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70" r:id="rId2"/>
    <p:sldMasterId id="2147483674" r:id="rId3"/>
    <p:sldMasterId id="2147483672" r:id="rId4"/>
  </p:sldMasterIdLst>
  <p:notesMasterIdLst>
    <p:notesMasterId r:id="rId38"/>
  </p:notesMasterIdLst>
  <p:sldIdLst>
    <p:sldId id="268" r:id="rId5"/>
    <p:sldId id="350" r:id="rId6"/>
    <p:sldId id="426" r:id="rId7"/>
    <p:sldId id="381" r:id="rId8"/>
    <p:sldId id="297" r:id="rId9"/>
    <p:sldId id="405" r:id="rId10"/>
    <p:sldId id="349" r:id="rId11"/>
    <p:sldId id="427" r:id="rId12"/>
    <p:sldId id="424" r:id="rId13"/>
    <p:sldId id="425" r:id="rId14"/>
    <p:sldId id="386" r:id="rId15"/>
    <p:sldId id="410" r:id="rId16"/>
    <p:sldId id="389" r:id="rId17"/>
    <p:sldId id="409" r:id="rId18"/>
    <p:sldId id="390" r:id="rId19"/>
    <p:sldId id="418" r:id="rId20"/>
    <p:sldId id="392" r:id="rId21"/>
    <p:sldId id="412" r:id="rId22"/>
    <p:sldId id="415" r:id="rId23"/>
    <p:sldId id="397" r:id="rId24"/>
    <p:sldId id="428" r:id="rId25"/>
    <p:sldId id="413" r:id="rId26"/>
    <p:sldId id="399" r:id="rId27"/>
    <p:sldId id="430" r:id="rId28"/>
    <p:sldId id="401" r:id="rId29"/>
    <p:sldId id="406" r:id="rId30"/>
    <p:sldId id="351" r:id="rId31"/>
    <p:sldId id="416" r:id="rId32"/>
    <p:sldId id="319" r:id="rId33"/>
    <p:sldId id="429" r:id="rId34"/>
    <p:sldId id="403" r:id="rId35"/>
    <p:sldId id="417" r:id="rId36"/>
    <p:sldId id="273" r:id="rId37"/>
  </p:sldIdLst>
  <p:sldSz cx="12195175" cy="6859588"/>
  <p:notesSz cx="6858000" cy="9144000"/>
  <p:defaultTextStyle>
    <a:defPPr>
      <a:defRPr lang="zh-CN"/>
    </a:defPPr>
    <a:lvl1pPr algn="l" defTabSz="1219200" rtl="0" fontAlgn="base">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fontAlgn="base">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573">
          <p15:clr>
            <a:srgbClr val="A4A3A4"/>
          </p15:clr>
        </p15:guide>
        <p15:guide id="2" orient="horz" pos="119">
          <p15:clr>
            <a:srgbClr val="A4A3A4"/>
          </p15:clr>
        </p15:guide>
        <p15:guide id="3" orient="horz" pos="4020">
          <p15:clr>
            <a:srgbClr val="A4A3A4"/>
          </p15:clr>
        </p15:guide>
        <p15:guide id="4" orient="horz" pos="482">
          <p15:clr>
            <a:srgbClr val="A4A3A4"/>
          </p15:clr>
        </p15:guide>
        <p15:guide id="5" pos="212">
          <p15:clr>
            <a:srgbClr val="A4A3A4"/>
          </p15:clr>
        </p15:guide>
        <p15:guide id="6" pos="21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C8A"/>
    <a:srgbClr val="899BAF"/>
    <a:srgbClr val="94A5B8"/>
    <a:srgbClr val="93A4B8"/>
    <a:srgbClr val="A6A6A6"/>
    <a:srgbClr val="DC4239"/>
    <a:srgbClr val="FFFFFF"/>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12" autoAdjust="0"/>
    <p:restoredTop sz="89209" autoAdjust="0"/>
  </p:normalViewPr>
  <p:slideViewPr>
    <p:cSldViewPr snapToObjects="1">
      <p:cViewPr varScale="1">
        <p:scale>
          <a:sx n="56" d="100"/>
          <a:sy n="56" d="100"/>
        </p:scale>
        <p:origin x="108" y="294"/>
      </p:cViewPr>
      <p:guideLst>
        <p:guide orient="horz" pos="573"/>
        <p:guide orient="horz" pos="119"/>
        <p:guide orient="horz" pos="4020"/>
        <p:guide orient="horz" pos="482"/>
        <p:guide pos="212"/>
        <p:guide pos="21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openxmlformats.org/officeDocument/2006/relationships/oleObject" Target="file:///D:\work\&#19968;&#20307;&#26426;\HANA\&#27934;&#23519;\&#33258;&#21160;&#39550;&#39542;\&#33258;&#21160;&#39550;&#39542;&#26816;&#3203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2" Type="http://schemas.openxmlformats.org/officeDocument/2006/relationships/oleObject" Target="Sheet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SAP BW for HANA benchmark</a:t>
            </a:r>
            <a:endParaRPr lang="zh-CN"/>
          </a:p>
          <a:p>
            <a:pPr>
              <a:defRPr/>
            </a:pPr>
            <a:r>
              <a:rPr lang="en-US"/>
              <a:t>Phase 2</a:t>
            </a:r>
            <a:endParaRPr lang="zh-CN"/>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Sheet1!$C$5</c:f>
              <c:strCache>
                <c:ptCount val="1"/>
                <c:pt idx="0">
                  <c:v>Query Executions per Hour </c:v>
                </c:pt>
              </c:strCache>
            </c:strRef>
          </c:tx>
          <c:spPr>
            <a:solidFill>
              <a:schemeClr val="accent1"/>
            </a:solidFill>
            <a:ln>
              <a:noFill/>
            </a:ln>
            <a:effectLst/>
          </c:spPr>
          <c:invertIfNegative val="0"/>
          <c:cat>
            <c:strRef>
              <c:f>Sheet1!$D$4:$G$4</c:f>
              <c:strCache>
                <c:ptCount val="4"/>
                <c:pt idx="0">
                  <c:v>KunLun 9008 E7-8890V4</c:v>
                </c:pt>
                <c:pt idx="1">
                  <c:v>Lenovo ThinkSystem SR950 8180</c:v>
                </c:pt>
                <c:pt idx="2">
                  <c:v>HPE DL560 GEN10 8180</c:v>
                </c:pt>
                <c:pt idx="3">
                  <c:v>Dell PowerEdge R940 8180</c:v>
                </c:pt>
              </c:strCache>
            </c:strRef>
          </c:cat>
          <c:val>
            <c:numRef>
              <c:f>Sheet1!$D$5:$G$5</c:f>
              <c:numCache>
                <c:formatCode>General</c:formatCode>
                <c:ptCount val="4"/>
                <c:pt idx="0">
                  <c:v>7927</c:v>
                </c:pt>
                <c:pt idx="1">
                  <c:v>6672</c:v>
                </c:pt>
                <c:pt idx="2">
                  <c:v>5955</c:v>
                </c:pt>
                <c:pt idx="3">
                  <c:v>5561</c:v>
                </c:pt>
              </c:numCache>
            </c:numRef>
          </c:val>
        </c:ser>
        <c:dLbls>
          <c:showLegendKey val="0"/>
          <c:showVal val="0"/>
          <c:showCatName val="0"/>
          <c:showSerName val="0"/>
          <c:showPercent val="0"/>
          <c:showBubbleSize val="0"/>
        </c:dLbls>
        <c:gapWidth val="219"/>
        <c:overlap val="-27"/>
        <c:axId val="1008170096"/>
        <c:axId val="990671056"/>
      </c:barChart>
      <c:lineChart>
        <c:grouping val="standard"/>
        <c:varyColors val="0"/>
        <c:ser>
          <c:idx val="1"/>
          <c:order val="1"/>
          <c:tx>
            <c:strRef>
              <c:f>Sheet1!$C$6</c:f>
              <c:strCache>
                <c:ptCount val="1"/>
                <c:pt idx="0">
                  <c:v>Performance Improved by (times)</c:v>
                </c:pt>
              </c:strCache>
            </c:strRef>
          </c:tx>
          <c:spPr>
            <a:ln w="28575" cap="rnd">
              <a:solidFill>
                <a:schemeClr val="accent2"/>
              </a:solidFill>
              <a:round/>
            </a:ln>
            <a:effectLst/>
          </c:spPr>
          <c:marker>
            <c:symbol val="none"/>
          </c:marker>
          <c:cat>
            <c:strRef>
              <c:f>Sheet1!$D$4:$G$4</c:f>
              <c:strCache>
                <c:ptCount val="4"/>
                <c:pt idx="0">
                  <c:v>KunLun 9008 E7-8890V4</c:v>
                </c:pt>
                <c:pt idx="1">
                  <c:v>Lenovo ThinkSystem SR950 8180</c:v>
                </c:pt>
                <c:pt idx="2">
                  <c:v>HPE DL560 GEN10 8180</c:v>
                </c:pt>
                <c:pt idx="3">
                  <c:v>Dell PowerEdge R940 8180</c:v>
                </c:pt>
              </c:strCache>
            </c:strRef>
          </c:cat>
          <c:val>
            <c:numRef>
              <c:f>Sheet1!$D$6:$G$6</c:f>
              <c:numCache>
                <c:formatCode>General</c:formatCode>
                <c:ptCount val="4"/>
                <c:pt idx="0">
                  <c:v>1</c:v>
                </c:pt>
                <c:pt idx="1">
                  <c:v>1.188099520383693</c:v>
                </c:pt>
                <c:pt idx="2">
                  <c:v>1.3311502938706969</c:v>
                </c:pt>
                <c:pt idx="3">
                  <c:v>1.4254630462147095</c:v>
                </c:pt>
              </c:numCache>
            </c:numRef>
          </c:val>
          <c:smooth val="0"/>
        </c:ser>
        <c:dLbls>
          <c:showLegendKey val="0"/>
          <c:showVal val="0"/>
          <c:showCatName val="0"/>
          <c:showSerName val="0"/>
          <c:showPercent val="0"/>
          <c:showBubbleSize val="0"/>
        </c:dLbls>
        <c:marker val="1"/>
        <c:smooth val="0"/>
        <c:axId val="990675536"/>
        <c:axId val="990650896"/>
      </c:lineChart>
      <c:catAx>
        <c:axId val="100817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990671056"/>
        <c:crosses val="autoZero"/>
        <c:auto val="1"/>
        <c:lblAlgn val="ctr"/>
        <c:lblOffset val="100"/>
        <c:noMultiLvlLbl val="0"/>
      </c:catAx>
      <c:valAx>
        <c:axId val="990671056"/>
        <c:scaling>
          <c:orientation val="minMax"/>
          <c:min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1008170096"/>
        <c:crosses val="autoZero"/>
        <c:crossBetween val="between"/>
        <c:majorUnit val="1000"/>
      </c:valAx>
      <c:valAx>
        <c:axId val="990650896"/>
        <c:scaling>
          <c:orientation val="minMax"/>
          <c:min val="0.60000000000000009"/>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990675536"/>
        <c:crosses val="max"/>
        <c:crossBetween val="between"/>
        <c:majorUnit val="0.2"/>
      </c:valAx>
      <c:catAx>
        <c:axId val="990675536"/>
        <c:scaling>
          <c:orientation val="minMax"/>
        </c:scaling>
        <c:delete val="1"/>
        <c:axPos val="b"/>
        <c:numFmt formatCode="General" sourceLinked="1"/>
        <c:majorTickMark val="out"/>
        <c:minorTickMark val="none"/>
        <c:tickLblPos val="nextTo"/>
        <c:crossAx val="990650896"/>
        <c:crosses val="autoZero"/>
        <c:auto val="1"/>
        <c:lblAlgn val="ctr"/>
        <c:lblOffset val="100"/>
        <c:noMultiLvlLbl val="0"/>
      </c:catAx>
      <c:spPr>
        <a:noFill/>
        <a:ln>
          <a:noFill/>
        </a:ln>
        <a:effectLst/>
      </c:spPr>
    </c:plotArea>
    <c:legend>
      <c:legendPos val="b"/>
      <c:layout>
        <c:manualLayout>
          <c:xMode val="edge"/>
          <c:yMode val="edge"/>
          <c:x val="0"/>
          <c:y val="0.81410988147148911"/>
          <c:w val="0.99868241469816277"/>
          <c:h val="0.16138095316208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200"/>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Sheet5!$D$56</c:f>
              <c:strCache>
                <c:ptCount val="1"/>
                <c:pt idx="0">
                  <c:v>HDD+SSD</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cat>
            <c:strRef>
              <c:f>Sheet5!$C$57:$C$60</c:f>
              <c:strCache>
                <c:ptCount val="4"/>
                <c:pt idx="0">
                  <c:v>1.2TB Data Load</c:v>
                </c:pt>
                <c:pt idx="1">
                  <c:v>1.5TB System Restart</c:v>
                </c:pt>
                <c:pt idx="2">
                  <c:v>1.5TB Data Full backup</c:v>
                </c:pt>
                <c:pt idx="3">
                  <c:v>300,000,000 Data Delete</c:v>
                </c:pt>
              </c:strCache>
            </c:strRef>
          </c:cat>
          <c:val>
            <c:numRef>
              <c:f>Sheet5!$D$57:$D$60</c:f>
              <c:numCache>
                <c:formatCode>General</c:formatCode>
                <c:ptCount val="4"/>
                <c:pt idx="0">
                  <c:v>1851</c:v>
                </c:pt>
                <c:pt idx="1">
                  <c:v>2963</c:v>
                </c:pt>
                <c:pt idx="2">
                  <c:v>2419</c:v>
                </c:pt>
                <c:pt idx="3">
                  <c:v>1572</c:v>
                </c:pt>
              </c:numCache>
            </c:numRef>
          </c:val>
        </c:ser>
        <c:ser>
          <c:idx val="1"/>
          <c:order val="1"/>
          <c:tx>
            <c:strRef>
              <c:f>Sheet5!$E$56</c:f>
              <c:strCache>
                <c:ptCount val="1"/>
                <c:pt idx="0">
                  <c:v>SSD</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10800000" scaled="1"/>
              <a:tileRect/>
            </a:gradFill>
            <a:ln>
              <a:noFill/>
            </a:ln>
            <a:effectLst/>
          </c:spPr>
          <c:invertIfNegative val="0"/>
          <c:cat>
            <c:strRef>
              <c:f>Sheet5!$C$57:$C$60</c:f>
              <c:strCache>
                <c:ptCount val="4"/>
                <c:pt idx="0">
                  <c:v>1.2TB Data Load</c:v>
                </c:pt>
                <c:pt idx="1">
                  <c:v>1.5TB System Restart</c:v>
                </c:pt>
                <c:pt idx="2">
                  <c:v>1.5TB Data Full backup</c:v>
                </c:pt>
                <c:pt idx="3">
                  <c:v>300,000,000 Data Delete</c:v>
                </c:pt>
              </c:strCache>
            </c:strRef>
          </c:cat>
          <c:val>
            <c:numRef>
              <c:f>Sheet5!$E$57:$E$60</c:f>
              <c:numCache>
                <c:formatCode>General</c:formatCode>
                <c:ptCount val="4"/>
                <c:pt idx="0">
                  <c:v>301</c:v>
                </c:pt>
                <c:pt idx="1">
                  <c:v>511</c:v>
                </c:pt>
                <c:pt idx="2">
                  <c:v>577</c:v>
                </c:pt>
                <c:pt idx="3">
                  <c:v>498</c:v>
                </c:pt>
              </c:numCache>
            </c:numRef>
          </c:val>
        </c:ser>
        <c:ser>
          <c:idx val="2"/>
          <c:order val="2"/>
          <c:tx>
            <c:strRef>
              <c:f>Sheet5!$F$56</c:f>
              <c:strCache>
                <c:ptCount val="1"/>
                <c:pt idx="0">
                  <c:v>倍数</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10800000" scaled="1"/>
              <a:tileRect/>
            </a:gradFill>
            <a:ln>
              <a:noFill/>
            </a:ln>
            <a:effectLst/>
          </c:spPr>
          <c:invertIfNegative val="0"/>
          <c:cat>
            <c:strRef>
              <c:f>Sheet5!$C$57:$C$60</c:f>
              <c:strCache>
                <c:ptCount val="4"/>
                <c:pt idx="0">
                  <c:v>1.2TB Data Load</c:v>
                </c:pt>
                <c:pt idx="1">
                  <c:v>1.5TB System Restart</c:v>
                </c:pt>
                <c:pt idx="2">
                  <c:v>1.5TB Data Full backup</c:v>
                </c:pt>
                <c:pt idx="3">
                  <c:v>300,000,000 Data Delete</c:v>
                </c:pt>
              </c:strCache>
            </c:strRef>
          </c:cat>
          <c:val>
            <c:numRef>
              <c:f>Sheet5!$F$57:$F$60</c:f>
              <c:numCache>
                <c:formatCode>0.0_ </c:formatCode>
                <c:ptCount val="4"/>
                <c:pt idx="0">
                  <c:v>6.1495016611295679</c:v>
                </c:pt>
                <c:pt idx="1">
                  <c:v>5.7984344422700591</c:v>
                </c:pt>
                <c:pt idx="2">
                  <c:v>4.1923743500866548</c:v>
                </c:pt>
                <c:pt idx="3">
                  <c:v>3.1566265060240966</c:v>
                </c:pt>
              </c:numCache>
            </c:numRef>
          </c:val>
        </c:ser>
        <c:dLbls>
          <c:showLegendKey val="0"/>
          <c:showVal val="0"/>
          <c:showCatName val="0"/>
          <c:showSerName val="0"/>
          <c:showPercent val="0"/>
          <c:showBubbleSize val="0"/>
        </c:dLbls>
        <c:gapWidth val="326"/>
        <c:overlap val="-58"/>
        <c:axId val="685740416"/>
        <c:axId val="685730336"/>
      </c:barChart>
      <c:catAx>
        <c:axId val="685740416"/>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685730336"/>
        <c:crosses val="autoZero"/>
        <c:auto val="1"/>
        <c:lblAlgn val="ctr"/>
        <c:lblOffset val="100"/>
        <c:noMultiLvlLbl val="0"/>
      </c:catAx>
      <c:valAx>
        <c:axId val="685730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685740416"/>
        <c:crosses val="autoZero"/>
        <c:crossBetween val="between"/>
      </c:valAx>
      <c:spPr>
        <a:noFill/>
        <a:ln w="25400">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050"/>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94233806565496E-2"/>
          <c:y val="0.16246278576226669"/>
          <c:w val="0.92701153238686962"/>
          <c:h val="0.69325269474298379"/>
        </c:manualLayout>
      </c:layout>
      <c:barChart>
        <c:barDir val="col"/>
        <c:grouping val="clustered"/>
        <c:varyColors val="0"/>
        <c:ser>
          <c:idx val="0"/>
          <c:order val="0"/>
          <c:tx>
            <c:strRef>
              <c:f>Sheet1!$B$1</c:f>
              <c:strCache>
                <c:ptCount val="1"/>
                <c:pt idx="0">
                  <c:v>Read IOPS</c:v>
                </c:pt>
              </c:strCache>
            </c:strRef>
          </c:tx>
          <c:spPr>
            <a:solidFill>
              <a:srgbClr val="C0504D"/>
            </a:solidFill>
            <a:ln>
              <a:noFill/>
            </a:ln>
            <a:effectLst/>
          </c:spPr>
          <c:invertIfNegative val="0"/>
          <c:dPt>
            <c:idx val="1"/>
            <c:invertIfNegative val="0"/>
            <c:bubble3D val="0"/>
            <c:spPr>
              <a:solidFill>
                <a:srgbClr val="0070C0"/>
              </a:solidFill>
              <a:ln>
                <a:noFill/>
              </a:ln>
              <a:effectLst/>
            </c:spPr>
          </c:dPt>
          <c:dPt>
            <c:idx val="2"/>
            <c:invertIfNegative val="0"/>
            <c:bubble3D val="0"/>
            <c:spPr>
              <a:solidFill>
                <a:srgbClr val="00B050"/>
              </a:solidFill>
              <a:ln>
                <a:noFill/>
              </a:ln>
              <a:effectLst/>
            </c:spPr>
          </c:dPt>
          <c:dPt>
            <c:idx val="3"/>
            <c:invertIfNegative val="0"/>
            <c:bubble3D val="0"/>
            <c:spPr>
              <a:solidFill>
                <a:srgbClr val="FFC000"/>
              </a:solidFill>
              <a:ln>
                <a:noFill/>
              </a:ln>
              <a:effectLst/>
            </c:spPr>
          </c:dPt>
          <c:dLbls>
            <c:dLbl>
              <c:idx val="0"/>
              <c:tx>
                <c:rich>
                  <a:bodyPr/>
                  <a:lstStyle/>
                  <a:p>
                    <a:r>
                      <a:rPr lang="en-US" altLang="zh-CN" dirty="0" smtClean="0">
                        <a:latin typeface="Arial"/>
                      </a:rPr>
                      <a:t>200,000</a:t>
                    </a:r>
                    <a:endParaRPr lang="en-US" altLang="zh-CN" dirty="0">
                      <a:latin typeface="Arial"/>
                    </a:endParaRP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ltLang="zh-CN" dirty="0" smtClean="0">
                        <a:latin typeface="Arial"/>
                      </a:rPr>
                      <a:t>84,000</a:t>
                    </a:r>
                    <a:endParaRPr lang="en-US" altLang="zh-CN" dirty="0">
                      <a:latin typeface="Arial"/>
                    </a:endParaRP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SAS SSD</c:v>
                </c:pt>
                <c:pt idx="1">
                  <c:v>SATA SSD</c:v>
                </c:pt>
                <c:pt idx="2">
                  <c:v>15k rpm SAS HDD</c:v>
                </c:pt>
                <c:pt idx="3">
                  <c:v>7.2k rpm SATA HDD</c:v>
                </c:pt>
              </c:strCache>
            </c:strRef>
          </c:cat>
          <c:val>
            <c:numRef>
              <c:f>Sheet1!$B$2:$B$5</c:f>
              <c:numCache>
                <c:formatCode>#,##0</c:formatCode>
                <c:ptCount val="4"/>
                <c:pt idx="0">
                  <c:v>200000</c:v>
                </c:pt>
                <c:pt idx="1">
                  <c:v>84000</c:v>
                </c:pt>
                <c:pt idx="2" formatCode="General">
                  <c:v>700</c:v>
                </c:pt>
                <c:pt idx="3" formatCode="General">
                  <c:v>160</c:v>
                </c:pt>
              </c:numCache>
            </c:numRef>
          </c:val>
        </c:ser>
        <c:dLbls>
          <c:showLegendKey val="0"/>
          <c:showVal val="0"/>
          <c:showCatName val="0"/>
          <c:showSerName val="0"/>
          <c:showPercent val="0"/>
          <c:showBubbleSize val="0"/>
        </c:dLbls>
        <c:gapWidth val="219"/>
        <c:overlap val="-27"/>
        <c:axId val="685746016"/>
        <c:axId val="685717456"/>
      </c:barChart>
      <c:catAx>
        <c:axId val="68574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685717456"/>
        <c:crosses val="autoZero"/>
        <c:auto val="1"/>
        <c:lblAlgn val="ctr"/>
        <c:lblOffset val="100"/>
        <c:noMultiLvlLbl val="0"/>
      </c:catAx>
      <c:valAx>
        <c:axId val="685717456"/>
        <c:scaling>
          <c:orientation val="minMax"/>
        </c:scaling>
        <c:delete val="1"/>
        <c:axPos val="l"/>
        <c:numFmt formatCode="#,##0" sourceLinked="1"/>
        <c:majorTickMark val="none"/>
        <c:minorTickMark val="none"/>
        <c:tickLblPos val="none"/>
        <c:crossAx val="6857460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itchFamily="34" charset="0"/>
          <a:cs typeface="Arial" pitchFamily="34" charset="0"/>
        </a:defRPr>
      </a:pPr>
      <a:endParaRPr lang="zh-CN"/>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bg1">
                <a:lumMod val="75000"/>
              </a:schemeClr>
            </a:solidFill>
            <a:ln>
              <a:noFill/>
            </a:ln>
            <a:effectLst/>
          </c:spPr>
          <c:invertIfNegative val="0"/>
          <c:dPt>
            <c:idx val="2"/>
            <c:invertIfNegative val="0"/>
            <c:bubble3D val="0"/>
            <c:spPr>
              <a:solidFill>
                <a:srgbClr val="CC6666"/>
              </a:solidFill>
              <a:ln>
                <a:noFill/>
              </a:ln>
              <a:effectLst/>
            </c:spPr>
          </c:dPt>
          <c:cat>
            <c:strRef>
              <c:f>Sheet1!$A$6:$A$11</c:f>
              <c:strCache>
                <c:ptCount val="6"/>
                <c:pt idx="0">
                  <c:v>HPE</c:v>
                </c:pt>
                <c:pt idx="1">
                  <c:v>Dell</c:v>
                </c:pt>
                <c:pt idx="2">
                  <c:v>Huawei</c:v>
                </c:pt>
                <c:pt idx="3">
                  <c:v>Lenovo</c:v>
                </c:pt>
                <c:pt idx="4">
                  <c:v>Inspur </c:v>
                </c:pt>
                <c:pt idx="5">
                  <c:v>Cisco</c:v>
                </c:pt>
              </c:strCache>
            </c:strRef>
          </c:cat>
          <c:val>
            <c:numRef>
              <c:f>Sheet1!$B$6:$B$11</c:f>
              <c:numCache>
                <c:formatCode>#,##0</c:formatCode>
                <c:ptCount val="6"/>
                <c:pt idx="0">
                  <c:v>467536.25372224511</c:v>
                </c:pt>
                <c:pt idx="1">
                  <c:v>390721.96865756263</c:v>
                </c:pt>
                <c:pt idx="2">
                  <c:v>163335</c:v>
                </c:pt>
                <c:pt idx="3">
                  <c:v>162916.78382799221</c:v>
                </c:pt>
                <c:pt idx="4">
                  <c:v>115042.00000000003</c:v>
                </c:pt>
                <c:pt idx="5">
                  <c:v>79738.522068988212</c:v>
                </c:pt>
              </c:numCache>
            </c:numRef>
          </c:val>
        </c:ser>
        <c:dLbls>
          <c:showLegendKey val="0"/>
          <c:showVal val="0"/>
          <c:showCatName val="0"/>
          <c:showSerName val="0"/>
          <c:showPercent val="0"/>
          <c:showBubbleSize val="0"/>
        </c:dLbls>
        <c:gapWidth val="122"/>
        <c:overlap val="-27"/>
        <c:axId val="685721376"/>
        <c:axId val="685724176"/>
      </c:barChart>
      <c:catAx>
        <c:axId val="68572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85724176"/>
        <c:crosses val="autoZero"/>
        <c:auto val="1"/>
        <c:lblAlgn val="ctr"/>
        <c:lblOffset val="100"/>
        <c:noMultiLvlLbl val="0"/>
      </c:catAx>
      <c:valAx>
        <c:axId val="685724176"/>
        <c:scaling>
          <c:orientation val="minMax"/>
        </c:scaling>
        <c:delete val="1"/>
        <c:axPos val="l"/>
        <c:majorGridlines>
          <c:spPr>
            <a:ln w="9525" cap="flat" cmpd="sng" algn="ctr">
              <a:noFill/>
              <a:round/>
            </a:ln>
            <a:effectLst/>
          </c:spPr>
        </c:majorGridlines>
        <c:numFmt formatCode="#,##0" sourceLinked="1"/>
        <c:majorTickMark val="none"/>
        <c:minorTickMark val="none"/>
        <c:tickLblPos val="none"/>
        <c:crossAx val="68572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drawing1.xml><?xml version="1.0" encoding="utf-8"?>
<c:userShapes xmlns:c="http://schemas.openxmlformats.org/drawingml/2006/chart">
  <cdr:relSizeAnchor xmlns:cdr="http://schemas.openxmlformats.org/drawingml/2006/chartDrawing">
    <cdr:from>
      <cdr:x>0.67587</cdr:x>
      <cdr:y>0.92809</cdr:y>
    </cdr:from>
    <cdr:to>
      <cdr:x>0.90107</cdr:x>
      <cdr:y>1</cdr:y>
    </cdr:to>
    <cdr:sp macro="" textlink="">
      <cdr:nvSpPr>
        <cdr:cNvPr id="2" name="文本框 1"/>
        <cdr:cNvSpPr txBox="1"/>
      </cdr:nvSpPr>
      <cdr:spPr>
        <a:xfrm xmlns:a="http://schemas.openxmlformats.org/drawingml/2006/main">
          <a:off x="3450441" y="3177935"/>
          <a:ext cx="1149674" cy="246221"/>
        </a:xfrm>
        <a:prstGeom xmlns:a="http://schemas.openxmlformats.org/drawingml/2006/main" prst="rect">
          <a:avLst/>
        </a:prstGeom>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000" dirty="0" err="1" smtClean="0">
              <a:solidFill>
                <a:schemeClr val="tx1"/>
              </a:solidFill>
              <a:latin typeface="Arial"/>
              <a:ea typeface="微软雅黑" panose="020B0503020204020204" pitchFamily="34" charset="-122"/>
            </a:rPr>
            <a:t>Src</a:t>
          </a:r>
          <a:r>
            <a:rPr lang="en-US" altLang="zh-CN" sz="1000" dirty="0" smtClean="0">
              <a:solidFill>
                <a:schemeClr val="tx1"/>
              </a:solidFill>
              <a:latin typeface="Arial"/>
              <a:ea typeface="微软雅黑" panose="020B0503020204020204" pitchFamily="34" charset="-122"/>
            </a:rPr>
            <a:t>: White Paper</a:t>
          </a:r>
          <a:endParaRPr lang="zh-CN" altLang="en-US" sz="1000" dirty="0">
            <a:solidFill>
              <a:schemeClr val="tx1"/>
            </a:solidFill>
            <a:latin typeface="Arial"/>
            <a:ea typeface="微软雅黑" panose="020B0503020204020204"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219444" fontAlgn="auto">
              <a:spcBef>
                <a:spcPts val="0"/>
              </a:spcBef>
              <a:spcAft>
                <a:spcPts val="0"/>
              </a:spcAft>
              <a:defRPr sz="1200">
                <a:latin typeface="+mn-lt"/>
                <a:ea typeface="+mn-ea"/>
              </a:defRPr>
            </a:lvl1pPr>
          </a:lstStyle>
          <a:p>
            <a:pPr>
              <a:defRPr/>
            </a:pPr>
            <a:endParaRPr lang="zh-CN" altLang="en-US">
              <a:latin typeface="Arial"/>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219444" fontAlgn="auto">
              <a:spcBef>
                <a:spcPts val="0"/>
              </a:spcBef>
              <a:spcAft>
                <a:spcPts val="0"/>
              </a:spcAft>
              <a:defRPr sz="1200" smtClean="0">
                <a:latin typeface="+mn-lt"/>
                <a:ea typeface="+mn-ea"/>
              </a:defRPr>
            </a:lvl1pPr>
          </a:lstStyle>
          <a:p>
            <a:pPr>
              <a:defRPr/>
            </a:pPr>
            <a:fld id="{355B249E-4489-4E77-8C40-1F557CC2FEEC}" type="datetimeFigureOut">
              <a:rPr lang="zh-CN" altLang="en-US">
                <a:latin typeface="Arial"/>
              </a:rPr>
              <a:pPr>
                <a:defRPr/>
              </a:pPr>
              <a:t>2018/1/24</a:t>
            </a:fld>
            <a:endParaRPr lang="zh-CN" altLang="en-US">
              <a:latin typeface="Arial"/>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latin typeface="Arial"/>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219444" fontAlgn="auto">
              <a:spcBef>
                <a:spcPts val="0"/>
              </a:spcBef>
              <a:spcAft>
                <a:spcPts val="0"/>
              </a:spcAft>
              <a:defRPr sz="1200">
                <a:latin typeface="+mn-lt"/>
                <a:ea typeface="+mn-ea"/>
              </a:defRPr>
            </a:lvl1pPr>
          </a:lstStyle>
          <a:p>
            <a:pPr>
              <a:defRPr/>
            </a:pPr>
            <a:endParaRPr lang="zh-CN" altLang="en-US">
              <a:latin typeface="Arial"/>
            </a:endParaRPr>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219444" fontAlgn="auto">
              <a:spcBef>
                <a:spcPts val="0"/>
              </a:spcBef>
              <a:spcAft>
                <a:spcPts val="0"/>
              </a:spcAft>
              <a:defRPr sz="1200" smtClean="0">
                <a:latin typeface="+mn-lt"/>
                <a:ea typeface="+mn-ea"/>
              </a:defRPr>
            </a:lvl1pPr>
          </a:lstStyle>
          <a:p>
            <a:pPr>
              <a:defRPr/>
            </a:pPr>
            <a:fld id="{B1028C39-4098-4227-9F05-7150EA656229}" type="slidenum">
              <a:rPr lang="zh-CN" altLang="en-US">
                <a:latin typeface="Arial"/>
              </a:rPr>
              <a:pPr>
                <a:defRPr/>
              </a:pPr>
              <a:t>‹#›</a:t>
            </a:fld>
            <a:endParaRPr lang="zh-CN" altLang="en-US">
              <a:latin typeface="Arial"/>
            </a:endParaRPr>
          </a:p>
        </p:txBody>
      </p:sp>
    </p:spTree>
    <p:extLst>
      <p:ext uri="{BB962C8B-B14F-4D97-AF65-F5344CB8AC3E}">
        <p14:creationId xmlns:p14="http://schemas.microsoft.com/office/powerpoint/2010/main" val="40326709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latin typeface="+mn-lt"/>
                <a:ea typeface="+mn-ea"/>
                <a:cs typeface="+mn-cs"/>
              </a:rPr>
              <a:t>Hello and welcome to the Huawei </a:t>
            </a:r>
            <a:r>
              <a:rPr lang="en-US" altLang="zh-CN" sz="1200" kern="1200" dirty="0" err="1" smtClean="0">
                <a:solidFill>
                  <a:schemeClr val="tx1"/>
                </a:solidFill>
                <a:latin typeface="+mn-lt"/>
                <a:ea typeface="+mn-ea"/>
                <a:cs typeface="+mn-cs"/>
              </a:rPr>
              <a:t>HCS</a:t>
            </a:r>
            <a:r>
              <a:rPr lang="en-US" altLang="zh-CN" sz="1200" kern="1200" dirty="0" smtClean="0">
                <a:solidFill>
                  <a:schemeClr val="tx1"/>
                </a:solidFill>
                <a:latin typeface="+mn-lt"/>
                <a:ea typeface="+mn-ea"/>
                <a:cs typeface="+mn-cs"/>
              </a:rPr>
              <a:t> pre-sales training course. In this course, we will take you through the Huawei SAP HANA appliance solution, teach you the basic sales scenarios of the Huawei SAP HANA appliance, and prepare you for sales opportunities in future projects.</a:t>
            </a:r>
            <a:endParaRPr lang="zh-CN" altLang="en-US" dirty="0"/>
          </a:p>
        </p:txBody>
      </p:sp>
      <p:sp>
        <p:nvSpPr>
          <p:cNvPr id="4" name="灯片编号占位符 3"/>
          <p:cNvSpPr>
            <a:spLocks noGrp="1"/>
          </p:cNvSpPr>
          <p:nvPr>
            <p:ph type="sldNum" sz="quarter" idx="10"/>
          </p:nvPr>
        </p:nvSpPr>
        <p:spPr/>
        <p:txBody>
          <a:bodyPr/>
          <a:lstStyle/>
          <a:p>
            <a:pPr>
              <a:defRPr/>
            </a:pPr>
            <a:fld id="{B1028C39-4098-4227-9F05-7150EA656229}" type="slidenum">
              <a:rPr lang="zh-CN" altLang="en-US" smtClean="0">
                <a:latin typeface="Arial"/>
              </a:rPr>
              <a:pPr>
                <a:defRPr/>
              </a:pPr>
              <a:t>1</a:t>
            </a:fld>
            <a:endParaRPr lang="zh-CN" altLang="en-US">
              <a:latin typeface="Arial"/>
            </a:endParaRPr>
          </a:p>
        </p:txBody>
      </p:sp>
    </p:spTree>
    <p:extLst>
      <p:ext uri="{BB962C8B-B14F-4D97-AF65-F5344CB8AC3E}">
        <p14:creationId xmlns:p14="http://schemas.microsoft.com/office/powerpoint/2010/main" val="255638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latin typeface="+mn-lt"/>
                <a:ea typeface="+mn-ea"/>
                <a:cs typeface="+mn-cs"/>
              </a:rPr>
              <a:t>Huawei is a trustworthy partner and offers agile, reliable, and professional SAP HANA appliance solutions to enable real-time decision-making and always-on services for customers.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Let's look at an example of Huawei solution agility. In the proof of concept testing for CNPC, Huawei deploys an SAP HANA solution that requires only half of the IBM HANA hardware configuration but delivers five times better performance for indicators such as complex queries and data loading. The outstanding performance can be attributed to the low-delay, high-bandwidth storage network design of the Huawei HANA appliance. In addition, a reliability design has been applied at every level of the Huawei HANA solution, from solution to component, bringing the customer's overall system availability to a new, high level.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has delivered large-scale SAP HANA system design and implementation best practices through projects such as the 87 TB HANA cluster for Sinopec, the 63 TB HANA cluster for CNPC, and the 40 TB HANA for SAP Labs China. </a:t>
            </a:r>
            <a:endParaRPr lang="zh-CN"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B1028C39-4098-4227-9F05-7150EA656229}" type="slidenum">
              <a:rPr lang="zh-CN" altLang="en-US" smtClean="0">
                <a:latin typeface="Arial"/>
              </a:rPr>
              <a:pPr>
                <a:defRPr/>
              </a:pPr>
              <a:t>11</a:t>
            </a:fld>
            <a:endParaRPr lang="zh-CN" altLang="en-US">
              <a:latin typeface="Arial"/>
            </a:endParaRPr>
          </a:p>
        </p:txBody>
      </p:sp>
    </p:spTree>
    <p:extLst>
      <p:ext uri="{BB962C8B-B14F-4D97-AF65-F5344CB8AC3E}">
        <p14:creationId xmlns:p14="http://schemas.microsoft.com/office/powerpoint/2010/main" val="358666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Now, let's talk about the innovation behind the Huawei SAP HANA appliance from the scale-up perspective.</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KunLun server can be scaled up to 32 CPUs, supports a maximum of 24 TB HANA database memory per server, and leverages RAS 2.0 technologies to improve overall system reliability.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 high performance results from two core innovation capabilities of Huawei. First, Huawei's proprietary Node Controller chip technology, which enables a single server to accommodate up to 32 CPUs. Second, Huawei's home-built management chip and reliability enhancement technologies, which transform the reactive reliability insurance system into a proactive RAS 2.0-enhanced highly reliable system.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pPr>
              <a:spcBef>
                <a:spcPct val="0"/>
              </a:spcBef>
            </a:pPr>
            <a:endParaRPr lang="zh-CN" altLang="en-US" dirty="0" smtClean="0">
              <a:latin typeface="Arial"/>
            </a:endParaRPr>
          </a:p>
        </p:txBody>
      </p:sp>
      <p:sp>
        <p:nvSpPr>
          <p:cNvPr id="6656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65F5D564-B314-4AC0-A967-5CB83A6152DC}" type="slidenum">
              <a:rPr lang="zh-CN" altLang="zh-CN">
                <a:solidFill>
                  <a:srgbClr val="000000"/>
                </a:solidFill>
                <a:latin typeface="Arial"/>
                <a:sym typeface="Arial" pitchFamily="34" charset="0"/>
              </a:rPr>
              <a:pPr defTabSz="1219200" fontAlgn="base">
                <a:spcBef>
                  <a:spcPct val="0"/>
                </a:spcBef>
                <a:spcAft>
                  <a:spcPct val="0"/>
                </a:spcAft>
                <a:buSzPct val="100000"/>
              </a:pPr>
              <a:t>13</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115626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066800" lvl="1" indent="-457200">
              <a:buFont typeface="Wingdings" panose="05000000000000000000" pitchFamily="2" charset="2"/>
              <a:buChar char="Ø"/>
            </a:pPr>
            <a:r>
              <a:rPr lang="en-US" altLang="zh-CN" sz="16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There are some customer requirements for more that 20TB, HUAWEI-BPIT, Italy TI, Switzerland sunrise, Thailand PEA, PICC, China Life and other important customers</a:t>
            </a:r>
          </a:p>
          <a:p>
            <a:pPr marL="1066800" lvl="1" indent="-457200">
              <a:buFont typeface="Wingdings" panose="05000000000000000000" pitchFamily="2" charset="2"/>
              <a:buChar char="Ø"/>
            </a:pPr>
            <a:r>
              <a:rPr lang="en-US" altLang="zh-CN" sz="16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ECI, a European largest department store, has made clear the need get the certification of using KunLun to BW/</a:t>
            </a:r>
            <a:r>
              <a:rPr lang="en-US" altLang="zh-CN" sz="1600" dirty="0" err="1"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DataMart</a:t>
            </a:r>
            <a:r>
              <a:rPr lang="en-US" altLang="zh-CN" sz="16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 </a:t>
            </a:r>
          </a:p>
          <a:p>
            <a:pPr marL="1066800" lvl="1" indent="-457200">
              <a:buFont typeface="Arial" panose="020B0604020202020204" pitchFamily="34" charset="0"/>
              <a:buChar char="•"/>
            </a:pPr>
            <a:endParaRPr lang="en-US" altLang="zh-CN" sz="1800" dirty="0" smtClean="0">
              <a:solidFill>
                <a:srgbClr val="0070C0"/>
              </a:solidFill>
            </a:endParaRPr>
          </a:p>
          <a:p>
            <a:pPr marL="0" marR="0" indent="0" algn="just" defTabSz="914400" rtl="0" eaLnBrk="1" fontAlgn="base" latinLnBrk="0" hangingPunct="1">
              <a:lnSpc>
                <a:spcPct val="100000"/>
              </a:lnSpc>
              <a:spcBef>
                <a:spcPct val="30000"/>
              </a:spcBef>
              <a:spcAft>
                <a:spcPts val="0"/>
              </a:spcAft>
              <a:buClrTx/>
              <a:buSzTx/>
              <a:buFont typeface="+mj-lt"/>
              <a:buNone/>
              <a:tabLst/>
              <a:defRPr/>
            </a:pPr>
            <a:endParaRPr lang="en-US" altLang="zh-CN" sz="1600" dirty="0" smtClean="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9926AB86-44CE-4C41-8071-4A0B5026A3F8}" type="slidenum">
              <a:rPr lang="en-US" altLang="zh-CN" smtClean="0">
                <a:solidFill>
                  <a:prstClr val="black"/>
                </a:solidFill>
              </a:rPr>
              <a:pPr>
                <a:defRPr/>
              </a:pPr>
              <a:t>14</a:t>
            </a:fld>
            <a:endParaRPr lang="en-US" altLang="zh-CN">
              <a:solidFill>
                <a:prstClr val="black"/>
              </a:solidFill>
            </a:endParaRPr>
          </a:p>
        </p:txBody>
      </p:sp>
    </p:spTree>
    <p:extLst>
      <p:ext uri="{BB962C8B-B14F-4D97-AF65-F5344CB8AC3E}">
        <p14:creationId xmlns:p14="http://schemas.microsoft.com/office/powerpoint/2010/main" val="48103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The SAP HANA solution can be implemented based on the scale-out or scale-up technology. The scale-out technology enables high-performance SAP HANA distributed clusters, where the interconnection between HANA databases within the cluster require interaction between server </a:t>
            </a:r>
            <a:r>
              <a:rPr lang="en-US" altLang="zh-CN" sz="1200" kern="1200" dirty="0" err="1" smtClean="0">
                <a:solidFill>
                  <a:schemeClr val="tx1"/>
                </a:solidFill>
                <a:latin typeface="+mn-lt"/>
                <a:ea typeface="+mn-ea"/>
                <a:cs typeface="+mn-cs"/>
              </a:rPr>
              <a:t>NICs</a:t>
            </a:r>
            <a:r>
              <a:rPr lang="en-US" altLang="zh-CN" sz="1200" kern="1200" dirty="0" smtClean="0">
                <a:solidFill>
                  <a:schemeClr val="tx1"/>
                </a:solidFill>
                <a:latin typeface="+mn-lt"/>
                <a:ea typeface="+mn-ea"/>
                <a:cs typeface="+mn-cs"/>
              </a:rPr>
              <a:t>, external switches, and the application layer, resulting in an end-to-end delay of milliseconds.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Huawei's KunLun-based SAP HANA appliance uses the scale-up technology. Composed of 32 CPUs in a server, KunLun reduces the data exchange delay between CPUs to nanoseconds.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Therefore, from the technology point of view, the scale-up architecture of Huawei SAP HANA appliance delivers higher performance than the scale-out architecture of other vendors' solutions. </a:t>
            </a:r>
            <a:endParaRPr lang="zh-CN" altLang="zh-CN" sz="1200" kern="1200" dirty="0" smtClean="0">
              <a:solidFill>
                <a:schemeClr val="tx1"/>
              </a:solidFill>
              <a:latin typeface="+mn-lt"/>
              <a:ea typeface="+mn-ea"/>
              <a:cs typeface="+mn-cs"/>
            </a:endParaRPr>
          </a:p>
          <a:p>
            <a:pPr algn="just">
              <a:buFont typeface="+mj-lt"/>
              <a:buNone/>
            </a:pPr>
            <a:endParaRPr lang="en-US" altLang="zh-CN" sz="1600" dirty="0" smtClean="0">
              <a:latin typeface="Arial"/>
              <a:ea typeface="微软雅黑" pitchFamily="34" charset="-122"/>
            </a:endParaRPr>
          </a:p>
        </p:txBody>
      </p:sp>
      <p:sp>
        <p:nvSpPr>
          <p:cNvPr id="6758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5CA94144-A598-4DD2-A4CB-EAE62A28F6A8}" type="slidenum">
              <a:rPr lang="zh-CN" altLang="zh-CN">
                <a:solidFill>
                  <a:srgbClr val="000000"/>
                </a:solidFill>
                <a:latin typeface="Arial"/>
                <a:sym typeface="Arial" pitchFamily="34" charset="0"/>
              </a:rPr>
              <a:pPr defTabSz="1219200" fontAlgn="base">
                <a:spcBef>
                  <a:spcPct val="0"/>
                </a:spcBef>
                <a:spcAft>
                  <a:spcPct val="0"/>
                </a:spcAft>
                <a:buSzPct val="100000"/>
              </a:pPr>
              <a:t>15</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392146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wrap="square" numCol="1" anchor="t" anchorCtr="0" compatLnSpc="1">
            <a:prstTxWarp prst="textNoShape">
              <a:avLst/>
            </a:prstTxWarp>
            <a:normAutofit fontScale="85000" lnSpcReduction="20000"/>
          </a:bodyPr>
          <a:lstStyle/>
          <a:p>
            <a:r>
              <a:rPr lang="en-US" altLang="zh-CN" sz="1200" kern="1200" dirty="0" smtClean="0">
                <a:solidFill>
                  <a:schemeClr val="tx1"/>
                </a:solidFill>
                <a:latin typeface="+mn-lt"/>
                <a:ea typeface="+mn-ea"/>
                <a:cs typeface="+mn-cs"/>
              </a:rPr>
              <a:t>Now, let's look at the innovations behind the Huawei SAP HANA appliance from a single-node perspective: storage media acceleration and HANA database performance acceleration through Huawei PCIe SSD cards.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is the only vendor in the world to use PCIe SSD cards for log volume acceleration across the entire line of SAP HANA appliances. This application is advantageous especially in OLTP-based scenarios such as ERP, ECC, and CRM. The PCIe SSD cards slash the write delay to 15 </a:t>
            </a:r>
            <a:r>
              <a:rPr lang="en-US" altLang="zh-CN" sz="1200" kern="1200" dirty="0" err="1" smtClean="0">
                <a:solidFill>
                  <a:schemeClr val="tx1"/>
                </a:solidFill>
                <a:latin typeface="+mn-lt"/>
                <a:ea typeface="+mn-ea"/>
                <a:cs typeface="+mn-cs"/>
              </a:rPr>
              <a:t>μs</a:t>
            </a:r>
            <a:r>
              <a:rPr lang="en-US" altLang="zh-CN" sz="1200" kern="1200" dirty="0" smtClean="0">
                <a:solidFill>
                  <a:schemeClr val="tx1"/>
                </a:solidFill>
                <a:latin typeface="+mn-lt"/>
                <a:ea typeface="+mn-ea"/>
                <a:cs typeface="+mn-cs"/>
              </a:rPr>
              <a:t>, and deliver an IOPS of up to 700,000, which is a several hundred times increase from traditional SAS disks. Huawei has been exploring PCIe SSD cards to differentiate its SAP HANA solutions from the competition. Huawei's confidence in this area stems from its long history of constant investments in R&amp;D and innovation of PCIe SSD cards. Leveraging its technical strengths, Huawei is able to offer SAP HANA appliance solutions that deliver an optimal balance of cost-effectiveness and high performance.</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Other vendors have not been able to make the breakthroughs that Huawei has. For example, instead of using SSD cards for log volume acceleration, IBM uses only SSD disks as cache for its memory configuration.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None of </a:t>
            </a:r>
            <a:r>
              <a:rPr lang="en-US" altLang="zh-CN" sz="1200" kern="1200" dirty="0" err="1" smtClean="0">
                <a:solidFill>
                  <a:schemeClr val="tx1"/>
                </a:solidFill>
                <a:latin typeface="+mn-lt"/>
                <a:ea typeface="+mn-ea"/>
                <a:cs typeface="+mn-cs"/>
              </a:rPr>
              <a:t>HP's</a:t>
            </a:r>
            <a:r>
              <a:rPr lang="en-US" altLang="zh-CN" sz="1200" kern="1200" dirty="0" smtClean="0">
                <a:solidFill>
                  <a:schemeClr val="tx1"/>
                </a:solidFill>
                <a:latin typeface="+mn-lt"/>
                <a:ea typeface="+mn-ea"/>
                <a:cs typeface="+mn-cs"/>
              </a:rPr>
              <a:t> HANA appliances are configured with SSD disks, whereas Huawei's HANA solutions offer SSD and SAS </a:t>
            </a:r>
            <a:r>
              <a:rPr lang="en-US" altLang="zh-CN" sz="1200" kern="1200" dirty="0" err="1" smtClean="0">
                <a:solidFill>
                  <a:schemeClr val="tx1"/>
                </a:solidFill>
                <a:latin typeface="+mn-lt"/>
                <a:ea typeface="+mn-ea"/>
                <a:cs typeface="+mn-cs"/>
              </a:rPr>
              <a:t>HDD</a:t>
            </a:r>
            <a:r>
              <a:rPr lang="en-US" altLang="zh-CN" sz="1200" kern="1200" dirty="0" smtClean="0">
                <a:solidFill>
                  <a:schemeClr val="tx1"/>
                </a:solidFill>
                <a:latin typeface="+mn-lt"/>
                <a:ea typeface="+mn-ea"/>
                <a:cs typeface="+mn-cs"/>
              </a:rPr>
              <a:t> configurations, allowing customers to choose according to their budgets.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And vendors such as Dell and Fujitsu use SAS disk technology for log volumes, which achieves a low performance.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uses the ES3000 PCIe SSD card, which at present delivers the highest I/O performance for HANA log volumes in the world, according to a third-party evaluation by </a:t>
            </a:r>
            <a:r>
              <a:rPr lang="en-US" altLang="zh-CN" sz="1200" kern="1200" dirty="0" err="1" smtClean="0">
                <a:solidFill>
                  <a:schemeClr val="tx1"/>
                </a:solidFill>
                <a:latin typeface="+mn-lt"/>
                <a:ea typeface="+mn-ea"/>
                <a:cs typeface="+mn-cs"/>
              </a:rPr>
              <a:t>StorageReview</a:t>
            </a:r>
            <a:r>
              <a:rPr lang="en-US" altLang="zh-CN" sz="1200" kern="1200" dirty="0" smtClean="0">
                <a:solidFill>
                  <a:schemeClr val="tx1"/>
                </a:solidFill>
                <a:latin typeface="+mn-lt"/>
                <a:ea typeface="+mn-ea"/>
                <a:cs typeface="+mn-cs"/>
              </a:rPr>
              <a:t>.</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In the case of a HANA single-node fault, during node restart, competitors' devices read log data from SAS disks, whereas Huawei's device reads data from PCIe SSD cards that support an IOPS of 700,000. Reading data from PCIe SSD cards is far more efficient than reading data from SAS disks. </a:t>
            </a:r>
            <a:endParaRPr lang="zh-CN" altLang="zh-CN" sz="1200" kern="1200" dirty="0" smtClean="0">
              <a:solidFill>
                <a:schemeClr val="tx1"/>
              </a:solidFill>
              <a:latin typeface="+mn-lt"/>
              <a:ea typeface="+mn-ea"/>
              <a:cs typeface="+mn-cs"/>
            </a:endParaRPr>
          </a:p>
          <a:p>
            <a:pPr>
              <a:lnSpc>
                <a:spcPct val="80000"/>
              </a:lnSpc>
              <a:spcBef>
                <a:spcPct val="0"/>
              </a:spcBef>
            </a:pPr>
            <a:endParaRPr lang="zh-CN" sz="800" dirty="0" smtClean="0">
              <a:solidFill>
                <a:srgbClr val="000000"/>
              </a:solidFill>
              <a:latin typeface="Arial"/>
              <a:sym typeface="Arial" pitchFamily="34" charset="0"/>
            </a:endParaRPr>
          </a:p>
        </p:txBody>
      </p:sp>
      <p:sp>
        <p:nvSpPr>
          <p:cNvPr id="6451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B8B47A47-1B17-4948-A539-534112B79488}" type="slidenum">
              <a:rPr lang="zh-CN" altLang="zh-CN">
                <a:solidFill>
                  <a:srgbClr val="000000"/>
                </a:solidFill>
                <a:latin typeface="Arial"/>
                <a:sym typeface="Arial" pitchFamily="34" charset="0"/>
              </a:rPr>
              <a:pPr defTabSz="1219200" fontAlgn="base">
                <a:spcBef>
                  <a:spcPct val="0"/>
                </a:spcBef>
                <a:spcAft>
                  <a:spcPct val="0"/>
                </a:spcAft>
                <a:buSzPct val="100000"/>
              </a:pPr>
              <a:t>16</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135626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p:spPr>
      </p:sp>
      <p:sp>
        <p:nvSpPr>
          <p:cNvPr id="6963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Huawei SAP HANA appliance ensures stable operating for customers' SAP systems at every level, from the solution reliability design to each server and hardware module component.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For example, Huawei improves the solution's availability through the SAP system backup and disaster recovery design.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By using server RAS 2.0 proactive fault prevention technologies and highly modular technologies for rack and blade servers, Huawei improves server reliability.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As a key acceleration component of the Huawei HANA appliance, the Huawei PCIe SSD card is enhanced with a patented wear leveling algorithm to prolong the service life to five years. </a:t>
            </a:r>
            <a:endParaRPr lang="zh-CN" altLang="zh-CN" sz="1200" kern="1200" dirty="0" smtClean="0">
              <a:solidFill>
                <a:schemeClr val="tx1"/>
              </a:solidFill>
              <a:latin typeface="+mn-lt"/>
              <a:ea typeface="+mn-ea"/>
              <a:cs typeface="+mn-cs"/>
            </a:endParaRPr>
          </a:p>
          <a:p>
            <a:pPr>
              <a:spcBef>
                <a:spcPct val="0"/>
              </a:spcBef>
            </a:pPr>
            <a:endParaRPr lang="zh-CN" altLang="en-US" dirty="0" smtClean="0">
              <a:latin typeface="Arial"/>
            </a:endParaRPr>
          </a:p>
        </p:txBody>
      </p:sp>
      <p:sp>
        <p:nvSpPr>
          <p:cNvPr id="6963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56DE7AFB-EF96-4D99-922F-10BE8AC24B24}" type="slidenum">
              <a:rPr lang="zh-CN" altLang="zh-CN">
                <a:solidFill>
                  <a:srgbClr val="000000"/>
                </a:solidFill>
                <a:latin typeface="Arial"/>
                <a:sym typeface="Arial" pitchFamily="34" charset="0"/>
              </a:rPr>
              <a:pPr defTabSz="1219200" fontAlgn="base">
                <a:spcBef>
                  <a:spcPct val="0"/>
                </a:spcBef>
                <a:spcAft>
                  <a:spcPct val="0"/>
                </a:spcAft>
                <a:buSzPct val="100000"/>
              </a:pPr>
              <a:t>17</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4684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RAS 1.0 was intended for realizing all the RAS features offered by the Intel E7 series processors to build a fundamentally reliable mission critical service platform.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kern="1200" dirty="0" smtClean="0">
                <a:solidFill>
                  <a:schemeClr val="tx1"/>
                </a:solidFill>
                <a:latin typeface="+mn-lt"/>
                <a:ea typeface="+mn-ea"/>
                <a:cs typeface="+mn-cs"/>
              </a:rPr>
              <a:t>Intel Xeon E7 v3 processors integrate Intel's latest comprehensive RAS features and deliver higher reliability than Itanium processors.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kern="1200" dirty="0" smtClean="0">
                <a:solidFill>
                  <a:schemeClr val="tx1"/>
                </a:solidFill>
                <a:latin typeface="+mn-lt"/>
                <a:ea typeface="+mn-ea"/>
                <a:cs typeface="+mn-cs"/>
              </a:rPr>
              <a:t>However, most suppliers failed to provide all the above-mentioned RAS features, because that requires a number of extra firmware development workloads (instead of using Intel's public version BIOS) or a complete set of solutions (including hardware, Intel firmware, OEM firmware, and Linux development).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However, RAS 1.0 is based on a general fault handling system that centers around the operating system and has a number of drawbacks. When it comes to fault preventions, the operating system is generally reactive. It is susceptible to uncorrectable errors and easily crashes as a result of these errors. Therefore, it is difficult to collect comprehensive fault information, which complicates fault reproduction and affects O&amp;M efficiency. In addition, RAS 1.0 does not support hot swap for key components such as CPUs and DIMMs. Statistics show that, among hardware faults, DIMM faults are second in frequency only to hard disk faults. Therefore, supporting hot swap for key components will dramatically improve platform reliability.</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developed RAS 2.0, which not only realizes standard RAS features but also resolves these aforementioned problems and offers enhanced RAS features, including: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b="1" kern="1200" dirty="0" smtClean="0">
                <a:solidFill>
                  <a:schemeClr val="tx1"/>
                </a:solidFill>
                <a:latin typeface="+mn-lt"/>
                <a:ea typeface="+mn-ea"/>
                <a:cs typeface="+mn-cs"/>
              </a:rPr>
              <a:t>Out-of-band Proactive Failure Analysis Engine (PFAE):</a:t>
            </a:r>
            <a:r>
              <a:rPr lang="en-US" altLang="zh-CN" sz="1200" kern="1200" dirty="0" smtClean="0">
                <a:solidFill>
                  <a:schemeClr val="tx1"/>
                </a:solidFill>
                <a:latin typeface="+mn-lt"/>
                <a:ea typeface="+mn-ea"/>
                <a:cs typeface="+mn-cs"/>
              </a:rPr>
              <a:t> This feature automatically collects comprehensive fault information, performs online diagnostics, provides warnings about risky components, and transfers tasks running on risky components to other resources, thereby minimizing downtime. PFAE also provides real-time online maintenance and planned maintenance functions.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b="1" kern="1200" dirty="0" smtClean="0">
                <a:solidFill>
                  <a:schemeClr val="tx1"/>
                </a:solidFill>
                <a:latin typeface="+mn-lt"/>
                <a:ea typeface="+mn-ea"/>
                <a:cs typeface="+mn-cs"/>
              </a:rPr>
              <a:t>Precise fault locating</a:t>
            </a:r>
            <a:r>
              <a:rPr lang="en-US" altLang="zh-CN" sz="1200" kern="1200" dirty="0" smtClean="0">
                <a:solidFill>
                  <a:schemeClr val="tx1"/>
                </a:solidFill>
                <a:latin typeface="+mn-lt"/>
                <a:ea typeface="+mn-ea"/>
                <a:cs typeface="+mn-cs"/>
              </a:rPr>
              <a:t>: This feature quickly locates the root cause of faults to allow for fast and precise recovery.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b="1" kern="1200" dirty="0" smtClean="0">
                <a:solidFill>
                  <a:schemeClr val="tx1"/>
                </a:solidFill>
                <a:latin typeface="+mn-lt"/>
                <a:ea typeface="+mn-ea"/>
                <a:cs typeface="+mn-cs"/>
              </a:rPr>
              <a:t>Partitioning function:</a:t>
            </a:r>
            <a:r>
              <a:rPr lang="en-US" altLang="zh-CN" sz="1200" kern="1200" dirty="0" smtClean="0">
                <a:solidFill>
                  <a:schemeClr val="tx1"/>
                </a:solidFill>
                <a:latin typeface="+mn-lt"/>
                <a:ea typeface="+mn-ea"/>
                <a:cs typeface="+mn-cs"/>
              </a:rPr>
              <a:t> This feature supports hard and soft partitioning, allowing customers to select a suitable partitioning mode according to service requirements to maximize resource utilization.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b="1" kern="1200" dirty="0" smtClean="0">
                <a:solidFill>
                  <a:schemeClr val="tx1"/>
                </a:solidFill>
                <a:latin typeface="+mn-lt"/>
                <a:ea typeface="+mn-ea"/>
                <a:cs typeface="+mn-cs"/>
              </a:rPr>
              <a:t>Hot-swappable CPUs and DIMMs:</a:t>
            </a:r>
            <a:r>
              <a:rPr lang="en-US" altLang="zh-CN" sz="1200" kern="1200" dirty="0" smtClean="0">
                <a:solidFill>
                  <a:schemeClr val="tx1"/>
                </a:solidFill>
                <a:latin typeface="+mn-lt"/>
                <a:ea typeface="+mn-ea"/>
                <a:cs typeface="+mn-cs"/>
              </a:rPr>
              <a:t> Huawei SAP HANA appliance is the industry's only solution that supports CPU and DIMM hot swap. It reduces the system down rates caused by CPU or DIMM faults by 94% and 97% respectively, maximizing system uptime. </a:t>
            </a:r>
            <a:endParaRPr lang="zh-CN" altLang="zh-CN" sz="1200" kern="1200" dirty="0" smtClean="0">
              <a:solidFill>
                <a:schemeClr val="tx1"/>
              </a:solidFill>
              <a:latin typeface="+mn-lt"/>
              <a:ea typeface="+mn-ea"/>
              <a:cs typeface="+mn-cs"/>
            </a:endParaRPr>
          </a:p>
          <a:p>
            <a:pPr lvl="1">
              <a:buFont typeface="Arial" pitchFamily="34" charset="0"/>
              <a:buChar char="•"/>
            </a:pPr>
            <a:r>
              <a:rPr lang="en-US" altLang="zh-CN" sz="1200" b="1" kern="1200" dirty="0" smtClean="0">
                <a:solidFill>
                  <a:schemeClr val="tx1"/>
                </a:solidFill>
                <a:latin typeface="+mn-lt"/>
                <a:ea typeface="+mn-ea"/>
                <a:cs typeface="+mn-cs"/>
              </a:rPr>
              <a:t>NC RAS features:</a:t>
            </a:r>
            <a:r>
              <a:rPr lang="en-US" altLang="zh-CN" sz="1200" kern="1200" dirty="0" smtClean="0">
                <a:solidFill>
                  <a:schemeClr val="tx1"/>
                </a:solidFill>
                <a:latin typeface="+mn-lt"/>
                <a:ea typeface="+mn-ea"/>
                <a:cs typeface="+mn-cs"/>
              </a:rPr>
              <a:t> Supports Node Controller, or NC, link level error correction, and full link redundancy.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 currently offers the industry's highest level of RAS features for open platforms. RAS 2.0 achieves over five-nine, that is, over 99.999%, reliability. Some of its key features surpass those of high-end midrange computers. </a:t>
            </a:r>
            <a:endParaRPr lang="zh-CN" altLang="zh-CN" sz="1200" kern="1200" dirty="0" smtClean="0">
              <a:solidFill>
                <a:schemeClr val="tx1"/>
              </a:solidFill>
              <a:latin typeface="+mn-lt"/>
              <a:ea typeface="+mn-ea"/>
              <a:cs typeface="+mn-cs"/>
            </a:endParaRPr>
          </a:p>
          <a:p>
            <a:pPr marL="0" lvl="1">
              <a:spcBef>
                <a:spcPct val="0"/>
              </a:spcBef>
            </a:pPr>
            <a:endParaRPr lang="zh-CN" dirty="0" smtClean="0">
              <a:solidFill>
                <a:srgbClr val="000000"/>
              </a:solidFill>
              <a:latin typeface="Arial"/>
              <a:sym typeface="Arial" pitchFamily="34" charset="0"/>
            </a:endParaRPr>
          </a:p>
        </p:txBody>
      </p:sp>
      <p:sp>
        <p:nvSpPr>
          <p:cNvPr id="7066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FEE8920A-8009-4ED3-92CC-5F75473A8504}" type="slidenum">
              <a:rPr lang="zh-CN" altLang="zh-CN">
                <a:solidFill>
                  <a:srgbClr val="000000"/>
                </a:solidFill>
                <a:latin typeface="Arial"/>
                <a:sym typeface="Arial" pitchFamily="34" charset="0"/>
              </a:rPr>
              <a:pPr defTabSz="1219200" fontAlgn="base">
                <a:spcBef>
                  <a:spcPct val="0"/>
                </a:spcBef>
                <a:spcAft>
                  <a:spcPct val="0"/>
                </a:spcAft>
                <a:buSzPct val="100000"/>
              </a:pPr>
              <a:t>18</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155681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lumMod val="75000"/>
                    <a:lumOff val="25000"/>
                  </a:schemeClr>
                </a:solidFill>
                <a:latin typeface="+mj-ea"/>
                <a:ea typeface="+mn-ea"/>
                <a:cs typeface="Arial" pitchFamily="34" charset="0"/>
              </a:rPr>
              <a:t>SAP HANA</a:t>
            </a:r>
            <a:r>
              <a:rPr lang="zh-CN" altLang="en-US" sz="1200" kern="1200" dirty="0" smtClean="0">
                <a:solidFill>
                  <a:schemeClr val="tx1">
                    <a:lumMod val="75000"/>
                    <a:lumOff val="25000"/>
                  </a:schemeClr>
                </a:solidFill>
                <a:latin typeface="+mj-ea"/>
                <a:ea typeface="+mn-ea"/>
                <a:cs typeface="Arial" pitchFamily="34" charset="0"/>
              </a:rPr>
              <a:t>的</a:t>
            </a:r>
            <a:r>
              <a:rPr lang="en-US" altLang="zh-CN" sz="1200" kern="1200" dirty="0" smtClean="0">
                <a:solidFill>
                  <a:schemeClr val="tx1">
                    <a:lumMod val="75000"/>
                    <a:lumOff val="25000"/>
                  </a:schemeClr>
                </a:solidFill>
                <a:latin typeface="+mj-ea"/>
                <a:ea typeface="+mn-ea"/>
                <a:cs typeface="Arial" pitchFamily="34" charset="0"/>
              </a:rPr>
              <a:t>System replication</a:t>
            </a:r>
            <a:r>
              <a:rPr lang="zh-CN" altLang="en-US" sz="1200" kern="1200" dirty="0" smtClean="0">
                <a:solidFill>
                  <a:schemeClr val="tx1">
                    <a:lumMod val="75000"/>
                    <a:lumOff val="25000"/>
                  </a:schemeClr>
                </a:solidFill>
                <a:latin typeface="+mj-ea"/>
                <a:ea typeface="+mn-ea"/>
                <a:cs typeface="Arial" pitchFamily="34" charset="0"/>
              </a:rPr>
              <a:t>功能实现</a:t>
            </a:r>
            <a:r>
              <a:rPr lang="en-US" altLang="zh-CN" sz="1200" kern="1200" dirty="0" smtClean="0">
                <a:solidFill>
                  <a:schemeClr val="tx1">
                    <a:lumMod val="75000"/>
                    <a:lumOff val="25000"/>
                  </a:schemeClr>
                </a:solidFill>
                <a:latin typeface="+mj-ea"/>
                <a:ea typeface="+mn-ea"/>
                <a:cs typeface="Arial" pitchFamily="34" charset="0"/>
              </a:rPr>
              <a:t>DB</a:t>
            </a:r>
            <a:r>
              <a:rPr lang="zh-CN" altLang="en-US" sz="1200" kern="1200" dirty="0" smtClean="0">
                <a:solidFill>
                  <a:schemeClr val="tx1">
                    <a:lumMod val="75000"/>
                    <a:lumOff val="25000"/>
                  </a:schemeClr>
                </a:solidFill>
                <a:latin typeface="+mj-ea"/>
                <a:ea typeface="+mn-ea"/>
                <a:cs typeface="Arial" pitchFamily="34" charset="0"/>
              </a:rPr>
              <a:t>数据的同步或异步复制；</a:t>
            </a:r>
            <a:endParaRPr lang="en-US" altLang="zh-CN" sz="1200" kern="1200" dirty="0" smtClean="0">
              <a:solidFill>
                <a:schemeClr val="tx1">
                  <a:lumMod val="75000"/>
                  <a:lumOff val="25000"/>
                </a:schemeClr>
              </a:solidFill>
              <a:latin typeface="+mj-ea"/>
              <a:ea typeface="+mn-ea"/>
              <a:cs typeface="Arial" pitchFamily="34" charset="0"/>
            </a:endParaRPr>
          </a:p>
          <a:p>
            <a:r>
              <a:rPr lang="zh-CN" altLang="en-US" sz="1200" kern="1200" dirty="0" smtClean="0">
                <a:solidFill>
                  <a:schemeClr val="tx1">
                    <a:lumMod val="75000"/>
                    <a:lumOff val="25000"/>
                  </a:schemeClr>
                </a:solidFill>
                <a:latin typeface="+mj-ea"/>
                <a:ea typeface="+mn-ea"/>
                <a:cs typeface="Arial" pitchFamily="34" charset="0"/>
              </a:rPr>
              <a:t>操作系统层自带专业</a:t>
            </a:r>
            <a:r>
              <a:rPr lang="en-US" altLang="zh-CN" sz="1200" kern="1200" dirty="0" smtClean="0">
                <a:solidFill>
                  <a:schemeClr val="tx1">
                    <a:lumMod val="75000"/>
                    <a:lumOff val="25000"/>
                  </a:schemeClr>
                </a:solidFill>
                <a:latin typeface="+mj-ea"/>
                <a:ea typeface="+mn-ea"/>
                <a:cs typeface="Arial" pitchFamily="34" charset="0"/>
              </a:rPr>
              <a:t>HA</a:t>
            </a:r>
            <a:r>
              <a:rPr lang="zh-CN" altLang="en-US" sz="1200" kern="1200" dirty="0" smtClean="0">
                <a:solidFill>
                  <a:schemeClr val="tx1">
                    <a:lumMod val="75000"/>
                    <a:lumOff val="25000"/>
                  </a:schemeClr>
                </a:solidFill>
                <a:latin typeface="+mj-ea"/>
                <a:ea typeface="+mn-ea"/>
                <a:cs typeface="Arial" pitchFamily="34" charset="0"/>
              </a:rPr>
              <a:t>软件实现</a:t>
            </a:r>
            <a:r>
              <a:rPr lang="en-US" altLang="zh-CN" sz="1200" kern="1200" dirty="0" smtClean="0">
                <a:solidFill>
                  <a:schemeClr val="tx1">
                    <a:lumMod val="75000"/>
                    <a:lumOff val="25000"/>
                  </a:schemeClr>
                </a:solidFill>
                <a:latin typeface="+mj-ea"/>
                <a:ea typeface="+mn-ea"/>
                <a:cs typeface="Arial" pitchFamily="34" charset="0"/>
              </a:rPr>
              <a:t>HANA</a:t>
            </a:r>
            <a:r>
              <a:rPr lang="zh-CN" altLang="en-US" sz="1200" kern="1200" dirty="0" smtClean="0">
                <a:solidFill>
                  <a:schemeClr val="tx1">
                    <a:lumMod val="75000"/>
                    <a:lumOff val="25000"/>
                  </a:schemeClr>
                </a:solidFill>
                <a:latin typeface="+mj-ea"/>
                <a:ea typeface="+mn-ea"/>
                <a:cs typeface="Arial" pitchFamily="34" charset="0"/>
              </a:rPr>
              <a:t>主备节点运行状态的监控和切换；</a:t>
            </a:r>
          </a:p>
          <a:p>
            <a:endParaRPr lang="zh-CN" altLang="en-US" dirty="0" smtClean="0">
              <a:latin typeface="Arial" panose="020B0604020202020204" pitchFamily="34" charset="0"/>
            </a:endParaRPr>
          </a:p>
          <a:p>
            <a:endParaRPr lang="zh-CN" altLang="en-US" dirty="0">
              <a:latin typeface="Arial" panose="020B0604020202020204" pitchFamily="34" charset="0"/>
            </a:endParaRPr>
          </a:p>
        </p:txBody>
      </p:sp>
      <p:sp>
        <p:nvSpPr>
          <p:cNvPr id="4" name="灯片编号占位符 3"/>
          <p:cNvSpPr>
            <a:spLocks noGrp="1"/>
          </p:cNvSpPr>
          <p:nvPr>
            <p:ph type="sldNum" sz="quarter" idx="10"/>
          </p:nvPr>
        </p:nvSpPr>
        <p:spPr/>
        <p:txBody>
          <a:bodyPr/>
          <a:lstStyle/>
          <a:p>
            <a:fld id="{B9BE5BAF-B486-4682-AA2D-F4837C1F5BAE}" type="slidenum">
              <a:rPr lang="zh-CN" altLang="en-US" smtClean="0">
                <a:latin typeface="Arial" panose="020B0604020202020204" pitchFamily="34" charset="0"/>
              </a:rPr>
              <a:t>19</a:t>
            </a:fld>
            <a:endParaRPr lang="zh-CN" altLang="en-US">
              <a:latin typeface="Arial" panose="020B0604020202020204" pitchFamily="34" charset="0"/>
            </a:endParaRPr>
          </a:p>
        </p:txBody>
      </p:sp>
    </p:spTree>
    <p:extLst>
      <p:ext uri="{BB962C8B-B14F-4D97-AF65-F5344CB8AC3E}">
        <p14:creationId xmlns:p14="http://schemas.microsoft.com/office/powerpoint/2010/main" val="99696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Huawei offers a full spectrum of SAP HANA solutions, including single-node, cluster, and </a:t>
            </a:r>
            <a:r>
              <a:rPr lang="en-US" altLang="zh-CN" sz="1200" kern="1200" dirty="0" err="1" smtClean="0">
                <a:solidFill>
                  <a:schemeClr val="tx1"/>
                </a:solidFill>
                <a:latin typeface="+mn-lt"/>
                <a:ea typeface="+mn-ea"/>
                <a:cs typeface="+mn-cs"/>
              </a:rPr>
              <a:t>TDI</a:t>
            </a:r>
            <a:r>
              <a:rPr lang="en-US" altLang="zh-CN" sz="1200" kern="1200" dirty="0" smtClean="0">
                <a:solidFill>
                  <a:schemeClr val="tx1"/>
                </a:solidFill>
                <a:latin typeface="+mn-lt"/>
                <a:ea typeface="+mn-ea"/>
                <a:cs typeface="+mn-cs"/>
              </a:rPr>
              <a:t> solutions, as well as SAP-certified applications and HANA database virtualization. All these solutions help customers build SAP clouds and comprehensive SAP system HA, DR, backup, and big data tiered storage.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1. Huawei offers the most comprehensive series of SAP HANA infrastructure solutions, including 2-, 4-, 8-, 16-, and 32-socket HANA appliances. Other vendors' solutions do not offer the entire series, lacking the 8-, 16, or 32-socket server.</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2. After VMware, Huawei's FusionSphere is the second software that supports SAP HANA database virtualization (for private clouds). This further demonstrates Huawei's prowess when it comes to IT solutions. In addition, Huawei FusionSphere has been certified for virtualization for SAP upper-layer application software such as ERP and CRM.</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3. Huawei has developed solid capabilities in planning, designing, and implementing SAP HANA HA, backup, and DR solutions. </a:t>
            </a:r>
            <a:endParaRPr lang="zh-CN" altLang="zh-CN" sz="1200" kern="1200" dirty="0" smtClean="0">
              <a:solidFill>
                <a:schemeClr val="tx1"/>
              </a:solidFill>
              <a:latin typeface="+mn-lt"/>
              <a:ea typeface="+mn-ea"/>
              <a:cs typeface="+mn-cs"/>
            </a:endParaRPr>
          </a:p>
          <a:p>
            <a:pPr>
              <a:spcBef>
                <a:spcPct val="0"/>
              </a:spcBef>
            </a:pPr>
            <a:endParaRPr lang="zh-CN" altLang="en-US" dirty="0" smtClean="0">
              <a:latin typeface="Arial"/>
            </a:endParaRPr>
          </a:p>
        </p:txBody>
      </p:sp>
      <p:sp>
        <p:nvSpPr>
          <p:cNvPr id="7475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844EE67D-A026-4BB4-9A9E-CEDF5B571F62}" type="slidenum">
              <a:rPr lang="zh-CN" altLang="zh-CN">
                <a:solidFill>
                  <a:srgbClr val="000000"/>
                </a:solidFill>
                <a:latin typeface="Arial"/>
                <a:sym typeface="Arial" pitchFamily="34" charset="0"/>
              </a:rPr>
              <a:pPr defTabSz="1219200" fontAlgn="base">
                <a:spcBef>
                  <a:spcPct val="0"/>
                </a:spcBef>
                <a:spcAft>
                  <a:spcPct val="0"/>
                </a:spcAft>
                <a:buSzPct val="100000"/>
              </a:pPr>
              <a:t>20</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3189857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p:spPr>
      </p:sp>
      <p:sp>
        <p:nvSpPr>
          <p:cNvPr id="75779"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More and more SAP clients are choosing the SAP service layer for virtualization deployment. Huawei FusionSphere has been certified for SAP application. Huawei FusionSphere virtualization software and cloud management software can help customers build an elastic service resource pool that scales on demand. As such, Huawei is able to provide hyper-converged infrastructure that includes HANA appliances and the service layer, together with cloud platform software, to build one-stop solutions with SAP on Huawei cloud infrastructure.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For scenarios where the customer has a large number of service servers deployed, virtualization is recommended. </a:t>
            </a:r>
            <a:endParaRPr lang="zh-CN" altLang="zh-CN" sz="1200" kern="1200" dirty="0" smtClean="0">
              <a:solidFill>
                <a:schemeClr val="tx1"/>
              </a:solidFill>
              <a:latin typeface="+mn-lt"/>
              <a:ea typeface="+mn-ea"/>
              <a:cs typeface="+mn-cs"/>
            </a:endParaRPr>
          </a:p>
          <a:p>
            <a:pPr>
              <a:spcBef>
                <a:spcPct val="0"/>
              </a:spcBef>
            </a:pPr>
            <a:endParaRPr lang="zh-CN" dirty="0" smtClean="0">
              <a:solidFill>
                <a:srgbClr val="000000"/>
              </a:solidFill>
              <a:latin typeface="Arial"/>
              <a:sym typeface="Arial" pitchFamily="34" charset="0"/>
            </a:endParaRPr>
          </a:p>
        </p:txBody>
      </p:sp>
      <p:sp>
        <p:nvSpPr>
          <p:cNvPr id="7578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A5037A56-EC20-4B57-AE95-93B4E8DA55BB}" type="slidenum">
              <a:rPr lang="zh-CN" altLang="zh-CN">
                <a:solidFill>
                  <a:srgbClr val="000000"/>
                </a:solidFill>
                <a:latin typeface="Arial"/>
                <a:sym typeface="Arial" pitchFamily="34" charset="0"/>
              </a:rPr>
              <a:pPr defTabSz="1219200" fontAlgn="base">
                <a:spcBef>
                  <a:spcPct val="0"/>
                </a:spcBef>
                <a:spcAft>
                  <a:spcPct val="0"/>
                </a:spcAft>
                <a:buSzPct val="100000"/>
              </a:pPr>
              <a:t>22</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156304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200" kern="1200" dirty="0" smtClean="0">
                <a:solidFill>
                  <a:schemeClr val="tx1"/>
                </a:solidFill>
                <a:latin typeface="+mn-lt"/>
                <a:ea typeface="+mn-ea"/>
                <a:cs typeface="+mn-cs"/>
              </a:rPr>
              <a:t>This course consists of three parts. Let's first look at the challenges facing customers amidst the rapid growth of enterprise data. </a:t>
            </a:r>
            <a:endParaRPr lang="zh-CN" altLang="en-US" dirty="0" smtClean="0">
              <a:latin typeface="Arial"/>
            </a:endParaRPr>
          </a:p>
        </p:txBody>
      </p:sp>
    </p:spTree>
    <p:extLst>
      <p:ext uri="{BB962C8B-B14F-4D97-AF65-F5344CB8AC3E}">
        <p14:creationId xmlns:p14="http://schemas.microsoft.com/office/powerpoint/2010/main" val="76165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p:spPr>
      </p:sp>
      <p:sp>
        <p:nvSpPr>
          <p:cNvPr id="7680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1. When an enterprise's data to be analyzed exceeds around 100 TB and certainly by the time the amassed data reaches the </a:t>
            </a:r>
            <a:r>
              <a:rPr lang="en-US" altLang="zh-CN" sz="1200" kern="1200" dirty="0" err="1" smtClean="0">
                <a:solidFill>
                  <a:schemeClr val="tx1"/>
                </a:solidFill>
                <a:latin typeface="+mn-lt"/>
                <a:ea typeface="+mn-ea"/>
                <a:cs typeface="+mn-cs"/>
              </a:rPr>
              <a:t>petabyte</a:t>
            </a:r>
            <a:r>
              <a:rPr lang="en-US" altLang="zh-CN" sz="1200" kern="1200" dirty="0" smtClean="0">
                <a:solidFill>
                  <a:schemeClr val="tx1"/>
                </a:solidFill>
                <a:latin typeface="+mn-lt"/>
                <a:ea typeface="+mn-ea"/>
                <a:cs typeface="+mn-cs"/>
              </a:rPr>
              <a:t> range, the SAP HANA all-memory solution is necessary. However, this solution has high quotations. To address this problem, the tiered solution can be used. Specifically, the HANA appliance can be used to process hot data, which is data from the last one to six months and which needs to be presented in real time. Hadoop is used to process historical warm and cold data. This represents a Big Data analytics solution that is optimally cost-effective for the customer.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2. Hadoop is able to extract and process data from multiple sources. For example, a car manufacturer can use Hadoop to process unstructured data from various electronic media channels and other data from its internal systems. After being analyzed and processed, hot data may be loaded into the HANA database, for example, for real-time query. The holistic data can be stored in Hadoop for analytics over a longer time.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This solution is one way that Huawei differentiates itself from Lenovo, HP, and Dell who sell only hardware. Though currently not required by customers, this solution adds to Huawei's overall solution capabilities and strengthens Huawei's reputation in the eyes of customers and partners. </a:t>
            </a:r>
            <a:endParaRPr lang="zh-CN" altLang="zh-CN" sz="1200" kern="1200" dirty="0" smtClean="0">
              <a:solidFill>
                <a:schemeClr val="tx1"/>
              </a:solidFill>
              <a:latin typeface="+mn-lt"/>
              <a:ea typeface="+mn-ea"/>
              <a:cs typeface="+mn-cs"/>
            </a:endParaRPr>
          </a:p>
          <a:p>
            <a:pPr>
              <a:spcBef>
                <a:spcPct val="0"/>
              </a:spcBef>
            </a:pPr>
            <a:endParaRPr lang="zh-CN" sz="1100" dirty="0" smtClean="0">
              <a:solidFill>
                <a:srgbClr val="000000"/>
              </a:solidFill>
              <a:latin typeface="Arial"/>
              <a:sym typeface="Arial" pitchFamily="34" charset="0"/>
            </a:endParaRPr>
          </a:p>
        </p:txBody>
      </p:sp>
      <p:sp>
        <p:nvSpPr>
          <p:cNvPr id="7680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6E0CA622-B8EE-4389-B685-FF99834E71B4}" type="slidenum">
              <a:rPr lang="zh-CN" altLang="zh-CN">
                <a:solidFill>
                  <a:srgbClr val="000000"/>
                </a:solidFill>
                <a:latin typeface="Arial"/>
                <a:sym typeface="Arial" pitchFamily="34" charset="0"/>
              </a:rPr>
              <a:pPr defTabSz="1219200" fontAlgn="base">
                <a:spcBef>
                  <a:spcPct val="0"/>
                </a:spcBef>
                <a:spcAft>
                  <a:spcPct val="0"/>
                </a:spcAft>
                <a:buSzPct val="100000"/>
              </a:pPr>
              <a:t>23</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2843997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备注占位符 2"/>
          <p:cNvSpPr>
            <a:spLocks noGrp="1"/>
          </p:cNvSpPr>
          <p:nvPr>
            <p:ph type="body" idx="1"/>
          </p:nvPr>
        </p:nvSpPr>
        <p:spPr>
          <a:noFill/>
          <a:ln/>
        </p:spPr>
        <p:txBody>
          <a:bodyPr/>
          <a:lstStyle/>
          <a:p>
            <a:pPr eaLnBrk="1" hangingPunct="1">
              <a:spcBef>
                <a:spcPct val="0"/>
              </a:spcBef>
            </a:pPr>
            <a:endParaRPr lang="zh-CN" altLang="en-US" smtClean="0">
              <a:latin typeface="Arial"/>
              <a:ea typeface="华文细黑" pitchFamily="2" charset="-122"/>
            </a:endParaRPr>
          </a:p>
        </p:txBody>
      </p:sp>
      <p:sp>
        <p:nvSpPr>
          <p:cNvPr id="30724" name="灯片编号占位符 3"/>
          <p:cNvSpPr>
            <a:spLocks noGrp="1"/>
          </p:cNvSpPr>
          <p:nvPr>
            <p:ph type="sldNum" sz="quarter" idx="5"/>
          </p:nvPr>
        </p:nvSpPr>
        <p:spPr>
          <a:noFill/>
        </p:spPr>
        <p:txBody>
          <a:bodyPr/>
          <a:lstStyle/>
          <a:p>
            <a:pPr eaLnBrk="0" hangingPunct="0">
              <a:buSzPct val="100000"/>
              <a:buFont typeface="Arial" pitchFamily="34" charset="0"/>
              <a:buNone/>
            </a:pPr>
            <a:fld id="{66D227D3-F260-4F23-938B-C37231359B31}" type="slidenum">
              <a:rPr lang="zh-CN" altLang="zh-CN" smtClean="0">
                <a:solidFill>
                  <a:srgbClr val="000000"/>
                </a:solidFill>
                <a:latin typeface="Arial" pitchFamily="34" charset="0"/>
                <a:sym typeface="Arial" pitchFamily="34" charset="0"/>
              </a:rPr>
              <a:pPr eaLnBrk="0" hangingPunct="0">
                <a:buSzPct val="100000"/>
                <a:buFont typeface="Arial" pitchFamily="34" charset="0"/>
                <a:buNone/>
              </a:pPr>
              <a:t>24</a:t>
            </a:fld>
            <a:endParaRPr lang="zh-CN" altLang="zh-CN" smtClean="0">
              <a:solidFill>
                <a:srgbClr val="000000"/>
              </a:solidFill>
              <a:latin typeface="Arial" pitchFamily="34" charset="0"/>
              <a:sym typeface="Arial" pitchFamily="34" charset="0"/>
            </a:endParaRPr>
          </a:p>
        </p:txBody>
      </p:sp>
    </p:spTree>
    <p:extLst>
      <p:ext uri="{BB962C8B-B14F-4D97-AF65-F5344CB8AC3E}">
        <p14:creationId xmlns:p14="http://schemas.microsoft.com/office/powerpoint/2010/main" val="173286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wrap="square" numCol="1" anchor="t" anchorCtr="0" compatLnSpc="1">
            <a:prstTxWarp prst="textNoShape">
              <a:avLst/>
            </a:prstTxWarp>
            <a:normAutofit/>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altLang="zh-CN" sz="1200" kern="1200" dirty="0" smtClean="0">
                <a:solidFill>
                  <a:schemeClr val="tx1"/>
                </a:solidFill>
                <a:latin typeface="+mn-lt"/>
                <a:ea typeface="+mn-ea"/>
                <a:cs typeface="+mn-cs"/>
              </a:rPr>
              <a:t>Huawei has built R&amp;D and onshore service teams both inside and outside China. Huawei has teamed up with SAP Germany to establish the SAP Joint Innovation Center. This move improves Huawei's image and better positions the company to offer trustworthy products and professional services.</a:t>
            </a:r>
            <a:endParaRPr lang="zh-CN" altLang="zh-CN" sz="1200" kern="1200" dirty="0" smtClean="0">
              <a:solidFill>
                <a:schemeClr val="tx1"/>
              </a:solidFill>
              <a:latin typeface="+mn-lt"/>
              <a:ea typeface="+mn-ea"/>
              <a:cs typeface="+mn-cs"/>
            </a:endParaRPr>
          </a:p>
          <a:p>
            <a:pPr>
              <a:lnSpc>
                <a:spcPct val="80000"/>
              </a:lnSpc>
            </a:pPr>
            <a:endParaRPr lang="zh-CN" altLang="zh-CN" sz="900" dirty="0" smtClean="0">
              <a:solidFill>
                <a:srgbClr val="000000"/>
              </a:solidFill>
              <a:latin typeface="Arial" pitchFamily="34" charset="0"/>
              <a:sym typeface="Arial" pitchFamily="34" charset="0"/>
            </a:endParaRPr>
          </a:p>
        </p:txBody>
      </p:sp>
      <p:sp>
        <p:nvSpPr>
          <p:cNvPr id="788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F31C52AF-D20F-4C57-9039-DC25A58B09B1}" type="slidenum">
              <a:rPr lang="zh-CN" altLang="zh-CN">
                <a:solidFill>
                  <a:srgbClr val="000000"/>
                </a:solidFill>
                <a:latin typeface="Arial"/>
                <a:sym typeface="Arial" pitchFamily="34" charset="0"/>
              </a:rPr>
              <a:pPr defTabSz="1219200" fontAlgn="base">
                <a:spcBef>
                  <a:spcPct val="0"/>
                </a:spcBef>
                <a:spcAft>
                  <a:spcPct val="0"/>
                </a:spcAft>
                <a:buSzPct val="100000"/>
              </a:pPr>
              <a:t>25</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2353650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CN" sz="1200" kern="1200" dirty="0" smtClean="0">
                <a:solidFill>
                  <a:schemeClr val="tx1"/>
                </a:solidFill>
                <a:latin typeface="+mn-lt"/>
                <a:ea typeface="+mn-ea"/>
                <a:cs typeface="+mn-cs"/>
              </a:rPr>
              <a:t>In the last section, we'll take a look at the SAP HANA success cases delivered by Huawei. </a:t>
            </a:r>
            <a:endParaRPr lang="zh-CN" altLang="zh-CN" sz="1200" kern="1200" dirty="0" smtClean="0">
              <a:solidFill>
                <a:schemeClr val="tx1"/>
              </a:solidFill>
              <a:latin typeface="+mn-lt"/>
              <a:ea typeface="+mn-ea"/>
              <a:cs typeface="+mn-cs"/>
            </a:endParaRPr>
          </a:p>
          <a:p>
            <a:pPr>
              <a:spcBef>
                <a:spcPct val="0"/>
              </a:spcBef>
            </a:pPr>
            <a:endParaRPr lang="zh-CN" altLang="en-US" dirty="0" smtClean="0">
              <a:latin typeface="Arial"/>
            </a:endParaRPr>
          </a:p>
        </p:txBody>
      </p:sp>
    </p:spTree>
    <p:extLst>
      <p:ext uri="{BB962C8B-B14F-4D97-AF65-F5344CB8AC3E}">
        <p14:creationId xmlns:p14="http://schemas.microsoft.com/office/powerpoint/2010/main" val="3827081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Strategic cooperation solutions delivered by Huawei and SAP have been recognized by customers all over the world. Widely used in a number of countries and regions including China, Europe, the Middle East, America, and Africa, Huawei SAP HANA appliances have proven to be a huge success and have been recognized by industry-leading customers. For example, Sinopec selected the Huawei SAP HANA appliance to build an 87 TB hyperscale SAP HANA data warehouse cluster with the hopes of improving its operation analytic performance. CEPSA, also known as Spanish Petroleum Company, adopted Huawei's KunLun SAP HANA appliance to build an ECC on HANA system, which delivered 6 TB per node and improved the company's productivity. With each large-scale SAP HANA system delivery, Huawei gains more experience in building, running, and maintaining SAP HANA systems. Best practices based on the Huawei SAP HANA appliance have been applied in large scale across industries including manufacturing, energy, retail, high-tech, tobacco, and finance. Huawei has become the most trusted expert of the SAP system infrastructure solution.</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Huawei's SAP HANA appliances have been serving a number of the world's top 500 companies, including Sinopec, CNPC, COFCO, China Mobile, China Minsheng Bank, Deutsche Telekom, Vodafone, China Minmetals, Yang </a:t>
            </a:r>
            <a:r>
              <a:rPr lang="en-US" altLang="zh-CN" sz="1200" kern="1200" dirty="0" err="1" smtClean="0">
                <a:solidFill>
                  <a:schemeClr val="tx1"/>
                </a:solidFill>
                <a:latin typeface="+mn-lt"/>
                <a:ea typeface="+mn-ea"/>
                <a:cs typeface="+mn-cs"/>
              </a:rPr>
              <a:t>Quan</a:t>
            </a:r>
            <a:r>
              <a:rPr lang="en-US" altLang="zh-CN" sz="1200" kern="1200" dirty="0" smtClean="0">
                <a:solidFill>
                  <a:schemeClr val="tx1"/>
                </a:solidFill>
                <a:latin typeface="+mn-lt"/>
                <a:ea typeface="+mn-ea"/>
                <a:cs typeface="+mn-cs"/>
              </a:rPr>
              <a:t> Coal Industry Group, </a:t>
            </a:r>
            <a:r>
              <a:rPr lang="en-US" altLang="zh-CN" sz="1200" kern="1200" dirty="0" err="1" smtClean="0">
                <a:solidFill>
                  <a:schemeClr val="tx1"/>
                </a:solidFill>
                <a:latin typeface="+mn-lt"/>
                <a:ea typeface="+mn-ea"/>
                <a:cs typeface="+mn-cs"/>
              </a:rPr>
              <a:t>BAIC</a:t>
            </a:r>
            <a:r>
              <a:rPr lang="en-US" altLang="zh-CN" sz="1200" kern="1200" dirty="0" smtClean="0">
                <a:solidFill>
                  <a:schemeClr val="tx1"/>
                </a:solidFill>
                <a:latin typeface="+mn-lt"/>
                <a:ea typeface="+mn-ea"/>
                <a:cs typeface="+mn-cs"/>
              </a:rPr>
              <a:t> Automotive Group, </a:t>
            </a:r>
            <a:r>
              <a:rPr lang="en-US" altLang="zh-CN" sz="1200" kern="1200" dirty="0" err="1" smtClean="0">
                <a:solidFill>
                  <a:schemeClr val="tx1"/>
                </a:solidFill>
                <a:latin typeface="+mn-lt"/>
                <a:ea typeface="+mn-ea"/>
                <a:cs typeface="+mn-cs"/>
              </a:rPr>
              <a:t>Dongfeng</a:t>
            </a:r>
            <a:r>
              <a:rPr lang="en-US" altLang="zh-CN" sz="1200" kern="1200" dirty="0" smtClean="0">
                <a:solidFill>
                  <a:schemeClr val="tx1"/>
                </a:solidFill>
                <a:latin typeface="+mn-lt"/>
                <a:ea typeface="+mn-ea"/>
                <a:cs typeface="+mn-cs"/>
              </a:rPr>
              <a:t> Motor Group, Telefonica, China Shipbuilding Industry Corporation, and China National Aviation Corporation. This recognition from these top 500 companies of Huawei's SAP HANA appliances is a testament to the high quality of Huawei solutions. Huawei SAP infrastructure best practices will continue to serve a wider range of industry customers.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Here is a summary of some of Huawei's projects:</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Sinopec: 87 TB business warehouse on HANA</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CNPC: 63 TB business warehouse on HANA</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CEPSA: 6 TB ERP on HANA per node; 13 TB deployed in 2015; expanded to 30 TB in 2016</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Newcastle University: 20 TB ERP, CRM, business warehouse HANA</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The first HANA enterprise cloud in Spain</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Deutsche Telekom and Telefonica selected the Huawei SAP HANA appliance to build HANA clouds.</a:t>
            </a:r>
            <a:endParaRPr lang="zh-CN" altLang="zh-CN" sz="1200" kern="1200" dirty="0" smtClean="0">
              <a:solidFill>
                <a:schemeClr val="tx1"/>
              </a:solidFill>
              <a:latin typeface="+mn-lt"/>
              <a:ea typeface="+mn-ea"/>
              <a:cs typeface="+mn-cs"/>
            </a:endParaRPr>
          </a:p>
          <a:p>
            <a:pPr lvl="0">
              <a:buFont typeface="Arial" pitchFamily="34" charset="0"/>
              <a:buChar char="•"/>
            </a:pPr>
            <a:r>
              <a:rPr lang="en-US" altLang="zh-CN" sz="1200" kern="1200" dirty="0" smtClean="0">
                <a:solidFill>
                  <a:schemeClr val="tx1"/>
                </a:solidFill>
                <a:latin typeface="+mn-lt"/>
                <a:ea typeface="+mn-ea"/>
                <a:cs typeface="+mn-cs"/>
              </a:rPr>
              <a:t>The Standard Bank of South Africa, China Minsheng Bank, </a:t>
            </a:r>
            <a:r>
              <a:rPr lang="en-US" altLang="zh-CN" sz="1200" kern="1200" dirty="0" err="1" smtClean="0">
                <a:solidFill>
                  <a:schemeClr val="tx1"/>
                </a:solidFill>
                <a:latin typeface="+mn-lt"/>
                <a:ea typeface="+mn-ea"/>
                <a:cs typeface="+mn-cs"/>
              </a:rPr>
              <a:t>Anbang</a:t>
            </a:r>
            <a:r>
              <a:rPr lang="en-US" altLang="zh-CN" sz="1200" kern="1200" dirty="0" smtClean="0">
                <a:solidFill>
                  <a:schemeClr val="tx1"/>
                </a:solidFill>
                <a:latin typeface="+mn-lt"/>
                <a:ea typeface="+mn-ea"/>
                <a:cs typeface="+mn-cs"/>
              </a:rPr>
              <a:t> Insurance Group, and Zheshang Insurance selected the Huawei SAP HANA appliance.</a:t>
            </a:r>
            <a:endParaRPr lang="zh-CN" altLang="zh-CN" sz="1200" kern="1200" dirty="0" smtClean="0">
              <a:solidFill>
                <a:schemeClr val="tx1"/>
              </a:solidFill>
              <a:latin typeface="+mn-lt"/>
              <a:ea typeface="+mn-ea"/>
              <a:cs typeface="+mn-cs"/>
            </a:endParaRPr>
          </a:p>
          <a:p>
            <a:pPr>
              <a:buFont typeface="Arial" pitchFamily="34" charset="0"/>
              <a:buNone/>
            </a:pPr>
            <a:endParaRPr lang="zh-CN" altLang="zh-CN" sz="1200" kern="1200" dirty="0" smtClean="0">
              <a:solidFill>
                <a:schemeClr val="tx1"/>
              </a:solidFill>
              <a:latin typeface="+mn-lt"/>
              <a:ea typeface="+mn-ea"/>
              <a:cs typeface="+mn-cs"/>
            </a:endParaRPr>
          </a:p>
          <a:p>
            <a:pPr>
              <a:spcBef>
                <a:spcPct val="0"/>
              </a:spcBef>
            </a:pPr>
            <a:endParaRPr lang="zh-CN" altLang="zh-CN" dirty="0" smtClean="0">
              <a:solidFill>
                <a:srgbClr val="000000"/>
              </a:solidFill>
              <a:latin typeface="Arial"/>
              <a:sym typeface="Arial" pitchFamily="34" charset="0"/>
            </a:endParaRPr>
          </a:p>
        </p:txBody>
      </p:sp>
      <p:sp>
        <p:nvSpPr>
          <p:cNvPr id="8090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B9FA2D2A-3495-4FBB-8D73-F124D4DD3334}" type="slidenum">
              <a:rPr lang="zh-CN" altLang="zh-CN">
                <a:solidFill>
                  <a:srgbClr val="000000"/>
                </a:solidFill>
                <a:latin typeface="Arial"/>
                <a:sym typeface="Arial" pitchFamily="34" charset="0"/>
              </a:rPr>
              <a:pPr defTabSz="1219200" fontAlgn="base">
                <a:spcBef>
                  <a:spcPct val="0"/>
                </a:spcBef>
                <a:spcAft>
                  <a:spcPct val="0"/>
                </a:spcAft>
                <a:buSzPct val="100000"/>
              </a:pPr>
              <a:t>29</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1593079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sz="1200" kern="1200" baseline="0" dirty="0" smtClean="0">
              <a:solidFill>
                <a:schemeClr val="tx1"/>
              </a:solidFill>
              <a:latin typeface="Calibri" pitchFamily="34" charset="0"/>
              <a:ea typeface="宋体" pitchFamily="2" charset="-122"/>
              <a:cs typeface="+mn-cs"/>
            </a:endParaRPr>
          </a:p>
          <a:p>
            <a:endParaRPr lang="zh-CN" altLang="en-US" sz="1200" kern="1200" baseline="0" dirty="0" smtClean="0">
              <a:solidFill>
                <a:schemeClr val="tx1"/>
              </a:solidFill>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30</a:t>
            </a:fld>
            <a:endParaRPr lang="en-US" altLang="zh-CN" dirty="0">
              <a:solidFill>
                <a:prstClr val="black"/>
              </a:solidFill>
            </a:endParaRPr>
          </a:p>
        </p:txBody>
      </p:sp>
    </p:spTree>
    <p:extLst>
      <p:ext uri="{BB962C8B-B14F-4D97-AF65-F5344CB8AC3E}">
        <p14:creationId xmlns:p14="http://schemas.microsoft.com/office/powerpoint/2010/main" val="341729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100" dirty="0" smtClean="0"/>
              <a:t>Challenges:</a:t>
            </a:r>
          </a:p>
          <a:p>
            <a:r>
              <a:rPr lang="en-US" altLang="zh-CN" sz="1100" dirty="0" smtClean="0"/>
              <a:t>Newcastle University's ECC system has been operating for nearly a decade and required enhancement in its overall performance and management. The university planned to migrate its core management systems such as BW, ERP, CRM, </a:t>
            </a:r>
            <a:r>
              <a:rPr lang="en-US" altLang="zh-CN" sz="1100" dirty="0" err="1" smtClean="0"/>
              <a:t>SRM</a:t>
            </a:r>
            <a:r>
              <a:rPr lang="en-US" altLang="zh-CN" sz="1100" dirty="0" smtClean="0"/>
              <a:t>, and </a:t>
            </a:r>
            <a:r>
              <a:rPr lang="en-US" altLang="zh-CN" sz="1100" dirty="0" err="1" smtClean="0"/>
              <a:t>IDM</a:t>
            </a:r>
            <a:r>
              <a:rPr lang="en-US" altLang="zh-CN" sz="1100" dirty="0" smtClean="0"/>
              <a:t> to the SAP HANA appliance.</a:t>
            </a:r>
            <a:br>
              <a:rPr lang="en-US" altLang="zh-CN" sz="1100" dirty="0" smtClean="0"/>
            </a:br>
            <a:r>
              <a:rPr lang="en-US" altLang="zh-CN" sz="1100" dirty="0" smtClean="0"/>
              <a:t>Based on advance solution consultation, onsite </a:t>
            </a:r>
            <a:r>
              <a:rPr lang="en-US" altLang="zh-CN" sz="1100" dirty="0" err="1" smtClean="0"/>
              <a:t>PoC</a:t>
            </a:r>
            <a:r>
              <a:rPr lang="en-US" altLang="zh-CN" sz="1100" dirty="0" smtClean="0"/>
              <a:t> testing, and successful cooperation experience with Huawei, Newcastle University finally chose Huawei SAP HANA appliances and deployed applications to the business warehouse on HANA and business suite on HANA platforms.</a:t>
            </a:r>
            <a:br>
              <a:rPr lang="en-US" altLang="zh-CN" sz="1100" dirty="0" smtClean="0"/>
            </a:br>
            <a:endParaRPr lang="en-US" altLang="zh-CN" sz="1100" dirty="0" smtClean="0"/>
          </a:p>
          <a:p>
            <a:r>
              <a:rPr lang="en-US" altLang="zh-CN" sz="1100" dirty="0" smtClean="0"/>
              <a:t>Huawei solutions:</a:t>
            </a:r>
          </a:p>
          <a:p>
            <a:r>
              <a:rPr lang="en-US" altLang="zh-CN" sz="1100" dirty="0" smtClean="0"/>
              <a:t>Newcastle University purchases a large number of SAP HANA appliances based on RH8100 V3 and RH5885H V3, with a total memory capacity of up to 20 TB.</a:t>
            </a:r>
            <a:br>
              <a:rPr lang="en-US" altLang="zh-CN" sz="1100" dirty="0" smtClean="0"/>
            </a:br>
            <a:r>
              <a:rPr lang="en-US" altLang="zh-CN" sz="1100" dirty="0" smtClean="0"/>
              <a:t>Built on innovative hardware architecture, Huawei SAP HANA appliance is designed with excellent computing and expansion capabilities to ensure stable and effective service operations. This appliance is perfect for Newcastle University's business warehouse on HANA and business suite on HANA platforms.</a:t>
            </a:r>
            <a:br>
              <a:rPr lang="en-US" altLang="zh-CN" sz="1100" dirty="0" smtClean="0"/>
            </a:br>
            <a:r>
              <a:rPr lang="en-US" altLang="zh-CN" sz="1100" dirty="0" smtClean="0"/>
              <a:t>With Huawei high-performance ES3000 PCIe SSDs, Huawei SAP HANA appliance provides ultra low latency and ultra high IOPS processing capability.</a:t>
            </a:r>
            <a:br>
              <a:rPr lang="en-US" altLang="zh-CN" sz="1100" dirty="0" smtClean="0"/>
            </a:br>
            <a:endParaRPr lang="en-US" altLang="zh-CN" sz="1100" dirty="0" smtClean="0"/>
          </a:p>
          <a:p>
            <a:r>
              <a:rPr lang="en-US" altLang="zh-CN" sz="1200" kern="1200" dirty="0" smtClean="0">
                <a:solidFill>
                  <a:schemeClr val="tx1"/>
                </a:solidFill>
                <a:latin typeface="+mn-lt"/>
                <a:ea typeface="+mn-ea"/>
                <a:cs typeface="+mn-cs"/>
              </a:rPr>
              <a:t>Customer benefits:</a:t>
            </a:r>
          </a:p>
          <a:p>
            <a:r>
              <a:rPr lang="en-US" altLang="zh-CN" sz="1100" dirty="0" smtClean="0"/>
              <a:t>Huawei SAP HANA appliance perfectly meets HANA in-memory databases' requirements on low I/O latency. RH8100 V3 delivers RAS 2.0 features to achieve high reliability and usability equivalent to midrange computers, ensuring the stable operation of Newcastle University's core services.</a:t>
            </a:r>
            <a:br>
              <a:rPr lang="en-US" altLang="zh-CN" sz="1100" dirty="0" smtClean="0"/>
            </a:br>
            <a:r>
              <a:rPr lang="en-US" altLang="zh-CN" sz="1100" dirty="0" smtClean="0"/>
              <a:t>Huawei SAP HANA appliance supports the stable operation of Newcastle University's core management systems, including the BW, ERP, CRM, </a:t>
            </a:r>
            <a:r>
              <a:rPr lang="en-US" altLang="zh-CN" sz="1100" dirty="0" err="1" smtClean="0"/>
              <a:t>SRM</a:t>
            </a:r>
            <a:r>
              <a:rPr lang="en-US" altLang="zh-CN" sz="1100" dirty="0" smtClean="0"/>
              <a:t>, and </a:t>
            </a:r>
            <a:r>
              <a:rPr lang="en-US" altLang="zh-CN" sz="1100" dirty="0" err="1" smtClean="0"/>
              <a:t>IDM</a:t>
            </a:r>
            <a:r>
              <a:rPr lang="en-US" altLang="zh-CN" sz="1100" dirty="0" smtClean="0"/>
              <a:t>. The system performance is improved by 300-fold.</a:t>
            </a:r>
            <a:br>
              <a:rPr lang="en-US" altLang="zh-CN" sz="1100" dirty="0" smtClean="0"/>
            </a:br>
            <a:endParaRPr lang="en-US" altLang="zh-CN" sz="1100" dirty="0" smtClean="0"/>
          </a:p>
          <a:p>
            <a:pPr>
              <a:spcBef>
                <a:spcPct val="0"/>
              </a:spcBef>
            </a:pPr>
            <a:endParaRPr lang="zh-CN" sz="1100" dirty="0" smtClean="0">
              <a:solidFill>
                <a:srgbClr val="000000"/>
              </a:solidFill>
              <a:latin typeface="Arial" pitchFamily="34" charset="0"/>
              <a:sym typeface="Arial" pitchFamily="34" charset="0"/>
            </a:endParaRPr>
          </a:p>
        </p:txBody>
      </p:sp>
      <p:sp>
        <p:nvSpPr>
          <p:cNvPr id="8294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EB5DD6EA-EBE2-446D-BDA0-20324FC9A5D6}" type="slidenum">
              <a:rPr lang="zh-CN" altLang="zh-CN">
                <a:solidFill>
                  <a:srgbClr val="000000"/>
                </a:solidFill>
                <a:latin typeface="Arial"/>
                <a:sym typeface="Arial" pitchFamily="34" charset="0"/>
              </a:rPr>
              <a:pPr defTabSz="1219200" fontAlgn="base">
                <a:spcBef>
                  <a:spcPct val="0"/>
                </a:spcBef>
                <a:spcAft>
                  <a:spcPct val="0"/>
                </a:spcAft>
                <a:buSzPct val="100000"/>
              </a:pPr>
              <a:t>31</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376753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bwMode="auto">
          <a:noFill/>
          <a:ln>
            <a:solidFill>
              <a:srgbClr val="000000"/>
            </a:solidFill>
            <a:miter lim="800000"/>
            <a:headEnd/>
            <a:tailEnd/>
          </a:ln>
        </p:spPr>
      </p:sp>
      <p:sp>
        <p:nvSpPr>
          <p:cNvPr id="8192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After a year of stable operations, CNPC’s</a:t>
            </a:r>
            <a:r>
              <a:rPr lang="en-US" altLang="zh-CN" sz="1200" kern="1200" baseline="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HANA data warehouse cluster was expanded from 63 TB to 136 TB.</a:t>
            </a:r>
            <a:endParaRPr lang="zh-CN" altLang="zh-CN" sz="1200" kern="1200" dirty="0" smtClean="0">
              <a:solidFill>
                <a:schemeClr val="tx1"/>
              </a:solidFill>
              <a:latin typeface="+mn-lt"/>
              <a:ea typeface="+mn-ea"/>
              <a:cs typeface="+mn-cs"/>
            </a:endParaRPr>
          </a:p>
          <a:p>
            <a:pPr>
              <a:spcBef>
                <a:spcPct val="0"/>
              </a:spcBef>
            </a:pPr>
            <a:endParaRPr lang="zh-CN" altLang="zh-CN" dirty="0" smtClean="0">
              <a:solidFill>
                <a:srgbClr val="000000"/>
              </a:solidFill>
              <a:latin typeface="Arial"/>
              <a:sym typeface="Arial" pitchFamily="34" charset="0"/>
            </a:endParaRPr>
          </a:p>
        </p:txBody>
      </p:sp>
      <p:sp>
        <p:nvSpPr>
          <p:cNvPr id="8192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D7B7A9F2-AD15-4B2C-BA02-5FB69585B150}" type="slidenum">
              <a:rPr lang="zh-CN" altLang="zh-CN">
                <a:solidFill>
                  <a:srgbClr val="000000"/>
                </a:solidFill>
                <a:latin typeface="Arial"/>
                <a:sym typeface="Arial" pitchFamily="34" charset="0"/>
              </a:rPr>
              <a:pPr defTabSz="1219200" fontAlgn="base">
                <a:spcBef>
                  <a:spcPct val="0"/>
                </a:spcBef>
                <a:spcAft>
                  <a:spcPct val="0"/>
                </a:spcAft>
                <a:buSzPct val="100000"/>
              </a:pPr>
              <a:t>32</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2178660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mn-lt"/>
                <a:ea typeface="+mn-ea"/>
                <a:cs typeface="+mn-cs"/>
              </a:rPr>
              <a:t>That's all for this training session. Thank you. </a:t>
            </a:r>
            <a:endParaRPr lang="zh-CN"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B1028C39-4098-4227-9F05-7150EA656229}" type="slidenum">
              <a:rPr lang="zh-CN" altLang="en-US" smtClean="0">
                <a:latin typeface="Arial"/>
              </a:rPr>
              <a:pPr>
                <a:defRPr/>
              </a:pPr>
              <a:t>33</a:t>
            </a:fld>
            <a:endParaRPr lang="zh-CN" altLang="en-US">
              <a:latin typeface="Arial"/>
            </a:endParaRPr>
          </a:p>
        </p:txBody>
      </p:sp>
    </p:spTree>
    <p:extLst>
      <p:ext uri="{BB962C8B-B14F-4D97-AF65-F5344CB8AC3E}">
        <p14:creationId xmlns:p14="http://schemas.microsoft.com/office/powerpoint/2010/main" val="2572611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力拓未来：*</a:t>
            </a:r>
            <a:r>
              <a:rPr lang="zh-CN" altLang="en-US" baseline="0" dirty="0" smtClean="0"/>
              <a:t> </a:t>
            </a:r>
            <a:r>
              <a:rPr lang="en-US" altLang="zh-CN" baseline="0" dirty="0" smtClean="0"/>
              <a:t>SAP</a:t>
            </a:r>
            <a:r>
              <a:rPr lang="zh-CN" altLang="en-US" baseline="0" dirty="0" smtClean="0"/>
              <a:t>合作，</a:t>
            </a:r>
            <a:r>
              <a:rPr lang="en-US" altLang="zh-CN" baseline="0" dirty="0" err="1" smtClean="0"/>
              <a:t>openlab</a:t>
            </a:r>
            <a:r>
              <a:rPr lang="zh-CN" altLang="en-US" baseline="0" dirty="0" smtClean="0"/>
              <a:t>吸引</a:t>
            </a:r>
            <a:r>
              <a:rPr lang="en-US" altLang="zh-CN" baseline="0" dirty="0" smtClean="0"/>
              <a:t>ISV</a:t>
            </a:r>
            <a:r>
              <a:rPr lang="zh-CN" altLang="en-US" baseline="0" dirty="0" smtClean="0"/>
              <a:t>和新客户 * </a:t>
            </a:r>
            <a:r>
              <a:rPr lang="en-US" altLang="zh-CN" baseline="0" dirty="0" smtClean="0"/>
              <a:t>demo</a:t>
            </a:r>
            <a:r>
              <a:rPr lang="zh-CN" altLang="en-US" baseline="0" dirty="0" smtClean="0"/>
              <a:t>用来拓展客户 *华为做为客户的分享及应用</a:t>
            </a:r>
            <a:endParaRPr lang="en-US" dirty="0"/>
          </a:p>
        </p:txBody>
      </p:sp>
      <p:sp>
        <p:nvSpPr>
          <p:cNvPr id="4" name="Slide Number Placeholder 3"/>
          <p:cNvSpPr>
            <a:spLocks noGrp="1"/>
          </p:cNvSpPr>
          <p:nvPr>
            <p:ph type="sldNum" sz="quarter" idx="10"/>
          </p:nvPr>
        </p:nvSpPr>
        <p:spPr/>
        <p:txBody>
          <a:bodyPr/>
          <a:lstStyle/>
          <a:p>
            <a:pPr>
              <a:defRPr/>
            </a:pPr>
            <a:fld id="{57AA5FB0-4060-40C8-93D0-AB21058DC1F6}" type="slidenum">
              <a:rPr lang="zh-CN" altLang="en-US" smtClean="0"/>
              <a:pPr>
                <a:defRPr/>
              </a:pPr>
              <a:t>3</a:t>
            </a:fld>
            <a:endParaRPr lang="zh-CN" altLang="en-US"/>
          </a:p>
        </p:txBody>
      </p:sp>
    </p:spTree>
    <p:extLst>
      <p:ext uri="{BB962C8B-B14F-4D97-AF65-F5344CB8AC3E}">
        <p14:creationId xmlns:p14="http://schemas.microsoft.com/office/powerpoint/2010/main" val="164346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latin typeface="+mn-lt"/>
                <a:ea typeface="+mn-ea"/>
                <a:cs typeface="+mn-cs"/>
              </a:rPr>
              <a:t>As mentioned in previous slides, to thrive in the landscape of the modern world, enterprises must transform, which requires an open mission critical service environment. This leads to the following three conclusions: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1. Enterprises need more than just data. Instead, they need effective methods for thoroughly exploring and extracting big-picture meaning from data to support new business development, respond to market demands quickly, and improve operation efficiency. All these features call for a high-performance infrastructure that supports agile services and real-time decision-making.</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2. As SAP mission critical services are shifting from a RISC-based environment to an x86-based environment, higher requirements are placed on the reliability of x86 platforms.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3. Instead of seeking different components from different vendors, customers expect professional, trustworthy partners who can deliver one-stop infrastructure solution design and services to handle their SAP workloads. Huawei provides professional, reliant SAP system infrastructure solution designs and services. </a:t>
            </a:r>
            <a:endParaRPr lang="zh-CN" altLang="zh-CN" sz="1200" kern="1200" dirty="0" smtClean="0">
              <a:solidFill>
                <a:schemeClr val="tx1"/>
              </a:solidFill>
              <a:latin typeface="+mn-lt"/>
              <a:ea typeface="+mn-ea"/>
              <a:cs typeface="+mn-cs"/>
            </a:endParaRPr>
          </a:p>
          <a:p>
            <a:pPr lvl="1">
              <a:buFont typeface="Wingdings" pitchFamily="2" charset="2"/>
              <a:buNone/>
            </a:pPr>
            <a:endParaRPr lang="en-US" altLang="zh-CN" sz="1400" dirty="0" smtClean="0">
              <a:latin typeface="微软雅黑" pitchFamily="34" charset="-122"/>
              <a:ea typeface="微软雅黑" pitchFamily="34" charset="-122"/>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4</a:t>
            </a:fld>
            <a:endParaRPr lang="en-US" altLang="zh-CN" dirty="0"/>
          </a:p>
        </p:txBody>
      </p:sp>
    </p:spTree>
    <p:extLst>
      <p:ext uri="{BB962C8B-B14F-4D97-AF65-F5344CB8AC3E}">
        <p14:creationId xmlns:p14="http://schemas.microsoft.com/office/powerpoint/2010/main" val="48971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z="1200" kern="1200" dirty="0" smtClean="0">
                <a:solidFill>
                  <a:schemeClr val="tx1"/>
                </a:solidFill>
                <a:latin typeface="+mn-lt"/>
                <a:ea typeface="+mn-ea"/>
                <a:cs typeface="+mn-cs"/>
              </a:rPr>
              <a:t>Currently there are three major types of solutions that have been derived from the collaboration between Huawei and SAP.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 first type of solution is end-to-end SAP HANA and S/4 HANA infrastructure. These solutions run on Huawei's innovative IT infrastructures to optimize and improve the running efficiency of SAP HANA and fully support the future-proof OLAP-OLTP converged architecture of S/4 HANA. Meanwhile, the open infrastructure platform helps businesses step out of the traditional closed IT architecture. Soon, Huawei will release the leading-edge 16-/32-socket hyperscale HANA appliance, which supports a single-node 12 TB or 24 TB HANA capacity and can ideally replace midrange computers while maintaining the same level of capacity and performance.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Type two: SAP applications and SAP HANA cloud solutions built around Huawei's cloud operating system, the FusionSphere. These solutions enable enterprises to obtain SAP products and services through clouds and drive down CAPEX as well as simplify IT O&amp;M.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Type three: IoT solutions. These solutions are positioned for multi-industry application and leverage the advantages of Huawei and SAP in the IoT domain as well as Huawei's expertise in wireless LTE, terminals, SAP-based industry practices, and Big Data analytics.</a:t>
            </a:r>
            <a:endParaRPr lang="zh-CN" altLang="zh-CN" sz="1200" kern="1200" dirty="0" smtClean="0">
              <a:solidFill>
                <a:schemeClr val="tx1"/>
              </a:solidFill>
              <a:latin typeface="+mn-lt"/>
              <a:ea typeface="+mn-ea"/>
              <a:cs typeface="+mn-cs"/>
            </a:endParaRPr>
          </a:p>
          <a:p>
            <a:pPr>
              <a:spcBef>
                <a:spcPct val="0"/>
              </a:spcBef>
            </a:pPr>
            <a:endParaRPr lang="zh-CN" altLang="zh-CN" dirty="0" smtClean="0">
              <a:solidFill>
                <a:srgbClr val="000000"/>
              </a:solidFill>
              <a:latin typeface="Arial"/>
              <a:sym typeface="Arial" pitchFamily="34" charset="0"/>
            </a:endParaRPr>
          </a:p>
        </p:txBody>
      </p:sp>
      <p:sp>
        <p:nvSpPr>
          <p:cNvPr id="5837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19200" fontAlgn="base">
              <a:spcBef>
                <a:spcPct val="0"/>
              </a:spcBef>
              <a:spcAft>
                <a:spcPct val="0"/>
              </a:spcAft>
              <a:buSzPct val="100000"/>
            </a:pPr>
            <a:fld id="{45BA2474-3897-41A5-933E-BDF96DB603CC}" type="slidenum">
              <a:rPr lang="zh-CN" altLang="zh-CN">
                <a:solidFill>
                  <a:srgbClr val="000000"/>
                </a:solidFill>
                <a:latin typeface="Arial"/>
                <a:sym typeface="Arial" pitchFamily="34" charset="0"/>
              </a:rPr>
              <a:pPr defTabSz="1219200" fontAlgn="base">
                <a:spcBef>
                  <a:spcPct val="0"/>
                </a:spcBef>
                <a:spcAft>
                  <a:spcPct val="0"/>
                </a:spcAft>
                <a:buSzPct val="100000"/>
              </a:pPr>
              <a:t>5</a:t>
            </a:fld>
            <a:endParaRPr lang="zh-CN" altLang="zh-CN">
              <a:solidFill>
                <a:srgbClr val="000000"/>
              </a:solidFill>
              <a:latin typeface="Arial"/>
              <a:sym typeface="Arial" pitchFamily="34" charset="0"/>
            </a:endParaRPr>
          </a:p>
        </p:txBody>
      </p:sp>
    </p:spTree>
    <p:extLst>
      <p:ext uri="{BB962C8B-B14F-4D97-AF65-F5344CB8AC3E}">
        <p14:creationId xmlns:p14="http://schemas.microsoft.com/office/powerpoint/2010/main" val="388141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zh-CN" sz="1200" kern="1200" dirty="0" smtClean="0">
                <a:solidFill>
                  <a:schemeClr val="tx1"/>
                </a:solidFill>
                <a:latin typeface="+mn-lt"/>
                <a:ea typeface="+mn-ea"/>
                <a:cs typeface="+mn-cs"/>
              </a:rPr>
              <a:t>Next we'll take a closer look at the Huawei SAP HANA appliance solution. </a:t>
            </a:r>
            <a:endParaRPr lang="zh-CN" altLang="zh-CN" sz="1200" kern="1200" dirty="0" smtClean="0">
              <a:solidFill>
                <a:schemeClr val="tx1"/>
              </a:solidFill>
              <a:latin typeface="+mn-lt"/>
              <a:ea typeface="+mn-ea"/>
              <a:cs typeface="+mn-cs"/>
            </a:endParaRPr>
          </a:p>
          <a:p>
            <a:pPr>
              <a:spcBef>
                <a:spcPct val="0"/>
              </a:spcBef>
            </a:pPr>
            <a:endParaRPr lang="zh-CN" altLang="en-US" dirty="0" smtClean="0">
              <a:latin typeface="Arial"/>
            </a:endParaRPr>
          </a:p>
        </p:txBody>
      </p:sp>
    </p:spTree>
    <p:extLst>
      <p:ext uri="{BB962C8B-B14F-4D97-AF65-F5344CB8AC3E}">
        <p14:creationId xmlns:p14="http://schemas.microsoft.com/office/powerpoint/2010/main" val="380072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en-US" altLang="zh-CN" sz="1200" kern="1200" dirty="0" smtClean="0">
                <a:solidFill>
                  <a:schemeClr val="tx1"/>
                </a:solidFill>
                <a:latin typeface="+mn-lt"/>
                <a:ea typeface="+mn-ea"/>
                <a:cs typeface="+mn-cs"/>
              </a:rPr>
              <a:t>Currently Huawei's line of SAP HANA appliance solutions is the most diverse, and therefore able to satisfy a wide range of customer requirements.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SAP HANA appliances can be categorized into single nodes, clusters, and tailored data centers, which are also called </a:t>
            </a:r>
            <a:r>
              <a:rPr lang="en-US" altLang="zh-CN" sz="1200" kern="1200" dirty="0" err="1" smtClean="0">
                <a:solidFill>
                  <a:schemeClr val="tx1"/>
                </a:solidFill>
                <a:latin typeface="+mn-lt"/>
                <a:ea typeface="+mn-ea"/>
                <a:cs typeface="+mn-cs"/>
              </a:rPr>
              <a:t>TDI</a:t>
            </a:r>
            <a:r>
              <a:rPr lang="en-US" altLang="zh-CN" sz="1200" kern="1200" dirty="0" smtClean="0">
                <a:solidFill>
                  <a:schemeClr val="tx1"/>
                </a:solidFill>
                <a:latin typeface="+mn-lt"/>
                <a:ea typeface="+mn-ea"/>
                <a:cs typeface="+mn-cs"/>
              </a:rPr>
              <a:t>, or tailored data center integration, solutions.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Single nodes support data warehouse scenarios based on the OLAP model, and ERP and CRM application scenarios based on the OLTP model. For these solutions, Huawei offers 2-socket servers and 4-/8-/16-/32-socket SAP HANA appliances. The 16- and 32-socket SAP HANA appliances are currently in the process of being certified.</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 cluster solution applies to OLAP-based data warehouse scenarios.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Customized by SAP, </a:t>
            </a:r>
            <a:r>
              <a:rPr lang="en-US" altLang="zh-CN" sz="1200" kern="1200" dirty="0" err="1" smtClean="0">
                <a:solidFill>
                  <a:schemeClr val="tx1"/>
                </a:solidFill>
                <a:latin typeface="+mn-lt"/>
                <a:ea typeface="+mn-ea"/>
                <a:cs typeface="+mn-cs"/>
              </a:rPr>
              <a:t>TDI</a:t>
            </a:r>
            <a:r>
              <a:rPr lang="en-US" altLang="zh-CN" sz="1200" kern="1200" dirty="0" smtClean="0">
                <a:solidFill>
                  <a:schemeClr val="tx1"/>
                </a:solidFill>
                <a:latin typeface="+mn-lt"/>
                <a:ea typeface="+mn-ea"/>
                <a:cs typeface="+mn-cs"/>
              </a:rPr>
              <a:t> solutions are composed of SAP-certified HANA servers and storage devices. They can come in flexible combinations, allowing customers to reuse parts of their existing storage utilities. However, </a:t>
            </a:r>
            <a:r>
              <a:rPr lang="en-US" altLang="zh-CN" sz="1200" kern="1200" dirty="0" err="1" smtClean="0">
                <a:solidFill>
                  <a:schemeClr val="tx1"/>
                </a:solidFill>
                <a:latin typeface="+mn-lt"/>
                <a:ea typeface="+mn-ea"/>
                <a:cs typeface="+mn-cs"/>
              </a:rPr>
              <a:t>TDI</a:t>
            </a:r>
            <a:r>
              <a:rPr lang="en-US" altLang="zh-CN" sz="1200" kern="1200" dirty="0" smtClean="0">
                <a:solidFill>
                  <a:schemeClr val="tx1"/>
                </a:solidFill>
                <a:latin typeface="+mn-lt"/>
                <a:ea typeface="+mn-ea"/>
                <a:cs typeface="+mn-cs"/>
              </a:rPr>
              <a:t> is not a mainstream solution, as it may involve integration of devices across different vendors. SAP places the responsibility for end-to-end performance and delivery of the solution on the customers. Currently, over 95% of customers choose the single-node and cluster solutions, which are delivered by hardware vendors.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 unique acceleration technologies involved in Huawei's SAP HANA solutions will be explained in greater detail later. </a:t>
            </a:r>
            <a:endParaRPr lang="zh-CN"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B1028C39-4098-4227-9F05-7150EA656229}" type="slidenum">
              <a:rPr lang="zh-CN" altLang="en-US" smtClean="0">
                <a:latin typeface="Arial"/>
              </a:rPr>
              <a:pPr>
                <a:defRPr/>
              </a:pPr>
              <a:t>8</a:t>
            </a:fld>
            <a:endParaRPr lang="zh-CN" altLang="en-US">
              <a:latin typeface="Arial"/>
            </a:endParaRPr>
          </a:p>
        </p:txBody>
      </p:sp>
    </p:spTree>
    <p:extLst>
      <p:ext uri="{BB962C8B-B14F-4D97-AF65-F5344CB8AC3E}">
        <p14:creationId xmlns:p14="http://schemas.microsoft.com/office/powerpoint/2010/main" val="49240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9</a:t>
            </a:fld>
            <a:endParaRPr lang="en-US" altLang="zh-CN" dirty="0"/>
          </a:p>
        </p:txBody>
      </p:sp>
    </p:spTree>
    <p:extLst>
      <p:ext uri="{BB962C8B-B14F-4D97-AF65-F5344CB8AC3E}">
        <p14:creationId xmlns:p14="http://schemas.microsoft.com/office/powerpoint/2010/main" val="158371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10</a:t>
            </a:fld>
            <a:endParaRPr lang="en-US" altLang="zh-CN" dirty="0"/>
          </a:p>
        </p:txBody>
      </p:sp>
    </p:spTree>
    <p:extLst>
      <p:ext uri="{BB962C8B-B14F-4D97-AF65-F5344CB8AC3E}">
        <p14:creationId xmlns:p14="http://schemas.microsoft.com/office/powerpoint/2010/main" val="374267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1"/>
            <a:ext cx="10179584" cy="745957"/>
          </a:xfrm>
          <a:prstGeom prst="rect">
            <a:avLst/>
          </a:prstGeom>
        </p:spPr>
        <p:txBody>
          <a:bodyPr lIns="91368" tIns="45680" rIns="91368" bIns="45680"/>
          <a:lstStyle/>
          <a:p>
            <a:r>
              <a:rPr lang="en-US" dirty="0" smtClean="0"/>
              <a:t>Click to edit Master title style</a:t>
            </a:r>
            <a:endParaRPr lang="en-US" dirty="0"/>
          </a:p>
        </p:txBody>
      </p:sp>
    </p:spTree>
    <p:extLst>
      <p:ext uri="{BB962C8B-B14F-4D97-AF65-F5344CB8AC3E}">
        <p14:creationId xmlns:p14="http://schemas.microsoft.com/office/powerpoint/2010/main" val="1283491066"/>
      </p:ext>
    </p:extLst>
  </p:cSld>
  <p:clrMapOvr>
    <a:masterClrMapping/>
  </p:clrMapOvr>
  <p:transition advClick="0" advTm="8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XXX">
    <p:spTree>
      <p:nvGrpSpPr>
        <p:cNvPr id="1" name=""/>
        <p:cNvGrpSpPr/>
        <p:nvPr/>
      </p:nvGrpSpPr>
      <p:grpSpPr>
        <a:xfrm>
          <a:off x="0" y="0"/>
          <a:ext cx="0" cy="0"/>
          <a:chOff x="0" y="0"/>
          <a:chExt cx="0" cy="0"/>
        </a:xfrm>
      </p:grpSpPr>
      <p:sp>
        <p:nvSpPr>
          <p:cNvPr id="2" name="标题 1"/>
          <p:cNvSpPr>
            <a:spLocks noGrp="1"/>
          </p:cNvSpPr>
          <p:nvPr>
            <p:ph type="title"/>
          </p:nvPr>
        </p:nvSpPr>
        <p:spPr>
          <a:xfrm>
            <a:off x="482230" y="246217"/>
            <a:ext cx="11222316" cy="755101"/>
          </a:xfrm>
          <a:prstGeom prst="rect">
            <a:avLst/>
          </a:prstGeom>
        </p:spPr>
        <p:txBody>
          <a:bodyPr lIns="89929" tIns="45666" rIns="91324" bIns="45666" anchor="ctr" anchorCtr="0"/>
          <a:lstStyle>
            <a:lvl1pPr>
              <a:lnSpc>
                <a:spcPct val="90000"/>
              </a:lnSpc>
              <a:defRPr kumimoji="1" lang="zh-CN" altLang="en-US" sz="3387" b="1" kern="1200" dirty="0">
                <a:solidFill>
                  <a:schemeClr val="tx1"/>
                </a:solidFill>
                <a:effectLst/>
                <a:latin typeface="Arial" pitchFamily="34" charset="0"/>
                <a:ea typeface="微软雅黑" pitchFamily="34" charset="-122"/>
                <a:cs typeface="Arial" pitchFamily="34" charset="0"/>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34808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3"/>
            <a:ext cx="10179584" cy="745957"/>
          </a:xfrm>
          <a:prstGeom prst="rect">
            <a:avLst/>
          </a:prstGeom>
        </p:spPr>
        <p:txBody>
          <a:bodyPr lIns="115192" tIns="57596" rIns="115192" bIns="57596"/>
          <a:lstStyle>
            <a:lvl1pPr>
              <a:defRPr>
                <a:latin typeface="微软雅黑" pitchFamily="34" charset="-122"/>
                <a:ea typeface="微软雅黑"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94184641"/>
      </p:ext>
    </p:extLst>
  </p:cSld>
  <p:clrMapOvr>
    <a:masterClrMapping/>
  </p:clrMapOvr>
  <p:transition advTm="8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16636" y="169805"/>
            <a:ext cx="10457622" cy="759844"/>
          </a:xfrm>
          <a:prstGeom prst="rect">
            <a:avLst/>
          </a:prstGeom>
          <a:noFill/>
          <a:ln w="9525" algn="ctr">
            <a:noFill/>
            <a:miter lim="800000"/>
            <a:headEnd/>
            <a:tailEnd/>
          </a:ln>
          <a:effectLst/>
        </p:spPr>
        <p:txBody>
          <a:bodyPr vert="horz" wrap="square" lIns="86295" tIns="43146" rIns="86295" bIns="43146" numCol="1" anchor="ctr" anchorCtr="0" compatLnSpc="1">
            <a:prstTxWarp prst="textNoShape">
              <a:avLst/>
            </a:prstTxWarp>
          </a:bodyPr>
          <a:lstStyle>
            <a:lvl1pPr marL="0" indent="0">
              <a:buFont typeface="Arial" pitchFamily="34" charset="0"/>
              <a:buNone/>
              <a:defRPr lang="zh-CN" altLang="en-US" sz="2964" b="0" dirty="0">
                <a:solidFill>
                  <a:schemeClr val="bg1"/>
                </a:solidFill>
                <a:latin typeface="+mn-lt"/>
                <a:ea typeface="黑体" pitchFamily="49" charset="-122"/>
              </a:defRPr>
            </a:lvl1pPr>
          </a:lstStyle>
          <a:p>
            <a:pPr lvl="0"/>
            <a:r>
              <a:rPr lang="zh-CN" altLang="en-US" smtClean="0"/>
              <a:t>单击此处编辑母版标题样式</a:t>
            </a:r>
            <a:endParaRPr lang="zh-CN" altLang="en-US" dirty="0"/>
          </a:p>
        </p:txBody>
      </p:sp>
    </p:spTree>
    <p:extLst>
      <p:ext uri="{BB962C8B-B14F-4D97-AF65-F5344CB8AC3E}">
        <p14:creationId xmlns:p14="http://schemas.microsoft.com/office/powerpoint/2010/main" val="290339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6375" cy="1471613"/>
          </a:xfrm>
          <a:prstGeom prst="rect">
            <a:avLst/>
          </a:prstGeom>
        </p:spPr>
        <p:txBody>
          <a:bodyPr>
            <a:normAutofit/>
          </a:bodyPr>
          <a:lstStyle>
            <a:lvl1pPr algn="ctr">
              <a:defRPr sz="4000">
                <a:latin typeface="Arial" pitchFamily="34" charset="0"/>
                <a:ea typeface="微软雅黑" pitchFamily="34" charset="-122"/>
                <a:cs typeface="Arial" pitchFamily="34" charset="0"/>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316218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2001" y="386794"/>
            <a:ext cx="11638061" cy="584904"/>
          </a:xfrm>
          <a:prstGeom prst="rect">
            <a:avLst/>
          </a:prstGeom>
        </p:spPr>
        <p:txBody>
          <a:bodyPr wrap="square">
            <a:spAutoFit/>
          </a:bodyPr>
          <a:lstStyle>
            <a:lvl1pPr>
              <a:defRPr sz="3201">
                <a:solidFill>
                  <a:srgbClr val="C00000"/>
                </a:solidFill>
                <a:latin typeface="微软雅黑" pitchFamily="34" charset="-122"/>
                <a:ea typeface="微软雅黑"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2366606"/>
      </p:ext>
    </p:extLst>
  </p:cSld>
  <p:clrMapOvr>
    <a:masterClrMapping/>
  </p:clrMapOvr>
  <p:transition advClick="0" advTm="8000">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标题 1"/>
          <p:cNvSpPr>
            <a:spLocks noGrp="1"/>
          </p:cNvSpPr>
          <p:nvPr>
            <p:ph type="title"/>
          </p:nvPr>
        </p:nvSpPr>
        <p:spPr>
          <a:xfrm>
            <a:off x="336947" y="432994"/>
            <a:ext cx="10922774" cy="584910"/>
          </a:xfrm>
          <a:prstGeom prst="rect">
            <a:avLst/>
          </a:prstGeom>
          <a:noFill/>
          <a:ln w="9525" algn="ctr">
            <a:noFill/>
            <a:miter lim="800000"/>
            <a:headEnd/>
            <a:tailEnd/>
          </a:ln>
          <a:effectLst/>
        </p:spPr>
        <p:txBody>
          <a:bodyPr lIns="68508" tIns="34252" rIns="68508" bIns="34252" anchor="ctr"/>
          <a:lstStyle>
            <a:lvl1pPr marL="0" indent="0" algn="l">
              <a:buFont typeface="Arial" pitchFamily="34" charset="0"/>
              <a:buNone/>
              <a:defRPr lang="zh-CN" altLang="en-US" sz="2801" b="1" dirty="0">
                <a:solidFill>
                  <a:srgbClr val="C00000"/>
                </a:solidFill>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623719001"/>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225116" y="549474"/>
            <a:ext cx="11345079" cy="648072"/>
          </a:xfrm>
          <a:prstGeom prst="rect">
            <a:avLst/>
          </a:prstGeom>
        </p:spPr>
        <p:txBody>
          <a:bodyPr>
            <a:normAutofit/>
          </a:bodyPr>
          <a:lstStyle>
            <a:lvl1pPr marL="0" marR="0" indent="0" algn="l" defTabSz="1219444" rtl="0" eaLnBrk="1" fontAlgn="auto" latinLnBrk="0" hangingPunct="1">
              <a:lnSpc>
                <a:spcPct val="100000"/>
              </a:lnSpc>
              <a:spcBef>
                <a:spcPct val="20000"/>
              </a:spcBef>
              <a:spcAft>
                <a:spcPts val="0"/>
              </a:spcAft>
              <a:buClrTx/>
              <a:buSzTx/>
              <a:buFont typeface="Arial" pitchFamily="34" charset="0"/>
              <a:buNone/>
              <a:tabLst/>
              <a:defRPr sz="32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zh-CN" altLang="en-US" smtClean="0"/>
              <a:t>单击此处编辑母版副标题样式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zh-CN" altLang="en-US" smtClean="0"/>
              <a:t>单击此处编辑母版副标题样式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25515"/>
            <a:ext cx="10179584" cy="871739"/>
          </a:xfrm>
          <a:prstGeom prst="rect">
            <a:avLst/>
          </a:prstGeom>
        </p:spPr>
        <p:txBody>
          <a:bodyPr lIns="86372" tIns="43185" rIns="86372" bIns="43185"/>
          <a:lstStyle/>
          <a:p>
            <a:r>
              <a:rPr lang="en-US" smtClean="0"/>
              <a:t>Click to edit Master title style</a:t>
            </a:r>
            <a:endParaRPr lang="en-US"/>
          </a:p>
        </p:txBody>
      </p:sp>
      <p:sp>
        <p:nvSpPr>
          <p:cNvPr id="4" name="Content Placeholder 3"/>
          <p:cNvSpPr>
            <a:spLocks noGrp="1"/>
          </p:cNvSpPr>
          <p:nvPr>
            <p:ph sz="quarter" idx="10"/>
          </p:nvPr>
        </p:nvSpPr>
        <p:spPr>
          <a:xfrm>
            <a:off x="1019050" y="1628762"/>
            <a:ext cx="10157076" cy="4585806"/>
          </a:xfrm>
          <a:prstGeom prst="rect">
            <a:avLst/>
          </a:prstGeom>
        </p:spPr>
        <p:txBody>
          <a:bodyPr lIns="86372" tIns="43185" rIns="86372" bIns="43185"/>
          <a:lstStyle>
            <a:lvl1pPr>
              <a:defRPr sz="2434"/>
            </a:lvl1pPr>
            <a:lvl2pPr>
              <a:defRPr sz="201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82230" y="290718"/>
            <a:ext cx="11222316" cy="1206562"/>
          </a:xfrm>
          <a:prstGeom prst="rect">
            <a:avLst/>
          </a:prstGeom>
        </p:spPr>
        <p:txBody>
          <a:bodyPr lIns="91392" tIns="45698" rIns="91392" bIns="45698"/>
          <a:lstStyle>
            <a:lvl1pPr>
              <a:defRPr kumimoji="1" lang="zh-CN" altLang="en-US" sz="3916" b="1" kern="1200" dirty="0">
                <a:solidFill>
                  <a:schemeClr val="tx1"/>
                </a:solidFill>
                <a:effectLst/>
                <a:latin typeface="Arial" pitchFamily="34" charset="0"/>
                <a:ea typeface="微软雅黑" pitchFamily="34" charset="-122"/>
                <a:cs typeface="Arial" pitchFamily="34" charset="0"/>
              </a:defRPr>
            </a:lvl1pPr>
          </a:lstStyle>
          <a:p>
            <a:r>
              <a:rPr lang="zh-CN" altLang="en-US" smtClean="0"/>
              <a:t>单击此处编辑母版标题样式</a:t>
            </a:r>
            <a:endParaRPr lang="zh-CN" altLang="en-US" dirty="0"/>
          </a:p>
        </p:txBody>
      </p:sp>
      <p:sp>
        <p:nvSpPr>
          <p:cNvPr id="3" name="内容占位符 1"/>
          <p:cNvSpPr>
            <a:spLocks noGrp="1"/>
          </p:cNvSpPr>
          <p:nvPr>
            <p:ph idx="1"/>
          </p:nvPr>
        </p:nvSpPr>
        <p:spPr>
          <a:xfrm>
            <a:off x="482230" y="1724140"/>
            <a:ext cx="11222316" cy="4439744"/>
          </a:xfrm>
          <a:prstGeom prst="rect">
            <a:avLst/>
          </a:prstGeom>
        </p:spPr>
        <p:txBody>
          <a:bodyPr lIns="91392" tIns="45698" rIns="91392" bIns="45698"/>
          <a:lstStyle>
            <a:lvl1pPr>
              <a:defRPr sz="2117" baseline="0">
                <a:solidFill>
                  <a:schemeClr val="tx1"/>
                </a:solidFill>
                <a:latin typeface="+mn-lt"/>
              </a:defRPr>
            </a:lvl1pPr>
          </a:lstStyle>
          <a:p>
            <a:pPr lvl="0"/>
            <a:r>
              <a:rPr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796" y="325515"/>
            <a:ext cx="10179584" cy="871739"/>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07796" y="1629154"/>
            <a:ext cx="10179584" cy="419514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449387"/>
            <a:ext cx="10179584" cy="871739"/>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19050" y="1628761"/>
            <a:ext cx="10157076" cy="4585806"/>
          </a:xfrm>
          <a:prstGeom prst="rect">
            <a:avLst/>
          </a:prstGeom>
        </p:spPr>
        <p:txBody>
          <a:bodyPr/>
          <a:lstStyle>
            <a:lvl1pPr>
              <a:defRPr sz="3201"/>
            </a:lvl1pPr>
            <a:lvl2pPr>
              <a:defRPr sz="2667"/>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5" y="1297319"/>
            <a:ext cx="10130638" cy="480111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2053853"/>
      </p:ext>
    </p:extLst>
  </p:cSld>
  <p:clrMapOvr>
    <a:masterClrMapping/>
  </p:clrMapOvr>
  <p:transition advClick="0" advTm="8000">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wmf"/><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3.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图片 9"/>
          <p:cNvPicPr>
            <a:picLocks noChangeAspect="1"/>
          </p:cNvPicPr>
          <p:nvPr userDrawn="1"/>
        </p:nvPicPr>
        <p:blipFill>
          <a:blip r:embed="rId3" cstate="print"/>
          <a:srcRect/>
          <a:stretch>
            <a:fillRect/>
          </a:stretch>
        </p:blipFill>
        <p:spPr bwMode="auto">
          <a:xfrm>
            <a:off x="0" y="1588"/>
            <a:ext cx="12195175" cy="685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Lst>
  <p:timing>
    <p:tnLst>
      <p:par>
        <p:cTn id="1" dur="indefinite" restart="never" nodeType="tmRoot"/>
      </p:par>
    </p:tnLst>
  </p:timing>
  <p:txStyles>
    <p:titleStyle>
      <a:lvl1pPr algn="ctr" defTabSz="1219200" rtl="0" fontAlgn="base">
        <a:spcBef>
          <a:spcPct val="0"/>
        </a:spcBef>
        <a:spcAft>
          <a:spcPct val="0"/>
        </a:spcAft>
        <a:defRPr sz="5900" kern="1200">
          <a:solidFill>
            <a:schemeClr val="tx1"/>
          </a:solidFill>
          <a:latin typeface="+mj-lt"/>
          <a:ea typeface="+mj-ea"/>
          <a:cs typeface="+mj-cs"/>
        </a:defRPr>
      </a:lvl1pPr>
      <a:lvl2pPr algn="ctr" defTabSz="1219200" rtl="0" fontAlgn="base">
        <a:spcBef>
          <a:spcPct val="0"/>
        </a:spcBef>
        <a:spcAft>
          <a:spcPct val="0"/>
        </a:spcAft>
        <a:defRPr sz="5900">
          <a:solidFill>
            <a:schemeClr val="tx1"/>
          </a:solidFill>
          <a:latin typeface="Arial" pitchFamily="34" charset="0"/>
          <a:ea typeface="微软雅黑" pitchFamily="34" charset="-122"/>
        </a:defRPr>
      </a:lvl2pPr>
      <a:lvl3pPr algn="ctr" defTabSz="1219200" rtl="0" fontAlgn="base">
        <a:spcBef>
          <a:spcPct val="0"/>
        </a:spcBef>
        <a:spcAft>
          <a:spcPct val="0"/>
        </a:spcAft>
        <a:defRPr sz="5900">
          <a:solidFill>
            <a:schemeClr val="tx1"/>
          </a:solidFill>
          <a:latin typeface="Arial" pitchFamily="34" charset="0"/>
          <a:ea typeface="微软雅黑" pitchFamily="34" charset="-122"/>
        </a:defRPr>
      </a:lvl3pPr>
      <a:lvl4pPr algn="ctr" defTabSz="1219200" rtl="0" fontAlgn="base">
        <a:spcBef>
          <a:spcPct val="0"/>
        </a:spcBef>
        <a:spcAft>
          <a:spcPct val="0"/>
        </a:spcAft>
        <a:defRPr sz="5900">
          <a:solidFill>
            <a:schemeClr val="tx1"/>
          </a:solidFill>
          <a:latin typeface="Arial" pitchFamily="34" charset="0"/>
          <a:ea typeface="微软雅黑" pitchFamily="34" charset="-122"/>
        </a:defRPr>
      </a:lvl4pPr>
      <a:lvl5pPr algn="ctr" defTabSz="1219200" rtl="0" fontAlgn="base">
        <a:spcBef>
          <a:spcPct val="0"/>
        </a:spcBef>
        <a:spcAft>
          <a:spcPct val="0"/>
        </a:spcAft>
        <a:defRPr sz="5900">
          <a:solidFill>
            <a:schemeClr val="tx1"/>
          </a:solidFill>
          <a:latin typeface="Arial" pitchFamily="34" charset="0"/>
          <a:ea typeface="微软雅黑" pitchFamily="34" charset="-122"/>
        </a:defRPr>
      </a:lvl5pPr>
      <a:lvl6pPr marL="457200" algn="ctr" defTabSz="1219200" rtl="0" fontAlgn="base">
        <a:spcBef>
          <a:spcPct val="0"/>
        </a:spcBef>
        <a:spcAft>
          <a:spcPct val="0"/>
        </a:spcAft>
        <a:defRPr sz="5900">
          <a:solidFill>
            <a:schemeClr val="tx1"/>
          </a:solidFill>
          <a:latin typeface="Arial" pitchFamily="34" charset="0"/>
          <a:ea typeface="微软雅黑" pitchFamily="34" charset="-122"/>
        </a:defRPr>
      </a:lvl6pPr>
      <a:lvl7pPr marL="914400" algn="ctr" defTabSz="1219200" rtl="0" fontAlgn="base">
        <a:spcBef>
          <a:spcPct val="0"/>
        </a:spcBef>
        <a:spcAft>
          <a:spcPct val="0"/>
        </a:spcAft>
        <a:defRPr sz="5900">
          <a:solidFill>
            <a:schemeClr val="tx1"/>
          </a:solidFill>
          <a:latin typeface="Arial" pitchFamily="34" charset="0"/>
          <a:ea typeface="微软雅黑" pitchFamily="34" charset="-122"/>
        </a:defRPr>
      </a:lvl7pPr>
      <a:lvl8pPr marL="1371600" algn="ctr" defTabSz="1219200" rtl="0" fontAlgn="base">
        <a:spcBef>
          <a:spcPct val="0"/>
        </a:spcBef>
        <a:spcAft>
          <a:spcPct val="0"/>
        </a:spcAft>
        <a:defRPr sz="5900">
          <a:solidFill>
            <a:schemeClr val="tx1"/>
          </a:solidFill>
          <a:latin typeface="Arial" pitchFamily="34" charset="0"/>
          <a:ea typeface="微软雅黑" pitchFamily="34" charset="-122"/>
        </a:defRPr>
      </a:lvl8pPr>
      <a:lvl9pPr marL="1828800" algn="ctr" defTabSz="1219200" rtl="0" fontAlgn="base">
        <a:spcBef>
          <a:spcPct val="0"/>
        </a:spcBef>
        <a:spcAft>
          <a:spcPct val="0"/>
        </a:spcAft>
        <a:defRPr sz="5900">
          <a:solidFill>
            <a:schemeClr val="tx1"/>
          </a:solidFill>
          <a:latin typeface="Arial" pitchFamily="34" charset="0"/>
          <a:ea typeface="微软雅黑" pitchFamily="34" charset="-122"/>
        </a:defRPr>
      </a:lvl9pPr>
    </p:titleStyle>
    <p:bodyStyle>
      <a:lvl1pPr marL="457200" indent="-457200" algn="l" defTabSz="1219200" rtl="0" fontAlgn="base">
        <a:spcBef>
          <a:spcPct val="20000"/>
        </a:spcBef>
        <a:spcAft>
          <a:spcPct val="0"/>
        </a:spcAft>
        <a:buFont typeface="Arial" pitchFamily="34" charset="0"/>
        <a:buChar char="•"/>
        <a:defRPr sz="4300" kern="1200">
          <a:solidFill>
            <a:schemeClr val="tx1"/>
          </a:solidFill>
          <a:latin typeface="+mn-lt"/>
          <a:ea typeface="+mn-ea"/>
          <a:cs typeface="+mn-cs"/>
        </a:defRPr>
      </a:lvl1pPr>
      <a:lvl2pPr marL="990600" indent="-381000" algn="l" defTabSz="1219200" rtl="0" fontAlgn="base">
        <a:spcBef>
          <a:spcPct val="20000"/>
        </a:spcBef>
        <a:spcAft>
          <a:spcPct val="0"/>
        </a:spcAft>
        <a:buFont typeface="Arial" pitchFamily="34" charset="0"/>
        <a:buChar char="–"/>
        <a:defRPr sz="3700" kern="1200">
          <a:solidFill>
            <a:schemeClr val="tx1"/>
          </a:solidFill>
          <a:latin typeface="+mn-lt"/>
          <a:ea typeface="+mn-ea"/>
          <a:cs typeface="+mn-cs"/>
        </a:defRPr>
      </a:lvl2pPr>
      <a:lvl3pPr marL="1524000" indent="-304800" algn="l" defTabSz="1219200" rtl="0" fontAlgn="base">
        <a:spcBef>
          <a:spcPct val="20000"/>
        </a:spcBef>
        <a:spcAft>
          <a:spcPct val="0"/>
        </a:spcAft>
        <a:buFont typeface="Arial" pitchFamily="34" charset="0"/>
        <a:buChar char="•"/>
        <a:defRPr sz="3200" kern="1200">
          <a:solidFill>
            <a:schemeClr val="tx1"/>
          </a:solidFill>
          <a:latin typeface="+mn-lt"/>
          <a:ea typeface="+mn-ea"/>
          <a:cs typeface="+mn-cs"/>
        </a:defRPr>
      </a:lvl3pPr>
      <a:lvl4pPr marL="2133600" indent="-304800" algn="l" defTabSz="1219200" rtl="0" fontAlgn="base">
        <a:spcBef>
          <a:spcPct val="20000"/>
        </a:spcBef>
        <a:spcAft>
          <a:spcPct val="0"/>
        </a:spcAft>
        <a:buFont typeface="Arial" pitchFamily="34" charset="0"/>
        <a:buChar char="–"/>
        <a:defRPr sz="2700" kern="1200">
          <a:solidFill>
            <a:schemeClr val="tx1"/>
          </a:solidFill>
          <a:latin typeface="+mn-lt"/>
          <a:ea typeface="+mn-ea"/>
          <a:cs typeface="+mn-cs"/>
        </a:defRPr>
      </a:lvl4pPr>
      <a:lvl5pPr marL="2743200" indent="-304800" algn="l" defTabSz="1219200" rtl="0" fontAlgn="base">
        <a:spcBef>
          <a:spcPct val="20000"/>
        </a:spcBef>
        <a:spcAft>
          <a:spcPct val="0"/>
        </a:spcAft>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040063" y="6538913"/>
            <a:ext cx="273050" cy="196850"/>
          </a:xfrm>
          <a:prstGeom prst="rect">
            <a:avLst/>
          </a:prstGeom>
          <a:noFill/>
          <a:ln w="9525">
            <a:noFill/>
            <a:miter lim="800000"/>
            <a:headEnd/>
            <a:tailEnd/>
          </a:ln>
        </p:spPr>
        <p:txBody>
          <a:bodyPr lIns="0" tIns="0" rIns="0" bIns="0"/>
          <a:lstStyle/>
          <a:p>
            <a:pPr>
              <a:lnSpc>
                <a:spcPct val="85000"/>
              </a:lnSpc>
              <a:buSzPct val="100000"/>
            </a:pPr>
            <a:fld id="{08EDF515-77BE-4B0F-9A41-E7614F1584AE}" type="slidenum">
              <a:rPr lang="zh-CN" altLang="zh-CN" sz="900">
                <a:solidFill>
                  <a:srgbClr val="A6A6A6"/>
                </a:solidFill>
                <a:ea typeface="微软雅黑" pitchFamily="34" charset="-122"/>
                <a:sym typeface="Arial" pitchFamily="34" charset="0"/>
              </a:rPr>
              <a:pPr>
                <a:lnSpc>
                  <a:spcPct val="85000"/>
                </a:lnSpc>
                <a:buSzPct val="100000"/>
              </a:pPr>
              <a:t>‹#›</a:t>
            </a:fld>
            <a:endParaRPr lang="zh-CN" altLang="zh-CN" sz="900">
              <a:solidFill>
                <a:srgbClr val="A6A6A6"/>
              </a:solidFill>
              <a:ea typeface="微软雅黑" pitchFamily="34" charset="-122"/>
              <a:sym typeface="Arial" pitchFamily="34" charset="0"/>
            </a:endParaRPr>
          </a:p>
        </p:txBody>
      </p:sp>
      <p:pic>
        <p:nvPicPr>
          <p:cNvPr id="3075" name="Picture 2" descr="C:\Users\z00124665\Desktop\图形1.wmf"/>
          <p:cNvPicPr>
            <a:picLocks noChangeAspect="1" noChangeArrowheads="1"/>
          </p:cNvPicPr>
          <p:nvPr userDrawn="1"/>
        </p:nvPicPr>
        <p:blipFill>
          <a:blip r:embed="rId17" cstate="print"/>
          <a:srcRect/>
          <a:stretch>
            <a:fillRect/>
          </a:stretch>
        </p:blipFill>
        <p:spPr bwMode="auto">
          <a:xfrm>
            <a:off x="322263" y="6526213"/>
            <a:ext cx="2655887" cy="120650"/>
          </a:xfrm>
          <a:prstGeom prst="rect">
            <a:avLst/>
          </a:prstGeom>
          <a:noFill/>
          <a:ln w="9525">
            <a:noFill/>
            <a:miter lim="800000"/>
            <a:headEnd/>
            <a:tailEnd/>
          </a:ln>
        </p:spPr>
      </p:pic>
      <p:pic>
        <p:nvPicPr>
          <p:cNvPr id="3076" name="Picture 2" descr="E:\01 日常工作\03 品牌规范设计\公司广告源文档\HW LOGO(horizontal）111.png"/>
          <p:cNvPicPr>
            <a:picLocks noChangeAspect="1" noChangeArrowheads="1"/>
          </p:cNvPicPr>
          <p:nvPr userDrawn="1"/>
        </p:nvPicPr>
        <p:blipFill>
          <a:blip r:embed="rId18" cstate="print"/>
          <a:srcRect/>
          <a:stretch>
            <a:fillRect/>
          </a:stretch>
        </p:blipFill>
        <p:spPr bwMode="auto">
          <a:xfrm>
            <a:off x="10618788" y="6432550"/>
            <a:ext cx="1247775" cy="303213"/>
          </a:xfrm>
          <a:prstGeom prst="rect">
            <a:avLst/>
          </a:prstGeom>
          <a:noFill/>
          <a:ln w="9525">
            <a:noFill/>
            <a:miter lim="800000"/>
            <a:headEnd/>
            <a:tailEnd/>
          </a:ln>
        </p:spPr>
      </p:pic>
      <p:pic>
        <p:nvPicPr>
          <p:cNvPr id="3077" name="图片 15" descr="leading-new-ict.png"/>
          <p:cNvPicPr>
            <a:picLocks noChangeAspect="1"/>
          </p:cNvPicPr>
          <p:nvPr userDrawn="1"/>
        </p:nvPicPr>
        <p:blipFill>
          <a:blip r:embed="rId19" cstate="print"/>
          <a:srcRect/>
          <a:stretch>
            <a:fillRect/>
          </a:stretch>
        </p:blipFill>
        <p:spPr bwMode="auto">
          <a:xfrm>
            <a:off x="10436225" y="242888"/>
            <a:ext cx="1430338" cy="107950"/>
          </a:xfrm>
          <a:prstGeom prst="rect">
            <a:avLst/>
          </a:prstGeom>
          <a:noFill/>
          <a:ln w="9525">
            <a:noFill/>
            <a:miter lim="800000"/>
            <a:headEnd/>
            <a:tailEnd/>
          </a:ln>
        </p:spPr>
      </p:pic>
      <p:cxnSp>
        <p:nvCxnSpPr>
          <p:cNvPr id="6" name="直接连接符 5"/>
          <p:cNvCxnSpPr/>
          <p:nvPr userDrawn="1"/>
        </p:nvCxnSpPr>
        <p:spPr>
          <a:xfrm>
            <a:off x="303213" y="468313"/>
            <a:ext cx="11537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328613" y="6373813"/>
            <a:ext cx="11537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1" r:id="rId1"/>
    <p:sldLayoutId id="2147483722" r:id="rId2"/>
    <p:sldLayoutId id="2147483731" r:id="rId3"/>
    <p:sldLayoutId id="2147483724" r:id="rId4"/>
    <p:sldLayoutId id="2147483725" r:id="rId5"/>
    <p:sldLayoutId id="2147483737" r:id="rId6"/>
    <p:sldLayoutId id="2147483738" r:id="rId7"/>
    <p:sldLayoutId id="2147483739" r:id="rId8"/>
    <p:sldLayoutId id="2147483740" r:id="rId9"/>
    <p:sldLayoutId id="2147483741" r:id="rId10"/>
    <p:sldLayoutId id="2147483743" r:id="rId11"/>
    <p:sldLayoutId id="2147483744" r:id="rId12"/>
    <p:sldLayoutId id="2147483745" r:id="rId13"/>
    <p:sldLayoutId id="2147483746" r:id="rId14"/>
    <p:sldLayoutId id="2147483747" r:id="rId15"/>
  </p:sldLayoutIdLst>
  <p:timing>
    <p:tnLst>
      <p:par>
        <p:cTn id="1" dur="indefinite" restart="never" nodeType="tmRoot"/>
      </p:par>
    </p:tnLst>
  </p:timing>
  <p:txStyles>
    <p:titleStyle>
      <a:lvl1pPr algn="ctr" defTabSz="1219200" rtl="0" fontAlgn="base">
        <a:spcBef>
          <a:spcPct val="0"/>
        </a:spcBef>
        <a:spcAft>
          <a:spcPct val="0"/>
        </a:spcAft>
        <a:defRPr sz="5900" kern="1200">
          <a:solidFill>
            <a:schemeClr val="bg1"/>
          </a:solidFill>
          <a:latin typeface="+mj-lt"/>
          <a:ea typeface="+mj-ea"/>
          <a:cs typeface="+mj-cs"/>
        </a:defRPr>
      </a:lvl1pPr>
      <a:lvl2pPr algn="ctr" defTabSz="1219200" rtl="0" fontAlgn="base">
        <a:spcBef>
          <a:spcPct val="0"/>
        </a:spcBef>
        <a:spcAft>
          <a:spcPct val="0"/>
        </a:spcAft>
        <a:defRPr sz="5900">
          <a:solidFill>
            <a:schemeClr val="bg1"/>
          </a:solidFill>
          <a:latin typeface="Arial" pitchFamily="34" charset="0"/>
          <a:ea typeface="微软雅黑" pitchFamily="34" charset="-122"/>
        </a:defRPr>
      </a:lvl2pPr>
      <a:lvl3pPr algn="ctr" defTabSz="1219200" rtl="0" fontAlgn="base">
        <a:spcBef>
          <a:spcPct val="0"/>
        </a:spcBef>
        <a:spcAft>
          <a:spcPct val="0"/>
        </a:spcAft>
        <a:defRPr sz="5900">
          <a:solidFill>
            <a:schemeClr val="bg1"/>
          </a:solidFill>
          <a:latin typeface="Arial" pitchFamily="34" charset="0"/>
          <a:ea typeface="微软雅黑" pitchFamily="34" charset="-122"/>
        </a:defRPr>
      </a:lvl3pPr>
      <a:lvl4pPr algn="ctr" defTabSz="1219200" rtl="0" fontAlgn="base">
        <a:spcBef>
          <a:spcPct val="0"/>
        </a:spcBef>
        <a:spcAft>
          <a:spcPct val="0"/>
        </a:spcAft>
        <a:defRPr sz="5900">
          <a:solidFill>
            <a:schemeClr val="bg1"/>
          </a:solidFill>
          <a:latin typeface="Arial" pitchFamily="34" charset="0"/>
          <a:ea typeface="微软雅黑" pitchFamily="34" charset="-122"/>
        </a:defRPr>
      </a:lvl4pPr>
      <a:lvl5pPr algn="ctr" defTabSz="1219200" rtl="0" fontAlgn="base">
        <a:spcBef>
          <a:spcPct val="0"/>
        </a:spcBef>
        <a:spcAft>
          <a:spcPct val="0"/>
        </a:spcAft>
        <a:defRPr sz="5900">
          <a:solidFill>
            <a:schemeClr val="bg1"/>
          </a:solidFill>
          <a:latin typeface="Arial" pitchFamily="34" charset="0"/>
          <a:ea typeface="微软雅黑" pitchFamily="34" charset="-122"/>
        </a:defRPr>
      </a:lvl5pPr>
      <a:lvl6pPr marL="457200" algn="ctr" defTabSz="1219200" rtl="0" fontAlgn="base">
        <a:spcBef>
          <a:spcPct val="0"/>
        </a:spcBef>
        <a:spcAft>
          <a:spcPct val="0"/>
        </a:spcAft>
        <a:defRPr sz="5900">
          <a:solidFill>
            <a:schemeClr val="bg1"/>
          </a:solidFill>
          <a:latin typeface="Arial" pitchFamily="34" charset="0"/>
          <a:ea typeface="微软雅黑" pitchFamily="34" charset="-122"/>
        </a:defRPr>
      </a:lvl6pPr>
      <a:lvl7pPr marL="914400" algn="ctr" defTabSz="1219200" rtl="0" fontAlgn="base">
        <a:spcBef>
          <a:spcPct val="0"/>
        </a:spcBef>
        <a:spcAft>
          <a:spcPct val="0"/>
        </a:spcAft>
        <a:defRPr sz="5900">
          <a:solidFill>
            <a:schemeClr val="bg1"/>
          </a:solidFill>
          <a:latin typeface="Arial" pitchFamily="34" charset="0"/>
          <a:ea typeface="微软雅黑" pitchFamily="34" charset="-122"/>
        </a:defRPr>
      </a:lvl7pPr>
      <a:lvl8pPr marL="1371600" algn="ctr" defTabSz="1219200" rtl="0" fontAlgn="base">
        <a:spcBef>
          <a:spcPct val="0"/>
        </a:spcBef>
        <a:spcAft>
          <a:spcPct val="0"/>
        </a:spcAft>
        <a:defRPr sz="5900">
          <a:solidFill>
            <a:schemeClr val="bg1"/>
          </a:solidFill>
          <a:latin typeface="Arial" pitchFamily="34" charset="0"/>
          <a:ea typeface="微软雅黑" pitchFamily="34" charset="-122"/>
        </a:defRPr>
      </a:lvl8pPr>
      <a:lvl9pPr marL="1828800" algn="ctr" defTabSz="1219200" rtl="0" fontAlgn="base">
        <a:spcBef>
          <a:spcPct val="0"/>
        </a:spcBef>
        <a:spcAft>
          <a:spcPct val="0"/>
        </a:spcAft>
        <a:defRPr sz="5900">
          <a:solidFill>
            <a:schemeClr val="bg1"/>
          </a:solidFill>
          <a:latin typeface="Arial" pitchFamily="34" charset="0"/>
          <a:ea typeface="微软雅黑" pitchFamily="34" charset="-122"/>
        </a:defRPr>
      </a:lvl9pPr>
    </p:titleStyle>
    <p:bodyStyle>
      <a:lvl1pPr marL="457200" indent="-457200" algn="l" defTabSz="1219200" rtl="0" fontAlgn="base">
        <a:spcBef>
          <a:spcPct val="20000"/>
        </a:spcBef>
        <a:spcAft>
          <a:spcPct val="0"/>
        </a:spcAft>
        <a:buFont typeface="Arial" pitchFamily="34" charset="0"/>
        <a:buChar char="•"/>
        <a:defRPr sz="4300" kern="1200">
          <a:solidFill>
            <a:schemeClr val="bg1"/>
          </a:solidFill>
          <a:latin typeface="+mn-lt"/>
          <a:ea typeface="+mn-ea"/>
          <a:cs typeface="+mn-cs"/>
        </a:defRPr>
      </a:lvl1pPr>
      <a:lvl2pPr marL="990600" indent="-381000" algn="l" defTabSz="1219200" rtl="0" fontAlgn="base">
        <a:spcBef>
          <a:spcPct val="20000"/>
        </a:spcBef>
        <a:spcAft>
          <a:spcPct val="0"/>
        </a:spcAft>
        <a:buFont typeface="Arial" pitchFamily="34" charset="0"/>
        <a:buChar char="–"/>
        <a:defRPr sz="3700" kern="1200">
          <a:solidFill>
            <a:schemeClr val="bg1"/>
          </a:solidFill>
          <a:latin typeface="+mn-lt"/>
          <a:ea typeface="+mn-ea"/>
          <a:cs typeface="+mn-cs"/>
        </a:defRPr>
      </a:lvl2pPr>
      <a:lvl3pPr marL="1524000" indent="-304800" algn="l" defTabSz="1219200" rtl="0" fontAlgn="base">
        <a:spcBef>
          <a:spcPct val="20000"/>
        </a:spcBef>
        <a:spcAft>
          <a:spcPct val="0"/>
        </a:spcAft>
        <a:buFont typeface="Arial" pitchFamily="34" charset="0"/>
        <a:buChar char="•"/>
        <a:defRPr sz="3200" kern="1200">
          <a:solidFill>
            <a:schemeClr val="bg1"/>
          </a:solidFill>
          <a:latin typeface="+mn-lt"/>
          <a:ea typeface="+mn-ea"/>
          <a:cs typeface="+mn-cs"/>
        </a:defRPr>
      </a:lvl3pPr>
      <a:lvl4pPr marL="2133600" indent="-304800" algn="l" defTabSz="1219200" rtl="0" fontAlgn="base">
        <a:spcBef>
          <a:spcPct val="20000"/>
        </a:spcBef>
        <a:spcAft>
          <a:spcPct val="0"/>
        </a:spcAft>
        <a:buFont typeface="Arial" pitchFamily="34" charset="0"/>
        <a:buChar char="–"/>
        <a:defRPr sz="2700" kern="1200">
          <a:solidFill>
            <a:schemeClr val="bg1"/>
          </a:solidFill>
          <a:latin typeface="+mn-lt"/>
          <a:ea typeface="+mn-ea"/>
          <a:cs typeface="+mn-cs"/>
        </a:defRPr>
      </a:lvl4pPr>
      <a:lvl5pPr marL="2743200" indent="-304800" algn="l" defTabSz="1219200" rtl="0" fontAlgn="base">
        <a:spcBef>
          <a:spcPct val="20000"/>
        </a:spcBef>
        <a:spcAft>
          <a:spcPct val="0"/>
        </a:spcAft>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303213" y="468313"/>
            <a:ext cx="11537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5"/>
          <p:cNvSpPr>
            <a:spLocks noChangeArrowheads="1"/>
          </p:cNvSpPr>
          <p:nvPr userDrawn="1"/>
        </p:nvSpPr>
        <p:spPr bwMode="auto">
          <a:xfrm>
            <a:off x="3040063" y="6538913"/>
            <a:ext cx="273050" cy="196850"/>
          </a:xfrm>
          <a:prstGeom prst="rect">
            <a:avLst/>
          </a:prstGeom>
          <a:noFill/>
          <a:ln w="9525">
            <a:noFill/>
            <a:miter lim="800000"/>
            <a:headEnd/>
            <a:tailEnd/>
          </a:ln>
        </p:spPr>
        <p:txBody>
          <a:bodyPr lIns="0" tIns="0" rIns="0" bIns="0"/>
          <a:lstStyle/>
          <a:p>
            <a:pPr>
              <a:lnSpc>
                <a:spcPct val="85000"/>
              </a:lnSpc>
              <a:buSzPct val="100000"/>
            </a:pPr>
            <a:fld id="{303A7EE3-DEAE-407F-BD94-50E8729E7CD8}" type="slidenum">
              <a:rPr lang="zh-CN" altLang="zh-CN" sz="900">
                <a:solidFill>
                  <a:srgbClr val="A6A6A6"/>
                </a:solidFill>
                <a:ea typeface="微软雅黑" pitchFamily="34" charset="-122"/>
                <a:sym typeface="Arial" pitchFamily="34" charset="0"/>
              </a:rPr>
              <a:pPr>
                <a:lnSpc>
                  <a:spcPct val="85000"/>
                </a:lnSpc>
                <a:buSzPct val="100000"/>
              </a:pPr>
              <a:t>‹#›</a:t>
            </a:fld>
            <a:endParaRPr lang="zh-CN" altLang="zh-CN" sz="900">
              <a:solidFill>
                <a:srgbClr val="A6A6A6"/>
              </a:solidFill>
              <a:ea typeface="微软雅黑" pitchFamily="34" charset="-122"/>
              <a:sym typeface="Arial" pitchFamily="34" charset="0"/>
            </a:endParaRPr>
          </a:p>
        </p:txBody>
      </p:sp>
      <p:pic>
        <p:nvPicPr>
          <p:cNvPr id="4100" name="Picture 2" descr="C:\Users\z00124665\Desktop\图形1.wmf"/>
          <p:cNvPicPr>
            <a:picLocks noChangeAspect="1" noChangeArrowheads="1"/>
          </p:cNvPicPr>
          <p:nvPr userDrawn="1"/>
        </p:nvPicPr>
        <p:blipFill>
          <a:blip r:embed="rId3" cstate="print"/>
          <a:srcRect/>
          <a:stretch>
            <a:fillRect/>
          </a:stretch>
        </p:blipFill>
        <p:spPr bwMode="auto">
          <a:xfrm>
            <a:off x="322263" y="6526213"/>
            <a:ext cx="2655887" cy="120650"/>
          </a:xfrm>
          <a:prstGeom prst="rect">
            <a:avLst/>
          </a:prstGeom>
          <a:noFill/>
          <a:ln w="9525">
            <a:noFill/>
            <a:miter lim="800000"/>
            <a:headEnd/>
            <a:tailEnd/>
          </a:ln>
        </p:spPr>
      </p:pic>
      <p:pic>
        <p:nvPicPr>
          <p:cNvPr id="4101" name="Picture 2" descr="E:\01 日常工作\03 品牌规范设计\公司广告源文档\HW LOGO(horizontal）111.png"/>
          <p:cNvPicPr>
            <a:picLocks noChangeAspect="1" noChangeArrowheads="1"/>
          </p:cNvPicPr>
          <p:nvPr userDrawn="1"/>
        </p:nvPicPr>
        <p:blipFill>
          <a:blip r:embed="rId4" cstate="print"/>
          <a:srcRect/>
          <a:stretch>
            <a:fillRect/>
          </a:stretch>
        </p:blipFill>
        <p:spPr bwMode="auto">
          <a:xfrm>
            <a:off x="10618788" y="6432550"/>
            <a:ext cx="1247775" cy="303213"/>
          </a:xfrm>
          <a:prstGeom prst="rect">
            <a:avLst/>
          </a:prstGeom>
          <a:noFill/>
          <a:ln w="9525">
            <a:noFill/>
            <a:miter lim="800000"/>
            <a:headEnd/>
            <a:tailEnd/>
          </a:ln>
        </p:spPr>
      </p:pic>
      <p:cxnSp>
        <p:nvCxnSpPr>
          <p:cNvPr id="15" name="直接连接符 14"/>
          <p:cNvCxnSpPr/>
          <p:nvPr userDrawn="1"/>
        </p:nvCxnSpPr>
        <p:spPr>
          <a:xfrm>
            <a:off x="328613" y="6373813"/>
            <a:ext cx="11537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103" name="图片 15" descr="leading-new-ict.png"/>
          <p:cNvPicPr>
            <a:picLocks noChangeAspect="1"/>
          </p:cNvPicPr>
          <p:nvPr userDrawn="1"/>
        </p:nvPicPr>
        <p:blipFill>
          <a:blip r:embed="rId5" cstate="print"/>
          <a:srcRect/>
          <a:stretch>
            <a:fillRect/>
          </a:stretch>
        </p:blipFill>
        <p:spPr bwMode="auto">
          <a:xfrm>
            <a:off x="10436225" y="242888"/>
            <a:ext cx="1430338" cy="107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Lst>
  <p:timing>
    <p:tnLst>
      <p:par>
        <p:cTn id="1" dur="indefinite" restart="never" nodeType="tmRoot"/>
      </p:par>
    </p:tnLst>
  </p:timing>
  <p:txStyles>
    <p:titleStyle>
      <a:lvl1pPr algn="ctr" defTabSz="1219200" rtl="0" fontAlgn="base">
        <a:spcBef>
          <a:spcPct val="0"/>
        </a:spcBef>
        <a:spcAft>
          <a:spcPct val="0"/>
        </a:spcAft>
        <a:defRPr sz="5900" kern="1200">
          <a:solidFill>
            <a:schemeClr val="bg1"/>
          </a:solidFill>
          <a:latin typeface="+mj-lt"/>
          <a:ea typeface="+mj-ea"/>
          <a:cs typeface="+mj-cs"/>
        </a:defRPr>
      </a:lvl1pPr>
      <a:lvl2pPr algn="ctr" defTabSz="1219200" rtl="0" fontAlgn="base">
        <a:spcBef>
          <a:spcPct val="0"/>
        </a:spcBef>
        <a:spcAft>
          <a:spcPct val="0"/>
        </a:spcAft>
        <a:defRPr sz="5900">
          <a:solidFill>
            <a:schemeClr val="bg1"/>
          </a:solidFill>
          <a:latin typeface="Arial" pitchFamily="34" charset="0"/>
          <a:ea typeface="微软雅黑" pitchFamily="34" charset="-122"/>
        </a:defRPr>
      </a:lvl2pPr>
      <a:lvl3pPr algn="ctr" defTabSz="1219200" rtl="0" fontAlgn="base">
        <a:spcBef>
          <a:spcPct val="0"/>
        </a:spcBef>
        <a:spcAft>
          <a:spcPct val="0"/>
        </a:spcAft>
        <a:defRPr sz="5900">
          <a:solidFill>
            <a:schemeClr val="bg1"/>
          </a:solidFill>
          <a:latin typeface="Arial" pitchFamily="34" charset="0"/>
          <a:ea typeface="微软雅黑" pitchFamily="34" charset="-122"/>
        </a:defRPr>
      </a:lvl3pPr>
      <a:lvl4pPr algn="ctr" defTabSz="1219200" rtl="0" fontAlgn="base">
        <a:spcBef>
          <a:spcPct val="0"/>
        </a:spcBef>
        <a:spcAft>
          <a:spcPct val="0"/>
        </a:spcAft>
        <a:defRPr sz="5900">
          <a:solidFill>
            <a:schemeClr val="bg1"/>
          </a:solidFill>
          <a:latin typeface="Arial" pitchFamily="34" charset="0"/>
          <a:ea typeface="微软雅黑" pitchFamily="34" charset="-122"/>
        </a:defRPr>
      </a:lvl4pPr>
      <a:lvl5pPr algn="ctr" defTabSz="1219200" rtl="0" fontAlgn="base">
        <a:spcBef>
          <a:spcPct val="0"/>
        </a:spcBef>
        <a:spcAft>
          <a:spcPct val="0"/>
        </a:spcAft>
        <a:defRPr sz="5900">
          <a:solidFill>
            <a:schemeClr val="bg1"/>
          </a:solidFill>
          <a:latin typeface="Arial" pitchFamily="34" charset="0"/>
          <a:ea typeface="微软雅黑" pitchFamily="34" charset="-122"/>
        </a:defRPr>
      </a:lvl5pPr>
      <a:lvl6pPr marL="457200" algn="ctr" defTabSz="1219200" rtl="0" fontAlgn="base">
        <a:spcBef>
          <a:spcPct val="0"/>
        </a:spcBef>
        <a:spcAft>
          <a:spcPct val="0"/>
        </a:spcAft>
        <a:defRPr sz="5900">
          <a:solidFill>
            <a:schemeClr val="bg1"/>
          </a:solidFill>
          <a:latin typeface="Arial" pitchFamily="34" charset="0"/>
          <a:ea typeface="微软雅黑" pitchFamily="34" charset="-122"/>
        </a:defRPr>
      </a:lvl6pPr>
      <a:lvl7pPr marL="914400" algn="ctr" defTabSz="1219200" rtl="0" fontAlgn="base">
        <a:spcBef>
          <a:spcPct val="0"/>
        </a:spcBef>
        <a:spcAft>
          <a:spcPct val="0"/>
        </a:spcAft>
        <a:defRPr sz="5900">
          <a:solidFill>
            <a:schemeClr val="bg1"/>
          </a:solidFill>
          <a:latin typeface="Arial" pitchFamily="34" charset="0"/>
          <a:ea typeface="微软雅黑" pitchFamily="34" charset="-122"/>
        </a:defRPr>
      </a:lvl7pPr>
      <a:lvl8pPr marL="1371600" algn="ctr" defTabSz="1219200" rtl="0" fontAlgn="base">
        <a:spcBef>
          <a:spcPct val="0"/>
        </a:spcBef>
        <a:spcAft>
          <a:spcPct val="0"/>
        </a:spcAft>
        <a:defRPr sz="5900">
          <a:solidFill>
            <a:schemeClr val="bg1"/>
          </a:solidFill>
          <a:latin typeface="Arial" pitchFamily="34" charset="0"/>
          <a:ea typeface="微软雅黑" pitchFamily="34" charset="-122"/>
        </a:defRPr>
      </a:lvl8pPr>
      <a:lvl9pPr marL="1828800" algn="ctr" defTabSz="1219200" rtl="0" fontAlgn="base">
        <a:spcBef>
          <a:spcPct val="0"/>
        </a:spcBef>
        <a:spcAft>
          <a:spcPct val="0"/>
        </a:spcAft>
        <a:defRPr sz="5900">
          <a:solidFill>
            <a:schemeClr val="bg1"/>
          </a:solidFill>
          <a:latin typeface="Arial" pitchFamily="34" charset="0"/>
          <a:ea typeface="微软雅黑" pitchFamily="34" charset="-122"/>
        </a:defRPr>
      </a:lvl9pPr>
    </p:titleStyle>
    <p:bodyStyle>
      <a:lvl1pPr marL="457200" indent="-457200" algn="l" defTabSz="1219200" rtl="0" fontAlgn="base">
        <a:spcBef>
          <a:spcPct val="20000"/>
        </a:spcBef>
        <a:spcAft>
          <a:spcPct val="0"/>
        </a:spcAft>
        <a:buFont typeface="Arial" pitchFamily="34" charset="0"/>
        <a:buChar char="•"/>
        <a:defRPr sz="4300" kern="1200">
          <a:solidFill>
            <a:schemeClr val="bg1"/>
          </a:solidFill>
          <a:latin typeface="+mn-lt"/>
          <a:ea typeface="+mn-ea"/>
          <a:cs typeface="+mn-cs"/>
        </a:defRPr>
      </a:lvl1pPr>
      <a:lvl2pPr marL="990600" indent="-381000" algn="l" defTabSz="1219200" rtl="0" fontAlgn="base">
        <a:spcBef>
          <a:spcPct val="20000"/>
        </a:spcBef>
        <a:spcAft>
          <a:spcPct val="0"/>
        </a:spcAft>
        <a:buFont typeface="Arial" pitchFamily="34" charset="0"/>
        <a:buChar char="–"/>
        <a:defRPr sz="3700" kern="1200">
          <a:solidFill>
            <a:schemeClr val="bg1"/>
          </a:solidFill>
          <a:latin typeface="+mn-lt"/>
          <a:ea typeface="+mn-ea"/>
          <a:cs typeface="+mn-cs"/>
        </a:defRPr>
      </a:lvl2pPr>
      <a:lvl3pPr marL="1524000" indent="-304800" algn="l" defTabSz="1219200" rtl="0" fontAlgn="base">
        <a:spcBef>
          <a:spcPct val="20000"/>
        </a:spcBef>
        <a:spcAft>
          <a:spcPct val="0"/>
        </a:spcAft>
        <a:buFont typeface="Arial" pitchFamily="34" charset="0"/>
        <a:buChar char="•"/>
        <a:defRPr sz="3200" kern="1200">
          <a:solidFill>
            <a:schemeClr val="bg1"/>
          </a:solidFill>
          <a:latin typeface="+mn-lt"/>
          <a:ea typeface="+mn-ea"/>
          <a:cs typeface="+mn-cs"/>
        </a:defRPr>
      </a:lvl3pPr>
      <a:lvl4pPr marL="2133600" indent="-304800" algn="l" defTabSz="1219200" rtl="0" fontAlgn="base">
        <a:spcBef>
          <a:spcPct val="20000"/>
        </a:spcBef>
        <a:spcAft>
          <a:spcPct val="0"/>
        </a:spcAft>
        <a:buFont typeface="Arial" pitchFamily="34" charset="0"/>
        <a:buChar char="–"/>
        <a:defRPr sz="2700" kern="1200">
          <a:solidFill>
            <a:schemeClr val="bg1"/>
          </a:solidFill>
          <a:latin typeface="+mn-lt"/>
          <a:ea typeface="+mn-ea"/>
          <a:cs typeface="+mn-cs"/>
        </a:defRPr>
      </a:lvl4pPr>
      <a:lvl5pPr marL="2743200" indent="-304800" algn="l" defTabSz="1219200" rtl="0" fontAlgn="base">
        <a:spcBef>
          <a:spcPct val="20000"/>
        </a:spcBef>
        <a:spcAft>
          <a:spcPct val="0"/>
        </a:spcAft>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C:\Users\w00198332.CHINA\Desktop\封底.png"/>
          <p:cNvPicPr>
            <a:picLocks noChangeAspect="1" noChangeArrowheads="1"/>
          </p:cNvPicPr>
          <p:nvPr userDrawn="1"/>
        </p:nvPicPr>
        <p:blipFill>
          <a:blip r:embed="rId3" cstate="print"/>
          <a:srcRect/>
          <a:stretch>
            <a:fillRect/>
          </a:stretch>
        </p:blipFill>
        <p:spPr bwMode="auto">
          <a:xfrm>
            <a:off x="0" y="4763"/>
            <a:ext cx="12195175" cy="6856412"/>
          </a:xfrm>
          <a:prstGeom prst="rect">
            <a:avLst/>
          </a:prstGeom>
          <a:noFill/>
          <a:ln w="9525">
            <a:noFill/>
            <a:miter lim="800000"/>
            <a:headEnd/>
            <a:tailEnd/>
          </a:ln>
        </p:spPr>
      </p:pic>
      <p:sp>
        <p:nvSpPr>
          <p:cNvPr id="10" name="TextBox 9"/>
          <p:cNvSpPr txBox="1"/>
          <p:nvPr userDrawn="1"/>
        </p:nvSpPr>
        <p:spPr>
          <a:xfrm>
            <a:off x="3624263" y="2278063"/>
            <a:ext cx="4946650" cy="1446212"/>
          </a:xfrm>
          <a:prstGeom prst="rect">
            <a:avLst/>
          </a:prstGeom>
          <a:noFill/>
        </p:spPr>
        <p:txBody>
          <a:bodyPr wrap="none">
            <a:spAutoFit/>
          </a:bodyPr>
          <a:lstStyle/>
          <a:p>
            <a:pPr>
              <a:buSzPct val="100000"/>
            </a:pPr>
            <a:r>
              <a:rPr lang="zh-CN" altLang="zh-CN" sz="8800">
                <a:solidFill>
                  <a:srgbClr val="3E3E3E"/>
                </a:solidFill>
                <a:latin typeface="Arial"/>
                <a:ea typeface="微软雅黑" pitchFamily="34" charset="-122"/>
                <a:sym typeface="Arial" pitchFamily="34" charset="0"/>
              </a:rPr>
              <a:t>Thank You</a:t>
            </a:r>
          </a:p>
        </p:txBody>
      </p:sp>
      <p:sp>
        <p:nvSpPr>
          <p:cNvPr id="11" name="TextBox 10"/>
          <p:cNvSpPr txBox="1"/>
          <p:nvPr userDrawn="1"/>
        </p:nvSpPr>
        <p:spPr>
          <a:xfrm>
            <a:off x="582613" y="5565775"/>
            <a:ext cx="11061700" cy="708025"/>
          </a:xfrm>
          <a:prstGeom prst="rect">
            <a:avLst/>
          </a:prstGeom>
          <a:noFill/>
        </p:spPr>
        <p:txBody>
          <a:bodyPr>
            <a:spAutoFit/>
          </a:bodyPr>
          <a:lstStyle/>
          <a:p>
            <a:pPr>
              <a:buSzPct val="100000"/>
            </a:pPr>
            <a:r>
              <a:rPr lang="zh-CN" altLang="zh-CN" sz="1000" b="1">
                <a:solidFill>
                  <a:srgbClr val="535353"/>
                </a:solidFill>
                <a:cs typeface="Arial" pitchFamily="34" charset="0"/>
                <a:sym typeface="Arial" pitchFamily="34" charset="0"/>
              </a:rPr>
              <a:t>Copyright © 2016 Huawei Technologies Co., Ltd. All Rights Reserved.</a:t>
            </a:r>
          </a:p>
          <a:p>
            <a:pPr>
              <a:buSzPct val="100000"/>
            </a:pPr>
            <a:r>
              <a:rPr lang="zh-CN" altLang="zh-CN" sz="1000">
                <a:solidFill>
                  <a:srgbClr val="535353"/>
                </a:solidFill>
                <a:cs typeface="Arial" pitchFamily="34" charset="0"/>
                <a:sym typeface="Arial"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a:t>
            </a:r>
          </a:p>
        </p:txBody>
      </p:sp>
    </p:spTree>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txStyles>
    <p:titleStyle>
      <a:lvl1pPr algn="ctr" defTabSz="1219200" rtl="0" fontAlgn="base">
        <a:spcBef>
          <a:spcPct val="0"/>
        </a:spcBef>
        <a:spcAft>
          <a:spcPct val="0"/>
        </a:spcAft>
        <a:defRPr sz="5900" kern="1200">
          <a:solidFill>
            <a:schemeClr val="tx1"/>
          </a:solidFill>
          <a:latin typeface="+mj-lt"/>
          <a:ea typeface="+mj-ea"/>
          <a:cs typeface="+mj-cs"/>
        </a:defRPr>
      </a:lvl1pPr>
      <a:lvl2pPr algn="ctr" defTabSz="1219200" rtl="0" fontAlgn="base">
        <a:spcBef>
          <a:spcPct val="0"/>
        </a:spcBef>
        <a:spcAft>
          <a:spcPct val="0"/>
        </a:spcAft>
        <a:defRPr sz="5900">
          <a:solidFill>
            <a:schemeClr val="tx1"/>
          </a:solidFill>
          <a:latin typeface="Arial" pitchFamily="34" charset="0"/>
          <a:ea typeface="微软雅黑" pitchFamily="34" charset="-122"/>
        </a:defRPr>
      </a:lvl2pPr>
      <a:lvl3pPr algn="ctr" defTabSz="1219200" rtl="0" fontAlgn="base">
        <a:spcBef>
          <a:spcPct val="0"/>
        </a:spcBef>
        <a:spcAft>
          <a:spcPct val="0"/>
        </a:spcAft>
        <a:defRPr sz="5900">
          <a:solidFill>
            <a:schemeClr val="tx1"/>
          </a:solidFill>
          <a:latin typeface="Arial" pitchFamily="34" charset="0"/>
          <a:ea typeface="微软雅黑" pitchFamily="34" charset="-122"/>
        </a:defRPr>
      </a:lvl3pPr>
      <a:lvl4pPr algn="ctr" defTabSz="1219200" rtl="0" fontAlgn="base">
        <a:spcBef>
          <a:spcPct val="0"/>
        </a:spcBef>
        <a:spcAft>
          <a:spcPct val="0"/>
        </a:spcAft>
        <a:defRPr sz="5900">
          <a:solidFill>
            <a:schemeClr val="tx1"/>
          </a:solidFill>
          <a:latin typeface="Arial" pitchFamily="34" charset="0"/>
          <a:ea typeface="微软雅黑" pitchFamily="34" charset="-122"/>
        </a:defRPr>
      </a:lvl4pPr>
      <a:lvl5pPr algn="ctr" defTabSz="1219200" rtl="0" fontAlgn="base">
        <a:spcBef>
          <a:spcPct val="0"/>
        </a:spcBef>
        <a:spcAft>
          <a:spcPct val="0"/>
        </a:spcAft>
        <a:defRPr sz="5900">
          <a:solidFill>
            <a:schemeClr val="tx1"/>
          </a:solidFill>
          <a:latin typeface="Arial" pitchFamily="34" charset="0"/>
          <a:ea typeface="微软雅黑" pitchFamily="34" charset="-122"/>
        </a:defRPr>
      </a:lvl5pPr>
      <a:lvl6pPr marL="457200" algn="ctr" defTabSz="1219200" rtl="0" fontAlgn="base">
        <a:spcBef>
          <a:spcPct val="0"/>
        </a:spcBef>
        <a:spcAft>
          <a:spcPct val="0"/>
        </a:spcAft>
        <a:defRPr sz="5900">
          <a:solidFill>
            <a:schemeClr val="tx1"/>
          </a:solidFill>
          <a:latin typeface="Arial" pitchFamily="34" charset="0"/>
          <a:ea typeface="微软雅黑" pitchFamily="34" charset="-122"/>
        </a:defRPr>
      </a:lvl6pPr>
      <a:lvl7pPr marL="914400" algn="ctr" defTabSz="1219200" rtl="0" fontAlgn="base">
        <a:spcBef>
          <a:spcPct val="0"/>
        </a:spcBef>
        <a:spcAft>
          <a:spcPct val="0"/>
        </a:spcAft>
        <a:defRPr sz="5900">
          <a:solidFill>
            <a:schemeClr val="tx1"/>
          </a:solidFill>
          <a:latin typeface="Arial" pitchFamily="34" charset="0"/>
          <a:ea typeface="微软雅黑" pitchFamily="34" charset="-122"/>
        </a:defRPr>
      </a:lvl7pPr>
      <a:lvl8pPr marL="1371600" algn="ctr" defTabSz="1219200" rtl="0" fontAlgn="base">
        <a:spcBef>
          <a:spcPct val="0"/>
        </a:spcBef>
        <a:spcAft>
          <a:spcPct val="0"/>
        </a:spcAft>
        <a:defRPr sz="5900">
          <a:solidFill>
            <a:schemeClr val="tx1"/>
          </a:solidFill>
          <a:latin typeface="Arial" pitchFamily="34" charset="0"/>
          <a:ea typeface="微软雅黑" pitchFamily="34" charset="-122"/>
        </a:defRPr>
      </a:lvl8pPr>
      <a:lvl9pPr marL="1828800" algn="ctr" defTabSz="1219200" rtl="0" fontAlgn="base">
        <a:spcBef>
          <a:spcPct val="0"/>
        </a:spcBef>
        <a:spcAft>
          <a:spcPct val="0"/>
        </a:spcAft>
        <a:defRPr sz="5900">
          <a:solidFill>
            <a:schemeClr val="tx1"/>
          </a:solidFill>
          <a:latin typeface="Arial" pitchFamily="34" charset="0"/>
          <a:ea typeface="微软雅黑" pitchFamily="34" charset="-122"/>
        </a:defRPr>
      </a:lvl9pPr>
    </p:titleStyle>
    <p:bodyStyle>
      <a:lvl1pPr marL="457200" indent="-457200" algn="l" defTabSz="1219200" rtl="0" fontAlgn="base">
        <a:spcBef>
          <a:spcPct val="20000"/>
        </a:spcBef>
        <a:spcAft>
          <a:spcPct val="0"/>
        </a:spcAft>
        <a:buFont typeface="Arial" pitchFamily="34" charset="0"/>
        <a:buChar char="•"/>
        <a:defRPr sz="4300" kern="1200">
          <a:solidFill>
            <a:schemeClr val="tx1"/>
          </a:solidFill>
          <a:latin typeface="+mn-lt"/>
          <a:ea typeface="+mn-ea"/>
          <a:cs typeface="+mn-cs"/>
        </a:defRPr>
      </a:lvl1pPr>
      <a:lvl2pPr marL="990600" indent="-381000" algn="l" defTabSz="1219200" rtl="0" fontAlgn="base">
        <a:spcBef>
          <a:spcPct val="20000"/>
        </a:spcBef>
        <a:spcAft>
          <a:spcPct val="0"/>
        </a:spcAft>
        <a:buFont typeface="Arial" pitchFamily="34" charset="0"/>
        <a:buChar char="–"/>
        <a:defRPr sz="3700" kern="1200">
          <a:solidFill>
            <a:schemeClr val="tx1"/>
          </a:solidFill>
          <a:latin typeface="+mn-lt"/>
          <a:ea typeface="+mn-ea"/>
          <a:cs typeface="+mn-cs"/>
        </a:defRPr>
      </a:lvl2pPr>
      <a:lvl3pPr marL="1524000" indent="-304800" algn="l" defTabSz="1219200" rtl="0" fontAlgn="base">
        <a:spcBef>
          <a:spcPct val="20000"/>
        </a:spcBef>
        <a:spcAft>
          <a:spcPct val="0"/>
        </a:spcAft>
        <a:buFont typeface="Arial" pitchFamily="34" charset="0"/>
        <a:buChar char="•"/>
        <a:defRPr sz="3200" kern="1200">
          <a:solidFill>
            <a:schemeClr val="tx1"/>
          </a:solidFill>
          <a:latin typeface="+mn-lt"/>
          <a:ea typeface="+mn-ea"/>
          <a:cs typeface="+mn-cs"/>
        </a:defRPr>
      </a:lvl3pPr>
      <a:lvl4pPr marL="2133600" indent="-304800" algn="l" defTabSz="1219200" rtl="0" fontAlgn="base">
        <a:spcBef>
          <a:spcPct val="20000"/>
        </a:spcBef>
        <a:spcAft>
          <a:spcPct val="0"/>
        </a:spcAft>
        <a:buFont typeface="Arial" pitchFamily="34" charset="0"/>
        <a:buChar char="–"/>
        <a:defRPr sz="2700" kern="1200">
          <a:solidFill>
            <a:schemeClr val="tx1"/>
          </a:solidFill>
          <a:latin typeface="+mn-lt"/>
          <a:ea typeface="+mn-ea"/>
          <a:cs typeface="+mn-cs"/>
        </a:defRPr>
      </a:lvl4pPr>
      <a:lvl5pPr marL="2743200" indent="-304800" algn="l" defTabSz="1219200" rtl="0" fontAlgn="base">
        <a:spcBef>
          <a:spcPct val="20000"/>
        </a:spcBef>
        <a:spcAft>
          <a:spcPct val="0"/>
        </a:spcAft>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image" Target="../media/image67.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slideLayout" Target="../slideLayouts/slideLayout5.xml"/><Relationship Id="rId16" Type="http://schemas.openxmlformats.org/officeDocument/2006/relationships/image" Target="../media/image73.png"/><Relationship Id="rId1" Type="http://schemas.openxmlformats.org/officeDocument/2006/relationships/vmlDrawing" Target="../drawings/vmlDrawing1.vml"/><Relationship Id="rId6" Type="http://schemas.openxmlformats.org/officeDocument/2006/relationships/image" Target="../media/image65.emf"/><Relationship Id="rId11" Type="http://schemas.openxmlformats.org/officeDocument/2006/relationships/image" Target="../media/image68.png"/><Relationship Id="rId5" Type="http://schemas.openxmlformats.org/officeDocument/2006/relationships/package" Target="../embeddings/Microsoft_Visio_Drawing9999999996111111144444444444411121111111111111222222222111111111111111111111111111122222222222222222223.vsdx"/><Relationship Id="rId15" Type="http://schemas.openxmlformats.org/officeDocument/2006/relationships/image" Target="../media/image72.png"/><Relationship Id="rId10" Type="http://schemas.openxmlformats.org/officeDocument/2006/relationships/image" Target="../media/image66.emf"/><Relationship Id="rId4" Type="http://schemas.openxmlformats.org/officeDocument/2006/relationships/oleObject" Target="../embeddings/oleObject1.bin"/><Relationship Id="rId9" Type="http://schemas.openxmlformats.org/officeDocument/2006/relationships/package" Target="../embeddings/Microsoft_Visio_Drawing1111111111111111118333333366666666666633232222222222222333333333222222222222222222222222222233333333333333333334.vsdx"/><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hyperlink" Target="http://www.google.com/url?url=http://www.brandsoftheworld.com/logo/telefonica&amp;rct=j&amp;frm=1&amp;q=&amp;esrc=s&amp;sa=U&amp;ved=0ahUKEwjRqI60uvvLAhVMzGMKHQy0DCQQwW4IIDAE&amp;usg=AFQjCNFkpuIWPpUpIRdM8rOc-1L4Tj6r9A" TargetMode="External"/><Relationship Id="rId18" Type="http://schemas.openxmlformats.org/officeDocument/2006/relationships/image" Target="../media/image97.png"/><Relationship Id="rId3" Type="http://schemas.openxmlformats.org/officeDocument/2006/relationships/image" Target="../media/image88.png"/><Relationship Id="rId21" Type="http://schemas.openxmlformats.org/officeDocument/2006/relationships/image" Target="../media/image100.png"/><Relationship Id="rId7" Type="http://schemas.openxmlformats.org/officeDocument/2006/relationships/hyperlink" Target="http://www.google.com/url?url=http://vat.dromgff.top/c/sinopec-group-logo/&amp;rct=j&amp;frm=1&amp;q=&amp;esrc=s&amp;sa=U&amp;ved=0ahUKEwjjtcf7uPvLAhUL52MKHRa2DesQwW4IIjAG&amp;usg=AFQjCNHYwXrftehDKCxPe0tOmjIIaE0KgQ" TargetMode="External"/><Relationship Id="rId12" Type="http://schemas.openxmlformats.org/officeDocument/2006/relationships/image" Target="../media/image93.jpeg"/><Relationship Id="rId17" Type="http://schemas.openxmlformats.org/officeDocument/2006/relationships/image" Target="../media/image96.png"/><Relationship Id="rId2" Type="http://schemas.openxmlformats.org/officeDocument/2006/relationships/image" Target="../media/image87.png"/><Relationship Id="rId16" Type="http://schemas.openxmlformats.org/officeDocument/2006/relationships/hyperlink" Target="http://www.google.com/url?url=http://liuu.cn/school/defaultuk/500002&amp;rct=j&amp;frm=1&amp;q=&amp;esrc=s&amp;sa=U&amp;ved=0ahUKEwj4uILsu_vLAhUP8GMKHVjxDEUQwW4IIjAG&amp;usg=AFQjCNFj-pCJd3q2Difju7iCkojW7IyjAg" TargetMode="External"/><Relationship Id="rId20"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hyperlink" Target="http://www.google.com/url?url=http://www.sahistory.org.za/dated-event/standard-bank-becomes-first-bank-opens-its-doors-witwatersrand&amp;rct=j&amp;frm=1&amp;q=&amp;esrc=s&amp;sa=U&amp;ved=0ahUKEwiyxNXOufvLAhXJrYMKHa1oAacQwW4IMjAO&amp;usg=AFQjCNEm8JLPgdREn5b65g9AWYX03h-GGQ" TargetMode="External"/><Relationship Id="rId5" Type="http://schemas.openxmlformats.org/officeDocument/2006/relationships/hyperlink" Target="http://www.google.com/url?url=http://www.t-systems.hu/&amp;rct=j&amp;frm=1&amp;q=&amp;esrc=s&amp;sa=U&amp;ved=0ahUKEwjyn8SKuPvLAhVGw2MKHS7fA0cQwW4IKDAJ&amp;usg=AFQjCNFtKppu90BqtX_kKL7Dq2BScg3bcQ" TargetMode="External"/><Relationship Id="rId15" Type="http://schemas.openxmlformats.org/officeDocument/2006/relationships/image" Target="../media/image95.jpeg"/><Relationship Id="rId10" Type="http://schemas.openxmlformats.org/officeDocument/2006/relationships/image" Target="../media/image92.png"/><Relationship Id="rId19" Type="http://schemas.openxmlformats.org/officeDocument/2006/relationships/image" Target="../media/image98.jpeg"/><Relationship Id="rId4" Type="http://schemas.openxmlformats.org/officeDocument/2006/relationships/image" Target="../media/image89.jpeg"/><Relationship Id="rId9" Type="http://schemas.openxmlformats.org/officeDocument/2006/relationships/hyperlink" Target="http://www.google.com/url?url=http://4vector.com/free-vector/cepsa-0-48471&amp;rct=j&amp;frm=1&amp;q=&amp;esrc=s&amp;sa=U&amp;ved=0ahUKEwippLWvufvLAhWLs4MKHW3xDqwQwW4IIDAF&amp;usg=AFQjCNEeHmGwNeWms4jNCFFbMYdynQ4JKw" TargetMode="External"/><Relationship Id="rId14" Type="http://schemas.openxmlformats.org/officeDocument/2006/relationships/image" Target="../media/image94.png"/><Relationship Id="rId22" Type="http://schemas.openxmlformats.org/officeDocument/2006/relationships/image" Target="../media/image101.png"/></Relationships>
</file>

<file path=ppt/slides/_rels/slide29.xml.rels><?xml version="1.0" encoding="UTF-8" standalone="yes"?>
<Relationships xmlns="http://schemas.openxmlformats.org/package/2006/relationships"><Relationship Id="rId26" Type="http://schemas.openxmlformats.org/officeDocument/2006/relationships/image" Target="../media/image125.png"/><Relationship Id="rId21" Type="http://schemas.openxmlformats.org/officeDocument/2006/relationships/image" Target="../media/image120.jpeg"/><Relationship Id="rId42" Type="http://schemas.openxmlformats.org/officeDocument/2006/relationships/image" Target="../media/image138.jpeg"/><Relationship Id="rId47" Type="http://schemas.openxmlformats.org/officeDocument/2006/relationships/image" Target="../media/image143.jpeg"/><Relationship Id="rId63" Type="http://schemas.openxmlformats.org/officeDocument/2006/relationships/image" Target="../media/image158.png"/><Relationship Id="rId68" Type="http://schemas.openxmlformats.org/officeDocument/2006/relationships/image" Target="../media/image163.png"/><Relationship Id="rId84" Type="http://schemas.openxmlformats.org/officeDocument/2006/relationships/image" Target="../media/image177.jpeg"/><Relationship Id="rId89" Type="http://schemas.openxmlformats.org/officeDocument/2006/relationships/image" Target="../media/image182.png"/><Relationship Id="rId16" Type="http://schemas.openxmlformats.org/officeDocument/2006/relationships/image" Target="../media/image115.png"/><Relationship Id="rId11" Type="http://schemas.openxmlformats.org/officeDocument/2006/relationships/image" Target="../media/image110.png"/><Relationship Id="rId32" Type="http://schemas.openxmlformats.org/officeDocument/2006/relationships/image" Target="../media/image130.png"/><Relationship Id="rId37" Type="http://schemas.openxmlformats.org/officeDocument/2006/relationships/hyperlink" Target="http://www.cinfa.com/cinfa/home/inicio.aspx" TargetMode="External"/><Relationship Id="rId53" Type="http://schemas.openxmlformats.org/officeDocument/2006/relationships/image" Target="../media/image149.png"/><Relationship Id="rId58" Type="http://schemas.openxmlformats.org/officeDocument/2006/relationships/image" Target="../media/image154.jpeg"/><Relationship Id="rId74" Type="http://schemas.openxmlformats.org/officeDocument/2006/relationships/image" Target="../media/image169.png"/><Relationship Id="rId79" Type="http://schemas.openxmlformats.org/officeDocument/2006/relationships/image" Target="../media/image173.jpeg"/><Relationship Id="rId5" Type="http://schemas.openxmlformats.org/officeDocument/2006/relationships/image" Target="../media/image104.png"/><Relationship Id="rId90" Type="http://schemas.openxmlformats.org/officeDocument/2006/relationships/image" Target="../media/image183.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hyperlink" Target="http://www.skyforever.hk/d/en/index.php" TargetMode="External"/><Relationship Id="rId35" Type="http://schemas.openxmlformats.org/officeDocument/2006/relationships/hyperlink" Target="http://www.arrowecs.es/default.aspx" TargetMode="External"/><Relationship Id="rId43" Type="http://schemas.openxmlformats.org/officeDocument/2006/relationships/image" Target="../media/image139.png"/><Relationship Id="rId48" Type="http://schemas.openxmlformats.org/officeDocument/2006/relationships/image" Target="../media/image144.png"/><Relationship Id="rId56" Type="http://schemas.openxmlformats.org/officeDocument/2006/relationships/image" Target="../media/image152.png"/><Relationship Id="rId64" Type="http://schemas.openxmlformats.org/officeDocument/2006/relationships/image" Target="../media/image159.png"/><Relationship Id="rId69" Type="http://schemas.openxmlformats.org/officeDocument/2006/relationships/image" Target="../media/image164.jpeg"/><Relationship Id="rId77" Type="http://schemas.openxmlformats.org/officeDocument/2006/relationships/image" Target="../media/image171.jpeg"/><Relationship Id="rId8" Type="http://schemas.openxmlformats.org/officeDocument/2006/relationships/image" Target="../media/image107.jpeg"/><Relationship Id="rId51" Type="http://schemas.openxmlformats.org/officeDocument/2006/relationships/image" Target="../media/image147.png"/><Relationship Id="rId72" Type="http://schemas.openxmlformats.org/officeDocument/2006/relationships/image" Target="../media/image167.png"/><Relationship Id="rId80" Type="http://schemas.openxmlformats.org/officeDocument/2006/relationships/hyperlink" Target="http://www.ais.co.th/" TargetMode="External"/><Relationship Id="rId85" Type="http://schemas.openxmlformats.org/officeDocument/2006/relationships/image" Target="../media/image178.jpeg"/><Relationship Id="rId3" Type="http://schemas.openxmlformats.org/officeDocument/2006/relationships/image" Target="../media/image102.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33" Type="http://schemas.openxmlformats.org/officeDocument/2006/relationships/image" Target="../media/image131.png"/><Relationship Id="rId38" Type="http://schemas.openxmlformats.org/officeDocument/2006/relationships/image" Target="../media/image134.png"/><Relationship Id="rId46" Type="http://schemas.openxmlformats.org/officeDocument/2006/relationships/image" Target="../media/image142.jpeg"/><Relationship Id="rId59" Type="http://schemas.openxmlformats.org/officeDocument/2006/relationships/hyperlink" Target="http://www.espaciorack.com/" TargetMode="External"/><Relationship Id="rId67" Type="http://schemas.openxmlformats.org/officeDocument/2006/relationships/image" Target="../media/image162.png"/><Relationship Id="rId20" Type="http://schemas.openxmlformats.org/officeDocument/2006/relationships/image" Target="../media/image119.png"/><Relationship Id="rId41" Type="http://schemas.openxmlformats.org/officeDocument/2006/relationships/image" Target="../media/image137.png"/><Relationship Id="rId54" Type="http://schemas.openxmlformats.org/officeDocument/2006/relationships/image" Target="../media/image150.png"/><Relationship Id="rId62" Type="http://schemas.openxmlformats.org/officeDocument/2006/relationships/image" Target="../media/image157.png"/><Relationship Id="rId70" Type="http://schemas.openxmlformats.org/officeDocument/2006/relationships/image" Target="../media/image165.jpeg"/><Relationship Id="rId75" Type="http://schemas.openxmlformats.org/officeDocument/2006/relationships/image" Target="../media/image170.png"/><Relationship Id="rId83" Type="http://schemas.openxmlformats.org/officeDocument/2006/relationships/image" Target="../media/image176.png"/><Relationship Id="rId88"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05.pn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png"/><Relationship Id="rId36" Type="http://schemas.openxmlformats.org/officeDocument/2006/relationships/image" Target="../media/image133.png"/><Relationship Id="rId49" Type="http://schemas.openxmlformats.org/officeDocument/2006/relationships/image" Target="../media/image145.png"/><Relationship Id="rId57" Type="http://schemas.openxmlformats.org/officeDocument/2006/relationships/image" Target="../media/image153.png"/><Relationship Id="rId10" Type="http://schemas.openxmlformats.org/officeDocument/2006/relationships/image" Target="../media/image109.png"/><Relationship Id="rId31" Type="http://schemas.openxmlformats.org/officeDocument/2006/relationships/image" Target="../media/image129.png"/><Relationship Id="rId44" Type="http://schemas.openxmlformats.org/officeDocument/2006/relationships/image" Target="../media/image140.png"/><Relationship Id="rId52" Type="http://schemas.openxmlformats.org/officeDocument/2006/relationships/image" Target="../media/image148.png"/><Relationship Id="rId60" Type="http://schemas.openxmlformats.org/officeDocument/2006/relationships/image" Target="../media/image155.png"/><Relationship Id="rId65" Type="http://schemas.openxmlformats.org/officeDocument/2006/relationships/image" Target="../media/image160.png"/><Relationship Id="rId73" Type="http://schemas.openxmlformats.org/officeDocument/2006/relationships/image" Target="../media/image168.png"/><Relationship Id="rId78" Type="http://schemas.openxmlformats.org/officeDocument/2006/relationships/image" Target="../media/image172.png"/><Relationship Id="rId81" Type="http://schemas.openxmlformats.org/officeDocument/2006/relationships/image" Target="../media/image174.png"/><Relationship Id="rId86" Type="http://schemas.openxmlformats.org/officeDocument/2006/relationships/image" Target="../media/image179.jpeg"/><Relationship Id="rId4" Type="http://schemas.openxmlformats.org/officeDocument/2006/relationships/image" Target="../media/image103.png"/><Relationship Id="rId9"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17.png"/><Relationship Id="rId39" Type="http://schemas.openxmlformats.org/officeDocument/2006/relationships/image" Target="../media/image135.png"/><Relationship Id="rId34" Type="http://schemas.openxmlformats.org/officeDocument/2006/relationships/image" Target="../media/image132.png"/><Relationship Id="rId50" Type="http://schemas.openxmlformats.org/officeDocument/2006/relationships/image" Target="../media/image146.jpeg"/><Relationship Id="rId55" Type="http://schemas.openxmlformats.org/officeDocument/2006/relationships/image" Target="../media/image151.png"/><Relationship Id="rId76" Type="http://schemas.openxmlformats.org/officeDocument/2006/relationships/hyperlink" Target="http://www.glfoto.cn/" TargetMode="External"/><Relationship Id="rId7" Type="http://schemas.openxmlformats.org/officeDocument/2006/relationships/image" Target="../media/image106.jpeg"/><Relationship Id="rId71" Type="http://schemas.openxmlformats.org/officeDocument/2006/relationships/image" Target="../media/image166.png"/><Relationship Id="rId2" Type="http://schemas.openxmlformats.org/officeDocument/2006/relationships/notesSlide" Target="../notesSlides/notesSlide24.xml"/><Relationship Id="rId29" Type="http://schemas.openxmlformats.org/officeDocument/2006/relationships/image" Target="../media/image128.png"/><Relationship Id="rId24" Type="http://schemas.openxmlformats.org/officeDocument/2006/relationships/image" Target="../media/image123.png"/><Relationship Id="rId40" Type="http://schemas.openxmlformats.org/officeDocument/2006/relationships/image" Target="../media/image136.png"/><Relationship Id="rId45" Type="http://schemas.openxmlformats.org/officeDocument/2006/relationships/image" Target="../media/image141.png"/><Relationship Id="rId66" Type="http://schemas.openxmlformats.org/officeDocument/2006/relationships/image" Target="../media/image161.jpeg"/><Relationship Id="rId87" Type="http://schemas.openxmlformats.org/officeDocument/2006/relationships/image" Target="../media/image180.png"/><Relationship Id="rId61" Type="http://schemas.openxmlformats.org/officeDocument/2006/relationships/image" Target="../media/image156.png"/><Relationship Id="rId82" Type="http://schemas.openxmlformats.org/officeDocument/2006/relationships/image" Target="../media/image175.png"/><Relationship Id="rId19" Type="http://schemas.openxmlformats.org/officeDocument/2006/relationships/image" Target="../media/image1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86.png"/><Relationship Id="rId4" Type="http://schemas.openxmlformats.org/officeDocument/2006/relationships/image" Target="../media/image18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3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9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emf"/><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emf"/><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057027" y="2277666"/>
            <a:ext cx="10153650" cy="1770063"/>
          </a:xfrm>
          <a:prstGeom prst="rect">
            <a:avLst/>
          </a:prstGeom>
        </p:spPr>
        <p:txBody>
          <a:bodyPr lIns="91398" tIns="45701" rIns="91398" bIns="45701"/>
          <a:lstStyle/>
          <a:p>
            <a:pPr>
              <a:buSzPct val="100000"/>
            </a:pPr>
            <a:r>
              <a:rPr lang="zh-CN" altLang="zh-CN" sz="4000" dirty="0">
                <a:solidFill>
                  <a:srgbClr val="3E3E3E"/>
                </a:solidFill>
                <a:ea typeface="微软雅黑" pitchFamily="34" charset="-122"/>
                <a:cs typeface="Arial" pitchFamily="34" charset="0"/>
                <a:sym typeface="Arial" pitchFamily="34" charset="0"/>
              </a:rPr>
              <a:t>Achieving Real-Time Business </a:t>
            </a:r>
            <a:r>
              <a:rPr lang="zh-CN" altLang="zh-CN" sz="4000" dirty="0" smtClean="0">
                <a:solidFill>
                  <a:srgbClr val="3E3E3E"/>
                </a:solidFill>
                <a:ea typeface="微软雅黑" pitchFamily="34" charset="-122"/>
                <a:cs typeface="Arial" pitchFamily="34" charset="0"/>
                <a:sym typeface="Arial" pitchFamily="34" charset="0"/>
              </a:rPr>
              <a:t>Operation</a:t>
            </a:r>
            <a:r>
              <a:rPr lang="en-US" altLang="zh-CN" sz="4000" smtClean="0">
                <a:solidFill>
                  <a:srgbClr val="3E3E3E"/>
                </a:solidFill>
                <a:ea typeface="微软雅黑" pitchFamily="34" charset="-122"/>
                <a:cs typeface="Arial" pitchFamily="34" charset="0"/>
                <a:sym typeface="Arial" pitchFamily="34" charset="0"/>
              </a:rPr>
              <a:t>s</a:t>
            </a:r>
            <a:endParaRPr lang="zh-CN" altLang="zh-CN" sz="4000" dirty="0">
              <a:solidFill>
                <a:srgbClr val="3E3E3E"/>
              </a:solidFill>
              <a:ea typeface="微软雅黑" pitchFamily="34" charset="-122"/>
              <a:cs typeface="Arial" pitchFamily="34" charset="0"/>
              <a:sym typeface="Arial" pitchFamily="34" charset="0"/>
            </a:endParaRPr>
          </a:p>
          <a:p>
            <a:pPr>
              <a:buSzPct val="100000"/>
            </a:pPr>
            <a:r>
              <a:rPr lang="zh-CN" altLang="zh-CN" sz="3200" dirty="0">
                <a:solidFill>
                  <a:srgbClr val="3E3E3E"/>
                </a:solidFill>
                <a:ea typeface="微软雅黑" pitchFamily="34" charset="-122"/>
                <a:cs typeface="Arial" pitchFamily="34" charset="0"/>
                <a:sym typeface="Arial" pitchFamily="34" charset="0"/>
              </a:rPr>
              <a:t>— Huawei Solutions for SAP HANA</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04"/>
          <p:cNvSpPr txBox="1"/>
          <p:nvPr/>
        </p:nvSpPr>
        <p:spPr>
          <a:xfrm>
            <a:off x="2011909" y="1485578"/>
            <a:ext cx="3080850" cy="400087"/>
          </a:xfrm>
          <a:prstGeom prst="rect">
            <a:avLst/>
          </a:prstGeom>
          <a:noFill/>
        </p:spPr>
        <p:txBody>
          <a:bodyPr wrap="square" lIns="121897" tIns="60949" rIns="121897" bIns="60949" rtlCol="0">
            <a:spAutoFit/>
          </a:bodyPr>
          <a:lstStyle/>
          <a:p>
            <a:pPr>
              <a:buClrTx/>
              <a:buFontTx/>
              <a:buNone/>
            </a:pPr>
            <a:r>
              <a:rPr lang="en-US" altLang="zh-CN" sz="1800" dirty="0" smtClean="0">
                <a:solidFill>
                  <a:srgbClr val="000000">
                    <a:lumMod val="95000"/>
                    <a:lumOff val="5000"/>
                  </a:srgbClr>
                </a:solidFill>
                <a:latin typeface="Arial"/>
                <a:ea typeface="华文细黑"/>
                <a:cs typeface="Arial" pitchFamily="34" charset="0"/>
              </a:rPr>
              <a:t>Scale Out Solution</a:t>
            </a:r>
            <a:endParaRPr lang="en-US" altLang="zh-CN" sz="1800" dirty="0">
              <a:solidFill>
                <a:srgbClr val="000000">
                  <a:lumMod val="95000"/>
                  <a:lumOff val="5000"/>
                </a:srgbClr>
              </a:solidFill>
              <a:latin typeface="Arial"/>
              <a:ea typeface="华文细黑"/>
              <a:cs typeface="Arial" pitchFamily="34" charset="0"/>
            </a:endParaRPr>
          </a:p>
        </p:txBody>
      </p:sp>
      <p:sp>
        <p:nvSpPr>
          <p:cNvPr id="107" name="Title 2"/>
          <p:cNvSpPr txBox="1">
            <a:spLocks/>
          </p:cNvSpPr>
          <p:nvPr/>
        </p:nvSpPr>
        <p:spPr>
          <a:xfrm>
            <a:off x="252481" y="282524"/>
            <a:ext cx="9839436" cy="789351"/>
          </a:xfrm>
          <a:prstGeom prst="rect">
            <a:avLst/>
          </a:prstGeom>
        </p:spPr>
        <p:txBody>
          <a:bodyPr lIns="96731" tIns="48368" rIns="96731" bIns="48368"/>
          <a:lstStyle/>
          <a:p>
            <a:pPr lvl="0" eaLnBrk="0" hangingPunct="0">
              <a:buNone/>
              <a:defRPr/>
            </a:pPr>
            <a:endParaRPr lang="en-US" altLang="zh-CN" sz="2540" kern="0" dirty="0">
              <a:solidFill>
                <a:schemeClr val="tx1">
                  <a:lumMod val="85000"/>
                  <a:lumOff val="15000"/>
                </a:schemeClr>
              </a:solidFill>
              <a:latin typeface="Arial"/>
              <a:ea typeface="微软雅黑" pitchFamily="34" charset="-122"/>
            </a:endParaRPr>
          </a:p>
        </p:txBody>
      </p:sp>
      <p:sp>
        <p:nvSpPr>
          <p:cNvPr id="104" name="Title 2"/>
          <p:cNvSpPr txBox="1">
            <a:spLocks/>
          </p:cNvSpPr>
          <p:nvPr/>
        </p:nvSpPr>
        <p:spPr>
          <a:xfrm>
            <a:off x="748307" y="446668"/>
            <a:ext cx="11838322" cy="745864"/>
          </a:xfrm>
          <a:prstGeom prst="rect">
            <a:avLst/>
          </a:prstGeom>
        </p:spPr>
        <p:txBody>
          <a:bodyPr lIns="121929" tIns="60965" rIns="121929" bIns="60965"/>
          <a:lstStyle/>
          <a:p>
            <a:pPr>
              <a:buClrTx/>
              <a:buFontTx/>
              <a:buNone/>
            </a:pPr>
            <a:endParaRPr lang="en-US" altLang="zh-CN" sz="2646" dirty="0">
              <a:solidFill>
                <a:schemeClr val="tx1">
                  <a:lumMod val="85000"/>
                  <a:lumOff val="15000"/>
                </a:schemeClr>
              </a:solidFill>
              <a:latin typeface="Arial"/>
            </a:endParaRPr>
          </a:p>
        </p:txBody>
      </p:sp>
      <p:grpSp>
        <p:nvGrpSpPr>
          <p:cNvPr id="3" name="组合 2"/>
          <p:cNvGrpSpPr/>
          <p:nvPr/>
        </p:nvGrpSpPr>
        <p:grpSpPr>
          <a:xfrm>
            <a:off x="785131" y="2050900"/>
            <a:ext cx="5297920" cy="3644908"/>
            <a:chOff x="785131" y="2266924"/>
            <a:chExt cx="5297920" cy="3644908"/>
          </a:xfrm>
        </p:grpSpPr>
        <p:grpSp>
          <p:nvGrpSpPr>
            <p:cNvPr id="2" name="组合 1"/>
            <p:cNvGrpSpPr/>
            <p:nvPr/>
          </p:nvGrpSpPr>
          <p:grpSpPr>
            <a:xfrm>
              <a:off x="785131" y="2266924"/>
              <a:ext cx="5297920" cy="3644906"/>
              <a:chOff x="785131" y="2085259"/>
              <a:chExt cx="5297920" cy="3866261"/>
            </a:xfrm>
          </p:grpSpPr>
          <p:sp>
            <p:nvSpPr>
              <p:cNvPr id="101" name="矩形 100"/>
              <p:cNvSpPr/>
              <p:nvPr/>
            </p:nvSpPr>
            <p:spPr bwMode="auto">
              <a:xfrm>
                <a:off x="5314072" y="3622990"/>
                <a:ext cx="519129" cy="1260328"/>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100" name="矩形 99"/>
              <p:cNvSpPr/>
              <p:nvPr/>
            </p:nvSpPr>
            <p:spPr bwMode="auto">
              <a:xfrm>
                <a:off x="4676095" y="3622990"/>
                <a:ext cx="519129" cy="1260334"/>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4" name="矩形 43"/>
              <p:cNvSpPr/>
              <p:nvPr/>
            </p:nvSpPr>
            <p:spPr bwMode="auto">
              <a:xfrm>
                <a:off x="951628" y="4235858"/>
                <a:ext cx="594592" cy="657541"/>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8" name="矩形 47"/>
              <p:cNvSpPr/>
              <p:nvPr/>
            </p:nvSpPr>
            <p:spPr bwMode="auto">
              <a:xfrm>
                <a:off x="1706767" y="4235858"/>
                <a:ext cx="578076" cy="657545"/>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9" name="矩形 48"/>
              <p:cNvSpPr/>
              <p:nvPr/>
            </p:nvSpPr>
            <p:spPr bwMode="auto">
              <a:xfrm>
                <a:off x="2445390" y="4235858"/>
                <a:ext cx="569121" cy="657543"/>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0" name="矩形 49"/>
              <p:cNvSpPr/>
              <p:nvPr/>
            </p:nvSpPr>
            <p:spPr bwMode="auto">
              <a:xfrm>
                <a:off x="3175061" y="4235859"/>
                <a:ext cx="569121" cy="657542"/>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1" name="Content Placeholder 3"/>
              <p:cNvSpPr txBox="1">
                <a:spLocks/>
              </p:cNvSpPr>
              <p:nvPr/>
            </p:nvSpPr>
            <p:spPr>
              <a:xfrm>
                <a:off x="988779" y="4852000"/>
                <a:ext cx="860336" cy="28051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smtClean="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3TB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3" name="Content Placeholder 3"/>
              <p:cNvSpPr txBox="1">
                <a:spLocks/>
              </p:cNvSpPr>
              <p:nvPr/>
            </p:nvSpPr>
            <p:spPr>
              <a:xfrm>
                <a:off x="2403691" y="4852000"/>
                <a:ext cx="686237" cy="249194"/>
              </a:xfrm>
              <a:prstGeom prst="rect">
                <a:avLst/>
              </a:prstGeom>
            </p:spPr>
            <p:txBody>
              <a:bodyPr lIns="121897" tIns="60949" rIns="121897" bIns="60949"/>
              <a:lstStyle/>
              <a:p>
                <a:pPr marL="457110" indent="-457110" algn="ctr" eaLnBrk="0" hangingPunct="0">
                  <a:lnSpc>
                    <a:spcPct val="140000"/>
                  </a:lnSpc>
                  <a:buClr>
                    <a:srgbClr val="777777"/>
                  </a:buClr>
                  <a:buSzPct val="60000"/>
                  <a:defRPr/>
                </a:pPr>
                <a:r>
                  <a:rPr lang="en-US" altLang="zh-CN" sz="1376" kern="0" dirty="0" smtClean="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rPr>
                  <a:t>……</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5" name="矩形 54"/>
              <p:cNvSpPr/>
              <p:nvPr/>
            </p:nvSpPr>
            <p:spPr bwMode="auto">
              <a:xfrm>
                <a:off x="3904728" y="4235858"/>
                <a:ext cx="569121" cy="657542"/>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7" name="Content Placeholder 3"/>
              <p:cNvSpPr txBox="1">
                <a:spLocks/>
              </p:cNvSpPr>
              <p:nvPr/>
            </p:nvSpPr>
            <p:spPr>
              <a:xfrm>
                <a:off x="3977318" y="4851993"/>
                <a:ext cx="739102" cy="31407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3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8" name="Content Placeholder 3"/>
              <p:cNvSpPr txBox="1">
                <a:spLocks/>
              </p:cNvSpPr>
              <p:nvPr/>
            </p:nvSpPr>
            <p:spPr>
              <a:xfrm>
                <a:off x="4601810" y="4851993"/>
                <a:ext cx="739102" cy="31407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smtClean="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60" name="Content Placeholder 3"/>
              <p:cNvSpPr txBox="1">
                <a:spLocks/>
              </p:cNvSpPr>
              <p:nvPr/>
            </p:nvSpPr>
            <p:spPr>
              <a:xfrm>
                <a:off x="5343949" y="4852000"/>
                <a:ext cx="739102" cy="277125"/>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6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86" name="TextBox 85"/>
              <p:cNvSpPr txBox="1"/>
              <p:nvPr/>
            </p:nvSpPr>
            <p:spPr>
              <a:xfrm>
                <a:off x="900017" y="2472548"/>
                <a:ext cx="3469378" cy="372490"/>
              </a:xfrm>
              <a:prstGeom prst="rect">
                <a:avLst/>
              </a:prstGeom>
              <a:noFill/>
            </p:spPr>
            <p:txBody>
              <a:bodyPr wrap="square" lIns="121897" tIns="60949" rIns="121897" bIns="60949" rtlCol="0">
                <a:spAutoFit/>
              </a:bodyPr>
              <a:lstStyle/>
              <a:p>
                <a:pPr>
                  <a:buClrTx/>
                  <a:buFontTx/>
                  <a:buNone/>
                </a:pPr>
                <a:r>
                  <a:rPr lang="en-US" altLang="zh-CN" sz="1482" dirty="0">
                    <a:solidFill>
                      <a:srgbClr val="000000"/>
                    </a:solidFill>
                    <a:latin typeface="Arial"/>
                    <a:ea typeface="华文细黑"/>
                    <a:cs typeface="Arial" pitchFamily="34" charset="0"/>
                  </a:rPr>
                  <a:t>FusionServer E9000 V5/ 2488H V5</a:t>
                </a:r>
              </a:p>
            </p:txBody>
          </p:sp>
          <p:sp>
            <p:nvSpPr>
              <p:cNvPr id="88" name="TextBox 87"/>
              <p:cNvSpPr txBox="1"/>
              <p:nvPr/>
            </p:nvSpPr>
            <p:spPr>
              <a:xfrm>
                <a:off x="900017" y="2115771"/>
                <a:ext cx="3623021" cy="372490"/>
              </a:xfrm>
              <a:prstGeom prst="rect">
                <a:avLst/>
              </a:prstGeom>
              <a:noFill/>
            </p:spPr>
            <p:txBody>
              <a:bodyPr wrap="square" lIns="121897" tIns="60949" rIns="121897" bIns="60949" rtlCol="0">
                <a:spAutoFit/>
              </a:bodyPr>
              <a:lstStyle/>
              <a:p>
                <a:r>
                  <a:rPr lang="en-US" altLang="zh-CN" sz="1482" dirty="0">
                    <a:solidFill>
                      <a:srgbClr val="000000"/>
                    </a:solidFill>
                    <a:latin typeface="Arial"/>
                    <a:ea typeface="华文细黑"/>
                    <a:cs typeface="Arial" pitchFamily="34" charset="0"/>
                  </a:rPr>
                  <a:t>FusionServer 8100   </a:t>
                </a:r>
                <a:r>
                  <a:rPr lang="en-US" altLang="zh-CN" sz="1482" dirty="0" smtClean="0">
                    <a:solidFill>
                      <a:srgbClr val="000000"/>
                    </a:solidFill>
                    <a:latin typeface="Arial"/>
                    <a:ea typeface="华文细黑"/>
                    <a:cs typeface="Arial" pitchFamily="34" charset="0"/>
                  </a:rPr>
                  <a:t>V5</a:t>
                </a:r>
                <a:endParaRPr lang="en-US" altLang="zh-CN" sz="1482" dirty="0">
                  <a:solidFill>
                    <a:srgbClr val="000000"/>
                  </a:solidFill>
                  <a:latin typeface="Arial"/>
                  <a:ea typeface="华文细黑"/>
                  <a:cs typeface="Arial" pitchFamily="34" charset="0"/>
                </a:endParaRPr>
              </a:p>
            </p:txBody>
          </p:sp>
          <p:grpSp>
            <p:nvGrpSpPr>
              <p:cNvPr id="4" name="组合 100"/>
              <p:cNvGrpSpPr/>
              <p:nvPr/>
            </p:nvGrpSpPr>
            <p:grpSpPr>
              <a:xfrm>
                <a:off x="785131" y="2085259"/>
                <a:ext cx="5096357" cy="3866261"/>
                <a:chOff x="588688" y="1277977"/>
                <a:chExt cx="3821273" cy="2899385"/>
              </a:xfrm>
            </p:grpSpPr>
            <p:sp>
              <p:nvSpPr>
                <p:cNvPr id="94" name="矩形 93"/>
                <p:cNvSpPr/>
                <p:nvPr/>
              </p:nvSpPr>
              <p:spPr bwMode="auto">
                <a:xfrm>
                  <a:off x="590822" y="1541363"/>
                  <a:ext cx="2800567" cy="2380350"/>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endParaRPr lang="en-US" altLang="zh-CN" sz="1376" kern="0" dirty="0">
                    <a:solidFill>
                      <a:srgbClr val="000000">
                        <a:lumMod val="85000"/>
                        <a:lumOff val="15000"/>
                      </a:srgbClr>
                    </a:solidFill>
                    <a:latin typeface="Arial"/>
                    <a:ea typeface="宋体" charset="-122"/>
                    <a:cs typeface="Arial" pitchFamily="34" charset="0"/>
                  </a:endParaRPr>
                </a:p>
              </p:txBody>
            </p:sp>
            <p:sp>
              <p:nvSpPr>
                <p:cNvPr id="87" name="矩形 86"/>
                <p:cNvSpPr/>
                <p:nvPr/>
              </p:nvSpPr>
              <p:spPr bwMode="auto">
                <a:xfrm>
                  <a:off x="588688" y="1277977"/>
                  <a:ext cx="3821273" cy="2899385"/>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endParaRPr lang="en-US" altLang="zh-CN" sz="1376" kern="0" dirty="0">
                    <a:solidFill>
                      <a:srgbClr val="000000">
                        <a:lumMod val="85000"/>
                        <a:lumOff val="15000"/>
                      </a:srgbClr>
                    </a:solidFill>
                    <a:latin typeface="Arial"/>
                    <a:ea typeface="宋体" charset="-122"/>
                    <a:cs typeface="Arial" pitchFamily="34" charset="0"/>
                  </a:endParaRPr>
                </a:p>
              </p:txBody>
            </p:sp>
          </p:grpSp>
        </p:grpSp>
        <p:sp>
          <p:nvSpPr>
            <p:cNvPr id="77" name="Rounded Rectangle 4"/>
            <p:cNvSpPr/>
            <p:nvPr/>
          </p:nvSpPr>
          <p:spPr bwMode="auto">
            <a:xfrm>
              <a:off x="791976" y="5322303"/>
              <a:ext cx="3731521" cy="268142"/>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600" dirty="0" smtClean="0">
                  <a:solidFill>
                    <a:prstClr val="white"/>
                  </a:solidFill>
                  <a:latin typeface="Arial" pitchFamily="34" charset="0"/>
                  <a:cs typeface="Arial" pitchFamily="34" charset="0"/>
                </a:rPr>
                <a:t>4S (</a:t>
              </a:r>
              <a:r>
                <a:rPr lang="en-US" altLang="zh-CN" sz="1600" dirty="0" smtClean="0">
                  <a:solidFill>
                    <a:prstClr val="white"/>
                  </a:solidFill>
                  <a:latin typeface="Arial" pitchFamily="34" charset="0"/>
                  <a:cs typeface="Arial" pitchFamily="34" charset="0"/>
                </a:rPr>
                <a:t>112 cores)</a:t>
              </a:r>
              <a:endParaRPr lang="en-US" sz="1600" dirty="0">
                <a:solidFill>
                  <a:prstClr val="white"/>
                </a:solidFill>
                <a:latin typeface="Arial" pitchFamily="34" charset="0"/>
                <a:cs typeface="Arial" pitchFamily="34" charset="0"/>
              </a:endParaRPr>
            </a:p>
          </p:txBody>
        </p:sp>
        <p:sp>
          <p:nvSpPr>
            <p:cNvPr id="83" name="Rounded Rectangle 29"/>
            <p:cNvSpPr/>
            <p:nvPr/>
          </p:nvSpPr>
          <p:spPr bwMode="auto">
            <a:xfrm>
              <a:off x="791976" y="5624451"/>
              <a:ext cx="5089512" cy="287381"/>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altLang="zh-CN" sz="1600" dirty="0">
                  <a:solidFill>
                    <a:prstClr val="white"/>
                  </a:solidFill>
                  <a:latin typeface="Arial" pitchFamily="34" charset="0"/>
                  <a:cs typeface="Arial" pitchFamily="34" charset="0"/>
                </a:rPr>
                <a:t>8S (224 cores</a:t>
              </a:r>
              <a:r>
                <a:rPr lang="en-US" altLang="zh-CN" sz="1600" dirty="0" smtClean="0">
                  <a:solidFill>
                    <a:prstClr val="white"/>
                  </a:solidFill>
                  <a:latin typeface="Arial" pitchFamily="34" charset="0"/>
                  <a:cs typeface="Arial" pitchFamily="34" charset="0"/>
                </a:rPr>
                <a:t>)</a:t>
              </a:r>
              <a:endParaRPr lang="en-US" altLang="zh-CN" sz="1600" dirty="0">
                <a:solidFill>
                  <a:prstClr val="white"/>
                </a:solidFill>
                <a:latin typeface="Arial" pitchFamily="34" charset="0"/>
                <a:cs typeface="Arial" pitchFamily="34" charset="0"/>
              </a:endParaRPr>
            </a:p>
          </p:txBody>
        </p:sp>
      </p:grpSp>
      <p:grpSp>
        <p:nvGrpSpPr>
          <p:cNvPr id="42" name="组合 41"/>
          <p:cNvGrpSpPr/>
          <p:nvPr/>
        </p:nvGrpSpPr>
        <p:grpSpPr>
          <a:xfrm>
            <a:off x="6935644" y="2255244"/>
            <a:ext cx="4237671" cy="1858705"/>
            <a:chOff x="8100322" y="2891642"/>
            <a:chExt cx="2238549" cy="618403"/>
          </a:xfrm>
        </p:grpSpPr>
        <p:sp>
          <p:nvSpPr>
            <p:cNvPr id="43" name="TextBox 114"/>
            <p:cNvSpPr txBox="1">
              <a:spLocks noChangeArrowheads="1"/>
            </p:cNvSpPr>
            <p:nvPr/>
          </p:nvSpPr>
          <p:spPr bwMode="auto">
            <a:xfrm>
              <a:off x="8147229" y="3428126"/>
              <a:ext cx="2191642" cy="81919"/>
            </a:xfrm>
            <a:prstGeom prst="rect">
              <a:avLst/>
            </a:prstGeom>
            <a:noFill/>
            <a:ln w="9525">
              <a:noFill/>
              <a:miter lim="800000"/>
              <a:headEnd/>
              <a:tailEnd/>
            </a:ln>
          </p:spPr>
          <p:txBody>
            <a:bodyPr wrap="square" lIns="0" tIns="0" rIns="0" bIns="0">
              <a:spAutoFit/>
            </a:bodyPr>
            <a:lstStyle/>
            <a:p>
              <a:pPr algn="ctr">
                <a:buSzPct val="100000"/>
              </a:pPr>
              <a:r>
                <a:rPr lang="zh-CN" altLang="zh-CN" sz="1600" dirty="0">
                  <a:solidFill>
                    <a:schemeClr val="tx1">
                      <a:lumMod val="75000"/>
                      <a:lumOff val="25000"/>
                    </a:schemeClr>
                  </a:solidFill>
                  <a:ea typeface="微软雅黑" pitchFamily="34" charset="-122"/>
                  <a:cs typeface="Arial" pitchFamily="34" charset="0"/>
                  <a:sym typeface="Calibri" pitchFamily="34" charset="0"/>
                </a:rPr>
                <a:t>FusionServer</a:t>
              </a:r>
            </a:p>
          </p:txBody>
        </p:sp>
        <p:pic>
          <p:nvPicPr>
            <p:cNvPr id="46" name="Picture 2" descr="D:\work\一体机\HANA\业内材料\硬件照片\003 E9000 Blade Server (刀片服务器 )\003 E9000 Blade Server (刀片服务器 )\00 E9000 Chassis（机箱）\DSC_1836.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10370" y="2891642"/>
              <a:ext cx="618604" cy="462410"/>
            </a:xfrm>
            <a:prstGeom prst="rect">
              <a:avLst/>
            </a:prstGeom>
            <a:noFill/>
            <a:ln w="9525">
              <a:noFill/>
              <a:miter lim="800000"/>
              <a:headEnd/>
              <a:tailEnd/>
            </a:ln>
          </p:spPr>
        </p:pic>
        <p:pic>
          <p:nvPicPr>
            <p:cNvPr id="47" name="图片 46"/>
            <p:cNvPicPr>
              <a:picLocks noChangeAspect="1"/>
            </p:cNvPicPr>
            <p:nvPr/>
          </p:nvPicPr>
          <p:blipFill>
            <a:blip r:embed="rId4">
              <a:clrChange>
                <a:clrFrom>
                  <a:srgbClr val="FFFFFF"/>
                </a:clrFrom>
                <a:clrTo>
                  <a:srgbClr val="FFFFFF">
                    <a:alpha val="0"/>
                  </a:srgbClr>
                </a:clrTo>
              </a:clrChange>
            </a:blip>
            <a:stretch>
              <a:fillRect/>
            </a:stretch>
          </p:blipFill>
          <p:spPr>
            <a:xfrm>
              <a:off x="8855978" y="3003090"/>
              <a:ext cx="733431" cy="380330"/>
            </a:xfrm>
            <a:prstGeom prst="rect">
              <a:avLst/>
            </a:prstGeom>
          </p:spPr>
        </p:pic>
        <p:pic>
          <p:nvPicPr>
            <p:cNvPr id="59" name="图片 58"/>
            <p:cNvPicPr>
              <a:picLocks noChangeAspect="1"/>
            </p:cNvPicPr>
            <p:nvPr/>
          </p:nvPicPr>
          <p:blipFill>
            <a:blip r:embed="rId5">
              <a:clrChange>
                <a:clrFrom>
                  <a:srgbClr val="FFFFFF"/>
                </a:clrFrom>
                <a:clrTo>
                  <a:srgbClr val="FFFFFF">
                    <a:alpha val="0"/>
                  </a:srgbClr>
                </a:clrTo>
              </a:clrChange>
            </a:blip>
            <a:stretch>
              <a:fillRect/>
            </a:stretch>
          </p:blipFill>
          <p:spPr>
            <a:xfrm>
              <a:off x="8100322" y="3156483"/>
              <a:ext cx="749895" cy="218237"/>
            </a:xfrm>
            <a:prstGeom prst="rect">
              <a:avLst/>
            </a:prstGeom>
          </p:spPr>
        </p:pic>
      </p:grpSp>
      <p:sp>
        <p:nvSpPr>
          <p:cNvPr id="63" name="TextBox 110"/>
          <p:cNvSpPr txBox="1">
            <a:spLocks noChangeArrowheads="1"/>
          </p:cNvSpPr>
          <p:nvPr/>
        </p:nvSpPr>
        <p:spPr bwMode="auto">
          <a:xfrm>
            <a:off x="8617867" y="5201559"/>
            <a:ext cx="1673225" cy="246221"/>
          </a:xfrm>
          <a:prstGeom prst="rect">
            <a:avLst/>
          </a:prstGeom>
          <a:noFill/>
          <a:ln w="9525">
            <a:noFill/>
            <a:miter lim="800000"/>
            <a:headEnd/>
            <a:tailEnd/>
          </a:ln>
        </p:spPr>
        <p:txBody>
          <a:bodyPr lIns="0" tIns="0" rIns="0" bIns="0">
            <a:spAutoFit/>
          </a:bodyPr>
          <a:lstStyle/>
          <a:p>
            <a:pPr>
              <a:buSzPct val="100000"/>
            </a:pPr>
            <a:r>
              <a:rPr lang="zh-CN" altLang="zh-CN" sz="1600" dirty="0">
                <a:solidFill>
                  <a:schemeClr val="tx1">
                    <a:lumMod val="75000"/>
                    <a:lumOff val="25000"/>
                  </a:schemeClr>
                </a:solidFill>
                <a:ea typeface="微软雅黑" pitchFamily="34" charset="-122"/>
                <a:cs typeface="Arial" pitchFamily="34" charset="0"/>
                <a:sym typeface="Calibri" pitchFamily="34" charset="0"/>
              </a:rPr>
              <a:t>OceanStor</a:t>
            </a:r>
          </a:p>
        </p:txBody>
      </p:sp>
      <p:pic>
        <p:nvPicPr>
          <p:cNvPr id="6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0228" y="1053573"/>
            <a:ext cx="1931014" cy="43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702404" y="2852850"/>
            <a:ext cx="1088760" cy="523220"/>
          </a:xfrm>
          <a:prstGeom prst="rect">
            <a:avLst/>
          </a:prstGeom>
        </p:spPr>
        <p:txBody>
          <a:bodyPr wrap="none">
            <a:spAutoFit/>
          </a:bodyPr>
          <a:lstStyle/>
          <a:p>
            <a:pPr algn="ctr" fontAlgn="auto">
              <a:spcBef>
                <a:spcPts val="0"/>
              </a:spcBef>
              <a:spcAft>
                <a:spcPts val="0"/>
              </a:spcAft>
            </a:pPr>
            <a:r>
              <a:rPr lang="en-US" altLang="zh-CN" sz="1400" dirty="0" smtClean="0">
                <a:cs typeface="Arial" pitchFamily="34" charset="0"/>
              </a:rPr>
              <a:t>96TB</a:t>
            </a:r>
          </a:p>
          <a:p>
            <a:pPr algn="ctr" fontAlgn="auto">
              <a:spcBef>
                <a:spcPts val="0"/>
              </a:spcBef>
              <a:spcAft>
                <a:spcPts val="0"/>
              </a:spcAft>
            </a:pPr>
            <a:r>
              <a:rPr lang="en-US" altLang="zh-CN" sz="1400" dirty="0" smtClean="0">
                <a:cs typeface="Arial" pitchFamily="34" charset="0"/>
              </a:rPr>
              <a:t>(16 nodes) </a:t>
            </a:r>
            <a:endParaRPr lang="en-US" altLang="zh-CN" sz="1400" dirty="0">
              <a:cs typeface="Arial" pitchFamily="34" charset="0"/>
            </a:endParaRPr>
          </a:p>
        </p:txBody>
      </p:sp>
      <p:sp>
        <p:nvSpPr>
          <p:cNvPr id="67" name="矩形 66"/>
          <p:cNvSpPr/>
          <p:nvPr/>
        </p:nvSpPr>
        <p:spPr>
          <a:xfrm>
            <a:off x="3332332" y="3410630"/>
            <a:ext cx="1088760" cy="523220"/>
          </a:xfrm>
          <a:prstGeom prst="rect">
            <a:avLst/>
          </a:prstGeom>
        </p:spPr>
        <p:txBody>
          <a:bodyPr wrap="none">
            <a:spAutoFit/>
          </a:bodyPr>
          <a:lstStyle/>
          <a:p>
            <a:pPr algn="ctr" fontAlgn="auto">
              <a:spcBef>
                <a:spcPts val="0"/>
              </a:spcBef>
              <a:spcAft>
                <a:spcPts val="0"/>
              </a:spcAft>
            </a:pPr>
            <a:r>
              <a:rPr lang="en-US" altLang="zh-CN" sz="1400" dirty="0" smtClean="0">
                <a:cs typeface="Arial" pitchFamily="34" charset="0"/>
              </a:rPr>
              <a:t>48TB</a:t>
            </a:r>
          </a:p>
          <a:p>
            <a:pPr algn="ctr" fontAlgn="auto">
              <a:spcBef>
                <a:spcPts val="0"/>
              </a:spcBef>
              <a:spcAft>
                <a:spcPts val="0"/>
              </a:spcAft>
            </a:pPr>
            <a:r>
              <a:rPr lang="en-US" altLang="zh-CN" sz="1400" dirty="0" smtClean="0">
                <a:cs typeface="Arial" pitchFamily="34" charset="0"/>
              </a:rPr>
              <a:t>(16 nodes) </a:t>
            </a:r>
            <a:endParaRPr lang="en-US" altLang="zh-CN" sz="1400" dirty="0">
              <a:cs typeface="Arial" pitchFamily="34" charset="0"/>
            </a:endParaRPr>
          </a:p>
        </p:txBody>
      </p:sp>
      <p:pic>
        <p:nvPicPr>
          <p:cNvPr id="68" name="Picture 3" descr="D:\work\一体机\HANA\业内材料\硬件照片\OceanStor V3   - Front\OceanStor 6800 - Front.png"/>
          <p:cNvPicPr>
            <a:picLocks noChangeAspect="1" noChangeArrowheads="1"/>
          </p:cNvPicPr>
          <p:nvPr/>
        </p:nvPicPr>
        <p:blipFill>
          <a:blip r:embed="rId7" cstate="print"/>
          <a:srcRect/>
          <a:stretch>
            <a:fillRect/>
          </a:stretch>
        </p:blipFill>
        <p:spPr bwMode="auto">
          <a:xfrm>
            <a:off x="8554328" y="4330624"/>
            <a:ext cx="1200223" cy="714953"/>
          </a:xfrm>
          <a:prstGeom prst="rect">
            <a:avLst/>
          </a:prstGeom>
          <a:noFill/>
          <a:ln w="9525">
            <a:noFill/>
            <a:miter lim="800000"/>
            <a:headEnd/>
            <a:tailEnd/>
          </a:ln>
        </p:spPr>
      </p:pic>
      <p:sp>
        <p:nvSpPr>
          <p:cNvPr id="69" name="Title 2"/>
          <p:cNvSpPr txBox="1">
            <a:spLocks/>
          </p:cNvSpPr>
          <p:nvPr/>
        </p:nvSpPr>
        <p:spPr>
          <a:xfrm>
            <a:off x="227013" y="422275"/>
            <a:ext cx="10329862" cy="790575"/>
          </a:xfrm>
          <a:prstGeom prst="rect">
            <a:avLst/>
          </a:prstGeom>
        </p:spPr>
        <p:txBody>
          <a:bodyPr lIns="96731" tIns="48368" rIns="96731" bIns="48368"/>
          <a:lstStyle/>
          <a:p>
            <a:pPr>
              <a:buSzPct val="100000"/>
            </a:pPr>
            <a:r>
              <a:rPr lang="en-US" altLang="zh-CN" dirty="0" smtClean="0">
                <a:solidFill>
                  <a:srgbClr val="262626"/>
                </a:solidFill>
                <a:ea typeface="微软雅黑" pitchFamily="34" charset="-122"/>
                <a:sym typeface="Arial" pitchFamily="34" charset="0"/>
              </a:rPr>
              <a:t>Cluster </a:t>
            </a:r>
            <a:r>
              <a:rPr lang="zh-CN" altLang="zh-CN" dirty="0" smtClean="0">
                <a:solidFill>
                  <a:srgbClr val="262626"/>
                </a:solidFill>
                <a:ea typeface="微软雅黑" pitchFamily="34" charset="-122"/>
                <a:sym typeface="Arial" pitchFamily="34" charset="0"/>
              </a:rPr>
              <a:t>Solutions </a:t>
            </a:r>
            <a:r>
              <a:rPr lang="zh-CN" altLang="zh-CN" dirty="0">
                <a:solidFill>
                  <a:srgbClr val="262626"/>
                </a:solidFill>
                <a:ea typeface="微软雅黑" pitchFamily="34" charset="-122"/>
                <a:sym typeface="Arial" pitchFamily="34" charset="0"/>
              </a:rPr>
              <a:t>Enable BW System Smooth </a:t>
            </a:r>
            <a:r>
              <a:rPr lang="zh-CN" altLang="zh-CN" dirty="0" smtClean="0">
                <a:solidFill>
                  <a:srgbClr val="262626"/>
                </a:solidFill>
                <a:ea typeface="微软雅黑" pitchFamily="34" charset="-122"/>
                <a:sym typeface="Arial" pitchFamily="34" charset="0"/>
              </a:rPr>
              <a:t>Scale-</a:t>
            </a:r>
            <a:r>
              <a:rPr lang="en-US" altLang="zh-CN" dirty="0" smtClean="0">
                <a:solidFill>
                  <a:srgbClr val="262626"/>
                </a:solidFill>
                <a:ea typeface="微软雅黑" pitchFamily="34" charset="-122"/>
                <a:sym typeface="Arial" pitchFamily="34" charset="0"/>
              </a:rPr>
              <a:t>O</a:t>
            </a:r>
            <a:r>
              <a:rPr lang="zh-CN" altLang="zh-CN" dirty="0" smtClean="0">
                <a:solidFill>
                  <a:srgbClr val="262626"/>
                </a:solidFill>
                <a:ea typeface="微软雅黑" pitchFamily="34" charset="-122"/>
                <a:sym typeface="Arial" pitchFamily="34" charset="0"/>
              </a:rPr>
              <a:t>ut</a:t>
            </a:r>
            <a:endParaRPr lang="zh-CN" altLang="zh-CN" dirty="0">
              <a:solidFill>
                <a:srgbClr val="262626"/>
              </a:solidFill>
              <a:ea typeface="微软雅黑" pitchFamily="34" charset="-122"/>
              <a:sym typeface="Arial" pitchFamily="34" charset="0"/>
            </a:endParaRPr>
          </a:p>
        </p:txBody>
      </p:sp>
    </p:spTree>
    <p:extLst>
      <p:ext uri="{BB962C8B-B14F-4D97-AF65-F5344CB8AC3E}">
        <p14:creationId xmlns:p14="http://schemas.microsoft.com/office/powerpoint/2010/main" val="2445373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2"/>
          <p:cNvSpPr txBox="1">
            <a:spLocks/>
          </p:cNvSpPr>
          <p:nvPr/>
        </p:nvSpPr>
        <p:spPr>
          <a:xfrm>
            <a:off x="223838" y="422275"/>
            <a:ext cx="9590087" cy="790575"/>
          </a:xfrm>
          <a:prstGeom prst="rect">
            <a:avLst/>
          </a:prstGeom>
        </p:spPr>
        <p:txBody>
          <a:bodyPr lIns="96714" tIns="48359" rIns="96714" bIns="48359"/>
          <a:lstStyle/>
          <a:p>
            <a:pPr>
              <a:buSzPct val="100000"/>
            </a:pPr>
            <a:r>
              <a:rPr lang="zh-CN" altLang="zh-CN" dirty="0">
                <a:solidFill>
                  <a:srgbClr val="262626"/>
                </a:solidFill>
                <a:ea typeface="微软雅黑" pitchFamily="34" charset="-122"/>
                <a:sym typeface="Arial" pitchFamily="34" charset="0"/>
              </a:rPr>
              <a:t>Highlights of Huawei SAP HANA Solutions</a:t>
            </a:r>
          </a:p>
        </p:txBody>
      </p:sp>
      <p:sp>
        <p:nvSpPr>
          <p:cNvPr id="32" name="同侧圆角矩形 31"/>
          <p:cNvSpPr/>
          <p:nvPr/>
        </p:nvSpPr>
        <p:spPr bwMode="auto">
          <a:xfrm>
            <a:off x="2897188" y="1223963"/>
            <a:ext cx="6367462" cy="2324100"/>
          </a:xfrm>
          <a:prstGeom prst="round2SameRect">
            <a:avLst>
              <a:gd name="adj1" fmla="val 0"/>
              <a:gd name="adj2" fmla="val 0"/>
            </a:avLst>
          </a:prstGeom>
          <a:solidFill>
            <a:schemeClr val="bg1"/>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defRPr/>
            </a:pPr>
            <a:endParaRPr lang="zh-CN" altLang="zh-CN" sz="2117" dirty="0">
              <a:solidFill>
                <a:schemeClr val="tx1">
                  <a:lumMod val="75000"/>
                  <a:lumOff val="25000"/>
                </a:schemeClr>
              </a:solidFill>
              <a:latin typeface="+mj-lt"/>
              <a:ea typeface="+mj-ea"/>
              <a:cs typeface="Arial" pitchFamily="34" charset="0"/>
            </a:endParaRPr>
          </a:p>
        </p:txBody>
      </p:sp>
      <p:sp>
        <p:nvSpPr>
          <p:cNvPr id="33" name="同侧圆角矩形 32"/>
          <p:cNvSpPr/>
          <p:nvPr/>
        </p:nvSpPr>
        <p:spPr bwMode="auto">
          <a:xfrm>
            <a:off x="2897591" y="1223640"/>
            <a:ext cx="6366392" cy="344607"/>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a:solidFill>
                  <a:schemeClr val="tx1">
                    <a:lumMod val="75000"/>
                    <a:lumOff val="25000"/>
                  </a:schemeClr>
                </a:solidFill>
                <a:ea typeface="Arial Unicode MS" pitchFamily="34" charset="-122"/>
                <a:cs typeface="Arial" pitchFamily="34" charset="0"/>
                <a:sym typeface="Arial" pitchFamily="34" charset="0"/>
              </a:rPr>
              <a:t>Agile</a:t>
            </a:r>
          </a:p>
        </p:txBody>
      </p:sp>
      <p:grpSp>
        <p:nvGrpSpPr>
          <p:cNvPr id="4" name="组合 3"/>
          <p:cNvGrpSpPr/>
          <p:nvPr/>
        </p:nvGrpSpPr>
        <p:grpSpPr>
          <a:xfrm>
            <a:off x="2859089" y="3593535"/>
            <a:ext cx="6424612" cy="2648515"/>
            <a:chOff x="2874963" y="3593535"/>
            <a:chExt cx="6408737" cy="2648515"/>
          </a:xfrm>
        </p:grpSpPr>
        <p:sp>
          <p:nvSpPr>
            <p:cNvPr id="34" name="矩形 33"/>
            <p:cNvSpPr/>
            <p:nvPr/>
          </p:nvSpPr>
          <p:spPr bwMode="auto">
            <a:xfrm>
              <a:off x="2874963" y="5621338"/>
              <a:ext cx="6408737" cy="620712"/>
            </a:xfrm>
            <a:prstGeom prst="rect">
              <a:avLst/>
            </a:prstGeom>
            <a:solidFill>
              <a:schemeClr val="bg1">
                <a:lumMod val="85000"/>
              </a:schemeClr>
            </a:solidFill>
            <a:ln>
              <a:noFill/>
            </a:ln>
            <a:effectLst/>
            <a:extLst/>
          </p:spPr>
          <p:txBody>
            <a:bodyPr lIns="121849" tIns="60925" rIns="121849" bIns="60925"/>
            <a:lstStyle/>
            <a:p>
              <a:pPr defTabSz="1218495" fontAlgn="auto">
                <a:spcBef>
                  <a:spcPts val="0"/>
                </a:spcBef>
                <a:spcAft>
                  <a:spcPts val="0"/>
                </a:spcAft>
                <a:defRPr/>
              </a:pPr>
              <a:endParaRPr lang="zh-CN" altLang="en-US" sz="2540" dirty="0">
                <a:solidFill>
                  <a:schemeClr val="tx1">
                    <a:lumMod val="75000"/>
                    <a:lumOff val="25000"/>
                  </a:schemeClr>
                </a:solidFill>
                <a:latin typeface="+mj-lt"/>
                <a:ea typeface="+mj-ea"/>
                <a:cs typeface="Arial" pitchFamily="34" charset="0"/>
              </a:endParaRPr>
            </a:p>
          </p:txBody>
        </p:sp>
        <p:sp>
          <p:nvSpPr>
            <p:cNvPr id="36" name="同侧圆角矩形 35"/>
            <p:cNvSpPr/>
            <p:nvPr/>
          </p:nvSpPr>
          <p:spPr bwMode="auto">
            <a:xfrm>
              <a:off x="2901950" y="3594100"/>
              <a:ext cx="3071813" cy="2008188"/>
            </a:xfrm>
            <a:prstGeom prst="round2SameRect">
              <a:avLst>
                <a:gd name="adj1" fmla="val 0"/>
                <a:gd name="adj2" fmla="val 0"/>
              </a:avLst>
            </a:prstGeom>
            <a:solidFill>
              <a:schemeClr val="bg1"/>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pPr>
              <a:endParaRPr lang="zh-CN" altLang="zh-CN" sz="2117" dirty="0">
                <a:solidFill>
                  <a:schemeClr val="tx1">
                    <a:lumMod val="75000"/>
                    <a:lumOff val="25000"/>
                  </a:schemeClr>
                </a:solidFill>
                <a:latin typeface="+mj-lt"/>
                <a:ea typeface="+mj-ea"/>
                <a:cs typeface="Arial" pitchFamily="34" charset="0"/>
              </a:endParaRPr>
            </a:p>
          </p:txBody>
        </p:sp>
        <p:sp>
          <p:nvSpPr>
            <p:cNvPr id="37" name="同侧圆角矩形 36"/>
            <p:cNvSpPr/>
            <p:nvPr/>
          </p:nvSpPr>
          <p:spPr bwMode="auto">
            <a:xfrm>
              <a:off x="2891317" y="3593535"/>
              <a:ext cx="3073126" cy="373702"/>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a:solidFill>
                    <a:schemeClr val="tx1">
                      <a:lumMod val="75000"/>
                      <a:lumOff val="25000"/>
                    </a:schemeClr>
                  </a:solidFill>
                  <a:ea typeface="Arial Unicode MS" pitchFamily="34" charset="-122"/>
                  <a:cs typeface="Arial" pitchFamily="34" charset="0"/>
                  <a:sym typeface="Arial" pitchFamily="34" charset="0"/>
                </a:rPr>
                <a:t>Reliable</a:t>
              </a:r>
            </a:p>
          </p:txBody>
        </p:sp>
      </p:grpSp>
      <p:sp>
        <p:nvSpPr>
          <p:cNvPr id="39" name="同侧圆角矩形 38"/>
          <p:cNvSpPr/>
          <p:nvPr/>
        </p:nvSpPr>
        <p:spPr bwMode="auto">
          <a:xfrm>
            <a:off x="6005513" y="3609975"/>
            <a:ext cx="3252787" cy="1995488"/>
          </a:xfrm>
          <a:prstGeom prst="round2SameRect">
            <a:avLst>
              <a:gd name="adj1" fmla="val 0"/>
              <a:gd name="adj2" fmla="val 0"/>
            </a:avLst>
          </a:prstGeom>
          <a:solidFill>
            <a:schemeClr val="bg1"/>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pPr>
            <a:endParaRPr lang="zh-CN" altLang="zh-CN" sz="2117" dirty="0">
              <a:solidFill>
                <a:schemeClr val="tx1">
                  <a:lumMod val="75000"/>
                  <a:lumOff val="25000"/>
                </a:schemeClr>
              </a:solidFill>
              <a:latin typeface="+mj-lt"/>
              <a:ea typeface="+mj-ea"/>
              <a:cs typeface="Arial" pitchFamily="34" charset="0"/>
            </a:endParaRPr>
          </a:p>
        </p:txBody>
      </p:sp>
      <p:sp>
        <p:nvSpPr>
          <p:cNvPr id="40" name="同侧圆角矩形 39"/>
          <p:cNvSpPr/>
          <p:nvPr/>
        </p:nvSpPr>
        <p:spPr bwMode="auto">
          <a:xfrm>
            <a:off x="6014796" y="3593538"/>
            <a:ext cx="3250432" cy="373702"/>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a:solidFill>
                  <a:schemeClr val="tx1">
                    <a:lumMod val="75000"/>
                    <a:lumOff val="25000"/>
                  </a:schemeClr>
                </a:solidFill>
                <a:cs typeface="Arial" pitchFamily="34" charset="0"/>
                <a:sym typeface="Arial" pitchFamily="34" charset="0"/>
              </a:rPr>
              <a:t>Trustworthy</a:t>
            </a:r>
          </a:p>
        </p:txBody>
      </p:sp>
      <p:sp>
        <p:nvSpPr>
          <p:cNvPr id="56" name="矩形 55"/>
          <p:cNvSpPr/>
          <p:nvPr/>
        </p:nvSpPr>
        <p:spPr bwMode="auto">
          <a:xfrm>
            <a:off x="2859088" y="5651500"/>
            <a:ext cx="6440487" cy="411163"/>
          </a:xfrm>
          <a:prstGeom prst="rect">
            <a:avLst/>
          </a:prstGeom>
          <a:noFill/>
          <a:ln>
            <a:noFill/>
          </a:ln>
          <a:effectLst/>
          <a:extLst/>
        </p:spPr>
        <p:txBody>
          <a:bodyPr lIns="121849" tIns="60925" rIns="121849" bIns="60925"/>
          <a:lstStyle/>
          <a:p>
            <a:pPr defTabSz="1218495" fontAlgn="auto">
              <a:spcBef>
                <a:spcPts val="0"/>
              </a:spcBef>
              <a:spcAft>
                <a:spcPts val="0"/>
              </a:spcAft>
              <a:defRPr/>
            </a:pPr>
            <a:endParaRPr lang="zh-CN" altLang="en-US" sz="2540" dirty="0">
              <a:solidFill>
                <a:schemeClr val="tx1">
                  <a:lumMod val="75000"/>
                  <a:lumOff val="25000"/>
                </a:schemeClr>
              </a:solidFill>
              <a:latin typeface="+mj-lt"/>
              <a:ea typeface="+mj-ea"/>
              <a:cs typeface="Arial" pitchFamily="34" charset="0"/>
            </a:endParaRPr>
          </a:p>
        </p:txBody>
      </p:sp>
      <p:sp>
        <p:nvSpPr>
          <p:cNvPr id="57" name="矩形 56"/>
          <p:cNvSpPr/>
          <p:nvPr/>
        </p:nvSpPr>
        <p:spPr>
          <a:xfrm>
            <a:off x="2859088" y="5645150"/>
            <a:ext cx="3009900" cy="615950"/>
          </a:xfrm>
          <a:prstGeom prst="rect">
            <a:avLst/>
          </a:prstGeom>
        </p:spPr>
        <p:txBody>
          <a:bodyPr lIns="121849" tIns="60925" rIns="121849" bIns="60925">
            <a:spAutoFit/>
          </a:bodyPr>
          <a:lstStyle/>
          <a:p>
            <a:pPr algn="ctr">
              <a:buSzPct val="100000"/>
            </a:pPr>
            <a:r>
              <a:rPr lang="zh-CN" altLang="zh-CN" sz="1600">
                <a:solidFill>
                  <a:schemeClr val="tx1">
                    <a:lumMod val="75000"/>
                    <a:lumOff val="25000"/>
                  </a:schemeClr>
                </a:solidFill>
                <a:ea typeface="Arial Unicode MS" pitchFamily="34" charset="-122"/>
                <a:cs typeface="Arial" pitchFamily="34" charset="0"/>
                <a:sym typeface="Arial" pitchFamily="34" charset="0"/>
              </a:rPr>
              <a:t>Huawei Solutions for</a:t>
            </a:r>
          </a:p>
          <a:p>
            <a:pPr algn="ctr">
              <a:buSzPct val="100000"/>
            </a:pPr>
            <a:r>
              <a:rPr lang="zh-CN" altLang="zh-CN" sz="1600">
                <a:solidFill>
                  <a:schemeClr val="tx1">
                    <a:lumMod val="75000"/>
                    <a:lumOff val="25000"/>
                  </a:schemeClr>
                </a:solidFill>
                <a:ea typeface="Arial Unicode MS" pitchFamily="34" charset="-122"/>
                <a:cs typeface="Arial" pitchFamily="34" charset="0"/>
                <a:sym typeface="Arial" pitchFamily="34" charset="0"/>
              </a:rPr>
              <a:t>SAP HANA</a:t>
            </a:r>
          </a:p>
        </p:txBody>
      </p:sp>
      <p:pic>
        <p:nvPicPr>
          <p:cNvPr id="30742" name="Picture 2" descr="C:\Users\l00199643\Desktop\SAP_Certified_Hardware_for_SAP_HANA_R.gif"/>
          <p:cNvPicPr>
            <a:picLocks noChangeAspect="1" noChangeArrowheads="1"/>
          </p:cNvPicPr>
          <p:nvPr/>
        </p:nvPicPr>
        <p:blipFill>
          <a:blip r:embed="rId3" cstate="print"/>
          <a:srcRect/>
          <a:stretch>
            <a:fillRect/>
          </a:stretch>
        </p:blipFill>
        <p:spPr bwMode="auto">
          <a:xfrm>
            <a:off x="6191250" y="5667375"/>
            <a:ext cx="2630488" cy="533400"/>
          </a:xfrm>
          <a:prstGeom prst="rect">
            <a:avLst/>
          </a:prstGeom>
          <a:noFill/>
          <a:ln w="9525">
            <a:noFill/>
            <a:miter lim="800000"/>
            <a:headEnd/>
            <a:tailEnd/>
          </a:ln>
        </p:spPr>
      </p:pic>
      <p:grpSp>
        <p:nvGrpSpPr>
          <p:cNvPr id="3" name="组合 173"/>
          <p:cNvGrpSpPr/>
          <p:nvPr/>
        </p:nvGrpSpPr>
        <p:grpSpPr>
          <a:xfrm>
            <a:off x="4056661" y="4546095"/>
            <a:ext cx="1087856" cy="804154"/>
            <a:chOff x="-4491447" y="3955225"/>
            <a:chExt cx="827789" cy="580263"/>
          </a:xfrm>
          <a:solidFill>
            <a:schemeClr val="tx1">
              <a:lumMod val="50000"/>
              <a:lumOff val="50000"/>
            </a:schemeClr>
          </a:solidFill>
        </p:grpSpPr>
        <p:sp>
          <p:nvSpPr>
            <p:cNvPr id="70" name="Freeform 51"/>
            <p:cNvSpPr>
              <a:spLocks noEditPoints="1"/>
            </p:cNvSpPr>
            <p:nvPr/>
          </p:nvSpPr>
          <p:spPr bwMode="auto">
            <a:xfrm>
              <a:off x="-4491447" y="4369119"/>
              <a:ext cx="580264" cy="166369"/>
            </a:xfrm>
            <a:custGeom>
              <a:avLst/>
              <a:gdLst/>
              <a:ahLst/>
              <a:cxnLst>
                <a:cxn ang="0">
                  <a:pos x="226" y="14"/>
                </a:cxn>
                <a:cxn ang="0">
                  <a:pos x="226" y="14"/>
                </a:cxn>
                <a:cxn ang="0">
                  <a:pos x="222" y="0"/>
                </a:cxn>
                <a:cxn ang="0">
                  <a:pos x="40" y="0"/>
                </a:cxn>
                <a:cxn ang="0">
                  <a:pos x="40" y="0"/>
                </a:cxn>
                <a:cxn ang="0">
                  <a:pos x="32" y="0"/>
                </a:cxn>
                <a:cxn ang="0">
                  <a:pos x="24" y="2"/>
                </a:cxn>
                <a:cxn ang="0">
                  <a:pos x="18" y="6"/>
                </a:cxn>
                <a:cxn ang="0">
                  <a:pos x="12" y="10"/>
                </a:cxn>
                <a:cxn ang="0">
                  <a:pos x="6" y="14"/>
                </a:cxn>
                <a:cxn ang="0">
                  <a:pos x="4" y="20"/>
                </a:cxn>
                <a:cxn ang="0">
                  <a:pos x="0" y="28"/>
                </a:cxn>
                <a:cxn ang="0">
                  <a:pos x="0" y="34"/>
                </a:cxn>
                <a:cxn ang="0">
                  <a:pos x="0" y="48"/>
                </a:cxn>
                <a:cxn ang="0">
                  <a:pos x="0" y="48"/>
                </a:cxn>
                <a:cxn ang="0">
                  <a:pos x="0" y="54"/>
                </a:cxn>
                <a:cxn ang="0">
                  <a:pos x="4" y="62"/>
                </a:cxn>
                <a:cxn ang="0">
                  <a:pos x="6" y="68"/>
                </a:cxn>
                <a:cxn ang="0">
                  <a:pos x="12" y="72"/>
                </a:cxn>
                <a:cxn ang="0">
                  <a:pos x="18" y="76"/>
                </a:cxn>
                <a:cxn ang="0">
                  <a:pos x="24" y="80"/>
                </a:cxn>
                <a:cxn ang="0">
                  <a:pos x="32" y="82"/>
                </a:cxn>
                <a:cxn ang="0">
                  <a:pos x="40" y="82"/>
                </a:cxn>
                <a:cxn ang="0">
                  <a:pos x="282" y="82"/>
                </a:cxn>
                <a:cxn ang="0">
                  <a:pos x="282" y="82"/>
                </a:cxn>
                <a:cxn ang="0">
                  <a:pos x="286" y="82"/>
                </a:cxn>
                <a:cxn ang="0">
                  <a:pos x="286" y="82"/>
                </a:cxn>
                <a:cxn ang="0">
                  <a:pos x="266" y="68"/>
                </a:cxn>
                <a:cxn ang="0">
                  <a:pos x="250" y="50"/>
                </a:cxn>
                <a:cxn ang="0">
                  <a:pos x="238" y="32"/>
                </a:cxn>
                <a:cxn ang="0">
                  <a:pos x="226" y="14"/>
                </a:cxn>
                <a:cxn ang="0">
                  <a:pos x="226" y="14"/>
                </a:cxn>
                <a:cxn ang="0">
                  <a:pos x="48" y="54"/>
                </a:cxn>
                <a:cxn ang="0">
                  <a:pos x="48" y="54"/>
                </a:cxn>
                <a:cxn ang="0">
                  <a:pos x="44" y="54"/>
                </a:cxn>
                <a:cxn ang="0">
                  <a:pos x="40" y="50"/>
                </a:cxn>
                <a:cxn ang="0">
                  <a:pos x="36" y="46"/>
                </a:cxn>
                <a:cxn ang="0">
                  <a:pos x="36" y="40"/>
                </a:cxn>
                <a:cxn ang="0">
                  <a:pos x="36" y="40"/>
                </a:cxn>
                <a:cxn ang="0">
                  <a:pos x="36" y="36"/>
                </a:cxn>
                <a:cxn ang="0">
                  <a:pos x="40" y="32"/>
                </a:cxn>
                <a:cxn ang="0">
                  <a:pos x="44" y="28"/>
                </a:cxn>
                <a:cxn ang="0">
                  <a:pos x="48" y="28"/>
                </a:cxn>
                <a:cxn ang="0">
                  <a:pos x="48" y="28"/>
                </a:cxn>
                <a:cxn ang="0">
                  <a:pos x="54" y="28"/>
                </a:cxn>
                <a:cxn ang="0">
                  <a:pos x="58" y="32"/>
                </a:cxn>
                <a:cxn ang="0">
                  <a:pos x="62" y="36"/>
                </a:cxn>
                <a:cxn ang="0">
                  <a:pos x="62" y="40"/>
                </a:cxn>
                <a:cxn ang="0">
                  <a:pos x="62" y="40"/>
                </a:cxn>
                <a:cxn ang="0">
                  <a:pos x="62" y="46"/>
                </a:cxn>
                <a:cxn ang="0">
                  <a:pos x="58" y="50"/>
                </a:cxn>
                <a:cxn ang="0">
                  <a:pos x="54" y="54"/>
                </a:cxn>
                <a:cxn ang="0">
                  <a:pos x="48" y="54"/>
                </a:cxn>
                <a:cxn ang="0">
                  <a:pos x="48" y="54"/>
                </a:cxn>
              </a:cxnLst>
              <a:rect l="0" t="0" r="r" b="b"/>
              <a:pathLst>
                <a:path w="286" h="82">
                  <a:moveTo>
                    <a:pt x="226" y="14"/>
                  </a:moveTo>
                  <a:lnTo>
                    <a:pt x="226" y="14"/>
                  </a:lnTo>
                  <a:lnTo>
                    <a:pt x="222" y="0"/>
                  </a:lnTo>
                  <a:lnTo>
                    <a:pt x="40" y="0"/>
                  </a:lnTo>
                  <a:lnTo>
                    <a:pt x="40" y="0"/>
                  </a:lnTo>
                  <a:lnTo>
                    <a:pt x="32" y="0"/>
                  </a:lnTo>
                  <a:lnTo>
                    <a:pt x="24" y="2"/>
                  </a:lnTo>
                  <a:lnTo>
                    <a:pt x="18" y="6"/>
                  </a:lnTo>
                  <a:lnTo>
                    <a:pt x="12" y="10"/>
                  </a:lnTo>
                  <a:lnTo>
                    <a:pt x="6" y="14"/>
                  </a:lnTo>
                  <a:lnTo>
                    <a:pt x="4" y="20"/>
                  </a:lnTo>
                  <a:lnTo>
                    <a:pt x="0" y="28"/>
                  </a:lnTo>
                  <a:lnTo>
                    <a:pt x="0" y="34"/>
                  </a:lnTo>
                  <a:lnTo>
                    <a:pt x="0" y="48"/>
                  </a:lnTo>
                  <a:lnTo>
                    <a:pt x="0" y="48"/>
                  </a:lnTo>
                  <a:lnTo>
                    <a:pt x="0" y="54"/>
                  </a:lnTo>
                  <a:lnTo>
                    <a:pt x="4" y="62"/>
                  </a:lnTo>
                  <a:lnTo>
                    <a:pt x="6" y="68"/>
                  </a:lnTo>
                  <a:lnTo>
                    <a:pt x="12" y="72"/>
                  </a:lnTo>
                  <a:lnTo>
                    <a:pt x="18" y="76"/>
                  </a:lnTo>
                  <a:lnTo>
                    <a:pt x="24" y="80"/>
                  </a:lnTo>
                  <a:lnTo>
                    <a:pt x="32" y="82"/>
                  </a:lnTo>
                  <a:lnTo>
                    <a:pt x="40" y="82"/>
                  </a:lnTo>
                  <a:lnTo>
                    <a:pt x="282" y="82"/>
                  </a:lnTo>
                  <a:lnTo>
                    <a:pt x="282" y="82"/>
                  </a:lnTo>
                  <a:lnTo>
                    <a:pt x="286" y="82"/>
                  </a:lnTo>
                  <a:lnTo>
                    <a:pt x="286" y="82"/>
                  </a:lnTo>
                  <a:lnTo>
                    <a:pt x="266" y="68"/>
                  </a:lnTo>
                  <a:lnTo>
                    <a:pt x="250" y="50"/>
                  </a:lnTo>
                  <a:lnTo>
                    <a:pt x="238" y="32"/>
                  </a:lnTo>
                  <a:lnTo>
                    <a:pt x="226" y="14"/>
                  </a:lnTo>
                  <a:lnTo>
                    <a:pt x="226" y="14"/>
                  </a:lnTo>
                  <a:close/>
                  <a:moveTo>
                    <a:pt x="48" y="54"/>
                  </a:moveTo>
                  <a:lnTo>
                    <a:pt x="48" y="54"/>
                  </a:lnTo>
                  <a:lnTo>
                    <a:pt x="44" y="54"/>
                  </a:lnTo>
                  <a:lnTo>
                    <a:pt x="40" y="50"/>
                  </a:lnTo>
                  <a:lnTo>
                    <a:pt x="36" y="46"/>
                  </a:lnTo>
                  <a:lnTo>
                    <a:pt x="36" y="40"/>
                  </a:lnTo>
                  <a:lnTo>
                    <a:pt x="36" y="40"/>
                  </a:lnTo>
                  <a:lnTo>
                    <a:pt x="36" y="36"/>
                  </a:lnTo>
                  <a:lnTo>
                    <a:pt x="40" y="32"/>
                  </a:lnTo>
                  <a:lnTo>
                    <a:pt x="44" y="28"/>
                  </a:lnTo>
                  <a:lnTo>
                    <a:pt x="48" y="28"/>
                  </a:lnTo>
                  <a:lnTo>
                    <a:pt x="48" y="28"/>
                  </a:lnTo>
                  <a:lnTo>
                    <a:pt x="54" y="28"/>
                  </a:lnTo>
                  <a:lnTo>
                    <a:pt x="58" y="32"/>
                  </a:lnTo>
                  <a:lnTo>
                    <a:pt x="62" y="36"/>
                  </a:lnTo>
                  <a:lnTo>
                    <a:pt x="62" y="40"/>
                  </a:lnTo>
                  <a:lnTo>
                    <a:pt x="62" y="40"/>
                  </a:lnTo>
                  <a:lnTo>
                    <a:pt x="62" y="46"/>
                  </a:lnTo>
                  <a:lnTo>
                    <a:pt x="58" y="50"/>
                  </a:lnTo>
                  <a:lnTo>
                    <a:pt x="54" y="54"/>
                  </a:lnTo>
                  <a:lnTo>
                    <a:pt x="48" y="54"/>
                  </a:lnTo>
                  <a:lnTo>
                    <a:pt x="48" y="54"/>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71" name="Freeform 52"/>
            <p:cNvSpPr>
              <a:spLocks noEditPoints="1"/>
            </p:cNvSpPr>
            <p:nvPr/>
          </p:nvSpPr>
          <p:spPr bwMode="auto">
            <a:xfrm>
              <a:off x="-4491447" y="4166230"/>
              <a:ext cx="442299" cy="170427"/>
            </a:xfrm>
            <a:custGeom>
              <a:avLst/>
              <a:gdLst/>
              <a:ahLst/>
              <a:cxnLst>
                <a:cxn ang="0">
                  <a:pos x="212" y="0"/>
                </a:cxn>
                <a:cxn ang="0">
                  <a:pos x="40" y="0"/>
                </a:cxn>
                <a:cxn ang="0">
                  <a:pos x="40" y="0"/>
                </a:cxn>
                <a:cxn ang="0">
                  <a:pos x="32" y="0"/>
                </a:cxn>
                <a:cxn ang="0">
                  <a:pos x="24" y="2"/>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0"/>
                </a:cxn>
                <a:cxn ang="0">
                  <a:pos x="32" y="82"/>
                </a:cxn>
                <a:cxn ang="0">
                  <a:pos x="40" y="84"/>
                </a:cxn>
                <a:cxn ang="0">
                  <a:pos x="218" y="84"/>
                </a:cxn>
                <a:cxn ang="0">
                  <a:pos x="218" y="84"/>
                </a:cxn>
                <a:cxn ang="0">
                  <a:pos x="214" y="60"/>
                </a:cxn>
                <a:cxn ang="0">
                  <a:pos x="212" y="38"/>
                </a:cxn>
                <a:cxn ang="0">
                  <a:pos x="212" y="0"/>
                </a:cxn>
                <a:cxn ang="0">
                  <a:pos x="212" y="0"/>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218" h="84">
                  <a:moveTo>
                    <a:pt x="212" y="0"/>
                  </a:moveTo>
                  <a:lnTo>
                    <a:pt x="40" y="0"/>
                  </a:lnTo>
                  <a:lnTo>
                    <a:pt x="40" y="0"/>
                  </a:lnTo>
                  <a:lnTo>
                    <a:pt x="32" y="0"/>
                  </a:lnTo>
                  <a:lnTo>
                    <a:pt x="24" y="2"/>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0"/>
                  </a:lnTo>
                  <a:lnTo>
                    <a:pt x="32" y="82"/>
                  </a:lnTo>
                  <a:lnTo>
                    <a:pt x="40" y="84"/>
                  </a:lnTo>
                  <a:lnTo>
                    <a:pt x="218" y="84"/>
                  </a:lnTo>
                  <a:lnTo>
                    <a:pt x="218" y="84"/>
                  </a:lnTo>
                  <a:lnTo>
                    <a:pt x="214" y="60"/>
                  </a:lnTo>
                  <a:lnTo>
                    <a:pt x="212" y="38"/>
                  </a:lnTo>
                  <a:lnTo>
                    <a:pt x="212" y="0"/>
                  </a:lnTo>
                  <a:lnTo>
                    <a:pt x="212" y="0"/>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72" name="Freeform 53"/>
            <p:cNvSpPr>
              <a:spLocks noEditPoints="1"/>
            </p:cNvSpPr>
            <p:nvPr/>
          </p:nvSpPr>
          <p:spPr bwMode="auto">
            <a:xfrm>
              <a:off x="-4491447" y="3955225"/>
              <a:ext cx="649246" cy="170427"/>
            </a:xfrm>
            <a:custGeom>
              <a:avLst/>
              <a:gdLst/>
              <a:ahLst/>
              <a:cxnLst>
                <a:cxn ang="0">
                  <a:pos x="318" y="56"/>
                </a:cxn>
                <a:cxn ang="0">
                  <a:pos x="320" y="58"/>
                </a:cxn>
                <a:cxn ang="0">
                  <a:pos x="320" y="58"/>
                </a:cxn>
                <a:cxn ang="0">
                  <a:pos x="320" y="48"/>
                </a:cxn>
                <a:cxn ang="0">
                  <a:pos x="320" y="36"/>
                </a:cxn>
                <a:cxn ang="0">
                  <a:pos x="320" y="36"/>
                </a:cxn>
                <a:cxn ang="0">
                  <a:pos x="320" y="28"/>
                </a:cxn>
                <a:cxn ang="0">
                  <a:pos x="318" y="22"/>
                </a:cxn>
                <a:cxn ang="0">
                  <a:pos x="314" y="16"/>
                </a:cxn>
                <a:cxn ang="0">
                  <a:pos x="310" y="10"/>
                </a:cxn>
                <a:cxn ang="0">
                  <a:pos x="304" y="6"/>
                </a:cxn>
                <a:cxn ang="0">
                  <a:pos x="296" y="4"/>
                </a:cxn>
                <a:cxn ang="0">
                  <a:pos x="290" y="2"/>
                </a:cxn>
                <a:cxn ang="0">
                  <a:pos x="282" y="0"/>
                </a:cxn>
                <a:cxn ang="0">
                  <a:pos x="40" y="0"/>
                </a:cxn>
                <a:cxn ang="0">
                  <a:pos x="40" y="0"/>
                </a:cxn>
                <a:cxn ang="0">
                  <a:pos x="32" y="2"/>
                </a:cxn>
                <a:cxn ang="0">
                  <a:pos x="24" y="4"/>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2"/>
                </a:cxn>
                <a:cxn ang="0">
                  <a:pos x="32" y="84"/>
                </a:cxn>
                <a:cxn ang="0">
                  <a:pos x="40" y="84"/>
                </a:cxn>
                <a:cxn ang="0">
                  <a:pos x="244" y="84"/>
                </a:cxn>
                <a:cxn ang="0">
                  <a:pos x="318" y="56"/>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320" h="84">
                  <a:moveTo>
                    <a:pt x="318" y="56"/>
                  </a:moveTo>
                  <a:lnTo>
                    <a:pt x="320" y="58"/>
                  </a:lnTo>
                  <a:lnTo>
                    <a:pt x="320" y="58"/>
                  </a:lnTo>
                  <a:lnTo>
                    <a:pt x="320" y="48"/>
                  </a:lnTo>
                  <a:lnTo>
                    <a:pt x="320" y="36"/>
                  </a:lnTo>
                  <a:lnTo>
                    <a:pt x="320" y="36"/>
                  </a:lnTo>
                  <a:lnTo>
                    <a:pt x="320" y="28"/>
                  </a:lnTo>
                  <a:lnTo>
                    <a:pt x="318" y="22"/>
                  </a:lnTo>
                  <a:lnTo>
                    <a:pt x="314" y="16"/>
                  </a:lnTo>
                  <a:lnTo>
                    <a:pt x="310" y="10"/>
                  </a:lnTo>
                  <a:lnTo>
                    <a:pt x="304" y="6"/>
                  </a:lnTo>
                  <a:lnTo>
                    <a:pt x="296" y="4"/>
                  </a:lnTo>
                  <a:lnTo>
                    <a:pt x="290" y="2"/>
                  </a:lnTo>
                  <a:lnTo>
                    <a:pt x="282" y="0"/>
                  </a:lnTo>
                  <a:lnTo>
                    <a:pt x="40" y="0"/>
                  </a:lnTo>
                  <a:lnTo>
                    <a:pt x="40" y="0"/>
                  </a:lnTo>
                  <a:lnTo>
                    <a:pt x="32" y="2"/>
                  </a:lnTo>
                  <a:lnTo>
                    <a:pt x="24" y="4"/>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2"/>
                  </a:lnTo>
                  <a:lnTo>
                    <a:pt x="32" y="84"/>
                  </a:lnTo>
                  <a:lnTo>
                    <a:pt x="40" y="84"/>
                  </a:lnTo>
                  <a:lnTo>
                    <a:pt x="244" y="84"/>
                  </a:lnTo>
                  <a:lnTo>
                    <a:pt x="318" y="56"/>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73" name="Freeform 54"/>
            <p:cNvSpPr>
              <a:spLocks noEditPoints="1"/>
            </p:cNvSpPr>
            <p:nvPr/>
          </p:nvSpPr>
          <p:spPr bwMode="auto">
            <a:xfrm>
              <a:off x="-4028859" y="4113478"/>
              <a:ext cx="365201" cy="422010"/>
            </a:xfrm>
            <a:custGeom>
              <a:avLst/>
              <a:gdLst/>
              <a:ahLst/>
              <a:cxnLst>
                <a:cxn ang="0">
                  <a:pos x="180" y="34"/>
                </a:cxn>
                <a:cxn ang="0">
                  <a:pos x="180" y="34"/>
                </a:cxn>
                <a:cxn ang="0">
                  <a:pos x="90" y="0"/>
                </a:cxn>
                <a:cxn ang="0">
                  <a:pos x="0" y="34"/>
                </a:cxn>
                <a:cxn ang="0">
                  <a:pos x="0" y="34"/>
                </a:cxn>
                <a:cxn ang="0">
                  <a:pos x="0" y="54"/>
                </a:cxn>
                <a:cxn ang="0">
                  <a:pos x="0" y="82"/>
                </a:cxn>
                <a:cxn ang="0">
                  <a:pos x="4" y="110"/>
                </a:cxn>
                <a:cxn ang="0">
                  <a:pos x="8" y="122"/>
                </a:cxn>
                <a:cxn ang="0">
                  <a:pos x="12" y="134"/>
                </a:cxn>
                <a:cxn ang="0">
                  <a:pos x="12" y="134"/>
                </a:cxn>
                <a:cxn ang="0">
                  <a:pos x="24" y="156"/>
                </a:cxn>
                <a:cxn ang="0">
                  <a:pos x="32" y="168"/>
                </a:cxn>
                <a:cxn ang="0">
                  <a:pos x="42" y="178"/>
                </a:cxn>
                <a:cxn ang="0">
                  <a:pos x="52" y="186"/>
                </a:cxn>
                <a:cxn ang="0">
                  <a:pos x="62" y="194"/>
                </a:cxn>
                <a:cxn ang="0">
                  <a:pos x="76" y="202"/>
                </a:cxn>
                <a:cxn ang="0">
                  <a:pos x="90" y="208"/>
                </a:cxn>
                <a:cxn ang="0">
                  <a:pos x="90" y="208"/>
                </a:cxn>
                <a:cxn ang="0">
                  <a:pos x="104" y="202"/>
                </a:cxn>
                <a:cxn ang="0">
                  <a:pos x="116" y="194"/>
                </a:cxn>
                <a:cxn ang="0">
                  <a:pos x="128" y="186"/>
                </a:cxn>
                <a:cxn ang="0">
                  <a:pos x="138" y="178"/>
                </a:cxn>
                <a:cxn ang="0">
                  <a:pos x="146" y="168"/>
                </a:cxn>
                <a:cxn ang="0">
                  <a:pos x="154" y="156"/>
                </a:cxn>
                <a:cxn ang="0">
                  <a:pos x="166" y="134"/>
                </a:cxn>
                <a:cxn ang="0">
                  <a:pos x="166" y="134"/>
                </a:cxn>
                <a:cxn ang="0">
                  <a:pos x="170" y="122"/>
                </a:cxn>
                <a:cxn ang="0">
                  <a:pos x="174" y="110"/>
                </a:cxn>
                <a:cxn ang="0">
                  <a:pos x="178" y="82"/>
                </a:cxn>
                <a:cxn ang="0">
                  <a:pos x="180" y="54"/>
                </a:cxn>
                <a:cxn ang="0">
                  <a:pos x="180" y="34"/>
                </a:cxn>
                <a:cxn ang="0">
                  <a:pos x="180" y="34"/>
                </a:cxn>
                <a:cxn ang="0">
                  <a:pos x="160" y="48"/>
                </a:cxn>
                <a:cxn ang="0">
                  <a:pos x="160" y="48"/>
                </a:cxn>
                <a:cxn ang="0">
                  <a:pos x="158" y="88"/>
                </a:cxn>
                <a:cxn ang="0">
                  <a:pos x="154" y="110"/>
                </a:cxn>
                <a:cxn ang="0">
                  <a:pos x="150" y="126"/>
                </a:cxn>
                <a:cxn ang="0">
                  <a:pos x="150" y="126"/>
                </a:cxn>
                <a:cxn ang="0">
                  <a:pos x="138" y="146"/>
                </a:cxn>
                <a:cxn ang="0">
                  <a:pos x="126" y="162"/>
                </a:cxn>
                <a:cxn ang="0">
                  <a:pos x="108" y="178"/>
                </a:cxn>
                <a:cxn ang="0">
                  <a:pos x="100" y="184"/>
                </a:cxn>
                <a:cxn ang="0">
                  <a:pos x="90" y="188"/>
                </a:cxn>
                <a:cxn ang="0">
                  <a:pos x="90" y="188"/>
                </a:cxn>
                <a:cxn ang="0">
                  <a:pos x="80" y="184"/>
                </a:cxn>
                <a:cxn ang="0">
                  <a:pos x="70" y="178"/>
                </a:cxn>
                <a:cxn ang="0">
                  <a:pos x="54" y="162"/>
                </a:cxn>
                <a:cxn ang="0">
                  <a:pos x="40" y="146"/>
                </a:cxn>
                <a:cxn ang="0">
                  <a:pos x="30" y="126"/>
                </a:cxn>
                <a:cxn ang="0">
                  <a:pos x="30" y="126"/>
                </a:cxn>
                <a:cxn ang="0">
                  <a:pos x="24" y="110"/>
                </a:cxn>
                <a:cxn ang="0">
                  <a:pos x="20" y="88"/>
                </a:cxn>
                <a:cxn ang="0">
                  <a:pos x="18" y="48"/>
                </a:cxn>
                <a:cxn ang="0">
                  <a:pos x="90" y="20"/>
                </a:cxn>
                <a:cxn ang="0">
                  <a:pos x="162" y="48"/>
                </a:cxn>
                <a:cxn ang="0">
                  <a:pos x="160" y="48"/>
                </a:cxn>
              </a:cxnLst>
              <a:rect l="0" t="0" r="r" b="b"/>
              <a:pathLst>
                <a:path w="180" h="208">
                  <a:moveTo>
                    <a:pt x="180" y="34"/>
                  </a:moveTo>
                  <a:lnTo>
                    <a:pt x="180" y="34"/>
                  </a:lnTo>
                  <a:lnTo>
                    <a:pt x="90" y="0"/>
                  </a:lnTo>
                  <a:lnTo>
                    <a:pt x="0" y="34"/>
                  </a:lnTo>
                  <a:lnTo>
                    <a:pt x="0" y="34"/>
                  </a:lnTo>
                  <a:lnTo>
                    <a:pt x="0" y="54"/>
                  </a:lnTo>
                  <a:lnTo>
                    <a:pt x="0" y="82"/>
                  </a:lnTo>
                  <a:lnTo>
                    <a:pt x="4" y="110"/>
                  </a:lnTo>
                  <a:lnTo>
                    <a:pt x="8" y="122"/>
                  </a:lnTo>
                  <a:lnTo>
                    <a:pt x="12" y="134"/>
                  </a:lnTo>
                  <a:lnTo>
                    <a:pt x="12" y="134"/>
                  </a:lnTo>
                  <a:lnTo>
                    <a:pt x="24" y="156"/>
                  </a:lnTo>
                  <a:lnTo>
                    <a:pt x="32" y="168"/>
                  </a:lnTo>
                  <a:lnTo>
                    <a:pt x="42" y="178"/>
                  </a:lnTo>
                  <a:lnTo>
                    <a:pt x="52" y="186"/>
                  </a:lnTo>
                  <a:lnTo>
                    <a:pt x="62" y="194"/>
                  </a:lnTo>
                  <a:lnTo>
                    <a:pt x="76" y="202"/>
                  </a:lnTo>
                  <a:lnTo>
                    <a:pt x="90" y="208"/>
                  </a:lnTo>
                  <a:lnTo>
                    <a:pt x="90" y="208"/>
                  </a:lnTo>
                  <a:lnTo>
                    <a:pt x="104" y="202"/>
                  </a:lnTo>
                  <a:lnTo>
                    <a:pt x="116" y="194"/>
                  </a:lnTo>
                  <a:lnTo>
                    <a:pt x="128" y="186"/>
                  </a:lnTo>
                  <a:lnTo>
                    <a:pt x="138" y="178"/>
                  </a:lnTo>
                  <a:lnTo>
                    <a:pt x="146" y="168"/>
                  </a:lnTo>
                  <a:lnTo>
                    <a:pt x="154" y="156"/>
                  </a:lnTo>
                  <a:lnTo>
                    <a:pt x="166" y="134"/>
                  </a:lnTo>
                  <a:lnTo>
                    <a:pt x="166" y="134"/>
                  </a:lnTo>
                  <a:lnTo>
                    <a:pt x="170" y="122"/>
                  </a:lnTo>
                  <a:lnTo>
                    <a:pt x="174" y="110"/>
                  </a:lnTo>
                  <a:lnTo>
                    <a:pt x="178" y="82"/>
                  </a:lnTo>
                  <a:lnTo>
                    <a:pt x="180" y="54"/>
                  </a:lnTo>
                  <a:lnTo>
                    <a:pt x="180" y="34"/>
                  </a:lnTo>
                  <a:lnTo>
                    <a:pt x="180" y="34"/>
                  </a:lnTo>
                  <a:close/>
                  <a:moveTo>
                    <a:pt x="160" y="48"/>
                  </a:moveTo>
                  <a:lnTo>
                    <a:pt x="160" y="48"/>
                  </a:lnTo>
                  <a:lnTo>
                    <a:pt x="158" y="88"/>
                  </a:lnTo>
                  <a:lnTo>
                    <a:pt x="154" y="110"/>
                  </a:lnTo>
                  <a:lnTo>
                    <a:pt x="150" y="126"/>
                  </a:lnTo>
                  <a:lnTo>
                    <a:pt x="150" y="126"/>
                  </a:lnTo>
                  <a:lnTo>
                    <a:pt x="138" y="146"/>
                  </a:lnTo>
                  <a:lnTo>
                    <a:pt x="126" y="162"/>
                  </a:lnTo>
                  <a:lnTo>
                    <a:pt x="108" y="178"/>
                  </a:lnTo>
                  <a:lnTo>
                    <a:pt x="100" y="184"/>
                  </a:lnTo>
                  <a:lnTo>
                    <a:pt x="90" y="188"/>
                  </a:lnTo>
                  <a:lnTo>
                    <a:pt x="90" y="188"/>
                  </a:lnTo>
                  <a:lnTo>
                    <a:pt x="80" y="184"/>
                  </a:lnTo>
                  <a:lnTo>
                    <a:pt x="70" y="178"/>
                  </a:lnTo>
                  <a:lnTo>
                    <a:pt x="54" y="162"/>
                  </a:lnTo>
                  <a:lnTo>
                    <a:pt x="40" y="146"/>
                  </a:lnTo>
                  <a:lnTo>
                    <a:pt x="30" y="126"/>
                  </a:lnTo>
                  <a:lnTo>
                    <a:pt x="30" y="126"/>
                  </a:lnTo>
                  <a:lnTo>
                    <a:pt x="24" y="110"/>
                  </a:lnTo>
                  <a:lnTo>
                    <a:pt x="20" y="88"/>
                  </a:lnTo>
                  <a:lnTo>
                    <a:pt x="18" y="48"/>
                  </a:lnTo>
                  <a:lnTo>
                    <a:pt x="90" y="20"/>
                  </a:lnTo>
                  <a:lnTo>
                    <a:pt x="162" y="48"/>
                  </a:lnTo>
                  <a:lnTo>
                    <a:pt x="160" y="48"/>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74" name="Freeform 55"/>
            <p:cNvSpPr>
              <a:spLocks/>
            </p:cNvSpPr>
            <p:nvPr/>
          </p:nvSpPr>
          <p:spPr bwMode="auto">
            <a:xfrm>
              <a:off x="-3927415" y="4247385"/>
              <a:ext cx="198832" cy="223178"/>
            </a:xfrm>
            <a:custGeom>
              <a:avLst/>
              <a:gdLst/>
              <a:ahLst/>
              <a:cxnLst>
                <a:cxn ang="0">
                  <a:pos x="0" y="74"/>
                </a:cxn>
                <a:cxn ang="0">
                  <a:pos x="0" y="74"/>
                </a:cxn>
                <a:cxn ang="0">
                  <a:pos x="8" y="86"/>
                </a:cxn>
                <a:cxn ang="0">
                  <a:pos x="16" y="94"/>
                </a:cxn>
                <a:cxn ang="0">
                  <a:pos x="28" y="102"/>
                </a:cxn>
                <a:cxn ang="0">
                  <a:pos x="40" y="110"/>
                </a:cxn>
                <a:cxn ang="0">
                  <a:pos x="40" y="110"/>
                </a:cxn>
                <a:cxn ang="0">
                  <a:pos x="56" y="100"/>
                </a:cxn>
                <a:cxn ang="0">
                  <a:pos x="70" y="88"/>
                </a:cxn>
                <a:cxn ang="0">
                  <a:pos x="80" y="72"/>
                </a:cxn>
                <a:cxn ang="0">
                  <a:pos x="90" y="56"/>
                </a:cxn>
                <a:cxn ang="0">
                  <a:pos x="90" y="56"/>
                </a:cxn>
                <a:cxn ang="0">
                  <a:pos x="94" y="44"/>
                </a:cxn>
                <a:cxn ang="0">
                  <a:pos x="96" y="30"/>
                </a:cxn>
                <a:cxn ang="0">
                  <a:pos x="98" y="0"/>
                </a:cxn>
                <a:cxn ang="0">
                  <a:pos x="0" y="74"/>
                </a:cxn>
              </a:cxnLst>
              <a:rect l="0" t="0" r="r" b="b"/>
              <a:pathLst>
                <a:path w="98" h="110">
                  <a:moveTo>
                    <a:pt x="0" y="74"/>
                  </a:moveTo>
                  <a:lnTo>
                    <a:pt x="0" y="74"/>
                  </a:lnTo>
                  <a:lnTo>
                    <a:pt x="8" y="86"/>
                  </a:lnTo>
                  <a:lnTo>
                    <a:pt x="16" y="94"/>
                  </a:lnTo>
                  <a:lnTo>
                    <a:pt x="28" y="102"/>
                  </a:lnTo>
                  <a:lnTo>
                    <a:pt x="40" y="110"/>
                  </a:lnTo>
                  <a:lnTo>
                    <a:pt x="40" y="110"/>
                  </a:lnTo>
                  <a:lnTo>
                    <a:pt x="56" y="100"/>
                  </a:lnTo>
                  <a:lnTo>
                    <a:pt x="70" y="88"/>
                  </a:lnTo>
                  <a:lnTo>
                    <a:pt x="80" y="72"/>
                  </a:lnTo>
                  <a:lnTo>
                    <a:pt x="90" y="56"/>
                  </a:lnTo>
                  <a:lnTo>
                    <a:pt x="90" y="56"/>
                  </a:lnTo>
                  <a:lnTo>
                    <a:pt x="94" y="44"/>
                  </a:lnTo>
                  <a:lnTo>
                    <a:pt x="96" y="30"/>
                  </a:lnTo>
                  <a:lnTo>
                    <a:pt x="98" y="0"/>
                  </a:lnTo>
                  <a:lnTo>
                    <a:pt x="0" y="74"/>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75" name="Freeform 56"/>
            <p:cNvSpPr>
              <a:spLocks/>
            </p:cNvSpPr>
            <p:nvPr/>
          </p:nvSpPr>
          <p:spPr bwMode="auto">
            <a:xfrm>
              <a:off x="-3967993" y="4178403"/>
              <a:ext cx="227236" cy="194774"/>
            </a:xfrm>
            <a:custGeom>
              <a:avLst/>
              <a:gdLst/>
              <a:ahLst/>
              <a:cxnLst>
                <a:cxn ang="0">
                  <a:pos x="60" y="0"/>
                </a:cxn>
                <a:cxn ang="0">
                  <a:pos x="0" y="24"/>
                </a:cxn>
                <a:cxn ang="0">
                  <a:pos x="0" y="24"/>
                </a:cxn>
                <a:cxn ang="0">
                  <a:pos x="2" y="58"/>
                </a:cxn>
                <a:cxn ang="0">
                  <a:pos x="4" y="76"/>
                </a:cxn>
                <a:cxn ang="0">
                  <a:pos x="10" y="90"/>
                </a:cxn>
                <a:cxn ang="0">
                  <a:pos x="10" y="90"/>
                </a:cxn>
                <a:cxn ang="0">
                  <a:pos x="12" y="96"/>
                </a:cxn>
                <a:cxn ang="0">
                  <a:pos x="112" y="20"/>
                </a:cxn>
                <a:cxn ang="0">
                  <a:pos x="60" y="0"/>
                </a:cxn>
              </a:cxnLst>
              <a:rect l="0" t="0" r="r" b="b"/>
              <a:pathLst>
                <a:path w="112" h="96">
                  <a:moveTo>
                    <a:pt x="60" y="0"/>
                  </a:moveTo>
                  <a:lnTo>
                    <a:pt x="0" y="24"/>
                  </a:lnTo>
                  <a:lnTo>
                    <a:pt x="0" y="24"/>
                  </a:lnTo>
                  <a:lnTo>
                    <a:pt x="2" y="58"/>
                  </a:lnTo>
                  <a:lnTo>
                    <a:pt x="4" y="76"/>
                  </a:lnTo>
                  <a:lnTo>
                    <a:pt x="10" y="90"/>
                  </a:lnTo>
                  <a:lnTo>
                    <a:pt x="10" y="90"/>
                  </a:lnTo>
                  <a:lnTo>
                    <a:pt x="12" y="96"/>
                  </a:lnTo>
                  <a:lnTo>
                    <a:pt x="112" y="20"/>
                  </a:lnTo>
                  <a:lnTo>
                    <a:pt x="60" y="0"/>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grpSp>
      <p:sp>
        <p:nvSpPr>
          <p:cNvPr id="78" name="Freeform 150"/>
          <p:cNvSpPr>
            <a:spLocks noEditPoints="1"/>
          </p:cNvSpPr>
          <p:nvPr/>
        </p:nvSpPr>
        <p:spPr bwMode="auto">
          <a:xfrm>
            <a:off x="7394710" y="4440889"/>
            <a:ext cx="859807" cy="1029542"/>
          </a:xfrm>
          <a:custGeom>
            <a:avLst/>
            <a:gdLst/>
            <a:ahLst/>
            <a:cxnLst>
              <a:cxn ang="0">
                <a:pos x="3872" y="13772"/>
              </a:cxn>
              <a:cxn ang="0">
                <a:pos x="3080" y="12012"/>
              </a:cxn>
              <a:cxn ang="0">
                <a:pos x="1496" y="10560"/>
              </a:cxn>
              <a:cxn ang="0">
                <a:pos x="484" y="8888"/>
              </a:cxn>
              <a:cxn ang="0">
                <a:pos x="44" y="7128"/>
              </a:cxn>
              <a:cxn ang="0">
                <a:pos x="88" y="5324"/>
              </a:cxn>
              <a:cxn ang="0">
                <a:pos x="660" y="3608"/>
              </a:cxn>
              <a:cxn ang="0">
                <a:pos x="1628" y="2156"/>
              </a:cxn>
              <a:cxn ang="0">
                <a:pos x="2948" y="1012"/>
              </a:cxn>
              <a:cxn ang="0">
                <a:pos x="4664" y="308"/>
              </a:cxn>
              <a:cxn ang="0">
                <a:pos x="6688" y="0"/>
              </a:cxn>
              <a:cxn ang="0">
                <a:pos x="8800" y="308"/>
              </a:cxn>
              <a:cxn ang="0">
                <a:pos x="10824" y="1188"/>
              </a:cxn>
              <a:cxn ang="0">
                <a:pos x="12672" y="2816"/>
              </a:cxn>
              <a:cxn ang="0">
                <a:pos x="13156" y="4048"/>
              </a:cxn>
              <a:cxn ang="0">
                <a:pos x="12980" y="5852"/>
              </a:cxn>
              <a:cxn ang="0">
                <a:pos x="12936" y="7172"/>
              </a:cxn>
              <a:cxn ang="0">
                <a:pos x="12980" y="10912"/>
              </a:cxn>
              <a:cxn ang="0">
                <a:pos x="12936" y="12848"/>
              </a:cxn>
              <a:cxn ang="0">
                <a:pos x="12144" y="13288"/>
              </a:cxn>
              <a:cxn ang="0">
                <a:pos x="5588" y="9416"/>
              </a:cxn>
              <a:cxn ang="0">
                <a:pos x="3520" y="8051"/>
              </a:cxn>
              <a:cxn ang="0">
                <a:pos x="3432" y="8492"/>
              </a:cxn>
              <a:cxn ang="0">
                <a:pos x="5500" y="9988"/>
              </a:cxn>
              <a:cxn ang="0">
                <a:pos x="5720" y="9636"/>
              </a:cxn>
              <a:cxn ang="0">
                <a:pos x="10692" y="5456"/>
              </a:cxn>
              <a:cxn ang="0">
                <a:pos x="5544" y="2552"/>
              </a:cxn>
              <a:cxn ang="0">
                <a:pos x="5544" y="2552"/>
              </a:cxn>
              <a:cxn ang="0">
                <a:pos x="6512" y="2288"/>
              </a:cxn>
              <a:cxn ang="0">
                <a:pos x="10076" y="2992"/>
              </a:cxn>
              <a:cxn ang="0">
                <a:pos x="8976" y="1892"/>
              </a:cxn>
              <a:cxn ang="0">
                <a:pos x="6028" y="8668"/>
              </a:cxn>
              <a:cxn ang="0">
                <a:pos x="3960" y="7304"/>
              </a:cxn>
              <a:cxn ang="0">
                <a:pos x="3872" y="7744"/>
              </a:cxn>
              <a:cxn ang="0">
                <a:pos x="5940" y="9240"/>
              </a:cxn>
              <a:cxn ang="0">
                <a:pos x="6160" y="8844"/>
              </a:cxn>
              <a:cxn ang="0">
                <a:pos x="7392" y="3256"/>
              </a:cxn>
              <a:cxn ang="0">
                <a:pos x="5764" y="3300"/>
              </a:cxn>
              <a:cxn ang="0">
                <a:pos x="4796" y="4268"/>
              </a:cxn>
              <a:cxn ang="0">
                <a:pos x="4708" y="5588"/>
              </a:cxn>
              <a:cxn ang="0">
                <a:pos x="4576" y="7128"/>
              </a:cxn>
              <a:cxn ang="0">
                <a:pos x="7084" y="7304"/>
              </a:cxn>
              <a:cxn ang="0">
                <a:pos x="8448" y="6556"/>
              </a:cxn>
              <a:cxn ang="0">
                <a:pos x="8932" y="5500"/>
              </a:cxn>
              <a:cxn ang="0">
                <a:pos x="8448" y="4004"/>
              </a:cxn>
              <a:cxn ang="0">
                <a:pos x="3652" y="9108"/>
              </a:cxn>
              <a:cxn ang="0">
                <a:pos x="3872" y="9856"/>
              </a:cxn>
              <a:cxn ang="0">
                <a:pos x="4664" y="9944"/>
              </a:cxn>
            </a:cxnLst>
            <a:rect l="0" t="0" r="r" b="b"/>
            <a:pathLst>
              <a:path w="13596" h="16280">
                <a:moveTo>
                  <a:pt x="3784" y="16280"/>
                </a:moveTo>
                <a:lnTo>
                  <a:pt x="3872" y="15268"/>
                </a:lnTo>
                <a:lnTo>
                  <a:pt x="3872" y="14256"/>
                </a:lnTo>
                <a:lnTo>
                  <a:pt x="3872" y="13772"/>
                </a:lnTo>
                <a:lnTo>
                  <a:pt x="3784" y="13244"/>
                </a:lnTo>
                <a:lnTo>
                  <a:pt x="3696" y="12760"/>
                </a:lnTo>
                <a:lnTo>
                  <a:pt x="3608" y="12320"/>
                </a:lnTo>
                <a:lnTo>
                  <a:pt x="3080" y="12012"/>
                </a:lnTo>
                <a:lnTo>
                  <a:pt x="2640" y="11660"/>
                </a:lnTo>
                <a:lnTo>
                  <a:pt x="2200" y="11307"/>
                </a:lnTo>
                <a:lnTo>
                  <a:pt x="1848" y="10956"/>
                </a:lnTo>
                <a:lnTo>
                  <a:pt x="1496" y="10560"/>
                </a:lnTo>
                <a:lnTo>
                  <a:pt x="1188" y="10164"/>
                </a:lnTo>
                <a:lnTo>
                  <a:pt x="924" y="9768"/>
                </a:lnTo>
                <a:lnTo>
                  <a:pt x="704" y="9328"/>
                </a:lnTo>
                <a:lnTo>
                  <a:pt x="484" y="8888"/>
                </a:lnTo>
                <a:lnTo>
                  <a:pt x="308" y="8448"/>
                </a:lnTo>
                <a:lnTo>
                  <a:pt x="176" y="8008"/>
                </a:lnTo>
                <a:lnTo>
                  <a:pt x="88" y="7568"/>
                </a:lnTo>
                <a:lnTo>
                  <a:pt x="44" y="7128"/>
                </a:lnTo>
                <a:lnTo>
                  <a:pt x="0" y="6644"/>
                </a:lnTo>
                <a:lnTo>
                  <a:pt x="0" y="6204"/>
                </a:lnTo>
                <a:lnTo>
                  <a:pt x="44" y="5764"/>
                </a:lnTo>
                <a:lnTo>
                  <a:pt x="88" y="5324"/>
                </a:lnTo>
                <a:lnTo>
                  <a:pt x="220" y="4884"/>
                </a:lnTo>
                <a:lnTo>
                  <a:pt x="308" y="4444"/>
                </a:lnTo>
                <a:lnTo>
                  <a:pt x="484" y="4048"/>
                </a:lnTo>
                <a:lnTo>
                  <a:pt x="660" y="3608"/>
                </a:lnTo>
                <a:lnTo>
                  <a:pt x="836" y="3212"/>
                </a:lnTo>
                <a:lnTo>
                  <a:pt x="1056" y="2860"/>
                </a:lnTo>
                <a:lnTo>
                  <a:pt x="1320" y="2508"/>
                </a:lnTo>
                <a:lnTo>
                  <a:pt x="1628" y="2156"/>
                </a:lnTo>
                <a:lnTo>
                  <a:pt x="1892" y="1848"/>
                </a:lnTo>
                <a:lnTo>
                  <a:pt x="2244" y="1540"/>
                </a:lnTo>
                <a:lnTo>
                  <a:pt x="2596" y="1276"/>
                </a:lnTo>
                <a:lnTo>
                  <a:pt x="2948" y="1012"/>
                </a:lnTo>
                <a:lnTo>
                  <a:pt x="3344" y="792"/>
                </a:lnTo>
                <a:lnTo>
                  <a:pt x="3740" y="616"/>
                </a:lnTo>
                <a:lnTo>
                  <a:pt x="4180" y="484"/>
                </a:lnTo>
                <a:lnTo>
                  <a:pt x="4664" y="308"/>
                </a:lnTo>
                <a:lnTo>
                  <a:pt x="5148" y="176"/>
                </a:lnTo>
                <a:lnTo>
                  <a:pt x="5632" y="88"/>
                </a:lnTo>
                <a:lnTo>
                  <a:pt x="6160" y="44"/>
                </a:lnTo>
                <a:lnTo>
                  <a:pt x="6688" y="0"/>
                </a:lnTo>
                <a:lnTo>
                  <a:pt x="7216" y="44"/>
                </a:lnTo>
                <a:lnTo>
                  <a:pt x="7744" y="88"/>
                </a:lnTo>
                <a:lnTo>
                  <a:pt x="8272" y="176"/>
                </a:lnTo>
                <a:lnTo>
                  <a:pt x="8800" y="308"/>
                </a:lnTo>
                <a:lnTo>
                  <a:pt x="9328" y="484"/>
                </a:lnTo>
                <a:lnTo>
                  <a:pt x="9856" y="660"/>
                </a:lnTo>
                <a:lnTo>
                  <a:pt x="10340" y="924"/>
                </a:lnTo>
                <a:lnTo>
                  <a:pt x="10824" y="1188"/>
                </a:lnTo>
                <a:lnTo>
                  <a:pt x="11308" y="1496"/>
                </a:lnTo>
                <a:lnTo>
                  <a:pt x="11748" y="1848"/>
                </a:lnTo>
                <a:lnTo>
                  <a:pt x="12188" y="2244"/>
                </a:lnTo>
                <a:lnTo>
                  <a:pt x="12672" y="2816"/>
                </a:lnTo>
                <a:lnTo>
                  <a:pt x="12980" y="3256"/>
                </a:lnTo>
                <a:lnTo>
                  <a:pt x="13112" y="3608"/>
                </a:lnTo>
                <a:lnTo>
                  <a:pt x="13200" y="3872"/>
                </a:lnTo>
                <a:lnTo>
                  <a:pt x="13156" y="4048"/>
                </a:lnTo>
                <a:lnTo>
                  <a:pt x="13112" y="4180"/>
                </a:lnTo>
                <a:lnTo>
                  <a:pt x="12980" y="4268"/>
                </a:lnTo>
                <a:lnTo>
                  <a:pt x="12672" y="4444"/>
                </a:lnTo>
                <a:lnTo>
                  <a:pt x="12980" y="5852"/>
                </a:lnTo>
                <a:lnTo>
                  <a:pt x="13112" y="6468"/>
                </a:lnTo>
                <a:lnTo>
                  <a:pt x="13156" y="6776"/>
                </a:lnTo>
                <a:lnTo>
                  <a:pt x="13068" y="6996"/>
                </a:lnTo>
                <a:lnTo>
                  <a:pt x="12936" y="7172"/>
                </a:lnTo>
                <a:lnTo>
                  <a:pt x="12804" y="7304"/>
                </a:lnTo>
                <a:lnTo>
                  <a:pt x="13596" y="9988"/>
                </a:lnTo>
                <a:lnTo>
                  <a:pt x="12892" y="10252"/>
                </a:lnTo>
                <a:lnTo>
                  <a:pt x="12980" y="10912"/>
                </a:lnTo>
                <a:lnTo>
                  <a:pt x="13068" y="11484"/>
                </a:lnTo>
                <a:lnTo>
                  <a:pt x="13068" y="12056"/>
                </a:lnTo>
                <a:lnTo>
                  <a:pt x="13024" y="12672"/>
                </a:lnTo>
                <a:lnTo>
                  <a:pt x="12936" y="12848"/>
                </a:lnTo>
                <a:lnTo>
                  <a:pt x="12760" y="13024"/>
                </a:lnTo>
                <a:lnTo>
                  <a:pt x="12452" y="13200"/>
                </a:lnTo>
                <a:lnTo>
                  <a:pt x="12320" y="13244"/>
                </a:lnTo>
                <a:lnTo>
                  <a:pt x="12144" y="13288"/>
                </a:lnTo>
                <a:lnTo>
                  <a:pt x="9768" y="13420"/>
                </a:lnTo>
                <a:lnTo>
                  <a:pt x="9944" y="16280"/>
                </a:lnTo>
                <a:lnTo>
                  <a:pt x="3784" y="16280"/>
                </a:lnTo>
                <a:close/>
                <a:moveTo>
                  <a:pt x="5588" y="9416"/>
                </a:moveTo>
                <a:lnTo>
                  <a:pt x="3828" y="8096"/>
                </a:lnTo>
                <a:lnTo>
                  <a:pt x="3696" y="8008"/>
                </a:lnTo>
                <a:lnTo>
                  <a:pt x="3608" y="8008"/>
                </a:lnTo>
                <a:lnTo>
                  <a:pt x="3520" y="8051"/>
                </a:lnTo>
                <a:lnTo>
                  <a:pt x="3432" y="8140"/>
                </a:lnTo>
                <a:lnTo>
                  <a:pt x="3388" y="8272"/>
                </a:lnTo>
                <a:lnTo>
                  <a:pt x="3388" y="8404"/>
                </a:lnTo>
                <a:lnTo>
                  <a:pt x="3432" y="8492"/>
                </a:lnTo>
                <a:lnTo>
                  <a:pt x="3520" y="8624"/>
                </a:lnTo>
                <a:lnTo>
                  <a:pt x="5280" y="9944"/>
                </a:lnTo>
                <a:lnTo>
                  <a:pt x="5368" y="9988"/>
                </a:lnTo>
                <a:lnTo>
                  <a:pt x="5500" y="9988"/>
                </a:lnTo>
                <a:lnTo>
                  <a:pt x="5588" y="9944"/>
                </a:lnTo>
                <a:lnTo>
                  <a:pt x="5676" y="9856"/>
                </a:lnTo>
                <a:lnTo>
                  <a:pt x="5720" y="9768"/>
                </a:lnTo>
                <a:lnTo>
                  <a:pt x="5720" y="9636"/>
                </a:lnTo>
                <a:lnTo>
                  <a:pt x="5676" y="9504"/>
                </a:lnTo>
                <a:lnTo>
                  <a:pt x="5588" y="9416"/>
                </a:lnTo>
                <a:close/>
                <a:moveTo>
                  <a:pt x="9592" y="5456"/>
                </a:moveTo>
                <a:lnTo>
                  <a:pt x="10692" y="5456"/>
                </a:lnTo>
                <a:lnTo>
                  <a:pt x="10692" y="4972"/>
                </a:lnTo>
                <a:lnTo>
                  <a:pt x="9592" y="4972"/>
                </a:lnTo>
                <a:lnTo>
                  <a:pt x="9592" y="5456"/>
                </a:lnTo>
                <a:close/>
                <a:moveTo>
                  <a:pt x="5544" y="2552"/>
                </a:moveTo>
                <a:lnTo>
                  <a:pt x="4972" y="1584"/>
                </a:lnTo>
                <a:lnTo>
                  <a:pt x="4532" y="1848"/>
                </a:lnTo>
                <a:lnTo>
                  <a:pt x="5104" y="2816"/>
                </a:lnTo>
                <a:lnTo>
                  <a:pt x="5544" y="2552"/>
                </a:lnTo>
                <a:close/>
                <a:moveTo>
                  <a:pt x="6996" y="2288"/>
                </a:moveTo>
                <a:lnTo>
                  <a:pt x="6996" y="1188"/>
                </a:lnTo>
                <a:lnTo>
                  <a:pt x="6512" y="1188"/>
                </a:lnTo>
                <a:lnTo>
                  <a:pt x="6512" y="2288"/>
                </a:lnTo>
                <a:lnTo>
                  <a:pt x="6996" y="2288"/>
                </a:lnTo>
                <a:close/>
                <a:moveTo>
                  <a:pt x="9372" y="4004"/>
                </a:moveTo>
                <a:lnTo>
                  <a:pt x="10296" y="3432"/>
                </a:lnTo>
                <a:lnTo>
                  <a:pt x="10076" y="2992"/>
                </a:lnTo>
                <a:lnTo>
                  <a:pt x="9108" y="3564"/>
                </a:lnTo>
                <a:lnTo>
                  <a:pt x="9372" y="4004"/>
                </a:lnTo>
                <a:close/>
                <a:moveTo>
                  <a:pt x="8404" y="2816"/>
                </a:moveTo>
                <a:lnTo>
                  <a:pt x="8976" y="1892"/>
                </a:lnTo>
                <a:lnTo>
                  <a:pt x="8536" y="1628"/>
                </a:lnTo>
                <a:lnTo>
                  <a:pt x="7964" y="2596"/>
                </a:lnTo>
                <a:lnTo>
                  <a:pt x="8404" y="2816"/>
                </a:lnTo>
                <a:close/>
                <a:moveTo>
                  <a:pt x="6028" y="8668"/>
                </a:moveTo>
                <a:lnTo>
                  <a:pt x="4268" y="7304"/>
                </a:lnTo>
                <a:lnTo>
                  <a:pt x="4136" y="7260"/>
                </a:lnTo>
                <a:lnTo>
                  <a:pt x="4048" y="7260"/>
                </a:lnTo>
                <a:lnTo>
                  <a:pt x="3960" y="7304"/>
                </a:lnTo>
                <a:lnTo>
                  <a:pt x="3872" y="7392"/>
                </a:lnTo>
                <a:lnTo>
                  <a:pt x="3828" y="7524"/>
                </a:lnTo>
                <a:lnTo>
                  <a:pt x="3828" y="7656"/>
                </a:lnTo>
                <a:lnTo>
                  <a:pt x="3872" y="7744"/>
                </a:lnTo>
                <a:lnTo>
                  <a:pt x="3960" y="7832"/>
                </a:lnTo>
                <a:lnTo>
                  <a:pt x="5720" y="9196"/>
                </a:lnTo>
                <a:lnTo>
                  <a:pt x="5808" y="9240"/>
                </a:lnTo>
                <a:lnTo>
                  <a:pt x="5940" y="9240"/>
                </a:lnTo>
                <a:lnTo>
                  <a:pt x="6028" y="9196"/>
                </a:lnTo>
                <a:lnTo>
                  <a:pt x="6116" y="9108"/>
                </a:lnTo>
                <a:lnTo>
                  <a:pt x="6160" y="8976"/>
                </a:lnTo>
                <a:lnTo>
                  <a:pt x="6160" y="8844"/>
                </a:lnTo>
                <a:lnTo>
                  <a:pt x="6116" y="8756"/>
                </a:lnTo>
                <a:lnTo>
                  <a:pt x="6028" y="8668"/>
                </a:lnTo>
                <a:close/>
                <a:moveTo>
                  <a:pt x="7788" y="3432"/>
                </a:moveTo>
                <a:lnTo>
                  <a:pt x="7392" y="3256"/>
                </a:lnTo>
                <a:lnTo>
                  <a:pt x="6952" y="3124"/>
                </a:lnTo>
                <a:lnTo>
                  <a:pt x="6556" y="3124"/>
                </a:lnTo>
                <a:lnTo>
                  <a:pt x="6160" y="3168"/>
                </a:lnTo>
                <a:lnTo>
                  <a:pt x="5764" y="3300"/>
                </a:lnTo>
                <a:lnTo>
                  <a:pt x="5456" y="3476"/>
                </a:lnTo>
                <a:lnTo>
                  <a:pt x="5148" y="3740"/>
                </a:lnTo>
                <a:lnTo>
                  <a:pt x="4928" y="4048"/>
                </a:lnTo>
                <a:lnTo>
                  <a:pt x="4796" y="4268"/>
                </a:lnTo>
                <a:lnTo>
                  <a:pt x="4752" y="4444"/>
                </a:lnTo>
                <a:lnTo>
                  <a:pt x="4708" y="4795"/>
                </a:lnTo>
                <a:lnTo>
                  <a:pt x="4664" y="5192"/>
                </a:lnTo>
                <a:lnTo>
                  <a:pt x="4708" y="5588"/>
                </a:lnTo>
                <a:lnTo>
                  <a:pt x="4752" y="5940"/>
                </a:lnTo>
                <a:lnTo>
                  <a:pt x="4752" y="6336"/>
                </a:lnTo>
                <a:lnTo>
                  <a:pt x="4708" y="6732"/>
                </a:lnTo>
                <a:lnTo>
                  <a:pt x="4576" y="7128"/>
                </a:lnTo>
                <a:lnTo>
                  <a:pt x="6204" y="8051"/>
                </a:lnTo>
                <a:lnTo>
                  <a:pt x="6468" y="7744"/>
                </a:lnTo>
                <a:lnTo>
                  <a:pt x="6776" y="7524"/>
                </a:lnTo>
                <a:lnTo>
                  <a:pt x="7084" y="7304"/>
                </a:lnTo>
                <a:lnTo>
                  <a:pt x="7436" y="7172"/>
                </a:lnTo>
                <a:lnTo>
                  <a:pt x="7788" y="6996"/>
                </a:lnTo>
                <a:lnTo>
                  <a:pt x="8140" y="6820"/>
                </a:lnTo>
                <a:lnTo>
                  <a:pt x="8448" y="6556"/>
                </a:lnTo>
                <a:lnTo>
                  <a:pt x="8580" y="6423"/>
                </a:lnTo>
                <a:lnTo>
                  <a:pt x="8668" y="6248"/>
                </a:lnTo>
                <a:lnTo>
                  <a:pt x="8844" y="5852"/>
                </a:lnTo>
                <a:lnTo>
                  <a:pt x="8932" y="5500"/>
                </a:lnTo>
                <a:lnTo>
                  <a:pt x="8888" y="5104"/>
                </a:lnTo>
                <a:lnTo>
                  <a:pt x="8844" y="4708"/>
                </a:lnTo>
                <a:lnTo>
                  <a:pt x="8668" y="4312"/>
                </a:lnTo>
                <a:lnTo>
                  <a:pt x="8448" y="4004"/>
                </a:lnTo>
                <a:lnTo>
                  <a:pt x="8140" y="3696"/>
                </a:lnTo>
                <a:lnTo>
                  <a:pt x="7788" y="3432"/>
                </a:lnTo>
                <a:close/>
                <a:moveTo>
                  <a:pt x="3696" y="8976"/>
                </a:moveTo>
                <a:lnTo>
                  <a:pt x="3652" y="9108"/>
                </a:lnTo>
                <a:lnTo>
                  <a:pt x="3652" y="9240"/>
                </a:lnTo>
                <a:lnTo>
                  <a:pt x="3652" y="9504"/>
                </a:lnTo>
                <a:lnTo>
                  <a:pt x="3784" y="9724"/>
                </a:lnTo>
                <a:lnTo>
                  <a:pt x="3872" y="9856"/>
                </a:lnTo>
                <a:lnTo>
                  <a:pt x="4004" y="9944"/>
                </a:lnTo>
                <a:lnTo>
                  <a:pt x="4224" y="10032"/>
                </a:lnTo>
                <a:lnTo>
                  <a:pt x="4444" y="10032"/>
                </a:lnTo>
                <a:lnTo>
                  <a:pt x="4664" y="9944"/>
                </a:lnTo>
                <a:lnTo>
                  <a:pt x="4840" y="9856"/>
                </a:lnTo>
                <a:lnTo>
                  <a:pt x="3696" y="897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mj-lt"/>
            </a:endParaRPr>
          </a:p>
        </p:txBody>
      </p:sp>
      <p:sp>
        <p:nvSpPr>
          <p:cNvPr id="42" name="TextBox 47"/>
          <p:cNvSpPr txBox="1"/>
          <p:nvPr/>
        </p:nvSpPr>
        <p:spPr>
          <a:xfrm>
            <a:off x="2906713" y="4024313"/>
            <a:ext cx="2944812" cy="349250"/>
          </a:xfrm>
          <a:prstGeom prst="rect">
            <a:avLst/>
          </a:prstGeom>
        </p:spPr>
        <p:txBody>
          <a:bodyPr lIns="121864" tIns="60931" rIns="121864" bIns="60931">
            <a:spAutoFit/>
          </a:bodyPr>
          <a:lstStyle/>
          <a:p>
            <a:pPr>
              <a:buSzPct val="100000"/>
            </a:pPr>
            <a:r>
              <a:rPr lang="zh-CN" altLang="zh-CN" sz="1400">
                <a:solidFill>
                  <a:schemeClr val="tx1">
                    <a:lumMod val="75000"/>
                    <a:lumOff val="25000"/>
                  </a:schemeClr>
                </a:solidFill>
                <a:ea typeface="微软雅黑" pitchFamily="34" charset="-122"/>
                <a:cs typeface="Arial" pitchFamily="34" charset="0"/>
                <a:sym typeface="Arial" pitchFamily="34" charset="0"/>
              </a:rPr>
              <a:t>Non-Stop Services</a:t>
            </a:r>
            <a:r>
              <a:rPr lang="zh-CN" altLang="zh-CN" sz="1400">
                <a:solidFill>
                  <a:schemeClr val="tx1">
                    <a:lumMod val="75000"/>
                    <a:lumOff val="25000"/>
                  </a:schemeClr>
                </a:solidFill>
                <a:ea typeface="Arial Unicode MS" pitchFamily="34" charset="-122"/>
                <a:cs typeface="Arial Unicode MS" pitchFamily="34" charset="-122"/>
                <a:sym typeface="Arial" pitchFamily="34" charset="0"/>
              </a:rPr>
              <a:t> </a:t>
            </a:r>
          </a:p>
        </p:txBody>
      </p:sp>
      <p:sp>
        <p:nvSpPr>
          <p:cNvPr id="45" name="TextBox 48"/>
          <p:cNvSpPr txBox="1"/>
          <p:nvPr/>
        </p:nvSpPr>
        <p:spPr>
          <a:xfrm>
            <a:off x="6046788" y="4000500"/>
            <a:ext cx="2944812" cy="347663"/>
          </a:xfrm>
          <a:prstGeom prst="rect">
            <a:avLst/>
          </a:prstGeom>
        </p:spPr>
        <p:txBody>
          <a:bodyPr lIns="121864" tIns="60931" rIns="121864" bIns="60931">
            <a:spAutoFit/>
          </a:bodyPr>
          <a:lstStyle/>
          <a:p>
            <a:pPr>
              <a:buSzPct val="100000"/>
            </a:pPr>
            <a:r>
              <a:rPr lang="zh-CN" altLang="zh-CN" sz="1400">
                <a:solidFill>
                  <a:schemeClr val="tx1">
                    <a:lumMod val="75000"/>
                    <a:lumOff val="25000"/>
                  </a:schemeClr>
                </a:solidFill>
                <a:ea typeface="微软雅黑" pitchFamily="34" charset="-122"/>
                <a:cs typeface="Arial" pitchFamily="34" charset="0"/>
                <a:sym typeface="Arial" pitchFamily="34" charset="0"/>
              </a:rPr>
              <a:t>Best Practice</a:t>
            </a:r>
          </a:p>
        </p:txBody>
      </p:sp>
      <p:sp>
        <p:nvSpPr>
          <p:cNvPr id="48" name="TextBox 47"/>
          <p:cNvSpPr txBox="1"/>
          <p:nvPr/>
        </p:nvSpPr>
        <p:spPr>
          <a:xfrm>
            <a:off x="2906713" y="1557338"/>
            <a:ext cx="2944812" cy="349250"/>
          </a:xfrm>
          <a:prstGeom prst="rect">
            <a:avLst/>
          </a:prstGeom>
        </p:spPr>
        <p:txBody>
          <a:bodyPr lIns="121864" tIns="60931" rIns="121864" bIns="60931">
            <a:spAutoFit/>
          </a:bodyPr>
          <a:lstStyle/>
          <a:p>
            <a:pPr>
              <a:buSzPct val="100000"/>
            </a:pPr>
            <a:r>
              <a:rPr lang="zh-CN" altLang="zh-CN" sz="1400" dirty="0">
                <a:solidFill>
                  <a:schemeClr val="tx1">
                    <a:lumMod val="75000"/>
                    <a:lumOff val="25000"/>
                  </a:schemeClr>
                </a:solidFill>
                <a:ea typeface="微软雅黑" pitchFamily="34" charset="-122"/>
                <a:cs typeface="Arial" pitchFamily="34" charset="0"/>
                <a:sym typeface="Arial" pitchFamily="34" charset="0"/>
              </a:rPr>
              <a:t>Real</a:t>
            </a:r>
            <a:r>
              <a:rPr lang="zh-CN" altLang="zh-CN" sz="1400" dirty="0" smtClean="0">
                <a:solidFill>
                  <a:schemeClr val="tx1">
                    <a:lumMod val="75000"/>
                    <a:lumOff val="25000"/>
                  </a:schemeClr>
                </a:solidFill>
                <a:ea typeface="微软雅黑" pitchFamily="34" charset="-122"/>
                <a:cs typeface="Arial" pitchFamily="34" charset="0"/>
                <a:sym typeface="Arial" pitchFamily="34" charset="0"/>
              </a:rPr>
              <a:t>-Time Decision</a:t>
            </a:r>
            <a:endParaRPr lang="zh-CN" altLang="zh-CN" sz="1400" dirty="0">
              <a:solidFill>
                <a:schemeClr val="tx1">
                  <a:lumMod val="75000"/>
                  <a:lumOff val="25000"/>
                </a:schemeClr>
              </a:solidFill>
              <a:ea typeface="微软雅黑" pitchFamily="34" charset="-122"/>
              <a:cs typeface="Arial" pitchFamily="34" charset="0"/>
              <a:sym typeface="Arial" pitchFamily="34" charset="0"/>
            </a:endParaRPr>
          </a:p>
        </p:txBody>
      </p:sp>
      <p:sp>
        <p:nvSpPr>
          <p:cNvPr id="49" name="TextBox 37"/>
          <p:cNvSpPr txBox="1"/>
          <p:nvPr/>
        </p:nvSpPr>
        <p:spPr>
          <a:xfrm>
            <a:off x="2887663" y="3221038"/>
            <a:ext cx="2981325" cy="215369"/>
          </a:xfrm>
          <a:prstGeom prst="rect">
            <a:avLst/>
          </a:prstGeom>
        </p:spPr>
        <p:txBody>
          <a:bodyPr wrap="square" lIns="91368" tIns="45683" rIns="91368" bIns="45683">
            <a:spAutoFit/>
          </a:bodyPr>
          <a:lstStyle/>
          <a:p>
            <a:pPr defTabSz="455613">
              <a:buSzPct val="100000"/>
            </a:pPr>
            <a:r>
              <a:rPr lang="zh-CN" altLang="zh-CN" sz="800" dirty="0" smtClean="0">
                <a:solidFill>
                  <a:schemeClr val="tx1">
                    <a:lumMod val="75000"/>
                    <a:lumOff val="25000"/>
                  </a:schemeClr>
                </a:solidFill>
                <a:ea typeface="Arial Unicode MS" pitchFamily="34" charset="-122"/>
                <a:cs typeface="Arial" pitchFamily="34" charset="0"/>
                <a:sym typeface="Arial" pitchFamily="34" charset="0"/>
              </a:rPr>
              <a:t>*</a:t>
            </a:r>
            <a:r>
              <a:rPr lang="en-US" altLang="zh-CN" sz="800" dirty="0" smtClean="0">
                <a:solidFill>
                  <a:schemeClr val="tx1">
                    <a:lumMod val="75000"/>
                    <a:lumOff val="25000"/>
                  </a:schemeClr>
                </a:solidFill>
                <a:ea typeface="Arial Unicode MS" pitchFamily="34" charset="-122"/>
                <a:cs typeface="Arial" pitchFamily="34" charset="0"/>
                <a:sym typeface="Arial" pitchFamily="34" charset="0"/>
              </a:rPr>
              <a:t>Top1 </a:t>
            </a:r>
            <a:r>
              <a:rPr lang="en-US" altLang="zh-CN" sz="800" dirty="0"/>
              <a:t>SAP BW edition for SAP HANA Benchmark (B4H) </a:t>
            </a:r>
            <a:endParaRPr lang="zh-CN" altLang="zh-CN" sz="800" dirty="0">
              <a:solidFill>
                <a:schemeClr val="tx1">
                  <a:lumMod val="75000"/>
                  <a:lumOff val="25000"/>
                </a:schemeClr>
              </a:solidFill>
              <a:ea typeface="Arial Unicode MS" pitchFamily="34" charset="-122"/>
              <a:cs typeface="Arial Unicode MS" pitchFamily="34" charset="-122"/>
              <a:sym typeface="Arial" pitchFamily="34" charset="0"/>
            </a:endParaRPr>
          </a:p>
        </p:txBody>
      </p:sp>
      <p:pic>
        <p:nvPicPr>
          <p:cNvPr id="31" name="图片 30"/>
          <p:cNvPicPr>
            <a:picLocks noChangeAspect="1"/>
          </p:cNvPicPr>
          <p:nvPr/>
        </p:nvPicPr>
        <p:blipFill>
          <a:blip r:embed="rId4"/>
          <a:stretch>
            <a:fillRect/>
          </a:stretch>
        </p:blipFill>
        <p:spPr>
          <a:xfrm>
            <a:off x="6332858" y="1749253"/>
            <a:ext cx="2658741" cy="1673767"/>
          </a:xfrm>
          <a:prstGeom prst="rect">
            <a:avLst/>
          </a:prstGeom>
        </p:spPr>
      </p:pic>
      <p:grpSp>
        <p:nvGrpSpPr>
          <p:cNvPr id="35" name="组合 34"/>
          <p:cNvGrpSpPr/>
          <p:nvPr/>
        </p:nvGrpSpPr>
        <p:grpSpPr>
          <a:xfrm>
            <a:off x="4025009" y="1998855"/>
            <a:ext cx="1119508" cy="1017619"/>
            <a:chOff x="4449068" y="1992313"/>
            <a:chExt cx="958951" cy="854398"/>
          </a:xfrm>
        </p:grpSpPr>
        <p:sp>
          <p:nvSpPr>
            <p:cNvPr id="43" name="矩形 42"/>
            <p:cNvSpPr/>
            <p:nvPr/>
          </p:nvSpPr>
          <p:spPr>
            <a:xfrm>
              <a:off x="4449068" y="2077610"/>
              <a:ext cx="958951" cy="579186"/>
            </a:xfrm>
            <a:prstGeom prst="rect">
              <a:avLst/>
            </a:prstGeom>
          </p:spPr>
          <p:txBody>
            <a:bodyPr wrap="square" lIns="24947" tIns="12473" rIns="24947" bIns="12473">
              <a:spAutoFit/>
            </a:bodyPr>
            <a:lstStyle/>
            <a:p>
              <a:pPr algn="ctr"/>
              <a:r>
                <a:rPr lang="en-US" altLang="zh-CN" sz="1400" dirty="0" smtClean="0">
                  <a:solidFill>
                    <a:schemeClr val="tx1">
                      <a:lumMod val="50000"/>
                      <a:lumOff val="50000"/>
                    </a:schemeClr>
                  </a:solidFill>
                  <a:latin typeface="Impact" pitchFamily="34" charset="0"/>
                  <a:ea typeface="微软雅黑" pitchFamily="34" charset="-122"/>
                </a:rPr>
                <a:t>Top1</a:t>
              </a:r>
            </a:p>
            <a:p>
              <a:pPr algn="ctr"/>
              <a:r>
                <a:rPr lang="en-US" altLang="zh-CN" sz="1400" dirty="0" smtClean="0">
                  <a:solidFill>
                    <a:schemeClr val="tx1">
                      <a:lumMod val="50000"/>
                      <a:lumOff val="50000"/>
                    </a:schemeClr>
                  </a:solidFill>
                  <a:latin typeface="Impact" pitchFamily="34" charset="0"/>
                  <a:ea typeface="微软雅黑" pitchFamily="34" charset="-122"/>
                </a:rPr>
                <a:t>HANA Benchmark</a:t>
              </a:r>
              <a:endParaRPr lang="en-US" altLang="zh-CN" sz="1400" dirty="0">
                <a:solidFill>
                  <a:schemeClr val="tx1">
                    <a:lumMod val="50000"/>
                    <a:lumOff val="50000"/>
                  </a:schemeClr>
                </a:solidFill>
                <a:latin typeface="Impact" pitchFamily="34" charset="0"/>
                <a:ea typeface="微软雅黑" pitchFamily="34" charset="-122"/>
              </a:endParaRPr>
            </a:p>
          </p:txBody>
        </p:sp>
        <p:sp>
          <p:nvSpPr>
            <p:cNvPr id="44" name="椭圆 43"/>
            <p:cNvSpPr/>
            <p:nvPr/>
          </p:nvSpPr>
          <p:spPr>
            <a:xfrm>
              <a:off x="4483271" y="1992313"/>
              <a:ext cx="900243" cy="854398"/>
            </a:xfrm>
            <a:prstGeom prst="ellipse">
              <a:avLst/>
            </a:prstGeom>
            <a:noFill/>
            <a:ln w="63500">
              <a:gradFill>
                <a:gsLst>
                  <a:gs pos="0">
                    <a:srgbClr val="93A4B8"/>
                  </a:gs>
                  <a:gs pos="100000">
                    <a:srgbClr val="4E6C8A"/>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prstClr val="white"/>
                </a:solidFill>
              </a:endParaRPr>
            </a:p>
          </p:txBody>
        </p:sp>
      </p:grpSp>
    </p:spTree>
    <p:extLst>
      <p:ext uri="{BB962C8B-B14F-4D97-AF65-F5344CB8AC3E}">
        <p14:creationId xmlns:p14="http://schemas.microsoft.com/office/powerpoint/2010/main" val="3472273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14"/>
          <p:cNvGrpSpPr>
            <a:grpSpLocks/>
          </p:cNvGrpSpPr>
          <p:nvPr/>
        </p:nvGrpSpPr>
        <p:grpSpPr bwMode="auto">
          <a:xfrm>
            <a:off x="938077" y="1668321"/>
            <a:ext cx="5735575" cy="4145393"/>
            <a:chOff x="-101409" y="1387450"/>
            <a:chExt cx="4379556" cy="3164667"/>
          </a:xfrm>
        </p:grpSpPr>
        <p:cxnSp>
          <p:nvCxnSpPr>
            <p:cNvPr id="92" name="直接连接符 91"/>
            <p:cNvCxnSpPr/>
            <p:nvPr/>
          </p:nvCxnSpPr>
          <p:spPr bwMode="auto">
            <a:xfrm rot="5400000">
              <a:off x="515329" y="4029229"/>
              <a:ext cx="0" cy="211776"/>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91" name="直接连接符 90"/>
            <p:cNvCxnSpPr/>
            <p:nvPr/>
          </p:nvCxnSpPr>
          <p:spPr bwMode="auto">
            <a:xfrm rot="5400000" flipV="1">
              <a:off x="519371" y="3659914"/>
              <a:ext cx="0" cy="171361"/>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77" name="直接连接符 76"/>
            <p:cNvCxnSpPr/>
            <p:nvPr/>
          </p:nvCxnSpPr>
          <p:spPr bwMode="auto">
            <a:xfrm rot="5400000" flipV="1">
              <a:off x="2866693" y="3645325"/>
              <a:ext cx="0" cy="578748"/>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76" name="直接连接符 75"/>
            <p:cNvCxnSpPr/>
            <p:nvPr/>
          </p:nvCxnSpPr>
          <p:spPr bwMode="auto">
            <a:xfrm rot="5400000" flipV="1">
              <a:off x="2906300" y="1633861"/>
              <a:ext cx="0" cy="657962"/>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134" name="直接连接符 133"/>
            <p:cNvCxnSpPr/>
            <p:nvPr/>
          </p:nvCxnSpPr>
          <p:spPr bwMode="auto">
            <a:xfrm rot="5400000">
              <a:off x="500780" y="1698559"/>
              <a:ext cx="0" cy="221476"/>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136" name="直接连接符 135"/>
            <p:cNvCxnSpPr/>
            <p:nvPr/>
          </p:nvCxnSpPr>
          <p:spPr bwMode="auto">
            <a:xfrm rot="5400000">
              <a:off x="515329" y="2343454"/>
              <a:ext cx="0" cy="211776"/>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138" name="直接连接符 137"/>
            <p:cNvCxnSpPr/>
            <p:nvPr/>
          </p:nvCxnSpPr>
          <p:spPr bwMode="auto">
            <a:xfrm rot="5400000">
              <a:off x="515329" y="2771767"/>
              <a:ext cx="0" cy="211776"/>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139" name="直接连接符 138"/>
            <p:cNvCxnSpPr/>
            <p:nvPr/>
          </p:nvCxnSpPr>
          <p:spPr bwMode="auto">
            <a:xfrm rot="5400000">
              <a:off x="515329" y="3195231"/>
              <a:ext cx="0" cy="211776"/>
            </a:xfrm>
            <a:prstGeom prst="line">
              <a:avLst/>
            </a:prstGeom>
            <a:noFill/>
            <a:ln w="57150" cap="flat" cmpd="sng" algn="ctr">
              <a:solidFill>
                <a:schemeClr val="bg1">
                  <a:lumMod val="75000"/>
                </a:schemeClr>
              </a:solidFill>
              <a:prstDash val="solid"/>
              <a:round/>
              <a:headEnd type="none" w="med" len="med"/>
              <a:tailEnd type="none" w="med" len="med"/>
            </a:ln>
            <a:effectLst/>
          </p:spPr>
        </p:cxnSp>
        <p:sp>
          <p:nvSpPr>
            <p:cNvPr id="39" name="矩形 38"/>
            <p:cNvSpPr/>
            <p:nvPr/>
          </p:nvSpPr>
          <p:spPr bwMode="auto">
            <a:xfrm rot="5400000">
              <a:off x="506035" y="780006"/>
              <a:ext cx="3164667" cy="4379556"/>
            </a:xfrm>
            <a:prstGeom prst="rect">
              <a:avLst/>
            </a:prstGeom>
            <a:noFill/>
            <a:ln w="3175" cap="flat" cmpd="sng" algn="ctr">
              <a:solidFill>
                <a:schemeClr val="bg1">
                  <a:lumMod val="75000"/>
                </a:schemeClr>
              </a:solid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cxnSp>
          <p:nvCxnSpPr>
            <p:cNvPr id="40" name="直接连接符 39"/>
            <p:cNvCxnSpPr/>
            <p:nvPr/>
          </p:nvCxnSpPr>
          <p:spPr bwMode="auto">
            <a:xfrm rot="5400000" flipV="1">
              <a:off x="-606347" y="2975440"/>
              <a:ext cx="2424413" cy="1617"/>
            </a:xfrm>
            <a:prstGeom prst="line">
              <a:avLst/>
            </a:prstGeom>
            <a:noFill/>
            <a:ln w="57150" cap="flat" cmpd="sng" algn="ctr">
              <a:solidFill>
                <a:schemeClr val="bg1">
                  <a:lumMod val="75000"/>
                </a:schemeClr>
              </a:solidFill>
              <a:prstDash val="solid"/>
              <a:round/>
              <a:headEnd type="none" w="med" len="med"/>
              <a:tailEnd type="none" w="med" len="med"/>
            </a:ln>
            <a:effectLst/>
          </p:spPr>
        </p:cxnSp>
        <p:sp>
          <p:nvSpPr>
            <p:cNvPr id="79" name="Freeform 71"/>
            <p:cNvSpPr>
              <a:spLocks/>
            </p:cNvSpPr>
            <p:nvPr/>
          </p:nvSpPr>
          <p:spPr bwMode="auto">
            <a:xfrm rot="5400000">
              <a:off x="155647" y="1361539"/>
              <a:ext cx="134150" cy="473667"/>
            </a:xfrm>
            <a:custGeom>
              <a:avLst/>
              <a:gdLst>
                <a:gd name="T0" fmla="*/ 70 w 101"/>
                <a:gd name="T1" fmla="*/ 305 h 357"/>
                <a:gd name="T2" fmla="*/ 70 w 101"/>
                <a:gd name="T3" fmla="*/ 356 h 357"/>
                <a:gd name="T4" fmla="*/ 70 w 101"/>
                <a:gd name="T5" fmla="*/ 356 h 357"/>
                <a:gd name="T6" fmla="*/ 71 w 101"/>
                <a:gd name="T7" fmla="*/ 357 h 357"/>
                <a:gd name="T8" fmla="*/ 101 w 101"/>
                <a:gd name="T9" fmla="*/ 357 h 357"/>
                <a:gd name="T10" fmla="*/ 101 w 101"/>
                <a:gd name="T11" fmla="*/ 357 h 357"/>
                <a:gd name="T12" fmla="*/ 101 w 101"/>
                <a:gd name="T13" fmla="*/ 356 h 357"/>
                <a:gd name="T14" fmla="*/ 101 w 101"/>
                <a:gd name="T15" fmla="*/ 22 h 357"/>
                <a:gd name="T16" fmla="*/ 101 w 101"/>
                <a:gd name="T17" fmla="*/ 16 h 357"/>
                <a:gd name="T18" fmla="*/ 101 w 101"/>
                <a:gd name="T19" fmla="*/ 10 h 357"/>
                <a:gd name="T20" fmla="*/ 101 w 101"/>
                <a:gd name="T21" fmla="*/ 10 h 357"/>
                <a:gd name="T22" fmla="*/ 101 w 101"/>
                <a:gd name="T23" fmla="*/ 7 h 357"/>
                <a:gd name="T24" fmla="*/ 99 w 101"/>
                <a:gd name="T25" fmla="*/ 2 h 357"/>
                <a:gd name="T26" fmla="*/ 94 w 101"/>
                <a:gd name="T27" fmla="*/ 0 h 357"/>
                <a:gd name="T28" fmla="*/ 91 w 101"/>
                <a:gd name="T29" fmla="*/ 0 h 357"/>
                <a:gd name="T30" fmla="*/ 12 w 101"/>
                <a:gd name="T31" fmla="*/ 0 h 357"/>
                <a:gd name="T32" fmla="*/ 12 w 101"/>
                <a:gd name="T33" fmla="*/ 0 h 357"/>
                <a:gd name="T34" fmla="*/ 8 w 101"/>
                <a:gd name="T35" fmla="*/ 0 h 357"/>
                <a:gd name="T36" fmla="*/ 4 w 101"/>
                <a:gd name="T37" fmla="*/ 2 h 357"/>
                <a:gd name="T38" fmla="*/ 2 w 101"/>
                <a:gd name="T39" fmla="*/ 7 h 357"/>
                <a:gd name="T40" fmla="*/ 0 w 101"/>
                <a:gd name="T41" fmla="*/ 10 h 357"/>
                <a:gd name="T42" fmla="*/ 0 w 101"/>
                <a:gd name="T43" fmla="*/ 22 h 357"/>
                <a:gd name="T44" fmla="*/ 0 w 101"/>
                <a:gd name="T45" fmla="*/ 22 h 357"/>
                <a:gd name="T46" fmla="*/ 2 w 101"/>
                <a:gd name="T47" fmla="*/ 27 h 357"/>
                <a:gd name="T48" fmla="*/ 4 w 101"/>
                <a:gd name="T49" fmla="*/ 31 h 357"/>
                <a:gd name="T50" fmla="*/ 8 w 101"/>
                <a:gd name="T51" fmla="*/ 32 h 357"/>
                <a:gd name="T52" fmla="*/ 12 w 101"/>
                <a:gd name="T53" fmla="*/ 34 h 357"/>
                <a:gd name="T54" fmla="*/ 70 w 101"/>
                <a:gd name="T55" fmla="*/ 34 h 357"/>
                <a:gd name="T56" fmla="*/ 70 w 101"/>
                <a:gd name="T57" fmla="*/ 67 h 357"/>
                <a:gd name="T58" fmla="*/ 58 w 101"/>
                <a:gd name="T59" fmla="*/ 67 h 357"/>
                <a:gd name="T60" fmla="*/ 58 w 101"/>
                <a:gd name="T61" fmla="*/ 67 h 357"/>
                <a:gd name="T62" fmla="*/ 53 w 101"/>
                <a:gd name="T63" fmla="*/ 69 h 357"/>
                <a:gd name="T64" fmla="*/ 47 w 101"/>
                <a:gd name="T65" fmla="*/ 73 h 357"/>
                <a:gd name="T66" fmla="*/ 45 w 101"/>
                <a:gd name="T67" fmla="*/ 77 h 357"/>
                <a:gd name="T68" fmla="*/ 44 w 101"/>
                <a:gd name="T69" fmla="*/ 83 h 357"/>
                <a:gd name="T70" fmla="*/ 44 w 101"/>
                <a:gd name="T71" fmla="*/ 154 h 357"/>
                <a:gd name="T72" fmla="*/ 44 w 101"/>
                <a:gd name="T73" fmla="*/ 154 h 357"/>
                <a:gd name="T74" fmla="*/ 45 w 101"/>
                <a:gd name="T75" fmla="*/ 160 h 357"/>
                <a:gd name="T76" fmla="*/ 47 w 101"/>
                <a:gd name="T77" fmla="*/ 164 h 357"/>
                <a:gd name="T78" fmla="*/ 53 w 101"/>
                <a:gd name="T79" fmla="*/ 168 h 357"/>
                <a:gd name="T80" fmla="*/ 58 w 101"/>
                <a:gd name="T81" fmla="*/ 169 h 357"/>
                <a:gd name="T82" fmla="*/ 70 w 101"/>
                <a:gd name="T83" fmla="*/ 169 h 357"/>
                <a:gd name="T84" fmla="*/ 70 w 101"/>
                <a:gd name="T85" fmla="*/ 223 h 357"/>
                <a:gd name="T86" fmla="*/ 54 w 101"/>
                <a:gd name="T87" fmla="*/ 223 h 357"/>
                <a:gd name="T88" fmla="*/ 54 w 101"/>
                <a:gd name="T89" fmla="*/ 223 h 357"/>
                <a:gd name="T90" fmla="*/ 50 w 101"/>
                <a:gd name="T91" fmla="*/ 224 h 357"/>
                <a:gd name="T92" fmla="*/ 46 w 101"/>
                <a:gd name="T93" fmla="*/ 227 h 357"/>
                <a:gd name="T94" fmla="*/ 44 w 101"/>
                <a:gd name="T95" fmla="*/ 231 h 357"/>
                <a:gd name="T96" fmla="*/ 44 w 101"/>
                <a:gd name="T97" fmla="*/ 234 h 357"/>
                <a:gd name="T98" fmla="*/ 44 w 101"/>
                <a:gd name="T99" fmla="*/ 294 h 357"/>
                <a:gd name="T100" fmla="*/ 44 w 101"/>
                <a:gd name="T101" fmla="*/ 294 h 357"/>
                <a:gd name="T102" fmla="*/ 44 w 101"/>
                <a:gd name="T103" fmla="*/ 298 h 357"/>
                <a:gd name="T104" fmla="*/ 46 w 101"/>
                <a:gd name="T105" fmla="*/ 302 h 357"/>
                <a:gd name="T106" fmla="*/ 50 w 101"/>
                <a:gd name="T107" fmla="*/ 305 h 357"/>
                <a:gd name="T108" fmla="*/ 54 w 101"/>
                <a:gd name="T109" fmla="*/ 305 h 357"/>
                <a:gd name="T110" fmla="*/ 70 w 101"/>
                <a:gd name="T111" fmla="*/ 305 h 357"/>
                <a:gd name="T112" fmla="*/ 70 w 101"/>
                <a:gd name="T113" fmla="*/ 30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 h="357">
                  <a:moveTo>
                    <a:pt x="70" y="305"/>
                  </a:moveTo>
                  <a:lnTo>
                    <a:pt x="70" y="356"/>
                  </a:lnTo>
                  <a:lnTo>
                    <a:pt x="70" y="356"/>
                  </a:lnTo>
                  <a:lnTo>
                    <a:pt x="71" y="357"/>
                  </a:lnTo>
                  <a:lnTo>
                    <a:pt x="101" y="357"/>
                  </a:lnTo>
                  <a:lnTo>
                    <a:pt x="101" y="357"/>
                  </a:lnTo>
                  <a:lnTo>
                    <a:pt x="101" y="356"/>
                  </a:lnTo>
                  <a:lnTo>
                    <a:pt x="101" y="22"/>
                  </a:lnTo>
                  <a:lnTo>
                    <a:pt x="101" y="16"/>
                  </a:lnTo>
                  <a:lnTo>
                    <a:pt x="101" y="10"/>
                  </a:lnTo>
                  <a:lnTo>
                    <a:pt x="101" y="10"/>
                  </a:lnTo>
                  <a:lnTo>
                    <a:pt x="101" y="7"/>
                  </a:lnTo>
                  <a:lnTo>
                    <a:pt x="99" y="2"/>
                  </a:lnTo>
                  <a:lnTo>
                    <a:pt x="94" y="0"/>
                  </a:lnTo>
                  <a:lnTo>
                    <a:pt x="91" y="0"/>
                  </a:lnTo>
                  <a:lnTo>
                    <a:pt x="12" y="0"/>
                  </a:lnTo>
                  <a:lnTo>
                    <a:pt x="12" y="0"/>
                  </a:lnTo>
                  <a:lnTo>
                    <a:pt x="8" y="0"/>
                  </a:lnTo>
                  <a:lnTo>
                    <a:pt x="4" y="2"/>
                  </a:lnTo>
                  <a:lnTo>
                    <a:pt x="2" y="7"/>
                  </a:lnTo>
                  <a:lnTo>
                    <a:pt x="0" y="10"/>
                  </a:lnTo>
                  <a:lnTo>
                    <a:pt x="0" y="22"/>
                  </a:lnTo>
                  <a:lnTo>
                    <a:pt x="0" y="22"/>
                  </a:lnTo>
                  <a:lnTo>
                    <a:pt x="2" y="27"/>
                  </a:lnTo>
                  <a:lnTo>
                    <a:pt x="4" y="31"/>
                  </a:lnTo>
                  <a:lnTo>
                    <a:pt x="8" y="32"/>
                  </a:lnTo>
                  <a:lnTo>
                    <a:pt x="12" y="34"/>
                  </a:lnTo>
                  <a:lnTo>
                    <a:pt x="70" y="34"/>
                  </a:lnTo>
                  <a:lnTo>
                    <a:pt x="70" y="67"/>
                  </a:lnTo>
                  <a:lnTo>
                    <a:pt x="58" y="67"/>
                  </a:lnTo>
                  <a:lnTo>
                    <a:pt x="58" y="67"/>
                  </a:lnTo>
                  <a:lnTo>
                    <a:pt x="53" y="69"/>
                  </a:lnTo>
                  <a:lnTo>
                    <a:pt x="47" y="73"/>
                  </a:lnTo>
                  <a:lnTo>
                    <a:pt x="45" y="77"/>
                  </a:lnTo>
                  <a:lnTo>
                    <a:pt x="44" y="83"/>
                  </a:lnTo>
                  <a:lnTo>
                    <a:pt x="44" y="154"/>
                  </a:lnTo>
                  <a:lnTo>
                    <a:pt x="44" y="154"/>
                  </a:lnTo>
                  <a:lnTo>
                    <a:pt x="45" y="160"/>
                  </a:lnTo>
                  <a:lnTo>
                    <a:pt x="47" y="164"/>
                  </a:lnTo>
                  <a:lnTo>
                    <a:pt x="53" y="168"/>
                  </a:lnTo>
                  <a:lnTo>
                    <a:pt x="58" y="169"/>
                  </a:lnTo>
                  <a:lnTo>
                    <a:pt x="70" y="169"/>
                  </a:lnTo>
                  <a:lnTo>
                    <a:pt x="70" y="223"/>
                  </a:lnTo>
                  <a:lnTo>
                    <a:pt x="54" y="223"/>
                  </a:lnTo>
                  <a:lnTo>
                    <a:pt x="54" y="223"/>
                  </a:lnTo>
                  <a:lnTo>
                    <a:pt x="50" y="224"/>
                  </a:lnTo>
                  <a:lnTo>
                    <a:pt x="46" y="227"/>
                  </a:lnTo>
                  <a:lnTo>
                    <a:pt x="44" y="231"/>
                  </a:lnTo>
                  <a:lnTo>
                    <a:pt x="44" y="234"/>
                  </a:lnTo>
                  <a:lnTo>
                    <a:pt x="44" y="294"/>
                  </a:lnTo>
                  <a:lnTo>
                    <a:pt x="44" y="294"/>
                  </a:lnTo>
                  <a:lnTo>
                    <a:pt x="44" y="298"/>
                  </a:lnTo>
                  <a:lnTo>
                    <a:pt x="46" y="302"/>
                  </a:lnTo>
                  <a:lnTo>
                    <a:pt x="50" y="305"/>
                  </a:lnTo>
                  <a:lnTo>
                    <a:pt x="54" y="305"/>
                  </a:lnTo>
                  <a:lnTo>
                    <a:pt x="70" y="305"/>
                  </a:lnTo>
                  <a:lnTo>
                    <a:pt x="70" y="305"/>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sp>
          <p:nvSpPr>
            <p:cNvPr id="80" name="Freeform 72"/>
            <p:cNvSpPr>
              <a:spLocks/>
            </p:cNvSpPr>
            <p:nvPr/>
          </p:nvSpPr>
          <p:spPr bwMode="auto">
            <a:xfrm rot="5400000">
              <a:off x="-49625" y="1754303"/>
              <a:ext cx="504278" cy="394454"/>
            </a:xfrm>
            <a:custGeom>
              <a:avLst/>
              <a:gdLst>
                <a:gd name="T0" fmla="*/ 378 w 379"/>
                <a:gd name="T1" fmla="*/ 39 h 297"/>
                <a:gd name="T2" fmla="*/ 377 w 379"/>
                <a:gd name="T3" fmla="*/ 36 h 297"/>
                <a:gd name="T4" fmla="*/ 373 w 379"/>
                <a:gd name="T5" fmla="*/ 33 h 297"/>
                <a:gd name="T6" fmla="*/ 368 w 379"/>
                <a:gd name="T7" fmla="*/ 32 h 297"/>
                <a:gd name="T8" fmla="*/ 138 w 379"/>
                <a:gd name="T9" fmla="*/ 32 h 297"/>
                <a:gd name="T10" fmla="*/ 138 w 379"/>
                <a:gd name="T11" fmla="*/ 19 h 297"/>
                <a:gd name="T12" fmla="*/ 136 w 379"/>
                <a:gd name="T13" fmla="*/ 12 h 297"/>
                <a:gd name="T14" fmla="*/ 133 w 379"/>
                <a:gd name="T15" fmla="*/ 6 h 297"/>
                <a:gd name="T16" fmla="*/ 127 w 379"/>
                <a:gd name="T17" fmla="*/ 3 h 297"/>
                <a:gd name="T18" fmla="*/ 119 w 379"/>
                <a:gd name="T19" fmla="*/ 0 h 297"/>
                <a:gd name="T20" fmla="*/ 3 w 379"/>
                <a:gd name="T21" fmla="*/ 0 h 297"/>
                <a:gd name="T22" fmla="*/ 0 w 379"/>
                <a:gd name="T23" fmla="*/ 4 h 297"/>
                <a:gd name="T24" fmla="*/ 0 w 379"/>
                <a:gd name="T25" fmla="*/ 285 h 297"/>
                <a:gd name="T26" fmla="*/ 1 w 379"/>
                <a:gd name="T27" fmla="*/ 286 h 297"/>
                <a:gd name="T28" fmla="*/ 55 w 379"/>
                <a:gd name="T29" fmla="*/ 286 h 297"/>
                <a:gd name="T30" fmla="*/ 56 w 379"/>
                <a:gd name="T31" fmla="*/ 285 h 297"/>
                <a:gd name="T32" fmla="*/ 56 w 379"/>
                <a:gd name="T33" fmla="*/ 260 h 297"/>
                <a:gd name="T34" fmla="*/ 154 w 379"/>
                <a:gd name="T35" fmla="*/ 260 h 297"/>
                <a:gd name="T36" fmla="*/ 154 w 379"/>
                <a:gd name="T37" fmla="*/ 291 h 297"/>
                <a:gd name="T38" fmla="*/ 155 w 379"/>
                <a:gd name="T39" fmla="*/ 294 h 297"/>
                <a:gd name="T40" fmla="*/ 161 w 379"/>
                <a:gd name="T41" fmla="*/ 297 h 297"/>
                <a:gd name="T42" fmla="*/ 310 w 379"/>
                <a:gd name="T43" fmla="*/ 297 h 297"/>
                <a:gd name="T44" fmla="*/ 310 w 379"/>
                <a:gd name="T45" fmla="*/ 272 h 297"/>
                <a:gd name="T46" fmla="*/ 323 w 379"/>
                <a:gd name="T47" fmla="*/ 272 h 297"/>
                <a:gd name="T48" fmla="*/ 323 w 379"/>
                <a:gd name="T49" fmla="*/ 297 h 297"/>
                <a:gd name="T50" fmla="*/ 371 w 379"/>
                <a:gd name="T51" fmla="*/ 297 h 297"/>
                <a:gd name="T52" fmla="*/ 377 w 379"/>
                <a:gd name="T53" fmla="*/ 294 h 297"/>
                <a:gd name="T54" fmla="*/ 379 w 379"/>
                <a:gd name="T55" fmla="*/ 288 h 297"/>
                <a:gd name="T56" fmla="*/ 379 w 379"/>
                <a:gd name="T57" fmla="*/ 42 h 297"/>
                <a:gd name="T58" fmla="*/ 378 w 379"/>
                <a:gd name="T59" fmla="*/ 3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297">
                  <a:moveTo>
                    <a:pt x="378" y="39"/>
                  </a:moveTo>
                  <a:lnTo>
                    <a:pt x="377" y="36"/>
                  </a:lnTo>
                  <a:lnTo>
                    <a:pt x="373" y="33"/>
                  </a:lnTo>
                  <a:lnTo>
                    <a:pt x="368" y="32"/>
                  </a:lnTo>
                  <a:lnTo>
                    <a:pt x="138" y="32"/>
                  </a:lnTo>
                  <a:lnTo>
                    <a:pt x="138" y="19"/>
                  </a:lnTo>
                  <a:lnTo>
                    <a:pt x="136" y="12"/>
                  </a:lnTo>
                  <a:lnTo>
                    <a:pt x="133" y="6"/>
                  </a:lnTo>
                  <a:lnTo>
                    <a:pt x="127" y="3"/>
                  </a:lnTo>
                  <a:lnTo>
                    <a:pt x="119" y="0"/>
                  </a:lnTo>
                  <a:lnTo>
                    <a:pt x="3" y="0"/>
                  </a:lnTo>
                  <a:lnTo>
                    <a:pt x="0" y="4"/>
                  </a:lnTo>
                  <a:lnTo>
                    <a:pt x="0" y="285"/>
                  </a:lnTo>
                  <a:lnTo>
                    <a:pt x="1" y="286"/>
                  </a:lnTo>
                  <a:lnTo>
                    <a:pt x="55" y="286"/>
                  </a:lnTo>
                  <a:lnTo>
                    <a:pt x="56" y="285"/>
                  </a:lnTo>
                  <a:lnTo>
                    <a:pt x="56" y="260"/>
                  </a:lnTo>
                  <a:lnTo>
                    <a:pt x="154" y="260"/>
                  </a:lnTo>
                  <a:lnTo>
                    <a:pt x="154" y="291"/>
                  </a:lnTo>
                  <a:lnTo>
                    <a:pt x="155" y="294"/>
                  </a:lnTo>
                  <a:lnTo>
                    <a:pt x="161" y="297"/>
                  </a:lnTo>
                  <a:lnTo>
                    <a:pt x="310" y="297"/>
                  </a:lnTo>
                  <a:lnTo>
                    <a:pt x="310" y="272"/>
                  </a:lnTo>
                  <a:lnTo>
                    <a:pt x="323" y="272"/>
                  </a:lnTo>
                  <a:lnTo>
                    <a:pt x="323" y="297"/>
                  </a:lnTo>
                  <a:lnTo>
                    <a:pt x="371" y="297"/>
                  </a:lnTo>
                  <a:lnTo>
                    <a:pt x="377" y="294"/>
                  </a:lnTo>
                  <a:lnTo>
                    <a:pt x="379" y="288"/>
                  </a:lnTo>
                  <a:lnTo>
                    <a:pt x="379" y="42"/>
                  </a:lnTo>
                  <a:lnTo>
                    <a:pt x="378" y="39"/>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sp>
          <p:nvSpPr>
            <p:cNvPr id="85" name="Freeform 76"/>
            <p:cNvSpPr>
              <a:spLocks noEditPoints="1"/>
            </p:cNvSpPr>
            <p:nvPr/>
          </p:nvSpPr>
          <p:spPr bwMode="auto">
            <a:xfrm rot="5400000">
              <a:off x="44124" y="2210083"/>
              <a:ext cx="358813" cy="481751"/>
            </a:xfrm>
            <a:custGeom>
              <a:avLst/>
              <a:gdLst>
                <a:gd name="T0" fmla="*/ 123 w 311"/>
                <a:gd name="T1" fmla="*/ 163 h 417"/>
                <a:gd name="T2" fmla="*/ 136 w 311"/>
                <a:gd name="T3" fmla="*/ 198 h 417"/>
                <a:gd name="T4" fmla="*/ 175 w 311"/>
                <a:gd name="T5" fmla="*/ 193 h 417"/>
                <a:gd name="T6" fmla="*/ 180 w 311"/>
                <a:gd name="T7" fmla="*/ 154 h 417"/>
                <a:gd name="T8" fmla="*/ 89 w 311"/>
                <a:gd name="T9" fmla="*/ 63 h 417"/>
                <a:gd name="T10" fmla="*/ 69 w 311"/>
                <a:gd name="T11" fmla="*/ 51 h 417"/>
                <a:gd name="T12" fmla="*/ 46 w 311"/>
                <a:gd name="T13" fmla="*/ 65 h 417"/>
                <a:gd name="T14" fmla="*/ 53 w 311"/>
                <a:gd name="T15" fmla="*/ 94 h 417"/>
                <a:gd name="T16" fmla="*/ 120 w 311"/>
                <a:gd name="T17" fmla="*/ 136 h 417"/>
                <a:gd name="T18" fmla="*/ 206 w 311"/>
                <a:gd name="T19" fmla="*/ 377 h 417"/>
                <a:gd name="T20" fmla="*/ 222 w 311"/>
                <a:gd name="T21" fmla="*/ 355 h 417"/>
                <a:gd name="T22" fmla="*/ 210 w 311"/>
                <a:gd name="T23" fmla="*/ 337 h 417"/>
                <a:gd name="T24" fmla="*/ 262 w 311"/>
                <a:gd name="T25" fmla="*/ 2 h 417"/>
                <a:gd name="T26" fmla="*/ 201 w 311"/>
                <a:gd name="T27" fmla="*/ 18 h 417"/>
                <a:gd name="T28" fmla="*/ 190 w 311"/>
                <a:gd name="T29" fmla="*/ 2 h 417"/>
                <a:gd name="T30" fmla="*/ 5 w 311"/>
                <a:gd name="T31" fmla="*/ 5 h 417"/>
                <a:gd name="T32" fmla="*/ 3 w 311"/>
                <a:gd name="T33" fmla="*/ 389 h 417"/>
                <a:gd name="T34" fmla="*/ 262 w 311"/>
                <a:gd name="T35" fmla="*/ 417 h 417"/>
                <a:gd name="T36" fmla="*/ 311 w 311"/>
                <a:gd name="T37" fmla="*/ 371 h 417"/>
                <a:gd name="T38" fmla="*/ 299 w 311"/>
                <a:gd name="T39" fmla="*/ 1 h 417"/>
                <a:gd name="T40" fmla="*/ 85 w 311"/>
                <a:gd name="T41" fmla="*/ 389 h 417"/>
                <a:gd name="T42" fmla="*/ 79 w 311"/>
                <a:gd name="T43" fmla="*/ 378 h 417"/>
                <a:gd name="T44" fmla="*/ 95 w 311"/>
                <a:gd name="T45" fmla="*/ 371 h 417"/>
                <a:gd name="T46" fmla="*/ 70 w 311"/>
                <a:gd name="T47" fmla="*/ 353 h 417"/>
                <a:gd name="T48" fmla="*/ 73 w 311"/>
                <a:gd name="T49" fmla="*/ 329 h 417"/>
                <a:gd name="T50" fmla="*/ 106 w 311"/>
                <a:gd name="T51" fmla="*/ 338 h 417"/>
                <a:gd name="T52" fmla="*/ 81 w 311"/>
                <a:gd name="T53" fmla="*/ 342 h 417"/>
                <a:gd name="T54" fmla="*/ 101 w 311"/>
                <a:gd name="T55" fmla="*/ 355 h 417"/>
                <a:gd name="T56" fmla="*/ 105 w 311"/>
                <a:gd name="T57" fmla="*/ 381 h 417"/>
                <a:gd name="T58" fmla="*/ 140 w 311"/>
                <a:gd name="T59" fmla="*/ 389 h 417"/>
                <a:gd name="T60" fmla="*/ 140 w 311"/>
                <a:gd name="T61" fmla="*/ 378 h 417"/>
                <a:gd name="T62" fmla="*/ 150 w 311"/>
                <a:gd name="T63" fmla="*/ 369 h 417"/>
                <a:gd name="T64" fmla="*/ 123 w 311"/>
                <a:gd name="T65" fmla="*/ 348 h 417"/>
                <a:gd name="T66" fmla="*/ 132 w 311"/>
                <a:gd name="T67" fmla="*/ 327 h 417"/>
                <a:gd name="T68" fmla="*/ 155 w 311"/>
                <a:gd name="T69" fmla="*/ 336 h 417"/>
                <a:gd name="T70" fmla="*/ 137 w 311"/>
                <a:gd name="T71" fmla="*/ 342 h 417"/>
                <a:gd name="T72" fmla="*/ 162 w 311"/>
                <a:gd name="T73" fmla="*/ 360 h 417"/>
                <a:gd name="T74" fmla="*/ 158 w 311"/>
                <a:gd name="T75" fmla="*/ 383 h 417"/>
                <a:gd name="T76" fmla="*/ 181 w 311"/>
                <a:gd name="T77" fmla="*/ 388 h 417"/>
                <a:gd name="T78" fmla="*/ 232 w 311"/>
                <a:gd name="T79" fmla="*/ 337 h 417"/>
                <a:gd name="T80" fmla="*/ 227 w 311"/>
                <a:gd name="T81" fmla="*/ 379 h 417"/>
                <a:gd name="T82" fmla="*/ 93 w 311"/>
                <a:gd name="T83" fmla="*/ 283 h 417"/>
                <a:gd name="T84" fmla="*/ 33 w 311"/>
                <a:gd name="T85" fmla="*/ 209 h 417"/>
                <a:gd name="T86" fmla="*/ 39 w 311"/>
                <a:gd name="T87" fmla="*/ 115 h 417"/>
                <a:gd name="T88" fmla="*/ 19 w 311"/>
                <a:gd name="T89" fmla="*/ 77 h 417"/>
                <a:gd name="T90" fmla="*/ 51 w 311"/>
                <a:gd name="T91" fmla="*/ 28 h 417"/>
                <a:gd name="T92" fmla="*/ 105 w 311"/>
                <a:gd name="T93" fmla="*/ 41 h 417"/>
                <a:gd name="T94" fmla="*/ 154 w 311"/>
                <a:gd name="T95" fmla="*/ 44 h 417"/>
                <a:gd name="T96" fmla="*/ 243 w 311"/>
                <a:gd name="T97" fmla="*/ 81 h 417"/>
                <a:gd name="T98" fmla="*/ 280 w 311"/>
                <a:gd name="T99" fmla="*/ 172 h 417"/>
                <a:gd name="T100" fmla="*/ 251 w 311"/>
                <a:gd name="T101" fmla="*/ 252 h 417"/>
                <a:gd name="T102" fmla="*/ 166 w 311"/>
                <a:gd name="T103" fmla="*/ 297 h 417"/>
                <a:gd name="T104" fmla="*/ 261 w 311"/>
                <a:gd name="T105" fmla="*/ 72 h 417"/>
                <a:gd name="T106" fmla="*/ 259 w 311"/>
                <a:gd name="T107" fmla="*/ 48 h 417"/>
                <a:gd name="T108" fmla="*/ 283 w 311"/>
                <a:gd name="T109" fmla="*/ 42 h 417"/>
                <a:gd name="T110" fmla="*/ 294 w 311"/>
                <a:gd name="T111" fmla="*/ 63 h 417"/>
                <a:gd name="T112" fmla="*/ 275 w 311"/>
                <a:gd name="T113" fmla="*/ 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417">
                  <a:moveTo>
                    <a:pt x="154" y="140"/>
                  </a:moveTo>
                  <a:lnTo>
                    <a:pt x="154" y="140"/>
                  </a:lnTo>
                  <a:lnTo>
                    <a:pt x="145" y="141"/>
                  </a:lnTo>
                  <a:lnTo>
                    <a:pt x="145" y="141"/>
                  </a:lnTo>
                  <a:lnTo>
                    <a:pt x="138" y="145"/>
                  </a:lnTo>
                  <a:lnTo>
                    <a:pt x="131" y="149"/>
                  </a:lnTo>
                  <a:lnTo>
                    <a:pt x="127" y="156"/>
                  </a:lnTo>
                  <a:lnTo>
                    <a:pt x="123" y="163"/>
                  </a:lnTo>
                  <a:lnTo>
                    <a:pt x="123" y="163"/>
                  </a:lnTo>
                  <a:lnTo>
                    <a:pt x="122" y="172"/>
                  </a:lnTo>
                  <a:lnTo>
                    <a:pt x="122" y="172"/>
                  </a:lnTo>
                  <a:lnTo>
                    <a:pt x="122" y="177"/>
                  </a:lnTo>
                  <a:lnTo>
                    <a:pt x="124" y="183"/>
                  </a:lnTo>
                  <a:lnTo>
                    <a:pt x="128" y="189"/>
                  </a:lnTo>
                  <a:lnTo>
                    <a:pt x="131" y="193"/>
                  </a:lnTo>
                  <a:lnTo>
                    <a:pt x="136" y="198"/>
                  </a:lnTo>
                  <a:lnTo>
                    <a:pt x="141" y="200"/>
                  </a:lnTo>
                  <a:lnTo>
                    <a:pt x="147" y="202"/>
                  </a:lnTo>
                  <a:lnTo>
                    <a:pt x="154" y="202"/>
                  </a:lnTo>
                  <a:lnTo>
                    <a:pt x="154" y="202"/>
                  </a:lnTo>
                  <a:lnTo>
                    <a:pt x="159" y="202"/>
                  </a:lnTo>
                  <a:lnTo>
                    <a:pt x="166" y="200"/>
                  </a:lnTo>
                  <a:lnTo>
                    <a:pt x="171" y="198"/>
                  </a:lnTo>
                  <a:lnTo>
                    <a:pt x="175" y="193"/>
                  </a:lnTo>
                  <a:lnTo>
                    <a:pt x="180" y="189"/>
                  </a:lnTo>
                  <a:lnTo>
                    <a:pt x="182" y="183"/>
                  </a:lnTo>
                  <a:lnTo>
                    <a:pt x="184" y="177"/>
                  </a:lnTo>
                  <a:lnTo>
                    <a:pt x="185" y="172"/>
                  </a:lnTo>
                  <a:lnTo>
                    <a:pt x="185" y="172"/>
                  </a:lnTo>
                  <a:lnTo>
                    <a:pt x="184" y="165"/>
                  </a:lnTo>
                  <a:lnTo>
                    <a:pt x="182" y="159"/>
                  </a:lnTo>
                  <a:lnTo>
                    <a:pt x="180" y="154"/>
                  </a:lnTo>
                  <a:lnTo>
                    <a:pt x="175" y="149"/>
                  </a:lnTo>
                  <a:lnTo>
                    <a:pt x="171" y="146"/>
                  </a:lnTo>
                  <a:lnTo>
                    <a:pt x="166" y="142"/>
                  </a:lnTo>
                  <a:lnTo>
                    <a:pt x="159" y="140"/>
                  </a:lnTo>
                  <a:lnTo>
                    <a:pt x="154" y="140"/>
                  </a:lnTo>
                  <a:lnTo>
                    <a:pt x="154" y="140"/>
                  </a:lnTo>
                  <a:close/>
                  <a:moveTo>
                    <a:pt x="89" y="63"/>
                  </a:moveTo>
                  <a:lnTo>
                    <a:pt x="89" y="63"/>
                  </a:lnTo>
                  <a:lnTo>
                    <a:pt x="89" y="62"/>
                  </a:lnTo>
                  <a:lnTo>
                    <a:pt x="89" y="62"/>
                  </a:lnTo>
                  <a:lnTo>
                    <a:pt x="86" y="58"/>
                  </a:lnTo>
                  <a:lnTo>
                    <a:pt x="82" y="54"/>
                  </a:lnTo>
                  <a:lnTo>
                    <a:pt x="78" y="52"/>
                  </a:lnTo>
                  <a:lnTo>
                    <a:pt x="72" y="51"/>
                  </a:lnTo>
                  <a:lnTo>
                    <a:pt x="72" y="51"/>
                  </a:lnTo>
                  <a:lnTo>
                    <a:pt x="69" y="51"/>
                  </a:lnTo>
                  <a:lnTo>
                    <a:pt x="69" y="51"/>
                  </a:lnTo>
                  <a:lnTo>
                    <a:pt x="64" y="51"/>
                  </a:lnTo>
                  <a:lnTo>
                    <a:pt x="60" y="52"/>
                  </a:lnTo>
                  <a:lnTo>
                    <a:pt x="56" y="54"/>
                  </a:lnTo>
                  <a:lnTo>
                    <a:pt x="52" y="56"/>
                  </a:lnTo>
                  <a:lnTo>
                    <a:pt x="52" y="56"/>
                  </a:lnTo>
                  <a:lnTo>
                    <a:pt x="48" y="61"/>
                  </a:lnTo>
                  <a:lnTo>
                    <a:pt x="46" y="65"/>
                  </a:lnTo>
                  <a:lnTo>
                    <a:pt x="45" y="70"/>
                  </a:lnTo>
                  <a:lnTo>
                    <a:pt x="44" y="76"/>
                  </a:lnTo>
                  <a:lnTo>
                    <a:pt x="44" y="76"/>
                  </a:lnTo>
                  <a:lnTo>
                    <a:pt x="45" y="81"/>
                  </a:lnTo>
                  <a:lnTo>
                    <a:pt x="47" y="86"/>
                  </a:lnTo>
                  <a:lnTo>
                    <a:pt x="50" y="89"/>
                  </a:lnTo>
                  <a:lnTo>
                    <a:pt x="53" y="94"/>
                  </a:lnTo>
                  <a:lnTo>
                    <a:pt x="53" y="94"/>
                  </a:lnTo>
                  <a:lnTo>
                    <a:pt x="54" y="94"/>
                  </a:lnTo>
                  <a:lnTo>
                    <a:pt x="116" y="138"/>
                  </a:lnTo>
                  <a:lnTo>
                    <a:pt x="116" y="138"/>
                  </a:lnTo>
                  <a:lnTo>
                    <a:pt x="117" y="138"/>
                  </a:lnTo>
                  <a:lnTo>
                    <a:pt x="117" y="138"/>
                  </a:lnTo>
                  <a:lnTo>
                    <a:pt x="119" y="138"/>
                  </a:lnTo>
                  <a:lnTo>
                    <a:pt x="119" y="138"/>
                  </a:lnTo>
                  <a:lnTo>
                    <a:pt x="120" y="136"/>
                  </a:lnTo>
                  <a:lnTo>
                    <a:pt x="120" y="134"/>
                  </a:lnTo>
                  <a:lnTo>
                    <a:pt x="89" y="63"/>
                  </a:lnTo>
                  <a:close/>
                  <a:moveTo>
                    <a:pt x="201" y="336"/>
                  </a:moveTo>
                  <a:lnTo>
                    <a:pt x="194" y="336"/>
                  </a:lnTo>
                  <a:lnTo>
                    <a:pt x="194" y="377"/>
                  </a:lnTo>
                  <a:lnTo>
                    <a:pt x="201" y="377"/>
                  </a:lnTo>
                  <a:lnTo>
                    <a:pt x="201" y="377"/>
                  </a:lnTo>
                  <a:lnTo>
                    <a:pt x="206" y="377"/>
                  </a:lnTo>
                  <a:lnTo>
                    <a:pt x="210" y="376"/>
                  </a:lnTo>
                  <a:lnTo>
                    <a:pt x="214" y="373"/>
                  </a:lnTo>
                  <a:lnTo>
                    <a:pt x="217" y="371"/>
                  </a:lnTo>
                  <a:lnTo>
                    <a:pt x="217" y="371"/>
                  </a:lnTo>
                  <a:lnTo>
                    <a:pt x="219" y="368"/>
                  </a:lnTo>
                  <a:lnTo>
                    <a:pt x="220" y="364"/>
                  </a:lnTo>
                  <a:lnTo>
                    <a:pt x="222" y="360"/>
                  </a:lnTo>
                  <a:lnTo>
                    <a:pt x="222" y="355"/>
                  </a:lnTo>
                  <a:lnTo>
                    <a:pt x="222" y="355"/>
                  </a:lnTo>
                  <a:lnTo>
                    <a:pt x="222" y="351"/>
                  </a:lnTo>
                  <a:lnTo>
                    <a:pt x="220" y="347"/>
                  </a:lnTo>
                  <a:lnTo>
                    <a:pt x="219" y="344"/>
                  </a:lnTo>
                  <a:lnTo>
                    <a:pt x="216" y="342"/>
                  </a:lnTo>
                  <a:lnTo>
                    <a:pt x="216" y="342"/>
                  </a:lnTo>
                  <a:lnTo>
                    <a:pt x="214" y="338"/>
                  </a:lnTo>
                  <a:lnTo>
                    <a:pt x="210" y="337"/>
                  </a:lnTo>
                  <a:lnTo>
                    <a:pt x="206" y="336"/>
                  </a:lnTo>
                  <a:lnTo>
                    <a:pt x="201" y="336"/>
                  </a:lnTo>
                  <a:lnTo>
                    <a:pt x="201" y="336"/>
                  </a:lnTo>
                  <a:close/>
                  <a:moveTo>
                    <a:pt x="292" y="0"/>
                  </a:moveTo>
                  <a:lnTo>
                    <a:pt x="269" y="0"/>
                  </a:lnTo>
                  <a:lnTo>
                    <a:pt x="269" y="0"/>
                  </a:lnTo>
                  <a:lnTo>
                    <a:pt x="266" y="0"/>
                  </a:lnTo>
                  <a:lnTo>
                    <a:pt x="262" y="2"/>
                  </a:lnTo>
                  <a:lnTo>
                    <a:pt x="261" y="4"/>
                  </a:lnTo>
                  <a:lnTo>
                    <a:pt x="260" y="9"/>
                  </a:lnTo>
                  <a:lnTo>
                    <a:pt x="260" y="9"/>
                  </a:lnTo>
                  <a:lnTo>
                    <a:pt x="260" y="12"/>
                  </a:lnTo>
                  <a:lnTo>
                    <a:pt x="258" y="15"/>
                  </a:lnTo>
                  <a:lnTo>
                    <a:pt x="254" y="17"/>
                  </a:lnTo>
                  <a:lnTo>
                    <a:pt x="251" y="18"/>
                  </a:lnTo>
                  <a:lnTo>
                    <a:pt x="201" y="18"/>
                  </a:lnTo>
                  <a:lnTo>
                    <a:pt x="201" y="18"/>
                  </a:lnTo>
                  <a:lnTo>
                    <a:pt x="198" y="17"/>
                  </a:lnTo>
                  <a:lnTo>
                    <a:pt x="194" y="15"/>
                  </a:lnTo>
                  <a:lnTo>
                    <a:pt x="193" y="12"/>
                  </a:lnTo>
                  <a:lnTo>
                    <a:pt x="192" y="9"/>
                  </a:lnTo>
                  <a:lnTo>
                    <a:pt x="192" y="9"/>
                  </a:lnTo>
                  <a:lnTo>
                    <a:pt x="191" y="4"/>
                  </a:lnTo>
                  <a:lnTo>
                    <a:pt x="190" y="2"/>
                  </a:lnTo>
                  <a:lnTo>
                    <a:pt x="187" y="0"/>
                  </a:lnTo>
                  <a:lnTo>
                    <a:pt x="183" y="0"/>
                  </a:lnTo>
                  <a:lnTo>
                    <a:pt x="19" y="0"/>
                  </a:lnTo>
                  <a:lnTo>
                    <a:pt x="19" y="0"/>
                  </a:lnTo>
                  <a:lnTo>
                    <a:pt x="16" y="0"/>
                  </a:lnTo>
                  <a:lnTo>
                    <a:pt x="12" y="1"/>
                  </a:lnTo>
                  <a:lnTo>
                    <a:pt x="9" y="2"/>
                  </a:lnTo>
                  <a:lnTo>
                    <a:pt x="5" y="5"/>
                  </a:lnTo>
                  <a:lnTo>
                    <a:pt x="3" y="8"/>
                  </a:lnTo>
                  <a:lnTo>
                    <a:pt x="1" y="11"/>
                  </a:lnTo>
                  <a:lnTo>
                    <a:pt x="0" y="15"/>
                  </a:lnTo>
                  <a:lnTo>
                    <a:pt x="0" y="18"/>
                  </a:lnTo>
                  <a:lnTo>
                    <a:pt x="0" y="371"/>
                  </a:lnTo>
                  <a:lnTo>
                    <a:pt x="0" y="371"/>
                  </a:lnTo>
                  <a:lnTo>
                    <a:pt x="1" y="380"/>
                  </a:lnTo>
                  <a:lnTo>
                    <a:pt x="3" y="389"/>
                  </a:lnTo>
                  <a:lnTo>
                    <a:pt x="8" y="397"/>
                  </a:lnTo>
                  <a:lnTo>
                    <a:pt x="13" y="404"/>
                  </a:lnTo>
                  <a:lnTo>
                    <a:pt x="21" y="410"/>
                  </a:lnTo>
                  <a:lnTo>
                    <a:pt x="29" y="414"/>
                  </a:lnTo>
                  <a:lnTo>
                    <a:pt x="38" y="416"/>
                  </a:lnTo>
                  <a:lnTo>
                    <a:pt x="48" y="417"/>
                  </a:lnTo>
                  <a:lnTo>
                    <a:pt x="262" y="417"/>
                  </a:lnTo>
                  <a:lnTo>
                    <a:pt x="262" y="417"/>
                  </a:lnTo>
                  <a:lnTo>
                    <a:pt x="273" y="416"/>
                  </a:lnTo>
                  <a:lnTo>
                    <a:pt x="282" y="414"/>
                  </a:lnTo>
                  <a:lnTo>
                    <a:pt x="290" y="410"/>
                  </a:lnTo>
                  <a:lnTo>
                    <a:pt x="297" y="404"/>
                  </a:lnTo>
                  <a:lnTo>
                    <a:pt x="303" y="397"/>
                  </a:lnTo>
                  <a:lnTo>
                    <a:pt x="308" y="389"/>
                  </a:lnTo>
                  <a:lnTo>
                    <a:pt x="310" y="380"/>
                  </a:lnTo>
                  <a:lnTo>
                    <a:pt x="311" y="371"/>
                  </a:lnTo>
                  <a:lnTo>
                    <a:pt x="311" y="18"/>
                  </a:lnTo>
                  <a:lnTo>
                    <a:pt x="311" y="18"/>
                  </a:lnTo>
                  <a:lnTo>
                    <a:pt x="311" y="15"/>
                  </a:lnTo>
                  <a:lnTo>
                    <a:pt x="310" y="11"/>
                  </a:lnTo>
                  <a:lnTo>
                    <a:pt x="308" y="8"/>
                  </a:lnTo>
                  <a:lnTo>
                    <a:pt x="305" y="5"/>
                  </a:lnTo>
                  <a:lnTo>
                    <a:pt x="302" y="2"/>
                  </a:lnTo>
                  <a:lnTo>
                    <a:pt x="299" y="1"/>
                  </a:lnTo>
                  <a:lnTo>
                    <a:pt x="295" y="0"/>
                  </a:lnTo>
                  <a:lnTo>
                    <a:pt x="292" y="0"/>
                  </a:lnTo>
                  <a:lnTo>
                    <a:pt x="292" y="0"/>
                  </a:lnTo>
                  <a:close/>
                  <a:moveTo>
                    <a:pt x="103" y="383"/>
                  </a:moveTo>
                  <a:lnTo>
                    <a:pt x="103" y="383"/>
                  </a:lnTo>
                  <a:lnTo>
                    <a:pt x="99" y="386"/>
                  </a:lnTo>
                  <a:lnTo>
                    <a:pt x="95" y="387"/>
                  </a:lnTo>
                  <a:lnTo>
                    <a:pt x="85" y="389"/>
                  </a:lnTo>
                  <a:lnTo>
                    <a:pt x="85" y="389"/>
                  </a:lnTo>
                  <a:lnTo>
                    <a:pt x="74" y="388"/>
                  </a:lnTo>
                  <a:lnTo>
                    <a:pt x="67" y="385"/>
                  </a:lnTo>
                  <a:lnTo>
                    <a:pt x="67" y="372"/>
                  </a:lnTo>
                  <a:lnTo>
                    <a:pt x="67" y="372"/>
                  </a:lnTo>
                  <a:lnTo>
                    <a:pt x="71" y="374"/>
                  </a:lnTo>
                  <a:lnTo>
                    <a:pt x="74" y="377"/>
                  </a:lnTo>
                  <a:lnTo>
                    <a:pt x="79" y="378"/>
                  </a:lnTo>
                  <a:lnTo>
                    <a:pt x="84" y="378"/>
                  </a:lnTo>
                  <a:lnTo>
                    <a:pt x="84" y="378"/>
                  </a:lnTo>
                  <a:lnTo>
                    <a:pt x="89" y="378"/>
                  </a:lnTo>
                  <a:lnTo>
                    <a:pt x="93" y="377"/>
                  </a:lnTo>
                  <a:lnTo>
                    <a:pt x="93" y="377"/>
                  </a:lnTo>
                  <a:lnTo>
                    <a:pt x="95" y="374"/>
                  </a:lnTo>
                  <a:lnTo>
                    <a:pt x="95" y="371"/>
                  </a:lnTo>
                  <a:lnTo>
                    <a:pt x="95" y="371"/>
                  </a:lnTo>
                  <a:lnTo>
                    <a:pt x="95" y="369"/>
                  </a:lnTo>
                  <a:lnTo>
                    <a:pt x="93" y="367"/>
                  </a:lnTo>
                  <a:lnTo>
                    <a:pt x="93" y="367"/>
                  </a:lnTo>
                  <a:lnTo>
                    <a:pt x="89" y="364"/>
                  </a:lnTo>
                  <a:lnTo>
                    <a:pt x="81" y="361"/>
                  </a:lnTo>
                  <a:lnTo>
                    <a:pt x="81" y="361"/>
                  </a:lnTo>
                  <a:lnTo>
                    <a:pt x="74" y="357"/>
                  </a:lnTo>
                  <a:lnTo>
                    <a:pt x="70" y="353"/>
                  </a:lnTo>
                  <a:lnTo>
                    <a:pt x="68" y="348"/>
                  </a:lnTo>
                  <a:lnTo>
                    <a:pt x="67" y="343"/>
                  </a:lnTo>
                  <a:lnTo>
                    <a:pt x="67" y="343"/>
                  </a:lnTo>
                  <a:lnTo>
                    <a:pt x="67" y="338"/>
                  </a:lnTo>
                  <a:lnTo>
                    <a:pt x="69" y="335"/>
                  </a:lnTo>
                  <a:lnTo>
                    <a:pt x="70" y="331"/>
                  </a:lnTo>
                  <a:lnTo>
                    <a:pt x="73" y="329"/>
                  </a:lnTo>
                  <a:lnTo>
                    <a:pt x="73" y="329"/>
                  </a:lnTo>
                  <a:lnTo>
                    <a:pt x="77" y="327"/>
                  </a:lnTo>
                  <a:lnTo>
                    <a:pt x="81" y="325"/>
                  </a:lnTo>
                  <a:lnTo>
                    <a:pt x="91" y="323"/>
                  </a:lnTo>
                  <a:lnTo>
                    <a:pt x="91" y="323"/>
                  </a:lnTo>
                  <a:lnTo>
                    <a:pt x="99" y="325"/>
                  </a:lnTo>
                  <a:lnTo>
                    <a:pt x="106" y="326"/>
                  </a:lnTo>
                  <a:lnTo>
                    <a:pt x="106" y="338"/>
                  </a:lnTo>
                  <a:lnTo>
                    <a:pt x="106" y="338"/>
                  </a:lnTo>
                  <a:lnTo>
                    <a:pt x="99" y="336"/>
                  </a:lnTo>
                  <a:lnTo>
                    <a:pt x="91" y="335"/>
                  </a:lnTo>
                  <a:lnTo>
                    <a:pt x="91" y="335"/>
                  </a:lnTo>
                  <a:lnTo>
                    <a:pt x="87" y="335"/>
                  </a:lnTo>
                  <a:lnTo>
                    <a:pt x="84" y="336"/>
                  </a:lnTo>
                  <a:lnTo>
                    <a:pt x="84" y="336"/>
                  </a:lnTo>
                  <a:lnTo>
                    <a:pt x="81" y="338"/>
                  </a:lnTo>
                  <a:lnTo>
                    <a:pt x="81" y="342"/>
                  </a:lnTo>
                  <a:lnTo>
                    <a:pt x="81" y="342"/>
                  </a:lnTo>
                  <a:lnTo>
                    <a:pt x="81" y="344"/>
                  </a:lnTo>
                  <a:lnTo>
                    <a:pt x="82" y="346"/>
                  </a:lnTo>
                  <a:lnTo>
                    <a:pt x="82" y="346"/>
                  </a:lnTo>
                  <a:lnTo>
                    <a:pt x="86" y="348"/>
                  </a:lnTo>
                  <a:lnTo>
                    <a:pt x="93" y="351"/>
                  </a:lnTo>
                  <a:lnTo>
                    <a:pt x="93" y="351"/>
                  </a:lnTo>
                  <a:lnTo>
                    <a:pt x="101" y="355"/>
                  </a:lnTo>
                  <a:lnTo>
                    <a:pt x="105" y="360"/>
                  </a:lnTo>
                  <a:lnTo>
                    <a:pt x="105" y="360"/>
                  </a:lnTo>
                  <a:lnTo>
                    <a:pt x="108" y="364"/>
                  </a:lnTo>
                  <a:lnTo>
                    <a:pt x="110" y="370"/>
                  </a:lnTo>
                  <a:lnTo>
                    <a:pt x="110" y="370"/>
                  </a:lnTo>
                  <a:lnTo>
                    <a:pt x="108" y="374"/>
                  </a:lnTo>
                  <a:lnTo>
                    <a:pt x="107" y="378"/>
                  </a:lnTo>
                  <a:lnTo>
                    <a:pt x="105" y="381"/>
                  </a:lnTo>
                  <a:lnTo>
                    <a:pt x="103" y="383"/>
                  </a:lnTo>
                  <a:lnTo>
                    <a:pt x="103" y="383"/>
                  </a:lnTo>
                  <a:close/>
                  <a:moveTo>
                    <a:pt x="158" y="383"/>
                  </a:moveTo>
                  <a:lnTo>
                    <a:pt x="158" y="383"/>
                  </a:lnTo>
                  <a:lnTo>
                    <a:pt x="155" y="386"/>
                  </a:lnTo>
                  <a:lnTo>
                    <a:pt x="150" y="387"/>
                  </a:lnTo>
                  <a:lnTo>
                    <a:pt x="140" y="389"/>
                  </a:lnTo>
                  <a:lnTo>
                    <a:pt x="140" y="389"/>
                  </a:lnTo>
                  <a:lnTo>
                    <a:pt x="130" y="388"/>
                  </a:lnTo>
                  <a:lnTo>
                    <a:pt x="123" y="385"/>
                  </a:lnTo>
                  <a:lnTo>
                    <a:pt x="123" y="372"/>
                  </a:lnTo>
                  <a:lnTo>
                    <a:pt x="123" y="372"/>
                  </a:lnTo>
                  <a:lnTo>
                    <a:pt x="127" y="374"/>
                  </a:lnTo>
                  <a:lnTo>
                    <a:pt x="131" y="377"/>
                  </a:lnTo>
                  <a:lnTo>
                    <a:pt x="136" y="378"/>
                  </a:lnTo>
                  <a:lnTo>
                    <a:pt x="140" y="378"/>
                  </a:lnTo>
                  <a:lnTo>
                    <a:pt x="140" y="378"/>
                  </a:lnTo>
                  <a:lnTo>
                    <a:pt x="145" y="378"/>
                  </a:lnTo>
                  <a:lnTo>
                    <a:pt x="148" y="377"/>
                  </a:lnTo>
                  <a:lnTo>
                    <a:pt x="148" y="377"/>
                  </a:lnTo>
                  <a:lnTo>
                    <a:pt x="150" y="374"/>
                  </a:lnTo>
                  <a:lnTo>
                    <a:pt x="150" y="371"/>
                  </a:lnTo>
                  <a:lnTo>
                    <a:pt x="150" y="371"/>
                  </a:lnTo>
                  <a:lnTo>
                    <a:pt x="150" y="369"/>
                  </a:lnTo>
                  <a:lnTo>
                    <a:pt x="148" y="367"/>
                  </a:lnTo>
                  <a:lnTo>
                    <a:pt x="148" y="367"/>
                  </a:lnTo>
                  <a:lnTo>
                    <a:pt x="145" y="364"/>
                  </a:lnTo>
                  <a:lnTo>
                    <a:pt x="137" y="361"/>
                  </a:lnTo>
                  <a:lnTo>
                    <a:pt x="137" y="361"/>
                  </a:lnTo>
                  <a:lnTo>
                    <a:pt x="131" y="357"/>
                  </a:lnTo>
                  <a:lnTo>
                    <a:pt x="127" y="353"/>
                  </a:lnTo>
                  <a:lnTo>
                    <a:pt x="123" y="348"/>
                  </a:lnTo>
                  <a:lnTo>
                    <a:pt x="122" y="343"/>
                  </a:lnTo>
                  <a:lnTo>
                    <a:pt x="122" y="343"/>
                  </a:lnTo>
                  <a:lnTo>
                    <a:pt x="123" y="338"/>
                  </a:lnTo>
                  <a:lnTo>
                    <a:pt x="124" y="335"/>
                  </a:lnTo>
                  <a:lnTo>
                    <a:pt x="127" y="331"/>
                  </a:lnTo>
                  <a:lnTo>
                    <a:pt x="129" y="329"/>
                  </a:lnTo>
                  <a:lnTo>
                    <a:pt x="129" y="329"/>
                  </a:lnTo>
                  <a:lnTo>
                    <a:pt x="132" y="327"/>
                  </a:lnTo>
                  <a:lnTo>
                    <a:pt x="137" y="325"/>
                  </a:lnTo>
                  <a:lnTo>
                    <a:pt x="147" y="323"/>
                  </a:lnTo>
                  <a:lnTo>
                    <a:pt x="147" y="323"/>
                  </a:lnTo>
                  <a:lnTo>
                    <a:pt x="155" y="325"/>
                  </a:lnTo>
                  <a:lnTo>
                    <a:pt x="162" y="326"/>
                  </a:lnTo>
                  <a:lnTo>
                    <a:pt x="162" y="338"/>
                  </a:lnTo>
                  <a:lnTo>
                    <a:pt x="162" y="338"/>
                  </a:lnTo>
                  <a:lnTo>
                    <a:pt x="155" y="336"/>
                  </a:lnTo>
                  <a:lnTo>
                    <a:pt x="147" y="335"/>
                  </a:lnTo>
                  <a:lnTo>
                    <a:pt x="147" y="335"/>
                  </a:lnTo>
                  <a:lnTo>
                    <a:pt x="142" y="335"/>
                  </a:lnTo>
                  <a:lnTo>
                    <a:pt x="139" y="336"/>
                  </a:lnTo>
                  <a:lnTo>
                    <a:pt x="139" y="336"/>
                  </a:lnTo>
                  <a:lnTo>
                    <a:pt x="137" y="338"/>
                  </a:lnTo>
                  <a:lnTo>
                    <a:pt x="137" y="342"/>
                  </a:lnTo>
                  <a:lnTo>
                    <a:pt x="137" y="342"/>
                  </a:lnTo>
                  <a:lnTo>
                    <a:pt x="137" y="344"/>
                  </a:lnTo>
                  <a:lnTo>
                    <a:pt x="139" y="346"/>
                  </a:lnTo>
                  <a:lnTo>
                    <a:pt x="139" y="346"/>
                  </a:lnTo>
                  <a:lnTo>
                    <a:pt x="142" y="348"/>
                  </a:lnTo>
                  <a:lnTo>
                    <a:pt x="148" y="351"/>
                  </a:lnTo>
                  <a:lnTo>
                    <a:pt x="148" y="351"/>
                  </a:lnTo>
                  <a:lnTo>
                    <a:pt x="156" y="355"/>
                  </a:lnTo>
                  <a:lnTo>
                    <a:pt x="162" y="360"/>
                  </a:lnTo>
                  <a:lnTo>
                    <a:pt x="162" y="360"/>
                  </a:lnTo>
                  <a:lnTo>
                    <a:pt x="164" y="364"/>
                  </a:lnTo>
                  <a:lnTo>
                    <a:pt x="165" y="370"/>
                  </a:lnTo>
                  <a:lnTo>
                    <a:pt x="165" y="370"/>
                  </a:lnTo>
                  <a:lnTo>
                    <a:pt x="164" y="374"/>
                  </a:lnTo>
                  <a:lnTo>
                    <a:pt x="163" y="378"/>
                  </a:lnTo>
                  <a:lnTo>
                    <a:pt x="162" y="381"/>
                  </a:lnTo>
                  <a:lnTo>
                    <a:pt x="158" y="383"/>
                  </a:lnTo>
                  <a:lnTo>
                    <a:pt x="158" y="383"/>
                  </a:lnTo>
                  <a:close/>
                  <a:moveTo>
                    <a:pt x="227" y="379"/>
                  </a:moveTo>
                  <a:lnTo>
                    <a:pt x="227" y="379"/>
                  </a:lnTo>
                  <a:lnTo>
                    <a:pt x="222" y="382"/>
                  </a:lnTo>
                  <a:lnTo>
                    <a:pt x="216" y="386"/>
                  </a:lnTo>
                  <a:lnTo>
                    <a:pt x="210" y="387"/>
                  </a:lnTo>
                  <a:lnTo>
                    <a:pt x="202" y="388"/>
                  </a:lnTo>
                  <a:lnTo>
                    <a:pt x="181" y="388"/>
                  </a:lnTo>
                  <a:lnTo>
                    <a:pt x="181" y="325"/>
                  </a:lnTo>
                  <a:lnTo>
                    <a:pt x="202" y="325"/>
                  </a:lnTo>
                  <a:lnTo>
                    <a:pt x="202" y="325"/>
                  </a:lnTo>
                  <a:lnTo>
                    <a:pt x="210" y="326"/>
                  </a:lnTo>
                  <a:lnTo>
                    <a:pt x="217" y="327"/>
                  </a:lnTo>
                  <a:lnTo>
                    <a:pt x="223" y="329"/>
                  </a:lnTo>
                  <a:lnTo>
                    <a:pt x="227" y="333"/>
                  </a:lnTo>
                  <a:lnTo>
                    <a:pt x="232" y="337"/>
                  </a:lnTo>
                  <a:lnTo>
                    <a:pt x="234" y="342"/>
                  </a:lnTo>
                  <a:lnTo>
                    <a:pt x="235" y="348"/>
                  </a:lnTo>
                  <a:lnTo>
                    <a:pt x="236" y="355"/>
                  </a:lnTo>
                  <a:lnTo>
                    <a:pt x="236" y="355"/>
                  </a:lnTo>
                  <a:lnTo>
                    <a:pt x="235" y="362"/>
                  </a:lnTo>
                  <a:lnTo>
                    <a:pt x="234" y="369"/>
                  </a:lnTo>
                  <a:lnTo>
                    <a:pt x="231" y="374"/>
                  </a:lnTo>
                  <a:lnTo>
                    <a:pt x="227" y="379"/>
                  </a:lnTo>
                  <a:lnTo>
                    <a:pt x="227" y="379"/>
                  </a:lnTo>
                  <a:close/>
                  <a:moveTo>
                    <a:pt x="154" y="299"/>
                  </a:moveTo>
                  <a:lnTo>
                    <a:pt x="154" y="299"/>
                  </a:lnTo>
                  <a:lnTo>
                    <a:pt x="140" y="297"/>
                  </a:lnTo>
                  <a:lnTo>
                    <a:pt x="128" y="295"/>
                  </a:lnTo>
                  <a:lnTo>
                    <a:pt x="115" y="293"/>
                  </a:lnTo>
                  <a:lnTo>
                    <a:pt x="104" y="288"/>
                  </a:lnTo>
                  <a:lnTo>
                    <a:pt x="93" y="283"/>
                  </a:lnTo>
                  <a:lnTo>
                    <a:pt x="82" y="277"/>
                  </a:lnTo>
                  <a:lnTo>
                    <a:pt x="72" y="269"/>
                  </a:lnTo>
                  <a:lnTo>
                    <a:pt x="63" y="261"/>
                  </a:lnTo>
                  <a:lnTo>
                    <a:pt x="55" y="252"/>
                  </a:lnTo>
                  <a:lnTo>
                    <a:pt x="48" y="242"/>
                  </a:lnTo>
                  <a:lnTo>
                    <a:pt x="42" y="232"/>
                  </a:lnTo>
                  <a:lnTo>
                    <a:pt x="36" y="220"/>
                  </a:lnTo>
                  <a:lnTo>
                    <a:pt x="33" y="209"/>
                  </a:lnTo>
                  <a:lnTo>
                    <a:pt x="29" y="197"/>
                  </a:lnTo>
                  <a:lnTo>
                    <a:pt x="27" y="184"/>
                  </a:lnTo>
                  <a:lnTo>
                    <a:pt x="27" y="172"/>
                  </a:lnTo>
                  <a:lnTo>
                    <a:pt x="27" y="172"/>
                  </a:lnTo>
                  <a:lnTo>
                    <a:pt x="27" y="156"/>
                  </a:lnTo>
                  <a:lnTo>
                    <a:pt x="30" y="142"/>
                  </a:lnTo>
                  <a:lnTo>
                    <a:pt x="34" y="128"/>
                  </a:lnTo>
                  <a:lnTo>
                    <a:pt x="39" y="115"/>
                  </a:lnTo>
                  <a:lnTo>
                    <a:pt x="39" y="114"/>
                  </a:lnTo>
                  <a:lnTo>
                    <a:pt x="39" y="114"/>
                  </a:lnTo>
                  <a:lnTo>
                    <a:pt x="39" y="114"/>
                  </a:lnTo>
                  <a:lnTo>
                    <a:pt x="39" y="114"/>
                  </a:lnTo>
                  <a:lnTo>
                    <a:pt x="30" y="107"/>
                  </a:lnTo>
                  <a:lnTo>
                    <a:pt x="25" y="98"/>
                  </a:lnTo>
                  <a:lnTo>
                    <a:pt x="20" y="88"/>
                  </a:lnTo>
                  <a:lnTo>
                    <a:pt x="19" y="77"/>
                  </a:lnTo>
                  <a:lnTo>
                    <a:pt x="19" y="77"/>
                  </a:lnTo>
                  <a:lnTo>
                    <a:pt x="19" y="67"/>
                  </a:lnTo>
                  <a:lnTo>
                    <a:pt x="22" y="55"/>
                  </a:lnTo>
                  <a:lnTo>
                    <a:pt x="28" y="46"/>
                  </a:lnTo>
                  <a:lnTo>
                    <a:pt x="35" y="38"/>
                  </a:lnTo>
                  <a:lnTo>
                    <a:pt x="35" y="38"/>
                  </a:lnTo>
                  <a:lnTo>
                    <a:pt x="43" y="33"/>
                  </a:lnTo>
                  <a:lnTo>
                    <a:pt x="51" y="28"/>
                  </a:lnTo>
                  <a:lnTo>
                    <a:pt x="60" y="26"/>
                  </a:lnTo>
                  <a:lnTo>
                    <a:pt x="69" y="25"/>
                  </a:lnTo>
                  <a:lnTo>
                    <a:pt x="69" y="25"/>
                  </a:lnTo>
                  <a:lnTo>
                    <a:pt x="77" y="26"/>
                  </a:lnTo>
                  <a:lnTo>
                    <a:pt x="77" y="26"/>
                  </a:lnTo>
                  <a:lnTo>
                    <a:pt x="87" y="28"/>
                  </a:lnTo>
                  <a:lnTo>
                    <a:pt x="97" y="34"/>
                  </a:lnTo>
                  <a:lnTo>
                    <a:pt x="105" y="41"/>
                  </a:lnTo>
                  <a:lnTo>
                    <a:pt x="112" y="50"/>
                  </a:lnTo>
                  <a:lnTo>
                    <a:pt x="113" y="51"/>
                  </a:lnTo>
                  <a:lnTo>
                    <a:pt x="113" y="51"/>
                  </a:lnTo>
                  <a:lnTo>
                    <a:pt x="122" y="48"/>
                  </a:lnTo>
                  <a:lnTo>
                    <a:pt x="132" y="46"/>
                  </a:lnTo>
                  <a:lnTo>
                    <a:pt x="142" y="45"/>
                  </a:lnTo>
                  <a:lnTo>
                    <a:pt x="154" y="44"/>
                  </a:lnTo>
                  <a:lnTo>
                    <a:pt x="154" y="44"/>
                  </a:lnTo>
                  <a:lnTo>
                    <a:pt x="166" y="45"/>
                  </a:lnTo>
                  <a:lnTo>
                    <a:pt x="179" y="47"/>
                  </a:lnTo>
                  <a:lnTo>
                    <a:pt x="191" y="50"/>
                  </a:lnTo>
                  <a:lnTo>
                    <a:pt x="202" y="54"/>
                  </a:lnTo>
                  <a:lnTo>
                    <a:pt x="214" y="60"/>
                  </a:lnTo>
                  <a:lnTo>
                    <a:pt x="224" y="67"/>
                  </a:lnTo>
                  <a:lnTo>
                    <a:pt x="234" y="73"/>
                  </a:lnTo>
                  <a:lnTo>
                    <a:pt x="243" y="81"/>
                  </a:lnTo>
                  <a:lnTo>
                    <a:pt x="251" y="90"/>
                  </a:lnTo>
                  <a:lnTo>
                    <a:pt x="259" y="101"/>
                  </a:lnTo>
                  <a:lnTo>
                    <a:pt x="265" y="111"/>
                  </a:lnTo>
                  <a:lnTo>
                    <a:pt x="270" y="122"/>
                  </a:lnTo>
                  <a:lnTo>
                    <a:pt x="275" y="133"/>
                  </a:lnTo>
                  <a:lnTo>
                    <a:pt x="278" y="146"/>
                  </a:lnTo>
                  <a:lnTo>
                    <a:pt x="279" y="158"/>
                  </a:lnTo>
                  <a:lnTo>
                    <a:pt x="280" y="172"/>
                  </a:lnTo>
                  <a:lnTo>
                    <a:pt x="280" y="172"/>
                  </a:lnTo>
                  <a:lnTo>
                    <a:pt x="279" y="184"/>
                  </a:lnTo>
                  <a:lnTo>
                    <a:pt x="278" y="197"/>
                  </a:lnTo>
                  <a:lnTo>
                    <a:pt x="275" y="209"/>
                  </a:lnTo>
                  <a:lnTo>
                    <a:pt x="270" y="220"/>
                  </a:lnTo>
                  <a:lnTo>
                    <a:pt x="265" y="232"/>
                  </a:lnTo>
                  <a:lnTo>
                    <a:pt x="259" y="242"/>
                  </a:lnTo>
                  <a:lnTo>
                    <a:pt x="251" y="252"/>
                  </a:lnTo>
                  <a:lnTo>
                    <a:pt x="243" y="261"/>
                  </a:lnTo>
                  <a:lnTo>
                    <a:pt x="234" y="269"/>
                  </a:lnTo>
                  <a:lnTo>
                    <a:pt x="224" y="277"/>
                  </a:lnTo>
                  <a:lnTo>
                    <a:pt x="214" y="283"/>
                  </a:lnTo>
                  <a:lnTo>
                    <a:pt x="202" y="288"/>
                  </a:lnTo>
                  <a:lnTo>
                    <a:pt x="191" y="293"/>
                  </a:lnTo>
                  <a:lnTo>
                    <a:pt x="179" y="295"/>
                  </a:lnTo>
                  <a:lnTo>
                    <a:pt x="166" y="297"/>
                  </a:lnTo>
                  <a:lnTo>
                    <a:pt x="154" y="299"/>
                  </a:lnTo>
                  <a:lnTo>
                    <a:pt x="154" y="299"/>
                  </a:lnTo>
                  <a:close/>
                  <a:moveTo>
                    <a:pt x="275" y="78"/>
                  </a:moveTo>
                  <a:lnTo>
                    <a:pt x="275" y="78"/>
                  </a:lnTo>
                  <a:lnTo>
                    <a:pt x="271" y="78"/>
                  </a:lnTo>
                  <a:lnTo>
                    <a:pt x="268" y="77"/>
                  </a:lnTo>
                  <a:lnTo>
                    <a:pt x="265" y="74"/>
                  </a:lnTo>
                  <a:lnTo>
                    <a:pt x="261" y="72"/>
                  </a:lnTo>
                  <a:lnTo>
                    <a:pt x="259" y="70"/>
                  </a:lnTo>
                  <a:lnTo>
                    <a:pt x="258" y="67"/>
                  </a:lnTo>
                  <a:lnTo>
                    <a:pt x="257" y="63"/>
                  </a:lnTo>
                  <a:lnTo>
                    <a:pt x="257" y="59"/>
                  </a:lnTo>
                  <a:lnTo>
                    <a:pt x="257" y="59"/>
                  </a:lnTo>
                  <a:lnTo>
                    <a:pt x="257" y="55"/>
                  </a:lnTo>
                  <a:lnTo>
                    <a:pt x="258" y="52"/>
                  </a:lnTo>
                  <a:lnTo>
                    <a:pt x="259" y="48"/>
                  </a:lnTo>
                  <a:lnTo>
                    <a:pt x="261" y="45"/>
                  </a:lnTo>
                  <a:lnTo>
                    <a:pt x="265" y="43"/>
                  </a:lnTo>
                  <a:lnTo>
                    <a:pt x="268" y="42"/>
                  </a:lnTo>
                  <a:lnTo>
                    <a:pt x="271" y="41"/>
                  </a:lnTo>
                  <a:lnTo>
                    <a:pt x="275" y="41"/>
                  </a:lnTo>
                  <a:lnTo>
                    <a:pt x="275" y="41"/>
                  </a:lnTo>
                  <a:lnTo>
                    <a:pt x="279" y="41"/>
                  </a:lnTo>
                  <a:lnTo>
                    <a:pt x="283" y="42"/>
                  </a:lnTo>
                  <a:lnTo>
                    <a:pt x="286" y="43"/>
                  </a:lnTo>
                  <a:lnTo>
                    <a:pt x="288" y="45"/>
                  </a:lnTo>
                  <a:lnTo>
                    <a:pt x="291" y="48"/>
                  </a:lnTo>
                  <a:lnTo>
                    <a:pt x="293" y="52"/>
                  </a:lnTo>
                  <a:lnTo>
                    <a:pt x="294" y="55"/>
                  </a:lnTo>
                  <a:lnTo>
                    <a:pt x="294" y="59"/>
                  </a:lnTo>
                  <a:lnTo>
                    <a:pt x="294" y="59"/>
                  </a:lnTo>
                  <a:lnTo>
                    <a:pt x="294" y="63"/>
                  </a:lnTo>
                  <a:lnTo>
                    <a:pt x="293" y="67"/>
                  </a:lnTo>
                  <a:lnTo>
                    <a:pt x="291" y="70"/>
                  </a:lnTo>
                  <a:lnTo>
                    <a:pt x="288" y="72"/>
                  </a:lnTo>
                  <a:lnTo>
                    <a:pt x="286" y="74"/>
                  </a:lnTo>
                  <a:lnTo>
                    <a:pt x="283" y="77"/>
                  </a:lnTo>
                  <a:lnTo>
                    <a:pt x="279" y="78"/>
                  </a:lnTo>
                  <a:lnTo>
                    <a:pt x="275" y="78"/>
                  </a:lnTo>
                  <a:lnTo>
                    <a:pt x="275" y="78"/>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sp>
          <p:nvSpPr>
            <p:cNvPr id="86" name="Freeform 76"/>
            <p:cNvSpPr>
              <a:spLocks noEditPoints="1"/>
            </p:cNvSpPr>
            <p:nvPr/>
          </p:nvSpPr>
          <p:spPr bwMode="auto">
            <a:xfrm rot="5400000">
              <a:off x="43315" y="2635972"/>
              <a:ext cx="360430" cy="481751"/>
            </a:xfrm>
            <a:custGeom>
              <a:avLst/>
              <a:gdLst>
                <a:gd name="T0" fmla="*/ 123 w 311"/>
                <a:gd name="T1" fmla="*/ 163 h 417"/>
                <a:gd name="T2" fmla="*/ 136 w 311"/>
                <a:gd name="T3" fmla="*/ 198 h 417"/>
                <a:gd name="T4" fmla="*/ 175 w 311"/>
                <a:gd name="T5" fmla="*/ 193 h 417"/>
                <a:gd name="T6" fmla="*/ 180 w 311"/>
                <a:gd name="T7" fmla="*/ 154 h 417"/>
                <a:gd name="T8" fmla="*/ 89 w 311"/>
                <a:gd name="T9" fmla="*/ 63 h 417"/>
                <a:gd name="T10" fmla="*/ 69 w 311"/>
                <a:gd name="T11" fmla="*/ 51 h 417"/>
                <a:gd name="T12" fmla="*/ 46 w 311"/>
                <a:gd name="T13" fmla="*/ 65 h 417"/>
                <a:gd name="T14" fmla="*/ 53 w 311"/>
                <a:gd name="T15" fmla="*/ 94 h 417"/>
                <a:gd name="T16" fmla="*/ 120 w 311"/>
                <a:gd name="T17" fmla="*/ 136 h 417"/>
                <a:gd name="T18" fmla="*/ 206 w 311"/>
                <a:gd name="T19" fmla="*/ 377 h 417"/>
                <a:gd name="T20" fmla="*/ 222 w 311"/>
                <a:gd name="T21" fmla="*/ 355 h 417"/>
                <a:gd name="T22" fmla="*/ 210 w 311"/>
                <a:gd name="T23" fmla="*/ 337 h 417"/>
                <a:gd name="T24" fmla="*/ 262 w 311"/>
                <a:gd name="T25" fmla="*/ 2 h 417"/>
                <a:gd name="T26" fmla="*/ 201 w 311"/>
                <a:gd name="T27" fmla="*/ 18 h 417"/>
                <a:gd name="T28" fmla="*/ 190 w 311"/>
                <a:gd name="T29" fmla="*/ 2 h 417"/>
                <a:gd name="T30" fmla="*/ 5 w 311"/>
                <a:gd name="T31" fmla="*/ 5 h 417"/>
                <a:gd name="T32" fmla="*/ 3 w 311"/>
                <a:gd name="T33" fmla="*/ 389 h 417"/>
                <a:gd name="T34" fmla="*/ 262 w 311"/>
                <a:gd name="T35" fmla="*/ 417 h 417"/>
                <a:gd name="T36" fmla="*/ 311 w 311"/>
                <a:gd name="T37" fmla="*/ 371 h 417"/>
                <a:gd name="T38" fmla="*/ 299 w 311"/>
                <a:gd name="T39" fmla="*/ 1 h 417"/>
                <a:gd name="T40" fmla="*/ 85 w 311"/>
                <a:gd name="T41" fmla="*/ 389 h 417"/>
                <a:gd name="T42" fmla="*/ 79 w 311"/>
                <a:gd name="T43" fmla="*/ 378 h 417"/>
                <a:gd name="T44" fmla="*/ 95 w 311"/>
                <a:gd name="T45" fmla="*/ 371 h 417"/>
                <a:gd name="T46" fmla="*/ 70 w 311"/>
                <a:gd name="T47" fmla="*/ 353 h 417"/>
                <a:gd name="T48" fmla="*/ 73 w 311"/>
                <a:gd name="T49" fmla="*/ 329 h 417"/>
                <a:gd name="T50" fmla="*/ 106 w 311"/>
                <a:gd name="T51" fmla="*/ 338 h 417"/>
                <a:gd name="T52" fmla="*/ 81 w 311"/>
                <a:gd name="T53" fmla="*/ 342 h 417"/>
                <a:gd name="T54" fmla="*/ 101 w 311"/>
                <a:gd name="T55" fmla="*/ 355 h 417"/>
                <a:gd name="T56" fmla="*/ 105 w 311"/>
                <a:gd name="T57" fmla="*/ 381 h 417"/>
                <a:gd name="T58" fmla="*/ 140 w 311"/>
                <a:gd name="T59" fmla="*/ 389 h 417"/>
                <a:gd name="T60" fmla="*/ 140 w 311"/>
                <a:gd name="T61" fmla="*/ 378 h 417"/>
                <a:gd name="T62" fmla="*/ 150 w 311"/>
                <a:gd name="T63" fmla="*/ 369 h 417"/>
                <a:gd name="T64" fmla="*/ 123 w 311"/>
                <a:gd name="T65" fmla="*/ 348 h 417"/>
                <a:gd name="T66" fmla="*/ 132 w 311"/>
                <a:gd name="T67" fmla="*/ 327 h 417"/>
                <a:gd name="T68" fmla="*/ 155 w 311"/>
                <a:gd name="T69" fmla="*/ 336 h 417"/>
                <a:gd name="T70" fmla="*/ 137 w 311"/>
                <a:gd name="T71" fmla="*/ 342 h 417"/>
                <a:gd name="T72" fmla="*/ 162 w 311"/>
                <a:gd name="T73" fmla="*/ 360 h 417"/>
                <a:gd name="T74" fmla="*/ 158 w 311"/>
                <a:gd name="T75" fmla="*/ 383 h 417"/>
                <a:gd name="T76" fmla="*/ 181 w 311"/>
                <a:gd name="T77" fmla="*/ 388 h 417"/>
                <a:gd name="T78" fmla="*/ 232 w 311"/>
                <a:gd name="T79" fmla="*/ 337 h 417"/>
                <a:gd name="T80" fmla="*/ 227 w 311"/>
                <a:gd name="T81" fmla="*/ 379 h 417"/>
                <a:gd name="T82" fmla="*/ 93 w 311"/>
                <a:gd name="T83" fmla="*/ 283 h 417"/>
                <a:gd name="T84" fmla="*/ 33 w 311"/>
                <a:gd name="T85" fmla="*/ 209 h 417"/>
                <a:gd name="T86" fmla="*/ 39 w 311"/>
                <a:gd name="T87" fmla="*/ 115 h 417"/>
                <a:gd name="T88" fmla="*/ 19 w 311"/>
                <a:gd name="T89" fmla="*/ 77 h 417"/>
                <a:gd name="T90" fmla="*/ 51 w 311"/>
                <a:gd name="T91" fmla="*/ 28 h 417"/>
                <a:gd name="T92" fmla="*/ 105 w 311"/>
                <a:gd name="T93" fmla="*/ 41 h 417"/>
                <a:gd name="T94" fmla="*/ 154 w 311"/>
                <a:gd name="T95" fmla="*/ 44 h 417"/>
                <a:gd name="T96" fmla="*/ 243 w 311"/>
                <a:gd name="T97" fmla="*/ 81 h 417"/>
                <a:gd name="T98" fmla="*/ 280 w 311"/>
                <a:gd name="T99" fmla="*/ 172 h 417"/>
                <a:gd name="T100" fmla="*/ 251 w 311"/>
                <a:gd name="T101" fmla="*/ 252 h 417"/>
                <a:gd name="T102" fmla="*/ 166 w 311"/>
                <a:gd name="T103" fmla="*/ 297 h 417"/>
                <a:gd name="T104" fmla="*/ 261 w 311"/>
                <a:gd name="T105" fmla="*/ 72 h 417"/>
                <a:gd name="T106" fmla="*/ 259 w 311"/>
                <a:gd name="T107" fmla="*/ 48 h 417"/>
                <a:gd name="T108" fmla="*/ 283 w 311"/>
                <a:gd name="T109" fmla="*/ 42 h 417"/>
                <a:gd name="T110" fmla="*/ 294 w 311"/>
                <a:gd name="T111" fmla="*/ 63 h 417"/>
                <a:gd name="T112" fmla="*/ 275 w 311"/>
                <a:gd name="T113" fmla="*/ 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417">
                  <a:moveTo>
                    <a:pt x="154" y="140"/>
                  </a:moveTo>
                  <a:lnTo>
                    <a:pt x="154" y="140"/>
                  </a:lnTo>
                  <a:lnTo>
                    <a:pt x="145" y="141"/>
                  </a:lnTo>
                  <a:lnTo>
                    <a:pt x="145" y="141"/>
                  </a:lnTo>
                  <a:lnTo>
                    <a:pt x="138" y="145"/>
                  </a:lnTo>
                  <a:lnTo>
                    <a:pt x="131" y="149"/>
                  </a:lnTo>
                  <a:lnTo>
                    <a:pt x="127" y="156"/>
                  </a:lnTo>
                  <a:lnTo>
                    <a:pt x="123" y="163"/>
                  </a:lnTo>
                  <a:lnTo>
                    <a:pt x="123" y="163"/>
                  </a:lnTo>
                  <a:lnTo>
                    <a:pt x="122" y="172"/>
                  </a:lnTo>
                  <a:lnTo>
                    <a:pt x="122" y="172"/>
                  </a:lnTo>
                  <a:lnTo>
                    <a:pt x="122" y="177"/>
                  </a:lnTo>
                  <a:lnTo>
                    <a:pt x="124" y="183"/>
                  </a:lnTo>
                  <a:lnTo>
                    <a:pt x="128" y="189"/>
                  </a:lnTo>
                  <a:lnTo>
                    <a:pt x="131" y="193"/>
                  </a:lnTo>
                  <a:lnTo>
                    <a:pt x="136" y="198"/>
                  </a:lnTo>
                  <a:lnTo>
                    <a:pt x="141" y="200"/>
                  </a:lnTo>
                  <a:lnTo>
                    <a:pt x="147" y="202"/>
                  </a:lnTo>
                  <a:lnTo>
                    <a:pt x="154" y="202"/>
                  </a:lnTo>
                  <a:lnTo>
                    <a:pt x="154" y="202"/>
                  </a:lnTo>
                  <a:lnTo>
                    <a:pt x="159" y="202"/>
                  </a:lnTo>
                  <a:lnTo>
                    <a:pt x="166" y="200"/>
                  </a:lnTo>
                  <a:lnTo>
                    <a:pt x="171" y="198"/>
                  </a:lnTo>
                  <a:lnTo>
                    <a:pt x="175" y="193"/>
                  </a:lnTo>
                  <a:lnTo>
                    <a:pt x="180" y="189"/>
                  </a:lnTo>
                  <a:lnTo>
                    <a:pt x="182" y="183"/>
                  </a:lnTo>
                  <a:lnTo>
                    <a:pt x="184" y="177"/>
                  </a:lnTo>
                  <a:lnTo>
                    <a:pt x="185" y="172"/>
                  </a:lnTo>
                  <a:lnTo>
                    <a:pt x="185" y="172"/>
                  </a:lnTo>
                  <a:lnTo>
                    <a:pt x="184" y="165"/>
                  </a:lnTo>
                  <a:lnTo>
                    <a:pt x="182" y="159"/>
                  </a:lnTo>
                  <a:lnTo>
                    <a:pt x="180" y="154"/>
                  </a:lnTo>
                  <a:lnTo>
                    <a:pt x="175" y="149"/>
                  </a:lnTo>
                  <a:lnTo>
                    <a:pt x="171" y="146"/>
                  </a:lnTo>
                  <a:lnTo>
                    <a:pt x="166" y="142"/>
                  </a:lnTo>
                  <a:lnTo>
                    <a:pt x="159" y="140"/>
                  </a:lnTo>
                  <a:lnTo>
                    <a:pt x="154" y="140"/>
                  </a:lnTo>
                  <a:lnTo>
                    <a:pt x="154" y="140"/>
                  </a:lnTo>
                  <a:close/>
                  <a:moveTo>
                    <a:pt x="89" y="63"/>
                  </a:moveTo>
                  <a:lnTo>
                    <a:pt x="89" y="63"/>
                  </a:lnTo>
                  <a:lnTo>
                    <a:pt x="89" y="62"/>
                  </a:lnTo>
                  <a:lnTo>
                    <a:pt x="89" y="62"/>
                  </a:lnTo>
                  <a:lnTo>
                    <a:pt x="86" y="58"/>
                  </a:lnTo>
                  <a:lnTo>
                    <a:pt x="82" y="54"/>
                  </a:lnTo>
                  <a:lnTo>
                    <a:pt x="78" y="52"/>
                  </a:lnTo>
                  <a:lnTo>
                    <a:pt x="72" y="51"/>
                  </a:lnTo>
                  <a:lnTo>
                    <a:pt x="72" y="51"/>
                  </a:lnTo>
                  <a:lnTo>
                    <a:pt x="69" y="51"/>
                  </a:lnTo>
                  <a:lnTo>
                    <a:pt x="69" y="51"/>
                  </a:lnTo>
                  <a:lnTo>
                    <a:pt x="64" y="51"/>
                  </a:lnTo>
                  <a:lnTo>
                    <a:pt x="60" y="52"/>
                  </a:lnTo>
                  <a:lnTo>
                    <a:pt x="56" y="54"/>
                  </a:lnTo>
                  <a:lnTo>
                    <a:pt x="52" y="56"/>
                  </a:lnTo>
                  <a:lnTo>
                    <a:pt x="52" y="56"/>
                  </a:lnTo>
                  <a:lnTo>
                    <a:pt x="48" y="61"/>
                  </a:lnTo>
                  <a:lnTo>
                    <a:pt x="46" y="65"/>
                  </a:lnTo>
                  <a:lnTo>
                    <a:pt x="45" y="70"/>
                  </a:lnTo>
                  <a:lnTo>
                    <a:pt x="44" y="76"/>
                  </a:lnTo>
                  <a:lnTo>
                    <a:pt x="44" y="76"/>
                  </a:lnTo>
                  <a:lnTo>
                    <a:pt x="45" y="81"/>
                  </a:lnTo>
                  <a:lnTo>
                    <a:pt x="47" y="86"/>
                  </a:lnTo>
                  <a:lnTo>
                    <a:pt x="50" y="89"/>
                  </a:lnTo>
                  <a:lnTo>
                    <a:pt x="53" y="94"/>
                  </a:lnTo>
                  <a:lnTo>
                    <a:pt x="53" y="94"/>
                  </a:lnTo>
                  <a:lnTo>
                    <a:pt x="54" y="94"/>
                  </a:lnTo>
                  <a:lnTo>
                    <a:pt x="116" y="138"/>
                  </a:lnTo>
                  <a:lnTo>
                    <a:pt x="116" y="138"/>
                  </a:lnTo>
                  <a:lnTo>
                    <a:pt x="117" y="138"/>
                  </a:lnTo>
                  <a:lnTo>
                    <a:pt x="117" y="138"/>
                  </a:lnTo>
                  <a:lnTo>
                    <a:pt x="119" y="138"/>
                  </a:lnTo>
                  <a:lnTo>
                    <a:pt x="119" y="138"/>
                  </a:lnTo>
                  <a:lnTo>
                    <a:pt x="120" y="136"/>
                  </a:lnTo>
                  <a:lnTo>
                    <a:pt x="120" y="134"/>
                  </a:lnTo>
                  <a:lnTo>
                    <a:pt x="89" y="63"/>
                  </a:lnTo>
                  <a:close/>
                  <a:moveTo>
                    <a:pt x="201" y="336"/>
                  </a:moveTo>
                  <a:lnTo>
                    <a:pt x="194" y="336"/>
                  </a:lnTo>
                  <a:lnTo>
                    <a:pt x="194" y="377"/>
                  </a:lnTo>
                  <a:lnTo>
                    <a:pt x="201" y="377"/>
                  </a:lnTo>
                  <a:lnTo>
                    <a:pt x="201" y="377"/>
                  </a:lnTo>
                  <a:lnTo>
                    <a:pt x="206" y="377"/>
                  </a:lnTo>
                  <a:lnTo>
                    <a:pt x="210" y="376"/>
                  </a:lnTo>
                  <a:lnTo>
                    <a:pt x="214" y="373"/>
                  </a:lnTo>
                  <a:lnTo>
                    <a:pt x="217" y="371"/>
                  </a:lnTo>
                  <a:lnTo>
                    <a:pt x="217" y="371"/>
                  </a:lnTo>
                  <a:lnTo>
                    <a:pt x="219" y="368"/>
                  </a:lnTo>
                  <a:lnTo>
                    <a:pt x="220" y="364"/>
                  </a:lnTo>
                  <a:lnTo>
                    <a:pt x="222" y="360"/>
                  </a:lnTo>
                  <a:lnTo>
                    <a:pt x="222" y="355"/>
                  </a:lnTo>
                  <a:lnTo>
                    <a:pt x="222" y="355"/>
                  </a:lnTo>
                  <a:lnTo>
                    <a:pt x="222" y="351"/>
                  </a:lnTo>
                  <a:lnTo>
                    <a:pt x="220" y="347"/>
                  </a:lnTo>
                  <a:lnTo>
                    <a:pt x="219" y="344"/>
                  </a:lnTo>
                  <a:lnTo>
                    <a:pt x="216" y="342"/>
                  </a:lnTo>
                  <a:lnTo>
                    <a:pt x="216" y="342"/>
                  </a:lnTo>
                  <a:lnTo>
                    <a:pt x="214" y="338"/>
                  </a:lnTo>
                  <a:lnTo>
                    <a:pt x="210" y="337"/>
                  </a:lnTo>
                  <a:lnTo>
                    <a:pt x="206" y="336"/>
                  </a:lnTo>
                  <a:lnTo>
                    <a:pt x="201" y="336"/>
                  </a:lnTo>
                  <a:lnTo>
                    <a:pt x="201" y="336"/>
                  </a:lnTo>
                  <a:close/>
                  <a:moveTo>
                    <a:pt x="292" y="0"/>
                  </a:moveTo>
                  <a:lnTo>
                    <a:pt x="269" y="0"/>
                  </a:lnTo>
                  <a:lnTo>
                    <a:pt x="269" y="0"/>
                  </a:lnTo>
                  <a:lnTo>
                    <a:pt x="266" y="0"/>
                  </a:lnTo>
                  <a:lnTo>
                    <a:pt x="262" y="2"/>
                  </a:lnTo>
                  <a:lnTo>
                    <a:pt x="261" y="4"/>
                  </a:lnTo>
                  <a:lnTo>
                    <a:pt x="260" y="9"/>
                  </a:lnTo>
                  <a:lnTo>
                    <a:pt x="260" y="9"/>
                  </a:lnTo>
                  <a:lnTo>
                    <a:pt x="260" y="12"/>
                  </a:lnTo>
                  <a:lnTo>
                    <a:pt x="258" y="15"/>
                  </a:lnTo>
                  <a:lnTo>
                    <a:pt x="254" y="17"/>
                  </a:lnTo>
                  <a:lnTo>
                    <a:pt x="251" y="18"/>
                  </a:lnTo>
                  <a:lnTo>
                    <a:pt x="201" y="18"/>
                  </a:lnTo>
                  <a:lnTo>
                    <a:pt x="201" y="18"/>
                  </a:lnTo>
                  <a:lnTo>
                    <a:pt x="198" y="17"/>
                  </a:lnTo>
                  <a:lnTo>
                    <a:pt x="194" y="15"/>
                  </a:lnTo>
                  <a:lnTo>
                    <a:pt x="193" y="12"/>
                  </a:lnTo>
                  <a:lnTo>
                    <a:pt x="192" y="9"/>
                  </a:lnTo>
                  <a:lnTo>
                    <a:pt x="192" y="9"/>
                  </a:lnTo>
                  <a:lnTo>
                    <a:pt x="191" y="4"/>
                  </a:lnTo>
                  <a:lnTo>
                    <a:pt x="190" y="2"/>
                  </a:lnTo>
                  <a:lnTo>
                    <a:pt x="187" y="0"/>
                  </a:lnTo>
                  <a:lnTo>
                    <a:pt x="183" y="0"/>
                  </a:lnTo>
                  <a:lnTo>
                    <a:pt x="19" y="0"/>
                  </a:lnTo>
                  <a:lnTo>
                    <a:pt x="19" y="0"/>
                  </a:lnTo>
                  <a:lnTo>
                    <a:pt x="16" y="0"/>
                  </a:lnTo>
                  <a:lnTo>
                    <a:pt x="12" y="1"/>
                  </a:lnTo>
                  <a:lnTo>
                    <a:pt x="9" y="2"/>
                  </a:lnTo>
                  <a:lnTo>
                    <a:pt x="5" y="5"/>
                  </a:lnTo>
                  <a:lnTo>
                    <a:pt x="3" y="8"/>
                  </a:lnTo>
                  <a:lnTo>
                    <a:pt x="1" y="11"/>
                  </a:lnTo>
                  <a:lnTo>
                    <a:pt x="0" y="15"/>
                  </a:lnTo>
                  <a:lnTo>
                    <a:pt x="0" y="18"/>
                  </a:lnTo>
                  <a:lnTo>
                    <a:pt x="0" y="371"/>
                  </a:lnTo>
                  <a:lnTo>
                    <a:pt x="0" y="371"/>
                  </a:lnTo>
                  <a:lnTo>
                    <a:pt x="1" y="380"/>
                  </a:lnTo>
                  <a:lnTo>
                    <a:pt x="3" y="389"/>
                  </a:lnTo>
                  <a:lnTo>
                    <a:pt x="8" y="397"/>
                  </a:lnTo>
                  <a:lnTo>
                    <a:pt x="13" y="404"/>
                  </a:lnTo>
                  <a:lnTo>
                    <a:pt x="21" y="410"/>
                  </a:lnTo>
                  <a:lnTo>
                    <a:pt x="29" y="414"/>
                  </a:lnTo>
                  <a:lnTo>
                    <a:pt x="38" y="416"/>
                  </a:lnTo>
                  <a:lnTo>
                    <a:pt x="48" y="417"/>
                  </a:lnTo>
                  <a:lnTo>
                    <a:pt x="262" y="417"/>
                  </a:lnTo>
                  <a:lnTo>
                    <a:pt x="262" y="417"/>
                  </a:lnTo>
                  <a:lnTo>
                    <a:pt x="273" y="416"/>
                  </a:lnTo>
                  <a:lnTo>
                    <a:pt x="282" y="414"/>
                  </a:lnTo>
                  <a:lnTo>
                    <a:pt x="290" y="410"/>
                  </a:lnTo>
                  <a:lnTo>
                    <a:pt x="297" y="404"/>
                  </a:lnTo>
                  <a:lnTo>
                    <a:pt x="303" y="397"/>
                  </a:lnTo>
                  <a:lnTo>
                    <a:pt x="308" y="389"/>
                  </a:lnTo>
                  <a:lnTo>
                    <a:pt x="310" y="380"/>
                  </a:lnTo>
                  <a:lnTo>
                    <a:pt x="311" y="371"/>
                  </a:lnTo>
                  <a:lnTo>
                    <a:pt x="311" y="18"/>
                  </a:lnTo>
                  <a:lnTo>
                    <a:pt x="311" y="18"/>
                  </a:lnTo>
                  <a:lnTo>
                    <a:pt x="311" y="15"/>
                  </a:lnTo>
                  <a:lnTo>
                    <a:pt x="310" y="11"/>
                  </a:lnTo>
                  <a:lnTo>
                    <a:pt x="308" y="8"/>
                  </a:lnTo>
                  <a:lnTo>
                    <a:pt x="305" y="5"/>
                  </a:lnTo>
                  <a:lnTo>
                    <a:pt x="302" y="2"/>
                  </a:lnTo>
                  <a:lnTo>
                    <a:pt x="299" y="1"/>
                  </a:lnTo>
                  <a:lnTo>
                    <a:pt x="295" y="0"/>
                  </a:lnTo>
                  <a:lnTo>
                    <a:pt x="292" y="0"/>
                  </a:lnTo>
                  <a:lnTo>
                    <a:pt x="292" y="0"/>
                  </a:lnTo>
                  <a:close/>
                  <a:moveTo>
                    <a:pt x="103" y="383"/>
                  </a:moveTo>
                  <a:lnTo>
                    <a:pt x="103" y="383"/>
                  </a:lnTo>
                  <a:lnTo>
                    <a:pt x="99" y="386"/>
                  </a:lnTo>
                  <a:lnTo>
                    <a:pt x="95" y="387"/>
                  </a:lnTo>
                  <a:lnTo>
                    <a:pt x="85" y="389"/>
                  </a:lnTo>
                  <a:lnTo>
                    <a:pt x="85" y="389"/>
                  </a:lnTo>
                  <a:lnTo>
                    <a:pt x="74" y="388"/>
                  </a:lnTo>
                  <a:lnTo>
                    <a:pt x="67" y="385"/>
                  </a:lnTo>
                  <a:lnTo>
                    <a:pt x="67" y="372"/>
                  </a:lnTo>
                  <a:lnTo>
                    <a:pt x="67" y="372"/>
                  </a:lnTo>
                  <a:lnTo>
                    <a:pt x="71" y="374"/>
                  </a:lnTo>
                  <a:lnTo>
                    <a:pt x="74" y="377"/>
                  </a:lnTo>
                  <a:lnTo>
                    <a:pt x="79" y="378"/>
                  </a:lnTo>
                  <a:lnTo>
                    <a:pt x="84" y="378"/>
                  </a:lnTo>
                  <a:lnTo>
                    <a:pt x="84" y="378"/>
                  </a:lnTo>
                  <a:lnTo>
                    <a:pt x="89" y="378"/>
                  </a:lnTo>
                  <a:lnTo>
                    <a:pt x="93" y="377"/>
                  </a:lnTo>
                  <a:lnTo>
                    <a:pt x="93" y="377"/>
                  </a:lnTo>
                  <a:lnTo>
                    <a:pt x="95" y="374"/>
                  </a:lnTo>
                  <a:lnTo>
                    <a:pt x="95" y="371"/>
                  </a:lnTo>
                  <a:lnTo>
                    <a:pt x="95" y="371"/>
                  </a:lnTo>
                  <a:lnTo>
                    <a:pt x="95" y="369"/>
                  </a:lnTo>
                  <a:lnTo>
                    <a:pt x="93" y="367"/>
                  </a:lnTo>
                  <a:lnTo>
                    <a:pt x="93" y="367"/>
                  </a:lnTo>
                  <a:lnTo>
                    <a:pt x="89" y="364"/>
                  </a:lnTo>
                  <a:lnTo>
                    <a:pt x="81" y="361"/>
                  </a:lnTo>
                  <a:lnTo>
                    <a:pt x="81" y="361"/>
                  </a:lnTo>
                  <a:lnTo>
                    <a:pt x="74" y="357"/>
                  </a:lnTo>
                  <a:lnTo>
                    <a:pt x="70" y="353"/>
                  </a:lnTo>
                  <a:lnTo>
                    <a:pt x="68" y="348"/>
                  </a:lnTo>
                  <a:lnTo>
                    <a:pt x="67" y="343"/>
                  </a:lnTo>
                  <a:lnTo>
                    <a:pt x="67" y="343"/>
                  </a:lnTo>
                  <a:lnTo>
                    <a:pt x="67" y="338"/>
                  </a:lnTo>
                  <a:lnTo>
                    <a:pt x="69" y="335"/>
                  </a:lnTo>
                  <a:lnTo>
                    <a:pt x="70" y="331"/>
                  </a:lnTo>
                  <a:lnTo>
                    <a:pt x="73" y="329"/>
                  </a:lnTo>
                  <a:lnTo>
                    <a:pt x="73" y="329"/>
                  </a:lnTo>
                  <a:lnTo>
                    <a:pt x="77" y="327"/>
                  </a:lnTo>
                  <a:lnTo>
                    <a:pt x="81" y="325"/>
                  </a:lnTo>
                  <a:lnTo>
                    <a:pt x="91" y="323"/>
                  </a:lnTo>
                  <a:lnTo>
                    <a:pt x="91" y="323"/>
                  </a:lnTo>
                  <a:lnTo>
                    <a:pt x="99" y="325"/>
                  </a:lnTo>
                  <a:lnTo>
                    <a:pt x="106" y="326"/>
                  </a:lnTo>
                  <a:lnTo>
                    <a:pt x="106" y="338"/>
                  </a:lnTo>
                  <a:lnTo>
                    <a:pt x="106" y="338"/>
                  </a:lnTo>
                  <a:lnTo>
                    <a:pt x="99" y="336"/>
                  </a:lnTo>
                  <a:lnTo>
                    <a:pt x="91" y="335"/>
                  </a:lnTo>
                  <a:lnTo>
                    <a:pt x="91" y="335"/>
                  </a:lnTo>
                  <a:lnTo>
                    <a:pt x="87" y="335"/>
                  </a:lnTo>
                  <a:lnTo>
                    <a:pt x="84" y="336"/>
                  </a:lnTo>
                  <a:lnTo>
                    <a:pt x="84" y="336"/>
                  </a:lnTo>
                  <a:lnTo>
                    <a:pt x="81" y="338"/>
                  </a:lnTo>
                  <a:lnTo>
                    <a:pt x="81" y="342"/>
                  </a:lnTo>
                  <a:lnTo>
                    <a:pt x="81" y="342"/>
                  </a:lnTo>
                  <a:lnTo>
                    <a:pt x="81" y="344"/>
                  </a:lnTo>
                  <a:lnTo>
                    <a:pt x="82" y="346"/>
                  </a:lnTo>
                  <a:lnTo>
                    <a:pt x="82" y="346"/>
                  </a:lnTo>
                  <a:lnTo>
                    <a:pt x="86" y="348"/>
                  </a:lnTo>
                  <a:lnTo>
                    <a:pt x="93" y="351"/>
                  </a:lnTo>
                  <a:lnTo>
                    <a:pt x="93" y="351"/>
                  </a:lnTo>
                  <a:lnTo>
                    <a:pt x="101" y="355"/>
                  </a:lnTo>
                  <a:lnTo>
                    <a:pt x="105" y="360"/>
                  </a:lnTo>
                  <a:lnTo>
                    <a:pt x="105" y="360"/>
                  </a:lnTo>
                  <a:lnTo>
                    <a:pt x="108" y="364"/>
                  </a:lnTo>
                  <a:lnTo>
                    <a:pt x="110" y="370"/>
                  </a:lnTo>
                  <a:lnTo>
                    <a:pt x="110" y="370"/>
                  </a:lnTo>
                  <a:lnTo>
                    <a:pt x="108" y="374"/>
                  </a:lnTo>
                  <a:lnTo>
                    <a:pt x="107" y="378"/>
                  </a:lnTo>
                  <a:lnTo>
                    <a:pt x="105" y="381"/>
                  </a:lnTo>
                  <a:lnTo>
                    <a:pt x="103" y="383"/>
                  </a:lnTo>
                  <a:lnTo>
                    <a:pt x="103" y="383"/>
                  </a:lnTo>
                  <a:close/>
                  <a:moveTo>
                    <a:pt x="158" y="383"/>
                  </a:moveTo>
                  <a:lnTo>
                    <a:pt x="158" y="383"/>
                  </a:lnTo>
                  <a:lnTo>
                    <a:pt x="155" y="386"/>
                  </a:lnTo>
                  <a:lnTo>
                    <a:pt x="150" y="387"/>
                  </a:lnTo>
                  <a:lnTo>
                    <a:pt x="140" y="389"/>
                  </a:lnTo>
                  <a:lnTo>
                    <a:pt x="140" y="389"/>
                  </a:lnTo>
                  <a:lnTo>
                    <a:pt x="130" y="388"/>
                  </a:lnTo>
                  <a:lnTo>
                    <a:pt x="123" y="385"/>
                  </a:lnTo>
                  <a:lnTo>
                    <a:pt x="123" y="372"/>
                  </a:lnTo>
                  <a:lnTo>
                    <a:pt x="123" y="372"/>
                  </a:lnTo>
                  <a:lnTo>
                    <a:pt x="127" y="374"/>
                  </a:lnTo>
                  <a:lnTo>
                    <a:pt x="131" y="377"/>
                  </a:lnTo>
                  <a:lnTo>
                    <a:pt x="136" y="378"/>
                  </a:lnTo>
                  <a:lnTo>
                    <a:pt x="140" y="378"/>
                  </a:lnTo>
                  <a:lnTo>
                    <a:pt x="140" y="378"/>
                  </a:lnTo>
                  <a:lnTo>
                    <a:pt x="145" y="378"/>
                  </a:lnTo>
                  <a:lnTo>
                    <a:pt x="148" y="377"/>
                  </a:lnTo>
                  <a:lnTo>
                    <a:pt x="148" y="377"/>
                  </a:lnTo>
                  <a:lnTo>
                    <a:pt x="150" y="374"/>
                  </a:lnTo>
                  <a:lnTo>
                    <a:pt x="150" y="371"/>
                  </a:lnTo>
                  <a:lnTo>
                    <a:pt x="150" y="371"/>
                  </a:lnTo>
                  <a:lnTo>
                    <a:pt x="150" y="369"/>
                  </a:lnTo>
                  <a:lnTo>
                    <a:pt x="148" y="367"/>
                  </a:lnTo>
                  <a:lnTo>
                    <a:pt x="148" y="367"/>
                  </a:lnTo>
                  <a:lnTo>
                    <a:pt x="145" y="364"/>
                  </a:lnTo>
                  <a:lnTo>
                    <a:pt x="137" y="361"/>
                  </a:lnTo>
                  <a:lnTo>
                    <a:pt x="137" y="361"/>
                  </a:lnTo>
                  <a:lnTo>
                    <a:pt x="131" y="357"/>
                  </a:lnTo>
                  <a:lnTo>
                    <a:pt x="127" y="353"/>
                  </a:lnTo>
                  <a:lnTo>
                    <a:pt x="123" y="348"/>
                  </a:lnTo>
                  <a:lnTo>
                    <a:pt x="122" y="343"/>
                  </a:lnTo>
                  <a:lnTo>
                    <a:pt x="122" y="343"/>
                  </a:lnTo>
                  <a:lnTo>
                    <a:pt x="123" y="338"/>
                  </a:lnTo>
                  <a:lnTo>
                    <a:pt x="124" y="335"/>
                  </a:lnTo>
                  <a:lnTo>
                    <a:pt x="127" y="331"/>
                  </a:lnTo>
                  <a:lnTo>
                    <a:pt x="129" y="329"/>
                  </a:lnTo>
                  <a:lnTo>
                    <a:pt x="129" y="329"/>
                  </a:lnTo>
                  <a:lnTo>
                    <a:pt x="132" y="327"/>
                  </a:lnTo>
                  <a:lnTo>
                    <a:pt x="137" y="325"/>
                  </a:lnTo>
                  <a:lnTo>
                    <a:pt x="147" y="323"/>
                  </a:lnTo>
                  <a:lnTo>
                    <a:pt x="147" y="323"/>
                  </a:lnTo>
                  <a:lnTo>
                    <a:pt x="155" y="325"/>
                  </a:lnTo>
                  <a:lnTo>
                    <a:pt x="162" y="326"/>
                  </a:lnTo>
                  <a:lnTo>
                    <a:pt x="162" y="338"/>
                  </a:lnTo>
                  <a:lnTo>
                    <a:pt x="162" y="338"/>
                  </a:lnTo>
                  <a:lnTo>
                    <a:pt x="155" y="336"/>
                  </a:lnTo>
                  <a:lnTo>
                    <a:pt x="147" y="335"/>
                  </a:lnTo>
                  <a:lnTo>
                    <a:pt x="147" y="335"/>
                  </a:lnTo>
                  <a:lnTo>
                    <a:pt x="142" y="335"/>
                  </a:lnTo>
                  <a:lnTo>
                    <a:pt x="139" y="336"/>
                  </a:lnTo>
                  <a:lnTo>
                    <a:pt x="139" y="336"/>
                  </a:lnTo>
                  <a:lnTo>
                    <a:pt x="137" y="338"/>
                  </a:lnTo>
                  <a:lnTo>
                    <a:pt x="137" y="342"/>
                  </a:lnTo>
                  <a:lnTo>
                    <a:pt x="137" y="342"/>
                  </a:lnTo>
                  <a:lnTo>
                    <a:pt x="137" y="344"/>
                  </a:lnTo>
                  <a:lnTo>
                    <a:pt x="139" y="346"/>
                  </a:lnTo>
                  <a:lnTo>
                    <a:pt x="139" y="346"/>
                  </a:lnTo>
                  <a:lnTo>
                    <a:pt x="142" y="348"/>
                  </a:lnTo>
                  <a:lnTo>
                    <a:pt x="148" y="351"/>
                  </a:lnTo>
                  <a:lnTo>
                    <a:pt x="148" y="351"/>
                  </a:lnTo>
                  <a:lnTo>
                    <a:pt x="156" y="355"/>
                  </a:lnTo>
                  <a:lnTo>
                    <a:pt x="162" y="360"/>
                  </a:lnTo>
                  <a:lnTo>
                    <a:pt x="162" y="360"/>
                  </a:lnTo>
                  <a:lnTo>
                    <a:pt x="164" y="364"/>
                  </a:lnTo>
                  <a:lnTo>
                    <a:pt x="165" y="370"/>
                  </a:lnTo>
                  <a:lnTo>
                    <a:pt x="165" y="370"/>
                  </a:lnTo>
                  <a:lnTo>
                    <a:pt x="164" y="374"/>
                  </a:lnTo>
                  <a:lnTo>
                    <a:pt x="163" y="378"/>
                  </a:lnTo>
                  <a:lnTo>
                    <a:pt x="162" y="381"/>
                  </a:lnTo>
                  <a:lnTo>
                    <a:pt x="158" y="383"/>
                  </a:lnTo>
                  <a:lnTo>
                    <a:pt x="158" y="383"/>
                  </a:lnTo>
                  <a:close/>
                  <a:moveTo>
                    <a:pt x="227" y="379"/>
                  </a:moveTo>
                  <a:lnTo>
                    <a:pt x="227" y="379"/>
                  </a:lnTo>
                  <a:lnTo>
                    <a:pt x="222" y="382"/>
                  </a:lnTo>
                  <a:lnTo>
                    <a:pt x="216" y="386"/>
                  </a:lnTo>
                  <a:lnTo>
                    <a:pt x="210" y="387"/>
                  </a:lnTo>
                  <a:lnTo>
                    <a:pt x="202" y="388"/>
                  </a:lnTo>
                  <a:lnTo>
                    <a:pt x="181" y="388"/>
                  </a:lnTo>
                  <a:lnTo>
                    <a:pt x="181" y="325"/>
                  </a:lnTo>
                  <a:lnTo>
                    <a:pt x="202" y="325"/>
                  </a:lnTo>
                  <a:lnTo>
                    <a:pt x="202" y="325"/>
                  </a:lnTo>
                  <a:lnTo>
                    <a:pt x="210" y="326"/>
                  </a:lnTo>
                  <a:lnTo>
                    <a:pt x="217" y="327"/>
                  </a:lnTo>
                  <a:lnTo>
                    <a:pt x="223" y="329"/>
                  </a:lnTo>
                  <a:lnTo>
                    <a:pt x="227" y="333"/>
                  </a:lnTo>
                  <a:lnTo>
                    <a:pt x="232" y="337"/>
                  </a:lnTo>
                  <a:lnTo>
                    <a:pt x="234" y="342"/>
                  </a:lnTo>
                  <a:lnTo>
                    <a:pt x="235" y="348"/>
                  </a:lnTo>
                  <a:lnTo>
                    <a:pt x="236" y="355"/>
                  </a:lnTo>
                  <a:lnTo>
                    <a:pt x="236" y="355"/>
                  </a:lnTo>
                  <a:lnTo>
                    <a:pt x="235" y="362"/>
                  </a:lnTo>
                  <a:lnTo>
                    <a:pt x="234" y="369"/>
                  </a:lnTo>
                  <a:lnTo>
                    <a:pt x="231" y="374"/>
                  </a:lnTo>
                  <a:lnTo>
                    <a:pt x="227" y="379"/>
                  </a:lnTo>
                  <a:lnTo>
                    <a:pt x="227" y="379"/>
                  </a:lnTo>
                  <a:close/>
                  <a:moveTo>
                    <a:pt x="154" y="299"/>
                  </a:moveTo>
                  <a:lnTo>
                    <a:pt x="154" y="299"/>
                  </a:lnTo>
                  <a:lnTo>
                    <a:pt x="140" y="297"/>
                  </a:lnTo>
                  <a:lnTo>
                    <a:pt x="128" y="295"/>
                  </a:lnTo>
                  <a:lnTo>
                    <a:pt x="115" y="293"/>
                  </a:lnTo>
                  <a:lnTo>
                    <a:pt x="104" y="288"/>
                  </a:lnTo>
                  <a:lnTo>
                    <a:pt x="93" y="283"/>
                  </a:lnTo>
                  <a:lnTo>
                    <a:pt x="82" y="277"/>
                  </a:lnTo>
                  <a:lnTo>
                    <a:pt x="72" y="269"/>
                  </a:lnTo>
                  <a:lnTo>
                    <a:pt x="63" y="261"/>
                  </a:lnTo>
                  <a:lnTo>
                    <a:pt x="55" y="252"/>
                  </a:lnTo>
                  <a:lnTo>
                    <a:pt x="48" y="242"/>
                  </a:lnTo>
                  <a:lnTo>
                    <a:pt x="42" y="232"/>
                  </a:lnTo>
                  <a:lnTo>
                    <a:pt x="36" y="220"/>
                  </a:lnTo>
                  <a:lnTo>
                    <a:pt x="33" y="209"/>
                  </a:lnTo>
                  <a:lnTo>
                    <a:pt x="29" y="197"/>
                  </a:lnTo>
                  <a:lnTo>
                    <a:pt x="27" y="184"/>
                  </a:lnTo>
                  <a:lnTo>
                    <a:pt x="27" y="172"/>
                  </a:lnTo>
                  <a:lnTo>
                    <a:pt x="27" y="172"/>
                  </a:lnTo>
                  <a:lnTo>
                    <a:pt x="27" y="156"/>
                  </a:lnTo>
                  <a:lnTo>
                    <a:pt x="30" y="142"/>
                  </a:lnTo>
                  <a:lnTo>
                    <a:pt x="34" y="128"/>
                  </a:lnTo>
                  <a:lnTo>
                    <a:pt x="39" y="115"/>
                  </a:lnTo>
                  <a:lnTo>
                    <a:pt x="39" y="114"/>
                  </a:lnTo>
                  <a:lnTo>
                    <a:pt x="39" y="114"/>
                  </a:lnTo>
                  <a:lnTo>
                    <a:pt x="39" y="114"/>
                  </a:lnTo>
                  <a:lnTo>
                    <a:pt x="39" y="114"/>
                  </a:lnTo>
                  <a:lnTo>
                    <a:pt x="30" y="107"/>
                  </a:lnTo>
                  <a:lnTo>
                    <a:pt x="25" y="98"/>
                  </a:lnTo>
                  <a:lnTo>
                    <a:pt x="20" y="88"/>
                  </a:lnTo>
                  <a:lnTo>
                    <a:pt x="19" y="77"/>
                  </a:lnTo>
                  <a:lnTo>
                    <a:pt x="19" y="77"/>
                  </a:lnTo>
                  <a:lnTo>
                    <a:pt x="19" y="67"/>
                  </a:lnTo>
                  <a:lnTo>
                    <a:pt x="22" y="55"/>
                  </a:lnTo>
                  <a:lnTo>
                    <a:pt x="28" y="46"/>
                  </a:lnTo>
                  <a:lnTo>
                    <a:pt x="35" y="38"/>
                  </a:lnTo>
                  <a:lnTo>
                    <a:pt x="35" y="38"/>
                  </a:lnTo>
                  <a:lnTo>
                    <a:pt x="43" y="33"/>
                  </a:lnTo>
                  <a:lnTo>
                    <a:pt x="51" y="28"/>
                  </a:lnTo>
                  <a:lnTo>
                    <a:pt x="60" y="26"/>
                  </a:lnTo>
                  <a:lnTo>
                    <a:pt x="69" y="25"/>
                  </a:lnTo>
                  <a:lnTo>
                    <a:pt x="69" y="25"/>
                  </a:lnTo>
                  <a:lnTo>
                    <a:pt x="77" y="26"/>
                  </a:lnTo>
                  <a:lnTo>
                    <a:pt x="77" y="26"/>
                  </a:lnTo>
                  <a:lnTo>
                    <a:pt x="87" y="28"/>
                  </a:lnTo>
                  <a:lnTo>
                    <a:pt x="97" y="34"/>
                  </a:lnTo>
                  <a:lnTo>
                    <a:pt x="105" y="41"/>
                  </a:lnTo>
                  <a:lnTo>
                    <a:pt x="112" y="50"/>
                  </a:lnTo>
                  <a:lnTo>
                    <a:pt x="113" y="51"/>
                  </a:lnTo>
                  <a:lnTo>
                    <a:pt x="113" y="51"/>
                  </a:lnTo>
                  <a:lnTo>
                    <a:pt x="122" y="48"/>
                  </a:lnTo>
                  <a:lnTo>
                    <a:pt x="132" y="46"/>
                  </a:lnTo>
                  <a:lnTo>
                    <a:pt x="142" y="45"/>
                  </a:lnTo>
                  <a:lnTo>
                    <a:pt x="154" y="44"/>
                  </a:lnTo>
                  <a:lnTo>
                    <a:pt x="154" y="44"/>
                  </a:lnTo>
                  <a:lnTo>
                    <a:pt x="166" y="45"/>
                  </a:lnTo>
                  <a:lnTo>
                    <a:pt x="179" y="47"/>
                  </a:lnTo>
                  <a:lnTo>
                    <a:pt x="191" y="50"/>
                  </a:lnTo>
                  <a:lnTo>
                    <a:pt x="202" y="54"/>
                  </a:lnTo>
                  <a:lnTo>
                    <a:pt x="214" y="60"/>
                  </a:lnTo>
                  <a:lnTo>
                    <a:pt x="224" y="67"/>
                  </a:lnTo>
                  <a:lnTo>
                    <a:pt x="234" y="73"/>
                  </a:lnTo>
                  <a:lnTo>
                    <a:pt x="243" y="81"/>
                  </a:lnTo>
                  <a:lnTo>
                    <a:pt x="251" y="90"/>
                  </a:lnTo>
                  <a:lnTo>
                    <a:pt x="259" y="101"/>
                  </a:lnTo>
                  <a:lnTo>
                    <a:pt x="265" y="111"/>
                  </a:lnTo>
                  <a:lnTo>
                    <a:pt x="270" y="122"/>
                  </a:lnTo>
                  <a:lnTo>
                    <a:pt x="275" y="133"/>
                  </a:lnTo>
                  <a:lnTo>
                    <a:pt x="278" y="146"/>
                  </a:lnTo>
                  <a:lnTo>
                    <a:pt x="279" y="158"/>
                  </a:lnTo>
                  <a:lnTo>
                    <a:pt x="280" y="172"/>
                  </a:lnTo>
                  <a:lnTo>
                    <a:pt x="280" y="172"/>
                  </a:lnTo>
                  <a:lnTo>
                    <a:pt x="279" y="184"/>
                  </a:lnTo>
                  <a:lnTo>
                    <a:pt x="278" y="197"/>
                  </a:lnTo>
                  <a:lnTo>
                    <a:pt x="275" y="209"/>
                  </a:lnTo>
                  <a:lnTo>
                    <a:pt x="270" y="220"/>
                  </a:lnTo>
                  <a:lnTo>
                    <a:pt x="265" y="232"/>
                  </a:lnTo>
                  <a:lnTo>
                    <a:pt x="259" y="242"/>
                  </a:lnTo>
                  <a:lnTo>
                    <a:pt x="251" y="252"/>
                  </a:lnTo>
                  <a:lnTo>
                    <a:pt x="243" y="261"/>
                  </a:lnTo>
                  <a:lnTo>
                    <a:pt x="234" y="269"/>
                  </a:lnTo>
                  <a:lnTo>
                    <a:pt x="224" y="277"/>
                  </a:lnTo>
                  <a:lnTo>
                    <a:pt x="214" y="283"/>
                  </a:lnTo>
                  <a:lnTo>
                    <a:pt x="202" y="288"/>
                  </a:lnTo>
                  <a:lnTo>
                    <a:pt x="191" y="293"/>
                  </a:lnTo>
                  <a:lnTo>
                    <a:pt x="179" y="295"/>
                  </a:lnTo>
                  <a:lnTo>
                    <a:pt x="166" y="297"/>
                  </a:lnTo>
                  <a:lnTo>
                    <a:pt x="154" y="299"/>
                  </a:lnTo>
                  <a:lnTo>
                    <a:pt x="154" y="299"/>
                  </a:lnTo>
                  <a:close/>
                  <a:moveTo>
                    <a:pt x="275" y="78"/>
                  </a:moveTo>
                  <a:lnTo>
                    <a:pt x="275" y="78"/>
                  </a:lnTo>
                  <a:lnTo>
                    <a:pt x="271" y="78"/>
                  </a:lnTo>
                  <a:lnTo>
                    <a:pt x="268" y="77"/>
                  </a:lnTo>
                  <a:lnTo>
                    <a:pt x="265" y="74"/>
                  </a:lnTo>
                  <a:lnTo>
                    <a:pt x="261" y="72"/>
                  </a:lnTo>
                  <a:lnTo>
                    <a:pt x="259" y="70"/>
                  </a:lnTo>
                  <a:lnTo>
                    <a:pt x="258" y="67"/>
                  </a:lnTo>
                  <a:lnTo>
                    <a:pt x="257" y="63"/>
                  </a:lnTo>
                  <a:lnTo>
                    <a:pt x="257" y="59"/>
                  </a:lnTo>
                  <a:lnTo>
                    <a:pt x="257" y="59"/>
                  </a:lnTo>
                  <a:lnTo>
                    <a:pt x="257" y="55"/>
                  </a:lnTo>
                  <a:lnTo>
                    <a:pt x="258" y="52"/>
                  </a:lnTo>
                  <a:lnTo>
                    <a:pt x="259" y="48"/>
                  </a:lnTo>
                  <a:lnTo>
                    <a:pt x="261" y="45"/>
                  </a:lnTo>
                  <a:lnTo>
                    <a:pt x="265" y="43"/>
                  </a:lnTo>
                  <a:lnTo>
                    <a:pt x="268" y="42"/>
                  </a:lnTo>
                  <a:lnTo>
                    <a:pt x="271" y="41"/>
                  </a:lnTo>
                  <a:lnTo>
                    <a:pt x="275" y="41"/>
                  </a:lnTo>
                  <a:lnTo>
                    <a:pt x="275" y="41"/>
                  </a:lnTo>
                  <a:lnTo>
                    <a:pt x="279" y="41"/>
                  </a:lnTo>
                  <a:lnTo>
                    <a:pt x="283" y="42"/>
                  </a:lnTo>
                  <a:lnTo>
                    <a:pt x="286" y="43"/>
                  </a:lnTo>
                  <a:lnTo>
                    <a:pt x="288" y="45"/>
                  </a:lnTo>
                  <a:lnTo>
                    <a:pt x="291" y="48"/>
                  </a:lnTo>
                  <a:lnTo>
                    <a:pt x="293" y="52"/>
                  </a:lnTo>
                  <a:lnTo>
                    <a:pt x="294" y="55"/>
                  </a:lnTo>
                  <a:lnTo>
                    <a:pt x="294" y="59"/>
                  </a:lnTo>
                  <a:lnTo>
                    <a:pt x="294" y="59"/>
                  </a:lnTo>
                  <a:lnTo>
                    <a:pt x="294" y="63"/>
                  </a:lnTo>
                  <a:lnTo>
                    <a:pt x="293" y="67"/>
                  </a:lnTo>
                  <a:lnTo>
                    <a:pt x="291" y="70"/>
                  </a:lnTo>
                  <a:lnTo>
                    <a:pt x="288" y="72"/>
                  </a:lnTo>
                  <a:lnTo>
                    <a:pt x="286" y="74"/>
                  </a:lnTo>
                  <a:lnTo>
                    <a:pt x="283" y="77"/>
                  </a:lnTo>
                  <a:lnTo>
                    <a:pt x="279" y="78"/>
                  </a:lnTo>
                  <a:lnTo>
                    <a:pt x="275" y="78"/>
                  </a:lnTo>
                  <a:lnTo>
                    <a:pt x="275" y="78"/>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sp>
          <p:nvSpPr>
            <p:cNvPr id="87" name="Freeform 76"/>
            <p:cNvSpPr>
              <a:spLocks noEditPoints="1"/>
            </p:cNvSpPr>
            <p:nvPr/>
          </p:nvSpPr>
          <p:spPr bwMode="auto">
            <a:xfrm rot="5400000">
              <a:off x="43315" y="3059436"/>
              <a:ext cx="360430" cy="481751"/>
            </a:xfrm>
            <a:custGeom>
              <a:avLst/>
              <a:gdLst>
                <a:gd name="T0" fmla="*/ 123 w 311"/>
                <a:gd name="T1" fmla="*/ 163 h 417"/>
                <a:gd name="T2" fmla="*/ 136 w 311"/>
                <a:gd name="T3" fmla="*/ 198 h 417"/>
                <a:gd name="T4" fmla="*/ 175 w 311"/>
                <a:gd name="T5" fmla="*/ 193 h 417"/>
                <a:gd name="T6" fmla="*/ 180 w 311"/>
                <a:gd name="T7" fmla="*/ 154 h 417"/>
                <a:gd name="T8" fmla="*/ 89 w 311"/>
                <a:gd name="T9" fmla="*/ 63 h 417"/>
                <a:gd name="T10" fmla="*/ 69 w 311"/>
                <a:gd name="T11" fmla="*/ 51 h 417"/>
                <a:gd name="T12" fmla="*/ 46 w 311"/>
                <a:gd name="T13" fmla="*/ 65 h 417"/>
                <a:gd name="T14" fmla="*/ 53 w 311"/>
                <a:gd name="T15" fmla="*/ 94 h 417"/>
                <a:gd name="T16" fmla="*/ 120 w 311"/>
                <a:gd name="T17" fmla="*/ 136 h 417"/>
                <a:gd name="T18" fmla="*/ 206 w 311"/>
                <a:gd name="T19" fmla="*/ 377 h 417"/>
                <a:gd name="T20" fmla="*/ 222 w 311"/>
                <a:gd name="T21" fmla="*/ 355 h 417"/>
                <a:gd name="T22" fmla="*/ 210 w 311"/>
                <a:gd name="T23" fmla="*/ 337 h 417"/>
                <a:gd name="T24" fmla="*/ 262 w 311"/>
                <a:gd name="T25" fmla="*/ 2 h 417"/>
                <a:gd name="T26" fmla="*/ 201 w 311"/>
                <a:gd name="T27" fmla="*/ 18 h 417"/>
                <a:gd name="T28" fmla="*/ 190 w 311"/>
                <a:gd name="T29" fmla="*/ 2 h 417"/>
                <a:gd name="T30" fmla="*/ 5 w 311"/>
                <a:gd name="T31" fmla="*/ 5 h 417"/>
                <a:gd name="T32" fmla="*/ 3 w 311"/>
                <a:gd name="T33" fmla="*/ 389 h 417"/>
                <a:gd name="T34" fmla="*/ 262 w 311"/>
                <a:gd name="T35" fmla="*/ 417 h 417"/>
                <a:gd name="T36" fmla="*/ 311 w 311"/>
                <a:gd name="T37" fmla="*/ 371 h 417"/>
                <a:gd name="T38" fmla="*/ 299 w 311"/>
                <a:gd name="T39" fmla="*/ 1 h 417"/>
                <a:gd name="T40" fmla="*/ 85 w 311"/>
                <a:gd name="T41" fmla="*/ 389 h 417"/>
                <a:gd name="T42" fmla="*/ 79 w 311"/>
                <a:gd name="T43" fmla="*/ 378 h 417"/>
                <a:gd name="T44" fmla="*/ 95 w 311"/>
                <a:gd name="T45" fmla="*/ 371 h 417"/>
                <a:gd name="T46" fmla="*/ 70 w 311"/>
                <a:gd name="T47" fmla="*/ 353 h 417"/>
                <a:gd name="T48" fmla="*/ 73 w 311"/>
                <a:gd name="T49" fmla="*/ 329 h 417"/>
                <a:gd name="T50" fmla="*/ 106 w 311"/>
                <a:gd name="T51" fmla="*/ 338 h 417"/>
                <a:gd name="T52" fmla="*/ 81 w 311"/>
                <a:gd name="T53" fmla="*/ 342 h 417"/>
                <a:gd name="T54" fmla="*/ 101 w 311"/>
                <a:gd name="T55" fmla="*/ 355 h 417"/>
                <a:gd name="T56" fmla="*/ 105 w 311"/>
                <a:gd name="T57" fmla="*/ 381 h 417"/>
                <a:gd name="T58" fmla="*/ 140 w 311"/>
                <a:gd name="T59" fmla="*/ 389 h 417"/>
                <a:gd name="T60" fmla="*/ 140 w 311"/>
                <a:gd name="T61" fmla="*/ 378 h 417"/>
                <a:gd name="T62" fmla="*/ 150 w 311"/>
                <a:gd name="T63" fmla="*/ 369 h 417"/>
                <a:gd name="T64" fmla="*/ 123 w 311"/>
                <a:gd name="T65" fmla="*/ 348 h 417"/>
                <a:gd name="T66" fmla="*/ 132 w 311"/>
                <a:gd name="T67" fmla="*/ 327 h 417"/>
                <a:gd name="T68" fmla="*/ 155 w 311"/>
                <a:gd name="T69" fmla="*/ 336 h 417"/>
                <a:gd name="T70" fmla="*/ 137 w 311"/>
                <a:gd name="T71" fmla="*/ 342 h 417"/>
                <a:gd name="T72" fmla="*/ 162 w 311"/>
                <a:gd name="T73" fmla="*/ 360 h 417"/>
                <a:gd name="T74" fmla="*/ 158 w 311"/>
                <a:gd name="T75" fmla="*/ 383 h 417"/>
                <a:gd name="T76" fmla="*/ 181 w 311"/>
                <a:gd name="T77" fmla="*/ 388 h 417"/>
                <a:gd name="T78" fmla="*/ 232 w 311"/>
                <a:gd name="T79" fmla="*/ 337 h 417"/>
                <a:gd name="T80" fmla="*/ 227 w 311"/>
                <a:gd name="T81" fmla="*/ 379 h 417"/>
                <a:gd name="T82" fmla="*/ 93 w 311"/>
                <a:gd name="T83" fmla="*/ 283 h 417"/>
                <a:gd name="T84" fmla="*/ 33 w 311"/>
                <a:gd name="T85" fmla="*/ 209 h 417"/>
                <a:gd name="T86" fmla="*/ 39 w 311"/>
                <a:gd name="T87" fmla="*/ 115 h 417"/>
                <a:gd name="T88" fmla="*/ 19 w 311"/>
                <a:gd name="T89" fmla="*/ 77 h 417"/>
                <a:gd name="T90" fmla="*/ 51 w 311"/>
                <a:gd name="T91" fmla="*/ 28 h 417"/>
                <a:gd name="T92" fmla="*/ 105 w 311"/>
                <a:gd name="T93" fmla="*/ 41 h 417"/>
                <a:gd name="T94" fmla="*/ 154 w 311"/>
                <a:gd name="T95" fmla="*/ 44 h 417"/>
                <a:gd name="T96" fmla="*/ 243 w 311"/>
                <a:gd name="T97" fmla="*/ 81 h 417"/>
                <a:gd name="T98" fmla="*/ 280 w 311"/>
                <a:gd name="T99" fmla="*/ 172 h 417"/>
                <a:gd name="T100" fmla="*/ 251 w 311"/>
                <a:gd name="T101" fmla="*/ 252 h 417"/>
                <a:gd name="T102" fmla="*/ 166 w 311"/>
                <a:gd name="T103" fmla="*/ 297 h 417"/>
                <a:gd name="T104" fmla="*/ 261 w 311"/>
                <a:gd name="T105" fmla="*/ 72 h 417"/>
                <a:gd name="T106" fmla="*/ 259 w 311"/>
                <a:gd name="T107" fmla="*/ 48 h 417"/>
                <a:gd name="T108" fmla="*/ 283 w 311"/>
                <a:gd name="T109" fmla="*/ 42 h 417"/>
                <a:gd name="T110" fmla="*/ 294 w 311"/>
                <a:gd name="T111" fmla="*/ 63 h 417"/>
                <a:gd name="T112" fmla="*/ 275 w 311"/>
                <a:gd name="T113" fmla="*/ 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417">
                  <a:moveTo>
                    <a:pt x="154" y="140"/>
                  </a:moveTo>
                  <a:lnTo>
                    <a:pt x="154" y="140"/>
                  </a:lnTo>
                  <a:lnTo>
                    <a:pt x="145" y="141"/>
                  </a:lnTo>
                  <a:lnTo>
                    <a:pt x="145" y="141"/>
                  </a:lnTo>
                  <a:lnTo>
                    <a:pt x="138" y="145"/>
                  </a:lnTo>
                  <a:lnTo>
                    <a:pt x="131" y="149"/>
                  </a:lnTo>
                  <a:lnTo>
                    <a:pt x="127" y="156"/>
                  </a:lnTo>
                  <a:lnTo>
                    <a:pt x="123" y="163"/>
                  </a:lnTo>
                  <a:lnTo>
                    <a:pt x="123" y="163"/>
                  </a:lnTo>
                  <a:lnTo>
                    <a:pt x="122" y="172"/>
                  </a:lnTo>
                  <a:lnTo>
                    <a:pt x="122" y="172"/>
                  </a:lnTo>
                  <a:lnTo>
                    <a:pt x="122" y="177"/>
                  </a:lnTo>
                  <a:lnTo>
                    <a:pt x="124" y="183"/>
                  </a:lnTo>
                  <a:lnTo>
                    <a:pt x="128" y="189"/>
                  </a:lnTo>
                  <a:lnTo>
                    <a:pt x="131" y="193"/>
                  </a:lnTo>
                  <a:lnTo>
                    <a:pt x="136" y="198"/>
                  </a:lnTo>
                  <a:lnTo>
                    <a:pt x="141" y="200"/>
                  </a:lnTo>
                  <a:lnTo>
                    <a:pt x="147" y="202"/>
                  </a:lnTo>
                  <a:lnTo>
                    <a:pt x="154" y="202"/>
                  </a:lnTo>
                  <a:lnTo>
                    <a:pt x="154" y="202"/>
                  </a:lnTo>
                  <a:lnTo>
                    <a:pt x="159" y="202"/>
                  </a:lnTo>
                  <a:lnTo>
                    <a:pt x="166" y="200"/>
                  </a:lnTo>
                  <a:lnTo>
                    <a:pt x="171" y="198"/>
                  </a:lnTo>
                  <a:lnTo>
                    <a:pt x="175" y="193"/>
                  </a:lnTo>
                  <a:lnTo>
                    <a:pt x="180" y="189"/>
                  </a:lnTo>
                  <a:lnTo>
                    <a:pt x="182" y="183"/>
                  </a:lnTo>
                  <a:lnTo>
                    <a:pt x="184" y="177"/>
                  </a:lnTo>
                  <a:lnTo>
                    <a:pt x="185" y="172"/>
                  </a:lnTo>
                  <a:lnTo>
                    <a:pt x="185" y="172"/>
                  </a:lnTo>
                  <a:lnTo>
                    <a:pt x="184" y="165"/>
                  </a:lnTo>
                  <a:lnTo>
                    <a:pt x="182" y="159"/>
                  </a:lnTo>
                  <a:lnTo>
                    <a:pt x="180" y="154"/>
                  </a:lnTo>
                  <a:lnTo>
                    <a:pt x="175" y="149"/>
                  </a:lnTo>
                  <a:lnTo>
                    <a:pt x="171" y="146"/>
                  </a:lnTo>
                  <a:lnTo>
                    <a:pt x="166" y="142"/>
                  </a:lnTo>
                  <a:lnTo>
                    <a:pt x="159" y="140"/>
                  </a:lnTo>
                  <a:lnTo>
                    <a:pt x="154" y="140"/>
                  </a:lnTo>
                  <a:lnTo>
                    <a:pt x="154" y="140"/>
                  </a:lnTo>
                  <a:close/>
                  <a:moveTo>
                    <a:pt x="89" y="63"/>
                  </a:moveTo>
                  <a:lnTo>
                    <a:pt x="89" y="63"/>
                  </a:lnTo>
                  <a:lnTo>
                    <a:pt x="89" y="62"/>
                  </a:lnTo>
                  <a:lnTo>
                    <a:pt x="89" y="62"/>
                  </a:lnTo>
                  <a:lnTo>
                    <a:pt x="86" y="58"/>
                  </a:lnTo>
                  <a:lnTo>
                    <a:pt x="82" y="54"/>
                  </a:lnTo>
                  <a:lnTo>
                    <a:pt x="78" y="52"/>
                  </a:lnTo>
                  <a:lnTo>
                    <a:pt x="72" y="51"/>
                  </a:lnTo>
                  <a:lnTo>
                    <a:pt x="72" y="51"/>
                  </a:lnTo>
                  <a:lnTo>
                    <a:pt x="69" y="51"/>
                  </a:lnTo>
                  <a:lnTo>
                    <a:pt x="69" y="51"/>
                  </a:lnTo>
                  <a:lnTo>
                    <a:pt x="64" y="51"/>
                  </a:lnTo>
                  <a:lnTo>
                    <a:pt x="60" y="52"/>
                  </a:lnTo>
                  <a:lnTo>
                    <a:pt x="56" y="54"/>
                  </a:lnTo>
                  <a:lnTo>
                    <a:pt x="52" y="56"/>
                  </a:lnTo>
                  <a:lnTo>
                    <a:pt x="52" y="56"/>
                  </a:lnTo>
                  <a:lnTo>
                    <a:pt x="48" y="61"/>
                  </a:lnTo>
                  <a:lnTo>
                    <a:pt x="46" y="65"/>
                  </a:lnTo>
                  <a:lnTo>
                    <a:pt x="45" y="70"/>
                  </a:lnTo>
                  <a:lnTo>
                    <a:pt x="44" y="76"/>
                  </a:lnTo>
                  <a:lnTo>
                    <a:pt x="44" y="76"/>
                  </a:lnTo>
                  <a:lnTo>
                    <a:pt x="45" y="81"/>
                  </a:lnTo>
                  <a:lnTo>
                    <a:pt x="47" y="86"/>
                  </a:lnTo>
                  <a:lnTo>
                    <a:pt x="50" y="89"/>
                  </a:lnTo>
                  <a:lnTo>
                    <a:pt x="53" y="94"/>
                  </a:lnTo>
                  <a:lnTo>
                    <a:pt x="53" y="94"/>
                  </a:lnTo>
                  <a:lnTo>
                    <a:pt x="54" y="94"/>
                  </a:lnTo>
                  <a:lnTo>
                    <a:pt x="116" y="138"/>
                  </a:lnTo>
                  <a:lnTo>
                    <a:pt x="116" y="138"/>
                  </a:lnTo>
                  <a:lnTo>
                    <a:pt x="117" y="138"/>
                  </a:lnTo>
                  <a:lnTo>
                    <a:pt x="117" y="138"/>
                  </a:lnTo>
                  <a:lnTo>
                    <a:pt x="119" y="138"/>
                  </a:lnTo>
                  <a:lnTo>
                    <a:pt x="119" y="138"/>
                  </a:lnTo>
                  <a:lnTo>
                    <a:pt x="120" y="136"/>
                  </a:lnTo>
                  <a:lnTo>
                    <a:pt x="120" y="134"/>
                  </a:lnTo>
                  <a:lnTo>
                    <a:pt x="89" y="63"/>
                  </a:lnTo>
                  <a:close/>
                  <a:moveTo>
                    <a:pt x="201" y="336"/>
                  </a:moveTo>
                  <a:lnTo>
                    <a:pt x="194" y="336"/>
                  </a:lnTo>
                  <a:lnTo>
                    <a:pt x="194" y="377"/>
                  </a:lnTo>
                  <a:lnTo>
                    <a:pt x="201" y="377"/>
                  </a:lnTo>
                  <a:lnTo>
                    <a:pt x="201" y="377"/>
                  </a:lnTo>
                  <a:lnTo>
                    <a:pt x="206" y="377"/>
                  </a:lnTo>
                  <a:lnTo>
                    <a:pt x="210" y="376"/>
                  </a:lnTo>
                  <a:lnTo>
                    <a:pt x="214" y="373"/>
                  </a:lnTo>
                  <a:lnTo>
                    <a:pt x="217" y="371"/>
                  </a:lnTo>
                  <a:lnTo>
                    <a:pt x="217" y="371"/>
                  </a:lnTo>
                  <a:lnTo>
                    <a:pt x="219" y="368"/>
                  </a:lnTo>
                  <a:lnTo>
                    <a:pt x="220" y="364"/>
                  </a:lnTo>
                  <a:lnTo>
                    <a:pt x="222" y="360"/>
                  </a:lnTo>
                  <a:lnTo>
                    <a:pt x="222" y="355"/>
                  </a:lnTo>
                  <a:lnTo>
                    <a:pt x="222" y="355"/>
                  </a:lnTo>
                  <a:lnTo>
                    <a:pt x="222" y="351"/>
                  </a:lnTo>
                  <a:lnTo>
                    <a:pt x="220" y="347"/>
                  </a:lnTo>
                  <a:lnTo>
                    <a:pt x="219" y="344"/>
                  </a:lnTo>
                  <a:lnTo>
                    <a:pt x="216" y="342"/>
                  </a:lnTo>
                  <a:lnTo>
                    <a:pt x="216" y="342"/>
                  </a:lnTo>
                  <a:lnTo>
                    <a:pt x="214" y="338"/>
                  </a:lnTo>
                  <a:lnTo>
                    <a:pt x="210" y="337"/>
                  </a:lnTo>
                  <a:lnTo>
                    <a:pt x="206" y="336"/>
                  </a:lnTo>
                  <a:lnTo>
                    <a:pt x="201" y="336"/>
                  </a:lnTo>
                  <a:lnTo>
                    <a:pt x="201" y="336"/>
                  </a:lnTo>
                  <a:close/>
                  <a:moveTo>
                    <a:pt x="292" y="0"/>
                  </a:moveTo>
                  <a:lnTo>
                    <a:pt x="269" y="0"/>
                  </a:lnTo>
                  <a:lnTo>
                    <a:pt x="269" y="0"/>
                  </a:lnTo>
                  <a:lnTo>
                    <a:pt x="266" y="0"/>
                  </a:lnTo>
                  <a:lnTo>
                    <a:pt x="262" y="2"/>
                  </a:lnTo>
                  <a:lnTo>
                    <a:pt x="261" y="4"/>
                  </a:lnTo>
                  <a:lnTo>
                    <a:pt x="260" y="9"/>
                  </a:lnTo>
                  <a:lnTo>
                    <a:pt x="260" y="9"/>
                  </a:lnTo>
                  <a:lnTo>
                    <a:pt x="260" y="12"/>
                  </a:lnTo>
                  <a:lnTo>
                    <a:pt x="258" y="15"/>
                  </a:lnTo>
                  <a:lnTo>
                    <a:pt x="254" y="17"/>
                  </a:lnTo>
                  <a:lnTo>
                    <a:pt x="251" y="18"/>
                  </a:lnTo>
                  <a:lnTo>
                    <a:pt x="201" y="18"/>
                  </a:lnTo>
                  <a:lnTo>
                    <a:pt x="201" y="18"/>
                  </a:lnTo>
                  <a:lnTo>
                    <a:pt x="198" y="17"/>
                  </a:lnTo>
                  <a:lnTo>
                    <a:pt x="194" y="15"/>
                  </a:lnTo>
                  <a:lnTo>
                    <a:pt x="193" y="12"/>
                  </a:lnTo>
                  <a:lnTo>
                    <a:pt x="192" y="9"/>
                  </a:lnTo>
                  <a:lnTo>
                    <a:pt x="192" y="9"/>
                  </a:lnTo>
                  <a:lnTo>
                    <a:pt x="191" y="4"/>
                  </a:lnTo>
                  <a:lnTo>
                    <a:pt x="190" y="2"/>
                  </a:lnTo>
                  <a:lnTo>
                    <a:pt x="187" y="0"/>
                  </a:lnTo>
                  <a:lnTo>
                    <a:pt x="183" y="0"/>
                  </a:lnTo>
                  <a:lnTo>
                    <a:pt x="19" y="0"/>
                  </a:lnTo>
                  <a:lnTo>
                    <a:pt x="19" y="0"/>
                  </a:lnTo>
                  <a:lnTo>
                    <a:pt x="16" y="0"/>
                  </a:lnTo>
                  <a:lnTo>
                    <a:pt x="12" y="1"/>
                  </a:lnTo>
                  <a:lnTo>
                    <a:pt x="9" y="2"/>
                  </a:lnTo>
                  <a:lnTo>
                    <a:pt x="5" y="5"/>
                  </a:lnTo>
                  <a:lnTo>
                    <a:pt x="3" y="8"/>
                  </a:lnTo>
                  <a:lnTo>
                    <a:pt x="1" y="11"/>
                  </a:lnTo>
                  <a:lnTo>
                    <a:pt x="0" y="15"/>
                  </a:lnTo>
                  <a:lnTo>
                    <a:pt x="0" y="18"/>
                  </a:lnTo>
                  <a:lnTo>
                    <a:pt x="0" y="371"/>
                  </a:lnTo>
                  <a:lnTo>
                    <a:pt x="0" y="371"/>
                  </a:lnTo>
                  <a:lnTo>
                    <a:pt x="1" y="380"/>
                  </a:lnTo>
                  <a:lnTo>
                    <a:pt x="3" y="389"/>
                  </a:lnTo>
                  <a:lnTo>
                    <a:pt x="8" y="397"/>
                  </a:lnTo>
                  <a:lnTo>
                    <a:pt x="13" y="404"/>
                  </a:lnTo>
                  <a:lnTo>
                    <a:pt x="21" y="410"/>
                  </a:lnTo>
                  <a:lnTo>
                    <a:pt x="29" y="414"/>
                  </a:lnTo>
                  <a:lnTo>
                    <a:pt x="38" y="416"/>
                  </a:lnTo>
                  <a:lnTo>
                    <a:pt x="48" y="417"/>
                  </a:lnTo>
                  <a:lnTo>
                    <a:pt x="262" y="417"/>
                  </a:lnTo>
                  <a:lnTo>
                    <a:pt x="262" y="417"/>
                  </a:lnTo>
                  <a:lnTo>
                    <a:pt x="273" y="416"/>
                  </a:lnTo>
                  <a:lnTo>
                    <a:pt x="282" y="414"/>
                  </a:lnTo>
                  <a:lnTo>
                    <a:pt x="290" y="410"/>
                  </a:lnTo>
                  <a:lnTo>
                    <a:pt x="297" y="404"/>
                  </a:lnTo>
                  <a:lnTo>
                    <a:pt x="303" y="397"/>
                  </a:lnTo>
                  <a:lnTo>
                    <a:pt x="308" y="389"/>
                  </a:lnTo>
                  <a:lnTo>
                    <a:pt x="310" y="380"/>
                  </a:lnTo>
                  <a:lnTo>
                    <a:pt x="311" y="371"/>
                  </a:lnTo>
                  <a:lnTo>
                    <a:pt x="311" y="18"/>
                  </a:lnTo>
                  <a:lnTo>
                    <a:pt x="311" y="18"/>
                  </a:lnTo>
                  <a:lnTo>
                    <a:pt x="311" y="15"/>
                  </a:lnTo>
                  <a:lnTo>
                    <a:pt x="310" y="11"/>
                  </a:lnTo>
                  <a:lnTo>
                    <a:pt x="308" y="8"/>
                  </a:lnTo>
                  <a:lnTo>
                    <a:pt x="305" y="5"/>
                  </a:lnTo>
                  <a:lnTo>
                    <a:pt x="302" y="2"/>
                  </a:lnTo>
                  <a:lnTo>
                    <a:pt x="299" y="1"/>
                  </a:lnTo>
                  <a:lnTo>
                    <a:pt x="295" y="0"/>
                  </a:lnTo>
                  <a:lnTo>
                    <a:pt x="292" y="0"/>
                  </a:lnTo>
                  <a:lnTo>
                    <a:pt x="292" y="0"/>
                  </a:lnTo>
                  <a:close/>
                  <a:moveTo>
                    <a:pt x="103" y="383"/>
                  </a:moveTo>
                  <a:lnTo>
                    <a:pt x="103" y="383"/>
                  </a:lnTo>
                  <a:lnTo>
                    <a:pt x="99" y="386"/>
                  </a:lnTo>
                  <a:lnTo>
                    <a:pt x="95" y="387"/>
                  </a:lnTo>
                  <a:lnTo>
                    <a:pt x="85" y="389"/>
                  </a:lnTo>
                  <a:lnTo>
                    <a:pt x="85" y="389"/>
                  </a:lnTo>
                  <a:lnTo>
                    <a:pt x="74" y="388"/>
                  </a:lnTo>
                  <a:lnTo>
                    <a:pt x="67" y="385"/>
                  </a:lnTo>
                  <a:lnTo>
                    <a:pt x="67" y="372"/>
                  </a:lnTo>
                  <a:lnTo>
                    <a:pt x="67" y="372"/>
                  </a:lnTo>
                  <a:lnTo>
                    <a:pt x="71" y="374"/>
                  </a:lnTo>
                  <a:lnTo>
                    <a:pt x="74" y="377"/>
                  </a:lnTo>
                  <a:lnTo>
                    <a:pt x="79" y="378"/>
                  </a:lnTo>
                  <a:lnTo>
                    <a:pt x="84" y="378"/>
                  </a:lnTo>
                  <a:lnTo>
                    <a:pt x="84" y="378"/>
                  </a:lnTo>
                  <a:lnTo>
                    <a:pt x="89" y="378"/>
                  </a:lnTo>
                  <a:lnTo>
                    <a:pt x="93" y="377"/>
                  </a:lnTo>
                  <a:lnTo>
                    <a:pt x="93" y="377"/>
                  </a:lnTo>
                  <a:lnTo>
                    <a:pt x="95" y="374"/>
                  </a:lnTo>
                  <a:lnTo>
                    <a:pt x="95" y="371"/>
                  </a:lnTo>
                  <a:lnTo>
                    <a:pt x="95" y="371"/>
                  </a:lnTo>
                  <a:lnTo>
                    <a:pt x="95" y="369"/>
                  </a:lnTo>
                  <a:lnTo>
                    <a:pt x="93" y="367"/>
                  </a:lnTo>
                  <a:lnTo>
                    <a:pt x="93" y="367"/>
                  </a:lnTo>
                  <a:lnTo>
                    <a:pt x="89" y="364"/>
                  </a:lnTo>
                  <a:lnTo>
                    <a:pt x="81" y="361"/>
                  </a:lnTo>
                  <a:lnTo>
                    <a:pt x="81" y="361"/>
                  </a:lnTo>
                  <a:lnTo>
                    <a:pt x="74" y="357"/>
                  </a:lnTo>
                  <a:lnTo>
                    <a:pt x="70" y="353"/>
                  </a:lnTo>
                  <a:lnTo>
                    <a:pt x="68" y="348"/>
                  </a:lnTo>
                  <a:lnTo>
                    <a:pt x="67" y="343"/>
                  </a:lnTo>
                  <a:lnTo>
                    <a:pt x="67" y="343"/>
                  </a:lnTo>
                  <a:lnTo>
                    <a:pt x="67" y="338"/>
                  </a:lnTo>
                  <a:lnTo>
                    <a:pt x="69" y="335"/>
                  </a:lnTo>
                  <a:lnTo>
                    <a:pt x="70" y="331"/>
                  </a:lnTo>
                  <a:lnTo>
                    <a:pt x="73" y="329"/>
                  </a:lnTo>
                  <a:lnTo>
                    <a:pt x="73" y="329"/>
                  </a:lnTo>
                  <a:lnTo>
                    <a:pt x="77" y="327"/>
                  </a:lnTo>
                  <a:lnTo>
                    <a:pt x="81" y="325"/>
                  </a:lnTo>
                  <a:lnTo>
                    <a:pt x="91" y="323"/>
                  </a:lnTo>
                  <a:lnTo>
                    <a:pt x="91" y="323"/>
                  </a:lnTo>
                  <a:lnTo>
                    <a:pt x="99" y="325"/>
                  </a:lnTo>
                  <a:lnTo>
                    <a:pt x="106" y="326"/>
                  </a:lnTo>
                  <a:lnTo>
                    <a:pt x="106" y="338"/>
                  </a:lnTo>
                  <a:lnTo>
                    <a:pt x="106" y="338"/>
                  </a:lnTo>
                  <a:lnTo>
                    <a:pt x="99" y="336"/>
                  </a:lnTo>
                  <a:lnTo>
                    <a:pt x="91" y="335"/>
                  </a:lnTo>
                  <a:lnTo>
                    <a:pt x="91" y="335"/>
                  </a:lnTo>
                  <a:lnTo>
                    <a:pt x="87" y="335"/>
                  </a:lnTo>
                  <a:lnTo>
                    <a:pt x="84" y="336"/>
                  </a:lnTo>
                  <a:lnTo>
                    <a:pt x="84" y="336"/>
                  </a:lnTo>
                  <a:lnTo>
                    <a:pt x="81" y="338"/>
                  </a:lnTo>
                  <a:lnTo>
                    <a:pt x="81" y="342"/>
                  </a:lnTo>
                  <a:lnTo>
                    <a:pt x="81" y="342"/>
                  </a:lnTo>
                  <a:lnTo>
                    <a:pt x="81" y="344"/>
                  </a:lnTo>
                  <a:lnTo>
                    <a:pt x="82" y="346"/>
                  </a:lnTo>
                  <a:lnTo>
                    <a:pt x="82" y="346"/>
                  </a:lnTo>
                  <a:lnTo>
                    <a:pt x="86" y="348"/>
                  </a:lnTo>
                  <a:lnTo>
                    <a:pt x="93" y="351"/>
                  </a:lnTo>
                  <a:lnTo>
                    <a:pt x="93" y="351"/>
                  </a:lnTo>
                  <a:lnTo>
                    <a:pt x="101" y="355"/>
                  </a:lnTo>
                  <a:lnTo>
                    <a:pt x="105" y="360"/>
                  </a:lnTo>
                  <a:lnTo>
                    <a:pt x="105" y="360"/>
                  </a:lnTo>
                  <a:lnTo>
                    <a:pt x="108" y="364"/>
                  </a:lnTo>
                  <a:lnTo>
                    <a:pt x="110" y="370"/>
                  </a:lnTo>
                  <a:lnTo>
                    <a:pt x="110" y="370"/>
                  </a:lnTo>
                  <a:lnTo>
                    <a:pt x="108" y="374"/>
                  </a:lnTo>
                  <a:lnTo>
                    <a:pt x="107" y="378"/>
                  </a:lnTo>
                  <a:lnTo>
                    <a:pt x="105" y="381"/>
                  </a:lnTo>
                  <a:lnTo>
                    <a:pt x="103" y="383"/>
                  </a:lnTo>
                  <a:lnTo>
                    <a:pt x="103" y="383"/>
                  </a:lnTo>
                  <a:close/>
                  <a:moveTo>
                    <a:pt x="158" y="383"/>
                  </a:moveTo>
                  <a:lnTo>
                    <a:pt x="158" y="383"/>
                  </a:lnTo>
                  <a:lnTo>
                    <a:pt x="155" y="386"/>
                  </a:lnTo>
                  <a:lnTo>
                    <a:pt x="150" y="387"/>
                  </a:lnTo>
                  <a:lnTo>
                    <a:pt x="140" y="389"/>
                  </a:lnTo>
                  <a:lnTo>
                    <a:pt x="140" y="389"/>
                  </a:lnTo>
                  <a:lnTo>
                    <a:pt x="130" y="388"/>
                  </a:lnTo>
                  <a:lnTo>
                    <a:pt x="123" y="385"/>
                  </a:lnTo>
                  <a:lnTo>
                    <a:pt x="123" y="372"/>
                  </a:lnTo>
                  <a:lnTo>
                    <a:pt x="123" y="372"/>
                  </a:lnTo>
                  <a:lnTo>
                    <a:pt x="127" y="374"/>
                  </a:lnTo>
                  <a:lnTo>
                    <a:pt x="131" y="377"/>
                  </a:lnTo>
                  <a:lnTo>
                    <a:pt x="136" y="378"/>
                  </a:lnTo>
                  <a:lnTo>
                    <a:pt x="140" y="378"/>
                  </a:lnTo>
                  <a:lnTo>
                    <a:pt x="140" y="378"/>
                  </a:lnTo>
                  <a:lnTo>
                    <a:pt x="145" y="378"/>
                  </a:lnTo>
                  <a:lnTo>
                    <a:pt x="148" y="377"/>
                  </a:lnTo>
                  <a:lnTo>
                    <a:pt x="148" y="377"/>
                  </a:lnTo>
                  <a:lnTo>
                    <a:pt x="150" y="374"/>
                  </a:lnTo>
                  <a:lnTo>
                    <a:pt x="150" y="371"/>
                  </a:lnTo>
                  <a:lnTo>
                    <a:pt x="150" y="371"/>
                  </a:lnTo>
                  <a:lnTo>
                    <a:pt x="150" y="369"/>
                  </a:lnTo>
                  <a:lnTo>
                    <a:pt x="148" y="367"/>
                  </a:lnTo>
                  <a:lnTo>
                    <a:pt x="148" y="367"/>
                  </a:lnTo>
                  <a:lnTo>
                    <a:pt x="145" y="364"/>
                  </a:lnTo>
                  <a:lnTo>
                    <a:pt x="137" y="361"/>
                  </a:lnTo>
                  <a:lnTo>
                    <a:pt x="137" y="361"/>
                  </a:lnTo>
                  <a:lnTo>
                    <a:pt x="131" y="357"/>
                  </a:lnTo>
                  <a:lnTo>
                    <a:pt x="127" y="353"/>
                  </a:lnTo>
                  <a:lnTo>
                    <a:pt x="123" y="348"/>
                  </a:lnTo>
                  <a:lnTo>
                    <a:pt x="122" y="343"/>
                  </a:lnTo>
                  <a:lnTo>
                    <a:pt x="122" y="343"/>
                  </a:lnTo>
                  <a:lnTo>
                    <a:pt x="123" y="338"/>
                  </a:lnTo>
                  <a:lnTo>
                    <a:pt x="124" y="335"/>
                  </a:lnTo>
                  <a:lnTo>
                    <a:pt x="127" y="331"/>
                  </a:lnTo>
                  <a:lnTo>
                    <a:pt x="129" y="329"/>
                  </a:lnTo>
                  <a:lnTo>
                    <a:pt x="129" y="329"/>
                  </a:lnTo>
                  <a:lnTo>
                    <a:pt x="132" y="327"/>
                  </a:lnTo>
                  <a:lnTo>
                    <a:pt x="137" y="325"/>
                  </a:lnTo>
                  <a:lnTo>
                    <a:pt x="147" y="323"/>
                  </a:lnTo>
                  <a:lnTo>
                    <a:pt x="147" y="323"/>
                  </a:lnTo>
                  <a:lnTo>
                    <a:pt x="155" y="325"/>
                  </a:lnTo>
                  <a:lnTo>
                    <a:pt x="162" y="326"/>
                  </a:lnTo>
                  <a:lnTo>
                    <a:pt x="162" y="338"/>
                  </a:lnTo>
                  <a:lnTo>
                    <a:pt x="162" y="338"/>
                  </a:lnTo>
                  <a:lnTo>
                    <a:pt x="155" y="336"/>
                  </a:lnTo>
                  <a:lnTo>
                    <a:pt x="147" y="335"/>
                  </a:lnTo>
                  <a:lnTo>
                    <a:pt x="147" y="335"/>
                  </a:lnTo>
                  <a:lnTo>
                    <a:pt x="142" y="335"/>
                  </a:lnTo>
                  <a:lnTo>
                    <a:pt x="139" y="336"/>
                  </a:lnTo>
                  <a:lnTo>
                    <a:pt x="139" y="336"/>
                  </a:lnTo>
                  <a:lnTo>
                    <a:pt x="137" y="338"/>
                  </a:lnTo>
                  <a:lnTo>
                    <a:pt x="137" y="342"/>
                  </a:lnTo>
                  <a:lnTo>
                    <a:pt x="137" y="342"/>
                  </a:lnTo>
                  <a:lnTo>
                    <a:pt x="137" y="344"/>
                  </a:lnTo>
                  <a:lnTo>
                    <a:pt x="139" y="346"/>
                  </a:lnTo>
                  <a:lnTo>
                    <a:pt x="139" y="346"/>
                  </a:lnTo>
                  <a:lnTo>
                    <a:pt x="142" y="348"/>
                  </a:lnTo>
                  <a:lnTo>
                    <a:pt x="148" y="351"/>
                  </a:lnTo>
                  <a:lnTo>
                    <a:pt x="148" y="351"/>
                  </a:lnTo>
                  <a:lnTo>
                    <a:pt x="156" y="355"/>
                  </a:lnTo>
                  <a:lnTo>
                    <a:pt x="162" y="360"/>
                  </a:lnTo>
                  <a:lnTo>
                    <a:pt x="162" y="360"/>
                  </a:lnTo>
                  <a:lnTo>
                    <a:pt x="164" y="364"/>
                  </a:lnTo>
                  <a:lnTo>
                    <a:pt x="165" y="370"/>
                  </a:lnTo>
                  <a:lnTo>
                    <a:pt x="165" y="370"/>
                  </a:lnTo>
                  <a:lnTo>
                    <a:pt x="164" y="374"/>
                  </a:lnTo>
                  <a:lnTo>
                    <a:pt x="163" y="378"/>
                  </a:lnTo>
                  <a:lnTo>
                    <a:pt x="162" y="381"/>
                  </a:lnTo>
                  <a:lnTo>
                    <a:pt x="158" y="383"/>
                  </a:lnTo>
                  <a:lnTo>
                    <a:pt x="158" y="383"/>
                  </a:lnTo>
                  <a:close/>
                  <a:moveTo>
                    <a:pt x="227" y="379"/>
                  </a:moveTo>
                  <a:lnTo>
                    <a:pt x="227" y="379"/>
                  </a:lnTo>
                  <a:lnTo>
                    <a:pt x="222" y="382"/>
                  </a:lnTo>
                  <a:lnTo>
                    <a:pt x="216" y="386"/>
                  </a:lnTo>
                  <a:lnTo>
                    <a:pt x="210" y="387"/>
                  </a:lnTo>
                  <a:lnTo>
                    <a:pt x="202" y="388"/>
                  </a:lnTo>
                  <a:lnTo>
                    <a:pt x="181" y="388"/>
                  </a:lnTo>
                  <a:lnTo>
                    <a:pt x="181" y="325"/>
                  </a:lnTo>
                  <a:lnTo>
                    <a:pt x="202" y="325"/>
                  </a:lnTo>
                  <a:lnTo>
                    <a:pt x="202" y="325"/>
                  </a:lnTo>
                  <a:lnTo>
                    <a:pt x="210" y="326"/>
                  </a:lnTo>
                  <a:lnTo>
                    <a:pt x="217" y="327"/>
                  </a:lnTo>
                  <a:lnTo>
                    <a:pt x="223" y="329"/>
                  </a:lnTo>
                  <a:lnTo>
                    <a:pt x="227" y="333"/>
                  </a:lnTo>
                  <a:lnTo>
                    <a:pt x="232" y="337"/>
                  </a:lnTo>
                  <a:lnTo>
                    <a:pt x="234" y="342"/>
                  </a:lnTo>
                  <a:lnTo>
                    <a:pt x="235" y="348"/>
                  </a:lnTo>
                  <a:lnTo>
                    <a:pt x="236" y="355"/>
                  </a:lnTo>
                  <a:lnTo>
                    <a:pt x="236" y="355"/>
                  </a:lnTo>
                  <a:lnTo>
                    <a:pt x="235" y="362"/>
                  </a:lnTo>
                  <a:lnTo>
                    <a:pt x="234" y="369"/>
                  </a:lnTo>
                  <a:lnTo>
                    <a:pt x="231" y="374"/>
                  </a:lnTo>
                  <a:lnTo>
                    <a:pt x="227" y="379"/>
                  </a:lnTo>
                  <a:lnTo>
                    <a:pt x="227" y="379"/>
                  </a:lnTo>
                  <a:close/>
                  <a:moveTo>
                    <a:pt x="154" y="299"/>
                  </a:moveTo>
                  <a:lnTo>
                    <a:pt x="154" y="299"/>
                  </a:lnTo>
                  <a:lnTo>
                    <a:pt x="140" y="297"/>
                  </a:lnTo>
                  <a:lnTo>
                    <a:pt x="128" y="295"/>
                  </a:lnTo>
                  <a:lnTo>
                    <a:pt x="115" y="293"/>
                  </a:lnTo>
                  <a:lnTo>
                    <a:pt x="104" y="288"/>
                  </a:lnTo>
                  <a:lnTo>
                    <a:pt x="93" y="283"/>
                  </a:lnTo>
                  <a:lnTo>
                    <a:pt x="82" y="277"/>
                  </a:lnTo>
                  <a:lnTo>
                    <a:pt x="72" y="269"/>
                  </a:lnTo>
                  <a:lnTo>
                    <a:pt x="63" y="261"/>
                  </a:lnTo>
                  <a:lnTo>
                    <a:pt x="55" y="252"/>
                  </a:lnTo>
                  <a:lnTo>
                    <a:pt x="48" y="242"/>
                  </a:lnTo>
                  <a:lnTo>
                    <a:pt x="42" y="232"/>
                  </a:lnTo>
                  <a:lnTo>
                    <a:pt x="36" y="220"/>
                  </a:lnTo>
                  <a:lnTo>
                    <a:pt x="33" y="209"/>
                  </a:lnTo>
                  <a:lnTo>
                    <a:pt x="29" y="197"/>
                  </a:lnTo>
                  <a:lnTo>
                    <a:pt x="27" y="184"/>
                  </a:lnTo>
                  <a:lnTo>
                    <a:pt x="27" y="172"/>
                  </a:lnTo>
                  <a:lnTo>
                    <a:pt x="27" y="172"/>
                  </a:lnTo>
                  <a:lnTo>
                    <a:pt x="27" y="156"/>
                  </a:lnTo>
                  <a:lnTo>
                    <a:pt x="30" y="142"/>
                  </a:lnTo>
                  <a:lnTo>
                    <a:pt x="34" y="128"/>
                  </a:lnTo>
                  <a:lnTo>
                    <a:pt x="39" y="115"/>
                  </a:lnTo>
                  <a:lnTo>
                    <a:pt x="39" y="114"/>
                  </a:lnTo>
                  <a:lnTo>
                    <a:pt x="39" y="114"/>
                  </a:lnTo>
                  <a:lnTo>
                    <a:pt x="39" y="114"/>
                  </a:lnTo>
                  <a:lnTo>
                    <a:pt x="39" y="114"/>
                  </a:lnTo>
                  <a:lnTo>
                    <a:pt x="30" y="107"/>
                  </a:lnTo>
                  <a:lnTo>
                    <a:pt x="25" y="98"/>
                  </a:lnTo>
                  <a:lnTo>
                    <a:pt x="20" y="88"/>
                  </a:lnTo>
                  <a:lnTo>
                    <a:pt x="19" y="77"/>
                  </a:lnTo>
                  <a:lnTo>
                    <a:pt x="19" y="77"/>
                  </a:lnTo>
                  <a:lnTo>
                    <a:pt x="19" y="67"/>
                  </a:lnTo>
                  <a:lnTo>
                    <a:pt x="22" y="55"/>
                  </a:lnTo>
                  <a:lnTo>
                    <a:pt x="28" y="46"/>
                  </a:lnTo>
                  <a:lnTo>
                    <a:pt x="35" y="38"/>
                  </a:lnTo>
                  <a:lnTo>
                    <a:pt x="35" y="38"/>
                  </a:lnTo>
                  <a:lnTo>
                    <a:pt x="43" y="33"/>
                  </a:lnTo>
                  <a:lnTo>
                    <a:pt x="51" y="28"/>
                  </a:lnTo>
                  <a:lnTo>
                    <a:pt x="60" y="26"/>
                  </a:lnTo>
                  <a:lnTo>
                    <a:pt x="69" y="25"/>
                  </a:lnTo>
                  <a:lnTo>
                    <a:pt x="69" y="25"/>
                  </a:lnTo>
                  <a:lnTo>
                    <a:pt x="77" y="26"/>
                  </a:lnTo>
                  <a:lnTo>
                    <a:pt x="77" y="26"/>
                  </a:lnTo>
                  <a:lnTo>
                    <a:pt x="87" y="28"/>
                  </a:lnTo>
                  <a:lnTo>
                    <a:pt x="97" y="34"/>
                  </a:lnTo>
                  <a:lnTo>
                    <a:pt x="105" y="41"/>
                  </a:lnTo>
                  <a:lnTo>
                    <a:pt x="112" y="50"/>
                  </a:lnTo>
                  <a:lnTo>
                    <a:pt x="113" y="51"/>
                  </a:lnTo>
                  <a:lnTo>
                    <a:pt x="113" y="51"/>
                  </a:lnTo>
                  <a:lnTo>
                    <a:pt x="122" y="48"/>
                  </a:lnTo>
                  <a:lnTo>
                    <a:pt x="132" y="46"/>
                  </a:lnTo>
                  <a:lnTo>
                    <a:pt x="142" y="45"/>
                  </a:lnTo>
                  <a:lnTo>
                    <a:pt x="154" y="44"/>
                  </a:lnTo>
                  <a:lnTo>
                    <a:pt x="154" y="44"/>
                  </a:lnTo>
                  <a:lnTo>
                    <a:pt x="166" y="45"/>
                  </a:lnTo>
                  <a:lnTo>
                    <a:pt x="179" y="47"/>
                  </a:lnTo>
                  <a:lnTo>
                    <a:pt x="191" y="50"/>
                  </a:lnTo>
                  <a:lnTo>
                    <a:pt x="202" y="54"/>
                  </a:lnTo>
                  <a:lnTo>
                    <a:pt x="214" y="60"/>
                  </a:lnTo>
                  <a:lnTo>
                    <a:pt x="224" y="67"/>
                  </a:lnTo>
                  <a:lnTo>
                    <a:pt x="234" y="73"/>
                  </a:lnTo>
                  <a:lnTo>
                    <a:pt x="243" y="81"/>
                  </a:lnTo>
                  <a:lnTo>
                    <a:pt x="251" y="90"/>
                  </a:lnTo>
                  <a:lnTo>
                    <a:pt x="259" y="101"/>
                  </a:lnTo>
                  <a:lnTo>
                    <a:pt x="265" y="111"/>
                  </a:lnTo>
                  <a:lnTo>
                    <a:pt x="270" y="122"/>
                  </a:lnTo>
                  <a:lnTo>
                    <a:pt x="275" y="133"/>
                  </a:lnTo>
                  <a:lnTo>
                    <a:pt x="278" y="146"/>
                  </a:lnTo>
                  <a:lnTo>
                    <a:pt x="279" y="158"/>
                  </a:lnTo>
                  <a:lnTo>
                    <a:pt x="280" y="172"/>
                  </a:lnTo>
                  <a:lnTo>
                    <a:pt x="280" y="172"/>
                  </a:lnTo>
                  <a:lnTo>
                    <a:pt x="279" y="184"/>
                  </a:lnTo>
                  <a:lnTo>
                    <a:pt x="278" y="197"/>
                  </a:lnTo>
                  <a:lnTo>
                    <a:pt x="275" y="209"/>
                  </a:lnTo>
                  <a:lnTo>
                    <a:pt x="270" y="220"/>
                  </a:lnTo>
                  <a:lnTo>
                    <a:pt x="265" y="232"/>
                  </a:lnTo>
                  <a:lnTo>
                    <a:pt x="259" y="242"/>
                  </a:lnTo>
                  <a:lnTo>
                    <a:pt x="251" y="252"/>
                  </a:lnTo>
                  <a:lnTo>
                    <a:pt x="243" y="261"/>
                  </a:lnTo>
                  <a:lnTo>
                    <a:pt x="234" y="269"/>
                  </a:lnTo>
                  <a:lnTo>
                    <a:pt x="224" y="277"/>
                  </a:lnTo>
                  <a:lnTo>
                    <a:pt x="214" y="283"/>
                  </a:lnTo>
                  <a:lnTo>
                    <a:pt x="202" y="288"/>
                  </a:lnTo>
                  <a:lnTo>
                    <a:pt x="191" y="293"/>
                  </a:lnTo>
                  <a:lnTo>
                    <a:pt x="179" y="295"/>
                  </a:lnTo>
                  <a:lnTo>
                    <a:pt x="166" y="297"/>
                  </a:lnTo>
                  <a:lnTo>
                    <a:pt x="154" y="299"/>
                  </a:lnTo>
                  <a:lnTo>
                    <a:pt x="154" y="299"/>
                  </a:lnTo>
                  <a:close/>
                  <a:moveTo>
                    <a:pt x="275" y="78"/>
                  </a:moveTo>
                  <a:lnTo>
                    <a:pt x="275" y="78"/>
                  </a:lnTo>
                  <a:lnTo>
                    <a:pt x="271" y="78"/>
                  </a:lnTo>
                  <a:lnTo>
                    <a:pt x="268" y="77"/>
                  </a:lnTo>
                  <a:lnTo>
                    <a:pt x="265" y="74"/>
                  </a:lnTo>
                  <a:lnTo>
                    <a:pt x="261" y="72"/>
                  </a:lnTo>
                  <a:lnTo>
                    <a:pt x="259" y="70"/>
                  </a:lnTo>
                  <a:lnTo>
                    <a:pt x="258" y="67"/>
                  </a:lnTo>
                  <a:lnTo>
                    <a:pt x="257" y="63"/>
                  </a:lnTo>
                  <a:lnTo>
                    <a:pt x="257" y="59"/>
                  </a:lnTo>
                  <a:lnTo>
                    <a:pt x="257" y="59"/>
                  </a:lnTo>
                  <a:lnTo>
                    <a:pt x="257" y="55"/>
                  </a:lnTo>
                  <a:lnTo>
                    <a:pt x="258" y="52"/>
                  </a:lnTo>
                  <a:lnTo>
                    <a:pt x="259" y="48"/>
                  </a:lnTo>
                  <a:lnTo>
                    <a:pt x="261" y="45"/>
                  </a:lnTo>
                  <a:lnTo>
                    <a:pt x="265" y="43"/>
                  </a:lnTo>
                  <a:lnTo>
                    <a:pt x="268" y="42"/>
                  </a:lnTo>
                  <a:lnTo>
                    <a:pt x="271" y="41"/>
                  </a:lnTo>
                  <a:lnTo>
                    <a:pt x="275" y="41"/>
                  </a:lnTo>
                  <a:lnTo>
                    <a:pt x="275" y="41"/>
                  </a:lnTo>
                  <a:lnTo>
                    <a:pt x="279" y="41"/>
                  </a:lnTo>
                  <a:lnTo>
                    <a:pt x="283" y="42"/>
                  </a:lnTo>
                  <a:lnTo>
                    <a:pt x="286" y="43"/>
                  </a:lnTo>
                  <a:lnTo>
                    <a:pt x="288" y="45"/>
                  </a:lnTo>
                  <a:lnTo>
                    <a:pt x="291" y="48"/>
                  </a:lnTo>
                  <a:lnTo>
                    <a:pt x="293" y="52"/>
                  </a:lnTo>
                  <a:lnTo>
                    <a:pt x="294" y="55"/>
                  </a:lnTo>
                  <a:lnTo>
                    <a:pt x="294" y="59"/>
                  </a:lnTo>
                  <a:lnTo>
                    <a:pt x="294" y="59"/>
                  </a:lnTo>
                  <a:lnTo>
                    <a:pt x="294" y="63"/>
                  </a:lnTo>
                  <a:lnTo>
                    <a:pt x="293" y="67"/>
                  </a:lnTo>
                  <a:lnTo>
                    <a:pt x="291" y="70"/>
                  </a:lnTo>
                  <a:lnTo>
                    <a:pt x="288" y="72"/>
                  </a:lnTo>
                  <a:lnTo>
                    <a:pt x="286" y="74"/>
                  </a:lnTo>
                  <a:lnTo>
                    <a:pt x="283" y="77"/>
                  </a:lnTo>
                  <a:lnTo>
                    <a:pt x="279" y="78"/>
                  </a:lnTo>
                  <a:lnTo>
                    <a:pt x="275" y="78"/>
                  </a:lnTo>
                  <a:lnTo>
                    <a:pt x="275" y="78"/>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cxnSp>
          <p:nvCxnSpPr>
            <p:cNvPr id="150" name="直接连接符 149"/>
            <p:cNvCxnSpPr/>
            <p:nvPr/>
          </p:nvCxnSpPr>
          <p:spPr bwMode="auto">
            <a:xfrm flipH="1" flipV="1">
              <a:off x="605051" y="2963318"/>
              <a:ext cx="1049183" cy="6465"/>
            </a:xfrm>
            <a:prstGeom prst="line">
              <a:avLst/>
            </a:prstGeom>
            <a:noFill/>
            <a:ln w="57150" cap="flat" cmpd="sng" algn="ctr">
              <a:solidFill>
                <a:schemeClr val="bg1">
                  <a:lumMod val="75000"/>
                </a:schemeClr>
              </a:solidFill>
              <a:prstDash val="solid"/>
              <a:round/>
              <a:headEnd type="none" w="med" len="med"/>
              <a:tailEnd type="none" w="med" len="med"/>
            </a:ln>
            <a:effectLst/>
          </p:spPr>
        </p:cxnSp>
        <p:sp>
          <p:nvSpPr>
            <p:cNvPr id="157" name="矩形 156"/>
            <p:cNvSpPr/>
            <p:nvPr/>
          </p:nvSpPr>
          <p:spPr>
            <a:xfrm>
              <a:off x="743635" y="3255718"/>
              <a:ext cx="838697" cy="352443"/>
            </a:xfrm>
            <a:prstGeom prst="rect">
              <a:avLst/>
            </a:prstGeom>
          </p:spPr>
          <p:txBody>
            <a:bodyPr wrap="none">
              <a:spAutoFit/>
            </a:bodyPr>
            <a:lstStyle/>
            <a:p>
              <a:pPr eaLnBrk="0" fontAlgn="base" hangingPunct="0">
                <a:spcBef>
                  <a:spcPct val="0"/>
                </a:spcBef>
                <a:spcAft>
                  <a:spcPct val="0"/>
                </a:spcAft>
                <a:buSzPct val="100000"/>
              </a:pPr>
              <a:r>
                <a:rPr lang="zh-CN" altLang="zh-CN" sz="1200" dirty="0">
                  <a:solidFill>
                    <a:srgbClr val="404040"/>
                  </a:solidFill>
                  <a:sym typeface="Arial" pitchFamily="34" charset="0"/>
                </a:rPr>
                <a:t>SSD storage </a:t>
              </a:r>
              <a:endParaRPr lang="en-US" altLang="zh-CN" sz="1200" dirty="0">
                <a:solidFill>
                  <a:srgbClr val="404040"/>
                </a:solidFill>
                <a:sym typeface="Arial" pitchFamily="34" charset="0"/>
              </a:endParaRPr>
            </a:p>
            <a:p>
              <a:pPr eaLnBrk="0" fontAlgn="base" hangingPunct="0">
                <a:spcBef>
                  <a:spcPct val="0"/>
                </a:spcBef>
                <a:spcAft>
                  <a:spcPct val="0"/>
                </a:spcAft>
                <a:buSzPct val="100000"/>
              </a:pPr>
              <a:r>
                <a:rPr lang="zh-CN" altLang="zh-CN" sz="1200" dirty="0">
                  <a:solidFill>
                    <a:srgbClr val="404040"/>
                  </a:solidFill>
                  <a:sym typeface="Arial" pitchFamily="34" charset="0"/>
                </a:rPr>
                <a:t>control</a:t>
              </a:r>
            </a:p>
          </p:txBody>
        </p:sp>
        <p:sp>
          <p:nvSpPr>
            <p:cNvPr id="2075" name="矩形 2074"/>
            <p:cNvSpPr/>
            <p:nvPr/>
          </p:nvSpPr>
          <p:spPr bwMode="auto">
            <a:xfrm rot="5400000">
              <a:off x="-42358" y="1803610"/>
              <a:ext cx="438011" cy="290990"/>
            </a:xfrm>
            <a:prstGeom prst="rect">
              <a:avLst/>
            </a:prstGeom>
            <a:no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sp>
          <p:nvSpPr>
            <p:cNvPr id="162" name="矩形 161"/>
            <p:cNvSpPr/>
            <p:nvPr/>
          </p:nvSpPr>
          <p:spPr>
            <a:xfrm rot="5400000">
              <a:off x="-13013" y="1823618"/>
              <a:ext cx="435904" cy="242894"/>
            </a:xfrm>
            <a:prstGeom prst="rect">
              <a:avLst/>
            </a:prstGeom>
            <a:noFill/>
            <a:ln>
              <a:noFill/>
            </a:ln>
          </p:spPr>
          <p:txBody>
            <a:bodyPr wrap="none">
              <a:spAutoFit/>
            </a:bodyPr>
            <a:lstStyle/>
            <a:p>
              <a:pPr eaLnBrk="0" fontAlgn="base" hangingPunct="0">
                <a:spcBef>
                  <a:spcPct val="0"/>
                </a:spcBef>
                <a:spcAft>
                  <a:spcPct val="0"/>
                </a:spcAft>
                <a:buSzPct val="100000"/>
              </a:pPr>
              <a:r>
                <a:rPr lang="zh-CN" altLang="zh-CN" sz="1467" b="1">
                  <a:solidFill>
                    <a:srgbClr val="FFFFFF"/>
                  </a:solidFill>
                  <a:ea typeface="宋体" pitchFamily="2" charset="-122"/>
                  <a:sym typeface="Arial" pitchFamily="34" charset="0"/>
                </a:rPr>
                <a:t>SSD</a:t>
              </a:r>
            </a:p>
          </p:txBody>
        </p:sp>
        <p:grpSp>
          <p:nvGrpSpPr>
            <p:cNvPr id="24613" name="组合 175"/>
            <p:cNvGrpSpPr>
              <a:grpSpLocks/>
            </p:cNvGrpSpPr>
            <p:nvPr/>
          </p:nvGrpSpPr>
          <p:grpSpPr bwMode="auto">
            <a:xfrm>
              <a:off x="866952" y="2682581"/>
              <a:ext cx="575092" cy="574405"/>
              <a:chOff x="8589976" y="944102"/>
              <a:chExt cx="834637" cy="833640"/>
            </a:xfrm>
          </p:grpSpPr>
          <p:sp>
            <p:nvSpPr>
              <p:cNvPr id="177" name="矩形 176"/>
              <p:cNvSpPr/>
              <p:nvPr/>
            </p:nvSpPr>
            <p:spPr bwMode="auto">
              <a:xfrm>
                <a:off x="8589961" y="943384"/>
                <a:ext cx="835250" cy="835075"/>
              </a:xfrm>
              <a:prstGeom prst="rect">
                <a:avLst/>
              </a:prstGeom>
              <a:solidFill>
                <a:srgbClr val="CC6666"/>
              </a:solid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pic>
            <p:nvPicPr>
              <p:cNvPr id="24653" name="Picture 2" descr="D:\胶片素材\HLI-150x150.png"/>
              <p:cNvPicPr>
                <a:picLocks noChangeAspect="1" noChangeArrowheads="1"/>
              </p:cNvPicPr>
              <p:nvPr/>
            </p:nvPicPr>
            <p:blipFill>
              <a:blip r:embed="rId2" cstate="print">
                <a:lum bright="70000" contrast="-70000"/>
              </a:blip>
              <a:srcRect/>
              <a:stretch>
                <a:fillRect/>
              </a:stretch>
            </p:blipFill>
            <p:spPr bwMode="auto">
              <a:xfrm>
                <a:off x="8656716" y="976974"/>
                <a:ext cx="767897" cy="767897"/>
              </a:xfrm>
              <a:prstGeom prst="rect">
                <a:avLst/>
              </a:prstGeom>
              <a:noFill/>
              <a:ln w="9525">
                <a:noFill/>
                <a:miter lim="800000"/>
                <a:headEnd/>
                <a:tailEnd/>
              </a:ln>
            </p:spPr>
          </p:pic>
        </p:grpSp>
        <p:grpSp>
          <p:nvGrpSpPr>
            <p:cNvPr id="24614" name="组合 7"/>
            <p:cNvGrpSpPr>
              <a:grpSpLocks/>
            </p:cNvGrpSpPr>
            <p:nvPr/>
          </p:nvGrpSpPr>
          <p:grpSpPr bwMode="auto">
            <a:xfrm rot="5400000">
              <a:off x="2718106" y="2510353"/>
              <a:ext cx="1965167" cy="868893"/>
              <a:chOff x="5475547" y="930145"/>
              <a:chExt cx="1686876" cy="883181"/>
            </a:xfrm>
          </p:grpSpPr>
          <p:cxnSp>
            <p:nvCxnSpPr>
              <p:cNvPr id="140" name="直接连接符 139"/>
              <p:cNvCxnSpPr/>
              <p:nvPr/>
            </p:nvCxnSpPr>
            <p:spPr bwMode="auto">
              <a:xfrm rot="16200000" flipV="1">
                <a:off x="5165521" y="1240101"/>
                <a:ext cx="621129" cy="0"/>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84" name="直接连接符 83"/>
              <p:cNvCxnSpPr/>
              <p:nvPr/>
            </p:nvCxnSpPr>
            <p:spPr bwMode="auto">
              <a:xfrm flipH="1" flipV="1">
                <a:off x="7154828" y="1192448"/>
                <a:ext cx="6937" cy="621129"/>
              </a:xfrm>
              <a:prstGeom prst="line">
                <a:avLst/>
              </a:prstGeom>
              <a:noFill/>
              <a:ln w="57150" cap="flat" cmpd="sng" algn="ctr">
                <a:solidFill>
                  <a:schemeClr val="bg1">
                    <a:lumMod val="75000"/>
                  </a:schemeClr>
                </a:solidFill>
                <a:prstDash val="solid"/>
                <a:round/>
                <a:headEnd type="none" w="med" len="med"/>
                <a:tailEnd type="none" w="med" len="med"/>
              </a:ln>
              <a:effectLst/>
            </p:spPr>
          </p:cxnSp>
          <p:cxnSp>
            <p:nvCxnSpPr>
              <p:cNvPr id="148" name="直接连接符 147"/>
              <p:cNvCxnSpPr>
                <a:stCxn id="171" idx="3"/>
              </p:cNvCxnSpPr>
              <p:nvPr/>
            </p:nvCxnSpPr>
            <p:spPr bwMode="auto">
              <a:xfrm rot="16200000" flipV="1">
                <a:off x="6041388" y="1252243"/>
                <a:ext cx="580048" cy="6937"/>
              </a:xfrm>
              <a:prstGeom prst="line">
                <a:avLst/>
              </a:prstGeom>
              <a:noFill/>
              <a:ln w="57150" cap="flat" cmpd="sng" algn="ctr">
                <a:solidFill>
                  <a:schemeClr val="bg1">
                    <a:lumMod val="75000"/>
                  </a:schemeClr>
                </a:solidFill>
                <a:prstDash val="solid"/>
                <a:round/>
                <a:headEnd type="none" w="med" len="med"/>
                <a:tailEnd type="none" w="med" len="med"/>
              </a:ln>
              <a:effectLst/>
            </p:spPr>
          </p:cxnSp>
        </p:grpSp>
        <p:cxnSp>
          <p:nvCxnSpPr>
            <p:cNvPr id="144" name="直接连接符 143"/>
            <p:cNvCxnSpPr/>
            <p:nvPr/>
          </p:nvCxnSpPr>
          <p:spPr bwMode="auto">
            <a:xfrm rot="5400000" flipV="1">
              <a:off x="2866693" y="2673944"/>
              <a:ext cx="0" cy="578748"/>
            </a:xfrm>
            <a:prstGeom prst="line">
              <a:avLst/>
            </a:prstGeom>
            <a:noFill/>
            <a:ln w="57150" cap="flat" cmpd="sng" algn="ctr">
              <a:solidFill>
                <a:schemeClr val="bg1">
                  <a:lumMod val="75000"/>
                </a:schemeClr>
              </a:solidFill>
              <a:prstDash val="solid"/>
              <a:round/>
              <a:headEnd type="none" w="med" len="med"/>
              <a:tailEnd type="none" w="med" len="med"/>
            </a:ln>
            <a:effectLst/>
          </p:spPr>
        </p:cxnSp>
        <p:grpSp>
          <p:nvGrpSpPr>
            <p:cNvPr id="24616" name="组合 22"/>
            <p:cNvGrpSpPr>
              <a:grpSpLocks/>
            </p:cNvGrpSpPr>
            <p:nvPr/>
          </p:nvGrpSpPr>
          <p:grpSpPr bwMode="auto">
            <a:xfrm rot="5400000">
              <a:off x="3767648" y="3617179"/>
              <a:ext cx="368544" cy="532523"/>
              <a:chOff x="8449050" y="532481"/>
              <a:chExt cx="422719" cy="610802"/>
            </a:xfrm>
          </p:grpSpPr>
          <p:sp>
            <p:nvSpPr>
              <p:cNvPr id="49" name="Freeform 1251"/>
              <p:cNvSpPr>
                <a:spLocks/>
              </p:cNvSpPr>
              <p:nvPr/>
            </p:nvSpPr>
            <p:spPr bwMode="auto">
              <a:xfrm rot="16200000" flipH="1">
                <a:off x="8598689" y="380477"/>
                <a:ext cx="122380" cy="422680"/>
              </a:xfrm>
              <a:custGeom>
                <a:avLst/>
                <a:gdLst>
                  <a:gd name="T0" fmla="*/ 63 w 92"/>
                  <a:gd name="T1" fmla="*/ 276 h 324"/>
                  <a:gd name="T2" fmla="*/ 63 w 92"/>
                  <a:gd name="T3" fmla="*/ 323 h 324"/>
                  <a:gd name="T4" fmla="*/ 63 w 92"/>
                  <a:gd name="T5" fmla="*/ 323 h 324"/>
                  <a:gd name="T6" fmla="*/ 64 w 92"/>
                  <a:gd name="T7" fmla="*/ 324 h 324"/>
                  <a:gd name="T8" fmla="*/ 92 w 92"/>
                  <a:gd name="T9" fmla="*/ 324 h 324"/>
                  <a:gd name="T10" fmla="*/ 92 w 92"/>
                  <a:gd name="T11" fmla="*/ 324 h 324"/>
                  <a:gd name="T12" fmla="*/ 92 w 92"/>
                  <a:gd name="T13" fmla="*/ 323 h 324"/>
                  <a:gd name="T14" fmla="*/ 92 w 92"/>
                  <a:gd name="T15" fmla="*/ 19 h 324"/>
                  <a:gd name="T16" fmla="*/ 92 w 92"/>
                  <a:gd name="T17" fmla="*/ 14 h 324"/>
                  <a:gd name="T18" fmla="*/ 92 w 92"/>
                  <a:gd name="T19" fmla="*/ 9 h 324"/>
                  <a:gd name="T20" fmla="*/ 92 w 92"/>
                  <a:gd name="T21" fmla="*/ 9 h 324"/>
                  <a:gd name="T22" fmla="*/ 92 w 92"/>
                  <a:gd name="T23" fmla="*/ 6 h 324"/>
                  <a:gd name="T24" fmla="*/ 90 w 92"/>
                  <a:gd name="T25" fmla="*/ 2 h 324"/>
                  <a:gd name="T26" fmla="*/ 86 w 92"/>
                  <a:gd name="T27" fmla="*/ 0 h 324"/>
                  <a:gd name="T28" fmla="*/ 83 w 92"/>
                  <a:gd name="T29" fmla="*/ 0 h 324"/>
                  <a:gd name="T30" fmla="*/ 11 w 92"/>
                  <a:gd name="T31" fmla="*/ 0 h 324"/>
                  <a:gd name="T32" fmla="*/ 11 w 92"/>
                  <a:gd name="T33" fmla="*/ 0 h 324"/>
                  <a:gd name="T34" fmla="*/ 8 w 92"/>
                  <a:gd name="T35" fmla="*/ 0 h 324"/>
                  <a:gd name="T36" fmla="*/ 3 w 92"/>
                  <a:gd name="T37" fmla="*/ 2 h 324"/>
                  <a:gd name="T38" fmla="*/ 1 w 92"/>
                  <a:gd name="T39" fmla="*/ 6 h 324"/>
                  <a:gd name="T40" fmla="*/ 0 w 92"/>
                  <a:gd name="T41" fmla="*/ 9 h 324"/>
                  <a:gd name="T42" fmla="*/ 0 w 92"/>
                  <a:gd name="T43" fmla="*/ 19 h 324"/>
                  <a:gd name="T44" fmla="*/ 0 w 92"/>
                  <a:gd name="T45" fmla="*/ 19 h 324"/>
                  <a:gd name="T46" fmla="*/ 1 w 92"/>
                  <a:gd name="T47" fmla="*/ 24 h 324"/>
                  <a:gd name="T48" fmla="*/ 3 w 92"/>
                  <a:gd name="T49" fmla="*/ 27 h 324"/>
                  <a:gd name="T50" fmla="*/ 8 w 92"/>
                  <a:gd name="T51" fmla="*/ 29 h 324"/>
                  <a:gd name="T52" fmla="*/ 11 w 92"/>
                  <a:gd name="T53" fmla="*/ 31 h 324"/>
                  <a:gd name="T54" fmla="*/ 63 w 92"/>
                  <a:gd name="T55" fmla="*/ 31 h 324"/>
                  <a:gd name="T56" fmla="*/ 63 w 92"/>
                  <a:gd name="T57" fmla="*/ 60 h 324"/>
                  <a:gd name="T58" fmla="*/ 53 w 92"/>
                  <a:gd name="T59" fmla="*/ 60 h 324"/>
                  <a:gd name="T60" fmla="*/ 53 w 92"/>
                  <a:gd name="T61" fmla="*/ 60 h 324"/>
                  <a:gd name="T62" fmla="*/ 48 w 92"/>
                  <a:gd name="T63" fmla="*/ 62 h 324"/>
                  <a:gd name="T64" fmla="*/ 42 w 92"/>
                  <a:gd name="T65" fmla="*/ 66 h 324"/>
                  <a:gd name="T66" fmla="*/ 40 w 92"/>
                  <a:gd name="T67" fmla="*/ 70 h 324"/>
                  <a:gd name="T68" fmla="*/ 39 w 92"/>
                  <a:gd name="T69" fmla="*/ 75 h 324"/>
                  <a:gd name="T70" fmla="*/ 39 w 92"/>
                  <a:gd name="T71" fmla="*/ 140 h 324"/>
                  <a:gd name="T72" fmla="*/ 39 w 92"/>
                  <a:gd name="T73" fmla="*/ 140 h 324"/>
                  <a:gd name="T74" fmla="*/ 40 w 92"/>
                  <a:gd name="T75" fmla="*/ 145 h 324"/>
                  <a:gd name="T76" fmla="*/ 42 w 92"/>
                  <a:gd name="T77" fmla="*/ 149 h 324"/>
                  <a:gd name="T78" fmla="*/ 48 w 92"/>
                  <a:gd name="T79" fmla="*/ 152 h 324"/>
                  <a:gd name="T80" fmla="*/ 53 w 92"/>
                  <a:gd name="T81" fmla="*/ 153 h 324"/>
                  <a:gd name="T82" fmla="*/ 63 w 92"/>
                  <a:gd name="T83" fmla="*/ 153 h 324"/>
                  <a:gd name="T84" fmla="*/ 63 w 92"/>
                  <a:gd name="T85" fmla="*/ 202 h 324"/>
                  <a:gd name="T86" fmla="*/ 49 w 92"/>
                  <a:gd name="T87" fmla="*/ 202 h 324"/>
                  <a:gd name="T88" fmla="*/ 49 w 92"/>
                  <a:gd name="T89" fmla="*/ 202 h 324"/>
                  <a:gd name="T90" fmla="*/ 46 w 92"/>
                  <a:gd name="T91" fmla="*/ 203 h 324"/>
                  <a:gd name="T92" fmla="*/ 41 w 92"/>
                  <a:gd name="T93" fmla="*/ 206 h 324"/>
                  <a:gd name="T94" fmla="*/ 39 w 92"/>
                  <a:gd name="T95" fmla="*/ 210 h 324"/>
                  <a:gd name="T96" fmla="*/ 39 w 92"/>
                  <a:gd name="T97" fmla="*/ 213 h 324"/>
                  <a:gd name="T98" fmla="*/ 39 w 92"/>
                  <a:gd name="T99" fmla="*/ 267 h 324"/>
                  <a:gd name="T100" fmla="*/ 39 w 92"/>
                  <a:gd name="T101" fmla="*/ 267 h 324"/>
                  <a:gd name="T102" fmla="*/ 39 w 92"/>
                  <a:gd name="T103" fmla="*/ 270 h 324"/>
                  <a:gd name="T104" fmla="*/ 41 w 92"/>
                  <a:gd name="T105" fmla="*/ 274 h 324"/>
                  <a:gd name="T106" fmla="*/ 46 w 92"/>
                  <a:gd name="T107" fmla="*/ 276 h 324"/>
                  <a:gd name="T108" fmla="*/ 49 w 92"/>
                  <a:gd name="T109" fmla="*/ 276 h 324"/>
                  <a:gd name="T110" fmla="*/ 63 w 92"/>
                  <a:gd name="T111" fmla="*/ 276 h 324"/>
                  <a:gd name="T112" fmla="*/ 63 w 92"/>
                  <a:gd name="T113" fmla="*/ 2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324">
                    <a:moveTo>
                      <a:pt x="63" y="276"/>
                    </a:moveTo>
                    <a:lnTo>
                      <a:pt x="63" y="323"/>
                    </a:lnTo>
                    <a:lnTo>
                      <a:pt x="63" y="323"/>
                    </a:lnTo>
                    <a:lnTo>
                      <a:pt x="64" y="324"/>
                    </a:lnTo>
                    <a:lnTo>
                      <a:pt x="92" y="324"/>
                    </a:lnTo>
                    <a:lnTo>
                      <a:pt x="92" y="324"/>
                    </a:lnTo>
                    <a:lnTo>
                      <a:pt x="92" y="323"/>
                    </a:lnTo>
                    <a:lnTo>
                      <a:pt x="92" y="19"/>
                    </a:lnTo>
                    <a:lnTo>
                      <a:pt x="92" y="14"/>
                    </a:lnTo>
                    <a:lnTo>
                      <a:pt x="92" y="9"/>
                    </a:lnTo>
                    <a:lnTo>
                      <a:pt x="92" y="9"/>
                    </a:lnTo>
                    <a:lnTo>
                      <a:pt x="92" y="6"/>
                    </a:lnTo>
                    <a:lnTo>
                      <a:pt x="90" y="2"/>
                    </a:lnTo>
                    <a:lnTo>
                      <a:pt x="86" y="0"/>
                    </a:lnTo>
                    <a:lnTo>
                      <a:pt x="83" y="0"/>
                    </a:lnTo>
                    <a:lnTo>
                      <a:pt x="11" y="0"/>
                    </a:lnTo>
                    <a:lnTo>
                      <a:pt x="11" y="0"/>
                    </a:lnTo>
                    <a:lnTo>
                      <a:pt x="8" y="0"/>
                    </a:lnTo>
                    <a:lnTo>
                      <a:pt x="3" y="2"/>
                    </a:lnTo>
                    <a:lnTo>
                      <a:pt x="1" y="6"/>
                    </a:lnTo>
                    <a:lnTo>
                      <a:pt x="0" y="9"/>
                    </a:lnTo>
                    <a:lnTo>
                      <a:pt x="0" y="19"/>
                    </a:lnTo>
                    <a:lnTo>
                      <a:pt x="0" y="19"/>
                    </a:lnTo>
                    <a:lnTo>
                      <a:pt x="1" y="24"/>
                    </a:lnTo>
                    <a:lnTo>
                      <a:pt x="3" y="27"/>
                    </a:lnTo>
                    <a:lnTo>
                      <a:pt x="8" y="29"/>
                    </a:lnTo>
                    <a:lnTo>
                      <a:pt x="11" y="31"/>
                    </a:lnTo>
                    <a:lnTo>
                      <a:pt x="63" y="31"/>
                    </a:lnTo>
                    <a:lnTo>
                      <a:pt x="63" y="60"/>
                    </a:lnTo>
                    <a:lnTo>
                      <a:pt x="53" y="60"/>
                    </a:lnTo>
                    <a:lnTo>
                      <a:pt x="53" y="60"/>
                    </a:lnTo>
                    <a:lnTo>
                      <a:pt x="48" y="62"/>
                    </a:lnTo>
                    <a:lnTo>
                      <a:pt x="42" y="66"/>
                    </a:lnTo>
                    <a:lnTo>
                      <a:pt x="40" y="70"/>
                    </a:lnTo>
                    <a:lnTo>
                      <a:pt x="39" y="75"/>
                    </a:lnTo>
                    <a:lnTo>
                      <a:pt x="39" y="140"/>
                    </a:lnTo>
                    <a:lnTo>
                      <a:pt x="39" y="140"/>
                    </a:lnTo>
                    <a:lnTo>
                      <a:pt x="40" y="145"/>
                    </a:lnTo>
                    <a:lnTo>
                      <a:pt x="42" y="149"/>
                    </a:lnTo>
                    <a:lnTo>
                      <a:pt x="48" y="152"/>
                    </a:lnTo>
                    <a:lnTo>
                      <a:pt x="53" y="153"/>
                    </a:lnTo>
                    <a:lnTo>
                      <a:pt x="63" y="153"/>
                    </a:lnTo>
                    <a:lnTo>
                      <a:pt x="63" y="202"/>
                    </a:lnTo>
                    <a:lnTo>
                      <a:pt x="49" y="202"/>
                    </a:lnTo>
                    <a:lnTo>
                      <a:pt x="49" y="202"/>
                    </a:lnTo>
                    <a:lnTo>
                      <a:pt x="46" y="203"/>
                    </a:lnTo>
                    <a:lnTo>
                      <a:pt x="41" y="206"/>
                    </a:lnTo>
                    <a:lnTo>
                      <a:pt x="39" y="210"/>
                    </a:lnTo>
                    <a:lnTo>
                      <a:pt x="39" y="213"/>
                    </a:lnTo>
                    <a:lnTo>
                      <a:pt x="39" y="267"/>
                    </a:lnTo>
                    <a:lnTo>
                      <a:pt x="39" y="267"/>
                    </a:lnTo>
                    <a:lnTo>
                      <a:pt x="39" y="270"/>
                    </a:lnTo>
                    <a:lnTo>
                      <a:pt x="41" y="274"/>
                    </a:lnTo>
                    <a:lnTo>
                      <a:pt x="46" y="276"/>
                    </a:lnTo>
                    <a:lnTo>
                      <a:pt x="49" y="276"/>
                    </a:lnTo>
                    <a:lnTo>
                      <a:pt x="63" y="276"/>
                    </a:lnTo>
                    <a:lnTo>
                      <a:pt x="63" y="276"/>
                    </a:lnTo>
                    <a:close/>
                  </a:path>
                </a:pathLst>
              </a:custGeom>
              <a:solidFill>
                <a:schemeClr val="bg1">
                  <a:lumMod val="75000"/>
                </a:schemeClr>
              </a:solidFill>
              <a:ln w="3175">
                <a:no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white">
                      <a:lumMod val="65000"/>
                    </a:prstClr>
                  </a:solidFill>
                  <a:ea typeface="宋体" pitchFamily="2" charset="-122"/>
                </a:endParaRPr>
              </a:p>
            </p:txBody>
          </p:sp>
          <p:sp>
            <p:nvSpPr>
              <p:cNvPr id="50" name="Freeform 1252"/>
              <p:cNvSpPr>
                <a:spLocks/>
              </p:cNvSpPr>
              <p:nvPr/>
            </p:nvSpPr>
            <p:spPr bwMode="auto">
              <a:xfrm rot="16200000" flipH="1">
                <a:off x="8449418" y="737412"/>
                <a:ext cx="456145" cy="350379"/>
              </a:xfrm>
              <a:custGeom>
                <a:avLst/>
                <a:gdLst>
                  <a:gd name="T0" fmla="*/ 343 w 344"/>
                  <a:gd name="T1" fmla="*/ 35 h 269"/>
                  <a:gd name="T2" fmla="*/ 342 w 344"/>
                  <a:gd name="T3" fmla="*/ 32 h 269"/>
                  <a:gd name="T4" fmla="*/ 338 w 344"/>
                  <a:gd name="T5" fmla="*/ 30 h 269"/>
                  <a:gd name="T6" fmla="*/ 334 w 344"/>
                  <a:gd name="T7" fmla="*/ 29 h 269"/>
                  <a:gd name="T8" fmla="*/ 125 w 344"/>
                  <a:gd name="T9" fmla="*/ 29 h 269"/>
                  <a:gd name="T10" fmla="*/ 125 w 344"/>
                  <a:gd name="T11" fmla="*/ 16 h 269"/>
                  <a:gd name="T12" fmla="*/ 123 w 344"/>
                  <a:gd name="T13" fmla="*/ 10 h 269"/>
                  <a:gd name="T14" fmla="*/ 120 w 344"/>
                  <a:gd name="T15" fmla="*/ 5 h 269"/>
                  <a:gd name="T16" fmla="*/ 115 w 344"/>
                  <a:gd name="T17" fmla="*/ 2 h 269"/>
                  <a:gd name="T18" fmla="*/ 108 w 344"/>
                  <a:gd name="T19" fmla="*/ 0 h 269"/>
                  <a:gd name="T20" fmla="*/ 2 w 344"/>
                  <a:gd name="T21" fmla="*/ 0 h 269"/>
                  <a:gd name="T22" fmla="*/ 0 w 344"/>
                  <a:gd name="T23" fmla="*/ 3 h 269"/>
                  <a:gd name="T24" fmla="*/ 0 w 344"/>
                  <a:gd name="T25" fmla="*/ 258 h 269"/>
                  <a:gd name="T26" fmla="*/ 1 w 344"/>
                  <a:gd name="T27" fmla="*/ 259 h 269"/>
                  <a:gd name="T28" fmla="*/ 49 w 344"/>
                  <a:gd name="T29" fmla="*/ 259 h 269"/>
                  <a:gd name="T30" fmla="*/ 50 w 344"/>
                  <a:gd name="T31" fmla="*/ 258 h 269"/>
                  <a:gd name="T32" fmla="*/ 50 w 344"/>
                  <a:gd name="T33" fmla="*/ 235 h 269"/>
                  <a:gd name="T34" fmla="*/ 140 w 344"/>
                  <a:gd name="T35" fmla="*/ 235 h 269"/>
                  <a:gd name="T36" fmla="*/ 140 w 344"/>
                  <a:gd name="T37" fmla="*/ 264 h 269"/>
                  <a:gd name="T38" fmla="*/ 141 w 344"/>
                  <a:gd name="T39" fmla="*/ 266 h 269"/>
                  <a:gd name="T40" fmla="*/ 146 w 344"/>
                  <a:gd name="T41" fmla="*/ 269 h 269"/>
                  <a:gd name="T42" fmla="*/ 282 w 344"/>
                  <a:gd name="T43" fmla="*/ 269 h 269"/>
                  <a:gd name="T44" fmla="*/ 282 w 344"/>
                  <a:gd name="T45" fmla="*/ 247 h 269"/>
                  <a:gd name="T46" fmla="*/ 293 w 344"/>
                  <a:gd name="T47" fmla="*/ 247 h 269"/>
                  <a:gd name="T48" fmla="*/ 293 w 344"/>
                  <a:gd name="T49" fmla="*/ 269 h 269"/>
                  <a:gd name="T50" fmla="*/ 337 w 344"/>
                  <a:gd name="T51" fmla="*/ 269 h 269"/>
                  <a:gd name="T52" fmla="*/ 342 w 344"/>
                  <a:gd name="T53" fmla="*/ 266 h 269"/>
                  <a:gd name="T54" fmla="*/ 344 w 344"/>
                  <a:gd name="T55" fmla="*/ 261 h 269"/>
                  <a:gd name="T56" fmla="*/ 344 w 344"/>
                  <a:gd name="T57" fmla="*/ 38 h 269"/>
                  <a:gd name="T58" fmla="*/ 343 w 344"/>
                  <a:gd name="T59" fmla="*/ 3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4" h="269">
                    <a:moveTo>
                      <a:pt x="343" y="35"/>
                    </a:moveTo>
                    <a:lnTo>
                      <a:pt x="342" y="32"/>
                    </a:lnTo>
                    <a:lnTo>
                      <a:pt x="338" y="30"/>
                    </a:lnTo>
                    <a:lnTo>
                      <a:pt x="334" y="29"/>
                    </a:lnTo>
                    <a:lnTo>
                      <a:pt x="125" y="29"/>
                    </a:lnTo>
                    <a:lnTo>
                      <a:pt x="125" y="16"/>
                    </a:lnTo>
                    <a:lnTo>
                      <a:pt x="123" y="10"/>
                    </a:lnTo>
                    <a:lnTo>
                      <a:pt x="120" y="5"/>
                    </a:lnTo>
                    <a:lnTo>
                      <a:pt x="115" y="2"/>
                    </a:lnTo>
                    <a:lnTo>
                      <a:pt x="108" y="0"/>
                    </a:lnTo>
                    <a:lnTo>
                      <a:pt x="2" y="0"/>
                    </a:lnTo>
                    <a:lnTo>
                      <a:pt x="0" y="3"/>
                    </a:lnTo>
                    <a:lnTo>
                      <a:pt x="0" y="258"/>
                    </a:lnTo>
                    <a:lnTo>
                      <a:pt x="1" y="259"/>
                    </a:lnTo>
                    <a:lnTo>
                      <a:pt x="49" y="259"/>
                    </a:lnTo>
                    <a:lnTo>
                      <a:pt x="50" y="258"/>
                    </a:lnTo>
                    <a:lnTo>
                      <a:pt x="50" y="235"/>
                    </a:lnTo>
                    <a:lnTo>
                      <a:pt x="140" y="235"/>
                    </a:lnTo>
                    <a:lnTo>
                      <a:pt x="140" y="264"/>
                    </a:lnTo>
                    <a:lnTo>
                      <a:pt x="141" y="266"/>
                    </a:lnTo>
                    <a:lnTo>
                      <a:pt x="146" y="269"/>
                    </a:lnTo>
                    <a:lnTo>
                      <a:pt x="282" y="269"/>
                    </a:lnTo>
                    <a:lnTo>
                      <a:pt x="282" y="247"/>
                    </a:lnTo>
                    <a:lnTo>
                      <a:pt x="293" y="247"/>
                    </a:lnTo>
                    <a:lnTo>
                      <a:pt x="293" y="269"/>
                    </a:lnTo>
                    <a:lnTo>
                      <a:pt x="337" y="269"/>
                    </a:lnTo>
                    <a:lnTo>
                      <a:pt x="342" y="266"/>
                    </a:lnTo>
                    <a:lnTo>
                      <a:pt x="344" y="261"/>
                    </a:lnTo>
                    <a:lnTo>
                      <a:pt x="344" y="38"/>
                    </a:lnTo>
                    <a:lnTo>
                      <a:pt x="343" y="35"/>
                    </a:lnTo>
                    <a:close/>
                  </a:path>
                </a:pathLst>
              </a:custGeom>
              <a:solidFill>
                <a:schemeClr val="bg1">
                  <a:lumMod val="75000"/>
                </a:schemeClr>
              </a:solidFill>
              <a:ln w="3175">
                <a:no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white">
                      <a:lumMod val="65000"/>
                    </a:prstClr>
                  </a:solidFill>
                  <a:ea typeface="宋体" pitchFamily="2" charset="-122"/>
                </a:endParaRPr>
              </a:p>
            </p:txBody>
          </p:sp>
        </p:grpSp>
        <p:grpSp>
          <p:nvGrpSpPr>
            <p:cNvPr id="24617" name="组合 2077"/>
            <p:cNvGrpSpPr>
              <a:grpSpLocks/>
            </p:cNvGrpSpPr>
            <p:nvPr/>
          </p:nvGrpSpPr>
          <p:grpSpPr bwMode="auto">
            <a:xfrm>
              <a:off x="2950250" y="1675357"/>
              <a:ext cx="575092" cy="574405"/>
              <a:chOff x="8589976" y="944102"/>
              <a:chExt cx="834637" cy="833640"/>
            </a:xfrm>
          </p:grpSpPr>
          <p:sp>
            <p:nvSpPr>
              <p:cNvPr id="97" name="矩形 96"/>
              <p:cNvSpPr/>
              <p:nvPr/>
            </p:nvSpPr>
            <p:spPr bwMode="auto">
              <a:xfrm>
                <a:off x="8590712" y="943796"/>
                <a:ext cx="832903" cy="835075"/>
              </a:xfrm>
              <a:prstGeom prst="rect">
                <a:avLst/>
              </a:prstGeom>
              <a:solidFill>
                <a:srgbClr val="CC6666"/>
              </a:solid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pic>
            <p:nvPicPr>
              <p:cNvPr id="24646" name="Picture 2" descr="D:\胶片素材\HLI-150x150.png"/>
              <p:cNvPicPr>
                <a:picLocks noChangeAspect="1" noChangeArrowheads="1"/>
              </p:cNvPicPr>
              <p:nvPr/>
            </p:nvPicPr>
            <p:blipFill>
              <a:blip r:embed="rId2" cstate="print">
                <a:lum bright="70000" contrast="-70000"/>
              </a:blip>
              <a:srcRect/>
              <a:stretch>
                <a:fillRect/>
              </a:stretch>
            </p:blipFill>
            <p:spPr bwMode="auto">
              <a:xfrm>
                <a:off x="8656716" y="976974"/>
                <a:ext cx="767897" cy="767897"/>
              </a:xfrm>
              <a:prstGeom prst="rect">
                <a:avLst/>
              </a:prstGeom>
              <a:noFill/>
              <a:ln w="9525">
                <a:noFill/>
                <a:miter lim="800000"/>
                <a:headEnd/>
                <a:tailEnd/>
              </a:ln>
            </p:spPr>
          </p:pic>
        </p:grpSp>
        <p:sp>
          <p:nvSpPr>
            <p:cNvPr id="2055" name="圆角矩形 2054"/>
            <p:cNvSpPr/>
            <p:nvPr/>
          </p:nvSpPr>
          <p:spPr bwMode="auto">
            <a:xfrm>
              <a:off x="1654233" y="1592716"/>
              <a:ext cx="923086" cy="2710493"/>
            </a:xfrm>
            <a:prstGeom prst="roundRect">
              <a:avLst>
                <a:gd name="adj" fmla="val 9776"/>
              </a:avLst>
            </a:prstGeom>
            <a:solidFill>
              <a:srgbClr val="006393"/>
            </a:solid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grpSp>
          <p:nvGrpSpPr>
            <p:cNvPr id="7" name="组合 9216"/>
            <p:cNvGrpSpPr/>
            <p:nvPr/>
          </p:nvGrpSpPr>
          <p:grpSpPr>
            <a:xfrm>
              <a:off x="1884556" y="2432139"/>
              <a:ext cx="479372" cy="479372"/>
              <a:chOff x="14604262" y="2287248"/>
              <a:chExt cx="741649" cy="741650"/>
            </a:xfrm>
            <a:solidFill>
              <a:schemeClr val="bg1">
                <a:lumMod val="85000"/>
              </a:schemeClr>
            </a:solidFill>
          </p:grpSpPr>
          <p:sp>
            <p:nvSpPr>
              <p:cNvPr id="55" name="Freeform 370"/>
              <p:cNvSpPr>
                <a:spLocks noEditPoints="1"/>
              </p:cNvSpPr>
              <p:nvPr/>
            </p:nvSpPr>
            <p:spPr bwMode="auto">
              <a:xfrm>
                <a:off x="14604262" y="2287248"/>
                <a:ext cx="741649" cy="741650"/>
              </a:xfrm>
              <a:custGeom>
                <a:avLst/>
                <a:gdLst>
                  <a:gd name="T0" fmla="*/ 84 w 387"/>
                  <a:gd name="T1" fmla="*/ 0 h 387"/>
                  <a:gd name="T2" fmla="*/ 79 w 387"/>
                  <a:gd name="T3" fmla="*/ 12 h 387"/>
                  <a:gd name="T4" fmla="*/ 70 w 387"/>
                  <a:gd name="T5" fmla="*/ 16 h 387"/>
                  <a:gd name="T6" fmla="*/ 66 w 387"/>
                  <a:gd name="T7" fmla="*/ 16 h 387"/>
                  <a:gd name="T8" fmla="*/ 60 w 387"/>
                  <a:gd name="T9" fmla="*/ 15 h 387"/>
                  <a:gd name="T10" fmla="*/ 51 w 387"/>
                  <a:gd name="T11" fmla="*/ 6 h 387"/>
                  <a:gd name="T12" fmla="*/ 0 w 387"/>
                  <a:gd name="T13" fmla="*/ 0 h 387"/>
                  <a:gd name="T14" fmla="*/ 49 w 387"/>
                  <a:gd name="T15" fmla="*/ 387 h 387"/>
                  <a:gd name="T16" fmla="*/ 51 w 387"/>
                  <a:gd name="T17" fmla="*/ 381 h 387"/>
                  <a:gd name="T18" fmla="*/ 60 w 387"/>
                  <a:gd name="T19" fmla="*/ 372 h 387"/>
                  <a:gd name="T20" fmla="*/ 66 w 387"/>
                  <a:gd name="T21" fmla="*/ 371 h 387"/>
                  <a:gd name="T22" fmla="*/ 70 w 387"/>
                  <a:gd name="T23" fmla="*/ 372 h 387"/>
                  <a:gd name="T24" fmla="*/ 79 w 387"/>
                  <a:gd name="T25" fmla="*/ 377 h 387"/>
                  <a:gd name="T26" fmla="*/ 84 w 387"/>
                  <a:gd name="T27" fmla="*/ 387 h 387"/>
                  <a:gd name="T28" fmla="*/ 387 w 387"/>
                  <a:gd name="T29" fmla="*/ 0 h 387"/>
                  <a:gd name="T30" fmla="*/ 344 w 387"/>
                  <a:gd name="T31" fmla="*/ 293 h 387"/>
                  <a:gd name="T32" fmla="*/ 343 w 387"/>
                  <a:gd name="T33" fmla="*/ 304 h 387"/>
                  <a:gd name="T34" fmla="*/ 336 w 387"/>
                  <a:gd name="T35" fmla="*/ 322 h 387"/>
                  <a:gd name="T36" fmla="*/ 322 w 387"/>
                  <a:gd name="T37" fmla="*/ 336 h 387"/>
                  <a:gd name="T38" fmla="*/ 304 w 387"/>
                  <a:gd name="T39" fmla="*/ 343 h 387"/>
                  <a:gd name="T40" fmla="*/ 93 w 387"/>
                  <a:gd name="T41" fmla="*/ 345 h 387"/>
                  <a:gd name="T42" fmla="*/ 83 w 387"/>
                  <a:gd name="T43" fmla="*/ 343 h 387"/>
                  <a:gd name="T44" fmla="*/ 65 w 387"/>
                  <a:gd name="T45" fmla="*/ 336 h 387"/>
                  <a:gd name="T46" fmla="*/ 51 w 387"/>
                  <a:gd name="T47" fmla="*/ 322 h 387"/>
                  <a:gd name="T48" fmla="*/ 44 w 387"/>
                  <a:gd name="T49" fmla="*/ 304 h 387"/>
                  <a:gd name="T50" fmla="*/ 42 w 387"/>
                  <a:gd name="T51" fmla="*/ 94 h 387"/>
                  <a:gd name="T52" fmla="*/ 44 w 387"/>
                  <a:gd name="T53" fmla="*/ 83 h 387"/>
                  <a:gd name="T54" fmla="*/ 51 w 387"/>
                  <a:gd name="T55" fmla="*/ 65 h 387"/>
                  <a:gd name="T56" fmla="*/ 65 w 387"/>
                  <a:gd name="T57" fmla="*/ 51 h 387"/>
                  <a:gd name="T58" fmla="*/ 83 w 387"/>
                  <a:gd name="T59" fmla="*/ 44 h 387"/>
                  <a:gd name="T60" fmla="*/ 293 w 387"/>
                  <a:gd name="T61" fmla="*/ 43 h 387"/>
                  <a:gd name="T62" fmla="*/ 304 w 387"/>
                  <a:gd name="T63" fmla="*/ 44 h 387"/>
                  <a:gd name="T64" fmla="*/ 322 w 387"/>
                  <a:gd name="T65" fmla="*/ 51 h 387"/>
                  <a:gd name="T66" fmla="*/ 336 w 387"/>
                  <a:gd name="T67" fmla="*/ 65 h 387"/>
                  <a:gd name="T68" fmla="*/ 343 w 387"/>
                  <a:gd name="T69" fmla="*/ 83 h 387"/>
                  <a:gd name="T70" fmla="*/ 344 w 387"/>
                  <a:gd name="T71" fmla="*/ 29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7" h="387">
                    <a:moveTo>
                      <a:pt x="84" y="0"/>
                    </a:moveTo>
                    <a:lnTo>
                      <a:pt x="84" y="0"/>
                    </a:lnTo>
                    <a:lnTo>
                      <a:pt x="82" y="6"/>
                    </a:lnTo>
                    <a:lnTo>
                      <a:pt x="79" y="12"/>
                    </a:lnTo>
                    <a:lnTo>
                      <a:pt x="73" y="15"/>
                    </a:lnTo>
                    <a:lnTo>
                      <a:pt x="70" y="16"/>
                    </a:lnTo>
                    <a:lnTo>
                      <a:pt x="66" y="16"/>
                    </a:lnTo>
                    <a:lnTo>
                      <a:pt x="66" y="16"/>
                    </a:lnTo>
                    <a:lnTo>
                      <a:pt x="63" y="16"/>
                    </a:lnTo>
                    <a:lnTo>
                      <a:pt x="60" y="15"/>
                    </a:lnTo>
                    <a:lnTo>
                      <a:pt x="54" y="12"/>
                    </a:lnTo>
                    <a:lnTo>
                      <a:pt x="51" y="6"/>
                    </a:lnTo>
                    <a:lnTo>
                      <a:pt x="49" y="0"/>
                    </a:lnTo>
                    <a:lnTo>
                      <a:pt x="0" y="0"/>
                    </a:lnTo>
                    <a:lnTo>
                      <a:pt x="0" y="387"/>
                    </a:lnTo>
                    <a:lnTo>
                      <a:pt x="49" y="387"/>
                    </a:lnTo>
                    <a:lnTo>
                      <a:pt x="49" y="387"/>
                    </a:lnTo>
                    <a:lnTo>
                      <a:pt x="51" y="381"/>
                    </a:lnTo>
                    <a:lnTo>
                      <a:pt x="54" y="377"/>
                    </a:lnTo>
                    <a:lnTo>
                      <a:pt x="60" y="372"/>
                    </a:lnTo>
                    <a:lnTo>
                      <a:pt x="63" y="372"/>
                    </a:lnTo>
                    <a:lnTo>
                      <a:pt x="66" y="371"/>
                    </a:lnTo>
                    <a:lnTo>
                      <a:pt x="66" y="371"/>
                    </a:lnTo>
                    <a:lnTo>
                      <a:pt x="70" y="372"/>
                    </a:lnTo>
                    <a:lnTo>
                      <a:pt x="73" y="372"/>
                    </a:lnTo>
                    <a:lnTo>
                      <a:pt x="79" y="377"/>
                    </a:lnTo>
                    <a:lnTo>
                      <a:pt x="82" y="381"/>
                    </a:lnTo>
                    <a:lnTo>
                      <a:pt x="84" y="387"/>
                    </a:lnTo>
                    <a:lnTo>
                      <a:pt x="387" y="387"/>
                    </a:lnTo>
                    <a:lnTo>
                      <a:pt x="387" y="0"/>
                    </a:lnTo>
                    <a:lnTo>
                      <a:pt x="84" y="0"/>
                    </a:lnTo>
                    <a:close/>
                    <a:moveTo>
                      <a:pt x="344" y="293"/>
                    </a:moveTo>
                    <a:lnTo>
                      <a:pt x="344" y="293"/>
                    </a:lnTo>
                    <a:lnTo>
                      <a:pt x="343" y="304"/>
                    </a:lnTo>
                    <a:lnTo>
                      <a:pt x="340" y="314"/>
                    </a:lnTo>
                    <a:lnTo>
                      <a:pt x="336" y="322"/>
                    </a:lnTo>
                    <a:lnTo>
                      <a:pt x="329" y="330"/>
                    </a:lnTo>
                    <a:lnTo>
                      <a:pt x="322" y="336"/>
                    </a:lnTo>
                    <a:lnTo>
                      <a:pt x="313" y="341"/>
                    </a:lnTo>
                    <a:lnTo>
                      <a:pt x="304" y="343"/>
                    </a:lnTo>
                    <a:lnTo>
                      <a:pt x="293" y="345"/>
                    </a:lnTo>
                    <a:lnTo>
                      <a:pt x="93" y="345"/>
                    </a:lnTo>
                    <a:lnTo>
                      <a:pt x="93" y="345"/>
                    </a:lnTo>
                    <a:lnTo>
                      <a:pt x="83" y="343"/>
                    </a:lnTo>
                    <a:lnTo>
                      <a:pt x="73" y="341"/>
                    </a:lnTo>
                    <a:lnTo>
                      <a:pt x="65" y="336"/>
                    </a:lnTo>
                    <a:lnTo>
                      <a:pt x="57" y="330"/>
                    </a:lnTo>
                    <a:lnTo>
                      <a:pt x="51" y="322"/>
                    </a:lnTo>
                    <a:lnTo>
                      <a:pt x="46" y="314"/>
                    </a:lnTo>
                    <a:lnTo>
                      <a:pt x="44" y="304"/>
                    </a:lnTo>
                    <a:lnTo>
                      <a:pt x="42" y="293"/>
                    </a:lnTo>
                    <a:lnTo>
                      <a:pt x="42" y="94"/>
                    </a:lnTo>
                    <a:lnTo>
                      <a:pt x="42" y="94"/>
                    </a:lnTo>
                    <a:lnTo>
                      <a:pt x="44" y="83"/>
                    </a:lnTo>
                    <a:lnTo>
                      <a:pt x="46" y="74"/>
                    </a:lnTo>
                    <a:lnTo>
                      <a:pt x="51" y="65"/>
                    </a:lnTo>
                    <a:lnTo>
                      <a:pt x="57" y="58"/>
                    </a:lnTo>
                    <a:lnTo>
                      <a:pt x="65" y="51"/>
                    </a:lnTo>
                    <a:lnTo>
                      <a:pt x="73" y="47"/>
                    </a:lnTo>
                    <a:lnTo>
                      <a:pt x="83" y="44"/>
                    </a:lnTo>
                    <a:lnTo>
                      <a:pt x="93" y="43"/>
                    </a:lnTo>
                    <a:lnTo>
                      <a:pt x="293" y="43"/>
                    </a:lnTo>
                    <a:lnTo>
                      <a:pt x="293" y="43"/>
                    </a:lnTo>
                    <a:lnTo>
                      <a:pt x="304" y="44"/>
                    </a:lnTo>
                    <a:lnTo>
                      <a:pt x="313" y="47"/>
                    </a:lnTo>
                    <a:lnTo>
                      <a:pt x="322" y="51"/>
                    </a:lnTo>
                    <a:lnTo>
                      <a:pt x="329" y="58"/>
                    </a:lnTo>
                    <a:lnTo>
                      <a:pt x="336" y="65"/>
                    </a:lnTo>
                    <a:lnTo>
                      <a:pt x="340" y="74"/>
                    </a:lnTo>
                    <a:lnTo>
                      <a:pt x="343" y="83"/>
                    </a:lnTo>
                    <a:lnTo>
                      <a:pt x="344" y="94"/>
                    </a:lnTo>
                    <a:lnTo>
                      <a:pt x="344" y="293"/>
                    </a:lnTo>
                    <a:close/>
                  </a:path>
                </a:pathLst>
              </a:custGeom>
              <a:grpFill/>
              <a:ln w="3175">
                <a:solidFill>
                  <a:srgbClr val="000000"/>
                </a:solid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black"/>
                  </a:solidFill>
                  <a:ea typeface="宋体" pitchFamily="2" charset="-122"/>
                </a:endParaRPr>
              </a:p>
            </p:txBody>
          </p:sp>
          <p:sp>
            <p:nvSpPr>
              <p:cNvPr id="56" name="Freeform 371"/>
              <p:cNvSpPr>
                <a:spLocks noEditPoints="1"/>
              </p:cNvSpPr>
              <p:nvPr/>
            </p:nvSpPr>
            <p:spPr bwMode="auto">
              <a:xfrm>
                <a:off x="14770989" y="2557460"/>
                <a:ext cx="406278" cy="454189"/>
              </a:xfrm>
              <a:custGeom>
                <a:avLst/>
                <a:gdLst>
                  <a:gd name="T0" fmla="*/ 83 w 212"/>
                  <a:gd name="T1" fmla="*/ 79 h 237"/>
                  <a:gd name="T2" fmla="*/ 83 w 212"/>
                  <a:gd name="T3" fmla="*/ 56 h 237"/>
                  <a:gd name="T4" fmla="*/ 80 w 212"/>
                  <a:gd name="T5" fmla="*/ 73 h 237"/>
                  <a:gd name="T6" fmla="*/ 88 w 212"/>
                  <a:gd name="T7" fmla="*/ 44 h 237"/>
                  <a:gd name="T8" fmla="*/ 83 w 212"/>
                  <a:gd name="T9" fmla="*/ 7 h 237"/>
                  <a:gd name="T10" fmla="*/ 94 w 212"/>
                  <a:gd name="T11" fmla="*/ 60 h 237"/>
                  <a:gd name="T12" fmla="*/ 74 w 212"/>
                  <a:gd name="T13" fmla="*/ 7 h 237"/>
                  <a:gd name="T14" fmla="*/ 81 w 212"/>
                  <a:gd name="T15" fmla="*/ 31 h 237"/>
                  <a:gd name="T16" fmla="*/ 78 w 212"/>
                  <a:gd name="T17" fmla="*/ 83 h 237"/>
                  <a:gd name="T18" fmla="*/ 51 w 212"/>
                  <a:gd name="T19" fmla="*/ 6 h 237"/>
                  <a:gd name="T20" fmla="*/ 5 w 212"/>
                  <a:gd name="T21" fmla="*/ 67 h 237"/>
                  <a:gd name="T22" fmla="*/ 77 w 212"/>
                  <a:gd name="T23" fmla="*/ 36 h 237"/>
                  <a:gd name="T24" fmla="*/ 71 w 212"/>
                  <a:gd name="T25" fmla="*/ 14 h 237"/>
                  <a:gd name="T26" fmla="*/ 78 w 212"/>
                  <a:gd name="T27" fmla="*/ 63 h 237"/>
                  <a:gd name="T28" fmla="*/ 74 w 212"/>
                  <a:gd name="T29" fmla="*/ 47 h 237"/>
                  <a:gd name="T30" fmla="*/ 150 w 212"/>
                  <a:gd name="T31" fmla="*/ 20 h 237"/>
                  <a:gd name="T32" fmla="*/ 152 w 212"/>
                  <a:gd name="T33" fmla="*/ 66 h 237"/>
                  <a:gd name="T34" fmla="*/ 146 w 212"/>
                  <a:gd name="T35" fmla="*/ 53 h 237"/>
                  <a:gd name="T36" fmla="*/ 152 w 212"/>
                  <a:gd name="T37" fmla="*/ 80 h 237"/>
                  <a:gd name="T38" fmla="*/ 134 w 212"/>
                  <a:gd name="T39" fmla="*/ 26 h 237"/>
                  <a:gd name="T40" fmla="*/ 206 w 212"/>
                  <a:gd name="T41" fmla="*/ 1 h 237"/>
                  <a:gd name="T42" fmla="*/ 153 w 212"/>
                  <a:gd name="T43" fmla="*/ 4 h 237"/>
                  <a:gd name="T44" fmla="*/ 7 w 212"/>
                  <a:gd name="T45" fmla="*/ 51 h 237"/>
                  <a:gd name="T46" fmla="*/ 117 w 212"/>
                  <a:gd name="T47" fmla="*/ 1 h 237"/>
                  <a:gd name="T48" fmla="*/ 94 w 212"/>
                  <a:gd name="T49" fmla="*/ 7 h 237"/>
                  <a:gd name="T50" fmla="*/ 110 w 212"/>
                  <a:gd name="T51" fmla="*/ 14 h 237"/>
                  <a:gd name="T52" fmla="*/ 107 w 212"/>
                  <a:gd name="T53" fmla="*/ 63 h 237"/>
                  <a:gd name="T54" fmla="*/ 102 w 212"/>
                  <a:gd name="T55" fmla="*/ 6 h 237"/>
                  <a:gd name="T56" fmla="*/ 124 w 212"/>
                  <a:gd name="T57" fmla="*/ 20 h 237"/>
                  <a:gd name="T58" fmla="*/ 136 w 212"/>
                  <a:gd name="T59" fmla="*/ 46 h 237"/>
                  <a:gd name="T60" fmla="*/ 120 w 212"/>
                  <a:gd name="T61" fmla="*/ 44 h 237"/>
                  <a:gd name="T62" fmla="*/ 205 w 212"/>
                  <a:gd name="T63" fmla="*/ 44 h 237"/>
                  <a:gd name="T64" fmla="*/ 199 w 212"/>
                  <a:gd name="T65" fmla="*/ 50 h 237"/>
                  <a:gd name="T66" fmla="*/ 189 w 212"/>
                  <a:gd name="T67" fmla="*/ 96 h 237"/>
                  <a:gd name="T68" fmla="*/ 199 w 212"/>
                  <a:gd name="T69" fmla="*/ 60 h 237"/>
                  <a:gd name="T70" fmla="*/ 202 w 212"/>
                  <a:gd name="T71" fmla="*/ 76 h 237"/>
                  <a:gd name="T72" fmla="*/ 157 w 212"/>
                  <a:gd name="T73" fmla="*/ 21 h 237"/>
                  <a:gd name="T74" fmla="*/ 173 w 212"/>
                  <a:gd name="T75" fmla="*/ 93 h 237"/>
                  <a:gd name="T76" fmla="*/ 156 w 212"/>
                  <a:gd name="T77" fmla="*/ 14 h 237"/>
                  <a:gd name="T78" fmla="*/ 159 w 212"/>
                  <a:gd name="T79" fmla="*/ 0 h 237"/>
                  <a:gd name="T80" fmla="*/ 209 w 212"/>
                  <a:gd name="T81" fmla="*/ 77 h 237"/>
                  <a:gd name="T82" fmla="*/ 209 w 212"/>
                  <a:gd name="T83" fmla="*/ 30 h 237"/>
                  <a:gd name="T84" fmla="*/ 212 w 212"/>
                  <a:gd name="T85" fmla="*/ 53 h 237"/>
                  <a:gd name="T86" fmla="*/ 206 w 212"/>
                  <a:gd name="T87" fmla="*/ 16 h 237"/>
                  <a:gd name="T88" fmla="*/ 199 w 212"/>
                  <a:gd name="T89" fmla="*/ 30 h 237"/>
                  <a:gd name="T90" fmla="*/ 212 w 212"/>
                  <a:gd name="T91" fmla="*/ 83 h 237"/>
                  <a:gd name="T92" fmla="*/ 196 w 212"/>
                  <a:gd name="T93" fmla="*/ 6 h 237"/>
                  <a:gd name="T94" fmla="*/ 44 w 212"/>
                  <a:gd name="T95" fmla="*/ 0 h 237"/>
                  <a:gd name="T96" fmla="*/ 17 w 212"/>
                  <a:gd name="T97" fmla="*/ 36 h 237"/>
                  <a:gd name="T98" fmla="*/ 11 w 212"/>
                  <a:gd name="T99" fmla="*/ 23 h 237"/>
                  <a:gd name="T100" fmla="*/ 16 w 212"/>
                  <a:gd name="T101" fmla="*/ 40 h 237"/>
                  <a:gd name="T102" fmla="*/ 22 w 212"/>
                  <a:gd name="T103" fmla="*/ 95 h 237"/>
                  <a:gd name="T104" fmla="*/ 5 w 212"/>
                  <a:gd name="T105" fmla="*/ 30 h 237"/>
                  <a:gd name="T106" fmla="*/ 27 w 212"/>
                  <a:gd name="T107" fmla="*/ 85 h 237"/>
                  <a:gd name="T108" fmla="*/ 11 w 212"/>
                  <a:gd name="T109" fmla="*/ 73 h 237"/>
                  <a:gd name="T110" fmla="*/ 16 w 212"/>
                  <a:gd name="T111" fmla="*/ 80 h 237"/>
                  <a:gd name="T112" fmla="*/ 24 w 212"/>
                  <a:gd name="T113" fmla="*/ 17 h 237"/>
                  <a:gd name="T114" fmla="*/ 159 w 212"/>
                  <a:gd name="T115" fmla="*/ 89 h 237"/>
                  <a:gd name="T116" fmla="*/ 162 w 212"/>
                  <a:gd name="T117" fmla="*/ 66 h 237"/>
                  <a:gd name="T118" fmla="*/ 156 w 212"/>
                  <a:gd name="T119" fmla="*/ 83 h 237"/>
                  <a:gd name="T120" fmla="*/ 34 w 212"/>
                  <a:gd name="T121" fmla="*/ 89 h 237"/>
                  <a:gd name="T122" fmla="*/ 37 w 212"/>
                  <a:gd name="T123" fmla="*/ 6 h 237"/>
                  <a:gd name="T124" fmla="*/ 157 w 212"/>
                  <a:gd name="T125" fmla="*/ 5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237">
                    <a:moveTo>
                      <a:pt x="139" y="189"/>
                    </a:moveTo>
                    <a:lnTo>
                      <a:pt x="73" y="189"/>
                    </a:lnTo>
                    <a:lnTo>
                      <a:pt x="73" y="189"/>
                    </a:lnTo>
                    <a:lnTo>
                      <a:pt x="70" y="190"/>
                    </a:lnTo>
                    <a:lnTo>
                      <a:pt x="66" y="191"/>
                    </a:lnTo>
                    <a:lnTo>
                      <a:pt x="61" y="194"/>
                    </a:lnTo>
                    <a:lnTo>
                      <a:pt x="58" y="199"/>
                    </a:lnTo>
                    <a:lnTo>
                      <a:pt x="57" y="202"/>
                    </a:lnTo>
                    <a:lnTo>
                      <a:pt x="57" y="206"/>
                    </a:lnTo>
                    <a:lnTo>
                      <a:pt x="57" y="237"/>
                    </a:lnTo>
                    <a:lnTo>
                      <a:pt x="156" y="237"/>
                    </a:lnTo>
                    <a:lnTo>
                      <a:pt x="156" y="206"/>
                    </a:lnTo>
                    <a:lnTo>
                      <a:pt x="156" y="206"/>
                    </a:lnTo>
                    <a:lnTo>
                      <a:pt x="156" y="202"/>
                    </a:lnTo>
                    <a:lnTo>
                      <a:pt x="155" y="199"/>
                    </a:lnTo>
                    <a:lnTo>
                      <a:pt x="151" y="194"/>
                    </a:lnTo>
                    <a:lnTo>
                      <a:pt x="145" y="191"/>
                    </a:lnTo>
                    <a:lnTo>
                      <a:pt x="142" y="190"/>
                    </a:lnTo>
                    <a:lnTo>
                      <a:pt x="139" y="189"/>
                    </a:lnTo>
                    <a:lnTo>
                      <a:pt x="139" y="189"/>
                    </a:lnTo>
                    <a:close/>
                    <a:moveTo>
                      <a:pt x="83" y="86"/>
                    </a:moveTo>
                    <a:lnTo>
                      <a:pt x="83" y="86"/>
                    </a:lnTo>
                    <a:lnTo>
                      <a:pt x="87" y="85"/>
                    </a:lnTo>
                    <a:lnTo>
                      <a:pt x="87" y="85"/>
                    </a:lnTo>
                    <a:lnTo>
                      <a:pt x="88" y="83"/>
                    </a:lnTo>
                    <a:lnTo>
                      <a:pt x="88" y="83"/>
                    </a:lnTo>
                    <a:lnTo>
                      <a:pt x="87" y="80"/>
                    </a:lnTo>
                    <a:lnTo>
                      <a:pt x="87" y="80"/>
                    </a:lnTo>
                    <a:lnTo>
                      <a:pt x="86" y="80"/>
                    </a:lnTo>
                    <a:lnTo>
                      <a:pt x="83" y="79"/>
                    </a:lnTo>
                    <a:lnTo>
                      <a:pt x="83" y="79"/>
                    </a:lnTo>
                    <a:lnTo>
                      <a:pt x="81" y="80"/>
                    </a:lnTo>
                    <a:lnTo>
                      <a:pt x="81" y="80"/>
                    </a:lnTo>
                    <a:lnTo>
                      <a:pt x="80" y="83"/>
                    </a:lnTo>
                    <a:lnTo>
                      <a:pt x="80" y="83"/>
                    </a:lnTo>
                    <a:lnTo>
                      <a:pt x="81" y="85"/>
                    </a:lnTo>
                    <a:lnTo>
                      <a:pt x="81" y="85"/>
                    </a:lnTo>
                    <a:lnTo>
                      <a:pt x="83" y="86"/>
                    </a:lnTo>
                    <a:lnTo>
                      <a:pt x="83" y="86"/>
                    </a:lnTo>
                    <a:close/>
                    <a:moveTo>
                      <a:pt x="83" y="96"/>
                    </a:moveTo>
                    <a:lnTo>
                      <a:pt x="83" y="96"/>
                    </a:lnTo>
                    <a:lnTo>
                      <a:pt x="87" y="95"/>
                    </a:lnTo>
                    <a:lnTo>
                      <a:pt x="87" y="95"/>
                    </a:lnTo>
                    <a:lnTo>
                      <a:pt x="88" y="93"/>
                    </a:lnTo>
                    <a:lnTo>
                      <a:pt x="88" y="93"/>
                    </a:lnTo>
                    <a:lnTo>
                      <a:pt x="87" y="90"/>
                    </a:lnTo>
                    <a:lnTo>
                      <a:pt x="87" y="90"/>
                    </a:lnTo>
                    <a:lnTo>
                      <a:pt x="86" y="89"/>
                    </a:lnTo>
                    <a:lnTo>
                      <a:pt x="83" y="89"/>
                    </a:lnTo>
                    <a:lnTo>
                      <a:pt x="83" y="89"/>
                    </a:lnTo>
                    <a:lnTo>
                      <a:pt x="81" y="90"/>
                    </a:lnTo>
                    <a:lnTo>
                      <a:pt x="81" y="90"/>
                    </a:lnTo>
                    <a:lnTo>
                      <a:pt x="80" y="93"/>
                    </a:lnTo>
                    <a:lnTo>
                      <a:pt x="80" y="93"/>
                    </a:lnTo>
                    <a:lnTo>
                      <a:pt x="81" y="95"/>
                    </a:lnTo>
                    <a:lnTo>
                      <a:pt x="81" y="95"/>
                    </a:lnTo>
                    <a:lnTo>
                      <a:pt x="83" y="96"/>
                    </a:lnTo>
                    <a:lnTo>
                      <a:pt x="83" y="96"/>
                    </a:lnTo>
                    <a:close/>
                    <a:moveTo>
                      <a:pt x="83" y="56"/>
                    </a:moveTo>
                    <a:lnTo>
                      <a:pt x="83" y="56"/>
                    </a:lnTo>
                    <a:lnTo>
                      <a:pt x="86" y="56"/>
                    </a:lnTo>
                    <a:lnTo>
                      <a:pt x="87" y="55"/>
                    </a:lnTo>
                    <a:lnTo>
                      <a:pt x="87" y="55"/>
                    </a:lnTo>
                    <a:lnTo>
                      <a:pt x="88" y="53"/>
                    </a:lnTo>
                    <a:lnTo>
                      <a:pt x="88" y="53"/>
                    </a:lnTo>
                    <a:lnTo>
                      <a:pt x="87" y="51"/>
                    </a:lnTo>
                    <a:lnTo>
                      <a:pt x="87" y="51"/>
                    </a:lnTo>
                    <a:lnTo>
                      <a:pt x="83" y="50"/>
                    </a:lnTo>
                    <a:lnTo>
                      <a:pt x="83" y="50"/>
                    </a:lnTo>
                    <a:lnTo>
                      <a:pt x="81" y="51"/>
                    </a:lnTo>
                    <a:lnTo>
                      <a:pt x="81" y="51"/>
                    </a:lnTo>
                    <a:lnTo>
                      <a:pt x="80" y="53"/>
                    </a:lnTo>
                    <a:lnTo>
                      <a:pt x="80" y="53"/>
                    </a:lnTo>
                    <a:lnTo>
                      <a:pt x="81" y="55"/>
                    </a:lnTo>
                    <a:lnTo>
                      <a:pt x="81" y="55"/>
                    </a:lnTo>
                    <a:lnTo>
                      <a:pt x="83" y="56"/>
                    </a:lnTo>
                    <a:lnTo>
                      <a:pt x="83" y="56"/>
                    </a:lnTo>
                    <a:close/>
                    <a:moveTo>
                      <a:pt x="83" y="77"/>
                    </a:moveTo>
                    <a:lnTo>
                      <a:pt x="83" y="77"/>
                    </a:lnTo>
                    <a:lnTo>
                      <a:pt x="87" y="76"/>
                    </a:lnTo>
                    <a:lnTo>
                      <a:pt x="87" y="76"/>
                    </a:lnTo>
                    <a:lnTo>
                      <a:pt x="88" y="73"/>
                    </a:lnTo>
                    <a:lnTo>
                      <a:pt x="88" y="73"/>
                    </a:lnTo>
                    <a:lnTo>
                      <a:pt x="87" y="70"/>
                    </a:lnTo>
                    <a:lnTo>
                      <a:pt x="87" y="70"/>
                    </a:lnTo>
                    <a:lnTo>
                      <a:pt x="83" y="69"/>
                    </a:lnTo>
                    <a:lnTo>
                      <a:pt x="83" y="69"/>
                    </a:lnTo>
                    <a:lnTo>
                      <a:pt x="81" y="70"/>
                    </a:lnTo>
                    <a:lnTo>
                      <a:pt x="81" y="70"/>
                    </a:lnTo>
                    <a:lnTo>
                      <a:pt x="80" y="73"/>
                    </a:lnTo>
                    <a:lnTo>
                      <a:pt x="80" y="73"/>
                    </a:lnTo>
                    <a:lnTo>
                      <a:pt x="81" y="76"/>
                    </a:lnTo>
                    <a:lnTo>
                      <a:pt x="81" y="76"/>
                    </a:lnTo>
                    <a:lnTo>
                      <a:pt x="83" y="77"/>
                    </a:lnTo>
                    <a:lnTo>
                      <a:pt x="83" y="77"/>
                    </a:lnTo>
                    <a:close/>
                    <a:moveTo>
                      <a:pt x="83" y="67"/>
                    </a:moveTo>
                    <a:lnTo>
                      <a:pt x="83" y="67"/>
                    </a:lnTo>
                    <a:lnTo>
                      <a:pt x="87" y="66"/>
                    </a:lnTo>
                    <a:lnTo>
                      <a:pt x="87" y="66"/>
                    </a:lnTo>
                    <a:lnTo>
                      <a:pt x="88" y="63"/>
                    </a:lnTo>
                    <a:lnTo>
                      <a:pt x="88" y="63"/>
                    </a:lnTo>
                    <a:lnTo>
                      <a:pt x="87" y="61"/>
                    </a:lnTo>
                    <a:lnTo>
                      <a:pt x="87" y="61"/>
                    </a:lnTo>
                    <a:lnTo>
                      <a:pt x="83" y="60"/>
                    </a:lnTo>
                    <a:lnTo>
                      <a:pt x="83" y="60"/>
                    </a:lnTo>
                    <a:lnTo>
                      <a:pt x="81" y="61"/>
                    </a:lnTo>
                    <a:lnTo>
                      <a:pt x="81" y="61"/>
                    </a:lnTo>
                    <a:lnTo>
                      <a:pt x="80" y="63"/>
                    </a:lnTo>
                    <a:lnTo>
                      <a:pt x="80" y="63"/>
                    </a:lnTo>
                    <a:lnTo>
                      <a:pt x="81" y="66"/>
                    </a:lnTo>
                    <a:lnTo>
                      <a:pt x="81" y="66"/>
                    </a:lnTo>
                    <a:lnTo>
                      <a:pt x="83" y="67"/>
                    </a:lnTo>
                    <a:lnTo>
                      <a:pt x="83" y="67"/>
                    </a:lnTo>
                    <a:close/>
                    <a:moveTo>
                      <a:pt x="83" y="47"/>
                    </a:moveTo>
                    <a:lnTo>
                      <a:pt x="83" y="47"/>
                    </a:lnTo>
                    <a:lnTo>
                      <a:pt x="86" y="47"/>
                    </a:lnTo>
                    <a:lnTo>
                      <a:pt x="87" y="46"/>
                    </a:lnTo>
                    <a:lnTo>
                      <a:pt x="87" y="46"/>
                    </a:lnTo>
                    <a:lnTo>
                      <a:pt x="88" y="44"/>
                    </a:lnTo>
                    <a:lnTo>
                      <a:pt x="88" y="44"/>
                    </a:lnTo>
                    <a:lnTo>
                      <a:pt x="87" y="40"/>
                    </a:lnTo>
                    <a:lnTo>
                      <a:pt x="87" y="40"/>
                    </a:lnTo>
                    <a:lnTo>
                      <a:pt x="83" y="39"/>
                    </a:lnTo>
                    <a:lnTo>
                      <a:pt x="83" y="39"/>
                    </a:lnTo>
                    <a:lnTo>
                      <a:pt x="81" y="40"/>
                    </a:lnTo>
                    <a:lnTo>
                      <a:pt x="81" y="40"/>
                    </a:lnTo>
                    <a:lnTo>
                      <a:pt x="80" y="44"/>
                    </a:lnTo>
                    <a:lnTo>
                      <a:pt x="80" y="44"/>
                    </a:lnTo>
                    <a:lnTo>
                      <a:pt x="81" y="46"/>
                    </a:lnTo>
                    <a:lnTo>
                      <a:pt x="81" y="46"/>
                    </a:lnTo>
                    <a:lnTo>
                      <a:pt x="83" y="47"/>
                    </a:lnTo>
                    <a:lnTo>
                      <a:pt x="83" y="47"/>
                    </a:lnTo>
                    <a:close/>
                    <a:moveTo>
                      <a:pt x="83" y="7"/>
                    </a:moveTo>
                    <a:lnTo>
                      <a:pt x="83" y="7"/>
                    </a:lnTo>
                    <a:lnTo>
                      <a:pt x="87" y="6"/>
                    </a:lnTo>
                    <a:lnTo>
                      <a:pt x="87" y="6"/>
                    </a:lnTo>
                    <a:lnTo>
                      <a:pt x="88" y="4"/>
                    </a:lnTo>
                    <a:lnTo>
                      <a:pt x="88" y="4"/>
                    </a:lnTo>
                    <a:lnTo>
                      <a:pt x="87" y="1"/>
                    </a:lnTo>
                    <a:lnTo>
                      <a:pt x="87" y="1"/>
                    </a:lnTo>
                    <a:lnTo>
                      <a:pt x="83" y="0"/>
                    </a:lnTo>
                    <a:lnTo>
                      <a:pt x="83" y="0"/>
                    </a:lnTo>
                    <a:lnTo>
                      <a:pt x="81" y="1"/>
                    </a:lnTo>
                    <a:lnTo>
                      <a:pt x="81" y="1"/>
                    </a:lnTo>
                    <a:lnTo>
                      <a:pt x="80" y="4"/>
                    </a:lnTo>
                    <a:lnTo>
                      <a:pt x="80" y="4"/>
                    </a:lnTo>
                    <a:lnTo>
                      <a:pt x="81" y="6"/>
                    </a:lnTo>
                    <a:lnTo>
                      <a:pt x="81" y="6"/>
                    </a:lnTo>
                    <a:lnTo>
                      <a:pt x="83" y="7"/>
                    </a:lnTo>
                    <a:lnTo>
                      <a:pt x="83" y="7"/>
                    </a:lnTo>
                    <a:close/>
                    <a:moveTo>
                      <a:pt x="83" y="17"/>
                    </a:moveTo>
                    <a:lnTo>
                      <a:pt x="83" y="17"/>
                    </a:lnTo>
                    <a:lnTo>
                      <a:pt x="86" y="17"/>
                    </a:lnTo>
                    <a:lnTo>
                      <a:pt x="87" y="16"/>
                    </a:lnTo>
                    <a:lnTo>
                      <a:pt x="87" y="16"/>
                    </a:lnTo>
                    <a:lnTo>
                      <a:pt x="88" y="14"/>
                    </a:lnTo>
                    <a:lnTo>
                      <a:pt x="88" y="14"/>
                    </a:lnTo>
                    <a:lnTo>
                      <a:pt x="87" y="10"/>
                    </a:lnTo>
                    <a:lnTo>
                      <a:pt x="87" y="10"/>
                    </a:lnTo>
                    <a:lnTo>
                      <a:pt x="83" y="9"/>
                    </a:lnTo>
                    <a:lnTo>
                      <a:pt x="83" y="9"/>
                    </a:lnTo>
                    <a:lnTo>
                      <a:pt x="81" y="10"/>
                    </a:lnTo>
                    <a:lnTo>
                      <a:pt x="81" y="10"/>
                    </a:lnTo>
                    <a:lnTo>
                      <a:pt x="80" y="12"/>
                    </a:lnTo>
                    <a:lnTo>
                      <a:pt x="80" y="14"/>
                    </a:lnTo>
                    <a:lnTo>
                      <a:pt x="80" y="14"/>
                    </a:lnTo>
                    <a:lnTo>
                      <a:pt x="81" y="16"/>
                    </a:lnTo>
                    <a:lnTo>
                      <a:pt x="81" y="16"/>
                    </a:lnTo>
                    <a:lnTo>
                      <a:pt x="83" y="17"/>
                    </a:lnTo>
                    <a:lnTo>
                      <a:pt x="83" y="17"/>
                    </a:lnTo>
                    <a:close/>
                    <a:moveTo>
                      <a:pt x="94" y="67"/>
                    </a:moveTo>
                    <a:lnTo>
                      <a:pt x="94" y="67"/>
                    </a:lnTo>
                    <a:lnTo>
                      <a:pt x="96" y="66"/>
                    </a:lnTo>
                    <a:lnTo>
                      <a:pt x="96" y="66"/>
                    </a:lnTo>
                    <a:lnTo>
                      <a:pt x="97" y="63"/>
                    </a:lnTo>
                    <a:lnTo>
                      <a:pt x="97" y="63"/>
                    </a:lnTo>
                    <a:lnTo>
                      <a:pt x="96" y="61"/>
                    </a:lnTo>
                    <a:lnTo>
                      <a:pt x="96" y="61"/>
                    </a:lnTo>
                    <a:lnTo>
                      <a:pt x="94" y="60"/>
                    </a:lnTo>
                    <a:lnTo>
                      <a:pt x="94" y="60"/>
                    </a:lnTo>
                    <a:lnTo>
                      <a:pt x="92" y="60"/>
                    </a:lnTo>
                    <a:lnTo>
                      <a:pt x="91" y="61"/>
                    </a:lnTo>
                    <a:lnTo>
                      <a:pt x="91" y="61"/>
                    </a:lnTo>
                    <a:lnTo>
                      <a:pt x="90" y="63"/>
                    </a:lnTo>
                    <a:lnTo>
                      <a:pt x="90" y="63"/>
                    </a:lnTo>
                    <a:lnTo>
                      <a:pt x="91" y="65"/>
                    </a:lnTo>
                    <a:lnTo>
                      <a:pt x="91" y="65"/>
                    </a:lnTo>
                    <a:lnTo>
                      <a:pt x="92" y="66"/>
                    </a:lnTo>
                    <a:lnTo>
                      <a:pt x="94" y="67"/>
                    </a:lnTo>
                    <a:lnTo>
                      <a:pt x="94" y="67"/>
                    </a:lnTo>
                    <a:close/>
                    <a:moveTo>
                      <a:pt x="83" y="26"/>
                    </a:moveTo>
                    <a:lnTo>
                      <a:pt x="83" y="26"/>
                    </a:lnTo>
                    <a:lnTo>
                      <a:pt x="86" y="26"/>
                    </a:lnTo>
                    <a:lnTo>
                      <a:pt x="87" y="25"/>
                    </a:lnTo>
                    <a:lnTo>
                      <a:pt x="87" y="25"/>
                    </a:lnTo>
                    <a:lnTo>
                      <a:pt x="88" y="23"/>
                    </a:lnTo>
                    <a:lnTo>
                      <a:pt x="88" y="23"/>
                    </a:lnTo>
                    <a:lnTo>
                      <a:pt x="87" y="21"/>
                    </a:lnTo>
                    <a:lnTo>
                      <a:pt x="87" y="21"/>
                    </a:lnTo>
                    <a:lnTo>
                      <a:pt x="83" y="20"/>
                    </a:lnTo>
                    <a:lnTo>
                      <a:pt x="83" y="20"/>
                    </a:lnTo>
                    <a:lnTo>
                      <a:pt x="81" y="21"/>
                    </a:lnTo>
                    <a:lnTo>
                      <a:pt x="81" y="21"/>
                    </a:lnTo>
                    <a:lnTo>
                      <a:pt x="80" y="23"/>
                    </a:lnTo>
                    <a:lnTo>
                      <a:pt x="80" y="23"/>
                    </a:lnTo>
                    <a:lnTo>
                      <a:pt x="81" y="25"/>
                    </a:lnTo>
                    <a:lnTo>
                      <a:pt x="81" y="25"/>
                    </a:lnTo>
                    <a:lnTo>
                      <a:pt x="83" y="26"/>
                    </a:lnTo>
                    <a:lnTo>
                      <a:pt x="83" y="26"/>
                    </a:lnTo>
                    <a:close/>
                    <a:moveTo>
                      <a:pt x="74" y="7"/>
                    </a:moveTo>
                    <a:lnTo>
                      <a:pt x="74" y="7"/>
                    </a:lnTo>
                    <a:lnTo>
                      <a:pt x="77" y="6"/>
                    </a:lnTo>
                    <a:lnTo>
                      <a:pt x="77" y="6"/>
                    </a:lnTo>
                    <a:lnTo>
                      <a:pt x="78" y="4"/>
                    </a:lnTo>
                    <a:lnTo>
                      <a:pt x="78" y="4"/>
                    </a:lnTo>
                    <a:lnTo>
                      <a:pt x="77" y="1"/>
                    </a:lnTo>
                    <a:lnTo>
                      <a:pt x="77" y="1"/>
                    </a:lnTo>
                    <a:lnTo>
                      <a:pt x="74" y="0"/>
                    </a:lnTo>
                    <a:lnTo>
                      <a:pt x="74" y="0"/>
                    </a:lnTo>
                    <a:lnTo>
                      <a:pt x="72" y="1"/>
                    </a:lnTo>
                    <a:lnTo>
                      <a:pt x="72" y="1"/>
                    </a:lnTo>
                    <a:lnTo>
                      <a:pt x="71" y="4"/>
                    </a:lnTo>
                    <a:lnTo>
                      <a:pt x="71" y="4"/>
                    </a:lnTo>
                    <a:lnTo>
                      <a:pt x="72" y="6"/>
                    </a:lnTo>
                    <a:lnTo>
                      <a:pt x="72" y="6"/>
                    </a:lnTo>
                    <a:lnTo>
                      <a:pt x="74" y="7"/>
                    </a:lnTo>
                    <a:lnTo>
                      <a:pt x="74" y="7"/>
                    </a:lnTo>
                    <a:close/>
                    <a:moveTo>
                      <a:pt x="83" y="37"/>
                    </a:moveTo>
                    <a:lnTo>
                      <a:pt x="83" y="37"/>
                    </a:lnTo>
                    <a:lnTo>
                      <a:pt x="86" y="36"/>
                    </a:lnTo>
                    <a:lnTo>
                      <a:pt x="87" y="36"/>
                    </a:lnTo>
                    <a:lnTo>
                      <a:pt x="87" y="36"/>
                    </a:lnTo>
                    <a:lnTo>
                      <a:pt x="88" y="33"/>
                    </a:lnTo>
                    <a:lnTo>
                      <a:pt x="88" y="33"/>
                    </a:lnTo>
                    <a:lnTo>
                      <a:pt x="87" y="31"/>
                    </a:lnTo>
                    <a:lnTo>
                      <a:pt x="87" y="31"/>
                    </a:lnTo>
                    <a:lnTo>
                      <a:pt x="83" y="30"/>
                    </a:lnTo>
                    <a:lnTo>
                      <a:pt x="83" y="30"/>
                    </a:lnTo>
                    <a:lnTo>
                      <a:pt x="81" y="31"/>
                    </a:lnTo>
                    <a:lnTo>
                      <a:pt x="81" y="31"/>
                    </a:lnTo>
                    <a:lnTo>
                      <a:pt x="80" y="33"/>
                    </a:lnTo>
                    <a:lnTo>
                      <a:pt x="80" y="33"/>
                    </a:lnTo>
                    <a:lnTo>
                      <a:pt x="81" y="36"/>
                    </a:lnTo>
                    <a:lnTo>
                      <a:pt x="81" y="36"/>
                    </a:lnTo>
                    <a:lnTo>
                      <a:pt x="83" y="37"/>
                    </a:lnTo>
                    <a:lnTo>
                      <a:pt x="83" y="37"/>
                    </a:lnTo>
                    <a:close/>
                    <a:moveTo>
                      <a:pt x="74" y="96"/>
                    </a:moveTo>
                    <a:lnTo>
                      <a:pt x="74" y="96"/>
                    </a:lnTo>
                    <a:lnTo>
                      <a:pt x="77" y="95"/>
                    </a:lnTo>
                    <a:lnTo>
                      <a:pt x="77" y="95"/>
                    </a:lnTo>
                    <a:lnTo>
                      <a:pt x="78" y="93"/>
                    </a:lnTo>
                    <a:lnTo>
                      <a:pt x="78" y="93"/>
                    </a:lnTo>
                    <a:lnTo>
                      <a:pt x="77" y="90"/>
                    </a:lnTo>
                    <a:lnTo>
                      <a:pt x="77" y="90"/>
                    </a:lnTo>
                    <a:lnTo>
                      <a:pt x="76" y="89"/>
                    </a:lnTo>
                    <a:lnTo>
                      <a:pt x="74" y="89"/>
                    </a:lnTo>
                    <a:lnTo>
                      <a:pt x="74" y="89"/>
                    </a:lnTo>
                    <a:lnTo>
                      <a:pt x="72" y="90"/>
                    </a:lnTo>
                    <a:lnTo>
                      <a:pt x="72" y="90"/>
                    </a:lnTo>
                    <a:lnTo>
                      <a:pt x="71" y="93"/>
                    </a:lnTo>
                    <a:lnTo>
                      <a:pt x="71" y="93"/>
                    </a:lnTo>
                    <a:lnTo>
                      <a:pt x="72" y="95"/>
                    </a:lnTo>
                    <a:lnTo>
                      <a:pt x="72" y="95"/>
                    </a:lnTo>
                    <a:lnTo>
                      <a:pt x="74" y="96"/>
                    </a:lnTo>
                    <a:lnTo>
                      <a:pt x="74" y="96"/>
                    </a:lnTo>
                    <a:close/>
                    <a:moveTo>
                      <a:pt x="74" y="86"/>
                    </a:moveTo>
                    <a:lnTo>
                      <a:pt x="74" y="86"/>
                    </a:lnTo>
                    <a:lnTo>
                      <a:pt x="77" y="85"/>
                    </a:lnTo>
                    <a:lnTo>
                      <a:pt x="77" y="85"/>
                    </a:lnTo>
                    <a:lnTo>
                      <a:pt x="78" y="83"/>
                    </a:lnTo>
                    <a:lnTo>
                      <a:pt x="78" y="83"/>
                    </a:lnTo>
                    <a:lnTo>
                      <a:pt x="77" y="80"/>
                    </a:lnTo>
                    <a:lnTo>
                      <a:pt x="77" y="80"/>
                    </a:lnTo>
                    <a:lnTo>
                      <a:pt x="76" y="80"/>
                    </a:lnTo>
                    <a:lnTo>
                      <a:pt x="74" y="79"/>
                    </a:lnTo>
                    <a:lnTo>
                      <a:pt x="74" y="79"/>
                    </a:lnTo>
                    <a:lnTo>
                      <a:pt x="72" y="80"/>
                    </a:lnTo>
                    <a:lnTo>
                      <a:pt x="72" y="80"/>
                    </a:lnTo>
                    <a:lnTo>
                      <a:pt x="71" y="83"/>
                    </a:lnTo>
                    <a:lnTo>
                      <a:pt x="71" y="83"/>
                    </a:lnTo>
                    <a:lnTo>
                      <a:pt x="72" y="85"/>
                    </a:lnTo>
                    <a:lnTo>
                      <a:pt x="72" y="85"/>
                    </a:lnTo>
                    <a:lnTo>
                      <a:pt x="74" y="86"/>
                    </a:lnTo>
                    <a:lnTo>
                      <a:pt x="74" y="86"/>
                    </a:lnTo>
                    <a:close/>
                    <a:moveTo>
                      <a:pt x="54" y="7"/>
                    </a:moveTo>
                    <a:lnTo>
                      <a:pt x="54" y="7"/>
                    </a:lnTo>
                    <a:lnTo>
                      <a:pt x="57" y="6"/>
                    </a:lnTo>
                    <a:lnTo>
                      <a:pt x="57" y="6"/>
                    </a:lnTo>
                    <a:lnTo>
                      <a:pt x="58" y="4"/>
                    </a:lnTo>
                    <a:lnTo>
                      <a:pt x="58" y="4"/>
                    </a:lnTo>
                    <a:lnTo>
                      <a:pt x="57" y="1"/>
                    </a:lnTo>
                    <a:lnTo>
                      <a:pt x="57" y="1"/>
                    </a:lnTo>
                    <a:lnTo>
                      <a:pt x="54" y="0"/>
                    </a:lnTo>
                    <a:lnTo>
                      <a:pt x="54" y="0"/>
                    </a:lnTo>
                    <a:lnTo>
                      <a:pt x="51" y="1"/>
                    </a:lnTo>
                    <a:lnTo>
                      <a:pt x="51" y="1"/>
                    </a:lnTo>
                    <a:lnTo>
                      <a:pt x="50" y="4"/>
                    </a:lnTo>
                    <a:lnTo>
                      <a:pt x="50" y="4"/>
                    </a:lnTo>
                    <a:lnTo>
                      <a:pt x="51" y="6"/>
                    </a:lnTo>
                    <a:lnTo>
                      <a:pt x="51" y="6"/>
                    </a:lnTo>
                    <a:lnTo>
                      <a:pt x="54" y="7"/>
                    </a:lnTo>
                    <a:lnTo>
                      <a:pt x="54" y="7"/>
                    </a:lnTo>
                    <a:close/>
                    <a:moveTo>
                      <a:pt x="5" y="69"/>
                    </a:moveTo>
                    <a:lnTo>
                      <a:pt x="5" y="69"/>
                    </a:lnTo>
                    <a:lnTo>
                      <a:pt x="1" y="70"/>
                    </a:lnTo>
                    <a:lnTo>
                      <a:pt x="1" y="70"/>
                    </a:lnTo>
                    <a:lnTo>
                      <a:pt x="0" y="73"/>
                    </a:lnTo>
                    <a:lnTo>
                      <a:pt x="0" y="73"/>
                    </a:lnTo>
                    <a:lnTo>
                      <a:pt x="1" y="76"/>
                    </a:lnTo>
                    <a:lnTo>
                      <a:pt x="1" y="76"/>
                    </a:lnTo>
                    <a:lnTo>
                      <a:pt x="5" y="77"/>
                    </a:lnTo>
                    <a:lnTo>
                      <a:pt x="5" y="77"/>
                    </a:lnTo>
                    <a:lnTo>
                      <a:pt x="7" y="76"/>
                    </a:lnTo>
                    <a:lnTo>
                      <a:pt x="7" y="76"/>
                    </a:lnTo>
                    <a:lnTo>
                      <a:pt x="8" y="73"/>
                    </a:lnTo>
                    <a:lnTo>
                      <a:pt x="8" y="73"/>
                    </a:lnTo>
                    <a:lnTo>
                      <a:pt x="7" y="70"/>
                    </a:lnTo>
                    <a:lnTo>
                      <a:pt x="7" y="70"/>
                    </a:lnTo>
                    <a:lnTo>
                      <a:pt x="5" y="69"/>
                    </a:lnTo>
                    <a:lnTo>
                      <a:pt x="5" y="69"/>
                    </a:lnTo>
                    <a:close/>
                    <a:moveTo>
                      <a:pt x="5" y="60"/>
                    </a:moveTo>
                    <a:lnTo>
                      <a:pt x="5" y="60"/>
                    </a:lnTo>
                    <a:lnTo>
                      <a:pt x="1" y="61"/>
                    </a:lnTo>
                    <a:lnTo>
                      <a:pt x="1" y="61"/>
                    </a:lnTo>
                    <a:lnTo>
                      <a:pt x="0" y="63"/>
                    </a:lnTo>
                    <a:lnTo>
                      <a:pt x="0" y="63"/>
                    </a:lnTo>
                    <a:lnTo>
                      <a:pt x="1" y="66"/>
                    </a:lnTo>
                    <a:lnTo>
                      <a:pt x="1" y="66"/>
                    </a:lnTo>
                    <a:lnTo>
                      <a:pt x="5" y="67"/>
                    </a:lnTo>
                    <a:lnTo>
                      <a:pt x="5" y="67"/>
                    </a:lnTo>
                    <a:lnTo>
                      <a:pt x="7" y="66"/>
                    </a:lnTo>
                    <a:lnTo>
                      <a:pt x="7" y="66"/>
                    </a:lnTo>
                    <a:lnTo>
                      <a:pt x="8" y="63"/>
                    </a:lnTo>
                    <a:lnTo>
                      <a:pt x="8" y="63"/>
                    </a:lnTo>
                    <a:lnTo>
                      <a:pt x="7" y="61"/>
                    </a:lnTo>
                    <a:lnTo>
                      <a:pt x="7" y="61"/>
                    </a:lnTo>
                    <a:lnTo>
                      <a:pt x="5" y="60"/>
                    </a:lnTo>
                    <a:lnTo>
                      <a:pt x="5" y="60"/>
                    </a:lnTo>
                    <a:close/>
                    <a:moveTo>
                      <a:pt x="74" y="77"/>
                    </a:moveTo>
                    <a:lnTo>
                      <a:pt x="74" y="77"/>
                    </a:lnTo>
                    <a:lnTo>
                      <a:pt x="77" y="76"/>
                    </a:lnTo>
                    <a:lnTo>
                      <a:pt x="77" y="76"/>
                    </a:lnTo>
                    <a:lnTo>
                      <a:pt x="78" y="73"/>
                    </a:lnTo>
                    <a:lnTo>
                      <a:pt x="78" y="73"/>
                    </a:lnTo>
                    <a:lnTo>
                      <a:pt x="77" y="70"/>
                    </a:lnTo>
                    <a:lnTo>
                      <a:pt x="77" y="70"/>
                    </a:lnTo>
                    <a:lnTo>
                      <a:pt x="74" y="69"/>
                    </a:lnTo>
                    <a:lnTo>
                      <a:pt x="74" y="69"/>
                    </a:lnTo>
                    <a:lnTo>
                      <a:pt x="72" y="70"/>
                    </a:lnTo>
                    <a:lnTo>
                      <a:pt x="72" y="70"/>
                    </a:lnTo>
                    <a:lnTo>
                      <a:pt x="71" y="73"/>
                    </a:lnTo>
                    <a:lnTo>
                      <a:pt x="71" y="73"/>
                    </a:lnTo>
                    <a:lnTo>
                      <a:pt x="72" y="76"/>
                    </a:lnTo>
                    <a:lnTo>
                      <a:pt x="72" y="76"/>
                    </a:lnTo>
                    <a:lnTo>
                      <a:pt x="74" y="77"/>
                    </a:lnTo>
                    <a:lnTo>
                      <a:pt x="74" y="77"/>
                    </a:lnTo>
                    <a:close/>
                    <a:moveTo>
                      <a:pt x="74" y="37"/>
                    </a:moveTo>
                    <a:lnTo>
                      <a:pt x="74" y="37"/>
                    </a:lnTo>
                    <a:lnTo>
                      <a:pt x="76" y="36"/>
                    </a:lnTo>
                    <a:lnTo>
                      <a:pt x="77" y="36"/>
                    </a:lnTo>
                    <a:lnTo>
                      <a:pt x="77" y="36"/>
                    </a:lnTo>
                    <a:lnTo>
                      <a:pt x="78" y="33"/>
                    </a:lnTo>
                    <a:lnTo>
                      <a:pt x="78" y="33"/>
                    </a:lnTo>
                    <a:lnTo>
                      <a:pt x="77" y="31"/>
                    </a:lnTo>
                    <a:lnTo>
                      <a:pt x="77" y="31"/>
                    </a:lnTo>
                    <a:lnTo>
                      <a:pt x="74" y="30"/>
                    </a:lnTo>
                    <a:lnTo>
                      <a:pt x="74" y="30"/>
                    </a:lnTo>
                    <a:lnTo>
                      <a:pt x="72" y="31"/>
                    </a:lnTo>
                    <a:lnTo>
                      <a:pt x="72" y="31"/>
                    </a:lnTo>
                    <a:lnTo>
                      <a:pt x="71" y="33"/>
                    </a:lnTo>
                    <a:lnTo>
                      <a:pt x="71" y="33"/>
                    </a:lnTo>
                    <a:lnTo>
                      <a:pt x="72" y="36"/>
                    </a:lnTo>
                    <a:lnTo>
                      <a:pt x="72" y="36"/>
                    </a:lnTo>
                    <a:lnTo>
                      <a:pt x="74" y="37"/>
                    </a:lnTo>
                    <a:lnTo>
                      <a:pt x="74" y="37"/>
                    </a:lnTo>
                    <a:close/>
                    <a:moveTo>
                      <a:pt x="74" y="17"/>
                    </a:moveTo>
                    <a:lnTo>
                      <a:pt x="74" y="17"/>
                    </a:lnTo>
                    <a:lnTo>
                      <a:pt x="76" y="17"/>
                    </a:lnTo>
                    <a:lnTo>
                      <a:pt x="77" y="16"/>
                    </a:lnTo>
                    <a:lnTo>
                      <a:pt x="77" y="16"/>
                    </a:lnTo>
                    <a:lnTo>
                      <a:pt x="78" y="14"/>
                    </a:lnTo>
                    <a:lnTo>
                      <a:pt x="78" y="14"/>
                    </a:lnTo>
                    <a:lnTo>
                      <a:pt x="77" y="10"/>
                    </a:lnTo>
                    <a:lnTo>
                      <a:pt x="77" y="10"/>
                    </a:lnTo>
                    <a:lnTo>
                      <a:pt x="74" y="9"/>
                    </a:lnTo>
                    <a:lnTo>
                      <a:pt x="74" y="9"/>
                    </a:lnTo>
                    <a:lnTo>
                      <a:pt x="72" y="10"/>
                    </a:lnTo>
                    <a:lnTo>
                      <a:pt x="72" y="10"/>
                    </a:lnTo>
                    <a:lnTo>
                      <a:pt x="71" y="12"/>
                    </a:lnTo>
                    <a:lnTo>
                      <a:pt x="71" y="14"/>
                    </a:lnTo>
                    <a:lnTo>
                      <a:pt x="71" y="14"/>
                    </a:lnTo>
                    <a:lnTo>
                      <a:pt x="72" y="16"/>
                    </a:lnTo>
                    <a:lnTo>
                      <a:pt x="72" y="16"/>
                    </a:lnTo>
                    <a:lnTo>
                      <a:pt x="74" y="17"/>
                    </a:lnTo>
                    <a:lnTo>
                      <a:pt x="74" y="17"/>
                    </a:lnTo>
                    <a:close/>
                    <a:moveTo>
                      <a:pt x="74" y="26"/>
                    </a:moveTo>
                    <a:lnTo>
                      <a:pt x="74" y="26"/>
                    </a:lnTo>
                    <a:lnTo>
                      <a:pt x="76" y="26"/>
                    </a:lnTo>
                    <a:lnTo>
                      <a:pt x="77" y="25"/>
                    </a:lnTo>
                    <a:lnTo>
                      <a:pt x="77" y="25"/>
                    </a:lnTo>
                    <a:lnTo>
                      <a:pt x="78" y="23"/>
                    </a:lnTo>
                    <a:lnTo>
                      <a:pt x="78" y="23"/>
                    </a:lnTo>
                    <a:lnTo>
                      <a:pt x="77" y="21"/>
                    </a:lnTo>
                    <a:lnTo>
                      <a:pt x="77" y="21"/>
                    </a:lnTo>
                    <a:lnTo>
                      <a:pt x="74" y="20"/>
                    </a:lnTo>
                    <a:lnTo>
                      <a:pt x="74" y="20"/>
                    </a:lnTo>
                    <a:lnTo>
                      <a:pt x="72" y="21"/>
                    </a:lnTo>
                    <a:lnTo>
                      <a:pt x="72" y="21"/>
                    </a:lnTo>
                    <a:lnTo>
                      <a:pt x="71" y="23"/>
                    </a:lnTo>
                    <a:lnTo>
                      <a:pt x="71" y="23"/>
                    </a:lnTo>
                    <a:lnTo>
                      <a:pt x="72" y="25"/>
                    </a:lnTo>
                    <a:lnTo>
                      <a:pt x="72" y="25"/>
                    </a:lnTo>
                    <a:lnTo>
                      <a:pt x="74" y="26"/>
                    </a:lnTo>
                    <a:lnTo>
                      <a:pt x="74" y="26"/>
                    </a:lnTo>
                    <a:close/>
                    <a:moveTo>
                      <a:pt x="74" y="67"/>
                    </a:moveTo>
                    <a:lnTo>
                      <a:pt x="74" y="67"/>
                    </a:lnTo>
                    <a:lnTo>
                      <a:pt x="77" y="66"/>
                    </a:lnTo>
                    <a:lnTo>
                      <a:pt x="77" y="66"/>
                    </a:lnTo>
                    <a:lnTo>
                      <a:pt x="78" y="63"/>
                    </a:lnTo>
                    <a:lnTo>
                      <a:pt x="78" y="63"/>
                    </a:lnTo>
                    <a:lnTo>
                      <a:pt x="77" y="61"/>
                    </a:lnTo>
                    <a:lnTo>
                      <a:pt x="77" y="61"/>
                    </a:lnTo>
                    <a:lnTo>
                      <a:pt x="74" y="60"/>
                    </a:lnTo>
                    <a:lnTo>
                      <a:pt x="74" y="60"/>
                    </a:lnTo>
                    <a:lnTo>
                      <a:pt x="72" y="61"/>
                    </a:lnTo>
                    <a:lnTo>
                      <a:pt x="72" y="61"/>
                    </a:lnTo>
                    <a:lnTo>
                      <a:pt x="71" y="63"/>
                    </a:lnTo>
                    <a:lnTo>
                      <a:pt x="71" y="63"/>
                    </a:lnTo>
                    <a:lnTo>
                      <a:pt x="72" y="66"/>
                    </a:lnTo>
                    <a:lnTo>
                      <a:pt x="72" y="66"/>
                    </a:lnTo>
                    <a:lnTo>
                      <a:pt x="74" y="67"/>
                    </a:lnTo>
                    <a:lnTo>
                      <a:pt x="74" y="67"/>
                    </a:lnTo>
                    <a:close/>
                    <a:moveTo>
                      <a:pt x="74" y="47"/>
                    </a:moveTo>
                    <a:lnTo>
                      <a:pt x="74" y="47"/>
                    </a:lnTo>
                    <a:lnTo>
                      <a:pt x="76" y="47"/>
                    </a:lnTo>
                    <a:lnTo>
                      <a:pt x="77" y="46"/>
                    </a:lnTo>
                    <a:lnTo>
                      <a:pt x="77" y="46"/>
                    </a:lnTo>
                    <a:lnTo>
                      <a:pt x="78" y="44"/>
                    </a:lnTo>
                    <a:lnTo>
                      <a:pt x="78" y="44"/>
                    </a:lnTo>
                    <a:lnTo>
                      <a:pt x="77" y="40"/>
                    </a:lnTo>
                    <a:lnTo>
                      <a:pt x="77" y="40"/>
                    </a:lnTo>
                    <a:lnTo>
                      <a:pt x="74" y="39"/>
                    </a:lnTo>
                    <a:lnTo>
                      <a:pt x="74" y="39"/>
                    </a:lnTo>
                    <a:lnTo>
                      <a:pt x="72" y="40"/>
                    </a:lnTo>
                    <a:lnTo>
                      <a:pt x="72" y="40"/>
                    </a:lnTo>
                    <a:lnTo>
                      <a:pt x="71" y="44"/>
                    </a:lnTo>
                    <a:lnTo>
                      <a:pt x="71" y="44"/>
                    </a:lnTo>
                    <a:lnTo>
                      <a:pt x="72" y="46"/>
                    </a:lnTo>
                    <a:lnTo>
                      <a:pt x="72" y="46"/>
                    </a:lnTo>
                    <a:lnTo>
                      <a:pt x="74" y="47"/>
                    </a:lnTo>
                    <a:lnTo>
                      <a:pt x="74" y="47"/>
                    </a:lnTo>
                    <a:close/>
                    <a:moveTo>
                      <a:pt x="74" y="56"/>
                    </a:moveTo>
                    <a:lnTo>
                      <a:pt x="74" y="56"/>
                    </a:lnTo>
                    <a:lnTo>
                      <a:pt x="76" y="56"/>
                    </a:lnTo>
                    <a:lnTo>
                      <a:pt x="77" y="55"/>
                    </a:lnTo>
                    <a:lnTo>
                      <a:pt x="77" y="55"/>
                    </a:lnTo>
                    <a:lnTo>
                      <a:pt x="78" y="53"/>
                    </a:lnTo>
                    <a:lnTo>
                      <a:pt x="78" y="53"/>
                    </a:lnTo>
                    <a:lnTo>
                      <a:pt x="77" y="51"/>
                    </a:lnTo>
                    <a:lnTo>
                      <a:pt x="77" y="51"/>
                    </a:lnTo>
                    <a:lnTo>
                      <a:pt x="74" y="50"/>
                    </a:lnTo>
                    <a:lnTo>
                      <a:pt x="74" y="50"/>
                    </a:lnTo>
                    <a:lnTo>
                      <a:pt x="72" y="51"/>
                    </a:lnTo>
                    <a:lnTo>
                      <a:pt x="72" y="51"/>
                    </a:lnTo>
                    <a:lnTo>
                      <a:pt x="71" y="53"/>
                    </a:lnTo>
                    <a:lnTo>
                      <a:pt x="71" y="53"/>
                    </a:lnTo>
                    <a:lnTo>
                      <a:pt x="72" y="55"/>
                    </a:lnTo>
                    <a:lnTo>
                      <a:pt x="72" y="55"/>
                    </a:lnTo>
                    <a:lnTo>
                      <a:pt x="74" y="56"/>
                    </a:lnTo>
                    <a:lnTo>
                      <a:pt x="74" y="56"/>
                    </a:lnTo>
                    <a:close/>
                    <a:moveTo>
                      <a:pt x="150" y="26"/>
                    </a:moveTo>
                    <a:lnTo>
                      <a:pt x="150" y="26"/>
                    </a:lnTo>
                    <a:lnTo>
                      <a:pt x="152" y="26"/>
                    </a:lnTo>
                    <a:lnTo>
                      <a:pt x="152" y="25"/>
                    </a:lnTo>
                    <a:lnTo>
                      <a:pt x="152" y="25"/>
                    </a:lnTo>
                    <a:lnTo>
                      <a:pt x="153" y="23"/>
                    </a:lnTo>
                    <a:lnTo>
                      <a:pt x="153" y="23"/>
                    </a:lnTo>
                    <a:lnTo>
                      <a:pt x="152" y="21"/>
                    </a:lnTo>
                    <a:lnTo>
                      <a:pt x="152" y="21"/>
                    </a:lnTo>
                    <a:lnTo>
                      <a:pt x="150" y="20"/>
                    </a:lnTo>
                    <a:lnTo>
                      <a:pt x="150" y="20"/>
                    </a:lnTo>
                    <a:lnTo>
                      <a:pt x="147" y="21"/>
                    </a:lnTo>
                    <a:lnTo>
                      <a:pt x="147" y="21"/>
                    </a:lnTo>
                    <a:lnTo>
                      <a:pt x="146" y="23"/>
                    </a:lnTo>
                    <a:lnTo>
                      <a:pt x="146" y="23"/>
                    </a:lnTo>
                    <a:lnTo>
                      <a:pt x="147" y="25"/>
                    </a:lnTo>
                    <a:lnTo>
                      <a:pt x="147" y="25"/>
                    </a:lnTo>
                    <a:lnTo>
                      <a:pt x="150" y="26"/>
                    </a:lnTo>
                    <a:lnTo>
                      <a:pt x="150" y="26"/>
                    </a:lnTo>
                    <a:close/>
                    <a:moveTo>
                      <a:pt x="150" y="77"/>
                    </a:moveTo>
                    <a:lnTo>
                      <a:pt x="150" y="77"/>
                    </a:lnTo>
                    <a:lnTo>
                      <a:pt x="152" y="76"/>
                    </a:lnTo>
                    <a:lnTo>
                      <a:pt x="152" y="76"/>
                    </a:lnTo>
                    <a:lnTo>
                      <a:pt x="153" y="73"/>
                    </a:lnTo>
                    <a:lnTo>
                      <a:pt x="153" y="73"/>
                    </a:lnTo>
                    <a:lnTo>
                      <a:pt x="152" y="70"/>
                    </a:lnTo>
                    <a:lnTo>
                      <a:pt x="152" y="70"/>
                    </a:lnTo>
                    <a:lnTo>
                      <a:pt x="150" y="69"/>
                    </a:lnTo>
                    <a:lnTo>
                      <a:pt x="150" y="69"/>
                    </a:lnTo>
                    <a:lnTo>
                      <a:pt x="147" y="70"/>
                    </a:lnTo>
                    <a:lnTo>
                      <a:pt x="147" y="70"/>
                    </a:lnTo>
                    <a:lnTo>
                      <a:pt x="146" y="73"/>
                    </a:lnTo>
                    <a:lnTo>
                      <a:pt x="146" y="73"/>
                    </a:lnTo>
                    <a:lnTo>
                      <a:pt x="147" y="76"/>
                    </a:lnTo>
                    <a:lnTo>
                      <a:pt x="147" y="76"/>
                    </a:lnTo>
                    <a:lnTo>
                      <a:pt x="150" y="77"/>
                    </a:lnTo>
                    <a:lnTo>
                      <a:pt x="150" y="77"/>
                    </a:lnTo>
                    <a:close/>
                    <a:moveTo>
                      <a:pt x="150" y="67"/>
                    </a:moveTo>
                    <a:lnTo>
                      <a:pt x="150" y="67"/>
                    </a:lnTo>
                    <a:lnTo>
                      <a:pt x="152" y="66"/>
                    </a:lnTo>
                    <a:lnTo>
                      <a:pt x="152" y="66"/>
                    </a:lnTo>
                    <a:lnTo>
                      <a:pt x="153" y="63"/>
                    </a:lnTo>
                    <a:lnTo>
                      <a:pt x="153" y="63"/>
                    </a:lnTo>
                    <a:lnTo>
                      <a:pt x="152" y="61"/>
                    </a:lnTo>
                    <a:lnTo>
                      <a:pt x="152" y="61"/>
                    </a:lnTo>
                    <a:lnTo>
                      <a:pt x="150" y="60"/>
                    </a:lnTo>
                    <a:lnTo>
                      <a:pt x="150" y="60"/>
                    </a:lnTo>
                    <a:lnTo>
                      <a:pt x="147" y="61"/>
                    </a:lnTo>
                    <a:lnTo>
                      <a:pt x="147" y="61"/>
                    </a:lnTo>
                    <a:lnTo>
                      <a:pt x="146" y="63"/>
                    </a:lnTo>
                    <a:lnTo>
                      <a:pt x="146" y="63"/>
                    </a:lnTo>
                    <a:lnTo>
                      <a:pt x="147" y="66"/>
                    </a:lnTo>
                    <a:lnTo>
                      <a:pt x="147" y="66"/>
                    </a:lnTo>
                    <a:lnTo>
                      <a:pt x="150" y="67"/>
                    </a:lnTo>
                    <a:lnTo>
                      <a:pt x="150" y="67"/>
                    </a:lnTo>
                    <a:close/>
                    <a:moveTo>
                      <a:pt x="150" y="56"/>
                    </a:moveTo>
                    <a:lnTo>
                      <a:pt x="150" y="56"/>
                    </a:lnTo>
                    <a:lnTo>
                      <a:pt x="151" y="56"/>
                    </a:lnTo>
                    <a:lnTo>
                      <a:pt x="152" y="55"/>
                    </a:lnTo>
                    <a:lnTo>
                      <a:pt x="152" y="55"/>
                    </a:lnTo>
                    <a:lnTo>
                      <a:pt x="153" y="53"/>
                    </a:lnTo>
                    <a:lnTo>
                      <a:pt x="153" y="53"/>
                    </a:lnTo>
                    <a:lnTo>
                      <a:pt x="152" y="51"/>
                    </a:lnTo>
                    <a:lnTo>
                      <a:pt x="152" y="51"/>
                    </a:lnTo>
                    <a:lnTo>
                      <a:pt x="150" y="50"/>
                    </a:lnTo>
                    <a:lnTo>
                      <a:pt x="150" y="50"/>
                    </a:lnTo>
                    <a:lnTo>
                      <a:pt x="147" y="51"/>
                    </a:lnTo>
                    <a:lnTo>
                      <a:pt x="147" y="51"/>
                    </a:lnTo>
                    <a:lnTo>
                      <a:pt x="146" y="53"/>
                    </a:lnTo>
                    <a:lnTo>
                      <a:pt x="146" y="53"/>
                    </a:lnTo>
                    <a:lnTo>
                      <a:pt x="147" y="55"/>
                    </a:lnTo>
                    <a:lnTo>
                      <a:pt x="147" y="55"/>
                    </a:lnTo>
                    <a:lnTo>
                      <a:pt x="150" y="56"/>
                    </a:lnTo>
                    <a:lnTo>
                      <a:pt x="150" y="56"/>
                    </a:lnTo>
                    <a:close/>
                    <a:moveTo>
                      <a:pt x="150" y="47"/>
                    </a:moveTo>
                    <a:lnTo>
                      <a:pt x="150" y="47"/>
                    </a:lnTo>
                    <a:lnTo>
                      <a:pt x="152" y="47"/>
                    </a:lnTo>
                    <a:lnTo>
                      <a:pt x="152" y="46"/>
                    </a:lnTo>
                    <a:lnTo>
                      <a:pt x="152" y="46"/>
                    </a:lnTo>
                    <a:lnTo>
                      <a:pt x="153" y="44"/>
                    </a:lnTo>
                    <a:lnTo>
                      <a:pt x="153" y="44"/>
                    </a:lnTo>
                    <a:lnTo>
                      <a:pt x="152" y="40"/>
                    </a:lnTo>
                    <a:lnTo>
                      <a:pt x="152" y="40"/>
                    </a:lnTo>
                    <a:lnTo>
                      <a:pt x="150" y="39"/>
                    </a:lnTo>
                    <a:lnTo>
                      <a:pt x="150" y="39"/>
                    </a:lnTo>
                    <a:lnTo>
                      <a:pt x="147" y="40"/>
                    </a:lnTo>
                    <a:lnTo>
                      <a:pt x="147" y="40"/>
                    </a:lnTo>
                    <a:lnTo>
                      <a:pt x="146" y="44"/>
                    </a:lnTo>
                    <a:lnTo>
                      <a:pt x="146" y="44"/>
                    </a:lnTo>
                    <a:lnTo>
                      <a:pt x="147" y="46"/>
                    </a:lnTo>
                    <a:lnTo>
                      <a:pt x="147" y="46"/>
                    </a:lnTo>
                    <a:lnTo>
                      <a:pt x="150" y="47"/>
                    </a:lnTo>
                    <a:lnTo>
                      <a:pt x="150" y="47"/>
                    </a:lnTo>
                    <a:close/>
                    <a:moveTo>
                      <a:pt x="150" y="86"/>
                    </a:moveTo>
                    <a:lnTo>
                      <a:pt x="150" y="86"/>
                    </a:lnTo>
                    <a:lnTo>
                      <a:pt x="152" y="85"/>
                    </a:lnTo>
                    <a:lnTo>
                      <a:pt x="152" y="85"/>
                    </a:lnTo>
                    <a:lnTo>
                      <a:pt x="153" y="83"/>
                    </a:lnTo>
                    <a:lnTo>
                      <a:pt x="153" y="83"/>
                    </a:lnTo>
                    <a:lnTo>
                      <a:pt x="152" y="80"/>
                    </a:lnTo>
                    <a:lnTo>
                      <a:pt x="152" y="80"/>
                    </a:lnTo>
                    <a:lnTo>
                      <a:pt x="152" y="80"/>
                    </a:lnTo>
                    <a:lnTo>
                      <a:pt x="150" y="79"/>
                    </a:lnTo>
                    <a:lnTo>
                      <a:pt x="150" y="79"/>
                    </a:lnTo>
                    <a:lnTo>
                      <a:pt x="147" y="80"/>
                    </a:lnTo>
                    <a:lnTo>
                      <a:pt x="147" y="80"/>
                    </a:lnTo>
                    <a:lnTo>
                      <a:pt x="146" y="83"/>
                    </a:lnTo>
                    <a:lnTo>
                      <a:pt x="146" y="83"/>
                    </a:lnTo>
                    <a:lnTo>
                      <a:pt x="147" y="85"/>
                    </a:lnTo>
                    <a:lnTo>
                      <a:pt x="147" y="85"/>
                    </a:lnTo>
                    <a:lnTo>
                      <a:pt x="150" y="86"/>
                    </a:lnTo>
                    <a:lnTo>
                      <a:pt x="150" y="86"/>
                    </a:lnTo>
                    <a:close/>
                    <a:moveTo>
                      <a:pt x="134" y="26"/>
                    </a:moveTo>
                    <a:lnTo>
                      <a:pt x="134" y="26"/>
                    </a:lnTo>
                    <a:lnTo>
                      <a:pt x="136" y="25"/>
                    </a:lnTo>
                    <a:lnTo>
                      <a:pt x="136" y="25"/>
                    </a:lnTo>
                    <a:lnTo>
                      <a:pt x="137" y="23"/>
                    </a:lnTo>
                    <a:lnTo>
                      <a:pt x="137" y="23"/>
                    </a:lnTo>
                    <a:lnTo>
                      <a:pt x="136" y="21"/>
                    </a:lnTo>
                    <a:lnTo>
                      <a:pt x="136" y="21"/>
                    </a:lnTo>
                    <a:lnTo>
                      <a:pt x="134" y="20"/>
                    </a:lnTo>
                    <a:lnTo>
                      <a:pt x="134" y="20"/>
                    </a:lnTo>
                    <a:lnTo>
                      <a:pt x="130" y="21"/>
                    </a:lnTo>
                    <a:lnTo>
                      <a:pt x="130" y="21"/>
                    </a:lnTo>
                    <a:lnTo>
                      <a:pt x="129" y="23"/>
                    </a:lnTo>
                    <a:lnTo>
                      <a:pt x="129" y="23"/>
                    </a:lnTo>
                    <a:lnTo>
                      <a:pt x="130" y="25"/>
                    </a:lnTo>
                    <a:lnTo>
                      <a:pt x="130" y="25"/>
                    </a:lnTo>
                    <a:lnTo>
                      <a:pt x="134" y="26"/>
                    </a:lnTo>
                    <a:lnTo>
                      <a:pt x="134" y="26"/>
                    </a:lnTo>
                    <a:close/>
                    <a:moveTo>
                      <a:pt x="134" y="37"/>
                    </a:moveTo>
                    <a:lnTo>
                      <a:pt x="134" y="37"/>
                    </a:lnTo>
                    <a:lnTo>
                      <a:pt x="136" y="36"/>
                    </a:lnTo>
                    <a:lnTo>
                      <a:pt x="136" y="36"/>
                    </a:lnTo>
                    <a:lnTo>
                      <a:pt x="137" y="33"/>
                    </a:lnTo>
                    <a:lnTo>
                      <a:pt x="137" y="33"/>
                    </a:lnTo>
                    <a:lnTo>
                      <a:pt x="136" y="31"/>
                    </a:lnTo>
                    <a:lnTo>
                      <a:pt x="136" y="31"/>
                    </a:lnTo>
                    <a:lnTo>
                      <a:pt x="134" y="30"/>
                    </a:lnTo>
                    <a:lnTo>
                      <a:pt x="134" y="30"/>
                    </a:lnTo>
                    <a:lnTo>
                      <a:pt x="130" y="31"/>
                    </a:lnTo>
                    <a:lnTo>
                      <a:pt x="130" y="31"/>
                    </a:lnTo>
                    <a:lnTo>
                      <a:pt x="129" y="33"/>
                    </a:lnTo>
                    <a:lnTo>
                      <a:pt x="129" y="33"/>
                    </a:lnTo>
                    <a:lnTo>
                      <a:pt x="130" y="36"/>
                    </a:lnTo>
                    <a:lnTo>
                      <a:pt x="130" y="36"/>
                    </a:lnTo>
                    <a:lnTo>
                      <a:pt x="134" y="37"/>
                    </a:lnTo>
                    <a:lnTo>
                      <a:pt x="134" y="37"/>
                    </a:lnTo>
                    <a:close/>
                    <a:moveTo>
                      <a:pt x="209" y="7"/>
                    </a:moveTo>
                    <a:lnTo>
                      <a:pt x="209" y="7"/>
                    </a:lnTo>
                    <a:lnTo>
                      <a:pt x="211" y="6"/>
                    </a:lnTo>
                    <a:lnTo>
                      <a:pt x="211" y="6"/>
                    </a:lnTo>
                    <a:lnTo>
                      <a:pt x="212" y="4"/>
                    </a:lnTo>
                    <a:lnTo>
                      <a:pt x="212" y="4"/>
                    </a:lnTo>
                    <a:lnTo>
                      <a:pt x="211" y="1"/>
                    </a:lnTo>
                    <a:lnTo>
                      <a:pt x="211" y="1"/>
                    </a:lnTo>
                    <a:lnTo>
                      <a:pt x="209" y="0"/>
                    </a:lnTo>
                    <a:lnTo>
                      <a:pt x="209" y="0"/>
                    </a:lnTo>
                    <a:lnTo>
                      <a:pt x="206" y="1"/>
                    </a:lnTo>
                    <a:lnTo>
                      <a:pt x="206" y="1"/>
                    </a:lnTo>
                    <a:lnTo>
                      <a:pt x="205" y="4"/>
                    </a:lnTo>
                    <a:lnTo>
                      <a:pt x="205" y="4"/>
                    </a:lnTo>
                    <a:lnTo>
                      <a:pt x="206" y="6"/>
                    </a:lnTo>
                    <a:lnTo>
                      <a:pt x="206" y="6"/>
                    </a:lnTo>
                    <a:lnTo>
                      <a:pt x="209" y="7"/>
                    </a:lnTo>
                    <a:lnTo>
                      <a:pt x="209" y="7"/>
                    </a:lnTo>
                    <a:close/>
                    <a:moveTo>
                      <a:pt x="150" y="37"/>
                    </a:moveTo>
                    <a:lnTo>
                      <a:pt x="150" y="37"/>
                    </a:lnTo>
                    <a:lnTo>
                      <a:pt x="152" y="36"/>
                    </a:lnTo>
                    <a:lnTo>
                      <a:pt x="152" y="36"/>
                    </a:lnTo>
                    <a:lnTo>
                      <a:pt x="152" y="36"/>
                    </a:lnTo>
                    <a:lnTo>
                      <a:pt x="153" y="33"/>
                    </a:lnTo>
                    <a:lnTo>
                      <a:pt x="153" y="33"/>
                    </a:lnTo>
                    <a:lnTo>
                      <a:pt x="152" y="31"/>
                    </a:lnTo>
                    <a:lnTo>
                      <a:pt x="152" y="31"/>
                    </a:lnTo>
                    <a:lnTo>
                      <a:pt x="150" y="30"/>
                    </a:lnTo>
                    <a:lnTo>
                      <a:pt x="150" y="30"/>
                    </a:lnTo>
                    <a:lnTo>
                      <a:pt x="147" y="31"/>
                    </a:lnTo>
                    <a:lnTo>
                      <a:pt x="147" y="31"/>
                    </a:lnTo>
                    <a:lnTo>
                      <a:pt x="146" y="33"/>
                    </a:lnTo>
                    <a:lnTo>
                      <a:pt x="146" y="33"/>
                    </a:lnTo>
                    <a:lnTo>
                      <a:pt x="147" y="36"/>
                    </a:lnTo>
                    <a:lnTo>
                      <a:pt x="147" y="36"/>
                    </a:lnTo>
                    <a:lnTo>
                      <a:pt x="150" y="37"/>
                    </a:lnTo>
                    <a:lnTo>
                      <a:pt x="150" y="37"/>
                    </a:lnTo>
                    <a:close/>
                    <a:moveTo>
                      <a:pt x="150" y="7"/>
                    </a:moveTo>
                    <a:lnTo>
                      <a:pt x="150" y="7"/>
                    </a:lnTo>
                    <a:lnTo>
                      <a:pt x="152" y="6"/>
                    </a:lnTo>
                    <a:lnTo>
                      <a:pt x="152" y="6"/>
                    </a:lnTo>
                    <a:lnTo>
                      <a:pt x="153" y="4"/>
                    </a:lnTo>
                    <a:lnTo>
                      <a:pt x="153" y="4"/>
                    </a:lnTo>
                    <a:lnTo>
                      <a:pt x="152" y="1"/>
                    </a:lnTo>
                    <a:lnTo>
                      <a:pt x="152" y="1"/>
                    </a:lnTo>
                    <a:lnTo>
                      <a:pt x="150" y="0"/>
                    </a:lnTo>
                    <a:lnTo>
                      <a:pt x="150" y="0"/>
                    </a:lnTo>
                    <a:lnTo>
                      <a:pt x="147" y="1"/>
                    </a:lnTo>
                    <a:lnTo>
                      <a:pt x="147" y="1"/>
                    </a:lnTo>
                    <a:lnTo>
                      <a:pt x="146" y="4"/>
                    </a:lnTo>
                    <a:lnTo>
                      <a:pt x="146" y="4"/>
                    </a:lnTo>
                    <a:lnTo>
                      <a:pt x="147" y="6"/>
                    </a:lnTo>
                    <a:lnTo>
                      <a:pt x="147" y="6"/>
                    </a:lnTo>
                    <a:lnTo>
                      <a:pt x="150" y="7"/>
                    </a:lnTo>
                    <a:lnTo>
                      <a:pt x="150" y="7"/>
                    </a:lnTo>
                    <a:close/>
                    <a:moveTo>
                      <a:pt x="5" y="50"/>
                    </a:moveTo>
                    <a:lnTo>
                      <a:pt x="5" y="50"/>
                    </a:lnTo>
                    <a:lnTo>
                      <a:pt x="1" y="51"/>
                    </a:lnTo>
                    <a:lnTo>
                      <a:pt x="1" y="51"/>
                    </a:lnTo>
                    <a:lnTo>
                      <a:pt x="0" y="53"/>
                    </a:lnTo>
                    <a:lnTo>
                      <a:pt x="0" y="53"/>
                    </a:lnTo>
                    <a:lnTo>
                      <a:pt x="1" y="55"/>
                    </a:lnTo>
                    <a:lnTo>
                      <a:pt x="1" y="55"/>
                    </a:lnTo>
                    <a:lnTo>
                      <a:pt x="5" y="56"/>
                    </a:lnTo>
                    <a:lnTo>
                      <a:pt x="5" y="56"/>
                    </a:lnTo>
                    <a:lnTo>
                      <a:pt x="6" y="56"/>
                    </a:lnTo>
                    <a:lnTo>
                      <a:pt x="7" y="55"/>
                    </a:lnTo>
                    <a:lnTo>
                      <a:pt x="7" y="55"/>
                    </a:lnTo>
                    <a:lnTo>
                      <a:pt x="8" y="53"/>
                    </a:lnTo>
                    <a:lnTo>
                      <a:pt x="8" y="53"/>
                    </a:lnTo>
                    <a:lnTo>
                      <a:pt x="7" y="51"/>
                    </a:lnTo>
                    <a:lnTo>
                      <a:pt x="7" y="51"/>
                    </a:lnTo>
                    <a:lnTo>
                      <a:pt x="5" y="50"/>
                    </a:lnTo>
                    <a:lnTo>
                      <a:pt x="5" y="50"/>
                    </a:lnTo>
                    <a:close/>
                    <a:moveTo>
                      <a:pt x="150" y="17"/>
                    </a:moveTo>
                    <a:lnTo>
                      <a:pt x="150" y="17"/>
                    </a:lnTo>
                    <a:lnTo>
                      <a:pt x="152" y="17"/>
                    </a:lnTo>
                    <a:lnTo>
                      <a:pt x="152" y="16"/>
                    </a:lnTo>
                    <a:lnTo>
                      <a:pt x="152" y="16"/>
                    </a:lnTo>
                    <a:lnTo>
                      <a:pt x="153" y="14"/>
                    </a:lnTo>
                    <a:lnTo>
                      <a:pt x="153" y="14"/>
                    </a:lnTo>
                    <a:lnTo>
                      <a:pt x="152" y="10"/>
                    </a:lnTo>
                    <a:lnTo>
                      <a:pt x="152" y="10"/>
                    </a:lnTo>
                    <a:lnTo>
                      <a:pt x="150" y="9"/>
                    </a:lnTo>
                    <a:lnTo>
                      <a:pt x="150" y="9"/>
                    </a:lnTo>
                    <a:lnTo>
                      <a:pt x="147" y="10"/>
                    </a:lnTo>
                    <a:lnTo>
                      <a:pt x="147" y="10"/>
                    </a:lnTo>
                    <a:lnTo>
                      <a:pt x="146" y="12"/>
                    </a:lnTo>
                    <a:lnTo>
                      <a:pt x="146" y="14"/>
                    </a:lnTo>
                    <a:lnTo>
                      <a:pt x="146" y="14"/>
                    </a:lnTo>
                    <a:lnTo>
                      <a:pt x="147" y="16"/>
                    </a:lnTo>
                    <a:lnTo>
                      <a:pt x="147" y="16"/>
                    </a:lnTo>
                    <a:lnTo>
                      <a:pt x="150" y="17"/>
                    </a:lnTo>
                    <a:lnTo>
                      <a:pt x="150" y="17"/>
                    </a:lnTo>
                    <a:close/>
                    <a:moveTo>
                      <a:pt x="113" y="7"/>
                    </a:moveTo>
                    <a:lnTo>
                      <a:pt x="113" y="7"/>
                    </a:lnTo>
                    <a:lnTo>
                      <a:pt x="117" y="6"/>
                    </a:lnTo>
                    <a:lnTo>
                      <a:pt x="117" y="6"/>
                    </a:lnTo>
                    <a:lnTo>
                      <a:pt x="118" y="4"/>
                    </a:lnTo>
                    <a:lnTo>
                      <a:pt x="118" y="4"/>
                    </a:lnTo>
                    <a:lnTo>
                      <a:pt x="117" y="1"/>
                    </a:lnTo>
                    <a:lnTo>
                      <a:pt x="117" y="1"/>
                    </a:lnTo>
                    <a:lnTo>
                      <a:pt x="113" y="0"/>
                    </a:lnTo>
                    <a:lnTo>
                      <a:pt x="113" y="0"/>
                    </a:lnTo>
                    <a:lnTo>
                      <a:pt x="111" y="1"/>
                    </a:lnTo>
                    <a:lnTo>
                      <a:pt x="111" y="1"/>
                    </a:lnTo>
                    <a:lnTo>
                      <a:pt x="110" y="4"/>
                    </a:lnTo>
                    <a:lnTo>
                      <a:pt x="110" y="4"/>
                    </a:lnTo>
                    <a:lnTo>
                      <a:pt x="111" y="6"/>
                    </a:lnTo>
                    <a:lnTo>
                      <a:pt x="111" y="6"/>
                    </a:lnTo>
                    <a:lnTo>
                      <a:pt x="113" y="7"/>
                    </a:lnTo>
                    <a:lnTo>
                      <a:pt x="113" y="7"/>
                    </a:lnTo>
                    <a:close/>
                    <a:moveTo>
                      <a:pt x="113" y="56"/>
                    </a:moveTo>
                    <a:lnTo>
                      <a:pt x="113" y="56"/>
                    </a:lnTo>
                    <a:lnTo>
                      <a:pt x="117" y="55"/>
                    </a:lnTo>
                    <a:lnTo>
                      <a:pt x="117" y="55"/>
                    </a:lnTo>
                    <a:lnTo>
                      <a:pt x="118" y="53"/>
                    </a:lnTo>
                    <a:lnTo>
                      <a:pt x="118" y="53"/>
                    </a:lnTo>
                    <a:lnTo>
                      <a:pt x="117" y="51"/>
                    </a:lnTo>
                    <a:lnTo>
                      <a:pt x="117" y="51"/>
                    </a:lnTo>
                    <a:lnTo>
                      <a:pt x="113" y="50"/>
                    </a:lnTo>
                    <a:lnTo>
                      <a:pt x="113" y="50"/>
                    </a:lnTo>
                    <a:lnTo>
                      <a:pt x="111" y="51"/>
                    </a:lnTo>
                    <a:lnTo>
                      <a:pt x="111" y="51"/>
                    </a:lnTo>
                    <a:lnTo>
                      <a:pt x="110" y="53"/>
                    </a:lnTo>
                    <a:lnTo>
                      <a:pt x="110" y="53"/>
                    </a:lnTo>
                    <a:lnTo>
                      <a:pt x="111" y="55"/>
                    </a:lnTo>
                    <a:lnTo>
                      <a:pt x="111" y="55"/>
                    </a:lnTo>
                    <a:lnTo>
                      <a:pt x="113" y="56"/>
                    </a:lnTo>
                    <a:lnTo>
                      <a:pt x="113" y="56"/>
                    </a:lnTo>
                    <a:close/>
                    <a:moveTo>
                      <a:pt x="94" y="7"/>
                    </a:moveTo>
                    <a:lnTo>
                      <a:pt x="94" y="7"/>
                    </a:lnTo>
                    <a:lnTo>
                      <a:pt x="96" y="6"/>
                    </a:lnTo>
                    <a:lnTo>
                      <a:pt x="96" y="6"/>
                    </a:lnTo>
                    <a:lnTo>
                      <a:pt x="97" y="4"/>
                    </a:lnTo>
                    <a:lnTo>
                      <a:pt x="97" y="4"/>
                    </a:lnTo>
                    <a:lnTo>
                      <a:pt x="96" y="1"/>
                    </a:lnTo>
                    <a:lnTo>
                      <a:pt x="96" y="1"/>
                    </a:lnTo>
                    <a:lnTo>
                      <a:pt x="94" y="0"/>
                    </a:lnTo>
                    <a:lnTo>
                      <a:pt x="94" y="0"/>
                    </a:lnTo>
                    <a:lnTo>
                      <a:pt x="91" y="1"/>
                    </a:lnTo>
                    <a:lnTo>
                      <a:pt x="91" y="1"/>
                    </a:lnTo>
                    <a:lnTo>
                      <a:pt x="90" y="4"/>
                    </a:lnTo>
                    <a:lnTo>
                      <a:pt x="90" y="4"/>
                    </a:lnTo>
                    <a:lnTo>
                      <a:pt x="91" y="6"/>
                    </a:lnTo>
                    <a:lnTo>
                      <a:pt x="91" y="6"/>
                    </a:lnTo>
                    <a:lnTo>
                      <a:pt x="94" y="7"/>
                    </a:lnTo>
                    <a:lnTo>
                      <a:pt x="94" y="7"/>
                    </a:lnTo>
                    <a:close/>
                    <a:moveTo>
                      <a:pt x="113" y="17"/>
                    </a:moveTo>
                    <a:lnTo>
                      <a:pt x="113" y="17"/>
                    </a:lnTo>
                    <a:lnTo>
                      <a:pt x="117" y="16"/>
                    </a:lnTo>
                    <a:lnTo>
                      <a:pt x="117" y="16"/>
                    </a:lnTo>
                    <a:lnTo>
                      <a:pt x="118" y="14"/>
                    </a:lnTo>
                    <a:lnTo>
                      <a:pt x="118" y="14"/>
                    </a:lnTo>
                    <a:lnTo>
                      <a:pt x="117" y="10"/>
                    </a:lnTo>
                    <a:lnTo>
                      <a:pt x="117" y="10"/>
                    </a:lnTo>
                    <a:lnTo>
                      <a:pt x="113" y="9"/>
                    </a:lnTo>
                    <a:lnTo>
                      <a:pt x="113" y="9"/>
                    </a:lnTo>
                    <a:lnTo>
                      <a:pt x="111" y="10"/>
                    </a:lnTo>
                    <a:lnTo>
                      <a:pt x="111" y="10"/>
                    </a:lnTo>
                    <a:lnTo>
                      <a:pt x="110" y="14"/>
                    </a:lnTo>
                    <a:lnTo>
                      <a:pt x="110" y="14"/>
                    </a:lnTo>
                    <a:lnTo>
                      <a:pt x="111" y="16"/>
                    </a:lnTo>
                    <a:lnTo>
                      <a:pt x="111" y="16"/>
                    </a:lnTo>
                    <a:lnTo>
                      <a:pt x="113" y="17"/>
                    </a:lnTo>
                    <a:lnTo>
                      <a:pt x="113" y="17"/>
                    </a:lnTo>
                    <a:close/>
                    <a:moveTo>
                      <a:pt x="113" y="67"/>
                    </a:moveTo>
                    <a:lnTo>
                      <a:pt x="113" y="67"/>
                    </a:lnTo>
                    <a:lnTo>
                      <a:pt x="117" y="66"/>
                    </a:lnTo>
                    <a:lnTo>
                      <a:pt x="117" y="66"/>
                    </a:lnTo>
                    <a:lnTo>
                      <a:pt x="118" y="63"/>
                    </a:lnTo>
                    <a:lnTo>
                      <a:pt x="118" y="63"/>
                    </a:lnTo>
                    <a:lnTo>
                      <a:pt x="117" y="61"/>
                    </a:lnTo>
                    <a:lnTo>
                      <a:pt x="117" y="61"/>
                    </a:lnTo>
                    <a:lnTo>
                      <a:pt x="113" y="60"/>
                    </a:lnTo>
                    <a:lnTo>
                      <a:pt x="113" y="60"/>
                    </a:lnTo>
                    <a:lnTo>
                      <a:pt x="112" y="60"/>
                    </a:lnTo>
                    <a:lnTo>
                      <a:pt x="111" y="61"/>
                    </a:lnTo>
                    <a:lnTo>
                      <a:pt x="111" y="61"/>
                    </a:lnTo>
                    <a:lnTo>
                      <a:pt x="110" y="63"/>
                    </a:lnTo>
                    <a:lnTo>
                      <a:pt x="110" y="63"/>
                    </a:lnTo>
                    <a:lnTo>
                      <a:pt x="111" y="65"/>
                    </a:lnTo>
                    <a:lnTo>
                      <a:pt x="111" y="65"/>
                    </a:lnTo>
                    <a:lnTo>
                      <a:pt x="112" y="66"/>
                    </a:lnTo>
                    <a:lnTo>
                      <a:pt x="113" y="67"/>
                    </a:lnTo>
                    <a:lnTo>
                      <a:pt x="113" y="67"/>
                    </a:lnTo>
                    <a:close/>
                    <a:moveTo>
                      <a:pt x="104" y="67"/>
                    </a:moveTo>
                    <a:lnTo>
                      <a:pt x="104" y="67"/>
                    </a:lnTo>
                    <a:lnTo>
                      <a:pt x="106" y="66"/>
                    </a:lnTo>
                    <a:lnTo>
                      <a:pt x="106" y="66"/>
                    </a:lnTo>
                    <a:lnTo>
                      <a:pt x="107" y="63"/>
                    </a:lnTo>
                    <a:lnTo>
                      <a:pt x="107" y="63"/>
                    </a:lnTo>
                    <a:lnTo>
                      <a:pt x="106" y="61"/>
                    </a:lnTo>
                    <a:lnTo>
                      <a:pt x="106" y="61"/>
                    </a:lnTo>
                    <a:lnTo>
                      <a:pt x="104" y="60"/>
                    </a:lnTo>
                    <a:lnTo>
                      <a:pt x="104" y="60"/>
                    </a:lnTo>
                    <a:lnTo>
                      <a:pt x="102" y="60"/>
                    </a:lnTo>
                    <a:lnTo>
                      <a:pt x="101" y="61"/>
                    </a:lnTo>
                    <a:lnTo>
                      <a:pt x="101" y="61"/>
                    </a:lnTo>
                    <a:lnTo>
                      <a:pt x="101" y="63"/>
                    </a:lnTo>
                    <a:lnTo>
                      <a:pt x="101" y="63"/>
                    </a:lnTo>
                    <a:lnTo>
                      <a:pt x="102" y="65"/>
                    </a:lnTo>
                    <a:lnTo>
                      <a:pt x="102" y="65"/>
                    </a:lnTo>
                    <a:lnTo>
                      <a:pt x="103" y="66"/>
                    </a:lnTo>
                    <a:lnTo>
                      <a:pt x="104" y="67"/>
                    </a:lnTo>
                    <a:lnTo>
                      <a:pt x="104" y="67"/>
                    </a:lnTo>
                    <a:close/>
                    <a:moveTo>
                      <a:pt x="104" y="7"/>
                    </a:moveTo>
                    <a:lnTo>
                      <a:pt x="104" y="7"/>
                    </a:lnTo>
                    <a:lnTo>
                      <a:pt x="106" y="6"/>
                    </a:lnTo>
                    <a:lnTo>
                      <a:pt x="106" y="6"/>
                    </a:lnTo>
                    <a:lnTo>
                      <a:pt x="107" y="4"/>
                    </a:lnTo>
                    <a:lnTo>
                      <a:pt x="107" y="4"/>
                    </a:lnTo>
                    <a:lnTo>
                      <a:pt x="106" y="1"/>
                    </a:lnTo>
                    <a:lnTo>
                      <a:pt x="106" y="1"/>
                    </a:lnTo>
                    <a:lnTo>
                      <a:pt x="104" y="0"/>
                    </a:lnTo>
                    <a:lnTo>
                      <a:pt x="104" y="0"/>
                    </a:lnTo>
                    <a:lnTo>
                      <a:pt x="102" y="1"/>
                    </a:lnTo>
                    <a:lnTo>
                      <a:pt x="102" y="1"/>
                    </a:lnTo>
                    <a:lnTo>
                      <a:pt x="101" y="4"/>
                    </a:lnTo>
                    <a:lnTo>
                      <a:pt x="101" y="4"/>
                    </a:lnTo>
                    <a:lnTo>
                      <a:pt x="102" y="6"/>
                    </a:lnTo>
                    <a:lnTo>
                      <a:pt x="102" y="6"/>
                    </a:lnTo>
                    <a:lnTo>
                      <a:pt x="104" y="7"/>
                    </a:lnTo>
                    <a:lnTo>
                      <a:pt x="104" y="7"/>
                    </a:lnTo>
                    <a:close/>
                    <a:moveTo>
                      <a:pt x="124" y="37"/>
                    </a:moveTo>
                    <a:lnTo>
                      <a:pt x="124" y="37"/>
                    </a:lnTo>
                    <a:lnTo>
                      <a:pt x="126" y="36"/>
                    </a:lnTo>
                    <a:lnTo>
                      <a:pt x="126" y="36"/>
                    </a:lnTo>
                    <a:lnTo>
                      <a:pt x="127" y="33"/>
                    </a:lnTo>
                    <a:lnTo>
                      <a:pt x="127" y="33"/>
                    </a:lnTo>
                    <a:lnTo>
                      <a:pt x="126" y="31"/>
                    </a:lnTo>
                    <a:lnTo>
                      <a:pt x="126" y="31"/>
                    </a:lnTo>
                    <a:lnTo>
                      <a:pt x="124" y="30"/>
                    </a:lnTo>
                    <a:lnTo>
                      <a:pt x="124" y="30"/>
                    </a:lnTo>
                    <a:lnTo>
                      <a:pt x="121" y="31"/>
                    </a:lnTo>
                    <a:lnTo>
                      <a:pt x="121" y="31"/>
                    </a:lnTo>
                    <a:lnTo>
                      <a:pt x="120" y="33"/>
                    </a:lnTo>
                    <a:lnTo>
                      <a:pt x="120" y="33"/>
                    </a:lnTo>
                    <a:lnTo>
                      <a:pt x="121" y="36"/>
                    </a:lnTo>
                    <a:lnTo>
                      <a:pt x="121" y="36"/>
                    </a:lnTo>
                    <a:lnTo>
                      <a:pt x="124" y="37"/>
                    </a:lnTo>
                    <a:lnTo>
                      <a:pt x="124" y="37"/>
                    </a:lnTo>
                    <a:close/>
                    <a:moveTo>
                      <a:pt x="124" y="26"/>
                    </a:moveTo>
                    <a:lnTo>
                      <a:pt x="124" y="26"/>
                    </a:lnTo>
                    <a:lnTo>
                      <a:pt x="126" y="25"/>
                    </a:lnTo>
                    <a:lnTo>
                      <a:pt x="126" y="25"/>
                    </a:lnTo>
                    <a:lnTo>
                      <a:pt x="127" y="23"/>
                    </a:lnTo>
                    <a:lnTo>
                      <a:pt x="127" y="23"/>
                    </a:lnTo>
                    <a:lnTo>
                      <a:pt x="126" y="21"/>
                    </a:lnTo>
                    <a:lnTo>
                      <a:pt x="126" y="21"/>
                    </a:lnTo>
                    <a:lnTo>
                      <a:pt x="124" y="20"/>
                    </a:lnTo>
                    <a:lnTo>
                      <a:pt x="124" y="20"/>
                    </a:lnTo>
                    <a:lnTo>
                      <a:pt x="121" y="21"/>
                    </a:lnTo>
                    <a:lnTo>
                      <a:pt x="121" y="21"/>
                    </a:lnTo>
                    <a:lnTo>
                      <a:pt x="120" y="23"/>
                    </a:lnTo>
                    <a:lnTo>
                      <a:pt x="120" y="23"/>
                    </a:lnTo>
                    <a:lnTo>
                      <a:pt x="121" y="25"/>
                    </a:lnTo>
                    <a:lnTo>
                      <a:pt x="121" y="25"/>
                    </a:lnTo>
                    <a:lnTo>
                      <a:pt x="124" y="26"/>
                    </a:lnTo>
                    <a:lnTo>
                      <a:pt x="124" y="26"/>
                    </a:lnTo>
                    <a:close/>
                    <a:moveTo>
                      <a:pt x="124" y="17"/>
                    </a:moveTo>
                    <a:lnTo>
                      <a:pt x="124" y="17"/>
                    </a:lnTo>
                    <a:lnTo>
                      <a:pt x="126" y="16"/>
                    </a:lnTo>
                    <a:lnTo>
                      <a:pt x="126" y="16"/>
                    </a:lnTo>
                    <a:lnTo>
                      <a:pt x="127" y="14"/>
                    </a:lnTo>
                    <a:lnTo>
                      <a:pt x="127" y="14"/>
                    </a:lnTo>
                    <a:lnTo>
                      <a:pt x="126" y="10"/>
                    </a:lnTo>
                    <a:lnTo>
                      <a:pt x="126" y="10"/>
                    </a:lnTo>
                    <a:lnTo>
                      <a:pt x="124" y="9"/>
                    </a:lnTo>
                    <a:lnTo>
                      <a:pt x="124" y="9"/>
                    </a:lnTo>
                    <a:lnTo>
                      <a:pt x="121" y="10"/>
                    </a:lnTo>
                    <a:lnTo>
                      <a:pt x="121" y="10"/>
                    </a:lnTo>
                    <a:lnTo>
                      <a:pt x="120" y="14"/>
                    </a:lnTo>
                    <a:lnTo>
                      <a:pt x="120" y="14"/>
                    </a:lnTo>
                    <a:lnTo>
                      <a:pt x="121" y="16"/>
                    </a:lnTo>
                    <a:lnTo>
                      <a:pt x="121" y="16"/>
                    </a:lnTo>
                    <a:lnTo>
                      <a:pt x="124" y="17"/>
                    </a:lnTo>
                    <a:lnTo>
                      <a:pt x="124" y="17"/>
                    </a:lnTo>
                    <a:close/>
                    <a:moveTo>
                      <a:pt x="134" y="47"/>
                    </a:moveTo>
                    <a:lnTo>
                      <a:pt x="134" y="47"/>
                    </a:lnTo>
                    <a:lnTo>
                      <a:pt x="136" y="46"/>
                    </a:lnTo>
                    <a:lnTo>
                      <a:pt x="136" y="46"/>
                    </a:lnTo>
                    <a:lnTo>
                      <a:pt x="137" y="44"/>
                    </a:lnTo>
                    <a:lnTo>
                      <a:pt x="137" y="44"/>
                    </a:lnTo>
                    <a:lnTo>
                      <a:pt x="136" y="40"/>
                    </a:lnTo>
                    <a:lnTo>
                      <a:pt x="136" y="40"/>
                    </a:lnTo>
                    <a:lnTo>
                      <a:pt x="134" y="39"/>
                    </a:lnTo>
                    <a:lnTo>
                      <a:pt x="134" y="39"/>
                    </a:lnTo>
                    <a:lnTo>
                      <a:pt x="131" y="40"/>
                    </a:lnTo>
                    <a:lnTo>
                      <a:pt x="130" y="40"/>
                    </a:lnTo>
                    <a:lnTo>
                      <a:pt x="130" y="40"/>
                    </a:lnTo>
                    <a:lnTo>
                      <a:pt x="129" y="44"/>
                    </a:lnTo>
                    <a:lnTo>
                      <a:pt x="129" y="44"/>
                    </a:lnTo>
                    <a:lnTo>
                      <a:pt x="130" y="46"/>
                    </a:lnTo>
                    <a:lnTo>
                      <a:pt x="130" y="46"/>
                    </a:lnTo>
                    <a:lnTo>
                      <a:pt x="134" y="47"/>
                    </a:lnTo>
                    <a:lnTo>
                      <a:pt x="134" y="47"/>
                    </a:lnTo>
                    <a:close/>
                    <a:moveTo>
                      <a:pt x="124" y="47"/>
                    </a:moveTo>
                    <a:lnTo>
                      <a:pt x="124" y="47"/>
                    </a:lnTo>
                    <a:lnTo>
                      <a:pt x="126" y="46"/>
                    </a:lnTo>
                    <a:lnTo>
                      <a:pt x="126" y="46"/>
                    </a:lnTo>
                    <a:lnTo>
                      <a:pt x="127" y="44"/>
                    </a:lnTo>
                    <a:lnTo>
                      <a:pt x="127" y="44"/>
                    </a:lnTo>
                    <a:lnTo>
                      <a:pt x="126" y="40"/>
                    </a:lnTo>
                    <a:lnTo>
                      <a:pt x="126" y="40"/>
                    </a:lnTo>
                    <a:lnTo>
                      <a:pt x="124" y="39"/>
                    </a:lnTo>
                    <a:lnTo>
                      <a:pt x="124" y="39"/>
                    </a:lnTo>
                    <a:lnTo>
                      <a:pt x="122" y="40"/>
                    </a:lnTo>
                    <a:lnTo>
                      <a:pt x="121" y="40"/>
                    </a:lnTo>
                    <a:lnTo>
                      <a:pt x="121" y="40"/>
                    </a:lnTo>
                    <a:lnTo>
                      <a:pt x="120" y="44"/>
                    </a:lnTo>
                    <a:lnTo>
                      <a:pt x="120" y="44"/>
                    </a:lnTo>
                    <a:lnTo>
                      <a:pt x="121" y="46"/>
                    </a:lnTo>
                    <a:lnTo>
                      <a:pt x="121" y="46"/>
                    </a:lnTo>
                    <a:lnTo>
                      <a:pt x="124" y="47"/>
                    </a:lnTo>
                    <a:lnTo>
                      <a:pt x="124" y="47"/>
                    </a:lnTo>
                    <a:close/>
                    <a:moveTo>
                      <a:pt x="124" y="56"/>
                    </a:moveTo>
                    <a:lnTo>
                      <a:pt x="124" y="56"/>
                    </a:lnTo>
                    <a:lnTo>
                      <a:pt x="126" y="55"/>
                    </a:lnTo>
                    <a:lnTo>
                      <a:pt x="126" y="55"/>
                    </a:lnTo>
                    <a:lnTo>
                      <a:pt x="127" y="53"/>
                    </a:lnTo>
                    <a:lnTo>
                      <a:pt x="127" y="53"/>
                    </a:lnTo>
                    <a:lnTo>
                      <a:pt x="126" y="51"/>
                    </a:lnTo>
                    <a:lnTo>
                      <a:pt x="126" y="51"/>
                    </a:lnTo>
                    <a:lnTo>
                      <a:pt x="124" y="50"/>
                    </a:lnTo>
                    <a:lnTo>
                      <a:pt x="124" y="50"/>
                    </a:lnTo>
                    <a:lnTo>
                      <a:pt x="122" y="50"/>
                    </a:lnTo>
                    <a:lnTo>
                      <a:pt x="121" y="51"/>
                    </a:lnTo>
                    <a:lnTo>
                      <a:pt x="121" y="51"/>
                    </a:lnTo>
                    <a:lnTo>
                      <a:pt x="120" y="53"/>
                    </a:lnTo>
                    <a:lnTo>
                      <a:pt x="120" y="53"/>
                    </a:lnTo>
                    <a:lnTo>
                      <a:pt x="121" y="55"/>
                    </a:lnTo>
                    <a:lnTo>
                      <a:pt x="121" y="55"/>
                    </a:lnTo>
                    <a:lnTo>
                      <a:pt x="124" y="56"/>
                    </a:lnTo>
                    <a:lnTo>
                      <a:pt x="124" y="56"/>
                    </a:lnTo>
                    <a:close/>
                    <a:moveTo>
                      <a:pt x="209" y="39"/>
                    </a:moveTo>
                    <a:lnTo>
                      <a:pt x="209" y="39"/>
                    </a:lnTo>
                    <a:lnTo>
                      <a:pt x="207" y="40"/>
                    </a:lnTo>
                    <a:lnTo>
                      <a:pt x="206" y="40"/>
                    </a:lnTo>
                    <a:lnTo>
                      <a:pt x="206" y="40"/>
                    </a:lnTo>
                    <a:lnTo>
                      <a:pt x="205" y="44"/>
                    </a:lnTo>
                    <a:lnTo>
                      <a:pt x="205" y="44"/>
                    </a:lnTo>
                    <a:lnTo>
                      <a:pt x="206" y="46"/>
                    </a:lnTo>
                    <a:lnTo>
                      <a:pt x="206" y="46"/>
                    </a:lnTo>
                    <a:lnTo>
                      <a:pt x="209" y="47"/>
                    </a:lnTo>
                    <a:lnTo>
                      <a:pt x="209" y="47"/>
                    </a:lnTo>
                    <a:lnTo>
                      <a:pt x="211" y="46"/>
                    </a:lnTo>
                    <a:lnTo>
                      <a:pt x="211" y="46"/>
                    </a:lnTo>
                    <a:lnTo>
                      <a:pt x="212" y="44"/>
                    </a:lnTo>
                    <a:lnTo>
                      <a:pt x="212" y="44"/>
                    </a:lnTo>
                    <a:lnTo>
                      <a:pt x="211" y="40"/>
                    </a:lnTo>
                    <a:lnTo>
                      <a:pt x="211" y="40"/>
                    </a:lnTo>
                    <a:lnTo>
                      <a:pt x="209" y="39"/>
                    </a:lnTo>
                    <a:lnTo>
                      <a:pt x="209" y="39"/>
                    </a:lnTo>
                    <a:close/>
                    <a:moveTo>
                      <a:pt x="199" y="50"/>
                    </a:moveTo>
                    <a:lnTo>
                      <a:pt x="199" y="50"/>
                    </a:lnTo>
                    <a:lnTo>
                      <a:pt x="198" y="50"/>
                    </a:lnTo>
                    <a:lnTo>
                      <a:pt x="196" y="51"/>
                    </a:lnTo>
                    <a:lnTo>
                      <a:pt x="196" y="51"/>
                    </a:lnTo>
                    <a:lnTo>
                      <a:pt x="195" y="53"/>
                    </a:lnTo>
                    <a:lnTo>
                      <a:pt x="195" y="53"/>
                    </a:lnTo>
                    <a:lnTo>
                      <a:pt x="196" y="55"/>
                    </a:lnTo>
                    <a:lnTo>
                      <a:pt x="196" y="55"/>
                    </a:lnTo>
                    <a:lnTo>
                      <a:pt x="199" y="56"/>
                    </a:lnTo>
                    <a:lnTo>
                      <a:pt x="199" y="56"/>
                    </a:lnTo>
                    <a:lnTo>
                      <a:pt x="202" y="55"/>
                    </a:lnTo>
                    <a:lnTo>
                      <a:pt x="202" y="55"/>
                    </a:lnTo>
                    <a:lnTo>
                      <a:pt x="203" y="53"/>
                    </a:lnTo>
                    <a:lnTo>
                      <a:pt x="203" y="53"/>
                    </a:lnTo>
                    <a:lnTo>
                      <a:pt x="202" y="51"/>
                    </a:lnTo>
                    <a:lnTo>
                      <a:pt x="202" y="51"/>
                    </a:lnTo>
                    <a:lnTo>
                      <a:pt x="199" y="50"/>
                    </a:lnTo>
                    <a:lnTo>
                      <a:pt x="199" y="50"/>
                    </a:lnTo>
                    <a:close/>
                    <a:moveTo>
                      <a:pt x="179" y="89"/>
                    </a:moveTo>
                    <a:lnTo>
                      <a:pt x="179" y="89"/>
                    </a:lnTo>
                    <a:lnTo>
                      <a:pt x="177" y="89"/>
                    </a:lnTo>
                    <a:lnTo>
                      <a:pt x="176" y="90"/>
                    </a:lnTo>
                    <a:lnTo>
                      <a:pt x="176" y="90"/>
                    </a:lnTo>
                    <a:lnTo>
                      <a:pt x="175" y="93"/>
                    </a:lnTo>
                    <a:lnTo>
                      <a:pt x="175" y="93"/>
                    </a:lnTo>
                    <a:lnTo>
                      <a:pt x="176" y="95"/>
                    </a:lnTo>
                    <a:lnTo>
                      <a:pt x="176" y="95"/>
                    </a:lnTo>
                    <a:lnTo>
                      <a:pt x="177" y="96"/>
                    </a:lnTo>
                    <a:lnTo>
                      <a:pt x="179" y="96"/>
                    </a:lnTo>
                    <a:lnTo>
                      <a:pt x="179" y="96"/>
                    </a:lnTo>
                    <a:lnTo>
                      <a:pt x="182" y="95"/>
                    </a:lnTo>
                    <a:lnTo>
                      <a:pt x="182" y="95"/>
                    </a:lnTo>
                    <a:lnTo>
                      <a:pt x="183" y="93"/>
                    </a:lnTo>
                    <a:lnTo>
                      <a:pt x="183" y="93"/>
                    </a:lnTo>
                    <a:lnTo>
                      <a:pt x="182" y="90"/>
                    </a:lnTo>
                    <a:lnTo>
                      <a:pt x="182" y="90"/>
                    </a:lnTo>
                    <a:lnTo>
                      <a:pt x="179" y="89"/>
                    </a:lnTo>
                    <a:lnTo>
                      <a:pt x="179" y="89"/>
                    </a:lnTo>
                    <a:close/>
                    <a:moveTo>
                      <a:pt x="189" y="89"/>
                    </a:moveTo>
                    <a:lnTo>
                      <a:pt x="189" y="89"/>
                    </a:lnTo>
                    <a:lnTo>
                      <a:pt x="187" y="90"/>
                    </a:lnTo>
                    <a:lnTo>
                      <a:pt x="187" y="90"/>
                    </a:lnTo>
                    <a:lnTo>
                      <a:pt x="186" y="93"/>
                    </a:lnTo>
                    <a:lnTo>
                      <a:pt x="186" y="93"/>
                    </a:lnTo>
                    <a:lnTo>
                      <a:pt x="187" y="95"/>
                    </a:lnTo>
                    <a:lnTo>
                      <a:pt x="187" y="95"/>
                    </a:lnTo>
                    <a:lnTo>
                      <a:pt x="189" y="96"/>
                    </a:lnTo>
                    <a:lnTo>
                      <a:pt x="189" y="96"/>
                    </a:lnTo>
                    <a:lnTo>
                      <a:pt x="191" y="95"/>
                    </a:lnTo>
                    <a:lnTo>
                      <a:pt x="191" y="95"/>
                    </a:lnTo>
                    <a:lnTo>
                      <a:pt x="192" y="93"/>
                    </a:lnTo>
                    <a:lnTo>
                      <a:pt x="192" y="93"/>
                    </a:lnTo>
                    <a:lnTo>
                      <a:pt x="191" y="90"/>
                    </a:lnTo>
                    <a:lnTo>
                      <a:pt x="191" y="90"/>
                    </a:lnTo>
                    <a:lnTo>
                      <a:pt x="189" y="89"/>
                    </a:lnTo>
                    <a:lnTo>
                      <a:pt x="189" y="89"/>
                    </a:lnTo>
                    <a:close/>
                    <a:moveTo>
                      <a:pt x="199" y="89"/>
                    </a:moveTo>
                    <a:lnTo>
                      <a:pt x="199" y="89"/>
                    </a:lnTo>
                    <a:lnTo>
                      <a:pt x="198" y="89"/>
                    </a:lnTo>
                    <a:lnTo>
                      <a:pt x="196" y="90"/>
                    </a:lnTo>
                    <a:lnTo>
                      <a:pt x="196" y="90"/>
                    </a:lnTo>
                    <a:lnTo>
                      <a:pt x="195" y="93"/>
                    </a:lnTo>
                    <a:lnTo>
                      <a:pt x="195" y="93"/>
                    </a:lnTo>
                    <a:lnTo>
                      <a:pt x="196" y="95"/>
                    </a:lnTo>
                    <a:lnTo>
                      <a:pt x="196" y="95"/>
                    </a:lnTo>
                    <a:lnTo>
                      <a:pt x="198" y="96"/>
                    </a:lnTo>
                    <a:lnTo>
                      <a:pt x="199" y="96"/>
                    </a:lnTo>
                    <a:lnTo>
                      <a:pt x="199" y="96"/>
                    </a:lnTo>
                    <a:lnTo>
                      <a:pt x="202" y="95"/>
                    </a:lnTo>
                    <a:lnTo>
                      <a:pt x="202" y="95"/>
                    </a:lnTo>
                    <a:lnTo>
                      <a:pt x="203" y="93"/>
                    </a:lnTo>
                    <a:lnTo>
                      <a:pt x="203" y="93"/>
                    </a:lnTo>
                    <a:lnTo>
                      <a:pt x="202" y="90"/>
                    </a:lnTo>
                    <a:lnTo>
                      <a:pt x="202" y="90"/>
                    </a:lnTo>
                    <a:lnTo>
                      <a:pt x="199" y="89"/>
                    </a:lnTo>
                    <a:lnTo>
                      <a:pt x="199" y="89"/>
                    </a:lnTo>
                    <a:close/>
                    <a:moveTo>
                      <a:pt x="199" y="60"/>
                    </a:moveTo>
                    <a:lnTo>
                      <a:pt x="199" y="60"/>
                    </a:lnTo>
                    <a:lnTo>
                      <a:pt x="196" y="61"/>
                    </a:lnTo>
                    <a:lnTo>
                      <a:pt x="196" y="61"/>
                    </a:lnTo>
                    <a:lnTo>
                      <a:pt x="195" y="63"/>
                    </a:lnTo>
                    <a:lnTo>
                      <a:pt x="195" y="63"/>
                    </a:lnTo>
                    <a:lnTo>
                      <a:pt x="196" y="65"/>
                    </a:lnTo>
                    <a:lnTo>
                      <a:pt x="196" y="65"/>
                    </a:lnTo>
                    <a:lnTo>
                      <a:pt x="198" y="66"/>
                    </a:lnTo>
                    <a:lnTo>
                      <a:pt x="199" y="67"/>
                    </a:lnTo>
                    <a:lnTo>
                      <a:pt x="199" y="67"/>
                    </a:lnTo>
                    <a:lnTo>
                      <a:pt x="202" y="66"/>
                    </a:lnTo>
                    <a:lnTo>
                      <a:pt x="202" y="66"/>
                    </a:lnTo>
                    <a:lnTo>
                      <a:pt x="203" y="63"/>
                    </a:lnTo>
                    <a:lnTo>
                      <a:pt x="203" y="63"/>
                    </a:lnTo>
                    <a:lnTo>
                      <a:pt x="202" y="61"/>
                    </a:lnTo>
                    <a:lnTo>
                      <a:pt x="202" y="61"/>
                    </a:lnTo>
                    <a:lnTo>
                      <a:pt x="199" y="60"/>
                    </a:lnTo>
                    <a:lnTo>
                      <a:pt x="199" y="60"/>
                    </a:lnTo>
                    <a:close/>
                    <a:moveTo>
                      <a:pt x="199" y="69"/>
                    </a:moveTo>
                    <a:lnTo>
                      <a:pt x="199" y="69"/>
                    </a:lnTo>
                    <a:lnTo>
                      <a:pt x="198" y="69"/>
                    </a:lnTo>
                    <a:lnTo>
                      <a:pt x="196" y="70"/>
                    </a:lnTo>
                    <a:lnTo>
                      <a:pt x="196" y="70"/>
                    </a:lnTo>
                    <a:lnTo>
                      <a:pt x="195" y="73"/>
                    </a:lnTo>
                    <a:lnTo>
                      <a:pt x="195" y="73"/>
                    </a:lnTo>
                    <a:lnTo>
                      <a:pt x="196" y="76"/>
                    </a:lnTo>
                    <a:lnTo>
                      <a:pt x="196" y="76"/>
                    </a:lnTo>
                    <a:lnTo>
                      <a:pt x="199" y="77"/>
                    </a:lnTo>
                    <a:lnTo>
                      <a:pt x="199" y="77"/>
                    </a:lnTo>
                    <a:lnTo>
                      <a:pt x="202" y="76"/>
                    </a:lnTo>
                    <a:lnTo>
                      <a:pt x="202" y="76"/>
                    </a:lnTo>
                    <a:lnTo>
                      <a:pt x="203" y="73"/>
                    </a:lnTo>
                    <a:lnTo>
                      <a:pt x="203" y="73"/>
                    </a:lnTo>
                    <a:lnTo>
                      <a:pt x="202" y="70"/>
                    </a:lnTo>
                    <a:lnTo>
                      <a:pt x="202" y="70"/>
                    </a:lnTo>
                    <a:lnTo>
                      <a:pt x="199" y="69"/>
                    </a:lnTo>
                    <a:lnTo>
                      <a:pt x="199" y="69"/>
                    </a:lnTo>
                    <a:close/>
                    <a:moveTo>
                      <a:pt x="199" y="79"/>
                    </a:moveTo>
                    <a:lnTo>
                      <a:pt x="199" y="79"/>
                    </a:lnTo>
                    <a:lnTo>
                      <a:pt x="198" y="80"/>
                    </a:lnTo>
                    <a:lnTo>
                      <a:pt x="196" y="80"/>
                    </a:lnTo>
                    <a:lnTo>
                      <a:pt x="196" y="80"/>
                    </a:lnTo>
                    <a:lnTo>
                      <a:pt x="195" y="83"/>
                    </a:lnTo>
                    <a:lnTo>
                      <a:pt x="195" y="83"/>
                    </a:lnTo>
                    <a:lnTo>
                      <a:pt x="196" y="85"/>
                    </a:lnTo>
                    <a:lnTo>
                      <a:pt x="196" y="85"/>
                    </a:lnTo>
                    <a:lnTo>
                      <a:pt x="198" y="86"/>
                    </a:lnTo>
                    <a:lnTo>
                      <a:pt x="199" y="86"/>
                    </a:lnTo>
                    <a:lnTo>
                      <a:pt x="199" y="86"/>
                    </a:lnTo>
                    <a:lnTo>
                      <a:pt x="202" y="85"/>
                    </a:lnTo>
                    <a:lnTo>
                      <a:pt x="202" y="85"/>
                    </a:lnTo>
                    <a:lnTo>
                      <a:pt x="203" y="83"/>
                    </a:lnTo>
                    <a:lnTo>
                      <a:pt x="203" y="83"/>
                    </a:lnTo>
                    <a:lnTo>
                      <a:pt x="202" y="80"/>
                    </a:lnTo>
                    <a:lnTo>
                      <a:pt x="202" y="80"/>
                    </a:lnTo>
                    <a:lnTo>
                      <a:pt x="199" y="79"/>
                    </a:lnTo>
                    <a:lnTo>
                      <a:pt x="199" y="79"/>
                    </a:lnTo>
                    <a:close/>
                    <a:moveTo>
                      <a:pt x="159" y="20"/>
                    </a:moveTo>
                    <a:lnTo>
                      <a:pt x="159" y="20"/>
                    </a:lnTo>
                    <a:lnTo>
                      <a:pt x="157" y="21"/>
                    </a:lnTo>
                    <a:lnTo>
                      <a:pt x="157" y="21"/>
                    </a:lnTo>
                    <a:lnTo>
                      <a:pt x="156" y="23"/>
                    </a:lnTo>
                    <a:lnTo>
                      <a:pt x="156" y="23"/>
                    </a:lnTo>
                    <a:lnTo>
                      <a:pt x="157" y="25"/>
                    </a:lnTo>
                    <a:lnTo>
                      <a:pt x="157" y="25"/>
                    </a:lnTo>
                    <a:lnTo>
                      <a:pt x="159" y="26"/>
                    </a:lnTo>
                    <a:lnTo>
                      <a:pt x="159" y="26"/>
                    </a:lnTo>
                    <a:lnTo>
                      <a:pt x="161" y="26"/>
                    </a:lnTo>
                    <a:lnTo>
                      <a:pt x="162" y="25"/>
                    </a:lnTo>
                    <a:lnTo>
                      <a:pt x="162" y="25"/>
                    </a:lnTo>
                    <a:lnTo>
                      <a:pt x="163" y="23"/>
                    </a:lnTo>
                    <a:lnTo>
                      <a:pt x="163" y="23"/>
                    </a:lnTo>
                    <a:lnTo>
                      <a:pt x="162" y="21"/>
                    </a:lnTo>
                    <a:lnTo>
                      <a:pt x="162" y="21"/>
                    </a:lnTo>
                    <a:lnTo>
                      <a:pt x="159" y="20"/>
                    </a:lnTo>
                    <a:lnTo>
                      <a:pt x="159" y="20"/>
                    </a:lnTo>
                    <a:close/>
                    <a:moveTo>
                      <a:pt x="170" y="89"/>
                    </a:moveTo>
                    <a:lnTo>
                      <a:pt x="170" y="89"/>
                    </a:lnTo>
                    <a:lnTo>
                      <a:pt x="167" y="90"/>
                    </a:lnTo>
                    <a:lnTo>
                      <a:pt x="167" y="90"/>
                    </a:lnTo>
                    <a:lnTo>
                      <a:pt x="166" y="93"/>
                    </a:lnTo>
                    <a:lnTo>
                      <a:pt x="166" y="93"/>
                    </a:lnTo>
                    <a:lnTo>
                      <a:pt x="167" y="95"/>
                    </a:lnTo>
                    <a:lnTo>
                      <a:pt x="167" y="95"/>
                    </a:lnTo>
                    <a:lnTo>
                      <a:pt x="170" y="96"/>
                    </a:lnTo>
                    <a:lnTo>
                      <a:pt x="170" y="96"/>
                    </a:lnTo>
                    <a:lnTo>
                      <a:pt x="172" y="95"/>
                    </a:lnTo>
                    <a:lnTo>
                      <a:pt x="172" y="95"/>
                    </a:lnTo>
                    <a:lnTo>
                      <a:pt x="173" y="93"/>
                    </a:lnTo>
                    <a:lnTo>
                      <a:pt x="173" y="93"/>
                    </a:lnTo>
                    <a:lnTo>
                      <a:pt x="172" y="90"/>
                    </a:lnTo>
                    <a:lnTo>
                      <a:pt x="172" y="90"/>
                    </a:lnTo>
                    <a:lnTo>
                      <a:pt x="170" y="89"/>
                    </a:lnTo>
                    <a:lnTo>
                      <a:pt x="170" y="89"/>
                    </a:lnTo>
                    <a:close/>
                    <a:moveTo>
                      <a:pt x="159" y="30"/>
                    </a:moveTo>
                    <a:lnTo>
                      <a:pt x="159" y="30"/>
                    </a:lnTo>
                    <a:lnTo>
                      <a:pt x="157" y="31"/>
                    </a:lnTo>
                    <a:lnTo>
                      <a:pt x="157" y="31"/>
                    </a:lnTo>
                    <a:lnTo>
                      <a:pt x="156" y="33"/>
                    </a:lnTo>
                    <a:lnTo>
                      <a:pt x="156" y="33"/>
                    </a:lnTo>
                    <a:lnTo>
                      <a:pt x="157" y="36"/>
                    </a:lnTo>
                    <a:lnTo>
                      <a:pt x="157" y="36"/>
                    </a:lnTo>
                    <a:lnTo>
                      <a:pt x="159" y="37"/>
                    </a:lnTo>
                    <a:lnTo>
                      <a:pt x="159" y="37"/>
                    </a:lnTo>
                    <a:lnTo>
                      <a:pt x="161" y="36"/>
                    </a:lnTo>
                    <a:lnTo>
                      <a:pt x="162" y="36"/>
                    </a:lnTo>
                    <a:lnTo>
                      <a:pt x="162" y="36"/>
                    </a:lnTo>
                    <a:lnTo>
                      <a:pt x="163" y="33"/>
                    </a:lnTo>
                    <a:lnTo>
                      <a:pt x="163" y="33"/>
                    </a:lnTo>
                    <a:lnTo>
                      <a:pt x="162" y="31"/>
                    </a:lnTo>
                    <a:lnTo>
                      <a:pt x="162" y="31"/>
                    </a:lnTo>
                    <a:lnTo>
                      <a:pt x="159" y="30"/>
                    </a:lnTo>
                    <a:lnTo>
                      <a:pt x="159" y="30"/>
                    </a:lnTo>
                    <a:close/>
                    <a:moveTo>
                      <a:pt x="159" y="9"/>
                    </a:moveTo>
                    <a:lnTo>
                      <a:pt x="159" y="9"/>
                    </a:lnTo>
                    <a:lnTo>
                      <a:pt x="157" y="10"/>
                    </a:lnTo>
                    <a:lnTo>
                      <a:pt x="157" y="10"/>
                    </a:lnTo>
                    <a:lnTo>
                      <a:pt x="156" y="12"/>
                    </a:lnTo>
                    <a:lnTo>
                      <a:pt x="156" y="14"/>
                    </a:lnTo>
                    <a:lnTo>
                      <a:pt x="156" y="14"/>
                    </a:lnTo>
                    <a:lnTo>
                      <a:pt x="157" y="16"/>
                    </a:lnTo>
                    <a:lnTo>
                      <a:pt x="157" y="16"/>
                    </a:lnTo>
                    <a:lnTo>
                      <a:pt x="159" y="17"/>
                    </a:lnTo>
                    <a:lnTo>
                      <a:pt x="159" y="17"/>
                    </a:lnTo>
                    <a:lnTo>
                      <a:pt x="161" y="17"/>
                    </a:lnTo>
                    <a:lnTo>
                      <a:pt x="162" y="16"/>
                    </a:lnTo>
                    <a:lnTo>
                      <a:pt x="162" y="16"/>
                    </a:lnTo>
                    <a:lnTo>
                      <a:pt x="163" y="14"/>
                    </a:lnTo>
                    <a:lnTo>
                      <a:pt x="163" y="14"/>
                    </a:lnTo>
                    <a:lnTo>
                      <a:pt x="162" y="10"/>
                    </a:lnTo>
                    <a:lnTo>
                      <a:pt x="162" y="10"/>
                    </a:lnTo>
                    <a:lnTo>
                      <a:pt x="159" y="9"/>
                    </a:lnTo>
                    <a:lnTo>
                      <a:pt x="159" y="9"/>
                    </a:lnTo>
                    <a:close/>
                    <a:moveTo>
                      <a:pt x="159" y="0"/>
                    </a:moveTo>
                    <a:lnTo>
                      <a:pt x="159" y="0"/>
                    </a:lnTo>
                    <a:lnTo>
                      <a:pt x="157" y="1"/>
                    </a:lnTo>
                    <a:lnTo>
                      <a:pt x="157" y="1"/>
                    </a:lnTo>
                    <a:lnTo>
                      <a:pt x="156" y="4"/>
                    </a:lnTo>
                    <a:lnTo>
                      <a:pt x="156" y="4"/>
                    </a:lnTo>
                    <a:lnTo>
                      <a:pt x="157" y="6"/>
                    </a:lnTo>
                    <a:lnTo>
                      <a:pt x="157" y="6"/>
                    </a:lnTo>
                    <a:lnTo>
                      <a:pt x="159" y="7"/>
                    </a:lnTo>
                    <a:lnTo>
                      <a:pt x="159" y="7"/>
                    </a:lnTo>
                    <a:lnTo>
                      <a:pt x="162" y="6"/>
                    </a:lnTo>
                    <a:lnTo>
                      <a:pt x="162" y="6"/>
                    </a:lnTo>
                    <a:lnTo>
                      <a:pt x="163" y="4"/>
                    </a:lnTo>
                    <a:lnTo>
                      <a:pt x="163" y="4"/>
                    </a:lnTo>
                    <a:lnTo>
                      <a:pt x="162" y="1"/>
                    </a:lnTo>
                    <a:lnTo>
                      <a:pt x="162" y="1"/>
                    </a:lnTo>
                    <a:lnTo>
                      <a:pt x="159" y="0"/>
                    </a:lnTo>
                    <a:lnTo>
                      <a:pt x="159" y="0"/>
                    </a:lnTo>
                    <a:close/>
                    <a:moveTo>
                      <a:pt x="159" y="39"/>
                    </a:moveTo>
                    <a:lnTo>
                      <a:pt x="159" y="39"/>
                    </a:lnTo>
                    <a:lnTo>
                      <a:pt x="157" y="40"/>
                    </a:lnTo>
                    <a:lnTo>
                      <a:pt x="157" y="40"/>
                    </a:lnTo>
                    <a:lnTo>
                      <a:pt x="156" y="44"/>
                    </a:lnTo>
                    <a:lnTo>
                      <a:pt x="156" y="44"/>
                    </a:lnTo>
                    <a:lnTo>
                      <a:pt x="157" y="46"/>
                    </a:lnTo>
                    <a:lnTo>
                      <a:pt x="157" y="46"/>
                    </a:lnTo>
                    <a:lnTo>
                      <a:pt x="159" y="47"/>
                    </a:lnTo>
                    <a:lnTo>
                      <a:pt x="159" y="47"/>
                    </a:lnTo>
                    <a:lnTo>
                      <a:pt x="161" y="47"/>
                    </a:lnTo>
                    <a:lnTo>
                      <a:pt x="162" y="46"/>
                    </a:lnTo>
                    <a:lnTo>
                      <a:pt x="162" y="46"/>
                    </a:lnTo>
                    <a:lnTo>
                      <a:pt x="163" y="44"/>
                    </a:lnTo>
                    <a:lnTo>
                      <a:pt x="163" y="44"/>
                    </a:lnTo>
                    <a:lnTo>
                      <a:pt x="162" y="40"/>
                    </a:lnTo>
                    <a:lnTo>
                      <a:pt x="162" y="40"/>
                    </a:lnTo>
                    <a:lnTo>
                      <a:pt x="159" y="39"/>
                    </a:lnTo>
                    <a:lnTo>
                      <a:pt x="159" y="39"/>
                    </a:lnTo>
                    <a:close/>
                    <a:moveTo>
                      <a:pt x="209" y="69"/>
                    </a:moveTo>
                    <a:lnTo>
                      <a:pt x="209" y="69"/>
                    </a:lnTo>
                    <a:lnTo>
                      <a:pt x="207" y="69"/>
                    </a:lnTo>
                    <a:lnTo>
                      <a:pt x="206" y="70"/>
                    </a:lnTo>
                    <a:lnTo>
                      <a:pt x="206" y="70"/>
                    </a:lnTo>
                    <a:lnTo>
                      <a:pt x="205" y="73"/>
                    </a:lnTo>
                    <a:lnTo>
                      <a:pt x="205" y="73"/>
                    </a:lnTo>
                    <a:lnTo>
                      <a:pt x="206" y="76"/>
                    </a:lnTo>
                    <a:lnTo>
                      <a:pt x="206" y="76"/>
                    </a:lnTo>
                    <a:lnTo>
                      <a:pt x="209" y="77"/>
                    </a:lnTo>
                    <a:lnTo>
                      <a:pt x="209" y="77"/>
                    </a:lnTo>
                    <a:lnTo>
                      <a:pt x="211" y="76"/>
                    </a:lnTo>
                    <a:lnTo>
                      <a:pt x="211" y="76"/>
                    </a:lnTo>
                    <a:lnTo>
                      <a:pt x="212" y="73"/>
                    </a:lnTo>
                    <a:lnTo>
                      <a:pt x="212" y="73"/>
                    </a:lnTo>
                    <a:lnTo>
                      <a:pt x="211" y="70"/>
                    </a:lnTo>
                    <a:lnTo>
                      <a:pt x="211" y="70"/>
                    </a:lnTo>
                    <a:lnTo>
                      <a:pt x="209" y="69"/>
                    </a:lnTo>
                    <a:lnTo>
                      <a:pt x="209" y="69"/>
                    </a:lnTo>
                    <a:close/>
                    <a:moveTo>
                      <a:pt x="209" y="60"/>
                    </a:moveTo>
                    <a:lnTo>
                      <a:pt x="209" y="60"/>
                    </a:lnTo>
                    <a:lnTo>
                      <a:pt x="206" y="61"/>
                    </a:lnTo>
                    <a:lnTo>
                      <a:pt x="206" y="61"/>
                    </a:lnTo>
                    <a:lnTo>
                      <a:pt x="205" y="63"/>
                    </a:lnTo>
                    <a:lnTo>
                      <a:pt x="205" y="63"/>
                    </a:lnTo>
                    <a:lnTo>
                      <a:pt x="206" y="65"/>
                    </a:lnTo>
                    <a:lnTo>
                      <a:pt x="206" y="65"/>
                    </a:lnTo>
                    <a:lnTo>
                      <a:pt x="207" y="66"/>
                    </a:lnTo>
                    <a:lnTo>
                      <a:pt x="209" y="67"/>
                    </a:lnTo>
                    <a:lnTo>
                      <a:pt x="209" y="67"/>
                    </a:lnTo>
                    <a:lnTo>
                      <a:pt x="211" y="66"/>
                    </a:lnTo>
                    <a:lnTo>
                      <a:pt x="211" y="66"/>
                    </a:lnTo>
                    <a:lnTo>
                      <a:pt x="212" y="63"/>
                    </a:lnTo>
                    <a:lnTo>
                      <a:pt x="212" y="63"/>
                    </a:lnTo>
                    <a:lnTo>
                      <a:pt x="211" y="61"/>
                    </a:lnTo>
                    <a:lnTo>
                      <a:pt x="211" y="61"/>
                    </a:lnTo>
                    <a:lnTo>
                      <a:pt x="209" y="60"/>
                    </a:lnTo>
                    <a:lnTo>
                      <a:pt x="209" y="60"/>
                    </a:lnTo>
                    <a:close/>
                    <a:moveTo>
                      <a:pt x="209" y="30"/>
                    </a:moveTo>
                    <a:lnTo>
                      <a:pt x="209" y="30"/>
                    </a:lnTo>
                    <a:lnTo>
                      <a:pt x="206" y="31"/>
                    </a:lnTo>
                    <a:lnTo>
                      <a:pt x="206" y="31"/>
                    </a:lnTo>
                    <a:lnTo>
                      <a:pt x="205" y="33"/>
                    </a:lnTo>
                    <a:lnTo>
                      <a:pt x="205" y="33"/>
                    </a:lnTo>
                    <a:lnTo>
                      <a:pt x="206" y="36"/>
                    </a:lnTo>
                    <a:lnTo>
                      <a:pt x="206" y="36"/>
                    </a:lnTo>
                    <a:lnTo>
                      <a:pt x="209" y="37"/>
                    </a:lnTo>
                    <a:lnTo>
                      <a:pt x="209" y="37"/>
                    </a:lnTo>
                    <a:lnTo>
                      <a:pt x="211" y="36"/>
                    </a:lnTo>
                    <a:lnTo>
                      <a:pt x="211" y="36"/>
                    </a:lnTo>
                    <a:lnTo>
                      <a:pt x="212" y="33"/>
                    </a:lnTo>
                    <a:lnTo>
                      <a:pt x="212" y="33"/>
                    </a:lnTo>
                    <a:lnTo>
                      <a:pt x="211" y="31"/>
                    </a:lnTo>
                    <a:lnTo>
                      <a:pt x="211" y="31"/>
                    </a:lnTo>
                    <a:lnTo>
                      <a:pt x="209" y="30"/>
                    </a:lnTo>
                    <a:lnTo>
                      <a:pt x="209" y="30"/>
                    </a:lnTo>
                    <a:close/>
                    <a:moveTo>
                      <a:pt x="209" y="50"/>
                    </a:moveTo>
                    <a:lnTo>
                      <a:pt x="209" y="50"/>
                    </a:lnTo>
                    <a:lnTo>
                      <a:pt x="206" y="51"/>
                    </a:lnTo>
                    <a:lnTo>
                      <a:pt x="206" y="51"/>
                    </a:lnTo>
                    <a:lnTo>
                      <a:pt x="205" y="53"/>
                    </a:lnTo>
                    <a:lnTo>
                      <a:pt x="205" y="53"/>
                    </a:lnTo>
                    <a:lnTo>
                      <a:pt x="206" y="55"/>
                    </a:lnTo>
                    <a:lnTo>
                      <a:pt x="206" y="55"/>
                    </a:lnTo>
                    <a:lnTo>
                      <a:pt x="209" y="56"/>
                    </a:lnTo>
                    <a:lnTo>
                      <a:pt x="209" y="56"/>
                    </a:lnTo>
                    <a:lnTo>
                      <a:pt x="211" y="55"/>
                    </a:lnTo>
                    <a:lnTo>
                      <a:pt x="211" y="55"/>
                    </a:lnTo>
                    <a:lnTo>
                      <a:pt x="212" y="53"/>
                    </a:lnTo>
                    <a:lnTo>
                      <a:pt x="212" y="53"/>
                    </a:lnTo>
                    <a:lnTo>
                      <a:pt x="211" y="51"/>
                    </a:lnTo>
                    <a:lnTo>
                      <a:pt x="211" y="51"/>
                    </a:lnTo>
                    <a:lnTo>
                      <a:pt x="209" y="50"/>
                    </a:lnTo>
                    <a:lnTo>
                      <a:pt x="209" y="50"/>
                    </a:lnTo>
                    <a:close/>
                    <a:moveTo>
                      <a:pt x="209" y="20"/>
                    </a:moveTo>
                    <a:lnTo>
                      <a:pt x="209" y="20"/>
                    </a:lnTo>
                    <a:lnTo>
                      <a:pt x="206" y="21"/>
                    </a:lnTo>
                    <a:lnTo>
                      <a:pt x="206" y="21"/>
                    </a:lnTo>
                    <a:lnTo>
                      <a:pt x="205" y="23"/>
                    </a:lnTo>
                    <a:lnTo>
                      <a:pt x="205" y="23"/>
                    </a:lnTo>
                    <a:lnTo>
                      <a:pt x="206" y="25"/>
                    </a:lnTo>
                    <a:lnTo>
                      <a:pt x="206" y="25"/>
                    </a:lnTo>
                    <a:lnTo>
                      <a:pt x="209" y="26"/>
                    </a:lnTo>
                    <a:lnTo>
                      <a:pt x="209" y="26"/>
                    </a:lnTo>
                    <a:lnTo>
                      <a:pt x="211" y="25"/>
                    </a:lnTo>
                    <a:lnTo>
                      <a:pt x="211" y="25"/>
                    </a:lnTo>
                    <a:lnTo>
                      <a:pt x="212" y="23"/>
                    </a:lnTo>
                    <a:lnTo>
                      <a:pt x="212" y="23"/>
                    </a:lnTo>
                    <a:lnTo>
                      <a:pt x="211" y="21"/>
                    </a:lnTo>
                    <a:lnTo>
                      <a:pt x="211" y="21"/>
                    </a:lnTo>
                    <a:lnTo>
                      <a:pt x="209" y="20"/>
                    </a:lnTo>
                    <a:lnTo>
                      <a:pt x="209" y="20"/>
                    </a:lnTo>
                    <a:close/>
                    <a:moveTo>
                      <a:pt x="209" y="9"/>
                    </a:moveTo>
                    <a:lnTo>
                      <a:pt x="209" y="9"/>
                    </a:lnTo>
                    <a:lnTo>
                      <a:pt x="206" y="10"/>
                    </a:lnTo>
                    <a:lnTo>
                      <a:pt x="206" y="10"/>
                    </a:lnTo>
                    <a:lnTo>
                      <a:pt x="205" y="14"/>
                    </a:lnTo>
                    <a:lnTo>
                      <a:pt x="205" y="14"/>
                    </a:lnTo>
                    <a:lnTo>
                      <a:pt x="206" y="16"/>
                    </a:lnTo>
                    <a:lnTo>
                      <a:pt x="206" y="16"/>
                    </a:lnTo>
                    <a:lnTo>
                      <a:pt x="209" y="17"/>
                    </a:lnTo>
                    <a:lnTo>
                      <a:pt x="209" y="17"/>
                    </a:lnTo>
                    <a:lnTo>
                      <a:pt x="211" y="16"/>
                    </a:lnTo>
                    <a:lnTo>
                      <a:pt x="211" y="16"/>
                    </a:lnTo>
                    <a:lnTo>
                      <a:pt x="212" y="14"/>
                    </a:lnTo>
                    <a:lnTo>
                      <a:pt x="212" y="14"/>
                    </a:lnTo>
                    <a:lnTo>
                      <a:pt x="211" y="10"/>
                    </a:lnTo>
                    <a:lnTo>
                      <a:pt x="211" y="10"/>
                    </a:lnTo>
                    <a:lnTo>
                      <a:pt x="209" y="9"/>
                    </a:lnTo>
                    <a:lnTo>
                      <a:pt x="209" y="9"/>
                    </a:lnTo>
                    <a:close/>
                    <a:moveTo>
                      <a:pt x="199" y="39"/>
                    </a:moveTo>
                    <a:lnTo>
                      <a:pt x="199" y="39"/>
                    </a:lnTo>
                    <a:lnTo>
                      <a:pt x="198" y="40"/>
                    </a:lnTo>
                    <a:lnTo>
                      <a:pt x="196" y="40"/>
                    </a:lnTo>
                    <a:lnTo>
                      <a:pt x="196" y="40"/>
                    </a:lnTo>
                    <a:lnTo>
                      <a:pt x="195" y="44"/>
                    </a:lnTo>
                    <a:lnTo>
                      <a:pt x="195" y="44"/>
                    </a:lnTo>
                    <a:lnTo>
                      <a:pt x="196" y="46"/>
                    </a:lnTo>
                    <a:lnTo>
                      <a:pt x="196" y="46"/>
                    </a:lnTo>
                    <a:lnTo>
                      <a:pt x="199" y="47"/>
                    </a:lnTo>
                    <a:lnTo>
                      <a:pt x="199" y="47"/>
                    </a:lnTo>
                    <a:lnTo>
                      <a:pt x="202" y="46"/>
                    </a:lnTo>
                    <a:lnTo>
                      <a:pt x="202" y="46"/>
                    </a:lnTo>
                    <a:lnTo>
                      <a:pt x="203" y="44"/>
                    </a:lnTo>
                    <a:lnTo>
                      <a:pt x="203" y="44"/>
                    </a:lnTo>
                    <a:lnTo>
                      <a:pt x="202" y="40"/>
                    </a:lnTo>
                    <a:lnTo>
                      <a:pt x="202" y="40"/>
                    </a:lnTo>
                    <a:lnTo>
                      <a:pt x="199" y="39"/>
                    </a:lnTo>
                    <a:lnTo>
                      <a:pt x="199" y="39"/>
                    </a:lnTo>
                    <a:close/>
                    <a:moveTo>
                      <a:pt x="199" y="30"/>
                    </a:moveTo>
                    <a:lnTo>
                      <a:pt x="199" y="30"/>
                    </a:lnTo>
                    <a:lnTo>
                      <a:pt x="196" y="31"/>
                    </a:lnTo>
                    <a:lnTo>
                      <a:pt x="196" y="31"/>
                    </a:lnTo>
                    <a:lnTo>
                      <a:pt x="195" y="33"/>
                    </a:lnTo>
                    <a:lnTo>
                      <a:pt x="195" y="33"/>
                    </a:lnTo>
                    <a:lnTo>
                      <a:pt x="196" y="36"/>
                    </a:lnTo>
                    <a:lnTo>
                      <a:pt x="196" y="36"/>
                    </a:lnTo>
                    <a:lnTo>
                      <a:pt x="199" y="37"/>
                    </a:lnTo>
                    <a:lnTo>
                      <a:pt x="199" y="37"/>
                    </a:lnTo>
                    <a:lnTo>
                      <a:pt x="202" y="36"/>
                    </a:lnTo>
                    <a:lnTo>
                      <a:pt x="202" y="36"/>
                    </a:lnTo>
                    <a:lnTo>
                      <a:pt x="203" y="33"/>
                    </a:lnTo>
                    <a:lnTo>
                      <a:pt x="203" y="33"/>
                    </a:lnTo>
                    <a:lnTo>
                      <a:pt x="202" y="31"/>
                    </a:lnTo>
                    <a:lnTo>
                      <a:pt x="202" y="31"/>
                    </a:lnTo>
                    <a:lnTo>
                      <a:pt x="199" y="30"/>
                    </a:lnTo>
                    <a:lnTo>
                      <a:pt x="199" y="30"/>
                    </a:lnTo>
                    <a:close/>
                    <a:moveTo>
                      <a:pt x="209" y="79"/>
                    </a:moveTo>
                    <a:lnTo>
                      <a:pt x="209" y="79"/>
                    </a:lnTo>
                    <a:lnTo>
                      <a:pt x="206" y="80"/>
                    </a:lnTo>
                    <a:lnTo>
                      <a:pt x="206" y="80"/>
                    </a:lnTo>
                    <a:lnTo>
                      <a:pt x="205" y="83"/>
                    </a:lnTo>
                    <a:lnTo>
                      <a:pt x="205" y="83"/>
                    </a:lnTo>
                    <a:lnTo>
                      <a:pt x="206" y="85"/>
                    </a:lnTo>
                    <a:lnTo>
                      <a:pt x="206" y="85"/>
                    </a:lnTo>
                    <a:lnTo>
                      <a:pt x="209" y="86"/>
                    </a:lnTo>
                    <a:lnTo>
                      <a:pt x="209" y="86"/>
                    </a:lnTo>
                    <a:lnTo>
                      <a:pt x="211" y="85"/>
                    </a:lnTo>
                    <a:lnTo>
                      <a:pt x="211" y="85"/>
                    </a:lnTo>
                    <a:lnTo>
                      <a:pt x="212" y="83"/>
                    </a:lnTo>
                    <a:lnTo>
                      <a:pt x="212" y="83"/>
                    </a:lnTo>
                    <a:lnTo>
                      <a:pt x="211" y="80"/>
                    </a:lnTo>
                    <a:lnTo>
                      <a:pt x="211" y="80"/>
                    </a:lnTo>
                    <a:lnTo>
                      <a:pt x="209" y="79"/>
                    </a:lnTo>
                    <a:lnTo>
                      <a:pt x="209" y="79"/>
                    </a:lnTo>
                    <a:close/>
                    <a:moveTo>
                      <a:pt x="199" y="20"/>
                    </a:moveTo>
                    <a:lnTo>
                      <a:pt x="199" y="20"/>
                    </a:lnTo>
                    <a:lnTo>
                      <a:pt x="196" y="21"/>
                    </a:lnTo>
                    <a:lnTo>
                      <a:pt x="196" y="21"/>
                    </a:lnTo>
                    <a:lnTo>
                      <a:pt x="195" y="23"/>
                    </a:lnTo>
                    <a:lnTo>
                      <a:pt x="195" y="23"/>
                    </a:lnTo>
                    <a:lnTo>
                      <a:pt x="196" y="25"/>
                    </a:lnTo>
                    <a:lnTo>
                      <a:pt x="196" y="25"/>
                    </a:lnTo>
                    <a:lnTo>
                      <a:pt x="199" y="26"/>
                    </a:lnTo>
                    <a:lnTo>
                      <a:pt x="199" y="26"/>
                    </a:lnTo>
                    <a:lnTo>
                      <a:pt x="202" y="25"/>
                    </a:lnTo>
                    <a:lnTo>
                      <a:pt x="202" y="25"/>
                    </a:lnTo>
                    <a:lnTo>
                      <a:pt x="203" y="23"/>
                    </a:lnTo>
                    <a:lnTo>
                      <a:pt x="203" y="23"/>
                    </a:lnTo>
                    <a:lnTo>
                      <a:pt x="202" y="21"/>
                    </a:lnTo>
                    <a:lnTo>
                      <a:pt x="202" y="21"/>
                    </a:lnTo>
                    <a:lnTo>
                      <a:pt x="199" y="20"/>
                    </a:lnTo>
                    <a:lnTo>
                      <a:pt x="199" y="20"/>
                    </a:lnTo>
                    <a:close/>
                    <a:moveTo>
                      <a:pt x="199" y="0"/>
                    </a:moveTo>
                    <a:lnTo>
                      <a:pt x="199" y="0"/>
                    </a:lnTo>
                    <a:lnTo>
                      <a:pt x="196" y="1"/>
                    </a:lnTo>
                    <a:lnTo>
                      <a:pt x="196" y="1"/>
                    </a:lnTo>
                    <a:lnTo>
                      <a:pt x="195" y="4"/>
                    </a:lnTo>
                    <a:lnTo>
                      <a:pt x="195" y="4"/>
                    </a:lnTo>
                    <a:lnTo>
                      <a:pt x="196" y="6"/>
                    </a:lnTo>
                    <a:lnTo>
                      <a:pt x="196" y="6"/>
                    </a:lnTo>
                    <a:lnTo>
                      <a:pt x="199" y="7"/>
                    </a:lnTo>
                    <a:lnTo>
                      <a:pt x="199" y="7"/>
                    </a:lnTo>
                    <a:lnTo>
                      <a:pt x="202" y="6"/>
                    </a:lnTo>
                    <a:lnTo>
                      <a:pt x="202" y="6"/>
                    </a:lnTo>
                    <a:lnTo>
                      <a:pt x="203" y="4"/>
                    </a:lnTo>
                    <a:lnTo>
                      <a:pt x="203" y="4"/>
                    </a:lnTo>
                    <a:lnTo>
                      <a:pt x="202" y="1"/>
                    </a:lnTo>
                    <a:lnTo>
                      <a:pt x="202" y="1"/>
                    </a:lnTo>
                    <a:lnTo>
                      <a:pt x="199" y="0"/>
                    </a:lnTo>
                    <a:lnTo>
                      <a:pt x="199" y="0"/>
                    </a:lnTo>
                    <a:close/>
                    <a:moveTo>
                      <a:pt x="199" y="9"/>
                    </a:moveTo>
                    <a:lnTo>
                      <a:pt x="199" y="9"/>
                    </a:lnTo>
                    <a:lnTo>
                      <a:pt x="196" y="10"/>
                    </a:lnTo>
                    <a:lnTo>
                      <a:pt x="196" y="10"/>
                    </a:lnTo>
                    <a:lnTo>
                      <a:pt x="195" y="14"/>
                    </a:lnTo>
                    <a:lnTo>
                      <a:pt x="195" y="14"/>
                    </a:lnTo>
                    <a:lnTo>
                      <a:pt x="196" y="16"/>
                    </a:lnTo>
                    <a:lnTo>
                      <a:pt x="196" y="16"/>
                    </a:lnTo>
                    <a:lnTo>
                      <a:pt x="199" y="17"/>
                    </a:lnTo>
                    <a:lnTo>
                      <a:pt x="199" y="17"/>
                    </a:lnTo>
                    <a:lnTo>
                      <a:pt x="202" y="16"/>
                    </a:lnTo>
                    <a:lnTo>
                      <a:pt x="202" y="16"/>
                    </a:lnTo>
                    <a:lnTo>
                      <a:pt x="203" y="14"/>
                    </a:lnTo>
                    <a:lnTo>
                      <a:pt x="203" y="14"/>
                    </a:lnTo>
                    <a:lnTo>
                      <a:pt x="202" y="10"/>
                    </a:lnTo>
                    <a:lnTo>
                      <a:pt x="202" y="10"/>
                    </a:lnTo>
                    <a:lnTo>
                      <a:pt x="199" y="9"/>
                    </a:lnTo>
                    <a:lnTo>
                      <a:pt x="199" y="9"/>
                    </a:lnTo>
                    <a:close/>
                    <a:moveTo>
                      <a:pt x="44" y="0"/>
                    </a:moveTo>
                    <a:lnTo>
                      <a:pt x="44" y="0"/>
                    </a:lnTo>
                    <a:lnTo>
                      <a:pt x="42" y="1"/>
                    </a:lnTo>
                    <a:lnTo>
                      <a:pt x="42" y="1"/>
                    </a:lnTo>
                    <a:lnTo>
                      <a:pt x="41" y="4"/>
                    </a:lnTo>
                    <a:lnTo>
                      <a:pt x="41" y="4"/>
                    </a:lnTo>
                    <a:lnTo>
                      <a:pt x="42" y="6"/>
                    </a:lnTo>
                    <a:lnTo>
                      <a:pt x="42" y="6"/>
                    </a:lnTo>
                    <a:lnTo>
                      <a:pt x="44" y="7"/>
                    </a:lnTo>
                    <a:lnTo>
                      <a:pt x="44" y="7"/>
                    </a:lnTo>
                    <a:lnTo>
                      <a:pt x="46" y="6"/>
                    </a:lnTo>
                    <a:lnTo>
                      <a:pt x="46" y="6"/>
                    </a:lnTo>
                    <a:lnTo>
                      <a:pt x="47" y="4"/>
                    </a:lnTo>
                    <a:lnTo>
                      <a:pt x="47" y="4"/>
                    </a:lnTo>
                    <a:lnTo>
                      <a:pt x="46" y="1"/>
                    </a:lnTo>
                    <a:lnTo>
                      <a:pt x="46" y="1"/>
                    </a:lnTo>
                    <a:lnTo>
                      <a:pt x="44" y="0"/>
                    </a:lnTo>
                    <a:lnTo>
                      <a:pt x="44" y="0"/>
                    </a:lnTo>
                    <a:close/>
                    <a:moveTo>
                      <a:pt x="14" y="30"/>
                    </a:moveTo>
                    <a:lnTo>
                      <a:pt x="14" y="30"/>
                    </a:lnTo>
                    <a:lnTo>
                      <a:pt x="12" y="31"/>
                    </a:lnTo>
                    <a:lnTo>
                      <a:pt x="12" y="31"/>
                    </a:lnTo>
                    <a:lnTo>
                      <a:pt x="11" y="33"/>
                    </a:lnTo>
                    <a:lnTo>
                      <a:pt x="11" y="33"/>
                    </a:lnTo>
                    <a:lnTo>
                      <a:pt x="12" y="36"/>
                    </a:lnTo>
                    <a:lnTo>
                      <a:pt x="12" y="36"/>
                    </a:lnTo>
                    <a:lnTo>
                      <a:pt x="14" y="37"/>
                    </a:lnTo>
                    <a:lnTo>
                      <a:pt x="14" y="37"/>
                    </a:lnTo>
                    <a:lnTo>
                      <a:pt x="16" y="36"/>
                    </a:lnTo>
                    <a:lnTo>
                      <a:pt x="17" y="36"/>
                    </a:lnTo>
                    <a:lnTo>
                      <a:pt x="17" y="36"/>
                    </a:lnTo>
                    <a:lnTo>
                      <a:pt x="17" y="33"/>
                    </a:lnTo>
                    <a:lnTo>
                      <a:pt x="17" y="33"/>
                    </a:lnTo>
                    <a:lnTo>
                      <a:pt x="16" y="31"/>
                    </a:lnTo>
                    <a:lnTo>
                      <a:pt x="16" y="31"/>
                    </a:lnTo>
                    <a:lnTo>
                      <a:pt x="14" y="30"/>
                    </a:lnTo>
                    <a:lnTo>
                      <a:pt x="14" y="30"/>
                    </a:lnTo>
                    <a:close/>
                    <a:moveTo>
                      <a:pt x="14" y="50"/>
                    </a:moveTo>
                    <a:lnTo>
                      <a:pt x="14" y="50"/>
                    </a:lnTo>
                    <a:lnTo>
                      <a:pt x="12" y="51"/>
                    </a:lnTo>
                    <a:lnTo>
                      <a:pt x="12" y="51"/>
                    </a:lnTo>
                    <a:lnTo>
                      <a:pt x="11" y="53"/>
                    </a:lnTo>
                    <a:lnTo>
                      <a:pt x="11" y="53"/>
                    </a:lnTo>
                    <a:lnTo>
                      <a:pt x="12" y="55"/>
                    </a:lnTo>
                    <a:lnTo>
                      <a:pt x="12" y="55"/>
                    </a:lnTo>
                    <a:lnTo>
                      <a:pt x="14" y="56"/>
                    </a:lnTo>
                    <a:lnTo>
                      <a:pt x="14" y="56"/>
                    </a:lnTo>
                    <a:lnTo>
                      <a:pt x="16" y="56"/>
                    </a:lnTo>
                    <a:lnTo>
                      <a:pt x="17" y="55"/>
                    </a:lnTo>
                    <a:lnTo>
                      <a:pt x="17" y="55"/>
                    </a:lnTo>
                    <a:lnTo>
                      <a:pt x="17" y="53"/>
                    </a:lnTo>
                    <a:lnTo>
                      <a:pt x="17" y="53"/>
                    </a:lnTo>
                    <a:lnTo>
                      <a:pt x="16" y="51"/>
                    </a:lnTo>
                    <a:lnTo>
                      <a:pt x="16" y="51"/>
                    </a:lnTo>
                    <a:lnTo>
                      <a:pt x="14" y="50"/>
                    </a:lnTo>
                    <a:lnTo>
                      <a:pt x="14" y="50"/>
                    </a:lnTo>
                    <a:close/>
                    <a:moveTo>
                      <a:pt x="14" y="20"/>
                    </a:moveTo>
                    <a:lnTo>
                      <a:pt x="14" y="20"/>
                    </a:lnTo>
                    <a:lnTo>
                      <a:pt x="12" y="21"/>
                    </a:lnTo>
                    <a:lnTo>
                      <a:pt x="12" y="21"/>
                    </a:lnTo>
                    <a:lnTo>
                      <a:pt x="11" y="23"/>
                    </a:lnTo>
                    <a:lnTo>
                      <a:pt x="11" y="23"/>
                    </a:lnTo>
                    <a:lnTo>
                      <a:pt x="12" y="25"/>
                    </a:lnTo>
                    <a:lnTo>
                      <a:pt x="12" y="25"/>
                    </a:lnTo>
                    <a:lnTo>
                      <a:pt x="14" y="26"/>
                    </a:lnTo>
                    <a:lnTo>
                      <a:pt x="14" y="26"/>
                    </a:lnTo>
                    <a:lnTo>
                      <a:pt x="16" y="26"/>
                    </a:lnTo>
                    <a:lnTo>
                      <a:pt x="17" y="25"/>
                    </a:lnTo>
                    <a:lnTo>
                      <a:pt x="17" y="25"/>
                    </a:lnTo>
                    <a:lnTo>
                      <a:pt x="17" y="23"/>
                    </a:lnTo>
                    <a:lnTo>
                      <a:pt x="17" y="23"/>
                    </a:lnTo>
                    <a:lnTo>
                      <a:pt x="16" y="21"/>
                    </a:lnTo>
                    <a:lnTo>
                      <a:pt x="16" y="21"/>
                    </a:lnTo>
                    <a:lnTo>
                      <a:pt x="14" y="20"/>
                    </a:lnTo>
                    <a:lnTo>
                      <a:pt x="14" y="20"/>
                    </a:lnTo>
                    <a:close/>
                    <a:moveTo>
                      <a:pt x="14" y="39"/>
                    </a:moveTo>
                    <a:lnTo>
                      <a:pt x="14" y="39"/>
                    </a:lnTo>
                    <a:lnTo>
                      <a:pt x="12" y="40"/>
                    </a:lnTo>
                    <a:lnTo>
                      <a:pt x="12" y="40"/>
                    </a:lnTo>
                    <a:lnTo>
                      <a:pt x="11" y="44"/>
                    </a:lnTo>
                    <a:lnTo>
                      <a:pt x="11" y="44"/>
                    </a:lnTo>
                    <a:lnTo>
                      <a:pt x="12" y="46"/>
                    </a:lnTo>
                    <a:lnTo>
                      <a:pt x="12" y="46"/>
                    </a:lnTo>
                    <a:lnTo>
                      <a:pt x="14" y="47"/>
                    </a:lnTo>
                    <a:lnTo>
                      <a:pt x="14" y="47"/>
                    </a:lnTo>
                    <a:lnTo>
                      <a:pt x="16" y="47"/>
                    </a:lnTo>
                    <a:lnTo>
                      <a:pt x="17" y="46"/>
                    </a:lnTo>
                    <a:lnTo>
                      <a:pt x="17" y="46"/>
                    </a:lnTo>
                    <a:lnTo>
                      <a:pt x="17" y="44"/>
                    </a:lnTo>
                    <a:lnTo>
                      <a:pt x="17" y="44"/>
                    </a:lnTo>
                    <a:lnTo>
                      <a:pt x="16" y="40"/>
                    </a:lnTo>
                    <a:lnTo>
                      <a:pt x="16" y="40"/>
                    </a:lnTo>
                    <a:lnTo>
                      <a:pt x="14" y="39"/>
                    </a:lnTo>
                    <a:lnTo>
                      <a:pt x="14" y="39"/>
                    </a:lnTo>
                    <a:close/>
                    <a:moveTo>
                      <a:pt x="14" y="9"/>
                    </a:moveTo>
                    <a:lnTo>
                      <a:pt x="14" y="9"/>
                    </a:lnTo>
                    <a:lnTo>
                      <a:pt x="12" y="10"/>
                    </a:lnTo>
                    <a:lnTo>
                      <a:pt x="12" y="10"/>
                    </a:lnTo>
                    <a:lnTo>
                      <a:pt x="11" y="12"/>
                    </a:lnTo>
                    <a:lnTo>
                      <a:pt x="11" y="14"/>
                    </a:lnTo>
                    <a:lnTo>
                      <a:pt x="11" y="14"/>
                    </a:lnTo>
                    <a:lnTo>
                      <a:pt x="12" y="16"/>
                    </a:lnTo>
                    <a:lnTo>
                      <a:pt x="12" y="16"/>
                    </a:lnTo>
                    <a:lnTo>
                      <a:pt x="14" y="17"/>
                    </a:lnTo>
                    <a:lnTo>
                      <a:pt x="14" y="17"/>
                    </a:lnTo>
                    <a:lnTo>
                      <a:pt x="16" y="17"/>
                    </a:lnTo>
                    <a:lnTo>
                      <a:pt x="17" y="16"/>
                    </a:lnTo>
                    <a:lnTo>
                      <a:pt x="17" y="16"/>
                    </a:lnTo>
                    <a:lnTo>
                      <a:pt x="17" y="14"/>
                    </a:lnTo>
                    <a:lnTo>
                      <a:pt x="17" y="14"/>
                    </a:lnTo>
                    <a:lnTo>
                      <a:pt x="16" y="10"/>
                    </a:lnTo>
                    <a:lnTo>
                      <a:pt x="16" y="10"/>
                    </a:lnTo>
                    <a:lnTo>
                      <a:pt x="14" y="9"/>
                    </a:lnTo>
                    <a:lnTo>
                      <a:pt x="14" y="9"/>
                    </a:lnTo>
                    <a:close/>
                    <a:moveTo>
                      <a:pt x="24" y="89"/>
                    </a:moveTo>
                    <a:lnTo>
                      <a:pt x="24" y="89"/>
                    </a:lnTo>
                    <a:lnTo>
                      <a:pt x="22" y="90"/>
                    </a:lnTo>
                    <a:lnTo>
                      <a:pt x="22" y="90"/>
                    </a:lnTo>
                    <a:lnTo>
                      <a:pt x="21" y="93"/>
                    </a:lnTo>
                    <a:lnTo>
                      <a:pt x="21" y="93"/>
                    </a:lnTo>
                    <a:lnTo>
                      <a:pt x="22" y="95"/>
                    </a:lnTo>
                    <a:lnTo>
                      <a:pt x="22" y="95"/>
                    </a:lnTo>
                    <a:lnTo>
                      <a:pt x="24" y="96"/>
                    </a:lnTo>
                    <a:lnTo>
                      <a:pt x="24" y="96"/>
                    </a:lnTo>
                    <a:lnTo>
                      <a:pt x="27" y="95"/>
                    </a:lnTo>
                    <a:lnTo>
                      <a:pt x="27" y="95"/>
                    </a:lnTo>
                    <a:lnTo>
                      <a:pt x="28" y="93"/>
                    </a:lnTo>
                    <a:lnTo>
                      <a:pt x="28" y="93"/>
                    </a:lnTo>
                    <a:lnTo>
                      <a:pt x="27" y="90"/>
                    </a:lnTo>
                    <a:lnTo>
                      <a:pt x="27" y="90"/>
                    </a:lnTo>
                    <a:lnTo>
                      <a:pt x="24" y="89"/>
                    </a:lnTo>
                    <a:lnTo>
                      <a:pt x="24" y="89"/>
                    </a:lnTo>
                    <a:close/>
                    <a:moveTo>
                      <a:pt x="5" y="30"/>
                    </a:moveTo>
                    <a:lnTo>
                      <a:pt x="5" y="30"/>
                    </a:lnTo>
                    <a:lnTo>
                      <a:pt x="1" y="31"/>
                    </a:lnTo>
                    <a:lnTo>
                      <a:pt x="1" y="31"/>
                    </a:lnTo>
                    <a:lnTo>
                      <a:pt x="0" y="33"/>
                    </a:lnTo>
                    <a:lnTo>
                      <a:pt x="0" y="33"/>
                    </a:lnTo>
                    <a:lnTo>
                      <a:pt x="1" y="36"/>
                    </a:lnTo>
                    <a:lnTo>
                      <a:pt x="1" y="36"/>
                    </a:lnTo>
                    <a:lnTo>
                      <a:pt x="5" y="37"/>
                    </a:lnTo>
                    <a:lnTo>
                      <a:pt x="5" y="37"/>
                    </a:lnTo>
                    <a:lnTo>
                      <a:pt x="6" y="36"/>
                    </a:lnTo>
                    <a:lnTo>
                      <a:pt x="7" y="36"/>
                    </a:lnTo>
                    <a:lnTo>
                      <a:pt x="7" y="36"/>
                    </a:lnTo>
                    <a:lnTo>
                      <a:pt x="8" y="33"/>
                    </a:lnTo>
                    <a:lnTo>
                      <a:pt x="8" y="33"/>
                    </a:lnTo>
                    <a:lnTo>
                      <a:pt x="7" y="31"/>
                    </a:lnTo>
                    <a:lnTo>
                      <a:pt x="7" y="31"/>
                    </a:lnTo>
                    <a:lnTo>
                      <a:pt x="5" y="30"/>
                    </a:lnTo>
                    <a:lnTo>
                      <a:pt x="5" y="30"/>
                    </a:lnTo>
                    <a:close/>
                    <a:moveTo>
                      <a:pt x="14" y="60"/>
                    </a:moveTo>
                    <a:lnTo>
                      <a:pt x="14" y="60"/>
                    </a:lnTo>
                    <a:lnTo>
                      <a:pt x="12" y="61"/>
                    </a:lnTo>
                    <a:lnTo>
                      <a:pt x="12" y="61"/>
                    </a:lnTo>
                    <a:lnTo>
                      <a:pt x="11" y="63"/>
                    </a:lnTo>
                    <a:lnTo>
                      <a:pt x="11" y="63"/>
                    </a:lnTo>
                    <a:lnTo>
                      <a:pt x="12" y="66"/>
                    </a:lnTo>
                    <a:lnTo>
                      <a:pt x="12" y="66"/>
                    </a:lnTo>
                    <a:lnTo>
                      <a:pt x="14" y="67"/>
                    </a:lnTo>
                    <a:lnTo>
                      <a:pt x="14" y="67"/>
                    </a:lnTo>
                    <a:lnTo>
                      <a:pt x="16" y="66"/>
                    </a:lnTo>
                    <a:lnTo>
                      <a:pt x="16" y="66"/>
                    </a:lnTo>
                    <a:lnTo>
                      <a:pt x="17" y="63"/>
                    </a:lnTo>
                    <a:lnTo>
                      <a:pt x="17" y="63"/>
                    </a:lnTo>
                    <a:lnTo>
                      <a:pt x="16" y="61"/>
                    </a:lnTo>
                    <a:lnTo>
                      <a:pt x="16" y="61"/>
                    </a:lnTo>
                    <a:lnTo>
                      <a:pt x="14" y="60"/>
                    </a:lnTo>
                    <a:lnTo>
                      <a:pt x="14" y="60"/>
                    </a:lnTo>
                    <a:close/>
                    <a:moveTo>
                      <a:pt x="24" y="79"/>
                    </a:moveTo>
                    <a:lnTo>
                      <a:pt x="24" y="79"/>
                    </a:lnTo>
                    <a:lnTo>
                      <a:pt x="22" y="80"/>
                    </a:lnTo>
                    <a:lnTo>
                      <a:pt x="22" y="80"/>
                    </a:lnTo>
                    <a:lnTo>
                      <a:pt x="21" y="83"/>
                    </a:lnTo>
                    <a:lnTo>
                      <a:pt x="21" y="83"/>
                    </a:lnTo>
                    <a:lnTo>
                      <a:pt x="22" y="85"/>
                    </a:lnTo>
                    <a:lnTo>
                      <a:pt x="22" y="85"/>
                    </a:lnTo>
                    <a:lnTo>
                      <a:pt x="24" y="86"/>
                    </a:lnTo>
                    <a:lnTo>
                      <a:pt x="24" y="86"/>
                    </a:lnTo>
                    <a:lnTo>
                      <a:pt x="27" y="85"/>
                    </a:lnTo>
                    <a:lnTo>
                      <a:pt x="27" y="85"/>
                    </a:lnTo>
                    <a:lnTo>
                      <a:pt x="28" y="83"/>
                    </a:lnTo>
                    <a:lnTo>
                      <a:pt x="28" y="83"/>
                    </a:lnTo>
                    <a:lnTo>
                      <a:pt x="27" y="80"/>
                    </a:lnTo>
                    <a:lnTo>
                      <a:pt x="27" y="80"/>
                    </a:lnTo>
                    <a:lnTo>
                      <a:pt x="24" y="79"/>
                    </a:lnTo>
                    <a:lnTo>
                      <a:pt x="24" y="79"/>
                    </a:lnTo>
                    <a:close/>
                    <a:moveTo>
                      <a:pt x="5" y="20"/>
                    </a:moveTo>
                    <a:lnTo>
                      <a:pt x="5" y="20"/>
                    </a:lnTo>
                    <a:lnTo>
                      <a:pt x="1" y="21"/>
                    </a:lnTo>
                    <a:lnTo>
                      <a:pt x="1" y="21"/>
                    </a:lnTo>
                    <a:lnTo>
                      <a:pt x="0" y="23"/>
                    </a:lnTo>
                    <a:lnTo>
                      <a:pt x="0" y="23"/>
                    </a:lnTo>
                    <a:lnTo>
                      <a:pt x="1" y="25"/>
                    </a:lnTo>
                    <a:lnTo>
                      <a:pt x="1" y="25"/>
                    </a:lnTo>
                    <a:lnTo>
                      <a:pt x="5" y="26"/>
                    </a:lnTo>
                    <a:lnTo>
                      <a:pt x="5" y="26"/>
                    </a:lnTo>
                    <a:lnTo>
                      <a:pt x="6" y="26"/>
                    </a:lnTo>
                    <a:lnTo>
                      <a:pt x="7" y="25"/>
                    </a:lnTo>
                    <a:lnTo>
                      <a:pt x="7" y="25"/>
                    </a:lnTo>
                    <a:lnTo>
                      <a:pt x="8" y="23"/>
                    </a:lnTo>
                    <a:lnTo>
                      <a:pt x="8" y="23"/>
                    </a:lnTo>
                    <a:lnTo>
                      <a:pt x="7" y="21"/>
                    </a:lnTo>
                    <a:lnTo>
                      <a:pt x="7" y="21"/>
                    </a:lnTo>
                    <a:lnTo>
                      <a:pt x="5" y="20"/>
                    </a:lnTo>
                    <a:lnTo>
                      <a:pt x="5" y="20"/>
                    </a:lnTo>
                    <a:close/>
                    <a:moveTo>
                      <a:pt x="14" y="69"/>
                    </a:moveTo>
                    <a:lnTo>
                      <a:pt x="14" y="69"/>
                    </a:lnTo>
                    <a:lnTo>
                      <a:pt x="12" y="70"/>
                    </a:lnTo>
                    <a:lnTo>
                      <a:pt x="12" y="70"/>
                    </a:lnTo>
                    <a:lnTo>
                      <a:pt x="11" y="73"/>
                    </a:lnTo>
                    <a:lnTo>
                      <a:pt x="11" y="73"/>
                    </a:lnTo>
                    <a:lnTo>
                      <a:pt x="12" y="76"/>
                    </a:lnTo>
                    <a:lnTo>
                      <a:pt x="12" y="76"/>
                    </a:lnTo>
                    <a:lnTo>
                      <a:pt x="14" y="77"/>
                    </a:lnTo>
                    <a:lnTo>
                      <a:pt x="14" y="77"/>
                    </a:lnTo>
                    <a:lnTo>
                      <a:pt x="16" y="76"/>
                    </a:lnTo>
                    <a:lnTo>
                      <a:pt x="16" y="76"/>
                    </a:lnTo>
                    <a:lnTo>
                      <a:pt x="17" y="73"/>
                    </a:lnTo>
                    <a:lnTo>
                      <a:pt x="17" y="73"/>
                    </a:lnTo>
                    <a:lnTo>
                      <a:pt x="16" y="70"/>
                    </a:lnTo>
                    <a:lnTo>
                      <a:pt x="16" y="70"/>
                    </a:lnTo>
                    <a:lnTo>
                      <a:pt x="14" y="69"/>
                    </a:lnTo>
                    <a:lnTo>
                      <a:pt x="14" y="69"/>
                    </a:lnTo>
                    <a:close/>
                    <a:moveTo>
                      <a:pt x="14" y="79"/>
                    </a:moveTo>
                    <a:lnTo>
                      <a:pt x="14" y="79"/>
                    </a:lnTo>
                    <a:lnTo>
                      <a:pt x="12" y="80"/>
                    </a:lnTo>
                    <a:lnTo>
                      <a:pt x="12" y="80"/>
                    </a:lnTo>
                    <a:lnTo>
                      <a:pt x="11" y="83"/>
                    </a:lnTo>
                    <a:lnTo>
                      <a:pt x="11" y="83"/>
                    </a:lnTo>
                    <a:lnTo>
                      <a:pt x="12" y="85"/>
                    </a:lnTo>
                    <a:lnTo>
                      <a:pt x="12" y="85"/>
                    </a:lnTo>
                    <a:lnTo>
                      <a:pt x="14" y="86"/>
                    </a:lnTo>
                    <a:lnTo>
                      <a:pt x="14" y="86"/>
                    </a:lnTo>
                    <a:lnTo>
                      <a:pt x="16" y="85"/>
                    </a:lnTo>
                    <a:lnTo>
                      <a:pt x="16" y="85"/>
                    </a:lnTo>
                    <a:lnTo>
                      <a:pt x="17" y="83"/>
                    </a:lnTo>
                    <a:lnTo>
                      <a:pt x="17" y="83"/>
                    </a:lnTo>
                    <a:lnTo>
                      <a:pt x="17" y="80"/>
                    </a:lnTo>
                    <a:lnTo>
                      <a:pt x="17" y="80"/>
                    </a:lnTo>
                    <a:lnTo>
                      <a:pt x="16" y="80"/>
                    </a:lnTo>
                    <a:lnTo>
                      <a:pt x="14" y="79"/>
                    </a:lnTo>
                    <a:lnTo>
                      <a:pt x="14" y="79"/>
                    </a:lnTo>
                    <a:close/>
                    <a:moveTo>
                      <a:pt x="5" y="39"/>
                    </a:moveTo>
                    <a:lnTo>
                      <a:pt x="5" y="39"/>
                    </a:lnTo>
                    <a:lnTo>
                      <a:pt x="1" y="40"/>
                    </a:lnTo>
                    <a:lnTo>
                      <a:pt x="1" y="40"/>
                    </a:lnTo>
                    <a:lnTo>
                      <a:pt x="0" y="44"/>
                    </a:lnTo>
                    <a:lnTo>
                      <a:pt x="0" y="44"/>
                    </a:lnTo>
                    <a:lnTo>
                      <a:pt x="1" y="46"/>
                    </a:lnTo>
                    <a:lnTo>
                      <a:pt x="1" y="46"/>
                    </a:lnTo>
                    <a:lnTo>
                      <a:pt x="5" y="47"/>
                    </a:lnTo>
                    <a:lnTo>
                      <a:pt x="5" y="47"/>
                    </a:lnTo>
                    <a:lnTo>
                      <a:pt x="6" y="47"/>
                    </a:lnTo>
                    <a:lnTo>
                      <a:pt x="7" y="46"/>
                    </a:lnTo>
                    <a:lnTo>
                      <a:pt x="7" y="46"/>
                    </a:lnTo>
                    <a:lnTo>
                      <a:pt x="8" y="44"/>
                    </a:lnTo>
                    <a:lnTo>
                      <a:pt x="8" y="44"/>
                    </a:lnTo>
                    <a:lnTo>
                      <a:pt x="7" y="40"/>
                    </a:lnTo>
                    <a:lnTo>
                      <a:pt x="7" y="40"/>
                    </a:lnTo>
                    <a:lnTo>
                      <a:pt x="5" y="39"/>
                    </a:lnTo>
                    <a:lnTo>
                      <a:pt x="5" y="39"/>
                    </a:lnTo>
                    <a:close/>
                    <a:moveTo>
                      <a:pt x="24" y="9"/>
                    </a:moveTo>
                    <a:lnTo>
                      <a:pt x="24" y="9"/>
                    </a:lnTo>
                    <a:lnTo>
                      <a:pt x="22" y="10"/>
                    </a:lnTo>
                    <a:lnTo>
                      <a:pt x="22" y="10"/>
                    </a:lnTo>
                    <a:lnTo>
                      <a:pt x="21" y="14"/>
                    </a:lnTo>
                    <a:lnTo>
                      <a:pt x="21" y="14"/>
                    </a:lnTo>
                    <a:lnTo>
                      <a:pt x="22" y="16"/>
                    </a:lnTo>
                    <a:lnTo>
                      <a:pt x="22" y="16"/>
                    </a:lnTo>
                    <a:lnTo>
                      <a:pt x="24" y="17"/>
                    </a:lnTo>
                    <a:lnTo>
                      <a:pt x="24" y="17"/>
                    </a:lnTo>
                    <a:lnTo>
                      <a:pt x="27" y="16"/>
                    </a:lnTo>
                    <a:lnTo>
                      <a:pt x="27" y="16"/>
                    </a:lnTo>
                    <a:lnTo>
                      <a:pt x="28" y="14"/>
                    </a:lnTo>
                    <a:lnTo>
                      <a:pt x="28" y="14"/>
                    </a:lnTo>
                    <a:lnTo>
                      <a:pt x="27" y="10"/>
                    </a:lnTo>
                    <a:lnTo>
                      <a:pt x="27" y="10"/>
                    </a:lnTo>
                    <a:lnTo>
                      <a:pt x="24" y="9"/>
                    </a:lnTo>
                    <a:lnTo>
                      <a:pt x="24" y="9"/>
                    </a:lnTo>
                    <a:close/>
                    <a:moveTo>
                      <a:pt x="57" y="90"/>
                    </a:moveTo>
                    <a:lnTo>
                      <a:pt x="57" y="90"/>
                    </a:lnTo>
                    <a:lnTo>
                      <a:pt x="54" y="89"/>
                    </a:lnTo>
                    <a:lnTo>
                      <a:pt x="54" y="89"/>
                    </a:lnTo>
                    <a:lnTo>
                      <a:pt x="53" y="89"/>
                    </a:lnTo>
                    <a:lnTo>
                      <a:pt x="51" y="90"/>
                    </a:lnTo>
                    <a:lnTo>
                      <a:pt x="51" y="90"/>
                    </a:lnTo>
                    <a:lnTo>
                      <a:pt x="50" y="93"/>
                    </a:lnTo>
                    <a:lnTo>
                      <a:pt x="50" y="93"/>
                    </a:lnTo>
                    <a:lnTo>
                      <a:pt x="51" y="95"/>
                    </a:lnTo>
                    <a:lnTo>
                      <a:pt x="51" y="95"/>
                    </a:lnTo>
                    <a:lnTo>
                      <a:pt x="53" y="96"/>
                    </a:lnTo>
                    <a:lnTo>
                      <a:pt x="54" y="96"/>
                    </a:lnTo>
                    <a:lnTo>
                      <a:pt x="54" y="96"/>
                    </a:lnTo>
                    <a:lnTo>
                      <a:pt x="56" y="95"/>
                    </a:lnTo>
                    <a:lnTo>
                      <a:pt x="56" y="95"/>
                    </a:lnTo>
                    <a:lnTo>
                      <a:pt x="58" y="93"/>
                    </a:lnTo>
                    <a:lnTo>
                      <a:pt x="58" y="93"/>
                    </a:lnTo>
                    <a:lnTo>
                      <a:pt x="57" y="90"/>
                    </a:lnTo>
                    <a:lnTo>
                      <a:pt x="57" y="90"/>
                    </a:lnTo>
                    <a:close/>
                    <a:moveTo>
                      <a:pt x="159" y="89"/>
                    </a:moveTo>
                    <a:lnTo>
                      <a:pt x="159" y="89"/>
                    </a:lnTo>
                    <a:lnTo>
                      <a:pt x="157" y="90"/>
                    </a:lnTo>
                    <a:lnTo>
                      <a:pt x="157" y="90"/>
                    </a:lnTo>
                    <a:lnTo>
                      <a:pt x="156" y="93"/>
                    </a:lnTo>
                    <a:lnTo>
                      <a:pt x="156" y="93"/>
                    </a:lnTo>
                    <a:lnTo>
                      <a:pt x="157" y="95"/>
                    </a:lnTo>
                    <a:lnTo>
                      <a:pt x="157" y="95"/>
                    </a:lnTo>
                    <a:lnTo>
                      <a:pt x="159" y="96"/>
                    </a:lnTo>
                    <a:lnTo>
                      <a:pt x="159" y="96"/>
                    </a:lnTo>
                    <a:lnTo>
                      <a:pt x="162" y="95"/>
                    </a:lnTo>
                    <a:lnTo>
                      <a:pt x="162" y="95"/>
                    </a:lnTo>
                    <a:lnTo>
                      <a:pt x="163" y="93"/>
                    </a:lnTo>
                    <a:lnTo>
                      <a:pt x="163" y="93"/>
                    </a:lnTo>
                    <a:lnTo>
                      <a:pt x="162" y="90"/>
                    </a:lnTo>
                    <a:lnTo>
                      <a:pt x="162" y="90"/>
                    </a:lnTo>
                    <a:lnTo>
                      <a:pt x="161" y="89"/>
                    </a:lnTo>
                    <a:lnTo>
                      <a:pt x="159" y="89"/>
                    </a:lnTo>
                    <a:lnTo>
                      <a:pt x="159" y="89"/>
                    </a:lnTo>
                    <a:close/>
                    <a:moveTo>
                      <a:pt x="159" y="60"/>
                    </a:moveTo>
                    <a:lnTo>
                      <a:pt x="159" y="60"/>
                    </a:lnTo>
                    <a:lnTo>
                      <a:pt x="157" y="61"/>
                    </a:lnTo>
                    <a:lnTo>
                      <a:pt x="157" y="61"/>
                    </a:lnTo>
                    <a:lnTo>
                      <a:pt x="156" y="63"/>
                    </a:lnTo>
                    <a:lnTo>
                      <a:pt x="156" y="63"/>
                    </a:lnTo>
                    <a:lnTo>
                      <a:pt x="157" y="66"/>
                    </a:lnTo>
                    <a:lnTo>
                      <a:pt x="157" y="66"/>
                    </a:lnTo>
                    <a:lnTo>
                      <a:pt x="159" y="67"/>
                    </a:lnTo>
                    <a:lnTo>
                      <a:pt x="159" y="67"/>
                    </a:lnTo>
                    <a:lnTo>
                      <a:pt x="162" y="66"/>
                    </a:lnTo>
                    <a:lnTo>
                      <a:pt x="162" y="66"/>
                    </a:lnTo>
                    <a:lnTo>
                      <a:pt x="163" y="63"/>
                    </a:lnTo>
                    <a:lnTo>
                      <a:pt x="163" y="63"/>
                    </a:lnTo>
                    <a:lnTo>
                      <a:pt x="162" y="61"/>
                    </a:lnTo>
                    <a:lnTo>
                      <a:pt x="162" y="61"/>
                    </a:lnTo>
                    <a:lnTo>
                      <a:pt x="159" y="60"/>
                    </a:lnTo>
                    <a:lnTo>
                      <a:pt x="159" y="60"/>
                    </a:lnTo>
                    <a:close/>
                    <a:moveTo>
                      <a:pt x="159" y="69"/>
                    </a:moveTo>
                    <a:lnTo>
                      <a:pt x="159" y="69"/>
                    </a:lnTo>
                    <a:lnTo>
                      <a:pt x="157" y="70"/>
                    </a:lnTo>
                    <a:lnTo>
                      <a:pt x="157" y="70"/>
                    </a:lnTo>
                    <a:lnTo>
                      <a:pt x="156" y="73"/>
                    </a:lnTo>
                    <a:lnTo>
                      <a:pt x="156" y="73"/>
                    </a:lnTo>
                    <a:lnTo>
                      <a:pt x="157" y="76"/>
                    </a:lnTo>
                    <a:lnTo>
                      <a:pt x="157" y="76"/>
                    </a:lnTo>
                    <a:lnTo>
                      <a:pt x="159" y="77"/>
                    </a:lnTo>
                    <a:lnTo>
                      <a:pt x="159" y="77"/>
                    </a:lnTo>
                    <a:lnTo>
                      <a:pt x="162" y="76"/>
                    </a:lnTo>
                    <a:lnTo>
                      <a:pt x="162" y="76"/>
                    </a:lnTo>
                    <a:lnTo>
                      <a:pt x="163" y="73"/>
                    </a:lnTo>
                    <a:lnTo>
                      <a:pt x="163" y="73"/>
                    </a:lnTo>
                    <a:lnTo>
                      <a:pt x="162" y="70"/>
                    </a:lnTo>
                    <a:lnTo>
                      <a:pt x="162" y="70"/>
                    </a:lnTo>
                    <a:lnTo>
                      <a:pt x="159" y="69"/>
                    </a:lnTo>
                    <a:lnTo>
                      <a:pt x="159" y="69"/>
                    </a:lnTo>
                    <a:close/>
                    <a:moveTo>
                      <a:pt x="159" y="79"/>
                    </a:moveTo>
                    <a:lnTo>
                      <a:pt x="159" y="79"/>
                    </a:lnTo>
                    <a:lnTo>
                      <a:pt x="157" y="80"/>
                    </a:lnTo>
                    <a:lnTo>
                      <a:pt x="157" y="80"/>
                    </a:lnTo>
                    <a:lnTo>
                      <a:pt x="156" y="83"/>
                    </a:lnTo>
                    <a:lnTo>
                      <a:pt x="156" y="83"/>
                    </a:lnTo>
                    <a:lnTo>
                      <a:pt x="157" y="85"/>
                    </a:lnTo>
                    <a:lnTo>
                      <a:pt x="157" y="85"/>
                    </a:lnTo>
                    <a:lnTo>
                      <a:pt x="159" y="86"/>
                    </a:lnTo>
                    <a:lnTo>
                      <a:pt x="159" y="86"/>
                    </a:lnTo>
                    <a:lnTo>
                      <a:pt x="162" y="85"/>
                    </a:lnTo>
                    <a:lnTo>
                      <a:pt x="162" y="85"/>
                    </a:lnTo>
                    <a:lnTo>
                      <a:pt x="163" y="83"/>
                    </a:lnTo>
                    <a:lnTo>
                      <a:pt x="163" y="83"/>
                    </a:lnTo>
                    <a:lnTo>
                      <a:pt x="162" y="80"/>
                    </a:lnTo>
                    <a:lnTo>
                      <a:pt x="162" y="80"/>
                    </a:lnTo>
                    <a:lnTo>
                      <a:pt x="161" y="80"/>
                    </a:lnTo>
                    <a:lnTo>
                      <a:pt x="159" y="79"/>
                    </a:lnTo>
                    <a:lnTo>
                      <a:pt x="159" y="79"/>
                    </a:lnTo>
                    <a:close/>
                    <a:moveTo>
                      <a:pt x="34" y="89"/>
                    </a:moveTo>
                    <a:lnTo>
                      <a:pt x="34" y="89"/>
                    </a:lnTo>
                    <a:lnTo>
                      <a:pt x="31" y="90"/>
                    </a:lnTo>
                    <a:lnTo>
                      <a:pt x="31" y="90"/>
                    </a:lnTo>
                    <a:lnTo>
                      <a:pt x="30" y="93"/>
                    </a:lnTo>
                    <a:lnTo>
                      <a:pt x="30" y="93"/>
                    </a:lnTo>
                    <a:lnTo>
                      <a:pt x="31" y="95"/>
                    </a:lnTo>
                    <a:lnTo>
                      <a:pt x="31" y="95"/>
                    </a:lnTo>
                    <a:lnTo>
                      <a:pt x="34" y="96"/>
                    </a:lnTo>
                    <a:lnTo>
                      <a:pt x="34" y="96"/>
                    </a:lnTo>
                    <a:lnTo>
                      <a:pt x="37" y="95"/>
                    </a:lnTo>
                    <a:lnTo>
                      <a:pt x="37" y="95"/>
                    </a:lnTo>
                    <a:lnTo>
                      <a:pt x="38" y="93"/>
                    </a:lnTo>
                    <a:lnTo>
                      <a:pt x="38" y="93"/>
                    </a:lnTo>
                    <a:lnTo>
                      <a:pt x="37" y="90"/>
                    </a:lnTo>
                    <a:lnTo>
                      <a:pt x="37" y="90"/>
                    </a:lnTo>
                    <a:lnTo>
                      <a:pt x="34" y="89"/>
                    </a:lnTo>
                    <a:lnTo>
                      <a:pt x="34" y="89"/>
                    </a:lnTo>
                    <a:close/>
                    <a:moveTo>
                      <a:pt x="24" y="0"/>
                    </a:moveTo>
                    <a:lnTo>
                      <a:pt x="24" y="0"/>
                    </a:lnTo>
                    <a:lnTo>
                      <a:pt x="22" y="1"/>
                    </a:lnTo>
                    <a:lnTo>
                      <a:pt x="22" y="1"/>
                    </a:lnTo>
                    <a:lnTo>
                      <a:pt x="21" y="4"/>
                    </a:lnTo>
                    <a:lnTo>
                      <a:pt x="21" y="4"/>
                    </a:lnTo>
                    <a:lnTo>
                      <a:pt x="22" y="6"/>
                    </a:lnTo>
                    <a:lnTo>
                      <a:pt x="22" y="6"/>
                    </a:lnTo>
                    <a:lnTo>
                      <a:pt x="24" y="7"/>
                    </a:lnTo>
                    <a:lnTo>
                      <a:pt x="24" y="7"/>
                    </a:lnTo>
                    <a:lnTo>
                      <a:pt x="27" y="6"/>
                    </a:lnTo>
                    <a:lnTo>
                      <a:pt x="27" y="6"/>
                    </a:lnTo>
                    <a:lnTo>
                      <a:pt x="28" y="4"/>
                    </a:lnTo>
                    <a:lnTo>
                      <a:pt x="28" y="4"/>
                    </a:lnTo>
                    <a:lnTo>
                      <a:pt x="27" y="1"/>
                    </a:lnTo>
                    <a:lnTo>
                      <a:pt x="27" y="1"/>
                    </a:lnTo>
                    <a:lnTo>
                      <a:pt x="24" y="0"/>
                    </a:lnTo>
                    <a:lnTo>
                      <a:pt x="24" y="0"/>
                    </a:lnTo>
                    <a:close/>
                    <a:moveTo>
                      <a:pt x="34" y="0"/>
                    </a:moveTo>
                    <a:lnTo>
                      <a:pt x="34" y="0"/>
                    </a:lnTo>
                    <a:lnTo>
                      <a:pt x="31" y="1"/>
                    </a:lnTo>
                    <a:lnTo>
                      <a:pt x="31" y="1"/>
                    </a:lnTo>
                    <a:lnTo>
                      <a:pt x="30" y="4"/>
                    </a:lnTo>
                    <a:lnTo>
                      <a:pt x="30" y="4"/>
                    </a:lnTo>
                    <a:lnTo>
                      <a:pt x="31" y="6"/>
                    </a:lnTo>
                    <a:lnTo>
                      <a:pt x="31" y="6"/>
                    </a:lnTo>
                    <a:lnTo>
                      <a:pt x="34" y="7"/>
                    </a:lnTo>
                    <a:lnTo>
                      <a:pt x="34" y="7"/>
                    </a:lnTo>
                    <a:lnTo>
                      <a:pt x="37" y="6"/>
                    </a:lnTo>
                    <a:lnTo>
                      <a:pt x="37" y="6"/>
                    </a:lnTo>
                    <a:lnTo>
                      <a:pt x="38" y="4"/>
                    </a:lnTo>
                    <a:lnTo>
                      <a:pt x="38" y="4"/>
                    </a:lnTo>
                    <a:lnTo>
                      <a:pt x="37" y="1"/>
                    </a:lnTo>
                    <a:lnTo>
                      <a:pt x="37" y="1"/>
                    </a:lnTo>
                    <a:lnTo>
                      <a:pt x="34" y="0"/>
                    </a:lnTo>
                    <a:lnTo>
                      <a:pt x="34" y="0"/>
                    </a:lnTo>
                    <a:close/>
                    <a:moveTo>
                      <a:pt x="44" y="89"/>
                    </a:moveTo>
                    <a:lnTo>
                      <a:pt x="44" y="89"/>
                    </a:lnTo>
                    <a:lnTo>
                      <a:pt x="42" y="89"/>
                    </a:lnTo>
                    <a:lnTo>
                      <a:pt x="41" y="90"/>
                    </a:lnTo>
                    <a:lnTo>
                      <a:pt x="41" y="90"/>
                    </a:lnTo>
                    <a:lnTo>
                      <a:pt x="41" y="93"/>
                    </a:lnTo>
                    <a:lnTo>
                      <a:pt x="41" y="93"/>
                    </a:lnTo>
                    <a:lnTo>
                      <a:pt x="41" y="95"/>
                    </a:lnTo>
                    <a:lnTo>
                      <a:pt x="41" y="95"/>
                    </a:lnTo>
                    <a:lnTo>
                      <a:pt x="43" y="96"/>
                    </a:lnTo>
                    <a:lnTo>
                      <a:pt x="44" y="96"/>
                    </a:lnTo>
                    <a:lnTo>
                      <a:pt x="44" y="96"/>
                    </a:lnTo>
                    <a:lnTo>
                      <a:pt x="46" y="95"/>
                    </a:lnTo>
                    <a:lnTo>
                      <a:pt x="46" y="95"/>
                    </a:lnTo>
                    <a:lnTo>
                      <a:pt x="47" y="93"/>
                    </a:lnTo>
                    <a:lnTo>
                      <a:pt x="47" y="93"/>
                    </a:lnTo>
                    <a:lnTo>
                      <a:pt x="46" y="90"/>
                    </a:lnTo>
                    <a:lnTo>
                      <a:pt x="46" y="90"/>
                    </a:lnTo>
                    <a:lnTo>
                      <a:pt x="44" y="89"/>
                    </a:lnTo>
                    <a:lnTo>
                      <a:pt x="44" y="89"/>
                    </a:lnTo>
                    <a:close/>
                    <a:moveTo>
                      <a:pt x="159" y="50"/>
                    </a:moveTo>
                    <a:lnTo>
                      <a:pt x="159" y="50"/>
                    </a:lnTo>
                    <a:lnTo>
                      <a:pt x="157" y="51"/>
                    </a:lnTo>
                    <a:lnTo>
                      <a:pt x="157" y="51"/>
                    </a:lnTo>
                    <a:lnTo>
                      <a:pt x="156" y="53"/>
                    </a:lnTo>
                    <a:lnTo>
                      <a:pt x="156" y="53"/>
                    </a:lnTo>
                    <a:lnTo>
                      <a:pt x="157" y="55"/>
                    </a:lnTo>
                    <a:lnTo>
                      <a:pt x="157" y="55"/>
                    </a:lnTo>
                    <a:lnTo>
                      <a:pt x="159" y="56"/>
                    </a:lnTo>
                    <a:lnTo>
                      <a:pt x="159" y="56"/>
                    </a:lnTo>
                    <a:lnTo>
                      <a:pt x="162" y="55"/>
                    </a:lnTo>
                    <a:lnTo>
                      <a:pt x="162" y="55"/>
                    </a:lnTo>
                    <a:lnTo>
                      <a:pt x="163" y="53"/>
                    </a:lnTo>
                    <a:lnTo>
                      <a:pt x="163" y="53"/>
                    </a:lnTo>
                    <a:lnTo>
                      <a:pt x="162" y="51"/>
                    </a:lnTo>
                    <a:lnTo>
                      <a:pt x="162" y="51"/>
                    </a:lnTo>
                    <a:lnTo>
                      <a:pt x="159" y="50"/>
                    </a:lnTo>
                    <a:lnTo>
                      <a:pt x="159" y="50"/>
                    </a:lnTo>
                    <a:close/>
                  </a:path>
                </a:pathLst>
              </a:custGeom>
              <a:solidFill>
                <a:schemeClr val="bg1"/>
              </a:solidFill>
              <a:ln w="3175">
                <a:solidFill>
                  <a:schemeClr val="bg1">
                    <a:lumMod val="85000"/>
                  </a:schemeClr>
                </a:solid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black"/>
                  </a:solidFill>
                  <a:ea typeface="宋体" pitchFamily="2" charset="-122"/>
                </a:endParaRPr>
              </a:p>
            </p:txBody>
          </p:sp>
        </p:grpSp>
        <p:grpSp>
          <p:nvGrpSpPr>
            <p:cNvPr id="24620" name="组合 12"/>
            <p:cNvGrpSpPr>
              <a:grpSpLocks/>
            </p:cNvGrpSpPr>
            <p:nvPr/>
          </p:nvGrpSpPr>
          <p:grpSpPr bwMode="auto">
            <a:xfrm rot="10800000">
              <a:off x="1726833" y="3590425"/>
              <a:ext cx="789234" cy="638732"/>
              <a:chOff x="8239990" y="1471391"/>
              <a:chExt cx="1005141" cy="813468"/>
            </a:xfrm>
          </p:grpSpPr>
          <p:pic>
            <p:nvPicPr>
              <p:cNvPr id="68" name="Picture 8" descr="C:\Users\z00124665\Desktop\图标设计.WMF"/>
              <p:cNvPicPr>
                <a:picLocks noChangeAspect="1" noChangeArrowheads="1"/>
              </p:cNvPicPr>
              <p:nvPr/>
            </p:nvPicPr>
            <p:blipFill>
              <a:blip r:embed="rId3" cstate="print"/>
              <a:srcRect/>
              <a:stretch>
                <a:fillRect/>
              </a:stretch>
            </p:blipFill>
            <p:spPr bwMode="auto">
              <a:xfrm rot="16200000">
                <a:off x="7941767" y="1770218"/>
                <a:ext cx="811024" cy="210004"/>
              </a:xfrm>
              <a:prstGeom prst="rect">
                <a:avLst/>
              </a:prstGeom>
              <a:solidFill>
                <a:schemeClr val="bg1"/>
              </a:solidFill>
              <a:ln w="3175">
                <a:solidFill>
                  <a:schemeClr val="tx1">
                    <a:lumMod val="50000"/>
                    <a:lumOff val="50000"/>
                  </a:schemeClr>
                </a:solidFill>
              </a:ln>
            </p:spPr>
          </p:pic>
          <p:pic>
            <p:nvPicPr>
              <p:cNvPr id="69" name="Picture 8" descr="C:\Users\z00124665\Desktop\图标设计.WMF"/>
              <p:cNvPicPr>
                <a:picLocks noChangeAspect="1" noChangeArrowheads="1"/>
              </p:cNvPicPr>
              <p:nvPr/>
            </p:nvPicPr>
            <p:blipFill>
              <a:blip r:embed="rId3" cstate="print"/>
              <a:srcRect/>
              <a:stretch>
                <a:fillRect/>
              </a:stretch>
            </p:blipFill>
            <p:spPr bwMode="auto">
              <a:xfrm rot="16200000">
                <a:off x="8209419" y="1770218"/>
                <a:ext cx="811024" cy="210004"/>
              </a:xfrm>
              <a:prstGeom prst="rect">
                <a:avLst/>
              </a:prstGeom>
              <a:solidFill>
                <a:schemeClr val="bg1"/>
              </a:solidFill>
              <a:ln w="3175">
                <a:solidFill>
                  <a:schemeClr val="tx1">
                    <a:lumMod val="50000"/>
                    <a:lumOff val="50000"/>
                  </a:schemeClr>
                </a:solidFill>
              </a:ln>
            </p:spPr>
          </p:pic>
          <p:pic>
            <p:nvPicPr>
              <p:cNvPr id="70" name="Picture 8" descr="C:\Users\z00124665\Desktop\图标设计.WMF"/>
              <p:cNvPicPr>
                <a:picLocks noChangeAspect="1" noChangeArrowheads="1"/>
              </p:cNvPicPr>
              <p:nvPr/>
            </p:nvPicPr>
            <p:blipFill>
              <a:blip r:embed="rId3" cstate="print"/>
              <a:srcRect/>
              <a:stretch>
                <a:fillRect/>
              </a:stretch>
            </p:blipFill>
            <p:spPr bwMode="auto">
              <a:xfrm rot="16200000">
                <a:off x="8468835" y="1772277"/>
                <a:ext cx="811024" cy="210004"/>
              </a:xfrm>
              <a:prstGeom prst="rect">
                <a:avLst/>
              </a:prstGeom>
              <a:solidFill>
                <a:schemeClr val="bg1"/>
              </a:solidFill>
              <a:ln w="3175">
                <a:solidFill>
                  <a:schemeClr val="tx1">
                    <a:lumMod val="50000"/>
                    <a:lumOff val="50000"/>
                  </a:schemeClr>
                </a:solidFill>
              </a:ln>
            </p:spPr>
          </p:pic>
          <p:pic>
            <p:nvPicPr>
              <p:cNvPr id="71" name="Picture 8" descr="C:\Users\z00124665\Desktop\图标设计.WMF"/>
              <p:cNvPicPr>
                <a:picLocks noChangeAspect="1" noChangeArrowheads="1"/>
              </p:cNvPicPr>
              <p:nvPr/>
            </p:nvPicPr>
            <p:blipFill>
              <a:blip r:embed="rId3" cstate="print"/>
              <a:srcRect/>
              <a:stretch>
                <a:fillRect/>
              </a:stretch>
            </p:blipFill>
            <p:spPr bwMode="auto">
              <a:xfrm rot="16200000">
                <a:off x="8736487" y="1772277"/>
                <a:ext cx="811024" cy="210004"/>
              </a:xfrm>
              <a:prstGeom prst="rect">
                <a:avLst/>
              </a:prstGeom>
              <a:solidFill>
                <a:schemeClr val="bg1"/>
              </a:solidFill>
              <a:ln w="3175">
                <a:solidFill>
                  <a:schemeClr val="tx1">
                    <a:lumMod val="50000"/>
                    <a:lumOff val="50000"/>
                  </a:schemeClr>
                </a:solidFill>
              </a:ln>
            </p:spPr>
          </p:pic>
        </p:grpSp>
        <p:grpSp>
          <p:nvGrpSpPr>
            <p:cNvPr id="24621" name="组合 3"/>
            <p:cNvGrpSpPr>
              <a:grpSpLocks/>
            </p:cNvGrpSpPr>
            <p:nvPr/>
          </p:nvGrpSpPr>
          <p:grpSpPr bwMode="auto">
            <a:xfrm>
              <a:off x="1729626" y="1680450"/>
              <a:ext cx="789234" cy="638732"/>
              <a:chOff x="6586284" y="1474400"/>
              <a:chExt cx="1005141" cy="813468"/>
            </a:xfrm>
          </p:grpSpPr>
          <p:pic>
            <p:nvPicPr>
              <p:cNvPr id="72" name="Picture 8" descr="C:\Users\z00124665\Desktop\图标设计.WMF"/>
              <p:cNvPicPr>
                <a:picLocks noChangeAspect="1" noChangeArrowheads="1"/>
              </p:cNvPicPr>
              <p:nvPr/>
            </p:nvPicPr>
            <p:blipFill>
              <a:blip r:embed="rId3" cstate="print"/>
              <a:srcRect/>
              <a:stretch>
                <a:fillRect/>
              </a:stretch>
            </p:blipFill>
            <p:spPr bwMode="auto">
              <a:xfrm rot="16200000">
                <a:off x="6286522" y="1774330"/>
                <a:ext cx="811024" cy="210004"/>
              </a:xfrm>
              <a:prstGeom prst="rect">
                <a:avLst/>
              </a:prstGeom>
              <a:solidFill>
                <a:schemeClr val="bg1"/>
              </a:solidFill>
              <a:ln w="3175">
                <a:solidFill>
                  <a:schemeClr val="tx1">
                    <a:lumMod val="50000"/>
                    <a:lumOff val="50000"/>
                  </a:schemeClr>
                </a:solidFill>
              </a:ln>
            </p:spPr>
          </p:pic>
          <p:pic>
            <p:nvPicPr>
              <p:cNvPr id="73" name="Picture 8" descr="C:\Users\z00124665\Desktop\图标设计.WMF"/>
              <p:cNvPicPr>
                <a:picLocks noChangeAspect="1" noChangeArrowheads="1"/>
              </p:cNvPicPr>
              <p:nvPr/>
            </p:nvPicPr>
            <p:blipFill>
              <a:blip r:embed="rId3" cstate="print"/>
              <a:srcRect/>
              <a:stretch>
                <a:fillRect/>
              </a:stretch>
            </p:blipFill>
            <p:spPr bwMode="auto">
              <a:xfrm rot="16200000">
                <a:off x="6554174" y="1774330"/>
                <a:ext cx="811024" cy="210004"/>
              </a:xfrm>
              <a:prstGeom prst="rect">
                <a:avLst/>
              </a:prstGeom>
              <a:solidFill>
                <a:schemeClr val="bg1"/>
              </a:solidFill>
              <a:ln w="3175">
                <a:solidFill>
                  <a:schemeClr val="tx1">
                    <a:lumMod val="50000"/>
                    <a:lumOff val="50000"/>
                  </a:schemeClr>
                </a:solidFill>
              </a:ln>
            </p:spPr>
          </p:pic>
          <p:pic>
            <p:nvPicPr>
              <p:cNvPr id="74" name="Picture 8" descr="C:\Users\z00124665\Desktop\图标设计.WMF"/>
              <p:cNvPicPr>
                <a:picLocks noChangeAspect="1" noChangeArrowheads="1"/>
              </p:cNvPicPr>
              <p:nvPr/>
            </p:nvPicPr>
            <p:blipFill>
              <a:blip r:embed="rId3" cstate="print"/>
              <a:srcRect/>
              <a:stretch>
                <a:fillRect/>
              </a:stretch>
            </p:blipFill>
            <p:spPr bwMode="auto">
              <a:xfrm rot="16200000">
                <a:off x="6813591" y="1776388"/>
                <a:ext cx="811024" cy="210004"/>
              </a:xfrm>
              <a:prstGeom prst="rect">
                <a:avLst/>
              </a:prstGeom>
              <a:solidFill>
                <a:schemeClr val="bg1"/>
              </a:solidFill>
              <a:ln w="3175">
                <a:solidFill>
                  <a:schemeClr val="tx1">
                    <a:lumMod val="50000"/>
                    <a:lumOff val="50000"/>
                  </a:schemeClr>
                </a:solidFill>
              </a:ln>
            </p:spPr>
          </p:pic>
          <p:pic>
            <p:nvPicPr>
              <p:cNvPr id="75" name="Picture 8" descr="C:\Users\z00124665\Desktop\图标设计.WMF"/>
              <p:cNvPicPr>
                <a:picLocks noChangeAspect="1" noChangeArrowheads="1"/>
              </p:cNvPicPr>
              <p:nvPr/>
            </p:nvPicPr>
            <p:blipFill>
              <a:blip r:embed="rId3" cstate="print"/>
              <a:srcRect/>
              <a:stretch>
                <a:fillRect/>
              </a:stretch>
            </p:blipFill>
            <p:spPr bwMode="auto">
              <a:xfrm rot="16200000">
                <a:off x="7081243" y="1776388"/>
                <a:ext cx="811024" cy="210004"/>
              </a:xfrm>
              <a:prstGeom prst="rect">
                <a:avLst/>
              </a:prstGeom>
              <a:solidFill>
                <a:schemeClr val="bg1"/>
              </a:solidFill>
              <a:ln w="3175">
                <a:solidFill>
                  <a:schemeClr val="tx1">
                    <a:lumMod val="50000"/>
                    <a:lumOff val="50000"/>
                  </a:schemeClr>
                </a:solidFill>
              </a:ln>
            </p:spPr>
          </p:pic>
        </p:grpSp>
        <p:grpSp>
          <p:nvGrpSpPr>
            <p:cNvPr id="10" name="组合 9216"/>
            <p:cNvGrpSpPr/>
            <p:nvPr/>
          </p:nvGrpSpPr>
          <p:grpSpPr>
            <a:xfrm>
              <a:off x="1882814" y="3005599"/>
              <a:ext cx="479372" cy="479372"/>
              <a:chOff x="14604262" y="2287248"/>
              <a:chExt cx="741649" cy="741650"/>
            </a:xfrm>
            <a:solidFill>
              <a:schemeClr val="bg1">
                <a:lumMod val="85000"/>
              </a:schemeClr>
            </a:solidFill>
          </p:grpSpPr>
          <p:sp>
            <p:nvSpPr>
              <p:cNvPr id="126" name="Freeform 370"/>
              <p:cNvSpPr>
                <a:spLocks noEditPoints="1"/>
              </p:cNvSpPr>
              <p:nvPr/>
            </p:nvSpPr>
            <p:spPr bwMode="auto">
              <a:xfrm>
                <a:off x="14604262" y="2287248"/>
                <a:ext cx="741649" cy="741650"/>
              </a:xfrm>
              <a:custGeom>
                <a:avLst/>
                <a:gdLst>
                  <a:gd name="T0" fmla="*/ 84 w 387"/>
                  <a:gd name="T1" fmla="*/ 0 h 387"/>
                  <a:gd name="T2" fmla="*/ 79 w 387"/>
                  <a:gd name="T3" fmla="*/ 12 h 387"/>
                  <a:gd name="T4" fmla="*/ 70 w 387"/>
                  <a:gd name="T5" fmla="*/ 16 h 387"/>
                  <a:gd name="T6" fmla="*/ 66 w 387"/>
                  <a:gd name="T7" fmla="*/ 16 h 387"/>
                  <a:gd name="T8" fmla="*/ 60 w 387"/>
                  <a:gd name="T9" fmla="*/ 15 h 387"/>
                  <a:gd name="T10" fmla="*/ 51 w 387"/>
                  <a:gd name="T11" fmla="*/ 6 h 387"/>
                  <a:gd name="T12" fmla="*/ 0 w 387"/>
                  <a:gd name="T13" fmla="*/ 0 h 387"/>
                  <a:gd name="T14" fmla="*/ 49 w 387"/>
                  <a:gd name="T15" fmla="*/ 387 h 387"/>
                  <a:gd name="T16" fmla="*/ 51 w 387"/>
                  <a:gd name="T17" fmla="*/ 381 h 387"/>
                  <a:gd name="T18" fmla="*/ 60 w 387"/>
                  <a:gd name="T19" fmla="*/ 372 h 387"/>
                  <a:gd name="T20" fmla="*/ 66 w 387"/>
                  <a:gd name="T21" fmla="*/ 371 h 387"/>
                  <a:gd name="T22" fmla="*/ 70 w 387"/>
                  <a:gd name="T23" fmla="*/ 372 h 387"/>
                  <a:gd name="T24" fmla="*/ 79 w 387"/>
                  <a:gd name="T25" fmla="*/ 377 h 387"/>
                  <a:gd name="T26" fmla="*/ 84 w 387"/>
                  <a:gd name="T27" fmla="*/ 387 h 387"/>
                  <a:gd name="T28" fmla="*/ 387 w 387"/>
                  <a:gd name="T29" fmla="*/ 0 h 387"/>
                  <a:gd name="T30" fmla="*/ 344 w 387"/>
                  <a:gd name="T31" fmla="*/ 293 h 387"/>
                  <a:gd name="T32" fmla="*/ 343 w 387"/>
                  <a:gd name="T33" fmla="*/ 304 h 387"/>
                  <a:gd name="T34" fmla="*/ 336 w 387"/>
                  <a:gd name="T35" fmla="*/ 322 h 387"/>
                  <a:gd name="T36" fmla="*/ 322 w 387"/>
                  <a:gd name="T37" fmla="*/ 336 h 387"/>
                  <a:gd name="T38" fmla="*/ 304 w 387"/>
                  <a:gd name="T39" fmla="*/ 343 h 387"/>
                  <a:gd name="T40" fmla="*/ 93 w 387"/>
                  <a:gd name="T41" fmla="*/ 345 h 387"/>
                  <a:gd name="T42" fmla="*/ 83 w 387"/>
                  <a:gd name="T43" fmla="*/ 343 h 387"/>
                  <a:gd name="T44" fmla="*/ 65 w 387"/>
                  <a:gd name="T45" fmla="*/ 336 h 387"/>
                  <a:gd name="T46" fmla="*/ 51 w 387"/>
                  <a:gd name="T47" fmla="*/ 322 h 387"/>
                  <a:gd name="T48" fmla="*/ 44 w 387"/>
                  <a:gd name="T49" fmla="*/ 304 h 387"/>
                  <a:gd name="T50" fmla="*/ 42 w 387"/>
                  <a:gd name="T51" fmla="*/ 94 h 387"/>
                  <a:gd name="T52" fmla="*/ 44 w 387"/>
                  <a:gd name="T53" fmla="*/ 83 h 387"/>
                  <a:gd name="T54" fmla="*/ 51 w 387"/>
                  <a:gd name="T55" fmla="*/ 65 h 387"/>
                  <a:gd name="T56" fmla="*/ 65 w 387"/>
                  <a:gd name="T57" fmla="*/ 51 h 387"/>
                  <a:gd name="T58" fmla="*/ 83 w 387"/>
                  <a:gd name="T59" fmla="*/ 44 h 387"/>
                  <a:gd name="T60" fmla="*/ 293 w 387"/>
                  <a:gd name="T61" fmla="*/ 43 h 387"/>
                  <a:gd name="T62" fmla="*/ 304 w 387"/>
                  <a:gd name="T63" fmla="*/ 44 h 387"/>
                  <a:gd name="T64" fmla="*/ 322 w 387"/>
                  <a:gd name="T65" fmla="*/ 51 h 387"/>
                  <a:gd name="T66" fmla="*/ 336 w 387"/>
                  <a:gd name="T67" fmla="*/ 65 h 387"/>
                  <a:gd name="T68" fmla="*/ 343 w 387"/>
                  <a:gd name="T69" fmla="*/ 83 h 387"/>
                  <a:gd name="T70" fmla="*/ 344 w 387"/>
                  <a:gd name="T71" fmla="*/ 29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7" h="387">
                    <a:moveTo>
                      <a:pt x="84" y="0"/>
                    </a:moveTo>
                    <a:lnTo>
                      <a:pt x="84" y="0"/>
                    </a:lnTo>
                    <a:lnTo>
                      <a:pt x="82" y="6"/>
                    </a:lnTo>
                    <a:lnTo>
                      <a:pt x="79" y="12"/>
                    </a:lnTo>
                    <a:lnTo>
                      <a:pt x="73" y="15"/>
                    </a:lnTo>
                    <a:lnTo>
                      <a:pt x="70" y="16"/>
                    </a:lnTo>
                    <a:lnTo>
                      <a:pt x="66" y="16"/>
                    </a:lnTo>
                    <a:lnTo>
                      <a:pt x="66" y="16"/>
                    </a:lnTo>
                    <a:lnTo>
                      <a:pt x="63" y="16"/>
                    </a:lnTo>
                    <a:lnTo>
                      <a:pt x="60" y="15"/>
                    </a:lnTo>
                    <a:lnTo>
                      <a:pt x="54" y="12"/>
                    </a:lnTo>
                    <a:lnTo>
                      <a:pt x="51" y="6"/>
                    </a:lnTo>
                    <a:lnTo>
                      <a:pt x="49" y="0"/>
                    </a:lnTo>
                    <a:lnTo>
                      <a:pt x="0" y="0"/>
                    </a:lnTo>
                    <a:lnTo>
                      <a:pt x="0" y="387"/>
                    </a:lnTo>
                    <a:lnTo>
                      <a:pt x="49" y="387"/>
                    </a:lnTo>
                    <a:lnTo>
                      <a:pt x="49" y="387"/>
                    </a:lnTo>
                    <a:lnTo>
                      <a:pt x="51" y="381"/>
                    </a:lnTo>
                    <a:lnTo>
                      <a:pt x="54" y="377"/>
                    </a:lnTo>
                    <a:lnTo>
                      <a:pt x="60" y="372"/>
                    </a:lnTo>
                    <a:lnTo>
                      <a:pt x="63" y="372"/>
                    </a:lnTo>
                    <a:lnTo>
                      <a:pt x="66" y="371"/>
                    </a:lnTo>
                    <a:lnTo>
                      <a:pt x="66" y="371"/>
                    </a:lnTo>
                    <a:lnTo>
                      <a:pt x="70" y="372"/>
                    </a:lnTo>
                    <a:lnTo>
                      <a:pt x="73" y="372"/>
                    </a:lnTo>
                    <a:lnTo>
                      <a:pt x="79" y="377"/>
                    </a:lnTo>
                    <a:lnTo>
                      <a:pt x="82" y="381"/>
                    </a:lnTo>
                    <a:lnTo>
                      <a:pt x="84" y="387"/>
                    </a:lnTo>
                    <a:lnTo>
                      <a:pt x="387" y="387"/>
                    </a:lnTo>
                    <a:lnTo>
                      <a:pt x="387" y="0"/>
                    </a:lnTo>
                    <a:lnTo>
                      <a:pt x="84" y="0"/>
                    </a:lnTo>
                    <a:close/>
                    <a:moveTo>
                      <a:pt x="344" y="293"/>
                    </a:moveTo>
                    <a:lnTo>
                      <a:pt x="344" y="293"/>
                    </a:lnTo>
                    <a:lnTo>
                      <a:pt x="343" y="304"/>
                    </a:lnTo>
                    <a:lnTo>
                      <a:pt x="340" y="314"/>
                    </a:lnTo>
                    <a:lnTo>
                      <a:pt x="336" y="322"/>
                    </a:lnTo>
                    <a:lnTo>
                      <a:pt x="329" y="330"/>
                    </a:lnTo>
                    <a:lnTo>
                      <a:pt x="322" y="336"/>
                    </a:lnTo>
                    <a:lnTo>
                      <a:pt x="313" y="341"/>
                    </a:lnTo>
                    <a:lnTo>
                      <a:pt x="304" y="343"/>
                    </a:lnTo>
                    <a:lnTo>
                      <a:pt x="293" y="345"/>
                    </a:lnTo>
                    <a:lnTo>
                      <a:pt x="93" y="345"/>
                    </a:lnTo>
                    <a:lnTo>
                      <a:pt x="93" y="345"/>
                    </a:lnTo>
                    <a:lnTo>
                      <a:pt x="83" y="343"/>
                    </a:lnTo>
                    <a:lnTo>
                      <a:pt x="73" y="341"/>
                    </a:lnTo>
                    <a:lnTo>
                      <a:pt x="65" y="336"/>
                    </a:lnTo>
                    <a:lnTo>
                      <a:pt x="57" y="330"/>
                    </a:lnTo>
                    <a:lnTo>
                      <a:pt x="51" y="322"/>
                    </a:lnTo>
                    <a:lnTo>
                      <a:pt x="46" y="314"/>
                    </a:lnTo>
                    <a:lnTo>
                      <a:pt x="44" y="304"/>
                    </a:lnTo>
                    <a:lnTo>
                      <a:pt x="42" y="293"/>
                    </a:lnTo>
                    <a:lnTo>
                      <a:pt x="42" y="94"/>
                    </a:lnTo>
                    <a:lnTo>
                      <a:pt x="42" y="94"/>
                    </a:lnTo>
                    <a:lnTo>
                      <a:pt x="44" y="83"/>
                    </a:lnTo>
                    <a:lnTo>
                      <a:pt x="46" y="74"/>
                    </a:lnTo>
                    <a:lnTo>
                      <a:pt x="51" y="65"/>
                    </a:lnTo>
                    <a:lnTo>
                      <a:pt x="57" y="58"/>
                    </a:lnTo>
                    <a:lnTo>
                      <a:pt x="65" y="51"/>
                    </a:lnTo>
                    <a:lnTo>
                      <a:pt x="73" y="47"/>
                    </a:lnTo>
                    <a:lnTo>
                      <a:pt x="83" y="44"/>
                    </a:lnTo>
                    <a:lnTo>
                      <a:pt x="93" y="43"/>
                    </a:lnTo>
                    <a:lnTo>
                      <a:pt x="293" y="43"/>
                    </a:lnTo>
                    <a:lnTo>
                      <a:pt x="293" y="43"/>
                    </a:lnTo>
                    <a:lnTo>
                      <a:pt x="304" y="44"/>
                    </a:lnTo>
                    <a:lnTo>
                      <a:pt x="313" y="47"/>
                    </a:lnTo>
                    <a:lnTo>
                      <a:pt x="322" y="51"/>
                    </a:lnTo>
                    <a:lnTo>
                      <a:pt x="329" y="58"/>
                    </a:lnTo>
                    <a:lnTo>
                      <a:pt x="336" y="65"/>
                    </a:lnTo>
                    <a:lnTo>
                      <a:pt x="340" y="74"/>
                    </a:lnTo>
                    <a:lnTo>
                      <a:pt x="343" y="83"/>
                    </a:lnTo>
                    <a:lnTo>
                      <a:pt x="344" y="94"/>
                    </a:lnTo>
                    <a:lnTo>
                      <a:pt x="344" y="293"/>
                    </a:lnTo>
                    <a:close/>
                  </a:path>
                </a:pathLst>
              </a:custGeom>
              <a:grpFill/>
              <a:ln w="3175">
                <a:solidFill>
                  <a:srgbClr val="000000"/>
                </a:solid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black"/>
                  </a:solidFill>
                  <a:ea typeface="宋体" pitchFamily="2" charset="-122"/>
                </a:endParaRPr>
              </a:p>
            </p:txBody>
          </p:sp>
          <p:sp>
            <p:nvSpPr>
              <p:cNvPr id="127" name="Freeform 371"/>
              <p:cNvSpPr>
                <a:spLocks noEditPoints="1"/>
              </p:cNvSpPr>
              <p:nvPr/>
            </p:nvSpPr>
            <p:spPr bwMode="auto">
              <a:xfrm>
                <a:off x="14770989" y="2557460"/>
                <a:ext cx="406278" cy="454189"/>
              </a:xfrm>
              <a:custGeom>
                <a:avLst/>
                <a:gdLst>
                  <a:gd name="T0" fmla="*/ 83 w 212"/>
                  <a:gd name="T1" fmla="*/ 79 h 237"/>
                  <a:gd name="T2" fmla="*/ 83 w 212"/>
                  <a:gd name="T3" fmla="*/ 56 h 237"/>
                  <a:gd name="T4" fmla="*/ 80 w 212"/>
                  <a:gd name="T5" fmla="*/ 73 h 237"/>
                  <a:gd name="T6" fmla="*/ 88 w 212"/>
                  <a:gd name="T7" fmla="*/ 44 h 237"/>
                  <a:gd name="T8" fmla="*/ 83 w 212"/>
                  <a:gd name="T9" fmla="*/ 7 h 237"/>
                  <a:gd name="T10" fmla="*/ 94 w 212"/>
                  <a:gd name="T11" fmla="*/ 60 h 237"/>
                  <a:gd name="T12" fmla="*/ 74 w 212"/>
                  <a:gd name="T13" fmla="*/ 7 h 237"/>
                  <a:gd name="T14" fmla="*/ 81 w 212"/>
                  <a:gd name="T15" fmla="*/ 31 h 237"/>
                  <a:gd name="T16" fmla="*/ 78 w 212"/>
                  <a:gd name="T17" fmla="*/ 83 h 237"/>
                  <a:gd name="T18" fmla="*/ 51 w 212"/>
                  <a:gd name="T19" fmla="*/ 6 h 237"/>
                  <a:gd name="T20" fmla="*/ 5 w 212"/>
                  <a:gd name="T21" fmla="*/ 67 h 237"/>
                  <a:gd name="T22" fmla="*/ 77 w 212"/>
                  <a:gd name="T23" fmla="*/ 36 h 237"/>
                  <a:gd name="T24" fmla="*/ 71 w 212"/>
                  <a:gd name="T25" fmla="*/ 14 h 237"/>
                  <a:gd name="T26" fmla="*/ 78 w 212"/>
                  <a:gd name="T27" fmla="*/ 63 h 237"/>
                  <a:gd name="T28" fmla="*/ 74 w 212"/>
                  <a:gd name="T29" fmla="*/ 47 h 237"/>
                  <a:gd name="T30" fmla="*/ 150 w 212"/>
                  <a:gd name="T31" fmla="*/ 20 h 237"/>
                  <a:gd name="T32" fmla="*/ 152 w 212"/>
                  <a:gd name="T33" fmla="*/ 66 h 237"/>
                  <a:gd name="T34" fmla="*/ 146 w 212"/>
                  <a:gd name="T35" fmla="*/ 53 h 237"/>
                  <a:gd name="T36" fmla="*/ 152 w 212"/>
                  <a:gd name="T37" fmla="*/ 80 h 237"/>
                  <a:gd name="T38" fmla="*/ 134 w 212"/>
                  <a:gd name="T39" fmla="*/ 26 h 237"/>
                  <a:gd name="T40" fmla="*/ 206 w 212"/>
                  <a:gd name="T41" fmla="*/ 1 h 237"/>
                  <a:gd name="T42" fmla="*/ 153 w 212"/>
                  <a:gd name="T43" fmla="*/ 4 h 237"/>
                  <a:gd name="T44" fmla="*/ 7 w 212"/>
                  <a:gd name="T45" fmla="*/ 51 h 237"/>
                  <a:gd name="T46" fmla="*/ 117 w 212"/>
                  <a:gd name="T47" fmla="*/ 1 h 237"/>
                  <a:gd name="T48" fmla="*/ 94 w 212"/>
                  <a:gd name="T49" fmla="*/ 7 h 237"/>
                  <a:gd name="T50" fmla="*/ 110 w 212"/>
                  <a:gd name="T51" fmla="*/ 14 h 237"/>
                  <a:gd name="T52" fmla="*/ 107 w 212"/>
                  <a:gd name="T53" fmla="*/ 63 h 237"/>
                  <a:gd name="T54" fmla="*/ 102 w 212"/>
                  <a:gd name="T55" fmla="*/ 6 h 237"/>
                  <a:gd name="T56" fmla="*/ 124 w 212"/>
                  <a:gd name="T57" fmla="*/ 20 h 237"/>
                  <a:gd name="T58" fmla="*/ 136 w 212"/>
                  <a:gd name="T59" fmla="*/ 46 h 237"/>
                  <a:gd name="T60" fmla="*/ 120 w 212"/>
                  <a:gd name="T61" fmla="*/ 44 h 237"/>
                  <a:gd name="T62" fmla="*/ 205 w 212"/>
                  <a:gd name="T63" fmla="*/ 44 h 237"/>
                  <a:gd name="T64" fmla="*/ 199 w 212"/>
                  <a:gd name="T65" fmla="*/ 50 h 237"/>
                  <a:gd name="T66" fmla="*/ 189 w 212"/>
                  <a:gd name="T67" fmla="*/ 96 h 237"/>
                  <a:gd name="T68" fmla="*/ 199 w 212"/>
                  <a:gd name="T69" fmla="*/ 60 h 237"/>
                  <a:gd name="T70" fmla="*/ 202 w 212"/>
                  <a:gd name="T71" fmla="*/ 76 h 237"/>
                  <a:gd name="T72" fmla="*/ 157 w 212"/>
                  <a:gd name="T73" fmla="*/ 21 h 237"/>
                  <a:gd name="T74" fmla="*/ 173 w 212"/>
                  <a:gd name="T75" fmla="*/ 93 h 237"/>
                  <a:gd name="T76" fmla="*/ 156 w 212"/>
                  <a:gd name="T77" fmla="*/ 14 h 237"/>
                  <a:gd name="T78" fmla="*/ 159 w 212"/>
                  <a:gd name="T79" fmla="*/ 0 h 237"/>
                  <a:gd name="T80" fmla="*/ 209 w 212"/>
                  <a:gd name="T81" fmla="*/ 77 h 237"/>
                  <a:gd name="T82" fmla="*/ 209 w 212"/>
                  <a:gd name="T83" fmla="*/ 30 h 237"/>
                  <a:gd name="T84" fmla="*/ 212 w 212"/>
                  <a:gd name="T85" fmla="*/ 53 h 237"/>
                  <a:gd name="T86" fmla="*/ 206 w 212"/>
                  <a:gd name="T87" fmla="*/ 16 h 237"/>
                  <a:gd name="T88" fmla="*/ 199 w 212"/>
                  <a:gd name="T89" fmla="*/ 30 h 237"/>
                  <a:gd name="T90" fmla="*/ 212 w 212"/>
                  <a:gd name="T91" fmla="*/ 83 h 237"/>
                  <a:gd name="T92" fmla="*/ 196 w 212"/>
                  <a:gd name="T93" fmla="*/ 6 h 237"/>
                  <a:gd name="T94" fmla="*/ 44 w 212"/>
                  <a:gd name="T95" fmla="*/ 0 h 237"/>
                  <a:gd name="T96" fmla="*/ 17 w 212"/>
                  <a:gd name="T97" fmla="*/ 36 h 237"/>
                  <a:gd name="T98" fmla="*/ 11 w 212"/>
                  <a:gd name="T99" fmla="*/ 23 h 237"/>
                  <a:gd name="T100" fmla="*/ 16 w 212"/>
                  <a:gd name="T101" fmla="*/ 40 h 237"/>
                  <a:gd name="T102" fmla="*/ 22 w 212"/>
                  <a:gd name="T103" fmla="*/ 95 h 237"/>
                  <a:gd name="T104" fmla="*/ 5 w 212"/>
                  <a:gd name="T105" fmla="*/ 30 h 237"/>
                  <a:gd name="T106" fmla="*/ 27 w 212"/>
                  <a:gd name="T107" fmla="*/ 85 h 237"/>
                  <a:gd name="T108" fmla="*/ 11 w 212"/>
                  <a:gd name="T109" fmla="*/ 73 h 237"/>
                  <a:gd name="T110" fmla="*/ 16 w 212"/>
                  <a:gd name="T111" fmla="*/ 80 h 237"/>
                  <a:gd name="T112" fmla="*/ 24 w 212"/>
                  <a:gd name="T113" fmla="*/ 17 h 237"/>
                  <a:gd name="T114" fmla="*/ 159 w 212"/>
                  <a:gd name="T115" fmla="*/ 89 h 237"/>
                  <a:gd name="T116" fmla="*/ 162 w 212"/>
                  <a:gd name="T117" fmla="*/ 66 h 237"/>
                  <a:gd name="T118" fmla="*/ 156 w 212"/>
                  <a:gd name="T119" fmla="*/ 83 h 237"/>
                  <a:gd name="T120" fmla="*/ 34 w 212"/>
                  <a:gd name="T121" fmla="*/ 89 h 237"/>
                  <a:gd name="T122" fmla="*/ 37 w 212"/>
                  <a:gd name="T123" fmla="*/ 6 h 237"/>
                  <a:gd name="T124" fmla="*/ 157 w 212"/>
                  <a:gd name="T125" fmla="*/ 5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237">
                    <a:moveTo>
                      <a:pt x="139" y="189"/>
                    </a:moveTo>
                    <a:lnTo>
                      <a:pt x="73" y="189"/>
                    </a:lnTo>
                    <a:lnTo>
                      <a:pt x="73" y="189"/>
                    </a:lnTo>
                    <a:lnTo>
                      <a:pt x="70" y="190"/>
                    </a:lnTo>
                    <a:lnTo>
                      <a:pt x="66" y="191"/>
                    </a:lnTo>
                    <a:lnTo>
                      <a:pt x="61" y="194"/>
                    </a:lnTo>
                    <a:lnTo>
                      <a:pt x="58" y="199"/>
                    </a:lnTo>
                    <a:lnTo>
                      <a:pt x="57" y="202"/>
                    </a:lnTo>
                    <a:lnTo>
                      <a:pt x="57" y="206"/>
                    </a:lnTo>
                    <a:lnTo>
                      <a:pt x="57" y="237"/>
                    </a:lnTo>
                    <a:lnTo>
                      <a:pt x="156" y="237"/>
                    </a:lnTo>
                    <a:lnTo>
                      <a:pt x="156" y="206"/>
                    </a:lnTo>
                    <a:lnTo>
                      <a:pt x="156" y="206"/>
                    </a:lnTo>
                    <a:lnTo>
                      <a:pt x="156" y="202"/>
                    </a:lnTo>
                    <a:lnTo>
                      <a:pt x="155" y="199"/>
                    </a:lnTo>
                    <a:lnTo>
                      <a:pt x="151" y="194"/>
                    </a:lnTo>
                    <a:lnTo>
                      <a:pt x="145" y="191"/>
                    </a:lnTo>
                    <a:lnTo>
                      <a:pt x="142" y="190"/>
                    </a:lnTo>
                    <a:lnTo>
                      <a:pt x="139" y="189"/>
                    </a:lnTo>
                    <a:lnTo>
                      <a:pt x="139" y="189"/>
                    </a:lnTo>
                    <a:close/>
                    <a:moveTo>
                      <a:pt x="83" y="86"/>
                    </a:moveTo>
                    <a:lnTo>
                      <a:pt x="83" y="86"/>
                    </a:lnTo>
                    <a:lnTo>
                      <a:pt x="87" y="85"/>
                    </a:lnTo>
                    <a:lnTo>
                      <a:pt x="87" y="85"/>
                    </a:lnTo>
                    <a:lnTo>
                      <a:pt x="88" y="83"/>
                    </a:lnTo>
                    <a:lnTo>
                      <a:pt x="88" y="83"/>
                    </a:lnTo>
                    <a:lnTo>
                      <a:pt x="87" y="80"/>
                    </a:lnTo>
                    <a:lnTo>
                      <a:pt x="87" y="80"/>
                    </a:lnTo>
                    <a:lnTo>
                      <a:pt x="86" y="80"/>
                    </a:lnTo>
                    <a:lnTo>
                      <a:pt x="83" y="79"/>
                    </a:lnTo>
                    <a:lnTo>
                      <a:pt x="83" y="79"/>
                    </a:lnTo>
                    <a:lnTo>
                      <a:pt x="81" y="80"/>
                    </a:lnTo>
                    <a:lnTo>
                      <a:pt x="81" y="80"/>
                    </a:lnTo>
                    <a:lnTo>
                      <a:pt x="80" y="83"/>
                    </a:lnTo>
                    <a:lnTo>
                      <a:pt x="80" y="83"/>
                    </a:lnTo>
                    <a:lnTo>
                      <a:pt x="81" y="85"/>
                    </a:lnTo>
                    <a:lnTo>
                      <a:pt x="81" y="85"/>
                    </a:lnTo>
                    <a:lnTo>
                      <a:pt x="83" y="86"/>
                    </a:lnTo>
                    <a:lnTo>
                      <a:pt x="83" y="86"/>
                    </a:lnTo>
                    <a:close/>
                    <a:moveTo>
                      <a:pt x="83" y="96"/>
                    </a:moveTo>
                    <a:lnTo>
                      <a:pt x="83" y="96"/>
                    </a:lnTo>
                    <a:lnTo>
                      <a:pt x="87" y="95"/>
                    </a:lnTo>
                    <a:lnTo>
                      <a:pt x="87" y="95"/>
                    </a:lnTo>
                    <a:lnTo>
                      <a:pt x="88" y="93"/>
                    </a:lnTo>
                    <a:lnTo>
                      <a:pt x="88" y="93"/>
                    </a:lnTo>
                    <a:lnTo>
                      <a:pt x="87" y="90"/>
                    </a:lnTo>
                    <a:lnTo>
                      <a:pt x="87" y="90"/>
                    </a:lnTo>
                    <a:lnTo>
                      <a:pt x="86" y="89"/>
                    </a:lnTo>
                    <a:lnTo>
                      <a:pt x="83" y="89"/>
                    </a:lnTo>
                    <a:lnTo>
                      <a:pt x="83" y="89"/>
                    </a:lnTo>
                    <a:lnTo>
                      <a:pt x="81" y="90"/>
                    </a:lnTo>
                    <a:lnTo>
                      <a:pt x="81" y="90"/>
                    </a:lnTo>
                    <a:lnTo>
                      <a:pt x="80" y="93"/>
                    </a:lnTo>
                    <a:lnTo>
                      <a:pt x="80" y="93"/>
                    </a:lnTo>
                    <a:lnTo>
                      <a:pt x="81" y="95"/>
                    </a:lnTo>
                    <a:lnTo>
                      <a:pt x="81" y="95"/>
                    </a:lnTo>
                    <a:lnTo>
                      <a:pt x="83" y="96"/>
                    </a:lnTo>
                    <a:lnTo>
                      <a:pt x="83" y="96"/>
                    </a:lnTo>
                    <a:close/>
                    <a:moveTo>
                      <a:pt x="83" y="56"/>
                    </a:moveTo>
                    <a:lnTo>
                      <a:pt x="83" y="56"/>
                    </a:lnTo>
                    <a:lnTo>
                      <a:pt x="86" y="56"/>
                    </a:lnTo>
                    <a:lnTo>
                      <a:pt x="87" y="55"/>
                    </a:lnTo>
                    <a:lnTo>
                      <a:pt x="87" y="55"/>
                    </a:lnTo>
                    <a:lnTo>
                      <a:pt x="88" y="53"/>
                    </a:lnTo>
                    <a:lnTo>
                      <a:pt x="88" y="53"/>
                    </a:lnTo>
                    <a:lnTo>
                      <a:pt x="87" y="51"/>
                    </a:lnTo>
                    <a:lnTo>
                      <a:pt x="87" y="51"/>
                    </a:lnTo>
                    <a:lnTo>
                      <a:pt x="83" y="50"/>
                    </a:lnTo>
                    <a:lnTo>
                      <a:pt x="83" y="50"/>
                    </a:lnTo>
                    <a:lnTo>
                      <a:pt x="81" y="51"/>
                    </a:lnTo>
                    <a:lnTo>
                      <a:pt x="81" y="51"/>
                    </a:lnTo>
                    <a:lnTo>
                      <a:pt x="80" y="53"/>
                    </a:lnTo>
                    <a:lnTo>
                      <a:pt x="80" y="53"/>
                    </a:lnTo>
                    <a:lnTo>
                      <a:pt x="81" y="55"/>
                    </a:lnTo>
                    <a:lnTo>
                      <a:pt x="81" y="55"/>
                    </a:lnTo>
                    <a:lnTo>
                      <a:pt x="83" y="56"/>
                    </a:lnTo>
                    <a:lnTo>
                      <a:pt x="83" y="56"/>
                    </a:lnTo>
                    <a:close/>
                    <a:moveTo>
                      <a:pt x="83" y="77"/>
                    </a:moveTo>
                    <a:lnTo>
                      <a:pt x="83" y="77"/>
                    </a:lnTo>
                    <a:lnTo>
                      <a:pt x="87" y="76"/>
                    </a:lnTo>
                    <a:lnTo>
                      <a:pt x="87" y="76"/>
                    </a:lnTo>
                    <a:lnTo>
                      <a:pt x="88" y="73"/>
                    </a:lnTo>
                    <a:lnTo>
                      <a:pt x="88" y="73"/>
                    </a:lnTo>
                    <a:lnTo>
                      <a:pt x="87" y="70"/>
                    </a:lnTo>
                    <a:lnTo>
                      <a:pt x="87" y="70"/>
                    </a:lnTo>
                    <a:lnTo>
                      <a:pt x="83" y="69"/>
                    </a:lnTo>
                    <a:lnTo>
                      <a:pt x="83" y="69"/>
                    </a:lnTo>
                    <a:lnTo>
                      <a:pt x="81" y="70"/>
                    </a:lnTo>
                    <a:lnTo>
                      <a:pt x="81" y="70"/>
                    </a:lnTo>
                    <a:lnTo>
                      <a:pt x="80" y="73"/>
                    </a:lnTo>
                    <a:lnTo>
                      <a:pt x="80" y="73"/>
                    </a:lnTo>
                    <a:lnTo>
                      <a:pt x="81" y="76"/>
                    </a:lnTo>
                    <a:lnTo>
                      <a:pt x="81" y="76"/>
                    </a:lnTo>
                    <a:lnTo>
                      <a:pt x="83" y="77"/>
                    </a:lnTo>
                    <a:lnTo>
                      <a:pt x="83" y="77"/>
                    </a:lnTo>
                    <a:close/>
                    <a:moveTo>
                      <a:pt x="83" y="67"/>
                    </a:moveTo>
                    <a:lnTo>
                      <a:pt x="83" y="67"/>
                    </a:lnTo>
                    <a:lnTo>
                      <a:pt x="87" y="66"/>
                    </a:lnTo>
                    <a:lnTo>
                      <a:pt x="87" y="66"/>
                    </a:lnTo>
                    <a:lnTo>
                      <a:pt x="88" y="63"/>
                    </a:lnTo>
                    <a:lnTo>
                      <a:pt x="88" y="63"/>
                    </a:lnTo>
                    <a:lnTo>
                      <a:pt x="87" y="61"/>
                    </a:lnTo>
                    <a:lnTo>
                      <a:pt x="87" y="61"/>
                    </a:lnTo>
                    <a:lnTo>
                      <a:pt x="83" y="60"/>
                    </a:lnTo>
                    <a:lnTo>
                      <a:pt x="83" y="60"/>
                    </a:lnTo>
                    <a:lnTo>
                      <a:pt x="81" y="61"/>
                    </a:lnTo>
                    <a:lnTo>
                      <a:pt x="81" y="61"/>
                    </a:lnTo>
                    <a:lnTo>
                      <a:pt x="80" y="63"/>
                    </a:lnTo>
                    <a:lnTo>
                      <a:pt x="80" y="63"/>
                    </a:lnTo>
                    <a:lnTo>
                      <a:pt x="81" y="66"/>
                    </a:lnTo>
                    <a:lnTo>
                      <a:pt x="81" y="66"/>
                    </a:lnTo>
                    <a:lnTo>
                      <a:pt x="83" y="67"/>
                    </a:lnTo>
                    <a:lnTo>
                      <a:pt x="83" y="67"/>
                    </a:lnTo>
                    <a:close/>
                    <a:moveTo>
                      <a:pt x="83" y="47"/>
                    </a:moveTo>
                    <a:lnTo>
                      <a:pt x="83" y="47"/>
                    </a:lnTo>
                    <a:lnTo>
                      <a:pt x="86" y="47"/>
                    </a:lnTo>
                    <a:lnTo>
                      <a:pt x="87" y="46"/>
                    </a:lnTo>
                    <a:lnTo>
                      <a:pt x="87" y="46"/>
                    </a:lnTo>
                    <a:lnTo>
                      <a:pt x="88" y="44"/>
                    </a:lnTo>
                    <a:lnTo>
                      <a:pt x="88" y="44"/>
                    </a:lnTo>
                    <a:lnTo>
                      <a:pt x="87" y="40"/>
                    </a:lnTo>
                    <a:lnTo>
                      <a:pt x="87" y="40"/>
                    </a:lnTo>
                    <a:lnTo>
                      <a:pt x="83" y="39"/>
                    </a:lnTo>
                    <a:lnTo>
                      <a:pt x="83" y="39"/>
                    </a:lnTo>
                    <a:lnTo>
                      <a:pt x="81" y="40"/>
                    </a:lnTo>
                    <a:lnTo>
                      <a:pt x="81" y="40"/>
                    </a:lnTo>
                    <a:lnTo>
                      <a:pt x="80" y="44"/>
                    </a:lnTo>
                    <a:lnTo>
                      <a:pt x="80" y="44"/>
                    </a:lnTo>
                    <a:lnTo>
                      <a:pt x="81" y="46"/>
                    </a:lnTo>
                    <a:lnTo>
                      <a:pt x="81" y="46"/>
                    </a:lnTo>
                    <a:lnTo>
                      <a:pt x="83" y="47"/>
                    </a:lnTo>
                    <a:lnTo>
                      <a:pt x="83" y="47"/>
                    </a:lnTo>
                    <a:close/>
                    <a:moveTo>
                      <a:pt x="83" y="7"/>
                    </a:moveTo>
                    <a:lnTo>
                      <a:pt x="83" y="7"/>
                    </a:lnTo>
                    <a:lnTo>
                      <a:pt x="87" y="6"/>
                    </a:lnTo>
                    <a:lnTo>
                      <a:pt x="87" y="6"/>
                    </a:lnTo>
                    <a:lnTo>
                      <a:pt x="88" y="4"/>
                    </a:lnTo>
                    <a:lnTo>
                      <a:pt x="88" y="4"/>
                    </a:lnTo>
                    <a:lnTo>
                      <a:pt x="87" y="1"/>
                    </a:lnTo>
                    <a:lnTo>
                      <a:pt x="87" y="1"/>
                    </a:lnTo>
                    <a:lnTo>
                      <a:pt x="83" y="0"/>
                    </a:lnTo>
                    <a:lnTo>
                      <a:pt x="83" y="0"/>
                    </a:lnTo>
                    <a:lnTo>
                      <a:pt x="81" y="1"/>
                    </a:lnTo>
                    <a:lnTo>
                      <a:pt x="81" y="1"/>
                    </a:lnTo>
                    <a:lnTo>
                      <a:pt x="80" y="4"/>
                    </a:lnTo>
                    <a:lnTo>
                      <a:pt x="80" y="4"/>
                    </a:lnTo>
                    <a:lnTo>
                      <a:pt x="81" y="6"/>
                    </a:lnTo>
                    <a:lnTo>
                      <a:pt x="81" y="6"/>
                    </a:lnTo>
                    <a:lnTo>
                      <a:pt x="83" y="7"/>
                    </a:lnTo>
                    <a:lnTo>
                      <a:pt x="83" y="7"/>
                    </a:lnTo>
                    <a:close/>
                    <a:moveTo>
                      <a:pt x="83" y="17"/>
                    </a:moveTo>
                    <a:lnTo>
                      <a:pt x="83" y="17"/>
                    </a:lnTo>
                    <a:lnTo>
                      <a:pt x="86" y="17"/>
                    </a:lnTo>
                    <a:lnTo>
                      <a:pt x="87" y="16"/>
                    </a:lnTo>
                    <a:lnTo>
                      <a:pt x="87" y="16"/>
                    </a:lnTo>
                    <a:lnTo>
                      <a:pt x="88" y="14"/>
                    </a:lnTo>
                    <a:lnTo>
                      <a:pt x="88" y="14"/>
                    </a:lnTo>
                    <a:lnTo>
                      <a:pt x="87" y="10"/>
                    </a:lnTo>
                    <a:lnTo>
                      <a:pt x="87" y="10"/>
                    </a:lnTo>
                    <a:lnTo>
                      <a:pt x="83" y="9"/>
                    </a:lnTo>
                    <a:lnTo>
                      <a:pt x="83" y="9"/>
                    </a:lnTo>
                    <a:lnTo>
                      <a:pt x="81" y="10"/>
                    </a:lnTo>
                    <a:lnTo>
                      <a:pt x="81" y="10"/>
                    </a:lnTo>
                    <a:lnTo>
                      <a:pt x="80" y="12"/>
                    </a:lnTo>
                    <a:lnTo>
                      <a:pt x="80" y="14"/>
                    </a:lnTo>
                    <a:lnTo>
                      <a:pt x="80" y="14"/>
                    </a:lnTo>
                    <a:lnTo>
                      <a:pt x="81" y="16"/>
                    </a:lnTo>
                    <a:lnTo>
                      <a:pt x="81" y="16"/>
                    </a:lnTo>
                    <a:lnTo>
                      <a:pt x="83" y="17"/>
                    </a:lnTo>
                    <a:lnTo>
                      <a:pt x="83" y="17"/>
                    </a:lnTo>
                    <a:close/>
                    <a:moveTo>
                      <a:pt x="94" y="67"/>
                    </a:moveTo>
                    <a:lnTo>
                      <a:pt x="94" y="67"/>
                    </a:lnTo>
                    <a:lnTo>
                      <a:pt x="96" y="66"/>
                    </a:lnTo>
                    <a:lnTo>
                      <a:pt x="96" y="66"/>
                    </a:lnTo>
                    <a:lnTo>
                      <a:pt x="97" y="63"/>
                    </a:lnTo>
                    <a:lnTo>
                      <a:pt x="97" y="63"/>
                    </a:lnTo>
                    <a:lnTo>
                      <a:pt x="96" y="61"/>
                    </a:lnTo>
                    <a:lnTo>
                      <a:pt x="96" y="61"/>
                    </a:lnTo>
                    <a:lnTo>
                      <a:pt x="94" y="60"/>
                    </a:lnTo>
                    <a:lnTo>
                      <a:pt x="94" y="60"/>
                    </a:lnTo>
                    <a:lnTo>
                      <a:pt x="92" y="60"/>
                    </a:lnTo>
                    <a:lnTo>
                      <a:pt x="91" y="61"/>
                    </a:lnTo>
                    <a:lnTo>
                      <a:pt x="91" y="61"/>
                    </a:lnTo>
                    <a:lnTo>
                      <a:pt x="90" y="63"/>
                    </a:lnTo>
                    <a:lnTo>
                      <a:pt x="90" y="63"/>
                    </a:lnTo>
                    <a:lnTo>
                      <a:pt x="91" y="65"/>
                    </a:lnTo>
                    <a:lnTo>
                      <a:pt x="91" y="65"/>
                    </a:lnTo>
                    <a:lnTo>
                      <a:pt x="92" y="66"/>
                    </a:lnTo>
                    <a:lnTo>
                      <a:pt x="94" y="67"/>
                    </a:lnTo>
                    <a:lnTo>
                      <a:pt x="94" y="67"/>
                    </a:lnTo>
                    <a:close/>
                    <a:moveTo>
                      <a:pt x="83" y="26"/>
                    </a:moveTo>
                    <a:lnTo>
                      <a:pt x="83" y="26"/>
                    </a:lnTo>
                    <a:lnTo>
                      <a:pt x="86" y="26"/>
                    </a:lnTo>
                    <a:lnTo>
                      <a:pt x="87" y="25"/>
                    </a:lnTo>
                    <a:lnTo>
                      <a:pt x="87" y="25"/>
                    </a:lnTo>
                    <a:lnTo>
                      <a:pt x="88" y="23"/>
                    </a:lnTo>
                    <a:lnTo>
                      <a:pt x="88" y="23"/>
                    </a:lnTo>
                    <a:lnTo>
                      <a:pt x="87" y="21"/>
                    </a:lnTo>
                    <a:lnTo>
                      <a:pt x="87" y="21"/>
                    </a:lnTo>
                    <a:lnTo>
                      <a:pt x="83" y="20"/>
                    </a:lnTo>
                    <a:lnTo>
                      <a:pt x="83" y="20"/>
                    </a:lnTo>
                    <a:lnTo>
                      <a:pt x="81" y="21"/>
                    </a:lnTo>
                    <a:lnTo>
                      <a:pt x="81" y="21"/>
                    </a:lnTo>
                    <a:lnTo>
                      <a:pt x="80" y="23"/>
                    </a:lnTo>
                    <a:lnTo>
                      <a:pt x="80" y="23"/>
                    </a:lnTo>
                    <a:lnTo>
                      <a:pt x="81" y="25"/>
                    </a:lnTo>
                    <a:lnTo>
                      <a:pt x="81" y="25"/>
                    </a:lnTo>
                    <a:lnTo>
                      <a:pt x="83" y="26"/>
                    </a:lnTo>
                    <a:lnTo>
                      <a:pt x="83" y="26"/>
                    </a:lnTo>
                    <a:close/>
                    <a:moveTo>
                      <a:pt x="74" y="7"/>
                    </a:moveTo>
                    <a:lnTo>
                      <a:pt x="74" y="7"/>
                    </a:lnTo>
                    <a:lnTo>
                      <a:pt x="77" y="6"/>
                    </a:lnTo>
                    <a:lnTo>
                      <a:pt x="77" y="6"/>
                    </a:lnTo>
                    <a:lnTo>
                      <a:pt x="78" y="4"/>
                    </a:lnTo>
                    <a:lnTo>
                      <a:pt x="78" y="4"/>
                    </a:lnTo>
                    <a:lnTo>
                      <a:pt x="77" y="1"/>
                    </a:lnTo>
                    <a:lnTo>
                      <a:pt x="77" y="1"/>
                    </a:lnTo>
                    <a:lnTo>
                      <a:pt x="74" y="0"/>
                    </a:lnTo>
                    <a:lnTo>
                      <a:pt x="74" y="0"/>
                    </a:lnTo>
                    <a:lnTo>
                      <a:pt x="72" y="1"/>
                    </a:lnTo>
                    <a:lnTo>
                      <a:pt x="72" y="1"/>
                    </a:lnTo>
                    <a:lnTo>
                      <a:pt x="71" y="4"/>
                    </a:lnTo>
                    <a:lnTo>
                      <a:pt x="71" y="4"/>
                    </a:lnTo>
                    <a:lnTo>
                      <a:pt x="72" y="6"/>
                    </a:lnTo>
                    <a:lnTo>
                      <a:pt x="72" y="6"/>
                    </a:lnTo>
                    <a:lnTo>
                      <a:pt x="74" y="7"/>
                    </a:lnTo>
                    <a:lnTo>
                      <a:pt x="74" y="7"/>
                    </a:lnTo>
                    <a:close/>
                    <a:moveTo>
                      <a:pt x="83" y="37"/>
                    </a:moveTo>
                    <a:lnTo>
                      <a:pt x="83" y="37"/>
                    </a:lnTo>
                    <a:lnTo>
                      <a:pt x="86" y="36"/>
                    </a:lnTo>
                    <a:lnTo>
                      <a:pt x="87" y="36"/>
                    </a:lnTo>
                    <a:lnTo>
                      <a:pt x="87" y="36"/>
                    </a:lnTo>
                    <a:lnTo>
                      <a:pt x="88" y="33"/>
                    </a:lnTo>
                    <a:lnTo>
                      <a:pt x="88" y="33"/>
                    </a:lnTo>
                    <a:lnTo>
                      <a:pt x="87" y="31"/>
                    </a:lnTo>
                    <a:lnTo>
                      <a:pt x="87" y="31"/>
                    </a:lnTo>
                    <a:lnTo>
                      <a:pt x="83" y="30"/>
                    </a:lnTo>
                    <a:lnTo>
                      <a:pt x="83" y="30"/>
                    </a:lnTo>
                    <a:lnTo>
                      <a:pt x="81" y="31"/>
                    </a:lnTo>
                    <a:lnTo>
                      <a:pt x="81" y="31"/>
                    </a:lnTo>
                    <a:lnTo>
                      <a:pt x="80" y="33"/>
                    </a:lnTo>
                    <a:lnTo>
                      <a:pt x="80" y="33"/>
                    </a:lnTo>
                    <a:lnTo>
                      <a:pt x="81" y="36"/>
                    </a:lnTo>
                    <a:lnTo>
                      <a:pt x="81" y="36"/>
                    </a:lnTo>
                    <a:lnTo>
                      <a:pt x="83" y="37"/>
                    </a:lnTo>
                    <a:lnTo>
                      <a:pt x="83" y="37"/>
                    </a:lnTo>
                    <a:close/>
                    <a:moveTo>
                      <a:pt x="74" y="96"/>
                    </a:moveTo>
                    <a:lnTo>
                      <a:pt x="74" y="96"/>
                    </a:lnTo>
                    <a:lnTo>
                      <a:pt x="77" y="95"/>
                    </a:lnTo>
                    <a:lnTo>
                      <a:pt x="77" y="95"/>
                    </a:lnTo>
                    <a:lnTo>
                      <a:pt x="78" y="93"/>
                    </a:lnTo>
                    <a:lnTo>
                      <a:pt x="78" y="93"/>
                    </a:lnTo>
                    <a:lnTo>
                      <a:pt x="77" y="90"/>
                    </a:lnTo>
                    <a:lnTo>
                      <a:pt x="77" y="90"/>
                    </a:lnTo>
                    <a:lnTo>
                      <a:pt x="76" y="89"/>
                    </a:lnTo>
                    <a:lnTo>
                      <a:pt x="74" y="89"/>
                    </a:lnTo>
                    <a:lnTo>
                      <a:pt x="74" y="89"/>
                    </a:lnTo>
                    <a:lnTo>
                      <a:pt x="72" y="90"/>
                    </a:lnTo>
                    <a:lnTo>
                      <a:pt x="72" y="90"/>
                    </a:lnTo>
                    <a:lnTo>
                      <a:pt x="71" y="93"/>
                    </a:lnTo>
                    <a:lnTo>
                      <a:pt x="71" y="93"/>
                    </a:lnTo>
                    <a:lnTo>
                      <a:pt x="72" y="95"/>
                    </a:lnTo>
                    <a:lnTo>
                      <a:pt x="72" y="95"/>
                    </a:lnTo>
                    <a:lnTo>
                      <a:pt x="74" y="96"/>
                    </a:lnTo>
                    <a:lnTo>
                      <a:pt x="74" y="96"/>
                    </a:lnTo>
                    <a:close/>
                    <a:moveTo>
                      <a:pt x="74" y="86"/>
                    </a:moveTo>
                    <a:lnTo>
                      <a:pt x="74" y="86"/>
                    </a:lnTo>
                    <a:lnTo>
                      <a:pt x="77" y="85"/>
                    </a:lnTo>
                    <a:lnTo>
                      <a:pt x="77" y="85"/>
                    </a:lnTo>
                    <a:lnTo>
                      <a:pt x="78" y="83"/>
                    </a:lnTo>
                    <a:lnTo>
                      <a:pt x="78" y="83"/>
                    </a:lnTo>
                    <a:lnTo>
                      <a:pt x="77" y="80"/>
                    </a:lnTo>
                    <a:lnTo>
                      <a:pt x="77" y="80"/>
                    </a:lnTo>
                    <a:lnTo>
                      <a:pt x="76" y="80"/>
                    </a:lnTo>
                    <a:lnTo>
                      <a:pt x="74" y="79"/>
                    </a:lnTo>
                    <a:lnTo>
                      <a:pt x="74" y="79"/>
                    </a:lnTo>
                    <a:lnTo>
                      <a:pt x="72" y="80"/>
                    </a:lnTo>
                    <a:lnTo>
                      <a:pt x="72" y="80"/>
                    </a:lnTo>
                    <a:lnTo>
                      <a:pt x="71" y="83"/>
                    </a:lnTo>
                    <a:lnTo>
                      <a:pt x="71" y="83"/>
                    </a:lnTo>
                    <a:lnTo>
                      <a:pt x="72" y="85"/>
                    </a:lnTo>
                    <a:lnTo>
                      <a:pt x="72" y="85"/>
                    </a:lnTo>
                    <a:lnTo>
                      <a:pt x="74" y="86"/>
                    </a:lnTo>
                    <a:lnTo>
                      <a:pt x="74" y="86"/>
                    </a:lnTo>
                    <a:close/>
                    <a:moveTo>
                      <a:pt x="54" y="7"/>
                    </a:moveTo>
                    <a:lnTo>
                      <a:pt x="54" y="7"/>
                    </a:lnTo>
                    <a:lnTo>
                      <a:pt x="57" y="6"/>
                    </a:lnTo>
                    <a:lnTo>
                      <a:pt x="57" y="6"/>
                    </a:lnTo>
                    <a:lnTo>
                      <a:pt x="58" y="4"/>
                    </a:lnTo>
                    <a:lnTo>
                      <a:pt x="58" y="4"/>
                    </a:lnTo>
                    <a:lnTo>
                      <a:pt x="57" y="1"/>
                    </a:lnTo>
                    <a:lnTo>
                      <a:pt x="57" y="1"/>
                    </a:lnTo>
                    <a:lnTo>
                      <a:pt x="54" y="0"/>
                    </a:lnTo>
                    <a:lnTo>
                      <a:pt x="54" y="0"/>
                    </a:lnTo>
                    <a:lnTo>
                      <a:pt x="51" y="1"/>
                    </a:lnTo>
                    <a:lnTo>
                      <a:pt x="51" y="1"/>
                    </a:lnTo>
                    <a:lnTo>
                      <a:pt x="50" y="4"/>
                    </a:lnTo>
                    <a:lnTo>
                      <a:pt x="50" y="4"/>
                    </a:lnTo>
                    <a:lnTo>
                      <a:pt x="51" y="6"/>
                    </a:lnTo>
                    <a:lnTo>
                      <a:pt x="51" y="6"/>
                    </a:lnTo>
                    <a:lnTo>
                      <a:pt x="54" y="7"/>
                    </a:lnTo>
                    <a:lnTo>
                      <a:pt x="54" y="7"/>
                    </a:lnTo>
                    <a:close/>
                    <a:moveTo>
                      <a:pt x="5" y="69"/>
                    </a:moveTo>
                    <a:lnTo>
                      <a:pt x="5" y="69"/>
                    </a:lnTo>
                    <a:lnTo>
                      <a:pt x="1" y="70"/>
                    </a:lnTo>
                    <a:lnTo>
                      <a:pt x="1" y="70"/>
                    </a:lnTo>
                    <a:lnTo>
                      <a:pt x="0" y="73"/>
                    </a:lnTo>
                    <a:lnTo>
                      <a:pt x="0" y="73"/>
                    </a:lnTo>
                    <a:lnTo>
                      <a:pt x="1" y="76"/>
                    </a:lnTo>
                    <a:lnTo>
                      <a:pt x="1" y="76"/>
                    </a:lnTo>
                    <a:lnTo>
                      <a:pt x="5" y="77"/>
                    </a:lnTo>
                    <a:lnTo>
                      <a:pt x="5" y="77"/>
                    </a:lnTo>
                    <a:lnTo>
                      <a:pt x="7" y="76"/>
                    </a:lnTo>
                    <a:lnTo>
                      <a:pt x="7" y="76"/>
                    </a:lnTo>
                    <a:lnTo>
                      <a:pt x="8" y="73"/>
                    </a:lnTo>
                    <a:lnTo>
                      <a:pt x="8" y="73"/>
                    </a:lnTo>
                    <a:lnTo>
                      <a:pt x="7" y="70"/>
                    </a:lnTo>
                    <a:lnTo>
                      <a:pt x="7" y="70"/>
                    </a:lnTo>
                    <a:lnTo>
                      <a:pt x="5" y="69"/>
                    </a:lnTo>
                    <a:lnTo>
                      <a:pt x="5" y="69"/>
                    </a:lnTo>
                    <a:close/>
                    <a:moveTo>
                      <a:pt x="5" y="60"/>
                    </a:moveTo>
                    <a:lnTo>
                      <a:pt x="5" y="60"/>
                    </a:lnTo>
                    <a:lnTo>
                      <a:pt x="1" y="61"/>
                    </a:lnTo>
                    <a:lnTo>
                      <a:pt x="1" y="61"/>
                    </a:lnTo>
                    <a:lnTo>
                      <a:pt x="0" y="63"/>
                    </a:lnTo>
                    <a:lnTo>
                      <a:pt x="0" y="63"/>
                    </a:lnTo>
                    <a:lnTo>
                      <a:pt x="1" y="66"/>
                    </a:lnTo>
                    <a:lnTo>
                      <a:pt x="1" y="66"/>
                    </a:lnTo>
                    <a:lnTo>
                      <a:pt x="5" y="67"/>
                    </a:lnTo>
                    <a:lnTo>
                      <a:pt x="5" y="67"/>
                    </a:lnTo>
                    <a:lnTo>
                      <a:pt x="7" y="66"/>
                    </a:lnTo>
                    <a:lnTo>
                      <a:pt x="7" y="66"/>
                    </a:lnTo>
                    <a:lnTo>
                      <a:pt x="8" y="63"/>
                    </a:lnTo>
                    <a:lnTo>
                      <a:pt x="8" y="63"/>
                    </a:lnTo>
                    <a:lnTo>
                      <a:pt x="7" y="61"/>
                    </a:lnTo>
                    <a:lnTo>
                      <a:pt x="7" y="61"/>
                    </a:lnTo>
                    <a:lnTo>
                      <a:pt x="5" y="60"/>
                    </a:lnTo>
                    <a:lnTo>
                      <a:pt x="5" y="60"/>
                    </a:lnTo>
                    <a:close/>
                    <a:moveTo>
                      <a:pt x="74" y="77"/>
                    </a:moveTo>
                    <a:lnTo>
                      <a:pt x="74" y="77"/>
                    </a:lnTo>
                    <a:lnTo>
                      <a:pt x="77" y="76"/>
                    </a:lnTo>
                    <a:lnTo>
                      <a:pt x="77" y="76"/>
                    </a:lnTo>
                    <a:lnTo>
                      <a:pt x="78" y="73"/>
                    </a:lnTo>
                    <a:lnTo>
                      <a:pt x="78" y="73"/>
                    </a:lnTo>
                    <a:lnTo>
                      <a:pt x="77" y="70"/>
                    </a:lnTo>
                    <a:lnTo>
                      <a:pt x="77" y="70"/>
                    </a:lnTo>
                    <a:lnTo>
                      <a:pt x="74" y="69"/>
                    </a:lnTo>
                    <a:lnTo>
                      <a:pt x="74" y="69"/>
                    </a:lnTo>
                    <a:lnTo>
                      <a:pt x="72" y="70"/>
                    </a:lnTo>
                    <a:lnTo>
                      <a:pt x="72" y="70"/>
                    </a:lnTo>
                    <a:lnTo>
                      <a:pt x="71" y="73"/>
                    </a:lnTo>
                    <a:lnTo>
                      <a:pt x="71" y="73"/>
                    </a:lnTo>
                    <a:lnTo>
                      <a:pt x="72" y="76"/>
                    </a:lnTo>
                    <a:lnTo>
                      <a:pt x="72" y="76"/>
                    </a:lnTo>
                    <a:lnTo>
                      <a:pt x="74" y="77"/>
                    </a:lnTo>
                    <a:lnTo>
                      <a:pt x="74" y="77"/>
                    </a:lnTo>
                    <a:close/>
                    <a:moveTo>
                      <a:pt x="74" y="37"/>
                    </a:moveTo>
                    <a:lnTo>
                      <a:pt x="74" y="37"/>
                    </a:lnTo>
                    <a:lnTo>
                      <a:pt x="76" y="36"/>
                    </a:lnTo>
                    <a:lnTo>
                      <a:pt x="77" y="36"/>
                    </a:lnTo>
                    <a:lnTo>
                      <a:pt x="77" y="36"/>
                    </a:lnTo>
                    <a:lnTo>
                      <a:pt x="78" y="33"/>
                    </a:lnTo>
                    <a:lnTo>
                      <a:pt x="78" y="33"/>
                    </a:lnTo>
                    <a:lnTo>
                      <a:pt x="77" y="31"/>
                    </a:lnTo>
                    <a:lnTo>
                      <a:pt x="77" y="31"/>
                    </a:lnTo>
                    <a:lnTo>
                      <a:pt x="74" y="30"/>
                    </a:lnTo>
                    <a:lnTo>
                      <a:pt x="74" y="30"/>
                    </a:lnTo>
                    <a:lnTo>
                      <a:pt x="72" y="31"/>
                    </a:lnTo>
                    <a:lnTo>
                      <a:pt x="72" y="31"/>
                    </a:lnTo>
                    <a:lnTo>
                      <a:pt x="71" y="33"/>
                    </a:lnTo>
                    <a:lnTo>
                      <a:pt x="71" y="33"/>
                    </a:lnTo>
                    <a:lnTo>
                      <a:pt x="72" y="36"/>
                    </a:lnTo>
                    <a:lnTo>
                      <a:pt x="72" y="36"/>
                    </a:lnTo>
                    <a:lnTo>
                      <a:pt x="74" y="37"/>
                    </a:lnTo>
                    <a:lnTo>
                      <a:pt x="74" y="37"/>
                    </a:lnTo>
                    <a:close/>
                    <a:moveTo>
                      <a:pt x="74" y="17"/>
                    </a:moveTo>
                    <a:lnTo>
                      <a:pt x="74" y="17"/>
                    </a:lnTo>
                    <a:lnTo>
                      <a:pt x="76" y="17"/>
                    </a:lnTo>
                    <a:lnTo>
                      <a:pt x="77" y="16"/>
                    </a:lnTo>
                    <a:lnTo>
                      <a:pt x="77" y="16"/>
                    </a:lnTo>
                    <a:lnTo>
                      <a:pt x="78" y="14"/>
                    </a:lnTo>
                    <a:lnTo>
                      <a:pt x="78" y="14"/>
                    </a:lnTo>
                    <a:lnTo>
                      <a:pt x="77" y="10"/>
                    </a:lnTo>
                    <a:lnTo>
                      <a:pt x="77" y="10"/>
                    </a:lnTo>
                    <a:lnTo>
                      <a:pt x="74" y="9"/>
                    </a:lnTo>
                    <a:lnTo>
                      <a:pt x="74" y="9"/>
                    </a:lnTo>
                    <a:lnTo>
                      <a:pt x="72" y="10"/>
                    </a:lnTo>
                    <a:lnTo>
                      <a:pt x="72" y="10"/>
                    </a:lnTo>
                    <a:lnTo>
                      <a:pt x="71" y="12"/>
                    </a:lnTo>
                    <a:lnTo>
                      <a:pt x="71" y="14"/>
                    </a:lnTo>
                    <a:lnTo>
                      <a:pt x="71" y="14"/>
                    </a:lnTo>
                    <a:lnTo>
                      <a:pt x="72" y="16"/>
                    </a:lnTo>
                    <a:lnTo>
                      <a:pt x="72" y="16"/>
                    </a:lnTo>
                    <a:lnTo>
                      <a:pt x="74" y="17"/>
                    </a:lnTo>
                    <a:lnTo>
                      <a:pt x="74" y="17"/>
                    </a:lnTo>
                    <a:close/>
                    <a:moveTo>
                      <a:pt x="74" y="26"/>
                    </a:moveTo>
                    <a:lnTo>
                      <a:pt x="74" y="26"/>
                    </a:lnTo>
                    <a:lnTo>
                      <a:pt x="76" y="26"/>
                    </a:lnTo>
                    <a:lnTo>
                      <a:pt x="77" y="25"/>
                    </a:lnTo>
                    <a:lnTo>
                      <a:pt x="77" y="25"/>
                    </a:lnTo>
                    <a:lnTo>
                      <a:pt x="78" y="23"/>
                    </a:lnTo>
                    <a:lnTo>
                      <a:pt x="78" y="23"/>
                    </a:lnTo>
                    <a:lnTo>
                      <a:pt x="77" y="21"/>
                    </a:lnTo>
                    <a:lnTo>
                      <a:pt x="77" y="21"/>
                    </a:lnTo>
                    <a:lnTo>
                      <a:pt x="74" y="20"/>
                    </a:lnTo>
                    <a:lnTo>
                      <a:pt x="74" y="20"/>
                    </a:lnTo>
                    <a:lnTo>
                      <a:pt x="72" y="21"/>
                    </a:lnTo>
                    <a:lnTo>
                      <a:pt x="72" y="21"/>
                    </a:lnTo>
                    <a:lnTo>
                      <a:pt x="71" y="23"/>
                    </a:lnTo>
                    <a:lnTo>
                      <a:pt x="71" y="23"/>
                    </a:lnTo>
                    <a:lnTo>
                      <a:pt x="72" y="25"/>
                    </a:lnTo>
                    <a:lnTo>
                      <a:pt x="72" y="25"/>
                    </a:lnTo>
                    <a:lnTo>
                      <a:pt x="74" y="26"/>
                    </a:lnTo>
                    <a:lnTo>
                      <a:pt x="74" y="26"/>
                    </a:lnTo>
                    <a:close/>
                    <a:moveTo>
                      <a:pt x="74" y="67"/>
                    </a:moveTo>
                    <a:lnTo>
                      <a:pt x="74" y="67"/>
                    </a:lnTo>
                    <a:lnTo>
                      <a:pt x="77" y="66"/>
                    </a:lnTo>
                    <a:lnTo>
                      <a:pt x="77" y="66"/>
                    </a:lnTo>
                    <a:lnTo>
                      <a:pt x="78" y="63"/>
                    </a:lnTo>
                    <a:lnTo>
                      <a:pt x="78" y="63"/>
                    </a:lnTo>
                    <a:lnTo>
                      <a:pt x="77" y="61"/>
                    </a:lnTo>
                    <a:lnTo>
                      <a:pt x="77" y="61"/>
                    </a:lnTo>
                    <a:lnTo>
                      <a:pt x="74" y="60"/>
                    </a:lnTo>
                    <a:lnTo>
                      <a:pt x="74" y="60"/>
                    </a:lnTo>
                    <a:lnTo>
                      <a:pt x="72" y="61"/>
                    </a:lnTo>
                    <a:lnTo>
                      <a:pt x="72" y="61"/>
                    </a:lnTo>
                    <a:lnTo>
                      <a:pt x="71" y="63"/>
                    </a:lnTo>
                    <a:lnTo>
                      <a:pt x="71" y="63"/>
                    </a:lnTo>
                    <a:lnTo>
                      <a:pt x="72" y="66"/>
                    </a:lnTo>
                    <a:lnTo>
                      <a:pt x="72" y="66"/>
                    </a:lnTo>
                    <a:lnTo>
                      <a:pt x="74" y="67"/>
                    </a:lnTo>
                    <a:lnTo>
                      <a:pt x="74" y="67"/>
                    </a:lnTo>
                    <a:close/>
                    <a:moveTo>
                      <a:pt x="74" y="47"/>
                    </a:moveTo>
                    <a:lnTo>
                      <a:pt x="74" y="47"/>
                    </a:lnTo>
                    <a:lnTo>
                      <a:pt x="76" y="47"/>
                    </a:lnTo>
                    <a:lnTo>
                      <a:pt x="77" y="46"/>
                    </a:lnTo>
                    <a:lnTo>
                      <a:pt x="77" y="46"/>
                    </a:lnTo>
                    <a:lnTo>
                      <a:pt x="78" y="44"/>
                    </a:lnTo>
                    <a:lnTo>
                      <a:pt x="78" y="44"/>
                    </a:lnTo>
                    <a:lnTo>
                      <a:pt x="77" y="40"/>
                    </a:lnTo>
                    <a:lnTo>
                      <a:pt x="77" y="40"/>
                    </a:lnTo>
                    <a:lnTo>
                      <a:pt x="74" y="39"/>
                    </a:lnTo>
                    <a:lnTo>
                      <a:pt x="74" y="39"/>
                    </a:lnTo>
                    <a:lnTo>
                      <a:pt x="72" y="40"/>
                    </a:lnTo>
                    <a:lnTo>
                      <a:pt x="72" y="40"/>
                    </a:lnTo>
                    <a:lnTo>
                      <a:pt x="71" y="44"/>
                    </a:lnTo>
                    <a:lnTo>
                      <a:pt x="71" y="44"/>
                    </a:lnTo>
                    <a:lnTo>
                      <a:pt x="72" y="46"/>
                    </a:lnTo>
                    <a:lnTo>
                      <a:pt x="72" y="46"/>
                    </a:lnTo>
                    <a:lnTo>
                      <a:pt x="74" y="47"/>
                    </a:lnTo>
                    <a:lnTo>
                      <a:pt x="74" y="47"/>
                    </a:lnTo>
                    <a:close/>
                    <a:moveTo>
                      <a:pt x="74" y="56"/>
                    </a:moveTo>
                    <a:lnTo>
                      <a:pt x="74" y="56"/>
                    </a:lnTo>
                    <a:lnTo>
                      <a:pt x="76" y="56"/>
                    </a:lnTo>
                    <a:lnTo>
                      <a:pt x="77" y="55"/>
                    </a:lnTo>
                    <a:lnTo>
                      <a:pt x="77" y="55"/>
                    </a:lnTo>
                    <a:lnTo>
                      <a:pt x="78" y="53"/>
                    </a:lnTo>
                    <a:lnTo>
                      <a:pt x="78" y="53"/>
                    </a:lnTo>
                    <a:lnTo>
                      <a:pt x="77" y="51"/>
                    </a:lnTo>
                    <a:lnTo>
                      <a:pt x="77" y="51"/>
                    </a:lnTo>
                    <a:lnTo>
                      <a:pt x="74" y="50"/>
                    </a:lnTo>
                    <a:lnTo>
                      <a:pt x="74" y="50"/>
                    </a:lnTo>
                    <a:lnTo>
                      <a:pt x="72" y="51"/>
                    </a:lnTo>
                    <a:lnTo>
                      <a:pt x="72" y="51"/>
                    </a:lnTo>
                    <a:lnTo>
                      <a:pt x="71" y="53"/>
                    </a:lnTo>
                    <a:lnTo>
                      <a:pt x="71" y="53"/>
                    </a:lnTo>
                    <a:lnTo>
                      <a:pt x="72" y="55"/>
                    </a:lnTo>
                    <a:lnTo>
                      <a:pt x="72" y="55"/>
                    </a:lnTo>
                    <a:lnTo>
                      <a:pt x="74" y="56"/>
                    </a:lnTo>
                    <a:lnTo>
                      <a:pt x="74" y="56"/>
                    </a:lnTo>
                    <a:close/>
                    <a:moveTo>
                      <a:pt x="150" y="26"/>
                    </a:moveTo>
                    <a:lnTo>
                      <a:pt x="150" y="26"/>
                    </a:lnTo>
                    <a:lnTo>
                      <a:pt x="152" y="26"/>
                    </a:lnTo>
                    <a:lnTo>
                      <a:pt x="152" y="25"/>
                    </a:lnTo>
                    <a:lnTo>
                      <a:pt x="152" y="25"/>
                    </a:lnTo>
                    <a:lnTo>
                      <a:pt x="153" y="23"/>
                    </a:lnTo>
                    <a:lnTo>
                      <a:pt x="153" y="23"/>
                    </a:lnTo>
                    <a:lnTo>
                      <a:pt x="152" y="21"/>
                    </a:lnTo>
                    <a:lnTo>
                      <a:pt x="152" y="21"/>
                    </a:lnTo>
                    <a:lnTo>
                      <a:pt x="150" y="20"/>
                    </a:lnTo>
                    <a:lnTo>
                      <a:pt x="150" y="20"/>
                    </a:lnTo>
                    <a:lnTo>
                      <a:pt x="147" y="21"/>
                    </a:lnTo>
                    <a:lnTo>
                      <a:pt x="147" y="21"/>
                    </a:lnTo>
                    <a:lnTo>
                      <a:pt x="146" y="23"/>
                    </a:lnTo>
                    <a:lnTo>
                      <a:pt x="146" y="23"/>
                    </a:lnTo>
                    <a:lnTo>
                      <a:pt x="147" y="25"/>
                    </a:lnTo>
                    <a:lnTo>
                      <a:pt x="147" y="25"/>
                    </a:lnTo>
                    <a:lnTo>
                      <a:pt x="150" y="26"/>
                    </a:lnTo>
                    <a:lnTo>
                      <a:pt x="150" y="26"/>
                    </a:lnTo>
                    <a:close/>
                    <a:moveTo>
                      <a:pt x="150" y="77"/>
                    </a:moveTo>
                    <a:lnTo>
                      <a:pt x="150" y="77"/>
                    </a:lnTo>
                    <a:lnTo>
                      <a:pt x="152" y="76"/>
                    </a:lnTo>
                    <a:lnTo>
                      <a:pt x="152" y="76"/>
                    </a:lnTo>
                    <a:lnTo>
                      <a:pt x="153" y="73"/>
                    </a:lnTo>
                    <a:lnTo>
                      <a:pt x="153" y="73"/>
                    </a:lnTo>
                    <a:lnTo>
                      <a:pt x="152" y="70"/>
                    </a:lnTo>
                    <a:lnTo>
                      <a:pt x="152" y="70"/>
                    </a:lnTo>
                    <a:lnTo>
                      <a:pt x="150" y="69"/>
                    </a:lnTo>
                    <a:lnTo>
                      <a:pt x="150" y="69"/>
                    </a:lnTo>
                    <a:lnTo>
                      <a:pt x="147" y="70"/>
                    </a:lnTo>
                    <a:lnTo>
                      <a:pt x="147" y="70"/>
                    </a:lnTo>
                    <a:lnTo>
                      <a:pt x="146" y="73"/>
                    </a:lnTo>
                    <a:lnTo>
                      <a:pt x="146" y="73"/>
                    </a:lnTo>
                    <a:lnTo>
                      <a:pt x="147" y="76"/>
                    </a:lnTo>
                    <a:lnTo>
                      <a:pt x="147" y="76"/>
                    </a:lnTo>
                    <a:lnTo>
                      <a:pt x="150" y="77"/>
                    </a:lnTo>
                    <a:lnTo>
                      <a:pt x="150" y="77"/>
                    </a:lnTo>
                    <a:close/>
                    <a:moveTo>
                      <a:pt x="150" y="67"/>
                    </a:moveTo>
                    <a:lnTo>
                      <a:pt x="150" y="67"/>
                    </a:lnTo>
                    <a:lnTo>
                      <a:pt x="152" y="66"/>
                    </a:lnTo>
                    <a:lnTo>
                      <a:pt x="152" y="66"/>
                    </a:lnTo>
                    <a:lnTo>
                      <a:pt x="153" y="63"/>
                    </a:lnTo>
                    <a:lnTo>
                      <a:pt x="153" y="63"/>
                    </a:lnTo>
                    <a:lnTo>
                      <a:pt x="152" y="61"/>
                    </a:lnTo>
                    <a:lnTo>
                      <a:pt x="152" y="61"/>
                    </a:lnTo>
                    <a:lnTo>
                      <a:pt x="150" y="60"/>
                    </a:lnTo>
                    <a:lnTo>
                      <a:pt x="150" y="60"/>
                    </a:lnTo>
                    <a:lnTo>
                      <a:pt x="147" y="61"/>
                    </a:lnTo>
                    <a:lnTo>
                      <a:pt x="147" y="61"/>
                    </a:lnTo>
                    <a:lnTo>
                      <a:pt x="146" y="63"/>
                    </a:lnTo>
                    <a:lnTo>
                      <a:pt x="146" y="63"/>
                    </a:lnTo>
                    <a:lnTo>
                      <a:pt x="147" y="66"/>
                    </a:lnTo>
                    <a:lnTo>
                      <a:pt x="147" y="66"/>
                    </a:lnTo>
                    <a:lnTo>
                      <a:pt x="150" y="67"/>
                    </a:lnTo>
                    <a:lnTo>
                      <a:pt x="150" y="67"/>
                    </a:lnTo>
                    <a:close/>
                    <a:moveTo>
                      <a:pt x="150" y="56"/>
                    </a:moveTo>
                    <a:lnTo>
                      <a:pt x="150" y="56"/>
                    </a:lnTo>
                    <a:lnTo>
                      <a:pt x="151" y="56"/>
                    </a:lnTo>
                    <a:lnTo>
                      <a:pt x="152" y="55"/>
                    </a:lnTo>
                    <a:lnTo>
                      <a:pt x="152" y="55"/>
                    </a:lnTo>
                    <a:lnTo>
                      <a:pt x="153" y="53"/>
                    </a:lnTo>
                    <a:lnTo>
                      <a:pt x="153" y="53"/>
                    </a:lnTo>
                    <a:lnTo>
                      <a:pt x="152" y="51"/>
                    </a:lnTo>
                    <a:lnTo>
                      <a:pt x="152" y="51"/>
                    </a:lnTo>
                    <a:lnTo>
                      <a:pt x="150" y="50"/>
                    </a:lnTo>
                    <a:lnTo>
                      <a:pt x="150" y="50"/>
                    </a:lnTo>
                    <a:lnTo>
                      <a:pt x="147" y="51"/>
                    </a:lnTo>
                    <a:lnTo>
                      <a:pt x="147" y="51"/>
                    </a:lnTo>
                    <a:lnTo>
                      <a:pt x="146" y="53"/>
                    </a:lnTo>
                    <a:lnTo>
                      <a:pt x="146" y="53"/>
                    </a:lnTo>
                    <a:lnTo>
                      <a:pt x="147" y="55"/>
                    </a:lnTo>
                    <a:lnTo>
                      <a:pt x="147" y="55"/>
                    </a:lnTo>
                    <a:lnTo>
                      <a:pt x="150" y="56"/>
                    </a:lnTo>
                    <a:lnTo>
                      <a:pt x="150" y="56"/>
                    </a:lnTo>
                    <a:close/>
                    <a:moveTo>
                      <a:pt x="150" y="47"/>
                    </a:moveTo>
                    <a:lnTo>
                      <a:pt x="150" y="47"/>
                    </a:lnTo>
                    <a:lnTo>
                      <a:pt x="152" y="47"/>
                    </a:lnTo>
                    <a:lnTo>
                      <a:pt x="152" y="46"/>
                    </a:lnTo>
                    <a:lnTo>
                      <a:pt x="152" y="46"/>
                    </a:lnTo>
                    <a:lnTo>
                      <a:pt x="153" y="44"/>
                    </a:lnTo>
                    <a:lnTo>
                      <a:pt x="153" y="44"/>
                    </a:lnTo>
                    <a:lnTo>
                      <a:pt x="152" y="40"/>
                    </a:lnTo>
                    <a:lnTo>
                      <a:pt x="152" y="40"/>
                    </a:lnTo>
                    <a:lnTo>
                      <a:pt x="150" y="39"/>
                    </a:lnTo>
                    <a:lnTo>
                      <a:pt x="150" y="39"/>
                    </a:lnTo>
                    <a:lnTo>
                      <a:pt x="147" y="40"/>
                    </a:lnTo>
                    <a:lnTo>
                      <a:pt x="147" y="40"/>
                    </a:lnTo>
                    <a:lnTo>
                      <a:pt x="146" y="44"/>
                    </a:lnTo>
                    <a:lnTo>
                      <a:pt x="146" y="44"/>
                    </a:lnTo>
                    <a:lnTo>
                      <a:pt x="147" y="46"/>
                    </a:lnTo>
                    <a:lnTo>
                      <a:pt x="147" y="46"/>
                    </a:lnTo>
                    <a:lnTo>
                      <a:pt x="150" y="47"/>
                    </a:lnTo>
                    <a:lnTo>
                      <a:pt x="150" y="47"/>
                    </a:lnTo>
                    <a:close/>
                    <a:moveTo>
                      <a:pt x="150" y="86"/>
                    </a:moveTo>
                    <a:lnTo>
                      <a:pt x="150" y="86"/>
                    </a:lnTo>
                    <a:lnTo>
                      <a:pt x="152" y="85"/>
                    </a:lnTo>
                    <a:lnTo>
                      <a:pt x="152" y="85"/>
                    </a:lnTo>
                    <a:lnTo>
                      <a:pt x="153" y="83"/>
                    </a:lnTo>
                    <a:lnTo>
                      <a:pt x="153" y="83"/>
                    </a:lnTo>
                    <a:lnTo>
                      <a:pt x="152" y="80"/>
                    </a:lnTo>
                    <a:lnTo>
                      <a:pt x="152" y="80"/>
                    </a:lnTo>
                    <a:lnTo>
                      <a:pt x="152" y="80"/>
                    </a:lnTo>
                    <a:lnTo>
                      <a:pt x="150" y="79"/>
                    </a:lnTo>
                    <a:lnTo>
                      <a:pt x="150" y="79"/>
                    </a:lnTo>
                    <a:lnTo>
                      <a:pt x="147" y="80"/>
                    </a:lnTo>
                    <a:lnTo>
                      <a:pt x="147" y="80"/>
                    </a:lnTo>
                    <a:lnTo>
                      <a:pt x="146" y="83"/>
                    </a:lnTo>
                    <a:lnTo>
                      <a:pt x="146" y="83"/>
                    </a:lnTo>
                    <a:lnTo>
                      <a:pt x="147" y="85"/>
                    </a:lnTo>
                    <a:lnTo>
                      <a:pt x="147" y="85"/>
                    </a:lnTo>
                    <a:lnTo>
                      <a:pt x="150" y="86"/>
                    </a:lnTo>
                    <a:lnTo>
                      <a:pt x="150" y="86"/>
                    </a:lnTo>
                    <a:close/>
                    <a:moveTo>
                      <a:pt x="134" y="26"/>
                    </a:moveTo>
                    <a:lnTo>
                      <a:pt x="134" y="26"/>
                    </a:lnTo>
                    <a:lnTo>
                      <a:pt x="136" y="25"/>
                    </a:lnTo>
                    <a:lnTo>
                      <a:pt x="136" y="25"/>
                    </a:lnTo>
                    <a:lnTo>
                      <a:pt x="137" y="23"/>
                    </a:lnTo>
                    <a:lnTo>
                      <a:pt x="137" y="23"/>
                    </a:lnTo>
                    <a:lnTo>
                      <a:pt x="136" y="21"/>
                    </a:lnTo>
                    <a:lnTo>
                      <a:pt x="136" y="21"/>
                    </a:lnTo>
                    <a:lnTo>
                      <a:pt x="134" y="20"/>
                    </a:lnTo>
                    <a:lnTo>
                      <a:pt x="134" y="20"/>
                    </a:lnTo>
                    <a:lnTo>
                      <a:pt x="130" y="21"/>
                    </a:lnTo>
                    <a:lnTo>
                      <a:pt x="130" y="21"/>
                    </a:lnTo>
                    <a:lnTo>
                      <a:pt x="129" y="23"/>
                    </a:lnTo>
                    <a:lnTo>
                      <a:pt x="129" y="23"/>
                    </a:lnTo>
                    <a:lnTo>
                      <a:pt x="130" y="25"/>
                    </a:lnTo>
                    <a:lnTo>
                      <a:pt x="130" y="25"/>
                    </a:lnTo>
                    <a:lnTo>
                      <a:pt x="134" y="26"/>
                    </a:lnTo>
                    <a:lnTo>
                      <a:pt x="134" y="26"/>
                    </a:lnTo>
                    <a:close/>
                    <a:moveTo>
                      <a:pt x="134" y="37"/>
                    </a:moveTo>
                    <a:lnTo>
                      <a:pt x="134" y="37"/>
                    </a:lnTo>
                    <a:lnTo>
                      <a:pt x="136" y="36"/>
                    </a:lnTo>
                    <a:lnTo>
                      <a:pt x="136" y="36"/>
                    </a:lnTo>
                    <a:lnTo>
                      <a:pt x="137" y="33"/>
                    </a:lnTo>
                    <a:lnTo>
                      <a:pt x="137" y="33"/>
                    </a:lnTo>
                    <a:lnTo>
                      <a:pt x="136" y="31"/>
                    </a:lnTo>
                    <a:lnTo>
                      <a:pt x="136" y="31"/>
                    </a:lnTo>
                    <a:lnTo>
                      <a:pt x="134" y="30"/>
                    </a:lnTo>
                    <a:lnTo>
                      <a:pt x="134" y="30"/>
                    </a:lnTo>
                    <a:lnTo>
                      <a:pt x="130" y="31"/>
                    </a:lnTo>
                    <a:lnTo>
                      <a:pt x="130" y="31"/>
                    </a:lnTo>
                    <a:lnTo>
                      <a:pt x="129" y="33"/>
                    </a:lnTo>
                    <a:lnTo>
                      <a:pt x="129" y="33"/>
                    </a:lnTo>
                    <a:lnTo>
                      <a:pt x="130" y="36"/>
                    </a:lnTo>
                    <a:lnTo>
                      <a:pt x="130" y="36"/>
                    </a:lnTo>
                    <a:lnTo>
                      <a:pt x="134" y="37"/>
                    </a:lnTo>
                    <a:lnTo>
                      <a:pt x="134" y="37"/>
                    </a:lnTo>
                    <a:close/>
                    <a:moveTo>
                      <a:pt x="209" y="7"/>
                    </a:moveTo>
                    <a:lnTo>
                      <a:pt x="209" y="7"/>
                    </a:lnTo>
                    <a:lnTo>
                      <a:pt x="211" y="6"/>
                    </a:lnTo>
                    <a:lnTo>
                      <a:pt x="211" y="6"/>
                    </a:lnTo>
                    <a:lnTo>
                      <a:pt x="212" y="4"/>
                    </a:lnTo>
                    <a:lnTo>
                      <a:pt x="212" y="4"/>
                    </a:lnTo>
                    <a:lnTo>
                      <a:pt x="211" y="1"/>
                    </a:lnTo>
                    <a:lnTo>
                      <a:pt x="211" y="1"/>
                    </a:lnTo>
                    <a:lnTo>
                      <a:pt x="209" y="0"/>
                    </a:lnTo>
                    <a:lnTo>
                      <a:pt x="209" y="0"/>
                    </a:lnTo>
                    <a:lnTo>
                      <a:pt x="206" y="1"/>
                    </a:lnTo>
                    <a:lnTo>
                      <a:pt x="206" y="1"/>
                    </a:lnTo>
                    <a:lnTo>
                      <a:pt x="205" y="4"/>
                    </a:lnTo>
                    <a:lnTo>
                      <a:pt x="205" y="4"/>
                    </a:lnTo>
                    <a:lnTo>
                      <a:pt x="206" y="6"/>
                    </a:lnTo>
                    <a:lnTo>
                      <a:pt x="206" y="6"/>
                    </a:lnTo>
                    <a:lnTo>
                      <a:pt x="209" y="7"/>
                    </a:lnTo>
                    <a:lnTo>
                      <a:pt x="209" y="7"/>
                    </a:lnTo>
                    <a:close/>
                    <a:moveTo>
                      <a:pt x="150" y="37"/>
                    </a:moveTo>
                    <a:lnTo>
                      <a:pt x="150" y="37"/>
                    </a:lnTo>
                    <a:lnTo>
                      <a:pt x="152" y="36"/>
                    </a:lnTo>
                    <a:lnTo>
                      <a:pt x="152" y="36"/>
                    </a:lnTo>
                    <a:lnTo>
                      <a:pt x="152" y="36"/>
                    </a:lnTo>
                    <a:lnTo>
                      <a:pt x="153" y="33"/>
                    </a:lnTo>
                    <a:lnTo>
                      <a:pt x="153" y="33"/>
                    </a:lnTo>
                    <a:lnTo>
                      <a:pt x="152" y="31"/>
                    </a:lnTo>
                    <a:lnTo>
                      <a:pt x="152" y="31"/>
                    </a:lnTo>
                    <a:lnTo>
                      <a:pt x="150" y="30"/>
                    </a:lnTo>
                    <a:lnTo>
                      <a:pt x="150" y="30"/>
                    </a:lnTo>
                    <a:lnTo>
                      <a:pt x="147" y="31"/>
                    </a:lnTo>
                    <a:lnTo>
                      <a:pt x="147" y="31"/>
                    </a:lnTo>
                    <a:lnTo>
                      <a:pt x="146" y="33"/>
                    </a:lnTo>
                    <a:lnTo>
                      <a:pt x="146" y="33"/>
                    </a:lnTo>
                    <a:lnTo>
                      <a:pt x="147" y="36"/>
                    </a:lnTo>
                    <a:lnTo>
                      <a:pt x="147" y="36"/>
                    </a:lnTo>
                    <a:lnTo>
                      <a:pt x="150" y="37"/>
                    </a:lnTo>
                    <a:lnTo>
                      <a:pt x="150" y="37"/>
                    </a:lnTo>
                    <a:close/>
                    <a:moveTo>
                      <a:pt x="150" y="7"/>
                    </a:moveTo>
                    <a:lnTo>
                      <a:pt x="150" y="7"/>
                    </a:lnTo>
                    <a:lnTo>
                      <a:pt x="152" y="6"/>
                    </a:lnTo>
                    <a:lnTo>
                      <a:pt x="152" y="6"/>
                    </a:lnTo>
                    <a:lnTo>
                      <a:pt x="153" y="4"/>
                    </a:lnTo>
                    <a:lnTo>
                      <a:pt x="153" y="4"/>
                    </a:lnTo>
                    <a:lnTo>
                      <a:pt x="152" y="1"/>
                    </a:lnTo>
                    <a:lnTo>
                      <a:pt x="152" y="1"/>
                    </a:lnTo>
                    <a:lnTo>
                      <a:pt x="150" y="0"/>
                    </a:lnTo>
                    <a:lnTo>
                      <a:pt x="150" y="0"/>
                    </a:lnTo>
                    <a:lnTo>
                      <a:pt x="147" y="1"/>
                    </a:lnTo>
                    <a:lnTo>
                      <a:pt x="147" y="1"/>
                    </a:lnTo>
                    <a:lnTo>
                      <a:pt x="146" y="4"/>
                    </a:lnTo>
                    <a:lnTo>
                      <a:pt x="146" y="4"/>
                    </a:lnTo>
                    <a:lnTo>
                      <a:pt x="147" y="6"/>
                    </a:lnTo>
                    <a:lnTo>
                      <a:pt x="147" y="6"/>
                    </a:lnTo>
                    <a:lnTo>
                      <a:pt x="150" y="7"/>
                    </a:lnTo>
                    <a:lnTo>
                      <a:pt x="150" y="7"/>
                    </a:lnTo>
                    <a:close/>
                    <a:moveTo>
                      <a:pt x="5" y="50"/>
                    </a:moveTo>
                    <a:lnTo>
                      <a:pt x="5" y="50"/>
                    </a:lnTo>
                    <a:lnTo>
                      <a:pt x="1" y="51"/>
                    </a:lnTo>
                    <a:lnTo>
                      <a:pt x="1" y="51"/>
                    </a:lnTo>
                    <a:lnTo>
                      <a:pt x="0" y="53"/>
                    </a:lnTo>
                    <a:lnTo>
                      <a:pt x="0" y="53"/>
                    </a:lnTo>
                    <a:lnTo>
                      <a:pt x="1" y="55"/>
                    </a:lnTo>
                    <a:lnTo>
                      <a:pt x="1" y="55"/>
                    </a:lnTo>
                    <a:lnTo>
                      <a:pt x="5" y="56"/>
                    </a:lnTo>
                    <a:lnTo>
                      <a:pt x="5" y="56"/>
                    </a:lnTo>
                    <a:lnTo>
                      <a:pt x="6" y="56"/>
                    </a:lnTo>
                    <a:lnTo>
                      <a:pt x="7" y="55"/>
                    </a:lnTo>
                    <a:lnTo>
                      <a:pt x="7" y="55"/>
                    </a:lnTo>
                    <a:lnTo>
                      <a:pt x="8" y="53"/>
                    </a:lnTo>
                    <a:lnTo>
                      <a:pt x="8" y="53"/>
                    </a:lnTo>
                    <a:lnTo>
                      <a:pt x="7" y="51"/>
                    </a:lnTo>
                    <a:lnTo>
                      <a:pt x="7" y="51"/>
                    </a:lnTo>
                    <a:lnTo>
                      <a:pt x="5" y="50"/>
                    </a:lnTo>
                    <a:lnTo>
                      <a:pt x="5" y="50"/>
                    </a:lnTo>
                    <a:close/>
                    <a:moveTo>
                      <a:pt x="150" y="17"/>
                    </a:moveTo>
                    <a:lnTo>
                      <a:pt x="150" y="17"/>
                    </a:lnTo>
                    <a:lnTo>
                      <a:pt x="152" y="17"/>
                    </a:lnTo>
                    <a:lnTo>
                      <a:pt x="152" y="16"/>
                    </a:lnTo>
                    <a:lnTo>
                      <a:pt x="152" y="16"/>
                    </a:lnTo>
                    <a:lnTo>
                      <a:pt x="153" y="14"/>
                    </a:lnTo>
                    <a:lnTo>
                      <a:pt x="153" y="14"/>
                    </a:lnTo>
                    <a:lnTo>
                      <a:pt x="152" y="10"/>
                    </a:lnTo>
                    <a:lnTo>
                      <a:pt x="152" y="10"/>
                    </a:lnTo>
                    <a:lnTo>
                      <a:pt x="150" y="9"/>
                    </a:lnTo>
                    <a:lnTo>
                      <a:pt x="150" y="9"/>
                    </a:lnTo>
                    <a:lnTo>
                      <a:pt x="147" y="10"/>
                    </a:lnTo>
                    <a:lnTo>
                      <a:pt x="147" y="10"/>
                    </a:lnTo>
                    <a:lnTo>
                      <a:pt x="146" y="12"/>
                    </a:lnTo>
                    <a:lnTo>
                      <a:pt x="146" y="14"/>
                    </a:lnTo>
                    <a:lnTo>
                      <a:pt x="146" y="14"/>
                    </a:lnTo>
                    <a:lnTo>
                      <a:pt x="147" y="16"/>
                    </a:lnTo>
                    <a:lnTo>
                      <a:pt x="147" y="16"/>
                    </a:lnTo>
                    <a:lnTo>
                      <a:pt x="150" y="17"/>
                    </a:lnTo>
                    <a:lnTo>
                      <a:pt x="150" y="17"/>
                    </a:lnTo>
                    <a:close/>
                    <a:moveTo>
                      <a:pt x="113" y="7"/>
                    </a:moveTo>
                    <a:lnTo>
                      <a:pt x="113" y="7"/>
                    </a:lnTo>
                    <a:lnTo>
                      <a:pt x="117" y="6"/>
                    </a:lnTo>
                    <a:lnTo>
                      <a:pt x="117" y="6"/>
                    </a:lnTo>
                    <a:lnTo>
                      <a:pt x="118" y="4"/>
                    </a:lnTo>
                    <a:lnTo>
                      <a:pt x="118" y="4"/>
                    </a:lnTo>
                    <a:lnTo>
                      <a:pt x="117" y="1"/>
                    </a:lnTo>
                    <a:lnTo>
                      <a:pt x="117" y="1"/>
                    </a:lnTo>
                    <a:lnTo>
                      <a:pt x="113" y="0"/>
                    </a:lnTo>
                    <a:lnTo>
                      <a:pt x="113" y="0"/>
                    </a:lnTo>
                    <a:lnTo>
                      <a:pt x="111" y="1"/>
                    </a:lnTo>
                    <a:lnTo>
                      <a:pt x="111" y="1"/>
                    </a:lnTo>
                    <a:lnTo>
                      <a:pt x="110" y="4"/>
                    </a:lnTo>
                    <a:lnTo>
                      <a:pt x="110" y="4"/>
                    </a:lnTo>
                    <a:lnTo>
                      <a:pt x="111" y="6"/>
                    </a:lnTo>
                    <a:lnTo>
                      <a:pt x="111" y="6"/>
                    </a:lnTo>
                    <a:lnTo>
                      <a:pt x="113" y="7"/>
                    </a:lnTo>
                    <a:lnTo>
                      <a:pt x="113" y="7"/>
                    </a:lnTo>
                    <a:close/>
                    <a:moveTo>
                      <a:pt x="113" y="56"/>
                    </a:moveTo>
                    <a:lnTo>
                      <a:pt x="113" y="56"/>
                    </a:lnTo>
                    <a:lnTo>
                      <a:pt x="117" y="55"/>
                    </a:lnTo>
                    <a:lnTo>
                      <a:pt x="117" y="55"/>
                    </a:lnTo>
                    <a:lnTo>
                      <a:pt x="118" y="53"/>
                    </a:lnTo>
                    <a:lnTo>
                      <a:pt x="118" y="53"/>
                    </a:lnTo>
                    <a:lnTo>
                      <a:pt x="117" y="51"/>
                    </a:lnTo>
                    <a:lnTo>
                      <a:pt x="117" y="51"/>
                    </a:lnTo>
                    <a:lnTo>
                      <a:pt x="113" y="50"/>
                    </a:lnTo>
                    <a:lnTo>
                      <a:pt x="113" y="50"/>
                    </a:lnTo>
                    <a:lnTo>
                      <a:pt x="111" y="51"/>
                    </a:lnTo>
                    <a:lnTo>
                      <a:pt x="111" y="51"/>
                    </a:lnTo>
                    <a:lnTo>
                      <a:pt x="110" y="53"/>
                    </a:lnTo>
                    <a:lnTo>
                      <a:pt x="110" y="53"/>
                    </a:lnTo>
                    <a:lnTo>
                      <a:pt x="111" y="55"/>
                    </a:lnTo>
                    <a:lnTo>
                      <a:pt x="111" y="55"/>
                    </a:lnTo>
                    <a:lnTo>
                      <a:pt x="113" y="56"/>
                    </a:lnTo>
                    <a:lnTo>
                      <a:pt x="113" y="56"/>
                    </a:lnTo>
                    <a:close/>
                    <a:moveTo>
                      <a:pt x="94" y="7"/>
                    </a:moveTo>
                    <a:lnTo>
                      <a:pt x="94" y="7"/>
                    </a:lnTo>
                    <a:lnTo>
                      <a:pt x="96" y="6"/>
                    </a:lnTo>
                    <a:lnTo>
                      <a:pt x="96" y="6"/>
                    </a:lnTo>
                    <a:lnTo>
                      <a:pt x="97" y="4"/>
                    </a:lnTo>
                    <a:lnTo>
                      <a:pt x="97" y="4"/>
                    </a:lnTo>
                    <a:lnTo>
                      <a:pt x="96" y="1"/>
                    </a:lnTo>
                    <a:lnTo>
                      <a:pt x="96" y="1"/>
                    </a:lnTo>
                    <a:lnTo>
                      <a:pt x="94" y="0"/>
                    </a:lnTo>
                    <a:lnTo>
                      <a:pt x="94" y="0"/>
                    </a:lnTo>
                    <a:lnTo>
                      <a:pt x="91" y="1"/>
                    </a:lnTo>
                    <a:lnTo>
                      <a:pt x="91" y="1"/>
                    </a:lnTo>
                    <a:lnTo>
                      <a:pt x="90" y="4"/>
                    </a:lnTo>
                    <a:lnTo>
                      <a:pt x="90" y="4"/>
                    </a:lnTo>
                    <a:lnTo>
                      <a:pt x="91" y="6"/>
                    </a:lnTo>
                    <a:lnTo>
                      <a:pt x="91" y="6"/>
                    </a:lnTo>
                    <a:lnTo>
                      <a:pt x="94" y="7"/>
                    </a:lnTo>
                    <a:lnTo>
                      <a:pt x="94" y="7"/>
                    </a:lnTo>
                    <a:close/>
                    <a:moveTo>
                      <a:pt x="113" y="17"/>
                    </a:moveTo>
                    <a:lnTo>
                      <a:pt x="113" y="17"/>
                    </a:lnTo>
                    <a:lnTo>
                      <a:pt x="117" y="16"/>
                    </a:lnTo>
                    <a:lnTo>
                      <a:pt x="117" y="16"/>
                    </a:lnTo>
                    <a:lnTo>
                      <a:pt x="118" y="14"/>
                    </a:lnTo>
                    <a:lnTo>
                      <a:pt x="118" y="14"/>
                    </a:lnTo>
                    <a:lnTo>
                      <a:pt x="117" y="10"/>
                    </a:lnTo>
                    <a:lnTo>
                      <a:pt x="117" y="10"/>
                    </a:lnTo>
                    <a:lnTo>
                      <a:pt x="113" y="9"/>
                    </a:lnTo>
                    <a:lnTo>
                      <a:pt x="113" y="9"/>
                    </a:lnTo>
                    <a:lnTo>
                      <a:pt x="111" y="10"/>
                    </a:lnTo>
                    <a:lnTo>
                      <a:pt x="111" y="10"/>
                    </a:lnTo>
                    <a:lnTo>
                      <a:pt x="110" y="14"/>
                    </a:lnTo>
                    <a:lnTo>
                      <a:pt x="110" y="14"/>
                    </a:lnTo>
                    <a:lnTo>
                      <a:pt x="111" y="16"/>
                    </a:lnTo>
                    <a:lnTo>
                      <a:pt x="111" y="16"/>
                    </a:lnTo>
                    <a:lnTo>
                      <a:pt x="113" y="17"/>
                    </a:lnTo>
                    <a:lnTo>
                      <a:pt x="113" y="17"/>
                    </a:lnTo>
                    <a:close/>
                    <a:moveTo>
                      <a:pt x="113" y="67"/>
                    </a:moveTo>
                    <a:lnTo>
                      <a:pt x="113" y="67"/>
                    </a:lnTo>
                    <a:lnTo>
                      <a:pt x="117" y="66"/>
                    </a:lnTo>
                    <a:lnTo>
                      <a:pt x="117" y="66"/>
                    </a:lnTo>
                    <a:lnTo>
                      <a:pt x="118" y="63"/>
                    </a:lnTo>
                    <a:lnTo>
                      <a:pt x="118" y="63"/>
                    </a:lnTo>
                    <a:lnTo>
                      <a:pt x="117" y="61"/>
                    </a:lnTo>
                    <a:lnTo>
                      <a:pt x="117" y="61"/>
                    </a:lnTo>
                    <a:lnTo>
                      <a:pt x="113" y="60"/>
                    </a:lnTo>
                    <a:lnTo>
                      <a:pt x="113" y="60"/>
                    </a:lnTo>
                    <a:lnTo>
                      <a:pt x="112" y="60"/>
                    </a:lnTo>
                    <a:lnTo>
                      <a:pt x="111" y="61"/>
                    </a:lnTo>
                    <a:lnTo>
                      <a:pt x="111" y="61"/>
                    </a:lnTo>
                    <a:lnTo>
                      <a:pt x="110" y="63"/>
                    </a:lnTo>
                    <a:lnTo>
                      <a:pt x="110" y="63"/>
                    </a:lnTo>
                    <a:lnTo>
                      <a:pt x="111" y="65"/>
                    </a:lnTo>
                    <a:lnTo>
                      <a:pt x="111" y="65"/>
                    </a:lnTo>
                    <a:lnTo>
                      <a:pt x="112" y="66"/>
                    </a:lnTo>
                    <a:lnTo>
                      <a:pt x="113" y="67"/>
                    </a:lnTo>
                    <a:lnTo>
                      <a:pt x="113" y="67"/>
                    </a:lnTo>
                    <a:close/>
                    <a:moveTo>
                      <a:pt x="104" y="67"/>
                    </a:moveTo>
                    <a:lnTo>
                      <a:pt x="104" y="67"/>
                    </a:lnTo>
                    <a:lnTo>
                      <a:pt x="106" y="66"/>
                    </a:lnTo>
                    <a:lnTo>
                      <a:pt x="106" y="66"/>
                    </a:lnTo>
                    <a:lnTo>
                      <a:pt x="107" y="63"/>
                    </a:lnTo>
                    <a:lnTo>
                      <a:pt x="107" y="63"/>
                    </a:lnTo>
                    <a:lnTo>
                      <a:pt x="106" y="61"/>
                    </a:lnTo>
                    <a:lnTo>
                      <a:pt x="106" y="61"/>
                    </a:lnTo>
                    <a:lnTo>
                      <a:pt x="104" y="60"/>
                    </a:lnTo>
                    <a:lnTo>
                      <a:pt x="104" y="60"/>
                    </a:lnTo>
                    <a:lnTo>
                      <a:pt x="102" y="60"/>
                    </a:lnTo>
                    <a:lnTo>
                      <a:pt x="101" y="61"/>
                    </a:lnTo>
                    <a:lnTo>
                      <a:pt x="101" y="61"/>
                    </a:lnTo>
                    <a:lnTo>
                      <a:pt x="101" y="63"/>
                    </a:lnTo>
                    <a:lnTo>
                      <a:pt x="101" y="63"/>
                    </a:lnTo>
                    <a:lnTo>
                      <a:pt x="102" y="65"/>
                    </a:lnTo>
                    <a:lnTo>
                      <a:pt x="102" y="65"/>
                    </a:lnTo>
                    <a:lnTo>
                      <a:pt x="103" y="66"/>
                    </a:lnTo>
                    <a:lnTo>
                      <a:pt x="104" y="67"/>
                    </a:lnTo>
                    <a:lnTo>
                      <a:pt x="104" y="67"/>
                    </a:lnTo>
                    <a:close/>
                    <a:moveTo>
                      <a:pt x="104" y="7"/>
                    </a:moveTo>
                    <a:lnTo>
                      <a:pt x="104" y="7"/>
                    </a:lnTo>
                    <a:lnTo>
                      <a:pt x="106" y="6"/>
                    </a:lnTo>
                    <a:lnTo>
                      <a:pt x="106" y="6"/>
                    </a:lnTo>
                    <a:lnTo>
                      <a:pt x="107" y="4"/>
                    </a:lnTo>
                    <a:lnTo>
                      <a:pt x="107" y="4"/>
                    </a:lnTo>
                    <a:lnTo>
                      <a:pt x="106" y="1"/>
                    </a:lnTo>
                    <a:lnTo>
                      <a:pt x="106" y="1"/>
                    </a:lnTo>
                    <a:lnTo>
                      <a:pt x="104" y="0"/>
                    </a:lnTo>
                    <a:lnTo>
                      <a:pt x="104" y="0"/>
                    </a:lnTo>
                    <a:lnTo>
                      <a:pt x="102" y="1"/>
                    </a:lnTo>
                    <a:lnTo>
                      <a:pt x="102" y="1"/>
                    </a:lnTo>
                    <a:lnTo>
                      <a:pt x="101" y="4"/>
                    </a:lnTo>
                    <a:lnTo>
                      <a:pt x="101" y="4"/>
                    </a:lnTo>
                    <a:lnTo>
                      <a:pt x="102" y="6"/>
                    </a:lnTo>
                    <a:lnTo>
                      <a:pt x="102" y="6"/>
                    </a:lnTo>
                    <a:lnTo>
                      <a:pt x="104" y="7"/>
                    </a:lnTo>
                    <a:lnTo>
                      <a:pt x="104" y="7"/>
                    </a:lnTo>
                    <a:close/>
                    <a:moveTo>
                      <a:pt x="124" y="37"/>
                    </a:moveTo>
                    <a:lnTo>
                      <a:pt x="124" y="37"/>
                    </a:lnTo>
                    <a:lnTo>
                      <a:pt x="126" y="36"/>
                    </a:lnTo>
                    <a:lnTo>
                      <a:pt x="126" y="36"/>
                    </a:lnTo>
                    <a:lnTo>
                      <a:pt x="127" y="33"/>
                    </a:lnTo>
                    <a:lnTo>
                      <a:pt x="127" y="33"/>
                    </a:lnTo>
                    <a:lnTo>
                      <a:pt x="126" y="31"/>
                    </a:lnTo>
                    <a:lnTo>
                      <a:pt x="126" y="31"/>
                    </a:lnTo>
                    <a:lnTo>
                      <a:pt x="124" y="30"/>
                    </a:lnTo>
                    <a:lnTo>
                      <a:pt x="124" y="30"/>
                    </a:lnTo>
                    <a:lnTo>
                      <a:pt x="121" y="31"/>
                    </a:lnTo>
                    <a:lnTo>
                      <a:pt x="121" y="31"/>
                    </a:lnTo>
                    <a:lnTo>
                      <a:pt x="120" y="33"/>
                    </a:lnTo>
                    <a:lnTo>
                      <a:pt x="120" y="33"/>
                    </a:lnTo>
                    <a:lnTo>
                      <a:pt x="121" y="36"/>
                    </a:lnTo>
                    <a:lnTo>
                      <a:pt x="121" y="36"/>
                    </a:lnTo>
                    <a:lnTo>
                      <a:pt x="124" y="37"/>
                    </a:lnTo>
                    <a:lnTo>
                      <a:pt x="124" y="37"/>
                    </a:lnTo>
                    <a:close/>
                    <a:moveTo>
                      <a:pt x="124" y="26"/>
                    </a:moveTo>
                    <a:lnTo>
                      <a:pt x="124" y="26"/>
                    </a:lnTo>
                    <a:lnTo>
                      <a:pt x="126" y="25"/>
                    </a:lnTo>
                    <a:lnTo>
                      <a:pt x="126" y="25"/>
                    </a:lnTo>
                    <a:lnTo>
                      <a:pt x="127" y="23"/>
                    </a:lnTo>
                    <a:lnTo>
                      <a:pt x="127" y="23"/>
                    </a:lnTo>
                    <a:lnTo>
                      <a:pt x="126" y="21"/>
                    </a:lnTo>
                    <a:lnTo>
                      <a:pt x="126" y="21"/>
                    </a:lnTo>
                    <a:lnTo>
                      <a:pt x="124" y="20"/>
                    </a:lnTo>
                    <a:lnTo>
                      <a:pt x="124" y="20"/>
                    </a:lnTo>
                    <a:lnTo>
                      <a:pt x="121" y="21"/>
                    </a:lnTo>
                    <a:lnTo>
                      <a:pt x="121" y="21"/>
                    </a:lnTo>
                    <a:lnTo>
                      <a:pt x="120" y="23"/>
                    </a:lnTo>
                    <a:lnTo>
                      <a:pt x="120" y="23"/>
                    </a:lnTo>
                    <a:lnTo>
                      <a:pt x="121" y="25"/>
                    </a:lnTo>
                    <a:lnTo>
                      <a:pt x="121" y="25"/>
                    </a:lnTo>
                    <a:lnTo>
                      <a:pt x="124" y="26"/>
                    </a:lnTo>
                    <a:lnTo>
                      <a:pt x="124" y="26"/>
                    </a:lnTo>
                    <a:close/>
                    <a:moveTo>
                      <a:pt x="124" y="17"/>
                    </a:moveTo>
                    <a:lnTo>
                      <a:pt x="124" y="17"/>
                    </a:lnTo>
                    <a:lnTo>
                      <a:pt x="126" y="16"/>
                    </a:lnTo>
                    <a:lnTo>
                      <a:pt x="126" y="16"/>
                    </a:lnTo>
                    <a:lnTo>
                      <a:pt x="127" y="14"/>
                    </a:lnTo>
                    <a:lnTo>
                      <a:pt x="127" y="14"/>
                    </a:lnTo>
                    <a:lnTo>
                      <a:pt x="126" y="10"/>
                    </a:lnTo>
                    <a:lnTo>
                      <a:pt x="126" y="10"/>
                    </a:lnTo>
                    <a:lnTo>
                      <a:pt x="124" y="9"/>
                    </a:lnTo>
                    <a:lnTo>
                      <a:pt x="124" y="9"/>
                    </a:lnTo>
                    <a:lnTo>
                      <a:pt x="121" y="10"/>
                    </a:lnTo>
                    <a:lnTo>
                      <a:pt x="121" y="10"/>
                    </a:lnTo>
                    <a:lnTo>
                      <a:pt x="120" y="14"/>
                    </a:lnTo>
                    <a:lnTo>
                      <a:pt x="120" y="14"/>
                    </a:lnTo>
                    <a:lnTo>
                      <a:pt x="121" y="16"/>
                    </a:lnTo>
                    <a:lnTo>
                      <a:pt x="121" y="16"/>
                    </a:lnTo>
                    <a:lnTo>
                      <a:pt x="124" y="17"/>
                    </a:lnTo>
                    <a:lnTo>
                      <a:pt x="124" y="17"/>
                    </a:lnTo>
                    <a:close/>
                    <a:moveTo>
                      <a:pt x="134" y="47"/>
                    </a:moveTo>
                    <a:lnTo>
                      <a:pt x="134" y="47"/>
                    </a:lnTo>
                    <a:lnTo>
                      <a:pt x="136" y="46"/>
                    </a:lnTo>
                    <a:lnTo>
                      <a:pt x="136" y="46"/>
                    </a:lnTo>
                    <a:lnTo>
                      <a:pt x="137" y="44"/>
                    </a:lnTo>
                    <a:lnTo>
                      <a:pt x="137" y="44"/>
                    </a:lnTo>
                    <a:lnTo>
                      <a:pt x="136" y="40"/>
                    </a:lnTo>
                    <a:lnTo>
                      <a:pt x="136" y="40"/>
                    </a:lnTo>
                    <a:lnTo>
                      <a:pt x="134" y="39"/>
                    </a:lnTo>
                    <a:lnTo>
                      <a:pt x="134" y="39"/>
                    </a:lnTo>
                    <a:lnTo>
                      <a:pt x="131" y="40"/>
                    </a:lnTo>
                    <a:lnTo>
                      <a:pt x="130" y="40"/>
                    </a:lnTo>
                    <a:lnTo>
                      <a:pt x="130" y="40"/>
                    </a:lnTo>
                    <a:lnTo>
                      <a:pt x="129" y="44"/>
                    </a:lnTo>
                    <a:lnTo>
                      <a:pt x="129" y="44"/>
                    </a:lnTo>
                    <a:lnTo>
                      <a:pt x="130" y="46"/>
                    </a:lnTo>
                    <a:lnTo>
                      <a:pt x="130" y="46"/>
                    </a:lnTo>
                    <a:lnTo>
                      <a:pt x="134" y="47"/>
                    </a:lnTo>
                    <a:lnTo>
                      <a:pt x="134" y="47"/>
                    </a:lnTo>
                    <a:close/>
                    <a:moveTo>
                      <a:pt x="124" y="47"/>
                    </a:moveTo>
                    <a:lnTo>
                      <a:pt x="124" y="47"/>
                    </a:lnTo>
                    <a:lnTo>
                      <a:pt x="126" y="46"/>
                    </a:lnTo>
                    <a:lnTo>
                      <a:pt x="126" y="46"/>
                    </a:lnTo>
                    <a:lnTo>
                      <a:pt x="127" y="44"/>
                    </a:lnTo>
                    <a:lnTo>
                      <a:pt x="127" y="44"/>
                    </a:lnTo>
                    <a:lnTo>
                      <a:pt x="126" y="40"/>
                    </a:lnTo>
                    <a:lnTo>
                      <a:pt x="126" y="40"/>
                    </a:lnTo>
                    <a:lnTo>
                      <a:pt x="124" y="39"/>
                    </a:lnTo>
                    <a:lnTo>
                      <a:pt x="124" y="39"/>
                    </a:lnTo>
                    <a:lnTo>
                      <a:pt x="122" y="40"/>
                    </a:lnTo>
                    <a:lnTo>
                      <a:pt x="121" y="40"/>
                    </a:lnTo>
                    <a:lnTo>
                      <a:pt x="121" y="40"/>
                    </a:lnTo>
                    <a:lnTo>
                      <a:pt x="120" y="44"/>
                    </a:lnTo>
                    <a:lnTo>
                      <a:pt x="120" y="44"/>
                    </a:lnTo>
                    <a:lnTo>
                      <a:pt x="121" y="46"/>
                    </a:lnTo>
                    <a:lnTo>
                      <a:pt x="121" y="46"/>
                    </a:lnTo>
                    <a:lnTo>
                      <a:pt x="124" y="47"/>
                    </a:lnTo>
                    <a:lnTo>
                      <a:pt x="124" y="47"/>
                    </a:lnTo>
                    <a:close/>
                    <a:moveTo>
                      <a:pt x="124" y="56"/>
                    </a:moveTo>
                    <a:lnTo>
                      <a:pt x="124" y="56"/>
                    </a:lnTo>
                    <a:lnTo>
                      <a:pt x="126" y="55"/>
                    </a:lnTo>
                    <a:lnTo>
                      <a:pt x="126" y="55"/>
                    </a:lnTo>
                    <a:lnTo>
                      <a:pt x="127" y="53"/>
                    </a:lnTo>
                    <a:lnTo>
                      <a:pt x="127" y="53"/>
                    </a:lnTo>
                    <a:lnTo>
                      <a:pt x="126" y="51"/>
                    </a:lnTo>
                    <a:lnTo>
                      <a:pt x="126" y="51"/>
                    </a:lnTo>
                    <a:lnTo>
                      <a:pt x="124" y="50"/>
                    </a:lnTo>
                    <a:lnTo>
                      <a:pt x="124" y="50"/>
                    </a:lnTo>
                    <a:lnTo>
                      <a:pt x="122" y="50"/>
                    </a:lnTo>
                    <a:lnTo>
                      <a:pt x="121" y="51"/>
                    </a:lnTo>
                    <a:lnTo>
                      <a:pt x="121" y="51"/>
                    </a:lnTo>
                    <a:lnTo>
                      <a:pt x="120" y="53"/>
                    </a:lnTo>
                    <a:lnTo>
                      <a:pt x="120" y="53"/>
                    </a:lnTo>
                    <a:lnTo>
                      <a:pt x="121" y="55"/>
                    </a:lnTo>
                    <a:lnTo>
                      <a:pt x="121" y="55"/>
                    </a:lnTo>
                    <a:lnTo>
                      <a:pt x="124" y="56"/>
                    </a:lnTo>
                    <a:lnTo>
                      <a:pt x="124" y="56"/>
                    </a:lnTo>
                    <a:close/>
                    <a:moveTo>
                      <a:pt x="209" y="39"/>
                    </a:moveTo>
                    <a:lnTo>
                      <a:pt x="209" y="39"/>
                    </a:lnTo>
                    <a:lnTo>
                      <a:pt x="207" y="40"/>
                    </a:lnTo>
                    <a:lnTo>
                      <a:pt x="206" y="40"/>
                    </a:lnTo>
                    <a:lnTo>
                      <a:pt x="206" y="40"/>
                    </a:lnTo>
                    <a:lnTo>
                      <a:pt x="205" y="44"/>
                    </a:lnTo>
                    <a:lnTo>
                      <a:pt x="205" y="44"/>
                    </a:lnTo>
                    <a:lnTo>
                      <a:pt x="206" y="46"/>
                    </a:lnTo>
                    <a:lnTo>
                      <a:pt x="206" y="46"/>
                    </a:lnTo>
                    <a:lnTo>
                      <a:pt x="209" y="47"/>
                    </a:lnTo>
                    <a:lnTo>
                      <a:pt x="209" y="47"/>
                    </a:lnTo>
                    <a:lnTo>
                      <a:pt x="211" y="46"/>
                    </a:lnTo>
                    <a:lnTo>
                      <a:pt x="211" y="46"/>
                    </a:lnTo>
                    <a:lnTo>
                      <a:pt x="212" y="44"/>
                    </a:lnTo>
                    <a:lnTo>
                      <a:pt x="212" y="44"/>
                    </a:lnTo>
                    <a:lnTo>
                      <a:pt x="211" y="40"/>
                    </a:lnTo>
                    <a:lnTo>
                      <a:pt x="211" y="40"/>
                    </a:lnTo>
                    <a:lnTo>
                      <a:pt x="209" y="39"/>
                    </a:lnTo>
                    <a:lnTo>
                      <a:pt x="209" y="39"/>
                    </a:lnTo>
                    <a:close/>
                    <a:moveTo>
                      <a:pt x="199" y="50"/>
                    </a:moveTo>
                    <a:lnTo>
                      <a:pt x="199" y="50"/>
                    </a:lnTo>
                    <a:lnTo>
                      <a:pt x="198" y="50"/>
                    </a:lnTo>
                    <a:lnTo>
                      <a:pt x="196" y="51"/>
                    </a:lnTo>
                    <a:lnTo>
                      <a:pt x="196" y="51"/>
                    </a:lnTo>
                    <a:lnTo>
                      <a:pt x="195" y="53"/>
                    </a:lnTo>
                    <a:lnTo>
                      <a:pt x="195" y="53"/>
                    </a:lnTo>
                    <a:lnTo>
                      <a:pt x="196" y="55"/>
                    </a:lnTo>
                    <a:lnTo>
                      <a:pt x="196" y="55"/>
                    </a:lnTo>
                    <a:lnTo>
                      <a:pt x="199" y="56"/>
                    </a:lnTo>
                    <a:lnTo>
                      <a:pt x="199" y="56"/>
                    </a:lnTo>
                    <a:lnTo>
                      <a:pt x="202" y="55"/>
                    </a:lnTo>
                    <a:lnTo>
                      <a:pt x="202" y="55"/>
                    </a:lnTo>
                    <a:lnTo>
                      <a:pt x="203" y="53"/>
                    </a:lnTo>
                    <a:lnTo>
                      <a:pt x="203" y="53"/>
                    </a:lnTo>
                    <a:lnTo>
                      <a:pt x="202" y="51"/>
                    </a:lnTo>
                    <a:lnTo>
                      <a:pt x="202" y="51"/>
                    </a:lnTo>
                    <a:lnTo>
                      <a:pt x="199" y="50"/>
                    </a:lnTo>
                    <a:lnTo>
                      <a:pt x="199" y="50"/>
                    </a:lnTo>
                    <a:close/>
                    <a:moveTo>
                      <a:pt x="179" y="89"/>
                    </a:moveTo>
                    <a:lnTo>
                      <a:pt x="179" y="89"/>
                    </a:lnTo>
                    <a:lnTo>
                      <a:pt x="177" y="89"/>
                    </a:lnTo>
                    <a:lnTo>
                      <a:pt x="176" y="90"/>
                    </a:lnTo>
                    <a:lnTo>
                      <a:pt x="176" y="90"/>
                    </a:lnTo>
                    <a:lnTo>
                      <a:pt x="175" y="93"/>
                    </a:lnTo>
                    <a:lnTo>
                      <a:pt x="175" y="93"/>
                    </a:lnTo>
                    <a:lnTo>
                      <a:pt x="176" y="95"/>
                    </a:lnTo>
                    <a:lnTo>
                      <a:pt x="176" y="95"/>
                    </a:lnTo>
                    <a:lnTo>
                      <a:pt x="177" y="96"/>
                    </a:lnTo>
                    <a:lnTo>
                      <a:pt x="179" y="96"/>
                    </a:lnTo>
                    <a:lnTo>
                      <a:pt x="179" y="96"/>
                    </a:lnTo>
                    <a:lnTo>
                      <a:pt x="182" y="95"/>
                    </a:lnTo>
                    <a:lnTo>
                      <a:pt x="182" y="95"/>
                    </a:lnTo>
                    <a:lnTo>
                      <a:pt x="183" y="93"/>
                    </a:lnTo>
                    <a:lnTo>
                      <a:pt x="183" y="93"/>
                    </a:lnTo>
                    <a:lnTo>
                      <a:pt x="182" y="90"/>
                    </a:lnTo>
                    <a:lnTo>
                      <a:pt x="182" y="90"/>
                    </a:lnTo>
                    <a:lnTo>
                      <a:pt x="179" y="89"/>
                    </a:lnTo>
                    <a:lnTo>
                      <a:pt x="179" y="89"/>
                    </a:lnTo>
                    <a:close/>
                    <a:moveTo>
                      <a:pt x="189" y="89"/>
                    </a:moveTo>
                    <a:lnTo>
                      <a:pt x="189" y="89"/>
                    </a:lnTo>
                    <a:lnTo>
                      <a:pt x="187" y="90"/>
                    </a:lnTo>
                    <a:lnTo>
                      <a:pt x="187" y="90"/>
                    </a:lnTo>
                    <a:lnTo>
                      <a:pt x="186" y="93"/>
                    </a:lnTo>
                    <a:lnTo>
                      <a:pt x="186" y="93"/>
                    </a:lnTo>
                    <a:lnTo>
                      <a:pt x="187" y="95"/>
                    </a:lnTo>
                    <a:lnTo>
                      <a:pt x="187" y="95"/>
                    </a:lnTo>
                    <a:lnTo>
                      <a:pt x="189" y="96"/>
                    </a:lnTo>
                    <a:lnTo>
                      <a:pt x="189" y="96"/>
                    </a:lnTo>
                    <a:lnTo>
                      <a:pt x="191" y="95"/>
                    </a:lnTo>
                    <a:lnTo>
                      <a:pt x="191" y="95"/>
                    </a:lnTo>
                    <a:lnTo>
                      <a:pt x="192" y="93"/>
                    </a:lnTo>
                    <a:lnTo>
                      <a:pt x="192" y="93"/>
                    </a:lnTo>
                    <a:lnTo>
                      <a:pt x="191" y="90"/>
                    </a:lnTo>
                    <a:lnTo>
                      <a:pt x="191" y="90"/>
                    </a:lnTo>
                    <a:lnTo>
                      <a:pt x="189" y="89"/>
                    </a:lnTo>
                    <a:lnTo>
                      <a:pt x="189" y="89"/>
                    </a:lnTo>
                    <a:close/>
                    <a:moveTo>
                      <a:pt x="199" y="89"/>
                    </a:moveTo>
                    <a:lnTo>
                      <a:pt x="199" y="89"/>
                    </a:lnTo>
                    <a:lnTo>
                      <a:pt x="198" y="89"/>
                    </a:lnTo>
                    <a:lnTo>
                      <a:pt x="196" y="90"/>
                    </a:lnTo>
                    <a:lnTo>
                      <a:pt x="196" y="90"/>
                    </a:lnTo>
                    <a:lnTo>
                      <a:pt x="195" y="93"/>
                    </a:lnTo>
                    <a:lnTo>
                      <a:pt x="195" y="93"/>
                    </a:lnTo>
                    <a:lnTo>
                      <a:pt x="196" y="95"/>
                    </a:lnTo>
                    <a:lnTo>
                      <a:pt x="196" y="95"/>
                    </a:lnTo>
                    <a:lnTo>
                      <a:pt x="198" y="96"/>
                    </a:lnTo>
                    <a:lnTo>
                      <a:pt x="199" y="96"/>
                    </a:lnTo>
                    <a:lnTo>
                      <a:pt x="199" y="96"/>
                    </a:lnTo>
                    <a:lnTo>
                      <a:pt x="202" y="95"/>
                    </a:lnTo>
                    <a:lnTo>
                      <a:pt x="202" y="95"/>
                    </a:lnTo>
                    <a:lnTo>
                      <a:pt x="203" y="93"/>
                    </a:lnTo>
                    <a:lnTo>
                      <a:pt x="203" y="93"/>
                    </a:lnTo>
                    <a:lnTo>
                      <a:pt x="202" y="90"/>
                    </a:lnTo>
                    <a:lnTo>
                      <a:pt x="202" y="90"/>
                    </a:lnTo>
                    <a:lnTo>
                      <a:pt x="199" y="89"/>
                    </a:lnTo>
                    <a:lnTo>
                      <a:pt x="199" y="89"/>
                    </a:lnTo>
                    <a:close/>
                    <a:moveTo>
                      <a:pt x="199" y="60"/>
                    </a:moveTo>
                    <a:lnTo>
                      <a:pt x="199" y="60"/>
                    </a:lnTo>
                    <a:lnTo>
                      <a:pt x="196" y="61"/>
                    </a:lnTo>
                    <a:lnTo>
                      <a:pt x="196" y="61"/>
                    </a:lnTo>
                    <a:lnTo>
                      <a:pt x="195" y="63"/>
                    </a:lnTo>
                    <a:lnTo>
                      <a:pt x="195" y="63"/>
                    </a:lnTo>
                    <a:lnTo>
                      <a:pt x="196" y="65"/>
                    </a:lnTo>
                    <a:lnTo>
                      <a:pt x="196" y="65"/>
                    </a:lnTo>
                    <a:lnTo>
                      <a:pt x="198" y="66"/>
                    </a:lnTo>
                    <a:lnTo>
                      <a:pt x="199" y="67"/>
                    </a:lnTo>
                    <a:lnTo>
                      <a:pt x="199" y="67"/>
                    </a:lnTo>
                    <a:lnTo>
                      <a:pt x="202" y="66"/>
                    </a:lnTo>
                    <a:lnTo>
                      <a:pt x="202" y="66"/>
                    </a:lnTo>
                    <a:lnTo>
                      <a:pt x="203" y="63"/>
                    </a:lnTo>
                    <a:lnTo>
                      <a:pt x="203" y="63"/>
                    </a:lnTo>
                    <a:lnTo>
                      <a:pt x="202" y="61"/>
                    </a:lnTo>
                    <a:lnTo>
                      <a:pt x="202" y="61"/>
                    </a:lnTo>
                    <a:lnTo>
                      <a:pt x="199" y="60"/>
                    </a:lnTo>
                    <a:lnTo>
                      <a:pt x="199" y="60"/>
                    </a:lnTo>
                    <a:close/>
                    <a:moveTo>
                      <a:pt x="199" y="69"/>
                    </a:moveTo>
                    <a:lnTo>
                      <a:pt x="199" y="69"/>
                    </a:lnTo>
                    <a:lnTo>
                      <a:pt x="198" y="69"/>
                    </a:lnTo>
                    <a:lnTo>
                      <a:pt x="196" y="70"/>
                    </a:lnTo>
                    <a:lnTo>
                      <a:pt x="196" y="70"/>
                    </a:lnTo>
                    <a:lnTo>
                      <a:pt x="195" y="73"/>
                    </a:lnTo>
                    <a:lnTo>
                      <a:pt x="195" y="73"/>
                    </a:lnTo>
                    <a:lnTo>
                      <a:pt x="196" y="76"/>
                    </a:lnTo>
                    <a:lnTo>
                      <a:pt x="196" y="76"/>
                    </a:lnTo>
                    <a:lnTo>
                      <a:pt x="199" y="77"/>
                    </a:lnTo>
                    <a:lnTo>
                      <a:pt x="199" y="77"/>
                    </a:lnTo>
                    <a:lnTo>
                      <a:pt x="202" y="76"/>
                    </a:lnTo>
                    <a:lnTo>
                      <a:pt x="202" y="76"/>
                    </a:lnTo>
                    <a:lnTo>
                      <a:pt x="203" y="73"/>
                    </a:lnTo>
                    <a:lnTo>
                      <a:pt x="203" y="73"/>
                    </a:lnTo>
                    <a:lnTo>
                      <a:pt x="202" y="70"/>
                    </a:lnTo>
                    <a:lnTo>
                      <a:pt x="202" y="70"/>
                    </a:lnTo>
                    <a:lnTo>
                      <a:pt x="199" y="69"/>
                    </a:lnTo>
                    <a:lnTo>
                      <a:pt x="199" y="69"/>
                    </a:lnTo>
                    <a:close/>
                    <a:moveTo>
                      <a:pt x="199" y="79"/>
                    </a:moveTo>
                    <a:lnTo>
                      <a:pt x="199" y="79"/>
                    </a:lnTo>
                    <a:lnTo>
                      <a:pt x="198" y="80"/>
                    </a:lnTo>
                    <a:lnTo>
                      <a:pt x="196" y="80"/>
                    </a:lnTo>
                    <a:lnTo>
                      <a:pt x="196" y="80"/>
                    </a:lnTo>
                    <a:lnTo>
                      <a:pt x="195" y="83"/>
                    </a:lnTo>
                    <a:lnTo>
                      <a:pt x="195" y="83"/>
                    </a:lnTo>
                    <a:lnTo>
                      <a:pt x="196" y="85"/>
                    </a:lnTo>
                    <a:lnTo>
                      <a:pt x="196" y="85"/>
                    </a:lnTo>
                    <a:lnTo>
                      <a:pt x="198" y="86"/>
                    </a:lnTo>
                    <a:lnTo>
                      <a:pt x="199" y="86"/>
                    </a:lnTo>
                    <a:lnTo>
                      <a:pt x="199" y="86"/>
                    </a:lnTo>
                    <a:lnTo>
                      <a:pt x="202" y="85"/>
                    </a:lnTo>
                    <a:lnTo>
                      <a:pt x="202" y="85"/>
                    </a:lnTo>
                    <a:lnTo>
                      <a:pt x="203" y="83"/>
                    </a:lnTo>
                    <a:lnTo>
                      <a:pt x="203" y="83"/>
                    </a:lnTo>
                    <a:lnTo>
                      <a:pt x="202" y="80"/>
                    </a:lnTo>
                    <a:lnTo>
                      <a:pt x="202" y="80"/>
                    </a:lnTo>
                    <a:lnTo>
                      <a:pt x="199" y="79"/>
                    </a:lnTo>
                    <a:lnTo>
                      <a:pt x="199" y="79"/>
                    </a:lnTo>
                    <a:close/>
                    <a:moveTo>
                      <a:pt x="159" y="20"/>
                    </a:moveTo>
                    <a:lnTo>
                      <a:pt x="159" y="20"/>
                    </a:lnTo>
                    <a:lnTo>
                      <a:pt x="157" y="21"/>
                    </a:lnTo>
                    <a:lnTo>
                      <a:pt x="157" y="21"/>
                    </a:lnTo>
                    <a:lnTo>
                      <a:pt x="156" y="23"/>
                    </a:lnTo>
                    <a:lnTo>
                      <a:pt x="156" y="23"/>
                    </a:lnTo>
                    <a:lnTo>
                      <a:pt x="157" y="25"/>
                    </a:lnTo>
                    <a:lnTo>
                      <a:pt x="157" y="25"/>
                    </a:lnTo>
                    <a:lnTo>
                      <a:pt x="159" y="26"/>
                    </a:lnTo>
                    <a:lnTo>
                      <a:pt x="159" y="26"/>
                    </a:lnTo>
                    <a:lnTo>
                      <a:pt x="161" y="26"/>
                    </a:lnTo>
                    <a:lnTo>
                      <a:pt x="162" y="25"/>
                    </a:lnTo>
                    <a:lnTo>
                      <a:pt x="162" y="25"/>
                    </a:lnTo>
                    <a:lnTo>
                      <a:pt x="163" y="23"/>
                    </a:lnTo>
                    <a:lnTo>
                      <a:pt x="163" y="23"/>
                    </a:lnTo>
                    <a:lnTo>
                      <a:pt x="162" y="21"/>
                    </a:lnTo>
                    <a:lnTo>
                      <a:pt x="162" y="21"/>
                    </a:lnTo>
                    <a:lnTo>
                      <a:pt x="159" y="20"/>
                    </a:lnTo>
                    <a:lnTo>
                      <a:pt x="159" y="20"/>
                    </a:lnTo>
                    <a:close/>
                    <a:moveTo>
                      <a:pt x="170" y="89"/>
                    </a:moveTo>
                    <a:lnTo>
                      <a:pt x="170" y="89"/>
                    </a:lnTo>
                    <a:lnTo>
                      <a:pt x="167" y="90"/>
                    </a:lnTo>
                    <a:lnTo>
                      <a:pt x="167" y="90"/>
                    </a:lnTo>
                    <a:lnTo>
                      <a:pt x="166" y="93"/>
                    </a:lnTo>
                    <a:lnTo>
                      <a:pt x="166" y="93"/>
                    </a:lnTo>
                    <a:lnTo>
                      <a:pt x="167" y="95"/>
                    </a:lnTo>
                    <a:lnTo>
                      <a:pt x="167" y="95"/>
                    </a:lnTo>
                    <a:lnTo>
                      <a:pt x="170" y="96"/>
                    </a:lnTo>
                    <a:lnTo>
                      <a:pt x="170" y="96"/>
                    </a:lnTo>
                    <a:lnTo>
                      <a:pt x="172" y="95"/>
                    </a:lnTo>
                    <a:lnTo>
                      <a:pt x="172" y="95"/>
                    </a:lnTo>
                    <a:lnTo>
                      <a:pt x="173" y="93"/>
                    </a:lnTo>
                    <a:lnTo>
                      <a:pt x="173" y="93"/>
                    </a:lnTo>
                    <a:lnTo>
                      <a:pt x="172" y="90"/>
                    </a:lnTo>
                    <a:lnTo>
                      <a:pt x="172" y="90"/>
                    </a:lnTo>
                    <a:lnTo>
                      <a:pt x="170" y="89"/>
                    </a:lnTo>
                    <a:lnTo>
                      <a:pt x="170" y="89"/>
                    </a:lnTo>
                    <a:close/>
                    <a:moveTo>
                      <a:pt x="159" y="30"/>
                    </a:moveTo>
                    <a:lnTo>
                      <a:pt x="159" y="30"/>
                    </a:lnTo>
                    <a:lnTo>
                      <a:pt x="157" y="31"/>
                    </a:lnTo>
                    <a:lnTo>
                      <a:pt x="157" y="31"/>
                    </a:lnTo>
                    <a:lnTo>
                      <a:pt x="156" y="33"/>
                    </a:lnTo>
                    <a:lnTo>
                      <a:pt x="156" y="33"/>
                    </a:lnTo>
                    <a:lnTo>
                      <a:pt x="157" y="36"/>
                    </a:lnTo>
                    <a:lnTo>
                      <a:pt x="157" y="36"/>
                    </a:lnTo>
                    <a:lnTo>
                      <a:pt x="159" y="37"/>
                    </a:lnTo>
                    <a:lnTo>
                      <a:pt x="159" y="37"/>
                    </a:lnTo>
                    <a:lnTo>
                      <a:pt x="161" y="36"/>
                    </a:lnTo>
                    <a:lnTo>
                      <a:pt x="162" y="36"/>
                    </a:lnTo>
                    <a:lnTo>
                      <a:pt x="162" y="36"/>
                    </a:lnTo>
                    <a:lnTo>
                      <a:pt x="163" y="33"/>
                    </a:lnTo>
                    <a:lnTo>
                      <a:pt x="163" y="33"/>
                    </a:lnTo>
                    <a:lnTo>
                      <a:pt x="162" y="31"/>
                    </a:lnTo>
                    <a:lnTo>
                      <a:pt x="162" y="31"/>
                    </a:lnTo>
                    <a:lnTo>
                      <a:pt x="159" y="30"/>
                    </a:lnTo>
                    <a:lnTo>
                      <a:pt x="159" y="30"/>
                    </a:lnTo>
                    <a:close/>
                    <a:moveTo>
                      <a:pt x="159" y="9"/>
                    </a:moveTo>
                    <a:lnTo>
                      <a:pt x="159" y="9"/>
                    </a:lnTo>
                    <a:lnTo>
                      <a:pt x="157" y="10"/>
                    </a:lnTo>
                    <a:lnTo>
                      <a:pt x="157" y="10"/>
                    </a:lnTo>
                    <a:lnTo>
                      <a:pt x="156" y="12"/>
                    </a:lnTo>
                    <a:lnTo>
                      <a:pt x="156" y="14"/>
                    </a:lnTo>
                    <a:lnTo>
                      <a:pt x="156" y="14"/>
                    </a:lnTo>
                    <a:lnTo>
                      <a:pt x="157" y="16"/>
                    </a:lnTo>
                    <a:lnTo>
                      <a:pt x="157" y="16"/>
                    </a:lnTo>
                    <a:lnTo>
                      <a:pt x="159" y="17"/>
                    </a:lnTo>
                    <a:lnTo>
                      <a:pt x="159" y="17"/>
                    </a:lnTo>
                    <a:lnTo>
                      <a:pt x="161" y="17"/>
                    </a:lnTo>
                    <a:lnTo>
                      <a:pt x="162" y="16"/>
                    </a:lnTo>
                    <a:lnTo>
                      <a:pt x="162" y="16"/>
                    </a:lnTo>
                    <a:lnTo>
                      <a:pt x="163" y="14"/>
                    </a:lnTo>
                    <a:lnTo>
                      <a:pt x="163" y="14"/>
                    </a:lnTo>
                    <a:lnTo>
                      <a:pt x="162" y="10"/>
                    </a:lnTo>
                    <a:lnTo>
                      <a:pt x="162" y="10"/>
                    </a:lnTo>
                    <a:lnTo>
                      <a:pt x="159" y="9"/>
                    </a:lnTo>
                    <a:lnTo>
                      <a:pt x="159" y="9"/>
                    </a:lnTo>
                    <a:close/>
                    <a:moveTo>
                      <a:pt x="159" y="0"/>
                    </a:moveTo>
                    <a:lnTo>
                      <a:pt x="159" y="0"/>
                    </a:lnTo>
                    <a:lnTo>
                      <a:pt x="157" y="1"/>
                    </a:lnTo>
                    <a:lnTo>
                      <a:pt x="157" y="1"/>
                    </a:lnTo>
                    <a:lnTo>
                      <a:pt x="156" y="4"/>
                    </a:lnTo>
                    <a:lnTo>
                      <a:pt x="156" y="4"/>
                    </a:lnTo>
                    <a:lnTo>
                      <a:pt x="157" y="6"/>
                    </a:lnTo>
                    <a:lnTo>
                      <a:pt x="157" y="6"/>
                    </a:lnTo>
                    <a:lnTo>
                      <a:pt x="159" y="7"/>
                    </a:lnTo>
                    <a:lnTo>
                      <a:pt x="159" y="7"/>
                    </a:lnTo>
                    <a:lnTo>
                      <a:pt x="162" y="6"/>
                    </a:lnTo>
                    <a:lnTo>
                      <a:pt x="162" y="6"/>
                    </a:lnTo>
                    <a:lnTo>
                      <a:pt x="163" y="4"/>
                    </a:lnTo>
                    <a:lnTo>
                      <a:pt x="163" y="4"/>
                    </a:lnTo>
                    <a:lnTo>
                      <a:pt x="162" y="1"/>
                    </a:lnTo>
                    <a:lnTo>
                      <a:pt x="162" y="1"/>
                    </a:lnTo>
                    <a:lnTo>
                      <a:pt x="159" y="0"/>
                    </a:lnTo>
                    <a:lnTo>
                      <a:pt x="159" y="0"/>
                    </a:lnTo>
                    <a:close/>
                    <a:moveTo>
                      <a:pt x="159" y="39"/>
                    </a:moveTo>
                    <a:lnTo>
                      <a:pt x="159" y="39"/>
                    </a:lnTo>
                    <a:lnTo>
                      <a:pt x="157" y="40"/>
                    </a:lnTo>
                    <a:lnTo>
                      <a:pt x="157" y="40"/>
                    </a:lnTo>
                    <a:lnTo>
                      <a:pt x="156" y="44"/>
                    </a:lnTo>
                    <a:lnTo>
                      <a:pt x="156" y="44"/>
                    </a:lnTo>
                    <a:lnTo>
                      <a:pt x="157" y="46"/>
                    </a:lnTo>
                    <a:lnTo>
                      <a:pt x="157" y="46"/>
                    </a:lnTo>
                    <a:lnTo>
                      <a:pt x="159" y="47"/>
                    </a:lnTo>
                    <a:lnTo>
                      <a:pt x="159" y="47"/>
                    </a:lnTo>
                    <a:lnTo>
                      <a:pt x="161" y="47"/>
                    </a:lnTo>
                    <a:lnTo>
                      <a:pt x="162" y="46"/>
                    </a:lnTo>
                    <a:lnTo>
                      <a:pt x="162" y="46"/>
                    </a:lnTo>
                    <a:lnTo>
                      <a:pt x="163" y="44"/>
                    </a:lnTo>
                    <a:lnTo>
                      <a:pt x="163" y="44"/>
                    </a:lnTo>
                    <a:lnTo>
                      <a:pt x="162" y="40"/>
                    </a:lnTo>
                    <a:lnTo>
                      <a:pt x="162" y="40"/>
                    </a:lnTo>
                    <a:lnTo>
                      <a:pt x="159" y="39"/>
                    </a:lnTo>
                    <a:lnTo>
                      <a:pt x="159" y="39"/>
                    </a:lnTo>
                    <a:close/>
                    <a:moveTo>
                      <a:pt x="209" y="69"/>
                    </a:moveTo>
                    <a:lnTo>
                      <a:pt x="209" y="69"/>
                    </a:lnTo>
                    <a:lnTo>
                      <a:pt x="207" y="69"/>
                    </a:lnTo>
                    <a:lnTo>
                      <a:pt x="206" y="70"/>
                    </a:lnTo>
                    <a:lnTo>
                      <a:pt x="206" y="70"/>
                    </a:lnTo>
                    <a:lnTo>
                      <a:pt x="205" y="73"/>
                    </a:lnTo>
                    <a:lnTo>
                      <a:pt x="205" y="73"/>
                    </a:lnTo>
                    <a:lnTo>
                      <a:pt x="206" y="76"/>
                    </a:lnTo>
                    <a:lnTo>
                      <a:pt x="206" y="76"/>
                    </a:lnTo>
                    <a:lnTo>
                      <a:pt x="209" y="77"/>
                    </a:lnTo>
                    <a:lnTo>
                      <a:pt x="209" y="77"/>
                    </a:lnTo>
                    <a:lnTo>
                      <a:pt x="211" y="76"/>
                    </a:lnTo>
                    <a:lnTo>
                      <a:pt x="211" y="76"/>
                    </a:lnTo>
                    <a:lnTo>
                      <a:pt x="212" y="73"/>
                    </a:lnTo>
                    <a:lnTo>
                      <a:pt x="212" y="73"/>
                    </a:lnTo>
                    <a:lnTo>
                      <a:pt x="211" y="70"/>
                    </a:lnTo>
                    <a:lnTo>
                      <a:pt x="211" y="70"/>
                    </a:lnTo>
                    <a:lnTo>
                      <a:pt x="209" y="69"/>
                    </a:lnTo>
                    <a:lnTo>
                      <a:pt x="209" y="69"/>
                    </a:lnTo>
                    <a:close/>
                    <a:moveTo>
                      <a:pt x="209" y="60"/>
                    </a:moveTo>
                    <a:lnTo>
                      <a:pt x="209" y="60"/>
                    </a:lnTo>
                    <a:lnTo>
                      <a:pt x="206" y="61"/>
                    </a:lnTo>
                    <a:lnTo>
                      <a:pt x="206" y="61"/>
                    </a:lnTo>
                    <a:lnTo>
                      <a:pt x="205" y="63"/>
                    </a:lnTo>
                    <a:lnTo>
                      <a:pt x="205" y="63"/>
                    </a:lnTo>
                    <a:lnTo>
                      <a:pt x="206" y="65"/>
                    </a:lnTo>
                    <a:lnTo>
                      <a:pt x="206" y="65"/>
                    </a:lnTo>
                    <a:lnTo>
                      <a:pt x="207" y="66"/>
                    </a:lnTo>
                    <a:lnTo>
                      <a:pt x="209" y="67"/>
                    </a:lnTo>
                    <a:lnTo>
                      <a:pt x="209" y="67"/>
                    </a:lnTo>
                    <a:lnTo>
                      <a:pt x="211" y="66"/>
                    </a:lnTo>
                    <a:lnTo>
                      <a:pt x="211" y="66"/>
                    </a:lnTo>
                    <a:lnTo>
                      <a:pt x="212" y="63"/>
                    </a:lnTo>
                    <a:lnTo>
                      <a:pt x="212" y="63"/>
                    </a:lnTo>
                    <a:lnTo>
                      <a:pt x="211" y="61"/>
                    </a:lnTo>
                    <a:lnTo>
                      <a:pt x="211" y="61"/>
                    </a:lnTo>
                    <a:lnTo>
                      <a:pt x="209" y="60"/>
                    </a:lnTo>
                    <a:lnTo>
                      <a:pt x="209" y="60"/>
                    </a:lnTo>
                    <a:close/>
                    <a:moveTo>
                      <a:pt x="209" y="30"/>
                    </a:moveTo>
                    <a:lnTo>
                      <a:pt x="209" y="30"/>
                    </a:lnTo>
                    <a:lnTo>
                      <a:pt x="206" y="31"/>
                    </a:lnTo>
                    <a:lnTo>
                      <a:pt x="206" y="31"/>
                    </a:lnTo>
                    <a:lnTo>
                      <a:pt x="205" y="33"/>
                    </a:lnTo>
                    <a:lnTo>
                      <a:pt x="205" y="33"/>
                    </a:lnTo>
                    <a:lnTo>
                      <a:pt x="206" y="36"/>
                    </a:lnTo>
                    <a:lnTo>
                      <a:pt x="206" y="36"/>
                    </a:lnTo>
                    <a:lnTo>
                      <a:pt x="209" y="37"/>
                    </a:lnTo>
                    <a:lnTo>
                      <a:pt x="209" y="37"/>
                    </a:lnTo>
                    <a:lnTo>
                      <a:pt x="211" y="36"/>
                    </a:lnTo>
                    <a:lnTo>
                      <a:pt x="211" y="36"/>
                    </a:lnTo>
                    <a:lnTo>
                      <a:pt x="212" y="33"/>
                    </a:lnTo>
                    <a:lnTo>
                      <a:pt x="212" y="33"/>
                    </a:lnTo>
                    <a:lnTo>
                      <a:pt x="211" y="31"/>
                    </a:lnTo>
                    <a:lnTo>
                      <a:pt x="211" y="31"/>
                    </a:lnTo>
                    <a:lnTo>
                      <a:pt x="209" y="30"/>
                    </a:lnTo>
                    <a:lnTo>
                      <a:pt x="209" y="30"/>
                    </a:lnTo>
                    <a:close/>
                    <a:moveTo>
                      <a:pt x="209" y="50"/>
                    </a:moveTo>
                    <a:lnTo>
                      <a:pt x="209" y="50"/>
                    </a:lnTo>
                    <a:lnTo>
                      <a:pt x="206" y="51"/>
                    </a:lnTo>
                    <a:lnTo>
                      <a:pt x="206" y="51"/>
                    </a:lnTo>
                    <a:lnTo>
                      <a:pt x="205" y="53"/>
                    </a:lnTo>
                    <a:lnTo>
                      <a:pt x="205" y="53"/>
                    </a:lnTo>
                    <a:lnTo>
                      <a:pt x="206" y="55"/>
                    </a:lnTo>
                    <a:lnTo>
                      <a:pt x="206" y="55"/>
                    </a:lnTo>
                    <a:lnTo>
                      <a:pt x="209" y="56"/>
                    </a:lnTo>
                    <a:lnTo>
                      <a:pt x="209" y="56"/>
                    </a:lnTo>
                    <a:lnTo>
                      <a:pt x="211" y="55"/>
                    </a:lnTo>
                    <a:lnTo>
                      <a:pt x="211" y="55"/>
                    </a:lnTo>
                    <a:lnTo>
                      <a:pt x="212" y="53"/>
                    </a:lnTo>
                    <a:lnTo>
                      <a:pt x="212" y="53"/>
                    </a:lnTo>
                    <a:lnTo>
                      <a:pt x="211" y="51"/>
                    </a:lnTo>
                    <a:lnTo>
                      <a:pt x="211" y="51"/>
                    </a:lnTo>
                    <a:lnTo>
                      <a:pt x="209" y="50"/>
                    </a:lnTo>
                    <a:lnTo>
                      <a:pt x="209" y="50"/>
                    </a:lnTo>
                    <a:close/>
                    <a:moveTo>
                      <a:pt x="209" y="20"/>
                    </a:moveTo>
                    <a:lnTo>
                      <a:pt x="209" y="20"/>
                    </a:lnTo>
                    <a:lnTo>
                      <a:pt x="206" y="21"/>
                    </a:lnTo>
                    <a:lnTo>
                      <a:pt x="206" y="21"/>
                    </a:lnTo>
                    <a:lnTo>
                      <a:pt x="205" y="23"/>
                    </a:lnTo>
                    <a:lnTo>
                      <a:pt x="205" y="23"/>
                    </a:lnTo>
                    <a:lnTo>
                      <a:pt x="206" y="25"/>
                    </a:lnTo>
                    <a:lnTo>
                      <a:pt x="206" y="25"/>
                    </a:lnTo>
                    <a:lnTo>
                      <a:pt x="209" y="26"/>
                    </a:lnTo>
                    <a:lnTo>
                      <a:pt x="209" y="26"/>
                    </a:lnTo>
                    <a:lnTo>
                      <a:pt x="211" y="25"/>
                    </a:lnTo>
                    <a:lnTo>
                      <a:pt x="211" y="25"/>
                    </a:lnTo>
                    <a:lnTo>
                      <a:pt x="212" y="23"/>
                    </a:lnTo>
                    <a:lnTo>
                      <a:pt x="212" y="23"/>
                    </a:lnTo>
                    <a:lnTo>
                      <a:pt x="211" y="21"/>
                    </a:lnTo>
                    <a:lnTo>
                      <a:pt x="211" y="21"/>
                    </a:lnTo>
                    <a:lnTo>
                      <a:pt x="209" y="20"/>
                    </a:lnTo>
                    <a:lnTo>
                      <a:pt x="209" y="20"/>
                    </a:lnTo>
                    <a:close/>
                    <a:moveTo>
                      <a:pt x="209" y="9"/>
                    </a:moveTo>
                    <a:lnTo>
                      <a:pt x="209" y="9"/>
                    </a:lnTo>
                    <a:lnTo>
                      <a:pt x="206" y="10"/>
                    </a:lnTo>
                    <a:lnTo>
                      <a:pt x="206" y="10"/>
                    </a:lnTo>
                    <a:lnTo>
                      <a:pt x="205" y="14"/>
                    </a:lnTo>
                    <a:lnTo>
                      <a:pt x="205" y="14"/>
                    </a:lnTo>
                    <a:lnTo>
                      <a:pt x="206" y="16"/>
                    </a:lnTo>
                    <a:lnTo>
                      <a:pt x="206" y="16"/>
                    </a:lnTo>
                    <a:lnTo>
                      <a:pt x="209" y="17"/>
                    </a:lnTo>
                    <a:lnTo>
                      <a:pt x="209" y="17"/>
                    </a:lnTo>
                    <a:lnTo>
                      <a:pt x="211" y="16"/>
                    </a:lnTo>
                    <a:lnTo>
                      <a:pt x="211" y="16"/>
                    </a:lnTo>
                    <a:lnTo>
                      <a:pt x="212" y="14"/>
                    </a:lnTo>
                    <a:lnTo>
                      <a:pt x="212" y="14"/>
                    </a:lnTo>
                    <a:lnTo>
                      <a:pt x="211" y="10"/>
                    </a:lnTo>
                    <a:lnTo>
                      <a:pt x="211" y="10"/>
                    </a:lnTo>
                    <a:lnTo>
                      <a:pt x="209" y="9"/>
                    </a:lnTo>
                    <a:lnTo>
                      <a:pt x="209" y="9"/>
                    </a:lnTo>
                    <a:close/>
                    <a:moveTo>
                      <a:pt x="199" y="39"/>
                    </a:moveTo>
                    <a:lnTo>
                      <a:pt x="199" y="39"/>
                    </a:lnTo>
                    <a:lnTo>
                      <a:pt x="198" y="40"/>
                    </a:lnTo>
                    <a:lnTo>
                      <a:pt x="196" y="40"/>
                    </a:lnTo>
                    <a:lnTo>
                      <a:pt x="196" y="40"/>
                    </a:lnTo>
                    <a:lnTo>
                      <a:pt x="195" y="44"/>
                    </a:lnTo>
                    <a:lnTo>
                      <a:pt x="195" y="44"/>
                    </a:lnTo>
                    <a:lnTo>
                      <a:pt x="196" y="46"/>
                    </a:lnTo>
                    <a:lnTo>
                      <a:pt x="196" y="46"/>
                    </a:lnTo>
                    <a:lnTo>
                      <a:pt x="199" y="47"/>
                    </a:lnTo>
                    <a:lnTo>
                      <a:pt x="199" y="47"/>
                    </a:lnTo>
                    <a:lnTo>
                      <a:pt x="202" y="46"/>
                    </a:lnTo>
                    <a:lnTo>
                      <a:pt x="202" y="46"/>
                    </a:lnTo>
                    <a:lnTo>
                      <a:pt x="203" y="44"/>
                    </a:lnTo>
                    <a:lnTo>
                      <a:pt x="203" y="44"/>
                    </a:lnTo>
                    <a:lnTo>
                      <a:pt x="202" y="40"/>
                    </a:lnTo>
                    <a:lnTo>
                      <a:pt x="202" y="40"/>
                    </a:lnTo>
                    <a:lnTo>
                      <a:pt x="199" y="39"/>
                    </a:lnTo>
                    <a:lnTo>
                      <a:pt x="199" y="39"/>
                    </a:lnTo>
                    <a:close/>
                    <a:moveTo>
                      <a:pt x="199" y="30"/>
                    </a:moveTo>
                    <a:lnTo>
                      <a:pt x="199" y="30"/>
                    </a:lnTo>
                    <a:lnTo>
                      <a:pt x="196" y="31"/>
                    </a:lnTo>
                    <a:lnTo>
                      <a:pt x="196" y="31"/>
                    </a:lnTo>
                    <a:lnTo>
                      <a:pt x="195" y="33"/>
                    </a:lnTo>
                    <a:lnTo>
                      <a:pt x="195" y="33"/>
                    </a:lnTo>
                    <a:lnTo>
                      <a:pt x="196" y="36"/>
                    </a:lnTo>
                    <a:lnTo>
                      <a:pt x="196" y="36"/>
                    </a:lnTo>
                    <a:lnTo>
                      <a:pt x="199" y="37"/>
                    </a:lnTo>
                    <a:lnTo>
                      <a:pt x="199" y="37"/>
                    </a:lnTo>
                    <a:lnTo>
                      <a:pt x="202" y="36"/>
                    </a:lnTo>
                    <a:lnTo>
                      <a:pt x="202" y="36"/>
                    </a:lnTo>
                    <a:lnTo>
                      <a:pt x="203" y="33"/>
                    </a:lnTo>
                    <a:lnTo>
                      <a:pt x="203" y="33"/>
                    </a:lnTo>
                    <a:lnTo>
                      <a:pt x="202" y="31"/>
                    </a:lnTo>
                    <a:lnTo>
                      <a:pt x="202" y="31"/>
                    </a:lnTo>
                    <a:lnTo>
                      <a:pt x="199" y="30"/>
                    </a:lnTo>
                    <a:lnTo>
                      <a:pt x="199" y="30"/>
                    </a:lnTo>
                    <a:close/>
                    <a:moveTo>
                      <a:pt x="209" y="79"/>
                    </a:moveTo>
                    <a:lnTo>
                      <a:pt x="209" y="79"/>
                    </a:lnTo>
                    <a:lnTo>
                      <a:pt x="206" y="80"/>
                    </a:lnTo>
                    <a:lnTo>
                      <a:pt x="206" y="80"/>
                    </a:lnTo>
                    <a:lnTo>
                      <a:pt x="205" y="83"/>
                    </a:lnTo>
                    <a:lnTo>
                      <a:pt x="205" y="83"/>
                    </a:lnTo>
                    <a:lnTo>
                      <a:pt x="206" y="85"/>
                    </a:lnTo>
                    <a:lnTo>
                      <a:pt x="206" y="85"/>
                    </a:lnTo>
                    <a:lnTo>
                      <a:pt x="209" y="86"/>
                    </a:lnTo>
                    <a:lnTo>
                      <a:pt x="209" y="86"/>
                    </a:lnTo>
                    <a:lnTo>
                      <a:pt x="211" y="85"/>
                    </a:lnTo>
                    <a:lnTo>
                      <a:pt x="211" y="85"/>
                    </a:lnTo>
                    <a:lnTo>
                      <a:pt x="212" y="83"/>
                    </a:lnTo>
                    <a:lnTo>
                      <a:pt x="212" y="83"/>
                    </a:lnTo>
                    <a:lnTo>
                      <a:pt x="211" y="80"/>
                    </a:lnTo>
                    <a:lnTo>
                      <a:pt x="211" y="80"/>
                    </a:lnTo>
                    <a:lnTo>
                      <a:pt x="209" y="79"/>
                    </a:lnTo>
                    <a:lnTo>
                      <a:pt x="209" y="79"/>
                    </a:lnTo>
                    <a:close/>
                    <a:moveTo>
                      <a:pt x="199" y="20"/>
                    </a:moveTo>
                    <a:lnTo>
                      <a:pt x="199" y="20"/>
                    </a:lnTo>
                    <a:lnTo>
                      <a:pt x="196" y="21"/>
                    </a:lnTo>
                    <a:lnTo>
                      <a:pt x="196" y="21"/>
                    </a:lnTo>
                    <a:lnTo>
                      <a:pt x="195" y="23"/>
                    </a:lnTo>
                    <a:lnTo>
                      <a:pt x="195" y="23"/>
                    </a:lnTo>
                    <a:lnTo>
                      <a:pt x="196" y="25"/>
                    </a:lnTo>
                    <a:lnTo>
                      <a:pt x="196" y="25"/>
                    </a:lnTo>
                    <a:lnTo>
                      <a:pt x="199" y="26"/>
                    </a:lnTo>
                    <a:lnTo>
                      <a:pt x="199" y="26"/>
                    </a:lnTo>
                    <a:lnTo>
                      <a:pt x="202" y="25"/>
                    </a:lnTo>
                    <a:lnTo>
                      <a:pt x="202" y="25"/>
                    </a:lnTo>
                    <a:lnTo>
                      <a:pt x="203" y="23"/>
                    </a:lnTo>
                    <a:lnTo>
                      <a:pt x="203" y="23"/>
                    </a:lnTo>
                    <a:lnTo>
                      <a:pt x="202" y="21"/>
                    </a:lnTo>
                    <a:lnTo>
                      <a:pt x="202" y="21"/>
                    </a:lnTo>
                    <a:lnTo>
                      <a:pt x="199" y="20"/>
                    </a:lnTo>
                    <a:lnTo>
                      <a:pt x="199" y="20"/>
                    </a:lnTo>
                    <a:close/>
                    <a:moveTo>
                      <a:pt x="199" y="0"/>
                    </a:moveTo>
                    <a:lnTo>
                      <a:pt x="199" y="0"/>
                    </a:lnTo>
                    <a:lnTo>
                      <a:pt x="196" y="1"/>
                    </a:lnTo>
                    <a:lnTo>
                      <a:pt x="196" y="1"/>
                    </a:lnTo>
                    <a:lnTo>
                      <a:pt x="195" y="4"/>
                    </a:lnTo>
                    <a:lnTo>
                      <a:pt x="195" y="4"/>
                    </a:lnTo>
                    <a:lnTo>
                      <a:pt x="196" y="6"/>
                    </a:lnTo>
                    <a:lnTo>
                      <a:pt x="196" y="6"/>
                    </a:lnTo>
                    <a:lnTo>
                      <a:pt x="199" y="7"/>
                    </a:lnTo>
                    <a:lnTo>
                      <a:pt x="199" y="7"/>
                    </a:lnTo>
                    <a:lnTo>
                      <a:pt x="202" y="6"/>
                    </a:lnTo>
                    <a:lnTo>
                      <a:pt x="202" y="6"/>
                    </a:lnTo>
                    <a:lnTo>
                      <a:pt x="203" y="4"/>
                    </a:lnTo>
                    <a:lnTo>
                      <a:pt x="203" y="4"/>
                    </a:lnTo>
                    <a:lnTo>
                      <a:pt x="202" y="1"/>
                    </a:lnTo>
                    <a:lnTo>
                      <a:pt x="202" y="1"/>
                    </a:lnTo>
                    <a:lnTo>
                      <a:pt x="199" y="0"/>
                    </a:lnTo>
                    <a:lnTo>
                      <a:pt x="199" y="0"/>
                    </a:lnTo>
                    <a:close/>
                    <a:moveTo>
                      <a:pt x="199" y="9"/>
                    </a:moveTo>
                    <a:lnTo>
                      <a:pt x="199" y="9"/>
                    </a:lnTo>
                    <a:lnTo>
                      <a:pt x="196" y="10"/>
                    </a:lnTo>
                    <a:lnTo>
                      <a:pt x="196" y="10"/>
                    </a:lnTo>
                    <a:lnTo>
                      <a:pt x="195" y="14"/>
                    </a:lnTo>
                    <a:lnTo>
                      <a:pt x="195" y="14"/>
                    </a:lnTo>
                    <a:lnTo>
                      <a:pt x="196" y="16"/>
                    </a:lnTo>
                    <a:lnTo>
                      <a:pt x="196" y="16"/>
                    </a:lnTo>
                    <a:lnTo>
                      <a:pt x="199" y="17"/>
                    </a:lnTo>
                    <a:lnTo>
                      <a:pt x="199" y="17"/>
                    </a:lnTo>
                    <a:lnTo>
                      <a:pt x="202" y="16"/>
                    </a:lnTo>
                    <a:lnTo>
                      <a:pt x="202" y="16"/>
                    </a:lnTo>
                    <a:lnTo>
                      <a:pt x="203" y="14"/>
                    </a:lnTo>
                    <a:lnTo>
                      <a:pt x="203" y="14"/>
                    </a:lnTo>
                    <a:lnTo>
                      <a:pt x="202" y="10"/>
                    </a:lnTo>
                    <a:lnTo>
                      <a:pt x="202" y="10"/>
                    </a:lnTo>
                    <a:lnTo>
                      <a:pt x="199" y="9"/>
                    </a:lnTo>
                    <a:lnTo>
                      <a:pt x="199" y="9"/>
                    </a:lnTo>
                    <a:close/>
                    <a:moveTo>
                      <a:pt x="44" y="0"/>
                    </a:moveTo>
                    <a:lnTo>
                      <a:pt x="44" y="0"/>
                    </a:lnTo>
                    <a:lnTo>
                      <a:pt x="42" y="1"/>
                    </a:lnTo>
                    <a:lnTo>
                      <a:pt x="42" y="1"/>
                    </a:lnTo>
                    <a:lnTo>
                      <a:pt x="41" y="4"/>
                    </a:lnTo>
                    <a:lnTo>
                      <a:pt x="41" y="4"/>
                    </a:lnTo>
                    <a:lnTo>
                      <a:pt x="42" y="6"/>
                    </a:lnTo>
                    <a:lnTo>
                      <a:pt x="42" y="6"/>
                    </a:lnTo>
                    <a:lnTo>
                      <a:pt x="44" y="7"/>
                    </a:lnTo>
                    <a:lnTo>
                      <a:pt x="44" y="7"/>
                    </a:lnTo>
                    <a:lnTo>
                      <a:pt x="46" y="6"/>
                    </a:lnTo>
                    <a:lnTo>
                      <a:pt x="46" y="6"/>
                    </a:lnTo>
                    <a:lnTo>
                      <a:pt x="47" y="4"/>
                    </a:lnTo>
                    <a:lnTo>
                      <a:pt x="47" y="4"/>
                    </a:lnTo>
                    <a:lnTo>
                      <a:pt x="46" y="1"/>
                    </a:lnTo>
                    <a:lnTo>
                      <a:pt x="46" y="1"/>
                    </a:lnTo>
                    <a:lnTo>
                      <a:pt x="44" y="0"/>
                    </a:lnTo>
                    <a:lnTo>
                      <a:pt x="44" y="0"/>
                    </a:lnTo>
                    <a:close/>
                    <a:moveTo>
                      <a:pt x="14" y="30"/>
                    </a:moveTo>
                    <a:lnTo>
                      <a:pt x="14" y="30"/>
                    </a:lnTo>
                    <a:lnTo>
                      <a:pt x="12" y="31"/>
                    </a:lnTo>
                    <a:lnTo>
                      <a:pt x="12" y="31"/>
                    </a:lnTo>
                    <a:lnTo>
                      <a:pt x="11" y="33"/>
                    </a:lnTo>
                    <a:lnTo>
                      <a:pt x="11" y="33"/>
                    </a:lnTo>
                    <a:lnTo>
                      <a:pt x="12" y="36"/>
                    </a:lnTo>
                    <a:lnTo>
                      <a:pt x="12" y="36"/>
                    </a:lnTo>
                    <a:lnTo>
                      <a:pt x="14" y="37"/>
                    </a:lnTo>
                    <a:lnTo>
                      <a:pt x="14" y="37"/>
                    </a:lnTo>
                    <a:lnTo>
                      <a:pt x="16" y="36"/>
                    </a:lnTo>
                    <a:lnTo>
                      <a:pt x="17" y="36"/>
                    </a:lnTo>
                    <a:lnTo>
                      <a:pt x="17" y="36"/>
                    </a:lnTo>
                    <a:lnTo>
                      <a:pt x="17" y="33"/>
                    </a:lnTo>
                    <a:lnTo>
                      <a:pt x="17" y="33"/>
                    </a:lnTo>
                    <a:lnTo>
                      <a:pt x="16" y="31"/>
                    </a:lnTo>
                    <a:lnTo>
                      <a:pt x="16" y="31"/>
                    </a:lnTo>
                    <a:lnTo>
                      <a:pt x="14" y="30"/>
                    </a:lnTo>
                    <a:lnTo>
                      <a:pt x="14" y="30"/>
                    </a:lnTo>
                    <a:close/>
                    <a:moveTo>
                      <a:pt x="14" y="50"/>
                    </a:moveTo>
                    <a:lnTo>
                      <a:pt x="14" y="50"/>
                    </a:lnTo>
                    <a:lnTo>
                      <a:pt x="12" y="51"/>
                    </a:lnTo>
                    <a:lnTo>
                      <a:pt x="12" y="51"/>
                    </a:lnTo>
                    <a:lnTo>
                      <a:pt x="11" y="53"/>
                    </a:lnTo>
                    <a:lnTo>
                      <a:pt x="11" y="53"/>
                    </a:lnTo>
                    <a:lnTo>
                      <a:pt x="12" y="55"/>
                    </a:lnTo>
                    <a:lnTo>
                      <a:pt x="12" y="55"/>
                    </a:lnTo>
                    <a:lnTo>
                      <a:pt x="14" y="56"/>
                    </a:lnTo>
                    <a:lnTo>
                      <a:pt x="14" y="56"/>
                    </a:lnTo>
                    <a:lnTo>
                      <a:pt x="16" y="56"/>
                    </a:lnTo>
                    <a:lnTo>
                      <a:pt x="17" y="55"/>
                    </a:lnTo>
                    <a:lnTo>
                      <a:pt x="17" y="55"/>
                    </a:lnTo>
                    <a:lnTo>
                      <a:pt x="17" y="53"/>
                    </a:lnTo>
                    <a:lnTo>
                      <a:pt x="17" y="53"/>
                    </a:lnTo>
                    <a:lnTo>
                      <a:pt x="16" y="51"/>
                    </a:lnTo>
                    <a:lnTo>
                      <a:pt x="16" y="51"/>
                    </a:lnTo>
                    <a:lnTo>
                      <a:pt x="14" y="50"/>
                    </a:lnTo>
                    <a:lnTo>
                      <a:pt x="14" y="50"/>
                    </a:lnTo>
                    <a:close/>
                    <a:moveTo>
                      <a:pt x="14" y="20"/>
                    </a:moveTo>
                    <a:lnTo>
                      <a:pt x="14" y="20"/>
                    </a:lnTo>
                    <a:lnTo>
                      <a:pt x="12" y="21"/>
                    </a:lnTo>
                    <a:lnTo>
                      <a:pt x="12" y="21"/>
                    </a:lnTo>
                    <a:lnTo>
                      <a:pt x="11" y="23"/>
                    </a:lnTo>
                    <a:lnTo>
                      <a:pt x="11" y="23"/>
                    </a:lnTo>
                    <a:lnTo>
                      <a:pt x="12" y="25"/>
                    </a:lnTo>
                    <a:lnTo>
                      <a:pt x="12" y="25"/>
                    </a:lnTo>
                    <a:lnTo>
                      <a:pt x="14" y="26"/>
                    </a:lnTo>
                    <a:lnTo>
                      <a:pt x="14" y="26"/>
                    </a:lnTo>
                    <a:lnTo>
                      <a:pt x="16" y="26"/>
                    </a:lnTo>
                    <a:lnTo>
                      <a:pt x="17" y="25"/>
                    </a:lnTo>
                    <a:lnTo>
                      <a:pt x="17" y="25"/>
                    </a:lnTo>
                    <a:lnTo>
                      <a:pt x="17" y="23"/>
                    </a:lnTo>
                    <a:lnTo>
                      <a:pt x="17" y="23"/>
                    </a:lnTo>
                    <a:lnTo>
                      <a:pt x="16" y="21"/>
                    </a:lnTo>
                    <a:lnTo>
                      <a:pt x="16" y="21"/>
                    </a:lnTo>
                    <a:lnTo>
                      <a:pt x="14" y="20"/>
                    </a:lnTo>
                    <a:lnTo>
                      <a:pt x="14" y="20"/>
                    </a:lnTo>
                    <a:close/>
                    <a:moveTo>
                      <a:pt x="14" y="39"/>
                    </a:moveTo>
                    <a:lnTo>
                      <a:pt x="14" y="39"/>
                    </a:lnTo>
                    <a:lnTo>
                      <a:pt x="12" y="40"/>
                    </a:lnTo>
                    <a:lnTo>
                      <a:pt x="12" y="40"/>
                    </a:lnTo>
                    <a:lnTo>
                      <a:pt x="11" y="44"/>
                    </a:lnTo>
                    <a:lnTo>
                      <a:pt x="11" y="44"/>
                    </a:lnTo>
                    <a:lnTo>
                      <a:pt x="12" y="46"/>
                    </a:lnTo>
                    <a:lnTo>
                      <a:pt x="12" y="46"/>
                    </a:lnTo>
                    <a:lnTo>
                      <a:pt x="14" y="47"/>
                    </a:lnTo>
                    <a:lnTo>
                      <a:pt x="14" y="47"/>
                    </a:lnTo>
                    <a:lnTo>
                      <a:pt x="16" y="47"/>
                    </a:lnTo>
                    <a:lnTo>
                      <a:pt x="17" y="46"/>
                    </a:lnTo>
                    <a:lnTo>
                      <a:pt x="17" y="46"/>
                    </a:lnTo>
                    <a:lnTo>
                      <a:pt x="17" y="44"/>
                    </a:lnTo>
                    <a:lnTo>
                      <a:pt x="17" y="44"/>
                    </a:lnTo>
                    <a:lnTo>
                      <a:pt x="16" y="40"/>
                    </a:lnTo>
                    <a:lnTo>
                      <a:pt x="16" y="40"/>
                    </a:lnTo>
                    <a:lnTo>
                      <a:pt x="14" y="39"/>
                    </a:lnTo>
                    <a:lnTo>
                      <a:pt x="14" y="39"/>
                    </a:lnTo>
                    <a:close/>
                    <a:moveTo>
                      <a:pt x="14" y="9"/>
                    </a:moveTo>
                    <a:lnTo>
                      <a:pt x="14" y="9"/>
                    </a:lnTo>
                    <a:lnTo>
                      <a:pt x="12" y="10"/>
                    </a:lnTo>
                    <a:lnTo>
                      <a:pt x="12" y="10"/>
                    </a:lnTo>
                    <a:lnTo>
                      <a:pt x="11" y="12"/>
                    </a:lnTo>
                    <a:lnTo>
                      <a:pt x="11" y="14"/>
                    </a:lnTo>
                    <a:lnTo>
                      <a:pt x="11" y="14"/>
                    </a:lnTo>
                    <a:lnTo>
                      <a:pt x="12" y="16"/>
                    </a:lnTo>
                    <a:lnTo>
                      <a:pt x="12" y="16"/>
                    </a:lnTo>
                    <a:lnTo>
                      <a:pt x="14" y="17"/>
                    </a:lnTo>
                    <a:lnTo>
                      <a:pt x="14" y="17"/>
                    </a:lnTo>
                    <a:lnTo>
                      <a:pt x="16" y="17"/>
                    </a:lnTo>
                    <a:lnTo>
                      <a:pt x="17" y="16"/>
                    </a:lnTo>
                    <a:lnTo>
                      <a:pt x="17" y="16"/>
                    </a:lnTo>
                    <a:lnTo>
                      <a:pt x="17" y="14"/>
                    </a:lnTo>
                    <a:lnTo>
                      <a:pt x="17" y="14"/>
                    </a:lnTo>
                    <a:lnTo>
                      <a:pt x="16" y="10"/>
                    </a:lnTo>
                    <a:lnTo>
                      <a:pt x="16" y="10"/>
                    </a:lnTo>
                    <a:lnTo>
                      <a:pt x="14" y="9"/>
                    </a:lnTo>
                    <a:lnTo>
                      <a:pt x="14" y="9"/>
                    </a:lnTo>
                    <a:close/>
                    <a:moveTo>
                      <a:pt x="24" y="89"/>
                    </a:moveTo>
                    <a:lnTo>
                      <a:pt x="24" y="89"/>
                    </a:lnTo>
                    <a:lnTo>
                      <a:pt x="22" y="90"/>
                    </a:lnTo>
                    <a:lnTo>
                      <a:pt x="22" y="90"/>
                    </a:lnTo>
                    <a:lnTo>
                      <a:pt x="21" y="93"/>
                    </a:lnTo>
                    <a:lnTo>
                      <a:pt x="21" y="93"/>
                    </a:lnTo>
                    <a:lnTo>
                      <a:pt x="22" y="95"/>
                    </a:lnTo>
                    <a:lnTo>
                      <a:pt x="22" y="95"/>
                    </a:lnTo>
                    <a:lnTo>
                      <a:pt x="24" y="96"/>
                    </a:lnTo>
                    <a:lnTo>
                      <a:pt x="24" y="96"/>
                    </a:lnTo>
                    <a:lnTo>
                      <a:pt x="27" y="95"/>
                    </a:lnTo>
                    <a:lnTo>
                      <a:pt x="27" y="95"/>
                    </a:lnTo>
                    <a:lnTo>
                      <a:pt x="28" y="93"/>
                    </a:lnTo>
                    <a:lnTo>
                      <a:pt x="28" y="93"/>
                    </a:lnTo>
                    <a:lnTo>
                      <a:pt x="27" y="90"/>
                    </a:lnTo>
                    <a:lnTo>
                      <a:pt x="27" y="90"/>
                    </a:lnTo>
                    <a:lnTo>
                      <a:pt x="24" y="89"/>
                    </a:lnTo>
                    <a:lnTo>
                      <a:pt x="24" y="89"/>
                    </a:lnTo>
                    <a:close/>
                    <a:moveTo>
                      <a:pt x="5" y="30"/>
                    </a:moveTo>
                    <a:lnTo>
                      <a:pt x="5" y="30"/>
                    </a:lnTo>
                    <a:lnTo>
                      <a:pt x="1" y="31"/>
                    </a:lnTo>
                    <a:lnTo>
                      <a:pt x="1" y="31"/>
                    </a:lnTo>
                    <a:lnTo>
                      <a:pt x="0" y="33"/>
                    </a:lnTo>
                    <a:lnTo>
                      <a:pt x="0" y="33"/>
                    </a:lnTo>
                    <a:lnTo>
                      <a:pt x="1" y="36"/>
                    </a:lnTo>
                    <a:lnTo>
                      <a:pt x="1" y="36"/>
                    </a:lnTo>
                    <a:lnTo>
                      <a:pt x="5" y="37"/>
                    </a:lnTo>
                    <a:lnTo>
                      <a:pt x="5" y="37"/>
                    </a:lnTo>
                    <a:lnTo>
                      <a:pt x="6" y="36"/>
                    </a:lnTo>
                    <a:lnTo>
                      <a:pt x="7" y="36"/>
                    </a:lnTo>
                    <a:lnTo>
                      <a:pt x="7" y="36"/>
                    </a:lnTo>
                    <a:lnTo>
                      <a:pt x="8" y="33"/>
                    </a:lnTo>
                    <a:lnTo>
                      <a:pt x="8" y="33"/>
                    </a:lnTo>
                    <a:lnTo>
                      <a:pt x="7" y="31"/>
                    </a:lnTo>
                    <a:lnTo>
                      <a:pt x="7" y="31"/>
                    </a:lnTo>
                    <a:lnTo>
                      <a:pt x="5" y="30"/>
                    </a:lnTo>
                    <a:lnTo>
                      <a:pt x="5" y="30"/>
                    </a:lnTo>
                    <a:close/>
                    <a:moveTo>
                      <a:pt x="14" y="60"/>
                    </a:moveTo>
                    <a:lnTo>
                      <a:pt x="14" y="60"/>
                    </a:lnTo>
                    <a:lnTo>
                      <a:pt x="12" y="61"/>
                    </a:lnTo>
                    <a:lnTo>
                      <a:pt x="12" y="61"/>
                    </a:lnTo>
                    <a:lnTo>
                      <a:pt x="11" y="63"/>
                    </a:lnTo>
                    <a:lnTo>
                      <a:pt x="11" y="63"/>
                    </a:lnTo>
                    <a:lnTo>
                      <a:pt x="12" y="66"/>
                    </a:lnTo>
                    <a:lnTo>
                      <a:pt x="12" y="66"/>
                    </a:lnTo>
                    <a:lnTo>
                      <a:pt x="14" y="67"/>
                    </a:lnTo>
                    <a:lnTo>
                      <a:pt x="14" y="67"/>
                    </a:lnTo>
                    <a:lnTo>
                      <a:pt x="16" y="66"/>
                    </a:lnTo>
                    <a:lnTo>
                      <a:pt x="16" y="66"/>
                    </a:lnTo>
                    <a:lnTo>
                      <a:pt x="17" y="63"/>
                    </a:lnTo>
                    <a:lnTo>
                      <a:pt x="17" y="63"/>
                    </a:lnTo>
                    <a:lnTo>
                      <a:pt x="16" y="61"/>
                    </a:lnTo>
                    <a:lnTo>
                      <a:pt x="16" y="61"/>
                    </a:lnTo>
                    <a:lnTo>
                      <a:pt x="14" y="60"/>
                    </a:lnTo>
                    <a:lnTo>
                      <a:pt x="14" y="60"/>
                    </a:lnTo>
                    <a:close/>
                    <a:moveTo>
                      <a:pt x="24" y="79"/>
                    </a:moveTo>
                    <a:lnTo>
                      <a:pt x="24" y="79"/>
                    </a:lnTo>
                    <a:lnTo>
                      <a:pt x="22" y="80"/>
                    </a:lnTo>
                    <a:lnTo>
                      <a:pt x="22" y="80"/>
                    </a:lnTo>
                    <a:lnTo>
                      <a:pt x="21" y="83"/>
                    </a:lnTo>
                    <a:lnTo>
                      <a:pt x="21" y="83"/>
                    </a:lnTo>
                    <a:lnTo>
                      <a:pt x="22" y="85"/>
                    </a:lnTo>
                    <a:lnTo>
                      <a:pt x="22" y="85"/>
                    </a:lnTo>
                    <a:lnTo>
                      <a:pt x="24" y="86"/>
                    </a:lnTo>
                    <a:lnTo>
                      <a:pt x="24" y="86"/>
                    </a:lnTo>
                    <a:lnTo>
                      <a:pt x="27" y="85"/>
                    </a:lnTo>
                    <a:lnTo>
                      <a:pt x="27" y="85"/>
                    </a:lnTo>
                    <a:lnTo>
                      <a:pt x="28" y="83"/>
                    </a:lnTo>
                    <a:lnTo>
                      <a:pt x="28" y="83"/>
                    </a:lnTo>
                    <a:lnTo>
                      <a:pt x="27" y="80"/>
                    </a:lnTo>
                    <a:lnTo>
                      <a:pt x="27" y="80"/>
                    </a:lnTo>
                    <a:lnTo>
                      <a:pt x="24" y="79"/>
                    </a:lnTo>
                    <a:lnTo>
                      <a:pt x="24" y="79"/>
                    </a:lnTo>
                    <a:close/>
                    <a:moveTo>
                      <a:pt x="5" y="20"/>
                    </a:moveTo>
                    <a:lnTo>
                      <a:pt x="5" y="20"/>
                    </a:lnTo>
                    <a:lnTo>
                      <a:pt x="1" y="21"/>
                    </a:lnTo>
                    <a:lnTo>
                      <a:pt x="1" y="21"/>
                    </a:lnTo>
                    <a:lnTo>
                      <a:pt x="0" y="23"/>
                    </a:lnTo>
                    <a:lnTo>
                      <a:pt x="0" y="23"/>
                    </a:lnTo>
                    <a:lnTo>
                      <a:pt x="1" y="25"/>
                    </a:lnTo>
                    <a:lnTo>
                      <a:pt x="1" y="25"/>
                    </a:lnTo>
                    <a:lnTo>
                      <a:pt x="5" y="26"/>
                    </a:lnTo>
                    <a:lnTo>
                      <a:pt x="5" y="26"/>
                    </a:lnTo>
                    <a:lnTo>
                      <a:pt x="6" y="26"/>
                    </a:lnTo>
                    <a:lnTo>
                      <a:pt x="7" y="25"/>
                    </a:lnTo>
                    <a:lnTo>
                      <a:pt x="7" y="25"/>
                    </a:lnTo>
                    <a:lnTo>
                      <a:pt x="8" y="23"/>
                    </a:lnTo>
                    <a:lnTo>
                      <a:pt x="8" y="23"/>
                    </a:lnTo>
                    <a:lnTo>
                      <a:pt x="7" y="21"/>
                    </a:lnTo>
                    <a:lnTo>
                      <a:pt x="7" y="21"/>
                    </a:lnTo>
                    <a:lnTo>
                      <a:pt x="5" y="20"/>
                    </a:lnTo>
                    <a:lnTo>
                      <a:pt x="5" y="20"/>
                    </a:lnTo>
                    <a:close/>
                    <a:moveTo>
                      <a:pt x="14" y="69"/>
                    </a:moveTo>
                    <a:lnTo>
                      <a:pt x="14" y="69"/>
                    </a:lnTo>
                    <a:lnTo>
                      <a:pt x="12" y="70"/>
                    </a:lnTo>
                    <a:lnTo>
                      <a:pt x="12" y="70"/>
                    </a:lnTo>
                    <a:lnTo>
                      <a:pt x="11" y="73"/>
                    </a:lnTo>
                    <a:lnTo>
                      <a:pt x="11" y="73"/>
                    </a:lnTo>
                    <a:lnTo>
                      <a:pt x="12" y="76"/>
                    </a:lnTo>
                    <a:lnTo>
                      <a:pt x="12" y="76"/>
                    </a:lnTo>
                    <a:lnTo>
                      <a:pt x="14" y="77"/>
                    </a:lnTo>
                    <a:lnTo>
                      <a:pt x="14" y="77"/>
                    </a:lnTo>
                    <a:lnTo>
                      <a:pt x="16" y="76"/>
                    </a:lnTo>
                    <a:lnTo>
                      <a:pt x="16" y="76"/>
                    </a:lnTo>
                    <a:lnTo>
                      <a:pt x="17" y="73"/>
                    </a:lnTo>
                    <a:lnTo>
                      <a:pt x="17" y="73"/>
                    </a:lnTo>
                    <a:lnTo>
                      <a:pt x="16" y="70"/>
                    </a:lnTo>
                    <a:lnTo>
                      <a:pt x="16" y="70"/>
                    </a:lnTo>
                    <a:lnTo>
                      <a:pt x="14" y="69"/>
                    </a:lnTo>
                    <a:lnTo>
                      <a:pt x="14" y="69"/>
                    </a:lnTo>
                    <a:close/>
                    <a:moveTo>
                      <a:pt x="14" y="79"/>
                    </a:moveTo>
                    <a:lnTo>
                      <a:pt x="14" y="79"/>
                    </a:lnTo>
                    <a:lnTo>
                      <a:pt x="12" y="80"/>
                    </a:lnTo>
                    <a:lnTo>
                      <a:pt x="12" y="80"/>
                    </a:lnTo>
                    <a:lnTo>
                      <a:pt x="11" y="83"/>
                    </a:lnTo>
                    <a:lnTo>
                      <a:pt x="11" y="83"/>
                    </a:lnTo>
                    <a:lnTo>
                      <a:pt x="12" y="85"/>
                    </a:lnTo>
                    <a:lnTo>
                      <a:pt x="12" y="85"/>
                    </a:lnTo>
                    <a:lnTo>
                      <a:pt x="14" y="86"/>
                    </a:lnTo>
                    <a:lnTo>
                      <a:pt x="14" y="86"/>
                    </a:lnTo>
                    <a:lnTo>
                      <a:pt x="16" y="85"/>
                    </a:lnTo>
                    <a:lnTo>
                      <a:pt x="16" y="85"/>
                    </a:lnTo>
                    <a:lnTo>
                      <a:pt x="17" y="83"/>
                    </a:lnTo>
                    <a:lnTo>
                      <a:pt x="17" y="83"/>
                    </a:lnTo>
                    <a:lnTo>
                      <a:pt x="17" y="80"/>
                    </a:lnTo>
                    <a:lnTo>
                      <a:pt x="17" y="80"/>
                    </a:lnTo>
                    <a:lnTo>
                      <a:pt x="16" y="80"/>
                    </a:lnTo>
                    <a:lnTo>
                      <a:pt x="14" y="79"/>
                    </a:lnTo>
                    <a:lnTo>
                      <a:pt x="14" y="79"/>
                    </a:lnTo>
                    <a:close/>
                    <a:moveTo>
                      <a:pt x="5" y="39"/>
                    </a:moveTo>
                    <a:lnTo>
                      <a:pt x="5" y="39"/>
                    </a:lnTo>
                    <a:lnTo>
                      <a:pt x="1" y="40"/>
                    </a:lnTo>
                    <a:lnTo>
                      <a:pt x="1" y="40"/>
                    </a:lnTo>
                    <a:lnTo>
                      <a:pt x="0" y="44"/>
                    </a:lnTo>
                    <a:lnTo>
                      <a:pt x="0" y="44"/>
                    </a:lnTo>
                    <a:lnTo>
                      <a:pt x="1" y="46"/>
                    </a:lnTo>
                    <a:lnTo>
                      <a:pt x="1" y="46"/>
                    </a:lnTo>
                    <a:lnTo>
                      <a:pt x="5" y="47"/>
                    </a:lnTo>
                    <a:lnTo>
                      <a:pt x="5" y="47"/>
                    </a:lnTo>
                    <a:lnTo>
                      <a:pt x="6" y="47"/>
                    </a:lnTo>
                    <a:lnTo>
                      <a:pt x="7" y="46"/>
                    </a:lnTo>
                    <a:lnTo>
                      <a:pt x="7" y="46"/>
                    </a:lnTo>
                    <a:lnTo>
                      <a:pt x="8" y="44"/>
                    </a:lnTo>
                    <a:lnTo>
                      <a:pt x="8" y="44"/>
                    </a:lnTo>
                    <a:lnTo>
                      <a:pt x="7" y="40"/>
                    </a:lnTo>
                    <a:lnTo>
                      <a:pt x="7" y="40"/>
                    </a:lnTo>
                    <a:lnTo>
                      <a:pt x="5" y="39"/>
                    </a:lnTo>
                    <a:lnTo>
                      <a:pt x="5" y="39"/>
                    </a:lnTo>
                    <a:close/>
                    <a:moveTo>
                      <a:pt x="24" y="9"/>
                    </a:moveTo>
                    <a:lnTo>
                      <a:pt x="24" y="9"/>
                    </a:lnTo>
                    <a:lnTo>
                      <a:pt x="22" y="10"/>
                    </a:lnTo>
                    <a:lnTo>
                      <a:pt x="22" y="10"/>
                    </a:lnTo>
                    <a:lnTo>
                      <a:pt x="21" y="14"/>
                    </a:lnTo>
                    <a:lnTo>
                      <a:pt x="21" y="14"/>
                    </a:lnTo>
                    <a:lnTo>
                      <a:pt x="22" y="16"/>
                    </a:lnTo>
                    <a:lnTo>
                      <a:pt x="22" y="16"/>
                    </a:lnTo>
                    <a:lnTo>
                      <a:pt x="24" y="17"/>
                    </a:lnTo>
                    <a:lnTo>
                      <a:pt x="24" y="17"/>
                    </a:lnTo>
                    <a:lnTo>
                      <a:pt x="27" y="16"/>
                    </a:lnTo>
                    <a:lnTo>
                      <a:pt x="27" y="16"/>
                    </a:lnTo>
                    <a:lnTo>
                      <a:pt x="28" y="14"/>
                    </a:lnTo>
                    <a:lnTo>
                      <a:pt x="28" y="14"/>
                    </a:lnTo>
                    <a:lnTo>
                      <a:pt x="27" y="10"/>
                    </a:lnTo>
                    <a:lnTo>
                      <a:pt x="27" y="10"/>
                    </a:lnTo>
                    <a:lnTo>
                      <a:pt x="24" y="9"/>
                    </a:lnTo>
                    <a:lnTo>
                      <a:pt x="24" y="9"/>
                    </a:lnTo>
                    <a:close/>
                    <a:moveTo>
                      <a:pt x="57" y="90"/>
                    </a:moveTo>
                    <a:lnTo>
                      <a:pt x="57" y="90"/>
                    </a:lnTo>
                    <a:lnTo>
                      <a:pt x="54" y="89"/>
                    </a:lnTo>
                    <a:lnTo>
                      <a:pt x="54" y="89"/>
                    </a:lnTo>
                    <a:lnTo>
                      <a:pt x="53" y="89"/>
                    </a:lnTo>
                    <a:lnTo>
                      <a:pt x="51" y="90"/>
                    </a:lnTo>
                    <a:lnTo>
                      <a:pt x="51" y="90"/>
                    </a:lnTo>
                    <a:lnTo>
                      <a:pt x="50" y="93"/>
                    </a:lnTo>
                    <a:lnTo>
                      <a:pt x="50" y="93"/>
                    </a:lnTo>
                    <a:lnTo>
                      <a:pt x="51" y="95"/>
                    </a:lnTo>
                    <a:lnTo>
                      <a:pt x="51" y="95"/>
                    </a:lnTo>
                    <a:lnTo>
                      <a:pt x="53" y="96"/>
                    </a:lnTo>
                    <a:lnTo>
                      <a:pt x="54" y="96"/>
                    </a:lnTo>
                    <a:lnTo>
                      <a:pt x="54" y="96"/>
                    </a:lnTo>
                    <a:lnTo>
                      <a:pt x="56" y="95"/>
                    </a:lnTo>
                    <a:lnTo>
                      <a:pt x="56" y="95"/>
                    </a:lnTo>
                    <a:lnTo>
                      <a:pt x="58" y="93"/>
                    </a:lnTo>
                    <a:lnTo>
                      <a:pt x="58" y="93"/>
                    </a:lnTo>
                    <a:lnTo>
                      <a:pt x="57" y="90"/>
                    </a:lnTo>
                    <a:lnTo>
                      <a:pt x="57" y="90"/>
                    </a:lnTo>
                    <a:close/>
                    <a:moveTo>
                      <a:pt x="159" y="89"/>
                    </a:moveTo>
                    <a:lnTo>
                      <a:pt x="159" y="89"/>
                    </a:lnTo>
                    <a:lnTo>
                      <a:pt x="157" y="90"/>
                    </a:lnTo>
                    <a:lnTo>
                      <a:pt x="157" y="90"/>
                    </a:lnTo>
                    <a:lnTo>
                      <a:pt x="156" y="93"/>
                    </a:lnTo>
                    <a:lnTo>
                      <a:pt x="156" y="93"/>
                    </a:lnTo>
                    <a:lnTo>
                      <a:pt x="157" y="95"/>
                    </a:lnTo>
                    <a:lnTo>
                      <a:pt x="157" y="95"/>
                    </a:lnTo>
                    <a:lnTo>
                      <a:pt x="159" y="96"/>
                    </a:lnTo>
                    <a:lnTo>
                      <a:pt x="159" y="96"/>
                    </a:lnTo>
                    <a:lnTo>
                      <a:pt x="162" y="95"/>
                    </a:lnTo>
                    <a:lnTo>
                      <a:pt x="162" y="95"/>
                    </a:lnTo>
                    <a:lnTo>
                      <a:pt x="163" y="93"/>
                    </a:lnTo>
                    <a:lnTo>
                      <a:pt x="163" y="93"/>
                    </a:lnTo>
                    <a:lnTo>
                      <a:pt x="162" y="90"/>
                    </a:lnTo>
                    <a:lnTo>
                      <a:pt x="162" y="90"/>
                    </a:lnTo>
                    <a:lnTo>
                      <a:pt x="161" y="89"/>
                    </a:lnTo>
                    <a:lnTo>
                      <a:pt x="159" y="89"/>
                    </a:lnTo>
                    <a:lnTo>
                      <a:pt x="159" y="89"/>
                    </a:lnTo>
                    <a:close/>
                    <a:moveTo>
                      <a:pt x="159" y="60"/>
                    </a:moveTo>
                    <a:lnTo>
                      <a:pt x="159" y="60"/>
                    </a:lnTo>
                    <a:lnTo>
                      <a:pt x="157" y="61"/>
                    </a:lnTo>
                    <a:lnTo>
                      <a:pt x="157" y="61"/>
                    </a:lnTo>
                    <a:lnTo>
                      <a:pt x="156" y="63"/>
                    </a:lnTo>
                    <a:lnTo>
                      <a:pt x="156" y="63"/>
                    </a:lnTo>
                    <a:lnTo>
                      <a:pt x="157" y="66"/>
                    </a:lnTo>
                    <a:lnTo>
                      <a:pt x="157" y="66"/>
                    </a:lnTo>
                    <a:lnTo>
                      <a:pt x="159" y="67"/>
                    </a:lnTo>
                    <a:lnTo>
                      <a:pt x="159" y="67"/>
                    </a:lnTo>
                    <a:lnTo>
                      <a:pt x="162" y="66"/>
                    </a:lnTo>
                    <a:lnTo>
                      <a:pt x="162" y="66"/>
                    </a:lnTo>
                    <a:lnTo>
                      <a:pt x="163" y="63"/>
                    </a:lnTo>
                    <a:lnTo>
                      <a:pt x="163" y="63"/>
                    </a:lnTo>
                    <a:lnTo>
                      <a:pt x="162" y="61"/>
                    </a:lnTo>
                    <a:lnTo>
                      <a:pt x="162" y="61"/>
                    </a:lnTo>
                    <a:lnTo>
                      <a:pt x="159" y="60"/>
                    </a:lnTo>
                    <a:lnTo>
                      <a:pt x="159" y="60"/>
                    </a:lnTo>
                    <a:close/>
                    <a:moveTo>
                      <a:pt x="159" y="69"/>
                    </a:moveTo>
                    <a:lnTo>
                      <a:pt x="159" y="69"/>
                    </a:lnTo>
                    <a:lnTo>
                      <a:pt x="157" y="70"/>
                    </a:lnTo>
                    <a:lnTo>
                      <a:pt x="157" y="70"/>
                    </a:lnTo>
                    <a:lnTo>
                      <a:pt x="156" y="73"/>
                    </a:lnTo>
                    <a:lnTo>
                      <a:pt x="156" y="73"/>
                    </a:lnTo>
                    <a:lnTo>
                      <a:pt x="157" y="76"/>
                    </a:lnTo>
                    <a:lnTo>
                      <a:pt x="157" y="76"/>
                    </a:lnTo>
                    <a:lnTo>
                      <a:pt x="159" y="77"/>
                    </a:lnTo>
                    <a:lnTo>
                      <a:pt x="159" y="77"/>
                    </a:lnTo>
                    <a:lnTo>
                      <a:pt x="162" y="76"/>
                    </a:lnTo>
                    <a:lnTo>
                      <a:pt x="162" y="76"/>
                    </a:lnTo>
                    <a:lnTo>
                      <a:pt x="163" y="73"/>
                    </a:lnTo>
                    <a:lnTo>
                      <a:pt x="163" y="73"/>
                    </a:lnTo>
                    <a:lnTo>
                      <a:pt x="162" y="70"/>
                    </a:lnTo>
                    <a:lnTo>
                      <a:pt x="162" y="70"/>
                    </a:lnTo>
                    <a:lnTo>
                      <a:pt x="159" y="69"/>
                    </a:lnTo>
                    <a:lnTo>
                      <a:pt x="159" y="69"/>
                    </a:lnTo>
                    <a:close/>
                    <a:moveTo>
                      <a:pt x="159" y="79"/>
                    </a:moveTo>
                    <a:lnTo>
                      <a:pt x="159" y="79"/>
                    </a:lnTo>
                    <a:lnTo>
                      <a:pt x="157" y="80"/>
                    </a:lnTo>
                    <a:lnTo>
                      <a:pt x="157" y="80"/>
                    </a:lnTo>
                    <a:lnTo>
                      <a:pt x="156" y="83"/>
                    </a:lnTo>
                    <a:lnTo>
                      <a:pt x="156" y="83"/>
                    </a:lnTo>
                    <a:lnTo>
                      <a:pt x="157" y="85"/>
                    </a:lnTo>
                    <a:lnTo>
                      <a:pt x="157" y="85"/>
                    </a:lnTo>
                    <a:lnTo>
                      <a:pt x="159" y="86"/>
                    </a:lnTo>
                    <a:lnTo>
                      <a:pt x="159" y="86"/>
                    </a:lnTo>
                    <a:lnTo>
                      <a:pt x="162" y="85"/>
                    </a:lnTo>
                    <a:lnTo>
                      <a:pt x="162" y="85"/>
                    </a:lnTo>
                    <a:lnTo>
                      <a:pt x="163" y="83"/>
                    </a:lnTo>
                    <a:lnTo>
                      <a:pt x="163" y="83"/>
                    </a:lnTo>
                    <a:lnTo>
                      <a:pt x="162" y="80"/>
                    </a:lnTo>
                    <a:lnTo>
                      <a:pt x="162" y="80"/>
                    </a:lnTo>
                    <a:lnTo>
                      <a:pt x="161" y="80"/>
                    </a:lnTo>
                    <a:lnTo>
                      <a:pt x="159" y="79"/>
                    </a:lnTo>
                    <a:lnTo>
                      <a:pt x="159" y="79"/>
                    </a:lnTo>
                    <a:close/>
                    <a:moveTo>
                      <a:pt x="34" y="89"/>
                    </a:moveTo>
                    <a:lnTo>
                      <a:pt x="34" y="89"/>
                    </a:lnTo>
                    <a:lnTo>
                      <a:pt x="31" y="90"/>
                    </a:lnTo>
                    <a:lnTo>
                      <a:pt x="31" y="90"/>
                    </a:lnTo>
                    <a:lnTo>
                      <a:pt x="30" y="93"/>
                    </a:lnTo>
                    <a:lnTo>
                      <a:pt x="30" y="93"/>
                    </a:lnTo>
                    <a:lnTo>
                      <a:pt x="31" y="95"/>
                    </a:lnTo>
                    <a:lnTo>
                      <a:pt x="31" y="95"/>
                    </a:lnTo>
                    <a:lnTo>
                      <a:pt x="34" y="96"/>
                    </a:lnTo>
                    <a:lnTo>
                      <a:pt x="34" y="96"/>
                    </a:lnTo>
                    <a:lnTo>
                      <a:pt x="37" y="95"/>
                    </a:lnTo>
                    <a:lnTo>
                      <a:pt x="37" y="95"/>
                    </a:lnTo>
                    <a:lnTo>
                      <a:pt x="38" y="93"/>
                    </a:lnTo>
                    <a:lnTo>
                      <a:pt x="38" y="93"/>
                    </a:lnTo>
                    <a:lnTo>
                      <a:pt x="37" y="90"/>
                    </a:lnTo>
                    <a:lnTo>
                      <a:pt x="37" y="90"/>
                    </a:lnTo>
                    <a:lnTo>
                      <a:pt x="34" y="89"/>
                    </a:lnTo>
                    <a:lnTo>
                      <a:pt x="34" y="89"/>
                    </a:lnTo>
                    <a:close/>
                    <a:moveTo>
                      <a:pt x="24" y="0"/>
                    </a:moveTo>
                    <a:lnTo>
                      <a:pt x="24" y="0"/>
                    </a:lnTo>
                    <a:lnTo>
                      <a:pt x="22" y="1"/>
                    </a:lnTo>
                    <a:lnTo>
                      <a:pt x="22" y="1"/>
                    </a:lnTo>
                    <a:lnTo>
                      <a:pt x="21" y="4"/>
                    </a:lnTo>
                    <a:lnTo>
                      <a:pt x="21" y="4"/>
                    </a:lnTo>
                    <a:lnTo>
                      <a:pt x="22" y="6"/>
                    </a:lnTo>
                    <a:lnTo>
                      <a:pt x="22" y="6"/>
                    </a:lnTo>
                    <a:lnTo>
                      <a:pt x="24" y="7"/>
                    </a:lnTo>
                    <a:lnTo>
                      <a:pt x="24" y="7"/>
                    </a:lnTo>
                    <a:lnTo>
                      <a:pt x="27" y="6"/>
                    </a:lnTo>
                    <a:lnTo>
                      <a:pt x="27" y="6"/>
                    </a:lnTo>
                    <a:lnTo>
                      <a:pt x="28" y="4"/>
                    </a:lnTo>
                    <a:lnTo>
                      <a:pt x="28" y="4"/>
                    </a:lnTo>
                    <a:lnTo>
                      <a:pt x="27" y="1"/>
                    </a:lnTo>
                    <a:lnTo>
                      <a:pt x="27" y="1"/>
                    </a:lnTo>
                    <a:lnTo>
                      <a:pt x="24" y="0"/>
                    </a:lnTo>
                    <a:lnTo>
                      <a:pt x="24" y="0"/>
                    </a:lnTo>
                    <a:close/>
                    <a:moveTo>
                      <a:pt x="34" y="0"/>
                    </a:moveTo>
                    <a:lnTo>
                      <a:pt x="34" y="0"/>
                    </a:lnTo>
                    <a:lnTo>
                      <a:pt x="31" y="1"/>
                    </a:lnTo>
                    <a:lnTo>
                      <a:pt x="31" y="1"/>
                    </a:lnTo>
                    <a:lnTo>
                      <a:pt x="30" y="4"/>
                    </a:lnTo>
                    <a:lnTo>
                      <a:pt x="30" y="4"/>
                    </a:lnTo>
                    <a:lnTo>
                      <a:pt x="31" y="6"/>
                    </a:lnTo>
                    <a:lnTo>
                      <a:pt x="31" y="6"/>
                    </a:lnTo>
                    <a:lnTo>
                      <a:pt x="34" y="7"/>
                    </a:lnTo>
                    <a:lnTo>
                      <a:pt x="34" y="7"/>
                    </a:lnTo>
                    <a:lnTo>
                      <a:pt x="37" y="6"/>
                    </a:lnTo>
                    <a:lnTo>
                      <a:pt x="37" y="6"/>
                    </a:lnTo>
                    <a:lnTo>
                      <a:pt x="38" y="4"/>
                    </a:lnTo>
                    <a:lnTo>
                      <a:pt x="38" y="4"/>
                    </a:lnTo>
                    <a:lnTo>
                      <a:pt x="37" y="1"/>
                    </a:lnTo>
                    <a:lnTo>
                      <a:pt x="37" y="1"/>
                    </a:lnTo>
                    <a:lnTo>
                      <a:pt x="34" y="0"/>
                    </a:lnTo>
                    <a:lnTo>
                      <a:pt x="34" y="0"/>
                    </a:lnTo>
                    <a:close/>
                    <a:moveTo>
                      <a:pt x="44" y="89"/>
                    </a:moveTo>
                    <a:lnTo>
                      <a:pt x="44" y="89"/>
                    </a:lnTo>
                    <a:lnTo>
                      <a:pt x="42" y="89"/>
                    </a:lnTo>
                    <a:lnTo>
                      <a:pt x="41" y="90"/>
                    </a:lnTo>
                    <a:lnTo>
                      <a:pt x="41" y="90"/>
                    </a:lnTo>
                    <a:lnTo>
                      <a:pt x="41" y="93"/>
                    </a:lnTo>
                    <a:lnTo>
                      <a:pt x="41" y="93"/>
                    </a:lnTo>
                    <a:lnTo>
                      <a:pt x="41" y="95"/>
                    </a:lnTo>
                    <a:lnTo>
                      <a:pt x="41" y="95"/>
                    </a:lnTo>
                    <a:lnTo>
                      <a:pt x="43" y="96"/>
                    </a:lnTo>
                    <a:lnTo>
                      <a:pt x="44" y="96"/>
                    </a:lnTo>
                    <a:lnTo>
                      <a:pt x="44" y="96"/>
                    </a:lnTo>
                    <a:lnTo>
                      <a:pt x="46" y="95"/>
                    </a:lnTo>
                    <a:lnTo>
                      <a:pt x="46" y="95"/>
                    </a:lnTo>
                    <a:lnTo>
                      <a:pt x="47" y="93"/>
                    </a:lnTo>
                    <a:lnTo>
                      <a:pt x="47" y="93"/>
                    </a:lnTo>
                    <a:lnTo>
                      <a:pt x="46" y="90"/>
                    </a:lnTo>
                    <a:lnTo>
                      <a:pt x="46" y="90"/>
                    </a:lnTo>
                    <a:lnTo>
                      <a:pt x="44" y="89"/>
                    </a:lnTo>
                    <a:lnTo>
                      <a:pt x="44" y="89"/>
                    </a:lnTo>
                    <a:close/>
                    <a:moveTo>
                      <a:pt x="159" y="50"/>
                    </a:moveTo>
                    <a:lnTo>
                      <a:pt x="159" y="50"/>
                    </a:lnTo>
                    <a:lnTo>
                      <a:pt x="157" y="51"/>
                    </a:lnTo>
                    <a:lnTo>
                      <a:pt x="157" y="51"/>
                    </a:lnTo>
                    <a:lnTo>
                      <a:pt x="156" y="53"/>
                    </a:lnTo>
                    <a:lnTo>
                      <a:pt x="156" y="53"/>
                    </a:lnTo>
                    <a:lnTo>
                      <a:pt x="157" y="55"/>
                    </a:lnTo>
                    <a:lnTo>
                      <a:pt x="157" y="55"/>
                    </a:lnTo>
                    <a:lnTo>
                      <a:pt x="159" y="56"/>
                    </a:lnTo>
                    <a:lnTo>
                      <a:pt x="159" y="56"/>
                    </a:lnTo>
                    <a:lnTo>
                      <a:pt x="162" y="55"/>
                    </a:lnTo>
                    <a:lnTo>
                      <a:pt x="162" y="55"/>
                    </a:lnTo>
                    <a:lnTo>
                      <a:pt x="163" y="53"/>
                    </a:lnTo>
                    <a:lnTo>
                      <a:pt x="163" y="53"/>
                    </a:lnTo>
                    <a:lnTo>
                      <a:pt x="162" y="51"/>
                    </a:lnTo>
                    <a:lnTo>
                      <a:pt x="162" y="51"/>
                    </a:lnTo>
                    <a:lnTo>
                      <a:pt x="159" y="50"/>
                    </a:lnTo>
                    <a:lnTo>
                      <a:pt x="159" y="50"/>
                    </a:lnTo>
                    <a:close/>
                  </a:path>
                </a:pathLst>
              </a:custGeom>
              <a:solidFill>
                <a:schemeClr val="bg1"/>
              </a:solidFill>
              <a:ln w="3175">
                <a:solidFill>
                  <a:schemeClr val="bg1">
                    <a:lumMod val="85000"/>
                  </a:schemeClr>
                </a:solid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black"/>
                  </a:solidFill>
                  <a:ea typeface="宋体" pitchFamily="2" charset="-122"/>
                </a:endParaRPr>
              </a:p>
            </p:txBody>
          </p:sp>
        </p:grpSp>
        <p:sp>
          <p:nvSpPr>
            <p:cNvPr id="2071" name="矩形 2070"/>
            <p:cNvSpPr/>
            <p:nvPr/>
          </p:nvSpPr>
          <p:spPr>
            <a:xfrm>
              <a:off x="2657568" y="3268793"/>
              <a:ext cx="1059019" cy="211466"/>
            </a:xfrm>
            <a:prstGeom prst="rect">
              <a:avLst/>
            </a:prstGeom>
          </p:spPr>
          <p:txBody>
            <a:bodyPr wrap="none">
              <a:spAutoFit/>
            </a:bodyPr>
            <a:lstStyle/>
            <a:p>
              <a:pPr eaLnBrk="0" fontAlgn="base" hangingPunct="0">
                <a:spcBef>
                  <a:spcPct val="0"/>
                </a:spcBef>
                <a:spcAft>
                  <a:spcPct val="0"/>
                </a:spcAft>
                <a:buSzPct val="100000"/>
              </a:pPr>
              <a:r>
                <a:rPr lang="en-US" altLang="zh-CN" sz="1200" dirty="0">
                  <a:solidFill>
                    <a:srgbClr val="404040"/>
                  </a:solidFill>
                  <a:sym typeface="Arial" pitchFamily="34" charset="0"/>
                </a:rPr>
                <a:t>CPU </a:t>
              </a:r>
              <a:r>
                <a:rPr lang="zh-CN" altLang="zh-CN" sz="1200" dirty="0">
                  <a:solidFill>
                    <a:srgbClr val="404040"/>
                  </a:solidFill>
                  <a:sym typeface="Arial" pitchFamily="34" charset="0"/>
                </a:rPr>
                <a:t>interconnect</a:t>
              </a:r>
            </a:p>
          </p:txBody>
        </p:sp>
        <p:sp>
          <p:nvSpPr>
            <p:cNvPr id="2072" name="矩形 2071"/>
            <p:cNvSpPr/>
            <p:nvPr/>
          </p:nvSpPr>
          <p:spPr>
            <a:xfrm>
              <a:off x="2791455" y="2227912"/>
              <a:ext cx="824009" cy="211466"/>
            </a:xfrm>
            <a:prstGeom prst="rect">
              <a:avLst/>
            </a:prstGeom>
          </p:spPr>
          <p:txBody>
            <a:bodyPr wrap="none">
              <a:spAutoFit/>
            </a:bodyPr>
            <a:lstStyle/>
            <a:p>
              <a:pPr eaLnBrk="0" fontAlgn="base" hangingPunct="0">
                <a:spcBef>
                  <a:spcPct val="0"/>
                </a:spcBef>
                <a:spcAft>
                  <a:spcPct val="0"/>
                </a:spcAft>
                <a:buSzPct val="100000"/>
              </a:pPr>
              <a:r>
                <a:rPr lang="zh-CN" altLang="zh-CN" sz="1200" dirty="0">
                  <a:solidFill>
                    <a:srgbClr val="404040"/>
                  </a:solidFill>
                  <a:cs typeface="Arial" pitchFamily="34" charset="0"/>
                  <a:sym typeface="Arial" pitchFamily="34" charset="0"/>
                </a:rPr>
                <a:t>Management</a:t>
              </a:r>
            </a:p>
          </p:txBody>
        </p:sp>
        <p:sp>
          <p:nvSpPr>
            <p:cNvPr id="158" name="矩形 157"/>
            <p:cNvSpPr/>
            <p:nvPr/>
          </p:nvSpPr>
          <p:spPr>
            <a:xfrm>
              <a:off x="2669180" y="4207850"/>
              <a:ext cx="980682" cy="211466"/>
            </a:xfrm>
            <a:prstGeom prst="rect">
              <a:avLst/>
            </a:prstGeom>
          </p:spPr>
          <p:txBody>
            <a:bodyPr wrap="none">
              <a:spAutoFit/>
            </a:bodyPr>
            <a:lstStyle/>
            <a:p>
              <a:pPr eaLnBrk="0" fontAlgn="base" hangingPunct="0">
                <a:spcBef>
                  <a:spcPct val="0"/>
                </a:spcBef>
                <a:spcAft>
                  <a:spcPct val="0"/>
                </a:spcAft>
                <a:buSzPct val="100000"/>
              </a:pPr>
              <a:r>
                <a:rPr lang="zh-CN" altLang="zh-CN" sz="1200">
                  <a:solidFill>
                    <a:srgbClr val="404040"/>
                  </a:solidFill>
                  <a:sym typeface="Arial" pitchFamily="34" charset="0"/>
                </a:rPr>
                <a:t>DC interconnect</a:t>
              </a:r>
            </a:p>
          </p:txBody>
        </p:sp>
        <p:grpSp>
          <p:nvGrpSpPr>
            <p:cNvPr id="24626" name="组合 169"/>
            <p:cNvGrpSpPr>
              <a:grpSpLocks/>
            </p:cNvGrpSpPr>
            <p:nvPr/>
          </p:nvGrpSpPr>
          <p:grpSpPr bwMode="auto">
            <a:xfrm>
              <a:off x="2956370" y="2676907"/>
              <a:ext cx="575090" cy="574405"/>
              <a:chOff x="8589976" y="944102"/>
              <a:chExt cx="834633" cy="833640"/>
            </a:xfrm>
          </p:grpSpPr>
          <p:sp>
            <p:nvSpPr>
              <p:cNvPr id="171" name="矩形 170"/>
              <p:cNvSpPr/>
              <p:nvPr/>
            </p:nvSpPr>
            <p:spPr bwMode="auto">
              <a:xfrm>
                <a:off x="8588868" y="944581"/>
                <a:ext cx="835249" cy="832730"/>
              </a:xfrm>
              <a:prstGeom prst="rect">
                <a:avLst/>
              </a:prstGeom>
              <a:solidFill>
                <a:srgbClr val="CC6666"/>
              </a:solid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pic>
            <p:nvPicPr>
              <p:cNvPr id="24636" name="Picture 2" descr="D:\胶片素材\HLI-150x150.png"/>
              <p:cNvPicPr>
                <a:picLocks noChangeAspect="1" noChangeArrowheads="1"/>
              </p:cNvPicPr>
              <p:nvPr/>
            </p:nvPicPr>
            <p:blipFill>
              <a:blip r:embed="rId2" cstate="print">
                <a:lum bright="70000" contrast="-70000"/>
              </a:blip>
              <a:srcRect/>
              <a:stretch>
                <a:fillRect/>
              </a:stretch>
            </p:blipFill>
            <p:spPr bwMode="auto">
              <a:xfrm>
                <a:off x="8656712" y="976973"/>
                <a:ext cx="767897" cy="767897"/>
              </a:xfrm>
              <a:prstGeom prst="rect">
                <a:avLst/>
              </a:prstGeom>
              <a:noFill/>
              <a:ln w="9525">
                <a:noFill/>
                <a:miter lim="800000"/>
                <a:headEnd/>
                <a:tailEnd/>
              </a:ln>
            </p:spPr>
          </p:pic>
        </p:grpSp>
        <p:grpSp>
          <p:nvGrpSpPr>
            <p:cNvPr id="24627" name="组合 172"/>
            <p:cNvGrpSpPr>
              <a:grpSpLocks/>
            </p:cNvGrpSpPr>
            <p:nvPr/>
          </p:nvGrpSpPr>
          <p:grpSpPr bwMode="auto">
            <a:xfrm>
              <a:off x="2933719" y="3648311"/>
              <a:ext cx="575092" cy="574405"/>
              <a:chOff x="8589976" y="944102"/>
              <a:chExt cx="834637" cy="833640"/>
            </a:xfrm>
          </p:grpSpPr>
          <p:sp>
            <p:nvSpPr>
              <p:cNvPr id="174" name="矩形 173"/>
              <p:cNvSpPr/>
              <p:nvPr/>
            </p:nvSpPr>
            <p:spPr bwMode="auto">
              <a:xfrm>
                <a:off x="8588894" y="944548"/>
                <a:ext cx="835250" cy="832728"/>
              </a:xfrm>
              <a:prstGeom prst="rect">
                <a:avLst/>
              </a:prstGeom>
              <a:solidFill>
                <a:srgbClr val="CC6666"/>
              </a:solidFill>
              <a:ln w="9525" cap="flat" cmpd="sng" algn="ctr">
                <a:noFill/>
                <a:prstDash val="solid"/>
                <a:round/>
                <a:headEnd type="none" w="med" len="med"/>
                <a:tailEnd type="none" w="med" len="med"/>
              </a:ln>
              <a:effectLst/>
            </p:spPr>
            <p:txBody>
              <a:bodyPr lIns="96778" tIns="48390" rIns="96778" bIns="48390"/>
              <a:lstStyle/>
              <a:p>
                <a:pPr defTabSz="967751" fontAlgn="base">
                  <a:spcBef>
                    <a:spcPct val="0"/>
                  </a:spcBef>
                  <a:spcAft>
                    <a:spcPct val="0"/>
                  </a:spcAft>
                  <a:buClr>
                    <a:srgbClr val="CC9900"/>
                  </a:buClr>
                  <a:buFont typeface="Wingdings" pitchFamily="2" charset="2"/>
                  <a:buChar char="n"/>
                  <a:defRPr/>
                </a:pPr>
                <a:endParaRPr lang="zh-CN" altLang="en-US" sz="1904" b="1">
                  <a:solidFill>
                    <a:prstClr val="black"/>
                  </a:solidFill>
                  <a:ea typeface="SimSun" pitchFamily="2" charset="-122"/>
                </a:endParaRPr>
              </a:p>
            </p:txBody>
          </p:sp>
          <p:pic>
            <p:nvPicPr>
              <p:cNvPr id="24634" name="Picture 2" descr="D:\胶片素材\HLI-150x150.png"/>
              <p:cNvPicPr>
                <a:picLocks noChangeAspect="1" noChangeArrowheads="1"/>
              </p:cNvPicPr>
              <p:nvPr/>
            </p:nvPicPr>
            <p:blipFill>
              <a:blip r:embed="rId2" cstate="print">
                <a:lum bright="70000" contrast="-70000"/>
              </a:blip>
              <a:srcRect/>
              <a:stretch>
                <a:fillRect/>
              </a:stretch>
            </p:blipFill>
            <p:spPr bwMode="auto">
              <a:xfrm>
                <a:off x="8656716" y="976974"/>
                <a:ext cx="767897" cy="767897"/>
              </a:xfrm>
              <a:prstGeom prst="rect">
                <a:avLst/>
              </a:prstGeom>
              <a:noFill/>
              <a:ln w="9525">
                <a:noFill/>
                <a:miter lim="800000"/>
                <a:headEnd/>
                <a:tailEnd/>
              </a:ln>
            </p:spPr>
          </p:pic>
        </p:grpSp>
        <p:grpSp>
          <p:nvGrpSpPr>
            <p:cNvPr id="24628" name="组合 17"/>
            <p:cNvGrpSpPr>
              <a:grpSpLocks/>
            </p:cNvGrpSpPr>
            <p:nvPr/>
          </p:nvGrpSpPr>
          <p:grpSpPr bwMode="auto">
            <a:xfrm rot="5400000">
              <a:off x="3767649" y="2665418"/>
              <a:ext cx="368544" cy="532523"/>
              <a:chOff x="7297355" y="532481"/>
              <a:chExt cx="422719" cy="610802"/>
            </a:xfrm>
          </p:grpSpPr>
          <p:sp>
            <p:nvSpPr>
              <p:cNvPr id="212" name="Freeform 1252"/>
              <p:cNvSpPr>
                <a:spLocks/>
              </p:cNvSpPr>
              <p:nvPr/>
            </p:nvSpPr>
            <p:spPr bwMode="auto">
              <a:xfrm rot="16200000" flipH="1">
                <a:off x="7297466" y="737413"/>
                <a:ext cx="456145" cy="350380"/>
              </a:xfrm>
              <a:custGeom>
                <a:avLst/>
                <a:gdLst>
                  <a:gd name="T0" fmla="*/ 343 w 344"/>
                  <a:gd name="T1" fmla="*/ 35 h 269"/>
                  <a:gd name="T2" fmla="*/ 342 w 344"/>
                  <a:gd name="T3" fmla="*/ 32 h 269"/>
                  <a:gd name="T4" fmla="*/ 338 w 344"/>
                  <a:gd name="T5" fmla="*/ 30 h 269"/>
                  <a:gd name="T6" fmla="*/ 334 w 344"/>
                  <a:gd name="T7" fmla="*/ 29 h 269"/>
                  <a:gd name="T8" fmla="*/ 125 w 344"/>
                  <a:gd name="T9" fmla="*/ 29 h 269"/>
                  <a:gd name="T10" fmla="*/ 125 w 344"/>
                  <a:gd name="T11" fmla="*/ 16 h 269"/>
                  <a:gd name="T12" fmla="*/ 123 w 344"/>
                  <a:gd name="T13" fmla="*/ 10 h 269"/>
                  <a:gd name="T14" fmla="*/ 120 w 344"/>
                  <a:gd name="T15" fmla="*/ 5 h 269"/>
                  <a:gd name="T16" fmla="*/ 115 w 344"/>
                  <a:gd name="T17" fmla="*/ 2 h 269"/>
                  <a:gd name="T18" fmla="*/ 108 w 344"/>
                  <a:gd name="T19" fmla="*/ 0 h 269"/>
                  <a:gd name="T20" fmla="*/ 2 w 344"/>
                  <a:gd name="T21" fmla="*/ 0 h 269"/>
                  <a:gd name="T22" fmla="*/ 0 w 344"/>
                  <a:gd name="T23" fmla="*/ 3 h 269"/>
                  <a:gd name="T24" fmla="*/ 0 w 344"/>
                  <a:gd name="T25" fmla="*/ 258 h 269"/>
                  <a:gd name="T26" fmla="*/ 1 w 344"/>
                  <a:gd name="T27" fmla="*/ 259 h 269"/>
                  <a:gd name="T28" fmla="*/ 49 w 344"/>
                  <a:gd name="T29" fmla="*/ 259 h 269"/>
                  <a:gd name="T30" fmla="*/ 50 w 344"/>
                  <a:gd name="T31" fmla="*/ 258 h 269"/>
                  <a:gd name="T32" fmla="*/ 50 w 344"/>
                  <a:gd name="T33" fmla="*/ 235 h 269"/>
                  <a:gd name="T34" fmla="*/ 140 w 344"/>
                  <a:gd name="T35" fmla="*/ 235 h 269"/>
                  <a:gd name="T36" fmla="*/ 140 w 344"/>
                  <a:gd name="T37" fmla="*/ 264 h 269"/>
                  <a:gd name="T38" fmla="*/ 141 w 344"/>
                  <a:gd name="T39" fmla="*/ 266 h 269"/>
                  <a:gd name="T40" fmla="*/ 146 w 344"/>
                  <a:gd name="T41" fmla="*/ 269 h 269"/>
                  <a:gd name="T42" fmla="*/ 282 w 344"/>
                  <a:gd name="T43" fmla="*/ 269 h 269"/>
                  <a:gd name="T44" fmla="*/ 282 w 344"/>
                  <a:gd name="T45" fmla="*/ 247 h 269"/>
                  <a:gd name="T46" fmla="*/ 293 w 344"/>
                  <a:gd name="T47" fmla="*/ 247 h 269"/>
                  <a:gd name="T48" fmla="*/ 293 w 344"/>
                  <a:gd name="T49" fmla="*/ 269 h 269"/>
                  <a:gd name="T50" fmla="*/ 337 w 344"/>
                  <a:gd name="T51" fmla="*/ 269 h 269"/>
                  <a:gd name="T52" fmla="*/ 342 w 344"/>
                  <a:gd name="T53" fmla="*/ 266 h 269"/>
                  <a:gd name="T54" fmla="*/ 344 w 344"/>
                  <a:gd name="T55" fmla="*/ 261 h 269"/>
                  <a:gd name="T56" fmla="*/ 344 w 344"/>
                  <a:gd name="T57" fmla="*/ 38 h 269"/>
                  <a:gd name="T58" fmla="*/ 343 w 344"/>
                  <a:gd name="T59" fmla="*/ 3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4" h="269">
                    <a:moveTo>
                      <a:pt x="343" y="35"/>
                    </a:moveTo>
                    <a:lnTo>
                      <a:pt x="342" y="32"/>
                    </a:lnTo>
                    <a:lnTo>
                      <a:pt x="338" y="30"/>
                    </a:lnTo>
                    <a:lnTo>
                      <a:pt x="334" y="29"/>
                    </a:lnTo>
                    <a:lnTo>
                      <a:pt x="125" y="29"/>
                    </a:lnTo>
                    <a:lnTo>
                      <a:pt x="125" y="16"/>
                    </a:lnTo>
                    <a:lnTo>
                      <a:pt x="123" y="10"/>
                    </a:lnTo>
                    <a:lnTo>
                      <a:pt x="120" y="5"/>
                    </a:lnTo>
                    <a:lnTo>
                      <a:pt x="115" y="2"/>
                    </a:lnTo>
                    <a:lnTo>
                      <a:pt x="108" y="0"/>
                    </a:lnTo>
                    <a:lnTo>
                      <a:pt x="2" y="0"/>
                    </a:lnTo>
                    <a:lnTo>
                      <a:pt x="0" y="3"/>
                    </a:lnTo>
                    <a:lnTo>
                      <a:pt x="0" y="258"/>
                    </a:lnTo>
                    <a:lnTo>
                      <a:pt x="1" y="259"/>
                    </a:lnTo>
                    <a:lnTo>
                      <a:pt x="49" y="259"/>
                    </a:lnTo>
                    <a:lnTo>
                      <a:pt x="50" y="258"/>
                    </a:lnTo>
                    <a:lnTo>
                      <a:pt x="50" y="235"/>
                    </a:lnTo>
                    <a:lnTo>
                      <a:pt x="140" y="235"/>
                    </a:lnTo>
                    <a:lnTo>
                      <a:pt x="140" y="264"/>
                    </a:lnTo>
                    <a:lnTo>
                      <a:pt x="141" y="266"/>
                    </a:lnTo>
                    <a:lnTo>
                      <a:pt x="146" y="269"/>
                    </a:lnTo>
                    <a:lnTo>
                      <a:pt x="282" y="269"/>
                    </a:lnTo>
                    <a:lnTo>
                      <a:pt x="282" y="247"/>
                    </a:lnTo>
                    <a:lnTo>
                      <a:pt x="293" y="247"/>
                    </a:lnTo>
                    <a:lnTo>
                      <a:pt x="293" y="269"/>
                    </a:lnTo>
                    <a:lnTo>
                      <a:pt x="337" y="269"/>
                    </a:lnTo>
                    <a:lnTo>
                      <a:pt x="342" y="266"/>
                    </a:lnTo>
                    <a:lnTo>
                      <a:pt x="344" y="261"/>
                    </a:lnTo>
                    <a:lnTo>
                      <a:pt x="344" y="38"/>
                    </a:lnTo>
                    <a:lnTo>
                      <a:pt x="343" y="35"/>
                    </a:lnTo>
                    <a:close/>
                  </a:path>
                </a:pathLst>
              </a:custGeom>
              <a:solidFill>
                <a:schemeClr val="bg1">
                  <a:lumMod val="75000"/>
                </a:schemeClr>
              </a:solidFill>
              <a:ln w="3175">
                <a:no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white">
                      <a:lumMod val="65000"/>
                    </a:prstClr>
                  </a:solidFill>
                  <a:ea typeface="宋体" pitchFamily="2" charset="-122"/>
                </a:endParaRPr>
              </a:p>
            </p:txBody>
          </p:sp>
          <p:sp>
            <p:nvSpPr>
              <p:cNvPr id="211" name="Freeform 1251"/>
              <p:cNvSpPr>
                <a:spLocks/>
              </p:cNvSpPr>
              <p:nvPr/>
            </p:nvSpPr>
            <p:spPr bwMode="auto">
              <a:xfrm rot="16200000" flipH="1">
                <a:off x="7446737" y="380478"/>
                <a:ext cx="122380" cy="422680"/>
              </a:xfrm>
              <a:custGeom>
                <a:avLst/>
                <a:gdLst>
                  <a:gd name="T0" fmla="*/ 63 w 92"/>
                  <a:gd name="T1" fmla="*/ 276 h 324"/>
                  <a:gd name="T2" fmla="*/ 63 w 92"/>
                  <a:gd name="T3" fmla="*/ 323 h 324"/>
                  <a:gd name="T4" fmla="*/ 63 w 92"/>
                  <a:gd name="T5" fmla="*/ 323 h 324"/>
                  <a:gd name="T6" fmla="*/ 64 w 92"/>
                  <a:gd name="T7" fmla="*/ 324 h 324"/>
                  <a:gd name="T8" fmla="*/ 92 w 92"/>
                  <a:gd name="T9" fmla="*/ 324 h 324"/>
                  <a:gd name="T10" fmla="*/ 92 w 92"/>
                  <a:gd name="T11" fmla="*/ 324 h 324"/>
                  <a:gd name="T12" fmla="*/ 92 w 92"/>
                  <a:gd name="T13" fmla="*/ 323 h 324"/>
                  <a:gd name="T14" fmla="*/ 92 w 92"/>
                  <a:gd name="T15" fmla="*/ 19 h 324"/>
                  <a:gd name="T16" fmla="*/ 92 w 92"/>
                  <a:gd name="T17" fmla="*/ 14 h 324"/>
                  <a:gd name="T18" fmla="*/ 92 w 92"/>
                  <a:gd name="T19" fmla="*/ 9 h 324"/>
                  <a:gd name="T20" fmla="*/ 92 w 92"/>
                  <a:gd name="T21" fmla="*/ 9 h 324"/>
                  <a:gd name="T22" fmla="*/ 92 w 92"/>
                  <a:gd name="T23" fmla="*/ 6 h 324"/>
                  <a:gd name="T24" fmla="*/ 90 w 92"/>
                  <a:gd name="T25" fmla="*/ 2 h 324"/>
                  <a:gd name="T26" fmla="*/ 86 w 92"/>
                  <a:gd name="T27" fmla="*/ 0 h 324"/>
                  <a:gd name="T28" fmla="*/ 83 w 92"/>
                  <a:gd name="T29" fmla="*/ 0 h 324"/>
                  <a:gd name="T30" fmla="*/ 11 w 92"/>
                  <a:gd name="T31" fmla="*/ 0 h 324"/>
                  <a:gd name="T32" fmla="*/ 11 w 92"/>
                  <a:gd name="T33" fmla="*/ 0 h 324"/>
                  <a:gd name="T34" fmla="*/ 8 w 92"/>
                  <a:gd name="T35" fmla="*/ 0 h 324"/>
                  <a:gd name="T36" fmla="*/ 3 w 92"/>
                  <a:gd name="T37" fmla="*/ 2 h 324"/>
                  <a:gd name="T38" fmla="*/ 1 w 92"/>
                  <a:gd name="T39" fmla="*/ 6 h 324"/>
                  <a:gd name="T40" fmla="*/ 0 w 92"/>
                  <a:gd name="T41" fmla="*/ 9 h 324"/>
                  <a:gd name="T42" fmla="*/ 0 w 92"/>
                  <a:gd name="T43" fmla="*/ 19 h 324"/>
                  <a:gd name="T44" fmla="*/ 0 w 92"/>
                  <a:gd name="T45" fmla="*/ 19 h 324"/>
                  <a:gd name="T46" fmla="*/ 1 w 92"/>
                  <a:gd name="T47" fmla="*/ 24 h 324"/>
                  <a:gd name="T48" fmla="*/ 3 w 92"/>
                  <a:gd name="T49" fmla="*/ 27 h 324"/>
                  <a:gd name="T50" fmla="*/ 8 w 92"/>
                  <a:gd name="T51" fmla="*/ 29 h 324"/>
                  <a:gd name="T52" fmla="*/ 11 w 92"/>
                  <a:gd name="T53" fmla="*/ 31 h 324"/>
                  <a:gd name="T54" fmla="*/ 63 w 92"/>
                  <a:gd name="T55" fmla="*/ 31 h 324"/>
                  <a:gd name="T56" fmla="*/ 63 w 92"/>
                  <a:gd name="T57" fmla="*/ 60 h 324"/>
                  <a:gd name="T58" fmla="*/ 53 w 92"/>
                  <a:gd name="T59" fmla="*/ 60 h 324"/>
                  <a:gd name="T60" fmla="*/ 53 w 92"/>
                  <a:gd name="T61" fmla="*/ 60 h 324"/>
                  <a:gd name="T62" fmla="*/ 48 w 92"/>
                  <a:gd name="T63" fmla="*/ 62 h 324"/>
                  <a:gd name="T64" fmla="*/ 42 w 92"/>
                  <a:gd name="T65" fmla="*/ 66 h 324"/>
                  <a:gd name="T66" fmla="*/ 40 w 92"/>
                  <a:gd name="T67" fmla="*/ 70 h 324"/>
                  <a:gd name="T68" fmla="*/ 39 w 92"/>
                  <a:gd name="T69" fmla="*/ 75 h 324"/>
                  <a:gd name="T70" fmla="*/ 39 w 92"/>
                  <a:gd name="T71" fmla="*/ 140 h 324"/>
                  <a:gd name="T72" fmla="*/ 39 w 92"/>
                  <a:gd name="T73" fmla="*/ 140 h 324"/>
                  <a:gd name="T74" fmla="*/ 40 w 92"/>
                  <a:gd name="T75" fmla="*/ 145 h 324"/>
                  <a:gd name="T76" fmla="*/ 42 w 92"/>
                  <a:gd name="T77" fmla="*/ 149 h 324"/>
                  <a:gd name="T78" fmla="*/ 48 w 92"/>
                  <a:gd name="T79" fmla="*/ 152 h 324"/>
                  <a:gd name="T80" fmla="*/ 53 w 92"/>
                  <a:gd name="T81" fmla="*/ 153 h 324"/>
                  <a:gd name="T82" fmla="*/ 63 w 92"/>
                  <a:gd name="T83" fmla="*/ 153 h 324"/>
                  <a:gd name="T84" fmla="*/ 63 w 92"/>
                  <a:gd name="T85" fmla="*/ 202 h 324"/>
                  <a:gd name="T86" fmla="*/ 49 w 92"/>
                  <a:gd name="T87" fmla="*/ 202 h 324"/>
                  <a:gd name="T88" fmla="*/ 49 w 92"/>
                  <a:gd name="T89" fmla="*/ 202 h 324"/>
                  <a:gd name="T90" fmla="*/ 46 w 92"/>
                  <a:gd name="T91" fmla="*/ 203 h 324"/>
                  <a:gd name="T92" fmla="*/ 41 w 92"/>
                  <a:gd name="T93" fmla="*/ 206 h 324"/>
                  <a:gd name="T94" fmla="*/ 39 w 92"/>
                  <a:gd name="T95" fmla="*/ 210 h 324"/>
                  <a:gd name="T96" fmla="*/ 39 w 92"/>
                  <a:gd name="T97" fmla="*/ 213 h 324"/>
                  <a:gd name="T98" fmla="*/ 39 w 92"/>
                  <a:gd name="T99" fmla="*/ 267 h 324"/>
                  <a:gd name="T100" fmla="*/ 39 w 92"/>
                  <a:gd name="T101" fmla="*/ 267 h 324"/>
                  <a:gd name="T102" fmla="*/ 39 w 92"/>
                  <a:gd name="T103" fmla="*/ 270 h 324"/>
                  <a:gd name="T104" fmla="*/ 41 w 92"/>
                  <a:gd name="T105" fmla="*/ 274 h 324"/>
                  <a:gd name="T106" fmla="*/ 46 w 92"/>
                  <a:gd name="T107" fmla="*/ 276 h 324"/>
                  <a:gd name="T108" fmla="*/ 49 w 92"/>
                  <a:gd name="T109" fmla="*/ 276 h 324"/>
                  <a:gd name="T110" fmla="*/ 63 w 92"/>
                  <a:gd name="T111" fmla="*/ 276 h 324"/>
                  <a:gd name="T112" fmla="*/ 63 w 92"/>
                  <a:gd name="T113" fmla="*/ 2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324">
                    <a:moveTo>
                      <a:pt x="63" y="276"/>
                    </a:moveTo>
                    <a:lnTo>
                      <a:pt x="63" y="323"/>
                    </a:lnTo>
                    <a:lnTo>
                      <a:pt x="63" y="323"/>
                    </a:lnTo>
                    <a:lnTo>
                      <a:pt x="64" y="324"/>
                    </a:lnTo>
                    <a:lnTo>
                      <a:pt x="92" y="324"/>
                    </a:lnTo>
                    <a:lnTo>
                      <a:pt x="92" y="324"/>
                    </a:lnTo>
                    <a:lnTo>
                      <a:pt x="92" y="323"/>
                    </a:lnTo>
                    <a:lnTo>
                      <a:pt x="92" y="19"/>
                    </a:lnTo>
                    <a:lnTo>
                      <a:pt x="92" y="14"/>
                    </a:lnTo>
                    <a:lnTo>
                      <a:pt x="92" y="9"/>
                    </a:lnTo>
                    <a:lnTo>
                      <a:pt x="92" y="9"/>
                    </a:lnTo>
                    <a:lnTo>
                      <a:pt x="92" y="6"/>
                    </a:lnTo>
                    <a:lnTo>
                      <a:pt x="90" y="2"/>
                    </a:lnTo>
                    <a:lnTo>
                      <a:pt x="86" y="0"/>
                    </a:lnTo>
                    <a:lnTo>
                      <a:pt x="83" y="0"/>
                    </a:lnTo>
                    <a:lnTo>
                      <a:pt x="11" y="0"/>
                    </a:lnTo>
                    <a:lnTo>
                      <a:pt x="11" y="0"/>
                    </a:lnTo>
                    <a:lnTo>
                      <a:pt x="8" y="0"/>
                    </a:lnTo>
                    <a:lnTo>
                      <a:pt x="3" y="2"/>
                    </a:lnTo>
                    <a:lnTo>
                      <a:pt x="1" y="6"/>
                    </a:lnTo>
                    <a:lnTo>
                      <a:pt x="0" y="9"/>
                    </a:lnTo>
                    <a:lnTo>
                      <a:pt x="0" y="19"/>
                    </a:lnTo>
                    <a:lnTo>
                      <a:pt x="0" y="19"/>
                    </a:lnTo>
                    <a:lnTo>
                      <a:pt x="1" y="24"/>
                    </a:lnTo>
                    <a:lnTo>
                      <a:pt x="3" y="27"/>
                    </a:lnTo>
                    <a:lnTo>
                      <a:pt x="8" y="29"/>
                    </a:lnTo>
                    <a:lnTo>
                      <a:pt x="11" y="31"/>
                    </a:lnTo>
                    <a:lnTo>
                      <a:pt x="63" y="31"/>
                    </a:lnTo>
                    <a:lnTo>
                      <a:pt x="63" y="60"/>
                    </a:lnTo>
                    <a:lnTo>
                      <a:pt x="53" y="60"/>
                    </a:lnTo>
                    <a:lnTo>
                      <a:pt x="53" y="60"/>
                    </a:lnTo>
                    <a:lnTo>
                      <a:pt x="48" y="62"/>
                    </a:lnTo>
                    <a:lnTo>
                      <a:pt x="42" y="66"/>
                    </a:lnTo>
                    <a:lnTo>
                      <a:pt x="40" y="70"/>
                    </a:lnTo>
                    <a:lnTo>
                      <a:pt x="39" y="75"/>
                    </a:lnTo>
                    <a:lnTo>
                      <a:pt x="39" y="140"/>
                    </a:lnTo>
                    <a:lnTo>
                      <a:pt x="39" y="140"/>
                    </a:lnTo>
                    <a:lnTo>
                      <a:pt x="40" y="145"/>
                    </a:lnTo>
                    <a:lnTo>
                      <a:pt x="42" y="149"/>
                    </a:lnTo>
                    <a:lnTo>
                      <a:pt x="48" y="152"/>
                    </a:lnTo>
                    <a:lnTo>
                      <a:pt x="53" y="153"/>
                    </a:lnTo>
                    <a:lnTo>
                      <a:pt x="63" y="153"/>
                    </a:lnTo>
                    <a:lnTo>
                      <a:pt x="63" y="202"/>
                    </a:lnTo>
                    <a:lnTo>
                      <a:pt x="49" y="202"/>
                    </a:lnTo>
                    <a:lnTo>
                      <a:pt x="49" y="202"/>
                    </a:lnTo>
                    <a:lnTo>
                      <a:pt x="46" y="203"/>
                    </a:lnTo>
                    <a:lnTo>
                      <a:pt x="41" y="206"/>
                    </a:lnTo>
                    <a:lnTo>
                      <a:pt x="39" y="210"/>
                    </a:lnTo>
                    <a:lnTo>
                      <a:pt x="39" y="213"/>
                    </a:lnTo>
                    <a:lnTo>
                      <a:pt x="39" y="267"/>
                    </a:lnTo>
                    <a:lnTo>
                      <a:pt x="39" y="267"/>
                    </a:lnTo>
                    <a:lnTo>
                      <a:pt x="39" y="270"/>
                    </a:lnTo>
                    <a:lnTo>
                      <a:pt x="41" y="274"/>
                    </a:lnTo>
                    <a:lnTo>
                      <a:pt x="46" y="276"/>
                    </a:lnTo>
                    <a:lnTo>
                      <a:pt x="49" y="276"/>
                    </a:lnTo>
                    <a:lnTo>
                      <a:pt x="63" y="276"/>
                    </a:lnTo>
                    <a:lnTo>
                      <a:pt x="63" y="276"/>
                    </a:lnTo>
                    <a:close/>
                  </a:path>
                </a:pathLst>
              </a:custGeom>
              <a:solidFill>
                <a:schemeClr val="bg1">
                  <a:lumMod val="75000"/>
                </a:schemeClr>
              </a:solidFill>
              <a:ln w="3175">
                <a:noFill/>
                <a:round/>
                <a:headEnd/>
                <a:tailEnd/>
              </a:ln>
              <a:extLst/>
            </p:spPr>
            <p:txBody>
              <a:bodyPr lIns="96778" tIns="48390" rIns="96778" bIns="48390"/>
              <a:lstStyle/>
              <a:p>
                <a:pPr fontAlgn="base">
                  <a:spcBef>
                    <a:spcPct val="0"/>
                  </a:spcBef>
                  <a:spcAft>
                    <a:spcPct val="0"/>
                  </a:spcAft>
                  <a:buClr>
                    <a:srgbClr val="CC9900"/>
                  </a:buClr>
                  <a:buFont typeface="Wingdings" pitchFamily="2" charset="2"/>
                  <a:buChar char="n"/>
                  <a:defRPr/>
                </a:pPr>
                <a:endParaRPr lang="zh-CN" altLang="en-US" b="1">
                  <a:solidFill>
                    <a:prstClr val="white">
                      <a:lumMod val="65000"/>
                    </a:prstClr>
                  </a:solidFill>
                  <a:ea typeface="宋体" pitchFamily="2" charset="-122"/>
                </a:endParaRPr>
              </a:p>
            </p:txBody>
          </p:sp>
        </p:grpSp>
        <p:sp>
          <p:nvSpPr>
            <p:cNvPr id="89" name="Freeform 76"/>
            <p:cNvSpPr>
              <a:spLocks noEditPoints="1"/>
            </p:cNvSpPr>
            <p:nvPr/>
          </p:nvSpPr>
          <p:spPr bwMode="auto">
            <a:xfrm rot="5400000">
              <a:off x="38466" y="3478050"/>
              <a:ext cx="360429" cy="481751"/>
            </a:xfrm>
            <a:custGeom>
              <a:avLst/>
              <a:gdLst>
                <a:gd name="T0" fmla="*/ 123 w 311"/>
                <a:gd name="T1" fmla="*/ 163 h 417"/>
                <a:gd name="T2" fmla="*/ 136 w 311"/>
                <a:gd name="T3" fmla="*/ 198 h 417"/>
                <a:gd name="T4" fmla="*/ 175 w 311"/>
                <a:gd name="T5" fmla="*/ 193 h 417"/>
                <a:gd name="T6" fmla="*/ 180 w 311"/>
                <a:gd name="T7" fmla="*/ 154 h 417"/>
                <a:gd name="T8" fmla="*/ 89 w 311"/>
                <a:gd name="T9" fmla="*/ 63 h 417"/>
                <a:gd name="T10" fmla="*/ 69 w 311"/>
                <a:gd name="T11" fmla="*/ 51 h 417"/>
                <a:gd name="T12" fmla="*/ 46 w 311"/>
                <a:gd name="T13" fmla="*/ 65 h 417"/>
                <a:gd name="T14" fmla="*/ 53 w 311"/>
                <a:gd name="T15" fmla="*/ 94 h 417"/>
                <a:gd name="T16" fmla="*/ 120 w 311"/>
                <a:gd name="T17" fmla="*/ 136 h 417"/>
                <a:gd name="T18" fmla="*/ 206 w 311"/>
                <a:gd name="T19" fmla="*/ 377 h 417"/>
                <a:gd name="T20" fmla="*/ 222 w 311"/>
                <a:gd name="T21" fmla="*/ 355 h 417"/>
                <a:gd name="T22" fmla="*/ 210 w 311"/>
                <a:gd name="T23" fmla="*/ 337 h 417"/>
                <a:gd name="T24" fmla="*/ 262 w 311"/>
                <a:gd name="T25" fmla="*/ 2 h 417"/>
                <a:gd name="T26" fmla="*/ 201 w 311"/>
                <a:gd name="T27" fmla="*/ 18 h 417"/>
                <a:gd name="T28" fmla="*/ 190 w 311"/>
                <a:gd name="T29" fmla="*/ 2 h 417"/>
                <a:gd name="T30" fmla="*/ 5 w 311"/>
                <a:gd name="T31" fmla="*/ 5 h 417"/>
                <a:gd name="T32" fmla="*/ 3 w 311"/>
                <a:gd name="T33" fmla="*/ 389 h 417"/>
                <a:gd name="T34" fmla="*/ 262 w 311"/>
                <a:gd name="T35" fmla="*/ 417 h 417"/>
                <a:gd name="T36" fmla="*/ 311 w 311"/>
                <a:gd name="T37" fmla="*/ 371 h 417"/>
                <a:gd name="T38" fmla="*/ 299 w 311"/>
                <a:gd name="T39" fmla="*/ 1 h 417"/>
                <a:gd name="T40" fmla="*/ 85 w 311"/>
                <a:gd name="T41" fmla="*/ 389 h 417"/>
                <a:gd name="T42" fmla="*/ 79 w 311"/>
                <a:gd name="T43" fmla="*/ 378 h 417"/>
                <a:gd name="T44" fmla="*/ 95 w 311"/>
                <a:gd name="T45" fmla="*/ 371 h 417"/>
                <a:gd name="T46" fmla="*/ 70 w 311"/>
                <a:gd name="T47" fmla="*/ 353 h 417"/>
                <a:gd name="T48" fmla="*/ 73 w 311"/>
                <a:gd name="T49" fmla="*/ 329 h 417"/>
                <a:gd name="T50" fmla="*/ 106 w 311"/>
                <a:gd name="T51" fmla="*/ 338 h 417"/>
                <a:gd name="T52" fmla="*/ 81 w 311"/>
                <a:gd name="T53" fmla="*/ 342 h 417"/>
                <a:gd name="T54" fmla="*/ 101 w 311"/>
                <a:gd name="T55" fmla="*/ 355 h 417"/>
                <a:gd name="T56" fmla="*/ 105 w 311"/>
                <a:gd name="T57" fmla="*/ 381 h 417"/>
                <a:gd name="T58" fmla="*/ 140 w 311"/>
                <a:gd name="T59" fmla="*/ 389 h 417"/>
                <a:gd name="T60" fmla="*/ 140 w 311"/>
                <a:gd name="T61" fmla="*/ 378 h 417"/>
                <a:gd name="T62" fmla="*/ 150 w 311"/>
                <a:gd name="T63" fmla="*/ 369 h 417"/>
                <a:gd name="T64" fmla="*/ 123 w 311"/>
                <a:gd name="T65" fmla="*/ 348 h 417"/>
                <a:gd name="T66" fmla="*/ 132 w 311"/>
                <a:gd name="T67" fmla="*/ 327 h 417"/>
                <a:gd name="T68" fmla="*/ 155 w 311"/>
                <a:gd name="T69" fmla="*/ 336 h 417"/>
                <a:gd name="T70" fmla="*/ 137 w 311"/>
                <a:gd name="T71" fmla="*/ 342 h 417"/>
                <a:gd name="T72" fmla="*/ 162 w 311"/>
                <a:gd name="T73" fmla="*/ 360 h 417"/>
                <a:gd name="T74" fmla="*/ 158 w 311"/>
                <a:gd name="T75" fmla="*/ 383 h 417"/>
                <a:gd name="T76" fmla="*/ 181 w 311"/>
                <a:gd name="T77" fmla="*/ 388 h 417"/>
                <a:gd name="T78" fmla="*/ 232 w 311"/>
                <a:gd name="T79" fmla="*/ 337 h 417"/>
                <a:gd name="T80" fmla="*/ 227 w 311"/>
                <a:gd name="T81" fmla="*/ 379 h 417"/>
                <a:gd name="T82" fmla="*/ 93 w 311"/>
                <a:gd name="T83" fmla="*/ 283 h 417"/>
                <a:gd name="T84" fmla="*/ 33 w 311"/>
                <a:gd name="T85" fmla="*/ 209 h 417"/>
                <a:gd name="T86" fmla="*/ 39 w 311"/>
                <a:gd name="T87" fmla="*/ 115 h 417"/>
                <a:gd name="T88" fmla="*/ 19 w 311"/>
                <a:gd name="T89" fmla="*/ 77 h 417"/>
                <a:gd name="T90" fmla="*/ 51 w 311"/>
                <a:gd name="T91" fmla="*/ 28 h 417"/>
                <a:gd name="T92" fmla="*/ 105 w 311"/>
                <a:gd name="T93" fmla="*/ 41 h 417"/>
                <a:gd name="T94" fmla="*/ 154 w 311"/>
                <a:gd name="T95" fmla="*/ 44 h 417"/>
                <a:gd name="T96" fmla="*/ 243 w 311"/>
                <a:gd name="T97" fmla="*/ 81 h 417"/>
                <a:gd name="T98" fmla="*/ 280 w 311"/>
                <a:gd name="T99" fmla="*/ 172 h 417"/>
                <a:gd name="T100" fmla="*/ 251 w 311"/>
                <a:gd name="T101" fmla="*/ 252 h 417"/>
                <a:gd name="T102" fmla="*/ 166 w 311"/>
                <a:gd name="T103" fmla="*/ 297 h 417"/>
                <a:gd name="T104" fmla="*/ 261 w 311"/>
                <a:gd name="T105" fmla="*/ 72 h 417"/>
                <a:gd name="T106" fmla="*/ 259 w 311"/>
                <a:gd name="T107" fmla="*/ 48 h 417"/>
                <a:gd name="T108" fmla="*/ 283 w 311"/>
                <a:gd name="T109" fmla="*/ 42 h 417"/>
                <a:gd name="T110" fmla="*/ 294 w 311"/>
                <a:gd name="T111" fmla="*/ 63 h 417"/>
                <a:gd name="T112" fmla="*/ 275 w 311"/>
                <a:gd name="T113" fmla="*/ 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417">
                  <a:moveTo>
                    <a:pt x="154" y="140"/>
                  </a:moveTo>
                  <a:lnTo>
                    <a:pt x="154" y="140"/>
                  </a:lnTo>
                  <a:lnTo>
                    <a:pt x="145" y="141"/>
                  </a:lnTo>
                  <a:lnTo>
                    <a:pt x="145" y="141"/>
                  </a:lnTo>
                  <a:lnTo>
                    <a:pt x="138" y="145"/>
                  </a:lnTo>
                  <a:lnTo>
                    <a:pt x="131" y="149"/>
                  </a:lnTo>
                  <a:lnTo>
                    <a:pt x="127" y="156"/>
                  </a:lnTo>
                  <a:lnTo>
                    <a:pt x="123" y="163"/>
                  </a:lnTo>
                  <a:lnTo>
                    <a:pt x="123" y="163"/>
                  </a:lnTo>
                  <a:lnTo>
                    <a:pt x="122" y="172"/>
                  </a:lnTo>
                  <a:lnTo>
                    <a:pt x="122" y="172"/>
                  </a:lnTo>
                  <a:lnTo>
                    <a:pt x="122" y="177"/>
                  </a:lnTo>
                  <a:lnTo>
                    <a:pt x="124" y="183"/>
                  </a:lnTo>
                  <a:lnTo>
                    <a:pt x="128" y="189"/>
                  </a:lnTo>
                  <a:lnTo>
                    <a:pt x="131" y="193"/>
                  </a:lnTo>
                  <a:lnTo>
                    <a:pt x="136" y="198"/>
                  </a:lnTo>
                  <a:lnTo>
                    <a:pt x="141" y="200"/>
                  </a:lnTo>
                  <a:lnTo>
                    <a:pt x="147" y="202"/>
                  </a:lnTo>
                  <a:lnTo>
                    <a:pt x="154" y="202"/>
                  </a:lnTo>
                  <a:lnTo>
                    <a:pt x="154" y="202"/>
                  </a:lnTo>
                  <a:lnTo>
                    <a:pt x="159" y="202"/>
                  </a:lnTo>
                  <a:lnTo>
                    <a:pt x="166" y="200"/>
                  </a:lnTo>
                  <a:lnTo>
                    <a:pt x="171" y="198"/>
                  </a:lnTo>
                  <a:lnTo>
                    <a:pt x="175" y="193"/>
                  </a:lnTo>
                  <a:lnTo>
                    <a:pt x="180" y="189"/>
                  </a:lnTo>
                  <a:lnTo>
                    <a:pt x="182" y="183"/>
                  </a:lnTo>
                  <a:lnTo>
                    <a:pt x="184" y="177"/>
                  </a:lnTo>
                  <a:lnTo>
                    <a:pt x="185" y="172"/>
                  </a:lnTo>
                  <a:lnTo>
                    <a:pt x="185" y="172"/>
                  </a:lnTo>
                  <a:lnTo>
                    <a:pt x="184" y="165"/>
                  </a:lnTo>
                  <a:lnTo>
                    <a:pt x="182" y="159"/>
                  </a:lnTo>
                  <a:lnTo>
                    <a:pt x="180" y="154"/>
                  </a:lnTo>
                  <a:lnTo>
                    <a:pt x="175" y="149"/>
                  </a:lnTo>
                  <a:lnTo>
                    <a:pt x="171" y="146"/>
                  </a:lnTo>
                  <a:lnTo>
                    <a:pt x="166" y="142"/>
                  </a:lnTo>
                  <a:lnTo>
                    <a:pt x="159" y="140"/>
                  </a:lnTo>
                  <a:lnTo>
                    <a:pt x="154" y="140"/>
                  </a:lnTo>
                  <a:lnTo>
                    <a:pt x="154" y="140"/>
                  </a:lnTo>
                  <a:close/>
                  <a:moveTo>
                    <a:pt x="89" y="63"/>
                  </a:moveTo>
                  <a:lnTo>
                    <a:pt x="89" y="63"/>
                  </a:lnTo>
                  <a:lnTo>
                    <a:pt x="89" y="62"/>
                  </a:lnTo>
                  <a:lnTo>
                    <a:pt x="89" y="62"/>
                  </a:lnTo>
                  <a:lnTo>
                    <a:pt x="86" y="58"/>
                  </a:lnTo>
                  <a:lnTo>
                    <a:pt x="82" y="54"/>
                  </a:lnTo>
                  <a:lnTo>
                    <a:pt x="78" y="52"/>
                  </a:lnTo>
                  <a:lnTo>
                    <a:pt x="72" y="51"/>
                  </a:lnTo>
                  <a:lnTo>
                    <a:pt x="72" y="51"/>
                  </a:lnTo>
                  <a:lnTo>
                    <a:pt x="69" y="51"/>
                  </a:lnTo>
                  <a:lnTo>
                    <a:pt x="69" y="51"/>
                  </a:lnTo>
                  <a:lnTo>
                    <a:pt x="64" y="51"/>
                  </a:lnTo>
                  <a:lnTo>
                    <a:pt x="60" y="52"/>
                  </a:lnTo>
                  <a:lnTo>
                    <a:pt x="56" y="54"/>
                  </a:lnTo>
                  <a:lnTo>
                    <a:pt x="52" y="56"/>
                  </a:lnTo>
                  <a:lnTo>
                    <a:pt x="52" y="56"/>
                  </a:lnTo>
                  <a:lnTo>
                    <a:pt x="48" y="61"/>
                  </a:lnTo>
                  <a:lnTo>
                    <a:pt x="46" y="65"/>
                  </a:lnTo>
                  <a:lnTo>
                    <a:pt x="45" y="70"/>
                  </a:lnTo>
                  <a:lnTo>
                    <a:pt x="44" y="76"/>
                  </a:lnTo>
                  <a:lnTo>
                    <a:pt x="44" y="76"/>
                  </a:lnTo>
                  <a:lnTo>
                    <a:pt x="45" y="81"/>
                  </a:lnTo>
                  <a:lnTo>
                    <a:pt x="47" y="86"/>
                  </a:lnTo>
                  <a:lnTo>
                    <a:pt x="50" y="89"/>
                  </a:lnTo>
                  <a:lnTo>
                    <a:pt x="53" y="94"/>
                  </a:lnTo>
                  <a:lnTo>
                    <a:pt x="53" y="94"/>
                  </a:lnTo>
                  <a:lnTo>
                    <a:pt x="54" y="94"/>
                  </a:lnTo>
                  <a:lnTo>
                    <a:pt x="116" y="138"/>
                  </a:lnTo>
                  <a:lnTo>
                    <a:pt x="116" y="138"/>
                  </a:lnTo>
                  <a:lnTo>
                    <a:pt x="117" y="138"/>
                  </a:lnTo>
                  <a:lnTo>
                    <a:pt x="117" y="138"/>
                  </a:lnTo>
                  <a:lnTo>
                    <a:pt x="119" y="138"/>
                  </a:lnTo>
                  <a:lnTo>
                    <a:pt x="119" y="138"/>
                  </a:lnTo>
                  <a:lnTo>
                    <a:pt x="120" y="136"/>
                  </a:lnTo>
                  <a:lnTo>
                    <a:pt x="120" y="134"/>
                  </a:lnTo>
                  <a:lnTo>
                    <a:pt x="89" y="63"/>
                  </a:lnTo>
                  <a:close/>
                  <a:moveTo>
                    <a:pt x="201" y="336"/>
                  </a:moveTo>
                  <a:lnTo>
                    <a:pt x="194" y="336"/>
                  </a:lnTo>
                  <a:lnTo>
                    <a:pt x="194" y="377"/>
                  </a:lnTo>
                  <a:lnTo>
                    <a:pt x="201" y="377"/>
                  </a:lnTo>
                  <a:lnTo>
                    <a:pt x="201" y="377"/>
                  </a:lnTo>
                  <a:lnTo>
                    <a:pt x="206" y="377"/>
                  </a:lnTo>
                  <a:lnTo>
                    <a:pt x="210" y="376"/>
                  </a:lnTo>
                  <a:lnTo>
                    <a:pt x="214" y="373"/>
                  </a:lnTo>
                  <a:lnTo>
                    <a:pt x="217" y="371"/>
                  </a:lnTo>
                  <a:lnTo>
                    <a:pt x="217" y="371"/>
                  </a:lnTo>
                  <a:lnTo>
                    <a:pt x="219" y="368"/>
                  </a:lnTo>
                  <a:lnTo>
                    <a:pt x="220" y="364"/>
                  </a:lnTo>
                  <a:lnTo>
                    <a:pt x="222" y="360"/>
                  </a:lnTo>
                  <a:lnTo>
                    <a:pt x="222" y="355"/>
                  </a:lnTo>
                  <a:lnTo>
                    <a:pt x="222" y="355"/>
                  </a:lnTo>
                  <a:lnTo>
                    <a:pt x="222" y="351"/>
                  </a:lnTo>
                  <a:lnTo>
                    <a:pt x="220" y="347"/>
                  </a:lnTo>
                  <a:lnTo>
                    <a:pt x="219" y="344"/>
                  </a:lnTo>
                  <a:lnTo>
                    <a:pt x="216" y="342"/>
                  </a:lnTo>
                  <a:lnTo>
                    <a:pt x="216" y="342"/>
                  </a:lnTo>
                  <a:lnTo>
                    <a:pt x="214" y="338"/>
                  </a:lnTo>
                  <a:lnTo>
                    <a:pt x="210" y="337"/>
                  </a:lnTo>
                  <a:lnTo>
                    <a:pt x="206" y="336"/>
                  </a:lnTo>
                  <a:lnTo>
                    <a:pt x="201" y="336"/>
                  </a:lnTo>
                  <a:lnTo>
                    <a:pt x="201" y="336"/>
                  </a:lnTo>
                  <a:close/>
                  <a:moveTo>
                    <a:pt x="292" y="0"/>
                  </a:moveTo>
                  <a:lnTo>
                    <a:pt x="269" y="0"/>
                  </a:lnTo>
                  <a:lnTo>
                    <a:pt x="269" y="0"/>
                  </a:lnTo>
                  <a:lnTo>
                    <a:pt x="266" y="0"/>
                  </a:lnTo>
                  <a:lnTo>
                    <a:pt x="262" y="2"/>
                  </a:lnTo>
                  <a:lnTo>
                    <a:pt x="261" y="4"/>
                  </a:lnTo>
                  <a:lnTo>
                    <a:pt x="260" y="9"/>
                  </a:lnTo>
                  <a:lnTo>
                    <a:pt x="260" y="9"/>
                  </a:lnTo>
                  <a:lnTo>
                    <a:pt x="260" y="12"/>
                  </a:lnTo>
                  <a:lnTo>
                    <a:pt x="258" y="15"/>
                  </a:lnTo>
                  <a:lnTo>
                    <a:pt x="254" y="17"/>
                  </a:lnTo>
                  <a:lnTo>
                    <a:pt x="251" y="18"/>
                  </a:lnTo>
                  <a:lnTo>
                    <a:pt x="201" y="18"/>
                  </a:lnTo>
                  <a:lnTo>
                    <a:pt x="201" y="18"/>
                  </a:lnTo>
                  <a:lnTo>
                    <a:pt x="198" y="17"/>
                  </a:lnTo>
                  <a:lnTo>
                    <a:pt x="194" y="15"/>
                  </a:lnTo>
                  <a:lnTo>
                    <a:pt x="193" y="12"/>
                  </a:lnTo>
                  <a:lnTo>
                    <a:pt x="192" y="9"/>
                  </a:lnTo>
                  <a:lnTo>
                    <a:pt x="192" y="9"/>
                  </a:lnTo>
                  <a:lnTo>
                    <a:pt x="191" y="4"/>
                  </a:lnTo>
                  <a:lnTo>
                    <a:pt x="190" y="2"/>
                  </a:lnTo>
                  <a:lnTo>
                    <a:pt x="187" y="0"/>
                  </a:lnTo>
                  <a:lnTo>
                    <a:pt x="183" y="0"/>
                  </a:lnTo>
                  <a:lnTo>
                    <a:pt x="19" y="0"/>
                  </a:lnTo>
                  <a:lnTo>
                    <a:pt x="19" y="0"/>
                  </a:lnTo>
                  <a:lnTo>
                    <a:pt x="16" y="0"/>
                  </a:lnTo>
                  <a:lnTo>
                    <a:pt x="12" y="1"/>
                  </a:lnTo>
                  <a:lnTo>
                    <a:pt x="9" y="2"/>
                  </a:lnTo>
                  <a:lnTo>
                    <a:pt x="5" y="5"/>
                  </a:lnTo>
                  <a:lnTo>
                    <a:pt x="3" y="8"/>
                  </a:lnTo>
                  <a:lnTo>
                    <a:pt x="1" y="11"/>
                  </a:lnTo>
                  <a:lnTo>
                    <a:pt x="0" y="15"/>
                  </a:lnTo>
                  <a:lnTo>
                    <a:pt x="0" y="18"/>
                  </a:lnTo>
                  <a:lnTo>
                    <a:pt x="0" y="371"/>
                  </a:lnTo>
                  <a:lnTo>
                    <a:pt x="0" y="371"/>
                  </a:lnTo>
                  <a:lnTo>
                    <a:pt x="1" y="380"/>
                  </a:lnTo>
                  <a:lnTo>
                    <a:pt x="3" y="389"/>
                  </a:lnTo>
                  <a:lnTo>
                    <a:pt x="8" y="397"/>
                  </a:lnTo>
                  <a:lnTo>
                    <a:pt x="13" y="404"/>
                  </a:lnTo>
                  <a:lnTo>
                    <a:pt x="21" y="410"/>
                  </a:lnTo>
                  <a:lnTo>
                    <a:pt x="29" y="414"/>
                  </a:lnTo>
                  <a:lnTo>
                    <a:pt x="38" y="416"/>
                  </a:lnTo>
                  <a:lnTo>
                    <a:pt x="48" y="417"/>
                  </a:lnTo>
                  <a:lnTo>
                    <a:pt x="262" y="417"/>
                  </a:lnTo>
                  <a:lnTo>
                    <a:pt x="262" y="417"/>
                  </a:lnTo>
                  <a:lnTo>
                    <a:pt x="273" y="416"/>
                  </a:lnTo>
                  <a:lnTo>
                    <a:pt x="282" y="414"/>
                  </a:lnTo>
                  <a:lnTo>
                    <a:pt x="290" y="410"/>
                  </a:lnTo>
                  <a:lnTo>
                    <a:pt x="297" y="404"/>
                  </a:lnTo>
                  <a:lnTo>
                    <a:pt x="303" y="397"/>
                  </a:lnTo>
                  <a:lnTo>
                    <a:pt x="308" y="389"/>
                  </a:lnTo>
                  <a:lnTo>
                    <a:pt x="310" y="380"/>
                  </a:lnTo>
                  <a:lnTo>
                    <a:pt x="311" y="371"/>
                  </a:lnTo>
                  <a:lnTo>
                    <a:pt x="311" y="18"/>
                  </a:lnTo>
                  <a:lnTo>
                    <a:pt x="311" y="18"/>
                  </a:lnTo>
                  <a:lnTo>
                    <a:pt x="311" y="15"/>
                  </a:lnTo>
                  <a:lnTo>
                    <a:pt x="310" y="11"/>
                  </a:lnTo>
                  <a:lnTo>
                    <a:pt x="308" y="8"/>
                  </a:lnTo>
                  <a:lnTo>
                    <a:pt x="305" y="5"/>
                  </a:lnTo>
                  <a:lnTo>
                    <a:pt x="302" y="2"/>
                  </a:lnTo>
                  <a:lnTo>
                    <a:pt x="299" y="1"/>
                  </a:lnTo>
                  <a:lnTo>
                    <a:pt x="295" y="0"/>
                  </a:lnTo>
                  <a:lnTo>
                    <a:pt x="292" y="0"/>
                  </a:lnTo>
                  <a:lnTo>
                    <a:pt x="292" y="0"/>
                  </a:lnTo>
                  <a:close/>
                  <a:moveTo>
                    <a:pt x="103" y="383"/>
                  </a:moveTo>
                  <a:lnTo>
                    <a:pt x="103" y="383"/>
                  </a:lnTo>
                  <a:lnTo>
                    <a:pt x="99" y="386"/>
                  </a:lnTo>
                  <a:lnTo>
                    <a:pt x="95" y="387"/>
                  </a:lnTo>
                  <a:lnTo>
                    <a:pt x="85" y="389"/>
                  </a:lnTo>
                  <a:lnTo>
                    <a:pt x="85" y="389"/>
                  </a:lnTo>
                  <a:lnTo>
                    <a:pt x="74" y="388"/>
                  </a:lnTo>
                  <a:lnTo>
                    <a:pt x="67" y="385"/>
                  </a:lnTo>
                  <a:lnTo>
                    <a:pt x="67" y="372"/>
                  </a:lnTo>
                  <a:lnTo>
                    <a:pt x="67" y="372"/>
                  </a:lnTo>
                  <a:lnTo>
                    <a:pt x="71" y="374"/>
                  </a:lnTo>
                  <a:lnTo>
                    <a:pt x="74" y="377"/>
                  </a:lnTo>
                  <a:lnTo>
                    <a:pt x="79" y="378"/>
                  </a:lnTo>
                  <a:lnTo>
                    <a:pt x="84" y="378"/>
                  </a:lnTo>
                  <a:lnTo>
                    <a:pt x="84" y="378"/>
                  </a:lnTo>
                  <a:lnTo>
                    <a:pt x="89" y="378"/>
                  </a:lnTo>
                  <a:lnTo>
                    <a:pt x="93" y="377"/>
                  </a:lnTo>
                  <a:lnTo>
                    <a:pt x="93" y="377"/>
                  </a:lnTo>
                  <a:lnTo>
                    <a:pt x="95" y="374"/>
                  </a:lnTo>
                  <a:lnTo>
                    <a:pt x="95" y="371"/>
                  </a:lnTo>
                  <a:lnTo>
                    <a:pt x="95" y="371"/>
                  </a:lnTo>
                  <a:lnTo>
                    <a:pt x="95" y="369"/>
                  </a:lnTo>
                  <a:lnTo>
                    <a:pt x="93" y="367"/>
                  </a:lnTo>
                  <a:lnTo>
                    <a:pt x="93" y="367"/>
                  </a:lnTo>
                  <a:lnTo>
                    <a:pt x="89" y="364"/>
                  </a:lnTo>
                  <a:lnTo>
                    <a:pt x="81" y="361"/>
                  </a:lnTo>
                  <a:lnTo>
                    <a:pt x="81" y="361"/>
                  </a:lnTo>
                  <a:lnTo>
                    <a:pt x="74" y="357"/>
                  </a:lnTo>
                  <a:lnTo>
                    <a:pt x="70" y="353"/>
                  </a:lnTo>
                  <a:lnTo>
                    <a:pt x="68" y="348"/>
                  </a:lnTo>
                  <a:lnTo>
                    <a:pt x="67" y="343"/>
                  </a:lnTo>
                  <a:lnTo>
                    <a:pt x="67" y="343"/>
                  </a:lnTo>
                  <a:lnTo>
                    <a:pt x="67" y="338"/>
                  </a:lnTo>
                  <a:lnTo>
                    <a:pt x="69" y="335"/>
                  </a:lnTo>
                  <a:lnTo>
                    <a:pt x="70" y="331"/>
                  </a:lnTo>
                  <a:lnTo>
                    <a:pt x="73" y="329"/>
                  </a:lnTo>
                  <a:lnTo>
                    <a:pt x="73" y="329"/>
                  </a:lnTo>
                  <a:lnTo>
                    <a:pt x="77" y="327"/>
                  </a:lnTo>
                  <a:lnTo>
                    <a:pt x="81" y="325"/>
                  </a:lnTo>
                  <a:lnTo>
                    <a:pt x="91" y="323"/>
                  </a:lnTo>
                  <a:lnTo>
                    <a:pt x="91" y="323"/>
                  </a:lnTo>
                  <a:lnTo>
                    <a:pt x="99" y="325"/>
                  </a:lnTo>
                  <a:lnTo>
                    <a:pt x="106" y="326"/>
                  </a:lnTo>
                  <a:lnTo>
                    <a:pt x="106" y="338"/>
                  </a:lnTo>
                  <a:lnTo>
                    <a:pt x="106" y="338"/>
                  </a:lnTo>
                  <a:lnTo>
                    <a:pt x="99" y="336"/>
                  </a:lnTo>
                  <a:lnTo>
                    <a:pt x="91" y="335"/>
                  </a:lnTo>
                  <a:lnTo>
                    <a:pt x="91" y="335"/>
                  </a:lnTo>
                  <a:lnTo>
                    <a:pt x="87" y="335"/>
                  </a:lnTo>
                  <a:lnTo>
                    <a:pt x="84" y="336"/>
                  </a:lnTo>
                  <a:lnTo>
                    <a:pt x="84" y="336"/>
                  </a:lnTo>
                  <a:lnTo>
                    <a:pt x="81" y="338"/>
                  </a:lnTo>
                  <a:lnTo>
                    <a:pt x="81" y="342"/>
                  </a:lnTo>
                  <a:lnTo>
                    <a:pt x="81" y="342"/>
                  </a:lnTo>
                  <a:lnTo>
                    <a:pt x="81" y="344"/>
                  </a:lnTo>
                  <a:lnTo>
                    <a:pt x="82" y="346"/>
                  </a:lnTo>
                  <a:lnTo>
                    <a:pt x="82" y="346"/>
                  </a:lnTo>
                  <a:lnTo>
                    <a:pt x="86" y="348"/>
                  </a:lnTo>
                  <a:lnTo>
                    <a:pt x="93" y="351"/>
                  </a:lnTo>
                  <a:lnTo>
                    <a:pt x="93" y="351"/>
                  </a:lnTo>
                  <a:lnTo>
                    <a:pt x="101" y="355"/>
                  </a:lnTo>
                  <a:lnTo>
                    <a:pt x="105" y="360"/>
                  </a:lnTo>
                  <a:lnTo>
                    <a:pt x="105" y="360"/>
                  </a:lnTo>
                  <a:lnTo>
                    <a:pt x="108" y="364"/>
                  </a:lnTo>
                  <a:lnTo>
                    <a:pt x="110" y="370"/>
                  </a:lnTo>
                  <a:lnTo>
                    <a:pt x="110" y="370"/>
                  </a:lnTo>
                  <a:lnTo>
                    <a:pt x="108" y="374"/>
                  </a:lnTo>
                  <a:lnTo>
                    <a:pt x="107" y="378"/>
                  </a:lnTo>
                  <a:lnTo>
                    <a:pt x="105" y="381"/>
                  </a:lnTo>
                  <a:lnTo>
                    <a:pt x="103" y="383"/>
                  </a:lnTo>
                  <a:lnTo>
                    <a:pt x="103" y="383"/>
                  </a:lnTo>
                  <a:close/>
                  <a:moveTo>
                    <a:pt x="158" y="383"/>
                  </a:moveTo>
                  <a:lnTo>
                    <a:pt x="158" y="383"/>
                  </a:lnTo>
                  <a:lnTo>
                    <a:pt x="155" y="386"/>
                  </a:lnTo>
                  <a:lnTo>
                    <a:pt x="150" y="387"/>
                  </a:lnTo>
                  <a:lnTo>
                    <a:pt x="140" y="389"/>
                  </a:lnTo>
                  <a:lnTo>
                    <a:pt x="140" y="389"/>
                  </a:lnTo>
                  <a:lnTo>
                    <a:pt x="130" y="388"/>
                  </a:lnTo>
                  <a:lnTo>
                    <a:pt x="123" y="385"/>
                  </a:lnTo>
                  <a:lnTo>
                    <a:pt x="123" y="372"/>
                  </a:lnTo>
                  <a:lnTo>
                    <a:pt x="123" y="372"/>
                  </a:lnTo>
                  <a:lnTo>
                    <a:pt x="127" y="374"/>
                  </a:lnTo>
                  <a:lnTo>
                    <a:pt x="131" y="377"/>
                  </a:lnTo>
                  <a:lnTo>
                    <a:pt x="136" y="378"/>
                  </a:lnTo>
                  <a:lnTo>
                    <a:pt x="140" y="378"/>
                  </a:lnTo>
                  <a:lnTo>
                    <a:pt x="140" y="378"/>
                  </a:lnTo>
                  <a:lnTo>
                    <a:pt x="145" y="378"/>
                  </a:lnTo>
                  <a:lnTo>
                    <a:pt x="148" y="377"/>
                  </a:lnTo>
                  <a:lnTo>
                    <a:pt x="148" y="377"/>
                  </a:lnTo>
                  <a:lnTo>
                    <a:pt x="150" y="374"/>
                  </a:lnTo>
                  <a:lnTo>
                    <a:pt x="150" y="371"/>
                  </a:lnTo>
                  <a:lnTo>
                    <a:pt x="150" y="371"/>
                  </a:lnTo>
                  <a:lnTo>
                    <a:pt x="150" y="369"/>
                  </a:lnTo>
                  <a:lnTo>
                    <a:pt x="148" y="367"/>
                  </a:lnTo>
                  <a:lnTo>
                    <a:pt x="148" y="367"/>
                  </a:lnTo>
                  <a:lnTo>
                    <a:pt x="145" y="364"/>
                  </a:lnTo>
                  <a:lnTo>
                    <a:pt x="137" y="361"/>
                  </a:lnTo>
                  <a:lnTo>
                    <a:pt x="137" y="361"/>
                  </a:lnTo>
                  <a:lnTo>
                    <a:pt x="131" y="357"/>
                  </a:lnTo>
                  <a:lnTo>
                    <a:pt x="127" y="353"/>
                  </a:lnTo>
                  <a:lnTo>
                    <a:pt x="123" y="348"/>
                  </a:lnTo>
                  <a:lnTo>
                    <a:pt x="122" y="343"/>
                  </a:lnTo>
                  <a:lnTo>
                    <a:pt x="122" y="343"/>
                  </a:lnTo>
                  <a:lnTo>
                    <a:pt x="123" y="338"/>
                  </a:lnTo>
                  <a:lnTo>
                    <a:pt x="124" y="335"/>
                  </a:lnTo>
                  <a:lnTo>
                    <a:pt x="127" y="331"/>
                  </a:lnTo>
                  <a:lnTo>
                    <a:pt x="129" y="329"/>
                  </a:lnTo>
                  <a:lnTo>
                    <a:pt x="129" y="329"/>
                  </a:lnTo>
                  <a:lnTo>
                    <a:pt x="132" y="327"/>
                  </a:lnTo>
                  <a:lnTo>
                    <a:pt x="137" y="325"/>
                  </a:lnTo>
                  <a:lnTo>
                    <a:pt x="147" y="323"/>
                  </a:lnTo>
                  <a:lnTo>
                    <a:pt x="147" y="323"/>
                  </a:lnTo>
                  <a:lnTo>
                    <a:pt x="155" y="325"/>
                  </a:lnTo>
                  <a:lnTo>
                    <a:pt x="162" y="326"/>
                  </a:lnTo>
                  <a:lnTo>
                    <a:pt x="162" y="338"/>
                  </a:lnTo>
                  <a:lnTo>
                    <a:pt x="162" y="338"/>
                  </a:lnTo>
                  <a:lnTo>
                    <a:pt x="155" y="336"/>
                  </a:lnTo>
                  <a:lnTo>
                    <a:pt x="147" y="335"/>
                  </a:lnTo>
                  <a:lnTo>
                    <a:pt x="147" y="335"/>
                  </a:lnTo>
                  <a:lnTo>
                    <a:pt x="142" y="335"/>
                  </a:lnTo>
                  <a:lnTo>
                    <a:pt x="139" y="336"/>
                  </a:lnTo>
                  <a:lnTo>
                    <a:pt x="139" y="336"/>
                  </a:lnTo>
                  <a:lnTo>
                    <a:pt x="137" y="338"/>
                  </a:lnTo>
                  <a:lnTo>
                    <a:pt x="137" y="342"/>
                  </a:lnTo>
                  <a:lnTo>
                    <a:pt x="137" y="342"/>
                  </a:lnTo>
                  <a:lnTo>
                    <a:pt x="137" y="344"/>
                  </a:lnTo>
                  <a:lnTo>
                    <a:pt x="139" y="346"/>
                  </a:lnTo>
                  <a:lnTo>
                    <a:pt x="139" y="346"/>
                  </a:lnTo>
                  <a:lnTo>
                    <a:pt x="142" y="348"/>
                  </a:lnTo>
                  <a:lnTo>
                    <a:pt x="148" y="351"/>
                  </a:lnTo>
                  <a:lnTo>
                    <a:pt x="148" y="351"/>
                  </a:lnTo>
                  <a:lnTo>
                    <a:pt x="156" y="355"/>
                  </a:lnTo>
                  <a:lnTo>
                    <a:pt x="162" y="360"/>
                  </a:lnTo>
                  <a:lnTo>
                    <a:pt x="162" y="360"/>
                  </a:lnTo>
                  <a:lnTo>
                    <a:pt x="164" y="364"/>
                  </a:lnTo>
                  <a:lnTo>
                    <a:pt x="165" y="370"/>
                  </a:lnTo>
                  <a:lnTo>
                    <a:pt x="165" y="370"/>
                  </a:lnTo>
                  <a:lnTo>
                    <a:pt x="164" y="374"/>
                  </a:lnTo>
                  <a:lnTo>
                    <a:pt x="163" y="378"/>
                  </a:lnTo>
                  <a:lnTo>
                    <a:pt x="162" y="381"/>
                  </a:lnTo>
                  <a:lnTo>
                    <a:pt x="158" y="383"/>
                  </a:lnTo>
                  <a:lnTo>
                    <a:pt x="158" y="383"/>
                  </a:lnTo>
                  <a:close/>
                  <a:moveTo>
                    <a:pt x="227" y="379"/>
                  </a:moveTo>
                  <a:lnTo>
                    <a:pt x="227" y="379"/>
                  </a:lnTo>
                  <a:lnTo>
                    <a:pt x="222" y="382"/>
                  </a:lnTo>
                  <a:lnTo>
                    <a:pt x="216" y="386"/>
                  </a:lnTo>
                  <a:lnTo>
                    <a:pt x="210" y="387"/>
                  </a:lnTo>
                  <a:lnTo>
                    <a:pt x="202" y="388"/>
                  </a:lnTo>
                  <a:lnTo>
                    <a:pt x="181" y="388"/>
                  </a:lnTo>
                  <a:lnTo>
                    <a:pt x="181" y="325"/>
                  </a:lnTo>
                  <a:lnTo>
                    <a:pt x="202" y="325"/>
                  </a:lnTo>
                  <a:lnTo>
                    <a:pt x="202" y="325"/>
                  </a:lnTo>
                  <a:lnTo>
                    <a:pt x="210" y="326"/>
                  </a:lnTo>
                  <a:lnTo>
                    <a:pt x="217" y="327"/>
                  </a:lnTo>
                  <a:lnTo>
                    <a:pt x="223" y="329"/>
                  </a:lnTo>
                  <a:lnTo>
                    <a:pt x="227" y="333"/>
                  </a:lnTo>
                  <a:lnTo>
                    <a:pt x="232" y="337"/>
                  </a:lnTo>
                  <a:lnTo>
                    <a:pt x="234" y="342"/>
                  </a:lnTo>
                  <a:lnTo>
                    <a:pt x="235" y="348"/>
                  </a:lnTo>
                  <a:lnTo>
                    <a:pt x="236" y="355"/>
                  </a:lnTo>
                  <a:lnTo>
                    <a:pt x="236" y="355"/>
                  </a:lnTo>
                  <a:lnTo>
                    <a:pt x="235" y="362"/>
                  </a:lnTo>
                  <a:lnTo>
                    <a:pt x="234" y="369"/>
                  </a:lnTo>
                  <a:lnTo>
                    <a:pt x="231" y="374"/>
                  </a:lnTo>
                  <a:lnTo>
                    <a:pt x="227" y="379"/>
                  </a:lnTo>
                  <a:lnTo>
                    <a:pt x="227" y="379"/>
                  </a:lnTo>
                  <a:close/>
                  <a:moveTo>
                    <a:pt x="154" y="299"/>
                  </a:moveTo>
                  <a:lnTo>
                    <a:pt x="154" y="299"/>
                  </a:lnTo>
                  <a:lnTo>
                    <a:pt x="140" y="297"/>
                  </a:lnTo>
                  <a:lnTo>
                    <a:pt x="128" y="295"/>
                  </a:lnTo>
                  <a:lnTo>
                    <a:pt x="115" y="293"/>
                  </a:lnTo>
                  <a:lnTo>
                    <a:pt x="104" y="288"/>
                  </a:lnTo>
                  <a:lnTo>
                    <a:pt x="93" y="283"/>
                  </a:lnTo>
                  <a:lnTo>
                    <a:pt x="82" y="277"/>
                  </a:lnTo>
                  <a:lnTo>
                    <a:pt x="72" y="269"/>
                  </a:lnTo>
                  <a:lnTo>
                    <a:pt x="63" y="261"/>
                  </a:lnTo>
                  <a:lnTo>
                    <a:pt x="55" y="252"/>
                  </a:lnTo>
                  <a:lnTo>
                    <a:pt x="48" y="242"/>
                  </a:lnTo>
                  <a:lnTo>
                    <a:pt x="42" y="232"/>
                  </a:lnTo>
                  <a:lnTo>
                    <a:pt x="36" y="220"/>
                  </a:lnTo>
                  <a:lnTo>
                    <a:pt x="33" y="209"/>
                  </a:lnTo>
                  <a:lnTo>
                    <a:pt x="29" y="197"/>
                  </a:lnTo>
                  <a:lnTo>
                    <a:pt x="27" y="184"/>
                  </a:lnTo>
                  <a:lnTo>
                    <a:pt x="27" y="172"/>
                  </a:lnTo>
                  <a:lnTo>
                    <a:pt x="27" y="172"/>
                  </a:lnTo>
                  <a:lnTo>
                    <a:pt x="27" y="156"/>
                  </a:lnTo>
                  <a:lnTo>
                    <a:pt x="30" y="142"/>
                  </a:lnTo>
                  <a:lnTo>
                    <a:pt x="34" y="128"/>
                  </a:lnTo>
                  <a:lnTo>
                    <a:pt x="39" y="115"/>
                  </a:lnTo>
                  <a:lnTo>
                    <a:pt x="39" y="114"/>
                  </a:lnTo>
                  <a:lnTo>
                    <a:pt x="39" y="114"/>
                  </a:lnTo>
                  <a:lnTo>
                    <a:pt x="39" y="114"/>
                  </a:lnTo>
                  <a:lnTo>
                    <a:pt x="39" y="114"/>
                  </a:lnTo>
                  <a:lnTo>
                    <a:pt x="30" y="107"/>
                  </a:lnTo>
                  <a:lnTo>
                    <a:pt x="25" y="98"/>
                  </a:lnTo>
                  <a:lnTo>
                    <a:pt x="20" y="88"/>
                  </a:lnTo>
                  <a:lnTo>
                    <a:pt x="19" y="77"/>
                  </a:lnTo>
                  <a:lnTo>
                    <a:pt x="19" y="77"/>
                  </a:lnTo>
                  <a:lnTo>
                    <a:pt x="19" y="67"/>
                  </a:lnTo>
                  <a:lnTo>
                    <a:pt x="22" y="55"/>
                  </a:lnTo>
                  <a:lnTo>
                    <a:pt x="28" y="46"/>
                  </a:lnTo>
                  <a:lnTo>
                    <a:pt x="35" y="38"/>
                  </a:lnTo>
                  <a:lnTo>
                    <a:pt x="35" y="38"/>
                  </a:lnTo>
                  <a:lnTo>
                    <a:pt x="43" y="33"/>
                  </a:lnTo>
                  <a:lnTo>
                    <a:pt x="51" y="28"/>
                  </a:lnTo>
                  <a:lnTo>
                    <a:pt x="60" y="26"/>
                  </a:lnTo>
                  <a:lnTo>
                    <a:pt x="69" y="25"/>
                  </a:lnTo>
                  <a:lnTo>
                    <a:pt x="69" y="25"/>
                  </a:lnTo>
                  <a:lnTo>
                    <a:pt x="77" y="26"/>
                  </a:lnTo>
                  <a:lnTo>
                    <a:pt x="77" y="26"/>
                  </a:lnTo>
                  <a:lnTo>
                    <a:pt x="87" y="28"/>
                  </a:lnTo>
                  <a:lnTo>
                    <a:pt x="97" y="34"/>
                  </a:lnTo>
                  <a:lnTo>
                    <a:pt x="105" y="41"/>
                  </a:lnTo>
                  <a:lnTo>
                    <a:pt x="112" y="50"/>
                  </a:lnTo>
                  <a:lnTo>
                    <a:pt x="113" y="51"/>
                  </a:lnTo>
                  <a:lnTo>
                    <a:pt x="113" y="51"/>
                  </a:lnTo>
                  <a:lnTo>
                    <a:pt x="122" y="48"/>
                  </a:lnTo>
                  <a:lnTo>
                    <a:pt x="132" y="46"/>
                  </a:lnTo>
                  <a:lnTo>
                    <a:pt x="142" y="45"/>
                  </a:lnTo>
                  <a:lnTo>
                    <a:pt x="154" y="44"/>
                  </a:lnTo>
                  <a:lnTo>
                    <a:pt x="154" y="44"/>
                  </a:lnTo>
                  <a:lnTo>
                    <a:pt x="166" y="45"/>
                  </a:lnTo>
                  <a:lnTo>
                    <a:pt x="179" y="47"/>
                  </a:lnTo>
                  <a:lnTo>
                    <a:pt x="191" y="50"/>
                  </a:lnTo>
                  <a:lnTo>
                    <a:pt x="202" y="54"/>
                  </a:lnTo>
                  <a:lnTo>
                    <a:pt x="214" y="60"/>
                  </a:lnTo>
                  <a:lnTo>
                    <a:pt x="224" y="67"/>
                  </a:lnTo>
                  <a:lnTo>
                    <a:pt x="234" y="73"/>
                  </a:lnTo>
                  <a:lnTo>
                    <a:pt x="243" y="81"/>
                  </a:lnTo>
                  <a:lnTo>
                    <a:pt x="251" y="90"/>
                  </a:lnTo>
                  <a:lnTo>
                    <a:pt x="259" y="101"/>
                  </a:lnTo>
                  <a:lnTo>
                    <a:pt x="265" y="111"/>
                  </a:lnTo>
                  <a:lnTo>
                    <a:pt x="270" y="122"/>
                  </a:lnTo>
                  <a:lnTo>
                    <a:pt x="275" y="133"/>
                  </a:lnTo>
                  <a:lnTo>
                    <a:pt x="278" y="146"/>
                  </a:lnTo>
                  <a:lnTo>
                    <a:pt x="279" y="158"/>
                  </a:lnTo>
                  <a:lnTo>
                    <a:pt x="280" y="172"/>
                  </a:lnTo>
                  <a:lnTo>
                    <a:pt x="280" y="172"/>
                  </a:lnTo>
                  <a:lnTo>
                    <a:pt x="279" y="184"/>
                  </a:lnTo>
                  <a:lnTo>
                    <a:pt x="278" y="197"/>
                  </a:lnTo>
                  <a:lnTo>
                    <a:pt x="275" y="209"/>
                  </a:lnTo>
                  <a:lnTo>
                    <a:pt x="270" y="220"/>
                  </a:lnTo>
                  <a:lnTo>
                    <a:pt x="265" y="232"/>
                  </a:lnTo>
                  <a:lnTo>
                    <a:pt x="259" y="242"/>
                  </a:lnTo>
                  <a:lnTo>
                    <a:pt x="251" y="252"/>
                  </a:lnTo>
                  <a:lnTo>
                    <a:pt x="243" y="261"/>
                  </a:lnTo>
                  <a:lnTo>
                    <a:pt x="234" y="269"/>
                  </a:lnTo>
                  <a:lnTo>
                    <a:pt x="224" y="277"/>
                  </a:lnTo>
                  <a:lnTo>
                    <a:pt x="214" y="283"/>
                  </a:lnTo>
                  <a:lnTo>
                    <a:pt x="202" y="288"/>
                  </a:lnTo>
                  <a:lnTo>
                    <a:pt x="191" y="293"/>
                  </a:lnTo>
                  <a:lnTo>
                    <a:pt x="179" y="295"/>
                  </a:lnTo>
                  <a:lnTo>
                    <a:pt x="166" y="297"/>
                  </a:lnTo>
                  <a:lnTo>
                    <a:pt x="154" y="299"/>
                  </a:lnTo>
                  <a:lnTo>
                    <a:pt x="154" y="299"/>
                  </a:lnTo>
                  <a:close/>
                  <a:moveTo>
                    <a:pt x="275" y="78"/>
                  </a:moveTo>
                  <a:lnTo>
                    <a:pt x="275" y="78"/>
                  </a:lnTo>
                  <a:lnTo>
                    <a:pt x="271" y="78"/>
                  </a:lnTo>
                  <a:lnTo>
                    <a:pt x="268" y="77"/>
                  </a:lnTo>
                  <a:lnTo>
                    <a:pt x="265" y="74"/>
                  </a:lnTo>
                  <a:lnTo>
                    <a:pt x="261" y="72"/>
                  </a:lnTo>
                  <a:lnTo>
                    <a:pt x="259" y="70"/>
                  </a:lnTo>
                  <a:lnTo>
                    <a:pt x="258" y="67"/>
                  </a:lnTo>
                  <a:lnTo>
                    <a:pt x="257" y="63"/>
                  </a:lnTo>
                  <a:lnTo>
                    <a:pt x="257" y="59"/>
                  </a:lnTo>
                  <a:lnTo>
                    <a:pt x="257" y="59"/>
                  </a:lnTo>
                  <a:lnTo>
                    <a:pt x="257" y="55"/>
                  </a:lnTo>
                  <a:lnTo>
                    <a:pt x="258" y="52"/>
                  </a:lnTo>
                  <a:lnTo>
                    <a:pt x="259" y="48"/>
                  </a:lnTo>
                  <a:lnTo>
                    <a:pt x="261" y="45"/>
                  </a:lnTo>
                  <a:lnTo>
                    <a:pt x="265" y="43"/>
                  </a:lnTo>
                  <a:lnTo>
                    <a:pt x="268" y="42"/>
                  </a:lnTo>
                  <a:lnTo>
                    <a:pt x="271" y="41"/>
                  </a:lnTo>
                  <a:lnTo>
                    <a:pt x="275" y="41"/>
                  </a:lnTo>
                  <a:lnTo>
                    <a:pt x="275" y="41"/>
                  </a:lnTo>
                  <a:lnTo>
                    <a:pt x="279" y="41"/>
                  </a:lnTo>
                  <a:lnTo>
                    <a:pt x="283" y="42"/>
                  </a:lnTo>
                  <a:lnTo>
                    <a:pt x="286" y="43"/>
                  </a:lnTo>
                  <a:lnTo>
                    <a:pt x="288" y="45"/>
                  </a:lnTo>
                  <a:lnTo>
                    <a:pt x="291" y="48"/>
                  </a:lnTo>
                  <a:lnTo>
                    <a:pt x="293" y="52"/>
                  </a:lnTo>
                  <a:lnTo>
                    <a:pt x="294" y="55"/>
                  </a:lnTo>
                  <a:lnTo>
                    <a:pt x="294" y="59"/>
                  </a:lnTo>
                  <a:lnTo>
                    <a:pt x="294" y="59"/>
                  </a:lnTo>
                  <a:lnTo>
                    <a:pt x="294" y="63"/>
                  </a:lnTo>
                  <a:lnTo>
                    <a:pt x="293" y="67"/>
                  </a:lnTo>
                  <a:lnTo>
                    <a:pt x="291" y="70"/>
                  </a:lnTo>
                  <a:lnTo>
                    <a:pt x="288" y="72"/>
                  </a:lnTo>
                  <a:lnTo>
                    <a:pt x="286" y="74"/>
                  </a:lnTo>
                  <a:lnTo>
                    <a:pt x="283" y="77"/>
                  </a:lnTo>
                  <a:lnTo>
                    <a:pt x="279" y="78"/>
                  </a:lnTo>
                  <a:lnTo>
                    <a:pt x="275" y="78"/>
                  </a:lnTo>
                  <a:lnTo>
                    <a:pt x="275" y="78"/>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sp>
          <p:nvSpPr>
            <p:cNvPr id="90" name="Freeform 76"/>
            <p:cNvSpPr>
              <a:spLocks noEditPoints="1"/>
            </p:cNvSpPr>
            <p:nvPr/>
          </p:nvSpPr>
          <p:spPr bwMode="auto">
            <a:xfrm rot="5400000">
              <a:off x="39273" y="3894242"/>
              <a:ext cx="358813" cy="481751"/>
            </a:xfrm>
            <a:custGeom>
              <a:avLst/>
              <a:gdLst>
                <a:gd name="T0" fmla="*/ 123 w 311"/>
                <a:gd name="T1" fmla="*/ 163 h 417"/>
                <a:gd name="T2" fmla="*/ 136 w 311"/>
                <a:gd name="T3" fmla="*/ 198 h 417"/>
                <a:gd name="T4" fmla="*/ 175 w 311"/>
                <a:gd name="T5" fmla="*/ 193 h 417"/>
                <a:gd name="T6" fmla="*/ 180 w 311"/>
                <a:gd name="T7" fmla="*/ 154 h 417"/>
                <a:gd name="T8" fmla="*/ 89 w 311"/>
                <a:gd name="T9" fmla="*/ 63 h 417"/>
                <a:gd name="T10" fmla="*/ 69 w 311"/>
                <a:gd name="T11" fmla="*/ 51 h 417"/>
                <a:gd name="T12" fmla="*/ 46 w 311"/>
                <a:gd name="T13" fmla="*/ 65 h 417"/>
                <a:gd name="T14" fmla="*/ 53 w 311"/>
                <a:gd name="T15" fmla="*/ 94 h 417"/>
                <a:gd name="T16" fmla="*/ 120 w 311"/>
                <a:gd name="T17" fmla="*/ 136 h 417"/>
                <a:gd name="T18" fmla="*/ 206 w 311"/>
                <a:gd name="T19" fmla="*/ 377 h 417"/>
                <a:gd name="T20" fmla="*/ 222 w 311"/>
                <a:gd name="T21" fmla="*/ 355 h 417"/>
                <a:gd name="T22" fmla="*/ 210 w 311"/>
                <a:gd name="T23" fmla="*/ 337 h 417"/>
                <a:gd name="T24" fmla="*/ 262 w 311"/>
                <a:gd name="T25" fmla="*/ 2 h 417"/>
                <a:gd name="T26" fmla="*/ 201 w 311"/>
                <a:gd name="T27" fmla="*/ 18 h 417"/>
                <a:gd name="T28" fmla="*/ 190 w 311"/>
                <a:gd name="T29" fmla="*/ 2 h 417"/>
                <a:gd name="T30" fmla="*/ 5 w 311"/>
                <a:gd name="T31" fmla="*/ 5 h 417"/>
                <a:gd name="T32" fmla="*/ 3 w 311"/>
                <a:gd name="T33" fmla="*/ 389 h 417"/>
                <a:gd name="T34" fmla="*/ 262 w 311"/>
                <a:gd name="T35" fmla="*/ 417 h 417"/>
                <a:gd name="T36" fmla="*/ 311 w 311"/>
                <a:gd name="T37" fmla="*/ 371 h 417"/>
                <a:gd name="T38" fmla="*/ 299 w 311"/>
                <a:gd name="T39" fmla="*/ 1 h 417"/>
                <a:gd name="T40" fmla="*/ 85 w 311"/>
                <a:gd name="T41" fmla="*/ 389 h 417"/>
                <a:gd name="T42" fmla="*/ 79 w 311"/>
                <a:gd name="T43" fmla="*/ 378 h 417"/>
                <a:gd name="T44" fmla="*/ 95 w 311"/>
                <a:gd name="T45" fmla="*/ 371 h 417"/>
                <a:gd name="T46" fmla="*/ 70 w 311"/>
                <a:gd name="T47" fmla="*/ 353 h 417"/>
                <a:gd name="T48" fmla="*/ 73 w 311"/>
                <a:gd name="T49" fmla="*/ 329 h 417"/>
                <a:gd name="T50" fmla="*/ 106 w 311"/>
                <a:gd name="T51" fmla="*/ 338 h 417"/>
                <a:gd name="T52" fmla="*/ 81 w 311"/>
                <a:gd name="T53" fmla="*/ 342 h 417"/>
                <a:gd name="T54" fmla="*/ 101 w 311"/>
                <a:gd name="T55" fmla="*/ 355 h 417"/>
                <a:gd name="T56" fmla="*/ 105 w 311"/>
                <a:gd name="T57" fmla="*/ 381 h 417"/>
                <a:gd name="T58" fmla="*/ 140 w 311"/>
                <a:gd name="T59" fmla="*/ 389 h 417"/>
                <a:gd name="T60" fmla="*/ 140 w 311"/>
                <a:gd name="T61" fmla="*/ 378 h 417"/>
                <a:gd name="T62" fmla="*/ 150 w 311"/>
                <a:gd name="T63" fmla="*/ 369 h 417"/>
                <a:gd name="T64" fmla="*/ 123 w 311"/>
                <a:gd name="T65" fmla="*/ 348 h 417"/>
                <a:gd name="T66" fmla="*/ 132 w 311"/>
                <a:gd name="T67" fmla="*/ 327 h 417"/>
                <a:gd name="T68" fmla="*/ 155 w 311"/>
                <a:gd name="T69" fmla="*/ 336 h 417"/>
                <a:gd name="T70" fmla="*/ 137 w 311"/>
                <a:gd name="T71" fmla="*/ 342 h 417"/>
                <a:gd name="T72" fmla="*/ 162 w 311"/>
                <a:gd name="T73" fmla="*/ 360 h 417"/>
                <a:gd name="T74" fmla="*/ 158 w 311"/>
                <a:gd name="T75" fmla="*/ 383 h 417"/>
                <a:gd name="T76" fmla="*/ 181 w 311"/>
                <a:gd name="T77" fmla="*/ 388 h 417"/>
                <a:gd name="T78" fmla="*/ 232 w 311"/>
                <a:gd name="T79" fmla="*/ 337 h 417"/>
                <a:gd name="T80" fmla="*/ 227 w 311"/>
                <a:gd name="T81" fmla="*/ 379 h 417"/>
                <a:gd name="T82" fmla="*/ 93 w 311"/>
                <a:gd name="T83" fmla="*/ 283 h 417"/>
                <a:gd name="T84" fmla="*/ 33 w 311"/>
                <a:gd name="T85" fmla="*/ 209 h 417"/>
                <a:gd name="T86" fmla="*/ 39 w 311"/>
                <a:gd name="T87" fmla="*/ 115 h 417"/>
                <a:gd name="T88" fmla="*/ 19 w 311"/>
                <a:gd name="T89" fmla="*/ 77 h 417"/>
                <a:gd name="T90" fmla="*/ 51 w 311"/>
                <a:gd name="T91" fmla="*/ 28 h 417"/>
                <a:gd name="T92" fmla="*/ 105 w 311"/>
                <a:gd name="T93" fmla="*/ 41 h 417"/>
                <a:gd name="T94" fmla="*/ 154 w 311"/>
                <a:gd name="T95" fmla="*/ 44 h 417"/>
                <a:gd name="T96" fmla="*/ 243 w 311"/>
                <a:gd name="T97" fmla="*/ 81 h 417"/>
                <a:gd name="T98" fmla="*/ 280 w 311"/>
                <a:gd name="T99" fmla="*/ 172 h 417"/>
                <a:gd name="T100" fmla="*/ 251 w 311"/>
                <a:gd name="T101" fmla="*/ 252 h 417"/>
                <a:gd name="T102" fmla="*/ 166 w 311"/>
                <a:gd name="T103" fmla="*/ 297 h 417"/>
                <a:gd name="T104" fmla="*/ 261 w 311"/>
                <a:gd name="T105" fmla="*/ 72 h 417"/>
                <a:gd name="T106" fmla="*/ 259 w 311"/>
                <a:gd name="T107" fmla="*/ 48 h 417"/>
                <a:gd name="T108" fmla="*/ 283 w 311"/>
                <a:gd name="T109" fmla="*/ 42 h 417"/>
                <a:gd name="T110" fmla="*/ 294 w 311"/>
                <a:gd name="T111" fmla="*/ 63 h 417"/>
                <a:gd name="T112" fmla="*/ 275 w 311"/>
                <a:gd name="T113" fmla="*/ 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417">
                  <a:moveTo>
                    <a:pt x="154" y="140"/>
                  </a:moveTo>
                  <a:lnTo>
                    <a:pt x="154" y="140"/>
                  </a:lnTo>
                  <a:lnTo>
                    <a:pt x="145" y="141"/>
                  </a:lnTo>
                  <a:lnTo>
                    <a:pt x="145" y="141"/>
                  </a:lnTo>
                  <a:lnTo>
                    <a:pt x="138" y="145"/>
                  </a:lnTo>
                  <a:lnTo>
                    <a:pt x="131" y="149"/>
                  </a:lnTo>
                  <a:lnTo>
                    <a:pt x="127" y="156"/>
                  </a:lnTo>
                  <a:lnTo>
                    <a:pt x="123" y="163"/>
                  </a:lnTo>
                  <a:lnTo>
                    <a:pt x="123" y="163"/>
                  </a:lnTo>
                  <a:lnTo>
                    <a:pt x="122" y="172"/>
                  </a:lnTo>
                  <a:lnTo>
                    <a:pt x="122" y="172"/>
                  </a:lnTo>
                  <a:lnTo>
                    <a:pt x="122" y="177"/>
                  </a:lnTo>
                  <a:lnTo>
                    <a:pt x="124" y="183"/>
                  </a:lnTo>
                  <a:lnTo>
                    <a:pt x="128" y="189"/>
                  </a:lnTo>
                  <a:lnTo>
                    <a:pt x="131" y="193"/>
                  </a:lnTo>
                  <a:lnTo>
                    <a:pt x="136" y="198"/>
                  </a:lnTo>
                  <a:lnTo>
                    <a:pt x="141" y="200"/>
                  </a:lnTo>
                  <a:lnTo>
                    <a:pt x="147" y="202"/>
                  </a:lnTo>
                  <a:lnTo>
                    <a:pt x="154" y="202"/>
                  </a:lnTo>
                  <a:lnTo>
                    <a:pt x="154" y="202"/>
                  </a:lnTo>
                  <a:lnTo>
                    <a:pt x="159" y="202"/>
                  </a:lnTo>
                  <a:lnTo>
                    <a:pt x="166" y="200"/>
                  </a:lnTo>
                  <a:lnTo>
                    <a:pt x="171" y="198"/>
                  </a:lnTo>
                  <a:lnTo>
                    <a:pt x="175" y="193"/>
                  </a:lnTo>
                  <a:lnTo>
                    <a:pt x="180" y="189"/>
                  </a:lnTo>
                  <a:lnTo>
                    <a:pt x="182" y="183"/>
                  </a:lnTo>
                  <a:lnTo>
                    <a:pt x="184" y="177"/>
                  </a:lnTo>
                  <a:lnTo>
                    <a:pt x="185" y="172"/>
                  </a:lnTo>
                  <a:lnTo>
                    <a:pt x="185" y="172"/>
                  </a:lnTo>
                  <a:lnTo>
                    <a:pt x="184" y="165"/>
                  </a:lnTo>
                  <a:lnTo>
                    <a:pt x="182" y="159"/>
                  </a:lnTo>
                  <a:lnTo>
                    <a:pt x="180" y="154"/>
                  </a:lnTo>
                  <a:lnTo>
                    <a:pt x="175" y="149"/>
                  </a:lnTo>
                  <a:lnTo>
                    <a:pt x="171" y="146"/>
                  </a:lnTo>
                  <a:lnTo>
                    <a:pt x="166" y="142"/>
                  </a:lnTo>
                  <a:lnTo>
                    <a:pt x="159" y="140"/>
                  </a:lnTo>
                  <a:lnTo>
                    <a:pt x="154" y="140"/>
                  </a:lnTo>
                  <a:lnTo>
                    <a:pt x="154" y="140"/>
                  </a:lnTo>
                  <a:close/>
                  <a:moveTo>
                    <a:pt x="89" y="63"/>
                  </a:moveTo>
                  <a:lnTo>
                    <a:pt x="89" y="63"/>
                  </a:lnTo>
                  <a:lnTo>
                    <a:pt x="89" y="62"/>
                  </a:lnTo>
                  <a:lnTo>
                    <a:pt x="89" y="62"/>
                  </a:lnTo>
                  <a:lnTo>
                    <a:pt x="86" y="58"/>
                  </a:lnTo>
                  <a:lnTo>
                    <a:pt x="82" y="54"/>
                  </a:lnTo>
                  <a:lnTo>
                    <a:pt x="78" y="52"/>
                  </a:lnTo>
                  <a:lnTo>
                    <a:pt x="72" y="51"/>
                  </a:lnTo>
                  <a:lnTo>
                    <a:pt x="72" y="51"/>
                  </a:lnTo>
                  <a:lnTo>
                    <a:pt x="69" y="51"/>
                  </a:lnTo>
                  <a:lnTo>
                    <a:pt x="69" y="51"/>
                  </a:lnTo>
                  <a:lnTo>
                    <a:pt x="64" y="51"/>
                  </a:lnTo>
                  <a:lnTo>
                    <a:pt x="60" y="52"/>
                  </a:lnTo>
                  <a:lnTo>
                    <a:pt x="56" y="54"/>
                  </a:lnTo>
                  <a:lnTo>
                    <a:pt x="52" y="56"/>
                  </a:lnTo>
                  <a:lnTo>
                    <a:pt x="52" y="56"/>
                  </a:lnTo>
                  <a:lnTo>
                    <a:pt x="48" y="61"/>
                  </a:lnTo>
                  <a:lnTo>
                    <a:pt x="46" y="65"/>
                  </a:lnTo>
                  <a:lnTo>
                    <a:pt x="45" y="70"/>
                  </a:lnTo>
                  <a:lnTo>
                    <a:pt x="44" y="76"/>
                  </a:lnTo>
                  <a:lnTo>
                    <a:pt x="44" y="76"/>
                  </a:lnTo>
                  <a:lnTo>
                    <a:pt x="45" y="81"/>
                  </a:lnTo>
                  <a:lnTo>
                    <a:pt x="47" y="86"/>
                  </a:lnTo>
                  <a:lnTo>
                    <a:pt x="50" y="89"/>
                  </a:lnTo>
                  <a:lnTo>
                    <a:pt x="53" y="94"/>
                  </a:lnTo>
                  <a:lnTo>
                    <a:pt x="53" y="94"/>
                  </a:lnTo>
                  <a:lnTo>
                    <a:pt x="54" y="94"/>
                  </a:lnTo>
                  <a:lnTo>
                    <a:pt x="116" y="138"/>
                  </a:lnTo>
                  <a:lnTo>
                    <a:pt x="116" y="138"/>
                  </a:lnTo>
                  <a:lnTo>
                    <a:pt x="117" y="138"/>
                  </a:lnTo>
                  <a:lnTo>
                    <a:pt x="117" y="138"/>
                  </a:lnTo>
                  <a:lnTo>
                    <a:pt x="119" y="138"/>
                  </a:lnTo>
                  <a:lnTo>
                    <a:pt x="119" y="138"/>
                  </a:lnTo>
                  <a:lnTo>
                    <a:pt x="120" y="136"/>
                  </a:lnTo>
                  <a:lnTo>
                    <a:pt x="120" y="134"/>
                  </a:lnTo>
                  <a:lnTo>
                    <a:pt x="89" y="63"/>
                  </a:lnTo>
                  <a:close/>
                  <a:moveTo>
                    <a:pt x="201" y="336"/>
                  </a:moveTo>
                  <a:lnTo>
                    <a:pt x="194" y="336"/>
                  </a:lnTo>
                  <a:lnTo>
                    <a:pt x="194" y="377"/>
                  </a:lnTo>
                  <a:lnTo>
                    <a:pt x="201" y="377"/>
                  </a:lnTo>
                  <a:lnTo>
                    <a:pt x="201" y="377"/>
                  </a:lnTo>
                  <a:lnTo>
                    <a:pt x="206" y="377"/>
                  </a:lnTo>
                  <a:lnTo>
                    <a:pt x="210" y="376"/>
                  </a:lnTo>
                  <a:lnTo>
                    <a:pt x="214" y="373"/>
                  </a:lnTo>
                  <a:lnTo>
                    <a:pt x="217" y="371"/>
                  </a:lnTo>
                  <a:lnTo>
                    <a:pt x="217" y="371"/>
                  </a:lnTo>
                  <a:lnTo>
                    <a:pt x="219" y="368"/>
                  </a:lnTo>
                  <a:lnTo>
                    <a:pt x="220" y="364"/>
                  </a:lnTo>
                  <a:lnTo>
                    <a:pt x="222" y="360"/>
                  </a:lnTo>
                  <a:lnTo>
                    <a:pt x="222" y="355"/>
                  </a:lnTo>
                  <a:lnTo>
                    <a:pt x="222" y="355"/>
                  </a:lnTo>
                  <a:lnTo>
                    <a:pt x="222" y="351"/>
                  </a:lnTo>
                  <a:lnTo>
                    <a:pt x="220" y="347"/>
                  </a:lnTo>
                  <a:lnTo>
                    <a:pt x="219" y="344"/>
                  </a:lnTo>
                  <a:lnTo>
                    <a:pt x="216" y="342"/>
                  </a:lnTo>
                  <a:lnTo>
                    <a:pt x="216" y="342"/>
                  </a:lnTo>
                  <a:lnTo>
                    <a:pt x="214" y="338"/>
                  </a:lnTo>
                  <a:lnTo>
                    <a:pt x="210" y="337"/>
                  </a:lnTo>
                  <a:lnTo>
                    <a:pt x="206" y="336"/>
                  </a:lnTo>
                  <a:lnTo>
                    <a:pt x="201" y="336"/>
                  </a:lnTo>
                  <a:lnTo>
                    <a:pt x="201" y="336"/>
                  </a:lnTo>
                  <a:close/>
                  <a:moveTo>
                    <a:pt x="292" y="0"/>
                  </a:moveTo>
                  <a:lnTo>
                    <a:pt x="269" y="0"/>
                  </a:lnTo>
                  <a:lnTo>
                    <a:pt x="269" y="0"/>
                  </a:lnTo>
                  <a:lnTo>
                    <a:pt x="266" y="0"/>
                  </a:lnTo>
                  <a:lnTo>
                    <a:pt x="262" y="2"/>
                  </a:lnTo>
                  <a:lnTo>
                    <a:pt x="261" y="4"/>
                  </a:lnTo>
                  <a:lnTo>
                    <a:pt x="260" y="9"/>
                  </a:lnTo>
                  <a:lnTo>
                    <a:pt x="260" y="9"/>
                  </a:lnTo>
                  <a:lnTo>
                    <a:pt x="260" y="12"/>
                  </a:lnTo>
                  <a:lnTo>
                    <a:pt x="258" y="15"/>
                  </a:lnTo>
                  <a:lnTo>
                    <a:pt x="254" y="17"/>
                  </a:lnTo>
                  <a:lnTo>
                    <a:pt x="251" y="18"/>
                  </a:lnTo>
                  <a:lnTo>
                    <a:pt x="201" y="18"/>
                  </a:lnTo>
                  <a:lnTo>
                    <a:pt x="201" y="18"/>
                  </a:lnTo>
                  <a:lnTo>
                    <a:pt x="198" y="17"/>
                  </a:lnTo>
                  <a:lnTo>
                    <a:pt x="194" y="15"/>
                  </a:lnTo>
                  <a:lnTo>
                    <a:pt x="193" y="12"/>
                  </a:lnTo>
                  <a:lnTo>
                    <a:pt x="192" y="9"/>
                  </a:lnTo>
                  <a:lnTo>
                    <a:pt x="192" y="9"/>
                  </a:lnTo>
                  <a:lnTo>
                    <a:pt x="191" y="4"/>
                  </a:lnTo>
                  <a:lnTo>
                    <a:pt x="190" y="2"/>
                  </a:lnTo>
                  <a:lnTo>
                    <a:pt x="187" y="0"/>
                  </a:lnTo>
                  <a:lnTo>
                    <a:pt x="183" y="0"/>
                  </a:lnTo>
                  <a:lnTo>
                    <a:pt x="19" y="0"/>
                  </a:lnTo>
                  <a:lnTo>
                    <a:pt x="19" y="0"/>
                  </a:lnTo>
                  <a:lnTo>
                    <a:pt x="16" y="0"/>
                  </a:lnTo>
                  <a:lnTo>
                    <a:pt x="12" y="1"/>
                  </a:lnTo>
                  <a:lnTo>
                    <a:pt x="9" y="2"/>
                  </a:lnTo>
                  <a:lnTo>
                    <a:pt x="5" y="5"/>
                  </a:lnTo>
                  <a:lnTo>
                    <a:pt x="3" y="8"/>
                  </a:lnTo>
                  <a:lnTo>
                    <a:pt x="1" y="11"/>
                  </a:lnTo>
                  <a:lnTo>
                    <a:pt x="0" y="15"/>
                  </a:lnTo>
                  <a:lnTo>
                    <a:pt x="0" y="18"/>
                  </a:lnTo>
                  <a:lnTo>
                    <a:pt x="0" y="371"/>
                  </a:lnTo>
                  <a:lnTo>
                    <a:pt x="0" y="371"/>
                  </a:lnTo>
                  <a:lnTo>
                    <a:pt x="1" y="380"/>
                  </a:lnTo>
                  <a:lnTo>
                    <a:pt x="3" y="389"/>
                  </a:lnTo>
                  <a:lnTo>
                    <a:pt x="8" y="397"/>
                  </a:lnTo>
                  <a:lnTo>
                    <a:pt x="13" y="404"/>
                  </a:lnTo>
                  <a:lnTo>
                    <a:pt x="21" y="410"/>
                  </a:lnTo>
                  <a:lnTo>
                    <a:pt x="29" y="414"/>
                  </a:lnTo>
                  <a:lnTo>
                    <a:pt x="38" y="416"/>
                  </a:lnTo>
                  <a:lnTo>
                    <a:pt x="48" y="417"/>
                  </a:lnTo>
                  <a:lnTo>
                    <a:pt x="262" y="417"/>
                  </a:lnTo>
                  <a:lnTo>
                    <a:pt x="262" y="417"/>
                  </a:lnTo>
                  <a:lnTo>
                    <a:pt x="273" y="416"/>
                  </a:lnTo>
                  <a:lnTo>
                    <a:pt x="282" y="414"/>
                  </a:lnTo>
                  <a:lnTo>
                    <a:pt x="290" y="410"/>
                  </a:lnTo>
                  <a:lnTo>
                    <a:pt x="297" y="404"/>
                  </a:lnTo>
                  <a:lnTo>
                    <a:pt x="303" y="397"/>
                  </a:lnTo>
                  <a:lnTo>
                    <a:pt x="308" y="389"/>
                  </a:lnTo>
                  <a:lnTo>
                    <a:pt x="310" y="380"/>
                  </a:lnTo>
                  <a:lnTo>
                    <a:pt x="311" y="371"/>
                  </a:lnTo>
                  <a:lnTo>
                    <a:pt x="311" y="18"/>
                  </a:lnTo>
                  <a:lnTo>
                    <a:pt x="311" y="18"/>
                  </a:lnTo>
                  <a:lnTo>
                    <a:pt x="311" y="15"/>
                  </a:lnTo>
                  <a:lnTo>
                    <a:pt x="310" y="11"/>
                  </a:lnTo>
                  <a:lnTo>
                    <a:pt x="308" y="8"/>
                  </a:lnTo>
                  <a:lnTo>
                    <a:pt x="305" y="5"/>
                  </a:lnTo>
                  <a:lnTo>
                    <a:pt x="302" y="2"/>
                  </a:lnTo>
                  <a:lnTo>
                    <a:pt x="299" y="1"/>
                  </a:lnTo>
                  <a:lnTo>
                    <a:pt x="295" y="0"/>
                  </a:lnTo>
                  <a:lnTo>
                    <a:pt x="292" y="0"/>
                  </a:lnTo>
                  <a:lnTo>
                    <a:pt x="292" y="0"/>
                  </a:lnTo>
                  <a:close/>
                  <a:moveTo>
                    <a:pt x="103" y="383"/>
                  </a:moveTo>
                  <a:lnTo>
                    <a:pt x="103" y="383"/>
                  </a:lnTo>
                  <a:lnTo>
                    <a:pt x="99" y="386"/>
                  </a:lnTo>
                  <a:lnTo>
                    <a:pt x="95" y="387"/>
                  </a:lnTo>
                  <a:lnTo>
                    <a:pt x="85" y="389"/>
                  </a:lnTo>
                  <a:lnTo>
                    <a:pt x="85" y="389"/>
                  </a:lnTo>
                  <a:lnTo>
                    <a:pt x="74" y="388"/>
                  </a:lnTo>
                  <a:lnTo>
                    <a:pt x="67" y="385"/>
                  </a:lnTo>
                  <a:lnTo>
                    <a:pt x="67" y="372"/>
                  </a:lnTo>
                  <a:lnTo>
                    <a:pt x="67" y="372"/>
                  </a:lnTo>
                  <a:lnTo>
                    <a:pt x="71" y="374"/>
                  </a:lnTo>
                  <a:lnTo>
                    <a:pt x="74" y="377"/>
                  </a:lnTo>
                  <a:lnTo>
                    <a:pt x="79" y="378"/>
                  </a:lnTo>
                  <a:lnTo>
                    <a:pt x="84" y="378"/>
                  </a:lnTo>
                  <a:lnTo>
                    <a:pt x="84" y="378"/>
                  </a:lnTo>
                  <a:lnTo>
                    <a:pt x="89" y="378"/>
                  </a:lnTo>
                  <a:lnTo>
                    <a:pt x="93" y="377"/>
                  </a:lnTo>
                  <a:lnTo>
                    <a:pt x="93" y="377"/>
                  </a:lnTo>
                  <a:lnTo>
                    <a:pt x="95" y="374"/>
                  </a:lnTo>
                  <a:lnTo>
                    <a:pt x="95" y="371"/>
                  </a:lnTo>
                  <a:lnTo>
                    <a:pt x="95" y="371"/>
                  </a:lnTo>
                  <a:lnTo>
                    <a:pt x="95" y="369"/>
                  </a:lnTo>
                  <a:lnTo>
                    <a:pt x="93" y="367"/>
                  </a:lnTo>
                  <a:lnTo>
                    <a:pt x="93" y="367"/>
                  </a:lnTo>
                  <a:lnTo>
                    <a:pt x="89" y="364"/>
                  </a:lnTo>
                  <a:lnTo>
                    <a:pt x="81" y="361"/>
                  </a:lnTo>
                  <a:lnTo>
                    <a:pt x="81" y="361"/>
                  </a:lnTo>
                  <a:lnTo>
                    <a:pt x="74" y="357"/>
                  </a:lnTo>
                  <a:lnTo>
                    <a:pt x="70" y="353"/>
                  </a:lnTo>
                  <a:lnTo>
                    <a:pt x="68" y="348"/>
                  </a:lnTo>
                  <a:lnTo>
                    <a:pt x="67" y="343"/>
                  </a:lnTo>
                  <a:lnTo>
                    <a:pt x="67" y="343"/>
                  </a:lnTo>
                  <a:lnTo>
                    <a:pt x="67" y="338"/>
                  </a:lnTo>
                  <a:lnTo>
                    <a:pt x="69" y="335"/>
                  </a:lnTo>
                  <a:lnTo>
                    <a:pt x="70" y="331"/>
                  </a:lnTo>
                  <a:lnTo>
                    <a:pt x="73" y="329"/>
                  </a:lnTo>
                  <a:lnTo>
                    <a:pt x="73" y="329"/>
                  </a:lnTo>
                  <a:lnTo>
                    <a:pt x="77" y="327"/>
                  </a:lnTo>
                  <a:lnTo>
                    <a:pt x="81" y="325"/>
                  </a:lnTo>
                  <a:lnTo>
                    <a:pt x="91" y="323"/>
                  </a:lnTo>
                  <a:lnTo>
                    <a:pt x="91" y="323"/>
                  </a:lnTo>
                  <a:lnTo>
                    <a:pt x="99" y="325"/>
                  </a:lnTo>
                  <a:lnTo>
                    <a:pt x="106" y="326"/>
                  </a:lnTo>
                  <a:lnTo>
                    <a:pt x="106" y="338"/>
                  </a:lnTo>
                  <a:lnTo>
                    <a:pt x="106" y="338"/>
                  </a:lnTo>
                  <a:lnTo>
                    <a:pt x="99" y="336"/>
                  </a:lnTo>
                  <a:lnTo>
                    <a:pt x="91" y="335"/>
                  </a:lnTo>
                  <a:lnTo>
                    <a:pt x="91" y="335"/>
                  </a:lnTo>
                  <a:lnTo>
                    <a:pt x="87" y="335"/>
                  </a:lnTo>
                  <a:lnTo>
                    <a:pt x="84" y="336"/>
                  </a:lnTo>
                  <a:lnTo>
                    <a:pt x="84" y="336"/>
                  </a:lnTo>
                  <a:lnTo>
                    <a:pt x="81" y="338"/>
                  </a:lnTo>
                  <a:lnTo>
                    <a:pt x="81" y="342"/>
                  </a:lnTo>
                  <a:lnTo>
                    <a:pt x="81" y="342"/>
                  </a:lnTo>
                  <a:lnTo>
                    <a:pt x="81" y="344"/>
                  </a:lnTo>
                  <a:lnTo>
                    <a:pt x="82" y="346"/>
                  </a:lnTo>
                  <a:lnTo>
                    <a:pt x="82" y="346"/>
                  </a:lnTo>
                  <a:lnTo>
                    <a:pt x="86" y="348"/>
                  </a:lnTo>
                  <a:lnTo>
                    <a:pt x="93" y="351"/>
                  </a:lnTo>
                  <a:lnTo>
                    <a:pt x="93" y="351"/>
                  </a:lnTo>
                  <a:lnTo>
                    <a:pt x="101" y="355"/>
                  </a:lnTo>
                  <a:lnTo>
                    <a:pt x="105" y="360"/>
                  </a:lnTo>
                  <a:lnTo>
                    <a:pt x="105" y="360"/>
                  </a:lnTo>
                  <a:lnTo>
                    <a:pt x="108" y="364"/>
                  </a:lnTo>
                  <a:lnTo>
                    <a:pt x="110" y="370"/>
                  </a:lnTo>
                  <a:lnTo>
                    <a:pt x="110" y="370"/>
                  </a:lnTo>
                  <a:lnTo>
                    <a:pt x="108" y="374"/>
                  </a:lnTo>
                  <a:lnTo>
                    <a:pt x="107" y="378"/>
                  </a:lnTo>
                  <a:lnTo>
                    <a:pt x="105" y="381"/>
                  </a:lnTo>
                  <a:lnTo>
                    <a:pt x="103" y="383"/>
                  </a:lnTo>
                  <a:lnTo>
                    <a:pt x="103" y="383"/>
                  </a:lnTo>
                  <a:close/>
                  <a:moveTo>
                    <a:pt x="158" y="383"/>
                  </a:moveTo>
                  <a:lnTo>
                    <a:pt x="158" y="383"/>
                  </a:lnTo>
                  <a:lnTo>
                    <a:pt x="155" y="386"/>
                  </a:lnTo>
                  <a:lnTo>
                    <a:pt x="150" y="387"/>
                  </a:lnTo>
                  <a:lnTo>
                    <a:pt x="140" y="389"/>
                  </a:lnTo>
                  <a:lnTo>
                    <a:pt x="140" y="389"/>
                  </a:lnTo>
                  <a:lnTo>
                    <a:pt x="130" y="388"/>
                  </a:lnTo>
                  <a:lnTo>
                    <a:pt x="123" y="385"/>
                  </a:lnTo>
                  <a:lnTo>
                    <a:pt x="123" y="372"/>
                  </a:lnTo>
                  <a:lnTo>
                    <a:pt x="123" y="372"/>
                  </a:lnTo>
                  <a:lnTo>
                    <a:pt x="127" y="374"/>
                  </a:lnTo>
                  <a:lnTo>
                    <a:pt x="131" y="377"/>
                  </a:lnTo>
                  <a:lnTo>
                    <a:pt x="136" y="378"/>
                  </a:lnTo>
                  <a:lnTo>
                    <a:pt x="140" y="378"/>
                  </a:lnTo>
                  <a:lnTo>
                    <a:pt x="140" y="378"/>
                  </a:lnTo>
                  <a:lnTo>
                    <a:pt x="145" y="378"/>
                  </a:lnTo>
                  <a:lnTo>
                    <a:pt x="148" y="377"/>
                  </a:lnTo>
                  <a:lnTo>
                    <a:pt x="148" y="377"/>
                  </a:lnTo>
                  <a:lnTo>
                    <a:pt x="150" y="374"/>
                  </a:lnTo>
                  <a:lnTo>
                    <a:pt x="150" y="371"/>
                  </a:lnTo>
                  <a:lnTo>
                    <a:pt x="150" y="371"/>
                  </a:lnTo>
                  <a:lnTo>
                    <a:pt x="150" y="369"/>
                  </a:lnTo>
                  <a:lnTo>
                    <a:pt x="148" y="367"/>
                  </a:lnTo>
                  <a:lnTo>
                    <a:pt x="148" y="367"/>
                  </a:lnTo>
                  <a:lnTo>
                    <a:pt x="145" y="364"/>
                  </a:lnTo>
                  <a:lnTo>
                    <a:pt x="137" y="361"/>
                  </a:lnTo>
                  <a:lnTo>
                    <a:pt x="137" y="361"/>
                  </a:lnTo>
                  <a:lnTo>
                    <a:pt x="131" y="357"/>
                  </a:lnTo>
                  <a:lnTo>
                    <a:pt x="127" y="353"/>
                  </a:lnTo>
                  <a:lnTo>
                    <a:pt x="123" y="348"/>
                  </a:lnTo>
                  <a:lnTo>
                    <a:pt x="122" y="343"/>
                  </a:lnTo>
                  <a:lnTo>
                    <a:pt x="122" y="343"/>
                  </a:lnTo>
                  <a:lnTo>
                    <a:pt x="123" y="338"/>
                  </a:lnTo>
                  <a:lnTo>
                    <a:pt x="124" y="335"/>
                  </a:lnTo>
                  <a:lnTo>
                    <a:pt x="127" y="331"/>
                  </a:lnTo>
                  <a:lnTo>
                    <a:pt x="129" y="329"/>
                  </a:lnTo>
                  <a:lnTo>
                    <a:pt x="129" y="329"/>
                  </a:lnTo>
                  <a:lnTo>
                    <a:pt x="132" y="327"/>
                  </a:lnTo>
                  <a:lnTo>
                    <a:pt x="137" y="325"/>
                  </a:lnTo>
                  <a:lnTo>
                    <a:pt x="147" y="323"/>
                  </a:lnTo>
                  <a:lnTo>
                    <a:pt x="147" y="323"/>
                  </a:lnTo>
                  <a:lnTo>
                    <a:pt x="155" y="325"/>
                  </a:lnTo>
                  <a:lnTo>
                    <a:pt x="162" y="326"/>
                  </a:lnTo>
                  <a:lnTo>
                    <a:pt x="162" y="338"/>
                  </a:lnTo>
                  <a:lnTo>
                    <a:pt x="162" y="338"/>
                  </a:lnTo>
                  <a:lnTo>
                    <a:pt x="155" y="336"/>
                  </a:lnTo>
                  <a:lnTo>
                    <a:pt x="147" y="335"/>
                  </a:lnTo>
                  <a:lnTo>
                    <a:pt x="147" y="335"/>
                  </a:lnTo>
                  <a:lnTo>
                    <a:pt x="142" y="335"/>
                  </a:lnTo>
                  <a:lnTo>
                    <a:pt x="139" y="336"/>
                  </a:lnTo>
                  <a:lnTo>
                    <a:pt x="139" y="336"/>
                  </a:lnTo>
                  <a:lnTo>
                    <a:pt x="137" y="338"/>
                  </a:lnTo>
                  <a:lnTo>
                    <a:pt x="137" y="342"/>
                  </a:lnTo>
                  <a:lnTo>
                    <a:pt x="137" y="342"/>
                  </a:lnTo>
                  <a:lnTo>
                    <a:pt x="137" y="344"/>
                  </a:lnTo>
                  <a:lnTo>
                    <a:pt x="139" y="346"/>
                  </a:lnTo>
                  <a:lnTo>
                    <a:pt x="139" y="346"/>
                  </a:lnTo>
                  <a:lnTo>
                    <a:pt x="142" y="348"/>
                  </a:lnTo>
                  <a:lnTo>
                    <a:pt x="148" y="351"/>
                  </a:lnTo>
                  <a:lnTo>
                    <a:pt x="148" y="351"/>
                  </a:lnTo>
                  <a:lnTo>
                    <a:pt x="156" y="355"/>
                  </a:lnTo>
                  <a:lnTo>
                    <a:pt x="162" y="360"/>
                  </a:lnTo>
                  <a:lnTo>
                    <a:pt x="162" y="360"/>
                  </a:lnTo>
                  <a:lnTo>
                    <a:pt x="164" y="364"/>
                  </a:lnTo>
                  <a:lnTo>
                    <a:pt x="165" y="370"/>
                  </a:lnTo>
                  <a:lnTo>
                    <a:pt x="165" y="370"/>
                  </a:lnTo>
                  <a:lnTo>
                    <a:pt x="164" y="374"/>
                  </a:lnTo>
                  <a:lnTo>
                    <a:pt x="163" y="378"/>
                  </a:lnTo>
                  <a:lnTo>
                    <a:pt x="162" y="381"/>
                  </a:lnTo>
                  <a:lnTo>
                    <a:pt x="158" y="383"/>
                  </a:lnTo>
                  <a:lnTo>
                    <a:pt x="158" y="383"/>
                  </a:lnTo>
                  <a:close/>
                  <a:moveTo>
                    <a:pt x="227" y="379"/>
                  </a:moveTo>
                  <a:lnTo>
                    <a:pt x="227" y="379"/>
                  </a:lnTo>
                  <a:lnTo>
                    <a:pt x="222" y="382"/>
                  </a:lnTo>
                  <a:lnTo>
                    <a:pt x="216" y="386"/>
                  </a:lnTo>
                  <a:lnTo>
                    <a:pt x="210" y="387"/>
                  </a:lnTo>
                  <a:lnTo>
                    <a:pt x="202" y="388"/>
                  </a:lnTo>
                  <a:lnTo>
                    <a:pt x="181" y="388"/>
                  </a:lnTo>
                  <a:lnTo>
                    <a:pt x="181" y="325"/>
                  </a:lnTo>
                  <a:lnTo>
                    <a:pt x="202" y="325"/>
                  </a:lnTo>
                  <a:lnTo>
                    <a:pt x="202" y="325"/>
                  </a:lnTo>
                  <a:lnTo>
                    <a:pt x="210" y="326"/>
                  </a:lnTo>
                  <a:lnTo>
                    <a:pt x="217" y="327"/>
                  </a:lnTo>
                  <a:lnTo>
                    <a:pt x="223" y="329"/>
                  </a:lnTo>
                  <a:lnTo>
                    <a:pt x="227" y="333"/>
                  </a:lnTo>
                  <a:lnTo>
                    <a:pt x="232" y="337"/>
                  </a:lnTo>
                  <a:lnTo>
                    <a:pt x="234" y="342"/>
                  </a:lnTo>
                  <a:lnTo>
                    <a:pt x="235" y="348"/>
                  </a:lnTo>
                  <a:lnTo>
                    <a:pt x="236" y="355"/>
                  </a:lnTo>
                  <a:lnTo>
                    <a:pt x="236" y="355"/>
                  </a:lnTo>
                  <a:lnTo>
                    <a:pt x="235" y="362"/>
                  </a:lnTo>
                  <a:lnTo>
                    <a:pt x="234" y="369"/>
                  </a:lnTo>
                  <a:lnTo>
                    <a:pt x="231" y="374"/>
                  </a:lnTo>
                  <a:lnTo>
                    <a:pt x="227" y="379"/>
                  </a:lnTo>
                  <a:lnTo>
                    <a:pt x="227" y="379"/>
                  </a:lnTo>
                  <a:close/>
                  <a:moveTo>
                    <a:pt x="154" y="299"/>
                  </a:moveTo>
                  <a:lnTo>
                    <a:pt x="154" y="299"/>
                  </a:lnTo>
                  <a:lnTo>
                    <a:pt x="140" y="297"/>
                  </a:lnTo>
                  <a:lnTo>
                    <a:pt x="128" y="295"/>
                  </a:lnTo>
                  <a:lnTo>
                    <a:pt x="115" y="293"/>
                  </a:lnTo>
                  <a:lnTo>
                    <a:pt x="104" y="288"/>
                  </a:lnTo>
                  <a:lnTo>
                    <a:pt x="93" y="283"/>
                  </a:lnTo>
                  <a:lnTo>
                    <a:pt x="82" y="277"/>
                  </a:lnTo>
                  <a:lnTo>
                    <a:pt x="72" y="269"/>
                  </a:lnTo>
                  <a:lnTo>
                    <a:pt x="63" y="261"/>
                  </a:lnTo>
                  <a:lnTo>
                    <a:pt x="55" y="252"/>
                  </a:lnTo>
                  <a:lnTo>
                    <a:pt x="48" y="242"/>
                  </a:lnTo>
                  <a:lnTo>
                    <a:pt x="42" y="232"/>
                  </a:lnTo>
                  <a:lnTo>
                    <a:pt x="36" y="220"/>
                  </a:lnTo>
                  <a:lnTo>
                    <a:pt x="33" y="209"/>
                  </a:lnTo>
                  <a:lnTo>
                    <a:pt x="29" y="197"/>
                  </a:lnTo>
                  <a:lnTo>
                    <a:pt x="27" y="184"/>
                  </a:lnTo>
                  <a:lnTo>
                    <a:pt x="27" y="172"/>
                  </a:lnTo>
                  <a:lnTo>
                    <a:pt x="27" y="172"/>
                  </a:lnTo>
                  <a:lnTo>
                    <a:pt x="27" y="156"/>
                  </a:lnTo>
                  <a:lnTo>
                    <a:pt x="30" y="142"/>
                  </a:lnTo>
                  <a:lnTo>
                    <a:pt x="34" y="128"/>
                  </a:lnTo>
                  <a:lnTo>
                    <a:pt x="39" y="115"/>
                  </a:lnTo>
                  <a:lnTo>
                    <a:pt x="39" y="114"/>
                  </a:lnTo>
                  <a:lnTo>
                    <a:pt x="39" y="114"/>
                  </a:lnTo>
                  <a:lnTo>
                    <a:pt x="39" y="114"/>
                  </a:lnTo>
                  <a:lnTo>
                    <a:pt x="39" y="114"/>
                  </a:lnTo>
                  <a:lnTo>
                    <a:pt x="30" y="107"/>
                  </a:lnTo>
                  <a:lnTo>
                    <a:pt x="25" y="98"/>
                  </a:lnTo>
                  <a:lnTo>
                    <a:pt x="20" y="88"/>
                  </a:lnTo>
                  <a:lnTo>
                    <a:pt x="19" y="77"/>
                  </a:lnTo>
                  <a:lnTo>
                    <a:pt x="19" y="77"/>
                  </a:lnTo>
                  <a:lnTo>
                    <a:pt x="19" y="67"/>
                  </a:lnTo>
                  <a:lnTo>
                    <a:pt x="22" y="55"/>
                  </a:lnTo>
                  <a:lnTo>
                    <a:pt x="28" y="46"/>
                  </a:lnTo>
                  <a:lnTo>
                    <a:pt x="35" y="38"/>
                  </a:lnTo>
                  <a:lnTo>
                    <a:pt x="35" y="38"/>
                  </a:lnTo>
                  <a:lnTo>
                    <a:pt x="43" y="33"/>
                  </a:lnTo>
                  <a:lnTo>
                    <a:pt x="51" y="28"/>
                  </a:lnTo>
                  <a:lnTo>
                    <a:pt x="60" y="26"/>
                  </a:lnTo>
                  <a:lnTo>
                    <a:pt x="69" y="25"/>
                  </a:lnTo>
                  <a:lnTo>
                    <a:pt x="69" y="25"/>
                  </a:lnTo>
                  <a:lnTo>
                    <a:pt x="77" y="26"/>
                  </a:lnTo>
                  <a:lnTo>
                    <a:pt x="77" y="26"/>
                  </a:lnTo>
                  <a:lnTo>
                    <a:pt x="87" y="28"/>
                  </a:lnTo>
                  <a:lnTo>
                    <a:pt x="97" y="34"/>
                  </a:lnTo>
                  <a:lnTo>
                    <a:pt x="105" y="41"/>
                  </a:lnTo>
                  <a:lnTo>
                    <a:pt x="112" y="50"/>
                  </a:lnTo>
                  <a:lnTo>
                    <a:pt x="113" y="51"/>
                  </a:lnTo>
                  <a:lnTo>
                    <a:pt x="113" y="51"/>
                  </a:lnTo>
                  <a:lnTo>
                    <a:pt x="122" y="48"/>
                  </a:lnTo>
                  <a:lnTo>
                    <a:pt x="132" y="46"/>
                  </a:lnTo>
                  <a:lnTo>
                    <a:pt x="142" y="45"/>
                  </a:lnTo>
                  <a:lnTo>
                    <a:pt x="154" y="44"/>
                  </a:lnTo>
                  <a:lnTo>
                    <a:pt x="154" y="44"/>
                  </a:lnTo>
                  <a:lnTo>
                    <a:pt x="166" y="45"/>
                  </a:lnTo>
                  <a:lnTo>
                    <a:pt x="179" y="47"/>
                  </a:lnTo>
                  <a:lnTo>
                    <a:pt x="191" y="50"/>
                  </a:lnTo>
                  <a:lnTo>
                    <a:pt x="202" y="54"/>
                  </a:lnTo>
                  <a:lnTo>
                    <a:pt x="214" y="60"/>
                  </a:lnTo>
                  <a:lnTo>
                    <a:pt x="224" y="67"/>
                  </a:lnTo>
                  <a:lnTo>
                    <a:pt x="234" y="73"/>
                  </a:lnTo>
                  <a:lnTo>
                    <a:pt x="243" y="81"/>
                  </a:lnTo>
                  <a:lnTo>
                    <a:pt x="251" y="90"/>
                  </a:lnTo>
                  <a:lnTo>
                    <a:pt x="259" y="101"/>
                  </a:lnTo>
                  <a:lnTo>
                    <a:pt x="265" y="111"/>
                  </a:lnTo>
                  <a:lnTo>
                    <a:pt x="270" y="122"/>
                  </a:lnTo>
                  <a:lnTo>
                    <a:pt x="275" y="133"/>
                  </a:lnTo>
                  <a:lnTo>
                    <a:pt x="278" y="146"/>
                  </a:lnTo>
                  <a:lnTo>
                    <a:pt x="279" y="158"/>
                  </a:lnTo>
                  <a:lnTo>
                    <a:pt x="280" y="172"/>
                  </a:lnTo>
                  <a:lnTo>
                    <a:pt x="280" y="172"/>
                  </a:lnTo>
                  <a:lnTo>
                    <a:pt x="279" y="184"/>
                  </a:lnTo>
                  <a:lnTo>
                    <a:pt x="278" y="197"/>
                  </a:lnTo>
                  <a:lnTo>
                    <a:pt x="275" y="209"/>
                  </a:lnTo>
                  <a:lnTo>
                    <a:pt x="270" y="220"/>
                  </a:lnTo>
                  <a:lnTo>
                    <a:pt x="265" y="232"/>
                  </a:lnTo>
                  <a:lnTo>
                    <a:pt x="259" y="242"/>
                  </a:lnTo>
                  <a:lnTo>
                    <a:pt x="251" y="252"/>
                  </a:lnTo>
                  <a:lnTo>
                    <a:pt x="243" y="261"/>
                  </a:lnTo>
                  <a:lnTo>
                    <a:pt x="234" y="269"/>
                  </a:lnTo>
                  <a:lnTo>
                    <a:pt x="224" y="277"/>
                  </a:lnTo>
                  <a:lnTo>
                    <a:pt x="214" y="283"/>
                  </a:lnTo>
                  <a:lnTo>
                    <a:pt x="202" y="288"/>
                  </a:lnTo>
                  <a:lnTo>
                    <a:pt x="191" y="293"/>
                  </a:lnTo>
                  <a:lnTo>
                    <a:pt x="179" y="295"/>
                  </a:lnTo>
                  <a:lnTo>
                    <a:pt x="166" y="297"/>
                  </a:lnTo>
                  <a:lnTo>
                    <a:pt x="154" y="299"/>
                  </a:lnTo>
                  <a:lnTo>
                    <a:pt x="154" y="299"/>
                  </a:lnTo>
                  <a:close/>
                  <a:moveTo>
                    <a:pt x="275" y="78"/>
                  </a:moveTo>
                  <a:lnTo>
                    <a:pt x="275" y="78"/>
                  </a:lnTo>
                  <a:lnTo>
                    <a:pt x="271" y="78"/>
                  </a:lnTo>
                  <a:lnTo>
                    <a:pt x="268" y="77"/>
                  </a:lnTo>
                  <a:lnTo>
                    <a:pt x="265" y="74"/>
                  </a:lnTo>
                  <a:lnTo>
                    <a:pt x="261" y="72"/>
                  </a:lnTo>
                  <a:lnTo>
                    <a:pt x="259" y="70"/>
                  </a:lnTo>
                  <a:lnTo>
                    <a:pt x="258" y="67"/>
                  </a:lnTo>
                  <a:lnTo>
                    <a:pt x="257" y="63"/>
                  </a:lnTo>
                  <a:lnTo>
                    <a:pt x="257" y="59"/>
                  </a:lnTo>
                  <a:lnTo>
                    <a:pt x="257" y="59"/>
                  </a:lnTo>
                  <a:lnTo>
                    <a:pt x="257" y="55"/>
                  </a:lnTo>
                  <a:lnTo>
                    <a:pt x="258" y="52"/>
                  </a:lnTo>
                  <a:lnTo>
                    <a:pt x="259" y="48"/>
                  </a:lnTo>
                  <a:lnTo>
                    <a:pt x="261" y="45"/>
                  </a:lnTo>
                  <a:lnTo>
                    <a:pt x="265" y="43"/>
                  </a:lnTo>
                  <a:lnTo>
                    <a:pt x="268" y="42"/>
                  </a:lnTo>
                  <a:lnTo>
                    <a:pt x="271" y="41"/>
                  </a:lnTo>
                  <a:lnTo>
                    <a:pt x="275" y="41"/>
                  </a:lnTo>
                  <a:lnTo>
                    <a:pt x="275" y="41"/>
                  </a:lnTo>
                  <a:lnTo>
                    <a:pt x="279" y="41"/>
                  </a:lnTo>
                  <a:lnTo>
                    <a:pt x="283" y="42"/>
                  </a:lnTo>
                  <a:lnTo>
                    <a:pt x="286" y="43"/>
                  </a:lnTo>
                  <a:lnTo>
                    <a:pt x="288" y="45"/>
                  </a:lnTo>
                  <a:lnTo>
                    <a:pt x="291" y="48"/>
                  </a:lnTo>
                  <a:lnTo>
                    <a:pt x="293" y="52"/>
                  </a:lnTo>
                  <a:lnTo>
                    <a:pt x="294" y="55"/>
                  </a:lnTo>
                  <a:lnTo>
                    <a:pt x="294" y="59"/>
                  </a:lnTo>
                  <a:lnTo>
                    <a:pt x="294" y="59"/>
                  </a:lnTo>
                  <a:lnTo>
                    <a:pt x="294" y="63"/>
                  </a:lnTo>
                  <a:lnTo>
                    <a:pt x="293" y="67"/>
                  </a:lnTo>
                  <a:lnTo>
                    <a:pt x="291" y="70"/>
                  </a:lnTo>
                  <a:lnTo>
                    <a:pt x="288" y="72"/>
                  </a:lnTo>
                  <a:lnTo>
                    <a:pt x="286" y="74"/>
                  </a:lnTo>
                  <a:lnTo>
                    <a:pt x="283" y="77"/>
                  </a:lnTo>
                  <a:lnTo>
                    <a:pt x="279" y="78"/>
                  </a:lnTo>
                  <a:lnTo>
                    <a:pt x="275" y="78"/>
                  </a:lnTo>
                  <a:lnTo>
                    <a:pt x="275" y="78"/>
                  </a:lnTo>
                  <a:close/>
                </a:path>
              </a:pathLst>
            </a:custGeom>
            <a:solidFill>
              <a:schemeClr val="bg1">
                <a:lumMod val="75000"/>
              </a:schemeClr>
            </a:solidFill>
            <a:ln>
              <a:noFill/>
            </a:ln>
            <a:extLst/>
          </p:spPr>
          <p:txBody>
            <a:bodyPr lIns="96778" tIns="48390" rIns="96778" bIns="4839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Clr>
                  <a:srgbClr val="CC9900"/>
                </a:buClr>
                <a:buFont typeface="Wingdings" pitchFamily="2" charset="2"/>
                <a:buChar char="n"/>
                <a:defRPr/>
              </a:pPr>
              <a:endParaRPr lang="zh-CN" altLang="en-US" sz="1904" b="1">
                <a:solidFill>
                  <a:prstClr val="black"/>
                </a:solidFill>
              </a:endParaRPr>
            </a:p>
          </p:txBody>
        </p:sp>
      </p:grpSp>
      <p:sp>
        <p:nvSpPr>
          <p:cNvPr id="24579" name="矩形 77"/>
          <p:cNvSpPr>
            <a:spLocks noChangeArrowheads="1"/>
          </p:cNvSpPr>
          <p:nvPr/>
        </p:nvSpPr>
        <p:spPr bwMode="auto">
          <a:xfrm>
            <a:off x="-1488361" y="1979543"/>
            <a:ext cx="671139" cy="393978"/>
          </a:xfrm>
          <a:prstGeom prst="rect">
            <a:avLst/>
          </a:prstGeom>
          <a:solidFill>
            <a:srgbClr val="0091BF"/>
          </a:solidFill>
          <a:ln w="9525" algn="ctr">
            <a:solidFill>
              <a:schemeClr val="tx1"/>
            </a:solidFill>
            <a:round/>
            <a:headEnd/>
            <a:tailEnd/>
          </a:ln>
        </p:spPr>
        <p:txBody>
          <a:bodyPr lIns="105624" tIns="52812" rIns="105624" bIns="52812">
            <a:spAutoFit/>
          </a:bodyPr>
          <a:lstStyle/>
          <a:p>
            <a:pPr defTabSz="1069131" fontAlgn="base">
              <a:spcBef>
                <a:spcPct val="0"/>
              </a:spcBef>
              <a:spcAft>
                <a:spcPct val="0"/>
              </a:spcAft>
              <a:buClr>
                <a:srgbClr val="CC9900"/>
              </a:buClr>
              <a:buFont typeface="Wingdings" pitchFamily="2" charset="2"/>
              <a:buChar char="n"/>
            </a:pPr>
            <a:endParaRPr lang="zh-CN" altLang="en-US" sz="1867" b="1">
              <a:solidFill>
                <a:srgbClr val="FFFFFF"/>
              </a:solidFill>
              <a:ea typeface="MS PGothic" pitchFamily="34" charset="-128"/>
            </a:endParaRPr>
          </a:p>
        </p:txBody>
      </p:sp>
      <p:sp>
        <p:nvSpPr>
          <p:cNvPr id="24580" name="矩形 80"/>
          <p:cNvSpPr>
            <a:spLocks noChangeArrowheads="1"/>
          </p:cNvSpPr>
          <p:nvPr/>
        </p:nvSpPr>
        <p:spPr bwMode="auto">
          <a:xfrm>
            <a:off x="-1488361" y="2716313"/>
            <a:ext cx="671139" cy="393978"/>
          </a:xfrm>
          <a:prstGeom prst="rect">
            <a:avLst/>
          </a:prstGeom>
          <a:solidFill>
            <a:srgbClr val="006393"/>
          </a:solidFill>
          <a:ln w="9525" algn="ctr">
            <a:solidFill>
              <a:schemeClr val="tx1"/>
            </a:solidFill>
            <a:round/>
            <a:headEnd/>
            <a:tailEnd/>
          </a:ln>
        </p:spPr>
        <p:txBody>
          <a:bodyPr lIns="105624" tIns="52812" rIns="105624" bIns="52812">
            <a:spAutoFit/>
          </a:bodyPr>
          <a:lstStyle/>
          <a:p>
            <a:pPr defTabSz="1069131" fontAlgn="base">
              <a:spcBef>
                <a:spcPct val="0"/>
              </a:spcBef>
              <a:spcAft>
                <a:spcPct val="0"/>
              </a:spcAft>
              <a:buClr>
                <a:srgbClr val="CC9900"/>
              </a:buClr>
              <a:buFont typeface="Wingdings" pitchFamily="2" charset="2"/>
              <a:buChar char="n"/>
            </a:pPr>
            <a:endParaRPr lang="zh-CN" altLang="en-US" sz="1867" b="1">
              <a:solidFill>
                <a:srgbClr val="FFFFFF"/>
              </a:solidFill>
              <a:ea typeface="MS PGothic" pitchFamily="34" charset="-128"/>
            </a:endParaRPr>
          </a:p>
        </p:txBody>
      </p:sp>
      <p:sp>
        <p:nvSpPr>
          <p:cNvPr id="24581" name="矩形 81"/>
          <p:cNvSpPr>
            <a:spLocks noChangeArrowheads="1"/>
          </p:cNvSpPr>
          <p:nvPr/>
        </p:nvSpPr>
        <p:spPr bwMode="auto">
          <a:xfrm>
            <a:off x="-1488361" y="3453084"/>
            <a:ext cx="671139" cy="393978"/>
          </a:xfrm>
          <a:prstGeom prst="rect">
            <a:avLst/>
          </a:prstGeom>
          <a:solidFill>
            <a:srgbClr val="CC0000"/>
          </a:solidFill>
          <a:ln w="9525" algn="ctr">
            <a:solidFill>
              <a:schemeClr val="tx1"/>
            </a:solidFill>
            <a:round/>
            <a:headEnd/>
            <a:tailEnd/>
          </a:ln>
        </p:spPr>
        <p:txBody>
          <a:bodyPr lIns="105624" tIns="52812" rIns="105624" bIns="52812">
            <a:spAutoFit/>
          </a:bodyPr>
          <a:lstStyle/>
          <a:p>
            <a:pPr defTabSz="1069131" fontAlgn="base">
              <a:spcBef>
                <a:spcPct val="0"/>
              </a:spcBef>
              <a:spcAft>
                <a:spcPct val="0"/>
              </a:spcAft>
              <a:buClr>
                <a:srgbClr val="CC9900"/>
              </a:buClr>
              <a:buFont typeface="Wingdings" pitchFamily="2" charset="2"/>
              <a:buChar char="n"/>
            </a:pPr>
            <a:endParaRPr lang="zh-CN" altLang="en-US" sz="1867" b="1">
              <a:solidFill>
                <a:srgbClr val="FFFFFF"/>
              </a:solidFill>
              <a:ea typeface="MS PGothic" pitchFamily="34" charset="-128"/>
            </a:endParaRPr>
          </a:p>
        </p:txBody>
      </p:sp>
      <p:sp>
        <p:nvSpPr>
          <p:cNvPr id="24582" name="矩形 82"/>
          <p:cNvSpPr>
            <a:spLocks noChangeArrowheads="1"/>
          </p:cNvSpPr>
          <p:nvPr/>
        </p:nvSpPr>
        <p:spPr bwMode="auto">
          <a:xfrm>
            <a:off x="-1488361" y="4187736"/>
            <a:ext cx="671139" cy="393978"/>
          </a:xfrm>
          <a:prstGeom prst="rect">
            <a:avLst/>
          </a:prstGeom>
          <a:solidFill>
            <a:srgbClr val="CC6666"/>
          </a:solidFill>
          <a:ln w="9525" algn="ctr">
            <a:solidFill>
              <a:schemeClr val="tx1"/>
            </a:solidFill>
            <a:round/>
            <a:headEnd/>
            <a:tailEnd/>
          </a:ln>
        </p:spPr>
        <p:txBody>
          <a:bodyPr lIns="105624" tIns="52812" rIns="105624" bIns="52812">
            <a:spAutoFit/>
          </a:bodyPr>
          <a:lstStyle/>
          <a:p>
            <a:pPr defTabSz="1069131" fontAlgn="base">
              <a:spcBef>
                <a:spcPct val="0"/>
              </a:spcBef>
              <a:spcAft>
                <a:spcPct val="0"/>
              </a:spcAft>
              <a:buClr>
                <a:srgbClr val="CC9900"/>
              </a:buClr>
              <a:buFont typeface="Wingdings" pitchFamily="2" charset="2"/>
              <a:buChar char="n"/>
            </a:pPr>
            <a:endParaRPr lang="zh-CN" altLang="en-US" sz="1867" b="1">
              <a:solidFill>
                <a:srgbClr val="FFFFFF"/>
              </a:solidFill>
              <a:ea typeface="MS PGothic" pitchFamily="34" charset="-128"/>
            </a:endParaRPr>
          </a:p>
        </p:txBody>
      </p:sp>
      <p:sp>
        <p:nvSpPr>
          <p:cNvPr id="24583" name="矩形 87"/>
          <p:cNvSpPr>
            <a:spLocks noChangeArrowheads="1"/>
          </p:cNvSpPr>
          <p:nvPr/>
        </p:nvSpPr>
        <p:spPr bwMode="auto">
          <a:xfrm>
            <a:off x="-1488361" y="4985905"/>
            <a:ext cx="671139" cy="393978"/>
          </a:xfrm>
          <a:prstGeom prst="rect">
            <a:avLst/>
          </a:prstGeom>
          <a:solidFill>
            <a:srgbClr val="D9D9D9"/>
          </a:solidFill>
          <a:ln w="9525" algn="ctr">
            <a:solidFill>
              <a:schemeClr val="tx1"/>
            </a:solidFill>
            <a:round/>
            <a:headEnd/>
            <a:tailEnd/>
          </a:ln>
        </p:spPr>
        <p:txBody>
          <a:bodyPr lIns="105624" tIns="52812" rIns="105624" bIns="52812">
            <a:spAutoFit/>
          </a:bodyPr>
          <a:lstStyle/>
          <a:p>
            <a:pPr defTabSz="1069131" fontAlgn="base">
              <a:spcBef>
                <a:spcPct val="0"/>
              </a:spcBef>
              <a:spcAft>
                <a:spcPct val="0"/>
              </a:spcAft>
              <a:buClr>
                <a:srgbClr val="CC9900"/>
              </a:buClr>
              <a:buFont typeface="Wingdings" pitchFamily="2" charset="2"/>
              <a:buChar char="n"/>
            </a:pPr>
            <a:endParaRPr lang="zh-CN" altLang="en-US" sz="1867" b="1">
              <a:solidFill>
                <a:srgbClr val="FFFFFF"/>
              </a:solidFill>
              <a:ea typeface="MS PGothic" pitchFamily="34" charset="-128"/>
            </a:endParaRPr>
          </a:p>
        </p:txBody>
      </p:sp>
      <p:sp>
        <p:nvSpPr>
          <p:cNvPr id="24584" name="标题 1"/>
          <p:cNvSpPr txBox="1">
            <a:spLocks/>
          </p:cNvSpPr>
          <p:nvPr/>
        </p:nvSpPr>
        <p:spPr bwMode="auto">
          <a:xfrm>
            <a:off x="260004" y="446579"/>
            <a:ext cx="11356428" cy="584335"/>
          </a:xfrm>
          <a:prstGeom prst="rect">
            <a:avLst/>
          </a:prstGeom>
        </p:spPr>
        <p:txBody>
          <a:bodyPr/>
          <a:lstStyle>
            <a:defPPr>
              <a:defRPr lang="zh-CN"/>
            </a:defPPr>
            <a:lvl1pPr>
              <a:buSzPct val="100000"/>
              <a:defRPr>
                <a:solidFill>
                  <a:srgbClr val="000000"/>
                </a:solidFill>
                <a:latin typeface="+mj-lt"/>
                <a:ea typeface="微软雅黑" pitchFamily="34" charset="-122"/>
              </a:defRPr>
            </a:lvl1pPr>
          </a:lstStyle>
          <a:p>
            <a:r>
              <a:rPr lang="en-US" altLang="zh-CN" dirty="0" smtClean="0">
                <a:sym typeface="Arial" pitchFamily="34" charset="0"/>
              </a:rPr>
              <a:t>Success Based on </a:t>
            </a:r>
            <a:r>
              <a:rPr lang="zh-CN" altLang="zh-CN" dirty="0" smtClean="0">
                <a:sym typeface="Arial" pitchFamily="34" charset="0"/>
              </a:rPr>
              <a:t>Continuous </a:t>
            </a:r>
            <a:r>
              <a:rPr lang="zh-CN" altLang="zh-CN" dirty="0">
                <a:sym typeface="Arial" pitchFamily="34" charset="0"/>
              </a:rPr>
              <a:t>Innovation: Cultivating Competitive Differentiation at the Chip Level</a:t>
            </a:r>
          </a:p>
        </p:txBody>
      </p:sp>
      <p:pic>
        <p:nvPicPr>
          <p:cNvPr id="24585" name="图片 15"/>
          <p:cNvPicPr>
            <a:picLocks noChangeAspect="1"/>
          </p:cNvPicPr>
          <p:nvPr/>
        </p:nvPicPr>
        <p:blipFill>
          <a:blip r:embed="rId4" cstate="print"/>
          <a:srcRect/>
          <a:stretch>
            <a:fillRect/>
          </a:stretch>
        </p:blipFill>
        <p:spPr bwMode="auto">
          <a:xfrm>
            <a:off x="4875989" y="4587880"/>
            <a:ext cx="851097" cy="848979"/>
          </a:xfrm>
          <a:prstGeom prst="rect">
            <a:avLst/>
          </a:prstGeom>
          <a:noFill/>
          <a:ln w="9525">
            <a:noFill/>
            <a:miter lim="800000"/>
            <a:headEnd/>
            <a:tailEnd/>
          </a:ln>
        </p:spPr>
      </p:pic>
      <p:pic>
        <p:nvPicPr>
          <p:cNvPr id="24586" name="图片 16"/>
          <p:cNvPicPr>
            <a:picLocks noChangeAspect="1"/>
          </p:cNvPicPr>
          <p:nvPr/>
        </p:nvPicPr>
        <p:blipFill>
          <a:blip r:embed="rId5" cstate="print"/>
          <a:srcRect/>
          <a:stretch>
            <a:fillRect/>
          </a:stretch>
        </p:blipFill>
        <p:spPr bwMode="auto">
          <a:xfrm>
            <a:off x="4875989" y="3330289"/>
            <a:ext cx="851097" cy="851097"/>
          </a:xfrm>
          <a:prstGeom prst="rect">
            <a:avLst/>
          </a:prstGeom>
          <a:noFill/>
          <a:ln w="9525">
            <a:noFill/>
            <a:miter lim="800000"/>
            <a:headEnd/>
            <a:tailEnd/>
          </a:ln>
        </p:spPr>
      </p:pic>
      <p:pic>
        <p:nvPicPr>
          <p:cNvPr id="24587" name="图片 18"/>
          <p:cNvPicPr>
            <a:picLocks noChangeAspect="1"/>
          </p:cNvPicPr>
          <p:nvPr/>
        </p:nvPicPr>
        <p:blipFill>
          <a:blip r:embed="rId6" cstate="print"/>
          <a:srcRect/>
          <a:stretch>
            <a:fillRect/>
          </a:stretch>
        </p:blipFill>
        <p:spPr bwMode="auto">
          <a:xfrm>
            <a:off x="4875989" y="2015534"/>
            <a:ext cx="851097" cy="848980"/>
          </a:xfrm>
          <a:prstGeom prst="rect">
            <a:avLst/>
          </a:prstGeom>
          <a:noFill/>
          <a:ln w="9525">
            <a:noFill/>
            <a:miter lim="800000"/>
            <a:headEnd/>
            <a:tailEnd/>
          </a:ln>
        </p:spPr>
      </p:pic>
      <p:pic>
        <p:nvPicPr>
          <p:cNvPr id="24588" name="图片 19"/>
          <p:cNvPicPr>
            <a:picLocks noChangeAspect="1"/>
          </p:cNvPicPr>
          <p:nvPr/>
        </p:nvPicPr>
        <p:blipFill>
          <a:blip r:embed="rId7" cstate="print"/>
          <a:srcRect/>
          <a:stretch>
            <a:fillRect/>
          </a:stretch>
        </p:blipFill>
        <p:spPr bwMode="auto">
          <a:xfrm>
            <a:off x="2125801" y="3296414"/>
            <a:ext cx="848980" cy="851097"/>
          </a:xfrm>
          <a:prstGeom prst="rect">
            <a:avLst/>
          </a:prstGeom>
          <a:noFill/>
          <a:ln w="9525">
            <a:noFill/>
            <a:miter lim="800000"/>
            <a:headEnd/>
            <a:tailEnd/>
          </a:ln>
        </p:spPr>
      </p:pic>
      <p:grpSp>
        <p:nvGrpSpPr>
          <p:cNvPr id="24589" name="组合 20"/>
          <p:cNvGrpSpPr>
            <a:grpSpLocks/>
          </p:cNvGrpSpPr>
          <p:nvPr/>
        </p:nvGrpSpPr>
        <p:grpSpPr bwMode="auto">
          <a:xfrm>
            <a:off x="7123060" y="1979542"/>
            <a:ext cx="3697904" cy="3512362"/>
            <a:chOff x="5550543" y="1296604"/>
            <a:chExt cx="2772459" cy="2633036"/>
          </a:xfrm>
        </p:grpSpPr>
        <p:sp>
          <p:nvSpPr>
            <p:cNvPr id="119" name="椭圆 118"/>
            <p:cNvSpPr/>
            <p:nvPr/>
          </p:nvSpPr>
          <p:spPr bwMode="auto">
            <a:xfrm>
              <a:off x="5550543" y="1296604"/>
              <a:ext cx="1294670" cy="1212561"/>
            </a:xfrm>
            <a:prstGeom prst="ellipse">
              <a:avLst/>
            </a:prstGeom>
            <a:noFill/>
            <a:ln w="38100">
              <a:solidFill>
                <a:srgbClr val="CC6666"/>
              </a:solidFill>
            </a:ln>
            <a:effectLst/>
            <a:extLst/>
          </p:spPr>
          <p:txBody>
            <a:bodyPr wrap="none" lIns="0" tIns="0" rIns="0" bIns="0" anchor="ctr"/>
            <a:lstStyle/>
            <a:p>
              <a:pPr algn="ctr" eaLnBrk="0" fontAlgn="base" hangingPunct="0">
                <a:spcBef>
                  <a:spcPct val="0"/>
                </a:spcBef>
                <a:spcAft>
                  <a:spcPct val="0"/>
                </a:spcAft>
                <a:buSzPct val="100000"/>
              </a:pPr>
              <a:r>
                <a:rPr lang="zh-CN" altLang="zh-CN" sz="1867" b="1" dirty="0">
                  <a:solidFill>
                    <a:srgbClr val="404040"/>
                  </a:solidFill>
                  <a:sym typeface="Arial" pitchFamily="34" charset="0"/>
                </a:rPr>
                <a:t>Hi1503</a:t>
              </a:r>
            </a:p>
            <a:p>
              <a:pPr algn="ctr" eaLnBrk="0" fontAlgn="base" hangingPunct="0">
                <a:spcBef>
                  <a:spcPct val="0"/>
                </a:spcBef>
                <a:spcAft>
                  <a:spcPct val="0"/>
                </a:spcAft>
                <a:buSzPct val="100000"/>
              </a:pPr>
              <a:r>
                <a:rPr lang="en-US" altLang="zh-CN" sz="1200" dirty="0">
                  <a:solidFill>
                    <a:srgbClr val="404040"/>
                  </a:solidFill>
                  <a:sym typeface="Arial" pitchFamily="34" charset="0"/>
                </a:rPr>
                <a:t>CPU </a:t>
              </a:r>
              <a:r>
                <a:rPr lang="zh-CN" altLang="zh-CN" sz="1200" dirty="0">
                  <a:solidFill>
                    <a:srgbClr val="404040"/>
                  </a:solidFill>
                  <a:sym typeface="Arial" pitchFamily="34" charset="0"/>
                </a:rPr>
                <a:t>interconnect chip</a:t>
              </a:r>
            </a:p>
            <a:p>
              <a:pPr algn="ctr" eaLnBrk="0" fontAlgn="base" hangingPunct="0">
                <a:spcBef>
                  <a:spcPct val="0"/>
                </a:spcBef>
                <a:spcAft>
                  <a:spcPct val="0"/>
                </a:spcAft>
                <a:buSzPct val="100000"/>
              </a:pPr>
              <a:r>
                <a:rPr lang="zh-CN" altLang="zh-CN" sz="1200" dirty="0">
                  <a:solidFill>
                    <a:srgbClr val="404040"/>
                  </a:solidFill>
                  <a:sym typeface="Arial" pitchFamily="34" charset="0"/>
                </a:rPr>
                <a:t>Scale-up industry</a:t>
              </a:r>
            </a:p>
          </p:txBody>
        </p:sp>
        <p:sp>
          <p:nvSpPr>
            <p:cNvPr id="120" name="椭圆 119"/>
            <p:cNvSpPr/>
            <p:nvPr/>
          </p:nvSpPr>
          <p:spPr bwMode="auto">
            <a:xfrm>
              <a:off x="7028331" y="1299778"/>
              <a:ext cx="1294671" cy="1212561"/>
            </a:xfrm>
            <a:prstGeom prst="ellipse">
              <a:avLst/>
            </a:prstGeom>
            <a:noFill/>
            <a:ln w="38100">
              <a:solidFill>
                <a:srgbClr val="CC6666"/>
              </a:solidFill>
            </a:ln>
            <a:effectLst/>
            <a:extLst/>
          </p:spPr>
          <p:txBody>
            <a:bodyPr wrap="none" lIns="0" tIns="0" rIns="0" bIns="0" anchor="ctr"/>
            <a:lstStyle/>
            <a:p>
              <a:pPr algn="ctr" eaLnBrk="0" fontAlgn="base" hangingPunct="0">
                <a:spcBef>
                  <a:spcPct val="0"/>
                </a:spcBef>
                <a:spcAft>
                  <a:spcPct val="0"/>
                </a:spcAft>
                <a:buSzPct val="100000"/>
              </a:pPr>
              <a:r>
                <a:rPr lang="zh-CN" altLang="zh-CN" sz="1867" b="1" dirty="0">
                  <a:solidFill>
                    <a:srgbClr val="404040"/>
                  </a:solidFill>
                  <a:sym typeface="Arial" pitchFamily="34" charset="0"/>
                </a:rPr>
                <a:t>Hi1710</a:t>
              </a:r>
            </a:p>
            <a:p>
              <a:pPr algn="ctr" eaLnBrk="0" fontAlgn="base" hangingPunct="0">
                <a:spcBef>
                  <a:spcPct val="0"/>
                </a:spcBef>
                <a:spcAft>
                  <a:spcPct val="0"/>
                </a:spcAft>
                <a:buSzPct val="100000"/>
              </a:pPr>
              <a:r>
                <a:rPr lang="zh-CN" altLang="zh-CN" sz="1200" dirty="0">
                  <a:solidFill>
                    <a:srgbClr val="404040"/>
                  </a:solidFill>
                  <a:sym typeface="Arial" pitchFamily="34" charset="0"/>
                </a:rPr>
                <a:t>BMC </a:t>
              </a:r>
              <a:r>
                <a:rPr lang="en-US" altLang="zh-CN" sz="1200" dirty="0">
                  <a:solidFill>
                    <a:srgbClr val="404040"/>
                  </a:solidFill>
                  <a:sym typeface="Arial" pitchFamily="34" charset="0"/>
                </a:rPr>
                <a:t>mgmt. </a:t>
              </a:r>
              <a:r>
                <a:rPr lang="zh-CN" altLang="zh-CN" sz="1200" dirty="0">
                  <a:solidFill>
                    <a:srgbClr val="404040"/>
                  </a:solidFill>
                  <a:sym typeface="Arial" pitchFamily="34" charset="0"/>
                </a:rPr>
                <a:t>chip</a:t>
              </a:r>
            </a:p>
            <a:p>
              <a:pPr algn="ctr" eaLnBrk="0" fontAlgn="base" hangingPunct="0">
                <a:spcBef>
                  <a:spcPct val="0"/>
                </a:spcBef>
                <a:spcAft>
                  <a:spcPct val="0"/>
                </a:spcAft>
                <a:buSzPct val="100000"/>
              </a:pPr>
              <a:r>
                <a:rPr lang="zh-CN" altLang="zh-CN" sz="1200" dirty="0">
                  <a:solidFill>
                    <a:srgbClr val="404040"/>
                  </a:solidFill>
                  <a:sym typeface="Arial" pitchFamily="34" charset="0"/>
                </a:rPr>
                <a:t>Enhanced RAS</a:t>
              </a:r>
            </a:p>
          </p:txBody>
        </p:sp>
        <p:sp>
          <p:nvSpPr>
            <p:cNvPr id="121" name="椭圆 120"/>
            <p:cNvSpPr/>
            <p:nvPr/>
          </p:nvSpPr>
          <p:spPr bwMode="auto">
            <a:xfrm>
              <a:off x="5550543" y="2713904"/>
              <a:ext cx="1294670" cy="1212562"/>
            </a:xfrm>
            <a:prstGeom prst="ellipse">
              <a:avLst/>
            </a:prstGeom>
            <a:noFill/>
            <a:ln w="38100">
              <a:solidFill>
                <a:srgbClr val="CC6666"/>
              </a:solidFill>
            </a:ln>
            <a:effectLst/>
            <a:extLst/>
          </p:spPr>
          <p:txBody>
            <a:bodyPr wrap="none" lIns="0" tIns="0" rIns="0" bIns="0" anchor="ctr"/>
            <a:lstStyle/>
            <a:p>
              <a:pPr algn="ctr" eaLnBrk="0" fontAlgn="base" hangingPunct="0">
                <a:spcBef>
                  <a:spcPct val="0"/>
                </a:spcBef>
                <a:spcAft>
                  <a:spcPct val="0"/>
                </a:spcAft>
                <a:buSzPct val="100000"/>
              </a:pPr>
              <a:r>
                <a:rPr lang="zh-CN" altLang="zh-CN" sz="1867" b="1" dirty="0">
                  <a:solidFill>
                    <a:srgbClr val="404040"/>
                  </a:solidFill>
                  <a:sym typeface="Arial" pitchFamily="34" charset="0"/>
                </a:rPr>
                <a:t>Hi1822</a:t>
              </a:r>
            </a:p>
            <a:p>
              <a:pPr algn="ctr" eaLnBrk="0" fontAlgn="base" hangingPunct="0">
                <a:spcBef>
                  <a:spcPct val="0"/>
                </a:spcBef>
                <a:spcAft>
                  <a:spcPct val="0"/>
                </a:spcAft>
                <a:buSzPct val="100000"/>
              </a:pPr>
              <a:r>
                <a:rPr lang="zh-CN" altLang="zh-CN" sz="1200" dirty="0">
                  <a:solidFill>
                    <a:srgbClr val="404040"/>
                  </a:solidFill>
                  <a:sym typeface="Arial" pitchFamily="34" charset="0"/>
                </a:rPr>
                <a:t>Network control</a:t>
              </a:r>
              <a:r>
                <a:rPr lang="en-US" altLang="zh-CN" sz="1200" dirty="0">
                  <a:solidFill>
                    <a:srgbClr val="404040"/>
                  </a:solidFill>
                  <a:sym typeface="Arial" pitchFamily="34" charset="0"/>
                </a:rPr>
                <a:t> </a:t>
              </a:r>
              <a:r>
                <a:rPr lang="zh-CN" altLang="zh-CN" sz="1200" dirty="0">
                  <a:solidFill>
                    <a:srgbClr val="404040"/>
                  </a:solidFill>
                  <a:sym typeface="Arial" pitchFamily="34" charset="0"/>
                </a:rPr>
                <a:t>chip</a:t>
              </a:r>
            </a:p>
            <a:p>
              <a:pPr algn="ctr" eaLnBrk="0" fontAlgn="base" hangingPunct="0">
                <a:spcBef>
                  <a:spcPct val="0"/>
                </a:spcBef>
                <a:spcAft>
                  <a:spcPct val="0"/>
                </a:spcAft>
                <a:buSzPct val="100000"/>
              </a:pPr>
              <a:r>
                <a:rPr lang="zh-CN" altLang="zh-CN" sz="1200" dirty="0">
                  <a:solidFill>
                    <a:srgbClr val="404040"/>
                  </a:solidFill>
                  <a:sym typeface="Arial" pitchFamily="34" charset="0"/>
                </a:rPr>
                <a:t>DC high-speed and </a:t>
              </a:r>
              <a:endParaRPr lang="en-US" altLang="zh-CN" sz="1200" dirty="0">
                <a:solidFill>
                  <a:srgbClr val="404040"/>
                </a:solidFill>
                <a:sym typeface="Arial" pitchFamily="34" charset="0"/>
              </a:endParaRPr>
            </a:p>
            <a:p>
              <a:pPr algn="ctr" eaLnBrk="0" fontAlgn="base" hangingPunct="0">
                <a:spcBef>
                  <a:spcPct val="0"/>
                </a:spcBef>
                <a:spcAft>
                  <a:spcPct val="0"/>
                </a:spcAft>
                <a:buSzPct val="100000"/>
              </a:pPr>
              <a:r>
                <a:rPr lang="zh-CN" altLang="zh-CN" sz="1200" dirty="0">
                  <a:solidFill>
                    <a:srgbClr val="404040"/>
                  </a:solidFill>
                  <a:sym typeface="Arial" pitchFamily="34" charset="0"/>
                </a:rPr>
                <a:t>flexible interconnect</a:t>
              </a:r>
            </a:p>
          </p:txBody>
        </p:sp>
        <p:sp>
          <p:nvSpPr>
            <p:cNvPr id="122" name="椭圆 121"/>
            <p:cNvSpPr/>
            <p:nvPr/>
          </p:nvSpPr>
          <p:spPr bwMode="auto">
            <a:xfrm>
              <a:off x="7028331" y="2717078"/>
              <a:ext cx="1294671" cy="1212562"/>
            </a:xfrm>
            <a:prstGeom prst="ellipse">
              <a:avLst/>
            </a:prstGeom>
            <a:noFill/>
            <a:ln w="38100">
              <a:solidFill>
                <a:srgbClr val="CC6666"/>
              </a:solidFill>
            </a:ln>
            <a:effectLst/>
            <a:extLst/>
          </p:spPr>
          <p:txBody>
            <a:bodyPr wrap="none" lIns="0" tIns="0" rIns="0" bIns="0" anchor="ctr"/>
            <a:lstStyle/>
            <a:p>
              <a:pPr algn="ctr" eaLnBrk="0" fontAlgn="base" hangingPunct="0">
                <a:spcBef>
                  <a:spcPct val="0"/>
                </a:spcBef>
                <a:spcAft>
                  <a:spcPct val="0"/>
                </a:spcAft>
                <a:buSzPct val="100000"/>
              </a:pPr>
              <a:r>
                <a:rPr lang="zh-CN" altLang="zh-CN" sz="1867" b="1" dirty="0">
                  <a:solidFill>
                    <a:srgbClr val="404040"/>
                  </a:solidFill>
                  <a:sym typeface="Arial" pitchFamily="34" charset="0"/>
                </a:rPr>
                <a:t>Hi1812</a:t>
              </a:r>
            </a:p>
            <a:p>
              <a:pPr algn="ctr" eaLnBrk="0" fontAlgn="base" hangingPunct="0">
                <a:spcBef>
                  <a:spcPct val="0"/>
                </a:spcBef>
                <a:spcAft>
                  <a:spcPct val="0"/>
                </a:spcAft>
                <a:buSzPct val="100000"/>
              </a:pPr>
              <a:r>
                <a:rPr lang="zh-CN" altLang="zh-CN" sz="1200" dirty="0">
                  <a:solidFill>
                    <a:srgbClr val="404040"/>
                  </a:solidFill>
                  <a:sym typeface="Arial" pitchFamily="34" charset="0"/>
                </a:rPr>
                <a:t>SSD storage control</a:t>
              </a:r>
            </a:p>
            <a:p>
              <a:pPr algn="ctr" eaLnBrk="0" fontAlgn="base" hangingPunct="0">
                <a:spcBef>
                  <a:spcPct val="0"/>
                </a:spcBef>
                <a:spcAft>
                  <a:spcPct val="0"/>
                </a:spcAft>
                <a:buSzPct val="100000"/>
              </a:pPr>
              <a:r>
                <a:rPr lang="zh-CN" altLang="zh-CN" sz="1200" dirty="0">
                  <a:solidFill>
                    <a:srgbClr val="404040"/>
                  </a:solidFill>
                  <a:sym typeface="Arial" pitchFamily="34" charset="0"/>
                </a:rPr>
                <a:t>Read/Write I/O </a:t>
              </a:r>
              <a:endParaRPr lang="en-US" altLang="zh-CN" sz="1200" dirty="0">
                <a:solidFill>
                  <a:srgbClr val="404040"/>
                </a:solidFill>
                <a:sym typeface="Arial" pitchFamily="34" charset="0"/>
              </a:endParaRPr>
            </a:p>
            <a:p>
              <a:pPr algn="ctr" eaLnBrk="0" fontAlgn="base" hangingPunct="0">
                <a:spcBef>
                  <a:spcPct val="0"/>
                </a:spcBef>
                <a:spcAft>
                  <a:spcPct val="0"/>
                </a:spcAft>
                <a:buSzPct val="100000"/>
              </a:pPr>
              <a:r>
                <a:rPr lang="zh-CN" altLang="zh-CN" sz="1200" dirty="0">
                  <a:solidFill>
                    <a:srgbClr val="404040"/>
                  </a:solidFill>
                  <a:sym typeface="Arial" pitchFamily="34" charset="0"/>
                </a:rPr>
                <a:t>acceleration</a:t>
              </a:r>
            </a:p>
          </p:txBody>
        </p:sp>
      </p:grpSp>
      <p:grpSp>
        <p:nvGrpSpPr>
          <p:cNvPr id="82" name="组合 176"/>
          <p:cNvGrpSpPr>
            <a:grpSpLocks/>
          </p:cNvGrpSpPr>
          <p:nvPr/>
        </p:nvGrpSpPr>
        <p:grpSpPr bwMode="auto">
          <a:xfrm>
            <a:off x="6489700" y="188913"/>
            <a:ext cx="3759200" cy="249237"/>
            <a:chOff x="6874373" y="188912"/>
            <a:chExt cx="3375235" cy="249841"/>
          </a:xfrm>
        </p:grpSpPr>
        <p:sp>
          <p:nvSpPr>
            <p:cNvPr id="83"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88"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93" name="Text Box 29"/>
            <p:cNvSpPr txBox="1">
              <a:spLocks noChangeArrowheads="1"/>
            </p:cNvSpPr>
            <p:nvPr/>
          </p:nvSpPr>
          <p:spPr bwMode="auto">
            <a:xfrm>
              <a:off x="687437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Agile</a:t>
              </a:r>
            </a:p>
          </p:txBody>
        </p:sp>
      </p:grpSp>
    </p:spTree>
    <p:extLst>
      <p:ext uri="{BB962C8B-B14F-4D97-AF65-F5344CB8AC3E}">
        <p14:creationId xmlns:p14="http://schemas.microsoft.com/office/powerpoint/2010/main" val="234133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4496066" y="2570422"/>
            <a:ext cx="7315829" cy="3312519"/>
          </a:xfrm>
          <a:prstGeom prst="roundRect">
            <a:avLst>
              <a:gd name="adj" fmla="val 3715"/>
            </a:avLst>
          </a:prstGeom>
          <a:gradFill flip="none" rotWithShape="1">
            <a:gsLst>
              <a:gs pos="0">
                <a:srgbClr val="D6E5F2"/>
              </a:gs>
              <a:gs pos="100000">
                <a:srgbClr val="BFD1E1"/>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2000">
              <a:solidFill>
                <a:schemeClr val="tx1">
                  <a:lumMod val="65000"/>
                  <a:lumOff val="35000"/>
                </a:schemeClr>
              </a:solidFill>
            </a:endParaRPr>
          </a:p>
        </p:txBody>
      </p:sp>
      <p:sp>
        <p:nvSpPr>
          <p:cNvPr id="69" name="1761267887"/>
          <p:cNvSpPr/>
          <p:nvPr/>
        </p:nvSpPr>
        <p:spPr bwMode="auto">
          <a:xfrm>
            <a:off x="4670425" y="3827463"/>
            <a:ext cx="6938963" cy="414337"/>
          </a:xfrm>
          <a:prstGeom prst="round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ctr">
              <a:spcBef>
                <a:spcPts val="0"/>
              </a:spcBef>
              <a:spcAft>
                <a:spcPts val="0"/>
              </a:spcAft>
              <a:defRPr/>
            </a:pPr>
            <a:endParaRPr lang="en-US" altLang="zh-CN" dirty="0">
              <a:solidFill>
                <a:schemeClr val="tx1">
                  <a:lumMod val="85000"/>
                  <a:lumOff val="15000"/>
                </a:schemeClr>
              </a:solidFill>
              <a:effectLst>
                <a:outerShdw blurRad="38100" dist="38100" dir="2700000" algn="tl">
                  <a:srgbClr val="000000">
                    <a:alpha val="43137"/>
                  </a:srgbClr>
                </a:outerShdw>
              </a:effectLst>
            </a:endParaRPr>
          </a:p>
        </p:txBody>
      </p:sp>
      <p:sp>
        <p:nvSpPr>
          <p:cNvPr id="14" name="圆角矩形 13"/>
          <p:cNvSpPr/>
          <p:nvPr/>
        </p:nvSpPr>
        <p:spPr bwMode="auto">
          <a:xfrm>
            <a:off x="4649788" y="3878263"/>
            <a:ext cx="7007225" cy="334962"/>
          </a:xfrm>
          <a:prstGeom prst="roundRect">
            <a:avLst/>
          </a:prstGeom>
          <a:noFill/>
          <a:ln w="19050" algn="ctr">
            <a:noFill/>
            <a:miter lim="800000"/>
            <a:headEnd/>
            <a:tailEnd/>
          </a:ln>
          <a:effectLst/>
        </p:spPr>
        <p:txBody>
          <a:bodyPr lIns="105995" tIns="52996" rIns="105995" bIns="52996">
            <a:spAutoFit/>
          </a:bodyPr>
          <a:lstStyle/>
          <a:p>
            <a:pPr algn="ctr" defTabSz="967437" fontAlgn="auto">
              <a:spcBef>
                <a:spcPts val="0"/>
              </a:spcBef>
              <a:spcAft>
                <a:spcPts val="0"/>
              </a:spcAft>
              <a:defRPr/>
            </a:pPr>
            <a:endParaRPr lang="zh-CN" altLang="en-US" sz="1270" dirty="0">
              <a:solidFill>
                <a:schemeClr val="bg1"/>
              </a:solidFill>
              <a:latin typeface="Arial"/>
              <a:ea typeface="微软雅黑" panose="020B0503020204020204" pitchFamily="34" charset="-122"/>
            </a:endParaRPr>
          </a:p>
        </p:txBody>
      </p:sp>
      <p:sp>
        <p:nvSpPr>
          <p:cNvPr id="17" name="圆角矩形 16"/>
          <p:cNvSpPr/>
          <p:nvPr/>
        </p:nvSpPr>
        <p:spPr bwMode="auto">
          <a:xfrm flipV="1">
            <a:off x="4649788" y="4300538"/>
            <a:ext cx="7007225" cy="31750"/>
          </a:xfrm>
          <a:prstGeom prst="roundRect">
            <a:avLst/>
          </a:prstGeom>
          <a:solidFill>
            <a:schemeClr val="bg1">
              <a:alpha val="20000"/>
            </a:schemeClr>
          </a:solidFill>
          <a:ln w="9525" cap="flat" cmpd="sng" algn="ctr">
            <a:noFill/>
            <a:prstDash val="solid"/>
            <a:round/>
            <a:headEnd type="none" w="med" len="med"/>
            <a:tailEnd type="none" w="med" len="med"/>
          </a:ln>
          <a:effectLst/>
        </p:spPr>
        <p:txBody>
          <a:bodyPr lIns="96778" tIns="48390" rIns="96778" bIns="48390"/>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6836" algn="l" rtl="0" fontAlgn="base">
              <a:spcBef>
                <a:spcPct val="0"/>
              </a:spcBef>
              <a:spcAft>
                <a:spcPct val="0"/>
              </a:spcAft>
              <a:defRPr kern="1200">
                <a:solidFill>
                  <a:schemeClr val="tx1"/>
                </a:solidFill>
                <a:latin typeface="Calibri" pitchFamily="34" charset="0"/>
                <a:ea typeface="宋体" pitchFamily="2" charset="-122"/>
                <a:cs typeface="+mn-cs"/>
              </a:defRPr>
            </a:lvl2pPr>
            <a:lvl3pPr marL="913672" algn="l" rtl="0" fontAlgn="base">
              <a:spcBef>
                <a:spcPct val="0"/>
              </a:spcBef>
              <a:spcAft>
                <a:spcPct val="0"/>
              </a:spcAft>
              <a:defRPr kern="1200">
                <a:solidFill>
                  <a:schemeClr val="tx1"/>
                </a:solidFill>
                <a:latin typeface="Calibri" pitchFamily="34" charset="0"/>
                <a:ea typeface="宋体" pitchFamily="2" charset="-122"/>
                <a:cs typeface="+mn-cs"/>
              </a:defRPr>
            </a:lvl3pPr>
            <a:lvl4pPr marL="1370508" algn="l" rtl="0" fontAlgn="base">
              <a:spcBef>
                <a:spcPct val="0"/>
              </a:spcBef>
              <a:spcAft>
                <a:spcPct val="0"/>
              </a:spcAft>
              <a:defRPr kern="1200">
                <a:solidFill>
                  <a:schemeClr val="tx1"/>
                </a:solidFill>
                <a:latin typeface="Calibri" pitchFamily="34" charset="0"/>
                <a:ea typeface="宋体" pitchFamily="2" charset="-122"/>
                <a:cs typeface="+mn-cs"/>
              </a:defRPr>
            </a:lvl4pPr>
            <a:lvl5pPr marL="1827344" algn="l" rtl="0" fontAlgn="base">
              <a:spcBef>
                <a:spcPct val="0"/>
              </a:spcBef>
              <a:spcAft>
                <a:spcPct val="0"/>
              </a:spcAft>
              <a:defRPr kern="1200">
                <a:solidFill>
                  <a:schemeClr val="tx1"/>
                </a:solidFill>
                <a:latin typeface="Calibri" pitchFamily="34" charset="0"/>
                <a:ea typeface="宋体" pitchFamily="2" charset="-122"/>
                <a:cs typeface="+mn-cs"/>
              </a:defRPr>
            </a:lvl5pPr>
            <a:lvl6pPr marL="2284181" algn="l" defTabSz="913672" rtl="0" eaLnBrk="1" latinLnBrk="0" hangingPunct="1">
              <a:defRPr kern="1200">
                <a:solidFill>
                  <a:schemeClr val="tx1"/>
                </a:solidFill>
                <a:latin typeface="Calibri" pitchFamily="34" charset="0"/>
                <a:ea typeface="宋体" pitchFamily="2" charset="-122"/>
                <a:cs typeface="+mn-cs"/>
              </a:defRPr>
            </a:lvl6pPr>
            <a:lvl7pPr marL="2741016" algn="l" defTabSz="913672" rtl="0" eaLnBrk="1" latinLnBrk="0" hangingPunct="1">
              <a:defRPr kern="1200">
                <a:solidFill>
                  <a:schemeClr val="tx1"/>
                </a:solidFill>
                <a:latin typeface="Calibri" pitchFamily="34" charset="0"/>
                <a:ea typeface="宋体" pitchFamily="2" charset="-122"/>
                <a:cs typeface="+mn-cs"/>
              </a:defRPr>
            </a:lvl7pPr>
            <a:lvl8pPr marL="3197852" algn="l" defTabSz="913672" rtl="0" eaLnBrk="1" latinLnBrk="0" hangingPunct="1">
              <a:defRPr kern="1200">
                <a:solidFill>
                  <a:schemeClr val="tx1"/>
                </a:solidFill>
                <a:latin typeface="Calibri" pitchFamily="34" charset="0"/>
                <a:ea typeface="宋体" pitchFamily="2" charset="-122"/>
                <a:cs typeface="+mn-cs"/>
              </a:defRPr>
            </a:lvl8pPr>
            <a:lvl9pPr marL="3654690" algn="l" defTabSz="913672" rtl="0" eaLnBrk="1" latinLnBrk="0" hangingPunct="1">
              <a:defRPr kern="1200">
                <a:solidFill>
                  <a:schemeClr val="tx1"/>
                </a:solidFill>
                <a:latin typeface="Calibri" pitchFamily="34" charset="0"/>
                <a:ea typeface="宋体" pitchFamily="2" charset="-122"/>
                <a:cs typeface="+mn-cs"/>
              </a:defRPr>
            </a:lvl9pPr>
          </a:lstStyle>
          <a:p>
            <a:pPr defTabSz="967751">
              <a:buClr>
                <a:srgbClr val="CC9900"/>
              </a:buClr>
              <a:defRPr/>
            </a:pPr>
            <a:endParaRPr lang="zh-CN" altLang="en-US" sz="1904" b="1">
              <a:latin typeface="Arial"/>
              <a:ea typeface="微软雅黑" panose="020B0503020204020204" pitchFamily="34" charset="-122"/>
            </a:endParaRPr>
          </a:p>
        </p:txBody>
      </p:sp>
      <p:sp>
        <p:nvSpPr>
          <p:cNvPr id="18" name="等腰三角形 17"/>
          <p:cNvSpPr/>
          <p:nvPr/>
        </p:nvSpPr>
        <p:spPr bwMode="auto">
          <a:xfrm>
            <a:off x="8077200" y="4225925"/>
            <a:ext cx="200025" cy="90488"/>
          </a:xfrm>
          <a:prstGeom prst="triangle">
            <a:avLst/>
          </a:prstGeom>
          <a:solidFill>
            <a:schemeClr val="bg1">
              <a:alpha val="20000"/>
            </a:schemeClr>
          </a:solidFill>
          <a:ln w="9525" cap="flat" cmpd="sng" algn="ctr">
            <a:noFill/>
            <a:prstDash val="solid"/>
            <a:round/>
            <a:headEnd type="none" w="med" len="med"/>
            <a:tailEnd type="none" w="med" len="med"/>
          </a:ln>
          <a:effectLst/>
        </p:spPr>
        <p:txBody>
          <a:bodyPr lIns="96778" tIns="48390" rIns="96778" bIns="48390"/>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6836" algn="l" rtl="0" fontAlgn="base">
              <a:spcBef>
                <a:spcPct val="0"/>
              </a:spcBef>
              <a:spcAft>
                <a:spcPct val="0"/>
              </a:spcAft>
              <a:defRPr kern="1200">
                <a:solidFill>
                  <a:schemeClr val="tx1"/>
                </a:solidFill>
                <a:latin typeface="Calibri" pitchFamily="34" charset="0"/>
                <a:ea typeface="宋体" pitchFamily="2" charset="-122"/>
                <a:cs typeface="+mn-cs"/>
              </a:defRPr>
            </a:lvl2pPr>
            <a:lvl3pPr marL="913672" algn="l" rtl="0" fontAlgn="base">
              <a:spcBef>
                <a:spcPct val="0"/>
              </a:spcBef>
              <a:spcAft>
                <a:spcPct val="0"/>
              </a:spcAft>
              <a:defRPr kern="1200">
                <a:solidFill>
                  <a:schemeClr val="tx1"/>
                </a:solidFill>
                <a:latin typeface="Calibri" pitchFamily="34" charset="0"/>
                <a:ea typeface="宋体" pitchFamily="2" charset="-122"/>
                <a:cs typeface="+mn-cs"/>
              </a:defRPr>
            </a:lvl3pPr>
            <a:lvl4pPr marL="1370508" algn="l" rtl="0" fontAlgn="base">
              <a:spcBef>
                <a:spcPct val="0"/>
              </a:spcBef>
              <a:spcAft>
                <a:spcPct val="0"/>
              </a:spcAft>
              <a:defRPr kern="1200">
                <a:solidFill>
                  <a:schemeClr val="tx1"/>
                </a:solidFill>
                <a:latin typeface="Calibri" pitchFamily="34" charset="0"/>
                <a:ea typeface="宋体" pitchFamily="2" charset="-122"/>
                <a:cs typeface="+mn-cs"/>
              </a:defRPr>
            </a:lvl4pPr>
            <a:lvl5pPr marL="1827344" algn="l" rtl="0" fontAlgn="base">
              <a:spcBef>
                <a:spcPct val="0"/>
              </a:spcBef>
              <a:spcAft>
                <a:spcPct val="0"/>
              </a:spcAft>
              <a:defRPr kern="1200">
                <a:solidFill>
                  <a:schemeClr val="tx1"/>
                </a:solidFill>
                <a:latin typeface="Calibri" pitchFamily="34" charset="0"/>
                <a:ea typeface="宋体" pitchFamily="2" charset="-122"/>
                <a:cs typeface="+mn-cs"/>
              </a:defRPr>
            </a:lvl5pPr>
            <a:lvl6pPr marL="2284181" algn="l" defTabSz="913672" rtl="0" eaLnBrk="1" latinLnBrk="0" hangingPunct="1">
              <a:defRPr kern="1200">
                <a:solidFill>
                  <a:schemeClr val="tx1"/>
                </a:solidFill>
                <a:latin typeface="Calibri" pitchFamily="34" charset="0"/>
                <a:ea typeface="宋体" pitchFamily="2" charset="-122"/>
                <a:cs typeface="+mn-cs"/>
              </a:defRPr>
            </a:lvl6pPr>
            <a:lvl7pPr marL="2741016" algn="l" defTabSz="913672" rtl="0" eaLnBrk="1" latinLnBrk="0" hangingPunct="1">
              <a:defRPr kern="1200">
                <a:solidFill>
                  <a:schemeClr val="tx1"/>
                </a:solidFill>
                <a:latin typeface="Calibri" pitchFamily="34" charset="0"/>
                <a:ea typeface="宋体" pitchFamily="2" charset="-122"/>
                <a:cs typeface="+mn-cs"/>
              </a:defRPr>
            </a:lvl7pPr>
            <a:lvl8pPr marL="3197852" algn="l" defTabSz="913672" rtl="0" eaLnBrk="1" latinLnBrk="0" hangingPunct="1">
              <a:defRPr kern="1200">
                <a:solidFill>
                  <a:schemeClr val="tx1"/>
                </a:solidFill>
                <a:latin typeface="Calibri" pitchFamily="34" charset="0"/>
                <a:ea typeface="宋体" pitchFamily="2" charset="-122"/>
                <a:cs typeface="+mn-cs"/>
              </a:defRPr>
            </a:lvl8pPr>
            <a:lvl9pPr marL="3654690" algn="l" defTabSz="913672" rtl="0" eaLnBrk="1" latinLnBrk="0" hangingPunct="1">
              <a:defRPr kern="1200">
                <a:solidFill>
                  <a:schemeClr val="tx1"/>
                </a:solidFill>
                <a:latin typeface="Calibri" pitchFamily="34" charset="0"/>
                <a:ea typeface="宋体" pitchFamily="2" charset="-122"/>
                <a:cs typeface="+mn-cs"/>
              </a:defRPr>
            </a:lvl9pPr>
          </a:lstStyle>
          <a:p>
            <a:pPr defTabSz="967751">
              <a:buClr>
                <a:srgbClr val="CC9900"/>
              </a:buClr>
              <a:defRPr/>
            </a:pPr>
            <a:endParaRPr lang="zh-CN" altLang="en-US" sz="1904" b="1">
              <a:latin typeface="Arial"/>
              <a:ea typeface="微软雅黑" panose="020B0503020204020204" pitchFamily="34" charset="-122"/>
            </a:endParaRPr>
          </a:p>
        </p:txBody>
      </p:sp>
      <p:sp>
        <p:nvSpPr>
          <p:cNvPr id="19" name="对角圆角矩形 18"/>
          <p:cNvSpPr/>
          <p:nvPr/>
        </p:nvSpPr>
        <p:spPr bwMode="auto">
          <a:xfrm>
            <a:off x="4649788" y="4506913"/>
            <a:ext cx="3128962" cy="1111250"/>
          </a:xfrm>
          <a:prstGeom prst="round2DiagRect">
            <a:avLst>
              <a:gd name="adj1" fmla="val 11822"/>
              <a:gd name="adj2" fmla="val 0"/>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ctr">
              <a:spcBef>
                <a:spcPts val="0"/>
              </a:spcBef>
              <a:spcAft>
                <a:spcPts val="0"/>
              </a:spcAft>
              <a:defRPr/>
            </a:pPr>
            <a:endParaRPr lang="zh-CN" altLang="en-US">
              <a:solidFill>
                <a:schemeClr val="tx1">
                  <a:lumMod val="85000"/>
                  <a:lumOff val="15000"/>
                </a:schemeClr>
              </a:solidFill>
              <a:effectLst>
                <a:outerShdw blurRad="38100" dist="38100" dir="2700000" algn="tl">
                  <a:srgbClr val="000000">
                    <a:alpha val="43137"/>
                  </a:srgbClr>
                </a:outerShdw>
              </a:effectLst>
            </a:endParaRPr>
          </a:p>
        </p:txBody>
      </p:sp>
      <p:sp>
        <p:nvSpPr>
          <p:cNvPr id="20" name="对角圆角矩形 19"/>
          <p:cNvSpPr/>
          <p:nvPr/>
        </p:nvSpPr>
        <p:spPr bwMode="auto">
          <a:xfrm>
            <a:off x="8537575" y="4506913"/>
            <a:ext cx="3119438" cy="1112837"/>
          </a:xfrm>
          <a:prstGeom prst="round2DiagRect">
            <a:avLst>
              <a:gd name="adj1" fmla="val 11836"/>
              <a:gd name="adj2" fmla="val 0"/>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ctr">
              <a:spcBef>
                <a:spcPts val="0"/>
              </a:spcBef>
              <a:spcAft>
                <a:spcPts val="0"/>
              </a:spcAft>
              <a:defRPr/>
            </a:pPr>
            <a:endParaRPr lang="zh-CN" altLang="en-US">
              <a:solidFill>
                <a:schemeClr val="tx1">
                  <a:lumMod val="85000"/>
                  <a:lumOff val="15000"/>
                </a:schemeClr>
              </a:solidFill>
              <a:effectLst>
                <a:outerShdw blurRad="38100" dist="38100" dir="2700000" algn="tl">
                  <a:srgbClr val="000000">
                    <a:alpha val="43137"/>
                  </a:srgbClr>
                </a:outerShdw>
              </a:effectLst>
            </a:endParaRPr>
          </a:p>
        </p:txBody>
      </p:sp>
      <p:sp>
        <p:nvSpPr>
          <p:cNvPr id="23" name="TextBox 174"/>
          <p:cNvSpPr>
            <a:spLocks noChangeArrowheads="1"/>
          </p:cNvSpPr>
          <p:nvPr/>
        </p:nvSpPr>
        <p:spPr bwMode="auto">
          <a:xfrm>
            <a:off x="6162675" y="3829050"/>
            <a:ext cx="3981450" cy="398463"/>
          </a:xfrm>
          <a:prstGeom prst="rect">
            <a:avLst/>
          </a:prstGeom>
          <a:noFill/>
          <a:ln w="9525">
            <a:noFill/>
            <a:miter lim="800000"/>
            <a:headEnd/>
            <a:tailEnd/>
          </a:ln>
        </p:spPr>
        <p:txBody>
          <a:bodyPr wrap="none" lIns="75608" tIns="75608" rIns="75608" bIns="75608" anchor="ctr">
            <a:spAutoFit/>
          </a:bodyPr>
          <a:lstStyle/>
          <a:p>
            <a:pPr algn="ctr">
              <a:buSzPct val="100000"/>
            </a:pPr>
            <a:r>
              <a:rPr lang="zh-CN" altLang="zh-CN" sz="1600" dirty="0">
                <a:solidFill>
                  <a:srgbClr val="404040"/>
                </a:solidFill>
                <a:ea typeface="微软雅黑" pitchFamily="34" charset="-122"/>
                <a:cs typeface="Arial" pitchFamily="34" charset="0"/>
                <a:sym typeface="Arial" pitchFamily="34" charset="0"/>
              </a:rPr>
              <a:t>KunLun 9016/9032 </a:t>
            </a:r>
            <a:r>
              <a:rPr lang="zh-CN" altLang="zh-CN" sz="1600" dirty="0" smtClean="0">
                <a:solidFill>
                  <a:srgbClr val="404040"/>
                </a:solidFill>
                <a:ea typeface="微软雅黑" pitchFamily="34" charset="-122"/>
                <a:cs typeface="Arial" pitchFamily="34" charset="0"/>
                <a:sym typeface="Arial" pitchFamily="34" charset="0"/>
              </a:rPr>
              <a:t>Mission</a:t>
            </a:r>
            <a:r>
              <a:rPr lang="en-US" altLang="zh-CN" sz="1600" dirty="0" smtClean="0">
                <a:solidFill>
                  <a:srgbClr val="404040"/>
                </a:solidFill>
                <a:ea typeface="微软雅黑" pitchFamily="34" charset="-122"/>
                <a:cs typeface="Arial" pitchFamily="34" charset="0"/>
                <a:sym typeface="Arial" pitchFamily="34" charset="0"/>
              </a:rPr>
              <a:t>-</a:t>
            </a:r>
            <a:r>
              <a:rPr lang="zh-CN" altLang="zh-CN" sz="1600" dirty="0" smtClean="0">
                <a:solidFill>
                  <a:srgbClr val="404040"/>
                </a:solidFill>
                <a:ea typeface="微软雅黑" pitchFamily="34" charset="-122"/>
                <a:cs typeface="Arial" pitchFamily="34" charset="0"/>
                <a:sym typeface="Arial" pitchFamily="34" charset="0"/>
              </a:rPr>
              <a:t>Critical </a:t>
            </a:r>
            <a:r>
              <a:rPr lang="zh-CN" altLang="zh-CN" sz="1600" dirty="0">
                <a:solidFill>
                  <a:srgbClr val="404040"/>
                </a:solidFill>
                <a:ea typeface="微软雅黑" pitchFamily="34" charset="-122"/>
                <a:cs typeface="Arial" pitchFamily="34" charset="0"/>
                <a:sym typeface="Arial" pitchFamily="34" charset="0"/>
              </a:rPr>
              <a:t>Server</a:t>
            </a:r>
          </a:p>
        </p:txBody>
      </p:sp>
      <p:sp>
        <p:nvSpPr>
          <p:cNvPr id="26" name="对角圆角矩形 25"/>
          <p:cNvSpPr/>
          <p:nvPr/>
        </p:nvSpPr>
        <p:spPr bwMode="auto">
          <a:xfrm>
            <a:off x="9450388" y="4581525"/>
            <a:ext cx="2132012" cy="266700"/>
          </a:xfrm>
          <a:prstGeom prst="round2DiagRect">
            <a:avLst>
              <a:gd name="adj1" fmla="val 19367"/>
              <a:gd name="adj2" fmla="val 0"/>
            </a:avLst>
          </a:prstGeom>
          <a:noFill/>
          <a:ln w="28575">
            <a:noFill/>
            <a:miter lim="800000"/>
            <a:headEnd/>
            <a:tailEnd/>
          </a:ln>
        </p:spPr>
        <p:txBody>
          <a:bodyPr lIns="174710" tIns="87355" rIns="174710" bIns="87355"/>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6836" algn="l" rtl="0" fontAlgn="base">
              <a:spcBef>
                <a:spcPct val="0"/>
              </a:spcBef>
              <a:spcAft>
                <a:spcPct val="0"/>
              </a:spcAft>
              <a:defRPr kern="1200">
                <a:solidFill>
                  <a:schemeClr val="tx1"/>
                </a:solidFill>
                <a:latin typeface="Calibri" pitchFamily="34" charset="0"/>
                <a:ea typeface="宋体" pitchFamily="2" charset="-122"/>
                <a:cs typeface="+mn-cs"/>
              </a:defRPr>
            </a:lvl2pPr>
            <a:lvl3pPr marL="913672" algn="l" rtl="0" fontAlgn="base">
              <a:spcBef>
                <a:spcPct val="0"/>
              </a:spcBef>
              <a:spcAft>
                <a:spcPct val="0"/>
              </a:spcAft>
              <a:defRPr kern="1200">
                <a:solidFill>
                  <a:schemeClr val="tx1"/>
                </a:solidFill>
                <a:latin typeface="Calibri" pitchFamily="34" charset="0"/>
                <a:ea typeface="宋体" pitchFamily="2" charset="-122"/>
                <a:cs typeface="+mn-cs"/>
              </a:defRPr>
            </a:lvl3pPr>
            <a:lvl4pPr marL="1370508" algn="l" rtl="0" fontAlgn="base">
              <a:spcBef>
                <a:spcPct val="0"/>
              </a:spcBef>
              <a:spcAft>
                <a:spcPct val="0"/>
              </a:spcAft>
              <a:defRPr kern="1200">
                <a:solidFill>
                  <a:schemeClr val="tx1"/>
                </a:solidFill>
                <a:latin typeface="Calibri" pitchFamily="34" charset="0"/>
                <a:ea typeface="宋体" pitchFamily="2" charset="-122"/>
                <a:cs typeface="+mn-cs"/>
              </a:defRPr>
            </a:lvl4pPr>
            <a:lvl5pPr marL="1827344" algn="l" rtl="0" fontAlgn="base">
              <a:spcBef>
                <a:spcPct val="0"/>
              </a:spcBef>
              <a:spcAft>
                <a:spcPct val="0"/>
              </a:spcAft>
              <a:defRPr kern="1200">
                <a:solidFill>
                  <a:schemeClr val="tx1"/>
                </a:solidFill>
                <a:latin typeface="Calibri" pitchFamily="34" charset="0"/>
                <a:ea typeface="宋体" pitchFamily="2" charset="-122"/>
                <a:cs typeface="+mn-cs"/>
              </a:defRPr>
            </a:lvl5pPr>
            <a:lvl6pPr marL="2284181" algn="l" defTabSz="913672" rtl="0" eaLnBrk="1" latinLnBrk="0" hangingPunct="1">
              <a:defRPr kern="1200">
                <a:solidFill>
                  <a:schemeClr val="tx1"/>
                </a:solidFill>
                <a:latin typeface="Calibri" pitchFamily="34" charset="0"/>
                <a:ea typeface="宋体" pitchFamily="2" charset="-122"/>
                <a:cs typeface="+mn-cs"/>
              </a:defRPr>
            </a:lvl6pPr>
            <a:lvl7pPr marL="2741016" algn="l" defTabSz="913672" rtl="0" eaLnBrk="1" latinLnBrk="0" hangingPunct="1">
              <a:defRPr kern="1200">
                <a:solidFill>
                  <a:schemeClr val="tx1"/>
                </a:solidFill>
                <a:latin typeface="Calibri" pitchFamily="34" charset="0"/>
                <a:ea typeface="宋体" pitchFamily="2" charset="-122"/>
                <a:cs typeface="+mn-cs"/>
              </a:defRPr>
            </a:lvl7pPr>
            <a:lvl8pPr marL="3197852" algn="l" defTabSz="913672" rtl="0" eaLnBrk="1" latinLnBrk="0" hangingPunct="1">
              <a:defRPr kern="1200">
                <a:solidFill>
                  <a:schemeClr val="tx1"/>
                </a:solidFill>
                <a:latin typeface="Calibri" pitchFamily="34" charset="0"/>
                <a:ea typeface="宋体" pitchFamily="2" charset="-122"/>
                <a:cs typeface="+mn-cs"/>
              </a:defRPr>
            </a:lvl8pPr>
            <a:lvl9pPr marL="3654690" algn="l" defTabSz="913672" rtl="0" eaLnBrk="1" latinLnBrk="0" hangingPunct="1">
              <a:defRPr kern="1200">
                <a:solidFill>
                  <a:schemeClr val="tx1"/>
                </a:solidFill>
                <a:latin typeface="Calibri" pitchFamily="34" charset="0"/>
                <a:ea typeface="宋体" pitchFamily="2" charset="-122"/>
                <a:cs typeface="+mn-cs"/>
              </a:defRPr>
            </a:lvl9pPr>
          </a:lstStyle>
          <a:p>
            <a:pPr defTabSz="1219444">
              <a:lnSpc>
                <a:spcPts val="5348"/>
              </a:lnSpc>
              <a:defRPr/>
            </a:pPr>
            <a:endParaRPr lang="en-US" altLang="zh-CN" sz="6351" dirty="0">
              <a:solidFill>
                <a:schemeClr val="bg1"/>
              </a:solidFill>
              <a:effectLst>
                <a:outerShdw blurRad="38100" dist="38100" dir="2700000" algn="tl">
                  <a:srgbClr val="000000">
                    <a:alpha val="43137"/>
                  </a:srgbClr>
                </a:outerShdw>
              </a:effectLst>
              <a:latin typeface="Arial"/>
              <a:ea typeface="微软雅黑" panose="020B0503020204020204" pitchFamily="34" charset="-122"/>
            </a:endParaRPr>
          </a:p>
        </p:txBody>
      </p:sp>
      <p:sp>
        <p:nvSpPr>
          <p:cNvPr id="27" name="对角圆角矩形 26"/>
          <p:cNvSpPr/>
          <p:nvPr/>
        </p:nvSpPr>
        <p:spPr bwMode="auto">
          <a:xfrm>
            <a:off x="4735513" y="4581525"/>
            <a:ext cx="2132012" cy="266700"/>
          </a:xfrm>
          <a:prstGeom prst="round2DiagRect">
            <a:avLst>
              <a:gd name="adj1" fmla="val 19367"/>
              <a:gd name="adj2" fmla="val 0"/>
            </a:avLst>
          </a:prstGeom>
          <a:noFill/>
          <a:ln w="28575">
            <a:noFill/>
            <a:miter lim="800000"/>
            <a:headEnd/>
            <a:tailEnd/>
          </a:ln>
        </p:spPr>
        <p:txBody>
          <a:bodyPr lIns="174710" tIns="87355" rIns="174710" bIns="87355"/>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6836" algn="l" rtl="0" fontAlgn="base">
              <a:spcBef>
                <a:spcPct val="0"/>
              </a:spcBef>
              <a:spcAft>
                <a:spcPct val="0"/>
              </a:spcAft>
              <a:defRPr kern="1200">
                <a:solidFill>
                  <a:schemeClr val="tx1"/>
                </a:solidFill>
                <a:latin typeface="Calibri" pitchFamily="34" charset="0"/>
                <a:ea typeface="宋体" pitchFamily="2" charset="-122"/>
                <a:cs typeface="+mn-cs"/>
              </a:defRPr>
            </a:lvl2pPr>
            <a:lvl3pPr marL="913672" algn="l" rtl="0" fontAlgn="base">
              <a:spcBef>
                <a:spcPct val="0"/>
              </a:spcBef>
              <a:spcAft>
                <a:spcPct val="0"/>
              </a:spcAft>
              <a:defRPr kern="1200">
                <a:solidFill>
                  <a:schemeClr val="tx1"/>
                </a:solidFill>
                <a:latin typeface="Calibri" pitchFamily="34" charset="0"/>
                <a:ea typeface="宋体" pitchFamily="2" charset="-122"/>
                <a:cs typeface="+mn-cs"/>
              </a:defRPr>
            </a:lvl3pPr>
            <a:lvl4pPr marL="1370508" algn="l" rtl="0" fontAlgn="base">
              <a:spcBef>
                <a:spcPct val="0"/>
              </a:spcBef>
              <a:spcAft>
                <a:spcPct val="0"/>
              </a:spcAft>
              <a:defRPr kern="1200">
                <a:solidFill>
                  <a:schemeClr val="tx1"/>
                </a:solidFill>
                <a:latin typeface="Calibri" pitchFamily="34" charset="0"/>
                <a:ea typeface="宋体" pitchFamily="2" charset="-122"/>
                <a:cs typeface="+mn-cs"/>
              </a:defRPr>
            </a:lvl4pPr>
            <a:lvl5pPr marL="1827344" algn="l" rtl="0" fontAlgn="base">
              <a:spcBef>
                <a:spcPct val="0"/>
              </a:spcBef>
              <a:spcAft>
                <a:spcPct val="0"/>
              </a:spcAft>
              <a:defRPr kern="1200">
                <a:solidFill>
                  <a:schemeClr val="tx1"/>
                </a:solidFill>
                <a:latin typeface="Calibri" pitchFamily="34" charset="0"/>
                <a:ea typeface="宋体" pitchFamily="2" charset="-122"/>
                <a:cs typeface="+mn-cs"/>
              </a:defRPr>
            </a:lvl5pPr>
            <a:lvl6pPr marL="2284181" algn="l" defTabSz="913672" rtl="0" eaLnBrk="1" latinLnBrk="0" hangingPunct="1">
              <a:defRPr kern="1200">
                <a:solidFill>
                  <a:schemeClr val="tx1"/>
                </a:solidFill>
                <a:latin typeface="Calibri" pitchFamily="34" charset="0"/>
                <a:ea typeface="宋体" pitchFamily="2" charset="-122"/>
                <a:cs typeface="+mn-cs"/>
              </a:defRPr>
            </a:lvl6pPr>
            <a:lvl7pPr marL="2741016" algn="l" defTabSz="913672" rtl="0" eaLnBrk="1" latinLnBrk="0" hangingPunct="1">
              <a:defRPr kern="1200">
                <a:solidFill>
                  <a:schemeClr val="tx1"/>
                </a:solidFill>
                <a:latin typeface="Calibri" pitchFamily="34" charset="0"/>
                <a:ea typeface="宋体" pitchFamily="2" charset="-122"/>
                <a:cs typeface="+mn-cs"/>
              </a:defRPr>
            </a:lvl7pPr>
            <a:lvl8pPr marL="3197852" algn="l" defTabSz="913672" rtl="0" eaLnBrk="1" latinLnBrk="0" hangingPunct="1">
              <a:defRPr kern="1200">
                <a:solidFill>
                  <a:schemeClr val="tx1"/>
                </a:solidFill>
                <a:latin typeface="Calibri" pitchFamily="34" charset="0"/>
                <a:ea typeface="宋体" pitchFamily="2" charset="-122"/>
                <a:cs typeface="+mn-cs"/>
              </a:defRPr>
            </a:lvl8pPr>
            <a:lvl9pPr marL="3654690" algn="l" defTabSz="913672" rtl="0" eaLnBrk="1" latinLnBrk="0" hangingPunct="1">
              <a:defRPr kern="1200">
                <a:solidFill>
                  <a:schemeClr val="tx1"/>
                </a:solidFill>
                <a:latin typeface="Calibri" pitchFamily="34" charset="0"/>
                <a:ea typeface="宋体" pitchFamily="2" charset="-122"/>
                <a:cs typeface="+mn-cs"/>
              </a:defRPr>
            </a:lvl9pPr>
          </a:lstStyle>
          <a:p>
            <a:pPr defTabSz="1219444">
              <a:lnSpc>
                <a:spcPts val="5348"/>
              </a:lnSpc>
              <a:defRPr/>
            </a:pPr>
            <a:endParaRPr lang="zh-CN" altLang="en-US" sz="1270" dirty="0">
              <a:solidFill>
                <a:schemeClr val="bg1"/>
              </a:solidFill>
              <a:effectLst>
                <a:outerShdw blurRad="38100" dist="38100" dir="2700000" algn="tl">
                  <a:srgbClr val="000000">
                    <a:alpha val="43137"/>
                  </a:srgbClr>
                </a:outerShdw>
              </a:effectLst>
              <a:latin typeface="Arial"/>
              <a:ea typeface="微软雅黑" panose="020B0503020204020204" pitchFamily="34" charset="-122"/>
            </a:endParaRPr>
          </a:p>
        </p:txBody>
      </p:sp>
      <p:sp>
        <p:nvSpPr>
          <p:cNvPr id="35" name="Text Box 21"/>
          <p:cNvSpPr txBox="1">
            <a:spLocks noChangeArrowheads="1"/>
          </p:cNvSpPr>
          <p:nvPr/>
        </p:nvSpPr>
        <p:spPr bwMode="auto">
          <a:xfrm>
            <a:off x="5240338" y="4533900"/>
            <a:ext cx="2047875" cy="538163"/>
          </a:xfrm>
          <a:prstGeom prst="rect">
            <a:avLst/>
          </a:prstGeom>
          <a:noFill/>
          <a:ln w="19050" algn="ctr">
            <a:noFill/>
            <a:miter lim="800000"/>
            <a:headEnd/>
            <a:tailEnd/>
          </a:ln>
          <a:effectLst/>
        </p:spPr>
        <p:txBody>
          <a:bodyPr lIns="105995" tIns="52996" rIns="105995" bIns="52996">
            <a:spAutoFit/>
          </a:bodyPr>
          <a:lstStyle/>
          <a:p>
            <a:pPr algn="ctr" defTabSz="1217613">
              <a:buSzPct val="100000"/>
            </a:pPr>
            <a:r>
              <a:rPr lang="zh-CN" altLang="zh-CN" sz="1400">
                <a:solidFill>
                  <a:srgbClr val="262626"/>
                </a:solidFill>
                <a:ea typeface="微软雅黑" pitchFamily="34" charset="-122"/>
                <a:sym typeface="Arial" pitchFamily="34" charset="0"/>
              </a:rPr>
              <a:t>Huawei Proprietary Node Controller Chip</a:t>
            </a:r>
          </a:p>
        </p:txBody>
      </p:sp>
      <p:sp>
        <p:nvSpPr>
          <p:cNvPr id="36" name="Text Box 21"/>
          <p:cNvSpPr txBox="1">
            <a:spLocks noChangeArrowheads="1"/>
          </p:cNvSpPr>
          <p:nvPr/>
        </p:nvSpPr>
        <p:spPr bwMode="auto">
          <a:xfrm>
            <a:off x="9139238" y="4575175"/>
            <a:ext cx="2132012" cy="538163"/>
          </a:xfrm>
          <a:prstGeom prst="rect">
            <a:avLst/>
          </a:prstGeom>
          <a:noFill/>
          <a:ln w="19050" algn="ctr">
            <a:noFill/>
            <a:miter lim="800000"/>
            <a:headEnd/>
            <a:tailEnd/>
          </a:ln>
          <a:effectLst/>
        </p:spPr>
        <p:txBody>
          <a:bodyPr lIns="105995" tIns="52996" rIns="105995" bIns="52996">
            <a:spAutoFit/>
          </a:bodyPr>
          <a:lstStyle/>
          <a:p>
            <a:pPr algn="ctr" defTabSz="1217613">
              <a:buSzPct val="100000"/>
            </a:pPr>
            <a:r>
              <a:rPr lang="zh-CN" altLang="zh-CN" sz="1400">
                <a:solidFill>
                  <a:srgbClr val="262626"/>
                </a:solidFill>
                <a:ea typeface="微软雅黑" pitchFamily="34" charset="-122"/>
                <a:sym typeface="Arial" pitchFamily="34" charset="0"/>
              </a:rPr>
              <a:t>Huawei Proprietary Management Chip</a:t>
            </a:r>
          </a:p>
        </p:txBody>
      </p:sp>
      <p:sp>
        <p:nvSpPr>
          <p:cNvPr id="2" name="标题 1"/>
          <p:cNvSpPr txBox="1">
            <a:spLocks/>
          </p:cNvSpPr>
          <p:nvPr/>
        </p:nvSpPr>
        <p:spPr>
          <a:xfrm>
            <a:off x="318083" y="476250"/>
            <a:ext cx="10801350" cy="646331"/>
          </a:xfrm>
          <a:prstGeom prst="rect">
            <a:avLst/>
          </a:prstGeom>
          <a:noFill/>
          <a:ln w="9525" algn="ctr">
            <a:noFill/>
            <a:miter lim="800000"/>
            <a:headEnd/>
            <a:tailEnd/>
          </a:ln>
          <a:effectLst/>
        </p:spPr>
        <p:txBody>
          <a:bodyPr lIns="0" tIns="0" rIns="0" bIns="0" anchor="ctr">
            <a:spAutoFit/>
          </a:bodyPr>
          <a:lstStyle/>
          <a:p>
            <a:pPr defTabSz="966788">
              <a:buSzPct val="100000"/>
            </a:pPr>
            <a:r>
              <a:rPr lang="zh-CN" altLang="zh-CN" dirty="0">
                <a:solidFill>
                  <a:srgbClr val="000000"/>
                </a:solidFill>
                <a:latin typeface="Arial"/>
                <a:ea typeface="微软雅黑" pitchFamily="34" charset="-122"/>
                <a:cs typeface="Arial" pitchFamily="34" charset="0"/>
                <a:sym typeface="Arial" pitchFamily="34" charset="0"/>
              </a:rPr>
              <a:t>High-Performance </a:t>
            </a:r>
            <a:r>
              <a:rPr lang="zh-CN" altLang="zh-CN" dirty="0" smtClean="0">
                <a:solidFill>
                  <a:srgbClr val="000000"/>
                </a:solidFill>
                <a:latin typeface="Arial"/>
                <a:ea typeface="微软雅黑" pitchFamily="34" charset="-122"/>
                <a:cs typeface="Arial" pitchFamily="34" charset="0"/>
                <a:sym typeface="Arial" pitchFamily="34" charset="0"/>
              </a:rPr>
              <a:t>KunLun </a:t>
            </a:r>
            <a:r>
              <a:rPr lang="zh-CN" altLang="zh-CN" dirty="0">
                <a:solidFill>
                  <a:srgbClr val="000000"/>
                </a:solidFill>
                <a:latin typeface="Arial"/>
                <a:ea typeface="微软雅黑" pitchFamily="34" charset="-122"/>
                <a:cs typeface="Arial" pitchFamily="34" charset="0"/>
                <a:sym typeface="Arial" pitchFamily="34" charset="0"/>
              </a:rPr>
              <a:t>SAP HANA Appliance</a:t>
            </a:r>
          </a:p>
          <a:p>
            <a:pPr defTabSz="966788">
              <a:buSzPct val="100000"/>
            </a:pPr>
            <a:r>
              <a:rPr lang="zh-CN" altLang="zh-CN" sz="1800" dirty="0">
                <a:solidFill>
                  <a:srgbClr val="595959"/>
                </a:solidFill>
                <a:ea typeface="微软雅黑" pitchFamily="34" charset="-122"/>
                <a:sym typeface="Arial" pitchFamily="34" charset="0"/>
              </a:rPr>
              <a:t>— Scale-up Innovation</a:t>
            </a:r>
          </a:p>
        </p:txBody>
      </p:sp>
      <p:pic>
        <p:nvPicPr>
          <p:cNvPr id="33809" name="图片 7"/>
          <p:cNvPicPr>
            <a:picLocks noChangeAspect="1"/>
          </p:cNvPicPr>
          <p:nvPr/>
        </p:nvPicPr>
        <p:blipFill>
          <a:blip r:embed="rId3" cstate="print"/>
          <a:srcRect/>
          <a:stretch>
            <a:fillRect/>
          </a:stretch>
        </p:blipFill>
        <p:spPr bwMode="auto">
          <a:xfrm>
            <a:off x="436563" y="1385888"/>
            <a:ext cx="3844925" cy="4541837"/>
          </a:xfrm>
          <a:prstGeom prst="rect">
            <a:avLst/>
          </a:prstGeom>
          <a:noFill/>
          <a:ln w="9525">
            <a:noFill/>
            <a:miter lim="800000"/>
            <a:headEnd/>
            <a:tailEnd/>
          </a:ln>
        </p:spPr>
      </p:pic>
      <p:grpSp>
        <p:nvGrpSpPr>
          <p:cNvPr id="33810" name="组合 43"/>
          <p:cNvGrpSpPr>
            <a:grpSpLocks/>
          </p:cNvGrpSpPr>
          <p:nvPr/>
        </p:nvGrpSpPr>
        <p:grpSpPr bwMode="auto">
          <a:xfrm>
            <a:off x="5403850" y="5005388"/>
            <a:ext cx="517525" cy="496887"/>
            <a:chOff x="3712486" y="3573780"/>
            <a:chExt cx="444820" cy="372279"/>
          </a:xfrm>
        </p:grpSpPr>
        <p:pic>
          <p:nvPicPr>
            <p:cNvPr id="33860" name="图片 44"/>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712486" y="3573780"/>
              <a:ext cx="444820" cy="372279"/>
            </a:xfrm>
            <a:prstGeom prst="rect">
              <a:avLst/>
            </a:prstGeom>
            <a:noFill/>
            <a:ln w="9525">
              <a:noFill/>
              <a:miter lim="800000"/>
              <a:headEnd/>
              <a:tailEnd/>
            </a:ln>
          </p:spPr>
        </p:pic>
        <p:pic>
          <p:nvPicPr>
            <p:cNvPr id="33861" name="图片 45"/>
            <p:cNvPicPr>
              <a:picLocks noChangeAspect="1"/>
            </p:cNvPicPr>
            <p:nvPr/>
          </p:nvPicPr>
          <p:blipFill>
            <a:blip r:embed="rId5" cstate="print">
              <a:clrChange>
                <a:clrFrom>
                  <a:srgbClr val="FFFFFF"/>
                </a:clrFrom>
                <a:clrTo>
                  <a:srgbClr val="FFFFFF">
                    <a:alpha val="0"/>
                  </a:srgbClr>
                </a:clrTo>
              </a:clrChange>
            </a:blip>
            <a:srcRect l="61217" t="28329" r="25044" b="57932"/>
            <a:stretch>
              <a:fillRect/>
            </a:stretch>
          </p:blipFill>
          <p:spPr bwMode="auto">
            <a:xfrm>
              <a:off x="3883122" y="3658259"/>
              <a:ext cx="83658" cy="66317"/>
            </a:xfrm>
            <a:prstGeom prst="rect">
              <a:avLst/>
            </a:prstGeom>
            <a:noFill/>
            <a:ln w="9525">
              <a:noFill/>
              <a:miter lim="800000"/>
              <a:headEnd/>
              <a:tailEnd/>
            </a:ln>
          </p:spPr>
        </p:pic>
      </p:grpSp>
      <p:grpSp>
        <p:nvGrpSpPr>
          <p:cNvPr id="33811" name="组合 46"/>
          <p:cNvGrpSpPr>
            <a:grpSpLocks/>
          </p:cNvGrpSpPr>
          <p:nvPr/>
        </p:nvGrpSpPr>
        <p:grpSpPr bwMode="auto">
          <a:xfrm>
            <a:off x="9253538" y="5126038"/>
            <a:ext cx="390525" cy="365125"/>
            <a:chOff x="7251847" y="3636047"/>
            <a:chExt cx="326375" cy="273150"/>
          </a:xfrm>
        </p:grpSpPr>
        <p:pic>
          <p:nvPicPr>
            <p:cNvPr id="33858" name="图片 47"/>
            <p:cNvPicPr>
              <a:picLocks noChangeAspect="1"/>
            </p:cNvPicPr>
            <p:nvPr/>
          </p:nvPicPr>
          <p:blipFill>
            <a:blip r:embed="rId6" cstate="print"/>
            <a:srcRect/>
            <a:stretch>
              <a:fillRect/>
            </a:stretch>
          </p:blipFill>
          <p:spPr bwMode="auto">
            <a:xfrm>
              <a:off x="7251847" y="3636047"/>
              <a:ext cx="326375" cy="273150"/>
            </a:xfrm>
            <a:prstGeom prst="rect">
              <a:avLst/>
            </a:prstGeom>
            <a:noFill/>
            <a:ln w="9525">
              <a:noFill/>
              <a:miter lim="800000"/>
              <a:headEnd/>
              <a:tailEnd/>
            </a:ln>
          </p:spPr>
        </p:pic>
        <p:pic>
          <p:nvPicPr>
            <p:cNvPr id="33859" name="图片 48"/>
            <p:cNvPicPr>
              <a:picLocks noChangeAspect="1"/>
            </p:cNvPicPr>
            <p:nvPr/>
          </p:nvPicPr>
          <p:blipFill>
            <a:blip r:embed="rId5" cstate="print">
              <a:clrChange>
                <a:clrFrom>
                  <a:srgbClr val="FFFFFF"/>
                </a:clrFrom>
                <a:clrTo>
                  <a:srgbClr val="FFFFFF">
                    <a:alpha val="0"/>
                  </a:srgbClr>
                </a:clrTo>
              </a:clrChange>
            </a:blip>
            <a:srcRect l="61217" t="28329" r="25044" b="57932"/>
            <a:stretch>
              <a:fillRect/>
            </a:stretch>
          </p:blipFill>
          <p:spPr bwMode="auto">
            <a:xfrm>
              <a:off x="7370067" y="3698474"/>
              <a:ext cx="99748" cy="79072"/>
            </a:xfrm>
            <a:prstGeom prst="rect">
              <a:avLst/>
            </a:prstGeom>
            <a:noFill/>
            <a:ln w="9525">
              <a:noFill/>
              <a:miter lim="800000"/>
              <a:headEnd/>
              <a:tailEnd/>
            </a:ln>
          </p:spPr>
        </p:pic>
      </p:grpSp>
      <p:sp>
        <p:nvSpPr>
          <p:cNvPr id="65" name="Freeform 6"/>
          <p:cNvSpPr>
            <a:spLocks/>
          </p:cNvSpPr>
          <p:nvPr/>
        </p:nvSpPr>
        <p:spPr bwMode="auto">
          <a:xfrm rot="10800000">
            <a:off x="6014666" y="2295735"/>
            <a:ext cx="4190705" cy="286640"/>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0">
                <a:srgbClr val="93A4B8"/>
              </a:gs>
              <a:gs pos="99000">
                <a:schemeClr val="tx1">
                  <a:lumMod val="50000"/>
                  <a:lumOff val="50000"/>
                  <a:alpha val="0"/>
                </a:schemeClr>
              </a:gs>
            </a:gsLst>
            <a:lin ang="5400000" scaled="0"/>
          </a:gradFill>
          <a:ln>
            <a:noFill/>
          </a:ln>
        </p:spPr>
        <p:txBody>
          <a:bodyPr/>
          <a:lstStyle/>
          <a:p>
            <a:pPr defTabSz="1219444" fontAlgn="auto">
              <a:spcBef>
                <a:spcPts val="0"/>
              </a:spcBef>
              <a:spcAft>
                <a:spcPts val="0"/>
              </a:spcAft>
              <a:defRPr/>
            </a:pPr>
            <a:endParaRPr lang="zh-CN" altLang="en-US" sz="3201">
              <a:solidFill>
                <a:schemeClr val="bg1"/>
              </a:solidFill>
              <a:latin typeface="Arial"/>
              <a:ea typeface="微软雅黑" pitchFamily="34" charset="-122"/>
            </a:endParaRPr>
          </a:p>
        </p:txBody>
      </p:sp>
      <p:sp>
        <p:nvSpPr>
          <p:cNvPr id="71" name="604200424"/>
          <p:cNvSpPr/>
          <p:nvPr/>
        </p:nvSpPr>
        <p:spPr bwMode="auto">
          <a:xfrm>
            <a:off x="4659313" y="2863850"/>
            <a:ext cx="2257425" cy="788988"/>
          </a:xfrm>
          <a:prstGeom prst="round2Diag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dirty="0">
                <a:solidFill>
                  <a:srgbClr val="DC4239"/>
                </a:solidFill>
                <a:effectLst>
                  <a:outerShdw blurRad="38100" dist="38100" dir="2700000" algn="tl">
                    <a:srgbClr val="000000"/>
                  </a:outerShdw>
                </a:effectLst>
                <a:sym typeface="Arial" pitchFamily="34" charset="0"/>
              </a:rPr>
              <a:t>32 CPUs</a:t>
            </a:r>
          </a:p>
          <a:p>
            <a:pPr algn="ctr">
              <a:buSzPct val="100000"/>
            </a:pPr>
            <a:r>
              <a:rPr lang="en-US" altLang="zh-CN" sz="1200" dirty="0" smtClean="0">
                <a:solidFill>
                  <a:srgbClr val="262626"/>
                </a:solidFill>
                <a:sym typeface="Arial" pitchFamily="34" charset="0"/>
              </a:rPr>
              <a:t>High Performance Computing Capability</a:t>
            </a:r>
            <a:endParaRPr lang="zh-CN" altLang="zh-CN" sz="1200" dirty="0">
              <a:solidFill>
                <a:srgbClr val="262626"/>
              </a:solidFill>
              <a:sym typeface="Arial" pitchFamily="34" charset="0"/>
            </a:endParaRPr>
          </a:p>
        </p:txBody>
      </p:sp>
      <p:sp>
        <p:nvSpPr>
          <p:cNvPr id="70" name="1419348913"/>
          <p:cNvSpPr/>
          <p:nvPr/>
        </p:nvSpPr>
        <p:spPr bwMode="auto">
          <a:xfrm>
            <a:off x="7002463" y="2863850"/>
            <a:ext cx="2341562" cy="788988"/>
          </a:xfrm>
          <a:prstGeom prst="round2Diag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en-US" altLang="zh-CN" sz="2200" dirty="0" smtClean="0">
                <a:solidFill>
                  <a:srgbClr val="DC4239"/>
                </a:solidFill>
                <a:effectLst>
                  <a:outerShdw blurRad="38100" dist="38100" dir="2700000" algn="tl">
                    <a:srgbClr val="000000"/>
                  </a:outerShdw>
                </a:effectLst>
                <a:sym typeface="Arial" pitchFamily="34" charset="0"/>
              </a:rPr>
              <a:t>16/*32</a:t>
            </a:r>
            <a:r>
              <a:rPr lang="zh-CN" altLang="zh-CN" sz="2200" dirty="0" smtClean="0">
                <a:solidFill>
                  <a:srgbClr val="DC4239"/>
                </a:solidFill>
                <a:effectLst>
                  <a:outerShdw blurRad="38100" dist="38100" dir="2700000" algn="tl">
                    <a:srgbClr val="000000"/>
                  </a:outerShdw>
                </a:effectLst>
                <a:sym typeface="Arial" pitchFamily="34" charset="0"/>
              </a:rPr>
              <a:t>TB </a:t>
            </a:r>
            <a:r>
              <a:rPr lang="zh-CN" altLang="zh-CN" sz="2200" dirty="0">
                <a:solidFill>
                  <a:srgbClr val="DC4239"/>
                </a:solidFill>
                <a:effectLst>
                  <a:outerShdw blurRad="38100" dist="38100" dir="2700000" algn="tl">
                    <a:srgbClr val="000000"/>
                  </a:outerShdw>
                </a:effectLst>
                <a:sym typeface="Arial" pitchFamily="34" charset="0"/>
              </a:rPr>
              <a:t>HANA</a:t>
            </a:r>
          </a:p>
          <a:p>
            <a:pPr algn="ctr">
              <a:buSzPct val="100000"/>
            </a:pPr>
            <a:r>
              <a:rPr lang="zh-CN" altLang="zh-CN" sz="1200" dirty="0">
                <a:solidFill>
                  <a:srgbClr val="262626"/>
                </a:solidFill>
                <a:sym typeface="Arial" pitchFamily="34" charset="0"/>
              </a:rPr>
              <a:t>Largest HANA memory size of HANA single node </a:t>
            </a:r>
          </a:p>
        </p:txBody>
      </p:sp>
      <p:sp>
        <p:nvSpPr>
          <p:cNvPr id="72" name="1751577856"/>
          <p:cNvSpPr/>
          <p:nvPr/>
        </p:nvSpPr>
        <p:spPr bwMode="auto">
          <a:xfrm>
            <a:off x="9394995" y="2863850"/>
            <a:ext cx="2171530" cy="788988"/>
          </a:xfrm>
          <a:prstGeom prst="round2Diag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a:solidFill>
                  <a:srgbClr val="DC4239"/>
                </a:solidFill>
                <a:effectLst>
                  <a:outerShdw blurRad="38100" dist="38100" dir="2700000" algn="tl">
                    <a:srgbClr val="000000"/>
                  </a:outerShdw>
                </a:effectLst>
                <a:sym typeface="Arial" pitchFamily="34" charset="0"/>
              </a:rPr>
              <a:t>RAS 2.0</a:t>
            </a:r>
          </a:p>
          <a:p>
            <a:pPr algn="ctr">
              <a:buSzPct val="100000"/>
            </a:pPr>
            <a:r>
              <a:rPr lang="zh-CN" altLang="zh-CN" sz="1200">
                <a:solidFill>
                  <a:srgbClr val="262626"/>
                </a:solidFill>
                <a:sym typeface="Arial" pitchFamily="34" charset="0"/>
              </a:rPr>
              <a:t>Highest levels of </a:t>
            </a:r>
          </a:p>
          <a:p>
            <a:pPr algn="ctr">
              <a:buSzPct val="100000"/>
            </a:pPr>
            <a:r>
              <a:rPr lang="zh-CN" altLang="zh-CN" sz="1200">
                <a:solidFill>
                  <a:srgbClr val="262626"/>
                </a:solidFill>
                <a:sym typeface="Arial" pitchFamily="34" charset="0"/>
              </a:rPr>
              <a:t>RAS features</a:t>
            </a:r>
          </a:p>
        </p:txBody>
      </p:sp>
      <p:grpSp>
        <p:nvGrpSpPr>
          <p:cNvPr id="33818" name="组合 2"/>
          <p:cNvGrpSpPr>
            <a:grpSpLocks/>
          </p:cNvGrpSpPr>
          <p:nvPr/>
        </p:nvGrpSpPr>
        <p:grpSpPr bwMode="auto">
          <a:xfrm>
            <a:off x="5367338" y="1509713"/>
            <a:ext cx="1468437" cy="725487"/>
            <a:chOff x="5367753" y="1510423"/>
            <a:chExt cx="1467873" cy="724735"/>
          </a:xfrm>
        </p:grpSpPr>
        <p:sp>
          <p:nvSpPr>
            <p:cNvPr id="55" name="Rectangle 14"/>
            <p:cNvSpPr>
              <a:spLocks noChangeArrowheads="1"/>
            </p:cNvSpPr>
            <p:nvPr/>
          </p:nvSpPr>
          <p:spPr bwMode="gray">
            <a:xfrm>
              <a:off x="5367753" y="1510423"/>
              <a:ext cx="1467873" cy="72473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indent="-228600" algn="ctr">
                <a:buSzPct val="100000"/>
              </a:pPr>
              <a:r>
                <a:rPr lang="zh-CN" altLang="zh-CN" sz="1000" dirty="0">
                  <a:solidFill>
                    <a:schemeClr val="tx1">
                      <a:lumMod val="75000"/>
                      <a:lumOff val="25000"/>
                    </a:schemeClr>
                  </a:solidFill>
                  <a:ea typeface="Tahoma" pitchFamily="34" charset="0"/>
                  <a:cs typeface="Arial" pitchFamily="34" charset="0"/>
                  <a:sym typeface="Arial" pitchFamily="34" charset="0"/>
                </a:rPr>
                <a:t>Business </a:t>
              </a:r>
              <a:r>
                <a:rPr lang="en-US" altLang="zh-CN" sz="1000" dirty="0" smtClean="0">
                  <a:solidFill>
                    <a:schemeClr val="tx1">
                      <a:lumMod val="75000"/>
                      <a:lumOff val="25000"/>
                    </a:schemeClr>
                  </a:solidFill>
                  <a:ea typeface="Tahoma" pitchFamily="34" charset="0"/>
                  <a:cs typeface="Arial" pitchFamily="34" charset="0"/>
                  <a:sym typeface="Arial" pitchFamily="34" charset="0"/>
                </a:rPr>
                <a:t>W</a:t>
              </a:r>
              <a:r>
                <a:rPr lang="zh-CN" altLang="zh-CN" sz="1000" dirty="0" smtClean="0">
                  <a:solidFill>
                    <a:schemeClr val="tx1">
                      <a:lumMod val="75000"/>
                      <a:lumOff val="25000"/>
                    </a:schemeClr>
                  </a:solidFill>
                  <a:ea typeface="Tahoma" pitchFamily="34" charset="0"/>
                  <a:cs typeface="Arial" pitchFamily="34" charset="0"/>
                  <a:sym typeface="Arial" pitchFamily="34" charset="0"/>
                </a:rPr>
                <a:t>arehouse</a:t>
              </a:r>
              <a:endParaRPr lang="zh-CN" altLang="zh-CN" sz="1000" dirty="0">
                <a:solidFill>
                  <a:schemeClr val="tx1">
                    <a:lumMod val="75000"/>
                    <a:lumOff val="25000"/>
                  </a:schemeClr>
                </a:solidFill>
                <a:ea typeface="Tahoma" pitchFamily="34" charset="0"/>
                <a:cs typeface="Arial" pitchFamily="34" charset="0"/>
                <a:sym typeface="Arial" pitchFamily="34" charset="0"/>
              </a:endParaRPr>
            </a:p>
          </p:txBody>
        </p:sp>
        <p:grpSp>
          <p:nvGrpSpPr>
            <p:cNvPr id="33852" name="Group 111"/>
            <p:cNvGrpSpPr>
              <a:grpSpLocks/>
            </p:cNvGrpSpPr>
            <p:nvPr/>
          </p:nvGrpSpPr>
          <p:grpSpPr bwMode="auto">
            <a:xfrm>
              <a:off x="5385158" y="1558581"/>
              <a:ext cx="469819" cy="338203"/>
              <a:chOff x="1135539" y="2068949"/>
              <a:chExt cx="996533" cy="835827"/>
            </a:xfrm>
          </p:grpSpPr>
          <p:pic>
            <p:nvPicPr>
              <p:cNvPr id="33856" name="Picture 112" descr="\\psf\Home\Graphic Tank\SAP 3D non-standard IN BRAND-99.png"/>
              <p:cNvPicPr>
                <a:picLocks noChangeAspect="1" noChangeArrowheads="1"/>
              </p:cNvPicPr>
              <p:nvPr/>
            </p:nvPicPr>
            <p:blipFill>
              <a:blip r:embed="rId7" cstate="print"/>
              <a:srcRect/>
              <a:stretch>
                <a:fillRect/>
              </a:stretch>
            </p:blipFill>
            <p:spPr bwMode="auto">
              <a:xfrm>
                <a:off x="1248178" y="2112420"/>
                <a:ext cx="765180" cy="750301"/>
              </a:xfrm>
              <a:prstGeom prst="rect">
                <a:avLst/>
              </a:prstGeom>
              <a:noFill/>
              <a:ln w="9525">
                <a:noFill/>
                <a:miter lim="800000"/>
                <a:headEnd/>
                <a:tailEnd/>
              </a:ln>
            </p:spPr>
          </p:pic>
          <p:sp>
            <p:nvSpPr>
              <p:cNvPr id="59" name="TextBox 53"/>
              <p:cNvSpPr txBox="1"/>
              <p:nvPr/>
            </p:nvSpPr>
            <p:spPr>
              <a:xfrm>
                <a:off x="1135539" y="2068949"/>
                <a:ext cx="996533" cy="835827"/>
              </a:xfrm>
              <a:prstGeom prst="rect">
                <a:avLst/>
              </a:prstGeom>
              <a:noFill/>
            </p:spPr>
            <p:txBody>
              <a:bodyPr wrap="none" anchor="ctr">
                <a:spAutoFit/>
              </a:bodyPr>
              <a:lstStyle/>
              <a:p>
                <a:pPr algn="ctr" defTabSz="914400">
                  <a:buSzPct val="100000"/>
                </a:pPr>
                <a:r>
                  <a:rPr lang="zh-CN" altLang="zh-CN" sz="800" dirty="0">
                    <a:solidFill>
                      <a:schemeClr val="bg1"/>
                    </a:solidFill>
                    <a:ea typeface="Tahoma" pitchFamily="34" charset="0"/>
                    <a:cs typeface="Arial" pitchFamily="34" charset="0"/>
                    <a:sym typeface="Arial" pitchFamily="34" charset="0"/>
                  </a:rPr>
                  <a:t>SAP</a:t>
                </a:r>
                <a:br>
                  <a:rPr lang="zh-CN" altLang="zh-CN" sz="800" dirty="0">
                    <a:solidFill>
                      <a:schemeClr val="bg1"/>
                    </a:solidFill>
                    <a:ea typeface="Tahoma" pitchFamily="34" charset="0"/>
                    <a:cs typeface="Arial" pitchFamily="34" charset="0"/>
                    <a:sym typeface="Arial" pitchFamily="34" charset="0"/>
                  </a:rPr>
                </a:br>
                <a:r>
                  <a:rPr lang="zh-CN" altLang="zh-CN" sz="800" dirty="0">
                    <a:solidFill>
                      <a:schemeClr val="bg1"/>
                    </a:solidFill>
                    <a:ea typeface="Tahoma" pitchFamily="34" charset="0"/>
                    <a:cs typeface="Arial" pitchFamily="34" charset="0"/>
                    <a:sym typeface="Arial" pitchFamily="34" charset="0"/>
                  </a:rPr>
                  <a:t>HANA</a:t>
                </a:r>
              </a:p>
            </p:txBody>
          </p:sp>
        </p:grpSp>
        <p:sp>
          <p:nvSpPr>
            <p:cNvPr id="78" name="Freeform 5"/>
            <p:cNvSpPr>
              <a:spLocks noChangeAspect="1" noEditPoints="1"/>
            </p:cNvSpPr>
            <p:nvPr/>
          </p:nvSpPr>
          <p:spPr bwMode="auto">
            <a:xfrm>
              <a:off x="6097635" y="1599884"/>
              <a:ext cx="401868" cy="340125"/>
            </a:xfrm>
            <a:custGeom>
              <a:avLst/>
              <a:gdLst>
                <a:gd name="T0" fmla="*/ 1002 w 1340"/>
                <a:gd name="T1" fmla="*/ 426 h 1134"/>
                <a:gd name="T2" fmla="*/ 972 w 1340"/>
                <a:gd name="T3" fmla="*/ 456 h 1134"/>
                <a:gd name="T4" fmla="*/ 966 w 1340"/>
                <a:gd name="T5" fmla="*/ 948 h 1134"/>
                <a:gd name="T6" fmla="*/ 984 w 1340"/>
                <a:gd name="T7" fmla="*/ 988 h 1134"/>
                <a:gd name="T8" fmla="*/ 1024 w 1340"/>
                <a:gd name="T9" fmla="*/ 1004 h 1134"/>
                <a:gd name="T10" fmla="*/ 1144 w 1340"/>
                <a:gd name="T11" fmla="*/ 1000 h 1134"/>
                <a:gd name="T12" fmla="*/ 1174 w 1340"/>
                <a:gd name="T13" fmla="*/ 970 h 1134"/>
                <a:gd name="T14" fmla="*/ 1178 w 1340"/>
                <a:gd name="T15" fmla="*/ 480 h 1134"/>
                <a:gd name="T16" fmla="*/ 1162 w 1340"/>
                <a:gd name="T17" fmla="*/ 438 h 1134"/>
                <a:gd name="T18" fmla="*/ 1122 w 1340"/>
                <a:gd name="T19" fmla="*/ 422 h 1134"/>
                <a:gd name="T20" fmla="*/ 56 w 1340"/>
                <a:gd name="T21" fmla="*/ 28 h 1134"/>
                <a:gd name="T22" fmla="*/ 40 w 1340"/>
                <a:gd name="T23" fmla="*/ 2 h 1134"/>
                <a:gd name="T24" fmla="*/ 8 w 1340"/>
                <a:gd name="T25" fmla="*/ 8 h 1134"/>
                <a:gd name="T26" fmla="*/ 0 w 1340"/>
                <a:gd name="T27" fmla="*/ 1106 h 1134"/>
                <a:gd name="T28" fmla="*/ 8 w 1340"/>
                <a:gd name="T29" fmla="*/ 1126 h 1134"/>
                <a:gd name="T30" fmla="*/ 1312 w 1340"/>
                <a:gd name="T31" fmla="*/ 1134 h 1134"/>
                <a:gd name="T32" fmla="*/ 1340 w 1340"/>
                <a:gd name="T33" fmla="*/ 1106 h 1134"/>
                <a:gd name="T34" fmla="*/ 1324 w 1340"/>
                <a:gd name="T35" fmla="*/ 1080 h 1134"/>
                <a:gd name="T36" fmla="*/ 468 w 1340"/>
                <a:gd name="T37" fmla="*/ 536 h 1134"/>
                <a:gd name="T38" fmla="*/ 430 w 1340"/>
                <a:gd name="T39" fmla="*/ 552 h 1134"/>
                <a:gd name="T40" fmla="*/ 414 w 1340"/>
                <a:gd name="T41" fmla="*/ 590 h 1134"/>
                <a:gd name="T42" fmla="*/ 418 w 1340"/>
                <a:gd name="T43" fmla="*/ 972 h 1134"/>
                <a:gd name="T44" fmla="*/ 448 w 1340"/>
                <a:gd name="T45" fmla="*/ 1000 h 1134"/>
                <a:gd name="T46" fmla="*/ 572 w 1340"/>
                <a:gd name="T47" fmla="*/ 1004 h 1134"/>
                <a:gd name="T48" fmla="*/ 610 w 1340"/>
                <a:gd name="T49" fmla="*/ 988 h 1134"/>
                <a:gd name="T50" fmla="*/ 626 w 1340"/>
                <a:gd name="T51" fmla="*/ 950 h 1134"/>
                <a:gd name="T52" fmla="*/ 622 w 1340"/>
                <a:gd name="T53" fmla="*/ 570 h 1134"/>
                <a:gd name="T54" fmla="*/ 592 w 1340"/>
                <a:gd name="T55" fmla="*/ 540 h 1134"/>
                <a:gd name="T56" fmla="*/ 200 w 1340"/>
                <a:gd name="T57" fmla="*/ 782 h 1134"/>
                <a:gd name="T58" fmla="*/ 168 w 1340"/>
                <a:gd name="T59" fmla="*/ 792 h 1134"/>
                <a:gd name="T60" fmla="*/ 146 w 1340"/>
                <a:gd name="T61" fmla="*/ 826 h 1134"/>
                <a:gd name="T62" fmla="*/ 146 w 1340"/>
                <a:gd name="T63" fmla="*/ 962 h 1134"/>
                <a:gd name="T64" fmla="*/ 168 w 1340"/>
                <a:gd name="T65" fmla="*/ 996 h 1134"/>
                <a:gd name="T66" fmla="*/ 302 w 1340"/>
                <a:gd name="T67" fmla="*/ 1004 h 1134"/>
                <a:gd name="T68" fmla="*/ 332 w 1340"/>
                <a:gd name="T69" fmla="*/ 996 h 1134"/>
                <a:gd name="T70" fmla="*/ 356 w 1340"/>
                <a:gd name="T71" fmla="*/ 962 h 1134"/>
                <a:gd name="T72" fmla="*/ 356 w 1340"/>
                <a:gd name="T73" fmla="*/ 826 h 1134"/>
                <a:gd name="T74" fmla="*/ 332 w 1340"/>
                <a:gd name="T75" fmla="*/ 792 h 1134"/>
                <a:gd name="T76" fmla="*/ 200 w 1340"/>
                <a:gd name="T77" fmla="*/ 782 h 1134"/>
                <a:gd name="T78" fmla="*/ 716 w 1340"/>
                <a:gd name="T79" fmla="*/ 652 h 1134"/>
                <a:gd name="T80" fmla="*/ 688 w 1340"/>
                <a:gd name="T81" fmla="*/ 682 h 1134"/>
                <a:gd name="T82" fmla="*/ 684 w 1340"/>
                <a:gd name="T83" fmla="*/ 950 h 1134"/>
                <a:gd name="T84" fmla="*/ 700 w 1340"/>
                <a:gd name="T85" fmla="*/ 988 h 1134"/>
                <a:gd name="T86" fmla="*/ 738 w 1340"/>
                <a:gd name="T87" fmla="*/ 1004 h 1134"/>
                <a:gd name="T88" fmla="*/ 862 w 1340"/>
                <a:gd name="T89" fmla="*/ 1000 h 1134"/>
                <a:gd name="T90" fmla="*/ 892 w 1340"/>
                <a:gd name="T91" fmla="*/ 972 h 1134"/>
                <a:gd name="T92" fmla="*/ 896 w 1340"/>
                <a:gd name="T93" fmla="*/ 702 h 1134"/>
                <a:gd name="T94" fmla="*/ 880 w 1340"/>
                <a:gd name="T95" fmla="*/ 664 h 1134"/>
                <a:gd name="T96" fmla="*/ 842 w 1340"/>
                <a:gd name="T97" fmla="*/ 648 h 1134"/>
                <a:gd name="T98" fmla="*/ 180 w 1340"/>
                <a:gd name="T99" fmla="*/ 616 h 1134"/>
                <a:gd name="T100" fmla="*/ 200 w 1340"/>
                <a:gd name="T101" fmla="*/ 606 h 1134"/>
                <a:gd name="T102" fmla="*/ 756 w 1340"/>
                <a:gd name="T103" fmla="*/ 546 h 1134"/>
                <a:gd name="T104" fmla="*/ 780 w 1340"/>
                <a:gd name="T105" fmla="*/ 552 h 1134"/>
                <a:gd name="T106" fmla="*/ 810 w 1340"/>
                <a:gd name="T107" fmla="*/ 538 h 1134"/>
                <a:gd name="T108" fmla="*/ 930 w 1340"/>
                <a:gd name="T109" fmla="*/ 108 h 1134"/>
                <a:gd name="T110" fmla="*/ 542 w 1340"/>
                <a:gd name="T111" fmla="*/ 236 h 1134"/>
                <a:gd name="T112" fmla="*/ 514 w 1340"/>
                <a:gd name="T113" fmla="*/ 224 h 1134"/>
                <a:gd name="T114" fmla="*/ 484 w 1340"/>
                <a:gd name="T115" fmla="*/ 236 h 1134"/>
                <a:gd name="T116" fmla="*/ 134 w 1340"/>
                <a:gd name="T117" fmla="*/ 556 h 1134"/>
                <a:gd name="T118" fmla="*/ 132 w 1340"/>
                <a:gd name="T119" fmla="*/ 588 h 1134"/>
                <a:gd name="T120" fmla="*/ 148 w 1340"/>
                <a:gd name="T121" fmla="*/ 608 h 1134"/>
                <a:gd name="T122" fmla="*/ 172 w 1340"/>
                <a:gd name="T123" fmla="*/ 61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0" h="1134">
                  <a:moveTo>
                    <a:pt x="1024" y="422"/>
                  </a:moveTo>
                  <a:lnTo>
                    <a:pt x="1024" y="422"/>
                  </a:lnTo>
                  <a:lnTo>
                    <a:pt x="1012" y="424"/>
                  </a:lnTo>
                  <a:lnTo>
                    <a:pt x="1002" y="426"/>
                  </a:lnTo>
                  <a:lnTo>
                    <a:pt x="992" y="432"/>
                  </a:lnTo>
                  <a:lnTo>
                    <a:pt x="984" y="438"/>
                  </a:lnTo>
                  <a:lnTo>
                    <a:pt x="976" y="448"/>
                  </a:lnTo>
                  <a:lnTo>
                    <a:pt x="972" y="456"/>
                  </a:lnTo>
                  <a:lnTo>
                    <a:pt x="968" y="468"/>
                  </a:lnTo>
                  <a:lnTo>
                    <a:pt x="966" y="480"/>
                  </a:lnTo>
                  <a:lnTo>
                    <a:pt x="966" y="948"/>
                  </a:lnTo>
                  <a:lnTo>
                    <a:pt x="966" y="948"/>
                  </a:lnTo>
                  <a:lnTo>
                    <a:pt x="968" y="960"/>
                  </a:lnTo>
                  <a:lnTo>
                    <a:pt x="972" y="970"/>
                  </a:lnTo>
                  <a:lnTo>
                    <a:pt x="976" y="980"/>
                  </a:lnTo>
                  <a:lnTo>
                    <a:pt x="984" y="988"/>
                  </a:lnTo>
                  <a:lnTo>
                    <a:pt x="992" y="996"/>
                  </a:lnTo>
                  <a:lnTo>
                    <a:pt x="1002" y="1000"/>
                  </a:lnTo>
                  <a:lnTo>
                    <a:pt x="1012" y="1004"/>
                  </a:lnTo>
                  <a:lnTo>
                    <a:pt x="1024" y="1004"/>
                  </a:lnTo>
                  <a:lnTo>
                    <a:pt x="1122" y="1004"/>
                  </a:lnTo>
                  <a:lnTo>
                    <a:pt x="1122" y="1004"/>
                  </a:lnTo>
                  <a:lnTo>
                    <a:pt x="1134" y="1004"/>
                  </a:lnTo>
                  <a:lnTo>
                    <a:pt x="1144" y="1000"/>
                  </a:lnTo>
                  <a:lnTo>
                    <a:pt x="1154" y="996"/>
                  </a:lnTo>
                  <a:lnTo>
                    <a:pt x="1162" y="988"/>
                  </a:lnTo>
                  <a:lnTo>
                    <a:pt x="1168" y="980"/>
                  </a:lnTo>
                  <a:lnTo>
                    <a:pt x="1174" y="970"/>
                  </a:lnTo>
                  <a:lnTo>
                    <a:pt x="1178" y="960"/>
                  </a:lnTo>
                  <a:lnTo>
                    <a:pt x="1178" y="948"/>
                  </a:lnTo>
                  <a:lnTo>
                    <a:pt x="1178" y="480"/>
                  </a:lnTo>
                  <a:lnTo>
                    <a:pt x="1178" y="480"/>
                  </a:lnTo>
                  <a:lnTo>
                    <a:pt x="1178" y="468"/>
                  </a:lnTo>
                  <a:lnTo>
                    <a:pt x="1174" y="456"/>
                  </a:lnTo>
                  <a:lnTo>
                    <a:pt x="1168" y="448"/>
                  </a:lnTo>
                  <a:lnTo>
                    <a:pt x="1162" y="438"/>
                  </a:lnTo>
                  <a:lnTo>
                    <a:pt x="1154" y="432"/>
                  </a:lnTo>
                  <a:lnTo>
                    <a:pt x="1144" y="426"/>
                  </a:lnTo>
                  <a:lnTo>
                    <a:pt x="1134" y="424"/>
                  </a:lnTo>
                  <a:lnTo>
                    <a:pt x="1122" y="422"/>
                  </a:lnTo>
                  <a:lnTo>
                    <a:pt x="1024" y="422"/>
                  </a:lnTo>
                  <a:close/>
                  <a:moveTo>
                    <a:pt x="1312" y="1078"/>
                  </a:moveTo>
                  <a:lnTo>
                    <a:pt x="56" y="1078"/>
                  </a:lnTo>
                  <a:lnTo>
                    <a:pt x="56" y="28"/>
                  </a:lnTo>
                  <a:lnTo>
                    <a:pt x="56" y="28"/>
                  </a:lnTo>
                  <a:lnTo>
                    <a:pt x="54" y="18"/>
                  </a:lnTo>
                  <a:lnTo>
                    <a:pt x="48" y="8"/>
                  </a:lnTo>
                  <a:lnTo>
                    <a:pt x="40" y="2"/>
                  </a:lnTo>
                  <a:lnTo>
                    <a:pt x="28" y="0"/>
                  </a:lnTo>
                  <a:lnTo>
                    <a:pt x="28" y="0"/>
                  </a:lnTo>
                  <a:lnTo>
                    <a:pt x="18" y="2"/>
                  </a:lnTo>
                  <a:lnTo>
                    <a:pt x="8" y="8"/>
                  </a:lnTo>
                  <a:lnTo>
                    <a:pt x="2" y="18"/>
                  </a:lnTo>
                  <a:lnTo>
                    <a:pt x="0" y="28"/>
                  </a:lnTo>
                  <a:lnTo>
                    <a:pt x="0" y="28"/>
                  </a:lnTo>
                  <a:lnTo>
                    <a:pt x="0" y="1106"/>
                  </a:lnTo>
                  <a:lnTo>
                    <a:pt x="0" y="1106"/>
                  </a:lnTo>
                  <a:lnTo>
                    <a:pt x="2" y="1118"/>
                  </a:lnTo>
                  <a:lnTo>
                    <a:pt x="8" y="1126"/>
                  </a:lnTo>
                  <a:lnTo>
                    <a:pt x="8" y="1126"/>
                  </a:lnTo>
                  <a:lnTo>
                    <a:pt x="18" y="1132"/>
                  </a:lnTo>
                  <a:lnTo>
                    <a:pt x="28" y="1134"/>
                  </a:lnTo>
                  <a:lnTo>
                    <a:pt x="1312" y="1134"/>
                  </a:lnTo>
                  <a:lnTo>
                    <a:pt x="1312" y="1134"/>
                  </a:lnTo>
                  <a:lnTo>
                    <a:pt x="1324" y="1132"/>
                  </a:lnTo>
                  <a:lnTo>
                    <a:pt x="1332" y="1126"/>
                  </a:lnTo>
                  <a:lnTo>
                    <a:pt x="1338" y="1118"/>
                  </a:lnTo>
                  <a:lnTo>
                    <a:pt x="1340" y="1106"/>
                  </a:lnTo>
                  <a:lnTo>
                    <a:pt x="1340" y="1106"/>
                  </a:lnTo>
                  <a:lnTo>
                    <a:pt x="1338" y="1096"/>
                  </a:lnTo>
                  <a:lnTo>
                    <a:pt x="1332" y="1086"/>
                  </a:lnTo>
                  <a:lnTo>
                    <a:pt x="1324" y="1080"/>
                  </a:lnTo>
                  <a:lnTo>
                    <a:pt x="1312" y="1078"/>
                  </a:lnTo>
                  <a:lnTo>
                    <a:pt x="1312" y="1078"/>
                  </a:lnTo>
                  <a:close/>
                  <a:moveTo>
                    <a:pt x="468" y="536"/>
                  </a:moveTo>
                  <a:lnTo>
                    <a:pt x="468" y="536"/>
                  </a:lnTo>
                  <a:lnTo>
                    <a:pt x="458" y="538"/>
                  </a:lnTo>
                  <a:lnTo>
                    <a:pt x="448" y="540"/>
                  </a:lnTo>
                  <a:lnTo>
                    <a:pt x="438" y="546"/>
                  </a:lnTo>
                  <a:lnTo>
                    <a:pt x="430" y="552"/>
                  </a:lnTo>
                  <a:lnTo>
                    <a:pt x="424" y="560"/>
                  </a:lnTo>
                  <a:lnTo>
                    <a:pt x="418" y="570"/>
                  </a:lnTo>
                  <a:lnTo>
                    <a:pt x="416" y="580"/>
                  </a:lnTo>
                  <a:lnTo>
                    <a:pt x="414" y="590"/>
                  </a:lnTo>
                  <a:lnTo>
                    <a:pt x="414" y="950"/>
                  </a:lnTo>
                  <a:lnTo>
                    <a:pt x="414" y="950"/>
                  </a:lnTo>
                  <a:lnTo>
                    <a:pt x="416" y="962"/>
                  </a:lnTo>
                  <a:lnTo>
                    <a:pt x="418" y="972"/>
                  </a:lnTo>
                  <a:lnTo>
                    <a:pt x="424" y="980"/>
                  </a:lnTo>
                  <a:lnTo>
                    <a:pt x="430" y="988"/>
                  </a:lnTo>
                  <a:lnTo>
                    <a:pt x="438" y="996"/>
                  </a:lnTo>
                  <a:lnTo>
                    <a:pt x="448" y="1000"/>
                  </a:lnTo>
                  <a:lnTo>
                    <a:pt x="458" y="1004"/>
                  </a:lnTo>
                  <a:lnTo>
                    <a:pt x="468" y="1004"/>
                  </a:lnTo>
                  <a:lnTo>
                    <a:pt x="572" y="1004"/>
                  </a:lnTo>
                  <a:lnTo>
                    <a:pt x="572" y="1004"/>
                  </a:lnTo>
                  <a:lnTo>
                    <a:pt x="582" y="1004"/>
                  </a:lnTo>
                  <a:lnTo>
                    <a:pt x="592" y="1000"/>
                  </a:lnTo>
                  <a:lnTo>
                    <a:pt x="602" y="996"/>
                  </a:lnTo>
                  <a:lnTo>
                    <a:pt x="610" y="988"/>
                  </a:lnTo>
                  <a:lnTo>
                    <a:pt x="616" y="980"/>
                  </a:lnTo>
                  <a:lnTo>
                    <a:pt x="622" y="972"/>
                  </a:lnTo>
                  <a:lnTo>
                    <a:pt x="626" y="962"/>
                  </a:lnTo>
                  <a:lnTo>
                    <a:pt x="626" y="950"/>
                  </a:lnTo>
                  <a:lnTo>
                    <a:pt x="626" y="590"/>
                  </a:lnTo>
                  <a:lnTo>
                    <a:pt x="626" y="590"/>
                  </a:lnTo>
                  <a:lnTo>
                    <a:pt x="626" y="580"/>
                  </a:lnTo>
                  <a:lnTo>
                    <a:pt x="622" y="570"/>
                  </a:lnTo>
                  <a:lnTo>
                    <a:pt x="616" y="560"/>
                  </a:lnTo>
                  <a:lnTo>
                    <a:pt x="610" y="552"/>
                  </a:lnTo>
                  <a:lnTo>
                    <a:pt x="602" y="546"/>
                  </a:lnTo>
                  <a:lnTo>
                    <a:pt x="592" y="540"/>
                  </a:lnTo>
                  <a:lnTo>
                    <a:pt x="582" y="538"/>
                  </a:lnTo>
                  <a:lnTo>
                    <a:pt x="572" y="536"/>
                  </a:lnTo>
                  <a:lnTo>
                    <a:pt x="468" y="536"/>
                  </a:lnTo>
                  <a:close/>
                  <a:moveTo>
                    <a:pt x="200" y="782"/>
                  </a:moveTo>
                  <a:lnTo>
                    <a:pt x="200" y="782"/>
                  </a:lnTo>
                  <a:lnTo>
                    <a:pt x="188" y="782"/>
                  </a:lnTo>
                  <a:lnTo>
                    <a:pt x="178" y="786"/>
                  </a:lnTo>
                  <a:lnTo>
                    <a:pt x="168" y="792"/>
                  </a:lnTo>
                  <a:lnTo>
                    <a:pt x="160" y="798"/>
                  </a:lnTo>
                  <a:lnTo>
                    <a:pt x="154" y="806"/>
                  </a:lnTo>
                  <a:lnTo>
                    <a:pt x="150" y="814"/>
                  </a:lnTo>
                  <a:lnTo>
                    <a:pt x="146" y="826"/>
                  </a:lnTo>
                  <a:lnTo>
                    <a:pt x="144" y="836"/>
                  </a:lnTo>
                  <a:lnTo>
                    <a:pt x="144" y="950"/>
                  </a:lnTo>
                  <a:lnTo>
                    <a:pt x="144" y="950"/>
                  </a:lnTo>
                  <a:lnTo>
                    <a:pt x="146" y="962"/>
                  </a:lnTo>
                  <a:lnTo>
                    <a:pt x="150" y="972"/>
                  </a:lnTo>
                  <a:lnTo>
                    <a:pt x="154" y="980"/>
                  </a:lnTo>
                  <a:lnTo>
                    <a:pt x="160" y="988"/>
                  </a:lnTo>
                  <a:lnTo>
                    <a:pt x="168" y="996"/>
                  </a:lnTo>
                  <a:lnTo>
                    <a:pt x="178" y="1000"/>
                  </a:lnTo>
                  <a:lnTo>
                    <a:pt x="188" y="1004"/>
                  </a:lnTo>
                  <a:lnTo>
                    <a:pt x="200" y="1004"/>
                  </a:lnTo>
                  <a:lnTo>
                    <a:pt x="302" y="1004"/>
                  </a:lnTo>
                  <a:lnTo>
                    <a:pt x="302" y="1004"/>
                  </a:lnTo>
                  <a:lnTo>
                    <a:pt x="314" y="1004"/>
                  </a:lnTo>
                  <a:lnTo>
                    <a:pt x="324" y="1000"/>
                  </a:lnTo>
                  <a:lnTo>
                    <a:pt x="332" y="996"/>
                  </a:lnTo>
                  <a:lnTo>
                    <a:pt x="340" y="988"/>
                  </a:lnTo>
                  <a:lnTo>
                    <a:pt x="348" y="980"/>
                  </a:lnTo>
                  <a:lnTo>
                    <a:pt x="352" y="972"/>
                  </a:lnTo>
                  <a:lnTo>
                    <a:pt x="356" y="962"/>
                  </a:lnTo>
                  <a:lnTo>
                    <a:pt x="356" y="950"/>
                  </a:lnTo>
                  <a:lnTo>
                    <a:pt x="356" y="836"/>
                  </a:lnTo>
                  <a:lnTo>
                    <a:pt x="356" y="836"/>
                  </a:lnTo>
                  <a:lnTo>
                    <a:pt x="356" y="826"/>
                  </a:lnTo>
                  <a:lnTo>
                    <a:pt x="352" y="814"/>
                  </a:lnTo>
                  <a:lnTo>
                    <a:pt x="348" y="806"/>
                  </a:lnTo>
                  <a:lnTo>
                    <a:pt x="340" y="798"/>
                  </a:lnTo>
                  <a:lnTo>
                    <a:pt x="332" y="792"/>
                  </a:lnTo>
                  <a:lnTo>
                    <a:pt x="324" y="786"/>
                  </a:lnTo>
                  <a:lnTo>
                    <a:pt x="314" y="782"/>
                  </a:lnTo>
                  <a:lnTo>
                    <a:pt x="302" y="782"/>
                  </a:lnTo>
                  <a:lnTo>
                    <a:pt x="200" y="782"/>
                  </a:lnTo>
                  <a:close/>
                  <a:moveTo>
                    <a:pt x="738" y="648"/>
                  </a:moveTo>
                  <a:lnTo>
                    <a:pt x="738" y="648"/>
                  </a:lnTo>
                  <a:lnTo>
                    <a:pt x="726" y="648"/>
                  </a:lnTo>
                  <a:lnTo>
                    <a:pt x="716" y="652"/>
                  </a:lnTo>
                  <a:lnTo>
                    <a:pt x="708" y="658"/>
                  </a:lnTo>
                  <a:lnTo>
                    <a:pt x="700" y="664"/>
                  </a:lnTo>
                  <a:lnTo>
                    <a:pt x="692" y="672"/>
                  </a:lnTo>
                  <a:lnTo>
                    <a:pt x="688" y="682"/>
                  </a:lnTo>
                  <a:lnTo>
                    <a:pt x="684" y="692"/>
                  </a:lnTo>
                  <a:lnTo>
                    <a:pt x="684" y="702"/>
                  </a:lnTo>
                  <a:lnTo>
                    <a:pt x="684" y="950"/>
                  </a:lnTo>
                  <a:lnTo>
                    <a:pt x="684" y="950"/>
                  </a:lnTo>
                  <a:lnTo>
                    <a:pt x="684" y="962"/>
                  </a:lnTo>
                  <a:lnTo>
                    <a:pt x="688" y="972"/>
                  </a:lnTo>
                  <a:lnTo>
                    <a:pt x="692" y="980"/>
                  </a:lnTo>
                  <a:lnTo>
                    <a:pt x="700" y="988"/>
                  </a:lnTo>
                  <a:lnTo>
                    <a:pt x="708" y="996"/>
                  </a:lnTo>
                  <a:lnTo>
                    <a:pt x="716" y="1000"/>
                  </a:lnTo>
                  <a:lnTo>
                    <a:pt x="726" y="1004"/>
                  </a:lnTo>
                  <a:lnTo>
                    <a:pt x="738" y="1004"/>
                  </a:lnTo>
                  <a:lnTo>
                    <a:pt x="842" y="1004"/>
                  </a:lnTo>
                  <a:lnTo>
                    <a:pt x="842" y="1004"/>
                  </a:lnTo>
                  <a:lnTo>
                    <a:pt x="852" y="1004"/>
                  </a:lnTo>
                  <a:lnTo>
                    <a:pt x="862" y="1000"/>
                  </a:lnTo>
                  <a:lnTo>
                    <a:pt x="872" y="996"/>
                  </a:lnTo>
                  <a:lnTo>
                    <a:pt x="880" y="988"/>
                  </a:lnTo>
                  <a:lnTo>
                    <a:pt x="886" y="980"/>
                  </a:lnTo>
                  <a:lnTo>
                    <a:pt x="892" y="972"/>
                  </a:lnTo>
                  <a:lnTo>
                    <a:pt x="894" y="962"/>
                  </a:lnTo>
                  <a:lnTo>
                    <a:pt x="896" y="950"/>
                  </a:lnTo>
                  <a:lnTo>
                    <a:pt x="896" y="702"/>
                  </a:lnTo>
                  <a:lnTo>
                    <a:pt x="896" y="702"/>
                  </a:lnTo>
                  <a:lnTo>
                    <a:pt x="894" y="692"/>
                  </a:lnTo>
                  <a:lnTo>
                    <a:pt x="892" y="682"/>
                  </a:lnTo>
                  <a:lnTo>
                    <a:pt x="886" y="672"/>
                  </a:lnTo>
                  <a:lnTo>
                    <a:pt x="880" y="664"/>
                  </a:lnTo>
                  <a:lnTo>
                    <a:pt x="872" y="658"/>
                  </a:lnTo>
                  <a:lnTo>
                    <a:pt x="862" y="652"/>
                  </a:lnTo>
                  <a:lnTo>
                    <a:pt x="852" y="648"/>
                  </a:lnTo>
                  <a:lnTo>
                    <a:pt x="842" y="648"/>
                  </a:lnTo>
                  <a:lnTo>
                    <a:pt x="738" y="648"/>
                  </a:lnTo>
                  <a:close/>
                  <a:moveTo>
                    <a:pt x="172" y="616"/>
                  </a:moveTo>
                  <a:lnTo>
                    <a:pt x="172" y="616"/>
                  </a:lnTo>
                  <a:lnTo>
                    <a:pt x="180" y="616"/>
                  </a:lnTo>
                  <a:lnTo>
                    <a:pt x="186" y="614"/>
                  </a:lnTo>
                  <a:lnTo>
                    <a:pt x="194" y="610"/>
                  </a:lnTo>
                  <a:lnTo>
                    <a:pt x="200" y="606"/>
                  </a:lnTo>
                  <a:lnTo>
                    <a:pt x="200" y="606"/>
                  </a:lnTo>
                  <a:lnTo>
                    <a:pt x="512" y="322"/>
                  </a:lnTo>
                  <a:lnTo>
                    <a:pt x="750" y="542"/>
                  </a:lnTo>
                  <a:lnTo>
                    <a:pt x="750" y="542"/>
                  </a:lnTo>
                  <a:lnTo>
                    <a:pt x="756" y="546"/>
                  </a:lnTo>
                  <a:lnTo>
                    <a:pt x="764" y="550"/>
                  </a:lnTo>
                  <a:lnTo>
                    <a:pt x="772" y="552"/>
                  </a:lnTo>
                  <a:lnTo>
                    <a:pt x="780" y="552"/>
                  </a:lnTo>
                  <a:lnTo>
                    <a:pt x="780" y="552"/>
                  </a:lnTo>
                  <a:lnTo>
                    <a:pt x="788" y="552"/>
                  </a:lnTo>
                  <a:lnTo>
                    <a:pt x="796" y="548"/>
                  </a:lnTo>
                  <a:lnTo>
                    <a:pt x="804" y="544"/>
                  </a:lnTo>
                  <a:lnTo>
                    <a:pt x="810" y="538"/>
                  </a:lnTo>
                  <a:lnTo>
                    <a:pt x="1056" y="236"/>
                  </a:lnTo>
                  <a:lnTo>
                    <a:pt x="1112" y="292"/>
                  </a:lnTo>
                  <a:lnTo>
                    <a:pt x="1136" y="86"/>
                  </a:lnTo>
                  <a:lnTo>
                    <a:pt x="930" y="108"/>
                  </a:lnTo>
                  <a:lnTo>
                    <a:pt x="998" y="176"/>
                  </a:lnTo>
                  <a:lnTo>
                    <a:pt x="774" y="450"/>
                  </a:lnTo>
                  <a:lnTo>
                    <a:pt x="542" y="236"/>
                  </a:lnTo>
                  <a:lnTo>
                    <a:pt x="542" y="236"/>
                  </a:lnTo>
                  <a:lnTo>
                    <a:pt x="534" y="230"/>
                  </a:lnTo>
                  <a:lnTo>
                    <a:pt x="528" y="228"/>
                  </a:lnTo>
                  <a:lnTo>
                    <a:pt x="520" y="226"/>
                  </a:lnTo>
                  <a:lnTo>
                    <a:pt x="514" y="224"/>
                  </a:lnTo>
                  <a:lnTo>
                    <a:pt x="506" y="224"/>
                  </a:lnTo>
                  <a:lnTo>
                    <a:pt x="498" y="226"/>
                  </a:lnTo>
                  <a:lnTo>
                    <a:pt x="492" y="230"/>
                  </a:lnTo>
                  <a:lnTo>
                    <a:pt x="484" y="236"/>
                  </a:lnTo>
                  <a:lnTo>
                    <a:pt x="144" y="544"/>
                  </a:lnTo>
                  <a:lnTo>
                    <a:pt x="144" y="544"/>
                  </a:lnTo>
                  <a:lnTo>
                    <a:pt x="138" y="550"/>
                  </a:lnTo>
                  <a:lnTo>
                    <a:pt x="134" y="556"/>
                  </a:lnTo>
                  <a:lnTo>
                    <a:pt x="132" y="564"/>
                  </a:lnTo>
                  <a:lnTo>
                    <a:pt x="130" y="572"/>
                  </a:lnTo>
                  <a:lnTo>
                    <a:pt x="130" y="580"/>
                  </a:lnTo>
                  <a:lnTo>
                    <a:pt x="132" y="588"/>
                  </a:lnTo>
                  <a:lnTo>
                    <a:pt x="136" y="596"/>
                  </a:lnTo>
                  <a:lnTo>
                    <a:pt x="140" y="602"/>
                  </a:lnTo>
                  <a:lnTo>
                    <a:pt x="140" y="602"/>
                  </a:lnTo>
                  <a:lnTo>
                    <a:pt x="148" y="608"/>
                  </a:lnTo>
                  <a:lnTo>
                    <a:pt x="156" y="612"/>
                  </a:lnTo>
                  <a:lnTo>
                    <a:pt x="164" y="616"/>
                  </a:lnTo>
                  <a:lnTo>
                    <a:pt x="172" y="616"/>
                  </a:lnTo>
                  <a:lnTo>
                    <a:pt x="172" y="61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solidFill>
                  <a:schemeClr val="tx1">
                    <a:lumMod val="75000"/>
                    <a:lumOff val="25000"/>
                  </a:schemeClr>
                </a:solidFill>
              </a:endParaRPr>
            </a:p>
          </p:txBody>
        </p:sp>
      </p:grpSp>
      <p:grpSp>
        <p:nvGrpSpPr>
          <p:cNvPr id="33819" name="组合 84"/>
          <p:cNvGrpSpPr>
            <a:grpSpLocks/>
          </p:cNvGrpSpPr>
          <p:nvPr/>
        </p:nvGrpSpPr>
        <p:grpSpPr bwMode="auto">
          <a:xfrm>
            <a:off x="7246938" y="1509713"/>
            <a:ext cx="1468437" cy="725487"/>
            <a:chOff x="5367753" y="1510423"/>
            <a:chExt cx="1467873" cy="724735"/>
          </a:xfrm>
        </p:grpSpPr>
        <p:sp>
          <p:nvSpPr>
            <p:cNvPr id="86" name="Rectangle 14"/>
            <p:cNvSpPr>
              <a:spLocks noChangeArrowheads="1"/>
            </p:cNvSpPr>
            <p:nvPr/>
          </p:nvSpPr>
          <p:spPr bwMode="gray">
            <a:xfrm>
              <a:off x="5367753" y="1510423"/>
              <a:ext cx="1467873" cy="72473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indent="-228600" algn="ctr">
                <a:buSzPct val="100000"/>
              </a:pPr>
              <a:r>
                <a:rPr lang="zh-CN" altLang="zh-CN" sz="1000">
                  <a:solidFill>
                    <a:schemeClr val="tx1">
                      <a:lumMod val="75000"/>
                      <a:lumOff val="25000"/>
                    </a:schemeClr>
                  </a:solidFill>
                  <a:ea typeface="Tahoma" pitchFamily="34" charset="0"/>
                  <a:cs typeface="Arial" pitchFamily="34" charset="0"/>
                  <a:sym typeface="Arial" pitchFamily="34" charset="0"/>
                </a:rPr>
                <a:t>Pure HANA</a:t>
              </a:r>
            </a:p>
          </p:txBody>
        </p:sp>
        <p:sp>
          <p:nvSpPr>
            <p:cNvPr id="88" name="Freeform 5"/>
            <p:cNvSpPr>
              <a:spLocks noChangeAspect="1" noEditPoints="1"/>
            </p:cNvSpPr>
            <p:nvPr/>
          </p:nvSpPr>
          <p:spPr bwMode="auto">
            <a:xfrm>
              <a:off x="6097635" y="1599884"/>
              <a:ext cx="401868" cy="340125"/>
            </a:xfrm>
            <a:custGeom>
              <a:avLst/>
              <a:gdLst>
                <a:gd name="T0" fmla="*/ 1002 w 1340"/>
                <a:gd name="T1" fmla="*/ 426 h 1134"/>
                <a:gd name="T2" fmla="*/ 972 w 1340"/>
                <a:gd name="T3" fmla="*/ 456 h 1134"/>
                <a:gd name="T4" fmla="*/ 966 w 1340"/>
                <a:gd name="T5" fmla="*/ 948 h 1134"/>
                <a:gd name="T6" fmla="*/ 984 w 1340"/>
                <a:gd name="T7" fmla="*/ 988 h 1134"/>
                <a:gd name="T8" fmla="*/ 1024 w 1340"/>
                <a:gd name="T9" fmla="*/ 1004 h 1134"/>
                <a:gd name="T10" fmla="*/ 1144 w 1340"/>
                <a:gd name="T11" fmla="*/ 1000 h 1134"/>
                <a:gd name="T12" fmla="*/ 1174 w 1340"/>
                <a:gd name="T13" fmla="*/ 970 h 1134"/>
                <a:gd name="T14" fmla="*/ 1178 w 1340"/>
                <a:gd name="T15" fmla="*/ 480 h 1134"/>
                <a:gd name="T16" fmla="*/ 1162 w 1340"/>
                <a:gd name="T17" fmla="*/ 438 h 1134"/>
                <a:gd name="T18" fmla="*/ 1122 w 1340"/>
                <a:gd name="T19" fmla="*/ 422 h 1134"/>
                <a:gd name="T20" fmla="*/ 56 w 1340"/>
                <a:gd name="T21" fmla="*/ 28 h 1134"/>
                <a:gd name="T22" fmla="*/ 40 w 1340"/>
                <a:gd name="T23" fmla="*/ 2 h 1134"/>
                <a:gd name="T24" fmla="*/ 8 w 1340"/>
                <a:gd name="T25" fmla="*/ 8 h 1134"/>
                <a:gd name="T26" fmla="*/ 0 w 1340"/>
                <a:gd name="T27" fmla="*/ 1106 h 1134"/>
                <a:gd name="T28" fmla="*/ 8 w 1340"/>
                <a:gd name="T29" fmla="*/ 1126 h 1134"/>
                <a:gd name="T30" fmla="*/ 1312 w 1340"/>
                <a:gd name="T31" fmla="*/ 1134 h 1134"/>
                <a:gd name="T32" fmla="*/ 1340 w 1340"/>
                <a:gd name="T33" fmla="*/ 1106 h 1134"/>
                <a:gd name="T34" fmla="*/ 1324 w 1340"/>
                <a:gd name="T35" fmla="*/ 1080 h 1134"/>
                <a:gd name="T36" fmla="*/ 468 w 1340"/>
                <a:gd name="T37" fmla="*/ 536 h 1134"/>
                <a:gd name="T38" fmla="*/ 430 w 1340"/>
                <a:gd name="T39" fmla="*/ 552 h 1134"/>
                <a:gd name="T40" fmla="*/ 414 w 1340"/>
                <a:gd name="T41" fmla="*/ 590 h 1134"/>
                <a:gd name="T42" fmla="*/ 418 w 1340"/>
                <a:gd name="T43" fmla="*/ 972 h 1134"/>
                <a:gd name="T44" fmla="*/ 448 w 1340"/>
                <a:gd name="T45" fmla="*/ 1000 h 1134"/>
                <a:gd name="T46" fmla="*/ 572 w 1340"/>
                <a:gd name="T47" fmla="*/ 1004 h 1134"/>
                <a:gd name="T48" fmla="*/ 610 w 1340"/>
                <a:gd name="T49" fmla="*/ 988 h 1134"/>
                <a:gd name="T50" fmla="*/ 626 w 1340"/>
                <a:gd name="T51" fmla="*/ 950 h 1134"/>
                <a:gd name="T52" fmla="*/ 622 w 1340"/>
                <a:gd name="T53" fmla="*/ 570 h 1134"/>
                <a:gd name="T54" fmla="*/ 592 w 1340"/>
                <a:gd name="T55" fmla="*/ 540 h 1134"/>
                <a:gd name="T56" fmla="*/ 200 w 1340"/>
                <a:gd name="T57" fmla="*/ 782 h 1134"/>
                <a:gd name="T58" fmla="*/ 168 w 1340"/>
                <a:gd name="T59" fmla="*/ 792 h 1134"/>
                <a:gd name="T60" fmla="*/ 146 w 1340"/>
                <a:gd name="T61" fmla="*/ 826 h 1134"/>
                <a:gd name="T62" fmla="*/ 146 w 1340"/>
                <a:gd name="T63" fmla="*/ 962 h 1134"/>
                <a:gd name="T64" fmla="*/ 168 w 1340"/>
                <a:gd name="T65" fmla="*/ 996 h 1134"/>
                <a:gd name="T66" fmla="*/ 302 w 1340"/>
                <a:gd name="T67" fmla="*/ 1004 h 1134"/>
                <a:gd name="T68" fmla="*/ 332 w 1340"/>
                <a:gd name="T69" fmla="*/ 996 h 1134"/>
                <a:gd name="T70" fmla="*/ 356 w 1340"/>
                <a:gd name="T71" fmla="*/ 962 h 1134"/>
                <a:gd name="T72" fmla="*/ 356 w 1340"/>
                <a:gd name="T73" fmla="*/ 826 h 1134"/>
                <a:gd name="T74" fmla="*/ 332 w 1340"/>
                <a:gd name="T75" fmla="*/ 792 h 1134"/>
                <a:gd name="T76" fmla="*/ 200 w 1340"/>
                <a:gd name="T77" fmla="*/ 782 h 1134"/>
                <a:gd name="T78" fmla="*/ 716 w 1340"/>
                <a:gd name="T79" fmla="*/ 652 h 1134"/>
                <a:gd name="T80" fmla="*/ 688 w 1340"/>
                <a:gd name="T81" fmla="*/ 682 h 1134"/>
                <a:gd name="T82" fmla="*/ 684 w 1340"/>
                <a:gd name="T83" fmla="*/ 950 h 1134"/>
                <a:gd name="T84" fmla="*/ 700 w 1340"/>
                <a:gd name="T85" fmla="*/ 988 h 1134"/>
                <a:gd name="T86" fmla="*/ 738 w 1340"/>
                <a:gd name="T87" fmla="*/ 1004 h 1134"/>
                <a:gd name="T88" fmla="*/ 862 w 1340"/>
                <a:gd name="T89" fmla="*/ 1000 h 1134"/>
                <a:gd name="T90" fmla="*/ 892 w 1340"/>
                <a:gd name="T91" fmla="*/ 972 h 1134"/>
                <a:gd name="T92" fmla="*/ 896 w 1340"/>
                <a:gd name="T93" fmla="*/ 702 h 1134"/>
                <a:gd name="T94" fmla="*/ 880 w 1340"/>
                <a:gd name="T95" fmla="*/ 664 h 1134"/>
                <a:gd name="T96" fmla="*/ 842 w 1340"/>
                <a:gd name="T97" fmla="*/ 648 h 1134"/>
                <a:gd name="T98" fmla="*/ 180 w 1340"/>
                <a:gd name="T99" fmla="*/ 616 h 1134"/>
                <a:gd name="T100" fmla="*/ 200 w 1340"/>
                <a:gd name="T101" fmla="*/ 606 h 1134"/>
                <a:gd name="T102" fmla="*/ 756 w 1340"/>
                <a:gd name="T103" fmla="*/ 546 h 1134"/>
                <a:gd name="T104" fmla="*/ 780 w 1340"/>
                <a:gd name="T105" fmla="*/ 552 h 1134"/>
                <a:gd name="T106" fmla="*/ 810 w 1340"/>
                <a:gd name="T107" fmla="*/ 538 h 1134"/>
                <a:gd name="T108" fmla="*/ 930 w 1340"/>
                <a:gd name="T109" fmla="*/ 108 h 1134"/>
                <a:gd name="T110" fmla="*/ 542 w 1340"/>
                <a:gd name="T111" fmla="*/ 236 h 1134"/>
                <a:gd name="T112" fmla="*/ 514 w 1340"/>
                <a:gd name="T113" fmla="*/ 224 h 1134"/>
                <a:gd name="T114" fmla="*/ 484 w 1340"/>
                <a:gd name="T115" fmla="*/ 236 h 1134"/>
                <a:gd name="T116" fmla="*/ 134 w 1340"/>
                <a:gd name="T117" fmla="*/ 556 h 1134"/>
                <a:gd name="T118" fmla="*/ 132 w 1340"/>
                <a:gd name="T119" fmla="*/ 588 h 1134"/>
                <a:gd name="T120" fmla="*/ 148 w 1340"/>
                <a:gd name="T121" fmla="*/ 608 h 1134"/>
                <a:gd name="T122" fmla="*/ 172 w 1340"/>
                <a:gd name="T123" fmla="*/ 61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0" h="1134">
                  <a:moveTo>
                    <a:pt x="1024" y="422"/>
                  </a:moveTo>
                  <a:lnTo>
                    <a:pt x="1024" y="422"/>
                  </a:lnTo>
                  <a:lnTo>
                    <a:pt x="1012" y="424"/>
                  </a:lnTo>
                  <a:lnTo>
                    <a:pt x="1002" y="426"/>
                  </a:lnTo>
                  <a:lnTo>
                    <a:pt x="992" y="432"/>
                  </a:lnTo>
                  <a:lnTo>
                    <a:pt x="984" y="438"/>
                  </a:lnTo>
                  <a:lnTo>
                    <a:pt x="976" y="448"/>
                  </a:lnTo>
                  <a:lnTo>
                    <a:pt x="972" y="456"/>
                  </a:lnTo>
                  <a:lnTo>
                    <a:pt x="968" y="468"/>
                  </a:lnTo>
                  <a:lnTo>
                    <a:pt x="966" y="480"/>
                  </a:lnTo>
                  <a:lnTo>
                    <a:pt x="966" y="948"/>
                  </a:lnTo>
                  <a:lnTo>
                    <a:pt x="966" y="948"/>
                  </a:lnTo>
                  <a:lnTo>
                    <a:pt x="968" y="960"/>
                  </a:lnTo>
                  <a:lnTo>
                    <a:pt x="972" y="970"/>
                  </a:lnTo>
                  <a:lnTo>
                    <a:pt x="976" y="980"/>
                  </a:lnTo>
                  <a:lnTo>
                    <a:pt x="984" y="988"/>
                  </a:lnTo>
                  <a:lnTo>
                    <a:pt x="992" y="996"/>
                  </a:lnTo>
                  <a:lnTo>
                    <a:pt x="1002" y="1000"/>
                  </a:lnTo>
                  <a:lnTo>
                    <a:pt x="1012" y="1004"/>
                  </a:lnTo>
                  <a:lnTo>
                    <a:pt x="1024" y="1004"/>
                  </a:lnTo>
                  <a:lnTo>
                    <a:pt x="1122" y="1004"/>
                  </a:lnTo>
                  <a:lnTo>
                    <a:pt x="1122" y="1004"/>
                  </a:lnTo>
                  <a:lnTo>
                    <a:pt x="1134" y="1004"/>
                  </a:lnTo>
                  <a:lnTo>
                    <a:pt x="1144" y="1000"/>
                  </a:lnTo>
                  <a:lnTo>
                    <a:pt x="1154" y="996"/>
                  </a:lnTo>
                  <a:lnTo>
                    <a:pt x="1162" y="988"/>
                  </a:lnTo>
                  <a:lnTo>
                    <a:pt x="1168" y="980"/>
                  </a:lnTo>
                  <a:lnTo>
                    <a:pt x="1174" y="970"/>
                  </a:lnTo>
                  <a:lnTo>
                    <a:pt x="1178" y="960"/>
                  </a:lnTo>
                  <a:lnTo>
                    <a:pt x="1178" y="948"/>
                  </a:lnTo>
                  <a:lnTo>
                    <a:pt x="1178" y="480"/>
                  </a:lnTo>
                  <a:lnTo>
                    <a:pt x="1178" y="480"/>
                  </a:lnTo>
                  <a:lnTo>
                    <a:pt x="1178" y="468"/>
                  </a:lnTo>
                  <a:lnTo>
                    <a:pt x="1174" y="456"/>
                  </a:lnTo>
                  <a:lnTo>
                    <a:pt x="1168" y="448"/>
                  </a:lnTo>
                  <a:lnTo>
                    <a:pt x="1162" y="438"/>
                  </a:lnTo>
                  <a:lnTo>
                    <a:pt x="1154" y="432"/>
                  </a:lnTo>
                  <a:lnTo>
                    <a:pt x="1144" y="426"/>
                  </a:lnTo>
                  <a:lnTo>
                    <a:pt x="1134" y="424"/>
                  </a:lnTo>
                  <a:lnTo>
                    <a:pt x="1122" y="422"/>
                  </a:lnTo>
                  <a:lnTo>
                    <a:pt x="1024" y="422"/>
                  </a:lnTo>
                  <a:close/>
                  <a:moveTo>
                    <a:pt x="1312" y="1078"/>
                  </a:moveTo>
                  <a:lnTo>
                    <a:pt x="56" y="1078"/>
                  </a:lnTo>
                  <a:lnTo>
                    <a:pt x="56" y="28"/>
                  </a:lnTo>
                  <a:lnTo>
                    <a:pt x="56" y="28"/>
                  </a:lnTo>
                  <a:lnTo>
                    <a:pt x="54" y="18"/>
                  </a:lnTo>
                  <a:lnTo>
                    <a:pt x="48" y="8"/>
                  </a:lnTo>
                  <a:lnTo>
                    <a:pt x="40" y="2"/>
                  </a:lnTo>
                  <a:lnTo>
                    <a:pt x="28" y="0"/>
                  </a:lnTo>
                  <a:lnTo>
                    <a:pt x="28" y="0"/>
                  </a:lnTo>
                  <a:lnTo>
                    <a:pt x="18" y="2"/>
                  </a:lnTo>
                  <a:lnTo>
                    <a:pt x="8" y="8"/>
                  </a:lnTo>
                  <a:lnTo>
                    <a:pt x="2" y="18"/>
                  </a:lnTo>
                  <a:lnTo>
                    <a:pt x="0" y="28"/>
                  </a:lnTo>
                  <a:lnTo>
                    <a:pt x="0" y="28"/>
                  </a:lnTo>
                  <a:lnTo>
                    <a:pt x="0" y="1106"/>
                  </a:lnTo>
                  <a:lnTo>
                    <a:pt x="0" y="1106"/>
                  </a:lnTo>
                  <a:lnTo>
                    <a:pt x="2" y="1118"/>
                  </a:lnTo>
                  <a:lnTo>
                    <a:pt x="8" y="1126"/>
                  </a:lnTo>
                  <a:lnTo>
                    <a:pt x="8" y="1126"/>
                  </a:lnTo>
                  <a:lnTo>
                    <a:pt x="18" y="1132"/>
                  </a:lnTo>
                  <a:lnTo>
                    <a:pt x="28" y="1134"/>
                  </a:lnTo>
                  <a:lnTo>
                    <a:pt x="1312" y="1134"/>
                  </a:lnTo>
                  <a:lnTo>
                    <a:pt x="1312" y="1134"/>
                  </a:lnTo>
                  <a:lnTo>
                    <a:pt x="1324" y="1132"/>
                  </a:lnTo>
                  <a:lnTo>
                    <a:pt x="1332" y="1126"/>
                  </a:lnTo>
                  <a:lnTo>
                    <a:pt x="1338" y="1118"/>
                  </a:lnTo>
                  <a:lnTo>
                    <a:pt x="1340" y="1106"/>
                  </a:lnTo>
                  <a:lnTo>
                    <a:pt x="1340" y="1106"/>
                  </a:lnTo>
                  <a:lnTo>
                    <a:pt x="1338" y="1096"/>
                  </a:lnTo>
                  <a:lnTo>
                    <a:pt x="1332" y="1086"/>
                  </a:lnTo>
                  <a:lnTo>
                    <a:pt x="1324" y="1080"/>
                  </a:lnTo>
                  <a:lnTo>
                    <a:pt x="1312" y="1078"/>
                  </a:lnTo>
                  <a:lnTo>
                    <a:pt x="1312" y="1078"/>
                  </a:lnTo>
                  <a:close/>
                  <a:moveTo>
                    <a:pt x="468" y="536"/>
                  </a:moveTo>
                  <a:lnTo>
                    <a:pt x="468" y="536"/>
                  </a:lnTo>
                  <a:lnTo>
                    <a:pt x="458" y="538"/>
                  </a:lnTo>
                  <a:lnTo>
                    <a:pt x="448" y="540"/>
                  </a:lnTo>
                  <a:lnTo>
                    <a:pt x="438" y="546"/>
                  </a:lnTo>
                  <a:lnTo>
                    <a:pt x="430" y="552"/>
                  </a:lnTo>
                  <a:lnTo>
                    <a:pt x="424" y="560"/>
                  </a:lnTo>
                  <a:lnTo>
                    <a:pt x="418" y="570"/>
                  </a:lnTo>
                  <a:lnTo>
                    <a:pt x="416" y="580"/>
                  </a:lnTo>
                  <a:lnTo>
                    <a:pt x="414" y="590"/>
                  </a:lnTo>
                  <a:lnTo>
                    <a:pt x="414" y="950"/>
                  </a:lnTo>
                  <a:lnTo>
                    <a:pt x="414" y="950"/>
                  </a:lnTo>
                  <a:lnTo>
                    <a:pt x="416" y="962"/>
                  </a:lnTo>
                  <a:lnTo>
                    <a:pt x="418" y="972"/>
                  </a:lnTo>
                  <a:lnTo>
                    <a:pt x="424" y="980"/>
                  </a:lnTo>
                  <a:lnTo>
                    <a:pt x="430" y="988"/>
                  </a:lnTo>
                  <a:lnTo>
                    <a:pt x="438" y="996"/>
                  </a:lnTo>
                  <a:lnTo>
                    <a:pt x="448" y="1000"/>
                  </a:lnTo>
                  <a:lnTo>
                    <a:pt x="458" y="1004"/>
                  </a:lnTo>
                  <a:lnTo>
                    <a:pt x="468" y="1004"/>
                  </a:lnTo>
                  <a:lnTo>
                    <a:pt x="572" y="1004"/>
                  </a:lnTo>
                  <a:lnTo>
                    <a:pt x="572" y="1004"/>
                  </a:lnTo>
                  <a:lnTo>
                    <a:pt x="582" y="1004"/>
                  </a:lnTo>
                  <a:lnTo>
                    <a:pt x="592" y="1000"/>
                  </a:lnTo>
                  <a:lnTo>
                    <a:pt x="602" y="996"/>
                  </a:lnTo>
                  <a:lnTo>
                    <a:pt x="610" y="988"/>
                  </a:lnTo>
                  <a:lnTo>
                    <a:pt x="616" y="980"/>
                  </a:lnTo>
                  <a:lnTo>
                    <a:pt x="622" y="972"/>
                  </a:lnTo>
                  <a:lnTo>
                    <a:pt x="626" y="962"/>
                  </a:lnTo>
                  <a:lnTo>
                    <a:pt x="626" y="950"/>
                  </a:lnTo>
                  <a:lnTo>
                    <a:pt x="626" y="590"/>
                  </a:lnTo>
                  <a:lnTo>
                    <a:pt x="626" y="590"/>
                  </a:lnTo>
                  <a:lnTo>
                    <a:pt x="626" y="580"/>
                  </a:lnTo>
                  <a:lnTo>
                    <a:pt x="622" y="570"/>
                  </a:lnTo>
                  <a:lnTo>
                    <a:pt x="616" y="560"/>
                  </a:lnTo>
                  <a:lnTo>
                    <a:pt x="610" y="552"/>
                  </a:lnTo>
                  <a:lnTo>
                    <a:pt x="602" y="546"/>
                  </a:lnTo>
                  <a:lnTo>
                    <a:pt x="592" y="540"/>
                  </a:lnTo>
                  <a:lnTo>
                    <a:pt x="582" y="538"/>
                  </a:lnTo>
                  <a:lnTo>
                    <a:pt x="572" y="536"/>
                  </a:lnTo>
                  <a:lnTo>
                    <a:pt x="468" y="536"/>
                  </a:lnTo>
                  <a:close/>
                  <a:moveTo>
                    <a:pt x="200" y="782"/>
                  </a:moveTo>
                  <a:lnTo>
                    <a:pt x="200" y="782"/>
                  </a:lnTo>
                  <a:lnTo>
                    <a:pt x="188" y="782"/>
                  </a:lnTo>
                  <a:lnTo>
                    <a:pt x="178" y="786"/>
                  </a:lnTo>
                  <a:lnTo>
                    <a:pt x="168" y="792"/>
                  </a:lnTo>
                  <a:lnTo>
                    <a:pt x="160" y="798"/>
                  </a:lnTo>
                  <a:lnTo>
                    <a:pt x="154" y="806"/>
                  </a:lnTo>
                  <a:lnTo>
                    <a:pt x="150" y="814"/>
                  </a:lnTo>
                  <a:lnTo>
                    <a:pt x="146" y="826"/>
                  </a:lnTo>
                  <a:lnTo>
                    <a:pt x="144" y="836"/>
                  </a:lnTo>
                  <a:lnTo>
                    <a:pt x="144" y="950"/>
                  </a:lnTo>
                  <a:lnTo>
                    <a:pt x="144" y="950"/>
                  </a:lnTo>
                  <a:lnTo>
                    <a:pt x="146" y="962"/>
                  </a:lnTo>
                  <a:lnTo>
                    <a:pt x="150" y="972"/>
                  </a:lnTo>
                  <a:lnTo>
                    <a:pt x="154" y="980"/>
                  </a:lnTo>
                  <a:lnTo>
                    <a:pt x="160" y="988"/>
                  </a:lnTo>
                  <a:lnTo>
                    <a:pt x="168" y="996"/>
                  </a:lnTo>
                  <a:lnTo>
                    <a:pt x="178" y="1000"/>
                  </a:lnTo>
                  <a:lnTo>
                    <a:pt x="188" y="1004"/>
                  </a:lnTo>
                  <a:lnTo>
                    <a:pt x="200" y="1004"/>
                  </a:lnTo>
                  <a:lnTo>
                    <a:pt x="302" y="1004"/>
                  </a:lnTo>
                  <a:lnTo>
                    <a:pt x="302" y="1004"/>
                  </a:lnTo>
                  <a:lnTo>
                    <a:pt x="314" y="1004"/>
                  </a:lnTo>
                  <a:lnTo>
                    <a:pt x="324" y="1000"/>
                  </a:lnTo>
                  <a:lnTo>
                    <a:pt x="332" y="996"/>
                  </a:lnTo>
                  <a:lnTo>
                    <a:pt x="340" y="988"/>
                  </a:lnTo>
                  <a:lnTo>
                    <a:pt x="348" y="980"/>
                  </a:lnTo>
                  <a:lnTo>
                    <a:pt x="352" y="972"/>
                  </a:lnTo>
                  <a:lnTo>
                    <a:pt x="356" y="962"/>
                  </a:lnTo>
                  <a:lnTo>
                    <a:pt x="356" y="950"/>
                  </a:lnTo>
                  <a:lnTo>
                    <a:pt x="356" y="836"/>
                  </a:lnTo>
                  <a:lnTo>
                    <a:pt x="356" y="836"/>
                  </a:lnTo>
                  <a:lnTo>
                    <a:pt x="356" y="826"/>
                  </a:lnTo>
                  <a:lnTo>
                    <a:pt x="352" y="814"/>
                  </a:lnTo>
                  <a:lnTo>
                    <a:pt x="348" y="806"/>
                  </a:lnTo>
                  <a:lnTo>
                    <a:pt x="340" y="798"/>
                  </a:lnTo>
                  <a:lnTo>
                    <a:pt x="332" y="792"/>
                  </a:lnTo>
                  <a:lnTo>
                    <a:pt x="324" y="786"/>
                  </a:lnTo>
                  <a:lnTo>
                    <a:pt x="314" y="782"/>
                  </a:lnTo>
                  <a:lnTo>
                    <a:pt x="302" y="782"/>
                  </a:lnTo>
                  <a:lnTo>
                    <a:pt x="200" y="782"/>
                  </a:lnTo>
                  <a:close/>
                  <a:moveTo>
                    <a:pt x="738" y="648"/>
                  </a:moveTo>
                  <a:lnTo>
                    <a:pt x="738" y="648"/>
                  </a:lnTo>
                  <a:lnTo>
                    <a:pt x="726" y="648"/>
                  </a:lnTo>
                  <a:lnTo>
                    <a:pt x="716" y="652"/>
                  </a:lnTo>
                  <a:lnTo>
                    <a:pt x="708" y="658"/>
                  </a:lnTo>
                  <a:lnTo>
                    <a:pt x="700" y="664"/>
                  </a:lnTo>
                  <a:lnTo>
                    <a:pt x="692" y="672"/>
                  </a:lnTo>
                  <a:lnTo>
                    <a:pt x="688" y="682"/>
                  </a:lnTo>
                  <a:lnTo>
                    <a:pt x="684" y="692"/>
                  </a:lnTo>
                  <a:lnTo>
                    <a:pt x="684" y="702"/>
                  </a:lnTo>
                  <a:lnTo>
                    <a:pt x="684" y="950"/>
                  </a:lnTo>
                  <a:lnTo>
                    <a:pt x="684" y="950"/>
                  </a:lnTo>
                  <a:lnTo>
                    <a:pt x="684" y="962"/>
                  </a:lnTo>
                  <a:lnTo>
                    <a:pt x="688" y="972"/>
                  </a:lnTo>
                  <a:lnTo>
                    <a:pt x="692" y="980"/>
                  </a:lnTo>
                  <a:lnTo>
                    <a:pt x="700" y="988"/>
                  </a:lnTo>
                  <a:lnTo>
                    <a:pt x="708" y="996"/>
                  </a:lnTo>
                  <a:lnTo>
                    <a:pt x="716" y="1000"/>
                  </a:lnTo>
                  <a:lnTo>
                    <a:pt x="726" y="1004"/>
                  </a:lnTo>
                  <a:lnTo>
                    <a:pt x="738" y="1004"/>
                  </a:lnTo>
                  <a:lnTo>
                    <a:pt x="842" y="1004"/>
                  </a:lnTo>
                  <a:lnTo>
                    <a:pt x="842" y="1004"/>
                  </a:lnTo>
                  <a:lnTo>
                    <a:pt x="852" y="1004"/>
                  </a:lnTo>
                  <a:lnTo>
                    <a:pt x="862" y="1000"/>
                  </a:lnTo>
                  <a:lnTo>
                    <a:pt x="872" y="996"/>
                  </a:lnTo>
                  <a:lnTo>
                    <a:pt x="880" y="988"/>
                  </a:lnTo>
                  <a:lnTo>
                    <a:pt x="886" y="980"/>
                  </a:lnTo>
                  <a:lnTo>
                    <a:pt x="892" y="972"/>
                  </a:lnTo>
                  <a:lnTo>
                    <a:pt x="894" y="962"/>
                  </a:lnTo>
                  <a:lnTo>
                    <a:pt x="896" y="950"/>
                  </a:lnTo>
                  <a:lnTo>
                    <a:pt x="896" y="702"/>
                  </a:lnTo>
                  <a:lnTo>
                    <a:pt x="896" y="702"/>
                  </a:lnTo>
                  <a:lnTo>
                    <a:pt x="894" y="692"/>
                  </a:lnTo>
                  <a:lnTo>
                    <a:pt x="892" y="682"/>
                  </a:lnTo>
                  <a:lnTo>
                    <a:pt x="886" y="672"/>
                  </a:lnTo>
                  <a:lnTo>
                    <a:pt x="880" y="664"/>
                  </a:lnTo>
                  <a:lnTo>
                    <a:pt x="872" y="658"/>
                  </a:lnTo>
                  <a:lnTo>
                    <a:pt x="862" y="652"/>
                  </a:lnTo>
                  <a:lnTo>
                    <a:pt x="852" y="648"/>
                  </a:lnTo>
                  <a:lnTo>
                    <a:pt x="842" y="648"/>
                  </a:lnTo>
                  <a:lnTo>
                    <a:pt x="738" y="648"/>
                  </a:lnTo>
                  <a:close/>
                  <a:moveTo>
                    <a:pt x="172" y="616"/>
                  </a:moveTo>
                  <a:lnTo>
                    <a:pt x="172" y="616"/>
                  </a:lnTo>
                  <a:lnTo>
                    <a:pt x="180" y="616"/>
                  </a:lnTo>
                  <a:lnTo>
                    <a:pt x="186" y="614"/>
                  </a:lnTo>
                  <a:lnTo>
                    <a:pt x="194" y="610"/>
                  </a:lnTo>
                  <a:lnTo>
                    <a:pt x="200" y="606"/>
                  </a:lnTo>
                  <a:lnTo>
                    <a:pt x="200" y="606"/>
                  </a:lnTo>
                  <a:lnTo>
                    <a:pt x="512" y="322"/>
                  </a:lnTo>
                  <a:lnTo>
                    <a:pt x="750" y="542"/>
                  </a:lnTo>
                  <a:lnTo>
                    <a:pt x="750" y="542"/>
                  </a:lnTo>
                  <a:lnTo>
                    <a:pt x="756" y="546"/>
                  </a:lnTo>
                  <a:lnTo>
                    <a:pt x="764" y="550"/>
                  </a:lnTo>
                  <a:lnTo>
                    <a:pt x="772" y="552"/>
                  </a:lnTo>
                  <a:lnTo>
                    <a:pt x="780" y="552"/>
                  </a:lnTo>
                  <a:lnTo>
                    <a:pt x="780" y="552"/>
                  </a:lnTo>
                  <a:lnTo>
                    <a:pt x="788" y="552"/>
                  </a:lnTo>
                  <a:lnTo>
                    <a:pt x="796" y="548"/>
                  </a:lnTo>
                  <a:lnTo>
                    <a:pt x="804" y="544"/>
                  </a:lnTo>
                  <a:lnTo>
                    <a:pt x="810" y="538"/>
                  </a:lnTo>
                  <a:lnTo>
                    <a:pt x="1056" y="236"/>
                  </a:lnTo>
                  <a:lnTo>
                    <a:pt x="1112" y="292"/>
                  </a:lnTo>
                  <a:lnTo>
                    <a:pt x="1136" y="86"/>
                  </a:lnTo>
                  <a:lnTo>
                    <a:pt x="930" y="108"/>
                  </a:lnTo>
                  <a:lnTo>
                    <a:pt x="998" y="176"/>
                  </a:lnTo>
                  <a:lnTo>
                    <a:pt x="774" y="450"/>
                  </a:lnTo>
                  <a:lnTo>
                    <a:pt x="542" y="236"/>
                  </a:lnTo>
                  <a:lnTo>
                    <a:pt x="542" y="236"/>
                  </a:lnTo>
                  <a:lnTo>
                    <a:pt x="534" y="230"/>
                  </a:lnTo>
                  <a:lnTo>
                    <a:pt x="528" y="228"/>
                  </a:lnTo>
                  <a:lnTo>
                    <a:pt x="520" y="226"/>
                  </a:lnTo>
                  <a:lnTo>
                    <a:pt x="514" y="224"/>
                  </a:lnTo>
                  <a:lnTo>
                    <a:pt x="506" y="224"/>
                  </a:lnTo>
                  <a:lnTo>
                    <a:pt x="498" y="226"/>
                  </a:lnTo>
                  <a:lnTo>
                    <a:pt x="492" y="230"/>
                  </a:lnTo>
                  <a:lnTo>
                    <a:pt x="484" y="236"/>
                  </a:lnTo>
                  <a:lnTo>
                    <a:pt x="144" y="544"/>
                  </a:lnTo>
                  <a:lnTo>
                    <a:pt x="144" y="544"/>
                  </a:lnTo>
                  <a:lnTo>
                    <a:pt x="138" y="550"/>
                  </a:lnTo>
                  <a:lnTo>
                    <a:pt x="134" y="556"/>
                  </a:lnTo>
                  <a:lnTo>
                    <a:pt x="132" y="564"/>
                  </a:lnTo>
                  <a:lnTo>
                    <a:pt x="130" y="572"/>
                  </a:lnTo>
                  <a:lnTo>
                    <a:pt x="130" y="580"/>
                  </a:lnTo>
                  <a:lnTo>
                    <a:pt x="132" y="588"/>
                  </a:lnTo>
                  <a:lnTo>
                    <a:pt x="136" y="596"/>
                  </a:lnTo>
                  <a:lnTo>
                    <a:pt x="140" y="602"/>
                  </a:lnTo>
                  <a:lnTo>
                    <a:pt x="140" y="602"/>
                  </a:lnTo>
                  <a:lnTo>
                    <a:pt x="148" y="608"/>
                  </a:lnTo>
                  <a:lnTo>
                    <a:pt x="156" y="612"/>
                  </a:lnTo>
                  <a:lnTo>
                    <a:pt x="164" y="616"/>
                  </a:lnTo>
                  <a:lnTo>
                    <a:pt x="172" y="616"/>
                  </a:lnTo>
                  <a:lnTo>
                    <a:pt x="172" y="61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solidFill>
                  <a:schemeClr val="tx1">
                    <a:lumMod val="75000"/>
                    <a:lumOff val="25000"/>
                  </a:schemeClr>
                </a:solidFill>
              </a:endParaRPr>
            </a:p>
          </p:txBody>
        </p:sp>
      </p:grpSp>
      <p:grpSp>
        <p:nvGrpSpPr>
          <p:cNvPr id="33820" name="组合 90"/>
          <p:cNvGrpSpPr>
            <a:grpSpLocks/>
          </p:cNvGrpSpPr>
          <p:nvPr/>
        </p:nvGrpSpPr>
        <p:grpSpPr bwMode="auto">
          <a:xfrm>
            <a:off x="9126538" y="1509713"/>
            <a:ext cx="1468437" cy="725487"/>
            <a:chOff x="5367753" y="1510423"/>
            <a:chExt cx="1467873" cy="724735"/>
          </a:xfrm>
        </p:grpSpPr>
        <p:sp>
          <p:nvSpPr>
            <p:cNvPr id="92" name="Rectangle 14"/>
            <p:cNvSpPr>
              <a:spLocks noChangeArrowheads="1"/>
            </p:cNvSpPr>
            <p:nvPr/>
          </p:nvSpPr>
          <p:spPr bwMode="gray">
            <a:xfrm>
              <a:off x="5367753" y="1510423"/>
              <a:ext cx="1467873" cy="72473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indent="-228600" algn="ctr">
                <a:buSzPct val="100000"/>
              </a:pPr>
              <a:r>
                <a:rPr lang="zh-CN" altLang="zh-CN" sz="1000" dirty="0">
                  <a:solidFill>
                    <a:schemeClr val="tx1">
                      <a:lumMod val="75000"/>
                      <a:lumOff val="25000"/>
                    </a:schemeClr>
                  </a:solidFill>
                  <a:ea typeface="Tahoma" pitchFamily="34" charset="0"/>
                  <a:cs typeface="Arial" pitchFamily="34" charset="0"/>
                  <a:sym typeface="Arial" pitchFamily="34" charset="0"/>
                </a:rPr>
                <a:t>Business Suite </a:t>
              </a:r>
              <a:r>
                <a:rPr lang="en-US" altLang="zh-CN" sz="1000" dirty="0" smtClean="0">
                  <a:solidFill>
                    <a:schemeClr val="tx1">
                      <a:lumMod val="75000"/>
                      <a:lumOff val="25000"/>
                    </a:schemeClr>
                  </a:solidFill>
                  <a:ea typeface="Tahoma" pitchFamily="34" charset="0"/>
                  <a:cs typeface="Arial" pitchFamily="34" charset="0"/>
                  <a:sym typeface="Arial" pitchFamily="34" charset="0"/>
                </a:rPr>
                <a:t>and</a:t>
              </a:r>
              <a:r>
                <a:rPr lang="zh-CN" altLang="zh-CN" sz="1000" dirty="0" smtClean="0">
                  <a:solidFill>
                    <a:schemeClr val="tx1">
                      <a:lumMod val="75000"/>
                      <a:lumOff val="25000"/>
                    </a:schemeClr>
                  </a:solidFill>
                  <a:ea typeface="Tahoma" pitchFamily="34" charset="0"/>
                  <a:cs typeface="Arial" pitchFamily="34" charset="0"/>
                  <a:sym typeface="Arial" pitchFamily="34" charset="0"/>
                </a:rPr>
                <a:t> </a:t>
              </a:r>
              <a:r>
                <a:rPr lang="zh-CN" altLang="zh-CN" sz="1000" dirty="0">
                  <a:solidFill>
                    <a:schemeClr val="tx1">
                      <a:lumMod val="75000"/>
                      <a:lumOff val="25000"/>
                    </a:schemeClr>
                  </a:solidFill>
                  <a:ea typeface="Tahoma" pitchFamily="34" charset="0"/>
                  <a:cs typeface="Arial" pitchFamily="34" charset="0"/>
                  <a:sym typeface="Arial" pitchFamily="34" charset="0"/>
                </a:rPr>
                <a:t>S/4</a:t>
              </a:r>
            </a:p>
          </p:txBody>
        </p:sp>
        <p:sp>
          <p:nvSpPr>
            <p:cNvPr id="94" name="Freeform 5"/>
            <p:cNvSpPr>
              <a:spLocks noChangeAspect="1" noEditPoints="1"/>
            </p:cNvSpPr>
            <p:nvPr/>
          </p:nvSpPr>
          <p:spPr bwMode="auto">
            <a:xfrm>
              <a:off x="6097635" y="1599884"/>
              <a:ext cx="401868" cy="340125"/>
            </a:xfrm>
            <a:custGeom>
              <a:avLst/>
              <a:gdLst>
                <a:gd name="T0" fmla="*/ 1002 w 1340"/>
                <a:gd name="T1" fmla="*/ 426 h 1134"/>
                <a:gd name="T2" fmla="*/ 972 w 1340"/>
                <a:gd name="T3" fmla="*/ 456 h 1134"/>
                <a:gd name="T4" fmla="*/ 966 w 1340"/>
                <a:gd name="T5" fmla="*/ 948 h 1134"/>
                <a:gd name="T6" fmla="*/ 984 w 1340"/>
                <a:gd name="T7" fmla="*/ 988 h 1134"/>
                <a:gd name="T8" fmla="*/ 1024 w 1340"/>
                <a:gd name="T9" fmla="*/ 1004 h 1134"/>
                <a:gd name="T10" fmla="*/ 1144 w 1340"/>
                <a:gd name="T11" fmla="*/ 1000 h 1134"/>
                <a:gd name="T12" fmla="*/ 1174 w 1340"/>
                <a:gd name="T13" fmla="*/ 970 h 1134"/>
                <a:gd name="T14" fmla="*/ 1178 w 1340"/>
                <a:gd name="T15" fmla="*/ 480 h 1134"/>
                <a:gd name="T16" fmla="*/ 1162 w 1340"/>
                <a:gd name="T17" fmla="*/ 438 h 1134"/>
                <a:gd name="T18" fmla="*/ 1122 w 1340"/>
                <a:gd name="T19" fmla="*/ 422 h 1134"/>
                <a:gd name="T20" fmla="*/ 56 w 1340"/>
                <a:gd name="T21" fmla="*/ 28 h 1134"/>
                <a:gd name="T22" fmla="*/ 40 w 1340"/>
                <a:gd name="T23" fmla="*/ 2 h 1134"/>
                <a:gd name="T24" fmla="*/ 8 w 1340"/>
                <a:gd name="T25" fmla="*/ 8 h 1134"/>
                <a:gd name="T26" fmla="*/ 0 w 1340"/>
                <a:gd name="T27" fmla="*/ 1106 h 1134"/>
                <a:gd name="T28" fmla="*/ 8 w 1340"/>
                <a:gd name="T29" fmla="*/ 1126 h 1134"/>
                <a:gd name="T30" fmla="*/ 1312 w 1340"/>
                <a:gd name="T31" fmla="*/ 1134 h 1134"/>
                <a:gd name="T32" fmla="*/ 1340 w 1340"/>
                <a:gd name="T33" fmla="*/ 1106 h 1134"/>
                <a:gd name="T34" fmla="*/ 1324 w 1340"/>
                <a:gd name="T35" fmla="*/ 1080 h 1134"/>
                <a:gd name="T36" fmla="*/ 468 w 1340"/>
                <a:gd name="T37" fmla="*/ 536 h 1134"/>
                <a:gd name="T38" fmla="*/ 430 w 1340"/>
                <a:gd name="T39" fmla="*/ 552 h 1134"/>
                <a:gd name="T40" fmla="*/ 414 w 1340"/>
                <a:gd name="T41" fmla="*/ 590 h 1134"/>
                <a:gd name="T42" fmla="*/ 418 w 1340"/>
                <a:gd name="T43" fmla="*/ 972 h 1134"/>
                <a:gd name="T44" fmla="*/ 448 w 1340"/>
                <a:gd name="T45" fmla="*/ 1000 h 1134"/>
                <a:gd name="T46" fmla="*/ 572 w 1340"/>
                <a:gd name="T47" fmla="*/ 1004 h 1134"/>
                <a:gd name="T48" fmla="*/ 610 w 1340"/>
                <a:gd name="T49" fmla="*/ 988 h 1134"/>
                <a:gd name="T50" fmla="*/ 626 w 1340"/>
                <a:gd name="T51" fmla="*/ 950 h 1134"/>
                <a:gd name="T52" fmla="*/ 622 w 1340"/>
                <a:gd name="T53" fmla="*/ 570 h 1134"/>
                <a:gd name="T54" fmla="*/ 592 w 1340"/>
                <a:gd name="T55" fmla="*/ 540 h 1134"/>
                <a:gd name="T56" fmla="*/ 200 w 1340"/>
                <a:gd name="T57" fmla="*/ 782 h 1134"/>
                <a:gd name="T58" fmla="*/ 168 w 1340"/>
                <a:gd name="T59" fmla="*/ 792 h 1134"/>
                <a:gd name="T60" fmla="*/ 146 w 1340"/>
                <a:gd name="T61" fmla="*/ 826 h 1134"/>
                <a:gd name="T62" fmla="*/ 146 w 1340"/>
                <a:gd name="T63" fmla="*/ 962 h 1134"/>
                <a:gd name="T64" fmla="*/ 168 w 1340"/>
                <a:gd name="T65" fmla="*/ 996 h 1134"/>
                <a:gd name="T66" fmla="*/ 302 w 1340"/>
                <a:gd name="T67" fmla="*/ 1004 h 1134"/>
                <a:gd name="T68" fmla="*/ 332 w 1340"/>
                <a:gd name="T69" fmla="*/ 996 h 1134"/>
                <a:gd name="T70" fmla="*/ 356 w 1340"/>
                <a:gd name="T71" fmla="*/ 962 h 1134"/>
                <a:gd name="T72" fmla="*/ 356 w 1340"/>
                <a:gd name="T73" fmla="*/ 826 h 1134"/>
                <a:gd name="T74" fmla="*/ 332 w 1340"/>
                <a:gd name="T75" fmla="*/ 792 h 1134"/>
                <a:gd name="T76" fmla="*/ 200 w 1340"/>
                <a:gd name="T77" fmla="*/ 782 h 1134"/>
                <a:gd name="T78" fmla="*/ 716 w 1340"/>
                <a:gd name="T79" fmla="*/ 652 h 1134"/>
                <a:gd name="T80" fmla="*/ 688 w 1340"/>
                <a:gd name="T81" fmla="*/ 682 h 1134"/>
                <a:gd name="T82" fmla="*/ 684 w 1340"/>
                <a:gd name="T83" fmla="*/ 950 h 1134"/>
                <a:gd name="T84" fmla="*/ 700 w 1340"/>
                <a:gd name="T85" fmla="*/ 988 h 1134"/>
                <a:gd name="T86" fmla="*/ 738 w 1340"/>
                <a:gd name="T87" fmla="*/ 1004 h 1134"/>
                <a:gd name="T88" fmla="*/ 862 w 1340"/>
                <a:gd name="T89" fmla="*/ 1000 h 1134"/>
                <a:gd name="T90" fmla="*/ 892 w 1340"/>
                <a:gd name="T91" fmla="*/ 972 h 1134"/>
                <a:gd name="T92" fmla="*/ 896 w 1340"/>
                <a:gd name="T93" fmla="*/ 702 h 1134"/>
                <a:gd name="T94" fmla="*/ 880 w 1340"/>
                <a:gd name="T95" fmla="*/ 664 h 1134"/>
                <a:gd name="T96" fmla="*/ 842 w 1340"/>
                <a:gd name="T97" fmla="*/ 648 h 1134"/>
                <a:gd name="T98" fmla="*/ 180 w 1340"/>
                <a:gd name="T99" fmla="*/ 616 h 1134"/>
                <a:gd name="T100" fmla="*/ 200 w 1340"/>
                <a:gd name="T101" fmla="*/ 606 h 1134"/>
                <a:gd name="T102" fmla="*/ 756 w 1340"/>
                <a:gd name="T103" fmla="*/ 546 h 1134"/>
                <a:gd name="T104" fmla="*/ 780 w 1340"/>
                <a:gd name="T105" fmla="*/ 552 h 1134"/>
                <a:gd name="T106" fmla="*/ 810 w 1340"/>
                <a:gd name="T107" fmla="*/ 538 h 1134"/>
                <a:gd name="T108" fmla="*/ 930 w 1340"/>
                <a:gd name="T109" fmla="*/ 108 h 1134"/>
                <a:gd name="T110" fmla="*/ 542 w 1340"/>
                <a:gd name="T111" fmla="*/ 236 h 1134"/>
                <a:gd name="T112" fmla="*/ 514 w 1340"/>
                <a:gd name="T113" fmla="*/ 224 h 1134"/>
                <a:gd name="T114" fmla="*/ 484 w 1340"/>
                <a:gd name="T115" fmla="*/ 236 h 1134"/>
                <a:gd name="T116" fmla="*/ 134 w 1340"/>
                <a:gd name="T117" fmla="*/ 556 h 1134"/>
                <a:gd name="T118" fmla="*/ 132 w 1340"/>
                <a:gd name="T119" fmla="*/ 588 h 1134"/>
                <a:gd name="T120" fmla="*/ 148 w 1340"/>
                <a:gd name="T121" fmla="*/ 608 h 1134"/>
                <a:gd name="T122" fmla="*/ 172 w 1340"/>
                <a:gd name="T123" fmla="*/ 61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0" h="1134">
                  <a:moveTo>
                    <a:pt x="1024" y="422"/>
                  </a:moveTo>
                  <a:lnTo>
                    <a:pt x="1024" y="422"/>
                  </a:lnTo>
                  <a:lnTo>
                    <a:pt x="1012" y="424"/>
                  </a:lnTo>
                  <a:lnTo>
                    <a:pt x="1002" y="426"/>
                  </a:lnTo>
                  <a:lnTo>
                    <a:pt x="992" y="432"/>
                  </a:lnTo>
                  <a:lnTo>
                    <a:pt x="984" y="438"/>
                  </a:lnTo>
                  <a:lnTo>
                    <a:pt x="976" y="448"/>
                  </a:lnTo>
                  <a:lnTo>
                    <a:pt x="972" y="456"/>
                  </a:lnTo>
                  <a:lnTo>
                    <a:pt x="968" y="468"/>
                  </a:lnTo>
                  <a:lnTo>
                    <a:pt x="966" y="480"/>
                  </a:lnTo>
                  <a:lnTo>
                    <a:pt x="966" y="948"/>
                  </a:lnTo>
                  <a:lnTo>
                    <a:pt x="966" y="948"/>
                  </a:lnTo>
                  <a:lnTo>
                    <a:pt x="968" y="960"/>
                  </a:lnTo>
                  <a:lnTo>
                    <a:pt x="972" y="970"/>
                  </a:lnTo>
                  <a:lnTo>
                    <a:pt x="976" y="980"/>
                  </a:lnTo>
                  <a:lnTo>
                    <a:pt x="984" y="988"/>
                  </a:lnTo>
                  <a:lnTo>
                    <a:pt x="992" y="996"/>
                  </a:lnTo>
                  <a:lnTo>
                    <a:pt x="1002" y="1000"/>
                  </a:lnTo>
                  <a:lnTo>
                    <a:pt x="1012" y="1004"/>
                  </a:lnTo>
                  <a:lnTo>
                    <a:pt x="1024" y="1004"/>
                  </a:lnTo>
                  <a:lnTo>
                    <a:pt x="1122" y="1004"/>
                  </a:lnTo>
                  <a:lnTo>
                    <a:pt x="1122" y="1004"/>
                  </a:lnTo>
                  <a:lnTo>
                    <a:pt x="1134" y="1004"/>
                  </a:lnTo>
                  <a:lnTo>
                    <a:pt x="1144" y="1000"/>
                  </a:lnTo>
                  <a:lnTo>
                    <a:pt x="1154" y="996"/>
                  </a:lnTo>
                  <a:lnTo>
                    <a:pt x="1162" y="988"/>
                  </a:lnTo>
                  <a:lnTo>
                    <a:pt x="1168" y="980"/>
                  </a:lnTo>
                  <a:lnTo>
                    <a:pt x="1174" y="970"/>
                  </a:lnTo>
                  <a:lnTo>
                    <a:pt x="1178" y="960"/>
                  </a:lnTo>
                  <a:lnTo>
                    <a:pt x="1178" y="948"/>
                  </a:lnTo>
                  <a:lnTo>
                    <a:pt x="1178" y="480"/>
                  </a:lnTo>
                  <a:lnTo>
                    <a:pt x="1178" y="480"/>
                  </a:lnTo>
                  <a:lnTo>
                    <a:pt x="1178" y="468"/>
                  </a:lnTo>
                  <a:lnTo>
                    <a:pt x="1174" y="456"/>
                  </a:lnTo>
                  <a:lnTo>
                    <a:pt x="1168" y="448"/>
                  </a:lnTo>
                  <a:lnTo>
                    <a:pt x="1162" y="438"/>
                  </a:lnTo>
                  <a:lnTo>
                    <a:pt x="1154" y="432"/>
                  </a:lnTo>
                  <a:lnTo>
                    <a:pt x="1144" y="426"/>
                  </a:lnTo>
                  <a:lnTo>
                    <a:pt x="1134" y="424"/>
                  </a:lnTo>
                  <a:lnTo>
                    <a:pt x="1122" y="422"/>
                  </a:lnTo>
                  <a:lnTo>
                    <a:pt x="1024" y="422"/>
                  </a:lnTo>
                  <a:close/>
                  <a:moveTo>
                    <a:pt x="1312" y="1078"/>
                  </a:moveTo>
                  <a:lnTo>
                    <a:pt x="56" y="1078"/>
                  </a:lnTo>
                  <a:lnTo>
                    <a:pt x="56" y="28"/>
                  </a:lnTo>
                  <a:lnTo>
                    <a:pt x="56" y="28"/>
                  </a:lnTo>
                  <a:lnTo>
                    <a:pt x="54" y="18"/>
                  </a:lnTo>
                  <a:lnTo>
                    <a:pt x="48" y="8"/>
                  </a:lnTo>
                  <a:lnTo>
                    <a:pt x="40" y="2"/>
                  </a:lnTo>
                  <a:lnTo>
                    <a:pt x="28" y="0"/>
                  </a:lnTo>
                  <a:lnTo>
                    <a:pt x="28" y="0"/>
                  </a:lnTo>
                  <a:lnTo>
                    <a:pt x="18" y="2"/>
                  </a:lnTo>
                  <a:lnTo>
                    <a:pt x="8" y="8"/>
                  </a:lnTo>
                  <a:lnTo>
                    <a:pt x="2" y="18"/>
                  </a:lnTo>
                  <a:lnTo>
                    <a:pt x="0" y="28"/>
                  </a:lnTo>
                  <a:lnTo>
                    <a:pt x="0" y="28"/>
                  </a:lnTo>
                  <a:lnTo>
                    <a:pt x="0" y="1106"/>
                  </a:lnTo>
                  <a:lnTo>
                    <a:pt x="0" y="1106"/>
                  </a:lnTo>
                  <a:lnTo>
                    <a:pt x="2" y="1118"/>
                  </a:lnTo>
                  <a:lnTo>
                    <a:pt x="8" y="1126"/>
                  </a:lnTo>
                  <a:lnTo>
                    <a:pt x="8" y="1126"/>
                  </a:lnTo>
                  <a:lnTo>
                    <a:pt x="18" y="1132"/>
                  </a:lnTo>
                  <a:lnTo>
                    <a:pt x="28" y="1134"/>
                  </a:lnTo>
                  <a:lnTo>
                    <a:pt x="1312" y="1134"/>
                  </a:lnTo>
                  <a:lnTo>
                    <a:pt x="1312" y="1134"/>
                  </a:lnTo>
                  <a:lnTo>
                    <a:pt x="1324" y="1132"/>
                  </a:lnTo>
                  <a:lnTo>
                    <a:pt x="1332" y="1126"/>
                  </a:lnTo>
                  <a:lnTo>
                    <a:pt x="1338" y="1118"/>
                  </a:lnTo>
                  <a:lnTo>
                    <a:pt x="1340" y="1106"/>
                  </a:lnTo>
                  <a:lnTo>
                    <a:pt x="1340" y="1106"/>
                  </a:lnTo>
                  <a:lnTo>
                    <a:pt x="1338" y="1096"/>
                  </a:lnTo>
                  <a:lnTo>
                    <a:pt x="1332" y="1086"/>
                  </a:lnTo>
                  <a:lnTo>
                    <a:pt x="1324" y="1080"/>
                  </a:lnTo>
                  <a:lnTo>
                    <a:pt x="1312" y="1078"/>
                  </a:lnTo>
                  <a:lnTo>
                    <a:pt x="1312" y="1078"/>
                  </a:lnTo>
                  <a:close/>
                  <a:moveTo>
                    <a:pt x="468" y="536"/>
                  </a:moveTo>
                  <a:lnTo>
                    <a:pt x="468" y="536"/>
                  </a:lnTo>
                  <a:lnTo>
                    <a:pt x="458" y="538"/>
                  </a:lnTo>
                  <a:lnTo>
                    <a:pt x="448" y="540"/>
                  </a:lnTo>
                  <a:lnTo>
                    <a:pt x="438" y="546"/>
                  </a:lnTo>
                  <a:lnTo>
                    <a:pt x="430" y="552"/>
                  </a:lnTo>
                  <a:lnTo>
                    <a:pt x="424" y="560"/>
                  </a:lnTo>
                  <a:lnTo>
                    <a:pt x="418" y="570"/>
                  </a:lnTo>
                  <a:lnTo>
                    <a:pt x="416" y="580"/>
                  </a:lnTo>
                  <a:lnTo>
                    <a:pt x="414" y="590"/>
                  </a:lnTo>
                  <a:lnTo>
                    <a:pt x="414" y="950"/>
                  </a:lnTo>
                  <a:lnTo>
                    <a:pt x="414" y="950"/>
                  </a:lnTo>
                  <a:lnTo>
                    <a:pt x="416" y="962"/>
                  </a:lnTo>
                  <a:lnTo>
                    <a:pt x="418" y="972"/>
                  </a:lnTo>
                  <a:lnTo>
                    <a:pt x="424" y="980"/>
                  </a:lnTo>
                  <a:lnTo>
                    <a:pt x="430" y="988"/>
                  </a:lnTo>
                  <a:lnTo>
                    <a:pt x="438" y="996"/>
                  </a:lnTo>
                  <a:lnTo>
                    <a:pt x="448" y="1000"/>
                  </a:lnTo>
                  <a:lnTo>
                    <a:pt x="458" y="1004"/>
                  </a:lnTo>
                  <a:lnTo>
                    <a:pt x="468" y="1004"/>
                  </a:lnTo>
                  <a:lnTo>
                    <a:pt x="572" y="1004"/>
                  </a:lnTo>
                  <a:lnTo>
                    <a:pt x="572" y="1004"/>
                  </a:lnTo>
                  <a:lnTo>
                    <a:pt x="582" y="1004"/>
                  </a:lnTo>
                  <a:lnTo>
                    <a:pt x="592" y="1000"/>
                  </a:lnTo>
                  <a:lnTo>
                    <a:pt x="602" y="996"/>
                  </a:lnTo>
                  <a:lnTo>
                    <a:pt x="610" y="988"/>
                  </a:lnTo>
                  <a:lnTo>
                    <a:pt x="616" y="980"/>
                  </a:lnTo>
                  <a:lnTo>
                    <a:pt x="622" y="972"/>
                  </a:lnTo>
                  <a:lnTo>
                    <a:pt x="626" y="962"/>
                  </a:lnTo>
                  <a:lnTo>
                    <a:pt x="626" y="950"/>
                  </a:lnTo>
                  <a:lnTo>
                    <a:pt x="626" y="590"/>
                  </a:lnTo>
                  <a:lnTo>
                    <a:pt x="626" y="590"/>
                  </a:lnTo>
                  <a:lnTo>
                    <a:pt x="626" y="580"/>
                  </a:lnTo>
                  <a:lnTo>
                    <a:pt x="622" y="570"/>
                  </a:lnTo>
                  <a:lnTo>
                    <a:pt x="616" y="560"/>
                  </a:lnTo>
                  <a:lnTo>
                    <a:pt x="610" y="552"/>
                  </a:lnTo>
                  <a:lnTo>
                    <a:pt x="602" y="546"/>
                  </a:lnTo>
                  <a:lnTo>
                    <a:pt x="592" y="540"/>
                  </a:lnTo>
                  <a:lnTo>
                    <a:pt x="582" y="538"/>
                  </a:lnTo>
                  <a:lnTo>
                    <a:pt x="572" y="536"/>
                  </a:lnTo>
                  <a:lnTo>
                    <a:pt x="468" y="536"/>
                  </a:lnTo>
                  <a:close/>
                  <a:moveTo>
                    <a:pt x="200" y="782"/>
                  </a:moveTo>
                  <a:lnTo>
                    <a:pt x="200" y="782"/>
                  </a:lnTo>
                  <a:lnTo>
                    <a:pt x="188" y="782"/>
                  </a:lnTo>
                  <a:lnTo>
                    <a:pt x="178" y="786"/>
                  </a:lnTo>
                  <a:lnTo>
                    <a:pt x="168" y="792"/>
                  </a:lnTo>
                  <a:lnTo>
                    <a:pt x="160" y="798"/>
                  </a:lnTo>
                  <a:lnTo>
                    <a:pt x="154" y="806"/>
                  </a:lnTo>
                  <a:lnTo>
                    <a:pt x="150" y="814"/>
                  </a:lnTo>
                  <a:lnTo>
                    <a:pt x="146" y="826"/>
                  </a:lnTo>
                  <a:lnTo>
                    <a:pt x="144" y="836"/>
                  </a:lnTo>
                  <a:lnTo>
                    <a:pt x="144" y="950"/>
                  </a:lnTo>
                  <a:lnTo>
                    <a:pt x="144" y="950"/>
                  </a:lnTo>
                  <a:lnTo>
                    <a:pt x="146" y="962"/>
                  </a:lnTo>
                  <a:lnTo>
                    <a:pt x="150" y="972"/>
                  </a:lnTo>
                  <a:lnTo>
                    <a:pt x="154" y="980"/>
                  </a:lnTo>
                  <a:lnTo>
                    <a:pt x="160" y="988"/>
                  </a:lnTo>
                  <a:lnTo>
                    <a:pt x="168" y="996"/>
                  </a:lnTo>
                  <a:lnTo>
                    <a:pt x="178" y="1000"/>
                  </a:lnTo>
                  <a:lnTo>
                    <a:pt x="188" y="1004"/>
                  </a:lnTo>
                  <a:lnTo>
                    <a:pt x="200" y="1004"/>
                  </a:lnTo>
                  <a:lnTo>
                    <a:pt x="302" y="1004"/>
                  </a:lnTo>
                  <a:lnTo>
                    <a:pt x="302" y="1004"/>
                  </a:lnTo>
                  <a:lnTo>
                    <a:pt x="314" y="1004"/>
                  </a:lnTo>
                  <a:lnTo>
                    <a:pt x="324" y="1000"/>
                  </a:lnTo>
                  <a:lnTo>
                    <a:pt x="332" y="996"/>
                  </a:lnTo>
                  <a:lnTo>
                    <a:pt x="340" y="988"/>
                  </a:lnTo>
                  <a:lnTo>
                    <a:pt x="348" y="980"/>
                  </a:lnTo>
                  <a:lnTo>
                    <a:pt x="352" y="972"/>
                  </a:lnTo>
                  <a:lnTo>
                    <a:pt x="356" y="962"/>
                  </a:lnTo>
                  <a:lnTo>
                    <a:pt x="356" y="950"/>
                  </a:lnTo>
                  <a:lnTo>
                    <a:pt x="356" y="836"/>
                  </a:lnTo>
                  <a:lnTo>
                    <a:pt x="356" y="836"/>
                  </a:lnTo>
                  <a:lnTo>
                    <a:pt x="356" y="826"/>
                  </a:lnTo>
                  <a:lnTo>
                    <a:pt x="352" y="814"/>
                  </a:lnTo>
                  <a:lnTo>
                    <a:pt x="348" y="806"/>
                  </a:lnTo>
                  <a:lnTo>
                    <a:pt x="340" y="798"/>
                  </a:lnTo>
                  <a:lnTo>
                    <a:pt x="332" y="792"/>
                  </a:lnTo>
                  <a:lnTo>
                    <a:pt x="324" y="786"/>
                  </a:lnTo>
                  <a:lnTo>
                    <a:pt x="314" y="782"/>
                  </a:lnTo>
                  <a:lnTo>
                    <a:pt x="302" y="782"/>
                  </a:lnTo>
                  <a:lnTo>
                    <a:pt x="200" y="782"/>
                  </a:lnTo>
                  <a:close/>
                  <a:moveTo>
                    <a:pt x="738" y="648"/>
                  </a:moveTo>
                  <a:lnTo>
                    <a:pt x="738" y="648"/>
                  </a:lnTo>
                  <a:lnTo>
                    <a:pt x="726" y="648"/>
                  </a:lnTo>
                  <a:lnTo>
                    <a:pt x="716" y="652"/>
                  </a:lnTo>
                  <a:lnTo>
                    <a:pt x="708" y="658"/>
                  </a:lnTo>
                  <a:lnTo>
                    <a:pt x="700" y="664"/>
                  </a:lnTo>
                  <a:lnTo>
                    <a:pt x="692" y="672"/>
                  </a:lnTo>
                  <a:lnTo>
                    <a:pt x="688" y="682"/>
                  </a:lnTo>
                  <a:lnTo>
                    <a:pt x="684" y="692"/>
                  </a:lnTo>
                  <a:lnTo>
                    <a:pt x="684" y="702"/>
                  </a:lnTo>
                  <a:lnTo>
                    <a:pt x="684" y="950"/>
                  </a:lnTo>
                  <a:lnTo>
                    <a:pt x="684" y="950"/>
                  </a:lnTo>
                  <a:lnTo>
                    <a:pt x="684" y="962"/>
                  </a:lnTo>
                  <a:lnTo>
                    <a:pt x="688" y="972"/>
                  </a:lnTo>
                  <a:lnTo>
                    <a:pt x="692" y="980"/>
                  </a:lnTo>
                  <a:lnTo>
                    <a:pt x="700" y="988"/>
                  </a:lnTo>
                  <a:lnTo>
                    <a:pt x="708" y="996"/>
                  </a:lnTo>
                  <a:lnTo>
                    <a:pt x="716" y="1000"/>
                  </a:lnTo>
                  <a:lnTo>
                    <a:pt x="726" y="1004"/>
                  </a:lnTo>
                  <a:lnTo>
                    <a:pt x="738" y="1004"/>
                  </a:lnTo>
                  <a:lnTo>
                    <a:pt x="842" y="1004"/>
                  </a:lnTo>
                  <a:lnTo>
                    <a:pt x="842" y="1004"/>
                  </a:lnTo>
                  <a:lnTo>
                    <a:pt x="852" y="1004"/>
                  </a:lnTo>
                  <a:lnTo>
                    <a:pt x="862" y="1000"/>
                  </a:lnTo>
                  <a:lnTo>
                    <a:pt x="872" y="996"/>
                  </a:lnTo>
                  <a:lnTo>
                    <a:pt x="880" y="988"/>
                  </a:lnTo>
                  <a:lnTo>
                    <a:pt x="886" y="980"/>
                  </a:lnTo>
                  <a:lnTo>
                    <a:pt x="892" y="972"/>
                  </a:lnTo>
                  <a:lnTo>
                    <a:pt x="894" y="962"/>
                  </a:lnTo>
                  <a:lnTo>
                    <a:pt x="896" y="950"/>
                  </a:lnTo>
                  <a:lnTo>
                    <a:pt x="896" y="702"/>
                  </a:lnTo>
                  <a:lnTo>
                    <a:pt x="896" y="702"/>
                  </a:lnTo>
                  <a:lnTo>
                    <a:pt x="894" y="692"/>
                  </a:lnTo>
                  <a:lnTo>
                    <a:pt x="892" y="682"/>
                  </a:lnTo>
                  <a:lnTo>
                    <a:pt x="886" y="672"/>
                  </a:lnTo>
                  <a:lnTo>
                    <a:pt x="880" y="664"/>
                  </a:lnTo>
                  <a:lnTo>
                    <a:pt x="872" y="658"/>
                  </a:lnTo>
                  <a:lnTo>
                    <a:pt x="862" y="652"/>
                  </a:lnTo>
                  <a:lnTo>
                    <a:pt x="852" y="648"/>
                  </a:lnTo>
                  <a:lnTo>
                    <a:pt x="842" y="648"/>
                  </a:lnTo>
                  <a:lnTo>
                    <a:pt x="738" y="648"/>
                  </a:lnTo>
                  <a:close/>
                  <a:moveTo>
                    <a:pt x="172" y="616"/>
                  </a:moveTo>
                  <a:lnTo>
                    <a:pt x="172" y="616"/>
                  </a:lnTo>
                  <a:lnTo>
                    <a:pt x="180" y="616"/>
                  </a:lnTo>
                  <a:lnTo>
                    <a:pt x="186" y="614"/>
                  </a:lnTo>
                  <a:lnTo>
                    <a:pt x="194" y="610"/>
                  </a:lnTo>
                  <a:lnTo>
                    <a:pt x="200" y="606"/>
                  </a:lnTo>
                  <a:lnTo>
                    <a:pt x="200" y="606"/>
                  </a:lnTo>
                  <a:lnTo>
                    <a:pt x="512" y="322"/>
                  </a:lnTo>
                  <a:lnTo>
                    <a:pt x="750" y="542"/>
                  </a:lnTo>
                  <a:lnTo>
                    <a:pt x="750" y="542"/>
                  </a:lnTo>
                  <a:lnTo>
                    <a:pt x="756" y="546"/>
                  </a:lnTo>
                  <a:lnTo>
                    <a:pt x="764" y="550"/>
                  </a:lnTo>
                  <a:lnTo>
                    <a:pt x="772" y="552"/>
                  </a:lnTo>
                  <a:lnTo>
                    <a:pt x="780" y="552"/>
                  </a:lnTo>
                  <a:lnTo>
                    <a:pt x="780" y="552"/>
                  </a:lnTo>
                  <a:lnTo>
                    <a:pt x="788" y="552"/>
                  </a:lnTo>
                  <a:lnTo>
                    <a:pt x="796" y="548"/>
                  </a:lnTo>
                  <a:lnTo>
                    <a:pt x="804" y="544"/>
                  </a:lnTo>
                  <a:lnTo>
                    <a:pt x="810" y="538"/>
                  </a:lnTo>
                  <a:lnTo>
                    <a:pt x="1056" y="236"/>
                  </a:lnTo>
                  <a:lnTo>
                    <a:pt x="1112" y="292"/>
                  </a:lnTo>
                  <a:lnTo>
                    <a:pt x="1136" y="86"/>
                  </a:lnTo>
                  <a:lnTo>
                    <a:pt x="930" y="108"/>
                  </a:lnTo>
                  <a:lnTo>
                    <a:pt x="998" y="176"/>
                  </a:lnTo>
                  <a:lnTo>
                    <a:pt x="774" y="450"/>
                  </a:lnTo>
                  <a:lnTo>
                    <a:pt x="542" y="236"/>
                  </a:lnTo>
                  <a:lnTo>
                    <a:pt x="542" y="236"/>
                  </a:lnTo>
                  <a:lnTo>
                    <a:pt x="534" y="230"/>
                  </a:lnTo>
                  <a:lnTo>
                    <a:pt x="528" y="228"/>
                  </a:lnTo>
                  <a:lnTo>
                    <a:pt x="520" y="226"/>
                  </a:lnTo>
                  <a:lnTo>
                    <a:pt x="514" y="224"/>
                  </a:lnTo>
                  <a:lnTo>
                    <a:pt x="506" y="224"/>
                  </a:lnTo>
                  <a:lnTo>
                    <a:pt x="498" y="226"/>
                  </a:lnTo>
                  <a:lnTo>
                    <a:pt x="492" y="230"/>
                  </a:lnTo>
                  <a:lnTo>
                    <a:pt x="484" y="236"/>
                  </a:lnTo>
                  <a:lnTo>
                    <a:pt x="144" y="544"/>
                  </a:lnTo>
                  <a:lnTo>
                    <a:pt x="144" y="544"/>
                  </a:lnTo>
                  <a:lnTo>
                    <a:pt x="138" y="550"/>
                  </a:lnTo>
                  <a:lnTo>
                    <a:pt x="134" y="556"/>
                  </a:lnTo>
                  <a:lnTo>
                    <a:pt x="132" y="564"/>
                  </a:lnTo>
                  <a:lnTo>
                    <a:pt x="130" y="572"/>
                  </a:lnTo>
                  <a:lnTo>
                    <a:pt x="130" y="580"/>
                  </a:lnTo>
                  <a:lnTo>
                    <a:pt x="132" y="588"/>
                  </a:lnTo>
                  <a:lnTo>
                    <a:pt x="136" y="596"/>
                  </a:lnTo>
                  <a:lnTo>
                    <a:pt x="140" y="602"/>
                  </a:lnTo>
                  <a:lnTo>
                    <a:pt x="140" y="602"/>
                  </a:lnTo>
                  <a:lnTo>
                    <a:pt x="148" y="608"/>
                  </a:lnTo>
                  <a:lnTo>
                    <a:pt x="156" y="612"/>
                  </a:lnTo>
                  <a:lnTo>
                    <a:pt x="164" y="616"/>
                  </a:lnTo>
                  <a:lnTo>
                    <a:pt x="172" y="616"/>
                  </a:lnTo>
                  <a:lnTo>
                    <a:pt x="172" y="616"/>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solidFill>
                  <a:schemeClr val="tx1">
                    <a:lumMod val="75000"/>
                    <a:lumOff val="25000"/>
                  </a:schemeClr>
                </a:solidFill>
              </a:endParaRPr>
            </a:p>
          </p:txBody>
        </p:sp>
      </p:grpSp>
      <p:grpSp>
        <p:nvGrpSpPr>
          <p:cNvPr id="33821" name="Group 111"/>
          <p:cNvGrpSpPr>
            <a:grpSpLocks/>
          </p:cNvGrpSpPr>
          <p:nvPr/>
        </p:nvGrpSpPr>
        <p:grpSpPr bwMode="auto">
          <a:xfrm>
            <a:off x="7258000" y="1572210"/>
            <a:ext cx="470000" cy="338554"/>
            <a:chOff x="1135238" y="2068343"/>
            <a:chExt cx="997440" cy="838165"/>
          </a:xfrm>
        </p:grpSpPr>
        <p:pic>
          <p:nvPicPr>
            <p:cNvPr id="33835" name="Picture 112" descr="\\psf\Home\Graphic Tank\SAP 3D non-standard IN BRAND-99.png"/>
            <p:cNvPicPr>
              <a:picLocks noChangeAspect="1" noChangeArrowheads="1"/>
            </p:cNvPicPr>
            <p:nvPr/>
          </p:nvPicPr>
          <p:blipFill>
            <a:blip r:embed="rId7" cstate="print"/>
            <a:srcRect/>
            <a:stretch>
              <a:fillRect/>
            </a:stretch>
          </p:blipFill>
          <p:spPr bwMode="auto">
            <a:xfrm>
              <a:off x="1248178" y="2112420"/>
              <a:ext cx="765180" cy="750301"/>
            </a:xfrm>
            <a:prstGeom prst="rect">
              <a:avLst/>
            </a:prstGeom>
            <a:noFill/>
            <a:ln w="9525">
              <a:noFill/>
              <a:miter lim="800000"/>
              <a:headEnd/>
              <a:tailEnd/>
            </a:ln>
          </p:spPr>
        </p:pic>
        <p:sp>
          <p:nvSpPr>
            <p:cNvPr id="99" name="TextBox 53"/>
            <p:cNvSpPr txBox="1"/>
            <p:nvPr/>
          </p:nvSpPr>
          <p:spPr>
            <a:xfrm>
              <a:off x="1135238" y="2068343"/>
              <a:ext cx="997440" cy="838165"/>
            </a:xfrm>
            <a:prstGeom prst="rect">
              <a:avLst/>
            </a:prstGeom>
            <a:noFill/>
          </p:spPr>
          <p:txBody>
            <a:bodyPr wrap="none" anchor="ctr">
              <a:spAutoFit/>
            </a:bodyPr>
            <a:lstStyle/>
            <a:p>
              <a:pPr algn="ctr" defTabSz="914400">
                <a:buSzPct val="100000"/>
              </a:pPr>
              <a:r>
                <a:rPr lang="zh-CN" altLang="zh-CN" sz="800">
                  <a:solidFill>
                    <a:schemeClr val="bg1"/>
                  </a:solidFill>
                  <a:ea typeface="Tahoma" pitchFamily="34" charset="0"/>
                  <a:cs typeface="Arial" pitchFamily="34" charset="0"/>
                  <a:sym typeface="Arial" pitchFamily="34" charset="0"/>
                </a:rPr>
                <a:t>SAP</a:t>
              </a:r>
              <a:br>
                <a:rPr lang="zh-CN" altLang="zh-CN" sz="800">
                  <a:solidFill>
                    <a:schemeClr val="bg1"/>
                  </a:solidFill>
                  <a:ea typeface="Tahoma" pitchFamily="34" charset="0"/>
                  <a:cs typeface="Arial" pitchFamily="34" charset="0"/>
                  <a:sym typeface="Arial" pitchFamily="34" charset="0"/>
                </a:rPr>
              </a:br>
              <a:r>
                <a:rPr lang="zh-CN" altLang="zh-CN" sz="800">
                  <a:solidFill>
                    <a:schemeClr val="bg1"/>
                  </a:solidFill>
                  <a:ea typeface="Tahoma" pitchFamily="34" charset="0"/>
                  <a:cs typeface="Arial" pitchFamily="34" charset="0"/>
                  <a:sym typeface="Arial" pitchFamily="34" charset="0"/>
                </a:rPr>
                <a:t>HANA</a:t>
              </a:r>
            </a:p>
          </p:txBody>
        </p:sp>
      </p:grpSp>
      <p:grpSp>
        <p:nvGrpSpPr>
          <p:cNvPr id="33822" name="Group 111"/>
          <p:cNvGrpSpPr>
            <a:grpSpLocks/>
          </p:cNvGrpSpPr>
          <p:nvPr/>
        </p:nvGrpSpPr>
        <p:grpSpPr bwMode="auto">
          <a:xfrm>
            <a:off x="9172525" y="1583323"/>
            <a:ext cx="470000" cy="338554"/>
            <a:chOff x="1135238" y="2068343"/>
            <a:chExt cx="997440" cy="838165"/>
          </a:xfrm>
        </p:grpSpPr>
        <p:pic>
          <p:nvPicPr>
            <p:cNvPr id="33833" name="Picture 112" descr="\\psf\Home\Graphic Tank\SAP 3D non-standard IN BRAND-99.png"/>
            <p:cNvPicPr>
              <a:picLocks noChangeAspect="1" noChangeArrowheads="1"/>
            </p:cNvPicPr>
            <p:nvPr/>
          </p:nvPicPr>
          <p:blipFill>
            <a:blip r:embed="rId7" cstate="print"/>
            <a:srcRect/>
            <a:stretch>
              <a:fillRect/>
            </a:stretch>
          </p:blipFill>
          <p:spPr bwMode="auto">
            <a:xfrm>
              <a:off x="1248178" y="2112420"/>
              <a:ext cx="765180" cy="750301"/>
            </a:xfrm>
            <a:prstGeom prst="rect">
              <a:avLst/>
            </a:prstGeom>
            <a:noFill/>
            <a:ln w="9525">
              <a:noFill/>
              <a:miter lim="800000"/>
              <a:headEnd/>
              <a:tailEnd/>
            </a:ln>
          </p:spPr>
        </p:pic>
        <p:sp>
          <p:nvSpPr>
            <p:cNvPr id="102" name="TextBox 53"/>
            <p:cNvSpPr txBox="1"/>
            <p:nvPr/>
          </p:nvSpPr>
          <p:spPr>
            <a:xfrm>
              <a:off x="1135238" y="2068343"/>
              <a:ext cx="997440" cy="838165"/>
            </a:xfrm>
            <a:prstGeom prst="rect">
              <a:avLst/>
            </a:prstGeom>
            <a:noFill/>
          </p:spPr>
          <p:txBody>
            <a:bodyPr wrap="none" anchor="ctr">
              <a:spAutoFit/>
            </a:bodyPr>
            <a:lstStyle/>
            <a:p>
              <a:pPr algn="ctr" defTabSz="914400">
                <a:buSzPct val="100000"/>
              </a:pPr>
              <a:r>
                <a:rPr lang="zh-CN" altLang="zh-CN" sz="800" dirty="0">
                  <a:solidFill>
                    <a:schemeClr val="bg1"/>
                  </a:solidFill>
                  <a:ea typeface="Tahoma" pitchFamily="34" charset="0"/>
                  <a:cs typeface="Arial" pitchFamily="34" charset="0"/>
                  <a:sym typeface="Arial" pitchFamily="34" charset="0"/>
                </a:rPr>
                <a:t>SAP</a:t>
              </a:r>
              <a:br>
                <a:rPr lang="zh-CN" altLang="zh-CN" sz="800" dirty="0">
                  <a:solidFill>
                    <a:schemeClr val="bg1"/>
                  </a:solidFill>
                  <a:ea typeface="Tahoma" pitchFamily="34" charset="0"/>
                  <a:cs typeface="Arial" pitchFamily="34" charset="0"/>
                  <a:sym typeface="Arial" pitchFamily="34" charset="0"/>
                </a:rPr>
              </a:br>
              <a:r>
                <a:rPr lang="zh-CN" altLang="zh-CN" sz="800" dirty="0">
                  <a:solidFill>
                    <a:schemeClr val="bg1"/>
                  </a:solidFill>
                  <a:ea typeface="Tahoma" pitchFamily="34" charset="0"/>
                  <a:cs typeface="Arial" pitchFamily="34" charset="0"/>
                  <a:sym typeface="Arial" pitchFamily="34" charset="0"/>
                </a:rPr>
                <a:t>HANA</a:t>
              </a:r>
            </a:p>
          </p:txBody>
        </p:sp>
      </p:grpSp>
      <p:sp>
        <p:nvSpPr>
          <p:cNvPr id="50" name="1813627256"/>
          <p:cNvSpPr txBox="1">
            <a:spLocks noChangeArrowheads="1"/>
          </p:cNvSpPr>
          <p:nvPr/>
        </p:nvSpPr>
        <p:spPr bwMode="auto">
          <a:xfrm>
            <a:off x="5945188" y="4990530"/>
            <a:ext cx="1847850" cy="671512"/>
          </a:xfrm>
          <a:prstGeom prst="rect">
            <a:avLst/>
          </a:prstGeom>
          <a:noFill/>
          <a:ln w="19050" algn="ctr">
            <a:noFill/>
            <a:miter lim="800000"/>
            <a:headEnd/>
            <a:tailEnd/>
          </a:ln>
          <a:effectLst/>
        </p:spPr>
        <p:txBody>
          <a:bodyPr lIns="133545" tIns="66771" rIns="133545" bIns="66771">
            <a:spAutoFit/>
          </a:bodyPr>
          <a:lstStyle/>
          <a:p>
            <a:pPr defTabSz="1217613">
              <a:buSzPct val="100000"/>
            </a:pPr>
            <a:r>
              <a:rPr lang="zh-CN" altLang="zh-CN" sz="1100" dirty="0">
                <a:solidFill>
                  <a:srgbClr val="404040"/>
                </a:solidFill>
                <a:ea typeface="微软雅黑" pitchFamily="34" charset="-122"/>
                <a:sym typeface="Arial" pitchFamily="34" charset="0"/>
              </a:rPr>
              <a:t>Efficient, flexible computing resource </a:t>
            </a:r>
            <a:br>
              <a:rPr lang="zh-CN" altLang="zh-CN" sz="1100" dirty="0">
                <a:solidFill>
                  <a:srgbClr val="404040"/>
                </a:solidFill>
                <a:ea typeface="微软雅黑" pitchFamily="34" charset="-122"/>
                <a:sym typeface="Arial" pitchFamily="34" charset="0"/>
              </a:rPr>
            </a:br>
            <a:r>
              <a:rPr lang="zh-CN" altLang="zh-CN" sz="1100" dirty="0">
                <a:solidFill>
                  <a:srgbClr val="404040"/>
                </a:solidFill>
                <a:ea typeface="微软雅黑" pitchFamily="34" charset="-122"/>
                <a:sym typeface="Arial" pitchFamily="34" charset="0"/>
              </a:rPr>
              <a:t>scale-up</a:t>
            </a:r>
          </a:p>
        </p:txBody>
      </p:sp>
      <p:sp>
        <p:nvSpPr>
          <p:cNvPr id="51" name="1049326344"/>
          <p:cNvSpPr txBox="1">
            <a:spLocks noChangeArrowheads="1"/>
          </p:cNvSpPr>
          <p:nvPr/>
        </p:nvSpPr>
        <p:spPr bwMode="auto">
          <a:xfrm>
            <a:off x="9742488" y="5070475"/>
            <a:ext cx="1576387" cy="476250"/>
          </a:xfrm>
          <a:prstGeom prst="rect">
            <a:avLst/>
          </a:prstGeom>
          <a:noFill/>
          <a:ln w="19050" algn="ctr">
            <a:noFill/>
            <a:miter lim="800000"/>
            <a:headEnd/>
            <a:tailEnd/>
          </a:ln>
          <a:effectLst/>
        </p:spPr>
        <p:txBody>
          <a:bodyPr lIns="133545" tIns="66771" rIns="133545" bIns="66771">
            <a:spAutoFit/>
          </a:bodyPr>
          <a:lstStyle/>
          <a:p>
            <a:pPr defTabSz="1217613">
              <a:buSzPct val="100000"/>
            </a:pPr>
            <a:r>
              <a:rPr lang="zh-CN" altLang="zh-CN" sz="1100">
                <a:solidFill>
                  <a:srgbClr val="404040"/>
                </a:solidFill>
                <a:ea typeface="微软雅黑" pitchFamily="34" charset="-122"/>
                <a:sym typeface="Arial" pitchFamily="34" charset="0"/>
              </a:rPr>
              <a:t>Enhanced RAS features</a:t>
            </a:r>
          </a:p>
        </p:txBody>
      </p:sp>
      <p:grpSp>
        <p:nvGrpSpPr>
          <p:cNvPr id="33825" name="组合 51"/>
          <p:cNvGrpSpPr>
            <a:grpSpLocks/>
          </p:cNvGrpSpPr>
          <p:nvPr/>
        </p:nvGrpSpPr>
        <p:grpSpPr bwMode="auto">
          <a:xfrm>
            <a:off x="6489700" y="188913"/>
            <a:ext cx="3759200" cy="249237"/>
            <a:chOff x="6874373" y="188912"/>
            <a:chExt cx="3375235" cy="249841"/>
          </a:xfrm>
        </p:grpSpPr>
        <p:sp>
          <p:nvSpPr>
            <p:cNvPr id="53"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54"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56" name="Text Box 29"/>
            <p:cNvSpPr txBox="1">
              <a:spLocks noChangeArrowheads="1"/>
            </p:cNvSpPr>
            <p:nvPr/>
          </p:nvSpPr>
          <p:spPr bwMode="auto">
            <a:xfrm>
              <a:off x="687437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Agile</a:t>
              </a:r>
            </a:p>
          </p:txBody>
        </p:sp>
      </p:grpSp>
      <p:sp>
        <p:nvSpPr>
          <p:cNvPr id="52" name="矩形 51"/>
          <p:cNvSpPr/>
          <p:nvPr/>
        </p:nvSpPr>
        <p:spPr>
          <a:xfrm>
            <a:off x="4544291" y="6148353"/>
            <a:ext cx="5891356" cy="233397"/>
          </a:xfrm>
          <a:prstGeom prst="rect">
            <a:avLst/>
          </a:prstGeom>
        </p:spPr>
        <p:txBody>
          <a:bodyPr wrap="none">
            <a:spAutoFit/>
          </a:bodyPr>
          <a:lstStyle/>
          <a:p>
            <a:pPr marL="0" indent="0">
              <a:lnSpc>
                <a:spcPts val="1071"/>
              </a:lnSpc>
              <a:buNone/>
            </a:pPr>
            <a:r>
              <a:rPr lang="en-US" altLang="zh-CN" sz="1100" dirty="0" smtClean="0"/>
              <a:t>*</a:t>
            </a:r>
            <a:r>
              <a:rPr lang="en-US" altLang="zh-CN" sz="1100" dirty="0"/>
              <a:t> 16 TB: certified; 20 TB: planning for certification; 20 TB and above: certified case by case</a:t>
            </a:r>
            <a:endParaRPr lang="en-US" altLang="zh-CN" sz="1100"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1058865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图表 40"/>
          <p:cNvGraphicFramePr>
            <a:graphicFrameLocks/>
          </p:cNvGraphicFramePr>
          <p:nvPr>
            <p:extLst>
              <p:ext uri="{D42A27DB-BD31-4B8C-83A1-F6EECF244321}">
                <p14:modId xmlns:p14="http://schemas.microsoft.com/office/powerpoint/2010/main" val="2995980401"/>
              </p:ext>
            </p:extLst>
          </p:nvPr>
        </p:nvGraphicFramePr>
        <p:xfrm>
          <a:off x="4090717" y="2192960"/>
          <a:ext cx="4572000" cy="3109041"/>
        </p:xfrm>
        <a:graphic>
          <a:graphicData uri="http://schemas.openxmlformats.org/drawingml/2006/chart">
            <c:chart xmlns:c="http://schemas.openxmlformats.org/drawingml/2006/chart" xmlns:r="http://schemas.openxmlformats.org/officeDocument/2006/relationships" r:id="rId3"/>
          </a:graphicData>
        </a:graphic>
      </p:graphicFrame>
      <p:sp>
        <p:nvSpPr>
          <p:cNvPr id="45" name="矩形 44"/>
          <p:cNvSpPr/>
          <p:nvPr/>
        </p:nvSpPr>
        <p:spPr>
          <a:xfrm>
            <a:off x="4891418" y="1827359"/>
            <a:ext cx="2922595" cy="400110"/>
          </a:xfrm>
          <a:prstGeom prst="rect">
            <a:avLst/>
          </a:prstGeom>
        </p:spPr>
        <p:txBody>
          <a:bodyPr wrap="none">
            <a:spAutoFit/>
          </a:bodyPr>
          <a:lstStyle/>
          <a:p>
            <a:pPr algn="ctr" fontAlgn="ctr">
              <a:spcBef>
                <a:spcPts val="0"/>
              </a:spcBef>
            </a:pPr>
            <a:r>
              <a:rPr lang="en-US" altLang="zh-CN" sz="2000" dirty="0" smtClean="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Top1 HANA Benchmark</a:t>
            </a:r>
            <a:endParaRPr lang="en-US" altLang="zh-CN" sz="200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8" name="标题 1"/>
          <p:cNvSpPr txBox="1">
            <a:spLocks/>
          </p:cNvSpPr>
          <p:nvPr/>
        </p:nvSpPr>
        <p:spPr bwMode="auto">
          <a:xfrm>
            <a:off x="236363" y="421273"/>
            <a:ext cx="11930236" cy="706438"/>
          </a:xfrm>
          <a:prstGeom prst="rect">
            <a:avLst/>
          </a:prstGeom>
          <a:noFill/>
          <a:ln>
            <a:miter lim="800000"/>
            <a:headEnd/>
            <a:tailEnd/>
          </a:ln>
        </p:spPr>
        <p:txBody>
          <a:bodyPr vert="horz" wrap="square" numCol="1" anchor="t" anchorCtr="0" compatLnSpc="1">
            <a:prstTxWarp prst="textNoShape">
              <a:avLst/>
            </a:prstTxWarp>
            <a:normAutofit/>
          </a:bodyPr>
          <a:lstStyle>
            <a:lvl1pPr algn="ctr" defTabSz="1219200" rtl="0" fontAlgn="base">
              <a:spcBef>
                <a:spcPct val="0"/>
              </a:spcBef>
              <a:spcAft>
                <a:spcPct val="0"/>
              </a:spcAft>
              <a:defRPr sz="4000" kern="1200">
                <a:solidFill>
                  <a:schemeClr val="bg1"/>
                </a:solidFill>
                <a:latin typeface="Arial" pitchFamily="34" charset="0"/>
                <a:ea typeface="微软雅黑" pitchFamily="34" charset="-122"/>
                <a:cs typeface="Arial" pitchFamily="34" charset="0"/>
              </a:defRPr>
            </a:lvl1pPr>
            <a:lvl2pPr algn="ctr" defTabSz="1219200" rtl="0" fontAlgn="base">
              <a:spcBef>
                <a:spcPct val="0"/>
              </a:spcBef>
              <a:spcAft>
                <a:spcPct val="0"/>
              </a:spcAft>
              <a:defRPr sz="5900">
                <a:solidFill>
                  <a:schemeClr val="bg1"/>
                </a:solidFill>
                <a:latin typeface="Arial" pitchFamily="34" charset="0"/>
                <a:ea typeface="微软雅黑" pitchFamily="34" charset="-122"/>
              </a:defRPr>
            </a:lvl2pPr>
            <a:lvl3pPr algn="ctr" defTabSz="1219200" rtl="0" fontAlgn="base">
              <a:spcBef>
                <a:spcPct val="0"/>
              </a:spcBef>
              <a:spcAft>
                <a:spcPct val="0"/>
              </a:spcAft>
              <a:defRPr sz="5900">
                <a:solidFill>
                  <a:schemeClr val="bg1"/>
                </a:solidFill>
                <a:latin typeface="Arial" pitchFamily="34" charset="0"/>
                <a:ea typeface="微软雅黑" pitchFamily="34" charset="-122"/>
              </a:defRPr>
            </a:lvl3pPr>
            <a:lvl4pPr algn="ctr" defTabSz="1219200" rtl="0" fontAlgn="base">
              <a:spcBef>
                <a:spcPct val="0"/>
              </a:spcBef>
              <a:spcAft>
                <a:spcPct val="0"/>
              </a:spcAft>
              <a:defRPr sz="5900">
                <a:solidFill>
                  <a:schemeClr val="bg1"/>
                </a:solidFill>
                <a:latin typeface="Arial" pitchFamily="34" charset="0"/>
                <a:ea typeface="微软雅黑" pitchFamily="34" charset="-122"/>
              </a:defRPr>
            </a:lvl4pPr>
            <a:lvl5pPr algn="ctr" defTabSz="1219200" rtl="0" fontAlgn="base">
              <a:spcBef>
                <a:spcPct val="0"/>
              </a:spcBef>
              <a:spcAft>
                <a:spcPct val="0"/>
              </a:spcAft>
              <a:defRPr sz="5900">
                <a:solidFill>
                  <a:schemeClr val="bg1"/>
                </a:solidFill>
                <a:latin typeface="Arial" pitchFamily="34" charset="0"/>
                <a:ea typeface="微软雅黑" pitchFamily="34" charset="-122"/>
              </a:defRPr>
            </a:lvl5pPr>
            <a:lvl6pPr marL="457200" algn="ctr" defTabSz="1219200" rtl="0" fontAlgn="base">
              <a:spcBef>
                <a:spcPct val="0"/>
              </a:spcBef>
              <a:spcAft>
                <a:spcPct val="0"/>
              </a:spcAft>
              <a:defRPr sz="5900">
                <a:solidFill>
                  <a:schemeClr val="bg1"/>
                </a:solidFill>
                <a:latin typeface="Arial" pitchFamily="34" charset="0"/>
                <a:ea typeface="微软雅黑" pitchFamily="34" charset="-122"/>
              </a:defRPr>
            </a:lvl6pPr>
            <a:lvl7pPr marL="914400" algn="ctr" defTabSz="1219200" rtl="0" fontAlgn="base">
              <a:spcBef>
                <a:spcPct val="0"/>
              </a:spcBef>
              <a:spcAft>
                <a:spcPct val="0"/>
              </a:spcAft>
              <a:defRPr sz="5900">
                <a:solidFill>
                  <a:schemeClr val="bg1"/>
                </a:solidFill>
                <a:latin typeface="Arial" pitchFamily="34" charset="0"/>
                <a:ea typeface="微软雅黑" pitchFamily="34" charset="-122"/>
              </a:defRPr>
            </a:lvl7pPr>
            <a:lvl8pPr marL="1371600" algn="ctr" defTabSz="1219200" rtl="0" fontAlgn="base">
              <a:spcBef>
                <a:spcPct val="0"/>
              </a:spcBef>
              <a:spcAft>
                <a:spcPct val="0"/>
              </a:spcAft>
              <a:defRPr sz="5900">
                <a:solidFill>
                  <a:schemeClr val="bg1"/>
                </a:solidFill>
                <a:latin typeface="Arial" pitchFamily="34" charset="0"/>
                <a:ea typeface="微软雅黑" pitchFamily="34" charset="-122"/>
              </a:defRPr>
            </a:lvl8pPr>
            <a:lvl9pPr marL="1828800" algn="ctr" defTabSz="1219200" rtl="0" fontAlgn="base">
              <a:spcBef>
                <a:spcPct val="0"/>
              </a:spcBef>
              <a:spcAft>
                <a:spcPct val="0"/>
              </a:spcAft>
              <a:defRPr sz="5900">
                <a:solidFill>
                  <a:schemeClr val="bg1"/>
                </a:solidFill>
                <a:latin typeface="Arial" pitchFamily="34" charset="0"/>
                <a:ea typeface="微软雅黑" pitchFamily="34" charset="-122"/>
              </a:defRPr>
            </a:lvl9pPr>
          </a:lstStyle>
          <a:p>
            <a:pPr algn="l">
              <a:buSzPct val="100000"/>
            </a:pPr>
            <a:r>
              <a:rPr lang="en-US" altLang="zh-CN" sz="2400" dirty="0" smtClean="0">
                <a:solidFill>
                  <a:srgbClr val="000000"/>
                </a:solidFill>
                <a:cs typeface="+mn-cs"/>
                <a:sym typeface="Arial" charset="0"/>
              </a:rPr>
              <a:t>More Powerful Big Capacity HANA Appliance </a:t>
            </a:r>
          </a:p>
        </p:txBody>
      </p:sp>
      <p:sp>
        <p:nvSpPr>
          <p:cNvPr id="69" name="矩形 68"/>
          <p:cNvSpPr/>
          <p:nvPr/>
        </p:nvSpPr>
        <p:spPr>
          <a:xfrm>
            <a:off x="480963" y="1827359"/>
            <a:ext cx="2852063" cy="400110"/>
          </a:xfrm>
          <a:prstGeom prst="rect">
            <a:avLst/>
          </a:prstGeom>
        </p:spPr>
        <p:txBody>
          <a:bodyPr wrap="none">
            <a:spAutoFit/>
          </a:bodyPr>
          <a:lstStyle/>
          <a:p>
            <a:pPr algn="ctr" fontAlgn="ctr">
              <a:spcBef>
                <a:spcPts val="0"/>
              </a:spcBef>
            </a:pPr>
            <a:r>
              <a:rPr lang="en-US" altLang="zh-CN" sz="2000" dirty="0" smtClean="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Smoothly Expandability</a:t>
            </a:r>
            <a:endParaRPr lang="en-US" altLang="zh-CN" sz="200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0" name="矩形 69"/>
          <p:cNvSpPr/>
          <p:nvPr/>
        </p:nvSpPr>
        <p:spPr>
          <a:xfrm>
            <a:off x="9331955" y="1827359"/>
            <a:ext cx="2310248" cy="400110"/>
          </a:xfrm>
          <a:prstGeom prst="rect">
            <a:avLst/>
          </a:prstGeom>
        </p:spPr>
        <p:txBody>
          <a:bodyPr wrap="none">
            <a:spAutoFit/>
          </a:bodyPr>
          <a:lstStyle/>
          <a:p>
            <a:pPr algn="ctr" fontAlgn="ctr">
              <a:spcBef>
                <a:spcPts val="0"/>
              </a:spcBef>
            </a:pPr>
            <a:r>
              <a:rPr lang="en-US" altLang="zh-CN" sz="2000" dirty="0" smtClean="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Extreme Reliability</a:t>
            </a:r>
            <a:endParaRPr lang="en-US" altLang="zh-CN" sz="200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6" name="组合 51"/>
          <p:cNvGrpSpPr>
            <a:grpSpLocks/>
          </p:cNvGrpSpPr>
          <p:nvPr/>
        </p:nvGrpSpPr>
        <p:grpSpPr bwMode="auto">
          <a:xfrm>
            <a:off x="6489700" y="188913"/>
            <a:ext cx="3759200" cy="249237"/>
            <a:chOff x="6874373" y="188912"/>
            <a:chExt cx="3375235" cy="249841"/>
          </a:xfrm>
        </p:grpSpPr>
        <p:sp>
          <p:nvSpPr>
            <p:cNvPr id="37"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38"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39" name="Text Box 29"/>
            <p:cNvSpPr txBox="1">
              <a:spLocks noChangeArrowheads="1"/>
            </p:cNvSpPr>
            <p:nvPr/>
          </p:nvSpPr>
          <p:spPr bwMode="auto">
            <a:xfrm>
              <a:off x="687437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Agile</a:t>
              </a:r>
            </a:p>
          </p:txBody>
        </p:sp>
      </p:grpSp>
      <p:sp>
        <p:nvSpPr>
          <p:cNvPr id="26" name="矩形 100"/>
          <p:cNvSpPr/>
          <p:nvPr/>
        </p:nvSpPr>
        <p:spPr>
          <a:xfrm>
            <a:off x="10732561" y="3389297"/>
            <a:ext cx="1356334" cy="707886"/>
          </a:xfrm>
          <a:prstGeom prst="rect">
            <a:avLst/>
          </a:prstGeom>
          <a:noFill/>
        </p:spPr>
        <p:txBody>
          <a:bodyPr wrap="square" rtlCol="0">
            <a:spAutoFit/>
          </a:bodyPr>
          <a:lstStyle/>
          <a:p>
            <a:pPr algn="ctr" defTabSz="1088703" fontAlgn="auto">
              <a:spcBef>
                <a:spcPts val="0"/>
              </a:spcBef>
              <a:spcAft>
                <a:spcPts val="0"/>
              </a:spcAft>
            </a:pPr>
            <a:r>
              <a:rPr lang="en-US" altLang="zh-CN" sz="1800" b="1" dirty="0" smtClean="0">
                <a:latin typeface="微软雅黑" panose="020B0503020204020204" pitchFamily="34" charset="-122"/>
                <a:ea typeface="微软雅黑" panose="020B0503020204020204" pitchFamily="34" charset="-122"/>
              </a:rPr>
              <a:t>0 </a:t>
            </a:r>
            <a:r>
              <a:rPr lang="en-US" altLang="zh-CN" sz="1400" b="1" dirty="0">
                <a:latin typeface="微软雅黑" panose="020B0503020204020204" pitchFamily="34" charset="-122"/>
                <a:ea typeface="微软雅黑" panose="020B0503020204020204" pitchFamily="34" charset="-122"/>
              </a:rPr>
              <a:t>Hours</a:t>
            </a:r>
          </a:p>
          <a:p>
            <a:pPr algn="ctr" defTabSz="1088703" fontAlgn="auto">
              <a:spcBef>
                <a:spcPts val="0"/>
              </a:spcBef>
              <a:spcAft>
                <a:spcPts val="0"/>
              </a:spcAft>
            </a:pPr>
            <a:r>
              <a:rPr lang="en-US" altLang="zh-CN" sz="1100" dirty="0" smtClean="0">
                <a:latin typeface="微软雅黑" panose="020B0503020204020204" pitchFamily="34" charset="-122"/>
                <a:ea typeface="微软雅黑" panose="020B0503020204020204" pitchFamily="34" charset="-122"/>
              </a:rPr>
              <a:t>MEM </a:t>
            </a:r>
            <a:r>
              <a:rPr lang="en-US" altLang="zh-CN" sz="1100" dirty="0">
                <a:latin typeface="微软雅黑" panose="020B0503020204020204" pitchFamily="34" charset="-122"/>
                <a:ea typeface="微软雅黑" panose="020B0503020204020204" pitchFamily="34" charset="-122"/>
              </a:rPr>
              <a:t>hot maintenance</a:t>
            </a:r>
            <a:endParaRPr lang="zh-CN" altLang="en-US" sz="1100" dirty="0">
              <a:latin typeface="微软雅黑" panose="020B0503020204020204" pitchFamily="34" charset="-122"/>
              <a:ea typeface="微软雅黑" panose="020B0503020204020204" pitchFamily="34" charset="-122"/>
            </a:endParaRPr>
          </a:p>
        </p:txBody>
      </p:sp>
      <p:sp>
        <p:nvSpPr>
          <p:cNvPr id="27" name="矩形 98"/>
          <p:cNvSpPr/>
          <p:nvPr/>
        </p:nvSpPr>
        <p:spPr>
          <a:xfrm>
            <a:off x="9073474" y="3389297"/>
            <a:ext cx="1240070" cy="877163"/>
          </a:xfrm>
          <a:prstGeom prst="rect">
            <a:avLst/>
          </a:prstGeom>
          <a:noFill/>
        </p:spPr>
        <p:txBody>
          <a:bodyPr wrap="square" rtlCol="0">
            <a:spAutoFit/>
          </a:bodyPr>
          <a:lstStyle/>
          <a:p>
            <a:pPr algn="ctr" defTabSz="1088703" fontAlgn="auto">
              <a:spcBef>
                <a:spcPts val="0"/>
              </a:spcBef>
              <a:spcAft>
                <a:spcPts val="0"/>
              </a:spcAft>
            </a:pPr>
            <a:r>
              <a:rPr lang="en-US" altLang="zh-CN" sz="1800" b="1" dirty="0">
                <a:latin typeface="微软雅黑" panose="020B0503020204020204" pitchFamily="34" charset="-122"/>
                <a:ea typeface="微软雅黑" panose="020B0503020204020204" pitchFamily="34" charset="-122"/>
              </a:rPr>
              <a:t>8 </a:t>
            </a:r>
            <a:r>
              <a:rPr lang="en-US" altLang="zh-CN" sz="1400" b="1" dirty="0">
                <a:latin typeface="微软雅黑" panose="020B0503020204020204" pitchFamily="34" charset="-122"/>
                <a:ea typeface="微软雅黑" panose="020B0503020204020204" pitchFamily="34" charset="-122"/>
              </a:rPr>
              <a:t>Hours</a:t>
            </a:r>
          </a:p>
          <a:p>
            <a:pPr algn="ctr" defTabSz="1088703" fontAlgn="auto">
              <a:spcBef>
                <a:spcPts val="0"/>
              </a:spcBef>
              <a:spcAft>
                <a:spcPts val="0"/>
              </a:spcAft>
            </a:pPr>
            <a:r>
              <a:rPr lang="en-US" altLang="zh-CN" sz="1100" dirty="0">
                <a:latin typeface="微软雅黑" panose="020B0503020204020204" pitchFamily="34" charset="-122"/>
                <a:ea typeface="微软雅黑" panose="020B0503020204020204" pitchFamily="34" charset="-122"/>
              </a:rPr>
              <a:t>Downtime for a 6TB HANA </a:t>
            </a:r>
            <a:r>
              <a:rPr lang="en-US" altLang="zh-CN" sz="1100" dirty="0" smtClean="0">
                <a:latin typeface="微软雅黑" panose="020B0503020204020204" pitchFamily="34" charset="-122"/>
                <a:ea typeface="微软雅黑" panose="020B0503020204020204" pitchFamily="34" charset="-122"/>
              </a:rPr>
              <a:t>maintenance</a:t>
            </a:r>
            <a:endParaRPr lang="zh-CN" altLang="en-US" sz="1100" dirty="0">
              <a:latin typeface="微软雅黑" panose="020B0503020204020204" pitchFamily="34" charset="-122"/>
              <a:ea typeface="微软雅黑" panose="020B0503020204020204" pitchFamily="34" charset="-122"/>
            </a:endParaRPr>
          </a:p>
        </p:txBody>
      </p:sp>
      <p:sp>
        <p:nvSpPr>
          <p:cNvPr id="28" name="Right Arrow 28"/>
          <p:cNvSpPr/>
          <p:nvPr/>
        </p:nvSpPr>
        <p:spPr>
          <a:xfrm>
            <a:off x="10383142" y="3564561"/>
            <a:ext cx="435407" cy="322769"/>
          </a:xfrm>
          <a:prstGeom prst="rightArrow">
            <a:avLst/>
          </a:prstGeom>
          <a:gradFill flip="none" rotWithShape="1">
            <a:gsLst>
              <a:gs pos="58000">
                <a:schemeClr val="bg1">
                  <a:lumMod val="75000"/>
                </a:schemeClr>
              </a:gs>
              <a:gs pos="0">
                <a:schemeClr val="bg1">
                  <a:lumMod val="95000"/>
                </a:schemeClr>
              </a:gs>
              <a:gs pos="100000">
                <a:schemeClr val="tx1">
                  <a:lumMod val="75000"/>
                  <a:lumOff val="25000"/>
                </a:schemeClr>
              </a:gs>
            </a:gsLst>
            <a:lin ang="0" scaled="0"/>
            <a:tileRect/>
          </a:gradFill>
          <a:ln w="9525" cap="flat" cmpd="sng" algn="ctr">
            <a:noFill/>
            <a:prstDash val="solid"/>
            <a:round/>
            <a:headEnd type="none" w="med" len="med"/>
            <a:tailEnd type="none" w="med" len="med"/>
          </a:ln>
          <a:effectLst/>
        </p:spPr>
        <p:txBody>
          <a:bodyPr lIns="43485" tIns="21742" rIns="43485" bIns="21742"/>
          <a:lstStyle/>
          <a:p>
            <a:pPr defTabSz="434819" fontAlgn="ctr">
              <a:spcBef>
                <a:spcPts val="0"/>
              </a:spcBef>
              <a:spcAft>
                <a:spcPts val="0"/>
              </a:spcAft>
            </a:pPr>
            <a:endParaRPr lang="en-GB" sz="761" dirty="0" err="1">
              <a:solidFill>
                <a:srgbClr val="FFFFFF"/>
              </a:solidFill>
              <a:latin typeface="Arial"/>
              <a:ea typeface="微软雅黑" panose="020B0503020204020204" pitchFamily="34" charset="-122"/>
              <a:cs typeface="Arial" pitchFamily="34" charset="0"/>
            </a:endParaRPr>
          </a:p>
        </p:txBody>
      </p:sp>
      <p:sp>
        <p:nvSpPr>
          <p:cNvPr id="29" name="矩形 28"/>
          <p:cNvSpPr/>
          <p:nvPr/>
        </p:nvSpPr>
        <p:spPr>
          <a:xfrm>
            <a:off x="9923876" y="2954343"/>
            <a:ext cx="1173265" cy="341371"/>
          </a:xfrm>
          <a:prstGeom prst="rect">
            <a:avLst/>
          </a:prstGeom>
        </p:spPr>
        <p:txBody>
          <a:bodyPr wrap="square" lIns="33270" tIns="16635" rIns="33270" bIns="16635">
            <a:spAutoFit/>
          </a:bodyPr>
          <a:lstStyle/>
          <a:p>
            <a:pPr algn="ctr" defTabSz="1219444" fontAlgn="auto">
              <a:spcBef>
                <a:spcPts val="0"/>
              </a:spcBef>
              <a:spcAft>
                <a:spcPts val="0"/>
              </a:spcAft>
            </a:pPr>
            <a:r>
              <a:rPr lang="en-US" altLang="zh-CN" sz="2000" kern="0" dirty="0">
                <a:solidFill>
                  <a:schemeClr val="tx1">
                    <a:lumMod val="75000"/>
                    <a:lumOff val="25000"/>
                  </a:schemeClr>
                </a:solidFill>
                <a:effectLst>
                  <a:outerShdw blurRad="38100" dist="38100" dir="2700000" algn="tl">
                    <a:srgbClr val="000000">
                      <a:alpha val="43137"/>
                    </a:srgbClr>
                  </a:outerShdw>
                </a:effectLst>
                <a:latin typeface="微软雅黑" pitchFamily="34" charset="-122"/>
                <a:ea typeface="微软雅黑" pitchFamily="34" charset="-122"/>
              </a:rPr>
              <a:t>RAS 2.0</a:t>
            </a:r>
          </a:p>
        </p:txBody>
      </p:sp>
      <p:sp>
        <p:nvSpPr>
          <p:cNvPr id="30" name="矩形 29"/>
          <p:cNvSpPr/>
          <p:nvPr/>
        </p:nvSpPr>
        <p:spPr>
          <a:xfrm>
            <a:off x="3000010" y="6121200"/>
            <a:ext cx="6620723" cy="261610"/>
          </a:xfrm>
          <a:prstGeom prst="rect">
            <a:avLst/>
          </a:prstGeom>
        </p:spPr>
        <p:txBody>
          <a:bodyPr wrap="none">
            <a:spAutoFit/>
          </a:bodyPr>
          <a:lstStyle/>
          <a:p>
            <a:pPr algn="ctr" defTabSz="1219362" fontAlgn="ctr">
              <a:spcBef>
                <a:spcPts val="0"/>
              </a:spcBef>
              <a:spcAft>
                <a:spcPts val="0"/>
              </a:spcAft>
            </a:pPr>
            <a:r>
              <a:rPr lang="en-US" altLang="zh-CN" sz="1100" dirty="0" smtClean="0">
                <a:latin typeface="微软雅黑"/>
                <a:ea typeface="微软雅黑"/>
                <a:cs typeface="Arial Unicode MS" panose="020B0604020202020204" pitchFamily="34" charset="-122"/>
              </a:rPr>
              <a:t>*</a:t>
            </a:r>
            <a:r>
              <a:rPr lang="en-US" altLang="zh-CN" sz="1100" dirty="0" smtClean="0">
                <a:latin typeface="微软雅黑" panose="020B0503020204020204" pitchFamily="34" charset="-122"/>
                <a:ea typeface="微软雅黑" panose="020B0503020204020204" pitchFamily="34" charset="-122"/>
              </a:rPr>
              <a:t>Memory </a:t>
            </a:r>
            <a:r>
              <a:rPr lang="en-US" altLang="zh-CN" sz="1100" dirty="0">
                <a:latin typeface="微软雅黑" panose="020B0503020204020204" pitchFamily="34" charset="-122"/>
                <a:ea typeface="微软雅黑" panose="020B0503020204020204" pitchFamily="34" charset="-122"/>
              </a:rPr>
              <a:t>hot </a:t>
            </a:r>
            <a:r>
              <a:rPr lang="en-US" altLang="zh-CN" sz="1100" dirty="0" smtClean="0">
                <a:latin typeface="微软雅黑" panose="020B0503020204020204" pitchFamily="34" charset="-122"/>
                <a:ea typeface="微软雅黑" panose="020B0503020204020204" pitchFamily="34" charset="-122"/>
              </a:rPr>
              <a:t>maintenance</a:t>
            </a:r>
            <a:r>
              <a:rPr lang="zh-CN" altLang="en-US" sz="1100" dirty="0" smtClean="0">
                <a:latin typeface="微软雅黑" panose="020B0503020204020204" pitchFamily="34" charset="-122"/>
                <a:ea typeface="微软雅黑" panose="020B0503020204020204" pitchFamily="34" charset="-122"/>
              </a:rPr>
              <a:t> </a:t>
            </a:r>
            <a:r>
              <a:rPr lang="en-US" altLang="zh-CN" sz="1100" dirty="0" smtClean="0">
                <a:latin typeface="微软雅黑" panose="020B0503020204020204" pitchFamily="34" charset="-122"/>
                <a:ea typeface="微软雅黑" panose="020B0503020204020204" pitchFamily="34" charset="-122"/>
              </a:rPr>
              <a:t>of </a:t>
            </a:r>
            <a:r>
              <a:rPr lang="en-US" altLang="zh-CN" sz="1100" dirty="0" smtClean="0">
                <a:latin typeface="微软雅黑"/>
                <a:ea typeface="微软雅黑"/>
                <a:cs typeface="Arial Unicode MS" panose="020B0604020202020204" pitchFamily="34" charset="-122"/>
              </a:rPr>
              <a:t>KunLun HANA appliance plan to be launched before 12/31/2017.</a:t>
            </a:r>
            <a:endParaRPr lang="zh-CN" altLang="en-US" sz="1100" kern="0" dirty="0">
              <a:latin typeface="微软雅黑" pitchFamily="34" charset="-122"/>
              <a:ea typeface="微软雅黑" pitchFamily="34" charset="-122"/>
            </a:endParaRPr>
          </a:p>
        </p:txBody>
      </p:sp>
      <p:grpSp>
        <p:nvGrpSpPr>
          <p:cNvPr id="33" name="组合 32"/>
          <p:cNvGrpSpPr/>
          <p:nvPr/>
        </p:nvGrpSpPr>
        <p:grpSpPr>
          <a:xfrm>
            <a:off x="480963" y="2932469"/>
            <a:ext cx="2771519" cy="2801581"/>
            <a:chOff x="12952432" y="3088777"/>
            <a:chExt cx="5995968" cy="6106713"/>
          </a:xfrm>
        </p:grpSpPr>
        <p:sp>
          <p:nvSpPr>
            <p:cNvPr id="34" name="内容占位符 2"/>
            <p:cNvSpPr txBox="1">
              <a:spLocks/>
            </p:cNvSpPr>
            <p:nvPr/>
          </p:nvSpPr>
          <p:spPr>
            <a:xfrm>
              <a:off x="12989122" y="7198396"/>
              <a:ext cx="5941049" cy="1997094"/>
            </a:xfrm>
            <a:prstGeom prst="rect">
              <a:avLst/>
            </a:prstGeom>
          </p:spPr>
          <p:txBody>
            <a:bodyPr lIns="25862" tIns="12932" rIns="25862" bIns="12932"/>
            <a:lst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1600" b="1" baseline="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bg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bg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bg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bg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a:lstStyle>
            <a:p>
              <a:pPr marL="0" indent="0">
                <a:lnSpc>
                  <a:spcPts val="1071"/>
                </a:lnSpc>
                <a:buNone/>
              </a:pPr>
              <a:r>
                <a:rPr lang="zh-CN" altLang="en-US" sz="934"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a:t>
              </a:r>
              <a:r>
                <a:rPr lang="en-US" altLang="zh-CN" sz="934"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16</a:t>
              </a:r>
              <a:r>
                <a:rPr lang="en-US" altLang="zh-CN" sz="934"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 TB: certified; 20 TB: planning for certification; 20 TB and above: certified case by case</a:t>
              </a:r>
            </a:p>
          </p:txBody>
        </p:sp>
        <p:sp>
          <p:nvSpPr>
            <p:cNvPr id="35" name="Rectangle 20"/>
            <p:cNvSpPr/>
            <p:nvPr/>
          </p:nvSpPr>
          <p:spPr bwMode="auto">
            <a:xfrm>
              <a:off x="13104631" y="5088371"/>
              <a:ext cx="1116885" cy="692986"/>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571" dirty="0">
                <a:solidFill>
                  <a:prstClr val="white"/>
                </a:solidFill>
                <a:latin typeface="微软雅黑" pitchFamily="34" charset="-122"/>
                <a:ea typeface="微软雅黑" pitchFamily="34" charset="-122"/>
              </a:endParaRPr>
            </a:p>
          </p:txBody>
        </p:sp>
        <p:sp>
          <p:nvSpPr>
            <p:cNvPr id="40" name="Rectangle 21"/>
            <p:cNvSpPr/>
            <p:nvPr/>
          </p:nvSpPr>
          <p:spPr bwMode="auto">
            <a:xfrm>
              <a:off x="14285559" y="4542226"/>
              <a:ext cx="1116885" cy="1239131"/>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067" dirty="0">
                  <a:solidFill>
                    <a:schemeClr val="tx1"/>
                  </a:solidFill>
                  <a:latin typeface="Arial Unicode MS" pitchFamily="34" charset="-122"/>
                  <a:ea typeface="Arial Unicode MS" pitchFamily="34" charset="-122"/>
                  <a:cs typeface="Arial Unicode MS" pitchFamily="34" charset="-122"/>
                </a:rPr>
                <a:t>12 TB</a:t>
              </a:r>
              <a:endParaRPr lang="en-US" sz="1067" dirty="0">
                <a:solidFill>
                  <a:schemeClr val="tx1"/>
                </a:solidFill>
                <a:latin typeface="Arial Unicode MS" pitchFamily="34" charset="-122"/>
                <a:ea typeface="Arial Unicode MS" pitchFamily="34" charset="-122"/>
                <a:cs typeface="Arial Unicode MS" pitchFamily="34" charset="-122"/>
              </a:endParaRPr>
            </a:p>
          </p:txBody>
        </p:sp>
        <p:sp>
          <p:nvSpPr>
            <p:cNvPr id="49" name="Rectangle 22"/>
            <p:cNvSpPr/>
            <p:nvPr/>
          </p:nvSpPr>
          <p:spPr bwMode="auto">
            <a:xfrm>
              <a:off x="16647414" y="3716138"/>
              <a:ext cx="1116885" cy="2065219"/>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067" dirty="0">
                  <a:solidFill>
                    <a:schemeClr val="tx1"/>
                  </a:solidFill>
                  <a:latin typeface="微软雅黑" pitchFamily="34" charset="-122"/>
                  <a:ea typeface="微软雅黑" pitchFamily="34" charset="-122"/>
                </a:rPr>
                <a:t>20 TB</a:t>
              </a:r>
            </a:p>
          </p:txBody>
        </p:sp>
        <p:sp>
          <p:nvSpPr>
            <p:cNvPr id="50" name="Rectangle 24"/>
            <p:cNvSpPr/>
            <p:nvPr/>
          </p:nvSpPr>
          <p:spPr bwMode="auto">
            <a:xfrm>
              <a:off x="15466487" y="4129182"/>
              <a:ext cx="1116885" cy="1652175"/>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067" dirty="0">
                  <a:solidFill>
                    <a:schemeClr val="tx1"/>
                  </a:solidFill>
                  <a:latin typeface="微软雅黑" pitchFamily="34" charset="-122"/>
                  <a:ea typeface="微软雅黑" pitchFamily="34" charset="-122"/>
                </a:rPr>
                <a:t>16 TB</a:t>
              </a:r>
              <a:endParaRPr lang="en-US" sz="1067" dirty="0">
                <a:solidFill>
                  <a:schemeClr val="tx1"/>
                </a:solidFill>
                <a:latin typeface="微软雅黑" pitchFamily="34" charset="-122"/>
                <a:ea typeface="微软雅黑" pitchFamily="34" charset="-122"/>
              </a:endParaRPr>
            </a:p>
          </p:txBody>
        </p:sp>
        <p:sp>
          <p:nvSpPr>
            <p:cNvPr id="51" name="Rounded Rectangle 4"/>
            <p:cNvSpPr/>
            <p:nvPr/>
          </p:nvSpPr>
          <p:spPr bwMode="auto">
            <a:xfrm>
              <a:off x="13064740" y="6473854"/>
              <a:ext cx="1156776" cy="612737"/>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067" dirty="0">
                  <a:solidFill>
                    <a:prstClr val="white"/>
                  </a:solidFill>
                  <a:latin typeface="Arial" pitchFamily="34" charset="0"/>
                  <a:cs typeface="Arial" pitchFamily="34" charset="0"/>
                </a:rPr>
                <a:t>8P</a:t>
              </a:r>
            </a:p>
          </p:txBody>
        </p:sp>
        <p:sp>
          <p:nvSpPr>
            <p:cNvPr id="52" name="Rounded Rectangle 26"/>
            <p:cNvSpPr/>
            <p:nvPr/>
          </p:nvSpPr>
          <p:spPr bwMode="auto">
            <a:xfrm>
              <a:off x="16647416" y="6473856"/>
              <a:ext cx="2300984" cy="612737"/>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067" dirty="0">
                  <a:solidFill>
                    <a:prstClr val="white"/>
                  </a:solidFill>
                  <a:latin typeface="Arial" pitchFamily="34" charset="0"/>
                  <a:cs typeface="Arial" pitchFamily="34" charset="0"/>
                </a:rPr>
                <a:t>32P</a:t>
              </a:r>
            </a:p>
          </p:txBody>
        </p:sp>
        <p:sp>
          <p:nvSpPr>
            <p:cNvPr id="53" name="Rounded Rectangle 29"/>
            <p:cNvSpPr/>
            <p:nvPr/>
          </p:nvSpPr>
          <p:spPr bwMode="auto">
            <a:xfrm>
              <a:off x="14285559" y="6473854"/>
              <a:ext cx="2306988" cy="612737"/>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067" dirty="0">
                  <a:solidFill>
                    <a:prstClr val="white"/>
                  </a:solidFill>
                  <a:latin typeface="Arial" pitchFamily="34" charset="0"/>
                  <a:cs typeface="Arial" pitchFamily="34" charset="0"/>
                </a:rPr>
                <a:t>16P</a:t>
              </a:r>
            </a:p>
          </p:txBody>
        </p:sp>
        <p:sp>
          <p:nvSpPr>
            <p:cNvPr id="54" name="Rounded Rectangle 5"/>
            <p:cNvSpPr/>
            <p:nvPr/>
          </p:nvSpPr>
          <p:spPr bwMode="auto">
            <a:xfrm>
              <a:off x="13064744" y="5863973"/>
              <a:ext cx="5880481" cy="578326"/>
            </a:xfrm>
            <a:prstGeom prst="roundRect">
              <a:avLst>
                <a:gd name="adj" fmla="val 0"/>
              </a:avLst>
            </a:prstGeom>
            <a:solidFill>
              <a:srgbClr val="1D6BAF"/>
            </a:solidFill>
            <a:ln>
              <a:noFill/>
            </a:ln>
            <a:extLst/>
          </p:spPr>
          <p:txBody>
            <a:bodyPr vert="horz" wrap="square" lIns="32606" tIns="16302" rIns="32606" bIns="16302" numCol="1" anchor="t" anchorCtr="0" compatLnSpc="1">
              <a:prstTxWarp prst="textNoShape">
                <a:avLst/>
              </a:prstTxWarp>
            </a:bodyPr>
            <a:lstStyle/>
            <a:p>
              <a:pPr algn="ctr" fontAlgn="auto">
                <a:spcBef>
                  <a:spcPts val="0"/>
                </a:spcBef>
                <a:spcAft>
                  <a:spcPts val="0"/>
                </a:spcAft>
              </a:pPr>
              <a:r>
                <a:rPr lang="en-US" altLang="zh-CN" sz="1200" dirty="0" err="1">
                  <a:solidFill>
                    <a:prstClr val="white"/>
                  </a:solidFill>
                  <a:latin typeface="Arial Unicode MS" pitchFamily="34" charset="-122"/>
                  <a:ea typeface="Arial Unicode MS" pitchFamily="34" charset="-122"/>
                  <a:cs typeface="Arial Unicode MS" pitchFamily="34" charset="-122"/>
                </a:rPr>
                <a:t>HANA@KunLun</a:t>
              </a:r>
              <a:endParaRPr lang="en-US" sz="1200" dirty="0">
                <a:solidFill>
                  <a:prstClr val="white"/>
                </a:solidFill>
                <a:latin typeface="Arial Unicode MS" pitchFamily="34" charset="-122"/>
                <a:ea typeface="Arial Unicode MS" pitchFamily="34" charset="-122"/>
                <a:cs typeface="Arial Unicode MS" pitchFamily="34" charset="-122"/>
              </a:endParaRPr>
            </a:p>
          </p:txBody>
        </p:sp>
        <p:sp>
          <p:nvSpPr>
            <p:cNvPr id="55" name="Rectangle 43"/>
            <p:cNvSpPr/>
            <p:nvPr/>
          </p:nvSpPr>
          <p:spPr bwMode="auto">
            <a:xfrm>
              <a:off x="17828340" y="3289731"/>
              <a:ext cx="1116885" cy="2491626"/>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067" dirty="0">
                  <a:solidFill>
                    <a:schemeClr val="tx1"/>
                  </a:solidFill>
                  <a:latin typeface="微软雅黑" pitchFamily="34" charset="-122"/>
                  <a:ea typeface="微软雅黑" pitchFamily="34" charset="-122"/>
                </a:rPr>
                <a:t>32 TB</a:t>
              </a:r>
            </a:p>
          </p:txBody>
        </p:sp>
        <p:sp>
          <p:nvSpPr>
            <p:cNvPr id="56" name="右箭头 55"/>
            <p:cNvSpPr/>
            <p:nvPr/>
          </p:nvSpPr>
          <p:spPr bwMode="auto">
            <a:xfrm rot="20485879">
              <a:off x="13147915" y="3088777"/>
              <a:ext cx="4765088" cy="973045"/>
            </a:xfrm>
            <a:prstGeom prst="rightArrow">
              <a:avLst/>
            </a:prstGeom>
            <a:gradFill flip="none" rotWithShape="1">
              <a:gsLst>
                <a:gs pos="58000">
                  <a:schemeClr val="bg1">
                    <a:lumMod val="75000"/>
                  </a:schemeClr>
                </a:gs>
                <a:gs pos="0">
                  <a:schemeClr val="bg1">
                    <a:lumMod val="95000"/>
                  </a:schemeClr>
                </a:gs>
                <a:gs pos="100000">
                  <a:schemeClr val="tx1">
                    <a:lumMod val="75000"/>
                    <a:lumOff val="25000"/>
                  </a:schemeClr>
                </a:gs>
              </a:gsLst>
              <a:lin ang="0" scaled="0"/>
              <a:tileRect/>
            </a:gradFill>
            <a:ln w="9525" cap="flat" cmpd="sng" algn="ctr">
              <a:noFill/>
              <a:prstDash val="solid"/>
              <a:round/>
              <a:headEnd type="none" w="med" len="med"/>
              <a:tailEnd type="none" w="med" len="med"/>
            </a:ln>
            <a:effectLst/>
            <a:extLst/>
          </p:spPr>
          <p:txBody>
            <a:bodyPr lIns="43485" tIns="21742" rIns="43485" bIns="21742"/>
            <a:lstStyle/>
            <a:p>
              <a:pPr defTabSz="434819" fontAlgn="ctr">
                <a:spcBef>
                  <a:spcPts val="0"/>
                </a:spcBef>
                <a:spcAft>
                  <a:spcPts val="0"/>
                </a:spcAft>
                <a:defRPr/>
              </a:pPr>
              <a:endParaRPr lang="zh-CN" altLang="en-US" sz="761" dirty="0">
                <a:solidFill>
                  <a:srgbClr val="FFFFFF"/>
                </a:solidFill>
                <a:latin typeface="Arial"/>
                <a:ea typeface="微软雅黑" panose="020B0503020204020204" pitchFamily="34" charset="-122"/>
                <a:cs typeface="Arial" pitchFamily="34" charset="0"/>
              </a:endParaRPr>
            </a:p>
          </p:txBody>
        </p:sp>
        <p:sp>
          <p:nvSpPr>
            <p:cNvPr id="57" name="Rectangle 20"/>
            <p:cNvSpPr/>
            <p:nvPr/>
          </p:nvSpPr>
          <p:spPr bwMode="auto">
            <a:xfrm>
              <a:off x="12952432" y="5139436"/>
              <a:ext cx="1507514" cy="692985"/>
            </a:xfrm>
            <a:prstGeom prst="rect">
              <a:avLst/>
            </a:prstGeom>
            <a:no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934" dirty="0" smtClean="0">
                  <a:solidFill>
                    <a:schemeClr val="tx1"/>
                  </a:solidFill>
                  <a:latin typeface="微软雅黑" pitchFamily="34" charset="-122"/>
                  <a:ea typeface="微软雅黑" pitchFamily="34" charset="-122"/>
                </a:rPr>
                <a:t>128GB</a:t>
              </a:r>
              <a:endParaRPr lang="en-US" altLang="zh-CN" sz="934" dirty="0">
                <a:solidFill>
                  <a:schemeClr val="tx1"/>
                </a:solidFill>
                <a:latin typeface="微软雅黑" pitchFamily="34" charset="-122"/>
                <a:ea typeface="微软雅黑" pitchFamily="34" charset="-122"/>
              </a:endParaRPr>
            </a:p>
            <a:p>
              <a:pPr algn="ctr" fontAlgn="auto">
                <a:spcBef>
                  <a:spcPts val="0"/>
                </a:spcBef>
                <a:spcAft>
                  <a:spcPts val="0"/>
                </a:spcAft>
              </a:pPr>
              <a:r>
                <a:rPr lang="en-US" altLang="zh-CN" sz="934" dirty="0">
                  <a:solidFill>
                    <a:schemeClr val="tx1"/>
                  </a:solidFill>
                  <a:latin typeface="微软雅黑" pitchFamily="34" charset="-122"/>
                  <a:ea typeface="微软雅黑" pitchFamily="34" charset="-122"/>
                </a:rPr>
                <a:t>~8TB</a:t>
              </a:r>
              <a:endParaRPr lang="en-US" sz="934" dirty="0">
                <a:solidFill>
                  <a:schemeClr val="tx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11071886"/>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6839" y="431800"/>
            <a:ext cx="12012612" cy="461665"/>
          </a:xfrm>
          <a:prstGeom prst="rect">
            <a:avLst/>
          </a:prstGeom>
        </p:spPr>
        <p:txBody>
          <a:bodyPr>
            <a:spAutoFit/>
          </a:bodyPr>
          <a:lstStyle/>
          <a:p>
            <a:pPr>
              <a:buSzPct val="100000"/>
            </a:pPr>
            <a:r>
              <a:rPr lang="zh-CN" altLang="zh-CN" dirty="0">
                <a:solidFill>
                  <a:srgbClr val="000000"/>
                </a:solidFill>
                <a:latin typeface="Arial"/>
                <a:ea typeface="微软雅黑" pitchFamily="34" charset="-122"/>
                <a:sym typeface="Arial" pitchFamily="34" charset="0"/>
              </a:rPr>
              <a:t>SAP HANA Scale-</a:t>
            </a:r>
            <a:r>
              <a:rPr lang="en-US" altLang="zh-CN" dirty="0">
                <a:solidFill>
                  <a:srgbClr val="000000"/>
                </a:solidFill>
                <a:latin typeface="Arial"/>
                <a:ea typeface="微软雅黑" pitchFamily="34" charset="-122"/>
                <a:sym typeface="Arial" pitchFamily="34" charset="0"/>
              </a:rPr>
              <a:t>U</a:t>
            </a:r>
            <a:r>
              <a:rPr lang="zh-CN" altLang="zh-CN" dirty="0">
                <a:solidFill>
                  <a:srgbClr val="000000"/>
                </a:solidFill>
                <a:latin typeface="Arial"/>
                <a:ea typeface="微软雅黑" pitchFamily="34" charset="-122"/>
                <a:sym typeface="Arial" pitchFamily="34" charset="0"/>
              </a:rPr>
              <a:t>p Performance Higher Than Scale-</a:t>
            </a:r>
            <a:r>
              <a:rPr lang="en-US" altLang="zh-CN" dirty="0">
                <a:solidFill>
                  <a:srgbClr val="000000"/>
                </a:solidFill>
                <a:latin typeface="Arial"/>
                <a:ea typeface="微软雅黑" pitchFamily="34" charset="-122"/>
                <a:sym typeface="Arial" pitchFamily="34" charset="0"/>
              </a:rPr>
              <a:t>O</a:t>
            </a:r>
            <a:r>
              <a:rPr lang="zh-CN" altLang="zh-CN" dirty="0">
                <a:solidFill>
                  <a:srgbClr val="000000"/>
                </a:solidFill>
                <a:latin typeface="Arial"/>
                <a:ea typeface="微软雅黑" pitchFamily="34" charset="-122"/>
                <a:sym typeface="Arial" pitchFamily="34" charset="0"/>
              </a:rPr>
              <a:t>ut Performance</a:t>
            </a:r>
          </a:p>
        </p:txBody>
      </p:sp>
      <p:sp>
        <p:nvSpPr>
          <p:cNvPr id="6" name="矩形 5"/>
          <p:cNvSpPr/>
          <p:nvPr/>
        </p:nvSpPr>
        <p:spPr>
          <a:xfrm>
            <a:off x="249845" y="791935"/>
            <a:ext cx="10199556" cy="646331"/>
          </a:xfrm>
          <a:prstGeom prst="rect">
            <a:avLst/>
          </a:prstGeom>
        </p:spPr>
        <p:txBody>
          <a:bodyPr wrap="square">
            <a:spAutoFit/>
          </a:bodyPr>
          <a:lstStyle/>
          <a:p>
            <a:pPr>
              <a:buSzPct val="100000"/>
            </a:pPr>
            <a:r>
              <a:rPr lang="zh-CN" altLang="zh-CN" sz="1800" dirty="0">
                <a:solidFill>
                  <a:srgbClr val="404040"/>
                </a:solidFill>
                <a:latin typeface="Arial"/>
                <a:ea typeface="微软雅黑" pitchFamily="34" charset="-122"/>
                <a:sym typeface="Arial" pitchFamily="34" charset="0"/>
              </a:rPr>
              <a:t>— CPU high-speed interconnect reduces data transmission delay on networks from milliseconds to nanoseconds, enabling quicker service response</a:t>
            </a:r>
          </a:p>
        </p:txBody>
      </p:sp>
      <p:sp>
        <p:nvSpPr>
          <p:cNvPr id="173" name="圆角矩形 172"/>
          <p:cNvSpPr/>
          <p:nvPr/>
        </p:nvSpPr>
        <p:spPr bwMode="auto">
          <a:xfrm>
            <a:off x="507378" y="2086111"/>
            <a:ext cx="4714904" cy="2291520"/>
          </a:xfrm>
          <a:prstGeom prst="roundRect">
            <a:avLst>
              <a:gd name="adj" fmla="val 3715"/>
            </a:avLst>
          </a:prstGeom>
          <a:solidFill>
            <a:schemeClr val="bg1">
              <a:lumMod val="9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lIns="220112" tIns="110056" rIns="220112" bIns="110056"/>
          <a:lstStyle/>
          <a:p>
            <a:pPr defTabSz="1219444" fontAlgn="auto">
              <a:lnSpc>
                <a:spcPts val="6737"/>
              </a:lnSpc>
              <a:spcBef>
                <a:spcPts val="0"/>
              </a:spcBef>
              <a:spcAft>
                <a:spcPts val="0"/>
              </a:spcAft>
              <a:defRPr/>
            </a:pPr>
            <a:endParaRPr lang="zh-CN" altLang="en-US" sz="8184">
              <a:solidFill>
                <a:schemeClr val="tx1">
                  <a:lumMod val="75000"/>
                  <a:lumOff val="25000"/>
                </a:schemeClr>
              </a:solidFill>
              <a:latin typeface="+mn-lt"/>
              <a:ea typeface="+mn-ea"/>
            </a:endParaRPr>
          </a:p>
        </p:txBody>
      </p:sp>
      <p:grpSp>
        <p:nvGrpSpPr>
          <p:cNvPr id="34824" name="组合 88"/>
          <p:cNvGrpSpPr>
            <a:grpSpLocks/>
          </p:cNvGrpSpPr>
          <p:nvPr/>
        </p:nvGrpSpPr>
        <p:grpSpPr bwMode="auto">
          <a:xfrm>
            <a:off x="1150938" y="3282950"/>
            <a:ext cx="3367087" cy="268288"/>
            <a:chOff x="1036320" y="2739970"/>
            <a:chExt cx="3939077" cy="264850"/>
          </a:xfrm>
        </p:grpSpPr>
        <p:cxnSp>
          <p:nvCxnSpPr>
            <p:cNvPr id="163" name="直接连接符 162"/>
            <p:cNvCxnSpPr/>
            <p:nvPr/>
          </p:nvCxnSpPr>
          <p:spPr bwMode="auto">
            <a:xfrm>
              <a:off x="1036320" y="273997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4" name="直接连接符 163"/>
            <p:cNvCxnSpPr/>
            <p:nvPr/>
          </p:nvCxnSpPr>
          <p:spPr bwMode="auto">
            <a:xfrm>
              <a:off x="2302916" y="273997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5" name="直接连接符 164"/>
            <p:cNvCxnSpPr/>
            <p:nvPr/>
          </p:nvCxnSpPr>
          <p:spPr bwMode="auto">
            <a:xfrm>
              <a:off x="3584370" y="273997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6" name="直接连接符 165"/>
            <p:cNvCxnSpPr/>
            <p:nvPr/>
          </p:nvCxnSpPr>
          <p:spPr bwMode="auto">
            <a:xfrm>
              <a:off x="4975397" y="273997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825" name="组合 147"/>
          <p:cNvGrpSpPr>
            <a:grpSpLocks/>
          </p:cNvGrpSpPr>
          <p:nvPr/>
        </p:nvGrpSpPr>
        <p:grpSpPr bwMode="auto">
          <a:xfrm>
            <a:off x="866775" y="2719388"/>
            <a:ext cx="568325" cy="268287"/>
            <a:chOff x="4642119" y="2912740"/>
            <a:chExt cx="611505" cy="264850"/>
          </a:xfrm>
        </p:grpSpPr>
        <p:cxnSp>
          <p:nvCxnSpPr>
            <p:cNvPr id="159" name="直接连接符 158"/>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0" name="直接连接符 159"/>
            <p:cNvCxnSpPr/>
            <p:nvPr/>
          </p:nvCxnSpPr>
          <p:spPr bwMode="auto">
            <a:xfrm>
              <a:off x="4845385"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1" name="直接连接符 160"/>
            <p:cNvCxnSpPr/>
            <p:nvPr/>
          </p:nvCxnSpPr>
          <p:spPr bwMode="auto">
            <a:xfrm>
              <a:off x="505035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62" name="直接连接符 161"/>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sp>
        <p:nvSpPr>
          <p:cNvPr id="149" name="圆角矩形 148"/>
          <p:cNvSpPr/>
          <p:nvPr/>
        </p:nvSpPr>
        <p:spPr bwMode="auto">
          <a:xfrm>
            <a:off x="677863" y="2355850"/>
            <a:ext cx="944562" cy="930275"/>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150" name="矩形 149"/>
          <p:cNvSpPr/>
          <p:nvPr/>
        </p:nvSpPr>
        <p:spPr bwMode="auto">
          <a:xfrm>
            <a:off x="784225" y="2790825"/>
            <a:ext cx="733425" cy="84138"/>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34828" name="椭圆 150"/>
          <p:cNvSpPr>
            <a:spLocks noChangeArrowheads="1"/>
          </p:cNvSpPr>
          <p:nvPr/>
        </p:nvSpPr>
        <p:spPr bwMode="auto">
          <a:xfrm>
            <a:off x="784225" y="2921000"/>
            <a:ext cx="733425" cy="115888"/>
          </a:xfrm>
          <a:prstGeom prst="ellipse">
            <a:avLst/>
          </a:prstGeom>
          <a:solidFill>
            <a:srgbClr val="0070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nvGrpSpPr>
          <p:cNvPr id="34829" name="组合 151"/>
          <p:cNvGrpSpPr>
            <a:grpSpLocks/>
          </p:cNvGrpSpPr>
          <p:nvPr/>
        </p:nvGrpSpPr>
        <p:grpSpPr bwMode="auto">
          <a:xfrm>
            <a:off x="793750" y="2608263"/>
            <a:ext cx="711200" cy="158750"/>
            <a:chOff x="4563871" y="2779486"/>
            <a:chExt cx="766092" cy="156495"/>
          </a:xfrm>
        </p:grpSpPr>
        <p:sp>
          <p:nvSpPr>
            <p:cNvPr id="34976" name="椭圆 154"/>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77" name="椭圆 155"/>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78" name="椭圆 156"/>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79" name="椭圆 157"/>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sp>
        <p:nvSpPr>
          <p:cNvPr id="153" name="矩形 152"/>
          <p:cNvSpPr/>
          <p:nvPr/>
        </p:nvSpPr>
        <p:spPr>
          <a:xfrm>
            <a:off x="872499" y="2362200"/>
            <a:ext cx="555291" cy="292388"/>
          </a:xfrm>
          <a:prstGeom prst="rect">
            <a:avLst/>
          </a:prstGeom>
        </p:spPr>
        <p:txBody>
          <a:bodyPr wrap="none">
            <a:spAutoFit/>
          </a:bodyPr>
          <a:lstStyle/>
          <a:p>
            <a:pPr algn="ct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DB</a:t>
            </a:r>
            <a:r>
              <a:rPr lang="en-US" altLang="zh-CN" sz="1300" dirty="0" smtClean="0">
                <a:solidFill>
                  <a:schemeClr val="tx1">
                    <a:lumMod val="75000"/>
                    <a:lumOff val="25000"/>
                  </a:schemeClr>
                </a:solidFill>
                <a:latin typeface="Arial"/>
                <a:ea typeface="微软雅黑" pitchFamily="34" charset="-122"/>
                <a:sym typeface="Arial" pitchFamily="34" charset="0"/>
              </a:rPr>
              <a:t> </a:t>
            </a:r>
            <a:r>
              <a:rPr lang="zh-CN" altLang="zh-CN" sz="1300" dirty="0" smtClean="0">
                <a:solidFill>
                  <a:schemeClr val="tx1">
                    <a:lumMod val="75000"/>
                    <a:lumOff val="25000"/>
                  </a:schemeClr>
                </a:solidFill>
                <a:latin typeface="Arial"/>
                <a:ea typeface="微软雅黑" pitchFamily="34" charset="-122"/>
                <a:sym typeface="Arial" pitchFamily="34" charset="0"/>
              </a:rPr>
              <a:t>1</a:t>
            </a:r>
            <a:endParaRPr lang="zh-CN" altLang="zh-CN" sz="1300" dirty="0">
              <a:solidFill>
                <a:schemeClr val="tx1">
                  <a:lumMod val="75000"/>
                  <a:lumOff val="25000"/>
                </a:schemeClr>
              </a:solidFill>
              <a:latin typeface="Arial"/>
              <a:ea typeface="微软雅黑" pitchFamily="34" charset="-122"/>
              <a:sym typeface="Arial" pitchFamily="34" charset="0"/>
            </a:endParaRPr>
          </a:p>
        </p:txBody>
      </p:sp>
      <p:grpSp>
        <p:nvGrpSpPr>
          <p:cNvPr id="34831" name="组合 132"/>
          <p:cNvGrpSpPr>
            <a:grpSpLocks/>
          </p:cNvGrpSpPr>
          <p:nvPr/>
        </p:nvGrpSpPr>
        <p:grpSpPr bwMode="auto">
          <a:xfrm>
            <a:off x="1954213" y="2719388"/>
            <a:ext cx="568325" cy="268287"/>
            <a:chOff x="4642119" y="2912740"/>
            <a:chExt cx="611505" cy="264850"/>
          </a:xfrm>
        </p:grpSpPr>
        <p:cxnSp>
          <p:nvCxnSpPr>
            <p:cNvPr id="144" name="直接连接符 143"/>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45" name="直接连接符 144"/>
            <p:cNvCxnSpPr/>
            <p:nvPr/>
          </p:nvCxnSpPr>
          <p:spPr bwMode="auto">
            <a:xfrm>
              <a:off x="484538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46" name="直接连接符 145"/>
            <p:cNvCxnSpPr/>
            <p:nvPr/>
          </p:nvCxnSpPr>
          <p:spPr bwMode="auto">
            <a:xfrm>
              <a:off x="505035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47" name="直接连接符 146"/>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sp>
        <p:nvSpPr>
          <p:cNvPr id="134" name="圆角矩形 133"/>
          <p:cNvSpPr/>
          <p:nvPr/>
        </p:nvSpPr>
        <p:spPr bwMode="auto">
          <a:xfrm>
            <a:off x="1766888" y="2355850"/>
            <a:ext cx="944562" cy="930275"/>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135" name="矩形 134"/>
          <p:cNvSpPr/>
          <p:nvPr/>
        </p:nvSpPr>
        <p:spPr bwMode="auto">
          <a:xfrm>
            <a:off x="1871663" y="2790825"/>
            <a:ext cx="733425" cy="84138"/>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34834" name="椭圆 135"/>
          <p:cNvSpPr>
            <a:spLocks noChangeArrowheads="1"/>
          </p:cNvSpPr>
          <p:nvPr/>
        </p:nvSpPr>
        <p:spPr bwMode="auto">
          <a:xfrm>
            <a:off x="1871663" y="2921000"/>
            <a:ext cx="733425" cy="115888"/>
          </a:xfrm>
          <a:prstGeom prst="ellipse">
            <a:avLst/>
          </a:prstGeom>
          <a:solidFill>
            <a:srgbClr val="0070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nvGrpSpPr>
          <p:cNvPr id="34835" name="组合 136"/>
          <p:cNvGrpSpPr>
            <a:grpSpLocks/>
          </p:cNvGrpSpPr>
          <p:nvPr/>
        </p:nvGrpSpPr>
        <p:grpSpPr bwMode="auto">
          <a:xfrm>
            <a:off x="1881188" y="2608263"/>
            <a:ext cx="712787" cy="158750"/>
            <a:chOff x="4563871" y="2779486"/>
            <a:chExt cx="766092" cy="156495"/>
          </a:xfrm>
        </p:grpSpPr>
        <p:sp>
          <p:nvSpPr>
            <p:cNvPr id="34968" name="椭圆 139"/>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69" name="椭圆 140"/>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70" name="椭圆 141"/>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71" name="椭圆 142"/>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sp>
        <p:nvSpPr>
          <p:cNvPr id="138" name="矩形 137"/>
          <p:cNvSpPr/>
          <p:nvPr/>
        </p:nvSpPr>
        <p:spPr>
          <a:xfrm>
            <a:off x="1960730" y="2362200"/>
            <a:ext cx="555291" cy="292388"/>
          </a:xfrm>
          <a:prstGeom prst="rect">
            <a:avLst/>
          </a:prstGeom>
        </p:spPr>
        <p:txBody>
          <a:bodyPr wrap="none">
            <a:spAutoFit/>
          </a:bodyPr>
          <a:lstStyle/>
          <a:p>
            <a:pPr algn="ct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DB</a:t>
            </a:r>
            <a:r>
              <a:rPr lang="en-US" altLang="zh-CN" sz="1300" dirty="0" smtClean="0">
                <a:solidFill>
                  <a:schemeClr val="tx1">
                    <a:lumMod val="75000"/>
                    <a:lumOff val="25000"/>
                  </a:schemeClr>
                </a:solidFill>
                <a:latin typeface="Arial"/>
                <a:ea typeface="微软雅黑" pitchFamily="34" charset="-122"/>
                <a:sym typeface="Arial" pitchFamily="34" charset="0"/>
              </a:rPr>
              <a:t> </a:t>
            </a:r>
            <a:r>
              <a:rPr lang="zh-CN" altLang="zh-CN" sz="1300" dirty="0" smtClean="0">
                <a:solidFill>
                  <a:schemeClr val="tx1">
                    <a:lumMod val="75000"/>
                    <a:lumOff val="25000"/>
                  </a:schemeClr>
                </a:solidFill>
                <a:latin typeface="Arial"/>
                <a:ea typeface="微软雅黑" pitchFamily="34" charset="-122"/>
                <a:sym typeface="Arial" pitchFamily="34" charset="0"/>
              </a:rPr>
              <a:t>2</a:t>
            </a:r>
            <a:endParaRPr lang="zh-CN" altLang="zh-CN" sz="1300" dirty="0">
              <a:solidFill>
                <a:schemeClr val="tx1">
                  <a:lumMod val="75000"/>
                  <a:lumOff val="25000"/>
                </a:schemeClr>
              </a:solidFill>
              <a:latin typeface="Arial"/>
              <a:ea typeface="微软雅黑" pitchFamily="34" charset="-122"/>
              <a:sym typeface="Arial" pitchFamily="34" charset="0"/>
            </a:endParaRPr>
          </a:p>
        </p:txBody>
      </p:sp>
      <p:grpSp>
        <p:nvGrpSpPr>
          <p:cNvPr id="34837" name="组合 117"/>
          <p:cNvGrpSpPr>
            <a:grpSpLocks/>
          </p:cNvGrpSpPr>
          <p:nvPr/>
        </p:nvGrpSpPr>
        <p:grpSpPr bwMode="auto">
          <a:xfrm>
            <a:off x="3043238" y="2719388"/>
            <a:ext cx="568325" cy="268287"/>
            <a:chOff x="4642119" y="2912740"/>
            <a:chExt cx="611505" cy="264850"/>
          </a:xfrm>
        </p:grpSpPr>
        <p:cxnSp>
          <p:nvCxnSpPr>
            <p:cNvPr id="129" name="直接连接符 128"/>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30" name="直接连接符 129"/>
            <p:cNvCxnSpPr/>
            <p:nvPr/>
          </p:nvCxnSpPr>
          <p:spPr bwMode="auto">
            <a:xfrm>
              <a:off x="484538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31" name="直接连接符 130"/>
            <p:cNvCxnSpPr/>
            <p:nvPr/>
          </p:nvCxnSpPr>
          <p:spPr bwMode="auto">
            <a:xfrm>
              <a:off x="505035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32" name="直接连接符 131"/>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sp>
        <p:nvSpPr>
          <p:cNvPr id="119" name="圆角矩形 118"/>
          <p:cNvSpPr/>
          <p:nvPr/>
        </p:nvSpPr>
        <p:spPr bwMode="auto">
          <a:xfrm>
            <a:off x="2854325" y="2355850"/>
            <a:ext cx="944563" cy="930275"/>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120" name="矩形 119"/>
          <p:cNvSpPr/>
          <p:nvPr/>
        </p:nvSpPr>
        <p:spPr bwMode="auto">
          <a:xfrm>
            <a:off x="2959100" y="2790825"/>
            <a:ext cx="735013" cy="84138"/>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34840" name="椭圆 120"/>
          <p:cNvSpPr>
            <a:spLocks noChangeArrowheads="1"/>
          </p:cNvSpPr>
          <p:nvPr/>
        </p:nvSpPr>
        <p:spPr bwMode="auto">
          <a:xfrm>
            <a:off x="2959100" y="2921000"/>
            <a:ext cx="735013" cy="115888"/>
          </a:xfrm>
          <a:prstGeom prst="ellipse">
            <a:avLst/>
          </a:prstGeom>
          <a:solidFill>
            <a:srgbClr val="0070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nvGrpSpPr>
          <p:cNvPr id="34841" name="组合 121"/>
          <p:cNvGrpSpPr>
            <a:grpSpLocks/>
          </p:cNvGrpSpPr>
          <p:nvPr/>
        </p:nvGrpSpPr>
        <p:grpSpPr bwMode="auto">
          <a:xfrm>
            <a:off x="2970213" y="2608263"/>
            <a:ext cx="711200" cy="158750"/>
            <a:chOff x="4563871" y="2779486"/>
            <a:chExt cx="766092" cy="156495"/>
          </a:xfrm>
        </p:grpSpPr>
        <p:sp>
          <p:nvSpPr>
            <p:cNvPr id="34960" name="椭圆 124"/>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61" name="椭圆 125"/>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62" name="椭圆 126"/>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63" name="椭圆 127"/>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sp>
        <p:nvSpPr>
          <p:cNvPr id="123" name="矩形 122"/>
          <p:cNvSpPr/>
          <p:nvPr/>
        </p:nvSpPr>
        <p:spPr>
          <a:xfrm>
            <a:off x="3048961" y="2362200"/>
            <a:ext cx="555291" cy="292388"/>
          </a:xfrm>
          <a:prstGeom prst="rect">
            <a:avLst/>
          </a:prstGeom>
        </p:spPr>
        <p:txBody>
          <a:bodyPr wrap="none">
            <a:spAutoFit/>
          </a:bodyPr>
          <a:lstStyle/>
          <a:p>
            <a:pPr algn="ct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DB</a:t>
            </a:r>
            <a:r>
              <a:rPr lang="en-US" altLang="zh-CN" sz="1300" dirty="0" smtClean="0">
                <a:solidFill>
                  <a:schemeClr val="tx1">
                    <a:lumMod val="75000"/>
                    <a:lumOff val="25000"/>
                  </a:schemeClr>
                </a:solidFill>
                <a:latin typeface="Arial"/>
                <a:ea typeface="微软雅黑" pitchFamily="34" charset="-122"/>
                <a:sym typeface="Arial" pitchFamily="34" charset="0"/>
              </a:rPr>
              <a:t> </a:t>
            </a:r>
            <a:r>
              <a:rPr lang="zh-CN" altLang="zh-CN" sz="1300" dirty="0" smtClean="0">
                <a:solidFill>
                  <a:schemeClr val="tx1">
                    <a:lumMod val="75000"/>
                    <a:lumOff val="25000"/>
                  </a:schemeClr>
                </a:solidFill>
                <a:latin typeface="Arial"/>
                <a:ea typeface="微软雅黑" pitchFamily="34" charset="-122"/>
                <a:sym typeface="Arial" pitchFamily="34" charset="0"/>
              </a:rPr>
              <a:t>3</a:t>
            </a:r>
            <a:endParaRPr lang="zh-CN" altLang="zh-CN" sz="1300" dirty="0">
              <a:solidFill>
                <a:schemeClr val="tx1">
                  <a:lumMod val="75000"/>
                  <a:lumOff val="25000"/>
                </a:schemeClr>
              </a:solidFill>
              <a:latin typeface="Arial"/>
              <a:ea typeface="微软雅黑" pitchFamily="34" charset="-122"/>
              <a:sym typeface="Arial" pitchFamily="34" charset="0"/>
            </a:endParaRPr>
          </a:p>
        </p:txBody>
      </p:sp>
      <p:grpSp>
        <p:nvGrpSpPr>
          <p:cNvPr id="34843" name="组合 95"/>
          <p:cNvGrpSpPr>
            <a:grpSpLocks/>
          </p:cNvGrpSpPr>
          <p:nvPr/>
        </p:nvGrpSpPr>
        <p:grpSpPr bwMode="auto">
          <a:xfrm>
            <a:off x="4213225" y="2719388"/>
            <a:ext cx="568325" cy="268287"/>
            <a:chOff x="4642119" y="2912740"/>
            <a:chExt cx="611505" cy="264850"/>
          </a:xfrm>
        </p:grpSpPr>
        <p:cxnSp>
          <p:nvCxnSpPr>
            <p:cNvPr id="107" name="直接连接符 106"/>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08" name="直接连接符 107"/>
            <p:cNvCxnSpPr/>
            <p:nvPr/>
          </p:nvCxnSpPr>
          <p:spPr bwMode="auto">
            <a:xfrm>
              <a:off x="4845385"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16" name="直接连接符 115"/>
            <p:cNvCxnSpPr/>
            <p:nvPr/>
          </p:nvCxnSpPr>
          <p:spPr bwMode="auto">
            <a:xfrm>
              <a:off x="505035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117" name="直接连接符 116"/>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sp>
        <p:nvSpPr>
          <p:cNvPr id="97" name="圆角矩形 96"/>
          <p:cNvSpPr/>
          <p:nvPr/>
        </p:nvSpPr>
        <p:spPr bwMode="auto">
          <a:xfrm>
            <a:off x="4024313" y="2355850"/>
            <a:ext cx="944562" cy="930275"/>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98" name="矩形 97"/>
          <p:cNvSpPr/>
          <p:nvPr/>
        </p:nvSpPr>
        <p:spPr bwMode="auto">
          <a:xfrm>
            <a:off x="4130675" y="2790825"/>
            <a:ext cx="733425" cy="84138"/>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34846" name="椭圆 98"/>
          <p:cNvSpPr>
            <a:spLocks noChangeArrowheads="1"/>
          </p:cNvSpPr>
          <p:nvPr/>
        </p:nvSpPr>
        <p:spPr bwMode="auto">
          <a:xfrm>
            <a:off x="4130675" y="2921000"/>
            <a:ext cx="733425" cy="115888"/>
          </a:xfrm>
          <a:prstGeom prst="ellipse">
            <a:avLst/>
          </a:prstGeom>
          <a:solidFill>
            <a:srgbClr val="0070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nvGrpSpPr>
          <p:cNvPr id="34847" name="组合 99"/>
          <p:cNvGrpSpPr>
            <a:grpSpLocks/>
          </p:cNvGrpSpPr>
          <p:nvPr/>
        </p:nvGrpSpPr>
        <p:grpSpPr bwMode="auto">
          <a:xfrm>
            <a:off x="4140200" y="2608263"/>
            <a:ext cx="711200" cy="158750"/>
            <a:chOff x="4563871" y="2779486"/>
            <a:chExt cx="766092" cy="156495"/>
          </a:xfrm>
        </p:grpSpPr>
        <p:sp>
          <p:nvSpPr>
            <p:cNvPr id="34952" name="椭圆 102"/>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53" name="椭圆 103"/>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54" name="椭圆 104"/>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55" name="椭圆 105"/>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sp>
        <p:nvSpPr>
          <p:cNvPr id="101" name="矩形 100"/>
          <p:cNvSpPr/>
          <p:nvPr/>
        </p:nvSpPr>
        <p:spPr>
          <a:xfrm>
            <a:off x="4219743" y="2362200"/>
            <a:ext cx="555291" cy="292388"/>
          </a:xfrm>
          <a:prstGeom prst="rect">
            <a:avLst/>
          </a:prstGeom>
        </p:spPr>
        <p:txBody>
          <a:bodyPr wrap="none">
            <a:spAutoFit/>
          </a:bodyPr>
          <a:lstStyle/>
          <a:p>
            <a:pPr algn="ct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DB</a:t>
            </a:r>
            <a:r>
              <a:rPr lang="en-US" altLang="zh-CN" sz="1300" dirty="0" smtClean="0">
                <a:solidFill>
                  <a:schemeClr val="tx1">
                    <a:lumMod val="75000"/>
                    <a:lumOff val="25000"/>
                  </a:schemeClr>
                </a:solidFill>
                <a:latin typeface="Arial"/>
                <a:ea typeface="微软雅黑" pitchFamily="34" charset="-122"/>
                <a:sym typeface="Arial" pitchFamily="34" charset="0"/>
              </a:rPr>
              <a:t> </a:t>
            </a:r>
            <a:r>
              <a:rPr lang="zh-CN" altLang="zh-CN" sz="1300" dirty="0" smtClean="0">
                <a:solidFill>
                  <a:schemeClr val="tx1">
                    <a:lumMod val="75000"/>
                    <a:lumOff val="25000"/>
                  </a:schemeClr>
                </a:solidFill>
                <a:latin typeface="Arial"/>
                <a:ea typeface="微软雅黑" pitchFamily="34" charset="-122"/>
                <a:sym typeface="Arial" pitchFamily="34" charset="0"/>
              </a:rPr>
              <a:t>n</a:t>
            </a:r>
            <a:endParaRPr lang="zh-CN" altLang="zh-CN" sz="1300" dirty="0">
              <a:solidFill>
                <a:schemeClr val="tx1">
                  <a:lumMod val="75000"/>
                  <a:lumOff val="25000"/>
                </a:schemeClr>
              </a:solidFill>
              <a:latin typeface="Arial"/>
              <a:ea typeface="微软雅黑" pitchFamily="34" charset="-122"/>
              <a:sym typeface="Arial" pitchFamily="34" charset="0"/>
            </a:endParaRPr>
          </a:p>
        </p:txBody>
      </p:sp>
      <p:sp>
        <p:nvSpPr>
          <p:cNvPr id="34849" name="矩形 93"/>
          <p:cNvSpPr>
            <a:spLocks noChangeArrowheads="1"/>
          </p:cNvSpPr>
          <p:nvPr/>
        </p:nvSpPr>
        <p:spPr bwMode="auto">
          <a:xfrm>
            <a:off x="3744727" y="2679700"/>
            <a:ext cx="333746" cy="307777"/>
          </a:xfrm>
          <a:prstGeom prst="rect">
            <a:avLst/>
          </a:prstGeom>
          <a:noFill/>
          <a:ln w="9525">
            <a:noFill/>
            <a:miter lim="800000"/>
            <a:headEnd/>
            <a:tailEnd/>
          </a:ln>
        </p:spPr>
        <p:txBody>
          <a:bodyPr wrap="none">
            <a:spAutoFit/>
          </a:bodyPr>
          <a:lstStyle/>
          <a:p>
            <a:pPr algn="ctr">
              <a:buSzPct val="100000"/>
            </a:pPr>
            <a:r>
              <a:rPr lang="zh-CN" altLang="zh-CN" sz="1400">
                <a:solidFill>
                  <a:schemeClr val="tx1">
                    <a:lumMod val="75000"/>
                    <a:lumOff val="25000"/>
                  </a:schemeClr>
                </a:solidFill>
                <a:latin typeface="Arial"/>
                <a:ea typeface="微软雅黑" pitchFamily="34" charset="-122"/>
                <a:sym typeface="Arial" pitchFamily="34" charset="0"/>
              </a:rPr>
              <a:t>...</a:t>
            </a:r>
          </a:p>
        </p:txBody>
      </p:sp>
      <p:sp>
        <p:nvSpPr>
          <p:cNvPr id="95" name="圆角矩形 94"/>
          <p:cNvSpPr/>
          <p:nvPr/>
        </p:nvSpPr>
        <p:spPr bwMode="auto">
          <a:xfrm>
            <a:off x="678437" y="3476938"/>
            <a:ext cx="4290618" cy="281750"/>
          </a:xfrm>
          <a:prstGeom prst="round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6788">
              <a:buSzPct val="100000"/>
            </a:pPr>
            <a:r>
              <a:rPr lang="zh-CN" altLang="zh-CN" sz="1800" dirty="0">
                <a:solidFill>
                  <a:schemeClr val="tx1">
                    <a:lumMod val="75000"/>
                    <a:lumOff val="25000"/>
                  </a:schemeClr>
                </a:solidFill>
                <a:sym typeface="Arial" pitchFamily="34" charset="0"/>
              </a:rPr>
              <a:t>Inter</a:t>
            </a:r>
            <a:r>
              <a:rPr lang="zh-CN" altLang="zh-CN" sz="1800" dirty="0" smtClean="0">
                <a:solidFill>
                  <a:schemeClr val="tx1">
                    <a:lumMod val="75000"/>
                    <a:lumOff val="25000"/>
                  </a:schemeClr>
                </a:solidFill>
                <a:sym typeface="Arial" pitchFamily="34" charset="0"/>
              </a:rPr>
              <a:t>-server interconnection</a:t>
            </a:r>
            <a:endParaRPr lang="zh-CN" altLang="zh-CN" sz="1800" dirty="0">
              <a:solidFill>
                <a:schemeClr val="tx1">
                  <a:lumMod val="75000"/>
                  <a:lumOff val="25000"/>
                </a:schemeClr>
              </a:solidFill>
              <a:sym typeface="Arial" pitchFamily="34" charset="0"/>
            </a:endParaRPr>
          </a:p>
        </p:txBody>
      </p:sp>
      <p:sp>
        <p:nvSpPr>
          <p:cNvPr id="174" name="圆角矩形 173"/>
          <p:cNvSpPr/>
          <p:nvPr/>
        </p:nvSpPr>
        <p:spPr bwMode="auto">
          <a:xfrm>
            <a:off x="6972894" y="2086111"/>
            <a:ext cx="4714904" cy="2291520"/>
          </a:xfrm>
          <a:prstGeom prst="roundRect">
            <a:avLst>
              <a:gd name="adj" fmla="val 3715"/>
            </a:avLst>
          </a:prstGeom>
          <a:solidFill>
            <a:schemeClr val="bg1">
              <a:lumMod val="9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lIns="220112" tIns="110056" rIns="220112" bIns="110056"/>
          <a:lstStyle/>
          <a:p>
            <a:pPr defTabSz="1219444" fontAlgn="auto">
              <a:lnSpc>
                <a:spcPts val="6737"/>
              </a:lnSpc>
              <a:spcBef>
                <a:spcPts val="0"/>
              </a:spcBef>
              <a:spcAft>
                <a:spcPts val="0"/>
              </a:spcAft>
              <a:defRPr/>
            </a:pPr>
            <a:endParaRPr lang="zh-CN" altLang="en-US" sz="8184">
              <a:solidFill>
                <a:schemeClr val="tx1">
                  <a:lumMod val="75000"/>
                  <a:lumOff val="25000"/>
                </a:schemeClr>
              </a:solidFill>
              <a:latin typeface="+mn-lt"/>
              <a:ea typeface="+mn-ea"/>
            </a:endParaRPr>
          </a:p>
        </p:txBody>
      </p:sp>
      <p:sp>
        <p:nvSpPr>
          <p:cNvPr id="19" name="圆角矩形 18"/>
          <p:cNvSpPr/>
          <p:nvPr/>
        </p:nvSpPr>
        <p:spPr bwMode="auto">
          <a:xfrm>
            <a:off x="7480300" y="2365375"/>
            <a:ext cx="3787775" cy="1403350"/>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21" name="矩形 20"/>
          <p:cNvSpPr/>
          <p:nvPr/>
        </p:nvSpPr>
        <p:spPr>
          <a:xfrm>
            <a:off x="8680450" y="3448050"/>
            <a:ext cx="1387475" cy="298450"/>
          </a:xfrm>
          <a:prstGeom prst="rect">
            <a:avLst/>
          </a:prstGeom>
        </p:spPr>
        <p:txBody>
          <a:bodyPr wrap="none">
            <a:spAutoFit/>
          </a:bodyPr>
          <a:lstStyle/>
          <a:p>
            <a:pPr algn="ctr">
              <a:buSzPct val="100000"/>
            </a:pPr>
            <a:r>
              <a:rPr lang="zh-CN" altLang="zh-CN" sz="1300" dirty="0">
                <a:solidFill>
                  <a:schemeClr val="tx1">
                    <a:lumMod val="75000"/>
                    <a:lumOff val="25000"/>
                  </a:schemeClr>
                </a:solidFill>
                <a:latin typeface="Arial"/>
                <a:ea typeface="微软雅黑" pitchFamily="34" charset="-122"/>
                <a:sym typeface="Arial" pitchFamily="34" charset="0"/>
              </a:rPr>
              <a:t>Shared </a:t>
            </a:r>
            <a:r>
              <a:rPr lang="en-US" altLang="zh-CN" sz="1300" dirty="0" smtClean="0">
                <a:solidFill>
                  <a:schemeClr val="tx1">
                    <a:lumMod val="75000"/>
                    <a:lumOff val="25000"/>
                  </a:schemeClr>
                </a:solidFill>
                <a:latin typeface="Arial"/>
                <a:ea typeface="微软雅黑" pitchFamily="34" charset="-122"/>
                <a:sym typeface="Arial" pitchFamily="34" charset="0"/>
              </a:rPr>
              <a:t>M</a:t>
            </a:r>
            <a:r>
              <a:rPr lang="zh-CN" altLang="zh-CN" sz="1300" dirty="0" smtClean="0">
                <a:solidFill>
                  <a:schemeClr val="tx1">
                    <a:lumMod val="75000"/>
                    <a:lumOff val="25000"/>
                  </a:schemeClr>
                </a:solidFill>
                <a:latin typeface="Arial"/>
                <a:ea typeface="微软雅黑" pitchFamily="34" charset="-122"/>
                <a:sym typeface="Arial" pitchFamily="34" charset="0"/>
              </a:rPr>
              <a:t>emory</a:t>
            </a:r>
            <a:endParaRPr lang="zh-CN" altLang="zh-CN" sz="1300" dirty="0">
              <a:solidFill>
                <a:schemeClr val="tx1">
                  <a:lumMod val="75000"/>
                  <a:lumOff val="25000"/>
                </a:schemeClr>
              </a:solidFill>
              <a:latin typeface="Arial"/>
              <a:ea typeface="微软雅黑" pitchFamily="34" charset="-122"/>
              <a:sym typeface="Arial" pitchFamily="34" charset="0"/>
            </a:endParaRPr>
          </a:p>
        </p:txBody>
      </p:sp>
      <p:grpSp>
        <p:nvGrpSpPr>
          <p:cNvPr id="34858" name="组合 22"/>
          <p:cNvGrpSpPr>
            <a:grpSpLocks/>
          </p:cNvGrpSpPr>
          <p:nvPr/>
        </p:nvGrpSpPr>
        <p:grpSpPr bwMode="auto">
          <a:xfrm>
            <a:off x="7653338" y="2801938"/>
            <a:ext cx="3375025" cy="268287"/>
            <a:chOff x="6897631" y="2625591"/>
            <a:chExt cx="3320316" cy="264850"/>
          </a:xfrm>
        </p:grpSpPr>
        <p:grpSp>
          <p:nvGrpSpPr>
            <p:cNvPr id="34932" name="组合 68"/>
            <p:cNvGrpSpPr>
              <a:grpSpLocks/>
            </p:cNvGrpSpPr>
            <p:nvPr/>
          </p:nvGrpSpPr>
          <p:grpSpPr bwMode="auto">
            <a:xfrm>
              <a:off x="7720815" y="2625591"/>
              <a:ext cx="611505" cy="264850"/>
              <a:chOff x="4642119" y="2912740"/>
              <a:chExt cx="611505" cy="264850"/>
            </a:xfrm>
          </p:grpSpPr>
          <p:cxnSp>
            <p:nvCxnSpPr>
              <p:cNvPr id="85" name="直接连接符 84"/>
              <p:cNvCxnSpPr/>
              <p:nvPr/>
            </p:nvCxnSpPr>
            <p:spPr bwMode="auto">
              <a:xfrm>
                <a:off x="4641985"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6" name="直接连接符 85"/>
              <p:cNvCxnSpPr/>
              <p:nvPr/>
            </p:nvCxnSpPr>
            <p:spPr bwMode="auto">
              <a:xfrm>
                <a:off x="484657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7" name="直接连接符 86"/>
              <p:cNvCxnSpPr/>
              <p:nvPr/>
            </p:nvCxnSpPr>
            <p:spPr bwMode="auto">
              <a:xfrm>
                <a:off x="504960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8" name="直接连接符 87"/>
              <p:cNvCxnSpPr/>
              <p:nvPr/>
            </p:nvCxnSpPr>
            <p:spPr bwMode="auto">
              <a:xfrm>
                <a:off x="525419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33" name="组合 69"/>
            <p:cNvGrpSpPr>
              <a:grpSpLocks/>
            </p:cNvGrpSpPr>
            <p:nvPr/>
          </p:nvGrpSpPr>
          <p:grpSpPr bwMode="auto">
            <a:xfrm>
              <a:off x="8550033" y="2625591"/>
              <a:ext cx="611505" cy="264850"/>
              <a:chOff x="4642119" y="2912740"/>
              <a:chExt cx="611505" cy="264850"/>
            </a:xfrm>
          </p:grpSpPr>
          <p:cxnSp>
            <p:nvCxnSpPr>
              <p:cNvPr id="81" name="直接连接符 80"/>
              <p:cNvCxnSpPr/>
              <p:nvPr/>
            </p:nvCxnSpPr>
            <p:spPr bwMode="auto">
              <a:xfrm>
                <a:off x="4642066"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2" name="直接连接符 81"/>
              <p:cNvCxnSpPr/>
              <p:nvPr/>
            </p:nvCxnSpPr>
            <p:spPr bwMode="auto">
              <a:xfrm>
                <a:off x="484665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3" name="直接连接符 82"/>
              <p:cNvCxnSpPr/>
              <p:nvPr/>
            </p:nvCxnSpPr>
            <p:spPr bwMode="auto">
              <a:xfrm>
                <a:off x="5049686"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4" name="直接连接符 83"/>
              <p:cNvCxnSpPr/>
              <p:nvPr/>
            </p:nvCxnSpPr>
            <p:spPr bwMode="auto">
              <a:xfrm>
                <a:off x="525427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34" name="组合 70"/>
            <p:cNvGrpSpPr>
              <a:grpSpLocks/>
            </p:cNvGrpSpPr>
            <p:nvPr/>
          </p:nvGrpSpPr>
          <p:grpSpPr bwMode="auto">
            <a:xfrm>
              <a:off x="9606442" y="2625591"/>
              <a:ext cx="611505" cy="264850"/>
              <a:chOff x="4642119" y="2912740"/>
              <a:chExt cx="611505" cy="264850"/>
            </a:xfrm>
          </p:grpSpPr>
          <p:cxnSp>
            <p:nvCxnSpPr>
              <p:cNvPr id="77" name="直接连接符 76"/>
              <p:cNvCxnSpPr/>
              <p:nvPr/>
            </p:nvCxnSpPr>
            <p:spPr bwMode="auto">
              <a:xfrm>
                <a:off x="4641412"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78" name="直接连接符 77"/>
              <p:cNvCxnSpPr/>
              <p:nvPr/>
            </p:nvCxnSpPr>
            <p:spPr bwMode="auto">
              <a:xfrm>
                <a:off x="4846003"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79" name="直接连接符 78"/>
              <p:cNvCxnSpPr/>
              <p:nvPr/>
            </p:nvCxnSpPr>
            <p:spPr bwMode="auto">
              <a:xfrm>
                <a:off x="5049032"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80" name="直接连接符 79"/>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35" name="组合 71"/>
            <p:cNvGrpSpPr>
              <a:grpSpLocks/>
            </p:cNvGrpSpPr>
            <p:nvPr/>
          </p:nvGrpSpPr>
          <p:grpSpPr bwMode="auto">
            <a:xfrm>
              <a:off x="6897631" y="2625591"/>
              <a:ext cx="611505" cy="264850"/>
              <a:chOff x="4642119" y="2912740"/>
              <a:chExt cx="611505" cy="264850"/>
            </a:xfrm>
          </p:grpSpPr>
          <p:cxnSp>
            <p:nvCxnSpPr>
              <p:cNvPr id="73" name="直接连接符 72"/>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74" name="直接连接符 73"/>
              <p:cNvCxnSpPr/>
              <p:nvPr/>
            </p:nvCxnSpPr>
            <p:spPr bwMode="auto">
              <a:xfrm>
                <a:off x="4846710"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75" name="直接连接符 74"/>
              <p:cNvCxnSpPr/>
              <p:nvPr/>
            </p:nvCxnSpPr>
            <p:spPr bwMode="auto">
              <a:xfrm>
                <a:off x="504973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76" name="直接连接符 75"/>
              <p:cNvCxnSpPr/>
              <p:nvPr/>
            </p:nvCxnSpPr>
            <p:spPr bwMode="auto">
              <a:xfrm>
                <a:off x="5254331"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grpSp>
        <p:nvGrpSpPr>
          <p:cNvPr id="34859" name="组合 23"/>
          <p:cNvGrpSpPr>
            <a:grpSpLocks/>
          </p:cNvGrpSpPr>
          <p:nvPr/>
        </p:nvGrpSpPr>
        <p:grpSpPr bwMode="auto">
          <a:xfrm>
            <a:off x="7653338" y="3148013"/>
            <a:ext cx="3375025" cy="269875"/>
            <a:chOff x="6897631" y="2625591"/>
            <a:chExt cx="3320316" cy="264850"/>
          </a:xfrm>
        </p:grpSpPr>
        <p:grpSp>
          <p:nvGrpSpPr>
            <p:cNvPr id="34912" name="组合 48"/>
            <p:cNvGrpSpPr>
              <a:grpSpLocks/>
            </p:cNvGrpSpPr>
            <p:nvPr/>
          </p:nvGrpSpPr>
          <p:grpSpPr bwMode="auto">
            <a:xfrm>
              <a:off x="7720815" y="2625591"/>
              <a:ext cx="611505" cy="264850"/>
              <a:chOff x="4642119" y="2912740"/>
              <a:chExt cx="611505" cy="264850"/>
            </a:xfrm>
          </p:grpSpPr>
          <p:cxnSp>
            <p:nvCxnSpPr>
              <p:cNvPr id="65" name="直接连接符 64"/>
              <p:cNvCxnSpPr/>
              <p:nvPr/>
            </p:nvCxnSpPr>
            <p:spPr bwMode="auto">
              <a:xfrm>
                <a:off x="4641985"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6" name="直接连接符 65"/>
              <p:cNvCxnSpPr/>
              <p:nvPr/>
            </p:nvCxnSpPr>
            <p:spPr bwMode="auto">
              <a:xfrm>
                <a:off x="484657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7" name="直接连接符 66"/>
              <p:cNvCxnSpPr/>
              <p:nvPr/>
            </p:nvCxnSpPr>
            <p:spPr bwMode="auto">
              <a:xfrm>
                <a:off x="504960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8" name="直接连接符 67"/>
              <p:cNvCxnSpPr/>
              <p:nvPr/>
            </p:nvCxnSpPr>
            <p:spPr bwMode="auto">
              <a:xfrm>
                <a:off x="525419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13" name="组合 49"/>
            <p:cNvGrpSpPr>
              <a:grpSpLocks/>
            </p:cNvGrpSpPr>
            <p:nvPr/>
          </p:nvGrpSpPr>
          <p:grpSpPr bwMode="auto">
            <a:xfrm>
              <a:off x="8550033" y="2625591"/>
              <a:ext cx="611505" cy="264850"/>
              <a:chOff x="4642119" y="2912740"/>
              <a:chExt cx="611505" cy="264850"/>
            </a:xfrm>
          </p:grpSpPr>
          <p:cxnSp>
            <p:nvCxnSpPr>
              <p:cNvPr id="61" name="直接连接符 60"/>
              <p:cNvCxnSpPr/>
              <p:nvPr/>
            </p:nvCxnSpPr>
            <p:spPr bwMode="auto">
              <a:xfrm>
                <a:off x="4642066"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2" name="直接连接符 61"/>
              <p:cNvCxnSpPr/>
              <p:nvPr/>
            </p:nvCxnSpPr>
            <p:spPr bwMode="auto">
              <a:xfrm>
                <a:off x="4846657"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3" name="直接连接符 62"/>
              <p:cNvCxnSpPr/>
              <p:nvPr/>
            </p:nvCxnSpPr>
            <p:spPr bwMode="auto">
              <a:xfrm>
                <a:off x="5049686"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4" name="直接连接符 63"/>
              <p:cNvCxnSpPr/>
              <p:nvPr/>
            </p:nvCxnSpPr>
            <p:spPr bwMode="auto">
              <a:xfrm>
                <a:off x="5254278"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14" name="组合 50"/>
            <p:cNvGrpSpPr>
              <a:grpSpLocks/>
            </p:cNvGrpSpPr>
            <p:nvPr/>
          </p:nvGrpSpPr>
          <p:grpSpPr bwMode="auto">
            <a:xfrm>
              <a:off x="9606442" y="2625591"/>
              <a:ext cx="611505" cy="264850"/>
              <a:chOff x="4642119" y="2912740"/>
              <a:chExt cx="611505" cy="264850"/>
            </a:xfrm>
          </p:grpSpPr>
          <p:cxnSp>
            <p:nvCxnSpPr>
              <p:cNvPr id="57" name="直接连接符 56"/>
              <p:cNvCxnSpPr/>
              <p:nvPr/>
            </p:nvCxnSpPr>
            <p:spPr bwMode="auto">
              <a:xfrm>
                <a:off x="4641412"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58" name="直接连接符 57"/>
              <p:cNvCxnSpPr/>
              <p:nvPr/>
            </p:nvCxnSpPr>
            <p:spPr bwMode="auto">
              <a:xfrm>
                <a:off x="4846003"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59" name="直接连接符 58"/>
              <p:cNvCxnSpPr/>
              <p:nvPr/>
            </p:nvCxnSpPr>
            <p:spPr bwMode="auto">
              <a:xfrm>
                <a:off x="5049032"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60" name="直接连接符 59"/>
              <p:cNvCxnSpPr/>
              <p:nvPr/>
            </p:nvCxnSpPr>
            <p:spPr bwMode="auto">
              <a:xfrm>
                <a:off x="5253624"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nvGrpSpPr>
            <p:cNvPr id="34915" name="组合 51"/>
            <p:cNvGrpSpPr>
              <a:grpSpLocks/>
            </p:cNvGrpSpPr>
            <p:nvPr/>
          </p:nvGrpSpPr>
          <p:grpSpPr bwMode="auto">
            <a:xfrm>
              <a:off x="6897631" y="2625591"/>
              <a:ext cx="611505" cy="264850"/>
              <a:chOff x="4642119" y="2912740"/>
              <a:chExt cx="611505" cy="264850"/>
            </a:xfrm>
          </p:grpSpPr>
          <p:cxnSp>
            <p:nvCxnSpPr>
              <p:cNvPr id="53" name="直接连接符 52"/>
              <p:cNvCxnSpPr/>
              <p:nvPr/>
            </p:nvCxnSpPr>
            <p:spPr bwMode="auto">
              <a:xfrm>
                <a:off x="464211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54" name="直接连接符 53"/>
              <p:cNvCxnSpPr/>
              <p:nvPr/>
            </p:nvCxnSpPr>
            <p:spPr bwMode="auto">
              <a:xfrm>
                <a:off x="4846710"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55" name="直接连接符 54"/>
              <p:cNvCxnSpPr/>
              <p:nvPr/>
            </p:nvCxnSpPr>
            <p:spPr bwMode="auto">
              <a:xfrm>
                <a:off x="5049739"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cxnSp>
            <p:nvCxnSpPr>
              <p:cNvPr id="56" name="直接连接符 55"/>
              <p:cNvCxnSpPr/>
              <p:nvPr/>
            </p:nvCxnSpPr>
            <p:spPr bwMode="auto">
              <a:xfrm>
                <a:off x="5254331" y="2912740"/>
                <a:ext cx="0" cy="264850"/>
              </a:xfrm>
              <a:prstGeom prst="line">
                <a:avLst/>
              </a:prstGeom>
              <a:noFill/>
              <a:ln w="19050" cap="flat" cmpd="sng" algn="ctr">
                <a:solidFill>
                  <a:schemeClr val="tx1">
                    <a:lumMod val="75000"/>
                    <a:lumOff val="25000"/>
                  </a:schemeClr>
                </a:solidFill>
                <a:prstDash val="solid"/>
                <a:round/>
                <a:headEnd type="none" w="med" len="med"/>
                <a:tailEnd type="none" w="med" len="med"/>
              </a:ln>
              <a:effectLst/>
            </p:spPr>
          </p:cxnSp>
        </p:grpSp>
      </p:grpSp>
      <p:sp>
        <p:nvSpPr>
          <p:cNvPr id="25" name="矩形 24"/>
          <p:cNvSpPr/>
          <p:nvPr/>
        </p:nvSpPr>
        <p:spPr bwMode="auto">
          <a:xfrm>
            <a:off x="7562850" y="3219450"/>
            <a:ext cx="3624263" cy="85725"/>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lIns="96764" tIns="48382" rIns="96764" bIns="48382"/>
          <a:lstStyle/>
          <a:p>
            <a:pPr defTabSz="967612" fontAlgn="auto">
              <a:spcBef>
                <a:spcPts val="0"/>
              </a:spcBef>
              <a:spcAft>
                <a:spcPts val="0"/>
              </a:spcAft>
              <a:defRPr/>
            </a:pPr>
            <a:endParaRPr lang="zh-CN" altLang="en-US" sz="3201" b="1">
              <a:solidFill>
                <a:schemeClr val="tx1">
                  <a:lumMod val="75000"/>
                  <a:lumOff val="25000"/>
                </a:schemeClr>
              </a:solidFill>
              <a:latin typeface="Arial"/>
              <a:ea typeface="微软雅黑" panose="020B0503020204020204" pitchFamily="34" charset="-122"/>
            </a:endParaRPr>
          </a:p>
        </p:txBody>
      </p:sp>
      <p:sp>
        <p:nvSpPr>
          <p:cNvPr id="26" name="椭圆 25"/>
          <p:cNvSpPr/>
          <p:nvPr/>
        </p:nvSpPr>
        <p:spPr bwMode="auto">
          <a:xfrm>
            <a:off x="7562850" y="3349625"/>
            <a:ext cx="3624263" cy="160338"/>
          </a:xfrm>
          <a:prstGeom prst="ellipse">
            <a:avLst/>
          </a:prstGeom>
          <a:gradFill flip="none" rotWithShape="1">
            <a:gsLst>
              <a:gs pos="0">
                <a:srgbClr val="FE4B4B"/>
              </a:gs>
              <a:gs pos="100000">
                <a:srgbClr val="CC756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tx1">
                  <a:lumMod val="75000"/>
                  <a:lumOff val="25000"/>
                </a:schemeClr>
              </a:solidFill>
              <a:latin typeface="Arial"/>
            </a:endParaRPr>
          </a:p>
        </p:txBody>
      </p:sp>
      <p:grpSp>
        <p:nvGrpSpPr>
          <p:cNvPr id="34862" name="组合 26"/>
          <p:cNvGrpSpPr>
            <a:grpSpLocks/>
          </p:cNvGrpSpPr>
          <p:nvPr/>
        </p:nvGrpSpPr>
        <p:grpSpPr bwMode="auto">
          <a:xfrm>
            <a:off x="7573963" y="3036888"/>
            <a:ext cx="779462" cy="160337"/>
            <a:chOff x="4563871" y="2779486"/>
            <a:chExt cx="766092" cy="156495"/>
          </a:xfrm>
        </p:grpSpPr>
        <p:sp>
          <p:nvSpPr>
            <p:cNvPr id="34908" name="椭圆 44"/>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9" name="椭圆 45"/>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10" name="椭圆 46"/>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11" name="椭圆 47"/>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grpSp>
        <p:nvGrpSpPr>
          <p:cNvPr id="34863" name="组合 27"/>
          <p:cNvGrpSpPr>
            <a:grpSpLocks/>
          </p:cNvGrpSpPr>
          <p:nvPr/>
        </p:nvGrpSpPr>
        <p:grpSpPr bwMode="auto">
          <a:xfrm>
            <a:off x="8412163" y="3036888"/>
            <a:ext cx="777875" cy="160337"/>
            <a:chOff x="4563871" y="2779486"/>
            <a:chExt cx="766092" cy="156495"/>
          </a:xfrm>
        </p:grpSpPr>
        <p:sp>
          <p:nvSpPr>
            <p:cNvPr id="34904" name="椭圆 40"/>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5" name="椭圆 41"/>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6" name="椭圆 42"/>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7" name="椭圆 43"/>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grpSp>
        <p:nvGrpSpPr>
          <p:cNvPr id="34864" name="组合 28"/>
          <p:cNvGrpSpPr>
            <a:grpSpLocks/>
          </p:cNvGrpSpPr>
          <p:nvPr/>
        </p:nvGrpSpPr>
        <p:grpSpPr bwMode="auto">
          <a:xfrm>
            <a:off x="9255125" y="3036888"/>
            <a:ext cx="777875" cy="160337"/>
            <a:chOff x="4563871" y="2779486"/>
            <a:chExt cx="766092" cy="156495"/>
          </a:xfrm>
        </p:grpSpPr>
        <p:sp>
          <p:nvSpPr>
            <p:cNvPr id="34900" name="椭圆 36"/>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1" name="椭圆 37"/>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2" name="椭圆 38"/>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903" name="椭圆 39"/>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grpSp>
        <p:nvGrpSpPr>
          <p:cNvPr id="34865" name="组合 29"/>
          <p:cNvGrpSpPr>
            <a:grpSpLocks/>
          </p:cNvGrpSpPr>
          <p:nvPr/>
        </p:nvGrpSpPr>
        <p:grpSpPr bwMode="auto">
          <a:xfrm>
            <a:off x="10328275" y="3036888"/>
            <a:ext cx="779463" cy="160337"/>
            <a:chOff x="4563871" y="2779486"/>
            <a:chExt cx="766092" cy="156495"/>
          </a:xfrm>
        </p:grpSpPr>
        <p:sp>
          <p:nvSpPr>
            <p:cNvPr id="34896" name="椭圆 32"/>
            <p:cNvSpPr>
              <a:spLocks noChangeArrowheads="1"/>
            </p:cNvSpPr>
            <p:nvPr/>
          </p:nvSpPr>
          <p:spPr bwMode="auto">
            <a:xfrm>
              <a:off x="4563871"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897" name="椭圆 33"/>
            <p:cNvSpPr>
              <a:spLocks noChangeArrowheads="1"/>
            </p:cNvSpPr>
            <p:nvPr/>
          </p:nvSpPr>
          <p:spPr bwMode="auto">
            <a:xfrm>
              <a:off x="4767070"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898" name="椭圆 34"/>
            <p:cNvSpPr>
              <a:spLocks noChangeArrowheads="1"/>
            </p:cNvSpPr>
            <p:nvPr/>
          </p:nvSpPr>
          <p:spPr bwMode="auto">
            <a:xfrm>
              <a:off x="4970269"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sp>
          <p:nvSpPr>
            <p:cNvPr id="34899" name="椭圆 35"/>
            <p:cNvSpPr>
              <a:spLocks noChangeArrowheads="1"/>
            </p:cNvSpPr>
            <p:nvPr/>
          </p:nvSpPr>
          <p:spPr bwMode="auto">
            <a:xfrm>
              <a:off x="5173468" y="2779486"/>
              <a:ext cx="156495" cy="156495"/>
            </a:xfrm>
            <a:prstGeom prst="ellipse">
              <a:avLst/>
            </a:prstGeom>
            <a:solidFill>
              <a:srgbClr val="35B7C0"/>
            </a:solidFill>
            <a:ln w="9525" algn="ctr">
              <a:noFill/>
              <a:round/>
              <a:headEnd/>
              <a:tailEnd/>
            </a:ln>
          </p:spPr>
          <p:txBody>
            <a:bodyPr lIns="96764" tIns="48382" rIns="96764" bIns="48382"/>
            <a:lstStyle/>
            <a:p>
              <a:pPr defTabSz="966788"/>
              <a:endParaRPr lang="zh-CN" altLang="en-US" sz="3200" b="1">
                <a:solidFill>
                  <a:schemeClr val="tx1">
                    <a:lumMod val="75000"/>
                    <a:lumOff val="25000"/>
                  </a:schemeClr>
                </a:solidFill>
                <a:latin typeface="Arial"/>
                <a:ea typeface="微软雅黑" pitchFamily="34" charset="-122"/>
              </a:endParaRPr>
            </a:p>
          </p:txBody>
        </p:sp>
      </p:grpSp>
      <p:sp>
        <p:nvSpPr>
          <p:cNvPr id="31" name="圆角矩形 30"/>
          <p:cNvSpPr/>
          <p:nvPr/>
        </p:nvSpPr>
        <p:spPr bwMode="auto">
          <a:xfrm>
            <a:off x="7559909" y="2547854"/>
            <a:ext cx="3547699" cy="281750"/>
          </a:xfrm>
          <a:prstGeom prst="round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800" dirty="0">
                <a:solidFill>
                  <a:schemeClr val="tx1">
                    <a:lumMod val="75000"/>
                    <a:lumOff val="25000"/>
                  </a:schemeClr>
                </a:solidFill>
                <a:sym typeface="Arial" pitchFamily="34" charset="0"/>
              </a:rPr>
              <a:t>Intra</a:t>
            </a:r>
            <a:r>
              <a:rPr lang="zh-CN" altLang="zh-CN" sz="1800" dirty="0" smtClean="0">
                <a:solidFill>
                  <a:schemeClr val="tx1">
                    <a:lumMod val="75000"/>
                    <a:lumOff val="25000"/>
                  </a:schemeClr>
                </a:solidFill>
                <a:sym typeface="Arial" pitchFamily="34" charset="0"/>
              </a:rPr>
              <a:t>-server interconnection</a:t>
            </a:r>
            <a:endParaRPr lang="zh-CN" altLang="zh-CN" sz="1800" dirty="0">
              <a:solidFill>
                <a:schemeClr val="tx1">
                  <a:lumMod val="75000"/>
                  <a:lumOff val="25000"/>
                </a:schemeClr>
              </a:solidFill>
              <a:sym typeface="Arial" pitchFamily="34" charset="0"/>
            </a:endParaRPr>
          </a:p>
        </p:txBody>
      </p:sp>
      <p:sp>
        <p:nvSpPr>
          <p:cNvPr id="34869" name="矩形 31"/>
          <p:cNvSpPr>
            <a:spLocks noChangeArrowheads="1"/>
          </p:cNvSpPr>
          <p:nvPr/>
        </p:nvSpPr>
        <p:spPr bwMode="auto">
          <a:xfrm>
            <a:off x="10026650" y="2927350"/>
            <a:ext cx="331788" cy="307975"/>
          </a:xfrm>
          <a:prstGeom prst="rect">
            <a:avLst/>
          </a:prstGeom>
          <a:noFill/>
          <a:ln w="9525">
            <a:noFill/>
            <a:miter lim="800000"/>
            <a:headEnd/>
            <a:tailEnd/>
          </a:ln>
        </p:spPr>
        <p:txBody>
          <a:bodyPr wrap="none">
            <a:spAutoFit/>
          </a:bodyPr>
          <a:lstStyle/>
          <a:p>
            <a:pPr algn="ctr">
              <a:buSzPct val="100000"/>
            </a:pPr>
            <a:r>
              <a:rPr lang="zh-CN" altLang="zh-CN" sz="1400">
                <a:solidFill>
                  <a:schemeClr val="tx1">
                    <a:lumMod val="75000"/>
                    <a:lumOff val="25000"/>
                  </a:schemeClr>
                </a:solidFill>
                <a:latin typeface="Arial"/>
                <a:ea typeface="微软雅黑" pitchFamily="34" charset="-122"/>
                <a:sym typeface="Arial" pitchFamily="34" charset="0"/>
              </a:rPr>
              <a:t>...</a:t>
            </a:r>
          </a:p>
        </p:txBody>
      </p:sp>
      <p:grpSp>
        <p:nvGrpSpPr>
          <p:cNvPr id="34870" name="组合 7"/>
          <p:cNvGrpSpPr>
            <a:grpSpLocks/>
          </p:cNvGrpSpPr>
          <p:nvPr/>
        </p:nvGrpSpPr>
        <p:grpSpPr bwMode="auto">
          <a:xfrm>
            <a:off x="5346700" y="2125663"/>
            <a:ext cx="1512888" cy="1528762"/>
            <a:chOff x="3986334" y="1524244"/>
            <a:chExt cx="1135067" cy="1146972"/>
          </a:xfrm>
        </p:grpSpPr>
        <p:grpSp>
          <p:nvGrpSpPr>
            <p:cNvPr id="34891" name="组合 1"/>
            <p:cNvGrpSpPr>
              <a:grpSpLocks/>
            </p:cNvGrpSpPr>
            <p:nvPr/>
          </p:nvGrpSpPr>
          <p:grpSpPr bwMode="auto">
            <a:xfrm>
              <a:off x="4234532" y="1524244"/>
              <a:ext cx="659399" cy="659399"/>
              <a:chOff x="345440" y="1354203"/>
              <a:chExt cx="2518275" cy="2518275"/>
            </a:xfrm>
          </p:grpSpPr>
          <p:pic>
            <p:nvPicPr>
              <p:cNvPr id="34893" name="图片 169"/>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45440" y="1354203"/>
                <a:ext cx="2518275" cy="2518275"/>
              </a:xfrm>
              <a:prstGeom prst="rect">
                <a:avLst/>
              </a:prstGeom>
              <a:noFill/>
              <a:ln w="9525">
                <a:noFill/>
                <a:miter lim="800000"/>
                <a:headEnd/>
                <a:tailEnd/>
              </a:ln>
            </p:spPr>
          </p:pic>
          <p:sp>
            <p:nvSpPr>
              <p:cNvPr id="34894" name="圆角矩形 170"/>
              <p:cNvSpPr>
                <a:spLocks noChangeArrowheads="1"/>
              </p:cNvSpPr>
              <p:nvPr/>
            </p:nvSpPr>
            <p:spPr bwMode="auto">
              <a:xfrm>
                <a:off x="1076257" y="3065572"/>
                <a:ext cx="610303" cy="147507"/>
              </a:xfrm>
              <a:prstGeom prst="roundRect">
                <a:avLst>
                  <a:gd name="adj" fmla="val 16667"/>
                </a:avLst>
              </a:prstGeom>
              <a:solidFill>
                <a:srgbClr val="B2B3B3"/>
              </a:solidFill>
              <a:ln w="9525">
                <a:noFill/>
                <a:round/>
                <a:headEnd/>
                <a:tailEnd/>
              </a:ln>
            </p:spPr>
            <p:txBody>
              <a:bodyPr lIns="121930" tIns="60965" rIns="121930" bIns="60965"/>
              <a:lstStyle/>
              <a:p>
                <a:endParaRPr lang="zh-CN" altLang="en-US" sz="3200">
                  <a:solidFill>
                    <a:schemeClr val="tx1">
                      <a:lumMod val="75000"/>
                      <a:lumOff val="25000"/>
                    </a:schemeClr>
                  </a:solidFill>
                </a:endParaRPr>
              </a:p>
            </p:txBody>
          </p:sp>
          <p:sp>
            <p:nvSpPr>
              <p:cNvPr id="34895" name="圆角矩形 171"/>
              <p:cNvSpPr>
                <a:spLocks noChangeArrowheads="1"/>
              </p:cNvSpPr>
              <p:nvPr/>
            </p:nvSpPr>
            <p:spPr bwMode="auto">
              <a:xfrm>
                <a:off x="1654543" y="2449702"/>
                <a:ext cx="610303" cy="378439"/>
              </a:xfrm>
              <a:prstGeom prst="roundRect">
                <a:avLst>
                  <a:gd name="adj" fmla="val 16667"/>
                </a:avLst>
              </a:prstGeom>
              <a:solidFill>
                <a:srgbClr val="B2B3B3"/>
              </a:solidFill>
              <a:ln w="9525">
                <a:noFill/>
                <a:round/>
                <a:headEnd/>
                <a:tailEnd/>
              </a:ln>
            </p:spPr>
            <p:txBody>
              <a:bodyPr lIns="121930" tIns="60965" rIns="121930" bIns="60965"/>
              <a:lstStyle/>
              <a:p>
                <a:endParaRPr lang="zh-CN" altLang="en-US" sz="3200">
                  <a:solidFill>
                    <a:schemeClr val="tx1">
                      <a:lumMod val="75000"/>
                      <a:lumOff val="25000"/>
                    </a:schemeClr>
                  </a:solidFill>
                </a:endParaRPr>
              </a:p>
            </p:txBody>
          </p:sp>
        </p:grpSp>
        <p:sp>
          <p:nvSpPr>
            <p:cNvPr id="175" name="右箭头 174"/>
            <p:cNvSpPr/>
            <p:nvPr/>
          </p:nvSpPr>
          <p:spPr bwMode="auto">
            <a:xfrm>
              <a:off x="3986334" y="2344871"/>
              <a:ext cx="1135067" cy="326345"/>
            </a:xfrm>
            <a:prstGeom prst="rightArrow">
              <a:avLst/>
            </a:prstGeom>
            <a:gradFill>
              <a:gsLst>
                <a:gs pos="0">
                  <a:schemeClr val="tx1">
                    <a:lumMod val="75000"/>
                    <a:lumOff val="25000"/>
                  </a:schemeClr>
                </a:gs>
                <a:gs pos="71000">
                  <a:srgbClr val="202020">
                    <a:alpha val="76000"/>
                  </a:srgbClr>
                </a:gs>
                <a:gs pos="100000">
                  <a:schemeClr val="tx1">
                    <a:alpha val="15000"/>
                  </a:schemeClr>
                </a:gs>
              </a:gsLst>
              <a:lin ang="10800000" scaled="0"/>
            </a:gradFill>
            <a:ln w="9525">
              <a:noFill/>
              <a:miter lim="800000"/>
              <a:headEnd/>
              <a:tailEnd/>
            </a:ln>
            <a:extLst/>
          </p:spPr>
          <p:txBody>
            <a:bodyPr lIns="220112" tIns="110056" rIns="220112" bIns="110056"/>
            <a:lstStyle/>
            <a:p>
              <a:pPr defTabSz="1219444" fontAlgn="auto">
                <a:lnSpc>
                  <a:spcPts val="6737"/>
                </a:lnSpc>
                <a:spcBef>
                  <a:spcPts val="0"/>
                </a:spcBef>
                <a:spcAft>
                  <a:spcPts val="0"/>
                </a:spcAft>
                <a:defRPr/>
              </a:pPr>
              <a:endParaRPr lang="zh-CN" altLang="en-US" sz="8184" dirty="0">
                <a:solidFill>
                  <a:schemeClr val="tx1">
                    <a:lumMod val="75000"/>
                    <a:lumOff val="25000"/>
                  </a:schemeClr>
                </a:solidFill>
                <a:latin typeface="+mn-lt"/>
                <a:ea typeface="+mn-ea"/>
              </a:endParaRPr>
            </a:p>
          </p:txBody>
        </p:sp>
      </p:grpSp>
      <p:sp>
        <p:nvSpPr>
          <p:cNvPr id="176" name="矩形 175"/>
          <p:cNvSpPr/>
          <p:nvPr/>
        </p:nvSpPr>
        <p:spPr>
          <a:xfrm>
            <a:off x="8969375" y="2792413"/>
            <a:ext cx="647700" cy="298450"/>
          </a:xfrm>
          <a:prstGeom prst="rect">
            <a:avLst/>
          </a:prstGeom>
        </p:spPr>
        <p:txBody>
          <a:bodyPr wrap="none">
            <a:spAutoFit/>
          </a:bodyPr>
          <a:lstStyle/>
          <a:p>
            <a:pPr algn="ctr">
              <a:buSzPct val="100000"/>
            </a:pPr>
            <a:r>
              <a:rPr lang="zh-CN" altLang="zh-CN" sz="1300">
                <a:solidFill>
                  <a:schemeClr val="tx1">
                    <a:lumMod val="75000"/>
                    <a:lumOff val="25000"/>
                  </a:schemeClr>
                </a:solidFill>
                <a:latin typeface="Arial"/>
                <a:ea typeface="微软雅黑" pitchFamily="34" charset="-122"/>
                <a:sym typeface="Arial" pitchFamily="34" charset="0"/>
              </a:rPr>
              <a:t>Cores</a:t>
            </a:r>
          </a:p>
        </p:txBody>
      </p:sp>
      <p:pic>
        <p:nvPicPr>
          <p:cNvPr id="34872" name="图片 2"/>
          <p:cNvPicPr>
            <a:picLocks noChangeAspect="1"/>
          </p:cNvPicPr>
          <p:nvPr/>
        </p:nvPicPr>
        <p:blipFill>
          <a:blip r:embed="rId4" cstate="print"/>
          <a:srcRect/>
          <a:stretch>
            <a:fillRect/>
          </a:stretch>
        </p:blipFill>
        <p:spPr bwMode="auto">
          <a:xfrm>
            <a:off x="6038850" y="2351088"/>
            <a:ext cx="160338" cy="142875"/>
          </a:xfrm>
          <a:prstGeom prst="rect">
            <a:avLst/>
          </a:prstGeom>
          <a:noFill/>
          <a:ln w="9525">
            <a:noFill/>
            <a:miter lim="800000"/>
            <a:headEnd/>
            <a:tailEnd/>
          </a:ln>
        </p:spPr>
      </p:pic>
      <p:sp>
        <p:nvSpPr>
          <p:cNvPr id="180" name="矩形 179"/>
          <p:cNvSpPr/>
          <p:nvPr/>
        </p:nvSpPr>
        <p:spPr>
          <a:xfrm>
            <a:off x="1862138" y="3768725"/>
            <a:ext cx="1851854" cy="369332"/>
          </a:xfrm>
          <a:prstGeom prst="rect">
            <a:avLst/>
          </a:prstGeom>
        </p:spPr>
        <p:txBody>
          <a:bodyPr wrap="none">
            <a:spAutoFit/>
          </a:bodyPr>
          <a:lstStyle/>
          <a:p>
            <a:pPr>
              <a:buSzPct val="100000"/>
            </a:pPr>
            <a:r>
              <a:rPr lang="zh-CN" altLang="zh-CN" sz="1800">
                <a:solidFill>
                  <a:schemeClr val="tx1">
                    <a:lumMod val="75000"/>
                    <a:lumOff val="25000"/>
                  </a:schemeClr>
                </a:solidFill>
                <a:latin typeface="Arial"/>
                <a:ea typeface="微软雅黑" pitchFamily="34" charset="-122"/>
                <a:sym typeface="Arial" pitchFamily="34" charset="0"/>
              </a:rPr>
              <a:t>HANA Scale-out</a:t>
            </a:r>
          </a:p>
        </p:txBody>
      </p:sp>
      <p:sp>
        <p:nvSpPr>
          <p:cNvPr id="181" name="矩形 180"/>
          <p:cNvSpPr/>
          <p:nvPr/>
        </p:nvSpPr>
        <p:spPr>
          <a:xfrm>
            <a:off x="8529638" y="3768725"/>
            <a:ext cx="2133982" cy="369332"/>
          </a:xfrm>
          <a:prstGeom prst="rect">
            <a:avLst/>
          </a:prstGeom>
        </p:spPr>
        <p:txBody>
          <a:bodyPr wrap="none">
            <a:spAutoFit/>
          </a:bodyPr>
          <a:lstStyle/>
          <a:p>
            <a:pPr>
              <a:buSzPct val="100000"/>
            </a:pPr>
            <a:r>
              <a:rPr lang="zh-CN" altLang="zh-CN" sz="1800">
                <a:solidFill>
                  <a:schemeClr val="tx1">
                    <a:lumMod val="75000"/>
                    <a:lumOff val="25000"/>
                  </a:schemeClr>
                </a:solidFill>
                <a:latin typeface="Arial"/>
                <a:ea typeface="微软雅黑" pitchFamily="34" charset="-122"/>
                <a:sym typeface="Arial" pitchFamily="34" charset="0"/>
              </a:rPr>
              <a:t>HANA Single Node</a:t>
            </a:r>
          </a:p>
        </p:txBody>
      </p:sp>
      <p:sp>
        <p:nvSpPr>
          <p:cNvPr id="182" name="矩形 181"/>
          <p:cNvSpPr/>
          <p:nvPr/>
        </p:nvSpPr>
        <p:spPr>
          <a:xfrm>
            <a:off x="9081461" y="2309813"/>
            <a:ext cx="555291" cy="292388"/>
          </a:xfrm>
          <a:prstGeom prst="rect">
            <a:avLst/>
          </a:prstGeom>
        </p:spPr>
        <p:txBody>
          <a:bodyPr wrap="none">
            <a:spAutoFit/>
          </a:bodyPr>
          <a:lstStyle/>
          <a:p>
            <a:pPr algn="ct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DB</a:t>
            </a:r>
            <a:r>
              <a:rPr lang="en-US" altLang="zh-CN" sz="1300" dirty="0" smtClean="0">
                <a:solidFill>
                  <a:schemeClr val="tx1">
                    <a:lumMod val="75000"/>
                    <a:lumOff val="25000"/>
                  </a:schemeClr>
                </a:solidFill>
                <a:latin typeface="Arial"/>
                <a:ea typeface="微软雅黑" pitchFamily="34" charset="-122"/>
                <a:sym typeface="Arial" pitchFamily="34" charset="0"/>
              </a:rPr>
              <a:t> </a:t>
            </a:r>
            <a:r>
              <a:rPr lang="zh-CN" altLang="zh-CN" sz="1300" dirty="0" smtClean="0">
                <a:solidFill>
                  <a:schemeClr val="tx1">
                    <a:lumMod val="75000"/>
                    <a:lumOff val="25000"/>
                  </a:schemeClr>
                </a:solidFill>
                <a:latin typeface="Arial"/>
                <a:ea typeface="微软雅黑" pitchFamily="34" charset="-122"/>
                <a:sym typeface="Arial" pitchFamily="34" charset="0"/>
              </a:rPr>
              <a:t>1</a:t>
            </a:r>
            <a:endParaRPr lang="zh-CN" altLang="zh-CN" sz="1300" dirty="0">
              <a:solidFill>
                <a:schemeClr val="tx1">
                  <a:lumMod val="75000"/>
                  <a:lumOff val="25000"/>
                </a:schemeClr>
              </a:solidFill>
              <a:latin typeface="Arial"/>
              <a:ea typeface="微软雅黑" pitchFamily="34" charset="-122"/>
              <a:sym typeface="Arial" pitchFamily="34" charset="0"/>
            </a:endParaRPr>
          </a:p>
        </p:txBody>
      </p:sp>
      <p:sp>
        <p:nvSpPr>
          <p:cNvPr id="34876" name="矩形 178"/>
          <p:cNvSpPr>
            <a:spLocks noChangeArrowheads="1"/>
          </p:cNvSpPr>
          <p:nvPr/>
        </p:nvSpPr>
        <p:spPr bwMode="auto">
          <a:xfrm>
            <a:off x="604154" y="3027363"/>
            <a:ext cx="1093569" cy="246221"/>
          </a:xfrm>
          <a:prstGeom prst="rect">
            <a:avLst/>
          </a:prstGeom>
          <a:noFill/>
          <a:ln w="9525">
            <a:noFill/>
            <a:miter lim="800000"/>
            <a:headEnd/>
            <a:tailEnd/>
          </a:ln>
        </p:spPr>
        <p:txBody>
          <a:bodyPr wrap="none">
            <a:spAutoFit/>
          </a:bodyPr>
          <a:lstStyle/>
          <a:p>
            <a:pPr algn="ctr">
              <a:buSzPct val="100000"/>
            </a:pPr>
            <a:r>
              <a:rPr lang="zh-CN" altLang="zh-CN" sz="1000" dirty="0">
                <a:solidFill>
                  <a:schemeClr val="tx1">
                    <a:lumMod val="75000"/>
                    <a:lumOff val="25000"/>
                  </a:schemeClr>
                </a:solidFill>
                <a:ea typeface="微软雅黑" pitchFamily="34" charset="-122"/>
                <a:cs typeface="Arial" pitchFamily="34" charset="0"/>
                <a:sym typeface="Arial" pitchFamily="34" charset="0"/>
              </a:rPr>
              <a:t>Shared </a:t>
            </a:r>
            <a:r>
              <a:rPr lang="en-US" altLang="zh-CN" sz="1000" dirty="0" smtClean="0">
                <a:solidFill>
                  <a:schemeClr val="tx1">
                    <a:lumMod val="75000"/>
                    <a:lumOff val="25000"/>
                  </a:schemeClr>
                </a:solidFill>
                <a:ea typeface="微软雅黑" pitchFamily="34" charset="-122"/>
                <a:cs typeface="Arial" pitchFamily="34" charset="0"/>
                <a:sym typeface="Arial" pitchFamily="34" charset="0"/>
              </a:rPr>
              <a:t>M</a:t>
            </a:r>
            <a:r>
              <a:rPr lang="zh-CN" altLang="zh-CN" sz="1000" dirty="0" smtClean="0">
                <a:solidFill>
                  <a:schemeClr val="tx1">
                    <a:lumMod val="75000"/>
                    <a:lumOff val="25000"/>
                  </a:schemeClr>
                </a:solidFill>
                <a:ea typeface="微软雅黑" pitchFamily="34" charset="-122"/>
                <a:cs typeface="Arial" pitchFamily="34" charset="0"/>
                <a:sym typeface="Arial" pitchFamily="34" charset="0"/>
              </a:rPr>
              <a:t>emory</a:t>
            </a:r>
            <a:endParaRPr lang="zh-CN" altLang="zh-CN" sz="1000" dirty="0">
              <a:solidFill>
                <a:schemeClr val="tx1">
                  <a:lumMod val="75000"/>
                  <a:lumOff val="25000"/>
                </a:schemeClr>
              </a:solidFill>
              <a:ea typeface="微软雅黑" pitchFamily="34" charset="-122"/>
              <a:cs typeface="Arial" pitchFamily="34" charset="0"/>
              <a:sym typeface="Arial" pitchFamily="34" charset="0"/>
            </a:endParaRPr>
          </a:p>
        </p:txBody>
      </p:sp>
      <p:sp>
        <p:nvSpPr>
          <p:cNvPr id="34877" name="矩形 182"/>
          <p:cNvSpPr>
            <a:spLocks noChangeArrowheads="1"/>
          </p:cNvSpPr>
          <p:nvPr/>
        </p:nvSpPr>
        <p:spPr bwMode="auto">
          <a:xfrm>
            <a:off x="1710641" y="3057525"/>
            <a:ext cx="1093569" cy="246221"/>
          </a:xfrm>
          <a:prstGeom prst="rect">
            <a:avLst/>
          </a:prstGeom>
          <a:noFill/>
          <a:ln w="9525">
            <a:noFill/>
            <a:miter lim="800000"/>
            <a:headEnd/>
            <a:tailEnd/>
          </a:ln>
        </p:spPr>
        <p:txBody>
          <a:bodyPr wrap="none">
            <a:spAutoFit/>
          </a:bodyPr>
          <a:lstStyle/>
          <a:p>
            <a:pPr algn="ctr">
              <a:buSzPct val="100000"/>
            </a:pPr>
            <a:r>
              <a:rPr lang="zh-CN" altLang="zh-CN" sz="1000" dirty="0">
                <a:solidFill>
                  <a:schemeClr val="tx1">
                    <a:lumMod val="75000"/>
                    <a:lumOff val="25000"/>
                  </a:schemeClr>
                </a:solidFill>
                <a:ea typeface="微软雅黑" pitchFamily="34" charset="-122"/>
                <a:cs typeface="Arial" pitchFamily="34" charset="0"/>
                <a:sym typeface="Arial" pitchFamily="34" charset="0"/>
              </a:rPr>
              <a:t>Shared </a:t>
            </a:r>
            <a:r>
              <a:rPr lang="en-US" altLang="zh-CN" sz="1000" dirty="0" smtClean="0">
                <a:solidFill>
                  <a:schemeClr val="tx1">
                    <a:lumMod val="75000"/>
                    <a:lumOff val="25000"/>
                  </a:schemeClr>
                </a:solidFill>
                <a:ea typeface="微软雅黑" pitchFamily="34" charset="-122"/>
                <a:cs typeface="Arial" pitchFamily="34" charset="0"/>
                <a:sym typeface="Arial" pitchFamily="34" charset="0"/>
              </a:rPr>
              <a:t>M</a:t>
            </a:r>
            <a:r>
              <a:rPr lang="zh-CN" altLang="zh-CN" sz="1000" dirty="0" smtClean="0">
                <a:solidFill>
                  <a:schemeClr val="tx1">
                    <a:lumMod val="75000"/>
                    <a:lumOff val="25000"/>
                  </a:schemeClr>
                </a:solidFill>
                <a:ea typeface="微软雅黑" pitchFamily="34" charset="-122"/>
                <a:cs typeface="Arial" pitchFamily="34" charset="0"/>
                <a:sym typeface="Arial" pitchFamily="34" charset="0"/>
              </a:rPr>
              <a:t>emory</a:t>
            </a:r>
            <a:endParaRPr lang="zh-CN" altLang="zh-CN" sz="1000" dirty="0">
              <a:solidFill>
                <a:schemeClr val="tx1">
                  <a:lumMod val="75000"/>
                  <a:lumOff val="25000"/>
                </a:schemeClr>
              </a:solidFill>
              <a:ea typeface="微软雅黑" pitchFamily="34" charset="-122"/>
              <a:cs typeface="Arial" pitchFamily="34" charset="0"/>
              <a:sym typeface="Arial" pitchFamily="34" charset="0"/>
            </a:endParaRPr>
          </a:p>
        </p:txBody>
      </p:sp>
      <p:sp>
        <p:nvSpPr>
          <p:cNvPr id="34878" name="矩形 183"/>
          <p:cNvSpPr>
            <a:spLocks noChangeArrowheads="1"/>
          </p:cNvSpPr>
          <p:nvPr/>
        </p:nvSpPr>
        <p:spPr bwMode="auto">
          <a:xfrm>
            <a:off x="2802841" y="3027363"/>
            <a:ext cx="1093569" cy="246221"/>
          </a:xfrm>
          <a:prstGeom prst="rect">
            <a:avLst/>
          </a:prstGeom>
          <a:noFill/>
          <a:ln w="9525">
            <a:noFill/>
            <a:miter lim="800000"/>
            <a:headEnd/>
            <a:tailEnd/>
          </a:ln>
        </p:spPr>
        <p:txBody>
          <a:bodyPr wrap="none">
            <a:spAutoFit/>
          </a:bodyPr>
          <a:lstStyle/>
          <a:p>
            <a:pPr algn="ctr">
              <a:buSzPct val="100000"/>
            </a:pPr>
            <a:r>
              <a:rPr lang="zh-CN" altLang="zh-CN" sz="1000" dirty="0">
                <a:solidFill>
                  <a:schemeClr val="tx1">
                    <a:lumMod val="75000"/>
                    <a:lumOff val="25000"/>
                  </a:schemeClr>
                </a:solidFill>
                <a:ea typeface="微软雅黑" pitchFamily="34" charset="-122"/>
                <a:cs typeface="Arial" pitchFamily="34" charset="0"/>
                <a:sym typeface="Arial" pitchFamily="34" charset="0"/>
              </a:rPr>
              <a:t>Shared </a:t>
            </a:r>
            <a:r>
              <a:rPr lang="en-US" altLang="zh-CN" sz="1000" dirty="0" smtClean="0">
                <a:solidFill>
                  <a:schemeClr val="tx1">
                    <a:lumMod val="75000"/>
                    <a:lumOff val="25000"/>
                  </a:schemeClr>
                </a:solidFill>
                <a:ea typeface="微软雅黑" pitchFamily="34" charset="-122"/>
                <a:cs typeface="Arial" pitchFamily="34" charset="0"/>
                <a:sym typeface="Arial" pitchFamily="34" charset="0"/>
              </a:rPr>
              <a:t>M</a:t>
            </a:r>
            <a:r>
              <a:rPr lang="zh-CN" altLang="zh-CN" sz="1000" dirty="0" smtClean="0">
                <a:solidFill>
                  <a:schemeClr val="tx1">
                    <a:lumMod val="75000"/>
                    <a:lumOff val="25000"/>
                  </a:schemeClr>
                </a:solidFill>
                <a:ea typeface="微软雅黑" pitchFamily="34" charset="-122"/>
                <a:cs typeface="Arial" pitchFamily="34" charset="0"/>
                <a:sym typeface="Arial" pitchFamily="34" charset="0"/>
              </a:rPr>
              <a:t>emory</a:t>
            </a:r>
            <a:endParaRPr lang="zh-CN" altLang="zh-CN" sz="1000" dirty="0">
              <a:solidFill>
                <a:schemeClr val="tx1">
                  <a:lumMod val="75000"/>
                  <a:lumOff val="25000"/>
                </a:schemeClr>
              </a:solidFill>
              <a:ea typeface="微软雅黑" pitchFamily="34" charset="-122"/>
              <a:cs typeface="Arial" pitchFamily="34" charset="0"/>
              <a:sym typeface="Arial" pitchFamily="34" charset="0"/>
            </a:endParaRPr>
          </a:p>
        </p:txBody>
      </p:sp>
      <p:sp>
        <p:nvSpPr>
          <p:cNvPr id="34879" name="矩形 184"/>
          <p:cNvSpPr>
            <a:spLocks noChangeArrowheads="1"/>
          </p:cNvSpPr>
          <p:nvPr/>
        </p:nvSpPr>
        <p:spPr bwMode="auto">
          <a:xfrm>
            <a:off x="3978385" y="3027363"/>
            <a:ext cx="1093569" cy="246221"/>
          </a:xfrm>
          <a:prstGeom prst="rect">
            <a:avLst/>
          </a:prstGeom>
          <a:noFill/>
          <a:ln w="9525">
            <a:noFill/>
            <a:miter lim="800000"/>
            <a:headEnd/>
            <a:tailEnd/>
          </a:ln>
        </p:spPr>
        <p:txBody>
          <a:bodyPr wrap="none">
            <a:spAutoFit/>
          </a:bodyPr>
          <a:lstStyle/>
          <a:p>
            <a:pPr algn="ctr">
              <a:buSzPct val="100000"/>
            </a:pPr>
            <a:r>
              <a:rPr lang="zh-CN" altLang="zh-CN" sz="1000" dirty="0">
                <a:solidFill>
                  <a:schemeClr val="tx1">
                    <a:lumMod val="75000"/>
                    <a:lumOff val="25000"/>
                  </a:schemeClr>
                </a:solidFill>
                <a:ea typeface="微软雅黑" pitchFamily="34" charset="-122"/>
                <a:cs typeface="Arial" pitchFamily="34" charset="0"/>
                <a:sym typeface="Arial" pitchFamily="34" charset="0"/>
              </a:rPr>
              <a:t>Shared </a:t>
            </a:r>
            <a:r>
              <a:rPr lang="en-US" altLang="zh-CN" sz="1000" dirty="0" smtClean="0">
                <a:solidFill>
                  <a:schemeClr val="tx1">
                    <a:lumMod val="75000"/>
                    <a:lumOff val="25000"/>
                  </a:schemeClr>
                </a:solidFill>
                <a:ea typeface="微软雅黑" pitchFamily="34" charset="-122"/>
                <a:cs typeface="Arial" pitchFamily="34" charset="0"/>
                <a:sym typeface="Arial" pitchFamily="34" charset="0"/>
              </a:rPr>
              <a:t>M</a:t>
            </a:r>
            <a:r>
              <a:rPr lang="zh-CN" altLang="zh-CN" sz="1000" dirty="0" smtClean="0">
                <a:solidFill>
                  <a:schemeClr val="tx1">
                    <a:lumMod val="75000"/>
                    <a:lumOff val="25000"/>
                  </a:schemeClr>
                </a:solidFill>
                <a:ea typeface="微软雅黑" pitchFamily="34" charset="-122"/>
                <a:cs typeface="Arial" pitchFamily="34" charset="0"/>
                <a:sym typeface="Arial" pitchFamily="34" charset="0"/>
              </a:rPr>
              <a:t>emory</a:t>
            </a:r>
            <a:endParaRPr lang="zh-CN" altLang="zh-CN" sz="1000" dirty="0">
              <a:solidFill>
                <a:schemeClr val="tx1">
                  <a:lumMod val="75000"/>
                  <a:lumOff val="25000"/>
                </a:schemeClr>
              </a:solidFill>
              <a:ea typeface="微软雅黑" pitchFamily="34" charset="-122"/>
              <a:cs typeface="Arial" pitchFamily="34" charset="0"/>
              <a:sym typeface="Arial" pitchFamily="34" charset="0"/>
            </a:endParaRPr>
          </a:p>
        </p:txBody>
      </p:sp>
      <p:sp>
        <p:nvSpPr>
          <p:cNvPr id="186" name="Rectangle 3"/>
          <p:cNvSpPr txBox="1">
            <a:spLocks noChangeArrowheads="1"/>
          </p:cNvSpPr>
          <p:nvPr/>
        </p:nvSpPr>
        <p:spPr>
          <a:xfrm>
            <a:off x="53975" y="4567238"/>
            <a:ext cx="5410200" cy="1887537"/>
          </a:xfrm>
          <a:prstGeom prst="rect">
            <a:avLst/>
          </a:prstGeom>
        </p:spPr>
        <p:txBody>
          <a:bodyPr/>
          <a:lstStyle/>
          <a:p>
            <a:pPr marL="741363" lvl="1" indent="-284163">
              <a:lnSpc>
                <a:spcPct val="140000"/>
              </a:lnSpc>
              <a:buSzPct val="50000"/>
              <a:buFont typeface="Wingdings" pitchFamily="2" charset="2"/>
              <a:buChar char="l"/>
            </a:pPr>
            <a:r>
              <a:rPr lang="zh-CN" altLang="zh-CN" sz="1600" dirty="0">
                <a:solidFill>
                  <a:schemeClr val="tx1">
                    <a:lumMod val="75000"/>
                    <a:lumOff val="25000"/>
                  </a:schemeClr>
                </a:solidFill>
                <a:ea typeface="微软雅黑" pitchFamily="34" charset="-122"/>
                <a:cs typeface="Arial" pitchFamily="34" charset="0"/>
                <a:sym typeface="Arial" pitchFamily="34" charset="0"/>
              </a:rPr>
              <a:t>Up to </a:t>
            </a:r>
            <a:r>
              <a:rPr lang="zh-CN" altLang="zh-CN" sz="1600" dirty="0" smtClean="0">
                <a:solidFill>
                  <a:schemeClr val="tx1">
                    <a:lumMod val="75000"/>
                    <a:lumOff val="25000"/>
                  </a:schemeClr>
                </a:solidFill>
                <a:ea typeface="微软雅黑" pitchFamily="34" charset="-122"/>
                <a:cs typeface="Arial" pitchFamily="34" charset="0"/>
                <a:sym typeface="Arial" pitchFamily="34" charset="0"/>
              </a:rPr>
              <a:t>8 </a:t>
            </a:r>
            <a:r>
              <a:rPr lang="zh-CN" altLang="zh-CN" sz="1600" dirty="0">
                <a:solidFill>
                  <a:schemeClr val="tx1">
                    <a:lumMod val="75000"/>
                    <a:lumOff val="25000"/>
                  </a:schemeClr>
                </a:solidFill>
                <a:ea typeface="微软雅黑" pitchFamily="34" charset="-122"/>
                <a:cs typeface="Arial" pitchFamily="34" charset="0"/>
                <a:sym typeface="Arial" pitchFamily="34" charset="0"/>
              </a:rPr>
              <a:t>CPUs per system</a:t>
            </a:r>
          </a:p>
          <a:p>
            <a:pPr marL="741363" lvl="1" indent="-284163">
              <a:lnSpc>
                <a:spcPct val="140000"/>
              </a:lnSpc>
              <a:buSzPct val="50000"/>
              <a:buFont typeface="Wingdings" pitchFamily="2" charset="2"/>
              <a:buChar char="l"/>
            </a:pPr>
            <a:r>
              <a:rPr lang="zh-CN" altLang="zh-CN" sz="1600" dirty="0">
                <a:solidFill>
                  <a:schemeClr val="tx1">
                    <a:lumMod val="75000"/>
                    <a:lumOff val="25000"/>
                  </a:schemeClr>
                </a:solidFill>
                <a:ea typeface="微软雅黑" pitchFamily="34" charset="-122"/>
                <a:cs typeface="Arial" pitchFamily="34" charset="0"/>
                <a:sym typeface="Arial" pitchFamily="34" charset="0"/>
              </a:rPr>
              <a:t>Inter-server network delay in ms, including CPU processing delay, network adapter processing delay, and link transmission delay</a:t>
            </a:r>
          </a:p>
        </p:txBody>
      </p:sp>
      <p:sp>
        <p:nvSpPr>
          <p:cNvPr id="187" name="Rectangle 3"/>
          <p:cNvSpPr txBox="1">
            <a:spLocks noChangeArrowheads="1"/>
          </p:cNvSpPr>
          <p:nvPr/>
        </p:nvSpPr>
        <p:spPr>
          <a:xfrm>
            <a:off x="6527800" y="4567238"/>
            <a:ext cx="5227638" cy="1887537"/>
          </a:xfrm>
          <a:prstGeom prst="rect">
            <a:avLst/>
          </a:prstGeom>
        </p:spPr>
        <p:txBody>
          <a:bodyPr/>
          <a:lstStyle/>
          <a:p>
            <a:pPr marL="741363" lvl="1" indent="-284163">
              <a:lnSpc>
                <a:spcPct val="140000"/>
              </a:lnSpc>
              <a:buSzPct val="50000"/>
              <a:buFont typeface="Wingdings" pitchFamily="2" charset="2"/>
              <a:buChar char="l"/>
            </a:pPr>
            <a:r>
              <a:rPr lang="zh-CN" altLang="zh-CN" sz="1600" dirty="0">
                <a:solidFill>
                  <a:schemeClr val="tx1">
                    <a:lumMod val="75000"/>
                    <a:lumOff val="25000"/>
                  </a:schemeClr>
                </a:solidFill>
                <a:ea typeface="微软雅黑" pitchFamily="34" charset="-122"/>
                <a:cs typeface="Arial" pitchFamily="34" charset="0"/>
                <a:sym typeface="Arial" pitchFamily="34" charset="0"/>
              </a:rPr>
              <a:t>32 CPUs per KunLun 9032 system, 16 CPUs per KunLun 9016 system</a:t>
            </a:r>
          </a:p>
          <a:p>
            <a:pPr marL="741363" lvl="1" indent="-284163">
              <a:lnSpc>
                <a:spcPct val="140000"/>
              </a:lnSpc>
              <a:buSzPct val="50000"/>
              <a:buFont typeface="Wingdings" pitchFamily="2" charset="2"/>
              <a:buChar char="l"/>
            </a:pPr>
            <a:r>
              <a:rPr lang="zh-CN" altLang="zh-CN" sz="1600" dirty="0">
                <a:solidFill>
                  <a:schemeClr val="tx1">
                    <a:lumMod val="75000"/>
                    <a:lumOff val="25000"/>
                  </a:schemeClr>
                </a:solidFill>
                <a:ea typeface="微软雅黑" pitchFamily="34" charset="-122"/>
                <a:cs typeface="Arial" pitchFamily="34" charset="0"/>
                <a:sym typeface="Arial" pitchFamily="34" charset="0"/>
              </a:rPr>
              <a:t>High-speed CPU network delay in ns, allowing quicker service response</a:t>
            </a:r>
          </a:p>
        </p:txBody>
      </p:sp>
      <p:sp>
        <p:nvSpPr>
          <p:cNvPr id="188" name="矩形 187"/>
          <p:cNvSpPr/>
          <p:nvPr/>
        </p:nvSpPr>
        <p:spPr>
          <a:xfrm>
            <a:off x="5283200" y="2932113"/>
            <a:ext cx="1854200" cy="276225"/>
          </a:xfrm>
          <a:prstGeom prst="rect">
            <a:avLst/>
          </a:prstGeom>
        </p:spPr>
        <p:txBody>
          <a:bodyPr wrap="none">
            <a:spAutoFit/>
          </a:bodyPr>
          <a:lstStyle/>
          <a:p>
            <a:pPr>
              <a:buSzPct val="100000"/>
            </a:pPr>
            <a:r>
              <a:rPr lang="zh-CN" altLang="zh-CN" sz="1200">
                <a:solidFill>
                  <a:schemeClr val="tx1">
                    <a:lumMod val="75000"/>
                    <a:lumOff val="25000"/>
                  </a:schemeClr>
                </a:solidFill>
                <a:ea typeface="微软雅黑" pitchFamily="34" charset="-122"/>
                <a:cs typeface="Arial" pitchFamily="34" charset="0"/>
                <a:sym typeface="Arial" pitchFamily="34" charset="0"/>
              </a:rPr>
              <a:t>NC Interconnection Chip</a:t>
            </a:r>
          </a:p>
        </p:txBody>
      </p:sp>
      <p:grpSp>
        <p:nvGrpSpPr>
          <p:cNvPr id="34883" name="组合 176"/>
          <p:cNvGrpSpPr>
            <a:grpSpLocks/>
          </p:cNvGrpSpPr>
          <p:nvPr/>
        </p:nvGrpSpPr>
        <p:grpSpPr bwMode="auto">
          <a:xfrm>
            <a:off x="6489700" y="188913"/>
            <a:ext cx="3759200" cy="249237"/>
            <a:chOff x="6874373" y="188912"/>
            <a:chExt cx="3375235" cy="249841"/>
          </a:xfrm>
        </p:grpSpPr>
        <p:sp>
          <p:nvSpPr>
            <p:cNvPr id="178"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189"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190" name="Text Box 29"/>
            <p:cNvSpPr txBox="1">
              <a:spLocks noChangeArrowheads="1"/>
            </p:cNvSpPr>
            <p:nvPr/>
          </p:nvSpPr>
          <p:spPr bwMode="auto">
            <a:xfrm>
              <a:off x="687437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Agile</a:t>
              </a:r>
            </a:p>
          </p:txBody>
        </p:sp>
      </p:grpSp>
    </p:spTree>
    <p:extLst>
      <p:ext uri="{BB962C8B-B14F-4D97-AF65-F5344CB8AC3E}">
        <p14:creationId xmlns:p14="http://schemas.microsoft.com/office/powerpoint/2010/main" val="2572349012"/>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2"/>
          <p:cNvSpPr txBox="1">
            <a:spLocks/>
          </p:cNvSpPr>
          <p:nvPr/>
        </p:nvSpPr>
        <p:spPr>
          <a:xfrm>
            <a:off x="193675" y="411163"/>
            <a:ext cx="11482388" cy="628650"/>
          </a:xfrm>
          <a:prstGeom prst="rect">
            <a:avLst/>
          </a:prstGeom>
        </p:spPr>
        <p:txBody>
          <a:bodyPr lIns="121912" tIns="60956" rIns="121912" bIns="60956"/>
          <a:lstStyle/>
          <a:p>
            <a:pPr>
              <a:buSzPct val="100000"/>
            </a:pPr>
            <a:r>
              <a:rPr lang="en-US" altLang="zh-CN" dirty="0" smtClean="0">
                <a:solidFill>
                  <a:srgbClr val="000000"/>
                </a:solidFill>
                <a:latin typeface="Arial"/>
                <a:ea typeface="微软雅黑" pitchFamily="34" charset="-122"/>
                <a:cs typeface="Arial" pitchFamily="34" charset="0"/>
                <a:sym typeface="Arial" pitchFamily="34" charset="0"/>
              </a:rPr>
              <a:t>All Flash </a:t>
            </a:r>
            <a:r>
              <a:rPr lang="en-US" altLang="zh-CN" dirty="0">
                <a:solidFill>
                  <a:srgbClr val="000000"/>
                </a:solidFill>
                <a:latin typeface="Arial"/>
                <a:ea typeface="微软雅黑" pitchFamily="34" charset="-122"/>
                <a:cs typeface="Arial" pitchFamily="34" charset="0"/>
                <a:sym typeface="Arial" pitchFamily="34" charset="0"/>
              </a:rPr>
              <a:t>HANA </a:t>
            </a:r>
            <a:r>
              <a:rPr lang="en-US" altLang="zh-CN" dirty="0" smtClean="0">
                <a:solidFill>
                  <a:srgbClr val="000000"/>
                </a:solidFill>
                <a:latin typeface="Arial"/>
                <a:ea typeface="微软雅黑" pitchFamily="34" charset="-122"/>
                <a:cs typeface="Arial" pitchFamily="34" charset="0"/>
                <a:sym typeface="Arial" pitchFamily="34" charset="0"/>
              </a:rPr>
              <a:t>Appliance </a:t>
            </a:r>
            <a:r>
              <a:rPr lang="en-US" altLang="zh-CN" smtClean="0">
                <a:solidFill>
                  <a:srgbClr val="000000"/>
                </a:solidFill>
                <a:latin typeface="Arial"/>
                <a:ea typeface="微软雅黑" pitchFamily="34" charset="-122"/>
                <a:cs typeface="Arial" pitchFamily="34" charset="0"/>
                <a:sym typeface="Arial" pitchFamily="34" charset="0"/>
              </a:rPr>
              <a:t>Improve 3~6X Performance</a:t>
            </a:r>
            <a:endParaRPr lang="en-US" altLang="zh-CN" dirty="0" smtClean="0">
              <a:solidFill>
                <a:srgbClr val="000000"/>
              </a:solidFill>
              <a:latin typeface="Arial"/>
              <a:ea typeface="微软雅黑" pitchFamily="34" charset="-122"/>
              <a:cs typeface="Arial" pitchFamily="34" charset="0"/>
              <a:sym typeface="Arial" pitchFamily="34" charset="0"/>
            </a:endParaRPr>
          </a:p>
          <a:p>
            <a:pPr>
              <a:buSzPct val="100000"/>
            </a:pPr>
            <a:r>
              <a:rPr lang="en-US" altLang="zh-CN" sz="1800" dirty="0" smtClean="0">
                <a:solidFill>
                  <a:srgbClr val="000000"/>
                </a:solidFill>
                <a:latin typeface="Arial"/>
                <a:ea typeface="微软雅黑" pitchFamily="34" charset="-122"/>
                <a:cs typeface="Arial" pitchFamily="34" charset="0"/>
                <a:sym typeface="Arial" pitchFamily="34" charset="0"/>
              </a:rPr>
              <a:t>—— More storage IO bandwidth boost the HANA system performance</a:t>
            </a:r>
            <a:endParaRPr lang="zh-CN" altLang="zh-CN" sz="1800" dirty="0">
              <a:solidFill>
                <a:srgbClr val="595959"/>
              </a:solidFill>
              <a:ea typeface="微软雅黑" pitchFamily="34" charset="-122"/>
              <a:sym typeface="Arial" pitchFamily="34" charset="0"/>
            </a:endParaRPr>
          </a:p>
        </p:txBody>
      </p:sp>
      <p:grpSp>
        <p:nvGrpSpPr>
          <p:cNvPr id="31782" name="组合 1"/>
          <p:cNvGrpSpPr>
            <a:grpSpLocks/>
          </p:cNvGrpSpPr>
          <p:nvPr/>
        </p:nvGrpSpPr>
        <p:grpSpPr bwMode="auto">
          <a:xfrm>
            <a:off x="6489700" y="188913"/>
            <a:ext cx="3759200" cy="249237"/>
            <a:chOff x="6874373" y="188912"/>
            <a:chExt cx="3375235" cy="249841"/>
          </a:xfrm>
        </p:grpSpPr>
        <p:sp>
          <p:nvSpPr>
            <p:cNvPr id="214"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215"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216" name="Text Box 29"/>
            <p:cNvSpPr txBox="1">
              <a:spLocks noChangeArrowheads="1"/>
            </p:cNvSpPr>
            <p:nvPr/>
          </p:nvSpPr>
          <p:spPr bwMode="auto">
            <a:xfrm>
              <a:off x="687437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Agile</a:t>
              </a:r>
            </a:p>
          </p:txBody>
        </p:sp>
      </p:grpSp>
      <p:sp>
        <p:nvSpPr>
          <p:cNvPr id="126" name="矩形 125"/>
          <p:cNvSpPr/>
          <p:nvPr/>
        </p:nvSpPr>
        <p:spPr>
          <a:xfrm>
            <a:off x="6025579" y="1919734"/>
            <a:ext cx="5718578" cy="3670300"/>
          </a:xfrm>
          <a:prstGeom prst="rect">
            <a:avLst/>
          </a:prstGeom>
          <a:gradFill flip="none" rotWithShape="1">
            <a:gsLst>
              <a:gs pos="0">
                <a:srgbClr val="DCDFE3">
                  <a:alpha val="5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latin typeface="Arial"/>
            </a:endParaRPr>
          </a:p>
        </p:txBody>
      </p:sp>
      <p:sp>
        <p:nvSpPr>
          <p:cNvPr id="38" name="1188844406"/>
          <p:cNvSpPr txBox="1"/>
          <p:nvPr/>
        </p:nvSpPr>
        <p:spPr>
          <a:xfrm>
            <a:off x="6394274" y="1976034"/>
            <a:ext cx="5355941" cy="670208"/>
          </a:xfrm>
          <a:prstGeom prst="rect">
            <a:avLst/>
          </a:prstGeom>
          <a:noFill/>
        </p:spPr>
        <p:txBody>
          <a:bodyPr wrap="square" lIns="115087" tIns="57543" rIns="115087" bIns="57543">
            <a:spAutoFit/>
          </a:bodyPr>
          <a:lstStyle/>
          <a:p>
            <a:pPr algn="ctr">
              <a:buSzPct val="100000"/>
            </a:pPr>
            <a:r>
              <a:rPr lang="zh-CN" altLang="zh-CN" sz="1800" dirty="0">
                <a:solidFill>
                  <a:srgbClr val="404040"/>
                </a:solidFill>
                <a:ea typeface="微软雅黑" pitchFamily="34" charset="-122"/>
                <a:cs typeface="Arial" pitchFamily="34" charset="0"/>
                <a:sym typeface="Arial" pitchFamily="34" charset="0"/>
              </a:rPr>
              <a:t>3</a:t>
            </a:r>
            <a:r>
              <a:rPr lang="en-US" altLang="zh-CN" sz="1800" dirty="0">
                <a:solidFill>
                  <a:srgbClr val="404040"/>
                </a:solidFill>
                <a:ea typeface="微软雅黑" pitchFamily="34" charset="-122"/>
                <a:cs typeface="Arial" pitchFamily="34" charset="0"/>
                <a:sym typeface="Arial" pitchFamily="34" charset="0"/>
              </a:rPr>
              <a:t>x~6</a:t>
            </a:r>
            <a:r>
              <a:rPr lang="zh-CN" altLang="zh-CN" sz="1800" dirty="0">
                <a:solidFill>
                  <a:srgbClr val="404040"/>
                </a:solidFill>
                <a:ea typeface="微软雅黑" pitchFamily="34" charset="-122"/>
                <a:cs typeface="Arial" pitchFamily="34" charset="0"/>
                <a:sym typeface="Arial" pitchFamily="34" charset="0"/>
              </a:rPr>
              <a:t>x </a:t>
            </a:r>
            <a:r>
              <a:rPr lang="en-US" altLang="zh-CN" sz="1800" dirty="0">
                <a:solidFill>
                  <a:srgbClr val="404040"/>
                </a:solidFill>
                <a:ea typeface="微软雅黑" pitchFamily="34" charset="-122"/>
                <a:cs typeface="Arial" pitchFamily="34" charset="0"/>
                <a:sym typeface="Arial" pitchFamily="34" charset="0"/>
              </a:rPr>
              <a:t>I</a:t>
            </a:r>
            <a:r>
              <a:rPr lang="zh-CN" altLang="zh-CN" sz="1800" dirty="0">
                <a:solidFill>
                  <a:srgbClr val="404040"/>
                </a:solidFill>
                <a:ea typeface="微软雅黑" pitchFamily="34" charset="-122"/>
                <a:cs typeface="Arial" pitchFamily="34" charset="0"/>
                <a:sym typeface="Arial" pitchFamily="34" charset="0"/>
              </a:rPr>
              <a:t>mprovement in HANA </a:t>
            </a:r>
            <a:r>
              <a:rPr lang="en-US" altLang="zh-CN" sz="1800" dirty="0">
                <a:solidFill>
                  <a:srgbClr val="404040"/>
                </a:solidFill>
                <a:ea typeface="微软雅黑" pitchFamily="34" charset="-122"/>
                <a:cs typeface="Arial" pitchFamily="34" charset="0"/>
                <a:sym typeface="Arial" pitchFamily="34" charset="0"/>
              </a:rPr>
              <a:t>P</a:t>
            </a:r>
            <a:r>
              <a:rPr lang="zh-CN" altLang="zh-CN" sz="1800" dirty="0">
                <a:solidFill>
                  <a:srgbClr val="404040"/>
                </a:solidFill>
                <a:ea typeface="微软雅黑" pitchFamily="34" charset="-122"/>
                <a:cs typeface="Arial" pitchFamily="34" charset="0"/>
                <a:sym typeface="Arial" pitchFamily="34" charset="0"/>
              </a:rPr>
              <a:t>erformance</a:t>
            </a:r>
            <a:endParaRPr lang="en-US" altLang="zh-CN" sz="1800" dirty="0">
              <a:solidFill>
                <a:srgbClr val="404040"/>
              </a:solidFill>
              <a:ea typeface="微软雅黑" pitchFamily="34" charset="-122"/>
              <a:cs typeface="Arial" pitchFamily="34" charset="0"/>
              <a:sym typeface="Arial" pitchFamily="34" charset="0"/>
            </a:endParaRPr>
          </a:p>
          <a:p>
            <a:pPr algn="ctr">
              <a:buSzPct val="100000"/>
            </a:pPr>
            <a:r>
              <a:rPr lang="en-US" altLang="zh-CN" sz="1800" dirty="0">
                <a:solidFill>
                  <a:srgbClr val="C00000"/>
                </a:solidFill>
                <a:ea typeface="微软雅黑" pitchFamily="34" charset="-122"/>
                <a:cs typeface="Arial" pitchFamily="34" charset="0"/>
                <a:sym typeface="Arial" pitchFamily="34" charset="0"/>
              </a:rPr>
              <a:t>Save </a:t>
            </a:r>
            <a:r>
              <a:rPr lang="en-US" altLang="zh-CN" sz="1800" dirty="0" smtClean="0">
                <a:solidFill>
                  <a:srgbClr val="C00000"/>
                </a:solidFill>
                <a:ea typeface="微软雅黑" pitchFamily="34" charset="-122"/>
                <a:cs typeface="Arial" pitchFamily="34" charset="0"/>
                <a:sym typeface="Arial" pitchFamily="34" charset="0"/>
              </a:rPr>
              <a:t>0.5~4 </a:t>
            </a:r>
            <a:r>
              <a:rPr lang="en-US" altLang="zh-CN" sz="1800" dirty="0">
                <a:solidFill>
                  <a:srgbClr val="C00000"/>
                </a:solidFill>
                <a:ea typeface="微软雅黑" pitchFamily="34" charset="-122"/>
                <a:cs typeface="Arial" pitchFamily="34" charset="0"/>
                <a:sym typeface="Arial" pitchFamily="34" charset="0"/>
              </a:rPr>
              <a:t>hours M&amp;O time</a:t>
            </a:r>
            <a:endParaRPr lang="zh-CN" altLang="zh-CN" sz="1800" dirty="0">
              <a:solidFill>
                <a:srgbClr val="C00000"/>
              </a:solidFill>
              <a:ea typeface="微软雅黑" pitchFamily="34" charset="-122"/>
              <a:cs typeface="Arial" pitchFamily="34" charset="0"/>
              <a:sym typeface="Arial" pitchFamily="34" charset="0"/>
            </a:endParaRPr>
          </a:p>
        </p:txBody>
      </p:sp>
      <p:grpSp>
        <p:nvGrpSpPr>
          <p:cNvPr id="28" name="组合 27"/>
          <p:cNvGrpSpPr/>
          <p:nvPr/>
        </p:nvGrpSpPr>
        <p:grpSpPr>
          <a:xfrm>
            <a:off x="6380117" y="2519806"/>
            <a:ext cx="5364041" cy="2937688"/>
            <a:chOff x="127199" y="2341248"/>
            <a:chExt cx="4700686" cy="2937688"/>
          </a:xfrm>
        </p:grpSpPr>
        <p:graphicFrame>
          <p:nvGraphicFramePr>
            <p:cNvPr id="29" name="图表 28"/>
            <p:cNvGraphicFramePr>
              <a:graphicFrameLocks/>
            </p:cNvGraphicFramePr>
            <p:nvPr>
              <p:extLst/>
            </p:nvPr>
          </p:nvGraphicFramePr>
          <p:xfrm>
            <a:off x="127199" y="2341248"/>
            <a:ext cx="4572000" cy="2937688"/>
          </p:xfrm>
          <a:graphic>
            <a:graphicData uri="http://schemas.openxmlformats.org/drawingml/2006/chart">
              <c:chart xmlns:c="http://schemas.openxmlformats.org/drawingml/2006/chart" xmlns:r="http://schemas.openxmlformats.org/officeDocument/2006/relationships" r:id="rId3"/>
            </a:graphicData>
          </a:graphic>
        </p:graphicFrame>
        <p:grpSp>
          <p:nvGrpSpPr>
            <p:cNvPr id="30" name="组合 29"/>
            <p:cNvGrpSpPr/>
            <p:nvPr/>
          </p:nvGrpSpPr>
          <p:grpSpPr>
            <a:xfrm>
              <a:off x="768995" y="2660614"/>
              <a:ext cx="4058890" cy="2573938"/>
              <a:chOff x="4026245" y="2412193"/>
              <a:chExt cx="6003110" cy="3244088"/>
            </a:xfrm>
          </p:grpSpPr>
          <p:grpSp>
            <p:nvGrpSpPr>
              <p:cNvPr id="31" name="组合 30"/>
              <p:cNvGrpSpPr/>
              <p:nvPr/>
            </p:nvGrpSpPr>
            <p:grpSpPr>
              <a:xfrm>
                <a:off x="4026245" y="2412193"/>
                <a:ext cx="5880532" cy="3244088"/>
                <a:chOff x="4026245" y="2412193"/>
                <a:chExt cx="5880532" cy="3244088"/>
              </a:xfrm>
            </p:grpSpPr>
            <p:sp>
              <p:nvSpPr>
                <p:cNvPr id="33" name="矩形 32"/>
                <p:cNvSpPr/>
                <p:nvPr/>
              </p:nvSpPr>
              <p:spPr bwMode="auto">
                <a:xfrm>
                  <a:off x="4026245" y="5268371"/>
                  <a:ext cx="1866330" cy="387910"/>
                </a:xfrm>
                <a:prstGeom prst="rect">
                  <a:avLst/>
                </a:prstGeom>
              </p:spPr>
              <p:txBody>
                <a:bodyPr wrap="none">
                  <a:spAutoFit/>
                </a:bodyPr>
                <a:lstStyle/>
                <a:p>
                  <a:pPr defTabSz="723959" eaLnBrk="0" fontAlgn="auto" hangingPunct="0">
                    <a:spcBef>
                      <a:spcPts val="0"/>
                    </a:spcBef>
                    <a:spcAft>
                      <a:spcPts val="0"/>
                    </a:spcAft>
                    <a:buSzPct val="100000"/>
                  </a:pPr>
                  <a:r>
                    <a:rPr lang="en-US" altLang="zh-CN" sz="1400" kern="0" dirty="0" smtClean="0">
                      <a:solidFill>
                        <a:schemeClr val="tx1">
                          <a:lumMod val="75000"/>
                          <a:lumOff val="25000"/>
                        </a:schemeClr>
                      </a:solidFill>
                      <a:latin typeface="DengXian"/>
                      <a:sym typeface="Arial" pitchFamily="34" charset="0"/>
                    </a:rPr>
                    <a:t>Unit: Second</a:t>
                  </a:r>
                  <a:endParaRPr lang="zh-CN" altLang="zh-CN" sz="1400" kern="0" dirty="0">
                    <a:solidFill>
                      <a:schemeClr val="tx1">
                        <a:lumMod val="75000"/>
                        <a:lumOff val="25000"/>
                      </a:schemeClr>
                    </a:solidFill>
                    <a:latin typeface="DengXian"/>
                    <a:sym typeface="Arial" pitchFamily="34" charset="0"/>
                  </a:endParaRPr>
                </a:p>
              </p:txBody>
            </p:sp>
            <p:grpSp>
              <p:nvGrpSpPr>
                <p:cNvPr id="34" name="组合 33"/>
                <p:cNvGrpSpPr/>
                <p:nvPr/>
              </p:nvGrpSpPr>
              <p:grpSpPr>
                <a:xfrm>
                  <a:off x="8684115" y="2412193"/>
                  <a:ext cx="1222662" cy="581864"/>
                  <a:chOff x="27163086" y="3095128"/>
                  <a:chExt cx="2783829" cy="1184790"/>
                </a:xfrm>
              </p:grpSpPr>
              <p:sp>
                <p:nvSpPr>
                  <p:cNvPr id="47" name="矩形 46"/>
                  <p:cNvSpPr/>
                  <p:nvPr/>
                </p:nvSpPr>
                <p:spPr>
                  <a:xfrm>
                    <a:off x="27835185" y="3162340"/>
                    <a:ext cx="2111730" cy="947832"/>
                  </a:xfrm>
                  <a:prstGeom prst="rect">
                    <a:avLst/>
                  </a:prstGeom>
                </p:spPr>
                <p:txBody>
                  <a:bodyPr wrap="none" anchor="ctr">
                    <a:spAutoFit/>
                  </a:bodyPr>
                  <a:lstStyle/>
                  <a:p>
                    <a:pPr defTabSz="723959" fontAlgn="auto">
                      <a:spcBef>
                        <a:spcPts val="0"/>
                      </a:spcBef>
                      <a:spcAft>
                        <a:spcPts val="0"/>
                      </a:spcAft>
                    </a:pPr>
                    <a:r>
                      <a:rPr lang="en-US" altLang="zh-CN" sz="1800" kern="0" dirty="0">
                        <a:solidFill>
                          <a:schemeClr val="tx1">
                            <a:lumMod val="75000"/>
                            <a:lumOff val="25000"/>
                          </a:schemeClr>
                        </a:solidFill>
                        <a:latin typeface="DengXian"/>
                        <a:ea typeface="微软雅黑" pitchFamily="34" charset="-122"/>
                      </a:rPr>
                      <a:t>3.2</a:t>
                    </a:r>
                    <a:r>
                      <a:rPr lang="en-US" altLang="zh-CN" sz="1800" kern="0" dirty="0">
                        <a:solidFill>
                          <a:schemeClr val="tx1">
                            <a:lumMod val="75000"/>
                            <a:lumOff val="25000"/>
                          </a:schemeClr>
                        </a:solidFill>
                        <a:latin typeface="Calibri Light"/>
                        <a:ea typeface="微软雅黑" pitchFamily="34" charset="-122"/>
                      </a:rPr>
                      <a:t>x</a:t>
                    </a:r>
                    <a:endParaRPr lang="zh-CN" altLang="en-US" sz="1000" kern="0" dirty="0">
                      <a:solidFill>
                        <a:schemeClr val="tx1">
                          <a:lumMod val="75000"/>
                          <a:lumOff val="25000"/>
                        </a:schemeClr>
                      </a:solidFill>
                      <a:latin typeface="Calibri Light"/>
                    </a:endParaRPr>
                  </a:p>
                </p:txBody>
              </p:sp>
              <p:sp>
                <p:nvSpPr>
                  <p:cNvPr id="48" name="矩形 47"/>
                  <p:cNvSpPr/>
                  <p:nvPr/>
                </p:nvSpPr>
                <p:spPr>
                  <a:xfrm>
                    <a:off x="27163086" y="3095128"/>
                    <a:ext cx="1561124" cy="1184790"/>
                  </a:xfrm>
                  <a:prstGeom prst="rect">
                    <a:avLst/>
                  </a:prstGeom>
                </p:spPr>
                <p:txBody>
                  <a:bodyPr wrap="none">
                    <a:spAutoFit/>
                  </a:bodyPr>
                  <a:lstStyle/>
                  <a:p>
                    <a:pPr defTabSz="723959" fontAlgn="auto">
                      <a:spcBef>
                        <a:spcPts val="0"/>
                      </a:spcBef>
                      <a:spcAft>
                        <a:spcPts val="0"/>
                      </a:spcAft>
                    </a:pPr>
                    <a:r>
                      <a:rPr lang="zh-CN" altLang="en-US" kern="0" dirty="0">
                        <a:solidFill>
                          <a:schemeClr val="tx1">
                            <a:lumMod val="75000"/>
                            <a:lumOff val="25000"/>
                          </a:schemeClr>
                        </a:solidFill>
                        <a:latin typeface="Calibri Light"/>
                        <a:ea typeface="微软雅黑" pitchFamily="34" charset="-122"/>
                      </a:rPr>
                      <a:t>↑</a:t>
                    </a:r>
                    <a:endParaRPr lang="zh-CN" altLang="en-US" kern="0" dirty="0">
                      <a:solidFill>
                        <a:schemeClr val="tx1">
                          <a:lumMod val="75000"/>
                          <a:lumOff val="25000"/>
                        </a:schemeClr>
                      </a:solidFill>
                      <a:latin typeface="Calibri Light"/>
                    </a:endParaRPr>
                  </a:p>
                </p:txBody>
              </p:sp>
            </p:grpSp>
            <p:grpSp>
              <p:nvGrpSpPr>
                <p:cNvPr id="35" name="组合 34"/>
                <p:cNvGrpSpPr/>
                <p:nvPr/>
              </p:nvGrpSpPr>
              <p:grpSpPr>
                <a:xfrm>
                  <a:off x="8684099" y="3143642"/>
                  <a:ext cx="1149776" cy="581864"/>
                  <a:chOff x="27163086" y="3095128"/>
                  <a:chExt cx="2617881" cy="1184785"/>
                </a:xfrm>
              </p:grpSpPr>
              <p:sp>
                <p:nvSpPr>
                  <p:cNvPr id="45" name="矩形 44"/>
                  <p:cNvSpPr/>
                  <p:nvPr/>
                </p:nvSpPr>
                <p:spPr>
                  <a:xfrm>
                    <a:off x="27858166" y="3187536"/>
                    <a:ext cx="1922801" cy="947828"/>
                  </a:xfrm>
                  <a:prstGeom prst="rect">
                    <a:avLst/>
                  </a:prstGeom>
                </p:spPr>
                <p:txBody>
                  <a:bodyPr wrap="none" anchor="ctr">
                    <a:spAutoFit/>
                  </a:bodyPr>
                  <a:lstStyle/>
                  <a:p>
                    <a:pPr defTabSz="723959" fontAlgn="auto">
                      <a:spcBef>
                        <a:spcPts val="0"/>
                      </a:spcBef>
                      <a:spcAft>
                        <a:spcPts val="0"/>
                      </a:spcAft>
                    </a:pPr>
                    <a:r>
                      <a:rPr lang="en-US" altLang="zh-CN" sz="1800" kern="0" dirty="0">
                        <a:solidFill>
                          <a:schemeClr val="tx1">
                            <a:lumMod val="75000"/>
                            <a:lumOff val="25000"/>
                          </a:schemeClr>
                        </a:solidFill>
                        <a:latin typeface="Calibri Light"/>
                        <a:ea typeface="微软雅黑" pitchFamily="34" charset="-122"/>
                      </a:rPr>
                      <a:t>4.2x</a:t>
                    </a:r>
                    <a:endParaRPr lang="zh-CN" altLang="en-US" sz="1000" kern="0" dirty="0">
                      <a:solidFill>
                        <a:schemeClr val="tx1">
                          <a:lumMod val="75000"/>
                          <a:lumOff val="25000"/>
                        </a:schemeClr>
                      </a:solidFill>
                      <a:latin typeface="Calibri Light"/>
                    </a:endParaRPr>
                  </a:p>
                </p:txBody>
              </p:sp>
              <p:sp>
                <p:nvSpPr>
                  <p:cNvPr id="46" name="矩形 45"/>
                  <p:cNvSpPr/>
                  <p:nvPr/>
                </p:nvSpPr>
                <p:spPr>
                  <a:xfrm>
                    <a:off x="27163086" y="3095128"/>
                    <a:ext cx="1561127" cy="1184785"/>
                  </a:xfrm>
                  <a:prstGeom prst="rect">
                    <a:avLst/>
                  </a:prstGeom>
                </p:spPr>
                <p:txBody>
                  <a:bodyPr wrap="none">
                    <a:spAutoFit/>
                  </a:bodyPr>
                  <a:lstStyle/>
                  <a:p>
                    <a:pPr defTabSz="723959" fontAlgn="auto">
                      <a:spcBef>
                        <a:spcPts val="0"/>
                      </a:spcBef>
                      <a:spcAft>
                        <a:spcPts val="0"/>
                      </a:spcAft>
                    </a:pPr>
                    <a:r>
                      <a:rPr lang="zh-CN" altLang="en-US" kern="0" dirty="0">
                        <a:solidFill>
                          <a:schemeClr val="tx1">
                            <a:lumMod val="75000"/>
                            <a:lumOff val="25000"/>
                          </a:schemeClr>
                        </a:solidFill>
                        <a:latin typeface="Calibri Light"/>
                        <a:ea typeface="微软雅黑" pitchFamily="34" charset="-122"/>
                      </a:rPr>
                      <a:t>↑</a:t>
                    </a:r>
                    <a:endParaRPr lang="zh-CN" altLang="en-US" kern="0" dirty="0">
                      <a:solidFill>
                        <a:schemeClr val="tx1">
                          <a:lumMod val="75000"/>
                          <a:lumOff val="25000"/>
                        </a:schemeClr>
                      </a:solidFill>
                      <a:latin typeface="Calibri Light"/>
                    </a:endParaRPr>
                  </a:p>
                </p:txBody>
              </p:sp>
            </p:grpSp>
            <p:grpSp>
              <p:nvGrpSpPr>
                <p:cNvPr id="36" name="组合 35"/>
                <p:cNvGrpSpPr/>
                <p:nvPr/>
              </p:nvGrpSpPr>
              <p:grpSpPr>
                <a:xfrm>
                  <a:off x="8684127" y="3850736"/>
                  <a:ext cx="1142407" cy="581865"/>
                  <a:chOff x="27163086" y="3095128"/>
                  <a:chExt cx="2601098" cy="1184786"/>
                </a:xfrm>
              </p:grpSpPr>
              <p:sp>
                <p:nvSpPr>
                  <p:cNvPr id="43" name="矩形 42"/>
                  <p:cNvSpPr/>
                  <p:nvPr/>
                </p:nvSpPr>
                <p:spPr>
                  <a:xfrm>
                    <a:off x="27841387" y="3131077"/>
                    <a:ext cx="1922797" cy="947828"/>
                  </a:xfrm>
                  <a:prstGeom prst="rect">
                    <a:avLst/>
                  </a:prstGeom>
                </p:spPr>
                <p:txBody>
                  <a:bodyPr wrap="none" anchor="ctr">
                    <a:spAutoFit/>
                  </a:bodyPr>
                  <a:lstStyle/>
                  <a:p>
                    <a:pPr defTabSz="723959" fontAlgn="auto">
                      <a:spcBef>
                        <a:spcPts val="0"/>
                      </a:spcBef>
                      <a:spcAft>
                        <a:spcPts val="0"/>
                      </a:spcAft>
                    </a:pPr>
                    <a:r>
                      <a:rPr lang="en-US" altLang="zh-CN" sz="1800" kern="0" dirty="0">
                        <a:solidFill>
                          <a:schemeClr val="tx1">
                            <a:lumMod val="75000"/>
                            <a:lumOff val="25000"/>
                          </a:schemeClr>
                        </a:solidFill>
                        <a:latin typeface="Calibri Light"/>
                        <a:ea typeface="微软雅黑" pitchFamily="34" charset="-122"/>
                      </a:rPr>
                      <a:t>5.8x</a:t>
                    </a:r>
                    <a:endParaRPr lang="zh-CN" altLang="en-US" sz="1000" kern="0" dirty="0">
                      <a:solidFill>
                        <a:schemeClr val="tx1">
                          <a:lumMod val="75000"/>
                          <a:lumOff val="25000"/>
                        </a:schemeClr>
                      </a:solidFill>
                      <a:latin typeface="Calibri Light"/>
                    </a:endParaRPr>
                  </a:p>
                </p:txBody>
              </p:sp>
              <p:sp>
                <p:nvSpPr>
                  <p:cNvPr id="44" name="矩形 43"/>
                  <p:cNvSpPr/>
                  <p:nvPr/>
                </p:nvSpPr>
                <p:spPr>
                  <a:xfrm>
                    <a:off x="27163086" y="3095128"/>
                    <a:ext cx="1561123" cy="1184786"/>
                  </a:xfrm>
                  <a:prstGeom prst="rect">
                    <a:avLst/>
                  </a:prstGeom>
                </p:spPr>
                <p:txBody>
                  <a:bodyPr wrap="none">
                    <a:spAutoFit/>
                  </a:bodyPr>
                  <a:lstStyle/>
                  <a:p>
                    <a:pPr defTabSz="723959" fontAlgn="auto">
                      <a:spcBef>
                        <a:spcPts val="0"/>
                      </a:spcBef>
                      <a:spcAft>
                        <a:spcPts val="0"/>
                      </a:spcAft>
                    </a:pPr>
                    <a:r>
                      <a:rPr lang="zh-CN" altLang="en-US" kern="0" dirty="0">
                        <a:solidFill>
                          <a:schemeClr val="tx1">
                            <a:lumMod val="75000"/>
                            <a:lumOff val="25000"/>
                          </a:schemeClr>
                        </a:solidFill>
                        <a:latin typeface="Calibri Light"/>
                        <a:ea typeface="微软雅黑" pitchFamily="34" charset="-122"/>
                      </a:rPr>
                      <a:t>↑</a:t>
                    </a:r>
                    <a:endParaRPr lang="zh-CN" altLang="en-US" kern="0" dirty="0">
                      <a:solidFill>
                        <a:schemeClr val="tx1">
                          <a:lumMod val="75000"/>
                          <a:lumOff val="25000"/>
                        </a:schemeClr>
                      </a:solidFill>
                      <a:latin typeface="Calibri Light"/>
                    </a:endParaRPr>
                  </a:p>
                </p:txBody>
              </p:sp>
            </p:grpSp>
            <p:grpSp>
              <p:nvGrpSpPr>
                <p:cNvPr id="37" name="组合 36"/>
                <p:cNvGrpSpPr/>
                <p:nvPr/>
              </p:nvGrpSpPr>
              <p:grpSpPr>
                <a:xfrm>
                  <a:off x="8684127" y="4574274"/>
                  <a:ext cx="1170100" cy="581864"/>
                  <a:chOff x="27163086" y="3095128"/>
                  <a:chExt cx="2664151" cy="1184786"/>
                </a:xfrm>
              </p:grpSpPr>
              <p:sp>
                <p:nvSpPr>
                  <p:cNvPr id="41" name="矩形 40"/>
                  <p:cNvSpPr/>
                  <p:nvPr/>
                </p:nvSpPr>
                <p:spPr>
                  <a:xfrm>
                    <a:off x="27904440" y="3159353"/>
                    <a:ext cx="1922797" cy="947828"/>
                  </a:xfrm>
                  <a:prstGeom prst="rect">
                    <a:avLst/>
                  </a:prstGeom>
                </p:spPr>
                <p:txBody>
                  <a:bodyPr wrap="none" anchor="ctr">
                    <a:spAutoFit/>
                  </a:bodyPr>
                  <a:lstStyle/>
                  <a:p>
                    <a:pPr defTabSz="723959" fontAlgn="auto">
                      <a:spcBef>
                        <a:spcPts val="0"/>
                      </a:spcBef>
                      <a:spcAft>
                        <a:spcPts val="0"/>
                      </a:spcAft>
                    </a:pPr>
                    <a:r>
                      <a:rPr lang="en-US" altLang="zh-CN" sz="1800" kern="0" dirty="0">
                        <a:solidFill>
                          <a:schemeClr val="tx1">
                            <a:lumMod val="75000"/>
                            <a:lumOff val="25000"/>
                          </a:schemeClr>
                        </a:solidFill>
                        <a:latin typeface="Calibri Light"/>
                        <a:ea typeface="微软雅黑" pitchFamily="34" charset="-122"/>
                      </a:rPr>
                      <a:t>6.1x</a:t>
                    </a:r>
                    <a:endParaRPr lang="zh-CN" altLang="en-US" sz="1000" kern="0" dirty="0">
                      <a:solidFill>
                        <a:schemeClr val="tx1">
                          <a:lumMod val="75000"/>
                          <a:lumOff val="25000"/>
                        </a:schemeClr>
                      </a:solidFill>
                      <a:latin typeface="Calibri Light"/>
                    </a:endParaRPr>
                  </a:p>
                </p:txBody>
              </p:sp>
              <p:sp>
                <p:nvSpPr>
                  <p:cNvPr id="42" name="矩形 41"/>
                  <p:cNvSpPr/>
                  <p:nvPr/>
                </p:nvSpPr>
                <p:spPr>
                  <a:xfrm>
                    <a:off x="27163086" y="3095128"/>
                    <a:ext cx="1561123" cy="1184786"/>
                  </a:xfrm>
                  <a:prstGeom prst="rect">
                    <a:avLst/>
                  </a:prstGeom>
                </p:spPr>
                <p:txBody>
                  <a:bodyPr wrap="none">
                    <a:spAutoFit/>
                  </a:bodyPr>
                  <a:lstStyle/>
                  <a:p>
                    <a:pPr defTabSz="723959" fontAlgn="auto">
                      <a:spcBef>
                        <a:spcPts val="0"/>
                      </a:spcBef>
                      <a:spcAft>
                        <a:spcPts val="0"/>
                      </a:spcAft>
                    </a:pPr>
                    <a:r>
                      <a:rPr lang="zh-CN" altLang="en-US" kern="0" dirty="0">
                        <a:solidFill>
                          <a:schemeClr val="tx1">
                            <a:lumMod val="75000"/>
                            <a:lumOff val="25000"/>
                          </a:schemeClr>
                        </a:solidFill>
                        <a:latin typeface="Calibri Light"/>
                        <a:ea typeface="微软雅黑" pitchFamily="34" charset="-122"/>
                      </a:rPr>
                      <a:t>↑</a:t>
                    </a:r>
                    <a:endParaRPr lang="zh-CN" altLang="en-US" kern="0" dirty="0">
                      <a:solidFill>
                        <a:schemeClr val="tx1">
                          <a:lumMod val="75000"/>
                          <a:lumOff val="25000"/>
                        </a:schemeClr>
                      </a:solidFill>
                      <a:latin typeface="Calibri Light"/>
                    </a:endParaRPr>
                  </a:p>
                </p:txBody>
              </p:sp>
            </p:grpSp>
          </p:grpSp>
          <p:sp>
            <p:nvSpPr>
              <p:cNvPr id="32" name="矩形 31"/>
              <p:cNvSpPr/>
              <p:nvPr/>
            </p:nvSpPr>
            <p:spPr>
              <a:xfrm>
                <a:off x="7990106" y="5310754"/>
                <a:ext cx="2039249" cy="316827"/>
              </a:xfrm>
              <a:prstGeom prst="rect">
                <a:avLst/>
              </a:prstGeom>
            </p:spPr>
            <p:txBody>
              <a:bodyPr>
                <a:noAutofit/>
              </a:bodyPr>
              <a:lstStyle/>
              <a:p>
                <a:pPr algn="ctr" defTabSz="723959" fontAlgn="auto">
                  <a:spcBef>
                    <a:spcPct val="20000"/>
                  </a:spcBef>
                  <a:spcAft>
                    <a:spcPts val="0"/>
                  </a:spcAft>
                </a:pPr>
                <a:r>
                  <a:rPr lang="en-US" altLang="zh-CN" sz="1400" i="1" kern="0" dirty="0">
                    <a:solidFill>
                      <a:schemeClr val="tx1">
                        <a:lumMod val="75000"/>
                        <a:lumOff val="25000"/>
                      </a:schemeClr>
                    </a:solidFill>
                    <a:latin typeface="Calibri Light"/>
                  </a:rPr>
                  <a:t>Source: By Test</a:t>
                </a:r>
              </a:p>
            </p:txBody>
          </p:sp>
        </p:grpSp>
      </p:grpSp>
      <p:grpSp>
        <p:nvGrpSpPr>
          <p:cNvPr id="2" name="组合 1"/>
          <p:cNvGrpSpPr/>
          <p:nvPr/>
        </p:nvGrpSpPr>
        <p:grpSpPr>
          <a:xfrm>
            <a:off x="247239" y="1901086"/>
            <a:ext cx="5405291" cy="3670300"/>
            <a:chOff x="409575" y="1788335"/>
            <a:chExt cx="5405291" cy="3670300"/>
          </a:xfrm>
        </p:grpSpPr>
        <p:sp>
          <p:nvSpPr>
            <p:cNvPr id="39" name="矩形 38"/>
            <p:cNvSpPr/>
            <p:nvPr/>
          </p:nvSpPr>
          <p:spPr>
            <a:xfrm>
              <a:off x="409575" y="1788335"/>
              <a:ext cx="5405291" cy="3670300"/>
            </a:xfrm>
            <a:prstGeom prst="rect">
              <a:avLst/>
            </a:prstGeom>
            <a:gradFill flip="none" rotWithShape="1">
              <a:gsLst>
                <a:gs pos="0">
                  <a:srgbClr val="DCDFE3">
                    <a:alpha val="5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latin typeface="Arial"/>
              </a:endParaRPr>
            </a:p>
          </p:txBody>
        </p:sp>
        <p:graphicFrame>
          <p:nvGraphicFramePr>
            <p:cNvPr id="49" name="图表 48"/>
            <p:cNvGraphicFramePr/>
            <p:nvPr>
              <p:extLst/>
            </p:nvPr>
          </p:nvGraphicFramePr>
          <p:xfrm>
            <a:off x="409575" y="1888516"/>
            <a:ext cx="5105184" cy="3424167"/>
          </p:xfrm>
          <a:graphic>
            <a:graphicData uri="http://schemas.openxmlformats.org/drawingml/2006/chart">
              <c:chart xmlns:c="http://schemas.openxmlformats.org/drawingml/2006/chart" xmlns:r="http://schemas.openxmlformats.org/officeDocument/2006/relationships" r:id="rId4"/>
            </a:graphicData>
          </a:graphic>
        </p:graphicFrame>
        <p:sp>
          <p:nvSpPr>
            <p:cNvPr id="50" name="矩形 49"/>
            <p:cNvSpPr/>
            <p:nvPr/>
          </p:nvSpPr>
          <p:spPr>
            <a:xfrm>
              <a:off x="3053493" y="2473174"/>
              <a:ext cx="2596376" cy="501316"/>
            </a:xfrm>
            <a:prstGeom prst="rect">
              <a:avLst/>
            </a:prstGeom>
          </p:spPr>
          <p:txBody>
            <a:bodyPr wrap="square" lIns="153568" tIns="76784" rIns="153568" bIns="76784">
              <a:spAutoFit/>
            </a:bodyPr>
            <a:lstStyle/>
            <a:p>
              <a:pPr algn="ctr" defTabSz="1535113">
                <a:buSzPct val="100000"/>
              </a:pPr>
              <a:r>
                <a:rPr lang="zh-CN" altLang="zh-CN" sz="1200" dirty="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rPr>
                <a:t>ES</a:t>
              </a:r>
              <a:r>
                <a:rPr lang="zh-CN" altLang="zh-CN" sz="1200" dirty="0" smtClean="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rPr>
                <a:t>3000</a:t>
              </a:r>
              <a:r>
                <a:rPr lang="en-US" altLang="zh-CN" sz="1200" dirty="0" smtClean="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rPr>
                <a:t> SAS SSD</a:t>
              </a:r>
              <a:endParaRPr lang="zh-CN" altLang="zh-CN" sz="1200" dirty="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endParaRPr>
            </a:p>
            <a:p>
              <a:pPr algn="ctr" defTabSz="1535113">
                <a:buSzPct val="100000"/>
              </a:pPr>
              <a:r>
                <a:rPr lang="en-US" altLang="zh-CN" sz="1050" dirty="0" smtClean="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rPr>
                <a:t>200,000 IOPS; 1,050 MB/s bandwidth</a:t>
              </a:r>
              <a:endParaRPr lang="zh-CN" altLang="zh-CN" sz="1050" dirty="0">
                <a:solidFill>
                  <a:srgbClr val="000000"/>
                </a:solidFill>
                <a:effectLst>
                  <a:outerShdw blurRad="38100" dist="38100" dir="2700000" algn="tl">
                    <a:srgbClr val="C0C0C0"/>
                  </a:outerShdw>
                </a:effectLst>
                <a:latin typeface="Arial"/>
                <a:ea typeface="微软雅黑" pitchFamily="34" charset="-122"/>
                <a:cs typeface="Arial" pitchFamily="34" charset="0"/>
                <a:sym typeface="Arial" pitchFamily="34" charset="0"/>
              </a:endParaRPr>
            </a:p>
          </p:txBody>
        </p:sp>
        <p:pic>
          <p:nvPicPr>
            <p:cNvPr id="51" name="图片 50"/>
            <p:cNvPicPr>
              <a:picLocks noChangeAspect="1"/>
            </p:cNvPicPr>
            <p:nvPr/>
          </p:nvPicPr>
          <p:blipFill>
            <a:blip r:embed="rId5" cstate="screen">
              <a:clrChange>
                <a:clrFrom>
                  <a:srgbClr val="FCFAFD"/>
                </a:clrFrom>
                <a:clrTo>
                  <a:srgbClr val="FCFAFD">
                    <a:alpha val="0"/>
                  </a:srgbClr>
                </a:clrTo>
              </a:clrChange>
              <a:extLst>
                <a:ext uri="{28A0092B-C50C-407E-A947-70E740481C1C}">
                  <a14:useLocalDpi xmlns:a14="http://schemas.microsoft.com/office/drawing/2010/main"/>
                </a:ext>
              </a:extLst>
            </a:blip>
            <a:stretch>
              <a:fillRect/>
            </a:stretch>
          </p:blipFill>
          <p:spPr>
            <a:xfrm>
              <a:off x="3923322" y="2974490"/>
              <a:ext cx="748602" cy="1068611"/>
            </a:xfrm>
            <a:prstGeom prst="rect">
              <a:avLst/>
            </a:prstGeom>
          </p:spPr>
        </p:pic>
      </p:grpSp>
      <p:sp>
        <p:nvSpPr>
          <p:cNvPr id="40" name="1188844406"/>
          <p:cNvSpPr txBox="1"/>
          <p:nvPr/>
        </p:nvSpPr>
        <p:spPr>
          <a:xfrm>
            <a:off x="624979" y="5217489"/>
            <a:ext cx="2554607" cy="270098"/>
          </a:xfrm>
          <a:prstGeom prst="rect">
            <a:avLst/>
          </a:prstGeom>
          <a:noFill/>
        </p:spPr>
        <p:txBody>
          <a:bodyPr wrap="square" lIns="115087" tIns="57543" rIns="115087" bIns="57543">
            <a:spAutoFit/>
          </a:bodyPr>
          <a:lstStyle/>
          <a:p>
            <a:pPr>
              <a:buSzPct val="100000"/>
            </a:pPr>
            <a:r>
              <a:rPr lang="en-US" altLang="zh-CN" sz="1000" dirty="0" smtClean="0">
                <a:ea typeface="微软雅黑" pitchFamily="34" charset="-122"/>
                <a:cs typeface="Arial" pitchFamily="34" charset="0"/>
                <a:sym typeface="Arial" pitchFamily="34" charset="0"/>
              </a:rPr>
              <a:t>4KB data block random read IOPS</a:t>
            </a:r>
            <a:endParaRPr lang="zh-CN" altLang="zh-CN" sz="1000" dirty="0">
              <a:ea typeface="微软雅黑" pitchFamily="34" charset="-122"/>
              <a:cs typeface="Arial" pitchFamily="34" charset="0"/>
              <a:sym typeface="Arial" pitchFamily="34" charset="0"/>
            </a:endParaRPr>
          </a:p>
        </p:txBody>
      </p:sp>
      <p:sp>
        <p:nvSpPr>
          <p:cNvPr id="52" name="1188844406"/>
          <p:cNvSpPr txBox="1"/>
          <p:nvPr/>
        </p:nvSpPr>
        <p:spPr>
          <a:xfrm>
            <a:off x="755792" y="1976034"/>
            <a:ext cx="4189667" cy="393209"/>
          </a:xfrm>
          <a:prstGeom prst="rect">
            <a:avLst/>
          </a:prstGeom>
          <a:noFill/>
        </p:spPr>
        <p:txBody>
          <a:bodyPr wrap="square" lIns="115087" tIns="57543" rIns="115087" bIns="57543">
            <a:spAutoFit/>
          </a:bodyPr>
          <a:lstStyle/>
          <a:p>
            <a:pPr algn="ctr">
              <a:buSzPct val="100000"/>
            </a:pPr>
            <a:r>
              <a:rPr lang="en-US" altLang="zh-CN" sz="1800" dirty="0" smtClean="0">
                <a:solidFill>
                  <a:srgbClr val="C00000"/>
                </a:solidFill>
                <a:ea typeface="微软雅黑" pitchFamily="34" charset="-122"/>
                <a:cs typeface="Arial" pitchFamily="34" charset="0"/>
                <a:sym typeface="Arial" pitchFamily="34" charset="0"/>
              </a:rPr>
              <a:t>240</a:t>
            </a:r>
            <a:r>
              <a:rPr lang="zh-CN" altLang="zh-CN" sz="1800" dirty="0" smtClean="0">
                <a:solidFill>
                  <a:srgbClr val="C00000"/>
                </a:solidFill>
                <a:ea typeface="微软雅黑" pitchFamily="34" charset="-122"/>
                <a:cs typeface="Arial" pitchFamily="34" charset="0"/>
                <a:sym typeface="Arial" pitchFamily="34" charset="0"/>
              </a:rPr>
              <a:t>x </a:t>
            </a:r>
            <a:r>
              <a:rPr lang="en-US" altLang="zh-CN" sz="1800" dirty="0" smtClean="0">
                <a:solidFill>
                  <a:srgbClr val="404040"/>
                </a:solidFill>
                <a:ea typeface="微软雅黑" pitchFamily="34" charset="-122"/>
                <a:cs typeface="Arial" pitchFamily="34" charset="0"/>
                <a:sym typeface="Arial" pitchFamily="34" charset="0"/>
              </a:rPr>
              <a:t>faster (SSD VS. HDD)</a:t>
            </a:r>
            <a:endParaRPr lang="zh-CN" altLang="zh-CN" sz="1800" dirty="0">
              <a:solidFill>
                <a:srgbClr val="404040"/>
              </a:solidFill>
              <a:ea typeface="微软雅黑" pitchFamily="34" charset="-122"/>
              <a:cs typeface="Arial" pitchFamily="34" charset="0"/>
              <a:sym typeface="Arial" pitchFamily="34" charset="0"/>
            </a:endParaRPr>
          </a:p>
        </p:txBody>
      </p:sp>
    </p:spTree>
    <p:extLst>
      <p:ext uri="{BB962C8B-B14F-4D97-AF65-F5344CB8AC3E}">
        <p14:creationId xmlns:p14="http://schemas.microsoft.com/office/powerpoint/2010/main" val="3075892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同侧圆角矩形 3"/>
          <p:cNvSpPr/>
          <p:nvPr/>
        </p:nvSpPr>
        <p:spPr bwMode="auto">
          <a:xfrm rot="5400000">
            <a:off x="3490119" y="-592807"/>
            <a:ext cx="4751388" cy="8632825"/>
          </a:xfrm>
          <a:prstGeom prst="round2SameRect">
            <a:avLst>
              <a:gd name="adj1" fmla="val 0"/>
              <a:gd name="adj2" fmla="val 0"/>
            </a:avLst>
          </a:prstGeom>
          <a:solidFill>
            <a:schemeClr val="bg1"/>
          </a:solidFill>
          <a:ln w="12700" algn="ctr">
            <a:noFill/>
            <a:round/>
            <a:headEnd/>
            <a:tailEnd/>
          </a:ln>
          <a:effectLst>
            <a:outerShdw blurRad="63500" sx="101000" sy="101000" algn="ctr" rotWithShape="0">
              <a:prstClr val="black">
                <a:alpha val="20000"/>
              </a:prstClr>
            </a:outerShdw>
          </a:effectLst>
        </p:spPr>
        <p:txBody>
          <a:bodyPr wrap="none" lIns="91336" tIns="45667" rIns="91336" bIns="45667" anchor="ctr"/>
          <a:lstStyle/>
          <a:p>
            <a:pPr defTabSz="1219444" eaLnBrk="0" fontAlgn="auto" hangingPunct="0">
              <a:spcBef>
                <a:spcPts val="0"/>
              </a:spcBef>
              <a:spcAft>
                <a:spcPts val="0"/>
              </a:spcAft>
              <a:buClr>
                <a:srgbClr val="990000"/>
              </a:buClr>
              <a:buSzPct val="60000"/>
              <a:defRPr/>
            </a:pPr>
            <a:endParaRPr lang="en-US" altLang="zh-CN" sz="2117" dirty="0">
              <a:solidFill>
                <a:srgbClr val="000000"/>
              </a:solidFill>
              <a:latin typeface="Arial"/>
              <a:ea typeface="Arial Unicode MS" pitchFamily="34" charset="-122"/>
              <a:cs typeface="Arial" pitchFamily="34" charset="0"/>
            </a:endParaRPr>
          </a:p>
        </p:txBody>
      </p:sp>
      <p:sp>
        <p:nvSpPr>
          <p:cNvPr id="5" name="矩形 4"/>
          <p:cNvSpPr/>
          <p:nvPr/>
        </p:nvSpPr>
        <p:spPr bwMode="auto">
          <a:xfrm>
            <a:off x="1741488" y="1459037"/>
            <a:ext cx="2090737" cy="3816350"/>
          </a:xfrm>
          <a:prstGeom prst="rect">
            <a:avLst/>
          </a:prstGeom>
          <a:solidFill>
            <a:schemeClr val="bg1">
              <a:lumMod val="85000"/>
            </a:schemeClr>
          </a:solidFill>
          <a:ln>
            <a:noFill/>
          </a:ln>
          <a:effectLst/>
          <a:extLst/>
        </p:spPr>
        <p:txBody>
          <a:bodyPr lIns="121803" tIns="60900" rIns="121803" bIns="60900"/>
          <a:lstStyle/>
          <a:p>
            <a:pPr defTabSz="1218028" fontAlgn="auto">
              <a:spcBef>
                <a:spcPts val="0"/>
              </a:spcBef>
              <a:spcAft>
                <a:spcPts val="0"/>
              </a:spcAft>
              <a:defRPr/>
            </a:pPr>
            <a:endParaRPr lang="en-US" altLang="zh-CN" sz="2540" dirty="0">
              <a:solidFill>
                <a:srgbClr val="000000"/>
              </a:solidFill>
              <a:latin typeface="Arial"/>
              <a:ea typeface="宋体" charset="-122"/>
              <a:cs typeface="Arial" pitchFamily="34" charset="0"/>
            </a:endParaRPr>
          </a:p>
        </p:txBody>
      </p:sp>
      <p:sp>
        <p:nvSpPr>
          <p:cNvPr id="6" name="矩形 5"/>
          <p:cNvSpPr/>
          <p:nvPr/>
        </p:nvSpPr>
        <p:spPr bwMode="auto">
          <a:xfrm>
            <a:off x="3789363" y="1459037"/>
            <a:ext cx="2090737" cy="3816350"/>
          </a:xfrm>
          <a:prstGeom prst="rect">
            <a:avLst/>
          </a:prstGeom>
          <a:solidFill>
            <a:schemeClr val="bg1">
              <a:lumMod val="95000"/>
            </a:schemeClr>
          </a:solidFill>
          <a:ln>
            <a:noFill/>
          </a:ln>
          <a:effectLst/>
          <a:extLst/>
        </p:spPr>
        <p:txBody>
          <a:bodyPr lIns="121803" tIns="60900" rIns="121803" bIns="60900"/>
          <a:lstStyle/>
          <a:p>
            <a:pPr defTabSz="1218028" fontAlgn="auto">
              <a:spcBef>
                <a:spcPts val="0"/>
              </a:spcBef>
              <a:spcAft>
                <a:spcPts val="0"/>
              </a:spcAft>
              <a:defRPr/>
            </a:pPr>
            <a:endParaRPr lang="en-US" altLang="zh-CN" sz="2540" dirty="0">
              <a:solidFill>
                <a:srgbClr val="000000"/>
              </a:solidFill>
              <a:latin typeface="Arial"/>
              <a:ea typeface="宋体" charset="-122"/>
              <a:cs typeface="Arial" pitchFamily="34" charset="0"/>
            </a:endParaRPr>
          </a:p>
        </p:txBody>
      </p:sp>
      <p:sp>
        <p:nvSpPr>
          <p:cNvPr id="7" name="矩形 6"/>
          <p:cNvSpPr/>
          <p:nvPr/>
        </p:nvSpPr>
        <p:spPr bwMode="auto">
          <a:xfrm>
            <a:off x="5837238" y="1459037"/>
            <a:ext cx="2090737" cy="3816350"/>
          </a:xfrm>
          <a:prstGeom prst="rect">
            <a:avLst/>
          </a:prstGeom>
          <a:solidFill>
            <a:schemeClr val="bg1">
              <a:lumMod val="85000"/>
            </a:schemeClr>
          </a:solidFill>
          <a:ln>
            <a:noFill/>
          </a:ln>
          <a:effectLst/>
          <a:extLst/>
        </p:spPr>
        <p:txBody>
          <a:bodyPr lIns="121803" tIns="60900" rIns="121803" bIns="60900"/>
          <a:lstStyle/>
          <a:p>
            <a:pPr defTabSz="1218028" fontAlgn="auto">
              <a:spcBef>
                <a:spcPts val="0"/>
              </a:spcBef>
              <a:spcAft>
                <a:spcPts val="0"/>
              </a:spcAft>
              <a:defRPr/>
            </a:pPr>
            <a:endParaRPr lang="en-US" altLang="zh-CN" sz="2540" dirty="0">
              <a:solidFill>
                <a:srgbClr val="000000"/>
              </a:solidFill>
              <a:latin typeface="Arial"/>
              <a:ea typeface="宋体" charset="-122"/>
              <a:cs typeface="Arial" pitchFamily="34" charset="0"/>
            </a:endParaRPr>
          </a:p>
        </p:txBody>
      </p:sp>
      <p:sp>
        <p:nvSpPr>
          <p:cNvPr id="8" name="矩形 7"/>
          <p:cNvSpPr/>
          <p:nvPr/>
        </p:nvSpPr>
        <p:spPr bwMode="auto">
          <a:xfrm>
            <a:off x="7885113" y="1459037"/>
            <a:ext cx="2092325" cy="3816350"/>
          </a:xfrm>
          <a:prstGeom prst="rect">
            <a:avLst/>
          </a:prstGeom>
          <a:solidFill>
            <a:schemeClr val="bg1">
              <a:lumMod val="95000"/>
            </a:schemeClr>
          </a:solidFill>
          <a:ln>
            <a:noFill/>
          </a:ln>
          <a:effectLst/>
          <a:extLst/>
        </p:spPr>
        <p:txBody>
          <a:bodyPr lIns="121803" tIns="60900" rIns="121803" bIns="60900"/>
          <a:lstStyle/>
          <a:p>
            <a:pPr defTabSz="1218028" fontAlgn="auto">
              <a:spcBef>
                <a:spcPts val="0"/>
              </a:spcBef>
              <a:spcAft>
                <a:spcPts val="0"/>
              </a:spcAft>
              <a:defRPr/>
            </a:pPr>
            <a:endParaRPr lang="en-US" altLang="zh-CN" sz="2540" dirty="0">
              <a:solidFill>
                <a:srgbClr val="000000"/>
              </a:solidFill>
              <a:latin typeface="Arial"/>
              <a:ea typeface="宋体" charset="-122"/>
              <a:cs typeface="Arial" pitchFamily="34" charset="0"/>
            </a:endParaRPr>
          </a:p>
        </p:txBody>
      </p:sp>
      <p:pic>
        <p:nvPicPr>
          <p:cNvPr id="36871" name="Picture 3" descr="C:\Users\Josh\Desktop\My Dropbox\Joshua\Projects\_ArtAssets\_Andri\DVD_ART36\Artwork_Imagery\Shapes\Circular shapes\3d Disc shapes\White Disc.png"/>
          <p:cNvPicPr>
            <a:picLocks noChangeAspect="1" noChangeArrowheads="1"/>
          </p:cNvPicPr>
          <p:nvPr/>
        </p:nvPicPr>
        <p:blipFill>
          <a:blip r:embed="rId3" cstate="print"/>
          <a:srcRect/>
          <a:stretch>
            <a:fillRect/>
          </a:stretch>
        </p:blipFill>
        <p:spPr bwMode="auto">
          <a:xfrm>
            <a:off x="1514475" y="4818187"/>
            <a:ext cx="8782050" cy="1082675"/>
          </a:xfrm>
          <a:prstGeom prst="rect">
            <a:avLst/>
          </a:prstGeom>
          <a:noFill/>
          <a:ln w="9525">
            <a:noFill/>
            <a:miter lim="800000"/>
            <a:headEnd/>
            <a:tailEnd/>
          </a:ln>
        </p:spPr>
      </p:pic>
      <p:sp>
        <p:nvSpPr>
          <p:cNvPr id="21" name="Title 2"/>
          <p:cNvSpPr txBox="1">
            <a:spLocks/>
          </p:cNvSpPr>
          <p:nvPr/>
        </p:nvSpPr>
        <p:spPr>
          <a:xfrm>
            <a:off x="3689350" y="1341562"/>
            <a:ext cx="4725988" cy="628650"/>
          </a:xfrm>
          <a:prstGeom prst="rect">
            <a:avLst/>
          </a:prstGeom>
        </p:spPr>
        <p:txBody>
          <a:bodyPr lIns="121803" tIns="60900" rIns="121803" bIns="60900"/>
          <a:lstStyle/>
          <a:p>
            <a:pPr defTabSz="1219444" eaLnBrk="0" fontAlgn="auto" hangingPunct="0">
              <a:spcBef>
                <a:spcPts val="0"/>
              </a:spcBef>
              <a:spcAft>
                <a:spcPts val="0"/>
              </a:spcAft>
              <a:defRPr/>
            </a:pPr>
            <a:endParaRPr lang="en-US" altLang="zh-CN" sz="2117" kern="0" dirty="0">
              <a:solidFill>
                <a:srgbClr val="000000">
                  <a:lumMod val="75000"/>
                  <a:lumOff val="25000"/>
                </a:srgbClr>
              </a:solidFill>
              <a:latin typeface="Arial"/>
              <a:ea typeface="微软雅黑" pitchFamily="34" charset="-122"/>
              <a:cs typeface="Arial" pitchFamily="34" charset="0"/>
            </a:endParaRPr>
          </a:p>
        </p:txBody>
      </p:sp>
      <p:sp>
        <p:nvSpPr>
          <p:cNvPr id="46" name="Freeform 20"/>
          <p:cNvSpPr>
            <a:spLocks noEditPoints="1"/>
          </p:cNvSpPr>
          <p:nvPr/>
        </p:nvSpPr>
        <p:spPr bwMode="auto">
          <a:xfrm>
            <a:off x="1895475" y="2536950"/>
            <a:ext cx="784225" cy="455612"/>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bg1"/>
          </a:solidFill>
          <a:ln w="9525">
            <a:noFill/>
            <a:round/>
            <a:headEnd/>
            <a:tailEnd/>
          </a:ln>
        </p:spPr>
        <p:txBody>
          <a:bodyPr lIns="121803" tIns="60900" rIns="121803" bIns="60900"/>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cs typeface="Arial" pitchFamily="34" charset="0"/>
            </a:endParaRPr>
          </a:p>
        </p:txBody>
      </p:sp>
      <p:sp>
        <p:nvSpPr>
          <p:cNvPr id="47" name="Freeform 20"/>
          <p:cNvSpPr>
            <a:spLocks noEditPoints="1"/>
          </p:cNvSpPr>
          <p:nvPr/>
        </p:nvSpPr>
        <p:spPr bwMode="auto">
          <a:xfrm>
            <a:off x="2366963" y="3927600"/>
            <a:ext cx="784225" cy="455612"/>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0099CC"/>
          </a:solidFill>
          <a:ln w="9525">
            <a:noFill/>
            <a:miter lim="800000"/>
            <a:headEnd/>
            <a:tailEnd/>
          </a:ln>
        </p:spPr>
        <p:txBody>
          <a:bodyPr wrap="none" lIns="121803" tIns="60900" rIns="121803" bIns="60900" anchor="ctr"/>
          <a:lstStyle/>
          <a:p>
            <a:pPr defTabSz="1219444" fontAlgn="auto">
              <a:spcBef>
                <a:spcPts val="0"/>
              </a:spcBef>
              <a:spcAft>
                <a:spcPts val="0"/>
              </a:spcAft>
              <a:defRPr/>
            </a:pPr>
            <a:endParaRPr lang="en-US" altLang="zh-CN" sz="2540" dirty="0">
              <a:solidFill>
                <a:srgbClr val="000000"/>
              </a:solidFill>
              <a:latin typeface="Arial"/>
              <a:ea typeface="+mn-ea"/>
              <a:cs typeface="Arial" pitchFamily="34" charset="0"/>
            </a:endParaRPr>
          </a:p>
        </p:txBody>
      </p:sp>
      <p:grpSp>
        <p:nvGrpSpPr>
          <p:cNvPr id="36875" name="组合 59"/>
          <p:cNvGrpSpPr>
            <a:grpSpLocks/>
          </p:cNvGrpSpPr>
          <p:nvPr/>
        </p:nvGrpSpPr>
        <p:grpSpPr bwMode="auto">
          <a:xfrm rot="20492177">
            <a:off x="1935512" y="3133533"/>
            <a:ext cx="1093248" cy="763588"/>
            <a:chOff x="1650573" y="2528538"/>
            <a:chExt cx="820612" cy="572148"/>
          </a:xfrm>
        </p:grpSpPr>
        <p:sp>
          <p:nvSpPr>
            <p:cNvPr id="48" name="Freeform 110"/>
            <p:cNvSpPr>
              <a:spLocks/>
            </p:cNvSpPr>
            <p:nvPr/>
          </p:nvSpPr>
          <p:spPr bwMode="auto">
            <a:xfrm rot="5188815">
              <a:off x="1740196" y="2735966"/>
              <a:ext cx="572148" cy="157292"/>
            </a:xfrm>
            <a:custGeom>
              <a:avLst/>
              <a:gdLst/>
              <a:ahLst/>
              <a:cxnLst>
                <a:cxn ang="0">
                  <a:pos x="134" y="138"/>
                </a:cxn>
                <a:cxn ang="0">
                  <a:pos x="132" y="128"/>
                </a:cxn>
                <a:cxn ang="0">
                  <a:pos x="110" y="26"/>
                </a:cxn>
                <a:cxn ang="0">
                  <a:pos x="80" y="76"/>
                </a:cxn>
                <a:cxn ang="0">
                  <a:pos x="66" y="92"/>
                </a:cxn>
                <a:cxn ang="0">
                  <a:pos x="46" y="98"/>
                </a:cxn>
                <a:cxn ang="0">
                  <a:pos x="0" y="98"/>
                </a:cxn>
                <a:cxn ang="0">
                  <a:pos x="46" y="84"/>
                </a:cxn>
                <a:cxn ang="0">
                  <a:pos x="52" y="84"/>
                </a:cxn>
                <a:cxn ang="0">
                  <a:pos x="64" y="76"/>
                </a:cxn>
                <a:cxn ang="0">
                  <a:pos x="68" y="72"/>
                </a:cxn>
                <a:cxn ang="0">
                  <a:pos x="104" y="10"/>
                </a:cxn>
                <a:cxn ang="0">
                  <a:pos x="108" y="4"/>
                </a:cxn>
                <a:cxn ang="0">
                  <a:pos x="110" y="2"/>
                </a:cxn>
                <a:cxn ang="0">
                  <a:pos x="114" y="0"/>
                </a:cxn>
                <a:cxn ang="0">
                  <a:pos x="118" y="0"/>
                </a:cxn>
                <a:cxn ang="0">
                  <a:pos x="124" y="6"/>
                </a:cxn>
                <a:cxn ang="0">
                  <a:pos x="124" y="6"/>
                </a:cxn>
                <a:cxn ang="0">
                  <a:pos x="124" y="14"/>
                </a:cxn>
                <a:cxn ang="0">
                  <a:pos x="146" y="128"/>
                </a:cxn>
                <a:cxn ang="0">
                  <a:pos x="146" y="128"/>
                </a:cxn>
                <a:cxn ang="0">
                  <a:pos x="148" y="128"/>
                </a:cxn>
                <a:cxn ang="0">
                  <a:pos x="180" y="92"/>
                </a:cxn>
                <a:cxn ang="0">
                  <a:pos x="188" y="84"/>
                </a:cxn>
                <a:cxn ang="0">
                  <a:pos x="208" y="76"/>
                </a:cxn>
                <a:cxn ang="0">
                  <a:pos x="218" y="76"/>
                </a:cxn>
                <a:cxn ang="0">
                  <a:pos x="282" y="88"/>
                </a:cxn>
                <a:cxn ang="0">
                  <a:pos x="218" y="88"/>
                </a:cxn>
                <a:cxn ang="0">
                  <a:pos x="204" y="92"/>
                </a:cxn>
                <a:cxn ang="0">
                  <a:pos x="190" y="100"/>
                </a:cxn>
                <a:cxn ang="0">
                  <a:pos x="158" y="136"/>
                </a:cxn>
                <a:cxn ang="0">
                  <a:pos x="152" y="142"/>
                </a:cxn>
                <a:cxn ang="0">
                  <a:pos x="144" y="144"/>
                </a:cxn>
                <a:cxn ang="0">
                  <a:pos x="144" y="144"/>
                </a:cxn>
                <a:cxn ang="0">
                  <a:pos x="144" y="144"/>
                </a:cxn>
                <a:cxn ang="0">
                  <a:pos x="134" y="138"/>
                </a:cxn>
              </a:cxnLst>
              <a:rect l="0" t="0" r="r" b="b"/>
              <a:pathLst>
                <a:path w="282" h="144">
                  <a:moveTo>
                    <a:pt x="134" y="138"/>
                  </a:moveTo>
                  <a:lnTo>
                    <a:pt x="134" y="138"/>
                  </a:lnTo>
                  <a:lnTo>
                    <a:pt x="134" y="132"/>
                  </a:lnTo>
                  <a:lnTo>
                    <a:pt x="132" y="128"/>
                  </a:lnTo>
                  <a:lnTo>
                    <a:pt x="132" y="128"/>
                  </a:lnTo>
                  <a:lnTo>
                    <a:pt x="110" y="26"/>
                  </a:lnTo>
                  <a:lnTo>
                    <a:pt x="80" y="76"/>
                  </a:lnTo>
                  <a:lnTo>
                    <a:pt x="80" y="76"/>
                  </a:lnTo>
                  <a:lnTo>
                    <a:pt x="74" y="86"/>
                  </a:lnTo>
                  <a:lnTo>
                    <a:pt x="66" y="92"/>
                  </a:lnTo>
                  <a:lnTo>
                    <a:pt x="56" y="96"/>
                  </a:lnTo>
                  <a:lnTo>
                    <a:pt x="46" y="98"/>
                  </a:lnTo>
                  <a:lnTo>
                    <a:pt x="46" y="98"/>
                  </a:lnTo>
                  <a:lnTo>
                    <a:pt x="0" y="98"/>
                  </a:lnTo>
                  <a:lnTo>
                    <a:pt x="0" y="84"/>
                  </a:lnTo>
                  <a:lnTo>
                    <a:pt x="46" y="84"/>
                  </a:lnTo>
                  <a:lnTo>
                    <a:pt x="46" y="84"/>
                  </a:lnTo>
                  <a:lnTo>
                    <a:pt x="52" y="84"/>
                  </a:lnTo>
                  <a:lnTo>
                    <a:pt x="58" y="80"/>
                  </a:lnTo>
                  <a:lnTo>
                    <a:pt x="64" y="76"/>
                  </a:lnTo>
                  <a:lnTo>
                    <a:pt x="68" y="72"/>
                  </a:lnTo>
                  <a:lnTo>
                    <a:pt x="68" y="72"/>
                  </a:lnTo>
                  <a:lnTo>
                    <a:pt x="104" y="10"/>
                  </a:lnTo>
                  <a:lnTo>
                    <a:pt x="104" y="10"/>
                  </a:lnTo>
                  <a:lnTo>
                    <a:pt x="108" y="4"/>
                  </a:lnTo>
                  <a:lnTo>
                    <a:pt x="108" y="4"/>
                  </a:lnTo>
                  <a:lnTo>
                    <a:pt x="108" y="4"/>
                  </a:lnTo>
                  <a:lnTo>
                    <a:pt x="110" y="2"/>
                  </a:lnTo>
                  <a:lnTo>
                    <a:pt x="114" y="0"/>
                  </a:lnTo>
                  <a:lnTo>
                    <a:pt x="114" y="0"/>
                  </a:lnTo>
                  <a:lnTo>
                    <a:pt x="114" y="0"/>
                  </a:lnTo>
                  <a:lnTo>
                    <a:pt x="118" y="0"/>
                  </a:lnTo>
                  <a:lnTo>
                    <a:pt x="122" y="2"/>
                  </a:lnTo>
                  <a:lnTo>
                    <a:pt x="124" y="6"/>
                  </a:lnTo>
                  <a:lnTo>
                    <a:pt x="124" y="6"/>
                  </a:lnTo>
                  <a:lnTo>
                    <a:pt x="124" y="6"/>
                  </a:lnTo>
                  <a:lnTo>
                    <a:pt x="124" y="14"/>
                  </a:lnTo>
                  <a:lnTo>
                    <a:pt x="124" y="14"/>
                  </a:lnTo>
                  <a:lnTo>
                    <a:pt x="146" y="128"/>
                  </a:lnTo>
                  <a:lnTo>
                    <a:pt x="146" y="128"/>
                  </a:lnTo>
                  <a:lnTo>
                    <a:pt x="146" y="128"/>
                  </a:lnTo>
                  <a:lnTo>
                    <a:pt x="146" y="128"/>
                  </a:lnTo>
                  <a:lnTo>
                    <a:pt x="146" y="128"/>
                  </a:lnTo>
                  <a:lnTo>
                    <a:pt x="148" y="128"/>
                  </a:lnTo>
                  <a:lnTo>
                    <a:pt x="148" y="128"/>
                  </a:lnTo>
                  <a:lnTo>
                    <a:pt x="180" y="92"/>
                  </a:lnTo>
                  <a:lnTo>
                    <a:pt x="180" y="92"/>
                  </a:lnTo>
                  <a:lnTo>
                    <a:pt x="188" y="84"/>
                  </a:lnTo>
                  <a:lnTo>
                    <a:pt x="198" y="80"/>
                  </a:lnTo>
                  <a:lnTo>
                    <a:pt x="208" y="76"/>
                  </a:lnTo>
                  <a:lnTo>
                    <a:pt x="218" y="76"/>
                  </a:lnTo>
                  <a:lnTo>
                    <a:pt x="218" y="76"/>
                  </a:lnTo>
                  <a:lnTo>
                    <a:pt x="282" y="76"/>
                  </a:lnTo>
                  <a:lnTo>
                    <a:pt x="282" y="88"/>
                  </a:lnTo>
                  <a:lnTo>
                    <a:pt x="218" y="88"/>
                  </a:lnTo>
                  <a:lnTo>
                    <a:pt x="218" y="88"/>
                  </a:lnTo>
                  <a:lnTo>
                    <a:pt x="212" y="90"/>
                  </a:lnTo>
                  <a:lnTo>
                    <a:pt x="204" y="92"/>
                  </a:lnTo>
                  <a:lnTo>
                    <a:pt x="196" y="96"/>
                  </a:lnTo>
                  <a:lnTo>
                    <a:pt x="190" y="100"/>
                  </a:lnTo>
                  <a:lnTo>
                    <a:pt x="190" y="100"/>
                  </a:lnTo>
                  <a:lnTo>
                    <a:pt x="158" y="136"/>
                  </a:lnTo>
                  <a:lnTo>
                    <a:pt x="158" y="136"/>
                  </a:lnTo>
                  <a:lnTo>
                    <a:pt x="152" y="142"/>
                  </a:lnTo>
                  <a:lnTo>
                    <a:pt x="144" y="144"/>
                  </a:lnTo>
                  <a:lnTo>
                    <a:pt x="144" y="144"/>
                  </a:lnTo>
                  <a:lnTo>
                    <a:pt x="144" y="144"/>
                  </a:lnTo>
                  <a:lnTo>
                    <a:pt x="144" y="144"/>
                  </a:lnTo>
                  <a:lnTo>
                    <a:pt x="144" y="144"/>
                  </a:lnTo>
                  <a:lnTo>
                    <a:pt x="144" y="144"/>
                  </a:lnTo>
                  <a:lnTo>
                    <a:pt x="138" y="142"/>
                  </a:lnTo>
                  <a:lnTo>
                    <a:pt x="134" y="138"/>
                  </a:lnTo>
                  <a:lnTo>
                    <a:pt x="134" y="138"/>
                  </a:lnTo>
                  <a:close/>
                </a:path>
              </a:pathLst>
            </a:custGeom>
            <a:solidFill>
              <a:srgbClr val="0099CC"/>
            </a:solid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rgbClr val="000000"/>
                </a:solidFill>
                <a:latin typeface="Arial"/>
                <a:ea typeface="+mn-ea"/>
                <a:cs typeface="Arial" pitchFamily="34" charset="0"/>
              </a:endParaRPr>
            </a:p>
          </p:txBody>
        </p:sp>
        <p:sp>
          <p:nvSpPr>
            <p:cNvPr id="52" name="TextBox 51"/>
            <p:cNvSpPr txBox="1"/>
            <p:nvPr/>
          </p:nvSpPr>
          <p:spPr>
            <a:xfrm rot="1107823">
              <a:off x="1650573" y="2887590"/>
              <a:ext cx="820612" cy="115307"/>
            </a:xfrm>
            <a:prstGeom prst="rect">
              <a:avLst/>
            </a:prstGeom>
          </p:spPr>
          <p:txBody>
            <a:bodyPr wrap="none" lIns="0" tIns="0" rIns="0" bIns="0">
              <a:spAutoFit/>
            </a:bodyPr>
            <a:lstStyle/>
            <a:p>
              <a:pPr>
                <a:buSzPct val="100000"/>
              </a:pPr>
              <a:r>
                <a:rPr lang="zh-CN" altLang="zh-CN" sz="1000" dirty="0">
                  <a:solidFill>
                    <a:srgbClr val="0070C0"/>
                  </a:solidFill>
                  <a:ea typeface="微软雅黑" pitchFamily="34" charset="-122"/>
                  <a:cs typeface="Arial" pitchFamily="34" charset="0"/>
                  <a:sym typeface="Arial" pitchFamily="34" charset="0"/>
                </a:rPr>
                <a:t>System </a:t>
              </a:r>
              <a:r>
                <a:rPr lang="en-US" altLang="zh-CN" sz="1000" dirty="0" smtClean="0">
                  <a:solidFill>
                    <a:srgbClr val="00B050"/>
                  </a:solidFill>
                  <a:ea typeface="微软雅黑" pitchFamily="34" charset="-122"/>
                  <a:cs typeface="Arial" pitchFamily="34" charset="0"/>
                  <a:sym typeface="Arial" pitchFamily="34" charset="0"/>
                </a:rPr>
                <a:t>R</a:t>
              </a:r>
              <a:r>
                <a:rPr lang="zh-CN" altLang="zh-CN" sz="1000" dirty="0" smtClean="0">
                  <a:solidFill>
                    <a:srgbClr val="0070C0"/>
                  </a:solidFill>
                  <a:ea typeface="微软雅黑" pitchFamily="34" charset="-122"/>
                  <a:cs typeface="Arial" pitchFamily="34" charset="0"/>
                  <a:sym typeface="Arial" pitchFamily="34" charset="0"/>
                </a:rPr>
                <a:t>eplication</a:t>
              </a:r>
              <a:endParaRPr lang="zh-CN" altLang="zh-CN" sz="1000" dirty="0">
                <a:solidFill>
                  <a:srgbClr val="0070C0"/>
                </a:solidFill>
                <a:ea typeface="微软雅黑" pitchFamily="34" charset="-122"/>
                <a:cs typeface="Arial" pitchFamily="34" charset="0"/>
                <a:sym typeface="Arial" pitchFamily="34" charset="0"/>
              </a:endParaRPr>
            </a:p>
          </p:txBody>
        </p:sp>
      </p:grpSp>
      <p:grpSp>
        <p:nvGrpSpPr>
          <p:cNvPr id="3" name="组合 521"/>
          <p:cNvGrpSpPr/>
          <p:nvPr/>
        </p:nvGrpSpPr>
        <p:grpSpPr>
          <a:xfrm>
            <a:off x="3366541" y="2593649"/>
            <a:ext cx="243233" cy="566367"/>
            <a:chOff x="-909638" y="971550"/>
            <a:chExt cx="909638" cy="2039938"/>
          </a:xfrm>
          <a:solidFill>
            <a:schemeClr val="tx1">
              <a:lumMod val="50000"/>
              <a:lumOff val="50000"/>
              <a:alpha val="73000"/>
            </a:schemeClr>
          </a:solidFill>
        </p:grpSpPr>
        <p:sp>
          <p:nvSpPr>
            <p:cNvPr id="55" name="Freeform 147"/>
            <p:cNvSpPr>
              <a:spLocks/>
            </p:cNvSpPr>
            <p:nvPr/>
          </p:nvSpPr>
          <p:spPr bwMode="auto">
            <a:xfrm>
              <a:off x="-363538" y="132556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2"/>
                </a:cxn>
                <a:cxn ang="0">
                  <a:pos x="1502" y="128"/>
                </a:cxn>
                <a:cxn ang="0">
                  <a:pos x="1500" y="153"/>
                </a:cxn>
                <a:cxn ang="0">
                  <a:pos x="1493" y="177"/>
                </a:cxn>
                <a:cxn ang="0">
                  <a:pos x="1481" y="199"/>
                </a:cxn>
                <a:cxn ang="0">
                  <a:pos x="1465" y="217"/>
                </a:cxn>
                <a:cxn ang="0">
                  <a:pos x="1447" y="232"/>
                </a:cxn>
                <a:cxn ang="0">
                  <a:pos x="1425" y="245"/>
                </a:cxn>
                <a:cxn ang="0">
                  <a:pos x="1401" y="252"/>
                </a:cxn>
                <a:cxn ang="0">
                  <a:pos x="1376" y="254"/>
                </a:cxn>
                <a:cxn ang="0">
                  <a:pos x="113" y="254"/>
                </a:cxn>
                <a:cxn ang="0">
                  <a:pos x="89" y="249"/>
                </a:cxn>
                <a:cxn ang="0">
                  <a:pos x="66" y="238"/>
                </a:cxn>
                <a:cxn ang="0">
                  <a:pos x="46" y="225"/>
                </a:cxn>
                <a:cxn ang="0">
                  <a:pos x="29" y="208"/>
                </a:cxn>
                <a:cxn ang="0">
                  <a:pos x="15" y="188"/>
                </a:cxn>
                <a:cxn ang="0">
                  <a:pos x="6" y="165"/>
                </a:cxn>
                <a:cxn ang="0">
                  <a:pos x="1" y="140"/>
                </a:cxn>
                <a:cxn ang="0">
                  <a:pos x="1" y="114"/>
                </a:cxn>
                <a:cxn ang="0">
                  <a:pos x="6" y="90"/>
                </a:cxn>
                <a:cxn ang="0">
                  <a:pos x="15" y="67"/>
                </a:cxn>
                <a:cxn ang="0">
                  <a:pos x="29" y="47"/>
                </a:cxn>
                <a:cxn ang="0">
                  <a:pos x="46" y="30"/>
                </a:cxn>
                <a:cxn ang="0">
                  <a:pos x="66" y="16"/>
                </a:cxn>
                <a:cxn ang="0">
                  <a:pos x="89" y="7"/>
                </a:cxn>
                <a:cxn ang="0">
                  <a:pos x="113" y="1"/>
                </a:cxn>
              </a:cxnLst>
              <a:rect l="0" t="0" r="r" b="b"/>
              <a:pathLst>
                <a:path w="1502" h="254">
                  <a:moveTo>
                    <a:pt x="127" y="0"/>
                  </a:moveTo>
                  <a:lnTo>
                    <a:pt x="1376" y="0"/>
                  </a:lnTo>
                  <a:lnTo>
                    <a:pt x="1388" y="1"/>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2"/>
                  </a:lnTo>
                  <a:lnTo>
                    <a:pt x="1502" y="114"/>
                  </a:lnTo>
                  <a:lnTo>
                    <a:pt x="1502" y="128"/>
                  </a:lnTo>
                  <a:lnTo>
                    <a:pt x="1502" y="140"/>
                  </a:lnTo>
                  <a:lnTo>
                    <a:pt x="1500" y="153"/>
                  </a:lnTo>
                  <a:lnTo>
                    <a:pt x="1497" y="165"/>
                  </a:lnTo>
                  <a:lnTo>
                    <a:pt x="1493" y="177"/>
                  </a:lnTo>
                  <a:lnTo>
                    <a:pt x="1487" y="188"/>
                  </a:lnTo>
                  <a:lnTo>
                    <a:pt x="1481" y="199"/>
                  </a:lnTo>
                  <a:lnTo>
                    <a:pt x="1473" y="208"/>
                  </a:lnTo>
                  <a:lnTo>
                    <a:pt x="1465" y="217"/>
                  </a:lnTo>
                  <a:lnTo>
                    <a:pt x="1456" y="225"/>
                  </a:lnTo>
                  <a:lnTo>
                    <a:pt x="1447" y="232"/>
                  </a:lnTo>
                  <a:lnTo>
                    <a:pt x="1436" y="238"/>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38"/>
                  </a:lnTo>
                  <a:lnTo>
                    <a:pt x="56" y="232"/>
                  </a:lnTo>
                  <a:lnTo>
                    <a:pt x="46" y="225"/>
                  </a:lnTo>
                  <a:lnTo>
                    <a:pt x="37" y="217"/>
                  </a:lnTo>
                  <a:lnTo>
                    <a:pt x="29" y="208"/>
                  </a:lnTo>
                  <a:lnTo>
                    <a:pt x="22" y="199"/>
                  </a:lnTo>
                  <a:lnTo>
                    <a:pt x="15" y="188"/>
                  </a:lnTo>
                  <a:lnTo>
                    <a:pt x="10" y="177"/>
                  </a:lnTo>
                  <a:lnTo>
                    <a:pt x="6" y="165"/>
                  </a:lnTo>
                  <a:lnTo>
                    <a:pt x="3" y="153"/>
                  </a:lnTo>
                  <a:lnTo>
                    <a:pt x="1" y="140"/>
                  </a:lnTo>
                  <a:lnTo>
                    <a:pt x="0" y="128"/>
                  </a:lnTo>
                  <a:lnTo>
                    <a:pt x="1" y="114"/>
                  </a:lnTo>
                  <a:lnTo>
                    <a:pt x="3" y="102"/>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1"/>
                  </a:lnTo>
                  <a:lnTo>
                    <a:pt x="127" y="0"/>
                  </a:lnTo>
                  <a:close/>
                </a:path>
              </a:pathLst>
            </a:custGeom>
            <a:grp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endParaRPr>
            </a:p>
          </p:txBody>
        </p:sp>
        <p:sp>
          <p:nvSpPr>
            <p:cNvPr id="56" name="Freeform 148"/>
            <p:cNvSpPr>
              <a:spLocks/>
            </p:cNvSpPr>
            <p:nvPr/>
          </p:nvSpPr>
          <p:spPr bwMode="auto">
            <a:xfrm>
              <a:off x="-363538" y="160178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1"/>
                </a:cxn>
                <a:cxn ang="0">
                  <a:pos x="1502" y="127"/>
                </a:cxn>
                <a:cxn ang="0">
                  <a:pos x="1500" y="152"/>
                </a:cxn>
                <a:cxn ang="0">
                  <a:pos x="1493" y="176"/>
                </a:cxn>
                <a:cxn ang="0">
                  <a:pos x="1481" y="198"/>
                </a:cxn>
                <a:cxn ang="0">
                  <a:pos x="1465" y="217"/>
                </a:cxn>
                <a:cxn ang="0">
                  <a:pos x="1447" y="232"/>
                </a:cxn>
                <a:cxn ang="0">
                  <a:pos x="1425" y="244"/>
                </a:cxn>
                <a:cxn ang="0">
                  <a:pos x="1401" y="252"/>
                </a:cxn>
                <a:cxn ang="0">
                  <a:pos x="1376" y="254"/>
                </a:cxn>
                <a:cxn ang="0">
                  <a:pos x="113" y="254"/>
                </a:cxn>
                <a:cxn ang="0">
                  <a:pos x="89" y="248"/>
                </a:cxn>
                <a:cxn ang="0">
                  <a:pos x="66" y="239"/>
                </a:cxn>
                <a:cxn ang="0">
                  <a:pos x="46" y="224"/>
                </a:cxn>
                <a:cxn ang="0">
                  <a:pos x="29" y="208"/>
                </a:cxn>
                <a:cxn ang="0">
                  <a:pos x="15" y="188"/>
                </a:cxn>
                <a:cxn ang="0">
                  <a:pos x="6" y="165"/>
                </a:cxn>
                <a:cxn ang="0">
                  <a:pos x="1" y="140"/>
                </a:cxn>
                <a:cxn ang="0">
                  <a:pos x="1" y="114"/>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1"/>
                  </a:lnTo>
                  <a:lnTo>
                    <a:pt x="1502" y="114"/>
                  </a:lnTo>
                  <a:lnTo>
                    <a:pt x="1502" y="127"/>
                  </a:lnTo>
                  <a:lnTo>
                    <a:pt x="1502" y="140"/>
                  </a:lnTo>
                  <a:lnTo>
                    <a:pt x="1500" y="152"/>
                  </a:lnTo>
                  <a:lnTo>
                    <a:pt x="1497" y="165"/>
                  </a:lnTo>
                  <a:lnTo>
                    <a:pt x="1493" y="176"/>
                  </a:lnTo>
                  <a:lnTo>
                    <a:pt x="1487" y="188"/>
                  </a:lnTo>
                  <a:lnTo>
                    <a:pt x="1481" y="198"/>
                  </a:lnTo>
                  <a:lnTo>
                    <a:pt x="1473" y="208"/>
                  </a:lnTo>
                  <a:lnTo>
                    <a:pt x="1465" y="217"/>
                  </a:lnTo>
                  <a:lnTo>
                    <a:pt x="1456" y="224"/>
                  </a:lnTo>
                  <a:lnTo>
                    <a:pt x="1447" y="232"/>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2"/>
                  </a:lnTo>
                  <a:lnTo>
                    <a:pt x="46" y="224"/>
                  </a:lnTo>
                  <a:lnTo>
                    <a:pt x="37" y="217"/>
                  </a:lnTo>
                  <a:lnTo>
                    <a:pt x="29" y="208"/>
                  </a:lnTo>
                  <a:lnTo>
                    <a:pt x="22" y="198"/>
                  </a:lnTo>
                  <a:lnTo>
                    <a:pt x="15" y="188"/>
                  </a:lnTo>
                  <a:lnTo>
                    <a:pt x="10" y="176"/>
                  </a:lnTo>
                  <a:lnTo>
                    <a:pt x="6" y="165"/>
                  </a:lnTo>
                  <a:lnTo>
                    <a:pt x="3" y="152"/>
                  </a:lnTo>
                  <a:lnTo>
                    <a:pt x="1" y="140"/>
                  </a:lnTo>
                  <a:lnTo>
                    <a:pt x="0" y="127"/>
                  </a:lnTo>
                  <a:lnTo>
                    <a:pt x="1" y="114"/>
                  </a:lnTo>
                  <a:lnTo>
                    <a:pt x="3" y="101"/>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endParaRPr>
            </a:p>
          </p:txBody>
        </p:sp>
        <p:sp>
          <p:nvSpPr>
            <p:cNvPr id="57" name="Freeform 149"/>
            <p:cNvSpPr>
              <a:spLocks/>
            </p:cNvSpPr>
            <p:nvPr/>
          </p:nvSpPr>
          <p:spPr bwMode="auto">
            <a:xfrm>
              <a:off x="-363538" y="1878013"/>
              <a:ext cx="184150" cy="31750"/>
            </a:xfrm>
            <a:custGeom>
              <a:avLst/>
              <a:gdLst/>
              <a:ahLst/>
              <a:cxnLst>
                <a:cxn ang="0">
                  <a:pos x="1376" y="0"/>
                </a:cxn>
                <a:cxn ang="0">
                  <a:pos x="1401" y="4"/>
                </a:cxn>
                <a:cxn ang="0">
                  <a:pos x="1425" y="11"/>
                </a:cxn>
                <a:cxn ang="0">
                  <a:pos x="1447" y="22"/>
                </a:cxn>
                <a:cxn ang="0">
                  <a:pos x="1465" y="38"/>
                </a:cxn>
                <a:cxn ang="0">
                  <a:pos x="1481" y="57"/>
                </a:cxn>
                <a:cxn ang="0">
                  <a:pos x="1493" y="79"/>
                </a:cxn>
                <a:cxn ang="0">
                  <a:pos x="1500" y="103"/>
                </a:cxn>
                <a:cxn ang="0">
                  <a:pos x="1502" y="128"/>
                </a:cxn>
                <a:cxn ang="0">
                  <a:pos x="1500" y="153"/>
                </a:cxn>
                <a:cxn ang="0">
                  <a:pos x="1493" y="177"/>
                </a:cxn>
                <a:cxn ang="0">
                  <a:pos x="1481" y="199"/>
                </a:cxn>
                <a:cxn ang="0">
                  <a:pos x="1465" y="218"/>
                </a:cxn>
                <a:cxn ang="0">
                  <a:pos x="1447" y="233"/>
                </a:cxn>
                <a:cxn ang="0">
                  <a:pos x="1425" y="245"/>
                </a:cxn>
                <a:cxn ang="0">
                  <a:pos x="1401" y="252"/>
                </a:cxn>
                <a:cxn ang="0">
                  <a:pos x="1376" y="254"/>
                </a:cxn>
                <a:cxn ang="0">
                  <a:pos x="113" y="254"/>
                </a:cxn>
                <a:cxn ang="0">
                  <a:pos x="89" y="249"/>
                </a:cxn>
                <a:cxn ang="0">
                  <a:pos x="66" y="240"/>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30"/>
                </a:cxn>
                <a:cxn ang="0">
                  <a:pos x="66" y="16"/>
                </a:cxn>
                <a:cxn ang="0">
                  <a:pos x="89" y="7"/>
                </a:cxn>
                <a:cxn ang="0">
                  <a:pos x="113" y="2"/>
                </a:cxn>
              </a:cxnLst>
              <a:rect l="0" t="0" r="r" b="b"/>
              <a:pathLst>
                <a:path w="1502" h="254">
                  <a:moveTo>
                    <a:pt x="127" y="0"/>
                  </a:moveTo>
                  <a:lnTo>
                    <a:pt x="1376" y="0"/>
                  </a:lnTo>
                  <a:lnTo>
                    <a:pt x="1388" y="2"/>
                  </a:lnTo>
                  <a:lnTo>
                    <a:pt x="1401" y="4"/>
                  </a:lnTo>
                  <a:lnTo>
                    <a:pt x="1413" y="7"/>
                  </a:lnTo>
                  <a:lnTo>
                    <a:pt x="1425" y="11"/>
                  </a:lnTo>
                  <a:lnTo>
                    <a:pt x="1436" y="16"/>
                  </a:lnTo>
                  <a:lnTo>
                    <a:pt x="1447" y="22"/>
                  </a:lnTo>
                  <a:lnTo>
                    <a:pt x="1456" y="30"/>
                  </a:lnTo>
                  <a:lnTo>
                    <a:pt x="1465" y="38"/>
                  </a:lnTo>
                  <a:lnTo>
                    <a:pt x="1473" y="47"/>
                  </a:lnTo>
                  <a:lnTo>
                    <a:pt x="1481" y="57"/>
                  </a:lnTo>
                  <a:lnTo>
                    <a:pt x="1487" y="67"/>
                  </a:lnTo>
                  <a:lnTo>
                    <a:pt x="1493" y="79"/>
                  </a:lnTo>
                  <a:lnTo>
                    <a:pt x="1497" y="90"/>
                  </a:lnTo>
                  <a:lnTo>
                    <a:pt x="1500" y="103"/>
                  </a:lnTo>
                  <a:lnTo>
                    <a:pt x="1502" y="115"/>
                  </a:lnTo>
                  <a:lnTo>
                    <a:pt x="1502" y="128"/>
                  </a:lnTo>
                  <a:lnTo>
                    <a:pt x="1502" y="140"/>
                  </a:lnTo>
                  <a:lnTo>
                    <a:pt x="1500" y="153"/>
                  </a:lnTo>
                  <a:lnTo>
                    <a:pt x="1497" y="165"/>
                  </a:lnTo>
                  <a:lnTo>
                    <a:pt x="1493" y="177"/>
                  </a:lnTo>
                  <a:lnTo>
                    <a:pt x="1487" y="188"/>
                  </a:lnTo>
                  <a:lnTo>
                    <a:pt x="1481" y="199"/>
                  </a:lnTo>
                  <a:lnTo>
                    <a:pt x="1473" y="208"/>
                  </a:lnTo>
                  <a:lnTo>
                    <a:pt x="1465" y="218"/>
                  </a:lnTo>
                  <a:lnTo>
                    <a:pt x="1456" y="226"/>
                  </a:lnTo>
                  <a:lnTo>
                    <a:pt x="1447" y="233"/>
                  </a:lnTo>
                  <a:lnTo>
                    <a:pt x="1436" y="240"/>
                  </a:lnTo>
                  <a:lnTo>
                    <a:pt x="1425" y="245"/>
                  </a:lnTo>
                  <a:lnTo>
                    <a:pt x="1413" y="249"/>
                  </a:lnTo>
                  <a:lnTo>
                    <a:pt x="1401" y="252"/>
                  </a:lnTo>
                  <a:lnTo>
                    <a:pt x="1388" y="254"/>
                  </a:lnTo>
                  <a:lnTo>
                    <a:pt x="1376" y="254"/>
                  </a:lnTo>
                  <a:lnTo>
                    <a:pt x="127" y="254"/>
                  </a:lnTo>
                  <a:lnTo>
                    <a:pt x="113" y="254"/>
                  </a:lnTo>
                  <a:lnTo>
                    <a:pt x="101" y="252"/>
                  </a:lnTo>
                  <a:lnTo>
                    <a:pt x="89" y="249"/>
                  </a:lnTo>
                  <a:lnTo>
                    <a:pt x="77" y="245"/>
                  </a:lnTo>
                  <a:lnTo>
                    <a:pt x="66" y="240"/>
                  </a:lnTo>
                  <a:lnTo>
                    <a:pt x="56" y="233"/>
                  </a:lnTo>
                  <a:lnTo>
                    <a:pt x="46" y="226"/>
                  </a:lnTo>
                  <a:lnTo>
                    <a:pt x="37" y="218"/>
                  </a:lnTo>
                  <a:lnTo>
                    <a:pt x="29" y="208"/>
                  </a:lnTo>
                  <a:lnTo>
                    <a:pt x="22" y="199"/>
                  </a:lnTo>
                  <a:lnTo>
                    <a:pt x="15" y="188"/>
                  </a:lnTo>
                  <a:lnTo>
                    <a:pt x="10" y="177"/>
                  </a:lnTo>
                  <a:lnTo>
                    <a:pt x="6" y="165"/>
                  </a:lnTo>
                  <a:lnTo>
                    <a:pt x="3" y="153"/>
                  </a:lnTo>
                  <a:lnTo>
                    <a:pt x="1" y="140"/>
                  </a:lnTo>
                  <a:lnTo>
                    <a:pt x="0" y="128"/>
                  </a:lnTo>
                  <a:lnTo>
                    <a:pt x="1" y="115"/>
                  </a:lnTo>
                  <a:lnTo>
                    <a:pt x="3" y="103"/>
                  </a:lnTo>
                  <a:lnTo>
                    <a:pt x="6" y="90"/>
                  </a:lnTo>
                  <a:lnTo>
                    <a:pt x="10" y="79"/>
                  </a:lnTo>
                  <a:lnTo>
                    <a:pt x="15" y="67"/>
                  </a:lnTo>
                  <a:lnTo>
                    <a:pt x="22" y="57"/>
                  </a:lnTo>
                  <a:lnTo>
                    <a:pt x="29" y="47"/>
                  </a:lnTo>
                  <a:lnTo>
                    <a:pt x="37" y="38"/>
                  </a:lnTo>
                  <a:lnTo>
                    <a:pt x="46" y="30"/>
                  </a:lnTo>
                  <a:lnTo>
                    <a:pt x="56" y="22"/>
                  </a:lnTo>
                  <a:lnTo>
                    <a:pt x="66" y="16"/>
                  </a:lnTo>
                  <a:lnTo>
                    <a:pt x="77" y="11"/>
                  </a:lnTo>
                  <a:lnTo>
                    <a:pt x="89" y="7"/>
                  </a:lnTo>
                  <a:lnTo>
                    <a:pt x="101" y="4"/>
                  </a:lnTo>
                  <a:lnTo>
                    <a:pt x="113" y="2"/>
                  </a:lnTo>
                  <a:lnTo>
                    <a:pt x="127" y="0"/>
                  </a:lnTo>
                  <a:close/>
                </a:path>
              </a:pathLst>
            </a:custGeom>
            <a:grp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endParaRPr>
            </a:p>
          </p:txBody>
        </p:sp>
        <p:sp>
          <p:nvSpPr>
            <p:cNvPr id="58" name="Freeform 150"/>
            <p:cNvSpPr>
              <a:spLocks/>
            </p:cNvSpPr>
            <p:nvPr/>
          </p:nvSpPr>
          <p:spPr bwMode="auto">
            <a:xfrm>
              <a:off x="-363538" y="2154238"/>
              <a:ext cx="184150" cy="31750"/>
            </a:xfrm>
            <a:custGeom>
              <a:avLst/>
              <a:gdLst/>
              <a:ahLst/>
              <a:cxnLst>
                <a:cxn ang="0">
                  <a:pos x="1376" y="0"/>
                </a:cxn>
                <a:cxn ang="0">
                  <a:pos x="1401" y="3"/>
                </a:cxn>
                <a:cxn ang="0">
                  <a:pos x="1425" y="10"/>
                </a:cxn>
                <a:cxn ang="0">
                  <a:pos x="1447" y="22"/>
                </a:cxn>
                <a:cxn ang="0">
                  <a:pos x="1465" y="38"/>
                </a:cxn>
                <a:cxn ang="0">
                  <a:pos x="1481" y="56"/>
                </a:cxn>
                <a:cxn ang="0">
                  <a:pos x="1493" y="78"/>
                </a:cxn>
                <a:cxn ang="0">
                  <a:pos x="1500" y="102"/>
                </a:cxn>
                <a:cxn ang="0">
                  <a:pos x="1502" y="127"/>
                </a:cxn>
                <a:cxn ang="0">
                  <a:pos x="1500" y="152"/>
                </a:cxn>
                <a:cxn ang="0">
                  <a:pos x="1493" y="176"/>
                </a:cxn>
                <a:cxn ang="0">
                  <a:pos x="1481" y="198"/>
                </a:cxn>
                <a:cxn ang="0">
                  <a:pos x="1465" y="217"/>
                </a:cxn>
                <a:cxn ang="0">
                  <a:pos x="1447" y="233"/>
                </a:cxn>
                <a:cxn ang="0">
                  <a:pos x="1425" y="244"/>
                </a:cxn>
                <a:cxn ang="0">
                  <a:pos x="1401" y="252"/>
                </a:cxn>
                <a:cxn ang="0">
                  <a:pos x="1376" y="254"/>
                </a:cxn>
                <a:cxn ang="0">
                  <a:pos x="113" y="254"/>
                </a:cxn>
                <a:cxn ang="0">
                  <a:pos x="89" y="248"/>
                </a:cxn>
                <a:cxn ang="0">
                  <a:pos x="66" y="239"/>
                </a:cxn>
                <a:cxn ang="0">
                  <a:pos x="46" y="226"/>
                </a:cxn>
                <a:cxn ang="0">
                  <a:pos x="29" y="208"/>
                </a:cxn>
                <a:cxn ang="0">
                  <a:pos x="15" y="188"/>
                </a:cxn>
                <a:cxn ang="0">
                  <a:pos x="6" y="165"/>
                </a:cxn>
                <a:cxn ang="0">
                  <a:pos x="1" y="140"/>
                </a:cxn>
                <a:cxn ang="0">
                  <a:pos x="1" y="115"/>
                </a:cxn>
                <a:cxn ang="0">
                  <a:pos x="6" y="90"/>
                </a:cxn>
                <a:cxn ang="0">
                  <a:pos x="15" y="67"/>
                </a:cxn>
                <a:cxn ang="0">
                  <a:pos x="29" y="47"/>
                </a:cxn>
                <a:cxn ang="0">
                  <a:pos x="46" y="29"/>
                </a:cxn>
                <a:cxn ang="0">
                  <a:pos x="66" y="16"/>
                </a:cxn>
                <a:cxn ang="0">
                  <a:pos x="89" y="6"/>
                </a:cxn>
                <a:cxn ang="0">
                  <a:pos x="113" y="1"/>
                </a:cxn>
              </a:cxnLst>
              <a:rect l="0" t="0" r="r" b="b"/>
              <a:pathLst>
                <a:path w="1502" h="254">
                  <a:moveTo>
                    <a:pt x="127" y="0"/>
                  </a:moveTo>
                  <a:lnTo>
                    <a:pt x="1376" y="0"/>
                  </a:lnTo>
                  <a:lnTo>
                    <a:pt x="1388" y="1"/>
                  </a:lnTo>
                  <a:lnTo>
                    <a:pt x="1401" y="3"/>
                  </a:lnTo>
                  <a:lnTo>
                    <a:pt x="1413" y="6"/>
                  </a:lnTo>
                  <a:lnTo>
                    <a:pt x="1425" y="10"/>
                  </a:lnTo>
                  <a:lnTo>
                    <a:pt x="1436" y="16"/>
                  </a:lnTo>
                  <a:lnTo>
                    <a:pt x="1447" y="22"/>
                  </a:lnTo>
                  <a:lnTo>
                    <a:pt x="1456" y="29"/>
                  </a:lnTo>
                  <a:lnTo>
                    <a:pt x="1465" y="38"/>
                  </a:lnTo>
                  <a:lnTo>
                    <a:pt x="1473" y="47"/>
                  </a:lnTo>
                  <a:lnTo>
                    <a:pt x="1481" y="56"/>
                  </a:lnTo>
                  <a:lnTo>
                    <a:pt x="1487" y="67"/>
                  </a:lnTo>
                  <a:lnTo>
                    <a:pt x="1493" y="78"/>
                  </a:lnTo>
                  <a:lnTo>
                    <a:pt x="1497" y="90"/>
                  </a:lnTo>
                  <a:lnTo>
                    <a:pt x="1500" y="102"/>
                  </a:lnTo>
                  <a:lnTo>
                    <a:pt x="1502" y="115"/>
                  </a:lnTo>
                  <a:lnTo>
                    <a:pt x="1502" y="127"/>
                  </a:lnTo>
                  <a:lnTo>
                    <a:pt x="1502" y="140"/>
                  </a:lnTo>
                  <a:lnTo>
                    <a:pt x="1500" y="152"/>
                  </a:lnTo>
                  <a:lnTo>
                    <a:pt x="1497" y="165"/>
                  </a:lnTo>
                  <a:lnTo>
                    <a:pt x="1493" y="176"/>
                  </a:lnTo>
                  <a:lnTo>
                    <a:pt x="1487" y="188"/>
                  </a:lnTo>
                  <a:lnTo>
                    <a:pt x="1481" y="198"/>
                  </a:lnTo>
                  <a:lnTo>
                    <a:pt x="1473" y="208"/>
                  </a:lnTo>
                  <a:lnTo>
                    <a:pt x="1465" y="217"/>
                  </a:lnTo>
                  <a:lnTo>
                    <a:pt x="1456" y="226"/>
                  </a:lnTo>
                  <a:lnTo>
                    <a:pt x="1447" y="233"/>
                  </a:lnTo>
                  <a:lnTo>
                    <a:pt x="1436" y="239"/>
                  </a:lnTo>
                  <a:lnTo>
                    <a:pt x="1425" y="244"/>
                  </a:lnTo>
                  <a:lnTo>
                    <a:pt x="1413" y="248"/>
                  </a:lnTo>
                  <a:lnTo>
                    <a:pt x="1401" y="252"/>
                  </a:lnTo>
                  <a:lnTo>
                    <a:pt x="1388" y="254"/>
                  </a:lnTo>
                  <a:lnTo>
                    <a:pt x="1376" y="254"/>
                  </a:lnTo>
                  <a:lnTo>
                    <a:pt x="127" y="254"/>
                  </a:lnTo>
                  <a:lnTo>
                    <a:pt x="113" y="254"/>
                  </a:lnTo>
                  <a:lnTo>
                    <a:pt x="101" y="252"/>
                  </a:lnTo>
                  <a:lnTo>
                    <a:pt x="89" y="248"/>
                  </a:lnTo>
                  <a:lnTo>
                    <a:pt x="77" y="244"/>
                  </a:lnTo>
                  <a:lnTo>
                    <a:pt x="66" y="239"/>
                  </a:lnTo>
                  <a:lnTo>
                    <a:pt x="56" y="233"/>
                  </a:lnTo>
                  <a:lnTo>
                    <a:pt x="46" y="226"/>
                  </a:lnTo>
                  <a:lnTo>
                    <a:pt x="37" y="217"/>
                  </a:lnTo>
                  <a:lnTo>
                    <a:pt x="29" y="208"/>
                  </a:lnTo>
                  <a:lnTo>
                    <a:pt x="22" y="198"/>
                  </a:lnTo>
                  <a:lnTo>
                    <a:pt x="15" y="188"/>
                  </a:lnTo>
                  <a:lnTo>
                    <a:pt x="10" y="176"/>
                  </a:lnTo>
                  <a:lnTo>
                    <a:pt x="6" y="165"/>
                  </a:lnTo>
                  <a:lnTo>
                    <a:pt x="3" y="152"/>
                  </a:lnTo>
                  <a:lnTo>
                    <a:pt x="1" y="140"/>
                  </a:lnTo>
                  <a:lnTo>
                    <a:pt x="0" y="127"/>
                  </a:lnTo>
                  <a:lnTo>
                    <a:pt x="1" y="115"/>
                  </a:lnTo>
                  <a:lnTo>
                    <a:pt x="3" y="102"/>
                  </a:lnTo>
                  <a:lnTo>
                    <a:pt x="6" y="90"/>
                  </a:lnTo>
                  <a:lnTo>
                    <a:pt x="10" y="78"/>
                  </a:lnTo>
                  <a:lnTo>
                    <a:pt x="15" y="67"/>
                  </a:lnTo>
                  <a:lnTo>
                    <a:pt x="22" y="56"/>
                  </a:lnTo>
                  <a:lnTo>
                    <a:pt x="29" y="47"/>
                  </a:lnTo>
                  <a:lnTo>
                    <a:pt x="37" y="38"/>
                  </a:lnTo>
                  <a:lnTo>
                    <a:pt x="46" y="29"/>
                  </a:lnTo>
                  <a:lnTo>
                    <a:pt x="56" y="22"/>
                  </a:lnTo>
                  <a:lnTo>
                    <a:pt x="66" y="16"/>
                  </a:lnTo>
                  <a:lnTo>
                    <a:pt x="77" y="10"/>
                  </a:lnTo>
                  <a:lnTo>
                    <a:pt x="89" y="6"/>
                  </a:lnTo>
                  <a:lnTo>
                    <a:pt x="101" y="3"/>
                  </a:lnTo>
                  <a:lnTo>
                    <a:pt x="113" y="1"/>
                  </a:lnTo>
                  <a:lnTo>
                    <a:pt x="127" y="0"/>
                  </a:lnTo>
                  <a:close/>
                </a:path>
              </a:pathLst>
            </a:custGeom>
            <a:grp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endParaRPr>
            </a:p>
          </p:txBody>
        </p:sp>
        <p:sp>
          <p:nvSpPr>
            <p:cNvPr id="59" name="Freeform 151"/>
            <p:cNvSpPr>
              <a:spLocks noEditPoints="1"/>
            </p:cNvSpPr>
            <p:nvPr/>
          </p:nvSpPr>
          <p:spPr bwMode="auto">
            <a:xfrm>
              <a:off x="-909638" y="971550"/>
              <a:ext cx="909638" cy="2039938"/>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grpFill/>
            <a:ln w="9525">
              <a:noFill/>
              <a:round/>
              <a:headEnd/>
              <a:tailEnd/>
            </a:ln>
          </p:spPr>
          <p:txBody>
            <a:bodyPr lIns="96782" tIns="48391" rIns="96782" bIns="48391"/>
            <a:lstStyle/>
            <a:p>
              <a:pPr defTabSz="1219444" fontAlgn="auto">
                <a:spcBef>
                  <a:spcPts val="0"/>
                </a:spcBef>
                <a:spcAft>
                  <a:spcPts val="0"/>
                </a:spcAft>
                <a:defRPr/>
              </a:pPr>
              <a:endParaRPr lang="en-US" altLang="zh-CN" sz="2540" dirty="0">
                <a:solidFill>
                  <a:schemeClr val="tx1">
                    <a:lumMod val="75000"/>
                    <a:lumOff val="25000"/>
                  </a:schemeClr>
                </a:solidFill>
                <a:latin typeface="Arial"/>
                <a:ea typeface="+mn-ea"/>
              </a:endParaRPr>
            </a:p>
          </p:txBody>
        </p:sp>
      </p:grpSp>
      <p:sp>
        <p:nvSpPr>
          <p:cNvPr id="61" name="Freeform 110"/>
          <p:cNvSpPr>
            <a:spLocks/>
          </p:cNvSpPr>
          <p:nvPr/>
        </p:nvSpPr>
        <p:spPr bwMode="auto">
          <a:xfrm>
            <a:off x="2603500" y="2811587"/>
            <a:ext cx="763588" cy="209550"/>
          </a:xfrm>
          <a:custGeom>
            <a:avLst/>
            <a:gdLst/>
            <a:ahLst/>
            <a:cxnLst>
              <a:cxn ang="0">
                <a:pos x="134" y="138"/>
              </a:cxn>
              <a:cxn ang="0">
                <a:pos x="132" y="128"/>
              </a:cxn>
              <a:cxn ang="0">
                <a:pos x="110" y="26"/>
              </a:cxn>
              <a:cxn ang="0">
                <a:pos x="80" y="76"/>
              </a:cxn>
              <a:cxn ang="0">
                <a:pos x="66" y="92"/>
              </a:cxn>
              <a:cxn ang="0">
                <a:pos x="46" y="98"/>
              </a:cxn>
              <a:cxn ang="0">
                <a:pos x="0" y="98"/>
              </a:cxn>
              <a:cxn ang="0">
                <a:pos x="46" y="84"/>
              </a:cxn>
              <a:cxn ang="0">
                <a:pos x="52" y="84"/>
              </a:cxn>
              <a:cxn ang="0">
                <a:pos x="64" y="76"/>
              </a:cxn>
              <a:cxn ang="0">
                <a:pos x="68" y="72"/>
              </a:cxn>
              <a:cxn ang="0">
                <a:pos x="104" y="10"/>
              </a:cxn>
              <a:cxn ang="0">
                <a:pos x="108" y="4"/>
              </a:cxn>
              <a:cxn ang="0">
                <a:pos x="110" y="2"/>
              </a:cxn>
              <a:cxn ang="0">
                <a:pos x="114" y="0"/>
              </a:cxn>
              <a:cxn ang="0">
                <a:pos x="118" y="0"/>
              </a:cxn>
              <a:cxn ang="0">
                <a:pos x="124" y="6"/>
              </a:cxn>
              <a:cxn ang="0">
                <a:pos x="124" y="6"/>
              </a:cxn>
              <a:cxn ang="0">
                <a:pos x="124" y="14"/>
              </a:cxn>
              <a:cxn ang="0">
                <a:pos x="146" y="128"/>
              </a:cxn>
              <a:cxn ang="0">
                <a:pos x="146" y="128"/>
              </a:cxn>
              <a:cxn ang="0">
                <a:pos x="148" y="128"/>
              </a:cxn>
              <a:cxn ang="0">
                <a:pos x="180" y="92"/>
              </a:cxn>
              <a:cxn ang="0">
                <a:pos x="188" y="84"/>
              </a:cxn>
              <a:cxn ang="0">
                <a:pos x="208" y="76"/>
              </a:cxn>
              <a:cxn ang="0">
                <a:pos x="218" y="76"/>
              </a:cxn>
              <a:cxn ang="0">
                <a:pos x="282" y="88"/>
              </a:cxn>
              <a:cxn ang="0">
                <a:pos x="218" y="88"/>
              </a:cxn>
              <a:cxn ang="0">
                <a:pos x="204" y="92"/>
              </a:cxn>
              <a:cxn ang="0">
                <a:pos x="190" y="100"/>
              </a:cxn>
              <a:cxn ang="0">
                <a:pos x="158" y="136"/>
              </a:cxn>
              <a:cxn ang="0">
                <a:pos x="152" y="142"/>
              </a:cxn>
              <a:cxn ang="0">
                <a:pos x="144" y="144"/>
              </a:cxn>
              <a:cxn ang="0">
                <a:pos x="144" y="144"/>
              </a:cxn>
              <a:cxn ang="0">
                <a:pos x="144" y="144"/>
              </a:cxn>
              <a:cxn ang="0">
                <a:pos x="134" y="138"/>
              </a:cxn>
            </a:cxnLst>
            <a:rect l="0" t="0" r="r" b="b"/>
            <a:pathLst>
              <a:path w="282" h="144">
                <a:moveTo>
                  <a:pt x="134" y="138"/>
                </a:moveTo>
                <a:lnTo>
                  <a:pt x="134" y="138"/>
                </a:lnTo>
                <a:lnTo>
                  <a:pt x="134" y="132"/>
                </a:lnTo>
                <a:lnTo>
                  <a:pt x="132" y="128"/>
                </a:lnTo>
                <a:lnTo>
                  <a:pt x="132" y="128"/>
                </a:lnTo>
                <a:lnTo>
                  <a:pt x="110" y="26"/>
                </a:lnTo>
                <a:lnTo>
                  <a:pt x="80" y="76"/>
                </a:lnTo>
                <a:lnTo>
                  <a:pt x="80" y="76"/>
                </a:lnTo>
                <a:lnTo>
                  <a:pt x="74" y="86"/>
                </a:lnTo>
                <a:lnTo>
                  <a:pt x="66" y="92"/>
                </a:lnTo>
                <a:lnTo>
                  <a:pt x="56" y="96"/>
                </a:lnTo>
                <a:lnTo>
                  <a:pt x="46" y="98"/>
                </a:lnTo>
                <a:lnTo>
                  <a:pt x="46" y="98"/>
                </a:lnTo>
                <a:lnTo>
                  <a:pt x="0" y="98"/>
                </a:lnTo>
                <a:lnTo>
                  <a:pt x="0" y="84"/>
                </a:lnTo>
                <a:lnTo>
                  <a:pt x="46" y="84"/>
                </a:lnTo>
                <a:lnTo>
                  <a:pt x="46" y="84"/>
                </a:lnTo>
                <a:lnTo>
                  <a:pt x="52" y="84"/>
                </a:lnTo>
                <a:lnTo>
                  <a:pt x="58" y="80"/>
                </a:lnTo>
                <a:lnTo>
                  <a:pt x="64" y="76"/>
                </a:lnTo>
                <a:lnTo>
                  <a:pt x="68" y="72"/>
                </a:lnTo>
                <a:lnTo>
                  <a:pt x="68" y="72"/>
                </a:lnTo>
                <a:lnTo>
                  <a:pt x="104" y="10"/>
                </a:lnTo>
                <a:lnTo>
                  <a:pt x="104" y="10"/>
                </a:lnTo>
                <a:lnTo>
                  <a:pt x="108" y="4"/>
                </a:lnTo>
                <a:lnTo>
                  <a:pt x="108" y="4"/>
                </a:lnTo>
                <a:lnTo>
                  <a:pt x="108" y="4"/>
                </a:lnTo>
                <a:lnTo>
                  <a:pt x="110" y="2"/>
                </a:lnTo>
                <a:lnTo>
                  <a:pt x="114" y="0"/>
                </a:lnTo>
                <a:lnTo>
                  <a:pt x="114" y="0"/>
                </a:lnTo>
                <a:lnTo>
                  <a:pt x="114" y="0"/>
                </a:lnTo>
                <a:lnTo>
                  <a:pt x="118" y="0"/>
                </a:lnTo>
                <a:lnTo>
                  <a:pt x="122" y="2"/>
                </a:lnTo>
                <a:lnTo>
                  <a:pt x="124" y="6"/>
                </a:lnTo>
                <a:lnTo>
                  <a:pt x="124" y="6"/>
                </a:lnTo>
                <a:lnTo>
                  <a:pt x="124" y="6"/>
                </a:lnTo>
                <a:lnTo>
                  <a:pt x="124" y="14"/>
                </a:lnTo>
                <a:lnTo>
                  <a:pt x="124" y="14"/>
                </a:lnTo>
                <a:lnTo>
                  <a:pt x="146" y="128"/>
                </a:lnTo>
                <a:lnTo>
                  <a:pt x="146" y="128"/>
                </a:lnTo>
                <a:lnTo>
                  <a:pt x="146" y="128"/>
                </a:lnTo>
                <a:lnTo>
                  <a:pt x="146" y="128"/>
                </a:lnTo>
                <a:lnTo>
                  <a:pt x="146" y="128"/>
                </a:lnTo>
                <a:lnTo>
                  <a:pt x="148" y="128"/>
                </a:lnTo>
                <a:lnTo>
                  <a:pt x="148" y="128"/>
                </a:lnTo>
                <a:lnTo>
                  <a:pt x="180" y="92"/>
                </a:lnTo>
                <a:lnTo>
                  <a:pt x="180" y="92"/>
                </a:lnTo>
                <a:lnTo>
                  <a:pt x="188" y="84"/>
                </a:lnTo>
                <a:lnTo>
                  <a:pt x="198" y="80"/>
                </a:lnTo>
                <a:lnTo>
                  <a:pt x="208" y="76"/>
                </a:lnTo>
                <a:lnTo>
                  <a:pt x="218" y="76"/>
                </a:lnTo>
                <a:lnTo>
                  <a:pt x="218" y="76"/>
                </a:lnTo>
                <a:lnTo>
                  <a:pt x="282" y="76"/>
                </a:lnTo>
                <a:lnTo>
                  <a:pt x="282" y="88"/>
                </a:lnTo>
                <a:lnTo>
                  <a:pt x="218" y="88"/>
                </a:lnTo>
                <a:lnTo>
                  <a:pt x="218" y="88"/>
                </a:lnTo>
                <a:lnTo>
                  <a:pt x="212" y="90"/>
                </a:lnTo>
                <a:lnTo>
                  <a:pt x="204" y="92"/>
                </a:lnTo>
                <a:lnTo>
                  <a:pt x="196" y="96"/>
                </a:lnTo>
                <a:lnTo>
                  <a:pt x="190" y="100"/>
                </a:lnTo>
                <a:lnTo>
                  <a:pt x="190" y="100"/>
                </a:lnTo>
                <a:lnTo>
                  <a:pt x="158" y="136"/>
                </a:lnTo>
                <a:lnTo>
                  <a:pt x="158" y="136"/>
                </a:lnTo>
                <a:lnTo>
                  <a:pt x="152" y="142"/>
                </a:lnTo>
                <a:lnTo>
                  <a:pt x="144" y="144"/>
                </a:lnTo>
                <a:lnTo>
                  <a:pt x="144" y="144"/>
                </a:lnTo>
                <a:lnTo>
                  <a:pt x="144" y="144"/>
                </a:lnTo>
                <a:lnTo>
                  <a:pt x="144" y="144"/>
                </a:lnTo>
                <a:lnTo>
                  <a:pt x="144" y="144"/>
                </a:lnTo>
                <a:lnTo>
                  <a:pt x="144" y="144"/>
                </a:lnTo>
                <a:lnTo>
                  <a:pt x="138" y="142"/>
                </a:lnTo>
                <a:lnTo>
                  <a:pt x="134" y="138"/>
                </a:lnTo>
                <a:lnTo>
                  <a:pt x="134" y="138"/>
                </a:lnTo>
                <a:close/>
              </a:path>
            </a:pathLst>
          </a:custGeom>
          <a:solidFill>
            <a:srgbClr val="0099CC"/>
          </a:solidFill>
          <a:ln w="9525">
            <a:noFill/>
            <a:round/>
            <a:headEnd/>
            <a:tailEnd/>
          </a:ln>
        </p:spPr>
        <p:txBody>
          <a:bodyPr lIns="121803" tIns="60900" rIns="121803" bIns="60900"/>
          <a:lstStyle/>
          <a:p>
            <a:pPr defTabSz="1219444" fontAlgn="auto">
              <a:spcBef>
                <a:spcPts val="0"/>
              </a:spcBef>
              <a:spcAft>
                <a:spcPts val="0"/>
              </a:spcAft>
              <a:defRPr/>
            </a:pPr>
            <a:endParaRPr lang="en-US" altLang="zh-CN" sz="2540" dirty="0">
              <a:solidFill>
                <a:srgbClr val="000000"/>
              </a:solidFill>
              <a:latin typeface="Arial"/>
              <a:ea typeface="+mn-ea"/>
            </a:endParaRPr>
          </a:p>
        </p:txBody>
      </p:sp>
      <p:sp>
        <p:nvSpPr>
          <p:cNvPr id="62" name="TextBox 61"/>
          <p:cNvSpPr txBox="1"/>
          <p:nvPr/>
        </p:nvSpPr>
        <p:spPr>
          <a:xfrm>
            <a:off x="2746375" y="2611562"/>
            <a:ext cx="500063" cy="179388"/>
          </a:xfrm>
          <a:prstGeom prst="rect">
            <a:avLst/>
          </a:prstGeom>
        </p:spPr>
        <p:txBody>
          <a:bodyPr wrap="none" lIns="0" tIns="0" rIns="0" bIns="0">
            <a:spAutoFit/>
          </a:bodyPr>
          <a:lstStyle/>
          <a:p>
            <a:pPr>
              <a:buSzPct val="100000"/>
            </a:pPr>
            <a:r>
              <a:rPr lang="zh-CN" altLang="zh-CN" sz="1100">
                <a:solidFill>
                  <a:srgbClr val="0070C0"/>
                </a:solidFill>
                <a:ea typeface="微软雅黑" pitchFamily="34" charset="-122"/>
                <a:cs typeface="Arial" pitchFamily="34" charset="0"/>
                <a:sym typeface="Arial" pitchFamily="34" charset="0"/>
              </a:rPr>
              <a:t>Backup</a:t>
            </a:r>
          </a:p>
        </p:txBody>
      </p:sp>
      <p:sp>
        <p:nvSpPr>
          <p:cNvPr id="63" name="TextBox 62"/>
          <p:cNvSpPr txBox="1"/>
          <p:nvPr/>
        </p:nvSpPr>
        <p:spPr>
          <a:xfrm>
            <a:off x="1987550" y="2990975"/>
            <a:ext cx="956993" cy="169277"/>
          </a:xfrm>
          <a:prstGeom prst="rect">
            <a:avLst/>
          </a:prstGeom>
        </p:spPr>
        <p:txBody>
          <a:bodyPr wrap="none" lIns="0" tIns="0" rIns="0" bIns="0">
            <a:spAutoFit/>
          </a:bodyPr>
          <a:lstStyle/>
          <a:p>
            <a:pPr>
              <a:buSzPct val="100000"/>
            </a:pPr>
            <a:r>
              <a:rPr lang="zh-CN" altLang="zh-CN" sz="1100" dirty="0">
                <a:solidFill>
                  <a:srgbClr val="0070C0"/>
                </a:solidFill>
                <a:ea typeface="微软雅黑" pitchFamily="34" charset="-122"/>
                <a:cs typeface="Arial" pitchFamily="34" charset="0"/>
                <a:sym typeface="Arial" pitchFamily="34" charset="0"/>
              </a:rPr>
              <a:t>Production </a:t>
            </a:r>
            <a:r>
              <a:rPr lang="en-US" altLang="zh-CN" sz="1100" dirty="0" smtClean="0">
                <a:solidFill>
                  <a:srgbClr val="00B050"/>
                </a:solidFill>
                <a:ea typeface="微软雅黑" pitchFamily="34" charset="-122"/>
                <a:cs typeface="Arial" pitchFamily="34" charset="0"/>
                <a:sym typeface="Arial" pitchFamily="34" charset="0"/>
              </a:rPr>
              <a:t>S</a:t>
            </a:r>
            <a:r>
              <a:rPr lang="zh-CN" altLang="zh-CN" sz="1100" dirty="0" smtClean="0">
                <a:solidFill>
                  <a:srgbClr val="0070C0"/>
                </a:solidFill>
                <a:ea typeface="微软雅黑" pitchFamily="34" charset="-122"/>
                <a:cs typeface="Arial" pitchFamily="34" charset="0"/>
                <a:sym typeface="Arial" pitchFamily="34" charset="0"/>
              </a:rPr>
              <a:t>ite</a:t>
            </a:r>
            <a:endParaRPr lang="zh-CN" altLang="zh-CN" sz="1100" dirty="0">
              <a:solidFill>
                <a:srgbClr val="0070C0"/>
              </a:solidFill>
              <a:ea typeface="微软雅黑" pitchFamily="34" charset="-122"/>
              <a:cs typeface="Arial" pitchFamily="34" charset="0"/>
              <a:sym typeface="Arial" pitchFamily="34" charset="0"/>
            </a:endParaRPr>
          </a:p>
        </p:txBody>
      </p:sp>
      <p:sp>
        <p:nvSpPr>
          <p:cNvPr id="64" name="TextBox 63"/>
          <p:cNvSpPr txBox="1"/>
          <p:nvPr/>
        </p:nvSpPr>
        <p:spPr>
          <a:xfrm>
            <a:off x="2533650" y="4413375"/>
            <a:ext cx="487313" cy="169277"/>
          </a:xfrm>
          <a:prstGeom prst="rect">
            <a:avLst/>
          </a:prstGeom>
        </p:spPr>
        <p:txBody>
          <a:bodyPr wrap="none" lIns="0" tIns="0" rIns="0" bIns="0">
            <a:spAutoFit/>
          </a:bodyPr>
          <a:lstStyle/>
          <a:p>
            <a:pPr>
              <a:buSzPct val="100000"/>
            </a:pPr>
            <a:r>
              <a:rPr lang="zh-CN" altLang="zh-CN" sz="1100" dirty="0">
                <a:solidFill>
                  <a:srgbClr val="0070C0"/>
                </a:solidFill>
                <a:ea typeface="微软雅黑" pitchFamily="34" charset="-122"/>
                <a:cs typeface="Arial" pitchFamily="34" charset="0"/>
                <a:sym typeface="Arial" pitchFamily="34" charset="0"/>
              </a:rPr>
              <a:t>DR </a:t>
            </a:r>
            <a:r>
              <a:rPr lang="en-US" altLang="zh-CN" sz="1100" dirty="0" smtClean="0">
                <a:solidFill>
                  <a:srgbClr val="00B050"/>
                </a:solidFill>
                <a:ea typeface="微软雅黑" pitchFamily="34" charset="-122"/>
                <a:cs typeface="Arial" pitchFamily="34" charset="0"/>
                <a:sym typeface="Arial" pitchFamily="34" charset="0"/>
              </a:rPr>
              <a:t>S</a:t>
            </a:r>
            <a:r>
              <a:rPr lang="zh-CN" altLang="zh-CN" sz="1100" dirty="0" smtClean="0">
                <a:solidFill>
                  <a:srgbClr val="0070C0"/>
                </a:solidFill>
                <a:ea typeface="微软雅黑" pitchFamily="34" charset="-122"/>
                <a:cs typeface="Arial" pitchFamily="34" charset="0"/>
                <a:sym typeface="Arial" pitchFamily="34" charset="0"/>
              </a:rPr>
              <a:t>ite</a:t>
            </a:r>
            <a:endParaRPr lang="zh-CN" altLang="zh-CN" sz="1100" dirty="0">
              <a:solidFill>
                <a:srgbClr val="0070C0"/>
              </a:solidFill>
              <a:ea typeface="微软雅黑" pitchFamily="34" charset="-122"/>
              <a:cs typeface="Arial" pitchFamily="34" charset="0"/>
              <a:sym typeface="Arial" pitchFamily="34" charset="0"/>
            </a:endParaRPr>
          </a:p>
        </p:txBody>
      </p:sp>
      <p:grpSp>
        <p:nvGrpSpPr>
          <p:cNvPr id="10" name="组合 205"/>
          <p:cNvGrpSpPr/>
          <p:nvPr/>
        </p:nvGrpSpPr>
        <p:grpSpPr>
          <a:xfrm>
            <a:off x="8345294" y="3869382"/>
            <a:ext cx="1084499" cy="715818"/>
            <a:chOff x="2895600" y="1695450"/>
            <a:chExt cx="866775" cy="561975"/>
          </a:xfrm>
          <a:solidFill>
            <a:srgbClr val="0070C0"/>
          </a:solidFill>
        </p:grpSpPr>
        <p:grpSp>
          <p:nvGrpSpPr>
            <p:cNvPr id="11" name="组合 71"/>
            <p:cNvGrpSpPr/>
            <p:nvPr/>
          </p:nvGrpSpPr>
          <p:grpSpPr>
            <a:xfrm>
              <a:off x="2895600" y="1695450"/>
              <a:ext cx="866775" cy="104775"/>
              <a:chOff x="2895600" y="1695450"/>
              <a:chExt cx="866775" cy="104775"/>
            </a:xfrm>
            <a:grpFill/>
          </p:grpSpPr>
          <p:sp>
            <p:nvSpPr>
              <p:cNvPr id="88" name="矩形 87"/>
              <p:cNvSpPr/>
              <p:nvPr/>
            </p:nvSpPr>
            <p:spPr bwMode="auto">
              <a:xfrm>
                <a:off x="2895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9" name="矩形 88"/>
              <p:cNvSpPr/>
              <p:nvPr/>
            </p:nvSpPr>
            <p:spPr bwMode="auto">
              <a:xfrm>
                <a:off x="30480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90" name="矩形 89"/>
              <p:cNvSpPr/>
              <p:nvPr/>
            </p:nvSpPr>
            <p:spPr bwMode="auto">
              <a:xfrm>
                <a:off x="32004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91" name="矩形 90"/>
              <p:cNvSpPr/>
              <p:nvPr/>
            </p:nvSpPr>
            <p:spPr bwMode="auto">
              <a:xfrm>
                <a:off x="33528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92" name="矩形 91"/>
              <p:cNvSpPr/>
              <p:nvPr/>
            </p:nvSpPr>
            <p:spPr bwMode="auto">
              <a:xfrm>
                <a:off x="35052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93" name="矩形 92"/>
              <p:cNvSpPr/>
              <p:nvPr/>
            </p:nvSpPr>
            <p:spPr bwMode="auto">
              <a:xfrm>
                <a:off x="3657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grpSp>
        <p:grpSp>
          <p:nvGrpSpPr>
            <p:cNvPr id="12" name="组合 72"/>
            <p:cNvGrpSpPr/>
            <p:nvPr/>
          </p:nvGrpSpPr>
          <p:grpSpPr>
            <a:xfrm>
              <a:off x="2895600" y="1847850"/>
              <a:ext cx="866775" cy="104775"/>
              <a:chOff x="2895600" y="1695450"/>
              <a:chExt cx="866775" cy="104775"/>
            </a:xfrm>
            <a:grpFill/>
          </p:grpSpPr>
          <p:sp>
            <p:nvSpPr>
              <p:cNvPr id="82" name="矩形 81"/>
              <p:cNvSpPr/>
              <p:nvPr/>
            </p:nvSpPr>
            <p:spPr bwMode="auto">
              <a:xfrm>
                <a:off x="2895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3" name="矩形 82"/>
              <p:cNvSpPr/>
              <p:nvPr/>
            </p:nvSpPr>
            <p:spPr bwMode="auto">
              <a:xfrm>
                <a:off x="30480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4" name="矩形 83"/>
              <p:cNvSpPr/>
              <p:nvPr/>
            </p:nvSpPr>
            <p:spPr bwMode="auto">
              <a:xfrm>
                <a:off x="32004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5" name="矩形 84"/>
              <p:cNvSpPr/>
              <p:nvPr/>
            </p:nvSpPr>
            <p:spPr bwMode="auto">
              <a:xfrm>
                <a:off x="33528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6" name="矩形 85"/>
              <p:cNvSpPr/>
              <p:nvPr/>
            </p:nvSpPr>
            <p:spPr bwMode="auto">
              <a:xfrm>
                <a:off x="35052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7" name="矩形 86"/>
              <p:cNvSpPr/>
              <p:nvPr/>
            </p:nvSpPr>
            <p:spPr bwMode="auto">
              <a:xfrm>
                <a:off x="3657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grpSp>
        <p:grpSp>
          <p:nvGrpSpPr>
            <p:cNvPr id="13" name="组合 79"/>
            <p:cNvGrpSpPr/>
            <p:nvPr/>
          </p:nvGrpSpPr>
          <p:grpSpPr>
            <a:xfrm>
              <a:off x="2895600" y="2000250"/>
              <a:ext cx="866775" cy="104775"/>
              <a:chOff x="2895600" y="1695450"/>
              <a:chExt cx="866775" cy="104775"/>
            </a:xfrm>
            <a:grpFill/>
          </p:grpSpPr>
          <p:sp>
            <p:nvSpPr>
              <p:cNvPr id="76" name="矩形 75"/>
              <p:cNvSpPr/>
              <p:nvPr/>
            </p:nvSpPr>
            <p:spPr bwMode="auto">
              <a:xfrm>
                <a:off x="2895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7" name="矩形 76"/>
              <p:cNvSpPr/>
              <p:nvPr/>
            </p:nvSpPr>
            <p:spPr bwMode="auto">
              <a:xfrm>
                <a:off x="30480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8" name="矩形 77"/>
              <p:cNvSpPr/>
              <p:nvPr/>
            </p:nvSpPr>
            <p:spPr bwMode="auto">
              <a:xfrm>
                <a:off x="32004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9" name="矩形 78"/>
              <p:cNvSpPr/>
              <p:nvPr/>
            </p:nvSpPr>
            <p:spPr bwMode="auto">
              <a:xfrm>
                <a:off x="33528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0" name="矩形 79"/>
              <p:cNvSpPr/>
              <p:nvPr/>
            </p:nvSpPr>
            <p:spPr bwMode="auto">
              <a:xfrm>
                <a:off x="35052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81" name="矩形 80"/>
              <p:cNvSpPr/>
              <p:nvPr/>
            </p:nvSpPr>
            <p:spPr bwMode="auto">
              <a:xfrm>
                <a:off x="3657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grpSp>
        <p:grpSp>
          <p:nvGrpSpPr>
            <p:cNvPr id="14" name="组合 86"/>
            <p:cNvGrpSpPr/>
            <p:nvPr/>
          </p:nvGrpSpPr>
          <p:grpSpPr>
            <a:xfrm>
              <a:off x="2895600" y="2152650"/>
              <a:ext cx="866775" cy="104775"/>
              <a:chOff x="2895600" y="1695450"/>
              <a:chExt cx="866775" cy="104775"/>
            </a:xfrm>
            <a:grpFill/>
          </p:grpSpPr>
          <p:sp>
            <p:nvSpPr>
              <p:cNvPr id="70" name="矩形 69"/>
              <p:cNvSpPr/>
              <p:nvPr/>
            </p:nvSpPr>
            <p:spPr bwMode="auto">
              <a:xfrm>
                <a:off x="2895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1" name="矩形 70"/>
              <p:cNvSpPr/>
              <p:nvPr/>
            </p:nvSpPr>
            <p:spPr bwMode="auto">
              <a:xfrm>
                <a:off x="30480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2" name="矩形 71"/>
              <p:cNvSpPr/>
              <p:nvPr/>
            </p:nvSpPr>
            <p:spPr bwMode="auto">
              <a:xfrm>
                <a:off x="32004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3" name="矩形 72"/>
              <p:cNvSpPr/>
              <p:nvPr/>
            </p:nvSpPr>
            <p:spPr bwMode="auto">
              <a:xfrm>
                <a:off x="33528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4" name="矩形 73"/>
              <p:cNvSpPr/>
              <p:nvPr/>
            </p:nvSpPr>
            <p:spPr bwMode="auto">
              <a:xfrm>
                <a:off x="35052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sp>
            <p:nvSpPr>
              <p:cNvPr id="75" name="矩形 74"/>
              <p:cNvSpPr/>
              <p:nvPr/>
            </p:nvSpPr>
            <p:spPr bwMode="auto">
              <a:xfrm>
                <a:off x="3657600" y="1695450"/>
                <a:ext cx="104775" cy="104775"/>
              </a:xfrm>
              <a:prstGeom prst="rect">
                <a:avLst/>
              </a:prstGeom>
              <a:grp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rgbClr val="B2B2B2"/>
                  </a:solidFill>
                  <a:latin typeface="Arial"/>
                  <a:ea typeface="+mn-ea"/>
                </a:endParaRPr>
              </a:p>
            </p:txBody>
          </p:sp>
        </p:grpSp>
      </p:grpSp>
      <p:grpSp>
        <p:nvGrpSpPr>
          <p:cNvPr id="36882" name="组合 234"/>
          <p:cNvGrpSpPr>
            <a:grpSpLocks/>
          </p:cNvGrpSpPr>
          <p:nvPr/>
        </p:nvGrpSpPr>
        <p:grpSpPr bwMode="auto">
          <a:xfrm>
            <a:off x="8345488" y="2802062"/>
            <a:ext cx="1049337" cy="735013"/>
            <a:chOff x="4819623" y="2318317"/>
            <a:chExt cx="866775" cy="561975"/>
          </a:xfrm>
        </p:grpSpPr>
        <p:sp>
          <p:nvSpPr>
            <p:cNvPr id="95" name="矩形 94"/>
            <p:cNvSpPr/>
            <p:nvPr/>
          </p:nvSpPr>
          <p:spPr bwMode="auto">
            <a:xfrm>
              <a:off x="4819623" y="2318317"/>
              <a:ext cx="104905" cy="104384"/>
            </a:xfrm>
            <a:prstGeom prst="rect">
              <a:avLst/>
            </a:prstGeom>
            <a:solidFill>
              <a:srgbClr val="0070C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96" name="矩形 95"/>
            <p:cNvSpPr/>
            <p:nvPr/>
          </p:nvSpPr>
          <p:spPr bwMode="auto">
            <a:xfrm>
              <a:off x="4971735" y="2318317"/>
              <a:ext cx="104905" cy="104384"/>
            </a:xfrm>
            <a:prstGeom prst="rect">
              <a:avLst/>
            </a:prstGeom>
            <a:solidFill>
              <a:srgbClr val="0070C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97" name="矩形 96"/>
            <p:cNvSpPr/>
            <p:nvPr/>
          </p:nvSpPr>
          <p:spPr bwMode="auto">
            <a:xfrm>
              <a:off x="5123847" y="2318317"/>
              <a:ext cx="104905" cy="104384"/>
            </a:xfrm>
            <a:prstGeom prst="rect">
              <a:avLst/>
            </a:prstGeom>
            <a:solidFill>
              <a:srgbClr val="0070C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98" name="矩形 97"/>
            <p:cNvSpPr/>
            <p:nvPr/>
          </p:nvSpPr>
          <p:spPr bwMode="auto">
            <a:xfrm>
              <a:off x="5277270" y="2318317"/>
              <a:ext cx="104905" cy="104384"/>
            </a:xfrm>
            <a:prstGeom prst="rect">
              <a:avLst/>
            </a:prstGeom>
            <a:solidFill>
              <a:srgbClr val="0070C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99" name="矩形 98"/>
            <p:cNvSpPr/>
            <p:nvPr/>
          </p:nvSpPr>
          <p:spPr bwMode="auto">
            <a:xfrm>
              <a:off x="5429381" y="2318317"/>
              <a:ext cx="104905" cy="104384"/>
            </a:xfrm>
            <a:prstGeom prst="rect">
              <a:avLst/>
            </a:prstGeom>
            <a:solidFill>
              <a:srgbClr val="00B0F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0" name="矩形 99"/>
            <p:cNvSpPr/>
            <p:nvPr/>
          </p:nvSpPr>
          <p:spPr bwMode="auto">
            <a:xfrm>
              <a:off x="5581493" y="2318317"/>
              <a:ext cx="104905" cy="104384"/>
            </a:xfrm>
            <a:prstGeom prst="rect">
              <a:avLst/>
            </a:prstGeom>
            <a:solidFill>
              <a:srgbClr val="00B0F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1" name="矩形 100"/>
            <p:cNvSpPr/>
            <p:nvPr/>
          </p:nvSpPr>
          <p:spPr bwMode="auto">
            <a:xfrm>
              <a:off x="4819623" y="2471252"/>
              <a:ext cx="104905" cy="104384"/>
            </a:xfrm>
            <a:prstGeom prst="rect">
              <a:avLst/>
            </a:prstGeom>
            <a:solidFill>
              <a:srgbClr val="00B0F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2" name="矩形 101"/>
            <p:cNvSpPr/>
            <p:nvPr/>
          </p:nvSpPr>
          <p:spPr bwMode="auto">
            <a:xfrm>
              <a:off x="4971735" y="2471252"/>
              <a:ext cx="104905" cy="104384"/>
            </a:xfrm>
            <a:prstGeom prst="rect">
              <a:avLst/>
            </a:prstGeom>
            <a:solidFill>
              <a:srgbClr val="00B0F0"/>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3" name="矩形 102"/>
            <p:cNvSpPr/>
            <p:nvPr/>
          </p:nvSpPr>
          <p:spPr bwMode="auto">
            <a:xfrm>
              <a:off x="5123847" y="2471252"/>
              <a:ext cx="104905" cy="104384"/>
            </a:xfrm>
            <a:prstGeom prst="rect">
              <a:avLst/>
            </a:prstGeom>
            <a:solidFill>
              <a:srgbClr val="FFFFFF">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4" name="矩形 103"/>
            <p:cNvSpPr/>
            <p:nvPr/>
          </p:nvSpPr>
          <p:spPr bwMode="auto">
            <a:xfrm>
              <a:off x="5277270" y="2471252"/>
              <a:ext cx="104905" cy="104384"/>
            </a:xfrm>
            <a:prstGeom prst="rect">
              <a:avLst/>
            </a:prstGeom>
            <a:solidFill>
              <a:srgbClr val="FFFFFF">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5" name="矩形 104"/>
            <p:cNvSpPr/>
            <p:nvPr/>
          </p:nvSpPr>
          <p:spPr bwMode="auto">
            <a:xfrm>
              <a:off x="5429381" y="2471252"/>
              <a:ext cx="104905" cy="104384"/>
            </a:xfrm>
            <a:prstGeom prst="rect">
              <a:avLst/>
            </a:prstGeom>
            <a:solidFill>
              <a:srgbClr val="FFFFFF">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6" name="矩形 105"/>
            <p:cNvSpPr/>
            <p:nvPr/>
          </p:nvSpPr>
          <p:spPr bwMode="auto">
            <a:xfrm>
              <a:off x="5581493" y="2471252"/>
              <a:ext cx="104905" cy="104384"/>
            </a:xfrm>
            <a:prstGeom prst="rect">
              <a:avLst/>
            </a:prstGeom>
            <a:solidFill>
              <a:srgbClr val="FFFFFF">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7" name="矩形 106"/>
            <p:cNvSpPr/>
            <p:nvPr/>
          </p:nvSpPr>
          <p:spPr bwMode="auto">
            <a:xfrm>
              <a:off x="4819623" y="2622973"/>
              <a:ext cx="104905" cy="104384"/>
            </a:xfrm>
            <a:prstGeom prst="rect">
              <a:avLst/>
            </a:prstGeom>
            <a:solidFill>
              <a:srgbClr val="FFFFFF">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8" name="矩形 107"/>
            <p:cNvSpPr/>
            <p:nvPr/>
          </p:nvSpPr>
          <p:spPr bwMode="auto">
            <a:xfrm>
              <a:off x="4971735" y="2622973"/>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09" name="矩形 108"/>
            <p:cNvSpPr/>
            <p:nvPr/>
          </p:nvSpPr>
          <p:spPr bwMode="auto">
            <a:xfrm>
              <a:off x="5123847" y="2622973"/>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0" name="矩形 109"/>
            <p:cNvSpPr/>
            <p:nvPr/>
          </p:nvSpPr>
          <p:spPr bwMode="auto">
            <a:xfrm>
              <a:off x="5277270" y="2622973"/>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1" name="矩形 110"/>
            <p:cNvSpPr/>
            <p:nvPr/>
          </p:nvSpPr>
          <p:spPr bwMode="auto">
            <a:xfrm>
              <a:off x="5429381" y="2622973"/>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2" name="矩形 111"/>
            <p:cNvSpPr/>
            <p:nvPr/>
          </p:nvSpPr>
          <p:spPr bwMode="auto">
            <a:xfrm>
              <a:off x="5581493" y="2622973"/>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3" name="矩形 112"/>
            <p:cNvSpPr/>
            <p:nvPr/>
          </p:nvSpPr>
          <p:spPr bwMode="auto">
            <a:xfrm>
              <a:off x="4819623"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4" name="矩形 113"/>
            <p:cNvSpPr/>
            <p:nvPr/>
          </p:nvSpPr>
          <p:spPr bwMode="auto">
            <a:xfrm>
              <a:off x="4971735"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5" name="矩形 114"/>
            <p:cNvSpPr/>
            <p:nvPr/>
          </p:nvSpPr>
          <p:spPr bwMode="auto">
            <a:xfrm>
              <a:off x="5123847"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6" name="矩形 115"/>
            <p:cNvSpPr/>
            <p:nvPr/>
          </p:nvSpPr>
          <p:spPr bwMode="auto">
            <a:xfrm>
              <a:off x="5277270"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7" name="矩形 116"/>
            <p:cNvSpPr/>
            <p:nvPr/>
          </p:nvSpPr>
          <p:spPr bwMode="auto">
            <a:xfrm>
              <a:off x="5429381"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sp>
          <p:nvSpPr>
            <p:cNvPr id="118" name="矩形 117"/>
            <p:cNvSpPr/>
            <p:nvPr/>
          </p:nvSpPr>
          <p:spPr bwMode="auto">
            <a:xfrm>
              <a:off x="5581493" y="2775908"/>
              <a:ext cx="104905" cy="104384"/>
            </a:xfrm>
            <a:prstGeom prst="rect">
              <a:avLst/>
            </a:prstGeom>
            <a:solidFill>
              <a:srgbClr val="B2B2B2">
                <a:lumMod val="50000"/>
              </a:srgbClr>
            </a:solidFill>
            <a:ln w="9525" cap="flat" cmpd="sng" algn="ctr">
              <a:noFill/>
              <a:prstDash val="solid"/>
              <a:round/>
              <a:headEnd type="none" w="med" len="med"/>
              <a:tailEnd type="none" w="med" len="med"/>
            </a:ln>
            <a:effectLst/>
            <a:extLst/>
          </p:spPr>
          <p:txBody>
            <a:bodyPr lIns="96782" tIns="48391" rIns="96782" bIns="48391"/>
            <a:lstStyle/>
            <a:p>
              <a:pPr defTabSz="1218028" fontAlgn="auto">
                <a:spcBef>
                  <a:spcPts val="0"/>
                </a:spcBef>
                <a:spcAft>
                  <a:spcPts val="0"/>
                </a:spcAft>
                <a:defRPr/>
              </a:pPr>
              <a:endParaRPr lang="en-US" altLang="zh-CN" sz="2540" kern="0" dirty="0">
                <a:solidFill>
                  <a:schemeClr val="tx1">
                    <a:lumMod val="75000"/>
                    <a:lumOff val="25000"/>
                  </a:schemeClr>
                </a:solidFill>
                <a:latin typeface="Arial"/>
                <a:ea typeface="+mn-ea"/>
              </a:endParaRPr>
            </a:p>
          </p:txBody>
        </p:sp>
      </p:grpSp>
      <p:sp>
        <p:nvSpPr>
          <p:cNvPr id="119" name="TextBox 118"/>
          <p:cNvSpPr txBox="1"/>
          <p:nvPr/>
        </p:nvSpPr>
        <p:spPr>
          <a:xfrm>
            <a:off x="8031163" y="2529012"/>
            <a:ext cx="1676934" cy="200055"/>
          </a:xfrm>
          <a:prstGeom prst="rect">
            <a:avLst/>
          </a:prstGeom>
        </p:spPr>
        <p:txBody>
          <a:bodyPr wrap="none" lIns="0" tIns="0" rIns="0" bIns="0">
            <a:spAutoFit/>
          </a:bodyPr>
          <a:lstStyle/>
          <a:p>
            <a:pPr defTabSz="1217613">
              <a:buSzPct val="100000"/>
            </a:pPr>
            <a:r>
              <a:rPr lang="zh-CN" altLang="zh-CN" sz="1300" dirty="0">
                <a:solidFill>
                  <a:schemeClr val="tx1">
                    <a:lumMod val="75000"/>
                    <a:lumOff val="25000"/>
                  </a:schemeClr>
                </a:solidFill>
                <a:ea typeface="微软雅黑" pitchFamily="34" charset="-122"/>
                <a:sym typeface="Arial" pitchFamily="34" charset="0"/>
              </a:rPr>
              <a:t>Without </a:t>
            </a:r>
            <a:r>
              <a:rPr lang="en-US" altLang="zh-CN" sz="1300" dirty="0" smtClean="0">
                <a:solidFill>
                  <a:schemeClr val="tx1">
                    <a:lumMod val="75000"/>
                    <a:lumOff val="25000"/>
                  </a:schemeClr>
                </a:solidFill>
                <a:ea typeface="微软雅黑" pitchFamily="34" charset="-122"/>
                <a:sym typeface="Arial" pitchFamily="34" charset="0"/>
              </a:rPr>
              <a:t>W</a:t>
            </a:r>
            <a:r>
              <a:rPr lang="zh-CN" altLang="zh-CN" sz="1300" dirty="0" smtClean="0">
                <a:solidFill>
                  <a:schemeClr val="tx1">
                    <a:lumMod val="75000"/>
                    <a:lumOff val="25000"/>
                  </a:schemeClr>
                </a:solidFill>
                <a:ea typeface="微软雅黑" pitchFamily="34" charset="-122"/>
                <a:sym typeface="Arial" pitchFamily="34" charset="0"/>
              </a:rPr>
              <a:t>ear </a:t>
            </a:r>
            <a:r>
              <a:rPr lang="en-US" altLang="zh-CN" sz="1300" dirty="0" smtClean="0">
                <a:solidFill>
                  <a:schemeClr val="tx1">
                    <a:lumMod val="75000"/>
                    <a:lumOff val="25000"/>
                  </a:schemeClr>
                </a:solidFill>
                <a:ea typeface="微软雅黑" pitchFamily="34" charset="-122"/>
                <a:sym typeface="Arial" pitchFamily="34" charset="0"/>
              </a:rPr>
              <a:t>L</a:t>
            </a:r>
            <a:r>
              <a:rPr lang="zh-CN" altLang="zh-CN" sz="1300" dirty="0" smtClean="0">
                <a:solidFill>
                  <a:schemeClr val="tx1">
                    <a:lumMod val="75000"/>
                    <a:lumOff val="25000"/>
                  </a:schemeClr>
                </a:solidFill>
                <a:ea typeface="微软雅黑" pitchFamily="34" charset="-122"/>
                <a:sym typeface="Arial" pitchFamily="34" charset="0"/>
              </a:rPr>
              <a:t>eveling</a:t>
            </a:r>
            <a:endParaRPr lang="zh-CN" altLang="zh-CN" sz="1300" dirty="0">
              <a:solidFill>
                <a:schemeClr val="tx1">
                  <a:lumMod val="75000"/>
                  <a:lumOff val="25000"/>
                </a:schemeClr>
              </a:solidFill>
              <a:ea typeface="微软雅黑" pitchFamily="34" charset="-122"/>
              <a:sym typeface="Arial" pitchFamily="34" charset="0"/>
            </a:endParaRPr>
          </a:p>
        </p:txBody>
      </p:sp>
      <p:sp>
        <p:nvSpPr>
          <p:cNvPr id="120" name="TextBox 119"/>
          <p:cNvSpPr txBox="1"/>
          <p:nvPr/>
        </p:nvSpPr>
        <p:spPr>
          <a:xfrm>
            <a:off x="8174038" y="3605337"/>
            <a:ext cx="1444498" cy="200055"/>
          </a:xfrm>
          <a:prstGeom prst="rect">
            <a:avLst/>
          </a:prstGeom>
        </p:spPr>
        <p:txBody>
          <a:bodyPr wrap="none" lIns="0" tIns="0" rIns="0" bIns="0">
            <a:spAutoFit/>
          </a:bodyPr>
          <a:lstStyle/>
          <a:p>
            <a:pPr defTabSz="1217613">
              <a:buSzPct val="100000"/>
            </a:pPr>
            <a:r>
              <a:rPr lang="zh-CN" altLang="zh-CN" sz="1300" dirty="0">
                <a:solidFill>
                  <a:schemeClr val="tx1">
                    <a:lumMod val="75000"/>
                    <a:lumOff val="25000"/>
                  </a:schemeClr>
                </a:solidFill>
                <a:ea typeface="微软雅黑" pitchFamily="34" charset="-122"/>
                <a:sym typeface="Arial" pitchFamily="34" charset="0"/>
              </a:rPr>
              <a:t>With </a:t>
            </a:r>
            <a:r>
              <a:rPr lang="en-US" altLang="zh-CN" sz="1300" dirty="0" smtClean="0">
                <a:solidFill>
                  <a:schemeClr val="tx1">
                    <a:lumMod val="75000"/>
                    <a:lumOff val="25000"/>
                  </a:schemeClr>
                </a:solidFill>
                <a:ea typeface="微软雅黑" pitchFamily="34" charset="-122"/>
                <a:sym typeface="Arial" pitchFamily="34" charset="0"/>
              </a:rPr>
              <a:t>W</a:t>
            </a:r>
            <a:r>
              <a:rPr lang="zh-CN" altLang="zh-CN" sz="1300" dirty="0" smtClean="0">
                <a:solidFill>
                  <a:schemeClr val="tx1">
                    <a:lumMod val="75000"/>
                    <a:lumOff val="25000"/>
                  </a:schemeClr>
                </a:solidFill>
                <a:ea typeface="微软雅黑" pitchFamily="34" charset="-122"/>
                <a:sym typeface="Arial" pitchFamily="34" charset="0"/>
              </a:rPr>
              <a:t>ear </a:t>
            </a:r>
            <a:r>
              <a:rPr lang="en-US" altLang="zh-CN" sz="1300" dirty="0" smtClean="0">
                <a:solidFill>
                  <a:schemeClr val="tx1">
                    <a:lumMod val="75000"/>
                    <a:lumOff val="25000"/>
                  </a:schemeClr>
                </a:solidFill>
                <a:ea typeface="微软雅黑" pitchFamily="34" charset="-122"/>
                <a:sym typeface="Arial" pitchFamily="34" charset="0"/>
              </a:rPr>
              <a:t>L</a:t>
            </a:r>
            <a:r>
              <a:rPr lang="zh-CN" altLang="zh-CN" sz="1300" dirty="0" smtClean="0">
                <a:solidFill>
                  <a:schemeClr val="tx1">
                    <a:lumMod val="75000"/>
                    <a:lumOff val="25000"/>
                  </a:schemeClr>
                </a:solidFill>
                <a:ea typeface="微软雅黑" pitchFamily="34" charset="-122"/>
                <a:sym typeface="Arial" pitchFamily="34" charset="0"/>
              </a:rPr>
              <a:t>eveling</a:t>
            </a:r>
            <a:endParaRPr lang="zh-CN" altLang="zh-CN" sz="1300" dirty="0">
              <a:solidFill>
                <a:schemeClr val="tx1">
                  <a:lumMod val="75000"/>
                  <a:lumOff val="25000"/>
                </a:schemeClr>
              </a:solidFill>
              <a:ea typeface="微软雅黑" pitchFamily="34" charset="-122"/>
              <a:sym typeface="Arial" pitchFamily="34" charset="0"/>
            </a:endParaRPr>
          </a:p>
        </p:txBody>
      </p:sp>
      <p:sp>
        <p:nvSpPr>
          <p:cNvPr id="122" name="TextBox 66"/>
          <p:cNvSpPr txBox="1">
            <a:spLocks noChangeArrowheads="1"/>
          </p:cNvSpPr>
          <p:nvPr/>
        </p:nvSpPr>
        <p:spPr bwMode="auto">
          <a:xfrm>
            <a:off x="1730375" y="1461051"/>
            <a:ext cx="2306638" cy="322996"/>
          </a:xfrm>
          <a:prstGeom prst="rect">
            <a:avLst/>
          </a:prstGeom>
          <a:noFill/>
          <a:ln w="9525">
            <a:noFill/>
            <a:miter lim="800000"/>
            <a:headEnd/>
            <a:tailEnd/>
          </a:ln>
        </p:spPr>
        <p:txBody>
          <a:bodyPr lIns="121752" tIns="60876" rIns="121752" bIns="60876" anchor="ctr">
            <a:spAutoFit/>
          </a:bodyPr>
          <a:lstStyle/>
          <a:p>
            <a:pPr defTabSz="1214438">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Solution-level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R</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eliability</a:t>
            </a:r>
            <a:endParaRPr lang="zh-CN" altLang="zh-CN" sz="13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123" name="TextBox 86"/>
          <p:cNvSpPr txBox="1">
            <a:spLocks noChangeArrowheads="1"/>
          </p:cNvSpPr>
          <p:nvPr/>
        </p:nvSpPr>
        <p:spPr bwMode="auto">
          <a:xfrm>
            <a:off x="5848350" y="1461037"/>
            <a:ext cx="2119313" cy="523051"/>
          </a:xfrm>
          <a:prstGeom prst="rect">
            <a:avLst/>
          </a:prstGeom>
          <a:noFill/>
          <a:ln w="9525">
            <a:noFill/>
            <a:miter lim="800000"/>
            <a:headEnd/>
            <a:tailEnd/>
          </a:ln>
        </p:spPr>
        <p:txBody>
          <a:bodyPr lIns="121752" tIns="60876" rIns="121752" bIns="60876" anchor="ctr">
            <a:spAutoFit/>
          </a:bodyPr>
          <a:lstStyle/>
          <a:p>
            <a:pPr defTabSz="1214438">
              <a:buSzPct val="100000"/>
            </a:pPr>
            <a:r>
              <a:rPr lang="en-US" altLang="zh-CN" sz="1300" dirty="0" smtClean="0">
                <a:solidFill>
                  <a:schemeClr val="tx1">
                    <a:lumMod val="75000"/>
                    <a:lumOff val="25000"/>
                  </a:schemeClr>
                </a:solidFill>
                <a:ea typeface="Arial Unicode MS" pitchFamily="34" charset="-122"/>
                <a:cs typeface="Arial" pitchFamily="34" charset="0"/>
              </a:rPr>
              <a:t>Modular Design and Hot swap</a:t>
            </a:r>
            <a:endParaRPr lang="zh-CN" altLang="zh-CN" sz="13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124" name="TextBox 90"/>
          <p:cNvSpPr txBox="1">
            <a:spLocks noChangeArrowheads="1"/>
          </p:cNvSpPr>
          <p:nvPr/>
        </p:nvSpPr>
        <p:spPr bwMode="auto">
          <a:xfrm>
            <a:off x="7870825" y="1449512"/>
            <a:ext cx="2219325" cy="738188"/>
          </a:xfrm>
          <a:prstGeom prst="rect">
            <a:avLst/>
          </a:prstGeom>
          <a:noFill/>
          <a:ln w="9525">
            <a:noFill/>
            <a:miter lim="800000"/>
            <a:headEnd/>
            <a:tailEnd/>
          </a:ln>
        </p:spPr>
        <p:txBody>
          <a:bodyPr lIns="121752" tIns="60876" rIns="121752" bIns="60876" anchor="ctr">
            <a:spAutoFit/>
          </a:bodyPr>
          <a:lstStyle/>
          <a:p>
            <a:pPr defTabSz="1217613">
              <a:lnSpc>
                <a:spcPts val="1600"/>
              </a:lnSpc>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Patented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W</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ear-</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L</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eveling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A</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lgorithm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E</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xtending SSD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L</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ifespan</a:t>
            </a:r>
            <a:endParaRPr lang="zh-CN" altLang="zh-CN" sz="13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132" name="Title 2"/>
          <p:cNvSpPr txBox="1">
            <a:spLocks/>
          </p:cNvSpPr>
          <p:nvPr/>
        </p:nvSpPr>
        <p:spPr>
          <a:xfrm>
            <a:off x="252413" y="282575"/>
            <a:ext cx="9839325" cy="788988"/>
          </a:xfrm>
          <a:prstGeom prst="rect">
            <a:avLst/>
          </a:prstGeom>
        </p:spPr>
        <p:txBody>
          <a:bodyPr lIns="96659" tIns="48334" rIns="96659" bIns="48334"/>
          <a:lstStyle/>
          <a:p>
            <a:pPr defTabSz="1219444" eaLnBrk="0" fontAlgn="auto" hangingPunct="0">
              <a:spcBef>
                <a:spcPts val="0"/>
              </a:spcBef>
              <a:spcAft>
                <a:spcPts val="0"/>
              </a:spcAft>
              <a:defRPr/>
            </a:pPr>
            <a:endParaRPr lang="en-US" altLang="zh-CN" sz="2540" kern="0" dirty="0">
              <a:solidFill>
                <a:schemeClr val="tx1">
                  <a:lumMod val="85000"/>
                  <a:lumOff val="15000"/>
                </a:schemeClr>
              </a:solidFill>
              <a:latin typeface="Arial"/>
              <a:ea typeface="微软雅黑" pitchFamily="34" charset="-122"/>
            </a:endParaRPr>
          </a:p>
        </p:txBody>
      </p:sp>
      <p:pic>
        <p:nvPicPr>
          <p:cNvPr id="36891" name="图片 17" descr="image0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84575" y="4248275"/>
            <a:ext cx="2500313" cy="1339850"/>
          </a:xfrm>
          <a:prstGeom prst="rect">
            <a:avLst/>
          </a:prstGeom>
          <a:noFill/>
          <a:ln w="9525">
            <a:noFill/>
            <a:miter lim="800000"/>
            <a:headEnd/>
            <a:tailEnd/>
          </a:ln>
        </p:spPr>
      </p:pic>
      <p:sp>
        <p:nvSpPr>
          <p:cNvPr id="133" name="TextBox 66"/>
          <p:cNvSpPr txBox="1">
            <a:spLocks noChangeArrowheads="1"/>
          </p:cNvSpPr>
          <p:nvPr/>
        </p:nvSpPr>
        <p:spPr bwMode="auto">
          <a:xfrm>
            <a:off x="3793331" y="1449512"/>
            <a:ext cx="2219325" cy="523125"/>
          </a:xfrm>
          <a:prstGeom prst="rect">
            <a:avLst/>
          </a:prstGeom>
          <a:noFill/>
          <a:ln w="9525">
            <a:noFill/>
            <a:miter lim="800000"/>
            <a:headEnd/>
            <a:tailEnd/>
          </a:ln>
        </p:spPr>
        <p:txBody>
          <a:bodyPr lIns="121821" tIns="60913" rIns="121821" bIns="60913">
            <a:spAutoFit/>
          </a:bodyPr>
          <a:lstStyle/>
          <a:p>
            <a:pPr>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Proactive Failure Analysis Engine</a:t>
            </a:r>
          </a:p>
        </p:txBody>
      </p:sp>
      <p:grpSp>
        <p:nvGrpSpPr>
          <p:cNvPr id="36894" name="组合 133"/>
          <p:cNvGrpSpPr>
            <a:grpSpLocks/>
          </p:cNvGrpSpPr>
          <p:nvPr/>
        </p:nvGrpSpPr>
        <p:grpSpPr bwMode="auto">
          <a:xfrm>
            <a:off x="3865339" y="2473450"/>
            <a:ext cx="1943100" cy="1271587"/>
            <a:chOff x="4026347" y="2225869"/>
            <a:chExt cx="1943949" cy="1272227"/>
          </a:xfrm>
        </p:grpSpPr>
        <p:sp>
          <p:nvSpPr>
            <p:cNvPr id="135" name="椭圆 134"/>
            <p:cNvSpPr/>
            <p:nvPr/>
          </p:nvSpPr>
          <p:spPr>
            <a:xfrm>
              <a:off x="4345573" y="2225869"/>
              <a:ext cx="1246732" cy="1272227"/>
            </a:xfrm>
            <a:prstGeom prst="ellipse">
              <a:avLst/>
            </a:prstGeom>
            <a:solidFill>
              <a:srgbClr val="93A4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p>
          </p:txBody>
        </p:sp>
        <p:sp>
          <p:nvSpPr>
            <p:cNvPr id="136" name="副标题 1"/>
            <p:cNvSpPr txBox="1">
              <a:spLocks/>
            </p:cNvSpPr>
            <p:nvPr/>
          </p:nvSpPr>
          <p:spPr>
            <a:xfrm>
              <a:off x="4026347" y="2638827"/>
              <a:ext cx="1943949" cy="354190"/>
            </a:xfrm>
            <a:prstGeom prst="rect">
              <a:avLst/>
            </a:prstGeom>
          </p:spPr>
          <p:txBody>
            <a:bodyPr lIns="91434" tIns="45717" rIns="91434" bIns="45717"/>
            <a:lstStyle/>
            <a:p>
              <a:pPr algn="ctr">
                <a:spcBef>
                  <a:spcPct val="20000"/>
                </a:spcBef>
                <a:buSzPct val="100000"/>
              </a:pPr>
              <a:r>
                <a:rPr lang="zh-CN" altLang="zh-CN" dirty="0">
                  <a:solidFill>
                    <a:srgbClr val="FFFFFF"/>
                  </a:solidFill>
                  <a:ea typeface="微软雅黑" pitchFamily="34" charset="-122"/>
                  <a:sym typeface="Arial" pitchFamily="34" charset="0"/>
                </a:rPr>
                <a:t>RAS 2.0</a:t>
              </a:r>
            </a:p>
          </p:txBody>
        </p:sp>
      </p:grpSp>
      <p:sp>
        <p:nvSpPr>
          <p:cNvPr id="137" name="Title 2"/>
          <p:cNvSpPr txBox="1">
            <a:spLocks/>
          </p:cNvSpPr>
          <p:nvPr/>
        </p:nvSpPr>
        <p:spPr>
          <a:xfrm>
            <a:off x="239713" y="438274"/>
            <a:ext cx="10957742" cy="788988"/>
          </a:xfrm>
          <a:prstGeom prst="rect">
            <a:avLst/>
          </a:prstGeom>
        </p:spPr>
        <p:txBody>
          <a:bodyPr lIns="96731" tIns="48368" rIns="96731" bIns="48368"/>
          <a:lstStyle/>
          <a:p>
            <a:pPr>
              <a:buSzPct val="100000"/>
            </a:pPr>
            <a:r>
              <a:rPr lang="zh-CN" altLang="zh-CN" dirty="0">
                <a:solidFill>
                  <a:srgbClr val="262626"/>
                </a:solidFill>
                <a:latin typeface="Arial"/>
                <a:ea typeface="微软雅黑" pitchFamily="34" charset="-122"/>
                <a:sym typeface="Arial" pitchFamily="34" charset="0"/>
              </a:rPr>
              <a:t>Enterprise-Level Reliability Ensures Stable Service Running</a:t>
            </a:r>
          </a:p>
        </p:txBody>
      </p:sp>
      <p:grpSp>
        <p:nvGrpSpPr>
          <p:cNvPr id="36896" name="组合 120"/>
          <p:cNvGrpSpPr>
            <a:grpSpLocks/>
          </p:cNvGrpSpPr>
          <p:nvPr/>
        </p:nvGrpSpPr>
        <p:grpSpPr bwMode="auto">
          <a:xfrm>
            <a:off x="6489700" y="188913"/>
            <a:ext cx="3759200" cy="249237"/>
            <a:chOff x="6874373" y="188912"/>
            <a:chExt cx="3375235" cy="249841"/>
          </a:xfrm>
        </p:grpSpPr>
        <p:sp>
          <p:nvSpPr>
            <p:cNvPr id="125" name="Text Box 29"/>
            <p:cNvSpPr txBox="1">
              <a:spLocks noChangeArrowheads="1"/>
            </p:cNvSpPr>
            <p:nvPr/>
          </p:nvSpPr>
          <p:spPr bwMode="auto">
            <a:xfrm>
              <a:off x="8026058"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Reliable</a:t>
              </a:r>
            </a:p>
          </p:txBody>
        </p:sp>
        <p:sp>
          <p:nvSpPr>
            <p:cNvPr id="126"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127"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pic>
        <p:nvPicPr>
          <p:cNvPr id="166" name="图片 165"/>
          <p:cNvPicPr>
            <a:picLocks noChangeAspect="1"/>
          </p:cNvPicPr>
          <p:nvPr/>
        </p:nvPicPr>
        <p:blipFill>
          <a:blip r:embed="rId5" cstate="screen">
            <a:clrChange>
              <a:clrFrom>
                <a:srgbClr val="FCFAFD"/>
              </a:clrFrom>
              <a:clrTo>
                <a:srgbClr val="FCFAFD">
                  <a:alpha val="0"/>
                </a:srgbClr>
              </a:clrTo>
            </a:clrChange>
            <a:extLst>
              <a:ext uri="{28A0092B-C50C-407E-A947-70E740481C1C}">
                <a14:useLocalDpi xmlns:a14="http://schemas.microsoft.com/office/drawing/2010/main"/>
              </a:ext>
            </a:extLst>
          </a:blip>
          <a:stretch>
            <a:fillRect/>
          </a:stretch>
        </p:blipFill>
        <p:spPr>
          <a:xfrm rot="5400000">
            <a:off x="6817420" y="4562708"/>
            <a:ext cx="584399" cy="834215"/>
          </a:xfrm>
          <a:prstGeom prst="rect">
            <a:avLst/>
          </a:prstGeom>
        </p:spPr>
      </p:pic>
      <p:pic>
        <p:nvPicPr>
          <p:cNvPr id="168" name="图片 167"/>
          <p:cNvPicPr/>
          <p:nvPr/>
        </p:nvPicPr>
        <p:blipFill>
          <a:blip r:embed="rId6" cstate="print">
            <a:clrChange>
              <a:clrFrom>
                <a:srgbClr val="99A0A4"/>
              </a:clrFrom>
              <a:clrTo>
                <a:srgbClr val="99A0A4">
                  <a:alpha val="0"/>
                </a:srgbClr>
              </a:clrTo>
            </a:clrChange>
          </a:blip>
          <a:srcRect/>
          <a:stretch>
            <a:fillRect/>
          </a:stretch>
        </p:blipFill>
        <p:spPr bwMode="auto">
          <a:xfrm>
            <a:off x="5835492" y="2473451"/>
            <a:ext cx="2045765" cy="1692150"/>
          </a:xfrm>
          <a:prstGeom prst="rect">
            <a:avLst/>
          </a:prstGeom>
          <a:noFill/>
          <a:ln w="9525">
            <a:noFill/>
            <a:miter lim="800000"/>
            <a:headEnd/>
            <a:tailEnd/>
          </a:ln>
        </p:spPr>
      </p:pic>
    </p:spTree>
    <p:extLst>
      <p:ext uri="{BB962C8B-B14F-4D97-AF65-F5344CB8AC3E}">
        <p14:creationId xmlns:p14="http://schemas.microsoft.com/office/powerpoint/2010/main" val="1157392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bwMode="auto">
          <a:xfrm>
            <a:off x="236538" y="271705"/>
            <a:ext cx="10456862" cy="760413"/>
          </a:xfrm>
          <a:noFill/>
          <a:ln algn="ctr">
            <a:miter lim="800000"/>
            <a:headEnd/>
            <a:tailEnd/>
          </a:ln>
        </p:spPr>
        <p:txBody>
          <a:bodyPr vert="horz" wrap="square" lIns="91434" tIns="45717" rIns="91434" bIns="45717" numCol="1" anchor="ctr" anchorCtr="0" compatLnSpc="1">
            <a:prstTxWarp prst="textNoShape">
              <a:avLst/>
            </a:prstTxWarp>
          </a:bodyPr>
          <a:lstStyle/>
          <a:p>
            <a:pPr algn="l">
              <a:buSzPct val="100000"/>
            </a:pPr>
            <a:r>
              <a:rPr lang="en-US" altLang="zh-CN" sz="2400" dirty="0" smtClean="0">
                <a:solidFill>
                  <a:srgbClr val="000000"/>
                </a:solidFill>
                <a:latin typeface="Arial"/>
                <a:sym typeface="Arial" pitchFamily="34" charset="0"/>
              </a:rPr>
              <a:t>Innovative </a:t>
            </a:r>
            <a:r>
              <a:rPr lang="zh-CN" altLang="zh-CN" sz="2400" dirty="0" smtClean="0">
                <a:solidFill>
                  <a:srgbClr val="000000"/>
                </a:solidFill>
                <a:latin typeface="Arial"/>
                <a:sym typeface="Arial" pitchFamily="34" charset="0"/>
              </a:rPr>
              <a:t>RAS 2.0 Technologies Improve Reliab</a:t>
            </a:r>
            <a:r>
              <a:rPr lang="en-US" altLang="zh-CN" sz="2400" dirty="0" err="1" smtClean="0">
                <a:solidFill>
                  <a:srgbClr val="000000"/>
                </a:solidFill>
                <a:latin typeface="Arial"/>
                <a:sym typeface="Arial" pitchFamily="34" charset="0"/>
              </a:rPr>
              <a:t>i</a:t>
            </a:r>
            <a:r>
              <a:rPr lang="zh-CN" altLang="zh-CN" sz="2400" dirty="0" smtClean="0">
                <a:solidFill>
                  <a:srgbClr val="000000"/>
                </a:solidFill>
                <a:latin typeface="Arial"/>
                <a:sym typeface="Arial" pitchFamily="34" charset="0"/>
              </a:rPr>
              <a:t>lity</a:t>
            </a:r>
          </a:p>
        </p:txBody>
      </p:sp>
      <p:sp>
        <p:nvSpPr>
          <p:cNvPr id="4" name="矩形 3"/>
          <p:cNvSpPr/>
          <p:nvPr/>
        </p:nvSpPr>
        <p:spPr>
          <a:xfrm>
            <a:off x="839755" y="2133650"/>
            <a:ext cx="2140592" cy="273630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dirty="0">
              <a:solidFill>
                <a:schemeClr val="tx1">
                  <a:lumMod val="75000"/>
                  <a:lumOff val="25000"/>
                </a:schemeClr>
              </a:solidFill>
            </a:endParaRPr>
          </a:p>
        </p:txBody>
      </p:sp>
      <p:sp>
        <p:nvSpPr>
          <p:cNvPr id="5" name="矩形 4"/>
          <p:cNvSpPr/>
          <p:nvPr/>
        </p:nvSpPr>
        <p:spPr>
          <a:xfrm>
            <a:off x="1243933" y="2291130"/>
            <a:ext cx="1232474" cy="947302"/>
          </a:xfrm>
          <a:prstGeom prst="rect">
            <a:avLst/>
          </a:prstGeom>
          <a:solidFill>
            <a:schemeClr val="bg1">
              <a:lumMod val="50000"/>
              <a:alpha val="39000"/>
            </a:schemeClr>
          </a:soli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1" tIns="8420" rIns="16841" bIns="8420" anchor="ctr"/>
          <a:lstStyle/>
          <a:p>
            <a:pPr defTabSz="1219444" eaLnBrk="0" fontAlgn="auto" hangingPunct="0">
              <a:spcBef>
                <a:spcPts val="0"/>
              </a:spcBef>
              <a:spcAft>
                <a:spcPts val="0"/>
              </a:spcAft>
              <a:defRPr/>
            </a:pPr>
            <a:endParaRPr lang="zh-CN" altLang="en-US" sz="2700" dirty="0">
              <a:solidFill>
                <a:schemeClr val="tx1">
                  <a:lumMod val="75000"/>
                  <a:lumOff val="25000"/>
                </a:schemeClr>
              </a:solidFill>
              <a:ea typeface="+mj-ea"/>
              <a:cs typeface="Arial" pitchFamily="34" charset="0"/>
              <a:sym typeface="Arial"/>
            </a:endParaRPr>
          </a:p>
        </p:txBody>
      </p:sp>
      <p:sp>
        <p:nvSpPr>
          <p:cNvPr id="6" name="矩形 5"/>
          <p:cNvSpPr/>
          <p:nvPr/>
        </p:nvSpPr>
        <p:spPr>
          <a:xfrm>
            <a:off x="1243933" y="3371249"/>
            <a:ext cx="1232474" cy="947302"/>
          </a:xfrm>
          <a:prstGeom prst="rect">
            <a:avLst/>
          </a:prstGeom>
          <a:solidFill>
            <a:schemeClr val="bg1">
              <a:lumMod val="50000"/>
              <a:alpha val="39000"/>
            </a:schemeClr>
          </a:soli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1" tIns="8420" rIns="16841" bIns="8420" anchor="ctr"/>
          <a:lstStyle/>
          <a:p>
            <a:pPr defTabSz="1219444" eaLnBrk="0" fontAlgn="auto" hangingPunct="0">
              <a:spcBef>
                <a:spcPts val="0"/>
              </a:spcBef>
              <a:spcAft>
                <a:spcPts val="0"/>
              </a:spcAft>
              <a:defRPr/>
            </a:pPr>
            <a:endParaRPr lang="zh-CN" altLang="en-US" sz="2700" dirty="0">
              <a:solidFill>
                <a:schemeClr val="tx1">
                  <a:lumMod val="75000"/>
                  <a:lumOff val="25000"/>
                </a:schemeClr>
              </a:solidFill>
              <a:ea typeface="+mj-ea"/>
              <a:cs typeface="Arial" pitchFamily="34" charset="0"/>
              <a:sym typeface="Arial"/>
            </a:endParaRPr>
          </a:p>
        </p:txBody>
      </p:sp>
      <p:sp>
        <p:nvSpPr>
          <p:cNvPr id="7" name="矩形 6"/>
          <p:cNvSpPr/>
          <p:nvPr/>
        </p:nvSpPr>
        <p:spPr>
          <a:xfrm>
            <a:off x="3121025" y="2133600"/>
            <a:ext cx="3432175" cy="2736850"/>
          </a:xfrm>
          <a:prstGeom prst="rect">
            <a:avLst/>
          </a:prstGeom>
          <a:gradFill flip="none" rotWithShape="1">
            <a:gsLst>
              <a:gs pos="0">
                <a:srgbClr val="EBEBEB"/>
              </a:gs>
              <a:gs pos="100000">
                <a:srgbClr val="F0F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a:solidFill>
                <a:schemeClr val="tx1">
                  <a:lumMod val="75000"/>
                  <a:lumOff val="25000"/>
                </a:schemeClr>
              </a:solidFill>
              <a:latin typeface="Arial"/>
            </a:endParaRPr>
          </a:p>
        </p:txBody>
      </p:sp>
      <p:cxnSp>
        <p:nvCxnSpPr>
          <p:cNvPr id="8" name="直接连接符 7"/>
          <p:cNvCxnSpPr/>
          <p:nvPr/>
        </p:nvCxnSpPr>
        <p:spPr>
          <a:xfrm>
            <a:off x="1219200" y="4467225"/>
            <a:ext cx="1257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659374" y="2133650"/>
            <a:ext cx="4696047" cy="273630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a:solidFill>
                <a:schemeClr val="tx1">
                  <a:lumMod val="75000"/>
                  <a:lumOff val="25000"/>
                </a:schemeClr>
              </a:solidFill>
            </a:endParaRPr>
          </a:p>
        </p:txBody>
      </p:sp>
      <p:sp>
        <p:nvSpPr>
          <p:cNvPr id="11" name="矩形 10"/>
          <p:cNvSpPr/>
          <p:nvPr/>
        </p:nvSpPr>
        <p:spPr>
          <a:xfrm>
            <a:off x="8586575" y="2291130"/>
            <a:ext cx="1016975" cy="947302"/>
          </a:xfrm>
          <a:prstGeom prst="rect">
            <a:avLst/>
          </a:prstGeom>
          <a:solidFill>
            <a:schemeClr val="bg1">
              <a:lumMod val="50000"/>
              <a:alpha val="39000"/>
            </a:schemeClr>
          </a:soli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1" tIns="8420" rIns="16841" bIns="8420" anchor="ctr"/>
          <a:lstStyle/>
          <a:p>
            <a:pPr defTabSz="1219444" eaLnBrk="0" fontAlgn="auto" hangingPunct="0">
              <a:spcBef>
                <a:spcPts val="0"/>
              </a:spcBef>
              <a:spcAft>
                <a:spcPts val="0"/>
              </a:spcAft>
              <a:buClr>
                <a:srgbClr val="CC9900"/>
              </a:buClr>
              <a:defRPr/>
            </a:pPr>
            <a:endParaRPr lang="zh-CN" altLang="en-US">
              <a:solidFill>
                <a:schemeClr val="tx1">
                  <a:lumMod val="75000"/>
                  <a:lumOff val="25000"/>
                </a:schemeClr>
              </a:solidFill>
              <a:ea typeface="+mj-ea"/>
              <a:cs typeface="Arial" pitchFamily="34" charset="0"/>
              <a:sym typeface="Arial"/>
            </a:endParaRPr>
          </a:p>
        </p:txBody>
      </p:sp>
      <p:sp>
        <p:nvSpPr>
          <p:cNvPr id="12" name="矩形 11"/>
          <p:cNvSpPr/>
          <p:nvPr/>
        </p:nvSpPr>
        <p:spPr>
          <a:xfrm>
            <a:off x="8586575" y="3371249"/>
            <a:ext cx="1016975" cy="947302"/>
          </a:xfrm>
          <a:prstGeom prst="rect">
            <a:avLst/>
          </a:prstGeom>
          <a:solidFill>
            <a:schemeClr val="bg1">
              <a:lumMod val="50000"/>
              <a:alpha val="39000"/>
            </a:schemeClr>
          </a:soli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1" tIns="8420" rIns="16841" bIns="8420" anchor="ctr"/>
          <a:lstStyle/>
          <a:p>
            <a:pPr defTabSz="1219444" eaLnBrk="0" fontAlgn="auto" hangingPunct="0">
              <a:spcBef>
                <a:spcPts val="0"/>
              </a:spcBef>
              <a:spcAft>
                <a:spcPts val="0"/>
              </a:spcAft>
              <a:buClr>
                <a:srgbClr val="CC9900"/>
              </a:buClr>
              <a:defRPr/>
            </a:pPr>
            <a:endParaRPr lang="zh-CN" altLang="en-US">
              <a:solidFill>
                <a:schemeClr val="tx1">
                  <a:lumMod val="75000"/>
                  <a:lumOff val="25000"/>
                </a:schemeClr>
              </a:solidFill>
              <a:ea typeface="+mj-ea"/>
              <a:cs typeface="Arial" pitchFamily="34" charset="0"/>
              <a:sym typeface="Arial"/>
            </a:endParaRPr>
          </a:p>
        </p:txBody>
      </p:sp>
      <p:grpSp>
        <p:nvGrpSpPr>
          <p:cNvPr id="37911" name="组合 6"/>
          <p:cNvGrpSpPr>
            <a:grpSpLocks/>
          </p:cNvGrpSpPr>
          <p:nvPr/>
        </p:nvGrpSpPr>
        <p:grpSpPr bwMode="auto">
          <a:xfrm>
            <a:off x="6940550" y="4421188"/>
            <a:ext cx="4175125" cy="403225"/>
            <a:chOff x="6383249" y="5560409"/>
            <a:chExt cx="2527175" cy="401948"/>
          </a:xfrm>
        </p:grpSpPr>
        <p:cxnSp>
          <p:nvCxnSpPr>
            <p:cNvPr id="14" name="直接连接符 13"/>
            <p:cNvCxnSpPr/>
            <p:nvPr/>
          </p:nvCxnSpPr>
          <p:spPr>
            <a:xfrm>
              <a:off x="6383249" y="5560409"/>
              <a:ext cx="2527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副标题 1"/>
            <p:cNvSpPr txBox="1">
              <a:spLocks/>
            </p:cNvSpPr>
            <p:nvPr/>
          </p:nvSpPr>
          <p:spPr>
            <a:xfrm>
              <a:off x="6489910" y="5601553"/>
              <a:ext cx="2420514" cy="360804"/>
            </a:xfrm>
            <a:prstGeom prst="rect">
              <a:avLst/>
            </a:prstGeom>
          </p:spPr>
          <p:txBody>
            <a:bodyPr/>
            <a:lstStyle/>
            <a:p>
              <a:pPr algn="ctr" defTabSz="1219444" fontAlgn="auto">
                <a:spcBef>
                  <a:spcPct val="20000"/>
                </a:spcBef>
                <a:spcAft>
                  <a:spcPts val="0"/>
                </a:spcAft>
                <a:defRPr/>
              </a:pPr>
              <a:endParaRPr lang="en-US" altLang="zh-CN" sz="1400" dirty="0">
                <a:solidFill>
                  <a:schemeClr val="tx1">
                    <a:lumMod val="75000"/>
                    <a:lumOff val="25000"/>
                  </a:schemeClr>
                </a:solidFill>
                <a:latin typeface="+mn-lt"/>
                <a:ea typeface="+mj-ea"/>
              </a:endParaRPr>
            </a:p>
          </p:txBody>
        </p:sp>
      </p:grpSp>
      <p:grpSp>
        <p:nvGrpSpPr>
          <p:cNvPr id="37912" name="组合 140"/>
          <p:cNvGrpSpPr>
            <a:grpSpLocks/>
          </p:cNvGrpSpPr>
          <p:nvPr/>
        </p:nvGrpSpPr>
        <p:grpSpPr bwMode="auto">
          <a:xfrm>
            <a:off x="7038975" y="2519363"/>
            <a:ext cx="1287463" cy="1520825"/>
            <a:chOff x="5428489" y="4698380"/>
            <a:chExt cx="757243" cy="876300"/>
          </a:xfrm>
        </p:grpSpPr>
        <p:sp>
          <p:nvSpPr>
            <p:cNvPr id="17" name="Freeform 90"/>
            <p:cNvSpPr>
              <a:spLocks noEditPoints="1"/>
            </p:cNvSpPr>
            <p:nvPr/>
          </p:nvSpPr>
          <p:spPr bwMode="auto">
            <a:xfrm>
              <a:off x="5428489" y="4698380"/>
              <a:ext cx="360414" cy="876300"/>
            </a:xfrm>
            <a:custGeom>
              <a:avLst/>
              <a:gdLst>
                <a:gd name="T0" fmla="*/ 226 w 227"/>
                <a:gd name="T1" fmla="*/ 2 h 552"/>
                <a:gd name="T2" fmla="*/ 225 w 227"/>
                <a:gd name="T3" fmla="*/ 1 h 552"/>
                <a:gd name="T4" fmla="*/ 3 w 227"/>
                <a:gd name="T5" fmla="*/ 0 h 552"/>
                <a:gd name="T6" fmla="*/ 1 w 227"/>
                <a:gd name="T7" fmla="*/ 1 h 552"/>
                <a:gd name="T8" fmla="*/ 0 w 227"/>
                <a:gd name="T9" fmla="*/ 3 h 552"/>
                <a:gd name="T10" fmla="*/ 0 w 227"/>
                <a:gd name="T11" fmla="*/ 549 h 552"/>
                <a:gd name="T12" fmla="*/ 1 w 227"/>
                <a:gd name="T13" fmla="*/ 551 h 552"/>
                <a:gd name="T14" fmla="*/ 3 w 227"/>
                <a:gd name="T15" fmla="*/ 552 h 552"/>
                <a:gd name="T16" fmla="*/ 224 w 227"/>
                <a:gd name="T17" fmla="*/ 552 h 552"/>
                <a:gd name="T18" fmla="*/ 226 w 227"/>
                <a:gd name="T19" fmla="*/ 551 h 552"/>
                <a:gd name="T20" fmla="*/ 227 w 227"/>
                <a:gd name="T21" fmla="*/ 549 h 552"/>
                <a:gd name="T22" fmla="*/ 23 w 227"/>
                <a:gd name="T23" fmla="*/ 528 h 552"/>
                <a:gd name="T24" fmla="*/ 203 w 227"/>
                <a:gd name="T25" fmla="*/ 520 h 552"/>
                <a:gd name="T26" fmla="*/ 203 w 227"/>
                <a:gd name="T27" fmla="*/ 528 h 552"/>
                <a:gd name="T28" fmla="*/ 20 w 227"/>
                <a:gd name="T29" fmla="*/ 507 h 552"/>
                <a:gd name="T30" fmla="*/ 206 w 227"/>
                <a:gd name="T31" fmla="*/ 503 h 552"/>
                <a:gd name="T32" fmla="*/ 203 w 227"/>
                <a:gd name="T33" fmla="*/ 493 h 552"/>
                <a:gd name="T34" fmla="*/ 21 w 227"/>
                <a:gd name="T35" fmla="*/ 485 h 552"/>
                <a:gd name="T36" fmla="*/ 207 w 227"/>
                <a:gd name="T37" fmla="*/ 489 h 552"/>
                <a:gd name="T38" fmla="*/ 92 w 227"/>
                <a:gd name="T39" fmla="*/ 429 h 552"/>
                <a:gd name="T40" fmla="*/ 109 w 227"/>
                <a:gd name="T41" fmla="*/ 413 h 552"/>
                <a:gd name="T42" fmla="*/ 127 w 227"/>
                <a:gd name="T43" fmla="*/ 418 h 552"/>
                <a:gd name="T44" fmla="*/ 134 w 227"/>
                <a:gd name="T45" fmla="*/ 437 h 552"/>
                <a:gd name="T46" fmla="*/ 117 w 227"/>
                <a:gd name="T47" fmla="*/ 454 h 552"/>
                <a:gd name="T48" fmla="*/ 98 w 227"/>
                <a:gd name="T49" fmla="*/ 448 h 552"/>
                <a:gd name="T50" fmla="*/ 210 w 227"/>
                <a:gd name="T51" fmla="*/ 361 h 552"/>
                <a:gd name="T52" fmla="*/ 23 w 227"/>
                <a:gd name="T53" fmla="*/ 368 h 552"/>
                <a:gd name="T54" fmla="*/ 17 w 227"/>
                <a:gd name="T55" fmla="*/ 336 h 552"/>
                <a:gd name="T56" fmla="*/ 203 w 227"/>
                <a:gd name="T57" fmla="*/ 329 h 552"/>
                <a:gd name="T58" fmla="*/ 210 w 227"/>
                <a:gd name="T59" fmla="*/ 361 h 552"/>
                <a:gd name="T60" fmla="*/ 203 w 227"/>
                <a:gd name="T61" fmla="*/ 317 h 552"/>
                <a:gd name="T62" fmla="*/ 17 w 227"/>
                <a:gd name="T63" fmla="*/ 311 h 552"/>
                <a:gd name="T64" fmla="*/ 23 w 227"/>
                <a:gd name="T65" fmla="*/ 279 h 552"/>
                <a:gd name="T66" fmla="*/ 210 w 227"/>
                <a:gd name="T67" fmla="*/ 286 h 552"/>
                <a:gd name="T68" fmla="*/ 206 w 227"/>
                <a:gd name="T69" fmla="*/ 267 h 552"/>
                <a:gd name="T70" fmla="*/ 17 w 227"/>
                <a:gd name="T71" fmla="*/ 263 h 552"/>
                <a:gd name="T72" fmla="*/ 20 w 227"/>
                <a:gd name="T73" fmla="*/ 229 h 552"/>
                <a:gd name="T74" fmla="*/ 209 w 227"/>
                <a:gd name="T75" fmla="*/ 233 h 552"/>
                <a:gd name="T76" fmla="*/ 208 w 227"/>
                <a:gd name="T77" fmla="*/ 215 h 552"/>
                <a:gd name="T78" fmla="*/ 19 w 227"/>
                <a:gd name="T79" fmla="*/ 215 h 552"/>
                <a:gd name="T80" fmla="*/ 19 w 227"/>
                <a:gd name="T81" fmla="*/ 181 h 552"/>
                <a:gd name="T82" fmla="*/ 208 w 227"/>
                <a:gd name="T83" fmla="*/ 181 h 552"/>
                <a:gd name="T84" fmla="*/ 209 w 227"/>
                <a:gd name="T85" fmla="*/ 163 h 552"/>
                <a:gd name="T86" fmla="*/ 20 w 227"/>
                <a:gd name="T87" fmla="*/ 166 h 552"/>
                <a:gd name="T88" fmla="*/ 17 w 227"/>
                <a:gd name="T89" fmla="*/ 133 h 552"/>
                <a:gd name="T90" fmla="*/ 206 w 227"/>
                <a:gd name="T91" fmla="*/ 130 h 552"/>
                <a:gd name="T92" fmla="*/ 210 w 227"/>
                <a:gd name="T93" fmla="*/ 111 h 552"/>
                <a:gd name="T94" fmla="*/ 23 w 227"/>
                <a:gd name="T95" fmla="*/ 116 h 552"/>
                <a:gd name="T96" fmla="*/ 17 w 227"/>
                <a:gd name="T97" fmla="*/ 86 h 552"/>
                <a:gd name="T98" fmla="*/ 203 w 227"/>
                <a:gd name="T99" fmla="*/ 79 h 552"/>
                <a:gd name="T100" fmla="*/ 210 w 227"/>
                <a:gd name="T101" fmla="*/ 61 h 552"/>
                <a:gd name="T102" fmla="*/ 23 w 227"/>
                <a:gd name="T103" fmla="*/ 66 h 552"/>
                <a:gd name="T104" fmla="*/ 17 w 227"/>
                <a:gd name="T105" fmla="*/ 36 h 552"/>
                <a:gd name="T106" fmla="*/ 203 w 227"/>
                <a:gd name="T107" fmla="*/ 29 h 552"/>
                <a:gd name="T108" fmla="*/ 210 w 227"/>
                <a:gd name="T109" fmla="*/ 61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552">
                  <a:moveTo>
                    <a:pt x="227" y="4"/>
                  </a:moveTo>
                  <a:lnTo>
                    <a:pt x="227" y="4"/>
                  </a:lnTo>
                  <a:lnTo>
                    <a:pt x="227" y="3"/>
                  </a:lnTo>
                  <a:lnTo>
                    <a:pt x="227" y="3"/>
                  </a:lnTo>
                  <a:lnTo>
                    <a:pt x="227" y="3"/>
                  </a:lnTo>
                  <a:lnTo>
                    <a:pt x="226" y="2"/>
                  </a:lnTo>
                  <a:lnTo>
                    <a:pt x="226" y="2"/>
                  </a:lnTo>
                  <a:lnTo>
                    <a:pt x="226" y="2"/>
                  </a:lnTo>
                  <a:lnTo>
                    <a:pt x="226" y="1"/>
                  </a:lnTo>
                  <a:lnTo>
                    <a:pt x="225" y="1"/>
                  </a:lnTo>
                  <a:lnTo>
                    <a:pt x="225" y="1"/>
                  </a:lnTo>
                  <a:lnTo>
                    <a:pt x="225" y="1"/>
                  </a:lnTo>
                  <a:lnTo>
                    <a:pt x="224" y="1"/>
                  </a:lnTo>
                  <a:lnTo>
                    <a:pt x="224" y="0"/>
                  </a:lnTo>
                  <a:lnTo>
                    <a:pt x="223" y="0"/>
                  </a:lnTo>
                  <a:lnTo>
                    <a:pt x="223" y="0"/>
                  </a:lnTo>
                  <a:lnTo>
                    <a:pt x="4" y="0"/>
                  </a:lnTo>
                  <a:lnTo>
                    <a:pt x="3" y="0"/>
                  </a:lnTo>
                  <a:lnTo>
                    <a:pt x="3" y="0"/>
                  </a:lnTo>
                  <a:lnTo>
                    <a:pt x="3" y="1"/>
                  </a:lnTo>
                  <a:lnTo>
                    <a:pt x="2" y="1"/>
                  </a:lnTo>
                  <a:lnTo>
                    <a:pt x="2" y="1"/>
                  </a:lnTo>
                  <a:lnTo>
                    <a:pt x="1" y="1"/>
                  </a:lnTo>
                  <a:lnTo>
                    <a:pt x="1" y="1"/>
                  </a:lnTo>
                  <a:lnTo>
                    <a:pt x="1" y="2"/>
                  </a:lnTo>
                  <a:lnTo>
                    <a:pt x="1" y="2"/>
                  </a:lnTo>
                  <a:lnTo>
                    <a:pt x="0" y="2"/>
                  </a:lnTo>
                  <a:lnTo>
                    <a:pt x="0" y="3"/>
                  </a:lnTo>
                  <a:lnTo>
                    <a:pt x="0" y="3"/>
                  </a:lnTo>
                  <a:lnTo>
                    <a:pt x="0" y="3"/>
                  </a:lnTo>
                  <a:lnTo>
                    <a:pt x="0" y="4"/>
                  </a:lnTo>
                  <a:lnTo>
                    <a:pt x="0" y="4"/>
                  </a:lnTo>
                  <a:lnTo>
                    <a:pt x="0" y="5"/>
                  </a:lnTo>
                  <a:lnTo>
                    <a:pt x="0" y="547"/>
                  </a:lnTo>
                  <a:lnTo>
                    <a:pt x="0" y="549"/>
                  </a:lnTo>
                  <a:lnTo>
                    <a:pt x="0" y="549"/>
                  </a:lnTo>
                  <a:lnTo>
                    <a:pt x="0" y="550"/>
                  </a:lnTo>
                  <a:lnTo>
                    <a:pt x="0" y="550"/>
                  </a:lnTo>
                  <a:lnTo>
                    <a:pt x="0" y="550"/>
                  </a:lnTo>
                  <a:lnTo>
                    <a:pt x="0" y="551"/>
                  </a:lnTo>
                  <a:lnTo>
                    <a:pt x="1" y="551"/>
                  </a:lnTo>
                  <a:lnTo>
                    <a:pt x="1" y="551"/>
                  </a:lnTo>
                  <a:lnTo>
                    <a:pt x="1" y="552"/>
                  </a:lnTo>
                  <a:lnTo>
                    <a:pt x="1" y="552"/>
                  </a:lnTo>
                  <a:lnTo>
                    <a:pt x="2" y="552"/>
                  </a:lnTo>
                  <a:lnTo>
                    <a:pt x="2" y="552"/>
                  </a:lnTo>
                  <a:lnTo>
                    <a:pt x="3" y="552"/>
                  </a:lnTo>
                  <a:lnTo>
                    <a:pt x="3" y="552"/>
                  </a:lnTo>
                  <a:lnTo>
                    <a:pt x="3" y="552"/>
                  </a:lnTo>
                  <a:lnTo>
                    <a:pt x="4" y="552"/>
                  </a:lnTo>
                  <a:lnTo>
                    <a:pt x="223" y="552"/>
                  </a:lnTo>
                  <a:lnTo>
                    <a:pt x="223" y="552"/>
                  </a:lnTo>
                  <a:lnTo>
                    <a:pt x="224" y="552"/>
                  </a:lnTo>
                  <a:lnTo>
                    <a:pt x="224" y="552"/>
                  </a:lnTo>
                  <a:lnTo>
                    <a:pt x="225" y="552"/>
                  </a:lnTo>
                  <a:lnTo>
                    <a:pt x="225" y="552"/>
                  </a:lnTo>
                  <a:lnTo>
                    <a:pt x="225" y="552"/>
                  </a:lnTo>
                  <a:lnTo>
                    <a:pt x="226" y="552"/>
                  </a:lnTo>
                  <a:lnTo>
                    <a:pt x="226" y="551"/>
                  </a:lnTo>
                  <a:lnTo>
                    <a:pt x="226" y="551"/>
                  </a:lnTo>
                  <a:lnTo>
                    <a:pt x="226" y="551"/>
                  </a:lnTo>
                  <a:lnTo>
                    <a:pt x="227" y="550"/>
                  </a:lnTo>
                  <a:lnTo>
                    <a:pt x="227" y="550"/>
                  </a:lnTo>
                  <a:lnTo>
                    <a:pt x="227" y="550"/>
                  </a:lnTo>
                  <a:lnTo>
                    <a:pt x="227" y="549"/>
                  </a:lnTo>
                  <a:lnTo>
                    <a:pt x="227" y="549"/>
                  </a:lnTo>
                  <a:lnTo>
                    <a:pt x="227" y="547"/>
                  </a:lnTo>
                  <a:lnTo>
                    <a:pt x="227" y="5"/>
                  </a:lnTo>
                  <a:lnTo>
                    <a:pt x="227" y="4"/>
                  </a:lnTo>
                  <a:close/>
                  <a:moveTo>
                    <a:pt x="203" y="528"/>
                  </a:moveTo>
                  <a:lnTo>
                    <a:pt x="23" y="528"/>
                  </a:lnTo>
                  <a:lnTo>
                    <a:pt x="23" y="528"/>
                  </a:lnTo>
                  <a:lnTo>
                    <a:pt x="21" y="527"/>
                  </a:lnTo>
                  <a:lnTo>
                    <a:pt x="20" y="525"/>
                  </a:lnTo>
                  <a:lnTo>
                    <a:pt x="20" y="525"/>
                  </a:lnTo>
                  <a:lnTo>
                    <a:pt x="21" y="521"/>
                  </a:lnTo>
                  <a:lnTo>
                    <a:pt x="23" y="520"/>
                  </a:lnTo>
                  <a:lnTo>
                    <a:pt x="203" y="520"/>
                  </a:lnTo>
                  <a:lnTo>
                    <a:pt x="203" y="520"/>
                  </a:lnTo>
                  <a:lnTo>
                    <a:pt x="206" y="521"/>
                  </a:lnTo>
                  <a:lnTo>
                    <a:pt x="207" y="525"/>
                  </a:lnTo>
                  <a:lnTo>
                    <a:pt x="207" y="525"/>
                  </a:lnTo>
                  <a:lnTo>
                    <a:pt x="206" y="527"/>
                  </a:lnTo>
                  <a:lnTo>
                    <a:pt x="203" y="528"/>
                  </a:lnTo>
                  <a:lnTo>
                    <a:pt x="203" y="528"/>
                  </a:lnTo>
                  <a:close/>
                  <a:moveTo>
                    <a:pt x="203" y="511"/>
                  </a:moveTo>
                  <a:lnTo>
                    <a:pt x="23" y="511"/>
                  </a:lnTo>
                  <a:lnTo>
                    <a:pt x="23" y="511"/>
                  </a:lnTo>
                  <a:lnTo>
                    <a:pt x="21" y="509"/>
                  </a:lnTo>
                  <a:lnTo>
                    <a:pt x="20" y="507"/>
                  </a:lnTo>
                  <a:lnTo>
                    <a:pt x="20" y="507"/>
                  </a:lnTo>
                  <a:lnTo>
                    <a:pt x="21" y="503"/>
                  </a:lnTo>
                  <a:lnTo>
                    <a:pt x="23" y="502"/>
                  </a:lnTo>
                  <a:lnTo>
                    <a:pt x="203" y="502"/>
                  </a:lnTo>
                  <a:lnTo>
                    <a:pt x="203" y="502"/>
                  </a:lnTo>
                  <a:lnTo>
                    <a:pt x="206" y="503"/>
                  </a:lnTo>
                  <a:lnTo>
                    <a:pt x="207" y="507"/>
                  </a:lnTo>
                  <a:lnTo>
                    <a:pt x="207" y="507"/>
                  </a:lnTo>
                  <a:lnTo>
                    <a:pt x="206" y="509"/>
                  </a:lnTo>
                  <a:lnTo>
                    <a:pt x="203" y="511"/>
                  </a:lnTo>
                  <a:lnTo>
                    <a:pt x="203" y="511"/>
                  </a:lnTo>
                  <a:close/>
                  <a:moveTo>
                    <a:pt x="203" y="493"/>
                  </a:moveTo>
                  <a:lnTo>
                    <a:pt x="23" y="493"/>
                  </a:lnTo>
                  <a:lnTo>
                    <a:pt x="23" y="493"/>
                  </a:lnTo>
                  <a:lnTo>
                    <a:pt x="21" y="492"/>
                  </a:lnTo>
                  <a:lnTo>
                    <a:pt x="20" y="489"/>
                  </a:lnTo>
                  <a:lnTo>
                    <a:pt x="20" y="489"/>
                  </a:lnTo>
                  <a:lnTo>
                    <a:pt x="21" y="485"/>
                  </a:lnTo>
                  <a:lnTo>
                    <a:pt x="23" y="484"/>
                  </a:lnTo>
                  <a:lnTo>
                    <a:pt x="203" y="484"/>
                  </a:lnTo>
                  <a:lnTo>
                    <a:pt x="203" y="484"/>
                  </a:lnTo>
                  <a:lnTo>
                    <a:pt x="206" y="485"/>
                  </a:lnTo>
                  <a:lnTo>
                    <a:pt x="207" y="489"/>
                  </a:lnTo>
                  <a:lnTo>
                    <a:pt x="207" y="489"/>
                  </a:lnTo>
                  <a:lnTo>
                    <a:pt x="206" y="492"/>
                  </a:lnTo>
                  <a:lnTo>
                    <a:pt x="203" y="493"/>
                  </a:lnTo>
                  <a:lnTo>
                    <a:pt x="203" y="493"/>
                  </a:lnTo>
                  <a:close/>
                  <a:moveTo>
                    <a:pt x="92" y="433"/>
                  </a:moveTo>
                  <a:lnTo>
                    <a:pt x="92" y="433"/>
                  </a:lnTo>
                  <a:lnTo>
                    <a:pt x="92" y="429"/>
                  </a:lnTo>
                  <a:lnTo>
                    <a:pt x="94" y="425"/>
                  </a:lnTo>
                  <a:lnTo>
                    <a:pt x="96" y="421"/>
                  </a:lnTo>
                  <a:lnTo>
                    <a:pt x="98" y="418"/>
                  </a:lnTo>
                  <a:lnTo>
                    <a:pt x="101" y="415"/>
                  </a:lnTo>
                  <a:lnTo>
                    <a:pt x="105" y="414"/>
                  </a:lnTo>
                  <a:lnTo>
                    <a:pt x="109" y="413"/>
                  </a:lnTo>
                  <a:lnTo>
                    <a:pt x="113" y="412"/>
                  </a:lnTo>
                  <a:lnTo>
                    <a:pt x="113" y="412"/>
                  </a:lnTo>
                  <a:lnTo>
                    <a:pt x="117" y="413"/>
                  </a:lnTo>
                  <a:lnTo>
                    <a:pt x="122" y="414"/>
                  </a:lnTo>
                  <a:lnTo>
                    <a:pt x="125" y="415"/>
                  </a:lnTo>
                  <a:lnTo>
                    <a:pt x="127" y="418"/>
                  </a:lnTo>
                  <a:lnTo>
                    <a:pt x="131" y="421"/>
                  </a:lnTo>
                  <a:lnTo>
                    <a:pt x="132" y="425"/>
                  </a:lnTo>
                  <a:lnTo>
                    <a:pt x="134" y="429"/>
                  </a:lnTo>
                  <a:lnTo>
                    <a:pt x="134" y="433"/>
                  </a:lnTo>
                  <a:lnTo>
                    <a:pt x="134" y="433"/>
                  </a:lnTo>
                  <a:lnTo>
                    <a:pt x="134" y="437"/>
                  </a:lnTo>
                  <a:lnTo>
                    <a:pt x="132" y="441"/>
                  </a:lnTo>
                  <a:lnTo>
                    <a:pt x="131" y="444"/>
                  </a:lnTo>
                  <a:lnTo>
                    <a:pt x="127" y="448"/>
                  </a:lnTo>
                  <a:lnTo>
                    <a:pt x="125" y="450"/>
                  </a:lnTo>
                  <a:lnTo>
                    <a:pt x="122" y="452"/>
                  </a:lnTo>
                  <a:lnTo>
                    <a:pt x="117" y="454"/>
                  </a:lnTo>
                  <a:lnTo>
                    <a:pt x="113" y="454"/>
                  </a:lnTo>
                  <a:lnTo>
                    <a:pt x="113" y="454"/>
                  </a:lnTo>
                  <a:lnTo>
                    <a:pt x="109" y="454"/>
                  </a:lnTo>
                  <a:lnTo>
                    <a:pt x="105" y="452"/>
                  </a:lnTo>
                  <a:lnTo>
                    <a:pt x="101" y="450"/>
                  </a:lnTo>
                  <a:lnTo>
                    <a:pt x="98" y="448"/>
                  </a:lnTo>
                  <a:lnTo>
                    <a:pt x="96" y="444"/>
                  </a:lnTo>
                  <a:lnTo>
                    <a:pt x="94" y="441"/>
                  </a:lnTo>
                  <a:lnTo>
                    <a:pt x="92" y="437"/>
                  </a:lnTo>
                  <a:lnTo>
                    <a:pt x="92" y="433"/>
                  </a:lnTo>
                  <a:lnTo>
                    <a:pt x="92" y="433"/>
                  </a:lnTo>
                  <a:close/>
                  <a:moveTo>
                    <a:pt x="210" y="361"/>
                  </a:moveTo>
                  <a:lnTo>
                    <a:pt x="210" y="361"/>
                  </a:lnTo>
                  <a:lnTo>
                    <a:pt x="209" y="363"/>
                  </a:lnTo>
                  <a:lnTo>
                    <a:pt x="208" y="365"/>
                  </a:lnTo>
                  <a:lnTo>
                    <a:pt x="206" y="366"/>
                  </a:lnTo>
                  <a:lnTo>
                    <a:pt x="203" y="368"/>
                  </a:lnTo>
                  <a:lnTo>
                    <a:pt x="23" y="368"/>
                  </a:lnTo>
                  <a:lnTo>
                    <a:pt x="23" y="368"/>
                  </a:lnTo>
                  <a:lnTo>
                    <a:pt x="20" y="366"/>
                  </a:lnTo>
                  <a:lnTo>
                    <a:pt x="19" y="365"/>
                  </a:lnTo>
                  <a:lnTo>
                    <a:pt x="17" y="363"/>
                  </a:lnTo>
                  <a:lnTo>
                    <a:pt x="17" y="361"/>
                  </a:lnTo>
                  <a:lnTo>
                    <a:pt x="17" y="336"/>
                  </a:lnTo>
                  <a:lnTo>
                    <a:pt x="17" y="336"/>
                  </a:lnTo>
                  <a:lnTo>
                    <a:pt x="17" y="334"/>
                  </a:lnTo>
                  <a:lnTo>
                    <a:pt x="19" y="331"/>
                  </a:lnTo>
                  <a:lnTo>
                    <a:pt x="20" y="330"/>
                  </a:lnTo>
                  <a:lnTo>
                    <a:pt x="23" y="329"/>
                  </a:lnTo>
                  <a:lnTo>
                    <a:pt x="203" y="329"/>
                  </a:lnTo>
                  <a:lnTo>
                    <a:pt x="203" y="329"/>
                  </a:lnTo>
                  <a:lnTo>
                    <a:pt x="206" y="330"/>
                  </a:lnTo>
                  <a:lnTo>
                    <a:pt x="208" y="331"/>
                  </a:lnTo>
                  <a:lnTo>
                    <a:pt x="209" y="334"/>
                  </a:lnTo>
                  <a:lnTo>
                    <a:pt x="210" y="336"/>
                  </a:lnTo>
                  <a:lnTo>
                    <a:pt x="210" y="361"/>
                  </a:lnTo>
                  <a:close/>
                  <a:moveTo>
                    <a:pt x="210" y="311"/>
                  </a:moveTo>
                  <a:lnTo>
                    <a:pt x="210" y="311"/>
                  </a:lnTo>
                  <a:lnTo>
                    <a:pt x="209" y="313"/>
                  </a:lnTo>
                  <a:lnTo>
                    <a:pt x="208" y="315"/>
                  </a:lnTo>
                  <a:lnTo>
                    <a:pt x="206" y="317"/>
                  </a:lnTo>
                  <a:lnTo>
                    <a:pt x="203" y="317"/>
                  </a:lnTo>
                  <a:lnTo>
                    <a:pt x="23" y="317"/>
                  </a:lnTo>
                  <a:lnTo>
                    <a:pt x="23" y="317"/>
                  </a:lnTo>
                  <a:lnTo>
                    <a:pt x="20" y="317"/>
                  </a:lnTo>
                  <a:lnTo>
                    <a:pt x="19" y="315"/>
                  </a:lnTo>
                  <a:lnTo>
                    <a:pt x="17" y="313"/>
                  </a:lnTo>
                  <a:lnTo>
                    <a:pt x="17" y="311"/>
                  </a:lnTo>
                  <a:lnTo>
                    <a:pt x="17" y="286"/>
                  </a:lnTo>
                  <a:lnTo>
                    <a:pt x="17" y="286"/>
                  </a:lnTo>
                  <a:lnTo>
                    <a:pt x="17" y="284"/>
                  </a:lnTo>
                  <a:lnTo>
                    <a:pt x="19" y="282"/>
                  </a:lnTo>
                  <a:lnTo>
                    <a:pt x="20" y="280"/>
                  </a:lnTo>
                  <a:lnTo>
                    <a:pt x="23" y="279"/>
                  </a:lnTo>
                  <a:lnTo>
                    <a:pt x="203" y="279"/>
                  </a:lnTo>
                  <a:lnTo>
                    <a:pt x="203" y="279"/>
                  </a:lnTo>
                  <a:lnTo>
                    <a:pt x="206" y="280"/>
                  </a:lnTo>
                  <a:lnTo>
                    <a:pt x="208" y="282"/>
                  </a:lnTo>
                  <a:lnTo>
                    <a:pt x="209" y="284"/>
                  </a:lnTo>
                  <a:lnTo>
                    <a:pt x="210" y="286"/>
                  </a:lnTo>
                  <a:lnTo>
                    <a:pt x="210" y="311"/>
                  </a:lnTo>
                  <a:close/>
                  <a:moveTo>
                    <a:pt x="210" y="260"/>
                  </a:moveTo>
                  <a:lnTo>
                    <a:pt x="210" y="260"/>
                  </a:lnTo>
                  <a:lnTo>
                    <a:pt x="209" y="263"/>
                  </a:lnTo>
                  <a:lnTo>
                    <a:pt x="208" y="265"/>
                  </a:lnTo>
                  <a:lnTo>
                    <a:pt x="206" y="267"/>
                  </a:lnTo>
                  <a:lnTo>
                    <a:pt x="203" y="267"/>
                  </a:lnTo>
                  <a:lnTo>
                    <a:pt x="23" y="267"/>
                  </a:lnTo>
                  <a:lnTo>
                    <a:pt x="23" y="267"/>
                  </a:lnTo>
                  <a:lnTo>
                    <a:pt x="20" y="267"/>
                  </a:lnTo>
                  <a:lnTo>
                    <a:pt x="19" y="265"/>
                  </a:lnTo>
                  <a:lnTo>
                    <a:pt x="17" y="263"/>
                  </a:lnTo>
                  <a:lnTo>
                    <a:pt x="17" y="260"/>
                  </a:lnTo>
                  <a:lnTo>
                    <a:pt x="17" y="236"/>
                  </a:lnTo>
                  <a:lnTo>
                    <a:pt x="17" y="236"/>
                  </a:lnTo>
                  <a:lnTo>
                    <a:pt x="17" y="233"/>
                  </a:lnTo>
                  <a:lnTo>
                    <a:pt x="19" y="232"/>
                  </a:lnTo>
                  <a:lnTo>
                    <a:pt x="20" y="229"/>
                  </a:lnTo>
                  <a:lnTo>
                    <a:pt x="23" y="229"/>
                  </a:lnTo>
                  <a:lnTo>
                    <a:pt x="203" y="229"/>
                  </a:lnTo>
                  <a:lnTo>
                    <a:pt x="203" y="229"/>
                  </a:lnTo>
                  <a:lnTo>
                    <a:pt x="206" y="229"/>
                  </a:lnTo>
                  <a:lnTo>
                    <a:pt x="208" y="232"/>
                  </a:lnTo>
                  <a:lnTo>
                    <a:pt x="209" y="233"/>
                  </a:lnTo>
                  <a:lnTo>
                    <a:pt x="210" y="236"/>
                  </a:lnTo>
                  <a:lnTo>
                    <a:pt x="210" y="260"/>
                  </a:lnTo>
                  <a:close/>
                  <a:moveTo>
                    <a:pt x="210" y="210"/>
                  </a:moveTo>
                  <a:lnTo>
                    <a:pt x="210" y="210"/>
                  </a:lnTo>
                  <a:lnTo>
                    <a:pt x="209" y="212"/>
                  </a:lnTo>
                  <a:lnTo>
                    <a:pt x="208" y="215"/>
                  </a:lnTo>
                  <a:lnTo>
                    <a:pt x="206" y="216"/>
                  </a:lnTo>
                  <a:lnTo>
                    <a:pt x="203" y="217"/>
                  </a:lnTo>
                  <a:lnTo>
                    <a:pt x="23" y="217"/>
                  </a:lnTo>
                  <a:lnTo>
                    <a:pt x="23" y="217"/>
                  </a:lnTo>
                  <a:lnTo>
                    <a:pt x="20" y="216"/>
                  </a:lnTo>
                  <a:lnTo>
                    <a:pt x="19" y="215"/>
                  </a:lnTo>
                  <a:lnTo>
                    <a:pt x="17" y="212"/>
                  </a:lnTo>
                  <a:lnTo>
                    <a:pt x="17" y="210"/>
                  </a:lnTo>
                  <a:lnTo>
                    <a:pt x="17" y="185"/>
                  </a:lnTo>
                  <a:lnTo>
                    <a:pt x="17" y="185"/>
                  </a:lnTo>
                  <a:lnTo>
                    <a:pt x="17" y="183"/>
                  </a:lnTo>
                  <a:lnTo>
                    <a:pt x="19" y="181"/>
                  </a:lnTo>
                  <a:lnTo>
                    <a:pt x="20" y="180"/>
                  </a:lnTo>
                  <a:lnTo>
                    <a:pt x="23" y="180"/>
                  </a:lnTo>
                  <a:lnTo>
                    <a:pt x="203" y="180"/>
                  </a:lnTo>
                  <a:lnTo>
                    <a:pt x="203" y="180"/>
                  </a:lnTo>
                  <a:lnTo>
                    <a:pt x="206" y="180"/>
                  </a:lnTo>
                  <a:lnTo>
                    <a:pt x="208" y="181"/>
                  </a:lnTo>
                  <a:lnTo>
                    <a:pt x="209" y="183"/>
                  </a:lnTo>
                  <a:lnTo>
                    <a:pt x="210" y="185"/>
                  </a:lnTo>
                  <a:lnTo>
                    <a:pt x="210" y="210"/>
                  </a:lnTo>
                  <a:close/>
                  <a:moveTo>
                    <a:pt x="210" y="160"/>
                  </a:moveTo>
                  <a:lnTo>
                    <a:pt x="210" y="160"/>
                  </a:lnTo>
                  <a:lnTo>
                    <a:pt x="209" y="163"/>
                  </a:lnTo>
                  <a:lnTo>
                    <a:pt x="208" y="165"/>
                  </a:lnTo>
                  <a:lnTo>
                    <a:pt x="206" y="166"/>
                  </a:lnTo>
                  <a:lnTo>
                    <a:pt x="203" y="167"/>
                  </a:lnTo>
                  <a:lnTo>
                    <a:pt x="23" y="167"/>
                  </a:lnTo>
                  <a:lnTo>
                    <a:pt x="23" y="167"/>
                  </a:lnTo>
                  <a:lnTo>
                    <a:pt x="20" y="166"/>
                  </a:lnTo>
                  <a:lnTo>
                    <a:pt x="19" y="165"/>
                  </a:lnTo>
                  <a:lnTo>
                    <a:pt x="17" y="163"/>
                  </a:lnTo>
                  <a:lnTo>
                    <a:pt x="17" y="160"/>
                  </a:lnTo>
                  <a:lnTo>
                    <a:pt x="17" y="136"/>
                  </a:lnTo>
                  <a:lnTo>
                    <a:pt x="17" y="136"/>
                  </a:lnTo>
                  <a:lnTo>
                    <a:pt x="17" y="133"/>
                  </a:lnTo>
                  <a:lnTo>
                    <a:pt x="19" y="131"/>
                  </a:lnTo>
                  <a:lnTo>
                    <a:pt x="20" y="130"/>
                  </a:lnTo>
                  <a:lnTo>
                    <a:pt x="23" y="130"/>
                  </a:lnTo>
                  <a:lnTo>
                    <a:pt x="203" y="130"/>
                  </a:lnTo>
                  <a:lnTo>
                    <a:pt x="203" y="130"/>
                  </a:lnTo>
                  <a:lnTo>
                    <a:pt x="206" y="130"/>
                  </a:lnTo>
                  <a:lnTo>
                    <a:pt x="208" y="131"/>
                  </a:lnTo>
                  <a:lnTo>
                    <a:pt x="209" y="133"/>
                  </a:lnTo>
                  <a:lnTo>
                    <a:pt x="210" y="136"/>
                  </a:lnTo>
                  <a:lnTo>
                    <a:pt x="210" y="160"/>
                  </a:lnTo>
                  <a:close/>
                  <a:moveTo>
                    <a:pt x="210" y="111"/>
                  </a:moveTo>
                  <a:lnTo>
                    <a:pt x="210" y="111"/>
                  </a:lnTo>
                  <a:lnTo>
                    <a:pt x="209" y="113"/>
                  </a:lnTo>
                  <a:lnTo>
                    <a:pt x="208" y="115"/>
                  </a:lnTo>
                  <a:lnTo>
                    <a:pt x="206" y="116"/>
                  </a:lnTo>
                  <a:lnTo>
                    <a:pt x="203" y="116"/>
                  </a:lnTo>
                  <a:lnTo>
                    <a:pt x="23" y="116"/>
                  </a:lnTo>
                  <a:lnTo>
                    <a:pt x="23" y="116"/>
                  </a:lnTo>
                  <a:lnTo>
                    <a:pt x="20" y="116"/>
                  </a:lnTo>
                  <a:lnTo>
                    <a:pt x="19" y="115"/>
                  </a:lnTo>
                  <a:lnTo>
                    <a:pt x="17" y="113"/>
                  </a:lnTo>
                  <a:lnTo>
                    <a:pt x="17" y="111"/>
                  </a:lnTo>
                  <a:lnTo>
                    <a:pt x="17" y="86"/>
                  </a:lnTo>
                  <a:lnTo>
                    <a:pt x="17" y="86"/>
                  </a:lnTo>
                  <a:lnTo>
                    <a:pt x="17" y="83"/>
                  </a:lnTo>
                  <a:lnTo>
                    <a:pt x="19" y="81"/>
                  </a:lnTo>
                  <a:lnTo>
                    <a:pt x="20" y="80"/>
                  </a:lnTo>
                  <a:lnTo>
                    <a:pt x="23" y="79"/>
                  </a:lnTo>
                  <a:lnTo>
                    <a:pt x="203" y="79"/>
                  </a:lnTo>
                  <a:lnTo>
                    <a:pt x="203" y="79"/>
                  </a:lnTo>
                  <a:lnTo>
                    <a:pt x="206" y="80"/>
                  </a:lnTo>
                  <a:lnTo>
                    <a:pt x="208" y="81"/>
                  </a:lnTo>
                  <a:lnTo>
                    <a:pt x="209" y="83"/>
                  </a:lnTo>
                  <a:lnTo>
                    <a:pt x="210" y="86"/>
                  </a:lnTo>
                  <a:lnTo>
                    <a:pt x="210" y="111"/>
                  </a:lnTo>
                  <a:close/>
                  <a:moveTo>
                    <a:pt x="210" y="61"/>
                  </a:moveTo>
                  <a:lnTo>
                    <a:pt x="210" y="61"/>
                  </a:lnTo>
                  <a:lnTo>
                    <a:pt x="209" y="63"/>
                  </a:lnTo>
                  <a:lnTo>
                    <a:pt x="208" y="65"/>
                  </a:lnTo>
                  <a:lnTo>
                    <a:pt x="206" y="66"/>
                  </a:lnTo>
                  <a:lnTo>
                    <a:pt x="203" y="66"/>
                  </a:lnTo>
                  <a:lnTo>
                    <a:pt x="23" y="66"/>
                  </a:lnTo>
                  <a:lnTo>
                    <a:pt x="23" y="66"/>
                  </a:lnTo>
                  <a:lnTo>
                    <a:pt x="20" y="66"/>
                  </a:lnTo>
                  <a:lnTo>
                    <a:pt x="19" y="65"/>
                  </a:lnTo>
                  <a:lnTo>
                    <a:pt x="17" y="63"/>
                  </a:lnTo>
                  <a:lnTo>
                    <a:pt x="17" y="61"/>
                  </a:lnTo>
                  <a:lnTo>
                    <a:pt x="17" y="36"/>
                  </a:lnTo>
                  <a:lnTo>
                    <a:pt x="17" y="36"/>
                  </a:lnTo>
                  <a:lnTo>
                    <a:pt x="17" y="34"/>
                  </a:lnTo>
                  <a:lnTo>
                    <a:pt x="19" y="31"/>
                  </a:lnTo>
                  <a:lnTo>
                    <a:pt x="20" y="30"/>
                  </a:lnTo>
                  <a:lnTo>
                    <a:pt x="23" y="29"/>
                  </a:lnTo>
                  <a:lnTo>
                    <a:pt x="203" y="29"/>
                  </a:lnTo>
                  <a:lnTo>
                    <a:pt x="203" y="29"/>
                  </a:lnTo>
                  <a:lnTo>
                    <a:pt x="206" y="30"/>
                  </a:lnTo>
                  <a:lnTo>
                    <a:pt x="208" y="31"/>
                  </a:lnTo>
                  <a:lnTo>
                    <a:pt x="209" y="34"/>
                  </a:lnTo>
                  <a:lnTo>
                    <a:pt x="210" y="36"/>
                  </a:lnTo>
                  <a:lnTo>
                    <a:pt x="210" y="61"/>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18" name="Freeform 92"/>
            <p:cNvSpPr>
              <a:spLocks noEditPoints="1"/>
            </p:cNvSpPr>
            <p:nvPr/>
          </p:nvSpPr>
          <p:spPr bwMode="auto">
            <a:xfrm>
              <a:off x="5825318" y="4698380"/>
              <a:ext cx="360414" cy="876300"/>
            </a:xfrm>
            <a:custGeom>
              <a:avLst/>
              <a:gdLst>
                <a:gd name="T0" fmla="*/ 226 w 227"/>
                <a:gd name="T1" fmla="*/ 2 h 552"/>
                <a:gd name="T2" fmla="*/ 225 w 227"/>
                <a:gd name="T3" fmla="*/ 1 h 552"/>
                <a:gd name="T4" fmla="*/ 3 w 227"/>
                <a:gd name="T5" fmla="*/ 0 h 552"/>
                <a:gd name="T6" fmla="*/ 1 w 227"/>
                <a:gd name="T7" fmla="*/ 1 h 552"/>
                <a:gd name="T8" fmla="*/ 0 w 227"/>
                <a:gd name="T9" fmla="*/ 3 h 552"/>
                <a:gd name="T10" fmla="*/ 0 w 227"/>
                <a:gd name="T11" fmla="*/ 549 h 552"/>
                <a:gd name="T12" fmla="*/ 1 w 227"/>
                <a:gd name="T13" fmla="*/ 551 h 552"/>
                <a:gd name="T14" fmla="*/ 3 w 227"/>
                <a:gd name="T15" fmla="*/ 552 h 552"/>
                <a:gd name="T16" fmla="*/ 224 w 227"/>
                <a:gd name="T17" fmla="*/ 552 h 552"/>
                <a:gd name="T18" fmla="*/ 226 w 227"/>
                <a:gd name="T19" fmla="*/ 551 h 552"/>
                <a:gd name="T20" fmla="*/ 227 w 227"/>
                <a:gd name="T21" fmla="*/ 549 h 552"/>
                <a:gd name="T22" fmla="*/ 23 w 227"/>
                <a:gd name="T23" fmla="*/ 528 h 552"/>
                <a:gd name="T24" fmla="*/ 203 w 227"/>
                <a:gd name="T25" fmla="*/ 520 h 552"/>
                <a:gd name="T26" fmla="*/ 203 w 227"/>
                <a:gd name="T27" fmla="*/ 528 h 552"/>
                <a:gd name="T28" fmla="*/ 20 w 227"/>
                <a:gd name="T29" fmla="*/ 507 h 552"/>
                <a:gd name="T30" fmla="*/ 206 w 227"/>
                <a:gd name="T31" fmla="*/ 503 h 552"/>
                <a:gd name="T32" fmla="*/ 203 w 227"/>
                <a:gd name="T33" fmla="*/ 493 h 552"/>
                <a:gd name="T34" fmla="*/ 21 w 227"/>
                <a:gd name="T35" fmla="*/ 485 h 552"/>
                <a:gd name="T36" fmla="*/ 207 w 227"/>
                <a:gd name="T37" fmla="*/ 489 h 552"/>
                <a:gd name="T38" fmla="*/ 93 w 227"/>
                <a:gd name="T39" fmla="*/ 429 h 552"/>
                <a:gd name="T40" fmla="*/ 110 w 227"/>
                <a:gd name="T41" fmla="*/ 413 h 552"/>
                <a:gd name="T42" fmla="*/ 128 w 227"/>
                <a:gd name="T43" fmla="*/ 418 h 552"/>
                <a:gd name="T44" fmla="*/ 134 w 227"/>
                <a:gd name="T45" fmla="*/ 437 h 552"/>
                <a:gd name="T46" fmla="*/ 117 w 227"/>
                <a:gd name="T47" fmla="*/ 454 h 552"/>
                <a:gd name="T48" fmla="*/ 98 w 227"/>
                <a:gd name="T49" fmla="*/ 448 h 552"/>
                <a:gd name="T50" fmla="*/ 210 w 227"/>
                <a:gd name="T51" fmla="*/ 361 h 552"/>
                <a:gd name="T52" fmla="*/ 23 w 227"/>
                <a:gd name="T53" fmla="*/ 368 h 552"/>
                <a:gd name="T54" fmla="*/ 17 w 227"/>
                <a:gd name="T55" fmla="*/ 336 h 552"/>
                <a:gd name="T56" fmla="*/ 203 w 227"/>
                <a:gd name="T57" fmla="*/ 329 h 552"/>
                <a:gd name="T58" fmla="*/ 210 w 227"/>
                <a:gd name="T59" fmla="*/ 361 h 552"/>
                <a:gd name="T60" fmla="*/ 203 w 227"/>
                <a:gd name="T61" fmla="*/ 317 h 552"/>
                <a:gd name="T62" fmla="*/ 17 w 227"/>
                <a:gd name="T63" fmla="*/ 311 h 552"/>
                <a:gd name="T64" fmla="*/ 23 w 227"/>
                <a:gd name="T65" fmla="*/ 279 h 552"/>
                <a:gd name="T66" fmla="*/ 210 w 227"/>
                <a:gd name="T67" fmla="*/ 286 h 552"/>
                <a:gd name="T68" fmla="*/ 206 w 227"/>
                <a:gd name="T69" fmla="*/ 267 h 552"/>
                <a:gd name="T70" fmla="*/ 17 w 227"/>
                <a:gd name="T71" fmla="*/ 263 h 552"/>
                <a:gd name="T72" fmla="*/ 20 w 227"/>
                <a:gd name="T73" fmla="*/ 229 h 552"/>
                <a:gd name="T74" fmla="*/ 209 w 227"/>
                <a:gd name="T75" fmla="*/ 233 h 552"/>
                <a:gd name="T76" fmla="*/ 208 w 227"/>
                <a:gd name="T77" fmla="*/ 215 h 552"/>
                <a:gd name="T78" fmla="*/ 19 w 227"/>
                <a:gd name="T79" fmla="*/ 215 h 552"/>
                <a:gd name="T80" fmla="*/ 19 w 227"/>
                <a:gd name="T81" fmla="*/ 181 h 552"/>
                <a:gd name="T82" fmla="*/ 208 w 227"/>
                <a:gd name="T83" fmla="*/ 181 h 552"/>
                <a:gd name="T84" fmla="*/ 209 w 227"/>
                <a:gd name="T85" fmla="*/ 163 h 552"/>
                <a:gd name="T86" fmla="*/ 20 w 227"/>
                <a:gd name="T87" fmla="*/ 166 h 552"/>
                <a:gd name="T88" fmla="*/ 17 w 227"/>
                <a:gd name="T89" fmla="*/ 133 h 552"/>
                <a:gd name="T90" fmla="*/ 206 w 227"/>
                <a:gd name="T91" fmla="*/ 130 h 552"/>
                <a:gd name="T92" fmla="*/ 210 w 227"/>
                <a:gd name="T93" fmla="*/ 111 h 552"/>
                <a:gd name="T94" fmla="*/ 23 w 227"/>
                <a:gd name="T95" fmla="*/ 116 h 552"/>
                <a:gd name="T96" fmla="*/ 17 w 227"/>
                <a:gd name="T97" fmla="*/ 86 h 552"/>
                <a:gd name="T98" fmla="*/ 203 w 227"/>
                <a:gd name="T99" fmla="*/ 79 h 552"/>
                <a:gd name="T100" fmla="*/ 210 w 227"/>
                <a:gd name="T101" fmla="*/ 61 h 552"/>
                <a:gd name="T102" fmla="*/ 23 w 227"/>
                <a:gd name="T103" fmla="*/ 66 h 552"/>
                <a:gd name="T104" fmla="*/ 17 w 227"/>
                <a:gd name="T105" fmla="*/ 36 h 552"/>
                <a:gd name="T106" fmla="*/ 203 w 227"/>
                <a:gd name="T107" fmla="*/ 29 h 552"/>
                <a:gd name="T108" fmla="*/ 210 w 227"/>
                <a:gd name="T109" fmla="*/ 61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552">
                  <a:moveTo>
                    <a:pt x="227" y="4"/>
                  </a:moveTo>
                  <a:lnTo>
                    <a:pt x="227" y="4"/>
                  </a:lnTo>
                  <a:lnTo>
                    <a:pt x="227" y="3"/>
                  </a:lnTo>
                  <a:lnTo>
                    <a:pt x="227" y="3"/>
                  </a:lnTo>
                  <a:lnTo>
                    <a:pt x="227" y="3"/>
                  </a:lnTo>
                  <a:lnTo>
                    <a:pt x="226" y="2"/>
                  </a:lnTo>
                  <a:lnTo>
                    <a:pt x="226" y="2"/>
                  </a:lnTo>
                  <a:lnTo>
                    <a:pt x="226" y="2"/>
                  </a:lnTo>
                  <a:lnTo>
                    <a:pt x="226" y="1"/>
                  </a:lnTo>
                  <a:lnTo>
                    <a:pt x="225" y="1"/>
                  </a:lnTo>
                  <a:lnTo>
                    <a:pt x="225" y="1"/>
                  </a:lnTo>
                  <a:lnTo>
                    <a:pt x="225" y="1"/>
                  </a:lnTo>
                  <a:lnTo>
                    <a:pt x="224" y="1"/>
                  </a:lnTo>
                  <a:lnTo>
                    <a:pt x="224" y="0"/>
                  </a:lnTo>
                  <a:lnTo>
                    <a:pt x="223" y="0"/>
                  </a:lnTo>
                  <a:lnTo>
                    <a:pt x="223" y="0"/>
                  </a:lnTo>
                  <a:lnTo>
                    <a:pt x="4" y="0"/>
                  </a:lnTo>
                  <a:lnTo>
                    <a:pt x="3" y="0"/>
                  </a:lnTo>
                  <a:lnTo>
                    <a:pt x="3" y="0"/>
                  </a:lnTo>
                  <a:lnTo>
                    <a:pt x="3" y="1"/>
                  </a:lnTo>
                  <a:lnTo>
                    <a:pt x="2" y="1"/>
                  </a:lnTo>
                  <a:lnTo>
                    <a:pt x="2" y="1"/>
                  </a:lnTo>
                  <a:lnTo>
                    <a:pt x="1" y="1"/>
                  </a:lnTo>
                  <a:lnTo>
                    <a:pt x="1" y="1"/>
                  </a:lnTo>
                  <a:lnTo>
                    <a:pt x="1" y="2"/>
                  </a:lnTo>
                  <a:lnTo>
                    <a:pt x="1" y="2"/>
                  </a:lnTo>
                  <a:lnTo>
                    <a:pt x="0" y="2"/>
                  </a:lnTo>
                  <a:lnTo>
                    <a:pt x="0" y="3"/>
                  </a:lnTo>
                  <a:lnTo>
                    <a:pt x="0" y="3"/>
                  </a:lnTo>
                  <a:lnTo>
                    <a:pt x="0" y="3"/>
                  </a:lnTo>
                  <a:lnTo>
                    <a:pt x="0" y="4"/>
                  </a:lnTo>
                  <a:lnTo>
                    <a:pt x="0" y="4"/>
                  </a:lnTo>
                  <a:lnTo>
                    <a:pt x="0" y="5"/>
                  </a:lnTo>
                  <a:lnTo>
                    <a:pt x="0" y="547"/>
                  </a:lnTo>
                  <a:lnTo>
                    <a:pt x="0" y="549"/>
                  </a:lnTo>
                  <a:lnTo>
                    <a:pt x="0" y="549"/>
                  </a:lnTo>
                  <a:lnTo>
                    <a:pt x="0" y="550"/>
                  </a:lnTo>
                  <a:lnTo>
                    <a:pt x="0" y="550"/>
                  </a:lnTo>
                  <a:lnTo>
                    <a:pt x="0" y="550"/>
                  </a:lnTo>
                  <a:lnTo>
                    <a:pt x="0" y="551"/>
                  </a:lnTo>
                  <a:lnTo>
                    <a:pt x="1" y="551"/>
                  </a:lnTo>
                  <a:lnTo>
                    <a:pt x="1" y="551"/>
                  </a:lnTo>
                  <a:lnTo>
                    <a:pt x="1" y="552"/>
                  </a:lnTo>
                  <a:lnTo>
                    <a:pt x="1" y="552"/>
                  </a:lnTo>
                  <a:lnTo>
                    <a:pt x="2" y="552"/>
                  </a:lnTo>
                  <a:lnTo>
                    <a:pt x="2" y="552"/>
                  </a:lnTo>
                  <a:lnTo>
                    <a:pt x="3" y="552"/>
                  </a:lnTo>
                  <a:lnTo>
                    <a:pt x="3" y="552"/>
                  </a:lnTo>
                  <a:lnTo>
                    <a:pt x="3" y="552"/>
                  </a:lnTo>
                  <a:lnTo>
                    <a:pt x="4" y="552"/>
                  </a:lnTo>
                  <a:lnTo>
                    <a:pt x="223" y="552"/>
                  </a:lnTo>
                  <a:lnTo>
                    <a:pt x="223" y="552"/>
                  </a:lnTo>
                  <a:lnTo>
                    <a:pt x="224" y="552"/>
                  </a:lnTo>
                  <a:lnTo>
                    <a:pt x="224" y="552"/>
                  </a:lnTo>
                  <a:lnTo>
                    <a:pt x="225" y="552"/>
                  </a:lnTo>
                  <a:lnTo>
                    <a:pt x="225" y="552"/>
                  </a:lnTo>
                  <a:lnTo>
                    <a:pt x="225" y="552"/>
                  </a:lnTo>
                  <a:lnTo>
                    <a:pt x="226" y="552"/>
                  </a:lnTo>
                  <a:lnTo>
                    <a:pt x="226" y="551"/>
                  </a:lnTo>
                  <a:lnTo>
                    <a:pt x="226" y="551"/>
                  </a:lnTo>
                  <a:lnTo>
                    <a:pt x="226" y="551"/>
                  </a:lnTo>
                  <a:lnTo>
                    <a:pt x="227" y="550"/>
                  </a:lnTo>
                  <a:lnTo>
                    <a:pt x="227" y="550"/>
                  </a:lnTo>
                  <a:lnTo>
                    <a:pt x="227" y="550"/>
                  </a:lnTo>
                  <a:lnTo>
                    <a:pt x="227" y="549"/>
                  </a:lnTo>
                  <a:lnTo>
                    <a:pt x="227" y="549"/>
                  </a:lnTo>
                  <a:lnTo>
                    <a:pt x="227" y="547"/>
                  </a:lnTo>
                  <a:lnTo>
                    <a:pt x="227" y="5"/>
                  </a:lnTo>
                  <a:lnTo>
                    <a:pt x="227" y="4"/>
                  </a:lnTo>
                  <a:close/>
                  <a:moveTo>
                    <a:pt x="203" y="528"/>
                  </a:moveTo>
                  <a:lnTo>
                    <a:pt x="23" y="528"/>
                  </a:lnTo>
                  <a:lnTo>
                    <a:pt x="23" y="528"/>
                  </a:lnTo>
                  <a:lnTo>
                    <a:pt x="21" y="527"/>
                  </a:lnTo>
                  <a:lnTo>
                    <a:pt x="20" y="525"/>
                  </a:lnTo>
                  <a:lnTo>
                    <a:pt x="20" y="525"/>
                  </a:lnTo>
                  <a:lnTo>
                    <a:pt x="21" y="521"/>
                  </a:lnTo>
                  <a:lnTo>
                    <a:pt x="23" y="520"/>
                  </a:lnTo>
                  <a:lnTo>
                    <a:pt x="203" y="520"/>
                  </a:lnTo>
                  <a:lnTo>
                    <a:pt x="203" y="520"/>
                  </a:lnTo>
                  <a:lnTo>
                    <a:pt x="206" y="521"/>
                  </a:lnTo>
                  <a:lnTo>
                    <a:pt x="207" y="525"/>
                  </a:lnTo>
                  <a:lnTo>
                    <a:pt x="207" y="525"/>
                  </a:lnTo>
                  <a:lnTo>
                    <a:pt x="206" y="527"/>
                  </a:lnTo>
                  <a:lnTo>
                    <a:pt x="203" y="528"/>
                  </a:lnTo>
                  <a:lnTo>
                    <a:pt x="203" y="528"/>
                  </a:lnTo>
                  <a:close/>
                  <a:moveTo>
                    <a:pt x="203" y="511"/>
                  </a:moveTo>
                  <a:lnTo>
                    <a:pt x="23" y="511"/>
                  </a:lnTo>
                  <a:lnTo>
                    <a:pt x="23" y="511"/>
                  </a:lnTo>
                  <a:lnTo>
                    <a:pt x="21" y="509"/>
                  </a:lnTo>
                  <a:lnTo>
                    <a:pt x="20" y="507"/>
                  </a:lnTo>
                  <a:lnTo>
                    <a:pt x="20" y="507"/>
                  </a:lnTo>
                  <a:lnTo>
                    <a:pt x="21" y="503"/>
                  </a:lnTo>
                  <a:lnTo>
                    <a:pt x="23" y="502"/>
                  </a:lnTo>
                  <a:lnTo>
                    <a:pt x="203" y="502"/>
                  </a:lnTo>
                  <a:lnTo>
                    <a:pt x="203" y="502"/>
                  </a:lnTo>
                  <a:lnTo>
                    <a:pt x="206" y="503"/>
                  </a:lnTo>
                  <a:lnTo>
                    <a:pt x="207" y="507"/>
                  </a:lnTo>
                  <a:lnTo>
                    <a:pt x="207" y="507"/>
                  </a:lnTo>
                  <a:lnTo>
                    <a:pt x="206" y="509"/>
                  </a:lnTo>
                  <a:lnTo>
                    <a:pt x="203" y="511"/>
                  </a:lnTo>
                  <a:lnTo>
                    <a:pt x="203" y="511"/>
                  </a:lnTo>
                  <a:close/>
                  <a:moveTo>
                    <a:pt x="203" y="493"/>
                  </a:moveTo>
                  <a:lnTo>
                    <a:pt x="23" y="493"/>
                  </a:lnTo>
                  <a:lnTo>
                    <a:pt x="23" y="493"/>
                  </a:lnTo>
                  <a:lnTo>
                    <a:pt x="21" y="492"/>
                  </a:lnTo>
                  <a:lnTo>
                    <a:pt x="20" y="489"/>
                  </a:lnTo>
                  <a:lnTo>
                    <a:pt x="20" y="489"/>
                  </a:lnTo>
                  <a:lnTo>
                    <a:pt x="21" y="485"/>
                  </a:lnTo>
                  <a:lnTo>
                    <a:pt x="23" y="484"/>
                  </a:lnTo>
                  <a:lnTo>
                    <a:pt x="203" y="484"/>
                  </a:lnTo>
                  <a:lnTo>
                    <a:pt x="203" y="484"/>
                  </a:lnTo>
                  <a:lnTo>
                    <a:pt x="206" y="485"/>
                  </a:lnTo>
                  <a:lnTo>
                    <a:pt x="207" y="489"/>
                  </a:lnTo>
                  <a:lnTo>
                    <a:pt x="207" y="489"/>
                  </a:lnTo>
                  <a:lnTo>
                    <a:pt x="206" y="492"/>
                  </a:lnTo>
                  <a:lnTo>
                    <a:pt x="203" y="493"/>
                  </a:lnTo>
                  <a:lnTo>
                    <a:pt x="203" y="493"/>
                  </a:lnTo>
                  <a:close/>
                  <a:moveTo>
                    <a:pt x="93" y="433"/>
                  </a:moveTo>
                  <a:lnTo>
                    <a:pt x="93" y="433"/>
                  </a:lnTo>
                  <a:lnTo>
                    <a:pt x="93" y="429"/>
                  </a:lnTo>
                  <a:lnTo>
                    <a:pt x="94" y="425"/>
                  </a:lnTo>
                  <a:lnTo>
                    <a:pt x="96" y="421"/>
                  </a:lnTo>
                  <a:lnTo>
                    <a:pt x="98" y="418"/>
                  </a:lnTo>
                  <a:lnTo>
                    <a:pt x="102" y="415"/>
                  </a:lnTo>
                  <a:lnTo>
                    <a:pt x="105" y="414"/>
                  </a:lnTo>
                  <a:lnTo>
                    <a:pt x="110" y="413"/>
                  </a:lnTo>
                  <a:lnTo>
                    <a:pt x="113" y="412"/>
                  </a:lnTo>
                  <a:lnTo>
                    <a:pt x="113" y="412"/>
                  </a:lnTo>
                  <a:lnTo>
                    <a:pt x="117" y="413"/>
                  </a:lnTo>
                  <a:lnTo>
                    <a:pt x="122" y="414"/>
                  </a:lnTo>
                  <a:lnTo>
                    <a:pt x="125" y="415"/>
                  </a:lnTo>
                  <a:lnTo>
                    <a:pt x="128" y="418"/>
                  </a:lnTo>
                  <a:lnTo>
                    <a:pt x="131" y="421"/>
                  </a:lnTo>
                  <a:lnTo>
                    <a:pt x="132" y="425"/>
                  </a:lnTo>
                  <a:lnTo>
                    <a:pt x="134" y="429"/>
                  </a:lnTo>
                  <a:lnTo>
                    <a:pt x="134" y="433"/>
                  </a:lnTo>
                  <a:lnTo>
                    <a:pt x="134" y="433"/>
                  </a:lnTo>
                  <a:lnTo>
                    <a:pt x="134" y="437"/>
                  </a:lnTo>
                  <a:lnTo>
                    <a:pt x="132" y="441"/>
                  </a:lnTo>
                  <a:lnTo>
                    <a:pt x="131" y="444"/>
                  </a:lnTo>
                  <a:lnTo>
                    <a:pt x="128" y="448"/>
                  </a:lnTo>
                  <a:lnTo>
                    <a:pt x="125" y="450"/>
                  </a:lnTo>
                  <a:lnTo>
                    <a:pt x="122" y="452"/>
                  </a:lnTo>
                  <a:lnTo>
                    <a:pt x="117" y="454"/>
                  </a:lnTo>
                  <a:lnTo>
                    <a:pt x="113" y="454"/>
                  </a:lnTo>
                  <a:lnTo>
                    <a:pt x="113" y="454"/>
                  </a:lnTo>
                  <a:lnTo>
                    <a:pt x="110" y="454"/>
                  </a:lnTo>
                  <a:lnTo>
                    <a:pt x="105" y="452"/>
                  </a:lnTo>
                  <a:lnTo>
                    <a:pt x="102" y="450"/>
                  </a:lnTo>
                  <a:lnTo>
                    <a:pt x="98" y="448"/>
                  </a:lnTo>
                  <a:lnTo>
                    <a:pt x="96" y="444"/>
                  </a:lnTo>
                  <a:lnTo>
                    <a:pt x="94" y="441"/>
                  </a:lnTo>
                  <a:lnTo>
                    <a:pt x="93" y="437"/>
                  </a:lnTo>
                  <a:lnTo>
                    <a:pt x="93" y="433"/>
                  </a:lnTo>
                  <a:lnTo>
                    <a:pt x="93" y="433"/>
                  </a:lnTo>
                  <a:close/>
                  <a:moveTo>
                    <a:pt x="210" y="361"/>
                  </a:moveTo>
                  <a:lnTo>
                    <a:pt x="210" y="361"/>
                  </a:lnTo>
                  <a:lnTo>
                    <a:pt x="209" y="363"/>
                  </a:lnTo>
                  <a:lnTo>
                    <a:pt x="208" y="365"/>
                  </a:lnTo>
                  <a:lnTo>
                    <a:pt x="206" y="366"/>
                  </a:lnTo>
                  <a:lnTo>
                    <a:pt x="203" y="368"/>
                  </a:lnTo>
                  <a:lnTo>
                    <a:pt x="23" y="368"/>
                  </a:lnTo>
                  <a:lnTo>
                    <a:pt x="23" y="368"/>
                  </a:lnTo>
                  <a:lnTo>
                    <a:pt x="20" y="366"/>
                  </a:lnTo>
                  <a:lnTo>
                    <a:pt x="19" y="365"/>
                  </a:lnTo>
                  <a:lnTo>
                    <a:pt x="17" y="363"/>
                  </a:lnTo>
                  <a:lnTo>
                    <a:pt x="17" y="361"/>
                  </a:lnTo>
                  <a:lnTo>
                    <a:pt x="17" y="336"/>
                  </a:lnTo>
                  <a:lnTo>
                    <a:pt x="17" y="336"/>
                  </a:lnTo>
                  <a:lnTo>
                    <a:pt x="17" y="334"/>
                  </a:lnTo>
                  <a:lnTo>
                    <a:pt x="19" y="331"/>
                  </a:lnTo>
                  <a:lnTo>
                    <a:pt x="20" y="330"/>
                  </a:lnTo>
                  <a:lnTo>
                    <a:pt x="23" y="329"/>
                  </a:lnTo>
                  <a:lnTo>
                    <a:pt x="203" y="329"/>
                  </a:lnTo>
                  <a:lnTo>
                    <a:pt x="203" y="329"/>
                  </a:lnTo>
                  <a:lnTo>
                    <a:pt x="206" y="330"/>
                  </a:lnTo>
                  <a:lnTo>
                    <a:pt x="208" y="331"/>
                  </a:lnTo>
                  <a:lnTo>
                    <a:pt x="209" y="334"/>
                  </a:lnTo>
                  <a:lnTo>
                    <a:pt x="210" y="336"/>
                  </a:lnTo>
                  <a:lnTo>
                    <a:pt x="210" y="361"/>
                  </a:lnTo>
                  <a:close/>
                  <a:moveTo>
                    <a:pt x="210" y="311"/>
                  </a:moveTo>
                  <a:lnTo>
                    <a:pt x="210" y="311"/>
                  </a:lnTo>
                  <a:lnTo>
                    <a:pt x="209" y="313"/>
                  </a:lnTo>
                  <a:lnTo>
                    <a:pt x="208" y="315"/>
                  </a:lnTo>
                  <a:lnTo>
                    <a:pt x="206" y="317"/>
                  </a:lnTo>
                  <a:lnTo>
                    <a:pt x="203" y="317"/>
                  </a:lnTo>
                  <a:lnTo>
                    <a:pt x="23" y="317"/>
                  </a:lnTo>
                  <a:lnTo>
                    <a:pt x="23" y="317"/>
                  </a:lnTo>
                  <a:lnTo>
                    <a:pt x="20" y="317"/>
                  </a:lnTo>
                  <a:lnTo>
                    <a:pt x="19" y="315"/>
                  </a:lnTo>
                  <a:lnTo>
                    <a:pt x="17" y="313"/>
                  </a:lnTo>
                  <a:lnTo>
                    <a:pt x="17" y="311"/>
                  </a:lnTo>
                  <a:lnTo>
                    <a:pt x="17" y="286"/>
                  </a:lnTo>
                  <a:lnTo>
                    <a:pt x="17" y="286"/>
                  </a:lnTo>
                  <a:lnTo>
                    <a:pt x="17" y="284"/>
                  </a:lnTo>
                  <a:lnTo>
                    <a:pt x="19" y="282"/>
                  </a:lnTo>
                  <a:lnTo>
                    <a:pt x="20" y="280"/>
                  </a:lnTo>
                  <a:lnTo>
                    <a:pt x="23" y="279"/>
                  </a:lnTo>
                  <a:lnTo>
                    <a:pt x="203" y="279"/>
                  </a:lnTo>
                  <a:lnTo>
                    <a:pt x="203" y="279"/>
                  </a:lnTo>
                  <a:lnTo>
                    <a:pt x="206" y="280"/>
                  </a:lnTo>
                  <a:lnTo>
                    <a:pt x="208" y="282"/>
                  </a:lnTo>
                  <a:lnTo>
                    <a:pt x="209" y="284"/>
                  </a:lnTo>
                  <a:lnTo>
                    <a:pt x="210" y="286"/>
                  </a:lnTo>
                  <a:lnTo>
                    <a:pt x="210" y="311"/>
                  </a:lnTo>
                  <a:close/>
                  <a:moveTo>
                    <a:pt x="210" y="260"/>
                  </a:moveTo>
                  <a:lnTo>
                    <a:pt x="210" y="260"/>
                  </a:lnTo>
                  <a:lnTo>
                    <a:pt x="209" y="263"/>
                  </a:lnTo>
                  <a:lnTo>
                    <a:pt x="208" y="265"/>
                  </a:lnTo>
                  <a:lnTo>
                    <a:pt x="206" y="267"/>
                  </a:lnTo>
                  <a:lnTo>
                    <a:pt x="203" y="267"/>
                  </a:lnTo>
                  <a:lnTo>
                    <a:pt x="23" y="267"/>
                  </a:lnTo>
                  <a:lnTo>
                    <a:pt x="23" y="267"/>
                  </a:lnTo>
                  <a:lnTo>
                    <a:pt x="20" y="267"/>
                  </a:lnTo>
                  <a:lnTo>
                    <a:pt x="19" y="265"/>
                  </a:lnTo>
                  <a:lnTo>
                    <a:pt x="17" y="263"/>
                  </a:lnTo>
                  <a:lnTo>
                    <a:pt x="17" y="260"/>
                  </a:lnTo>
                  <a:lnTo>
                    <a:pt x="17" y="236"/>
                  </a:lnTo>
                  <a:lnTo>
                    <a:pt x="17" y="236"/>
                  </a:lnTo>
                  <a:lnTo>
                    <a:pt x="17" y="233"/>
                  </a:lnTo>
                  <a:lnTo>
                    <a:pt x="19" y="232"/>
                  </a:lnTo>
                  <a:lnTo>
                    <a:pt x="20" y="229"/>
                  </a:lnTo>
                  <a:lnTo>
                    <a:pt x="23" y="229"/>
                  </a:lnTo>
                  <a:lnTo>
                    <a:pt x="203" y="229"/>
                  </a:lnTo>
                  <a:lnTo>
                    <a:pt x="203" y="229"/>
                  </a:lnTo>
                  <a:lnTo>
                    <a:pt x="206" y="229"/>
                  </a:lnTo>
                  <a:lnTo>
                    <a:pt x="208" y="232"/>
                  </a:lnTo>
                  <a:lnTo>
                    <a:pt x="209" y="233"/>
                  </a:lnTo>
                  <a:lnTo>
                    <a:pt x="210" y="236"/>
                  </a:lnTo>
                  <a:lnTo>
                    <a:pt x="210" y="260"/>
                  </a:lnTo>
                  <a:close/>
                  <a:moveTo>
                    <a:pt x="210" y="210"/>
                  </a:moveTo>
                  <a:lnTo>
                    <a:pt x="210" y="210"/>
                  </a:lnTo>
                  <a:lnTo>
                    <a:pt x="209" y="212"/>
                  </a:lnTo>
                  <a:lnTo>
                    <a:pt x="208" y="215"/>
                  </a:lnTo>
                  <a:lnTo>
                    <a:pt x="206" y="216"/>
                  </a:lnTo>
                  <a:lnTo>
                    <a:pt x="203" y="217"/>
                  </a:lnTo>
                  <a:lnTo>
                    <a:pt x="23" y="217"/>
                  </a:lnTo>
                  <a:lnTo>
                    <a:pt x="23" y="217"/>
                  </a:lnTo>
                  <a:lnTo>
                    <a:pt x="20" y="216"/>
                  </a:lnTo>
                  <a:lnTo>
                    <a:pt x="19" y="215"/>
                  </a:lnTo>
                  <a:lnTo>
                    <a:pt x="17" y="212"/>
                  </a:lnTo>
                  <a:lnTo>
                    <a:pt x="17" y="210"/>
                  </a:lnTo>
                  <a:lnTo>
                    <a:pt x="17" y="185"/>
                  </a:lnTo>
                  <a:lnTo>
                    <a:pt x="17" y="185"/>
                  </a:lnTo>
                  <a:lnTo>
                    <a:pt x="17" y="183"/>
                  </a:lnTo>
                  <a:lnTo>
                    <a:pt x="19" y="181"/>
                  </a:lnTo>
                  <a:lnTo>
                    <a:pt x="20" y="180"/>
                  </a:lnTo>
                  <a:lnTo>
                    <a:pt x="23" y="180"/>
                  </a:lnTo>
                  <a:lnTo>
                    <a:pt x="203" y="180"/>
                  </a:lnTo>
                  <a:lnTo>
                    <a:pt x="203" y="180"/>
                  </a:lnTo>
                  <a:lnTo>
                    <a:pt x="206" y="180"/>
                  </a:lnTo>
                  <a:lnTo>
                    <a:pt x="208" y="181"/>
                  </a:lnTo>
                  <a:lnTo>
                    <a:pt x="209" y="183"/>
                  </a:lnTo>
                  <a:lnTo>
                    <a:pt x="210" y="185"/>
                  </a:lnTo>
                  <a:lnTo>
                    <a:pt x="210" y="210"/>
                  </a:lnTo>
                  <a:close/>
                  <a:moveTo>
                    <a:pt x="210" y="160"/>
                  </a:moveTo>
                  <a:lnTo>
                    <a:pt x="210" y="160"/>
                  </a:lnTo>
                  <a:lnTo>
                    <a:pt x="209" y="163"/>
                  </a:lnTo>
                  <a:lnTo>
                    <a:pt x="208" y="165"/>
                  </a:lnTo>
                  <a:lnTo>
                    <a:pt x="206" y="166"/>
                  </a:lnTo>
                  <a:lnTo>
                    <a:pt x="203" y="167"/>
                  </a:lnTo>
                  <a:lnTo>
                    <a:pt x="23" y="167"/>
                  </a:lnTo>
                  <a:lnTo>
                    <a:pt x="23" y="167"/>
                  </a:lnTo>
                  <a:lnTo>
                    <a:pt x="20" y="166"/>
                  </a:lnTo>
                  <a:lnTo>
                    <a:pt x="19" y="165"/>
                  </a:lnTo>
                  <a:lnTo>
                    <a:pt x="17" y="163"/>
                  </a:lnTo>
                  <a:lnTo>
                    <a:pt x="17" y="160"/>
                  </a:lnTo>
                  <a:lnTo>
                    <a:pt x="17" y="136"/>
                  </a:lnTo>
                  <a:lnTo>
                    <a:pt x="17" y="136"/>
                  </a:lnTo>
                  <a:lnTo>
                    <a:pt x="17" y="133"/>
                  </a:lnTo>
                  <a:lnTo>
                    <a:pt x="19" y="131"/>
                  </a:lnTo>
                  <a:lnTo>
                    <a:pt x="20" y="130"/>
                  </a:lnTo>
                  <a:lnTo>
                    <a:pt x="23" y="130"/>
                  </a:lnTo>
                  <a:lnTo>
                    <a:pt x="203" y="130"/>
                  </a:lnTo>
                  <a:lnTo>
                    <a:pt x="203" y="130"/>
                  </a:lnTo>
                  <a:lnTo>
                    <a:pt x="206" y="130"/>
                  </a:lnTo>
                  <a:lnTo>
                    <a:pt x="208" y="131"/>
                  </a:lnTo>
                  <a:lnTo>
                    <a:pt x="209" y="133"/>
                  </a:lnTo>
                  <a:lnTo>
                    <a:pt x="210" y="136"/>
                  </a:lnTo>
                  <a:lnTo>
                    <a:pt x="210" y="160"/>
                  </a:lnTo>
                  <a:close/>
                  <a:moveTo>
                    <a:pt x="210" y="111"/>
                  </a:moveTo>
                  <a:lnTo>
                    <a:pt x="210" y="111"/>
                  </a:lnTo>
                  <a:lnTo>
                    <a:pt x="209" y="113"/>
                  </a:lnTo>
                  <a:lnTo>
                    <a:pt x="208" y="115"/>
                  </a:lnTo>
                  <a:lnTo>
                    <a:pt x="206" y="116"/>
                  </a:lnTo>
                  <a:lnTo>
                    <a:pt x="203" y="116"/>
                  </a:lnTo>
                  <a:lnTo>
                    <a:pt x="23" y="116"/>
                  </a:lnTo>
                  <a:lnTo>
                    <a:pt x="23" y="116"/>
                  </a:lnTo>
                  <a:lnTo>
                    <a:pt x="20" y="116"/>
                  </a:lnTo>
                  <a:lnTo>
                    <a:pt x="19" y="115"/>
                  </a:lnTo>
                  <a:lnTo>
                    <a:pt x="17" y="113"/>
                  </a:lnTo>
                  <a:lnTo>
                    <a:pt x="17" y="111"/>
                  </a:lnTo>
                  <a:lnTo>
                    <a:pt x="17" y="86"/>
                  </a:lnTo>
                  <a:lnTo>
                    <a:pt x="17" y="86"/>
                  </a:lnTo>
                  <a:lnTo>
                    <a:pt x="17" y="83"/>
                  </a:lnTo>
                  <a:lnTo>
                    <a:pt x="19" y="81"/>
                  </a:lnTo>
                  <a:lnTo>
                    <a:pt x="20" y="80"/>
                  </a:lnTo>
                  <a:lnTo>
                    <a:pt x="23" y="79"/>
                  </a:lnTo>
                  <a:lnTo>
                    <a:pt x="203" y="79"/>
                  </a:lnTo>
                  <a:lnTo>
                    <a:pt x="203" y="79"/>
                  </a:lnTo>
                  <a:lnTo>
                    <a:pt x="206" y="80"/>
                  </a:lnTo>
                  <a:lnTo>
                    <a:pt x="208" y="81"/>
                  </a:lnTo>
                  <a:lnTo>
                    <a:pt x="209" y="83"/>
                  </a:lnTo>
                  <a:lnTo>
                    <a:pt x="210" y="86"/>
                  </a:lnTo>
                  <a:lnTo>
                    <a:pt x="210" y="111"/>
                  </a:lnTo>
                  <a:close/>
                  <a:moveTo>
                    <a:pt x="210" y="61"/>
                  </a:moveTo>
                  <a:lnTo>
                    <a:pt x="210" y="61"/>
                  </a:lnTo>
                  <a:lnTo>
                    <a:pt x="209" y="63"/>
                  </a:lnTo>
                  <a:lnTo>
                    <a:pt x="208" y="65"/>
                  </a:lnTo>
                  <a:lnTo>
                    <a:pt x="206" y="66"/>
                  </a:lnTo>
                  <a:lnTo>
                    <a:pt x="203" y="66"/>
                  </a:lnTo>
                  <a:lnTo>
                    <a:pt x="23" y="66"/>
                  </a:lnTo>
                  <a:lnTo>
                    <a:pt x="23" y="66"/>
                  </a:lnTo>
                  <a:lnTo>
                    <a:pt x="20" y="66"/>
                  </a:lnTo>
                  <a:lnTo>
                    <a:pt x="19" y="65"/>
                  </a:lnTo>
                  <a:lnTo>
                    <a:pt x="17" y="63"/>
                  </a:lnTo>
                  <a:lnTo>
                    <a:pt x="17" y="61"/>
                  </a:lnTo>
                  <a:lnTo>
                    <a:pt x="17" y="36"/>
                  </a:lnTo>
                  <a:lnTo>
                    <a:pt x="17" y="36"/>
                  </a:lnTo>
                  <a:lnTo>
                    <a:pt x="17" y="34"/>
                  </a:lnTo>
                  <a:lnTo>
                    <a:pt x="19" y="31"/>
                  </a:lnTo>
                  <a:lnTo>
                    <a:pt x="20" y="30"/>
                  </a:lnTo>
                  <a:lnTo>
                    <a:pt x="23" y="29"/>
                  </a:lnTo>
                  <a:lnTo>
                    <a:pt x="203" y="29"/>
                  </a:lnTo>
                  <a:lnTo>
                    <a:pt x="203" y="29"/>
                  </a:lnTo>
                  <a:lnTo>
                    <a:pt x="206" y="30"/>
                  </a:lnTo>
                  <a:lnTo>
                    <a:pt x="208" y="31"/>
                  </a:lnTo>
                  <a:lnTo>
                    <a:pt x="209" y="34"/>
                  </a:lnTo>
                  <a:lnTo>
                    <a:pt x="210" y="36"/>
                  </a:lnTo>
                  <a:lnTo>
                    <a:pt x="210" y="61"/>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grpSp>
        <p:nvGrpSpPr>
          <p:cNvPr id="16" name="组合 143"/>
          <p:cNvGrpSpPr/>
          <p:nvPr/>
        </p:nvGrpSpPr>
        <p:grpSpPr>
          <a:xfrm>
            <a:off x="1693418" y="2375774"/>
            <a:ext cx="388130" cy="396032"/>
            <a:chOff x="14604263" y="2368244"/>
            <a:chExt cx="741649" cy="741650"/>
          </a:xfrm>
          <a:solidFill>
            <a:schemeClr val="bg1"/>
          </a:solidFill>
        </p:grpSpPr>
        <p:sp>
          <p:nvSpPr>
            <p:cNvPr id="20" name="Freeform 370"/>
            <p:cNvSpPr>
              <a:spLocks noEditPoints="1"/>
            </p:cNvSpPr>
            <p:nvPr/>
          </p:nvSpPr>
          <p:spPr bwMode="auto">
            <a:xfrm>
              <a:off x="14604263" y="2368244"/>
              <a:ext cx="741649" cy="741650"/>
            </a:xfrm>
            <a:custGeom>
              <a:avLst/>
              <a:gdLst>
                <a:gd name="T0" fmla="*/ 84 w 387"/>
                <a:gd name="T1" fmla="*/ 0 h 387"/>
                <a:gd name="T2" fmla="*/ 79 w 387"/>
                <a:gd name="T3" fmla="*/ 12 h 387"/>
                <a:gd name="T4" fmla="*/ 70 w 387"/>
                <a:gd name="T5" fmla="*/ 16 h 387"/>
                <a:gd name="T6" fmla="*/ 66 w 387"/>
                <a:gd name="T7" fmla="*/ 16 h 387"/>
                <a:gd name="T8" fmla="*/ 60 w 387"/>
                <a:gd name="T9" fmla="*/ 15 h 387"/>
                <a:gd name="T10" fmla="*/ 51 w 387"/>
                <a:gd name="T11" fmla="*/ 6 h 387"/>
                <a:gd name="T12" fmla="*/ 0 w 387"/>
                <a:gd name="T13" fmla="*/ 0 h 387"/>
                <a:gd name="T14" fmla="*/ 49 w 387"/>
                <a:gd name="T15" fmla="*/ 387 h 387"/>
                <a:gd name="T16" fmla="*/ 51 w 387"/>
                <a:gd name="T17" fmla="*/ 381 h 387"/>
                <a:gd name="T18" fmla="*/ 60 w 387"/>
                <a:gd name="T19" fmla="*/ 372 h 387"/>
                <a:gd name="T20" fmla="*/ 66 w 387"/>
                <a:gd name="T21" fmla="*/ 371 h 387"/>
                <a:gd name="T22" fmla="*/ 70 w 387"/>
                <a:gd name="T23" fmla="*/ 372 h 387"/>
                <a:gd name="T24" fmla="*/ 79 w 387"/>
                <a:gd name="T25" fmla="*/ 377 h 387"/>
                <a:gd name="T26" fmla="*/ 84 w 387"/>
                <a:gd name="T27" fmla="*/ 387 h 387"/>
                <a:gd name="T28" fmla="*/ 387 w 387"/>
                <a:gd name="T29" fmla="*/ 0 h 387"/>
                <a:gd name="T30" fmla="*/ 344 w 387"/>
                <a:gd name="T31" fmla="*/ 293 h 387"/>
                <a:gd name="T32" fmla="*/ 343 w 387"/>
                <a:gd name="T33" fmla="*/ 304 h 387"/>
                <a:gd name="T34" fmla="*/ 336 w 387"/>
                <a:gd name="T35" fmla="*/ 322 h 387"/>
                <a:gd name="T36" fmla="*/ 322 w 387"/>
                <a:gd name="T37" fmla="*/ 336 h 387"/>
                <a:gd name="T38" fmla="*/ 304 w 387"/>
                <a:gd name="T39" fmla="*/ 343 h 387"/>
                <a:gd name="T40" fmla="*/ 93 w 387"/>
                <a:gd name="T41" fmla="*/ 345 h 387"/>
                <a:gd name="T42" fmla="*/ 83 w 387"/>
                <a:gd name="T43" fmla="*/ 343 h 387"/>
                <a:gd name="T44" fmla="*/ 65 w 387"/>
                <a:gd name="T45" fmla="*/ 336 h 387"/>
                <a:gd name="T46" fmla="*/ 51 w 387"/>
                <a:gd name="T47" fmla="*/ 322 h 387"/>
                <a:gd name="T48" fmla="*/ 44 w 387"/>
                <a:gd name="T49" fmla="*/ 304 h 387"/>
                <a:gd name="T50" fmla="*/ 42 w 387"/>
                <a:gd name="T51" fmla="*/ 94 h 387"/>
                <a:gd name="T52" fmla="*/ 44 w 387"/>
                <a:gd name="T53" fmla="*/ 83 h 387"/>
                <a:gd name="T54" fmla="*/ 51 w 387"/>
                <a:gd name="T55" fmla="*/ 65 h 387"/>
                <a:gd name="T56" fmla="*/ 65 w 387"/>
                <a:gd name="T57" fmla="*/ 51 h 387"/>
                <a:gd name="T58" fmla="*/ 83 w 387"/>
                <a:gd name="T59" fmla="*/ 44 h 387"/>
                <a:gd name="T60" fmla="*/ 293 w 387"/>
                <a:gd name="T61" fmla="*/ 43 h 387"/>
                <a:gd name="T62" fmla="*/ 304 w 387"/>
                <a:gd name="T63" fmla="*/ 44 h 387"/>
                <a:gd name="T64" fmla="*/ 322 w 387"/>
                <a:gd name="T65" fmla="*/ 51 h 387"/>
                <a:gd name="T66" fmla="*/ 336 w 387"/>
                <a:gd name="T67" fmla="*/ 65 h 387"/>
                <a:gd name="T68" fmla="*/ 343 w 387"/>
                <a:gd name="T69" fmla="*/ 83 h 387"/>
                <a:gd name="T70" fmla="*/ 344 w 387"/>
                <a:gd name="T71" fmla="*/ 29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7" h="387">
                  <a:moveTo>
                    <a:pt x="84" y="0"/>
                  </a:moveTo>
                  <a:lnTo>
                    <a:pt x="84" y="0"/>
                  </a:lnTo>
                  <a:lnTo>
                    <a:pt x="82" y="6"/>
                  </a:lnTo>
                  <a:lnTo>
                    <a:pt x="79" y="12"/>
                  </a:lnTo>
                  <a:lnTo>
                    <a:pt x="73" y="15"/>
                  </a:lnTo>
                  <a:lnTo>
                    <a:pt x="70" y="16"/>
                  </a:lnTo>
                  <a:lnTo>
                    <a:pt x="66" y="16"/>
                  </a:lnTo>
                  <a:lnTo>
                    <a:pt x="66" y="16"/>
                  </a:lnTo>
                  <a:lnTo>
                    <a:pt x="63" y="16"/>
                  </a:lnTo>
                  <a:lnTo>
                    <a:pt x="60" y="15"/>
                  </a:lnTo>
                  <a:lnTo>
                    <a:pt x="54" y="12"/>
                  </a:lnTo>
                  <a:lnTo>
                    <a:pt x="51" y="6"/>
                  </a:lnTo>
                  <a:lnTo>
                    <a:pt x="49" y="0"/>
                  </a:lnTo>
                  <a:lnTo>
                    <a:pt x="0" y="0"/>
                  </a:lnTo>
                  <a:lnTo>
                    <a:pt x="0" y="387"/>
                  </a:lnTo>
                  <a:lnTo>
                    <a:pt x="49" y="387"/>
                  </a:lnTo>
                  <a:lnTo>
                    <a:pt x="49" y="387"/>
                  </a:lnTo>
                  <a:lnTo>
                    <a:pt x="51" y="381"/>
                  </a:lnTo>
                  <a:lnTo>
                    <a:pt x="54" y="377"/>
                  </a:lnTo>
                  <a:lnTo>
                    <a:pt x="60" y="372"/>
                  </a:lnTo>
                  <a:lnTo>
                    <a:pt x="63" y="372"/>
                  </a:lnTo>
                  <a:lnTo>
                    <a:pt x="66" y="371"/>
                  </a:lnTo>
                  <a:lnTo>
                    <a:pt x="66" y="371"/>
                  </a:lnTo>
                  <a:lnTo>
                    <a:pt x="70" y="372"/>
                  </a:lnTo>
                  <a:lnTo>
                    <a:pt x="73" y="372"/>
                  </a:lnTo>
                  <a:lnTo>
                    <a:pt x="79" y="377"/>
                  </a:lnTo>
                  <a:lnTo>
                    <a:pt x="82" y="381"/>
                  </a:lnTo>
                  <a:lnTo>
                    <a:pt x="84" y="387"/>
                  </a:lnTo>
                  <a:lnTo>
                    <a:pt x="387" y="387"/>
                  </a:lnTo>
                  <a:lnTo>
                    <a:pt x="387" y="0"/>
                  </a:lnTo>
                  <a:lnTo>
                    <a:pt x="84" y="0"/>
                  </a:lnTo>
                  <a:close/>
                  <a:moveTo>
                    <a:pt x="344" y="293"/>
                  </a:moveTo>
                  <a:lnTo>
                    <a:pt x="344" y="293"/>
                  </a:lnTo>
                  <a:lnTo>
                    <a:pt x="343" y="304"/>
                  </a:lnTo>
                  <a:lnTo>
                    <a:pt x="340" y="314"/>
                  </a:lnTo>
                  <a:lnTo>
                    <a:pt x="336" y="322"/>
                  </a:lnTo>
                  <a:lnTo>
                    <a:pt x="329" y="330"/>
                  </a:lnTo>
                  <a:lnTo>
                    <a:pt x="322" y="336"/>
                  </a:lnTo>
                  <a:lnTo>
                    <a:pt x="313" y="341"/>
                  </a:lnTo>
                  <a:lnTo>
                    <a:pt x="304" y="343"/>
                  </a:lnTo>
                  <a:lnTo>
                    <a:pt x="293" y="345"/>
                  </a:lnTo>
                  <a:lnTo>
                    <a:pt x="93" y="345"/>
                  </a:lnTo>
                  <a:lnTo>
                    <a:pt x="93" y="345"/>
                  </a:lnTo>
                  <a:lnTo>
                    <a:pt x="83" y="343"/>
                  </a:lnTo>
                  <a:lnTo>
                    <a:pt x="73" y="341"/>
                  </a:lnTo>
                  <a:lnTo>
                    <a:pt x="65" y="336"/>
                  </a:lnTo>
                  <a:lnTo>
                    <a:pt x="57" y="330"/>
                  </a:lnTo>
                  <a:lnTo>
                    <a:pt x="51" y="322"/>
                  </a:lnTo>
                  <a:lnTo>
                    <a:pt x="46" y="314"/>
                  </a:lnTo>
                  <a:lnTo>
                    <a:pt x="44" y="304"/>
                  </a:lnTo>
                  <a:lnTo>
                    <a:pt x="42" y="293"/>
                  </a:lnTo>
                  <a:lnTo>
                    <a:pt x="42" y="94"/>
                  </a:lnTo>
                  <a:lnTo>
                    <a:pt x="42" y="94"/>
                  </a:lnTo>
                  <a:lnTo>
                    <a:pt x="44" y="83"/>
                  </a:lnTo>
                  <a:lnTo>
                    <a:pt x="46" y="74"/>
                  </a:lnTo>
                  <a:lnTo>
                    <a:pt x="51" y="65"/>
                  </a:lnTo>
                  <a:lnTo>
                    <a:pt x="57" y="58"/>
                  </a:lnTo>
                  <a:lnTo>
                    <a:pt x="65" y="51"/>
                  </a:lnTo>
                  <a:lnTo>
                    <a:pt x="73" y="47"/>
                  </a:lnTo>
                  <a:lnTo>
                    <a:pt x="83" y="44"/>
                  </a:lnTo>
                  <a:lnTo>
                    <a:pt x="93" y="43"/>
                  </a:lnTo>
                  <a:lnTo>
                    <a:pt x="293" y="43"/>
                  </a:lnTo>
                  <a:lnTo>
                    <a:pt x="293" y="43"/>
                  </a:lnTo>
                  <a:lnTo>
                    <a:pt x="304" y="44"/>
                  </a:lnTo>
                  <a:lnTo>
                    <a:pt x="313" y="47"/>
                  </a:lnTo>
                  <a:lnTo>
                    <a:pt x="322" y="51"/>
                  </a:lnTo>
                  <a:lnTo>
                    <a:pt x="329" y="58"/>
                  </a:lnTo>
                  <a:lnTo>
                    <a:pt x="336" y="65"/>
                  </a:lnTo>
                  <a:lnTo>
                    <a:pt x="340" y="74"/>
                  </a:lnTo>
                  <a:lnTo>
                    <a:pt x="343" y="83"/>
                  </a:lnTo>
                  <a:lnTo>
                    <a:pt x="344" y="94"/>
                  </a:lnTo>
                  <a:lnTo>
                    <a:pt x="344" y="293"/>
                  </a:lnTo>
                  <a:close/>
                </a:path>
              </a:pathLst>
            </a:custGeom>
            <a:grp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1" name="Freeform 371"/>
            <p:cNvSpPr>
              <a:spLocks noEditPoints="1"/>
            </p:cNvSpPr>
            <p:nvPr/>
          </p:nvSpPr>
          <p:spPr bwMode="auto">
            <a:xfrm>
              <a:off x="14770990" y="2638456"/>
              <a:ext cx="406278" cy="454189"/>
            </a:xfrm>
            <a:custGeom>
              <a:avLst/>
              <a:gdLst>
                <a:gd name="T0" fmla="*/ 83 w 212"/>
                <a:gd name="T1" fmla="*/ 79 h 237"/>
                <a:gd name="T2" fmla="*/ 83 w 212"/>
                <a:gd name="T3" fmla="*/ 56 h 237"/>
                <a:gd name="T4" fmla="*/ 80 w 212"/>
                <a:gd name="T5" fmla="*/ 73 h 237"/>
                <a:gd name="T6" fmla="*/ 88 w 212"/>
                <a:gd name="T7" fmla="*/ 44 h 237"/>
                <a:gd name="T8" fmla="*/ 83 w 212"/>
                <a:gd name="T9" fmla="*/ 7 h 237"/>
                <a:gd name="T10" fmla="*/ 94 w 212"/>
                <a:gd name="T11" fmla="*/ 60 h 237"/>
                <a:gd name="T12" fmla="*/ 74 w 212"/>
                <a:gd name="T13" fmla="*/ 7 h 237"/>
                <a:gd name="T14" fmla="*/ 81 w 212"/>
                <a:gd name="T15" fmla="*/ 31 h 237"/>
                <a:gd name="T16" fmla="*/ 78 w 212"/>
                <a:gd name="T17" fmla="*/ 83 h 237"/>
                <a:gd name="T18" fmla="*/ 51 w 212"/>
                <a:gd name="T19" fmla="*/ 6 h 237"/>
                <a:gd name="T20" fmla="*/ 5 w 212"/>
                <a:gd name="T21" fmla="*/ 67 h 237"/>
                <a:gd name="T22" fmla="*/ 77 w 212"/>
                <a:gd name="T23" fmla="*/ 36 h 237"/>
                <a:gd name="T24" fmla="*/ 71 w 212"/>
                <a:gd name="T25" fmla="*/ 14 h 237"/>
                <a:gd name="T26" fmla="*/ 78 w 212"/>
                <a:gd name="T27" fmla="*/ 63 h 237"/>
                <a:gd name="T28" fmla="*/ 74 w 212"/>
                <a:gd name="T29" fmla="*/ 47 h 237"/>
                <a:gd name="T30" fmla="*/ 150 w 212"/>
                <a:gd name="T31" fmla="*/ 20 h 237"/>
                <a:gd name="T32" fmla="*/ 152 w 212"/>
                <a:gd name="T33" fmla="*/ 66 h 237"/>
                <a:gd name="T34" fmla="*/ 146 w 212"/>
                <a:gd name="T35" fmla="*/ 53 h 237"/>
                <a:gd name="T36" fmla="*/ 152 w 212"/>
                <a:gd name="T37" fmla="*/ 80 h 237"/>
                <a:gd name="T38" fmla="*/ 134 w 212"/>
                <a:gd name="T39" fmla="*/ 26 h 237"/>
                <a:gd name="T40" fmla="*/ 206 w 212"/>
                <a:gd name="T41" fmla="*/ 1 h 237"/>
                <a:gd name="T42" fmla="*/ 153 w 212"/>
                <a:gd name="T43" fmla="*/ 4 h 237"/>
                <a:gd name="T44" fmla="*/ 7 w 212"/>
                <a:gd name="T45" fmla="*/ 51 h 237"/>
                <a:gd name="T46" fmla="*/ 117 w 212"/>
                <a:gd name="T47" fmla="*/ 1 h 237"/>
                <a:gd name="T48" fmla="*/ 94 w 212"/>
                <a:gd name="T49" fmla="*/ 7 h 237"/>
                <a:gd name="T50" fmla="*/ 110 w 212"/>
                <a:gd name="T51" fmla="*/ 14 h 237"/>
                <a:gd name="T52" fmla="*/ 107 w 212"/>
                <a:gd name="T53" fmla="*/ 63 h 237"/>
                <a:gd name="T54" fmla="*/ 102 w 212"/>
                <a:gd name="T55" fmla="*/ 6 h 237"/>
                <a:gd name="T56" fmla="*/ 124 w 212"/>
                <a:gd name="T57" fmla="*/ 20 h 237"/>
                <a:gd name="T58" fmla="*/ 136 w 212"/>
                <a:gd name="T59" fmla="*/ 46 h 237"/>
                <a:gd name="T60" fmla="*/ 120 w 212"/>
                <a:gd name="T61" fmla="*/ 44 h 237"/>
                <a:gd name="T62" fmla="*/ 205 w 212"/>
                <a:gd name="T63" fmla="*/ 44 h 237"/>
                <a:gd name="T64" fmla="*/ 199 w 212"/>
                <a:gd name="T65" fmla="*/ 50 h 237"/>
                <a:gd name="T66" fmla="*/ 189 w 212"/>
                <a:gd name="T67" fmla="*/ 96 h 237"/>
                <a:gd name="T68" fmla="*/ 199 w 212"/>
                <a:gd name="T69" fmla="*/ 60 h 237"/>
                <a:gd name="T70" fmla="*/ 202 w 212"/>
                <a:gd name="T71" fmla="*/ 76 h 237"/>
                <a:gd name="T72" fmla="*/ 157 w 212"/>
                <a:gd name="T73" fmla="*/ 21 h 237"/>
                <a:gd name="T74" fmla="*/ 173 w 212"/>
                <a:gd name="T75" fmla="*/ 93 h 237"/>
                <a:gd name="T76" fmla="*/ 156 w 212"/>
                <a:gd name="T77" fmla="*/ 14 h 237"/>
                <a:gd name="T78" fmla="*/ 159 w 212"/>
                <a:gd name="T79" fmla="*/ 0 h 237"/>
                <a:gd name="T80" fmla="*/ 209 w 212"/>
                <a:gd name="T81" fmla="*/ 77 h 237"/>
                <a:gd name="T82" fmla="*/ 209 w 212"/>
                <a:gd name="T83" fmla="*/ 30 h 237"/>
                <a:gd name="T84" fmla="*/ 212 w 212"/>
                <a:gd name="T85" fmla="*/ 53 h 237"/>
                <a:gd name="T86" fmla="*/ 206 w 212"/>
                <a:gd name="T87" fmla="*/ 16 h 237"/>
                <a:gd name="T88" fmla="*/ 199 w 212"/>
                <a:gd name="T89" fmla="*/ 30 h 237"/>
                <a:gd name="T90" fmla="*/ 212 w 212"/>
                <a:gd name="T91" fmla="*/ 83 h 237"/>
                <a:gd name="T92" fmla="*/ 196 w 212"/>
                <a:gd name="T93" fmla="*/ 6 h 237"/>
                <a:gd name="T94" fmla="*/ 44 w 212"/>
                <a:gd name="T95" fmla="*/ 0 h 237"/>
                <a:gd name="T96" fmla="*/ 17 w 212"/>
                <a:gd name="T97" fmla="*/ 36 h 237"/>
                <a:gd name="T98" fmla="*/ 11 w 212"/>
                <a:gd name="T99" fmla="*/ 23 h 237"/>
                <a:gd name="T100" fmla="*/ 16 w 212"/>
                <a:gd name="T101" fmla="*/ 40 h 237"/>
                <a:gd name="T102" fmla="*/ 22 w 212"/>
                <a:gd name="T103" fmla="*/ 95 h 237"/>
                <a:gd name="T104" fmla="*/ 5 w 212"/>
                <a:gd name="T105" fmla="*/ 30 h 237"/>
                <a:gd name="T106" fmla="*/ 27 w 212"/>
                <a:gd name="T107" fmla="*/ 85 h 237"/>
                <a:gd name="T108" fmla="*/ 11 w 212"/>
                <a:gd name="T109" fmla="*/ 73 h 237"/>
                <a:gd name="T110" fmla="*/ 16 w 212"/>
                <a:gd name="T111" fmla="*/ 80 h 237"/>
                <a:gd name="T112" fmla="*/ 24 w 212"/>
                <a:gd name="T113" fmla="*/ 17 h 237"/>
                <a:gd name="T114" fmla="*/ 159 w 212"/>
                <a:gd name="T115" fmla="*/ 89 h 237"/>
                <a:gd name="T116" fmla="*/ 162 w 212"/>
                <a:gd name="T117" fmla="*/ 66 h 237"/>
                <a:gd name="T118" fmla="*/ 156 w 212"/>
                <a:gd name="T119" fmla="*/ 83 h 237"/>
                <a:gd name="T120" fmla="*/ 34 w 212"/>
                <a:gd name="T121" fmla="*/ 89 h 237"/>
                <a:gd name="T122" fmla="*/ 37 w 212"/>
                <a:gd name="T123" fmla="*/ 6 h 237"/>
                <a:gd name="T124" fmla="*/ 157 w 212"/>
                <a:gd name="T125" fmla="*/ 5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237">
                  <a:moveTo>
                    <a:pt x="139" y="189"/>
                  </a:moveTo>
                  <a:lnTo>
                    <a:pt x="73" y="189"/>
                  </a:lnTo>
                  <a:lnTo>
                    <a:pt x="73" y="189"/>
                  </a:lnTo>
                  <a:lnTo>
                    <a:pt x="70" y="190"/>
                  </a:lnTo>
                  <a:lnTo>
                    <a:pt x="66" y="191"/>
                  </a:lnTo>
                  <a:lnTo>
                    <a:pt x="61" y="194"/>
                  </a:lnTo>
                  <a:lnTo>
                    <a:pt x="58" y="199"/>
                  </a:lnTo>
                  <a:lnTo>
                    <a:pt x="57" y="202"/>
                  </a:lnTo>
                  <a:lnTo>
                    <a:pt x="57" y="206"/>
                  </a:lnTo>
                  <a:lnTo>
                    <a:pt x="57" y="237"/>
                  </a:lnTo>
                  <a:lnTo>
                    <a:pt x="156" y="237"/>
                  </a:lnTo>
                  <a:lnTo>
                    <a:pt x="156" y="206"/>
                  </a:lnTo>
                  <a:lnTo>
                    <a:pt x="156" y="206"/>
                  </a:lnTo>
                  <a:lnTo>
                    <a:pt x="156" y="202"/>
                  </a:lnTo>
                  <a:lnTo>
                    <a:pt x="155" y="199"/>
                  </a:lnTo>
                  <a:lnTo>
                    <a:pt x="151" y="194"/>
                  </a:lnTo>
                  <a:lnTo>
                    <a:pt x="145" y="191"/>
                  </a:lnTo>
                  <a:lnTo>
                    <a:pt x="142" y="190"/>
                  </a:lnTo>
                  <a:lnTo>
                    <a:pt x="139" y="189"/>
                  </a:lnTo>
                  <a:lnTo>
                    <a:pt x="139" y="189"/>
                  </a:lnTo>
                  <a:close/>
                  <a:moveTo>
                    <a:pt x="83" y="86"/>
                  </a:moveTo>
                  <a:lnTo>
                    <a:pt x="83" y="86"/>
                  </a:lnTo>
                  <a:lnTo>
                    <a:pt x="87" y="85"/>
                  </a:lnTo>
                  <a:lnTo>
                    <a:pt x="87" y="85"/>
                  </a:lnTo>
                  <a:lnTo>
                    <a:pt x="88" y="83"/>
                  </a:lnTo>
                  <a:lnTo>
                    <a:pt x="88" y="83"/>
                  </a:lnTo>
                  <a:lnTo>
                    <a:pt x="87" y="80"/>
                  </a:lnTo>
                  <a:lnTo>
                    <a:pt x="87" y="80"/>
                  </a:lnTo>
                  <a:lnTo>
                    <a:pt x="86" y="80"/>
                  </a:lnTo>
                  <a:lnTo>
                    <a:pt x="83" y="79"/>
                  </a:lnTo>
                  <a:lnTo>
                    <a:pt x="83" y="79"/>
                  </a:lnTo>
                  <a:lnTo>
                    <a:pt x="81" y="80"/>
                  </a:lnTo>
                  <a:lnTo>
                    <a:pt x="81" y="80"/>
                  </a:lnTo>
                  <a:lnTo>
                    <a:pt x="80" y="83"/>
                  </a:lnTo>
                  <a:lnTo>
                    <a:pt x="80" y="83"/>
                  </a:lnTo>
                  <a:lnTo>
                    <a:pt x="81" y="85"/>
                  </a:lnTo>
                  <a:lnTo>
                    <a:pt x="81" y="85"/>
                  </a:lnTo>
                  <a:lnTo>
                    <a:pt x="83" y="86"/>
                  </a:lnTo>
                  <a:lnTo>
                    <a:pt x="83" y="86"/>
                  </a:lnTo>
                  <a:close/>
                  <a:moveTo>
                    <a:pt x="83" y="96"/>
                  </a:moveTo>
                  <a:lnTo>
                    <a:pt x="83" y="96"/>
                  </a:lnTo>
                  <a:lnTo>
                    <a:pt x="87" y="95"/>
                  </a:lnTo>
                  <a:lnTo>
                    <a:pt x="87" y="95"/>
                  </a:lnTo>
                  <a:lnTo>
                    <a:pt x="88" y="93"/>
                  </a:lnTo>
                  <a:lnTo>
                    <a:pt x="88" y="93"/>
                  </a:lnTo>
                  <a:lnTo>
                    <a:pt x="87" y="90"/>
                  </a:lnTo>
                  <a:lnTo>
                    <a:pt x="87" y="90"/>
                  </a:lnTo>
                  <a:lnTo>
                    <a:pt x="86" y="89"/>
                  </a:lnTo>
                  <a:lnTo>
                    <a:pt x="83" y="89"/>
                  </a:lnTo>
                  <a:lnTo>
                    <a:pt x="83" y="89"/>
                  </a:lnTo>
                  <a:lnTo>
                    <a:pt x="81" y="90"/>
                  </a:lnTo>
                  <a:lnTo>
                    <a:pt x="81" y="90"/>
                  </a:lnTo>
                  <a:lnTo>
                    <a:pt x="80" y="93"/>
                  </a:lnTo>
                  <a:lnTo>
                    <a:pt x="80" y="93"/>
                  </a:lnTo>
                  <a:lnTo>
                    <a:pt x="81" y="95"/>
                  </a:lnTo>
                  <a:lnTo>
                    <a:pt x="81" y="95"/>
                  </a:lnTo>
                  <a:lnTo>
                    <a:pt x="83" y="96"/>
                  </a:lnTo>
                  <a:lnTo>
                    <a:pt x="83" y="96"/>
                  </a:lnTo>
                  <a:close/>
                  <a:moveTo>
                    <a:pt x="83" y="56"/>
                  </a:moveTo>
                  <a:lnTo>
                    <a:pt x="83" y="56"/>
                  </a:lnTo>
                  <a:lnTo>
                    <a:pt x="86" y="56"/>
                  </a:lnTo>
                  <a:lnTo>
                    <a:pt x="87" y="55"/>
                  </a:lnTo>
                  <a:lnTo>
                    <a:pt x="87" y="55"/>
                  </a:lnTo>
                  <a:lnTo>
                    <a:pt x="88" y="53"/>
                  </a:lnTo>
                  <a:lnTo>
                    <a:pt x="88" y="53"/>
                  </a:lnTo>
                  <a:lnTo>
                    <a:pt x="87" y="51"/>
                  </a:lnTo>
                  <a:lnTo>
                    <a:pt x="87" y="51"/>
                  </a:lnTo>
                  <a:lnTo>
                    <a:pt x="83" y="50"/>
                  </a:lnTo>
                  <a:lnTo>
                    <a:pt x="83" y="50"/>
                  </a:lnTo>
                  <a:lnTo>
                    <a:pt x="81" y="51"/>
                  </a:lnTo>
                  <a:lnTo>
                    <a:pt x="81" y="51"/>
                  </a:lnTo>
                  <a:lnTo>
                    <a:pt x="80" y="53"/>
                  </a:lnTo>
                  <a:lnTo>
                    <a:pt x="80" y="53"/>
                  </a:lnTo>
                  <a:lnTo>
                    <a:pt x="81" y="55"/>
                  </a:lnTo>
                  <a:lnTo>
                    <a:pt x="81" y="55"/>
                  </a:lnTo>
                  <a:lnTo>
                    <a:pt x="83" y="56"/>
                  </a:lnTo>
                  <a:lnTo>
                    <a:pt x="83" y="56"/>
                  </a:lnTo>
                  <a:close/>
                  <a:moveTo>
                    <a:pt x="83" y="77"/>
                  </a:moveTo>
                  <a:lnTo>
                    <a:pt x="83" y="77"/>
                  </a:lnTo>
                  <a:lnTo>
                    <a:pt x="87" y="76"/>
                  </a:lnTo>
                  <a:lnTo>
                    <a:pt x="87" y="76"/>
                  </a:lnTo>
                  <a:lnTo>
                    <a:pt x="88" y="73"/>
                  </a:lnTo>
                  <a:lnTo>
                    <a:pt x="88" y="73"/>
                  </a:lnTo>
                  <a:lnTo>
                    <a:pt x="87" y="70"/>
                  </a:lnTo>
                  <a:lnTo>
                    <a:pt x="87" y="70"/>
                  </a:lnTo>
                  <a:lnTo>
                    <a:pt x="83" y="69"/>
                  </a:lnTo>
                  <a:lnTo>
                    <a:pt x="83" y="69"/>
                  </a:lnTo>
                  <a:lnTo>
                    <a:pt x="81" y="70"/>
                  </a:lnTo>
                  <a:lnTo>
                    <a:pt x="81" y="70"/>
                  </a:lnTo>
                  <a:lnTo>
                    <a:pt x="80" y="73"/>
                  </a:lnTo>
                  <a:lnTo>
                    <a:pt x="80" y="73"/>
                  </a:lnTo>
                  <a:lnTo>
                    <a:pt x="81" y="76"/>
                  </a:lnTo>
                  <a:lnTo>
                    <a:pt x="81" y="76"/>
                  </a:lnTo>
                  <a:lnTo>
                    <a:pt x="83" y="77"/>
                  </a:lnTo>
                  <a:lnTo>
                    <a:pt x="83" y="77"/>
                  </a:lnTo>
                  <a:close/>
                  <a:moveTo>
                    <a:pt x="83" y="67"/>
                  </a:moveTo>
                  <a:lnTo>
                    <a:pt x="83" y="67"/>
                  </a:lnTo>
                  <a:lnTo>
                    <a:pt x="87" y="66"/>
                  </a:lnTo>
                  <a:lnTo>
                    <a:pt x="87" y="66"/>
                  </a:lnTo>
                  <a:lnTo>
                    <a:pt x="88" y="63"/>
                  </a:lnTo>
                  <a:lnTo>
                    <a:pt x="88" y="63"/>
                  </a:lnTo>
                  <a:lnTo>
                    <a:pt x="87" y="61"/>
                  </a:lnTo>
                  <a:lnTo>
                    <a:pt x="87" y="61"/>
                  </a:lnTo>
                  <a:lnTo>
                    <a:pt x="83" y="60"/>
                  </a:lnTo>
                  <a:lnTo>
                    <a:pt x="83" y="60"/>
                  </a:lnTo>
                  <a:lnTo>
                    <a:pt x="81" y="61"/>
                  </a:lnTo>
                  <a:lnTo>
                    <a:pt x="81" y="61"/>
                  </a:lnTo>
                  <a:lnTo>
                    <a:pt x="80" y="63"/>
                  </a:lnTo>
                  <a:lnTo>
                    <a:pt x="80" y="63"/>
                  </a:lnTo>
                  <a:lnTo>
                    <a:pt x="81" y="66"/>
                  </a:lnTo>
                  <a:lnTo>
                    <a:pt x="81" y="66"/>
                  </a:lnTo>
                  <a:lnTo>
                    <a:pt x="83" y="67"/>
                  </a:lnTo>
                  <a:lnTo>
                    <a:pt x="83" y="67"/>
                  </a:lnTo>
                  <a:close/>
                  <a:moveTo>
                    <a:pt x="83" y="47"/>
                  </a:moveTo>
                  <a:lnTo>
                    <a:pt x="83" y="47"/>
                  </a:lnTo>
                  <a:lnTo>
                    <a:pt x="86" y="47"/>
                  </a:lnTo>
                  <a:lnTo>
                    <a:pt x="87" y="46"/>
                  </a:lnTo>
                  <a:lnTo>
                    <a:pt x="87" y="46"/>
                  </a:lnTo>
                  <a:lnTo>
                    <a:pt x="88" y="44"/>
                  </a:lnTo>
                  <a:lnTo>
                    <a:pt x="88" y="44"/>
                  </a:lnTo>
                  <a:lnTo>
                    <a:pt x="87" y="40"/>
                  </a:lnTo>
                  <a:lnTo>
                    <a:pt x="87" y="40"/>
                  </a:lnTo>
                  <a:lnTo>
                    <a:pt x="83" y="39"/>
                  </a:lnTo>
                  <a:lnTo>
                    <a:pt x="83" y="39"/>
                  </a:lnTo>
                  <a:lnTo>
                    <a:pt x="81" y="40"/>
                  </a:lnTo>
                  <a:lnTo>
                    <a:pt x="81" y="40"/>
                  </a:lnTo>
                  <a:lnTo>
                    <a:pt x="80" y="44"/>
                  </a:lnTo>
                  <a:lnTo>
                    <a:pt x="80" y="44"/>
                  </a:lnTo>
                  <a:lnTo>
                    <a:pt x="81" y="46"/>
                  </a:lnTo>
                  <a:lnTo>
                    <a:pt x="81" y="46"/>
                  </a:lnTo>
                  <a:lnTo>
                    <a:pt x="83" y="47"/>
                  </a:lnTo>
                  <a:lnTo>
                    <a:pt x="83" y="47"/>
                  </a:lnTo>
                  <a:close/>
                  <a:moveTo>
                    <a:pt x="83" y="7"/>
                  </a:moveTo>
                  <a:lnTo>
                    <a:pt x="83" y="7"/>
                  </a:lnTo>
                  <a:lnTo>
                    <a:pt x="87" y="6"/>
                  </a:lnTo>
                  <a:lnTo>
                    <a:pt x="87" y="6"/>
                  </a:lnTo>
                  <a:lnTo>
                    <a:pt x="88" y="4"/>
                  </a:lnTo>
                  <a:lnTo>
                    <a:pt x="88" y="4"/>
                  </a:lnTo>
                  <a:lnTo>
                    <a:pt x="87" y="1"/>
                  </a:lnTo>
                  <a:lnTo>
                    <a:pt x="87" y="1"/>
                  </a:lnTo>
                  <a:lnTo>
                    <a:pt x="83" y="0"/>
                  </a:lnTo>
                  <a:lnTo>
                    <a:pt x="83" y="0"/>
                  </a:lnTo>
                  <a:lnTo>
                    <a:pt x="81" y="1"/>
                  </a:lnTo>
                  <a:lnTo>
                    <a:pt x="81" y="1"/>
                  </a:lnTo>
                  <a:lnTo>
                    <a:pt x="80" y="4"/>
                  </a:lnTo>
                  <a:lnTo>
                    <a:pt x="80" y="4"/>
                  </a:lnTo>
                  <a:lnTo>
                    <a:pt x="81" y="6"/>
                  </a:lnTo>
                  <a:lnTo>
                    <a:pt x="81" y="6"/>
                  </a:lnTo>
                  <a:lnTo>
                    <a:pt x="83" y="7"/>
                  </a:lnTo>
                  <a:lnTo>
                    <a:pt x="83" y="7"/>
                  </a:lnTo>
                  <a:close/>
                  <a:moveTo>
                    <a:pt x="83" y="17"/>
                  </a:moveTo>
                  <a:lnTo>
                    <a:pt x="83" y="17"/>
                  </a:lnTo>
                  <a:lnTo>
                    <a:pt x="86" y="17"/>
                  </a:lnTo>
                  <a:lnTo>
                    <a:pt x="87" y="16"/>
                  </a:lnTo>
                  <a:lnTo>
                    <a:pt x="87" y="16"/>
                  </a:lnTo>
                  <a:lnTo>
                    <a:pt x="88" y="14"/>
                  </a:lnTo>
                  <a:lnTo>
                    <a:pt x="88" y="14"/>
                  </a:lnTo>
                  <a:lnTo>
                    <a:pt x="87" y="10"/>
                  </a:lnTo>
                  <a:lnTo>
                    <a:pt x="87" y="10"/>
                  </a:lnTo>
                  <a:lnTo>
                    <a:pt x="83" y="9"/>
                  </a:lnTo>
                  <a:lnTo>
                    <a:pt x="83" y="9"/>
                  </a:lnTo>
                  <a:lnTo>
                    <a:pt x="81" y="10"/>
                  </a:lnTo>
                  <a:lnTo>
                    <a:pt x="81" y="10"/>
                  </a:lnTo>
                  <a:lnTo>
                    <a:pt x="80" y="12"/>
                  </a:lnTo>
                  <a:lnTo>
                    <a:pt x="80" y="14"/>
                  </a:lnTo>
                  <a:lnTo>
                    <a:pt x="80" y="14"/>
                  </a:lnTo>
                  <a:lnTo>
                    <a:pt x="81" y="16"/>
                  </a:lnTo>
                  <a:lnTo>
                    <a:pt x="81" y="16"/>
                  </a:lnTo>
                  <a:lnTo>
                    <a:pt x="83" y="17"/>
                  </a:lnTo>
                  <a:lnTo>
                    <a:pt x="83" y="17"/>
                  </a:lnTo>
                  <a:close/>
                  <a:moveTo>
                    <a:pt x="94" y="67"/>
                  </a:moveTo>
                  <a:lnTo>
                    <a:pt x="94" y="67"/>
                  </a:lnTo>
                  <a:lnTo>
                    <a:pt x="96" y="66"/>
                  </a:lnTo>
                  <a:lnTo>
                    <a:pt x="96" y="66"/>
                  </a:lnTo>
                  <a:lnTo>
                    <a:pt x="97" y="63"/>
                  </a:lnTo>
                  <a:lnTo>
                    <a:pt x="97" y="63"/>
                  </a:lnTo>
                  <a:lnTo>
                    <a:pt x="96" y="61"/>
                  </a:lnTo>
                  <a:lnTo>
                    <a:pt x="96" y="61"/>
                  </a:lnTo>
                  <a:lnTo>
                    <a:pt x="94" y="60"/>
                  </a:lnTo>
                  <a:lnTo>
                    <a:pt x="94" y="60"/>
                  </a:lnTo>
                  <a:lnTo>
                    <a:pt x="92" y="60"/>
                  </a:lnTo>
                  <a:lnTo>
                    <a:pt x="91" y="61"/>
                  </a:lnTo>
                  <a:lnTo>
                    <a:pt x="91" y="61"/>
                  </a:lnTo>
                  <a:lnTo>
                    <a:pt x="90" y="63"/>
                  </a:lnTo>
                  <a:lnTo>
                    <a:pt x="90" y="63"/>
                  </a:lnTo>
                  <a:lnTo>
                    <a:pt x="91" y="65"/>
                  </a:lnTo>
                  <a:lnTo>
                    <a:pt x="91" y="65"/>
                  </a:lnTo>
                  <a:lnTo>
                    <a:pt x="92" y="66"/>
                  </a:lnTo>
                  <a:lnTo>
                    <a:pt x="94" y="67"/>
                  </a:lnTo>
                  <a:lnTo>
                    <a:pt x="94" y="67"/>
                  </a:lnTo>
                  <a:close/>
                  <a:moveTo>
                    <a:pt x="83" y="26"/>
                  </a:moveTo>
                  <a:lnTo>
                    <a:pt x="83" y="26"/>
                  </a:lnTo>
                  <a:lnTo>
                    <a:pt x="86" y="26"/>
                  </a:lnTo>
                  <a:lnTo>
                    <a:pt x="87" y="25"/>
                  </a:lnTo>
                  <a:lnTo>
                    <a:pt x="87" y="25"/>
                  </a:lnTo>
                  <a:lnTo>
                    <a:pt x="88" y="23"/>
                  </a:lnTo>
                  <a:lnTo>
                    <a:pt x="88" y="23"/>
                  </a:lnTo>
                  <a:lnTo>
                    <a:pt x="87" y="21"/>
                  </a:lnTo>
                  <a:lnTo>
                    <a:pt x="87" y="21"/>
                  </a:lnTo>
                  <a:lnTo>
                    <a:pt x="83" y="20"/>
                  </a:lnTo>
                  <a:lnTo>
                    <a:pt x="83" y="20"/>
                  </a:lnTo>
                  <a:lnTo>
                    <a:pt x="81" y="21"/>
                  </a:lnTo>
                  <a:lnTo>
                    <a:pt x="81" y="21"/>
                  </a:lnTo>
                  <a:lnTo>
                    <a:pt x="80" y="23"/>
                  </a:lnTo>
                  <a:lnTo>
                    <a:pt x="80" y="23"/>
                  </a:lnTo>
                  <a:lnTo>
                    <a:pt x="81" y="25"/>
                  </a:lnTo>
                  <a:lnTo>
                    <a:pt x="81" y="25"/>
                  </a:lnTo>
                  <a:lnTo>
                    <a:pt x="83" y="26"/>
                  </a:lnTo>
                  <a:lnTo>
                    <a:pt x="83" y="26"/>
                  </a:lnTo>
                  <a:close/>
                  <a:moveTo>
                    <a:pt x="74" y="7"/>
                  </a:moveTo>
                  <a:lnTo>
                    <a:pt x="74" y="7"/>
                  </a:lnTo>
                  <a:lnTo>
                    <a:pt x="77" y="6"/>
                  </a:lnTo>
                  <a:lnTo>
                    <a:pt x="77" y="6"/>
                  </a:lnTo>
                  <a:lnTo>
                    <a:pt x="78" y="4"/>
                  </a:lnTo>
                  <a:lnTo>
                    <a:pt x="78" y="4"/>
                  </a:lnTo>
                  <a:lnTo>
                    <a:pt x="77" y="1"/>
                  </a:lnTo>
                  <a:lnTo>
                    <a:pt x="77" y="1"/>
                  </a:lnTo>
                  <a:lnTo>
                    <a:pt x="74" y="0"/>
                  </a:lnTo>
                  <a:lnTo>
                    <a:pt x="74" y="0"/>
                  </a:lnTo>
                  <a:lnTo>
                    <a:pt x="72" y="1"/>
                  </a:lnTo>
                  <a:lnTo>
                    <a:pt x="72" y="1"/>
                  </a:lnTo>
                  <a:lnTo>
                    <a:pt x="71" y="4"/>
                  </a:lnTo>
                  <a:lnTo>
                    <a:pt x="71" y="4"/>
                  </a:lnTo>
                  <a:lnTo>
                    <a:pt x="72" y="6"/>
                  </a:lnTo>
                  <a:lnTo>
                    <a:pt x="72" y="6"/>
                  </a:lnTo>
                  <a:lnTo>
                    <a:pt x="74" y="7"/>
                  </a:lnTo>
                  <a:lnTo>
                    <a:pt x="74" y="7"/>
                  </a:lnTo>
                  <a:close/>
                  <a:moveTo>
                    <a:pt x="83" y="37"/>
                  </a:moveTo>
                  <a:lnTo>
                    <a:pt x="83" y="37"/>
                  </a:lnTo>
                  <a:lnTo>
                    <a:pt x="86" y="36"/>
                  </a:lnTo>
                  <a:lnTo>
                    <a:pt x="87" y="36"/>
                  </a:lnTo>
                  <a:lnTo>
                    <a:pt x="87" y="36"/>
                  </a:lnTo>
                  <a:lnTo>
                    <a:pt x="88" y="33"/>
                  </a:lnTo>
                  <a:lnTo>
                    <a:pt x="88" y="33"/>
                  </a:lnTo>
                  <a:lnTo>
                    <a:pt x="87" y="31"/>
                  </a:lnTo>
                  <a:lnTo>
                    <a:pt x="87" y="31"/>
                  </a:lnTo>
                  <a:lnTo>
                    <a:pt x="83" y="30"/>
                  </a:lnTo>
                  <a:lnTo>
                    <a:pt x="83" y="30"/>
                  </a:lnTo>
                  <a:lnTo>
                    <a:pt x="81" y="31"/>
                  </a:lnTo>
                  <a:lnTo>
                    <a:pt x="81" y="31"/>
                  </a:lnTo>
                  <a:lnTo>
                    <a:pt x="80" y="33"/>
                  </a:lnTo>
                  <a:lnTo>
                    <a:pt x="80" y="33"/>
                  </a:lnTo>
                  <a:lnTo>
                    <a:pt x="81" y="36"/>
                  </a:lnTo>
                  <a:lnTo>
                    <a:pt x="81" y="36"/>
                  </a:lnTo>
                  <a:lnTo>
                    <a:pt x="83" y="37"/>
                  </a:lnTo>
                  <a:lnTo>
                    <a:pt x="83" y="37"/>
                  </a:lnTo>
                  <a:close/>
                  <a:moveTo>
                    <a:pt x="74" y="96"/>
                  </a:moveTo>
                  <a:lnTo>
                    <a:pt x="74" y="96"/>
                  </a:lnTo>
                  <a:lnTo>
                    <a:pt x="77" y="95"/>
                  </a:lnTo>
                  <a:lnTo>
                    <a:pt x="77" y="95"/>
                  </a:lnTo>
                  <a:lnTo>
                    <a:pt x="78" y="93"/>
                  </a:lnTo>
                  <a:lnTo>
                    <a:pt x="78" y="93"/>
                  </a:lnTo>
                  <a:lnTo>
                    <a:pt x="77" y="90"/>
                  </a:lnTo>
                  <a:lnTo>
                    <a:pt x="77" y="90"/>
                  </a:lnTo>
                  <a:lnTo>
                    <a:pt x="76" y="89"/>
                  </a:lnTo>
                  <a:lnTo>
                    <a:pt x="74" y="89"/>
                  </a:lnTo>
                  <a:lnTo>
                    <a:pt x="74" y="89"/>
                  </a:lnTo>
                  <a:lnTo>
                    <a:pt x="72" y="90"/>
                  </a:lnTo>
                  <a:lnTo>
                    <a:pt x="72" y="90"/>
                  </a:lnTo>
                  <a:lnTo>
                    <a:pt x="71" y="93"/>
                  </a:lnTo>
                  <a:lnTo>
                    <a:pt x="71" y="93"/>
                  </a:lnTo>
                  <a:lnTo>
                    <a:pt x="72" y="95"/>
                  </a:lnTo>
                  <a:lnTo>
                    <a:pt x="72" y="95"/>
                  </a:lnTo>
                  <a:lnTo>
                    <a:pt x="74" y="96"/>
                  </a:lnTo>
                  <a:lnTo>
                    <a:pt x="74" y="96"/>
                  </a:lnTo>
                  <a:close/>
                  <a:moveTo>
                    <a:pt x="74" y="86"/>
                  </a:moveTo>
                  <a:lnTo>
                    <a:pt x="74" y="86"/>
                  </a:lnTo>
                  <a:lnTo>
                    <a:pt x="77" y="85"/>
                  </a:lnTo>
                  <a:lnTo>
                    <a:pt x="77" y="85"/>
                  </a:lnTo>
                  <a:lnTo>
                    <a:pt x="78" y="83"/>
                  </a:lnTo>
                  <a:lnTo>
                    <a:pt x="78" y="83"/>
                  </a:lnTo>
                  <a:lnTo>
                    <a:pt x="77" y="80"/>
                  </a:lnTo>
                  <a:lnTo>
                    <a:pt x="77" y="80"/>
                  </a:lnTo>
                  <a:lnTo>
                    <a:pt x="76" y="80"/>
                  </a:lnTo>
                  <a:lnTo>
                    <a:pt x="74" y="79"/>
                  </a:lnTo>
                  <a:lnTo>
                    <a:pt x="74" y="79"/>
                  </a:lnTo>
                  <a:lnTo>
                    <a:pt x="72" y="80"/>
                  </a:lnTo>
                  <a:lnTo>
                    <a:pt x="72" y="80"/>
                  </a:lnTo>
                  <a:lnTo>
                    <a:pt x="71" y="83"/>
                  </a:lnTo>
                  <a:lnTo>
                    <a:pt x="71" y="83"/>
                  </a:lnTo>
                  <a:lnTo>
                    <a:pt x="72" y="85"/>
                  </a:lnTo>
                  <a:lnTo>
                    <a:pt x="72" y="85"/>
                  </a:lnTo>
                  <a:lnTo>
                    <a:pt x="74" y="86"/>
                  </a:lnTo>
                  <a:lnTo>
                    <a:pt x="74" y="86"/>
                  </a:lnTo>
                  <a:close/>
                  <a:moveTo>
                    <a:pt x="54" y="7"/>
                  </a:moveTo>
                  <a:lnTo>
                    <a:pt x="54" y="7"/>
                  </a:lnTo>
                  <a:lnTo>
                    <a:pt x="57" y="6"/>
                  </a:lnTo>
                  <a:lnTo>
                    <a:pt x="57" y="6"/>
                  </a:lnTo>
                  <a:lnTo>
                    <a:pt x="58" y="4"/>
                  </a:lnTo>
                  <a:lnTo>
                    <a:pt x="58" y="4"/>
                  </a:lnTo>
                  <a:lnTo>
                    <a:pt x="57" y="1"/>
                  </a:lnTo>
                  <a:lnTo>
                    <a:pt x="57" y="1"/>
                  </a:lnTo>
                  <a:lnTo>
                    <a:pt x="54" y="0"/>
                  </a:lnTo>
                  <a:lnTo>
                    <a:pt x="54" y="0"/>
                  </a:lnTo>
                  <a:lnTo>
                    <a:pt x="51" y="1"/>
                  </a:lnTo>
                  <a:lnTo>
                    <a:pt x="51" y="1"/>
                  </a:lnTo>
                  <a:lnTo>
                    <a:pt x="50" y="4"/>
                  </a:lnTo>
                  <a:lnTo>
                    <a:pt x="50" y="4"/>
                  </a:lnTo>
                  <a:lnTo>
                    <a:pt x="51" y="6"/>
                  </a:lnTo>
                  <a:lnTo>
                    <a:pt x="51" y="6"/>
                  </a:lnTo>
                  <a:lnTo>
                    <a:pt x="54" y="7"/>
                  </a:lnTo>
                  <a:lnTo>
                    <a:pt x="54" y="7"/>
                  </a:lnTo>
                  <a:close/>
                  <a:moveTo>
                    <a:pt x="5" y="69"/>
                  </a:moveTo>
                  <a:lnTo>
                    <a:pt x="5" y="69"/>
                  </a:lnTo>
                  <a:lnTo>
                    <a:pt x="1" y="70"/>
                  </a:lnTo>
                  <a:lnTo>
                    <a:pt x="1" y="70"/>
                  </a:lnTo>
                  <a:lnTo>
                    <a:pt x="0" y="73"/>
                  </a:lnTo>
                  <a:lnTo>
                    <a:pt x="0" y="73"/>
                  </a:lnTo>
                  <a:lnTo>
                    <a:pt x="1" y="76"/>
                  </a:lnTo>
                  <a:lnTo>
                    <a:pt x="1" y="76"/>
                  </a:lnTo>
                  <a:lnTo>
                    <a:pt x="5" y="77"/>
                  </a:lnTo>
                  <a:lnTo>
                    <a:pt x="5" y="77"/>
                  </a:lnTo>
                  <a:lnTo>
                    <a:pt x="7" y="76"/>
                  </a:lnTo>
                  <a:lnTo>
                    <a:pt x="7" y="76"/>
                  </a:lnTo>
                  <a:lnTo>
                    <a:pt x="8" y="73"/>
                  </a:lnTo>
                  <a:lnTo>
                    <a:pt x="8" y="73"/>
                  </a:lnTo>
                  <a:lnTo>
                    <a:pt x="7" y="70"/>
                  </a:lnTo>
                  <a:lnTo>
                    <a:pt x="7" y="70"/>
                  </a:lnTo>
                  <a:lnTo>
                    <a:pt x="5" y="69"/>
                  </a:lnTo>
                  <a:lnTo>
                    <a:pt x="5" y="69"/>
                  </a:lnTo>
                  <a:close/>
                  <a:moveTo>
                    <a:pt x="5" y="60"/>
                  </a:moveTo>
                  <a:lnTo>
                    <a:pt x="5" y="60"/>
                  </a:lnTo>
                  <a:lnTo>
                    <a:pt x="1" y="61"/>
                  </a:lnTo>
                  <a:lnTo>
                    <a:pt x="1" y="61"/>
                  </a:lnTo>
                  <a:lnTo>
                    <a:pt x="0" y="63"/>
                  </a:lnTo>
                  <a:lnTo>
                    <a:pt x="0" y="63"/>
                  </a:lnTo>
                  <a:lnTo>
                    <a:pt x="1" y="66"/>
                  </a:lnTo>
                  <a:lnTo>
                    <a:pt x="1" y="66"/>
                  </a:lnTo>
                  <a:lnTo>
                    <a:pt x="5" y="67"/>
                  </a:lnTo>
                  <a:lnTo>
                    <a:pt x="5" y="67"/>
                  </a:lnTo>
                  <a:lnTo>
                    <a:pt x="7" y="66"/>
                  </a:lnTo>
                  <a:lnTo>
                    <a:pt x="7" y="66"/>
                  </a:lnTo>
                  <a:lnTo>
                    <a:pt x="8" y="63"/>
                  </a:lnTo>
                  <a:lnTo>
                    <a:pt x="8" y="63"/>
                  </a:lnTo>
                  <a:lnTo>
                    <a:pt x="7" y="61"/>
                  </a:lnTo>
                  <a:lnTo>
                    <a:pt x="7" y="61"/>
                  </a:lnTo>
                  <a:lnTo>
                    <a:pt x="5" y="60"/>
                  </a:lnTo>
                  <a:lnTo>
                    <a:pt x="5" y="60"/>
                  </a:lnTo>
                  <a:close/>
                  <a:moveTo>
                    <a:pt x="74" y="77"/>
                  </a:moveTo>
                  <a:lnTo>
                    <a:pt x="74" y="77"/>
                  </a:lnTo>
                  <a:lnTo>
                    <a:pt x="77" y="76"/>
                  </a:lnTo>
                  <a:lnTo>
                    <a:pt x="77" y="76"/>
                  </a:lnTo>
                  <a:lnTo>
                    <a:pt x="78" y="73"/>
                  </a:lnTo>
                  <a:lnTo>
                    <a:pt x="78" y="73"/>
                  </a:lnTo>
                  <a:lnTo>
                    <a:pt x="77" y="70"/>
                  </a:lnTo>
                  <a:lnTo>
                    <a:pt x="77" y="70"/>
                  </a:lnTo>
                  <a:lnTo>
                    <a:pt x="74" y="69"/>
                  </a:lnTo>
                  <a:lnTo>
                    <a:pt x="74" y="69"/>
                  </a:lnTo>
                  <a:lnTo>
                    <a:pt x="72" y="70"/>
                  </a:lnTo>
                  <a:lnTo>
                    <a:pt x="72" y="70"/>
                  </a:lnTo>
                  <a:lnTo>
                    <a:pt x="71" y="73"/>
                  </a:lnTo>
                  <a:lnTo>
                    <a:pt x="71" y="73"/>
                  </a:lnTo>
                  <a:lnTo>
                    <a:pt x="72" y="76"/>
                  </a:lnTo>
                  <a:lnTo>
                    <a:pt x="72" y="76"/>
                  </a:lnTo>
                  <a:lnTo>
                    <a:pt x="74" y="77"/>
                  </a:lnTo>
                  <a:lnTo>
                    <a:pt x="74" y="77"/>
                  </a:lnTo>
                  <a:close/>
                  <a:moveTo>
                    <a:pt x="74" y="37"/>
                  </a:moveTo>
                  <a:lnTo>
                    <a:pt x="74" y="37"/>
                  </a:lnTo>
                  <a:lnTo>
                    <a:pt x="76" y="36"/>
                  </a:lnTo>
                  <a:lnTo>
                    <a:pt x="77" y="36"/>
                  </a:lnTo>
                  <a:lnTo>
                    <a:pt x="77" y="36"/>
                  </a:lnTo>
                  <a:lnTo>
                    <a:pt x="78" y="33"/>
                  </a:lnTo>
                  <a:lnTo>
                    <a:pt x="78" y="33"/>
                  </a:lnTo>
                  <a:lnTo>
                    <a:pt x="77" y="31"/>
                  </a:lnTo>
                  <a:lnTo>
                    <a:pt x="77" y="31"/>
                  </a:lnTo>
                  <a:lnTo>
                    <a:pt x="74" y="30"/>
                  </a:lnTo>
                  <a:lnTo>
                    <a:pt x="74" y="30"/>
                  </a:lnTo>
                  <a:lnTo>
                    <a:pt x="72" y="31"/>
                  </a:lnTo>
                  <a:lnTo>
                    <a:pt x="72" y="31"/>
                  </a:lnTo>
                  <a:lnTo>
                    <a:pt x="71" y="33"/>
                  </a:lnTo>
                  <a:lnTo>
                    <a:pt x="71" y="33"/>
                  </a:lnTo>
                  <a:lnTo>
                    <a:pt x="72" y="36"/>
                  </a:lnTo>
                  <a:lnTo>
                    <a:pt x="72" y="36"/>
                  </a:lnTo>
                  <a:lnTo>
                    <a:pt x="74" y="37"/>
                  </a:lnTo>
                  <a:lnTo>
                    <a:pt x="74" y="37"/>
                  </a:lnTo>
                  <a:close/>
                  <a:moveTo>
                    <a:pt x="74" y="17"/>
                  </a:moveTo>
                  <a:lnTo>
                    <a:pt x="74" y="17"/>
                  </a:lnTo>
                  <a:lnTo>
                    <a:pt x="76" y="17"/>
                  </a:lnTo>
                  <a:lnTo>
                    <a:pt x="77" y="16"/>
                  </a:lnTo>
                  <a:lnTo>
                    <a:pt x="77" y="16"/>
                  </a:lnTo>
                  <a:lnTo>
                    <a:pt x="78" y="14"/>
                  </a:lnTo>
                  <a:lnTo>
                    <a:pt x="78" y="14"/>
                  </a:lnTo>
                  <a:lnTo>
                    <a:pt x="77" y="10"/>
                  </a:lnTo>
                  <a:lnTo>
                    <a:pt x="77" y="10"/>
                  </a:lnTo>
                  <a:lnTo>
                    <a:pt x="74" y="9"/>
                  </a:lnTo>
                  <a:lnTo>
                    <a:pt x="74" y="9"/>
                  </a:lnTo>
                  <a:lnTo>
                    <a:pt x="72" y="10"/>
                  </a:lnTo>
                  <a:lnTo>
                    <a:pt x="72" y="10"/>
                  </a:lnTo>
                  <a:lnTo>
                    <a:pt x="71" y="12"/>
                  </a:lnTo>
                  <a:lnTo>
                    <a:pt x="71" y="14"/>
                  </a:lnTo>
                  <a:lnTo>
                    <a:pt x="71" y="14"/>
                  </a:lnTo>
                  <a:lnTo>
                    <a:pt x="72" y="16"/>
                  </a:lnTo>
                  <a:lnTo>
                    <a:pt x="72" y="16"/>
                  </a:lnTo>
                  <a:lnTo>
                    <a:pt x="74" y="17"/>
                  </a:lnTo>
                  <a:lnTo>
                    <a:pt x="74" y="17"/>
                  </a:lnTo>
                  <a:close/>
                  <a:moveTo>
                    <a:pt x="74" y="26"/>
                  </a:moveTo>
                  <a:lnTo>
                    <a:pt x="74" y="26"/>
                  </a:lnTo>
                  <a:lnTo>
                    <a:pt x="76" y="26"/>
                  </a:lnTo>
                  <a:lnTo>
                    <a:pt x="77" y="25"/>
                  </a:lnTo>
                  <a:lnTo>
                    <a:pt x="77" y="25"/>
                  </a:lnTo>
                  <a:lnTo>
                    <a:pt x="78" y="23"/>
                  </a:lnTo>
                  <a:lnTo>
                    <a:pt x="78" y="23"/>
                  </a:lnTo>
                  <a:lnTo>
                    <a:pt x="77" y="21"/>
                  </a:lnTo>
                  <a:lnTo>
                    <a:pt x="77" y="21"/>
                  </a:lnTo>
                  <a:lnTo>
                    <a:pt x="74" y="20"/>
                  </a:lnTo>
                  <a:lnTo>
                    <a:pt x="74" y="20"/>
                  </a:lnTo>
                  <a:lnTo>
                    <a:pt x="72" y="21"/>
                  </a:lnTo>
                  <a:lnTo>
                    <a:pt x="72" y="21"/>
                  </a:lnTo>
                  <a:lnTo>
                    <a:pt x="71" y="23"/>
                  </a:lnTo>
                  <a:lnTo>
                    <a:pt x="71" y="23"/>
                  </a:lnTo>
                  <a:lnTo>
                    <a:pt x="72" y="25"/>
                  </a:lnTo>
                  <a:lnTo>
                    <a:pt x="72" y="25"/>
                  </a:lnTo>
                  <a:lnTo>
                    <a:pt x="74" y="26"/>
                  </a:lnTo>
                  <a:lnTo>
                    <a:pt x="74" y="26"/>
                  </a:lnTo>
                  <a:close/>
                  <a:moveTo>
                    <a:pt x="74" y="67"/>
                  </a:moveTo>
                  <a:lnTo>
                    <a:pt x="74" y="67"/>
                  </a:lnTo>
                  <a:lnTo>
                    <a:pt x="77" y="66"/>
                  </a:lnTo>
                  <a:lnTo>
                    <a:pt x="77" y="66"/>
                  </a:lnTo>
                  <a:lnTo>
                    <a:pt x="78" y="63"/>
                  </a:lnTo>
                  <a:lnTo>
                    <a:pt x="78" y="63"/>
                  </a:lnTo>
                  <a:lnTo>
                    <a:pt x="77" y="61"/>
                  </a:lnTo>
                  <a:lnTo>
                    <a:pt x="77" y="61"/>
                  </a:lnTo>
                  <a:lnTo>
                    <a:pt x="74" y="60"/>
                  </a:lnTo>
                  <a:lnTo>
                    <a:pt x="74" y="60"/>
                  </a:lnTo>
                  <a:lnTo>
                    <a:pt x="72" y="61"/>
                  </a:lnTo>
                  <a:lnTo>
                    <a:pt x="72" y="61"/>
                  </a:lnTo>
                  <a:lnTo>
                    <a:pt x="71" y="63"/>
                  </a:lnTo>
                  <a:lnTo>
                    <a:pt x="71" y="63"/>
                  </a:lnTo>
                  <a:lnTo>
                    <a:pt x="72" y="66"/>
                  </a:lnTo>
                  <a:lnTo>
                    <a:pt x="72" y="66"/>
                  </a:lnTo>
                  <a:lnTo>
                    <a:pt x="74" y="67"/>
                  </a:lnTo>
                  <a:lnTo>
                    <a:pt x="74" y="67"/>
                  </a:lnTo>
                  <a:close/>
                  <a:moveTo>
                    <a:pt x="74" y="47"/>
                  </a:moveTo>
                  <a:lnTo>
                    <a:pt x="74" y="47"/>
                  </a:lnTo>
                  <a:lnTo>
                    <a:pt x="76" y="47"/>
                  </a:lnTo>
                  <a:lnTo>
                    <a:pt x="77" y="46"/>
                  </a:lnTo>
                  <a:lnTo>
                    <a:pt x="77" y="46"/>
                  </a:lnTo>
                  <a:lnTo>
                    <a:pt x="78" y="44"/>
                  </a:lnTo>
                  <a:lnTo>
                    <a:pt x="78" y="44"/>
                  </a:lnTo>
                  <a:lnTo>
                    <a:pt x="77" y="40"/>
                  </a:lnTo>
                  <a:lnTo>
                    <a:pt x="77" y="40"/>
                  </a:lnTo>
                  <a:lnTo>
                    <a:pt x="74" y="39"/>
                  </a:lnTo>
                  <a:lnTo>
                    <a:pt x="74" y="39"/>
                  </a:lnTo>
                  <a:lnTo>
                    <a:pt x="72" y="40"/>
                  </a:lnTo>
                  <a:lnTo>
                    <a:pt x="72" y="40"/>
                  </a:lnTo>
                  <a:lnTo>
                    <a:pt x="71" y="44"/>
                  </a:lnTo>
                  <a:lnTo>
                    <a:pt x="71" y="44"/>
                  </a:lnTo>
                  <a:lnTo>
                    <a:pt x="72" y="46"/>
                  </a:lnTo>
                  <a:lnTo>
                    <a:pt x="72" y="46"/>
                  </a:lnTo>
                  <a:lnTo>
                    <a:pt x="74" y="47"/>
                  </a:lnTo>
                  <a:lnTo>
                    <a:pt x="74" y="47"/>
                  </a:lnTo>
                  <a:close/>
                  <a:moveTo>
                    <a:pt x="74" y="56"/>
                  </a:moveTo>
                  <a:lnTo>
                    <a:pt x="74" y="56"/>
                  </a:lnTo>
                  <a:lnTo>
                    <a:pt x="76" y="56"/>
                  </a:lnTo>
                  <a:lnTo>
                    <a:pt x="77" y="55"/>
                  </a:lnTo>
                  <a:lnTo>
                    <a:pt x="77" y="55"/>
                  </a:lnTo>
                  <a:lnTo>
                    <a:pt x="78" y="53"/>
                  </a:lnTo>
                  <a:lnTo>
                    <a:pt x="78" y="53"/>
                  </a:lnTo>
                  <a:lnTo>
                    <a:pt x="77" y="51"/>
                  </a:lnTo>
                  <a:lnTo>
                    <a:pt x="77" y="51"/>
                  </a:lnTo>
                  <a:lnTo>
                    <a:pt x="74" y="50"/>
                  </a:lnTo>
                  <a:lnTo>
                    <a:pt x="74" y="50"/>
                  </a:lnTo>
                  <a:lnTo>
                    <a:pt x="72" y="51"/>
                  </a:lnTo>
                  <a:lnTo>
                    <a:pt x="72" y="51"/>
                  </a:lnTo>
                  <a:lnTo>
                    <a:pt x="71" y="53"/>
                  </a:lnTo>
                  <a:lnTo>
                    <a:pt x="71" y="53"/>
                  </a:lnTo>
                  <a:lnTo>
                    <a:pt x="72" y="55"/>
                  </a:lnTo>
                  <a:lnTo>
                    <a:pt x="72" y="55"/>
                  </a:lnTo>
                  <a:lnTo>
                    <a:pt x="74" y="56"/>
                  </a:lnTo>
                  <a:lnTo>
                    <a:pt x="74" y="56"/>
                  </a:lnTo>
                  <a:close/>
                  <a:moveTo>
                    <a:pt x="150" y="26"/>
                  </a:moveTo>
                  <a:lnTo>
                    <a:pt x="150" y="26"/>
                  </a:lnTo>
                  <a:lnTo>
                    <a:pt x="152" y="26"/>
                  </a:lnTo>
                  <a:lnTo>
                    <a:pt x="152" y="25"/>
                  </a:lnTo>
                  <a:lnTo>
                    <a:pt x="152" y="25"/>
                  </a:lnTo>
                  <a:lnTo>
                    <a:pt x="153" y="23"/>
                  </a:lnTo>
                  <a:lnTo>
                    <a:pt x="153" y="23"/>
                  </a:lnTo>
                  <a:lnTo>
                    <a:pt x="152" y="21"/>
                  </a:lnTo>
                  <a:lnTo>
                    <a:pt x="152" y="21"/>
                  </a:lnTo>
                  <a:lnTo>
                    <a:pt x="150" y="20"/>
                  </a:lnTo>
                  <a:lnTo>
                    <a:pt x="150" y="20"/>
                  </a:lnTo>
                  <a:lnTo>
                    <a:pt x="147" y="21"/>
                  </a:lnTo>
                  <a:lnTo>
                    <a:pt x="147" y="21"/>
                  </a:lnTo>
                  <a:lnTo>
                    <a:pt x="146" y="23"/>
                  </a:lnTo>
                  <a:lnTo>
                    <a:pt x="146" y="23"/>
                  </a:lnTo>
                  <a:lnTo>
                    <a:pt x="147" y="25"/>
                  </a:lnTo>
                  <a:lnTo>
                    <a:pt x="147" y="25"/>
                  </a:lnTo>
                  <a:lnTo>
                    <a:pt x="150" y="26"/>
                  </a:lnTo>
                  <a:lnTo>
                    <a:pt x="150" y="26"/>
                  </a:lnTo>
                  <a:close/>
                  <a:moveTo>
                    <a:pt x="150" y="77"/>
                  </a:moveTo>
                  <a:lnTo>
                    <a:pt x="150" y="77"/>
                  </a:lnTo>
                  <a:lnTo>
                    <a:pt x="152" y="76"/>
                  </a:lnTo>
                  <a:lnTo>
                    <a:pt x="152" y="76"/>
                  </a:lnTo>
                  <a:lnTo>
                    <a:pt x="153" y="73"/>
                  </a:lnTo>
                  <a:lnTo>
                    <a:pt x="153" y="73"/>
                  </a:lnTo>
                  <a:lnTo>
                    <a:pt x="152" y="70"/>
                  </a:lnTo>
                  <a:lnTo>
                    <a:pt x="152" y="70"/>
                  </a:lnTo>
                  <a:lnTo>
                    <a:pt x="150" y="69"/>
                  </a:lnTo>
                  <a:lnTo>
                    <a:pt x="150" y="69"/>
                  </a:lnTo>
                  <a:lnTo>
                    <a:pt x="147" y="70"/>
                  </a:lnTo>
                  <a:lnTo>
                    <a:pt x="147" y="70"/>
                  </a:lnTo>
                  <a:lnTo>
                    <a:pt x="146" y="73"/>
                  </a:lnTo>
                  <a:lnTo>
                    <a:pt x="146" y="73"/>
                  </a:lnTo>
                  <a:lnTo>
                    <a:pt x="147" y="76"/>
                  </a:lnTo>
                  <a:lnTo>
                    <a:pt x="147" y="76"/>
                  </a:lnTo>
                  <a:lnTo>
                    <a:pt x="150" y="77"/>
                  </a:lnTo>
                  <a:lnTo>
                    <a:pt x="150" y="77"/>
                  </a:lnTo>
                  <a:close/>
                  <a:moveTo>
                    <a:pt x="150" y="67"/>
                  </a:moveTo>
                  <a:lnTo>
                    <a:pt x="150" y="67"/>
                  </a:lnTo>
                  <a:lnTo>
                    <a:pt x="152" y="66"/>
                  </a:lnTo>
                  <a:lnTo>
                    <a:pt x="152" y="66"/>
                  </a:lnTo>
                  <a:lnTo>
                    <a:pt x="153" y="63"/>
                  </a:lnTo>
                  <a:lnTo>
                    <a:pt x="153" y="63"/>
                  </a:lnTo>
                  <a:lnTo>
                    <a:pt x="152" y="61"/>
                  </a:lnTo>
                  <a:lnTo>
                    <a:pt x="152" y="61"/>
                  </a:lnTo>
                  <a:lnTo>
                    <a:pt x="150" y="60"/>
                  </a:lnTo>
                  <a:lnTo>
                    <a:pt x="150" y="60"/>
                  </a:lnTo>
                  <a:lnTo>
                    <a:pt x="147" y="61"/>
                  </a:lnTo>
                  <a:lnTo>
                    <a:pt x="147" y="61"/>
                  </a:lnTo>
                  <a:lnTo>
                    <a:pt x="146" y="63"/>
                  </a:lnTo>
                  <a:lnTo>
                    <a:pt x="146" y="63"/>
                  </a:lnTo>
                  <a:lnTo>
                    <a:pt x="147" y="66"/>
                  </a:lnTo>
                  <a:lnTo>
                    <a:pt x="147" y="66"/>
                  </a:lnTo>
                  <a:lnTo>
                    <a:pt x="150" y="67"/>
                  </a:lnTo>
                  <a:lnTo>
                    <a:pt x="150" y="67"/>
                  </a:lnTo>
                  <a:close/>
                  <a:moveTo>
                    <a:pt x="150" y="56"/>
                  </a:moveTo>
                  <a:lnTo>
                    <a:pt x="150" y="56"/>
                  </a:lnTo>
                  <a:lnTo>
                    <a:pt x="151" y="56"/>
                  </a:lnTo>
                  <a:lnTo>
                    <a:pt x="152" y="55"/>
                  </a:lnTo>
                  <a:lnTo>
                    <a:pt x="152" y="55"/>
                  </a:lnTo>
                  <a:lnTo>
                    <a:pt x="153" y="53"/>
                  </a:lnTo>
                  <a:lnTo>
                    <a:pt x="153" y="53"/>
                  </a:lnTo>
                  <a:lnTo>
                    <a:pt x="152" y="51"/>
                  </a:lnTo>
                  <a:lnTo>
                    <a:pt x="152" y="51"/>
                  </a:lnTo>
                  <a:lnTo>
                    <a:pt x="150" y="50"/>
                  </a:lnTo>
                  <a:lnTo>
                    <a:pt x="150" y="50"/>
                  </a:lnTo>
                  <a:lnTo>
                    <a:pt x="147" y="51"/>
                  </a:lnTo>
                  <a:lnTo>
                    <a:pt x="147" y="51"/>
                  </a:lnTo>
                  <a:lnTo>
                    <a:pt x="146" y="53"/>
                  </a:lnTo>
                  <a:lnTo>
                    <a:pt x="146" y="53"/>
                  </a:lnTo>
                  <a:lnTo>
                    <a:pt x="147" y="55"/>
                  </a:lnTo>
                  <a:lnTo>
                    <a:pt x="147" y="55"/>
                  </a:lnTo>
                  <a:lnTo>
                    <a:pt x="150" y="56"/>
                  </a:lnTo>
                  <a:lnTo>
                    <a:pt x="150" y="56"/>
                  </a:lnTo>
                  <a:close/>
                  <a:moveTo>
                    <a:pt x="150" y="47"/>
                  </a:moveTo>
                  <a:lnTo>
                    <a:pt x="150" y="47"/>
                  </a:lnTo>
                  <a:lnTo>
                    <a:pt x="152" y="47"/>
                  </a:lnTo>
                  <a:lnTo>
                    <a:pt x="152" y="46"/>
                  </a:lnTo>
                  <a:lnTo>
                    <a:pt x="152" y="46"/>
                  </a:lnTo>
                  <a:lnTo>
                    <a:pt x="153" y="44"/>
                  </a:lnTo>
                  <a:lnTo>
                    <a:pt x="153" y="44"/>
                  </a:lnTo>
                  <a:lnTo>
                    <a:pt x="152" y="40"/>
                  </a:lnTo>
                  <a:lnTo>
                    <a:pt x="152" y="40"/>
                  </a:lnTo>
                  <a:lnTo>
                    <a:pt x="150" y="39"/>
                  </a:lnTo>
                  <a:lnTo>
                    <a:pt x="150" y="39"/>
                  </a:lnTo>
                  <a:lnTo>
                    <a:pt x="147" y="40"/>
                  </a:lnTo>
                  <a:lnTo>
                    <a:pt x="147" y="40"/>
                  </a:lnTo>
                  <a:lnTo>
                    <a:pt x="146" y="44"/>
                  </a:lnTo>
                  <a:lnTo>
                    <a:pt x="146" y="44"/>
                  </a:lnTo>
                  <a:lnTo>
                    <a:pt x="147" y="46"/>
                  </a:lnTo>
                  <a:lnTo>
                    <a:pt x="147" y="46"/>
                  </a:lnTo>
                  <a:lnTo>
                    <a:pt x="150" y="47"/>
                  </a:lnTo>
                  <a:lnTo>
                    <a:pt x="150" y="47"/>
                  </a:lnTo>
                  <a:close/>
                  <a:moveTo>
                    <a:pt x="150" y="86"/>
                  </a:moveTo>
                  <a:lnTo>
                    <a:pt x="150" y="86"/>
                  </a:lnTo>
                  <a:lnTo>
                    <a:pt x="152" y="85"/>
                  </a:lnTo>
                  <a:lnTo>
                    <a:pt x="152" y="85"/>
                  </a:lnTo>
                  <a:lnTo>
                    <a:pt x="153" y="83"/>
                  </a:lnTo>
                  <a:lnTo>
                    <a:pt x="153" y="83"/>
                  </a:lnTo>
                  <a:lnTo>
                    <a:pt x="152" y="80"/>
                  </a:lnTo>
                  <a:lnTo>
                    <a:pt x="152" y="80"/>
                  </a:lnTo>
                  <a:lnTo>
                    <a:pt x="152" y="80"/>
                  </a:lnTo>
                  <a:lnTo>
                    <a:pt x="150" y="79"/>
                  </a:lnTo>
                  <a:lnTo>
                    <a:pt x="150" y="79"/>
                  </a:lnTo>
                  <a:lnTo>
                    <a:pt x="147" y="80"/>
                  </a:lnTo>
                  <a:lnTo>
                    <a:pt x="147" y="80"/>
                  </a:lnTo>
                  <a:lnTo>
                    <a:pt x="146" y="83"/>
                  </a:lnTo>
                  <a:lnTo>
                    <a:pt x="146" y="83"/>
                  </a:lnTo>
                  <a:lnTo>
                    <a:pt x="147" y="85"/>
                  </a:lnTo>
                  <a:lnTo>
                    <a:pt x="147" y="85"/>
                  </a:lnTo>
                  <a:lnTo>
                    <a:pt x="150" y="86"/>
                  </a:lnTo>
                  <a:lnTo>
                    <a:pt x="150" y="86"/>
                  </a:lnTo>
                  <a:close/>
                  <a:moveTo>
                    <a:pt x="134" y="26"/>
                  </a:moveTo>
                  <a:lnTo>
                    <a:pt x="134" y="26"/>
                  </a:lnTo>
                  <a:lnTo>
                    <a:pt x="136" y="25"/>
                  </a:lnTo>
                  <a:lnTo>
                    <a:pt x="136" y="25"/>
                  </a:lnTo>
                  <a:lnTo>
                    <a:pt x="137" y="23"/>
                  </a:lnTo>
                  <a:lnTo>
                    <a:pt x="137" y="23"/>
                  </a:lnTo>
                  <a:lnTo>
                    <a:pt x="136" y="21"/>
                  </a:lnTo>
                  <a:lnTo>
                    <a:pt x="136" y="21"/>
                  </a:lnTo>
                  <a:lnTo>
                    <a:pt x="134" y="20"/>
                  </a:lnTo>
                  <a:lnTo>
                    <a:pt x="134" y="20"/>
                  </a:lnTo>
                  <a:lnTo>
                    <a:pt x="130" y="21"/>
                  </a:lnTo>
                  <a:lnTo>
                    <a:pt x="130" y="21"/>
                  </a:lnTo>
                  <a:lnTo>
                    <a:pt x="129" y="23"/>
                  </a:lnTo>
                  <a:lnTo>
                    <a:pt x="129" y="23"/>
                  </a:lnTo>
                  <a:lnTo>
                    <a:pt x="130" y="25"/>
                  </a:lnTo>
                  <a:lnTo>
                    <a:pt x="130" y="25"/>
                  </a:lnTo>
                  <a:lnTo>
                    <a:pt x="134" y="26"/>
                  </a:lnTo>
                  <a:lnTo>
                    <a:pt x="134" y="26"/>
                  </a:lnTo>
                  <a:close/>
                  <a:moveTo>
                    <a:pt x="134" y="37"/>
                  </a:moveTo>
                  <a:lnTo>
                    <a:pt x="134" y="37"/>
                  </a:lnTo>
                  <a:lnTo>
                    <a:pt x="136" y="36"/>
                  </a:lnTo>
                  <a:lnTo>
                    <a:pt x="136" y="36"/>
                  </a:lnTo>
                  <a:lnTo>
                    <a:pt x="137" y="33"/>
                  </a:lnTo>
                  <a:lnTo>
                    <a:pt x="137" y="33"/>
                  </a:lnTo>
                  <a:lnTo>
                    <a:pt x="136" y="31"/>
                  </a:lnTo>
                  <a:lnTo>
                    <a:pt x="136" y="31"/>
                  </a:lnTo>
                  <a:lnTo>
                    <a:pt x="134" y="30"/>
                  </a:lnTo>
                  <a:lnTo>
                    <a:pt x="134" y="30"/>
                  </a:lnTo>
                  <a:lnTo>
                    <a:pt x="130" y="31"/>
                  </a:lnTo>
                  <a:lnTo>
                    <a:pt x="130" y="31"/>
                  </a:lnTo>
                  <a:lnTo>
                    <a:pt x="129" y="33"/>
                  </a:lnTo>
                  <a:lnTo>
                    <a:pt x="129" y="33"/>
                  </a:lnTo>
                  <a:lnTo>
                    <a:pt x="130" y="36"/>
                  </a:lnTo>
                  <a:lnTo>
                    <a:pt x="130" y="36"/>
                  </a:lnTo>
                  <a:lnTo>
                    <a:pt x="134" y="37"/>
                  </a:lnTo>
                  <a:lnTo>
                    <a:pt x="134" y="37"/>
                  </a:lnTo>
                  <a:close/>
                  <a:moveTo>
                    <a:pt x="209" y="7"/>
                  </a:moveTo>
                  <a:lnTo>
                    <a:pt x="209" y="7"/>
                  </a:lnTo>
                  <a:lnTo>
                    <a:pt x="211" y="6"/>
                  </a:lnTo>
                  <a:lnTo>
                    <a:pt x="211" y="6"/>
                  </a:lnTo>
                  <a:lnTo>
                    <a:pt x="212" y="4"/>
                  </a:lnTo>
                  <a:lnTo>
                    <a:pt x="212" y="4"/>
                  </a:lnTo>
                  <a:lnTo>
                    <a:pt x="211" y="1"/>
                  </a:lnTo>
                  <a:lnTo>
                    <a:pt x="211" y="1"/>
                  </a:lnTo>
                  <a:lnTo>
                    <a:pt x="209" y="0"/>
                  </a:lnTo>
                  <a:lnTo>
                    <a:pt x="209" y="0"/>
                  </a:lnTo>
                  <a:lnTo>
                    <a:pt x="206" y="1"/>
                  </a:lnTo>
                  <a:lnTo>
                    <a:pt x="206" y="1"/>
                  </a:lnTo>
                  <a:lnTo>
                    <a:pt x="205" y="4"/>
                  </a:lnTo>
                  <a:lnTo>
                    <a:pt x="205" y="4"/>
                  </a:lnTo>
                  <a:lnTo>
                    <a:pt x="206" y="6"/>
                  </a:lnTo>
                  <a:lnTo>
                    <a:pt x="206" y="6"/>
                  </a:lnTo>
                  <a:lnTo>
                    <a:pt x="209" y="7"/>
                  </a:lnTo>
                  <a:lnTo>
                    <a:pt x="209" y="7"/>
                  </a:lnTo>
                  <a:close/>
                  <a:moveTo>
                    <a:pt x="150" y="37"/>
                  </a:moveTo>
                  <a:lnTo>
                    <a:pt x="150" y="37"/>
                  </a:lnTo>
                  <a:lnTo>
                    <a:pt x="152" y="36"/>
                  </a:lnTo>
                  <a:lnTo>
                    <a:pt x="152" y="36"/>
                  </a:lnTo>
                  <a:lnTo>
                    <a:pt x="152" y="36"/>
                  </a:lnTo>
                  <a:lnTo>
                    <a:pt x="153" y="33"/>
                  </a:lnTo>
                  <a:lnTo>
                    <a:pt x="153" y="33"/>
                  </a:lnTo>
                  <a:lnTo>
                    <a:pt x="152" y="31"/>
                  </a:lnTo>
                  <a:lnTo>
                    <a:pt x="152" y="31"/>
                  </a:lnTo>
                  <a:lnTo>
                    <a:pt x="150" y="30"/>
                  </a:lnTo>
                  <a:lnTo>
                    <a:pt x="150" y="30"/>
                  </a:lnTo>
                  <a:lnTo>
                    <a:pt x="147" y="31"/>
                  </a:lnTo>
                  <a:lnTo>
                    <a:pt x="147" y="31"/>
                  </a:lnTo>
                  <a:lnTo>
                    <a:pt x="146" y="33"/>
                  </a:lnTo>
                  <a:lnTo>
                    <a:pt x="146" y="33"/>
                  </a:lnTo>
                  <a:lnTo>
                    <a:pt x="147" y="36"/>
                  </a:lnTo>
                  <a:lnTo>
                    <a:pt x="147" y="36"/>
                  </a:lnTo>
                  <a:lnTo>
                    <a:pt x="150" y="37"/>
                  </a:lnTo>
                  <a:lnTo>
                    <a:pt x="150" y="37"/>
                  </a:lnTo>
                  <a:close/>
                  <a:moveTo>
                    <a:pt x="150" y="7"/>
                  </a:moveTo>
                  <a:lnTo>
                    <a:pt x="150" y="7"/>
                  </a:lnTo>
                  <a:lnTo>
                    <a:pt x="152" y="6"/>
                  </a:lnTo>
                  <a:lnTo>
                    <a:pt x="152" y="6"/>
                  </a:lnTo>
                  <a:lnTo>
                    <a:pt x="153" y="4"/>
                  </a:lnTo>
                  <a:lnTo>
                    <a:pt x="153" y="4"/>
                  </a:lnTo>
                  <a:lnTo>
                    <a:pt x="152" y="1"/>
                  </a:lnTo>
                  <a:lnTo>
                    <a:pt x="152" y="1"/>
                  </a:lnTo>
                  <a:lnTo>
                    <a:pt x="150" y="0"/>
                  </a:lnTo>
                  <a:lnTo>
                    <a:pt x="150" y="0"/>
                  </a:lnTo>
                  <a:lnTo>
                    <a:pt x="147" y="1"/>
                  </a:lnTo>
                  <a:lnTo>
                    <a:pt x="147" y="1"/>
                  </a:lnTo>
                  <a:lnTo>
                    <a:pt x="146" y="4"/>
                  </a:lnTo>
                  <a:lnTo>
                    <a:pt x="146" y="4"/>
                  </a:lnTo>
                  <a:lnTo>
                    <a:pt x="147" y="6"/>
                  </a:lnTo>
                  <a:lnTo>
                    <a:pt x="147" y="6"/>
                  </a:lnTo>
                  <a:lnTo>
                    <a:pt x="150" y="7"/>
                  </a:lnTo>
                  <a:lnTo>
                    <a:pt x="150" y="7"/>
                  </a:lnTo>
                  <a:close/>
                  <a:moveTo>
                    <a:pt x="5" y="50"/>
                  </a:moveTo>
                  <a:lnTo>
                    <a:pt x="5" y="50"/>
                  </a:lnTo>
                  <a:lnTo>
                    <a:pt x="1" y="51"/>
                  </a:lnTo>
                  <a:lnTo>
                    <a:pt x="1" y="51"/>
                  </a:lnTo>
                  <a:lnTo>
                    <a:pt x="0" y="53"/>
                  </a:lnTo>
                  <a:lnTo>
                    <a:pt x="0" y="53"/>
                  </a:lnTo>
                  <a:lnTo>
                    <a:pt x="1" y="55"/>
                  </a:lnTo>
                  <a:lnTo>
                    <a:pt x="1" y="55"/>
                  </a:lnTo>
                  <a:lnTo>
                    <a:pt x="5" y="56"/>
                  </a:lnTo>
                  <a:lnTo>
                    <a:pt x="5" y="56"/>
                  </a:lnTo>
                  <a:lnTo>
                    <a:pt x="6" y="56"/>
                  </a:lnTo>
                  <a:lnTo>
                    <a:pt x="7" y="55"/>
                  </a:lnTo>
                  <a:lnTo>
                    <a:pt x="7" y="55"/>
                  </a:lnTo>
                  <a:lnTo>
                    <a:pt x="8" y="53"/>
                  </a:lnTo>
                  <a:lnTo>
                    <a:pt x="8" y="53"/>
                  </a:lnTo>
                  <a:lnTo>
                    <a:pt x="7" y="51"/>
                  </a:lnTo>
                  <a:lnTo>
                    <a:pt x="7" y="51"/>
                  </a:lnTo>
                  <a:lnTo>
                    <a:pt x="5" y="50"/>
                  </a:lnTo>
                  <a:lnTo>
                    <a:pt x="5" y="50"/>
                  </a:lnTo>
                  <a:close/>
                  <a:moveTo>
                    <a:pt x="150" y="17"/>
                  </a:moveTo>
                  <a:lnTo>
                    <a:pt x="150" y="17"/>
                  </a:lnTo>
                  <a:lnTo>
                    <a:pt x="152" y="17"/>
                  </a:lnTo>
                  <a:lnTo>
                    <a:pt x="152" y="16"/>
                  </a:lnTo>
                  <a:lnTo>
                    <a:pt x="152" y="16"/>
                  </a:lnTo>
                  <a:lnTo>
                    <a:pt x="153" y="14"/>
                  </a:lnTo>
                  <a:lnTo>
                    <a:pt x="153" y="14"/>
                  </a:lnTo>
                  <a:lnTo>
                    <a:pt x="152" y="10"/>
                  </a:lnTo>
                  <a:lnTo>
                    <a:pt x="152" y="10"/>
                  </a:lnTo>
                  <a:lnTo>
                    <a:pt x="150" y="9"/>
                  </a:lnTo>
                  <a:lnTo>
                    <a:pt x="150" y="9"/>
                  </a:lnTo>
                  <a:lnTo>
                    <a:pt x="147" y="10"/>
                  </a:lnTo>
                  <a:lnTo>
                    <a:pt x="147" y="10"/>
                  </a:lnTo>
                  <a:lnTo>
                    <a:pt x="146" y="12"/>
                  </a:lnTo>
                  <a:lnTo>
                    <a:pt x="146" y="14"/>
                  </a:lnTo>
                  <a:lnTo>
                    <a:pt x="146" y="14"/>
                  </a:lnTo>
                  <a:lnTo>
                    <a:pt x="147" y="16"/>
                  </a:lnTo>
                  <a:lnTo>
                    <a:pt x="147" y="16"/>
                  </a:lnTo>
                  <a:lnTo>
                    <a:pt x="150" y="17"/>
                  </a:lnTo>
                  <a:lnTo>
                    <a:pt x="150" y="17"/>
                  </a:lnTo>
                  <a:close/>
                  <a:moveTo>
                    <a:pt x="113" y="7"/>
                  </a:moveTo>
                  <a:lnTo>
                    <a:pt x="113" y="7"/>
                  </a:lnTo>
                  <a:lnTo>
                    <a:pt x="117" y="6"/>
                  </a:lnTo>
                  <a:lnTo>
                    <a:pt x="117" y="6"/>
                  </a:lnTo>
                  <a:lnTo>
                    <a:pt x="118" y="4"/>
                  </a:lnTo>
                  <a:lnTo>
                    <a:pt x="118" y="4"/>
                  </a:lnTo>
                  <a:lnTo>
                    <a:pt x="117" y="1"/>
                  </a:lnTo>
                  <a:lnTo>
                    <a:pt x="117" y="1"/>
                  </a:lnTo>
                  <a:lnTo>
                    <a:pt x="113" y="0"/>
                  </a:lnTo>
                  <a:lnTo>
                    <a:pt x="113" y="0"/>
                  </a:lnTo>
                  <a:lnTo>
                    <a:pt x="111" y="1"/>
                  </a:lnTo>
                  <a:lnTo>
                    <a:pt x="111" y="1"/>
                  </a:lnTo>
                  <a:lnTo>
                    <a:pt x="110" y="4"/>
                  </a:lnTo>
                  <a:lnTo>
                    <a:pt x="110" y="4"/>
                  </a:lnTo>
                  <a:lnTo>
                    <a:pt x="111" y="6"/>
                  </a:lnTo>
                  <a:lnTo>
                    <a:pt x="111" y="6"/>
                  </a:lnTo>
                  <a:lnTo>
                    <a:pt x="113" y="7"/>
                  </a:lnTo>
                  <a:lnTo>
                    <a:pt x="113" y="7"/>
                  </a:lnTo>
                  <a:close/>
                  <a:moveTo>
                    <a:pt x="113" y="56"/>
                  </a:moveTo>
                  <a:lnTo>
                    <a:pt x="113" y="56"/>
                  </a:lnTo>
                  <a:lnTo>
                    <a:pt x="117" y="55"/>
                  </a:lnTo>
                  <a:lnTo>
                    <a:pt x="117" y="55"/>
                  </a:lnTo>
                  <a:lnTo>
                    <a:pt x="118" y="53"/>
                  </a:lnTo>
                  <a:lnTo>
                    <a:pt x="118" y="53"/>
                  </a:lnTo>
                  <a:lnTo>
                    <a:pt x="117" y="51"/>
                  </a:lnTo>
                  <a:lnTo>
                    <a:pt x="117" y="51"/>
                  </a:lnTo>
                  <a:lnTo>
                    <a:pt x="113" y="50"/>
                  </a:lnTo>
                  <a:lnTo>
                    <a:pt x="113" y="50"/>
                  </a:lnTo>
                  <a:lnTo>
                    <a:pt x="111" y="51"/>
                  </a:lnTo>
                  <a:lnTo>
                    <a:pt x="111" y="51"/>
                  </a:lnTo>
                  <a:lnTo>
                    <a:pt x="110" y="53"/>
                  </a:lnTo>
                  <a:lnTo>
                    <a:pt x="110" y="53"/>
                  </a:lnTo>
                  <a:lnTo>
                    <a:pt x="111" y="55"/>
                  </a:lnTo>
                  <a:lnTo>
                    <a:pt x="111" y="55"/>
                  </a:lnTo>
                  <a:lnTo>
                    <a:pt x="113" y="56"/>
                  </a:lnTo>
                  <a:lnTo>
                    <a:pt x="113" y="56"/>
                  </a:lnTo>
                  <a:close/>
                  <a:moveTo>
                    <a:pt x="94" y="7"/>
                  </a:moveTo>
                  <a:lnTo>
                    <a:pt x="94" y="7"/>
                  </a:lnTo>
                  <a:lnTo>
                    <a:pt x="96" y="6"/>
                  </a:lnTo>
                  <a:lnTo>
                    <a:pt x="96" y="6"/>
                  </a:lnTo>
                  <a:lnTo>
                    <a:pt x="97" y="4"/>
                  </a:lnTo>
                  <a:lnTo>
                    <a:pt x="97" y="4"/>
                  </a:lnTo>
                  <a:lnTo>
                    <a:pt x="96" y="1"/>
                  </a:lnTo>
                  <a:lnTo>
                    <a:pt x="96" y="1"/>
                  </a:lnTo>
                  <a:lnTo>
                    <a:pt x="94" y="0"/>
                  </a:lnTo>
                  <a:lnTo>
                    <a:pt x="94" y="0"/>
                  </a:lnTo>
                  <a:lnTo>
                    <a:pt x="91" y="1"/>
                  </a:lnTo>
                  <a:lnTo>
                    <a:pt x="91" y="1"/>
                  </a:lnTo>
                  <a:lnTo>
                    <a:pt x="90" y="4"/>
                  </a:lnTo>
                  <a:lnTo>
                    <a:pt x="90" y="4"/>
                  </a:lnTo>
                  <a:lnTo>
                    <a:pt x="91" y="6"/>
                  </a:lnTo>
                  <a:lnTo>
                    <a:pt x="91" y="6"/>
                  </a:lnTo>
                  <a:lnTo>
                    <a:pt x="94" y="7"/>
                  </a:lnTo>
                  <a:lnTo>
                    <a:pt x="94" y="7"/>
                  </a:lnTo>
                  <a:close/>
                  <a:moveTo>
                    <a:pt x="113" y="17"/>
                  </a:moveTo>
                  <a:lnTo>
                    <a:pt x="113" y="17"/>
                  </a:lnTo>
                  <a:lnTo>
                    <a:pt x="117" y="16"/>
                  </a:lnTo>
                  <a:lnTo>
                    <a:pt x="117" y="16"/>
                  </a:lnTo>
                  <a:lnTo>
                    <a:pt x="118" y="14"/>
                  </a:lnTo>
                  <a:lnTo>
                    <a:pt x="118" y="14"/>
                  </a:lnTo>
                  <a:lnTo>
                    <a:pt x="117" y="10"/>
                  </a:lnTo>
                  <a:lnTo>
                    <a:pt x="117" y="10"/>
                  </a:lnTo>
                  <a:lnTo>
                    <a:pt x="113" y="9"/>
                  </a:lnTo>
                  <a:lnTo>
                    <a:pt x="113" y="9"/>
                  </a:lnTo>
                  <a:lnTo>
                    <a:pt x="111" y="10"/>
                  </a:lnTo>
                  <a:lnTo>
                    <a:pt x="111" y="10"/>
                  </a:lnTo>
                  <a:lnTo>
                    <a:pt x="110" y="14"/>
                  </a:lnTo>
                  <a:lnTo>
                    <a:pt x="110" y="14"/>
                  </a:lnTo>
                  <a:lnTo>
                    <a:pt x="111" y="16"/>
                  </a:lnTo>
                  <a:lnTo>
                    <a:pt x="111" y="16"/>
                  </a:lnTo>
                  <a:lnTo>
                    <a:pt x="113" y="17"/>
                  </a:lnTo>
                  <a:lnTo>
                    <a:pt x="113" y="17"/>
                  </a:lnTo>
                  <a:close/>
                  <a:moveTo>
                    <a:pt x="113" y="67"/>
                  </a:moveTo>
                  <a:lnTo>
                    <a:pt x="113" y="67"/>
                  </a:lnTo>
                  <a:lnTo>
                    <a:pt x="117" y="66"/>
                  </a:lnTo>
                  <a:lnTo>
                    <a:pt x="117" y="66"/>
                  </a:lnTo>
                  <a:lnTo>
                    <a:pt x="118" y="63"/>
                  </a:lnTo>
                  <a:lnTo>
                    <a:pt x="118" y="63"/>
                  </a:lnTo>
                  <a:lnTo>
                    <a:pt x="117" y="61"/>
                  </a:lnTo>
                  <a:lnTo>
                    <a:pt x="117" y="61"/>
                  </a:lnTo>
                  <a:lnTo>
                    <a:pt x="113" y="60"/>
                  </a:lnTo>
                  <a:lnTo>
                    <a:pt x="113" y="60"/>
                  </a:lnTo>
                  <a:lnTo>
                    <a:pt x="112" y="60"/>
                  </a:lnTo>
                  <a:lnTo>
                    <a:pt x="111" y="61"/>
                  </a:lnTo>
                  <a:lnTo>
                    <a:pt x="111" y="61"/>
                  </a:lnTo>
                  <a:lnTo>
                    <a:pt x="110" y="63"/>
                  </a:lnTo>
                  <a:lnTo>
                    <a:pt x="110" y="63"/>
                  </a:lnTo>
                  <a:lnTo>
                    <a:pt x="111" y="65"/>
                  </a:lnTo>
                  <a:lnTo>
                    <a:pt x="111" y="65"/>
                  </a:lnTo>
                  <a:lnTo>
                    <a:pt x="112" y="66"/>
                  </a:lnTo>
                  <a:lnTo>
                    <a:pt x="113" y="67"/>
                  </a:lnTo>
                  <a:lnTo>
                    <a:pt x="113" y="67"/>
                  </a:lnTo>
                  <a:close/>
                  <a:moveTo>
                    <a:pt x="104" y="67"/>
                  </a:moveTo>
                  <a:lnTo>
                    <a:pt x="104" y="67"/>
                  </a:lnTo>
                  <a:lnTo>
                    <a:pt x="106" y="66"/>
                  </a:lnTo>
                  <a:lnTo>
                    <a:pt x="106" y="66"/>
                  </a:lnTo>
                  <a:lnTo>
                    <a:pt x="107" y="63"/>
                  </a:lnTo>
                  <a:lnTo>
                    <a:pt x="107" y="63"/>
                  </a:lnTo>
                  <a:lnTo>
                    <a:pt x="106" y="61"/>
                  </a:lnTo>
                  <a:lnTo>
                    <a:pt x="106" y="61"/>
                  </a:lnTo>
                  <a:lnTo>
                    <a:pt x="104" y="60"/>
                  </a:lnTo>
                  <a:lnTo>
                    <a:pt x="104" y="60"/>
                  </a:lnTo>
                  <a:lnTo>
                    <a:pt x="102" y="60"/>
                  </a:lnTo>
                  <a:lnTo>
                    <a:pt x="101" y="61"/>
                  </a:lnTo>
                  <a:lnTo>
                    <a:pt x="101" y="61"/>
                  </a:lnTo>
                  <a:lnTo>
                    <a:pt x="101" y="63"/>
                  </a:lnTo>
                  <a:lnTo>
                    <a:pt x="101" y="63"/>
                  </a:lnTo>
                  <a:lnTo>
                    <a:pt x="102" y="65"/>
                  </a:lnTo>
                  <a:lnTo>
                    <a:pt x="102" y="65"/>
                  </a:lnTo>
                  <a:lnTo>
                    <a:pt x="103" y="66"/>
                  </a:lnTo>
                  <a:lnTo>
                    <a:pt x="104" y="67"/>
                  </a:lnTo>
                  <a:lnTo>
                    <a:pt x="104" y="67"/>
                  </a:lnTo>
                  <a:close/>
                  <a:moveTo>
                    <a:pt x="104" y="7"/>
                  </a:moveTo>
                  <a:lnTo>
                    <a:pt x="104" y="7"/>
                  </a:lnTo>
                  <a:lnTo>
                    <a:pt x="106" y="6"/>
                  </a:lnTo>
                  <a:lnTo>
                    <a:pt x="106" y="6"/>
                  </a:lnTo>
                  <a:lnTo>
                    <a:pt x="107" y="4"/>
                  </a:lnTo>
                  <a:lnTo>
                    <a:pt x="107" y="4"/>
                  </a:lnTo>
                  <a:lnTo>
                    <a:pt x="106" y="1"/>
                  </a:lnTo>
                  <a:lnTo>
                    <a:pt x="106" y="1"/>
                  </a:lnTo>
                  <a:lnTo>
                    <a:pt x="104" y="0"/>
                  </a:lnTo>
                  <a:lnTo>
                    <a:pt x="104" y="0"/>
                  </a:lnTo>
                  <a:lnTo>
                    <a:pt x="102" y="1"/>
                  </a:lnTo>
                  <a:lnTo>
                    <a:pt x="102" y="1"/>
                  </a:lnTo>
                  <a:lnTo>
                    <a:pt x="101" y="4"/>
                  </a:lnTo>
                  <a:lnTo>
                    <a:pt x="101" y="4"/>
                  </a:lnTo>
                  <a:lnTo>
                    <a:pt x="102" y="6"/>
                  </a:lnTo>
                  <a:lnTo>
                    <a:pt x="102" y="6"/>
                  </a:lnTo>
                  <a:lnTo>
                    <a:pt x="104" y="7"/>
                  </a:lnTo>
                  <a:lnTo>
                    <a:pt x="104" y="7"/>
                  </a:lnTo>
                  <a:close/>
                  <a:moveTo>
                    <a:pt x="124" y="37"/>
                  </a:moveTo>
                  <a:lnTo>
                    <a:pt x="124" y="37"/>
                  </a:lnTo>
                  <a:lnTo>
                    <a:pt x="126" y="36"/>
                  </a:lnTo>
                  <a:lnTo>
                    <a:pt x="126" y="36"/>
                  </a:lnTo>
                  <a:lnTo>
                    <a:pt x="127" y="33"/>
                  </a:lnTo>
                  <a:lnTo>
                    <a:pt x="127" y="33"/>
                  </a:lnTo>
                  <a:lnTo>
                    <a:pt x="126" y="31"/>
                  </a:lnTo>
                  <a:lnTo>
                    <a:pt x="126" y="31"/>
                  </a:lnTo>
                  <a:lnTo>
                    <a:pt x="124" y="30"/>
                  </a:lnTo>
                  <a:lnTo>
                    <a:pt x="124" y="30"/>
                  </a:lnTo>
                  <a:lnTo>
                    <a:pt x="121" y="31"/>
                  </a:lnTo>
                  <a:lnTo>
                    <a:pt x="121" y="31"/>
                  </a:lnTo>
                  <a:lnTo>
                    <a:pt x="120" y="33"/>
                  </a:lnTo>
                  <a:lnTo>
                    <a:pt x="120" y="33"/>
                  </a:lnTo>
                  <a:lnTo>
                    <a:pt x="121" y="36"/>
                  </a:lnTo>
                  <a:lnTo>
                    <a:pt x="121" y="36"/>
                  </a:lnTo>
                  <a:lnTo>
                    <a:pt x="124" y="37"/>
                  </a:lnTo>
                  <a:lnTo>
                    <a:pt x="124" y="37"/>
                  </a:lnTo>
                  <a:close/>
                  <a:moveTo>
                    <a:pt x="124" y="26"/>
                  </a:moveTo>
                  <a:lnTo>
                    <a:pt x="124" y="26"/>
                  </a:lnTo>
                  <a:lnTo>
                    <a:pt x="126" y="25"/>
                  </a:lnTo>
                  <a:lnTo>
                    <a:pt x="126" y="25"/>
                  </a:lnTo>
                  <a:lnTo>
                    <a:pt x="127" y="23"/>
                  </a:lnTo>
                  <a:lnTo>
                    <a:pt x="127" y="23"/>
                  </a:lnTo>
                  <a:lnTo>
                    <a:pt x="126" y="21"/>
                  </a:lnTo>
                  <a:lnTo>
                    <a:pt x="126" y="21"/>
                  </a:lnTo>
                  <a:lnTo>
                    <a:pt x="124" y="20"/>
                  </a:lnTo>
                  <a:lnTo>
                    <a:pt x="124" y="20"/>
                  </a:lnTo>
                  <a:lnTo>
                    <a:pt x="121" y="21"/>
                  </a:lnTo>
                  <a:lnTo>
                    <a:pt x="121" y="21"/>
                  </a:lnTo>
                  <a:lnTo>
                    <a:pt x="120" y="23"/>
                  </a:lnTo>
                  <a:lnTo>
                    <a:pt x="120" y="23"/>
                  </a:lnTo>
                  <a:lnTo>
                    <a:pt x="121" y="25"/>
                  </a:lnTo>
                  <a:lnTo>
                    <a:pt x="121" y="25"/>
                  </a:lnTo>
                  <a:lnTo>
                    <a:pt x="124" y="26"/>
                  </a:lnTo>
                  <a:lnTo>
                    <a:pt x="124" y="26"/>
                  </a:lnTo>
                  <a:close/>
                  <a:moveTo>
                    <a:pt x="124" y="17"/>
                  </a:moveTo>
                  <a:lnTo>
                    <a:pt x="124" y="17"/>
                  </a:lnTo>
                  <a:lnTo>
                    <a:pt x="126" y="16"/>
                  </a:lnTo>
                  <a:lnTo>
                    <a:pt x="126" y="16"/>
                  </a:lnTo>
                  <a:lnTo>
                    <a:pt x="127" y="14"/>
                  </a:lnTo>
                  <a:lnTo>
                    <a:pt x="127" y="14"/>
                  </a:lnTo>
                  <a:lnTo>
                    <a:pt x="126" y="10"/>
                  </a:lnTo>
                  <a:lnTo>
                    <a:pt x="126" y="10"/>
                  </a:lnTo>
                  <a:lnTo>
                    <a:pt x="124" y="9"/>
                  </a:lnTo>
                  <a:lnTo>
                    <a:pt x="124" y="9"/>
                  </a:lnTo>
                  <a:lnTo>
                    <a:pt x="121" y="10"/>
                  </a:lnTo>
                  <a:lnTo>
                    <a:pt x="121" y="10"/>
                  </a:lnTo>
                  <a:lnTo>
                    <a:pt x="120" y="14"/>
                  </a:lnTo>
                  <a:lnTo>
                    <a:pt x="120" y="14"/>
                  </a:lnTo>
                  <a:lnTo>
                    <a:pt x="121" y="16"/>
                  </a:lnTo>
                  <a:lnTo>
                    <a:pt x="121" y="16"/>
                  </a:lnTo>
                  <a:lnTo>
                    <a:pt x="124" y="17"/>
                  </a:lnTo>
                  <a:lnTo>
                    <a:pt x="124" y="17"/>
                  </a:lnTo>
                  <a:close/>
                  <a:moveTo>
                    <a:pt x="134" y="47"/>
                  </a:moveTo>
                  <a:lnTo>
                    <a:pt x="134" y="47"/>
                  </a:lnTo>
                  <a:lnTo>
                    <a:pt x="136" y="46"/>
                  </a:lnTo>
                  <a:lnTo>
                    <a:pt x="136" y="46"/>
                  </a:lnTo>
                  <a:lnTo>
                    <a:pt x="137" y="44"/>
                  </a:lnTo>
                  <a:lnTo>
                    <a:pt x="137" y="44"/>
                  </a:lnTo>
                  <a:lnTo>
                    <a:pt x="136" y="40"/>
                  </a:lnTo>
                  <a:lnTo>
                    <a:pt x="136" y="40"/>
                  </a:lnTo>
                  <a:lnTo>
                    <a:pt x="134" y="39"/>
                  </a:lnTo>
                  <a:lnTo>
                    <a:pt x="134" y="39"/>
                  </a:lnTo>
                  <a:lnTo>
                    <a:pt x="131" y="40"/>
                  </a:lnTo>
                  <a:lnTo>
                    <a:pt x="130" y="40"/>
                  </a:lnTo>
                  <a:lnTo>
                    <a:pt x="130" y="40"/>
                  </a:lnTo>
                  <a:lnTo>
                    <a:pt x="129" y="44"/>
                  </a:lnTo>
                  <a:lnTo>
                    <a:pt x="129" y="44"/>
                  </a:lnTo>
                  <a:lnTo>
                    <a:pt x="130" y="46"/>
                  </a:lnTo>
                  <a:lnTo>
                    <a:pt x="130" y="46"/>
                  </a:lnTo>
                  <a:lnTo>
                    <a:pt x="134" y="47"/>
                  </a:lnTo>
                  <a:lnTo>
                    <a:pt x="134" y="47"/>
                  </a:lnTo>
                  <a:close/>
                  <a:moveTo>
                    <a:pt x="124" y="47"/>
                  </a:moveTo>
                  <a:lnTo>
                    <a:pt x="124" y="47"/>
                  </a:lnTo>
                  <a:lnTo>
                    <a:pt x="126" y="46"/>
                  </a:lnTo>
                  <a:lnTo>
                    <a:pt x="126" y="46"/>
                  </a:lnTo>
                  <a:lnTo>
                    <a:pt x="127" y="44"/>
                  </a:lnTo>
                  <a:lnTo>
                    <a:pt x="127" y="44"/>
                  </a:lnTo>
                  <a:lnTo>
                    <a:pt x="126" y="40"/>
                  </a:lnTo>
                  <a:lnTo>
                    <a:pt x="126" y="40"/>
                  </a:lnTo>
                  <a:lnTo>
                    <a:pt x="124" y="39"/>
                  </a:lnTo>
                  <a:lnTo>
                    <a:pt x="124" y="39"/>
                  </a:lnTo>
                  <a:lnTo>
                    <a:pt x="122" y="40"/>
                  </a:lnTo>
                  <a:lnTo>
                    <a:pt x="121" y="40"/>
                  </a:lnTo>
                  <a:lnTo>
                    <a:pt x="121" y="40"/>
                  </a:lnTo>
                  <a:lnTo>
                    <a:pt x="120" y="44"/>
                  </a:lnTo>
                  <a:lnTo>
                    <a:pt x="120" y="44"/>
                  </a:lnTo>
                  <a:lnTo>
                    <a:pt x="121" y="46"/>
                  </a:lnTo>
                  <a:lnTo>
                    <a:pt x="121" y="46"/>
                  </a:lnTo>
                  <a:lnTo>
                    <a:pt x="124" y="47"/>
                  </a:lnTo>
                  <a:lnTo>
                    <a:pt x="124" y="47"/>
                  </a:lnTo>
                  <a:close/>
                  <a:moveTo>
                    <a:pt x="124" y="56"/>
                  </a:moveTo>
                  <a:lnTo>
                    <a:pt x="124" y="56"/>
                  </a:lnTo>
                  <a:lnTo>
                    <a:pt x="126" y="55"/>
                  </a:lnTo>
                  <a:lnTo>
                    <a:pt x="126" y="55"/>
                  </a:lnTo>
                  <a:lnTo>
                    <a:pt x="127" y="53"/>
                  </a:lnTo>
                  <a:lnTo>
                    <a:pt x="127" y="53"/>
                  </a:lnTo>
                  <a:lnTo>
                    <a:pt x="126" y="51"/>
                  </a:lnTo>
                  <a:lnTo>
                    <a:pt x="126" y="51"/>
                  </a:lnTo>
                  <a:lnTo>
                    <a:pt x="124" y="50"/>
                  </a:lnTo>
                  <a:lnTo>
                    <a:pt x="124" y="50"/>
                  </a:lnTo>
                  <a:lnTo>
                    <a:pt x="122" y="50"/>
                  </a:lnTo>
                  <a:lnTo>
                    <a:pt x="121" y="51"/>
                  </a:lnTo>
                  <a:lnTo>
                    <a:pt x="121" y="51"/>
                  </a:lnTo>
                  <a:lnTo>
                    <a:pt x="120" y="53"/>
                  </a:lnTo>
                  <a:lnTo>
                    <a:pt x="120" y="53"/>
                  </a:lnTo>
                  <a:lnTo>
                    <a:pt x="121" y="55"/>
                  </a:lnTo>
                  <a:lnTo>
                    <a:pt x="121" y="55"/>
                  </a:lnTo>
                  <a:lnTo>
                    <a:pt x="124" y="56"/>
                  </a:lnTo>
                  <a:lnTo>
                    <a:pt x="124" y="56"/>
                  </a:lnTo>
                  <a:close/>
                  <a:moveTo>
                    <a:pt x="209" y="39"/>
                  </a:moveTo>
                  <a:lnTo>
                    <a:pt x="209" y="39"/>
                  </a:lnTo>
                  <a:lnTo>
                    <a:pt x="207" y="40"/>
                  </a:lnTo>
                  <a:lnTo>
                    <a:pt x="206" y="40"/>
                  </a:lnTo>
                  <a:lnTo>
                    <a:pt x="206" y="40"/>
                  </a:lnTo>
                  <a:lnTo>
                    <a:pt x="205" y="44"/>
                  </a:lnTo>
                  <a:lnTo>
                    <a:pt x="205" y="44"/>
                  </a:lnTo>
                  <a:lnTo>
                    <a:pt x="206" y="46"/>
                  </a:lnTo>
                  <a:lnTo>
                    <a:pt x="206" y="46"/>
                  </a:lnTo>
                  <a:lnTo>
                    <a:pt x="209" y="47"/>
                  </a:lnTo>
                  <a:lnTo>
                    <a:pt x="209" y="47"/>
                  </a:lnTo>
                  <a:lnTo>
                    <a:pt x="211" y="46"/>
                  </a:lnTo>
                  <a:lnTo>
                    <a:pt x="211" y="46"/>
                  </a:lnTo>
                  <a:lnTo>
                    <a:pt x="212" y="44"/>
                  </a:lnTo>
                  <a:lnTo>
                    <a:pt x="212" y="44"/>
                  </a:lnTo>
                  <a:lnTo>
                    <a:pt x="211" y="40"/>
                  </a:lnTo>
                  <a:lnTo>
                    <a:pt x="211" y="40"/>
                  </a:lnTo>
                  <a:lnTo>
                    <a:pt x="209" y="39"/>
                  </a:lnTo>
                  <a:lnTo>
                    <a:pt x="209" y="39"/>
                  </a:lnTo>
                  <a:close/>
                  <a:moveTo>
                    <a:pt x="199" y="50"/>
                  </a:moveTo>
                  <a:lnTo>
                    <a:pt x="199" y="50"/>
                  </a:lnTo>
                  <a:lnTo>
                    <a:pt x="198" y="50"/>
                  </a:lnTo>
                  <a:lnTo>
                    <a:pt x="196" y="51"/>
                  </a:lnTo>
                  <a:lnTo>
                    <a:pt x="196" y="51"/>
                  </a:lnTo>
                  <a:lnTo>
                    <a:pt x="195" y="53"/>
                  </a:lnTo>
                  <a:lnTo>
                    <a:pt x="195" y="53"/>
                  </a:lnTo>
                  <a:lnTo>
                    <a:pt x="196" y="55"/>
                  </a:lnTo>
                  <a:lnTo>
                    <a:pt x="196" y="55"/>
                  </a:lnTo>
                  <a:lnTo>
                    <a:pt x="199" y="56"/>
                  </a:lnTo>
                  <a:lnTo>
                    <a:pt x="199" y="56"/>
                  </a:lnTo>
                  <a:lnTo>
                    <a:pt x="202" y="55"/>
                  </a:lnTo>
                  <a:lnTo>
                    <a:pt x="202" y="55"/>
                  </a:lnTo>
                  <a:lnTo>
                    <a:pt x="203" y="53"/>
                  </a:lnTo>
                  <a:lnTo>
                    <a:pt x="203" y="53"/>
                  </a:lnTo>
                  <a:lnTo>
                    <a:pt x="202" y="51"/>
                  </a:lnTo>
                  <a:lnTo>
                    <a:pt x="202" y="51"/>
                  </a:lnTo>
                  <a:lnTo>
                    <a:pt x="199" y="50"/>
                  </a:lnTo>
                  <a:lnTo>
                    <a:pt x="199" y="50"/>
                  </a:lnTo>
                  <a:close/>
                  <a:moveTo>
                    <a:pt x="179" y="89"/>
                  </a:moveTo>
                  <a:lnTo>
                    <a:pt x="179" y="89"/>
                  </a:lnTo>
                  <a:lnTo>
                    <a:pt x="177" y="89"/>
                  </a:lnTo>
                  <a:lnTo>
                    <a:pt x="176" y="90"/>
                  </a:lnTo>
                  <a:lnTo>
                    <a:pt x="176" y="90"/>
                  </a:lnTo>
                  <a:lnTo>
                    <a:pt x="175" y="93"/>
                  </a:lnTo>
                  <a:lnTo>
                    <a:pt x="175" y="93"/>
                  </a:lnTo>
                  <a:lnTo>
                    <a:pt x="176" y="95"/>
                  </a:lnTo>
                  <a:lnTo>
                    <a:pt x="176" y="95"/>
                  </a:lnTo>
                  <a:lnTo>
                    <a:pt x="177" y="96"/>
                  </a:lnTo>
                  <a:lnTo>
                    <a:pt x="179" y="96"/>
                  </a:lnTo>
                  <a:lnTo>
                    <a:pt x="179" y="96"/>
                  </a:lnTo>
                  <a:lnTo>
                    <a:pt x="182" y="95"/>
                  </a:lnTo>
                  <a:lnTo>
                    <a:pt x="182" y="95"/>
                  </a:lnTo>
                  <a:lnTo>
                    <a:pt x="183" y="93"/>
                  </a:lnTo>
                  <a:lnTo>
                    <a:pt x="183" y="93"/>
                  </a:lnTo>
                  <a:lnTo>
                    <a:pt x="182" y="90"/>
                  </a:lnTo>
                  <a:lnTo>
                    <a:pt x="182" y="90"/>
                  </a:lnTo>
                  <a:lnTo>
                    <a:pt x="179" y="89"/>
                  </a:lnTo>
                  <a:lnTo>
                    <a:pt x="179" y="89"/>
                  </a:lnTo>
                  <a:close/>
                  <a:moveTo>
                    <a:pt x="189" y="89"/>
                  </a:moveTo>
                  <a:lnTo>
                    <a:pt x="189" y="89"/>
                  </a:lnTo>
                  <a:lnTo>
                    <a:pt x="187" y="90"/>
                  </a:lnTo>
                  <a:lnTo>
                    <a:pt x="187" y="90"/>
                  </a:lnTo>
                  <a:lnTo>
                    <a:pt x="186" y="93"/>
                  </a:lnTo>
                  <a:lnTo>
                    <a:pt x="186" y="93"/>
                  </a:lnTo>
                  <a:lnTo>
                    <a:pt x="187" y="95"/>
                  </a:lnTo>
                  <a:lnTo>
                    <a:pt x="187" y="95"/>
                  </a:lnTo>
                  <a:lnTo>
                    <a:pt x="189" y="96"/>
                  </a:lnTo>
                  <a:lnTo>
                    <a:pt x="189" y="96"/>
                  </a:lnTo>
                  <a:lnTo>
                    <a:pt x="191" y="95"/>
                  </a:lnTo>
                  <a:lnTo>
                    <a:pt x="191" y="95"/>
                  </a:lnTo>
                  <a:lnTo>
                    <a:pt x="192" y="93"/>
                  </a:lnTo>
                  <a:lnTo>
                    <a:pt x="192" y="93"/>
                  </a:lnTo>
                  <a:lnTo>
                    <a:pt x="191" y="90"/>
                  </a:lnTo>
                  <a:lnTo>
                    <a:pt x="191" y="90"/>
                  </a:lnTo>
                  <a:lnTo>
                    <a:pt x="189" y="89"/>
                  </a:lnTo>
                  <a:lnTo>
                    <a:pt x="189" y="89"/>
                  </a:lnTo>
                  <a:close/>
                  <a:moveTo>
                    <a:pt x="199" y="89"/>
                  </a:moveTo>
                  <a:lnTo>
                    <a:pt x="199" y="89"/>
                  </a:lnTo>
                  <a:lnTo>
                    <a:pt x="198" y="89"/>
                  </a:lnTo>
                  <a:lnTo>
                    <a:pt x="196" y="90"/>
                  </a:lnTo>
                  <a:lnTo>
                    <a:pt x="196" y="90"/>
                  </a:lnTo>
                  <a:lnTo>
                    <a:pt x="195" y="93"/>
                  </a:lnTo>
                  <a:lnTo>
                    <a:pt x="195" y="93"/>
                  </a:lnTo>
                  <a:lnTo>
                    <a:pt x="196" y="95"/>
                  </a:lnTo>
                  <a:lnTo>
                    <a:pt x="196" y="95"/>
                  </a:lnTo>
                  <a:lnTo>
                    <a:pt x="198" y="96"/>
                  </a:lnTo>
                  <a:lnTo>
                    <a:pt x="199" y="96"/>
                  </a:lnTo>
                  <a:lnTo>
                    <a:pt x="199" y="96"/>
                  </a:lnTo>
                  <a:lnTo>
                    <a:pt x="202" y="95"/>
                  </a:lnTo>
                  <a:lnTo>
                    <a:pt x="202" y="95"/>
                  </a:lnTo>
                  <a:lnTo>
                    <a:pt x="203" y="93"/>
                  </a:lnTo>
                  <a:lnTo>
                    <a:pt x="203" y="93"/>
                  </a:lnTo>
                  <a:lnTo>
                    <a:pt x="202" y="90"/>
                  </a:lnTo>
                  <a:lnTo>
                    <a:pt x="202" y="90"/>
                  </a:lnTo>
                  <a:lnTo>
                    <a:pt x="199" y="89"/>
                  </a:lnTo>
                  <a:lnTo>
                    <a:pt x="199" y="89"/>
                  </a:lnTo>
                  <a:close/>
                  <a:moveTo>
                    <a:pt x="199" y="60"/>
                  </a:moveTo>
                  <a:lnTo>
                    <a:pt x="199" y="60"/>
                  </a:lnTo>
                  <a:lnTo>
                    <a:pt x="196" y="61"/>
                  </a:lnTo>
                  <a:lnTo>
                    <a:pt x="196" y="61"/>
                  </a:lnTo>
                  <a:lnTo>
                    <a:pt x="195" y="63"/>
                  </a:lnTo>
                  <a:lnTo>
                    <a:pt x="195" y="63"/>
                  </a:lnTo>
                  <a:lnTo>
                    <a:pt x="196" y="65"/>
                  </a:lnTo>
                  <a:lnTo>
                    <a:pt x="196" y="65"/>
                  </a:lnTo>
                  <a:lnTo>
                    <a:pt x="198" y="66"/>
                  </a:lnTo>
                  <a:lnTo>
                    <a:pt x="199" y="67"/>
                  </a:lnTo>
                  <a:lnTo>
                    <a:pt x="199" y="67"/>
                  </a:lnTo>
                  <a:lnTo>
                    <a:pt x="202" y="66"/>
                  </a:lnTo>
                  <a:lnTo>
                    <a:pt x="202" y="66"/>
                  </a:lnTo>
                  <a:lnTo>
                    <a:pt x="203" y="63"/>
                  </a:lnTo>
                  <a:lnTo>
                    <a:pt x="203" y="63"/>
                  </a:lnTo>
                  <a:lnTo>
                    <a:pt x="202" y="61"/>
                  </a:lnTo>
                  <a:lnTo>
                    <a:pt x="202" y="61"/>
                  </a:lnTo>
                  <a:lnTo>
                    <a:pt x="199" y="60"/>
                  </a:lnTo>
                  <a:lnTo>
                    <a:pt x="199" y="60"/>
                  </a:lnTo>
                  <a:close/>
                  <a:moveTo>
                    <a:pt x="199" y="69"/>
                  </a:moveTo>
                  <a:lnTo>
                    <a:pt x="199" y="69"/>
                  </a:lnTo>
                  <a:lnTo>
                    <a:pt x="198" y="69"/>
                  </a:lnTo>
                  <a:lnTo>
                    <a:pt x="196" y="70"/>
                  </a:lnTo>
                  <a:lnTo>
                    <a:pt x="196" y="70"/>
                  </a:lnTo>
                  <a:lnTo>
                    <a:pt x="195" y="73"/>
                  </a:lnTo>
                  <a:lnTo>
                    <a:pt x="195" y="73"/>
                  </a:lnTo>
                  <a:lnTo>
                    <a:pt x="196" y="76"/>
                  </a:lnTo>
                  <a:lnTo>
                    <a:pt x="196" y="76"/>
                  </a:lnTo>
                  <a:lnTo>
                    <a:pt x="199" y="77"/>
                  </a:lnTo>
                  <a:lnTo>
                    <a:pt x="199" y="77"/>
                  </a:lnTo>
                  <a:lnTo>
                    <a:pt x="202" y="76"/>
                  </a:lnTo>
                  <a:lnTo>
                    <a:pt x="202" y="76"/>
                  </a:lnTo>
                  <a:lnTo>
                    <a:pt x="203" y="73"/>
                  </a:lnTo>
                  <a:lnTo>
                    <a:pt x="203" y="73"/>
                  </a:lnTo>
                  <a:lnTo>
                    <a:pt x="202" y="70"/>
                  </a:lnTo>
                  <a:lnTo>
                    <a:pt x="202" y="70"/>
                  </a:lnTo>
                  <a:lnTo>
                    <a:pt x="199" y="69"/>
                  </a:lnTo>
                  <a:lnTo>
                    <a:pt x="199" y="69"/>
                  </a:lnTo>
                  <a:close/>
                  <a:moveTo>
                    <a:pt x="199" y="79"/>
                  </a:moveTo>
                  <a:lnTo>
                    <a:pt x="199" y="79"/>
                  </a:lnTo>
                  <a:lnTo>
                    <a:pt x="198" y="80"/>
                  </a:lnTo>
                  <a:lnTo>
                    <a:pt x="196" y="80"/>
                  </a:lnTo>
                  <a:lnTo>
                    <a:pt x="196" y="80"/>
                  </a:lnTo>
                  <a:lnTo>
                    <a:pt x="195" y="83"/>
                  </a:lnTo>
                  <a:lnTo>
                    <a:pt x="195" y="83"/>
                  </a:lnTo>
                  <a:lnTo>
                    <a:pt x="196" y="85"/>
                  </a:lnTo>
                  <a:lnTo>
                    <a:pt x="196" y="85"/>
                  </a:lnTo>
                  <a:lnTo>
                    <a:pt x="198" y="86"/>
                  </a:lnTo>
                  <a:lnTo>
                    <a:pt x="199" y="86"/>
                  </a:lnTo>
                  <a:lnTo>
                    <a:pt x="199" y="86"/>
                  </a:lnTo>
                  <a:lnTo>
                    <a:pt x="202" y="85"/>
                  </a:lnTo>
                  <a:lnTo>
                    <a:pt x="202" y="85"/>
                  </a:lnTo>
                  <a:lnTo>
                    <a:pt x="203" y="83"/>
                  </a:lnTo>
                  <a:lnTo>
                    <a:pt x="203" y="83"/>
                  </a:lnTo>
                  <a:lnTo>
                    <a:pt x="202" y="80"/>
                  </a:lnTo>
                  <a:lnTo>
                    <a:pt x="202" y="80"/>
                  </a:lnTo>
                  <a:lnTo>
                    <a:pt x="199" y="79"/>
                  </a:lnTo>
                  <a:lnTo>
                    <a:pt x="199" y="79"/>
                  </a:lnTo>
                  <a:close/>
                  <a:moveTo>
                    <a:pt x="159" y="20"/>
                  </a:moveTo>
                  <a:lnTo>
                    <a:pt x="159" y="20"/>
                  </a:lnTo>
                  <a:lnTo>
                    <a:pt x="157" y="21"/>
                  </a:lnTo>
                  <a:lnTo>
                    <a:pt x="157" y="21"/>
                  </a:lnTo>
                  <a:lnTo>
                    <a:pt x="156" y="23"/>
                  </a:lnTo>
                  <a:lnTo>
                    <a:pt x="156" y="23"/>
                  </a:lnTo>
                  <a:lnTo>
                    <a:pt x="157" y="25"/>
                  </a:lnTo>
                  <a:lnTo>
                    <a:pt x="157" y="25"/>
                  </a:lnTo>
                  <a:lnTo>
                    <a:pt x="159" y="26"/>
                  </a:lnTo>
                  <a:lnTo>
                    <a:pt x="159" y="26"/>
                  </a:lnTo>
                  <a:lnTo>
                    <a:pt x="161" y="26"/>
                  </a:lnTo>
                  <a:lnTo>
                    <a:pt x="162" y="25"/>
                  </a:lnTo>
                  <a:lnTo>
                    <a:pt x="162" y="25"/>
                  </a:lnTo>
                  <a:lnTo>
                    <a:pt x="163" y="23"/>
                  </a:lnTo>
                  <a:lnTo>
                    <a:pt x="163" y="23"/>
                  </a:lnTo>
                  <a:lnTo>
                    <a:pt x="162" y="21"/>
                  </a:lnTo>
                  <a:lnTo>
                    <a:pt x="162" y="21"/>
                  </a:lnTo>
                  <a:lnTo>
                    <a:pt x="159" y="20"/>
                  </a:lnTo>
                  <a:lnTo>
                    <a:pt x="159" y="20"/>
                  </a:lnTo>
                  <a:close/>
                  <a:moveTo>
                    <a:pt x="170" y="89"/>
                  </a:moveTo>
                  <a:lnTo>
                    <a:pt x="170" y="89"/>
                  </a:lnTo>
                  <a:lnTo>
                    <a:pt x="167" y="90"/>
                  </a:lnTo>
                  <a:lnTo>
                    <a:pt x="167" y="90"/>
                  </a:lnTo>
                  <a:lnTo>
                    <a:pt x="166" y="93"/>
                  </a:lnTo>
                  <a:lnTo>
                    <a:pt x="166" y="93"/>
                  </a:lnTo>
                  <a:lnTo>
                    <a:pt x="167" y="95"/>
                  </a:lnTo>
                  <a:lnTo>
                    <a:pt x="167" y="95"/>
                  </a:lnTo>
                  <a:lnTo>
                    <a:pt x="170" y="96"/>
                  </a:lnTo>
                  <a:lnTo>
                    <a:pt x="170" y="96"/>
                  </a:lnTo>
                  <a:lnTo>
                    <a:pt x="172" y="95"/>
                  </a:lnTo>
                  <a:lnTo>
                    <a:pt x="172" y="95"/>
                  </a:lnTo>
                  <a:lnTo>
                    <a:pt x="173" y="93"/>
                  </a:lnTo>
                  <a:lnTo>
                    <a:pt x="173" y="93"/>
                  </a:lnTo>
                  <a:lnTo>
                    <a:pt x="172" y="90"/>
                  </a:lnTo>
                  <a:lnTo>
                    <a:pt x="172" y="90"/>
                  </a:lnTo>
                  <a:lnTo>
                    <a:pt x="170" y="89"/>
                  </a:lnTo>
                  <a:lnTo>
                    <a:pt x="170" y="89"/>
                  </a:lnTo>
                  <a:close/>
                  <a:moveTo>
                    <a:pt x="159" y="30"/>
                  </a:moveTo>
                  <a:lnTo>
                    <a:pt x="159" y="30"/>
                  </a:lnTo>
                  <a:lnTo>
                    <a:pt x="157" y="31"/>
                  </a:lnTo>
                  <a:lnTo>
                    <a:pt x="157" y="31"/>
                  </a:lnTo>
                  <a:lnTo>
                    <a:pt x="156" y="33"/>
                  </a:lnTo>
                  <a:lnTo>
                    <a:pt x="156" y="33"/>
                  </a:lnTo>
                  <a:lnTo>
                    <a:pt x="157" y="36"/>
                  </a:lnTo>
                  <a:lnTo>
                    <a:pt x="157" y="36"/>
                  </a:lnTo>
                  <a:lnTo>
                    <a:pt x="159" y="37"/>
                  </a:lnTo>
                  <a:lnTo>
                    <a:pt x="159" y="37"/>
                  </a:lnTo>
                  <a:lnTo>
                    <a:pt x="161" y="36"/>
                  </a:lnTo>
                  <a:lnTo>
                    <a:pt x="162" y="36"/>
                  </a:lnTo>
                  <a:lnTo>
                    <a:pt x="162" y="36"/>
                  </a:lnTo>
                  <a:lnTo>
                    <a:pt x="163" y="33"/>
                  </a:lnTo>
                  <a:lnTo>
                    <a:pt x="163" y="33"/>
                  </a:lnTo>
                  <a:lnTo>
                    <a:pt x="162" y="31"/>
                  </a:lnTo>
                  <a:lnTo>
                    <a:pt x="162" y="31"/>
                  </a:lnTo>
                  <a:lnTo>
                    <a:pt x="159" y="30"/>
                  </a:lnTo>
                  <a:lnTo>
                    <a:pt x="159" y="30"/>
                  </a:lnTo>
                  <a:close/>
                  <a:moveTo>
                    <a:pt x="159" y="9"/>
                  </a:moveTo>
                  <a:lnTo>
                    <a:pt x="159" y="9"/>
                  </a:lnTo>
                  <a:lnTo>
                    <a:pt x="157" y="10"/>
                  </a:lnTo>
                  <a:lnTo>
                    <a:pt x="157" y="10"/>
                  </a:lnTo>
                  <a:lnTo>
                    <a:pt x="156" y="12"/>
                  </a:lnTo>
                  <a:lnTo>
                    <a:pt x="156" y="14"/>
                  </a:lnTo>
                  <a:lnTo>
                    <a:pt x="156" y="14"/>
                  </a:lnTo>
                  <a:lnTo>
                    <a:pt x="157" y="16"/>
                  </a:lnTo>
                  <a:lnTo>
                    <a:pt x="157" y="16"/>
                  </a:lnTo>
                  <a:lnTo>
                    <a:pt x="159" y="17"/>
                  </a:lnTo>
                  <a:lnTo>
                    <a:pt x="159" y="17"/>
                  </a:lnTo>
                  <a:lnTo>
                    <a:pt x="161" y="17"/>
                  </a:lnTo>
                  <a:lnTo>
                    <a:pt x="162" y="16"/>
                  </a:lnTo>
                  <a:lnTo>
                    <a:pt x="162" y="16"/>
                  </a:lnTo>
                  <a:lnTo>
                    <a:pt x="163" y="14"/>
                  </a:lnTo>
                  <a:lnTo>
                    <a:pt x="163" y="14"/>
                  </a:lnTo>
                  <a:lnTo>
                    <a:pt x="162" y="10"/>
                  </a:lnTo>
                  <a:lnTo>
                    <a:pt x="162" y="10"/>
                  </a:lnTo>
                  <a:lnTo>
                    <a:pt x="159" y="9"/>
                  </a:lnTo>
                  <a:lnTo>
                    <a:pt x="159" y="9"/>
                  </a:lnTo>
                  <a:close/>
                  <a:moveTo>
                    <a:pt x="159" y="0"/>
                  </a:moveTo>
                  <a:lnTo>
                    <a:pt x="159" y="0"/>
                  </a:lnTo>
                  <a:lnTo>
                    <a:pt x="157" y="1"/>
                  </a:lnTo>
                  <a:lnTo>
                    <a:pt x="157" y="1"/>
                  </a:lnTo>
                  <a:lnTo>
                    <a:pt x="156" y="4"/>
                  </a:lnTo>
                  <a:lnTo>
                    <a:pt x="156" y="4"/>
                  </a:lnTo>
                  <a:lnTo>
                    <a:pt x="157" y="6"/>
                  </a:lnTo>
                  <a:lnTo>
                    <a:pt x="157" y="6"/>
                  </a:lnTo>
                  <a:lnTo>
                    <a:pt x="159" y="7"/>
                  </a:lnTo>
                  <a:lnTo>
                    <a:pt x="159" y="7"/>
                  </a:lnTo>
                  <a:lnTo>
                    <a:pt x="162" y="6"/>
                  </a:lnTo>
                  <a:lnTo>
                    <a:pt x="162" y="6"/>
                  </a:lnTo>
                  <a:lnTo>
                    <a:pt x="163" y="4"/>
                  </a:lnTo>
                  <a:lnTo>
                    <a:pt x="163" y="4"/>
                  </a:lnTo>
                  <a:lnTo>
                    <a:pt x="162" y="1"/>
                  </a:lnTo>
                  <a:lnTo>
                    <a:pt x="162" y="1"/>
                  </a:lnTo>
                  <a:lnTo>
                    <a:pt x="159" y="0"/>
                  </a:lnTo>
                  <a:lnTo>
                    <a:pt x="159" y="0"/>
                  </a:lnTo>
                  <a:close/>
                  <a:moveTo>
                    <a:pt x="159" y="39"/>
                  </a:moveTo>
                  <a:lnTo>
                    <a:pt x="159" y="39"/>
                  </a:lnTo>
                  <a:lnTo>
                    <a:pt x="157" y="40"/>
                  </a:lnTo>
                  <a:lnTo>
                    <a:pt x="157" y="40"/>
                  </a:lnTo>
                  <a:lnTo>
                    <a:pt x="156" y="44"/>
                  </a:lnTo>
                  <a:lnTo>
                    <a:pt x="156" y="44"/>
                  </a:lnTo>
                  <a:lnTo>
                    <a:pt x="157" y="46"/>
                  </a:lnTo>
                  <a:lnTo>
                    <a:pt x="157" y="46"/>
                  </a:lnTo>
                  <a:lnTo>
                    <a:pt x="159" y="47"/>
                  </a:lnTo>
                  <a:lnTo>
                    <a:pt x="159" y="47"/>
                  </a:lnTo>
                  <a:lnTo>
                    <a:pt x="161" y="47"/>
                  </a:lnTo>
                  <a:lnTo>
                    <a:pt x="162" y="46"/>
                  </a:lnTo>
                  <a:lnTo>
                    <a:pt x="162" y="46"/>
                  </a:lnTo>
                  <a:lnTo>
                    <a:pt x="163" y="44"/>
                  </a:lnTo>
                  <a:lnTo>
                    <a:pt x="163" y="44"/>
                  </a:lnTo>
                  <a:lnTo>
                    <a:pt x="162" y="40"/>
                  </a:lnTo>
                  <a:lnTo>
                    <a:pt x="162" y="40"/>
                  </a:lnTo>
                  <a:lnTo>
                    <a:pt x="159" y="39"/>
                  </a:lnTo>
                  <a:lnTo>
                    <a:pt x="159" y="39"/>
                  </a:lnTo>
                  <a:close/>
                  <a:moveTo>
                    <a:pt x="209" y="69"/>
                  </a:moveTo>
                  <a:lnTo>
                    <a:pt x="209" y="69"/>
                  </a:lnTo>
                  <a:lnTo>
                    <a:pt x="207" y="69"/>
                  </a:lnTo>
                  <a:lnTo>
                    <a:pt x="206" y="70"/>
                  </a:lnTo>
                  <a:lnTo>
                    <a:pt x="206" y="70"/>
                  </a:lnTo>
                  <a:lnTo>
                    <a:pt x="205" y="73"/>
                  </a:lnTo>
                  <a:lnTo>
                    <a:pt x="205" y="73"/>
                  </a:lnTo>
                  <a:lnTo>
                    <a:pt x="206" y="76"/>
                  </a:lnTo>
                  <a:lnTo>
                    <a:pt x="206" y="76"/>
                  </a:lnTo>
                  <a:lnTo>
                    <a:pt x="209" y="77"/>
                  </a:lnTo>
                  <a:lnTo>
                    <a:pt x="209" y="77"/>
                  </a:lnTo>
                  <a:lnTo>
                    <a:pt x="211" y="76"/>
                  </a:lnTo>
                  <a:lnTo>
                    <a:pt x="211" y="76"/>
                  </a:lnTo>
                  <a:lnTo>
                    <a:pt x="212" y="73"/>
                  </a:lnTo>
                  <a:lnTo>
                    <a:pt x="212" y="73"/>
                  </a:lnTo>
                  <a:lnTo>
                    <a:pt x="211" y="70"/>
                  </a:lnTo>
                  <a:lnTo>
                    <a:pt x="211" y="70"/>
                  </a:lnTo>
                  <a:lnTo>
                    <a:pt x="209" y="69"/>
                  </a:lnTo>
                  <a:lnTo>
                    <a:pt x="209" y="69"/>
                  </a:lnTo>
                  <a:close/>
                  <a:moveTo>
                    <a:pt x="209" y="60"/>
                  </a:moveTo>
                  <a:lnTo>
                    <a:pt x="209" y="60"/>
                  </a:lnTo>
                  <a:lnTo>
                    <a:pt x="206" y="61"/>
                  </a:lnTo>
                  <a:lnTo>
                    <a:pt x="206" y="61"/>
                  </a:lnTo>
                  <a:lnTo>
                    <a:pt x="205" y="63"/>
                  </a:lnTo>
                  <a:lnTo>
                    <a:pt x="205" y="63"/>
                  </a:lnTo>
                  <a:lnTo>
                    <a:pt x="206" y="65"/>
                  </a:lnTo>
                  <a:lnTo>
                    <a:pt x="206" y="65"/>
                  </a:lnTo>
                  <a:lnTo>
                    <a:pt x="207" y="66"/>
                  </a:lnTo>
                  <a:lnTo>
                    <a:pt x="209" y="67"/>
                  </a:lnTo>
                  <a:lnTo>
                    <a:pt x="209" y="67"/>
                  </a:lnTo>
                  <a:lnTo>
                    <a:pt x="211" y="66"/>
                  </a:lnTo>
                  <a:lnTo>
                    <a:pt x="211" y="66"/>
                  </a:lnTo>
                  <a:lnTo>
                    <a:pt x="212" y="63"/>
                  </a:lnTo>
                  <a:lnTo>
                    <a:pt x="212" y="63"/>
                  </a:lnTo>
                  <a:lnTo>
                    <a:pt x="211" y="61"/>
                  </a:lnTo>
                  <a:lnTo>
                    <a:pt x="211" y="61"/>
                  </a:lnTo>
                  <a:lnTo>
                    <a:pt x="209" y="60"/>
                  </a:lnTo>
                  <a:lnTo>
                    <a:pt x="209" y="60"/>
                  </a:lnTo>
                  <a:close/>
                  <a:moveTo>
                    <a:pt x="209" y="30"/>
                  </a:moveTo>
                  <a:lnTo>
                    <a:pt x="209" y="30"/>
                  </a:lnTo>
                  <a:lnTo>
                    <a:pt x="206" y="31"/>
                  </a:lnTo>
                  <a:lnTo>
                    <a:pt x="206" y="31"/>
                  </a:lnTo>
                  <a:lnTo>
                    <a:pt x="205" y="33"/>
                  </a:lnTo>
                  <a:lnTo>
                    <a:pt x="205" y="33"/>
                  </a:lnTo>
                  <a:lnTo>
                    <a:pt x="206" y="36"/>
                  </a:lnTo>
                  <a:lnTo>
                    <a:pt x="206" y="36"/>
                  </a:lnTo>
                  <a:lnTo>
                    <a:pt x="209" y="37"/>
                  </a:lnTo>
                  <a:lnTo>
                    <a:pt x="209" y="37"/>
                  </a:lnTo>
                  <a:lnTo>
                    <a:pt x="211" y="36"/>
                  </a:lnTo>
                  <a:lnTo>
                    <a:pt x="211" y="36"/>
                  </a:lnTo>
                  <a:lnTo>
                    <a:pt x="212" y="33"/>
                  </a:lnTo>
                  <a:lnTo>
                    <a:pt x="212" y="33"/>
                  </a:lnTo>
                  <a:lnTo>
                    <a:pt x="211" y="31"/>
                  </a:lnTo>
                  <a:lnTo>
                    <a:pt x="211" y="31"/>
                  </a:lnTo>
                  <a:lnTo>
                    <a:pt x="209" y="30"/>
                  </a:lnTo>
                  <a:lnTo>
                    <a:pt x="209" y="30"/>
                  </a:lnTo>
                  <a:close/>
                  <a:moveTo>
                    <a:pt x="209" y="50"/>
                  </a:moveTo>
                  <a:lnTo>
                    <a:pt x="209" y="50"/>
                  </a:lnTo>
                  <a:lnTo>
                    <a:pt x="206" y="51"/>
                  </a:lnTo>
                  <a:lnTo>
                    <a:pt x="206" y="51"/>
                  </a:lnTo>
                  <a:lnTo>
                    <a:pt x="205" y="53"/>
                  </a:lnTo>
                  <a:lnTo>
                    <a:pt x="205" y="53"/>
                  </a:lnTo>
                  <a:lnTo>
                    <a:pt x="206" y="55"/>
                  </a:lnTo>
                  <a:lnTo>
                    <a:pt x="206" y="55"/>
                  </a:lnTo>
                  <a:lnTo>
                    <a:pt x="209" y="56"/>
                  </a:lnTo>
                  <a:lnTo>
                    <a:pt x="209" y="56"/>
                  </a:lnTo>
                  <a:lnTo>
                    <a:pt x="211" y="55"/>
                  </a:lnTo>
                  <a:lnTo>
                    <a:pt x="211" y="55"/>
                  </a:lnTo>
                  <a:lnTo>
                    <a:pt x="212" y="53"/>
                  </a:lnTo>
                  <a:lnTo>
                    <a:pt x="212" y="53"/>
                  </a:lnTo>
                  <a:lnTo>
                    <a:pt x="211" y="51"/>
                  </a:lnTo>
                  <a:lnTo>
                    <a:pt x="211" y="51"/>
                  </a:lnTo>
                  <a:lnTo>
                    <a:pt x="209" y="50"/>
                  </a:lnTo>
                  <a:lnTo>
                    <a:pt x="209" y="50"/>
                  </a:lnTo>
                  <a:close/>
                  <a:moveTo>
                    <a:pt x="209" y="20"/>
                  </a:moveTo>
                  <a:lnTo>
                    <a:pt x="209" y="20"/>
                  </a:lnTo>
                  <a:lnTo>
                    <a:pt x="206" y="21"/>
                  </a:lnTo>
                  <a:lnTo>
                    <a:pt x="206" y="21"/>
                  </a:lnTo>
                  <a:lnTo>
                    <a:pt x="205" y="23"/>
                  </a:lnTo>
                  <a:lnTo>
                    <a:pt x="205" y="23"/>
                  </a:lnTo>
                  <a:lnTo>
                    <a:pt x="206" y="25"/>
                  </a:lnTo>
                  <a:lnTo>
                    <a:pt x="206" y="25"/>
                  </a:lnTo>
                  <a:lnTo>
                    <a:pt x="209" y="26"/>
                  </a:lnTo>
                  <a:lnTo>
                    <a:pt x="209" y="26"/>
                  </a:lnTo>
                  <a:lnTo>
                    <a:pt x="211" y="25"/>
                  </a:lnTo>
                  <a:lnTo>
                    <a:pt x="211" y="25"/>
                  </a:lnTo>
                  <a:lnTo>
                    <a:pt x="212" y="23"/>
                  </a:lnTo>
                  <a:lnTo>
                    <a:pt x="212" y="23"/>
                  </a:lnTo>
                  <a:lnTo>
                    <a:pt x="211" y="21"/>
                  </a:lnTo>
                  <a:lnTo>
                    <a:pt x="211" y="21"/>
                  </a:lnTo>
                  <a:lnTo>
                    <a:pt x="209" y="20"/>
                  </a:lnTo>
                  <a:lnTo>
                    <a:pt x="209" y="20"/>
                  </a:lnTo>
                  <a:close/>
                  <a:moveTo>
                    <a:pt x="209" y="9"/>
                  </a:moveTo>
                  <a:lnTo>
                    <a:pt x="209" y="9"/>
                  </a:lnTo>
                  <a:lnTo>
                    <a:pt x="206" y="10"/>
                  </a:lnTo>
                  <a:lnTo>
                    <a:pt x="206" y="10"/>
                  </a:lnTo>
                  <a:lnTo>
                    <a:pt x="205" y="14"/>
                  </a:lnTo>
                  <a:lnTo>
                    <a:pt x="205" y="14"/>
                  </a:lnTo>
                  <a:lnTo>
                    <a:pt x="206" y="16"/>
                  </a:lnTo>
                  <a:lnTo>
                    <a:pt x="206" y="16"/>
                  </a:lnTo>
                  <a:lnTo>
                    <a:pt x="209" y="17"/>
                  </a:lnTo>
                  <a:lnTo>
                    <a:pt x="209" y="17"/>
                  </a:lnTo>
                  <a:lnTo>
                    <a:pt x="211" y="16"/>
                  </a:lnTo>
                  <a:lnTo>
                    <a:pt x="211" y="16"/>
                  </a:lnTo>
                  <a:lnTo>
                    <a:pt x="212" y="14"/>
                  </a:lnTo>
                  <a:lnTo>
                    <a:pt x="212" y="14"/>
                  </a:lnTo>
                  <a:lnTo>
                    <a:pt x="211" y="10"/>
                  </a:lnTo>
                  <a:lnTo>
                    <a:pt x="211" y="10"/>
                  </a:lnTo>
                  <a:lnTo>
                    <a:pt x="209" y="9"/>
                  </a:lnTo>
                  <a:lnTo>
                    <a:pt x="209" y="9"/>
                  </a:lnTo>
                  <a:close/>
                  <a:moveTo>
                    <a:pt x="199" y="39"/>
                  </a:moveTo>
                  <a:lnTo>
                    <a:pt x="199" y="39"/>
                  </a:lnTo>
                  <a:lnTo>
                    <a:pt x="198" y="40"/>
                  </a:lnTo>
                  <a:lnTo>
                    <a:pt x="196" y="40"/>
                  </a:lnTo>
                  <a:lnTo>
                    <a:pt x="196" y="40"/>
                  </a:lnTo>
                  <a:lnTo>
                    <a:pt x="195" y="44"/>
                  </a:lnTo>
                  <a:lnTo>
                    <a:pt x="195" y="44"/>
                  </a:lnTo>
                  <a:lnTo>
                    <a:pt x="196" y="46"/>
                  </a:lnTo>
                  <a:lnTo>
                    <a:pt x="196" y="46"/>
                  </a:lnTo>
                  <a:lnTo>
                    <a:pt x="199" y="47"/>
                  </a:lnTo>
                  <a:lnTo>
                    <a:pt x="199" y="47"/>
                  </a:lnTo>
                  <a:lnTo>
                    <a:pt x="202" y="46"/>
                  </a:lnTo>
                  <a:lnTo>
                    <a:pt x="202" y="46"/>
                  </a:lnTo>
                  <a:lnTo>
                    <a:pt x="203" y="44"/>
                  </a:lnTo>
                  <a:lnTo>
                    <a:pt x="203" y="44"/>
                  </a:lnTo>
                  <a:lnTo>
                    <a:pt x="202" y="40"/>
                  </a:lnTo>
                  <a:lnTo>
                    <a:pt x="202" y="40"/>
                  </a:lnTo>
                  <a:lnTo>
                    <a:pt x="199" y="39"/>
                  </a:lnTo>
                  <a:lnTo>
                    <a:pt x="199" y="39"/>
                  </a:lnTo>
                  <a:close/>
                  <a:moveTo>
                    <a:pt x="199" y="30"/>
                  </a:moveTo>
                  <a:lnTo>
                    <a:pt x="199" y="30"/>
                  </a:lnTo>
                  <a:lnTo>
                    <a:pt x="196" y="31"/>
                  </a:lnTo>
                  <a:lnTo>
                    <a:pt x="196" y="31"/>
                  </a:lnTo>
                  <a:lnTo>
                    <a:pt x="195" y="33"/>
                  </a:lnTo>
                  <a:lnTo>
                    <a:pt x="195" y="33"/>
                  </a:lnTo>
                  <a:lnTo>
                    <a:pt x="196" y="36"/>
                  </a:lnTo>
                  <a:lnTo>
                    <a:pt x="196" y="36"/>
                  </a:lnTo>
                  <a:lnTo>
                    <a:pt x="199" y="37"/>
                  </a:lnTo>
                  <a:lnTo>
                    <a:pt x="199" y="37"/>
                  </a:lnTo>
                  <a:lnTo>
                    <a:pt x="202" y="36"/>
                  </a:lnTo>
                  <a:lnTo>
                    <a:pt x="202" y="36"/>
                  </a:lnTo>
                  <a:lnTo>
                    <a:pt x="203" y="33"/>
                  </a:lnTo>
                  <a:lnTo>
                    <a:pt x="203" y="33"/>
                  </a:lnTo>
                  <a:lnTo>
                    <a:pt x="202" y="31"/>
                  </a:lnTo>
                  <a:lnTo>
                    <a:pt x="202" y="31"/>
                  </a:lnTo>
                  <a:lnTo>
                    <a:pt x="199" y="30"/>
                  </a:lnTo>
                  <a:lnTo>
                    <a:pt x="199" y="30"/>
                  </a:lnTo>
                  <a:close/>
                  <a:moveTo>
                    <a:pt x="209" y="79"/>
                  </a:moveTo>
                  <a:lnTo>
                    <a:pt x="209" y="79"/>
                  </a:lnTo>
                  <a:lnTo>
                    <a:pt x="206" y="80"/>
                  </a:lnTo>
                  <a:lnTo>
                    <a:pt x="206" y="80"/>
                  </a:lnTo>
                  <a:lnTo>
                    <a:pt x="205" y="83"/>
                  </a:lnTo>
                  <a:lnTo>
                    <a:pt x="205" y="83"/>
                  </a:lnTo>
                  <a:lnTo>
                    <a:pt x="206" y="85"/>
                  </a:lnTo>
                  <a:lnTo>
                    <a:pt x="206" y="85"/>
                  </a:lnTo>
                  <a:lnTo>
                    <a:pt x="209" y="86"/>
                  </a:lnTo>
                  <a:lnTo>
                    <a:pt x="209" y="86"/>
                  </a:lnTo>
                  <a:lnTo>
                    <a:pt x="211" y="85"/>
                  </a:lnTo>
                  <a:lnTo>
                    <a:pt x="211" y="85"/>
                  </a:lnTo>
                  <a:lnTo>
                    <a:pt x="212" y="83"/>
                  </a:lnTo>
                  <a:lnTo>
                    <a:pt x="212" y="83"/>
                  </a:lnTo>
                  <a:lnTo>
                    <a:pt x="211" y="80"/>
                  </a:lnTo>
                  <a:lnTo>
                    <a:pt x="211" y="80"/>
                  </a:lnTo>
                  <a:lnTo>
                    <a:pt x="209" y="79"/>
                  </a:lnTo>
                  <a:lnTo>
                    <a:pt x="209" y="79"/>
                  </a:lnTo>
                  <a:close/>
                  <a:moveTo>
                    <a:pt x="199" y="20"/>
                  </a:moveTo>
                  <a:lnTo>
                    <a:pt x="199" y="20"/>
                  </a:lnTo>
                  <a:lnTo>
                    <a:pt x="196" y="21"/>
                  </a:lnTo>
                  <a:lnTo>
                    <a:pt x="196" y="21"/>
                  </a:lnTo>
                  <a:lnTo>
                    <a:pt x="195" y="23"/>
                  </a:lnTo>
                  <a:lnTo>
                    <a:pt x="195" y="23"/>
                  </a:lnTo>
                  <a:lnTo>
                    <a:pt x="196" y="25"/>
                  </a:lnTo>
                  <a:lnTo>
                    <a:pt x="196" y="25"/>
                  </a:lnTo>
                  <a:lnTo>
                    <a:pt x="199" y="26"/>
                  </a:lnTo>
                  <a:lnTo>
                    <a:pt x="199" y="26"/>
                  </a:lnTo>
                  <a:lnTo>
                    <a:pt x="202" y="25"/>
                  </a:lnTo>
                  <a:lnTo>
                    <a:pt x="202" y="25"/>
                  </a:lnTo>
                  <a:lnTo>
                    <a:pt x="203" y="23"/>
                  </a:lnTo>
                  <a:lnTo>
                    <a:pt x="203" y="23"/>
                  </a:lnTo>
                  <a:lnTo>
                    <a:pt x="202" y="21"/>
                  </a:lnTo>
                  <a:lnTo>
                    <a:pt x="202" y="21"/>
                  </a:lnTo>
                  <a:lnTo>
                    <a:pt x="199" y="20"/>
                  </a:lnTo>
                  <a:lnTo>
                    <a:pt x="199" y="20"/>
                  </a:lnTo>
                  <a:close/>
                  <a:moveTo>
                    <a:pt x="199" y="0"/>
                  </a:moveTo>
                  <a:lnTo>
                    <a:pt x="199" y="0"/>
                  </a:lnTo>
                  <a:lnTo>
                    <a:pt x="196" y="1"/>
                  </a:lnTo>
                  <a:lnTo>
                    <a:pt x="196" y="1"/>
                  </a:lnTo>
                  <a:lnTo>
                    <a:pt x="195" y="4"/>
                  </a:lnTo>
                  <a:lnTo>
                    <a:pt x="195" y="4"/>
                  </a:lnTo>
                  <a:lnTo>
                    <a:pt x="196" y="6"/>
                  </a:lnTo>
                  <a:lnTo>
                    <a:pt x="196" y="6"/>
                  </a:lnTo>
                  <a:lnTo>
                    <a:pt x="199" y="7"/>
                  </a:lnTo>
                  <a:lnTo>
                    <a:pt x="199" y="7"/>
                  </a:lnTo>
                  <a:lnTo>
                    <a:pt x="202" y="6"/>
                  </a:lnTo>
                  <a:lnTo>
                    <a:pt x="202" y="6"/>
                  </a:lnTo>
                  <a:lnTo>
                    <a:pt x="203" y="4"/>
                  </a:lnTo>
                  <a:lnTo>
                    <a:pt x="203" y="4"/>
                  </a:lnTo>
                  <a:lnTo>
                    <a:pt x="202" y="1"/>
                  </a:lnTo>
                  <a:lnTo>
                    <a:pt x="202" y="1"/>
                  </a:lnTo>
                  <a:lnTo>
                    <a:pt x="199" y="0"/>
                  </a:lnTo>
                  <a:lnTo>
                    <a:pt x="199" y="0"/>
                  </a:lnTo>
                  <a:close/>
                  <a:moveTo>
                    <a:pt x="199" y="9"/>
                  </a:moveTo>
                  <a:lnTo>
                    <a:pt x="199" y="9"/>
                  </a:lnTo>
                  <a:lnTo>
                    <a:pt x="196" y="10"/>
                  </a:lnTo>
                  <a:lnTo>
                    <a:pt x="196" y="10"/>
                  </a:lnTo>
                  <a:lnTo>
                    <a:pt x="195" y="14"/>
                  </a:lnTo>
                  <a:lnTo>
                    <a:pt x="195" y="14"/>
                  </a:lnTo>
                  <a:lnTo>
                    <a:pt x="196" y="16"/>
                  </a:lnTo>
                  <a:lnTo>
                    <a:pt x="196" y="16"/>
                  </a:lnTo>
                  <a:lnTo>
                    <a:pt x="199" y="17"/>
                  </a:lnTo>
                  <a:lnTo>
                    <a:pt x="199" y="17"/>
                  </a:lnTo>
                  <a:lnTo>
                    <a:pt x="202" y="16"/>
                  </a:lnTo>
                  <a:lnTo>
                    <a:pt x="202" y="16"/>
                  </a:lnTo>
                  <a:lnTo>
                    <a:pt x="203" y="14"/>
                  </a:lnTo>
                  <a:lnTo>
                    <a:pt x="203" y="14"/>
                  </a:lnTo>
                  <a:lnTo>
                    <a:pt x="202" y="10"/>
                  </a:lnTo>
                  <a:lnTo>
                    <a:pt x="202" y="10"/>
                  </a:lnTo>
                  <a:lnTo>
                    <a:pt x="199" y="9"/>
                  </a:lnTo>
                  <a:lnTo>
                    <a:pt x="199" y="9"/>
                  </a:lnTo>
                  <a:close/>
                  <a:moveTo>
                    <a:pt x="44" y="0"/>
                  </a:moveTo>
                  <a:lnTo>
                    <a:pt x="44" y="0"/>
                  </a:lnTo>
                  <a:lnTo>
                    <a:pt x="42" y="1"/>
                  </a:lnTo>
                  <a:lnTo>
                    <a:pt x="42" y="1"/>
                  </a:lnTo>
                  <a:lnTo>
                    <a:pt x="41" y="4"/>
                  </a:lnTo>
                  <a:lnTo>
                    <a:pt x="41" y="4"/>
                  </a:lnTo>
                  <a:lnTo>
                    <a:pt x="42" y="6"/>
                  </a:lnTo>
                  <a:lnTo>
                    <a:pt x="42" y="6"/>
                  </a:lnTo>
                  <a:lnTo>
                    <a:pt x="44" y="7"/>
                  </a:lnTo>
                  <a:lnTo>
                    <a:pt x="44" y="7"/>
                  </a:lnTo>
                  <a:lnTo>
                    <a:pt x="46" y="6"/>
                  </a:lnTo>
                  <a:lnTo>
                    <a:pt x="46" y="6"/>
                  </a:lnTo>
                  <a:lnTo>
                    <a:pt x="47" y="4"/>
                  </a:lnTo>
                  <a:lnTo>
                    <a:pt x="47" y="4"/>
                  </a:lnTo>
                  <a:lnTo>
                    <a:pt x="46" y="1"/>
                  </a:lnTo>
                  <a:lnTo>
                    <a:pt x="46" y="1"/>
                  </a:lnTo>
                  <a:lnTo>
                    <a:pt x="44" y="0"/>
                  </a:lnTo>
                  <a:lnTo>
                    <a:pt x="44" y="0"/>
                  </a:lnTo>
                  <a:close/>
                  <a:moveTo>
                    <a:pt x="14" y="30"/>
                  </a:moveTo>
                  <a:lnTo>
                    <a:pt x="14" y="30"/>
                  </a:lnTo>
                  <a:lnTo>
                    <a:pt x="12" y="31"/>
                  </a:lnTo>
                  <a:lnTo>
                    <a:pt x="12" y="31"/>
                  </a:lnTo>
                  <a:lnTo>
                    <a:pt x="11" y="33"/>
                  </a:lnTo>
                  <a:lnTo>
                    <a:pt x="11" y="33"/>
                  </a:lnTo>
                  <a:lnTo>
                    <a:pt x="12" y="36"/>
                  </a:lnTo>
                  <a:lnTo>
                    <a:pt x="12" y="36"/>
                  </a:lnTo>
                  <a:lnTo>
                    <a:pt x="14" y="37"/>
                  </a:lnTo>
                  <a:lnTo>
                    <a:pt x="14" y="37"/>
                  </a:lnTo>
                  <a:lnTo>
                    <a:pt x="16" y="36"/>
                  </a:lnTo>
                  <a:lnTo>
                    <a:pt x="17" y="36"/>
                  </a:lnTo>
                  <a:lnTo>
                    <a:pt x="17" y="36"/>
                  </a:lnTo>
                  <a:lnTo>
                    <a:pt x="17" y="33"/>
                  </a:lnTo>
                  <a:lnTo>
                    <a:pt x="17" y="33"/>
                  </a:lnTo>
                  <a:lnTo>
                    <a:pt x="16" y="31"/>
                  </a:lnTo>
                  <a:lnTo>
                    <a:pt x="16" y="31"/>
                  </a:lnTo>
                  <a:lnTo>
                    <a:pt x="14" y="30"/>
                  </a:lnTo>
                  <a:lnTo>
                    <a:pt x="14" y="30"/>
                  </a:lnTo>
                  <a:close/>
                  <a:moveTo>
                    <a:pt x="14" y="50"/>
                  </a:moveTo>
                  <a:lnTo>
                    <a:pt x="14" y="50"/>
                  </a:lnTo>
                  <a:lnTo>
                    <a:pt x="12" y="51"/>
                  </a:lnTo>
                  <a:lnTo>
                    <a:pt x="12" y="51"/>
                  </a:lnTo>
                  <a:lnTo>
                    <a:pt x="11" y="53"/>
                  </a:lnTo>
                  <a:lnTo>
                    <a:pt x="11" y="53"/>
                  </a:lnTo>
                  <a:lnTo>
                    <a:pt x="12" y="55"/>
                  </a:lnTo>
                  <a:lnTo>
                    <a:pt x="12" y="55"/>
                  </a:lnTo>
                  <a:lnTo>
                    <a:pt x="14" y="56"/>
                  </a:lnTo>
                  <a:lnTo>
                    <a:pt x="14" y="56"/>
                  </a:lnTo>
                  <a:lnTo>
                    <a:pt x="16" y="56"/>
                  </a:lnTo>
                  <a:lnTo>
                    <a:pt x="17" y="55"/>
                  </a:lnTo>
                  <a:lnTo>
                    <a:pt x="17" y="55"/>
                  </a:lnTo>
                  <a:lnTo>
                    <a:pt x="17" y="53"/>
                  </a:lnTo>
                  <a:lnTo>
                    <a:pt x="17" y="53"/>
                  </a:lnTo>
                  <a:lnTo>
                    <a:pt x="16" y="51"/>
                  </a:lnTo>
                  <a:lnTo>
                    <a:pt x="16" y="51"/>
                  </a:lnTo>
                  <a:lnTo>
                    <a:pt x="14" y="50"/>
                  </a:lnTo>
                  <a:lnTo>
                    <a:pt x="14" y="50"/>
                  </a:lnTo>
                  <a:close/>
                  <a:moveTo>
                    <a:pt x="14" y="20"/>
                  </a:moveTo>
                  <a:lnTo>
                    <a:pt x="14" y="20"/>
                  </a:lnTo>
                  <a:lnTo>
                    <a:pt x="12" y="21"/>
                  </a:lnTo>
                  <a:lnTo>
                    <a:pt x="12" y="21"/>
                  </a:lnTo>
                  <a:lnTo>
                    <a:pt x="11" y="23"/>
                  </a:lnTo>
                  <a:lnTo>
                    <a:pt x="11" y="23"/>
                  </a:lnTo>
                  <a:lnTo>
                    <a:pt x="12" y="25"/>
                  </a:lnTo>
                  <a:lnTo>
                    <a:pt x="12" y="25"/>
                  </a:lnTo>
                  <a:lnTo>
                    <a:pt x="14" y="26"/>
                  </a:lnTo>
                  <a:lnTo>
                    <a:pt x="14" y="26"/>
                  </a:lnTo>
                  <a:lnTo>
                    <a:pt x="16" y="26"/>
                  </a:lnTo>
                  <a:lnTo>
                    <a:pt x="17" y="25"/>
                  </a:lnTo>
                  <a:lnTo>
                    <a:pt x="17" y="25"/>
                  </a:lnTo>
                  <a:lnTo>
                    <a:pt x="17" y="23"/>
                  </a:lnTo>
                  <a:lnTo>
                    <a:pt x="17" y="23"/>
                  </a:lnTo>
                  <a:lnTo>
                    <a:pt x="16" y="21"/>
                  </a:lnTo>
                  <a:lnTo>
                    <a:pt x="16" y="21"/>
                  </a:lnTo>
                  <a:lnTo>
                    <a:pt x="14" y="20"/>
                  </a:lnTo>
                  <a:lnTo>
                    <a:pt x="14" y="20"/>
                  </a:lnTo>
                  <a:close/>
                  <a:moveTo>
                    <a:pt x="14" y="39"/>
                  </a:moveTo>
                  <a:lnTo>
                    <a:pt x="14" y="39"/>
                  </a:lnTo>
                  <a:lnTo>
                    <a:pt x="12" y="40"/>
                  </a:lnTo>
                  <a:lnTo>
                    <a:pt x="12" y="40"/>
                  </a:lnTo>
                  <a:lnTo>
                    <a:pt x="11" y="44"/>
                  </a:lnTo>
                  <a:lnTo>
                    <a:pt x="11" y="44"/>
                  </a:lnTo>
                  <a:lnTo>
                    <a:pt x="12" y="46"/>
                  </a:lnTo>
                  <a:lnTo>
                    <a:pt x="12" y="46"/>
                  </a:lnTo>
                  <a:lnTo>
                    <a:pt x="14" y="47"/>
                  </a:lnTo>
                  <a:lnTo>
                    <a:pt x="14" y="47"/>
                  </a:lnTo>
                  <a:lnTo>
                    <a:pt x="16" y="47"/>
                  </a:lnTo>
                  <a:lnTo>
                    <a:pt x="17" y="46"/>
                  </a:lnTo>
                  <a:lnTo>
                    <a:pt x="17" y="46"/>
                  </a:lnTo>
                  <a:lnTo>
                    <a:pt x="17" y="44"/>
                  </a:lnTo>
                  <a:lnTo>
                    <a:pt x="17" y="44"/>
                  </a:lnTo>
                  <a:lnTo>
                    <a:pt x="16" y="40"/>
                  </a:lnTo>
                  <a:lnTo>
                    <a:pt x="16" y="40"/>
                  </a:lnTo>
                  <a:lnTo>
                    <a:pt x="14" y="39"/>
                  </a:lnTo>
                  <a:lnTo>
                    <a:pt x="14" y="39"/>
                  </a:lnTo>
                  <a:close/>
                  <a:moveTo>
                    <a:pt x="14" y="9"/>
                  </a:moveTo>
                  <a:lnTo>
                    <a:pt x="14" y="9"/>
                  </a:lnTo>
                  <a:lnTo>
                    <a:pt x="12" y="10"/>
                  </a:lnTo>
                  <a:lnTo>
                    <a:pt x="12" y="10"/>
                  </a:lnTo>
                  <a:lnTo>
                    <a:pt x="11" y="12"/>
                  </a:lnTo>
                  <a:lnTo>
                    <a:pt x="11" y="14"/>
                  </a:lnTo>
                  <a:lnTo>
                    <a:pt x="11" y="14"/>
                  </a:lnTo>
                  <a:lnTo>
                    <a:pt x="12" y="16"/>
                  </a:lnTo>
                  <a:lnTo>
                    <a:pt x="12" y="16"/>
                  </a:lnTo>
                  <a:lnTo>
                    <a:pt x="14" y="17"/>
                  </a:lnTo>
                  <a:lnTo>
                    <a:pt x="14" y="17"/>
                  </a:lnTo>
                  <a:lnTo>
                    <a:pt x="16" y="17"/>
                  </a:lnTo>
                  <a:lnTo>
                    <a:pt x="17" y="16"/>
                  </a:lnTo>
                  <a:lnTo>
                    <a:pt x="17" y="16"/>
                  </a:lnTo>
                  <a:lnTo>
                    <a:pt x="17" y="14"/>
                  </a:lnTo>
                  <a:lnTo>
                    <a:pt x="17" y="14"/>
                  </a:lnTo>
                  <a:lnTo>
                    <a:pt x="16" y="10"/>
                  </a:lnTo>
                  <a:lnTo>
                    <a:pt x="16" y="10"/>
                  </a:lnTo>
                  <a:lnTo>
                    <a:pt x="14" y="9"/>
                  </a:lnTo>
                  <a:lnTo>
                    <a:pt x="14" y="9"/>
                  </a:lnTo>
                  <a:close/>
                  <a:moveTo>
                    <a:pt x="24" y="89"/>
                  </a:moveTo>
                  <a:lnTo>
                    <a:pt x="24" y="89"/>
                  </a:lnTo>
                  <a:lnTo>
                    <a:pt x="22" y="90"/>
                  </a:lnTo>
                  <a:lnTo>
                    <a:pt x="22" y="90"/>
                  </a:lnTo>
                  <a:lnTo>
                    <a:pt x="21" y="93"/>
                  </a:lnTo>
                  <a:lnTo>
                    <a:pt x="21" y="93"/>
                  </a:lnTo>
                  <a:lnTo>
                    <a:pt x="22" y="95"/>
                  </a:lnTo>
                  <a:lnTo>
                    <a:pt x="22" y="95"/>
                  </a:lnTo>
                  <a:lnTo>
                    <a:pt x="24" y="96"/>
                  </a:lnTo>
                  <a:lnTo>
                    <a:pt x="24" y="96"/>
                  </a:lnTo>
                  <a:lnTo>
                    <a:pt x="27" y="95"/>
                  </a:lnTo>
                  <a:lnTo>
                    <a:pt x="27" y="95"/>
                  </a:lnTo>
                  <a:lnTo>
                    <a:pt x="28" y="93"/>
                  </a:lnTo>
                  <a:lnTo>
                    <a:pt x="28" y="93"/>
                  </a:lnTo>
                  <a:lnTo>
                    <a:pt x="27" y="90"/>
                  </a:lnTo>
                  <a:lnTo>
                    <a:pt x="27" y="90"/>
                  </a:lnTo>
                  <a:lnTo>
                    <a:pt x="24" y="89"/>
                  </a:lnTo>
                  <a:lnTo>
                    <a:pt x="24" y="89"/>
                  </a:lnTo>
                  <a:close/>
                  <a:moveTo>
                    <a:pt x="5" y="30"/>
                  </a:moveTo>
                  <a:lnTo>
                    <a:pt x="5" y="30"/>
                  </a:lnTo>
                  <a:lnTo>
                    <a:pt x="1" y="31"/>
                  </a:lnTo>
                  <a:lnTo>
                    <a:pt x="1" y="31"/>
                  </a:lnTo>
                  <a:lnTo>
                    <a:pt x="0" y="33"/>
                  </a:lnTo>
                  <a:lnTo>
                    <a:pt x="0" y="33"/>
                  </a:lnTo>
                  <a:lnTo>
                    <a:pt x="1" y="36"/>
                  </a:lnTo>
                  <a:lnTo>
                    <a:pt x="1" y="36"/>
                  </a:lnTo>
                  <a:lnTo>
                    <a:pt x="5" y="37"/>
                  </a:lnTo>
                  <a:lnTo>
                    <a:pt x="5" y="37"/>
                  </a:lnTo>
                  <a:lnTo>
                    <a:pt x="6" y="36"/>
                  </a:lnTo>
                  <a:lnTo>
                    <a:pt x="7" y="36"/>
                  </a:lnTo>
                  <a:lnTo>
                    <a:pt x="7" y="36"/>
                  </a:lnTo>
                  <a:lnTo>
                    <a:pt x="8" y="33"/>
                  </a:lnTo>
                  <a:lnTo>
                    <a:pt x="8" y="33"/>
                  </a:lnTo>
                  <a:lnTo>
                    <a:pt x="7" y="31"/>
                  </a:lnTo>
                  <a:lnTo>
                    <a:pt x="7" y="31"/>
                  </a:lnTo>
                  <a:lnTo>
                    <a:pt x="5" y="30"/>
                  </a:lnTo>
                  <a:lnTo>
                    <a:pt x="5" y="30"/>
                  </a:lnTo>
                  <a:close/>
                  <a:moveTo>
                    <a:pt x="14" y="60"/>
                  </a:moveTo>
                  <a:lnTo>
                    <a:pt x="14" y="60"/>
                  </a:lnTo>
                  <a:lnTo>
                    <a:pt x="12" y="61"/>
                  </a:lnTo>
                  <a:lnTo>
                    <a:pt x="12" y="61"/>
                  </a:lnTo>
                  <a:lnTo>
                    <a:pt x="11" y="63"/>
                  </a:lnTo>
                  <a:lnTo>
                    <a:pt x="11" y="63"/>
                  </a:lnTo>
                  <a:lnTo>
                    <a:pt x="12" y="66"/>
                  </a:lnTo>
                  <a:lnTo>
                    <a:pt x="12" y="66"/>
                  </a:lnTo>
                  <a:lnTo>
                    <a:pt x="14" y="67"/>
                  </a:lnTo>
                  <a:lnTo>
                    <a:pt x="14" y="67"/>
                  </a:lnTo>
                  <a:lnTo>
                    <a:pt x="16" y="66"/>
                  </a:lnTo>
                  <a:lnTo>
                    <a:pt x="16" y="66"/>
                  </a:lnTo>
                  <a:lnTo>
                    <a:pt x="17" y="63"/>
                  </a:lnTo>
                  <a:lnTo>
                    <a:pt x="17" y="63"/>
                  </a:lnTo>
                  <a:lnTo>
                    <a:pt x="16" y="61"/>
                  </a:lnTo>
                  <a:lnTo>
                    <a:pt x="16" y="61"/>
                  </a:lnTo>
                  <a:lnTo>
                    <a:pt x="14" y="60"/>
                  </a:lnTo>
                  <a:lnTo>
                    <a:pt x="14" y="60"/>
                  </a:lnTo>
                  <a:close/>
                  <a:moveTo>
                    <a:pt x="24" y="79"/>
                  </a:moveTo>
                  <a:lnTo>
                    <a:pt x="24" y="79"/>
                  </a:lnTo>
                  <a:lnTo>
                    <a:pt x="22" y="80"/>
                  </a:lnTo>
                  <a:lnTo>
                    <a:pt x="22" y="80"/>
                  </a:lnTo>
                  <a:lnTo>
                    <a:pt x="21" y="83"/>
                  </a:lnTo>
                  <a:lnTo>
                    <a:pt x="21" y="83"/>
                  </a:lnTo>
                  <a:lnTo>
                    <a:pt x="22" y="85"/>
                  </a:lnTo>
                  <a:lnTo>
                    <a:pt x="22" y="85"/>
                  </a:lnTo>
                  <a:lnTo>
                    <a:pt x="24" y="86"/>
                  </a:lnTo>
                  <a:lnTo>
                    <a:pt x="24" y="86"/>
                  </a:lnTo>
                  <a:lnTo>
                    <a:pt x="27" y="85"/>
                  </a:lnTo>
                  <a:lnTo>
                    <a:pt x="27" y="85"/>
                  </a:lnTo>
                  <a:lnTo>
                    <a:pt x="28" y="83"/>
                  </a:lnTo>
                  <a:lnTo>
                    <a:pt x="28" y="83"/>
                  </a:lnTo>
                  <a:lnTo>
                    <a:pt x="27" y="80"/>
                  </a:lnTo>
                  <a:lnTo>
                    <a:pt x="27" y="80"/>
                  </a:lnTo>
                  <a:lnTo>
                    <a:pt x="24" y="79"/>
                  </a:lnTo>
                  <a:lnTo>
                    <a:pt x="24" y="79"/>
                  </a:lnTo>
                  <a:close/>
                  <a:moveTo>
                    <a:pt x="5" y="20"/>
                  </a:moveTo>
                  <a:lnTo>
                    <a:pt x="5" y="20"/>
                  </a:lnTo>
                  <a:lnTo>
                    <a:pt x="1" y="21"/>
                  </a:lnTo>
                  <a:lnTo>
                    <a:pt x="1" y="21"/>
                  </a:lnTo>
                  <a:lnTo>
                    <a:pt x="0" y="23"/>
                  </a:lnTo>
                  <a:lnTo>
                    <a:pt x="0" y="23"/>
                  </a:lnTo>
                  <a:lnTo>
                    <a:pt x="1" y="25"/>
                  </a:lnTo>
                  <a:lnTo>
                    <a:pt x="1" y="25"/>
                  </a:lnTo>
                  <a:lnTo>
                    <a:pt x="5" y="26"/>
                  </a:lnTo>
                  <a:lnTo>
                    <a:pt x="5" y="26"/>
                  </a:lnTo>
                  <a:lnTo>
                    <a:pt x="6" y="26"/>
                  </a:lnTo>
                  <a:lnTo>
                    <a:pt x="7" y="25"/>
                  </a:lnTo>
                  <a:lnTo>
                    <a:pt x="7" y="25"/>
                  </a:lnTo>
                  <a:lnTo>
                    <a:pt x="8" y="23"/>
                  </a:lnTo>
                  <a:lnTo>
                    <a:pt x="8" y="23"/>
                  </a:lnTo>
                  <a:lnTo>
                    <a:pt x="7" y="21"/>
                  </a:lnTo>
                  <a:lnTo>
                    <a:pt x="7" y="21"/>
                  </a:lnTo>
                  <a:lnTo>
                    <a:pt x="5" y="20"/>
                  </a:lnTo>
                  <a:lnTo>
                    <a:pt x="5" y="20"/>
                  </a:lnTo>
                  <a:close/>
                  <a:moveTo>
                    <a:pt x="14" y="69"/>
                  </a:moveTo>
                  <a:lnTo>
                    <a:pt x="14" y="69"/>
                  </a:lnTo>
                  <a:lnTo>
                    <a:pt x="12" y="70"/>
                  </a:lnTo>
                  <a:lnTo>
                    <a:pt x="12" y="70"/>
                  </a:lnTo>
                  <a:lnTo>
                    <a:pt x="11" y="73"/>
                  </a:lnTo>
                  <a:lnTo>
                    <a:pt x="11" y="73"/>
                  </a:lnTo>
                  <a:lnTo>
                    <a:pt x="12" y="76"/>
                  </a:lnTo>
                  <a:lnTo>
                    <a:pt x="12" y="76"/>
                  </a:lnTo>
                  <a:lnTo>
                    <a:pt x="14" y="77"/>
                  </a:lnTo>
                  <a:lnTo>
                    <a:pt x="14" y="77"/>
                  </a:lnTo>
                  <a:lnTo>
                    <a:pt x="16" y="76"/>
                  </a:lnTo>
                  <a:lnTo>
                    <a:pt x="16" y="76"/>
                  </a:lnTo>
                  <a:lnTo>
                    <a:pt x="17" y="73"/>
                  </a:lnTo>
                  <a:lnTo>
                    <a:pt x="17" y="73"/>
                  </a:lnTo>
                  <a:lnTo>
                    <a:pt x="16" y="70"/>
                  </a:lnTo>
                  <a:lnTo>
                    <a:pt x="16" y="70"/>
                  </a:lnTo>
                  <a:lnTo>
                    <a:pt x="14" y="69"/>
                  </a:lnTo>
                  <a:lnTo>
                    <a:pt x="14" y="69"/>
                  </a:lnTo>
                  <a:close/>
                  <a:moveTo>
                    <a:pt x="14" y="79"/>
                  </a:moveTo>
                  <a:lnTo>
                    <a:pt x="14" y="79"/>
                  </a:lnTo>
                  <a:lnTo>
                    <a:pt x="12" y="80"/>
                  </a:lnTo>
                  <a:lnTo>
                    <a:pt x="12" y="80"/>
                  </a:lnTo>
                  <a:lnTo>
                    <a:pt x="11" y="83"/>
                  </a:lnTo>
                  <a:lnTo>
                    <a:pt x="11" y="83"/>
                  </a:lnTo>
                  <a:lnTo>
                    <a:pt x="12" y="85"/>
                  </a:lnTo>
                  <a:lnTo>
                    <a:pt x="12" y="85"/>
                  </a:lnTo>
                  <a:lnTo>
                    <a:pt x="14" y="86"/>
                  </a:lnTo>
                  <a:lnTo>
                    <a:pt x="14" y="86"/>
                  </a:lnTo>
                  <a:lnTo>
                    <a:pt x="16" y="85"/>
                  </a:lnTo>
                  <a:lnTo>
                    <a:pt x="16" y="85"/>
                  </a:lnTo>
                  <a:lnTo>
                    <a:pt x="17" y="83"/>
                  </a:lnTo>
                  <a:lnTo>
                    <a:pt x="17" y="83"/>
                  </a:lnTo>
                  <a:lnTo>
                    <a:pt x="17" y="80"/>
                  </a:lnTo>
                  <a:lnTo>
                    <a:pt x="17" y="80"/>
                  </a:lnTo>
                  <a:lnTo>
                    <a:pt x="16" y="80"/>
                  </a:lnTo>
                  <a:lnTo>
                    <a:pt x="14" y="79"/>
                  </a:lnTo>
                  <a:lnTo>
                    <a:pt x="14" y="79"/>
                  </a:lnTo>
                  <a:close/>
                  <a:moveTo>
                    <a:pt x="5" y="39"/>
                  </a:moveTo>
                  <a:lnTo>
                    <a:pt x="5" y="39"/>
                  </a:lnTo>
                  <a:lnTo>
                    <a:pt x="1" y="40"/>
                  </a:lnTo>
                  <a:lnTo>
                    <a:pt x="1" y="40"/>
                  </a:lnTo>
                  <a:lnTo>
                    <a:pt x="0" y="44"/>
                  </a:lnTo>
                  <a:lnTo>
                    <a:pt x="0" y="44"/>
                  </a:lnTo>
                  <a:lnTo>
                    <a:pt x="1" y="46"/>
                  </a:lnTo>
                  <a:lnTo>
                    <a:pt x="1" y="46"/>
                  </a:lnTo>
                  <a:lnTo>
                    <a:pt x="5" y="47"/>
                  </a:lnTo>
                  <a:lnTo>
                    <a:pt x="5" y="47"/>
                  </a:lnTo>
                  <a:lnTo>
                    <a:pt x="6" y="47"/>
                  </a:lnTo>
                  <a:lnTo>
                    <a:pt x="7" y="46"/>
                  </a:lnTo>
                  <a:lnTo>
                    <a:pt x="7" y="46"/>
                  </a:lnTo>
                  <a:lnTo>
                    <a:pt x="8" y="44"/>
                  </a:lnTo>
                  <a:lnTo>
                    <a:pt x="8" y="44"/>
                  </a:lnTo>
                  <a:lnTo>
                    <a:pt x="7" y="40"/>
                  </a:lnTo>
                  <a:lnTo>
                    <a:pt x="7" y="40"/>
                  </a:lnTo>
                  <a:lnTo>
                    <a:pt x="5" y="39"/>
                  </a:lnTo>
                  <a:lnTo>
                    <a:pt x="5" y="39"/>
                  </a:lnTo>
                  <a:close/>
                  <a:moveTo>
                    <a:pt x="24" y="9"/>
                  </a:moveTo>
                  <a:lnTo>
                    <a:pt x="24" y="9"/>
                  </a:lnTo>
                  <a:lnTo>
                    <a:pt x="22" y="10"/>
                  </a:lnTo>
                  <a:lnTo>
                    <a:pt x="22" y="10"/>
                  </a:lnTo>
                  <a:lnTo>
                    <a:pt x="21" y="14"/>
                  </a:lnTo>
                  <a:lnTo>
                    <a:pt x="21" y="14"/>
                  </a:lnTo>
                  <a:lnTo>
                    <a:pt x="22" y="16"/>
                  </a:lnTo>
                  <a:lnTo>
                    <a:pt x="22" y="16"/>
                  </a:lnTo>
                  <a:lnTo>
                    <a:pt x="24" y="17"/>
                  </a:lnTo>
                  <a:lnTo>
                    <a:pt x="24" y="17"/>
                  </a:lnTo>
                  <a:lnTo>
                    <a:pt x="27" y="16"/>
                  </a:lnTo>
                  <a:lnTo>
                    <a:pt x="27" y="16"/>
                  </a:lnTo>
                  <a:lnTo>
                    <a:pt x="28" y="14"/>
                  </a:lnTo>
                  <a:lnTo>
                    <a:pt x="28" y="14"/>
                  </a:lnTo>
                  <a:lnTo>
                    <a:pt x="27" y="10"/>
                  </a:lnTo>
                  <a:lnTo>
                    <a:pt x="27" y="10"/>
                  </a:lnTo>
                  <a:lnTo>
                    <a:pt x="24" y="9"/>
                  </a:lnTo>
                  <a:lnTo>
                    <a:pt x="24" y="9"/>
                  </a:lnTo>
                  <a:close/>
                  <a:moveTo>
                    <a:pt x="57" y="90"/>
                  </a:moveTo>
                  <a:lnTo>
                    <a:pt x="57" y="90"/>
                  </a:lnTo>
                  <a:lnTo>
                    <a:pt x="54" y="89"/>
                  </a:lnTo>
                  <a:lnTo>
                    <a:pt x="54" y="89"/>
                  </a:lnTo>
                  <a:lnTo>
                    <a:pt x="53" y="89"/>
                  </a:lnTo>
                  <a:lnTo>
                    <a:pt x="51" y="90"/>
                  </a:lnTo>
                  <a:lnTo>
                    <a:pt x="51" y="90"/>
                  </a:lnTo>
                  <a:lnTo>
                    <a:pt x="50" y="93"/>
                  </a:lnTo>
                  <a:lnTo>
                    <a:pt x="50" y="93"/>
                  </a:lnTo>
                  <a:lnTo>
                    <a:pt x="51" y="95"/>
                  </a:lnTo>
                  <a:lnTo>
                    <a:pt x="51" y="95"/>
                  </a:lnTo>
                  <a:lnTo>
                    <a:pt x="53" y="96"/>
                  </a:lnTo>
                  <a:lnTo>
                    <a:pt x="54" y="96"/>
                  </a:lnTo>
                  <a:lnTo>
                    <a:pt x="54" y="96"/>
                  </a:lnTo>
                  <a:lnTo>
                    <a:pt x="56" y="95"/>
                  </a:lnTo>
                  <a:lnTo>
                    <a:pt x="56" y="95"/>
                  </a:lnTo>
                  <a:lnTo>
                    <a:pt x="58" y="93"/>
                  </a:lnTo>
                  <a:lnTo>
                    <a:pt x="58" y="93"/>
                  </a:lnTo>
                  <a:lnTo>
                    <a:pt x="57" y="90"/>
                  </a:lnTo>
                  <a:lnTo>
                    <a:pt x="57" y="90"/>
                  </a:lnTo>
                  <a:close/>
                  <a:moveTo>
                    <a:pt x="159" y="89"/>
                  </a:moveTo>
                  <a:lnTo>
                    <a:pt x="159" y="89"/>
                  </a:lnTo>
                  <a:lnTo>
                    <a:pt x="157" y="90"/>
                  </a:lnTo>
                  <a:lnTo>
                    <a:pt x="157" y="90"/>
                  </a:lnTo>
                  <a:lnTo>
                    <a:pt x="156" y="93"/>
                  </a:lnTo>
                  <a:lnTo>
                    <a:pt x="156" y="93"/>
                  </a:lnTo>
                  <a:lnTo>
                    <a:pt x="157" y="95"/>
                  </a:lnTo>
                  <a:lnTo>
                    <a:pt x="157" y="95"/>
                  </a:lnTo>
                  <a:lnTo>
                    <a:pt x="159" y="96"/>
                  </a:lnTo>
                  <a:lnTo>
                    <a:pt x="159" y="96"/>
                  </a:lnTo>
                  <a:lnTo>
                    <a:pt x="162" y="95"/>
                  </a:lnTo>
                  <a:lnTo>
                    <a:pt x="162" y="95"/>
                  </a:lnTo>
                  <a:lnTo>
                    <a:pt x="163" y="93"/>
                  </a:lnTo>
                  <a:lnTo>
                    <a:pt x="163" y="93"/>
                  </a:lnTo>
                  <a:lnTo>
                    <a:pt x="162" y="90"/>
                  </a:lnTo>
                  <a:lnTo>
                    <a:pt x="162" y="90"/>
                  </a:lnTo>
                  <a:lnTo>
                    <a:pt x="161" y="89"/>
                  </a:lnTo>
                  <a:lnTo>
                    <a:pt x="159" y="89"/>
                  </a:lnTo>
                  <a:lnTo>
                    <a:pt x="159" y="89"/>
                  </a:lnTo>
                  <a:close/>
                  <a:moveTo>
                    <a:pt x="159" y="60"/>
                  </a:moveTo>
                  <a:lnTo>
                    <a:pt x="159" y="60"/>
                  </a:lnTo>
                  <a:lnTo>
                    <a:pt x="157" y="61"/>
                  </a:lnTo>
                  <a:lnTo>
                    <a:pt x="157" y="61"/>
                  </a:lnTo>
                  <a:lnTo>
                    <a:pt x="156" y="63"/>
                  </a:lnTo>
                  <a:lnTo>
                    <a:pt x="156" y="63"/>
                  </a:lnTo>
                  <a:lnTo>
                    <a:pt x="157" y="66"/>
                  </a:lnTo>
                  <a:lnTo>
                    <a:pt x="157" y="66"/>
                  </a:lnTo>
                  <a:lnTo>
                    <a:pt x="159" y="67"/>
                  </a:lnTo>
                  <a:lnTo>
                    <a:pt x="159" y="67"/>
                  </a:lnTo>
                  <a:lnTo>
                    <a:pt x="162" y="66"/>
                  </a:lnTo>
                  <a:lnTo>
                    <a:pt x="162" y="66"/>
                  </a:lnTo>
                  <a:lnTo>
                    <a:pt x="163" y="63"/>
                  </a:lnTo>
                  <a:lnTo>
                    <a:pt x="163" y="63"/>
                  </a:lnTo>
                  <a:lnTo>
                    <a:pt x="162" y="61"/>
                  </a:lnTo>
                  <a:lnTo>
                    <a:pt x="162" y="61"/>
                  </a:lnTo>
                  <a:lnTo>
                    <a:pt x="159" y="60"/>
                  </a:lnTo>
                  <a:lnTo>
                    <a:pt x="159" y="60"/>
                  </a:lnTo>
                  <a:close/>
                  <a:moveTo>
                    <a:pt x="159" y="69"/>
                  </a:moveTo>
                  <a:lnTo>
                    <a:pt x="159" y="69"/>
                  </a:lnTo>
                  <a:lnTo>
                    <a:pt x="157" y="70"/>
                  </a:lnTo>
                  <a:lnTo>
                    <a:pt x="157" y="70"/>
                  </a:lnTo>
                  <a:lnTo>
                    <a:pt x="156" y="73"/>
                  </a:lnTo>
                  <a:lnTo>
                    <a:pt x="156" y="73"/>
                  </a:lnTo>
                  <a:lnTo>
                    <a:pt x="157" y="76"/>
                  </a:lnTo>
                  <a:lnTo>
                    <a:pt x="157" y="76"/>
                  </a:lnTo>
                  <a:lnTo>
                    <a:pt x="159" y="77"/>
                  </a:lnTo>
                  <a:lnTo>
                    <a:pt x="159" y="77"/>
                  </a:lnTo>
                  <a:lnTo>
                    <a:pt x="162" y="76"/>
                  </a:lnTo>
                  <a:lnTo>
                    <a:pt x="162" y="76"/>
                  </a:lnTo>
                  <a:lnTo>
                    <a:pt x="163" y="73"/>
                  </a:lnTo>
                  <a:lnTo>
                    <a:pt x="163" y="73"/>
                  </a:lnTo>
                  <a:lnTo>
                    <a:pt x="162" y="70"/>
                  </a:lnTo>
                  <a:lnTo>
                    <a:pt x="162" y="70"/>
                  </a:lnTo>
                  <a:lnTo>
                    <a:pt x="159" y="69"/>
                  </a:lnTo>
                  <a:lnTo>
                    <a:pt x="159" y="69"/>
                  </a:lnTo>
                  <a:close/>
                  <a:moveTo>
                    <a:pt x="159" y="79"/>
                  </a:moveTo>
                  <a:lnTo>
                    <a:pt x="159" y="79"/>
                  </a:lnTo>
                  <a:lnTo>
                    <a:pt x="157" y="80"/>
                  </a:lnTo>
                  <a:lnTo>
                    <a:pt x="157" y="80"/>
                  </a:lnTo>
                  <a:lnTo>
                    <a:pt x="156" y="83"/>
                  </a:lnTo>
                  <a:lnTo>
                    <a:pt x="156" y="83"/>
                  </a:lnTo>
                  <a:lnTo>
                    <a:pt x="157" y="85"/>
                  </a:lnTo>
                  <a:lnTo>
                    <a:pt x="157" y="85"/>
                  </a:lnTo>
                  <a:lnTo>
                    <a:pt x="159" y="86"/>
                  </a:lnTo>
                  <a:lnTo>
                    <a:pt x="159" y="86"/>
                  </a:lnTo>
                  <a:lnTo>
                    <a:pt x="162" y="85"/>
                  </a:lnTo>
                  <a:lnTo>
                    <a:pt x="162" y="85"/>
                  </a:lnTo>
                  <a:lnTo>
                    <a:pt x="163" y="83"/>
                  </a:lnTo>
                  <a:lnTo>
                    <a:pt x="163" y="83"/>
                  </a:lnTo>
                  <a:lnTo>
                    <a:pt x="162" y="80"/>
                  </a:lnTo>
                  <a:lnTo>
                    <a:pt x="162" y="80"/>
                  </a:lnTo>
                  <a:lnTo>
                    <a:pt x="161" y="80"/>
                  </a:lnTo>
                  <a:lnTo>
                    <a:pt x="159" y="79"/>
                  </a:lnTo>
                  <a:lnTo>
                    <a:pt x="159" y="79"/>
                  </a:lnTo>
                  <a:close/>
                  <a:moveTo>
                    <a:pt x="34" y="89"/>
                  </a:moveTo>
                  <a:lnTo>
                    <a:pt x="34" y="89"/>
                  </a:lnTo>
                  <a:lnTo>
                    <a:pt x="31" y="90"/>
                  </a:lnTo>
                  <a:lnTo>
                    <a:pt x="31" y="90"/>
                  </a:lnTo>
                  <a:lnTo>
                    <a:pt x="30" y="93"/>
                  </a:lnTo>
                  <a:lnTo>
                    <a:pt x="30" y="93"/>
                  </a:lnTo>
                  <a:lnTo>
                    <a:pt x="31" y="95"/>
                  </a:lnTo>
                  <a:lnTo>
                    <a:pt x="31" y="95"/>
                  </a:lnTo>
                  <a:lnTo>
                    <a:pt x="34" y="96"/>
                  </a:lnTo>
                  <a:lnTo>
                    <a:pt x="34" y="96"/>
                  </a:lnTo>
                  <a:lnTo>
                    <a:pt x="37" y="95"/>
                  </a:lnTo>
                  <a:lnTo>
                    <a:pt x="37" y="95"/>
                  </a:lnTo>
                  <a:lnTo>
                    <a:pt x="38" y="93"/>
                  </a:lnTo>
                  <a:lnTo>
                    <a:pt x="38" y="93"/>
                  </a:lnTo>
                  <a:lnTo>
                    <a:pt x="37" y="90"/>
                  </a:lnTo>
                  <a:lnTo>
                    <a:pt x="37" y="90"/>
                  </a:lnTo>
                  <a:lnTo>
                    <a:pt x="34" y="89"/>
                  </a:lnTo>
                  <a:lnTo>
                    <a:pt x="34" y="89"/>
                  </a:lnTo>
                  <a:close/>
                  <a:moveTo>
                    <a:pt x="24" y="0"/>
                  </a:moveTo>
                  <a:lnTo>
                    <a:pt x="24" y="0"/>
                  </a:lnTo>
                  <a:lnTo>
                    <a:pt x="22" y="1"/>
                  </a:lnTo>
                  <a:lnTo>
                    <a:pt x="22" y="1"/>
                  </a:lnTo>
                  <a:lnTo>
                    <a:pt x="21" y="4"/>
                  </a:lnTo>
                  <a:lnTo>
                    <a:pt x="21" y="4"/>
                  </a:lnTo>
                  <a:lnTo>
                    <a:pt x="22" y="6"/>
                  </a:lnTo>
                  <a:lnTo>
                    <a:pt x="22" y="6"/>
                  </a:lnTo>
                  <a:lnTo>
                    <a:pt x="24" y="7"/>
                  </a:lnTo>
                  <a:lnTo>
                    <a:pt x="24" y="7"/>
                  </a:lnTo>
                  <a:lnTo>
                    <a:pt x="27" y="6"/>
                  </a:lnTo>
                  <a:lnTo>
                    <a:pt x="27" y="6"/>
                  </a:lnTo>
                  <a:lnTo>
                    <a:pt x="28" y="4"/>
                  </a:lnTo>
                  <a:lnTo>
                    <a:pt x="28" y="4"/>
                  </a:lnTo>
                  <a:lnTo>
                    <a:pt x="27" y="1"/>
                  </a:lnTo>
                  <a:lnTo>
                    <a:pt x="27" y="1"/>
                  </a:lnTo>
                  <a:lnTo>
                    <a:pt x="24" y="0"/>
                  </a:lnTo>
                  <a:lnTo>
                    <a:pt x="24" y="0"/>
                  </a:lnTo>
                  <a:close/>
                  <a:moveTo>
                    <a:pt x="34" y="0"/>
                  </a:moveTo>
                  <a:lnTo>
                    <a:pt x="34" y="0"/>
                  </a:lnTo>
                  <a:lnTo>
                    <a:pt x="31" y="1"/>
                  </a:lnTo>
                  <a:lnTo>
                    <a:pt x="31" y="1"/>
                  </a:lnTo>
                  <a:lnTo>
                    <a:pt x="30" y="4"/>
                  </a:lnTo>
                  <a:lnTo>
                    <a:pt x="30" y="4"/>
                  </a:lnTo>
                  <a:lnTo>
                    <a:pt x="31" y="6"/>
                  </a:lnTo>
                  <a:lnTo>
                    <a:pt x="31" y="6"/>
                  </a:lnTo>
                  <a:lnTo>
                    <a:pt x="34" y="7"/>
                  </a:lnTo>
                  <a:lnTo>
                    <a:pt x="34" y="7"/>
                  </a:lnTo>
                  <a:lnTo>
                    <a:pt x="37" y="6"/>
                  </a:lnTo>
                  <a:lnTo>
                    <a:pt x="37" y="6"/>
                  </a:lnTo>
                  <a:lnTo>
                    <a:pt x="38" y="4"/>
                  </a:lnTo>
                  <a:lnTo>
                    <a:pt x="38" y="4"/>
                  </a:lnTo>
                  <a:lnTo>
                    <a:pt x="37" y="1"/>
                  </a:lnTo>
                  <a:lnTo>
                    <a:pt x="37" y="1"/>
                  </a:lnTo>
                  <a:lnTo>
                    <a:pt x="34" y="0"/>
                  </a:lnTo>
                  <a:lnTo>
                    <a:pt x="34" y="0"/>
                  </a:lnTo>
                  <a:close/>
                  <a:moveTo>
                    <a:pt x="44" y="89"/>
                  </a:moveTo>
                  <a:lnTo>
                    <a:pt x="44" y="89"/>
                  </a:lnTo>
                  <a:lnTo>
                    <a:pt x="42" y="89"/>
                  </a:lnTo>
                  <a:lnTo>
                    <a:pt x="41" y="90"/>
                  </a:lnTo>
                  <a:lnTo>
                    <a:pt x="41" y="90"/>
                  </a:lnTo>
                  <a:lnTo>
                    <a:pt x="41" y="93"/>
                  </a:lnTo>
                  <a:lnTo>
                    <a:pt x="41" y="93"/>
                  </a:lnTo>
                  <a:lnTo>
                    <a:pt x="41" y="95"/>
                  </a:lnTo>
                  <a:lnTo>
                    <a:pt x="41" y="95"/>
                  </a:lnTo>
                  <a:lnTo>
                    <a:pt x="43" y="96"/>
                  </a:lnTo>
                  <a:lnTo>
                    <a:pt x="44" y="96"/>
                  </a:lnTo>
                  <a:lnTo>
                    <a:pt x="44" y="96"/>
                  </a:lnTo>
                  <a:lnTo>
                    <a:pt x="46" y="95"/>
                  </a:lnTo>
                  <a:lnTo>
                    <a:pt x="46" y="95"/>
                  </a:lnTo>
                  <a:lnTo>
                    <a:pt x="47" y="93"/>
                  </a:lnTo>
                  <a:lnTo>
                    <a:pt x="47" y="93"/>
                  </a:lnTo>
                  <a:lnTo>
                    <a:pt x="46" y="90"/>
                  </a:lnTo>
                  <a:lnTo>
                    <a:pt x="46" y="90"/>
                  </a:lnTo>
                  <a:lnTo>
                    <a:pt x="44" y="89"/>
                  </a:lnTo>
                  <a:lnTo>
                    <a:pt x="44" y="89"/>
                  </a:lnTo>
                  <a:close/>
                  <a:moveTo>
                    <a:pt x="159" y="50"/>
                  </a:moveTo>
                  <a:lnTo>
                    <a:pt x="159" y="50"/>
                  </a:lnTo>
                  <a:lnTo>
                    <a:pt x="157" y="51"/>
                  </a:lnTo>
                  <a:lnTo>
                    <a:pt x="157" y="51"/>
                  </a:lnTo>
                  <a:lnTo>
                    <a:pt x="156" y="53"/>
                  </a:lnTo>
                  <a:lnTo>
                    <a:pt x="156" y="53"/>
                  </a:lnTo>
                  <a:lnTo>
                    <a:pt x="157" y="55"/>
                  </a:lnTo>
                  <a:lnTo>
                    <a:pt x="157" y="55"/>
                  </a:lnTo>
                  <a:lnTo>
                    <a:pt x="159" y="56"/>
                  </a:lnTo>
                  <a:lnTo>
                    <a:pt x="159" y="56"/>
                  </a:lnTo>
                  <a:lnTo>
                    <a:pt x="162" y="55"/>
                  </a:lnTo>
                  <a:lnTo>
                    <a:pt x="162" y="55"/>
                  </a:lnTo>
                  <a:lnTo>
                    <a:pt x="163" y="53"/>
                  </a:lnTo>
                  <a:lnTo>
                    <a:pt x="163" y="53"/>
                  </a:lnTo>
                  <a:lnTo>
                    <a:pt x="162" y="51"/>
                  </a:lnTo>
                  <a:lnTo>
                    <a:pt x="162" y="51"/>
                  </a:lnTo>
                  <a:lnTo>
                    <a:pt x="159" y="50"/>
                  </a:lnTo>
                  <a:lnTo>
                    <a:pt x="159" y="50"/>
                  </a:lnTo>
                  <a:close/>
                </a:path>
              </a:pathLst>
            </a:custGeom>
            <a:grp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grpSp>
      <p:grpSp>
        <p:nvGrpSpPr>
          <p:cNvPr id="37914" name="组合 9222"/>
          <p:cNvGrpSpPr>
            <a:grpSpLocks/>
          </p:cNvGrpSpPr>
          <p:nvPr/>
        </p:nvGrpSpPr>
        <p:grpSpPr bwMode="auto">
          <a:xfrm>
            <a:off x="1649413" y="3452813"/>
            <a:ext cx="407987" cy="430212"/>
            <a:chOff x="2565076" y="958335"/>
            <a:chExt cx="615166" cy="649663"/>
          </a:xfrm>
        </p:grpSpPr>
        <p:sp>
          <p:nvSpPr>
            <p:cNvPr id="23" name="Freeform 435"/>
            <p:cNvSpPr>
              <a:spLocks noEditPoints="1"/>
            </p:cNvSpPr>
            <p:nvPr/>
          </p:nvSpPr>
          <p:spPr bwMode="auto">
            <a:xfrm>
              <a:off x="2670396" y="958335"/>
              <a:ext cx="505058" cy="536991"/>
            </a:xfrm>
            <a:custGeom>
              <a:avLst/>
              <a:gdLst>
                <a:gd name="T0" fmla="*/ 259 w 263"/>
                <a:gd name="T1" fmla="*/ 0 h 280"/>
                <a:gd name="T2" fmla="*/ 259 w 263"/>
                <a:gd name="T3" fmla="*/ 0 h 280"/>
                <a:gd name="T4" fmla="*/ 258 w 263"/>
                <a:gd name="T5" fmla="*/ 0 h 280"/>
                <a:gd name="T6" fmla="*/ 258 w 263"/>
                <a:gd name="T7" fmla="*/ 0 h 280"/>
                <a:gd name="T8" fmla="*/ 259 w 263"/>
                <a:gd name="T9" fmla="*/ 0 h 280"/>
                <a:gd name="T10" fmla="*/ 259 w 263"/>
                <a:gd name="T11" fmla="*/ 0 h 280"/>
                <a:gd name="T12" fmla="*/ 262 w 263"/>
                <a:gd name="T13" fmla="*/ 2 h 280"/>
                <a:gd name="T14" fmla="*/ 262 w 263"/>
                <a:gd name="T15" fmla="*/ 2 h 280"/>
                <a:gd name="T16" fmla="*/ 262 w 263"/>
                <a:gd name="T17" fmla="*/ 1 h 280"/>
                <a:gd name="T18" fmla="*/ 262 w 263"/>
                <a:gd name="T19" fmla="*/ 1 h 280"/>
                <a:gd name="T20" fmla="*/ 259 w 263"/>
                <a:gd name="T21" fmla="*/ 0 h 280"/>
                <a:gd name="T22" fmla="*/ 37 w 263"/>
                <a:gd name="T23" fmla="*/ 17 h 280"/>
                <a:gd name="T24" fmla="*/ 37 w 263"/>
                <a:gd name="T25" fmla="*/ 17 h 280"/>
                <a:gd name="T26" fmla="*/ 34 w 263"/>
                <a:gd name="T27" fmla="*/ 18 h 280"/>
                <a:gd name="T28" fmla="*/ 31 w 263"/>
                <a:gd name="T29" fmla="*/ 19 h 280"/>
                <a:gd name="T30" fmla="*/ 29 w 263"/>
                <a:gd name="T31" fmla="*/ 21 h 280"/>
                <a:gd name="T32" fmla="*/ 29 w 263"/>
                <a:gd name="T33" fmla="*/ 21 h 280"/>
                <a:gd name="T34" fmla="*/ 24 w 263"/>
                <a:gd name="T35" fmla="*/ 26 h 280"/>
                <a:gd name="T36" fmla="*/ 19 w 263"/>
                <a:gd name="T37" fmla="*/ 30 h 280"/>
                <a:gd name="T38" fmla="*/ 15 w 263"/>
                <a:gd name="T39" fmla="*/ 32 h 280"/>
                <a:gd name="T40" fmla="*/ 15 w 263"/>
                <a:gd name="T41" fmla="*/ 32 h 280"/>
                <a:gd name="T42" fmla="*/ 11 w 263"/>
                <a:gd name="T43" fmla="*/ 34 h 280"/>
                <a:gd name="T44" fmla="*/ 6 w 263"/>
                <a:gd name="T45" fmla="*/ 37 h 280"/>
                <a:gd name="T46" fmla="*/ 2 w 263"/>
                <a:gd name="T47" fmla="*/ 42 h 280"/>
                <a:gd name="T48" fmla="*/ 1 w 263"/>
                <a:gd name="T49" fmla="*/ 45 h 280"/>
                <a:gd name="T50" fmla="*/ 0 w 263"/>
                <a:gd name="T51" fmla="*/ 48 h 280"/>
                <a:gd name="T52" fmla="*/ 0 w 263"/>
                <a:gd name="T53" fmla="*/ 48 h 280"/>
                <a:gd name="T54" fmla="*/ 0 w 263"/>
                <a:gd name="T55" fmla="*/ 52 h 280"/>
                <a:gd name="T56" fmla="*/ 1 w 263"/>
                <a:gd name="T57" fmla="*/ 272 h 280"/>
                <a:gd name="T58" fmla="*/ 1 w 263"/>
                <a:gd name="T59" fmla="*/ 272 h 280"/>
                <a:gd name="T60" fmla="*/ 1 w 263"/>
                <a:gd name="T61" fmla="*/ 276 h 280"/>
                <a:gd name="T62" fmla="*/ 1 w 263"/>
                <a:gd name="T63" fmla="*/ 276 h 280"/>
                <a:gd name="T64" fmla="*/ 2 w 263"/>
                <a:gd name="T65" fmla="*/ 278 h 280"/>
                <a:gd name="T66" fmla="*/ 3 w 263"/>
                <a:gd name="T67" fmla="*/ 280 h 280"/>
                <a:gd name="T68" fmla="*/ 3 w 263"/>
                <a:gd name="T69" fmla="*/ 280 h 280"/>
                <a:gd name="T70" fmla="*/ 6 w 263"/>
                <a:gd name="T71" fmla="*/ 280 h 280"/>
                <a:gd name="T72" fmla="*/ 18 w 263"/>
                <a:gd name="T73" fmla="*/ 280 h 280"/>
                <a:gd name="T74" fmla="*/ 263 w 263"/>
                <a:gd name="T75" fmla="*/ 280 h 280"/>
                <a:gd name="T76" fmla="*/ 262 w 263"/>
                <a:gd name="T77" fmla="*/ 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 h="280">
                  <a:moveTo>
                    <a:pt x="259" y="0"/>
                  </a:moveTo>
                  <a:lnTo>
                    <a:pt x="259" y="0"/>
                  </a:lnTo>
                  <a:lnTo>
                    <a:pt x="258" y="0"/>
                  </a:lnTo>
                  <a:lnTo>
                    <a:pt x="258" y="0"/>
                  </a:lnTo>
                  <a:lnTo>
                    <a:pt x="259" y="0"/>
                  </a:lnTo>
                  <a:lnTo>
                    <a:pt x="259" y="0"/>
                  </a:lnTo>
                  <a:close/>
                  <a:moveTo>
                    <a:pt x="262" y="2"/>
                  </a:moveTo>
                  <a:lnTo>
                    <a:pt x="262" y="2"/>
                  </a:lnTo>
                  <a:lnTo>
                    <a:pt x="262" y="1"/>
                  </a:lnTo>
                  <a:lnTo>
                    <a:pt x="262" y="1"/>
                  </a:lnTo>
                  <a:lnTo>
                    <a:pt x="259" y="0"/>
                  </a:lnTo>
                  <a:lnTo>
                    <a:pt x="37" y="17"/>
                  </a:lnTo>
                  <a:lnTo>
                    <a:pt x="37" y="17"/>
                  </a:lnTo>
                  <a:lnTo>
                    <a:pt x="34" y="18"/>
                  </a:lnTo>
                  <a:lnTo>
                    <a:pt x="31" y="19"/>
                  </a:lnTo>
                  <a:lnTo>
                    <a:pt x="29" y="21"/>
                  </a:lnTo>
                  <a:lnTo>
                    <a:pt x="29" y="21"/>
                  </a:lnTo>
                  <a:lnTo>
                    <a:pt x="24" y="26"/>
                  </a:lnTo>
                  <a:lnTo>
                    <a:pt x="19" y="30"/>
                  </a:lnTo>
                  <a:lnTo>
                    <a:pt x="15" y="32"/>
                  </a:lnTo>
                  <a:lnTo>
                    <a:pt x="15" y="32"/>
                  </a:lnTo>
                  <a:lnTo>
                    <a:pt x="11" y="34"/>
                  </a:lnTo>
                  <a:lnTo>
                    <a:pt x="6" y="37"/>
                  </a:lnTo>
                  <a:lnTo>
                    <a:pt x="2" y="42"/>
                  </a:lnTo>
                  <a:lnTo>
                    <a:pt x="1" y="45"/>
                  </a:lnTo>
                  <a:lnTo>
                    <a:pt x="0" y="48"/>
                  </a:lnTo>
                  <a:lnTo>
                    <a:pt x="0" y="48"/>
                  </a:lnTo>
                  <a:lnTo>
                    <a:pt x="0" y="52"/>
                  </a:lnTo>
                  <a:lnTo>
                    <a:pt x="1" y="272"/>
                  </a:lnTo>
                  <a:lnTo>
                    <a:pt x="1" y="272"/>
                  </a:lnTo>
                  <a:lnTo>
                    <a:pt x="1" y="276"/>
                  </a:lnTo>
                  <a:lnTo>
                    <a:pt x="1" y="276"/>
                  </a:lnTo>
                  <a:lnTo>
                    <a:pt x="2" y="278"/>
                  </a:lnTo>
                  <a:lnTo>
                    <a:pt x="3" y="280"/>
                  </a:lnTo>
                  <a:lnTo>
                    <a:pt x="3" y="280"/>
                  </a:lnTo>
                  <a:lnTo>
                    <a:pt x="6" y="280"/>
                  </a:lnTo>
                  <a:lnTo>
                    <a:pt x="18" y="280"/>
                  </a:lnTo>
                  <a:lnTo>
                    <a:pt x="263" y="280"/>
                  </a:lnTo>
                  <a:lnTo>
                    <a:pt x="262" y="2"/>
                  </a:lnTo>
                  <a:close/>
                </a:path>
              </a:pathLst>
            </a:custGeom>
            <a:solidFill>
              <a:srgbClr val="595757"/>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4" name="Freeform 436"/>
            <p:cNvSpPr>
              <a:spLocks/>
            </p:cNvSpPr>
            <p:nvPr/>
          </p:nvSpPr>
          <p:spPr bwMode="auto">
            <a:xfrm>
              <a:off x="2565076" y="1118952"/>
              <a:ext cx="445218" cy="441100"/>
            </a:xfrm>
            <a:custGeom>
              <a:avLst/>
              <a:gdLst>
                <a:gd name="T0" fmla="*/ 232 w 232"/>
                <a:gd name="T1" fmla="*/ 101 h 230"/>
                <a:gd name="T2" fmla="*/ 230 w 232"/>
                <a:gd name="T3" fmla="*/ 125 h 230"/>
                <a:gd name="T4" fmla="*/ 224 w 232"/>
                <a:gd name="T5" fmla="*/ 147 h 230"/>
                <a:gd name="T6" fmla="*/ 213 w 232"/>
                <a:gd name="T7" fmla="*/ 167 h 230"/>
                <a:gd name="T8" fmla="*/ 198 w 232"/>
                <a:gd name="T9" fmla="*/ 186 h 230"/>
                <a:gd name="T10" fmla="*/ 181 w 232"/>
                <a:gd name="T11" fmla="*/ 203 h 230"/>
                <a:gd name="T12" fmla="*/ 162 w 232"/>
                <a:gd name="T13" fmla="*/ 215 h 230"/>
                <a:gd name="T14" fmla="*/ 140 w 232"/>
                <a:gd name="T15" fmla="*/ 224 h 230"/>
                <a:gd name="T16" fmla="*/ 116 w 232"/>
                <a:gd name="T17" fmla="*/ 229 h 230"/>
                <a:gd name="T18" fmla="*/ 104 w 232"/>
                <a:gd name="T19" fmla="*/ 230 h 230"/>
                <a:gd name="T20" fmla="*/ 82 w 232"/>
                <a:gd name="T21" fmla="*/ 229 h 230"/>
                <a:gd name="T22" fmla="*/ 61 w 232"/>
                <a:gd name="T23" fmla="*/ 223 h 230"/>
                <a:gd name="T24" fmla="*/ 42 w 232"/>
                <a:gd name="T25" fmla="*/ 212 h 230"/>
                <a:gd name="T26" fmla="*/ 26 w 232"/>
                <a:gd name="T27" fmla="*/ 199 h 230"/>
                <a:gd name="T28" fmla="*/ 14 w 232"/>
                <a:gd name="T29" fmla="*/ 182 h 230"/>
                <a:gd name="T30" fmla="*/ 5 w 232"/>
                <a:gd name="T31" fmla="*/ 163 h 230"/>
                <a:gd name="T32" fmla="*/ 0 w 232"/>
                <a:gd name="T33" fmla="*/ 141 h 230"/>
                <a:gd name="T34" fmla="*/ 0 w 232"/>
                <a:gd name="T35" fmla="*/ 129 h 230"/>
                <a:gd name="T36" fmla="*/ 2 w 232"/>
                <a:gd name="T37" fmla="*/ 107 h 230"/>
                <a:gd name="T38" fmla="*/ 8 w 232"/>
                <a:gd name="T39" fmla="*/ 84 h 230"/>
                <a:gd name="T40" fmla="*/ 20 w 232"/>
                <a:gd name="T41" fmla="*/ 63 h 230"/>
                <a:gd name="T42" fmla="*/ 34 w 232"/>
                <a:gd name="T43" fmla="*/ 45 h 230"/>
                <a:gd name="T44" fmla="*/ 51 w 232"/>
                <a:gd name="T45" fmla="*/ 29 h 230"/>
                <a:gd name="T46" fmla="*/ 71 w 232"/>
                <a:gd name="T47" fmla="*/ 15 h 230"/>
                <a:gd name="T48" fmla="*/ 93 w 232"/>
                <a:gd name="T49" fmla="*/ 6 h 230"/>
                <a:gd name="T50" fmla="*/ 116 w 232"/>
                <a:gd name="T51" fmla="*/ 1 h 230"/>
                <a:gd name="T52" fmla="*/ 128 w 232"/>
                <a:gd name="T53" fmla="*/ 0 h 230"/>
                <a:gd name="T54" fmla="*/ 151 w 232"/>
                <a:gd name="T55" fmla="*/ 2 h 230"/>
                <a:gd name="T56" fmla="*/ 172 w 232"/>
                <a:gd name="T57" fmla="*/ 7 h 230"/>
                <a:gd name="T58" fmla="*/ 191 w 232"/>
                <a:gd name="T59" fmla="*/ 18 h 230"/>
                <a:gd name="T60" fmla="*/ 206 w 232"/>
                <a:gd name="T61" fmla="*/ 32 h 230"/>
                <a:gd name="T62" fmla="*/ 218 w 232"/>
                <a:gd name="T63" fmla="*/ 48 h 230"/>
                <a:gd name="T64" fmla="*/ 227 w 232"/>
                <a:gd name="T65" fmla="*/ 67 h 230"/>
                <a:gd name="T66" fmla="*/ 232 w 232"/>
                <a:gd name="T67" fmla="*/ 90 h 230"/>
                <a:gd name="T68" fmla="*/ 232 w 232"/>
                <a:gd name="T69" fmla="*/ 10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230">
                  <a:moveTo>
                    <a:pt x="232" y="101"/>
                  </a:moveTo>
                  <a:lnTo>
                    <a:pt x="232" y="101"/>
                  </a:lnTo>
                  <a:lnTo>
                    <a:pt x="232" y="113"/>
                  </a:lnTo>
                  <a:lnTo>
                    <a:pt x="230" y="125"/>
                  </a:lnTo>
                  <a:lnTo>
                    <a:pt x="227" y="135"/>
                  </a:lnTo>
                  <a:lnTo>
                    <a:pt x="224" y="147"/>
                  </a:lnTo>
                  <a:lnTo>
                    <a:pt x="218" y="157"/>
                  </a:lnTo>
                  <a:lnTo>
                    <a:pt x="213" y="167"/>
                  </a:lnTo>
                  <a:lnTo>
                    <a:pt x="206" y="177"/>
                  </a:lnTo>
                  <a:lnTo>
                    <a:pt x="198" y="186"/>
                  </a:lnTo>
                  <a:lnTo>
                    <a:pt x="191" y="194"/>
                  </a:lnTo>
                  <a:lnTo>
                    <a:pt x="181" y="203"/>
                  </a:lnTo>
                  <a:lnTo>
                    <a:pt x="172" y="209"/>
                  </a:lnTo>
                  <a:lnTo>
                    <a:pt x="162" y="215"/>
                  </a:lnTo>
                  <a:lnTo>
                    <a:pt x="151" y="221"/>
                  </a:lnTo>
                  <a:lnTo>
                    <a:pt x="140" y="224"/>
                  </a:lnTo>
                  <a:lnTo>
                    <a:pt x="128" y="227"/>
                  </a:lnTo>
                  <a:lnTo>
                    <a:pt x="116" y="229"/>
                  </a:lnTo>
                  <a:lnTo>
                    <a:pt x="116" y="229"/>
                  </a:lnTo>
                  <a:lnTo>
                    <a:pt x="104" y="230"/>
                  </a:lnTo>
                  <a:lnTo>
                    <a:pt x="93" y="230"/>
                  </a:lnTo>
                  <a:lnTo>
                    <a:pt x="82" y="229"/>
                  </a:lnTo>
                  <a:lnTo>
                    <a:pt x="71" y="226"/>
                  </a:lnTo>
                  <a:lnTo>
                    <a:pt x="61" y="223"/>
                  </a:lnTo>
                  <a:lnTo>
                    <a:pt x="51" y="219"/>
                  </a:lnTo>
                  <a:lnTo>
                    <a:pt x="42" y="212"/>
                  </a:lnTo>
                  <a:lnTo>
                    <a:pt x="34" y="206"/>
                  </a:lnTo>
                  <a:lnTo>
                    <a:pt x="26" y="199"/>
                  </a:lnTo>
                  <a:lnTo>
                    <a:pt x="20" y="191"/>
                  </a:lnTo>
                  <a:lnTo>
                    <a:pt x="14" y="182"/>
                  </a:lnTo>
                  <a:lnTo>
                    <a:pt x="9" y="173"/>
                  </a:lnTo>
                  <a:lnTo>
                    <a:pt x="5" y="163"/>
                  </a:lnTo>
                  <a:lnTo>
                    <a:pt x="2" y="153"/>
                  </a:lnTo>
                  <a:lnTo>
                    <a:pt x="0" y="141"/>
                  </a:lnTo>
                  <a:lnTo>
                    <a:pt x="0" y="129"/>
                  </a:lnTo>
                  <a:lnTo>
                    <a:pt x="0" y="129"/>
                  </a:lnTo>
                  <a:lnTo>
                    <a:pt x="0" y="117"/>
                  </a:lnTo>
                  <a:lnTo>
                    <a:pt x="2" y="107"/>
                  </a:lnTo>
                  <a:lnTo>
                    <a:pt x="5" y="95"/>
                  </a:lnTo>
                  <a:lnTo>
                    <a:pt x="8" y="84"/>
                  </a:lnTo>
                  <a:lnTo>
                    <a:pt x="14" y="74"/>
                  </a:lnTo>
                  <a:lnTo>
                    <a:pt x="20" y="63"/>
                  </a:lnTo>
                  <a:lnTo>
                    <a:pt x="26" y="53"/>
                  </a:lnTo>
                  <a:lnTo>
                    <a:pt x="34" y="45"/>
                  </a:lnTo>
                  <a:lnTo>
                    <a:pt x="42" y="36"/>
                  </a:lnTo>
                  <a:lnTo>
                    <a:pt x="51" y="29"/>
                  </a:lnTo>
                  <a:lnTo>
                    <a:pt x="61" y="21"/>
                  </a:lnTo>
                  <a:lnTo>
                    <a:pt x="71" y="15"/>
                  </a:lnTo>
                  <a:lnTo>
                    <a:pt x="82" y="11"/>
                  </a:lnTo>
                  <a:lnTo>
                    <a:pt x="93" y="6"/>
                  </a:lnTo>
                  <a:lnTo>
                    <a:pt x="104" y="3"/>
                  </a:lnTo>
                  <a:lnTo>
                    <a:pt x="116" y="1"/>
                  </a:lnTo>
                  <a:lnTo>
                    <a:pt x="116" y="1"/>
                  </a:lnTo>
                  <a:lnTo>
                    <a:pt x="128" y="0"/>
                  </a:lnTo>
                  <a:lnTo>
                    <a:pt x="140" y="0"/>
                  </a:lnTo>
                  <a:lnTo>
                    <a:pt x="151" y="2"/>
                  </a:lnTo>
                  <a:lnTo>
                    <a:pt x="162" y="4"/>
                  </a:lnTo>
                  <a:lnTo>
                    <a:pt x="172" y="7"/>
                  </a:lnTo>
                  <a:lnTo>
                    <a:pt x="181" y="13"/>
                  </a:lnTo>
                  <a:lnTo>
                    <a:pt x="191" y="18"/>
                  </a:lnTo>
                  <a:lnTo>
                    <a:pt x="198" y="25"/>
                  </a:lnTo>
                  <a:lnTo>
                    <a:pt x="206" y="32"/>
                  </a:lnTo>
                  <a:lnTo>
                    <a:pt x="213" y="39"/>
                  </a:lnTo>
                  <a:lnTo>
                    <a:pt x="218" y="48"/>
                  </a:lnTo>
                  <a:lnTo>
                    <a:pt x="224" y="58"/>
                  </a:lnTo>
                  <a:lnTo>
                    <a:pt x="227" y="67"/>
                  </a:lnTo>
                  <a:lnTo>
                    <a:pt x="230" y="78"/>
                  </a:lnTo>
                  <a:lnTo>
                    <a:pt x="232" y="90"/>
                  </a:lnTo>
                  <a:lnTo>
                    <a:pt x="232" y="101"/>
                  </a:lnTo>
                  <a:lnTo>
                    <a:pt x="232" y="101"/>
                  </a:lnTo>
                  <a:close/>
                </a:path>
              </a:pathLst>
            </a:custGeom>
            <a:solidFill>
              <a:srgbClr val="9F9FA0"/>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5" name="Freeform 437"/>
            <p:cNvSpPr>
              <a:spLocks/>
            </p:cNvSpPr>
            <p:nvPr/>
          </p:nvSpPr>
          <p:spPr bwMode="auto">
            <a:xfrm>
              <a:off x="2574651" y="1128541"/>
              <a:ext cx="426069" cy="421922"/>
            </a:xfrm>
            <a:custGeom>
              <a:avLst/>
              <a:gdLst>
                <a:gd name="T0" fmla="*/ 222 w 222"/>
                <a:gd name="T1" fmla="*/ 96 h 220"/>
                <a:gd name="T2" fmla="*/ 220 w 222"/>
                <a:gd name="T3" fmla="*/ 119 h 220"/>
                <a:gd name="T4" fmla="*/ 213 w 222"/>
                <a:gd name="T5" fmla="*/ 140 h 220"/>
                <a:gd name="T6" fmla="*/ 203 w 222"/>
                <a:gd name="T7" fmla="*/ 160 h 220"/>
                <a:gd name="T8" fmla="*/ 190 w 222"/>
                <a:gd name="T9" fmla="*/ 177 h 220"/>
                <a:gd name="T10" fmla="*/ 173 w 222"/>
                <a:gd name="T11" fmla="*/ 193 h 220"/>
                <a:gd name="T12" fmla="*/ 155 w 222"/>
                <a:gd name="T13" fmla="*/ 205 h 220"/>
                <a:gd name="T14" fmla="*/ 133 w 222"/>
                <a:gd name="T15" fmla="*/ 215 h 220"/>
                <a:gd name="T16" fmla="*/ 111 w 222"/>
                <a:gd name="T17" fmla="*/ 219 h 220"/>
                <a:gd name="T18" fmla="*/ 100 w 222"/>
                <a:gd name="T19" fmla="*/ 220 h 220"/>
                <a:gd name="T20" fmla="*/ 78 w 222"/>
                <a:gd name="T21" fmla="*/ 219 h 220"/>
                <a:gd name="T22" fmla="*/ 59 w 222"/>
                <a:gd name="T23" fmla="*/ 213 h 220"/>
                <a:gd name="T24" fmla="*/ 41 w 222"/>
                <a:gd name="T25" fmla="*/ 203 h 220"/>
                <a:gd name="T26" fmla="*/ 26 w 222"/>
                <a:gd name="T27" fmla="*/ 190 h 220"/>
                <a:gd name="T28" fmla="*/ 14 w 222"/>
                <a:gd name="T29" fmla="*/ 174 h 220"/>
                <a:gd name="T30" fmla="*/ 5 w 222"/>
                <a:gd name="T31" fmla="*/ 156 h 220"/>
                <a:gd name="T32" fmla="*/ 1 w 222"/>
                <a:gd name="T33" fmla="*/ 135 h 220"/>
                <a:gd name="T34" fmla="*/ 0 w 222"/>
                <a:gd name="T35" fmla="*/ 124 h 220"/>
                <a:gd name="T36" fmla="*/ 2 w 222"/>
                <a:gd name="T37" fmla="*/ 102 h 220"/>
                <a:gd name="T38" fmla="*/ 9 w 222"/>
                <a:gd name="T39" fmla="*/ 80 h 220"/>
                <a:gd name="T40" fmla="*/ 19 w 222"/>
                <a:gd name="T41" fmla="*/ 60 h 220"/>
                <a:gd name="T42" fmla="*/ 32 w 222"/>
                <a:gd name="T43" fmla="*/ 43 h 220"/>
                <a:gd name="T44" fmla="*/ 49 w 222"/>
                <a:gd name="T45" fmla="*/ 27 h 220"/>
                <a:gd name="T46" fmla="*/ 68 w 222"/>
                <a:gd name="T47" fmla="*/ 15 h 220"/>
                <a:gd name="T48" fmla="*/ 89 w 222"/>
                <a:gd name="T49" fmla="*/ 6 h 220"/>
                <a:gd name="T50" fmla="*/ 111 w 222"/>
                <a:gd name="T51" fmla="*/ 1 h 220"/>
                <a:gd name="T52" fmla="*/ 123 w 222"/>
                <a:gd name="T53" fmla="*/ 0 h 220"/>
                <a:gd name="T54" fmla="*/ 144 w 222"/>
                <a:gd name="T55" fmla="*/ 2 h 220"/>
                <a:gd name="T56" fmla="*/ 164 w 222"/>
                <a:gd name="T57" fmla="*/ 8 h 220"/>
                <a:gd name="T58" fmla="*/ 181 w 222"/>
                <a:gd name="T59" fmla="*/ 17 h 220"/>
                <a:gd name="T60" fmla="*/ 196 w 222"/>
                <a:gd name="T61" fmla="*/ 30 h 220"/>
                <a:gd name="T62" fmla="*/ 209 w 222"/>
                <a:gd name="T63" fmla="*/ 46 h 220"/>
                <a:gd name="T64" fmla="*/ 217 w 222"/>
                <a:gd name="T65" fmla="*/ 65 h 220"/>
                <a:gd name="T66" fmla="*/ 222 w 222"/>
                <a:gd name="T67" fmla="*/ 86 h 220"/>
                <a:gd name="T68" fmla="*/ 222 w 222"/>
                <a:gd name="T69" fmla="*/ 9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2" h="220">
                  <a:moveTo>
                    <a:pt x="222" y="96"/>
                  </a:moveTo>
                  <a:lnTo>
                    <a:pt x="222" y="96"/>
                  </a:lnTo>
                  <a:lnTo>
                    <a:pt x="222" y="108"/>
                  </a:lnTo>
                  <a:lnTo>
                    <a:pt x="220" y="119"/>
                  </a:lnTo>
                  <a:lnTo>
                    <a:pt x="218" y="129"/>
                  </a:lnTo>
                  <a:lnTo>
                    <a:pt x="213" y="140"/>
                  </a:lnTo>
                  <a:lnTo>
                    <a:pt x="209" y="151"/>
                  </a:lnTo>
                  <a:lnTo>
                    <a:pt x="203" y="160"/>
                  </a:lnTo>
                  <a:lnTo>
                    <a:pt x="196" y="169"/>
                  </a:lnTo>
                  <a:lnTo>
                    <a:pt x="190" y="177"/>
                  </a:lnTo>
                  <a:lnTo>
                    <a:pt x="181" y="186"/>
                  </a:lnTo>
                  <a:lnTo>
                    <a:pt x="173" y="193"/>
                  </a:lnTo>
                  <a:lnTo>
                    <a:pt x="164" y="200"/>
                  </a:lnTo>
                  <a:lnTo>
                    <a:pt x="155" y="205"/>
                  </a:lnTo>
                  <a:lnTo>
                    <a:pt x="144" y="210"/>
                  </a:lnTo>
                  <a:lnTo>
                    <a:pt x="133" y="215"/>
                  </a:lnTo>
                  <a:lnTo>
                    <a:pt x="123" y="217"/>
                  </a:lnTo>
                  <a:lnTo>
                    <a:pt x="111" y="219"/>
                  </a:lnTo>
                  <a:lnTo>
                    <a:pt x="111" y="219"/>
                  </a:lnTo>
                  <a:lnTo>
                    <a:pt x="100" y="220"/>
                  </a:lnTo>
                  <a:lnTo>
                    <a:pt x="89" y="220"/>
                  </a:lnTo>
                  <a:lnTo>
                    <a:pt x="78" y="219"/>
                  </a:lnTo>
                  <a:lnTo>
                    <a:pt x="68" y="216"/>
                  </a:lnTo>
                  <a:lnTo>
                    <a:pt x="59" y="213"/>
                  </a:lnTo>
                  <a:lnTo>
                    <a:pt x="49" y="208"/>
                  </a:lnTo>
                  <a:lnTo>
                    <a:pt x="41" y="203"/>
                  </a:lnTo>
                  <a:lnTo>
                    <a:pt x="33" y="197"/>
                  </a:lnTo>
                  <a:lnTo>
                    <a:pt x="26" y="190"/>
                  </a:lnTo>
                  <a:lnTo>
                    <a:pt x="19" y="183"/>
                  </a:lnTo>
                  <a:lnTo>
                    <a:pt x="14" y="174"/>
                  </a:lnTo>
                  <a:lnTo>
                    <a:pt x="9" y="166"/>
                  </a:lnTo>
                  <a:lnTo>
                    <a:pt x="5" y="156"/>
                  </a:lnTo>
                  <a:lnTo>
                    <a:pt x="2" y="145"/>
                  </a:lnTo>
                  <a:lnTo>
                    <a:pt x="1" y="135"/>
                  </a:lnTo>
                  <a:lnTo>
                    <a:pt x="0" y="124"/>
                  </a:lnTo>
                  <a:lnTo>
                    <a:pt x="0" y="124"/>
                  </a:lnTo>
                  <a:lnTo>
                    <a:pt x="1" y="112"/>
                  </a:lnTo>
                  <a:lnTo>
                    <a:pt x="2" y="102"/>
                  </a:lnTo>
                  <a:lnTo>
                    <a:pt x="5" y="91"/>
                  </a:lnTo>
                  <a:lnTo>
                    <a:pt x="9" y="80"/>
                  </a:lnTo>
                  <a:lnTo>
                    <a:pt x="14" y="71"/>
                  </a:lnTo>
                  <a:lnTo>
                    <a:pt x="19" y="60"/>
                  </a:lnTo>
                  <a:lnTo>
                    <a:pt x="26" y="52"/>
                  </a:lnTo>
                  <a:lnTo>
                    <a:pt x="32" y="43"/>
                  </a:lnTo>
                  <a:lnTo>
                    <a:pt x="41" y="34"/>
                  </a:lnTo>
                  <a:lnTo>
                    <a:pt x="49" y="27"/>
                  </a:lnTo>
                  <a:lnTo>
                    <a:pt x="58" y="21"/>
                  </a:lnTo>
                  <a:lnTo>
                    <a:pt x="68" y="15"/>
                  </a:lnTo>
                  <a:lnTo>
                    <a:pt x="78" y="10"/>
                  </a:lnTo>
                  <a:lnTo>
                    <a:pt x="89" y="6"/>
                  </a:lnTo>
                  <a:lnTo>
                    <a:pt x="99" y="4"/>
                  </a:lnTo>
                  <a:lnTo>
                    <a:pt x="111" y="1"/>
                  </a:lnTo>
                  <a:lnTo>
                    <a:pt x="111" y="1"/>
                  </a:lnTo>
                  <a:lnTo>
                    <a:pt x="123" y="0"/>
                  </a:lnTo>
                  <a:lnTo>
                    <a:pt x="133" y="0"/>
                  </a:lnTo>
                  <a:lnTo>
                    <a:pt x="144" y="2"/>
                  </a:lnTo>
                  <a:lnTo>
                    <a:pt x="155" y="5"/>
                  </a:lnTo>
                  <a:lnTo>
                    <a:pt x="164" y="8"/>
                  </a:lnTo>
                  <a:lnTo>
                    <a:pt x="173" y="12"/>
                  </a:lnTo>
                  <a:lnTo>
                    <a:pt x="181" y="17"/>
                  </a:lnTo>
                  <a:lnTo>
                    <a:pt x="190" y="24"/>
                  </a:lnTo>
                  <a:lnTo>
                    <a:pt x="196" y="30"/>
                  </a:lnTo>
                  <a:lnTo>
                    <a:pt x="203" y="38"/>
                  </a:lnTo>
                  <a:lnTo>
                    <a:pt x="209" y="46"/>
                  </a:lnTo>
                  <a:lnTo>
                    <a:pt x="213" y="56"/>
                  </a:lnTo>
                  <a:lnTo>
                    <a:pt x="217" y="65"/>
                  </a:lnTo>
                  <a:lnTo>
                    <a:pt x="220" y="75"/>
                  </a:lnTo>
                  <a:lnTo>
                    <a:pt x="222" y="86"/>
                  </a:lnTo>
                  <a:lnTo>
                    <a:pt x="222" y="96"/>
                  </a:lnTo>
                  <a:lnTo>
                    <a:pt x="222" y="96"/>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6" name="Freeform 438"/>
            <p:cNvSpPr>
              <a:spLocks/>
            </p:cNvSpPr>
            <p:nvPr/>
          </p:nvSpPr>
          <p:spPr bwMode="auto">
            <a:xfrm>
              <a:off x="2694333" y="1248406"/>
              <a:ext cx="186704" cy="182194"/>
            </a:xfrm>
            <a:custGeom>
              <a:avLst/>
              <a:gdLst>
                <a:gd name="T0" fmla="*/ 97 w 97"/>
                <a:gd name="T1" fmla="*/ 43 h 96"/>
                <a:gd name="T2" fmla="*/ 97 w 97"/>
                <a:gd name="T3" fmla="*/ 43 h 96"/>
                <a:gd name="T4" fmla="*/ 96 w 97"/>
                <a:gd name="T5" fmla="*/ 52 h 96"/>
                <a:gd name="T6" fmla="*/ 93 w 97"/>
                <a:gd name="T7" fmla="*/ 61 h 96"/>
                <a:gd name="T8" fmla="*/ 89 w 97"/>
                <a:gd name="T9" fmla="*/ 70 h 96"/>
                <a:gd name="T10" fmla="*/ 82 w 97"/>
                <a:gd name="T11" fmla="*/ 78 h 96"/>
                <a:gd name="T12" fmla="*/ 76 w 97"/>
                <a:gd name="T13" fmla="*/ 84 h 96"/>
                <a:gd name="T14" fmla="*/ 67 w 97"/>
                <a:gd name="T15" fmla="*/ 90 h 96"/>
                <a:gd name="T16" fmla="*/ 58 w 97"/>
                <a:gd name="T17" fmla="*/ 94 h 96"/>
                <a:gd name="T18" fmla="*/ 48 w 97"/>
                <a:gd name="T19" fmla="*/ 96 h 96"/>
                <a:gd name="T20" fmla="*/ 48 w 97"/>
                <a:gd name="T21" fmla="*/ 96 h 96"/>
                <a:gd name="T22" fmla="*/ 38 w 97"/>
                <a:gd name="T23" fmla="*/ 96 h 96"/>
                <a:gd name="T24" fmla="*/ 29 w 97"/>
                <a:gd name="T25" fmla="*/ 94 h 96"/>
                <a:gd name="T26" fmla="*/ 21 w 97"/>
                <a:gd name="T27" fmla="*/ 91 h 96"/>
                <a:gd name="T28" fmla="*/ 14 w 97"/>
                <a:gd name="T29" fmla="*/ 87 h 96"/>
                <a:gd name="T30" fmla="*/ 8 w 97"/>
                <a:gd name="T31" fmla="*/ 80 h 96"/>
                <a:gd name="T32" fmla="*/ 3 w 97"/>
                <a:gd name="T33" fmla="*/ 73 h 96"/>
                <a:gd name="T34" fmla="*/ 1 w 97"/>
                <a:gd name="T35" fmla="*/ 64 h 96"/>
                <a:gd name="T36" fmla="*/ 0 w 97"/>
                <a:gd name="T37" fmla="*/ 55 h 96"/>
                <a:gd name="T38" fmla="*/ 0 w 97"/>
                <a:gd name="T39" fmla="*/ 55 h 96"/>
                <a:gd name="T40" fmla="*/ 1 w 97"/>
                <a:gd name="T41" fmla="*/ 45 h 96"/>
                <a:gd name="T42" fmla="*/ 3 w 97"/>
                <a:gd name="T43" fmla="*/ 35 h 96"/>
                <a:gd name="T44" fmla="*/ 8 w 97"/>
                <a:gd name="T45" fmla="*/ 27 h 96"/>
                <a:gd name="T46" fmla="*/ 14 w 97"/>
                <a:gd name="T47" fmla="*/ 18 h 96"/>
                <a:gd name="T48" fmla="*/ 21 w 97"/>
                <a:gd name="T49" fmla="*/ 12 h 96"/>
                <a:gd name="T50" fmla="*/ 29 w 97"/>
                <a:gd name="T51" fmla="*/ 7 h 96"/>
                <a:gd name="T52" fmla="*/ 38 w 97"/>
                <a:gd name="T53" fmla="*/ 3 h 96"/>
                <a:gd name="T54" fmla="*/ 48 w 97"/>
                <a:gd name="T55" fmla="*/ 0 h 96"/>
                <a:gd name="T56" fmla="*/ 48 w 97"/>
                <a:gd name="T57" fmla="*/ 0 h 96"/>
                <a:gd name="T58" fmla="*/ 58 w 97"/>
                <a:gd name="T59" fmla="*/ 0 h 96"/>
                <a:gd name="T60" fmla="*/ 67 w 97"/>
                <a:gd name="T61" fmla="*/ 2 h 96"/>
                <a:gd name="T62" fmla="*/ 75 w 97"/>
                <a:gd name="T63" fmla="*/ 6 h 96"/>
                <a:gd name="T64" fmla="*/ 82 w 97"/>
                <a:gd name="T65" fmla="*/ 11 h 96"/>
                <a:gd name="T66" fmla="*/ 89 w 97"/>
                <a:gd name="T67" fmla="*/ 17 h 96"/>
                <a:gd name="T68" fmla="*/ 93 w 97"/>
                <a:gd name="T69" fmla="*/ 25 h 96"/>
                <a:gd name="T70" fmla="*/ 96 w 97"/>
                <a:gd name="T71" fmla="*/ 33 h 96"/>
                <a:gd name="T72" fmla="*/ 97 w 97"/>
                <a:gd name="T73" fmla="*/ 43 h 96"/>
                <a:gd name="T74" fmla="*/ 97 w 97"/>
                <a:gd name="T75"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97" y="43"/>
                  </a:moveTo>
                  <a:lnTo>
                    <a:pt x="97" y="43"/>
                  </a:lnTo>
                  <a:lnTo>
                    <a:pt x="96" y="52"/>
                  </a:lnTo>
                  <a:lnTo>
                    <a:pt x="93" y="61"/>
                  </a:lnTo>
                  <a:lnTo>
                    <a:pt x="89" y="70"/>
                  </a:lnTo>
                  <a:lnTo>
                    <a:pt x="82" y="78"/>
                  </a:lnTo>
                  <a:lnTo>
                    <a:pt x="76" y="84"/>
                  </a:lnTo>
                  <a:lnTo>
                    <a:pt x="67" y="90"/>
                  </a:lnTo>
                  <a:lnTo>
                    <a:pt x="58" y="94"/>
                  </a:lnTo>
                  <a:lnTo>
                    <a:pt x="48" y="96"/>
                  </a:lnTo>
                  <a:lnTo>
                    <a:pt x="48" y="96"/>
                  </a:lnTo>
                  <a:lnTo>
                    <a:pt x="38" y="96"/>
                  </a:lnTo>
                  <a:lnTo>
                    <a:pt x="29" y="94"/>
                  </a:lnTo>
                  <a:lnTo>
                    <a:pt x="21" y="91"/>
                  </a:lnTo>
                  <a:lnTo>
                    <a:pt x="14" y="87"/>
                  </a:lnTo>
                  <a:lnTo>
                    <a:pt x="8" y="80"/>
                  </a:lnTo>
                  <a:lnTo>
                    <a:pt x="3" y="73"/>
                  </a:lnTo>
                  <a:lnTo>
                    <a:pt x="1" y="64"/>
                  </a:lnTo>
                  <a:lnTo>
                    <a:pt x="0" y="55"/>
                  </a:lnTo>
                  <a:lnTo>
                    <a:pt x="0" y="55"/>
                  </a:lnTo>
                  <a:lnTo>
                    <a:pt x="1" y="45"/>
                  </a:lnTo>
                  <a:lnTo>
                    <a:pt x="3" y="35"/>
                  </a:lnTo>
                  <a:lnTo>
                    <a:pt x="8" y="27"/>
                  </a:lnTo>
                  <a:lnTo>
                    <a:pt x="14" y="18"/>
                  </a:lnTo>
                  <a:lnTo>
                    <a:pt x="21" y="12"/>
                  </a:lnTo>
                  <a:lnTo>
                    <a:pt x="29" y="7"/>
                  </a:lnTo>
                  <a:lnTo>
                    <a:pt x="38" y="3"/>
                  </a:lnTo>
                  <a:lnTo>
                    <a:pt x="48" y="0"/>
                  </a:lnTo>
                  <a:lnTo>
                    <a:pt x="48" y="0"/>
                  </a:lnTo>
                  <a:lnTo>
                    <a:pt x="58" y="0"/>
                  </a:lnTo>
                  <a:lnTo>
                    <a:pt x="67" y="2"/>
                  </a:lnTo>
                  <a:lnTo>
                    <a:pt x="75" y="6"/>
                  </a:lnTo>
                  <a:lnTo>
                    <a:pt x="82" y="11"/>
                  </a:lnTo>
                  <a:lnTo>
                    <a:pt x="89" y="17"/>
                  </a:lnTo>
                  <a:lnTo>
                    <a:pt x="93" y="25"/>
                  </a:lnTo>
                  <a:lnTo>
                    <a:pt x="96" y="33"/>
                  </a:lnTo>
                  <a:lnTo>
                    <a:pt x="97" y="43"/>
                  </a:lnTo>
                  <a:lnTo>
                    <a:pt x="97" y="43"/>
                  </a:lnTo>
                  <a:close/>
                </a:path>
              </a:pathLst>
            </a:custGeom>
            <a:solidFill>
              <a:srgbClr val="9F9FA0"/>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7" name="Freeform 439"/>
            <p:cNvSpPr>
              <a:spLocks/>
            </p:cNvSpPr>
            <p:nvPr/>
          </p:nvSpPr>
          <p:spPr bwMode="auto">
            <a:xfrm>
              <a:off x="2701513" y="1255598"/>
              <a:ext cx="172342" cy="167810"/>
            </a:xfrm>
            <a:custGeom>
              <a:avLst/>
              <a:gdLst>
                <a:gd name="T0" fmla="*/ 90 w 90"/>
                <a:gd name="T1" fmla="*/ 39 h 88"/>
                <a:gd name="T2" fmla="*/ 90 w 90"/>
                <a:gd name="T3" fmla="*/ 39 h 88"/>
                <a:gd name="T4" fmla="*/ 89 w 90"/>
                <a:gd name="T5" fmla="*/ 47 h 88"/>
                <a:gd name="T6" fmla="*/ 87 w 90"/>
                <a:gd name="T7" fmla="*/ 56 h 88"/>
                <a:gd name="T8" fmla="*/ 82 w 90"/>
                <a:gd name="T9" fmla="*/ 64 h 88"/>
                <a:gd name="T10" fmla="*/ 77 w 90"/>
                <a:gd name="T11" fmla="*/ 71 h 88"/>
                <a:gd name="T12" fmla="*/ 71 w 90"/>
                <a:gd name="T13" fmla="*/ 77 h 88"/>
                <a:gd name="T14" fmla="*/ 62 w 90"/>
                <a:gd name="T15" fmla="*/ 83 h 88"/>
                <a:gd name="T16" fmla="*/ 55 w 90"/>
                <a:gd name="T17" fmla="*/ 86 h 88"/>
                <a:gd name="T18" fmla="*/ 45 w 90"/>
                <a:gd name="T19" fmla="*/ 88 h 88"/>
                <a:gd name="T20" fmla="*/ 45 w 90"/>
                <a:gd name="T21" fmla="*/ 88 h 88"/>
                <a:gd name="T22" fmla="*/ 37 w 90"/>
                <a:gd name="T23" fmla="*/ 88 h 88"/>
                <a:gd name="T24" fmla="*/ 28 w 90"/>
                <a:gd name="T25" fmla="*/ 87 h 88"/>
                <a:gd name="T26" fmla="*/ 21 w 90"/>
                <a:gd name="T27" fmla="*/ 84 h 88"/>
                <a:gd name="T28" fmla="*/ 14 w 90"/>
                <a:gd name="T29" fmla="*/ 79 h 88"/>
                <a:gd name="T30" fmla="*/ 8 w 90"/>
                <a:gd name="T31" fmla="*/ 73 h 88"/>
                <a:gd name="T32" fmla="*/ 5 w 90"/>
                <a:gd name="T33" fmla="*/ 67 h 88"/>
                <a:gd name="T34" fmla="*/ 1 w 90"/>
                <a:gd name="T35" fmla="*/ 58 h 88"/>
                <a:gd name="T36" fmla="*/ 0 w 90"/>
                <a:gd name="T37" fmla="*/ 50 h 88"/>
                <a:gd name="T38" fmla="*/ 0 w 90"/>
                <a:gd name="T39" fmla="*/ 50 h 88"/>
                <a:gd name="T40" fmla="*/ 1 w 90"/>
                <a:gd name="T41" fmla="*/ 41 h 88"/>
                <a:gd name="T42" fmla="*/ 5 w 90"/>
                <a:gd name="T43" fmla="*/ 32 h 88"/>
                <a:gd name="T44" fmla="*/ 8 w 90"/>
                <a:gd name="T45" fmla="*/ 24 h 88"/>
                <a:gd name="T46" fmla="*/ 14 w 90"/>
                <a:gd name="T47" fmla="*/ 18 h 88"/>
                <a:gd name="T48" fmla="*/ 21 w 90"/>
                <a:gd name="T49" fmla="*/ 11 h 88"/>
                <a:gd name="T50" fmla="*/ 28 w 90"/>
                <a:gd name="T51" fmla="*/ 6 h 88"/>
                <a:gd name="T52" fmla="*/ 37 w 90"/>
                <a:gd name="T53" fmla="*/ 3 h 88"/>
                <a:gd name="T54" fmla="*/ 45 w 90"/>
                <a:gd name="T55" fmla="*/ 0 h 88"/>
                <a:gd name="T56" fmla="*/ 45 w 90"/>
                <a:gd name="T57" fmla="*/ 0 h 88"/>
                <a:gd name="T58" fmla="*/ 55 w 90"/>
                <a:gd name="T59" fmla="*/ 0 h 88"/>
                <a:gd name="T60" fmla="*/ 62 w 90"/>
                <a:gd name="T61" fmla="*/ 2 h 88"/>
                <a:gd name="T62" fmla="*/ 70 w 90"/>
                <a:gd name="T63" fmla="*/ 5 h 88"/>
                <a:gd name="T64" fmla="*/ 77 w 90"/>
                <a:gd name="T65" fmla="*/ 9 h 88"/>
                <a:gd name="T66" fmla="*/ 82 w 90"/>
                <a:gd name="T67" fmla="*/ 15 h 88"/>
                <a:gd name="T68" fmla="*/ 87 w 90"/>
                <a:gd name="T69" fmla="*/ 22 h 88"/>
                <a:gd name="T70" fmla="*/ 89 w 90"/>
                <a:gd name="T71" fmla="*/ 30 h 88"/>
                <a:gd name="T72" fmla="*/ 90 w 90"/>
                <a:gd name="T73" fmla="*/ 39 h 88"/>
                <a:gd name="T74" fmla="*/ 90 w 90"/>
                <a:gd name="T75" fmla="*/ 3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88">
                  <a:moveTo>
                    <a:pt x="90" y="39"/>
                  </a:moveTo>
                  <a:lnTo>
                    <a:pt x="90" y="39"/>
                  </a:lnTo>
                  <a:lnTo>
                    <a:pt x="89" y="47"/>
                  </a:lnTo>
                  <a:lnTo>
                    <a:pt x="87" y="56"/>
                  </a:lnTo>
                  <a:lnTo>
                    <a:pt x="82" y="64"/>
                  </a:lnTo>
                  <a:lnTo>
                    <a:pt x="77" y="71"/>
                  </a:lnTo>
                  <a:lnTo>
                    <a:pt x="71" y="77"/>
                  </a:lnTo>
                  <a:lnTo>
                    <a:pt x="62" y="83"/>
                  </a:lnTo>
                  <a:lnTo>
                    <a:pt x="55" y="86"/>
                  </a:lnTo>
                  <a:lnTo>
                    <a:pt x="45" y="88"/>
                  </a:lnTo>
                  <a:lnTo>
                    <a:pt x="45" y="88"/>
                  </a:lnTo>
                  <a:lnTo>
                    <a:pt x="37" y="88"/>
                  </a:lnTo>
                  <a:lnTo>
                    <a:pt x="28" y="87"/>
                  </a:lnTo>
                  <a:lnTo>
                    <a:pt x="21" y="84"/>
                  </a:lnTo>
                  <a:lnTo>
                    <a:pt x="14" y="79"/>
                  </a:lnTo>
                  <a:lnTo>
                    <a:pt x="8" y="73"/>
                  </a:lnTo>
                  <a:lnTo>
                    <a:pt x="5" y="67"/>
                  </a:lnTo>
                  <a:lnTo>
                    <a:pt x="1" y="58"/>
                  </a:lnTo>
                  <a:lnTo>
                    <a:pt x="0" y="50"/>
                  </a:lnTo>
                  <a:lnTo>
                    <a:pt x="0" y="50"/>
                  </a:lnTo>
                  <a:lnTo>
                    <a:pt x="1" y="41"/>
                  </a:lnTo>
                  <a:lnTo>
                    <a:pt x="5" y="32"/>
                  </a:lnTo>
                  <a:lnTo>
                    <a:pt x="8" y="24"/>
                  </a:lnTo>
                  <a:lnTo>
                    <a:pt x="14" y="18"/>
                  </a:lnTo>
                  <a:lnTo>
                    <a:pt x="21" y="11"/>
                  </a:lnTo>
                  <a:lnTo>
                    <a:pt x="28" y="6"/>
                  </a:lnTo>
                  <a:lnTo>
                    <a:pt x="37" y="3"/>
                  </a:lnTo>
                  <a:lnTo>
                    <a:pt x="45" y="0"/>
                  </a:lnTo>
                  <a:lnTo>
                    <a:pt x="45" y="0"/>
                  </a:lnTo>
                  <a:lnTo>
                    <a:pt x="55" y="0"/>
                  </a:lnTo>
                  <a:lnTo>
                    <a:pt x="62" y="2"/>
                  </a:lnTo>
                  <a:lnTo>
                    <a:pt x="70" y="5"/>
                  </a:lnTo>
                  <a:lnTo>
                    <a:pt x="77" y="9"/>
                  </a:lnTo>
                  <a:lnTo>
                    <a:pt x="82" y="15"/>
                  </a:lnTo>
                  <a:lnTo>
                    <a:pt x="87" y="22"/>
                  </a:lnTo>
                  <a:lnTo>
                    <a:pt x="89" y="30"/>
                  </a:lnTo>
                  <a:lnTo>
                    <a:pt x="90" y="39"/>
                  </a:lnTo>
                  <a:lnTo>
                    <a:pt x="90" y="39"/>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8" name="Freeform 440"/>
            <p:cNvSpPr>
              <a:spLocks/>
            </p:cNvSpPr>
            <p:nvPr/>
          </p:nvSpPr>
          <p:spPr bwMode="auto">
            <a:xfrm>
              <a:off x="2737418" y="1291557"/>
              <a:ext cx="100533" cy="98289"/>
            </a:xfrm>
            <a:custGeom>
              <a:avLst/>
              <a:gdLst>
                <a:gd name="T0" fmla="*/ 52 w 52"/>
                <a:gd name="T1" fmla="*/ 22 h 51"/>
                <a:gd name="T2" fmla="*/ 52 w 52"/>
                <a:gd name="T3" fmla="*/ 22 h 51"/>
                <a:gd name="T4" fmla="*/ 52 w 52"/>
                <a:gd name="T5" fmla="*/ 27 h 51"/>
                <a:gd name="T6" fmla="*/ 50 w 52"/>
                <a:gd name="T7" fmla="*/ 33 h 51"/>
                <a:gd name="T8" fmla="*/ 47 w 52"/>
                <a:gd name="T9" fmla="*/ 37 h 51"/>
                <a:gd name="T10" fmla="*/ 44 w 52"/>
                <a:gd name="T11" fmla="*/ 41 h 51"/>
                <a:gd name="T12" fmla="*/ 41 w 52"/>
                <a:gd name="T13" fmla="*/ 44 h 51"/>
                <a:gd name="T14" fmla="*/ 37 w 52"/>
                <a:gd name="T15" fmla="*/ 48 h 51"/>
                <a:gd name="T16" fmla="*/ 31 w 52"/>
                <a:gd name="T17" fmla="*/ 50 h 51"/>
                <a:gd name="T18" fmla="*/ 26 w 52"/>
                <a:gd name="T19" fmla="*/ 51 h 51"/>
                <a:gd name="T20" fmla="*/ 26 w 52"/>
                <a:gd name="T21" fmla="*/ 51 h 51"/>
                <a:gd name="T22" fmla="*/ 21 w 52"/>
                <a:gd name="T23" fmla="*/ 51 h 51"/>
                <a:gd name="T24" fmla="*/ 16 w 52"/>
                <a:gd name="T25" fmla="*/ 50 h 51"/>
                <a:gd name="T26" fmla="*/ 12 w 52"/>
                <a:gd name="T27" fmla="*/ 48 h 51"/>
                <a:gd name="T28" fmla="*/ 8 w 52"/>
                <a:gd name="T29" fmla="*/ 45 h 51"/>
                <a:gd name="T30" fmla="*/ 5 w 52"/>
                <a:gd name="T31" fmla="*/ 42 h 51"/>
                <a:gd name="T32" fmla="*/ 3 w 52"/>
                <a:gd name="T33" fmla="*/ 38 h 51"/>
                <a:gd name="T34" fmla="*/ 0 w 52"/>
                <a:gd name="T35" fmla="*/ 34 h 51"/>
                <a:gd name="T36" fmla="*/ 0 w 52"/>
                <a:gd name="T37" fmla="*/ 28 h 51"/>
                <a:gd name="T38" fmla="*/ 0 w 52"/>
                <a:gd name="T39" fmla="*/ 28 h 51"/>
                <a:gd name="T40" fmla="*/ 0 w 52"/>
                <a:gd name="T41" fmla="*/ 23 h 51"/>
                <a:gd name="T42" fmla="*/ 3 w 52"/>
                <a:gd name="T43" fmla="*/ 19 h 51"/>
                <a:gd name="T44" fmla="*/ 5 w 52"/>
                <a:gd name="T45" fmla="*/ 13 h 51"/>
                <a:gd name="T46" fmla="*/ 8 w 52"/>
                <a:gd name="T47" fmla="*/ 9 h 51"/>
                <a:gd name="T48" fmla="*/ 12 w 52"/>
                <a:gd name="T49" fmla="*/ 6 h 51"/>
                <a:gd name="T50" fmla="*/ 16 w 52"/>
                <a:gd name="T51" fmla="*/ 3 h 51"/>
                <a:gd name="T52" fmla="*/ 21 w 52"/>
                <a:gd name="T53" fmla="*/ 1 h 51"/>
                <a:gd name="T54" fmla="*/ 26 w 52"/>
                <a:gd name="T55" fmla="*/ 0 h 51"/>
                <a:gd name="T56" fmla="*/ 26 w 52"/>
                <a:gd name="T57" fmla="*/ 0 h 51"/>
                <a:gd name="T58" fmla="*/ 31 w 52"/>
                <a:gd name="T59" fmla="*/ 0 h 51"/>
                <a:gd name="T60" fmla="*/ 37 w 52"/>
                <a:gd name="T61" fmla="*/ 1 h 51"/>
                <a:gd name="T62" fmla="*/ 41 w 52"/>
                <a:gd name="T63" fmla="*/ 3 h 51"/>
                <a:gd name="T64" fmla="*/ 44 w 52"/>
                <a:gd name="T65" fmla="*/ 5 h 51"/>
                <a:gd name="T66" fmla="*/ 47 w 52"/>
                <a:gd name="T67" fmla="*/ 8 h 51"/>
                <a:gd name="T68" fmla="*/ 50 w 52"/>
                <a:gd name="T69" fmla="*/ 12 h 51"/>
                <a:gd name="T70" fmla="*/ 52 w 52"/>
                <a:gd name="T71" fmla="*/ 17 h 51"/>
                <a:gd name="T72" fmla="*/ 52 w 52"/>
                <a:gd name="T73" fmla="*/ 22 h 51"/>
                <a:gd name="T74" fmla="*/ 52 w 52"/>
                <a:gd name="T75"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1">
                  <a:moveTo>
                    <a:pt x="52" y="22"/>
                  </a:moveTo>
                  <a:lnTo>
                    <a:pt x="52" y="22"/>
                  </a:lnTo>
                  <a:lnTo>
                    <a:pt x="52" y="27"/>
                  </a:lnTo>
                  <a:lnTo>
                    <a:pt x="50" y="33"/>
                  </a:lnTo>
                  <a:lnTo>
                    <a:pt x="47" y="37"/>
                  </a:lnTo>
                  <a:lnTo>
                    <a:pt x="44" y="41"/>
                  </a:lnTo>
                  <a:lnTo>
                    <a:pt x="41" y="44"/>
                  </a:lnTo>
                  <a:lnTo>
                    <a:pt x="37" y="48"/>
                  </a:lnTo>
                  <a:lnTo>
                    <a:pt x="31" y="50"/>
                  </a:lnTo>
                  <a:lnTo>
                    <a:pt x="26" y="51"/>
                  </a:lnTo>
                  <a:lnTo>
                    <a:pt x="26" y="51"/>
                  </a:lnTo>
                  <a:lnTo>
                    <a:pt x="21" y="51"/>
                  </a:lnTo>
                  <a:lnTo>
                    <a:pt x="16" y="50"/>
                  </a:lnTo>
                  <a:lnTo>
                    <a:pt x="12" y="48"/>
                  </a:lnTo>
                  <a:lnTo>
                    <a:pt x="8" y="45"/>
                  </a:lnTo>
                  <a:lnTo>
                    <a:pt x="5" y="42"/>
                  </a:lnTo>
                  <a:lnTo>
                    <a:pt x="3" y="38"/>
                  </a:lnTo>
                  <a:lnTo>
                    <a:pt x="0" y="34"/>
                  </a:lnTo>
                  <a:lnTo>
                    <a:pt x="0" y="28"/>
                  </a:lnTo>
                  <a:lnTo>
                    <a:pt x="0" y="28"/>
                  </a:lnTo>
                  <a:lnTo>
                    <a:pt x="0" y="23"/>
                  </a:lnTo>
                  <a:lnTo>
                    <a:pt x="3" y="19"/>
                  </a:lnTo>
                  <a:lnTo>
                    <a:pt x="5" y="13"/>
                  </a:lnTo>
                  <a:lnTo>
                    <a:pt x="8" y="9"/>
                  </a:lnTo>
                  <a:lnTo>
                    <a:pt x="12" y="6"/>
                  </a:lnTo>
                  <a:lnTo>
                    <a:pt x="16" y="3"/>
                  </a:lnTo>
                  <a:lnTo>
                    <a:pt x="21" y="1"/>
                  </a:lnTo>
                  <a:lnTo>
                    <a:pt x="26" y="0"/>
                  </a:lnTo>
                  <a:lnTo>
                    <a:pt x="26" y="0"/>
                  </a:lnTo>
                  <a:lnTo>
                    <a:pt x="31" y="0"/>
                  </a:lnTo>
                  <a:lnTo>
                    <a:pt x="37" y="1"/>
                  </a:lnTo>
                  <a:lnTo>
                    <a:pt x="41" y="3"/>
                  </a:lnTo>
                  <a:lnTo>
                    <a:pt x="44" y="5"/>
                  </a:lnTo>
                  <a:lnTo>
                    <a:pt x="47" y="8"/>
                  </a:lnTo>
                  <a:lnTo>
                    <a:pt x="50" y="12"/>
                  </a:lnTo>
                  <a:lnTo>
                    <a:pt x="52" y="17"/>
                  </a:lnTo>
                  <a:lnTo>
                    <a:pt x="52" y="22"/>
                  </a:lnTo>
                  <a:lnTo>
                    <a:pt x="52" y="22"/>
                  </a:lnTo>
                  <a:close/>
                </a:path>
              </a:pathLst>
            </a:custGeom>
            <a:solidFill>
              <a:srgbClr val="595757"/>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29" name="Freeform 441"/>
            <p:cNvSpPr>
              <a:spLocks/>
            </p:cNvSpPr>
            <p:nvPr/>
          </p:nvSpPr>
          <p:spPr bwMode="auto">
            <a:xfrm>
              <a:off x="2828377" y="963130"/>
              <a:ext cx="351865" cy="644868"/>
            </a:xfrm>
            <a:custGeom>
              <a:avLst/>
              <a:gdLst>
                <a:gd name="T0" fmla="*/ 184 w 184"/>
                <a:gd name="T1" fmla="*/ 4 h 337"/>
                <a:gd name="T2" fmla="*/ 184 w 184"/>
                <a:gd name="T3" fmla="*/ 4 h 337"/>
                <a:gd name="T4" fmla="*/ 184 w 184"/>
                <a:gd name="T5" fmla="*/ 4 h 337"/>
                <a:gd name="T6" fmla="*/ 184 w 184"/>
                <a:gd name="T7" fmla="*/ 2 h 337"/>
                <a:gd name="T8" fmla="*/ 183 w 184"/>
                <a:gd name="T9" fmla="*/ 1 h 337"/>
                <a:gd name="T10" fmla="*/ 182 w 184"/>
                <a:gd name="T11" fmla="*/ 0 h 337"/>
                <a:gd name="T12" fmla="*/ 182 w 184"/>
                <a:gd name="T13" fmla="*/ 0 h 337"/>
                <a:gd name="T14" fmla="*/ 181 w 184"/>
                <a:gd name="T15" fmla="*/ 0 h 337"/>
                <a:gd name="T16" fmla="*/ 182 w 184"/>
                <a:gd name="T17" fmla="*/ 0 h 337"/>
                <a:gd name="T18" fmla="*/ 12 w 184"/>
                <a:gd name="T19" fmla="*/ 54 h 337"/>
                <a:gd name="T20" fmla="*/ 12 w 184"/>
                <a:gd name="T21" fmla="*/ 54 h 337"/>
                <a:gd name="T22" fmla="*/ 12 w 184"/>
                <a:gd name="T23" fmla="*/ 54 h 337"/>
                <a:gd name="T24" fmla="*/ 11 w 184"/>
                <a:gd name="T25" fmla="*/ 55 h 337"/>
                <a:gd name="T26" fmla="*/ 7 w 184"/>
                <a:gd name="T27" fmla="*/ 58 h 337"/>
                <a:gd name="T28" fmla="*/ 5 w 184"/>
                <a:gd name="T29" fmla="*/ 60 h 337"/>
                <a:gd name="T30" fmla="*/ 3 w 184"/>
                <a:gd name="T31" fmla="*/ 62 h 337"/>
                <a:gd name="T32" fmla="*/ 1 w 184"/>
                <a:gd name="T33" fmla="*/ 65 h 337"/>
                <a:gd name="T34" fmla="*/ 0 w 184"/>
                <a:gd name="T35" fmla="*/ 68 h 337"/>
                <a:gd name="T36" fmla="*/ 0 w 184"/>
                <a:gd name="T37" fmla="*/ 68 h 337"/>
                <a:gd name="T38" fmla="*/ 0 w 184"/>
                <a:gd name="T39" fmla="*/ 333 h 337"/>
                <a:gd name="T40" fmla="*/ 0 w 184"/>
                <a:gd name="T41" fmla="*/ 333 h 337"/>
                <a:gd name="T42" fmla="*/ 1 w 184"/>
                <a:gd name="T43" fmla="*/ 335 h 337"/>
                <a:gd name="T44" fmla="*/ 3 w 184"/>
                <a:gd name="T45" fmla="*/ 336 h 337"/>
                <a:gd name="T46" fmla="*/ 7 w 184"/>
                <a:gd name="T47" fmla="*/ 337 h 337"/>
                <a:gd name="T48" fmla="*/ 12 w 184"/>
                <a:gd name="T49" fmla="*/ 336 h 337"/>
                <a:gd name="T50" fmla="*/ 184 w 184"/>
                <a:gd name="T51" fmla="*/ 280 h 337"/>
                <a:gd name="T52" fmla="*/ 184 w 184"/>
                <a:gd name="T53" fmla="*/ 4 h 337"/>
                <a:gd name="T54" fmla="*/ 184 w 184"/>
                <a:gd name="T55"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37">
                  <a:moveTo>
                    <a:pt x="184" y="4"/>
                  </a:moveTo>
                  <a:lnTo>
                    <a:pt x="184" y="4"/>
                  </a:lnTo>
                  <a:lnTo>
                    <a:pt x="184" y="4"/>
                  </a:lnTo>
                  <a:lnTo>
                    <a:pt x="184" y="2"/>
                  </a:lnTo>
                  <a:lnTo>
                    <a:pt x="183" y="1"/>
                  </a:lnTo>
                  <a:lnTo>
                    <a:pt x="182" y="0"/>
                  </a:lnTo>
                  <a:lnTo>
                    <a:pt x="182" y="0"/>
                  </a:lnTo>
                  <a:lnTo>
                    <a:pt x="181" y="0"/>
                  </a:lnTo>
                  <a:lnTo>
                    <a:pt x="182" y="0"/>
                  </a:lnTo>
                  <a:lnTo>
                    <a:pt x="12" y="54"/>
                  </a:lnTo>
                  <a:lnTo>
                    <a:pt x="12" y="54"/>
                  </a:lnTo>
                  <a:lnTo>
                    <a:pt x="12" y="54"/>
                  </a:lnTo>
                  <a:lnTo>
                    <a:pt x="11" y="55"/>
                  </a:lnTo>
                  <a:lnTo>
                    <a:pt x="7" y="58"/>
                  </a:lnTo>
                  <a:lnTo>
                    <a:pt x="5" y="60"/>
                  </a:lnTo>
                  <a:lnTo>
                    <a:pt x="3" y="62"/>
                  </a:lnTo>
                  <a:lnTo>
                    <a:pt x="1" y="65"/>
                  </a:lnTo>
                  <a:lnTo>
                    <a:pt x="0" y="68"/>
                  </a:lnTo>
                  <a:lnTo>
                    <a:pt x="0" y="68"/>
                  </a:lnTo>
                  <a:lnTo>
                    <a:pt x="0" y="333"/>
                  </a:lnTo>
                  <a:lnTo>
                    <a:pt x="0" y="333"/>
                  </a:lnTo>
                  <a:lnTo>
                    <a:pt x="1" y="335"/>
                  </a:lnTo>
                  <a:lnTo>
                    <a:pt x="3" y="336"/>
                  </a:lnTo>
                  <a:lnTo>
                    <a:pt x="7" y="337"/>
                  </a:lnTo>
                  <a:lnTo>
                    <a:pt x="12" y="336"/>
                  </a:lnTo>
                  <a:lnTo>
                    <a:pt x="184" y="280"/>
                  </a:lnTo>
                  <a:lnTo>
                    <a:pt x="184" y="4"/>
                  </a:lnTo>
                  <a:lnTo>
                    <a:pt x="184" y="4"/>
                  </a:lnTo>
                  <a:close/>
                </a:path>
              </a:pathLst>
            </a:custGeom>
            <a:solidFill>
              <a:srgbClr val="9F9FA0"/>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0" name="Freeform 442"/>
            <p:cNvSpPr>
              <a:spLocks/>
            </p:cNvSpPr>
            <p:nvPr/>
          </p:nvSpPr>
          <p:spPr bwMode="auto">
            <a:xfrm>
              <a:off x="2854706" y="1296351"/>
              <a:ext cx="33511" cy="62329"/>
            </a:xfrm>
            <a:custGeom>
              <a:avLst/>
              <a:gdLst>
                <a:gd name="T0" fmla="*/ 1 w 18"/>
                <a:gd name="T1" fmla="*/ 25 h 32"/>
                <a:gd name="T2" fmla="*/ 1 w 18"/>
                <a:gd name="T3" fmla="*/ 25 h 32"/>
                <a:gd name="T4" fmla="*/ 5 w 18"/>
                <a:gd name="T5" fmla="*/ 26 h 32"/>
                <a:gd name="T6" fmla="*/ 8 w 18"/>
                <a:gd name="T7" fmla="*/ 25 h 32"/>
                <a:gd name="T8" fmla="*/ 8 w 18"/>
                <a:gd name="T9" fmla="*/ 25 h 32"/>
                <a:gd name="T10" fmla="*/ 12 w 18"/>
                <a:gd name="T11" fmla="*/ 23 h 32"/>
                <a:gd name="T12" fmla="*/ 12 w 18"/>
                <a:gd name="T13" fmla="*/ 23 h 32"/>
                <a:gd name="T14" fmla="*/ 13 w 18"/>
                <a:gd name="T15" fmla="*/ 21 h 32"/>
                <a:gd name="T16" fmla="*/ 13 w 18"/>
                <a:gd name="T17" fmla="*/ 21 h 32"/>
                <a:gd name="T18" fmla="*/ 12 w 18"/>
                <a:gd name="T19" fmla="*/ 19 h 32"/>
                <a:gd name="T20" fmla="*/ 12 w 18"/>
                <a:gd name="T21" fmla="*/ 19 h 32"/>
                <a:gd name="T22" fmla="*/ 7 w 18"/>
                <a:gd name="T23" fmla="*/ 18 h 32"/>
                <a:gd name="T24" fmla="*/ 7 w 18"/>
                <a:gd name="T25" fmla="*/ 18 h 32"/>
                <a:gd name="T26" fmla="*/ 5 w 18"/>
                <a:gd name="T27" fmla="*/ 17 h 32"/>
                <a:gd name="T28" fmla="*/ 2 w 18"/>
                <a:gd name="T29" fmla="*/ 16 h 32"/>
                <a:gd name="T30" fmla="*/ 1 w 18"/>
                <a:gd name="T31" fmla="*/ 14 h 32"/>
                <a:gd name="T32" fmla="*/ 0 w 18"/>
                <a:gd name="T33" fmla="*/ 12 h 32"/>
                <a:gd name="T34" fmla="*/ 0 w 18"/>
                <a:gd name="T35" fmla="*/ 12 h 32"/>
                <a:gd name="T36" fmla="*/ 1 w 18"/>
                <a:gd name="T37" fmla="*/ 8 h 32"/>
                <a:gd name="T38" fmla="*/ 3 w 18"/>
                <a:gd name="T39" fmla="*/ 4 h 32"/>
                <a:gd name="T40" fmla="*/ 3 w 18"/>
                <a:gd name="T41" fmla="*/ 4 h 32"/>
                <a:gd name="T42" fmla="*/ 7 w 18"/>
                <a:gd name="T43" fmla="*/ 2 h 32"/>
                <a:gd name="T44" fmla="*/ 11 w 18"/>
                <a:gd name="T45" fmla="*/ 0 h 32"/>
                <a:gd name="T46" fmla="*/ 11 w 18"/>
                <a:gd name="T47" fmla="*/ 0 h 32"/>
                <a:gd name="T48" fmla="*/ 14 w 18"/>
                <a:gd name="T49" fmla="*/ 0 h 32"/>
                <a:gd name="T50" fmla="*/ 17 w 18"/>
                <a:gd name="T51" fmla="*/ 0 h 32"/>
                <a:gd name="T52" fmla="*/ 17 w 18"/>
                <a:gd name="T53" fmla="*/ 5 h 32"/>
                <a:gd name="T54" fmla="*/ 17 w 18"/>
                <a:gd name="T55" fmla="*/ 5 h 32"/>
                <a:gd name="T56" fmla="*/ 14 w 18"/>
                <a:gd name="T57" fmla="*/ 4 h 32"/>
                <a:gd name="T58" fmla="*/ 11 w 18"/>
                <a:gd name="T59" fmla="*/ 5 h 32"/>
                <a:gd name="T60" fmla="*/ 11 w 18"/>
                <a:gd name="T61" fmla="*/ 5 h 32"/>
                <a:gd name="T62" fmla="*/ 8 w 18"/>
                <a:gd name="T63" fmla="*/ 6 h 32"/>
                <a:gd name="T64" fmla="*/ 8 w 18"/>
                <a:gd name="T65" fmla="*/ 6 h 32"/>
                <a:gd name="T66" fmla="*/ 7 w 18"/>
                <a:gd name="T67" fmla="*/ 9 h 32"/>
                <a:gd name="T68" fmla="*/ 7 w 18"/>
                <a:gd name="T69" fmla="*/ 9 h 32"/>
                <a:gd name="T70" fmla="*/ 8 w 18"/>
                <a:gd name="T71" fmla="*/ 12 h 32"/>
                <a:gd name="T72" fmla="*/ 8 w 18"/>
                <a:gd name="T73" fmla="*/ 12 h 32"/>
                <a:gd name="T74" fmla="*/ 12 w 18"/>
                <a:gd name="T75" fmla="*/ 13 h 32"/>
                <a:gd name="T76" fmla="*/ 12 w 18"/>
                <a:gd name="T77" fmla="*/ 13 h 32"/>
                <a:gd name="T78" fmla="*/ 15 w 18"/>
                <a:gd name="T79" fmla="*/ 14 h 32"/>
                <a:gd name="T80" fmla="*/ 17 w 18"/>
                <a:gd name="T81" fmla="*/ 15 h 32"/>
                <a:gd name="T82" fmla="*/ 17 w 18"/>
                <a:gd name="T83" fmla="*/ 15 h 32"/>
                <a:gd name="T84" fmla="*/ 18 w 18"/>
                <a:gd name="T85" fmla="*/ 17 h 32"/>
                <a:gd name="T86" fmla="*/ 18 w 18"/>
                <a:gd name="T87" fmla="*/ 19 h 32"/>
                <a:gd name="T88" fmla="*/ 18 w 18"/>
                <a:gd name="T89" fmla="*/ 19 h 32"/>
                <a:gd name="T90" fmla="*/ 17 w 18"/>
                <a:gd name="T91" fmla="*/ 23 h 32"/>
                <a:gd name="T92" fmla="*/ 16 w 18"/>
                <a:gd name="T93" fmla="*/ 26 h 32"/>
                <a:gd name="T94" fmla="*/ 16 w 18"/>
                <a:gd name="T95" fmla="*/ 26 h 32"/>
                <a:gd name="T96" fmla="*/ 13 w 18"/>
                <a:gd name="T97" fmla="*/ 29 h 32"/>
                <a:gd name="T98" fmla="*/ 8 w 18"/>
                <a:gd name="T99" fmla="*/ 31 h 32"/>
                <a:gd name="T100" fmla="*/ 8 w 18"/>
                <a:gd name="T101" fmla="*/ 31 h 32"/>
                <a:gd name="T102" fmla="*/ 5 w 18"/>
                <a:gd name="T103" fmla="*/ 32 h 32"/>
                <a:gd name="T104" fmla="*/ 1 w 18"/>
                <a:gd name="T105" fmla="*/ 31 h 32"/>
                <a:gd name="T106" fmla="*/ 1 w 18"/>
                <a:gd name="T107"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 h="32">
                  <a:moveTo>
                    <a:pt x="1" y="25"/>
                  </a:moveTo>
                  <a:lnTo>
                    <a:pt x="1" y="25"/>
                  </a:lnTo>
                  <a:lnTo>
                    <a:pt x="5" y="26"/>
                  </a:lnTo>
                  <a:lnTo>
                    <a:pt x="8" y="25"/>
                  </a:lnTo>
                  <a:lnTo>
                    <a:pt x="8" y="25"/>
                  </a:lnTo>
                  <a:lnTo>
                    <a:pt x="12" y="23"/>
                  </a:lnTo>
                  <a:lnTo>
                    <a:pt x="12" y="23"/>
                  </a:lnTo>
                  <a:lnTo>
                    <a:pt x="13" y="21"/>
                  </a:lnTo>
                  <a:lnTo>
                    <a:pt x="13" y="21"/>
                  </a:lnTo>
                  <a:lnTo>
                    <a:pt x="12" y="19"/>
                  </a:lnTo>
                  <a:lnTo>
                    <a:pt x="12" y="19"/>
                  </a:lnTo>
                  <a:lnTo>
                    <a:pt x="7" y="18"/>
                  </a:lnTo>
                  <a:lnTo>
                    <a:pt x="7" y="18"/>
                  </a:lnTo>
                  <a:lnTo>
                    <a:pt x="5" y="17"/>
                  </a:lnTo>
                  <a:lnTo>
                    <a:pt x="2" y="16"/>
                  </a:lnTo>
                  <a:lnTo>
                    <a:pt x="1" y="14"/>
                  </a:lnTo>
                  <a:lnTo>
                    <a:pt x="0" y="12"/>
                  </a:lnTo>
                  <a:lnTo>
                    <a:pt x="0" y="12"/>
                  </a:lnTo>
                  <a:lnTo>
                    <a:pt x="1" y="8"/>
                  </a:lnTo>
                  <a:lnTo>
                    <a:pt x="3" y="4"/>
                  </a:lnTo>
                  <a:lnTo>
                    <a:pt x="3" y="4"/>
                  </a:lnTo>
                  <a:lnTo>
                    <a:pt x="7" y="2"/>
                  </a:lnTo>
                  <a:lnTo>
                    <a:pt x="11" y="0"/>
                  </a:lnTo>
                  <a:lnTo>
                    <a:pt x="11" y="0"/>
                  </a:lnTo>
                  <a:lnTo>
                    <a:pt x="14" y="0"/>
                  </a:lnTo>
                  <a:lnTo>
                    <a:pt x="17" y="0"/>
                  </a:lnTo>
                  <a:lnTo>
                    <a:pt x="17" y="5"/>
                  </a:lnTo>
                  <a:lnTo>
                    <a:pt x="17" y="5"/>
                  </a:lnTo>
                  <a:lnTo>
                    <a:pt x="14" y="4"/>
                  </a:lnTo>
                  <a:lnTo>
                    <a:pt x="11" y="5"/>
                  </a:lnTo>
                  <a:lnTo>
                    <a:pt x="11" y="5"/>
                  </a:lnTo>
                  <a:lnTo>
                    <a:pt x="8" y="6"/>
                  </a:lnTo>
                  <a:lnTo>
                    <a:pt x="8" y="6"/>
                  </a:lnTo>
                  <a:lnTo>
                    <a:pt x="7" y="9"/>
                  </a:lnTo>
                  <a:lnTo>
                    <a:pt x="7" y="9"/>
                  </a:lnTo>
                  <a:lnTo>
                    <a:pt x="8" y="12"/>
                  </a:lnTo>
                  <a:lnTo>
                    <a:pt x="8" y="12"/>
                  </a:lnTo>
                  <a:lnTo>
                    <a:pt x="12" y="13"/>
                  </a:lnTo>
                  <a:lnTo>
                    <a:pt x="12" y="13"/>
                  </a:lnTo>
                  <a:lnTo>
                    <a:pt x="15" y="14"/>
                  </a:lnTo>
                  <a:lnTo>
                    <a:pt x="17" y="15"/>
                  </a:lnTo>
                  <a:lnTo>
                    <a:pt x="17" y="15"/>
                  </a:lnTo>
                  <a:lnTo>
                    <a:pt x="18" y="17"/>
                  </a:lnTo>
                  <a:lnTo>
                    <a:pt x="18" y="19"/>
                  </a:lnTo>
                  <a:lnTo>
                    <a:pt x="18" y="19"/>
                  </a:lnTo>
                  <a:lnTo>
                    <a:pt x="17" y="23"/>
                  </a:lnTo>
                  <a:lnTo>
                    <a:pt x="16" y="26"/>
                  </a:lnTo>
                  <a:lnTo>
                    <a:pt x="16" y="26"/>
                  </a:lnTo>
                  <a:lnTo>
                    <a:pt x="13" y="29"/>
                  </a:lnTo>
                  <a:lnTo>
                    <a:pt x="8" y="31"/>
                  </a:lnTo>
                  <a:lnTo>
                    <a:pt x="8" y="31"/>
                  </a:lnTo>
                  <a:lnTo>
                    <a:pt x="5" y="32"/>
                  </a:lnTo>
                  <a:lnTo>
                    <a:pt x="1" y="31"/>
                  </a:lnTo>
                  <a:lnTo>
                    <a:pt x="1" y="25"/>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1" name="Freeform 443"/>
            <p:cNvSpPr>
              <a:spLocks/>
            </p:cNvSpPr>
            <p:nvPr/>
          </p:nvSpPr>
          <p:spPr bwMode="auto">
            <a:xfrm>
              <a:off x="2888217" y="1293955"/>
              <a:ext cx="26331" cy="50342"/>
            </a:xfrm>
            <a:custGeom>
              <a:avLst/>
              <a:gdLst>
                <a:gd name="T0" fmla="*/ 13 w 13"/>
                <a:gd name="T1" fmla="*/ 24 h 27"/>
                <a:gd name="T2" fmla="*/ 13 w 13"/>
                <a:gd name="T3" fmla="*/ 24 h 27"/>
                <a:gd name="T4" fmla="*/ 10 w 13"/>
                <a:gd name="T5" fmla="*/ 26 h 27"/>
                <a:gd name="T6" fmla="*/ 10 w 13"/>
                <a:gd name="T7" fmla="*/ 26 h 27"/>
                <a:gd name="T8" fmla="*/ 7 w 13"/>
                <a:gd name="T9" fmla="*/ 27 h 27"/>
                <a:gd name="T10" fmla="*/ 5 w 13"/>
                <a:gd name="T11" fmla="*/ 26 h 27"/>
                <a:gd name="T12" fmla="*/ 4 w 13"/>
                <a:gd name="T13" fmla="*/ 24 h 27"/>
                <a:gd name="T14" fmla="*/ 4 w 13"/>
                <a:gd name="T15" fmla="*/ 22 h 27"/>
                <a:gd name="T16" fmla="*/ 4 w 13"/>
                <a:gd name="T17" fmla="*/ 12 h 27"/>
                <a:gd name="T18" fmla="*/ 0 w 13"/>
                <a:gd name="T19" fmla="*/ 12 h 27"/>
                <a:gd name="T20" fmla="*/ 0 w 13"/>
                <a:gd name="T21" fmla="*/ 8 h 27"/>
                <a:gd name="T22" fmla="*/ 4 w 13"/>
                <a:gd name="T23" fmla="*/ 7 h 27"/>
                <a:gd name="T24" fmla="*/ 4 w 13"/>
                <a:gd name="T25" fmla="*/ 3 h 27"/>
                <a:gd name="T26" fmla="*/ 9 w 13"/>
                <a:gd name="T27" fmla="*/ 0 h 27"/>
                <a:gd name="T28" fmla="*/ 9 w 13"/>
                <a:gd name="T29" fmla="*/ 6 h 27"/>
                <a:gd name="T30" fmla="*/ 13 w 13"/>
                <a:gd name="T31" fmla="*/ 5 h 27"/>
                <a:gd name="T32" fmla="*/ 13 w 13"/>
                <a:gd name="T33" fmla="*/ 9 h 27"/>
                <a:gd name="T34" fmla="*/ 9 w 13"/>
                <a:gd name="T35" fmla="*/ 10 h 27"/>
                <a:gd name="T36" fmla="*/ 9 w 13"/>
                <a:gd name="T37" fmla="*/ 19 h 27"/>
                <a:gd name="T38" fmla="*/ 9 w 13"/>
                <a:gd name="T39" fmla="*/ 19 h 27"/>
                <a:gd name="T40" fmla="*/ 10 w 13"/>
                <a:gd name="T41" fmla="*/ 21 h 27"/>
                <a:gd name="T42" fmla="*/ 11 w 13"/>
                <a:gd name="T43" fmla="*/ 21 h 27"/>
                <a:gd name="T44" fmla="*/ 11 w 13"/>
                <a:gd name="T45" fmla="*/ 21 h 27"/>
                <a:gd name="T46" fmla="*/ 13 w 13"/>
                <a:gd name="T47" fmla="*/ 20 h 27"/>
                <a:gd name="T48" fmla="*/ 13 w 13"/>
                <a:gd name="T4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27">
                  <a:moveTo>
                    <a:pt x="13" y="24"/>
                  </a:moveTo>
                  <a:lnTo>
                    <a:pt x="13" y="24"/>
                  </a:lnTo>
                  <a:lnTo>
                    <a:pt x="10" y="26"/>
                  </a:lnTo>
                  <a:lnTo>
                    <a:pt x="10" y="26"/>
                  </a:lnTo>
                  <a:lnTo>
                    <a:pt x="7" y="27"/>
                  </a:lnTo>
                  <a:lnTo>
                    <a:pt x="5" y="26"/>
                  </a:lnTo>
                  <a:lnTo>
                    <a:pt x="4" y="24"/>
                  </a:lnTo>
                  <a:lnTo>
                    <a:pt x="4" y="22"/>
                  </a:lnTo>
                  <a:lnTo>
                    <a:pt x="4" y="12"/>
                  </a:lnTo>
                  <a:lnTo>
                    <a:pt x="0" y="12"/>
                  </a:lnTo>
                  <a:lnTo>
                    <a:pt x="0" y="8"/>
                  </a:lnTo>
                  <a:lnTo>
                    <a:pt x="4" y="7"/>
                  </a:lnTo>
                  <a:lnTo>
                    <a:pt x="4" y="3"/>
                  </a:lnTo>
                  <a:lnTo>
                    <a:pt x="9" y="0"/>
                  </a:lnTo>
                  <a:lnTo>
                    <a:pt x="9" y="6"/>
                  </a:lnTo>
                  <a:lnTo>
                    <a:pt x="13" y="5"/>
                  </a:lnTo>
                  <a:lnTo>
                    <a:pt x="13" y="9"/>
                  </a:lnTo>
                  <a:lnTo>
                    <a:pt x="9" y="10"/>
                  </a:lnTo>
                  <a:lnTo>
                    <a:pt x="9" y="19"/>
                  </a:lnTo>
                  <a:lnTo>
                    <a:pt x="9" y="19"/>
                  </a:lnTo>
                  <a:lnTo>
                    <a:pt x="10" y="21"/>
                  </a:lnTo>
                  <a:lnTo>
                    <a:pt x="11" y="21"/>
                  </a:lnTo>
                  <a:lnTo>
                    <a:pt x="11" y="21"/>
                  </a:lnTo>
                  <a:lnTo>
                    <a:pt x="13" y="20"/>
                  </a:lnTo>
                  <a:lnTo>
                    <a:pt x="13" y="24"/>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2" name="Freeform 444"/>
            <p:cNvSpPr>
              <a:spLocks noEditPoints="1"/>
            </p:cNvSpPr>
            <p:nvPr/>
          </p:nvSpPr>
          <p:spPr bwMode="auto">
            <a:xfrm>
              <a:off x="2916941" y="1296351"/>
              <a:ext cx="31118" cy="43151"/>
            </a:xfrm>
            <a:custGeom>
              <a:avLst/>
              <a:gdLst>
                <a:gd name="T0" fmla="*/ 2 w 17"/>
                <a:gd name="T1" fmla="*/ 4 h 23"/>
                <a:gd name="T2" fmla="*/ 2 w 17"/>
                <a:gd name="T3" fmla="*/ 4 h 23"/>
                <a:gd name="T4" fmla="*/ 6 w 17"/>
                <a:gd name="T5" fmla="*/ 2 h 23"/>
                <a:gd name="T6" fmla="*/ 6 w 17"/>
                <a:gd name="T7" fmla="*/ 2 h 23"/>
                <a:gd name="T8" fmla="*/ 9 w 17"/>
                <a:gd name="T9" fmla="*/ 0 h 23"/>
                <a:gd name="T10" fmla="*/ 9 w 17"/>
                <a:gd name="T11" fmla="*/ 0 h 23"/>
                <a:gd name="T12" fmla="*/ 13 w 17"/>
                <a:gd name="T13" fmla="*/ 0 h 23"/>
                <a:gd name="T14" fmla="*/ 15 w 17"/>
                <a:gd name="T15" fmla="*/ 1 h 23"/>
                <a:gd name="T16" fmla="*/ 16 w 17"/>
                <a:gd name="T17" fmla="*/ 3 h 23"/>
                <a:gd name="T18" fmla="*/ 17 w 17"/>
                <a:gd name="T19" fmla="*/ 6 h 23"/>
                <a:gd name="T20" fmla="*/ 17 w 17"/>
                <a:gd name="T21" fmla="*/ 19 h 23"/>
                <a:gd name="T22" fmla="*/ 12 w 17"/>
                <a:gd name="T23" fmla="*/ 20 h 23"/>
                <a:gd name="T24" fmla="*/ 12 w 17"/>
                <a:gd name="T25" fmla="*/ 17 h 23"/>
                <a:gd name="T26" fmla="*/ 12 w 17"/>
                <a:gd name="T27" fmla="*/ 17 h 23"/>
                <a:gd name="T28" fmla="*/ 12 w 17"/>
                <a:gd name="T29" fmla="*/ 17 h 23"/>
                <a:gd name="T30" fmla="*/ 10 w 17"/>
                <a:gd name="T31" fmla="*/ 21 h 23"/>
                <a:gd name="T32" fmla="*/ 7 w 17"/>
                <a:gd name="T33" fmla="*/ 22 h 23"/>
                <a:gd name="T34" fmla="*/ 7 w 17"/>
                <a:gd name="T35" fmla="*/ 22 h 23"/>
                <a:gd name="T36" fmla="*/ 3 w 17"/>
                <a:gd name="T37" fmla="*/ 23 h 23"/>
                <a:gd name="T38" fmla="*/ 2 w 17"/>
                <a:gd name="T39" fmla="*/ 22 h 23"/>
                <a:gd name="T40" fmla="*/ 2 w 17"/>
                <a:gd name="T41" fmla="*/ 22 h 23"/>
                <a:gd name="T42" fmla="*/ 0 w 17"/>
                <a:gd name="T43" fmla="*/ 20 h 23"/>
                <a:gd name="T44" fmla="*/ 0 w 17"/>
                <a:gd name="T45" fmla="*/ 18 h 23"/>
                <a:gd name="T46" fmla="*/ 0 w 17"/>
                <a:gd name="T47" fmla="*/ 18 h 23"/>
                <a:gd name="T48" fmla="*/ 0 w 17"/>
                <a:gd name="T49" fmla="*/ 16 h 23"/>
                <a:gd name="T50" fmla="*/ 2 w 17"/>
                <a:gd name="T51" fmla="*/ 13 h 23"/>
                <a:gd name="T52" fmla="*/ 3 w 17"/>
                <a:gd name="T53" fmla="*/ 11 h 23"/>
                <a:gd name="T54" fmla="*/ 7 w 17"/>
                <a:gd name="T55" fmla="*/ 9 h 23"/>
                <a:gd name="T56" fmla="*/ 12 w 17"/>
                <a:gd name="T57" fmla="*/ 7 h 23"/>
                <a:gd name="T58" fmla="*/ 12 w 17"/>
                <a:gd name="T59" fmla="*/ 7 h 23"/>
                <a:gd name="T60" fmla="*/ 11 w 17"/>
                <a:gd name="T61" fmla="*/ 5 h 23"/>
                <a:gd name="T62" fmla="*/ 9 w 17"/>
                <a:gd name="T63" fmla="*/ 4 h 23"/>
                <a:gd name="T64" fmla="*/ 9 w 17"/>
                <a:gd name="T65" fmla="*/ 4 h 23"/>
                <a:gd name="T66" fmla="*/ 6 w 17"/>
                <a:gd name="T67" fmla="*/ 6 h 23"/>
                <a:gd name="T68" fmla="*/ 2 w 17"/>
                <a:gd name="T69" fmla="*/ 8 h 23"/>
                <a:gd name="T70" fmla="*/ 2 w 17"/>
                <a:gd name="T71" fmla="*/ 4 h 23"/>
                <a:gd name="T72" fmla="*/ 9 w 17"/>
                <a:gd name="T73" fmla="*/ 13 h 23"/>
                <a:gd name="T74" fmla="*/ 9 w 17"/>
                <a:gd name="T75" fmla="*/ 13 h 23"/>
                <a:gd name="T76" fmla="*/ 6 w 17"/>
                <a:gd name="T77" fmla="*/ 14 h 23"/>
                <a:gd name="T78" fmla="*/ 6 w 17"/>
                <a:gd name="T79" fmla="*/ 16 h 23"/>
                <a:gd name="T80" fmla="*/ 6 w 17"/>
                <a:gd name="T81" fmla="*/ 16 h 23"/>
                <a:gd name="T82" fmla="*/ 6 w 17"/>
                <a:gd name="T83" fmla="*/ 18 h 23"/>
                <a:gd name="T84" fmla="*/ 6 w 17"/>
                <a:gd name="T85" fmla="*/ 18 h 23"/>
                <a:gd name="T86" fmla="*/ 8 w 17"/>
                <a:gd name="T87" fmla="*/ 18 h 23"/>
                <a:gd name="T88" fmla="*/ 8 w 17"/>
                <a:gd name="T89" fmla="*/ 18 h 23"/>
                <a:gd name="T90" fmla="*/ 11 w 17"/>
                <a:gd name="T91" fmla="*/ 16 h 23"/>
                <a:gd name="T92" fmla="*/ 11 w 17"/>
                <a:gd name="T93" fmla="*/ 16 h 23"/>
                <a:gd name="T94" fmla="*/ 12 w 17"/>
                <a:gd name="T95" fmla="*/ 11 h 23"/>
                <a:gd name="T96" fmla="*/ 12 w 17"/>
                <a:gd name="T97" fmla="*/ 10 h 23"/>
                <a:gd name="T98" fmla="*/ 9 w 17"/>
                <a:gd name="T9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 h="23">
                  <a:moveTo>
                    <a:pt x="2" y="4"/>
                  </a:moveTo>
                  <a:lnTo>
                    <a:pt x="2" y="4"/>
                  </a:lnTo>
                  <a:lnTo>
                    <a:pt x="6" y="2"/>
                  </a:lnTo>
                  <a:lnTo>
                    <a:pt x="6" y="2"/>
                  </a:lnTo>
                  <a:lnTo>
                    <a:pt x="9" y="0"/>
                  </a:lnTo>
                  <a:lnTo>
                    <a:pt x="9" y="0"/>
                  </a:lnTo>
                  <a:lnTo>
                    <a:pt x="13" y="0"/>
                  </a:lnTo>
                  <a:lnTo>
                    <a:pt x="15" y="1"/>
                  </a:lnTo>
                  <a:lnTo>
                    <a:pt x="16" y="3"/>
                  </a:lnTo>
                  <a:lnTo>
                    <a:pt x="17" y="6"/>
                  </a:lnTo>
                  <a:lnTo>
                    <a:pt x="17" y="19"/>
                  </a:lnTo>
                  <a:lnTo>
                    <a:pt x="12" y="20"/>
                  </a:lnTo>
                  <a:lnTo>
                    <a:pt x="12" y="17"/>
                  </a:lnTo>
                  <a:lnTo>
                    <a:pt x="12" y="17"/>
                  </a:lnTo>
                  <a:lnTo>
                    <a:pt x="12" y="17"/>
                  </a:lnTo>
                  <a:lnTo>
                    <a:pt x="10" y="21"/>
                  </a:lnTo>
                  <a:lnTo>
                    <a:pt x="7" y="22"/>
                  </a:lnTo>
                  <a:lnTo>
                    <a:pt x="7" y="22"/>
                  </a:lnTo>
                  <a:lnTo>
                    <a:pt x="3" y="23"/>
                  </a:lnTo>
                  <a:lnTo>
                    <a:pt x="2" y="22"/>
                  </a:lnTo>
                  <a:lnTo>
                    <a:pt x="2" y="22"/>
                  </a:lnTo>
                  <a:lnTo>
                    <a:pt x="0" y="20"/>
                  </a:lnTo>
                  <a:lnTo>
                    <a:pt x="0" y="18"/>
                  </a:lnTo>
                  <a:lnTo>
                    <a:pt x="0" y="18"/>
                  </a:lnTo>
                  <a:lnTo>
                    <a:pt x="0" y="16"/>
                  </a:lnTo>
                  <a:lnTo>
                    <a:pt x="2" y="13"/>
                  </a:lnTo>
                  <a:lnTo>
                    <a:pt x="3" y="11"/>
                  </a:lnTo>
                  <a:lnTo>
                    <a:pt x="7" y="9"/>
                  </a:lnTo>
                  <a:lnTo>
                    <a:pt x="12" y="7"/>
                  </a:lnTo>
                  <a:lnTo>
                    <a:pt x="12" y="7"/>
                  </a:lnTo>
                  <a:lnTo>
                    <a:pt x="11" y="5"/>
                  </a:lnTo>
                  <a:lnTo>
                    <a:pt x="9" y="4"/>
                  </a:lnTo>
                  <a:lnTo>
                    <a:pt x="9" y="4"/>
                  </a:lnTo>
                  <a:lnTo>
                    <a:pt x="6" y="6"/>
                  </a:lnTo>
                  <a:lnTo>
                    <a:pt x="2" y="8"/>
                  </a:lnTo>
                  <a:lnTo>
                    <a:pt x="2" y="4"/>
                  </a:lnTo>
                  <a:close/>
                  <a:moveTo>
                    <a:pt x="9" y="13"/>
                  </a:moveTo>
                  <a:lnTo>
                    <a:pt x="9" y="13"/>
                  </a:lnTo>
                  <a:lnTo>
                    <a:pt x="6" y="14"/>
                  </a:lnTo>
                  <a:lnTo>
                    <a:pt x="6" y="16"/>
                  </a:lnTo>
                  <a:lnTo>
                    <a:pt x="6" y="16"/>
                  </a:lnTo>
                  <a:lnTo>
                    <a:pt x="6" y="18"/>
                  </a:lnTo>
                  <a:lnTo>
                    <a:pt x="6" y="18"/>
                  </a:lnTo>
                  <a:lnTo>
                    <a:pt x="8" y="18"/>
                  </a:lnTo>
                  <a:lnTo>
                    <a:pt x="8" y="18"/>
                  </a:lnTo>
                  <a:lnTo>
                    <a:pt x="11" y="16"/>
                  </a:lnTo>
                  <a:lnTo>
                    <a:pt x="11" y="16"/>
                  </a:lnTo>
                  <a:lnTo>
                    <a:pt x="12" y="11"/>
                  </a:lnTo>
                  <a:lnTo>
                    <a:pt x="12" y="10"/>
                  </a:lnTo>
                  <a:lnTo>
                    <a:pt x="9" y="13"/>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3" name="Freeform 445"/>
            <p:cNvSpPr>
              <a:spLocks/>
            </p:cNvSpPr>
            <p:nvPr/>
          </p:nvSpPr>
          <p:spPr bwMode="auto">
            <a:xfrm>
              <a:off x="2955239" y="1274776"/>
              <a:ext cx="57447" cy="55137"/>
            </a:xfrm>
            <a:custGeom>
              <a:avLst/>
              <a:gdLst>
                <a:gd name="T0" fmla="*/ 30 w 30"/>
                <a:gd name="T1" fmla="*/ 19 h 29"/>
                <a:gd name="T2" fmla="*/ 25 w 30"/>
                <a:gd name="T3" fmla="*/ 21 h 29"/>
                <a:gd name="T4" fmla="*/ 25 w 30"/>
                <a:gd name="T5" fmla="*/ 10 h 29"/>
                <a:gd name="T6" fmla="*/ 25 w 30"/>
                <a:gd name="T7" fmla="*/ 10 h 29"/>
                <a:gd name="T8" fmla="*/ 24 w 30"/>
                <a:gd name="T9" fmla="*/ 6 h 29"/>
                <a:gd name="T10" fmla="*/ 23 w 30"/>
                <a:gd name="T11" fmla="*/ 5 h 29"/>
                <a:gd name="T12" fmla="*/ 22 w 30"/>
                <a:gd name="T13" fmla="*/ 6 h 29"/>
                <a:gd name="T14" fmla="*/ 22 w 30"/>
                <a:gd name="T15" fmla="*/ 6 h 29"/>
                <a:gd name="T16" fmla="*/ 20 w 30"/>
                <a:gd name="T17" fmla="*/ 6 h 29"/>
                <a:gd name="T18" fmla="*/ 19 w 30"/>
                <a:gd name="T19" fmla="*/ 9 h 29"/>
                <a:gd name="T20" fmla="*/ 19 w 30"/>
                <a:gd name="T21" fmla="*/ 9 h 29"/>
                <a:gd name="T22" fmla="*/ 18 w 30"/>
                <a:gd name="T23" fmla="*/ 12 h 29"/>
                <a:gd name="T24" fmla="*/ 18 w 30"/>
                <a:gd name="T25" fmla="*/ 24 h 29"/>
                <a:gd name="T26" fmla="*/ 12 w 30"/>
                <a:gd name="T27" fmla="*/ 25 h 29"/>
                <a:gd name="T28" fmla="*/ 12 w 30"/>
                <a:gd name="T29" fmla="*/ 13 h 29"/>
                <a:gd name="T30" fmla="*/ 12 w 30"/>
                <a:gd name="T31" fmla="*/ 13 h 29"/>
                <a:gd name="T32" fmla="*/ 12 w 30"/>
                <a:gd name="T33" fmla="*/ 10 h 29"/>
                <a:gd name="T34" fmla="*/ 11 w 30"/>
                <a:gd name="T35" fmla="*/ 10 h 29"/>
                <a:gd name="T36" fmla="*/ 9 w 30"/>
                <a:gd name="T37" fmla="*/ 10 h 29"/>
                <a:gd name="T38" fmla="*/ 9 w 30"/>
                <a:gd name="T39" fmla="*/ 10 h 29"/>
                <a:gd name="T40" fmla="*/ 8 w 30"/>
                <a:gd name="T41" fmla="*/ 11 h 29"/>
                <a:gd name="T42" fmla="*/ 7 w 30"/>
                <a:gd name="T43" fmla="*/ 12 h 29"/>
                <a:gd name="T44" fmla="*/ 7 w 30"/>
                <a:gd name="T45" fmla="*/ 12 h 29"/>
                <a:gd name="T46" fmla="*/ 6 w 30"/>
                <a:gd name="T47" fmla="*/ 16 h 29"/>
                <a:gd name="T48" fmla="*/ 6 w 30"/>
                <a:gd name="T49" fmla="*/ 27 h 29"/>
                <a:gd name="T50" fmla="*/ 0 w 30"/>
                <a:gd name="T51" fmla="*/ 29 h 29"/>
                <a:gd name="T52" fmla="*/ 0 w 30"/>
                <a:gd name="T53" fmla="*/ 9 h 29"/>
                <a:gd name="T54" fmla="*/ 6 w 30"/>
                <a:gd name="T55" fmla="*/ 6 h 29"/>
                <a:gd name="T56" fmla="*/ 6 w 30"/>
                <a:gd name="T57" fmla="*/ 10 h 29"/>
                <a:gd name="T58" fmla="*/ 6 w 30"/>
                <a:gd name="T59" fmla="*/ 10 h 29"/>
                <a:gd name="T60" fmla="*/ 6 w 30"/>
                <a:gd name="T61" fmla="*/ 10 h 29"/>
                <a:gd name="T62" fmla="*/ 9 w 30"/>
                <a:gd name="T63" fmla="*/ 6 h 29"/>
                <a:gd name="T64" fmla="*/ 9 w 30"/>
                <a:gd name="T65" fmla="*/ 6 h 29"/>
                <a:gd name="T66" fmla="*/ 12 w 30"/>
                <a:gd name="T67" fmla="*/ 4 h 29"/>
                <a:gd name="T68" fmla="*/ 12 w 30"/>
                <a:gd name="T69" fmla="*/ 4 h 29"/>
                <a:gd name="T70" fmla="*/ 15 w 30"/>
                <a:gd name="T71" fmla="*/ 4 h 29"/>
                <a:gd name="T72" fmla="*/ 18 w 30"/>
                <a:gd name="T73" fmla="*/ 6 h 29"/>
                <a:gd name="T74" fmla="*/ 18 w 30"/>
                <a:gd name="T75" fmla="*/ 6 h 29"/>
                <a:gd name="T76" fmla="*/ 21 w 30"/>
                <a:gd name="T77" fmla="*/ 3 h 29"/>
                <a:gd name="T78" fmla="*/ 24 w 30"/>
                <a:gd name="T79" fmla="*/ 1 h 29"/>
                <a:gd name="T80" fmla="*/ 24 w 30"/>
                <a:gd name="T81" fmla="*/ 1 h 29"/>
                <a:gd name="T82" fmla="*/ 26 w 30"/>
                <a:gd name="T83" fmla="*/ 0 h 29"/>
                <a:gd name="T84" fmla="*/ 28 w 30"/>
                <a:gd name="T85" fmla="*/ 1 h 29"/>
                <a:gd name="T86" fmla="*/ 29 w 30"/>
                <a:gd name="T87" fmla="*/ 3 h 29"/>
                <a:gd name="T88" fmla="*/ 30 w 30"/>
                <a:gd name="T89" fmla="*/ 8 h 29"/>
                <a:gd name="T90" fmla="*/ 30 w 30"/>
                <a:gd name="T91"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29">
                  <a:moveTo>
                    <a:pt x="30" y="19"/>
                  </a:moveTo>
                  <a:lnTo>
                    <a:pt x="25" y="21"/>
                  </a:lnTo>
                  <a:lnTo>
                    <a:pt x="25" y="10"/>
                  </a:lnTo>
                  <a:lnTo>
                    <a:pt x="25" y="10"/>
                  </a:lnTo>
                  <a:lnTo>
                    <a:pt x="24" y="6"/>
                  </a:lnTo>
                  <a:lnTo>
                    <a:pt x="23" y="5"/>
                  </a:lnTo>
                  <a:lnTo>
                    <a:pt x="22" y="6"/>
                  </a:lnTo>
                  <a:lnTo>
                    <a:pt x="22" y="6"/>
                  </a:lnTo>
                  <a:lnTo>
                    <a:pt x="20" y="6"/>
                  </a:lnTo>
                  <a:lnTo>
                    <a:pt x="19" y="9"/>
                  </a:lnTo>
                  <a:lnTo>
                    <a:pt x="19" y="9"/>
                  </a:lnTo>
                  <a:lnTo>
                    <a:pt x="18" y="12"/>
                  </a:lnTo>
                  <a:lnTo>
                    <a:pt x="18" y="24"/>
                  </a:lnTo>
                  <a:lnTo>
                    <a:pt x="12" y="25"/>
                  </a:lnTo>
                  <a:lnTo>
                    <a:pt x="12" y="13"/>
                  </a:lnTo>
                  <a:lnTo>
                    <a:pt x="12" y="13"/>
                  </a:lnTo>
                  <a:lnTo>
                    <a:pt x="12" y="10"/>
                  </a:lnTo>
                  <a:lnTo>
                    <a:pt x="11" y="10"/>
                  </a:lnTo>
                  <a:lnTo>
                    <a:pt x="9" y="10"/>
                  </a:lnTo>
                  <a:lnTo>
                    <a:pt x="9" y="10"/>
                  </a:lnTo>
                  <a:lnTo>
                    <a:pt x="8" y="11"/>
                  </a:lnTo>
                  <a:lnTo>
                    <a:pt x="7" y="12"/>
                  </a:lnTo>
                  <a:lnTo>
                    <a:pt x="7" y="12"/>
                  </a:lnTo>
                  <a:lnTo>
                    <a:pt x="6" y="16"/>
                  </a:lnTo>
                  <a:lnTo>
                    <a:pt x="6" y="27"/>
                  </a:lnTo>
                  <a:lnTo>
                    <a:pt x="0" y="29"/>
                  </a:lnTo>
                  <a:lnTo>
                    <a:pt x="0" y="9"/>
                  </a:lnTo>
                  <a:lnTo>
                    <a:pt x="6" y="6"/>
                  </a:lnTo>
                  <a:lnTo>
                    <a:pt x="6" y="10"/>
                  </a:lnTo>
                  <a:lnTo>
                    <a:pt x="6" y="10"/>
                  </a:lnTo>
                  <a:lnTo>
                    <a:pt x="6" y="10"/>
                  </a:lnTo>
                  <a:lnTo>
                    <a:pt x="9" y="6"/>
                  </a:lnTo>
                  <a:lnTo>
                    <a:pt x="9" y="6"/>
                  </a:lnTo>
                  <a:lnTo>
                    <a:pt x="12" y="4"/>
                  </a:lnTo>
                  <a:lnTo>
                    <a:pt x="12" y="4"/>
                  </a:lnTo>
                  <a:lnTo>
                    <a:pt x="15" y="4"/>
                  </a:lnTo>
                  <a:lnTo>
                    <a:pt x="18" y="6"/>
                  </a:lnTo>
                  <a:lnTo>
                    <a:pt x="18" y="6"/>
                  </a:lnTo>
                  <a:lnTo>
                    <a:pt x="21" y="3"/>
                  </a:lnTo>
                  <a:lnTo>
                    <a:pt x="24" y="1"/>
                  </a:lnTo>
                  <a:lnTo>
                    <a:pt x="24" y="1"/>
                  </a:lnTo>
                  <a:lnTo>
                    <a:pt x="26" y="0"/>
                  </a:lnTo>
                  <a:lnTo>
                    <a:pt x="28" y="1"/>
                  </a:lnTo>
                  <a:lnTo>
                    <a:pt x="29" y="3"/>
                  </a:lnTo>
                  <a:lnTo>
                    <a:pt x="30" y="8"/>
                  </a:lnTo>
                  <a:lnTo>
                    <a:pt x="30" y="19"/>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4" name="Freeform 446"/>
            <p:cNvSpPr>
              <a:spLocks noEditPoints="1"/>
            </p:cNvSpPr>
            <p:nvPr/>
          </p:nvSpPr>
          <p:spPr bwMode="auto">
            <a:xfrm>
              <a:off x="3015081" y="1241214"/>
              <a:ext cx="38298" cy="64726"/>
            </a:xfrm>
            <a:custGeom>
              <a:avLst/>
              <a:gdLst>
                <a:gd name="T0" fmla="*/ 20 w 20"/>
                <a:gd name="T1" fmla="*/ 30 h 34"/>
                <a:gd name="T2" fmla="*/ 14 w 20"/>
                <a:gd name="T3" fmla="*/ 32 h 34"/>
                <a:gd name="T4" fmla="*/ 14 w 20"/>
                <a:gd name="T5" fmla="*/ 29 h 34"/>
                <a:gd name="T6" fmla="*/ 14 w 20"/>
                <a:gd name="T7" fmla="*/ 29 h 34"/>
                <a:gd name="T8" fmla="*/ 14 w 20"/>
                <a:gd name="T9" fmla="*/ 29 h 34"/>
                <a:gd name="T10" fmla="*/ 12 w 20"/>
                <a:gd name="T11" fmla="*/ 32 h 34"/>
                <a:gd name="T12" fmla="*/ 8 w 20"/>
                <a:gd name="T13" fmla="*/ 34 h 34"/>
                <a:gd name="T14" fmla="*/ 8 w 20"/>
                <a:gd name="T15" fmla="*/ 34 h 34"/>
                <a:gd name="T16" fmla="*/ 5 w 20"/>
                <a:gd name="T17" fmla="*/ 34 h 34"/>
                <a:gd name="T18" fmla="*/ 3 w 20"/>
                <a:gd name="T19" fmla="*/ 33 h 34"/>
                <a:gd name="T20" fmla="*/ 3 w 20"/>
                <a:gd name="T21" fmla="*/ 33 h 34"/>
                <a:gd name="T22" fmla="*/ 2 w 20"/>
                <a:gd name="T23" fmla="*/ 30 h 34"/>
                <a:gd name="T24" fmla="*/ 0 w 20"/>
                <a:gd name="T25" fmla="*/ 27 h 34"/>
                <a:gd name="T26" fmla="*/ 0 w 20"/>
                <a:gd name="T27" fmla="*/ 27 h 34"/>
                <a:gd name="T28" fmla="*/ 2 w 20"/>
                <a:gd name="T29" fmla="*/ 21 h 34"/>
                <a:gd name="T30" fmla="*/ 3 w 20"/>
                <a:gd name="T31" fmla="*/ 17 h 34"/>
                <a:gd name="T32" fmla="*/ 3 w 20"/>
                <a:gd name="T33" fmla="*/ 17 h 34"/>
                <a:gd name="T34" fmla="*/ 6 w 20"/>
                <a:gd name="T35" fmla="*/ 14 h 34"/>
                <a:gd name="T36" fmla="*/ 9 w 20"/>
                <a:gd name="T37" fmla="*/ 13 h 34"/>
                <a:gd name="T38" fmla="*/ 9 w 20"/>
                <a:gd name="T39" fmla="*/ 13 h 34"/>
                <a:gd name="T40" fmla="*/ 12 w 20"/>
                <a:gd name="T41" fmla="*/ 13 h 34"/>
                <a:gd name="T42" fmla="*/ 14 w 20"/>
                <a:gd name="T43" fmla="*/ 14 h 34"/>
                <a:gd name="T44" fmla="*/ 14 w 20"/>
                <a:gd name="T45" fmla="*/ 14 h 34"/>
                <a:gd name="T46" fmla="*/ 14 w 20"/>
                <a:gd name="T47" fmla="*/ 2 h 34"/>
                <a:gd name="T48" fmla="*/ 20 w 20"/>
                <a:gd name="T49" fmla="*/ 0 h 34"/>
                <a:gd name="T50" fmla="*/ 20 w 20"/>
                <a:gd name="T51" fmla="*/ 30 h 34"/>
                <a:gd name="T52" fmla="*/ 14 w 20"/>
                <a:gd name="T53" fmla="*/ 20 h 34"/>
                <a:gd name="T54" fmla="*/ 14 w 20"/>
                <a:gd name="T55" fmla="*/ 20 h 34"/>
                <a:gd name="T56" fmla="*/ 14 w 20"/>
                <a:gd name="T57" fmla="*/ 18 h 34"/>
                <a:gd name="T58" fmla="*/ 13 w 20"/>
                <a:gd name="T59" fmla="*/ 17 h 34"/>
                <a:gd name="T60" fmla="*/ 13 w 20"/>
                <a:gd name="T61" fmla="*/ 17 h 34"/>
                <a:gd name="T62" fmla="*/ 12 w 20"/>
                <a:gd name="T63" fmla="*/ 17 h 34"/>
                <a:gd name="T64" fmla="*/ 10 w 20"/>
                <a:gd name="T65" fmla="*/ 17 h 34"/>
                <a:gd name="T66" fmla="*/ 10 w 20"/>
                <a:gd name="T67" fmla="*/ 17 h 34"/>
                <a:gd name="T68" fmla="*/ 9 w 20"/>
                <a:gd name="T69" fmla="*/ 18 h 34"/>
                <a:gd name="T70" fmla="*/ 7 w 20"/>
                <a:gd name="T71" fmla="*/ 19 h 34"/>
                <a:gd name="T72" fmla="*/ 7 w 20"/>
                <a:gd name="T73" fmla="*/ 19 h 34"/>
                <a:gd name="T74" fmla="*/ 7 w 20"/>
                <a:gd name="T75" fmla="*/ 21 h 34"/>
                <a:gd name="T76" fmla="*/ 6 w 20"/>
                <a:gd name="T77" fmla="*/ 25 h 34"/>
                <a:gd name="T78" fmla="*/ 6 w 20"/>
                <a:gd name="T79" fmla="*/ 25 h 34"/>
                <a:gd name="T80" fmla="*/ 7 w 20"/>
                <a:gd name="T81" fmla="*/ 27 h 34"/>
                <a:gd name="T82" fmla="*/ 7 w 20"/>
                <a:gd name="T83" fmla="*/ 29 h 34"/>
                <a:gd name="T84" fmla="*/ 7 w 20"/>
                <a:gd name="T85" fmla="*/ 29 h 34"/>
                <a:gd name="T86" fmla="*/ 9 w 20"/>
                <a:gd name="T87" fmla="*/ 29 h 34"/>
                <a:gd name="T88" fmla="*/ 10 w 20"/>
                <a:gd name="T89" fmla="*/ 29 h 34"/>
                <a:gd name="T90" fmla="*/ 10 w 20"/>
                <a:gd name="T91" fmla="*/ 29 h 34"/>
                <a:gd name="T92" fmla="*/ 12 w 20"/>
                <a:gd name="T93" fmla="*/ 28 h 34"/>
                <a:gd name="T94" fmla="*/ 13 w 20"/>
                <a:gd name="T95" fmla="*/ 27 h 34"/>
                <a:gd name="T96" fmla="*/ 13 w 20"/>
                <a:gd name="T97" fmla="*/ 27 h 34"/>
                <a:gd name="T98" fmla="*/ 14 w 20"/>
                <a:gd name="T99" fmla="*/ 22 h 34"/>
                <a:gd name="T100" fmla="*/ 14 w 20"/>
                <a:gd name="T101"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4">
                  <a:moveTo>
                    <a:pt x="20" y="30"/>
                  </a:moveTo>
                  <a:lnTo>
                    <a:pt x="14" y="32"/>
                  </a:lnTo>
                  <a:lnTo>
                    <a:pt x="14" y="29"/>
                  </a:lnTo>
                  <a:lnTo>
                    <a:pt x="14" y="29"/>
                  </a:lnTo>
                  <a:lnTo>
                    <a:pt x="14" y="29"/>
                  </a:lnTo>
                  <a:lnTo>
                    <a:pt x="12" y="32"/>
                  </a:lnTo>
                  <a:lnTo>
                    <a:pt x="8" y="34"/>
                  </a:lnTo>
                  <a:lnTo>
                    <a:pt x="8" y="34"/>
                  </a:lnTo>
                  <a:lnTo>
                    <a:pt x="5" y="34"/>
                  </a:lnTo>
                  <a:lnTo>
                    <a:pt x="3" y="33"/>
                  </a:lnTo>
                  <a:lnTo>
                    <a:pt x="3" y="33"/>
                  </a:lnTo>
                  <a:lnTo>
                    <a:pt x="2" y="30"/>
                  </a:lnTo>
                  <a:lnTo>
                    <a:pt x="0" y="27"/>
                  </a:lnTo>
                  <a:lnTo>
                    <a:pt x="0" y="27"/>
                  </a:lnTo>
                  <a:lnTo>
                    <a:pt x="2" y="21"/>
                  </a:lnTo>
                  <a:lnTo>
                    <a:pt x="3" y="17"/>
                  </a:lnTo>
                  <a:lnTo>
                    <a:pt x="3" y="17"/>
                  </a:lnTo>
                  <a:lnTo>
                    <a:pt x="6" y="14"/>
                  </a:lnTo>
                  <a:lnTo>
                    <a:pt x="9" y="13"/>
                  </a:lnTo>
                  <a:lnTo>
                    <a:pt x="9" y="13"/>
                  </a:lnTo>
                  <a:lnTo>
                    <a:pt x="12" y="13"/>
                  </a:lnTo>
                  <a:lnTo>
                    <a:pt x="14" y="14"/>
                  </a:lnTo>
                  <a:lnTo>
                    <a:pt x="14" y="14"/>
                  </a:lnTo>
                  <a:lnTo>
                    <a:pt x="14" y="2"/>
                  </a:lnTo>
                  <a:lnTo>
                    <a:pt x="20" y="0"/>
                  </a:lnTo>
                  <a:lnTo>
                    <a:pt x="20" y="30"/>
                  </a:lnTo>
                  <a:close/>
                  <a:moveTo>
                    <a:pt x="14" y="20"/>
                  </a:moveTo>
                  <a:lnTo>
                    <a:pt x="14" y="20"/>
                  </a:lnTo>
                  <a:lnTo>
                    <a:pt x="14" y="18"/>
                  </a:lnTo>
                  <a:lnTo>
                    <a:pt x="13" y="17"/>
                  </a:lnTo>
                  <a:lnTo>
                    <a:pt x="13" y="17"/>
                  </a:lnTo>
                  <a:lnTo>
                    <a:pt x="12" y="17"/>
                  </a:lnTo>
                  <a:lnTo>
                    <a:pt x="10" y="17"/>
                  </a:lnTo>
                  <a:lnTo>
                    <a:pt x="10" y="17"/>
                  </a:lnTo>
                  <a:lnTo>
                    <a:pt x="9" y="18"/>
                  </a:lnTo>
                  <a:lnTo>
                    <a:pt x="7" y="19"/>
                  </a:lnTo>
                  <a:lnTo>
                    <a:pt x="7" y="19"/>
                  </a:lnTo>
                  <a:lnTo>
                    <a:pt x="7" y="21"/>
                  </a:lnTo>
                  <a:lnTo>
                    <a:pt x="6" y="25"/>
                  </a:lnTo>
                  <a:lnTo>
                    <a:pt x="6" y="25"/>
                  </a:lnTo>
                  <a:lnTo>
                    <a:pt x="7" y="27"/>
                  </a:lnTo>
                  <a:lnTo>
                    <a:pt x="7" y="29"/>
                  </a:lnTo>
                  <a:lnTo>
                    <a:pt x="7" y="29"/>
                  </a:lnTo>
                  <a:lnTo>
                    <a:pt x="9" y="29"/>
                  </a:lnTo>
                  <a:lnTo>
                    <a:pt x="10" y="29"/>
                  </a:lnTo>
                  <a:lnTo>
                    <a:pt x="10" y="29"/>
                  </a:lnTo>
                  <a:lnTo>
                    <a:pt x="12" y="28"/>
                  </a:lnTo>
                  <a:lnTo>
                    <a:pt x="13" y="27"/>
                  </a:lnTo>
                  <a:lnTo>
                    <a:pt x="13" y="27"/>
                  </a:lnTo>
                  <a:lnTo>
                    <a:pt x="14" y="22"/>
                  </a:lnTo>
                  <a:lnTo>
                    <a:pt x="14" y="20"/>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5" name="Freeform 447"/>
            <p:cNvSpPr>
              <a:spLocks noEditPoints="1"/>
            </p:cNvSpPr>
            <p:nvPr/>
          </p:nvSpPr>
          <p:spPr bwMode="auto">
            <a:xfrm>
              <a:off x="3058167" y="1250804"/>
              <a:ext cx="31117" cy="45548"/>
            </a:xfrm>
            <a:custGeom>
              <a:avLst/>
              <a:gdLst>
                <a:gd name="T0" fmla="*/ 2 w 17"/>
                <a:gd name="T1" fmla="*/ 5 h 24"/>
                <a:gd name="T2" fmla="*/ 2 w 17"/>
                <a:gd name="T3" fmla="*/ 5 h 24"/>
                <a:gd name="T4" fmla="*/ 5 w 17"/>
                <a:gd name="T5" fmla="*/ 2 h 24"/>
                <a:gd name="T6" fmla="*/ 5 w 17"/>
                <a:gd name="T7" fmla="*/ 2 h 24"/>
                <a:gd name="T8" fmla="*/ 9 w 17"/>
                <a:gd name="T9" fmla="*/ 0 h 24"/>
                <a:gd name="T10" fmla="*/ 9 w 17"/>
                <a:gd name="T11" fmla="*/ 0 h 24"/>
                <a:gd name="T12" fmla="*/ 13 w 17"/>
                <a:gd name="T13" fmla="*/ 0 h 24"/>
                <a:gd name="T14" fmla="*/ 15 w 17"/>
                <a:gd name="T15" fmla="*/ 1 h 24"/>
                <a:gd name="T16" fmla="*/ 17 w 17"/>
                <a:gd name="T17" fmla="*/ 4 h 24"/>
                <a:gd name="T18" fmla="*/ 17 w 17"/>
                <a:gd name="T19" fmla="*/ 7 h 24"/>
                <a:gd name="T20" fmla="*/ 17 w 17"/>
                <a:gd name="T21" fmla="*/ 20 h 24"/>
                <a:gd name="T22" fmla="*/ 12 w 17"/>
                <a:gd name="T23" fmla="*/ 21 h 24"/>
                <a:gd name="T24" fmla="*/ 12 w 17"/>
                <a:gd name="T25" fmla="*/ 18 h 24"/>
                <a:gd name="T26" fmla="*/ 12 w 17"/>
                <a:gd name="T27" fmla="*/ 18 h 24"/>
                <a:gd name="T28" fmla="*/ 12 w 17"/>
                <a:gd name="T29" fmla="*/ 18 h 24"/>
                <a:gd name="T30" fmla="*/ 9 w 17"/>
                <a:gd name="T31" fmla="*/ 22 h 24"/>
                <a:gd name="T32" fmla="*/ 6 w 17"/>
                <a:gd name="T33" fmla="*/ 23 h 24"/>
                <a:gd name="T34" fmla="*/ 6 w 17"/>
                <a:gd name="T35" fmla="*/ 23 h 24"/>
                <a:gd name="T36" fmla="*/ 4 w 17"/>
                <a:gd name="T37" fmla="*/ 24 h 24"/>
                <a:gd name="T38" fmla="*/ 2 w 17"/>
                <a:gd name="T39" fmla="*/ 23 h 24"/>
                <a:gd name="T40" fmla="*/ 2 w 17"/>
                <a:gd name="T41" fmla="*/ 23 h 24"/>
                <a:gd name="T42" fmla="*/ 1 w 17"/>
                <a:gd name="T43" fmla="*/ 22 h 24"/>
                <a:gd name="T44" fmla="*/ 0 w 17"/>
                <a:gd name="T45" fmla="*/ 18 h 24"/>
                <a:gd name="T46" fmla="*/ 0 w 17"/>
                <a:gd name="T47" fmla="*/ 18 h 24"/>
                <a:gd name="T48" fmla="*/ 1 w 17"/>
                <a:gd name="T49" fmla="*/ 16 h 24"/>
                <a:gd name="T50" fmla="*/ 2 w 17"/>
                <a:gd name="T51" fmla="*/ 13 h 24"/>
                <a:gd name="T52" fmla="*/ 4 w 17"/>
                <a:gd name="T53" fmla="*/ 12 h 24"/>
                <a:gd name="T54" fmla="*/ 6 w 17"/>
                <a:gd name="T55" fmla="*/ 10 h 24"/>
                <a:gd name="T56" fmla="*/ 12 w 17"/>
                <a:gd name="T57" fmla="*/ 8 h 24"/>
                <a:gd name="T58" fmla="*/ 12 w 17"/>
                <a:gd name="T59" fmla="*/ 8 h 24"/>
                <a:gd name="T60" fmla="*/ 12 w 17"/>
                <a:gd name="T61" fmla="*/ 6 h 24"/>
                <a:gd name="T62" fmla="*/ 8 w 17"/>
                <a:gd name="T63" fmla="*/ 6 h 24"/>
                <a:gd name="T64" fmla="*/ 8 w 17"/>
                <a:gd name="T65" fmla="*/ 6 h 24"/>
                <a:gd name="T66" fmla="*/ 5 w 17"/>
                <a:gd name="T67" fmla="*/ 7 h 24"/>
                <a:gd name="T68" fmla="*/ 2 w 17"/>
                <a:gd name="T69" fmla="*/ 9 h 24"/>
                <a:gd name="T70" fmla="*/ 2 w 17"/>
                <a:gd name="T71" fmla="*/ 5 h 24"/>
                <a:gd name="T72" fmla="*/ 8 w 17"/>
                <a:gd name="T73" fmla="*/ 13 h 24"/>
                <a:gd name="T74" fmla="*/ 8 w 17"/>
                <a:gd name="T75" fmla="*/ 13 h 24"/>
                <a:gd name="T76" fmla="*/ 6 w 17"/>
                <a:gd name="T77" fmla="*/ 14 h 24"/>
                <a:gd name="T78" fmla="*/ 5 w 17"/>
                <a:gd name="T79" fmla="*/ 16 h 24"/>
                <a:gd name="T80" fmla="*/ 5 w 17"/>
                <a:gd name="T81" fmla="*/ 16 h 24"/>
                <a:gd name="T82" fmla="*/ 6 w 17"/>
                <a:gd name="T83" fmla="*/ 18 h 24"/>
                <a:gd name="T84" fmla="*/ 6 w 17"/>
                <a:gd name="T85" fmla="*/ 18 h 24"/>
                <a:gd name="T86" fmla="*/ 8 w 17"/>
                <a:gd name="T87" fmla="*/ 18 h 24"/>
                <a:gd name="T88" fmla="*/ 8 w 17"/>
                <a:gd name="T89" fmla="*/ 18 h 24"/>
                <a:gd name="T90" fmla="*/ 10 w 17"/>
                <a:gd name="T91" fmla="*/ 16 h 24"/>
                <a:gd name="T92" fmla="*/ 10 w 17"/>
                <a:gd name="T93" fmla="*/ 16 h 24"/>
                <a:gd name="T94" fmla="*/ 12 w 17"/>
                <a:gd name="T95" fmla="*/ 13 h 24"/>
                <a:gd name="T96" fmla="*/ 12 w 17"/>
                <a:gd name="T97" fmla="*/ 11 h 24"/>
                <a:gd name="T98" fmla="*/ 8 w 17"/>
                <a:gd name="T9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 h="24">
                  <a:moveTo>
                    <a:pt x="2" y="5"/>
                  </a:moveTo>
                  <a:lnTo>
                    <a:pt x="2" y="5"/>
                  </a:lnTo>
                  <a:lnTo>
                    <a:pt x="5" y="2"/>
                  </a:lnTo>
                  <a:lnTo>
                    <a:pt x="5" y="2"/>
                  </a:lnTo>
                  <a:lnTo>
                    <a:pt x="9" y="0"/>
                  </a:lnTo>
                  <a:lnTo>
                    <a:pt x="9" y="0"/>
                  </a:lnTo>
                  <a:lnTo>
                    <a:pt x="13" y="0"/>
                  </a:lnTo>
                  <a:lnTo>
                    <a:pt x="15" y="1"/>
                  </a:lnTo>
                  <a:lnTo>
                    <a:pt x="17" y="4"/>
                  </a:lnTo>
                  <a:lnTo>
                    <a:pt x="17" y="7"/>
                  </a:lnTo>
                  <a:lnTo>
                    <a:pt x="17" y="20"/>
                  </a:lnTo>
                  <a:lnTo>
                    <a:pt x="12" y="21"/>
                  </a:lnTo>
                  <a:lnTo>
                    <a:pt x="12" y="18"/>
                  </a:lnTo>
                  <a:lnTo>
                    <a:pt x="12" y="18"/>
                  </a:lnTo>
                  <a:lnTo>
                    <a:pt x="12" y="18"/>
                  </a:lnTo>
                  <a:lnTo>
                    <a:pt x="9" y="22"/>
                  </a:lnTo>
                  <a:lnTo>
                    <a:pt x="6" y="23"/>
                  </a:lnTo>
                  <a:lnTo>
                    <a:pt x="6" y="23"/>
                  </a:lnTo>
                  <a:lnTo>
                    <a:pt x="4" y="24"/>
                  </a:lnTo>
                  <a:lnTo>
                    <a:pt x="2" y="23"/>
                  </a:lnTo>
                  <a:lnTo>
                    <a:pt x="2" y="23"/>
                  </a:lnTo>
                  <a:lnTo>
                    <a:pt x="1" y="22"/>
                  </a:lnTo>
                  <a:lnTo>
                    <a:pt x="0" y="18"/>
                  </a:lnTo>
                  <a:lnTo>
                    <a:pt x="0" y="18"/>
                  </a:lnTo>
                  <a:lnTo>
                    <a:pt x="1" y="16"/>
                  </a:lnTo>
                  <a:lnTo>
                    <a:pt x="2" y="13"/>
                  </a:lnTo>
                  <a:lnTo>
                    <a:pt x="4" y="12"/>
                  </a:lnTo>
                  <a:lnTo>
                    <a:pt x="6" y="10"/>
                  </a:lnTo>
                  <a:lnTo>
                    <a:pt x="12" y="8"/>
                  </a:lnTo>
                  <a:lnTo>
                    <a:pt x="12" y="8"/>
                  </a:lnTo>
                  <a:lnTo>
                    <a:pt x="12" y="6"/>
                  </a:lnTo>
                  <a:lnTo>
                    <a:pt x="8" y="6"/>
                  </a:lnTo>
                  <a:lnTo>
                    <a:pt x="8" y="6"/>
                  </a:lnTo>
                  <a:lnTo>
                    <a:pt x="5" y="7"/>
                  </a:lnTo>
                  <a:lnTo>
                    <a:pt x="2" y="9"/>
                  </a:lnTo>
                  <a:lnTo>
                    <a:pt x="2" y="5"/>
                  </a:lnTo>
                  <a:close/>
                  <a:moveTo>
                    <a:pt x="8" y="13"/>
                  </a:moveTo>
                  <a:lnTo>
                    <a:pt x="8" y="13"/>
                  </a:lnTo>
                  <a:lnTo>
                    <a:pt x="6" y="14"/>
                  </a:lnTo>
                  <a:lnTo>
                    <a:pt x="5" y="16"/>
                  </a:lnTo>
                  <a:lnTo>
                    <a:pt x="5" y="16"/>
                  </a:lnTo>
                  <a:lnTo>
                    <a:pt x="6" y="18"/>
                  </a:lnTo>
                  <a:lnTo>
                    <a:pt x="6" y="18"/>
                  </a:lnTo>
                  <a:lnTo>
                    <a:pt x="8" y="18"/>
                  </a:lnTo>
                  <a:lnTo>
                    <a:pt x="8" y="18"/>
                  </a:lnTo>
                  <a:lnTo>
                    <a:pt x="10" y="16"/>
                  </a:lnTo>
                  <a:lnTo>
                    <a:pt x="10" y="16"/>
                  </a:lnTo>
                  <a:lnTo>
                    <a:pt x="12" y="13"/>
                  </a:lnTo>
                  <a:lnTo>
                    <a:pt x="12" y="11"/>
                  </a:lnTo>
                  <a:lnTo>
                    <a:pt x="8" y="13"/>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6" name="Freeform 448"/>
            <p:cNvSpPr>
              <a:spLocks/>
            </p:cNvSpPr>
            <p:nvPr/>
          </p:nvSpPr>
          <p:spPr bwMode="auto">
            <a:xfrm>
              <a:off x="3098858" y="1241214"/>
              <a:ext cx="21544" cy="45548"/>
            </a:xfrm>
            <a:custGeom>
              <a:avLst/>
              <a:gdLst>
                <a:gd name="T0" fmla="*/ 12 w 12"/>
                <a:gd name="T1" fmla="*/ 5 h 24"/>
                <a:gd name="T2" fmla="*/ 12 w 12"/>
                <a:gd name="T3" fmla="*/ 5 h 24"/>
                <a:gd name="T4" fmla="*/ 10 w 12"/>
                <a:gd name="T5" fmla="*/ 5 h 24"/>
                <a:gd name="T6" fmla="*/ 10 w 12"/>
                <a:gd name="T7" fmla="*/ 5 h 24"/>
                <a:gd name="T8" fmla="*/ 8 w 12"/>
                <a:gd name="T9" fmla="*/ 6 h 24"/>
                <a:gd name="T10" fmla="*/ 7 w 12"/>
                <a:gd name="T11" fmla="*/ 8 h 24"/>
                <a:gd name="T12" fmla="*/ 7 w 12"/>
                <a:gd name="T13" fmla="*/ 8 h 24"/>
                <a:gd name="T14" fmla="*/ 5 w 12"/>
                <a:gd name="T15" fmla="*/ 13 h 24"/>
                <a:gd name="T16" fmla="*/ 5 w 12"/>
                <a:gd name="T17" fmla="*/ 22 h 24"/>
                <a:gd name="T18" fmla="*/ 0 w 12"/>
                <a:gd name="T19" fmla="*/ 24 h 24"/>
                <a:gd name="T20" fmla="*/ 0 w 12"/>
                <a:gd name="T21" fmla="*/ 4 h 24"/>
                <a:gd name="T22" fmla="*/ 5 w 12"/>
                <a:gd name="T23" fmla="*/ 2 h 24"/>
                <a:gd name="T24" fmla="*/ 5 w 12"/>
                <a:gd name="T25" fmla="*/ 6 h 24"/>
                <a:gd name="T26" fmla="*/ 5 w 12"/>
                <a:gd name="T27" fmla="*/ 6 h 24"/>
                <a:gd name="T28" fmla="*/ 5 w 12"/>
                <a:gd name="T29" fmla="*/ 6 h 24"/>
                <a:gd name="T30" fmla="*/ 8 w 12"/>
                <a:gd name="T31" fmla="*/ 2 h 24"/>
                <a:gd name="T32" fmla="*/ 10 w 12"/>
                <a:gd name="T33" fmla="*/ 0 h 24"/>
                <a:gd name="T34" fmla="*/ 10 w 12"/>
                <a:gd name="T35" fmla="*/ 0 h 24"/>
                <a:gd name="T36" fmla="*/ 12 w 12"/>
                <a:gd name="T37" fmla="*/ 0 h 24"/>
                <a:gd name="T38" fmla="*/ 12 w 12"/>
                <a:gd name="T39"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12" y="5"/>
                  </a:moveTo>
                  <a:lnTo>
                    <a:pt x="12" y="5"/>
                  </a:lnTo>
                  <a:lnTo>
                    <a:pt x="10" y="5"/>
                  </a:lnTo>
                  <a:lnTo>
                    <a:pt x="10" y="5"/>
                  </a:lnTo>
                  <a:lnTo>
                    <a:pt x="8" y="6"/>
                  </a:lnTo>
                  <a:lnTo>
                    <a:pt x="7" y="8"/>
                  </a:lnTo>
                  <a:lnTo>
                    <a:pt x="7" y="8"/>
                  </a:lnTo>
                  <a:lnTo>
                    <a:pt x="5" y="13"/>
                  </a:lnTo>
                  <a:lnTo>
                    <a:pt x="5" y="22"/>
                  </a:lnTo>
                  <a:lnTo>
                    <a:pt x="0" y="24"/>
                  </a:lnTo>
                  <a:lnTo>
                    <a:pt x="0" y="4"/>
                  </a:lnTo>
                  <a:lnTo>
                    <a:pt x="5" y="2"/>
                  </a:lnTo>
                  <a:lnTo>
                    <a:pt x="5" y="6"/>
                  </a:lnTo>
                  <a:lnTo>
                    <a:pt x="5" y="6"/>
                  </a:lnTo>
                  <a:lnTo>
                    <a:pt x="5" y="6"/>
                  </a:lnTo>
                  <a:lnTo>
                    <a:pt x="8" y="2"/>
                  </a:lnTo>
                  <a:lnTo>
                    <a:pt x="10" y="0"/>
                  </a:lnTo>
                  <a:lnTo>
                    <a:pt x="10" y="0"/>
                  </a:lnTo>
                  <a:lnTo>
                    <a:pt x="12" y="0"/>
                  </a:lnTo>
                  <a:lnTo>
                    <a:pt x="12" y="5"/>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sp>
          <p:nvSpPr>
            <p:cNvPr id="37" name="Freeform 449"/>
            <p:cNvSpPr>
              <a:spLocks noEditPoints="1"/>
            </p:cNvSpPr>
            <p:nvPr/>
          </p:nvSpPr>
          <p:spPr bwMode="auto">
            <a:xfrm>
              <a:off x="3120402" y="1212447"/>
              <a:ext cx="35904" cy="64726"/>
            </a:xfrm>
            <a:custGeom>
              <a:avLst/>
              <a:gdLst>
                <a:gd name="T0" fmla="*/ 19 w 19"/>
                <a:gd name="T1" fmla="*/ 30 h 34"/>
                <a:gd name="T2" fmla="*/ 14 w 19"/>
                <a:gd name="T3" fmla="*/ 31 h 34"/>
                <a:gd name="T4" fmla="*/ 14 w 19"/>
                <a:gd name="T5" fmla="*/ 29 h 34"/>
                <a:gd name="T6" fmla="*/ 14 w 19"/>
                <a:gd name="T7" fmla="*/ 29 h 34"/>
                <a:gd name="T8" fmla="*/ 14 w 19"/>
                <a:gd name="T9" fmla="*/ 29 h 34"/>
                <a:gd name="T10" fmla="*/ 12 w 19"/>
                <a:gd name="T11" fmla="*/ 32 h 34"/>
                <a:gd name="T12" fmla="*/ 8 w 19"/>
                <a:gd name="T13" fmla="*/ 34 h 34"/>
                <a:gd name="T14" fmla="*/ 8 w 19"/>
                <a:gd name="T15" fmla="*/ 34 h 34"/>
                <a:gd name="T16" fmla="*/ 4 w 19"/>
                <a:gd name="T17" fmla="*/ 34 h 34"/>
                <a:gd name="T18" fmla="*/ 2 w 19"/>
                <a:gd name="T19" fmla="*/ 33 h 34"/>
                <a:gd name="T20" fmla="*/ 2 w 19"/>
                <a:gd name="T21" fmla="*/ 33 h 34"/>
                <a:gd name="T22" fmla="*/ 1 w 19"/>
                <a:gd name="T23" fmla="*/ 30 h 34"/>
                <a:gd name="T24" fmla="*/ 0 w 19"/>
                <a:gd name="T25" fmla="*/ 26 h 34"/>
                <a:gd name="T26" fmla="*/ 0 w 19"/>
                <a:gd name="T27" fmla="*/ 26 h 34"/>
                <a:gd name="T28" fmla="*/ 1 w 19"/>
                <a:gd name="T29" fmla="*/ 21 h 34"/>
                <a:gd name="T30" fmla="*/ 2 w 19"/>
                <a:gd name="T31" fmla="*/ 17 h 34"/>
                <a:gd name="T32" fmla="*/ 2 w 19"/>
                <a:gd name="T33" fmla="*/ 17 h 34"/>
                <a:gd name="T34" fmla="*/ 5 w 19"/>
                <a:gd name="T35" fmla="*/ 14 h 34"/>
                <a:gd name="T36" fmla="*/ 8 w 19"/>
                <a:gd name="T37" fmla="*/ 12 h 34"/>
                <a:gd name="T38" fmla="*/ 8 w 19"/>
                <a:gd name="T39" fmla="*/ 12 h 34"/>
                <a:gd name="T40" fmla="*/ 12 w 19"/>
                <a:gd name="T41" fmla="*/ 12 h 34"/>
                <a:gd name="T42" fmla="*/ 14 w 19"/>
                <a:gd name="T43" fmla="*/ 14 h 34"/>
                <a:gd name="T44" fmla="*/ 14 w 19"/>
                <a:gd name="T45" fmla="*/ 14 h 34"/>
                <a:gd name="T46" fmla="*/ 14 w 19"/>
                <a:gd name="T47" fmla="*/ 1 h 34"/>
                <a:gd name="T48" fmla="*/ 19 w 19"/>
                <a:gd name="T49" fmla="*/ 0 h 34"/>
                <a:gd name="T50" fmla="*/ 19 w 19"/>
                <a:gd name="T51" fmla="*/ 30 h 34"/>
                <a:gd name="T52" fmla="*/ 14 w 19"/>
                <a:gd name="T53" fmla="*/ 20 h 34"/>
                <a:gd name="T54" fmla="*/ 14 w 19"/>
                <a:gd name="T55" fmla="*/ 20 h 34"/>
                <a:gd name="T56" fmla="*/ 14 w 19"/>
                <a:gd name="T57" fmla="*/ 18 h 34"/>
                <a:gd name="T58" fmla="*/ 13 w 19"/>
                <a:gd name="T59" fmla="*/ 17 h 34"/>
                <a:gd name="T60" fmla="*/ 13 w 19"/>
                <a:gd name="T61" fmla="*/ 17 h 34"/>
                <a:gd name="T62" fmla="*/ 12 w 19"/>
                <a:gd name="T63" fmla="*/ 16 h 34"/>
                <a:gd name="T64" fmla="*/ 9 w 19"/>
                <a:gd name="T65" fmla="*/ 16 h 34"/>
                <a:gd name="T66" fmla="*/ 9 w 19"/>
                <a:gd name="T67" fmla="*/ 16 h 34"/>
                <a:gd name="T68" fmla="*/ 8 w 19"/>
                <a:gd name="T69" fmla="*/ 17 h 34"/>
                <a:gd name="T70" fmla="*/ 6 w 19"/>
                <a:gd name="T71" fmla="*/ 19 h 34"/>
                <a:gd name="T72" fmla="*/ 6 w 19"/>
                <a:gd name="T73" fmla="*/ 19 h 34"/>
                <a:gd name="T74" fmla="*/ 6 w 19"/>
                <a:gd name="T75" fmla="*/ 21 h 34"/>
                <a:gd name="T76" fmla="*/ 5 w 19"/>
                <a:gd name="T77" fmla="*/ 23 h 34"/>
                <a:gd name="T78" fmla="*/ 5 w 19"/>
                <a:gd name="T79" fmla="*/ 23 h 34"/>
                <a:gd name="T80" fmla="*/ 6 w 19"/>
                <a:gd name="T81" fmla="*/ 27 h 34"/>
                <a:gd name="T82" fmla="*/ 6 w 19"/>
                <a:gd name="T83" fmla="*/ 28 h 34"/>
                <a:gd name="T84" fmla="*/ 6 w 19"/>
                <a:gd name="T85" fmla="*/ 28 h 34"/>
                <a:gd name="T86" fmla="*/ 8 w 19"/>
                <a:gd name="T87" fmla="*/ 29 h 34"/>
                <a:gd name="T88" fmla="*/ 9 w 19"/>
                <a:gd name="T89" fmla="*/ 29 h 34"/>
                <a:gd name="T90" fmla="*/ 9 w 19"/>
                <a:gd name="T91" fmla="*/ 29 h 34"/>
                <a:gd name="T92" fmla="*/ 12 w 19"/>
                <a:gd name="T93" fmla="*/ 28 h 34"/>
                <a:gd name="T94" fmla="*/ 13 w 19"/>
                <a:gd name="T95" fmla="*/ 26 h 34"/>
                <a:gd name="T96" fmla="*/ 13 w 19"/>
                <a:gd name="T97" fmla="*/ 26 h 34"/>
                <a:gd name="T98" fmla="*/ 14 w 19"/>
                <a:gd name="T99" fmla="*/ 23 h 34"/>
                <a:gd name="T100" fmla="*/ 14 w 19"/>
                <a:gd name="T101" fmla="*/ 21 h 34"/>
                <a:gd name="T102" fmla="*/ 14 w 19"/>
                <a:gd name="T103"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 h="34">
                  <a:moveTo>
                    <a:pt x="19" y="30"/>
                  </a:moveTo>
                  <a:lnTo>
                    <a:pt x="14" y="31"/>
                  </a:lnTo>
                  <a:lnTo>
                    <a:pt x="14" y="29"/>
                  </a:lnTo>
                  <a:lnTo>
                    <a:pt x="14" y="29"/>
                  </a:lnTo>
                  <a:lnTo>
                    <a:pt x="14" y="29"/>
                  </a:lnTo>
                  <a:lnTo>
                    <a:pt x="12" y="32"/>
                  </a:lnTo>
                  <a:lnTo>
                    <a:pt x="8" y="34"/>
                  </a:lnTo>
                  <a:lnTo>
                    <a:pt x="8" y="34"/>
                  </a:lnTo>
                  <a:lnTo>
                    <a:pt x="4" y="34"/>
                  </a:lnTo>
                  <a:lnTo>
                    <a:pt x="2" y="33"/>
                  </a:lnTo>
                  <a:lnTo>
                    <a:pt x="2" y="33"/>
                  </a:lnTo>
                  <a:lnTo>
                    <a:pt x="1" y="30"/>
                  </a:lnTo>
                  <a:lnTo>
                    <a:pt x="0" y="26"/>
                  </a:lnTo>
                  <a:lnTo>
                    <a:pt x="0" y="26"/>
                  </a:lnTo>
                  <a:lnTo>
                    <a:pt x="1" y="21"/>
                  </a:lnTo>
                  <a:lnTo>
                    <a:pt x="2" y="17"/>
                  </a:lnTo>
                  <a:lnTo>
                    <a:pt x="2" y="17"/>
                  </a:lnTo>
                  <a:lnTo>
                    <a:pt x="5" y="14"/>
                  </a:lnTo>
                  <a:lnTo>
                    <a:pt x="8" y="12"/>
                  </a:lnTo>
                  <a:lnTo>
                    <a:pt x="8" y="12"/>
                  </a:lnTo>
                  <a:lnTo>
                    <a:pt x="12" y="12"/>
                  </a:lnTo>
                  <a:lnTo>
                    <a:pt x="14" y="14"/>
                  </a:lnTo>
                  <a:lnTo>
                    <a:pt x="14" y="14"/>
                  </a:lnTo>
                  <a:lnTo>
                    <a:pt x="14" y="1"/>
                  </a:lnTo>
                  <a:lnTo>
                    <a:pt x="19" y="0"/>
                  </a:lnTo>
                  <a:lnTo>
                    <a:pt x="19" y="30"/>
                  </a:lnTo>
                  <a:close/>
                  <a:moveTo>
                    <a:pt x="14" y="20"/>
                  </a:moveTo>
                  <a:lnTo>
                    <a:pt x="14" y="20"/>
                  </a:lnTo>
                  <a:lnTo>
                    <a:pt x="14" y="18"/>
                  </a:lnTo>
                  <a:lnTo>
                    <a:pt x="13" y="17"/>
                  </a:lnTo>
                  <a:lnTo>
                    <a:pt x="13" y="17"/>
                  </a:lnTo>
                  <a:lnTo>
                    <a:pt x="12" y="16"/>
                  </a:lnTo>
                  <a:lnTo>
                    <a:pt x="9" y="16"/>
                  </a:lnTo>
                  <a:lnTo>
                    <a:pt x="9" y="16"/>
                  </a:lnTo>
                  <a:lnTo>
                    <a:pt x="8" y="17"/>
                  </a:lnTo>
                  <a:lnTo>
                    <a:pt x="6" y="19"/>
                  </a:lnTo>
                  <a:lnTo>
                    <a:pt x="6" y="19"/>
                  </a:lnTo>
                  <a:lnTo>
                    <a:pt x="6" y="21"/>
                  </a:lnTo>
                  <a:lnTo>
                    <a:pt x="5" y="23"/>
                  </a:lnTo>
                  <a:lnTo>
                    <a:pt x="5" y="23"/>
                  </a:lnTo>
                  <a:lnTo>
                    <a:pt x="6" y="27"/>
                  </a:lnTo>
                  <a:lnTo>
                    <a:pt x="6" y="28"/>
                  </a:lnTo>
                  <a:lnTo>
                    <a:pt x="6" y="28"/>
                  </a:lnTo>
                  <a:lnTo>
                    <a:pt x="8" y="29"/>
                  </a:lnTo>
                  <a:lnTo>
                    <a:pt x="9" y="29"/>
                  </a:lnTo>
                  <a:lnTo>
                    <a:pt x="9" y="29"/>
                  </a:lnTo>
                  <a:lnTo>
                    <a:pt x="12" y="28"/>
                  </a:lnTo>
                  <a:lnTo>
                    <a:pt x="13" y="26"/>
                  </a:lnTo>
                  <a:lnTo>
                    <a:pt x="13" y="26"/>
                  </a:lnTo>
                  <a:lnTo>
                    <a:pt x="14" y="23"/>
                  </a:lnTo>
                  <a:lnTo>
                    <a:pt x="14" y="21"/>
                  </a:lnTo>
                  <a:lnTo>
                    <a:pt x="14" y="20"/>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sz="2700" dirty="0">
                <a:solidFill>
                  <a:schemeClr val="tx1">
                    <a:lumMod val="75000"/>
                    <a:lumOff val="25000"/>
                  </a:schemeClr>
                </a:solidFill>
                <a:latin typeface="+mn-lt"/>
                <a:ea typeface="+mj-ea"/>
              </a:endParaRPr>
            </a:p>
          </p:txBody>
        </p:sp>
      </p:grpSp>
      <p:grpSp>
        <p:nvGrpSpPr>
          <p:cNvPr id="22" name="组合 643"/>
          <p:cNvGrpSpPr/>
          <p:nvPr/>
        </p:nvGrpSpPr>
        <p:grpSpPr>
          <a:xfrm>
            <a:off x="8907873" y="2368960"/>
            <a:ext cx="353251" cy="354117"/>
            <a:chOff x="-587375" y="3082925"/>
            <a:chExt cx="452437" cy="444500"/>
          </a:xfrm>
          <a:solidFill>
            <a:schemeClr val="bg1"/>
          </a:solidFill>
        </p:grpSpPr>
        <p:sp>
          <p:nvSpPr>
            <p:cNvPr id="40" name="Rectangle 6"/>
            <p:cNvSpPr>
              <a:spLocks noChangeArrowheads="1"/>
            </p:cNvSpPr>
            <p:nvPr/>
          </p:nvSpPr>
          <p:spPr bwMode="auto">
            <a:xfrm>
              <a:off x="-454025" y="3213100"/>
              <a:ext cx="182562" cy="184149"/>
            </a:xfrm>
            <a:prstGeom prst="rect">
              <a:avLst/>
            </a:prstGeom>
            <a:grpFill/>
            <a:ln w="9525">
              <a:noFill/>
              <a:miter lim="800000"/>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cs typeface="Arial" pitchFamily="34" charset="0"/>
              </a:endParaRPr>
            </a:p>
          </p:txBody>
        </p:sp>
        <p:sp>
          <p:nvSpPr>
            <p:cNvPr id="41" name="Freeform 7"/>
            <p:cNvSpPr>
              <a:spLocks noEditPoints="1"/>
            </p:cNvSpPr>
            <p:nvPr/>
          </p:nvSpPr>
          <p:spPr bwMode="auto">
            <a:xfrm>
              <a:off x="-587375" y="3082925"/>
              <a:ext cx="452437" cy="444500"/>
            </a:xfrm>
            <a:custGeom>
              <a:avLst/>
              <a:gdLst/>
              <a:ahLst/>
              <a:cxnLst>
                <a:cxn ang="0">
                  <a:pos x="3607" y="2525"/>
                </a:cxn>
                <a:cxn ang="0">
                  <a:pos x="12779" y="2555"/>
                </a:cxn>
                <a:cxn ang="0">
                  <a:pos x="13040" y="2666"/>
                </a:cxn>
                <a:cxn ang="0">
                  <a:pos x="13256" y="2843"/>
                </a:cxn>
                <a:cxn ang="0">
                  <a:pos x="13412" y="3076"/>
                </a:cxn>
                <a:cxn ang="0">
                  <a:pos x="13498" y="3348"/>
                </a:cxn>
                <a:cxn ang="0">
                  <a:pos x="13504" y="12518"/>
                </a:cxn>
                <a:cxn ang="0">
                  <a:pos x="13433" y="12797"/>
                </a:cxn>
                <a:cxn ang="0">
                  <a:pos x="13286" y="13037"/>
                </a:cxn>
                <a:cxn ang="0">
                  <a:pos x="13079" y="13225"/>
                </a:cxn>
                <a:cxn ang="0">
                  <a:pos x="12824" y="13347"/>
                </a:cxn>
                <a:cxn ang="0">
                  <a:pos x="12537" y="13391"/>
                </a:cxn>
                <a:cxn ang="0">
                  <a:pos x="3365" y="13360"/>
                </a:cxn>
                <a:cxn ang="0">
                  <a:pos x="3104" y="13251"/>
                </a:cxn>
                <a:cxn ang="0">
                  <a:pos x="2889" y="13072"/>
                </a:cxn>
                <a:cxn ang="0">
                  <a:pos x="2731" y="12840"/>
                </a:cxn>
                <a:cxn ang="0">
                  <a:pos x="2646" y="12567"/>
                </a:cxn>
                <a:cxn ang="0">
                  <a:pos x="2640" y="3397"/>
                </a:cxn>
                <a:cxn ang="0">
                  <a:pos x="2712" y="3119"/>
                </a:cxn>
                <a:cxn ang="0">
                  <a:pos x="2858" y="2879"/>
                </a:cxn>
                <a:cxn ang="0">
                  <a:pos x="3064" y="2691"/>
                </a:cxn>
                <a:cxn ang="0">
                  <a:pos x="3319" y="2568"/>
                </a:cxn>
                <a:cxn ang="0">
                  <a:pos x="3607" y="2525"/>
                </a:cxn>
                <a:cxn ang="0">
                  <a:pos x="12050" y="3336"/>
                </a:cxn>
                <a:cxn ang="0">
                  <a:pos x="12278" y="3421"/>
                </a:cxn>
                <a:cxn ang="0">
                  <a:pos x="12469" y="3563"/>
                </a:cxn>
                <a:cxn ang="0">
                  <a:pos x="12612" y="3754"/>
                </a:cxn>
                <a:cxn ang="0">
                  <a:pos x="12696" y="3983"/>
                </a:cxn>
                <a:cxn ang="0">
                  <a:pos x="12712" y="11809"/>
                </a:cxn>
                <a:cxn ang="0">
                  <a:pos x="12663" y="12051"/>
                </a:cxn>
                <a:cxn ang="0">
                  <a:pos x="12547" y="12262"/>
                </a:cxn>
                <a:cxn ang="0">
                  <a:pos x="12379" y="12431"/>
                </a:cxn>
                <a:cxn ang="0">
                  <a:pos x="12168" y="12546"/>
                </a:cxn>
                <a:cxn ang="0">
                  <a:pos x="11926" y="12595"/>
                </a:cxn>
                <a:cxn ang="0">
                  <a:pos x="4094" y="12579"/>
                </a:cxn>
                <a:cxn ang="0">
                  <a:pos x="3865" y="12496"/>
                </a:cxn>
                <a:cxn ang="0">
                  <a:pos x="3674" y="12353"/>
                </a:cxn>
                <a:cxn ang="0">
                  <a:pos x="3531" y="12162"/>
                </a:cxn>
                <a:cxn ang="0">
                  <a:pos x="3448" y="11934"/>
                </a:cxn>
                <a:cxn ang="0">
                  <a:pos x="3432" y="4106"/>
                </a:cxn>
                <a:cxn ang="0">
                  <a:pos x="3482" y="3865"/>
                </a:cxn>
                <a:cxn ang="0">
                  <a:pos x="3596" y="3654"/>
                </a:cxn>
                <a:cxn ang="0">
                  <a:pos x="3765" y="3485"/>
                </a:cxn>
                <a:cxn ang="0">
                  <a:pos x="3976" y="3370"/>
                </a:cxn>
                <a:cxn ang="0">
                  <a:pos x="4219" y="3320"/>
                </a:cxn>
                <a:cxn ang="0">
                  <a:pos x="3942" y="14186"/>
                </a:cxn>
                <a:cxn ang="0">
                  <a:pos x="7548" y="14186"/>
                </a:cxn>
                <a:cxn ang="0">
                  <a:pos x="10346" y="14186"/>
                </a:cxn>
                <a:cxn ang="0">
                  <a:pos x="12149" y="15960"/>
                </a:cxn>
                <a:cxn ang="0">
                  <a:pos x="0" y="3857"/>
                </a:cxn>
                <a:cxn ang="0">
                  <a:pos x="1775" y="5659"/>
                </a:cxn>
                <a:cxn ang="0">
                  <a:pos x="1775" y="9262"/>
                </a:cxn>
                <a:cxn ang="0">
                  <a:pos x="1775" y="12059"/>
                </a:cxn>
                <a:cxn ang="0">
                  <a:pos x="14470" y="4852"/>
                </a:cxn>
                <a:cxn ang="0">
                  <a:pos x="14470" y="5659"/>
                </a:cxn>
                <a:cxn ang="0">
                  <a:pos x="16245" y="7460"/>
                </a:cxn>
                <a:cxn ang="0">
                  <a:pos x="16245" y="11063"/>
                </a:cxn>
                <a:cxn ang="0">
                  <a:pos x="4938" y="0"/>
                </a:cxn>
                <a:cxn ang="0">
                  <a:pos x="6741" y="1774"/>
                </a:cxn>
                <a:cxn ang="0">
                  <a:pos x="7548" y="1774"/>
                </a:cxn>
                <a:cxn ang="0">
                  <a:pos x="9351" y="0"/>
                </a:cxn>
              </a:cxnLst>
              <a:rect l="0" t="0" r="r" b="b"/>
              <a:pathLst>
                <a:path w="16245" h="15960">
                  <a:moveTo>
                    <a:pt x="11153" y="0"/>
                  </a:moveTo>
                  <a:lnTo>
                    <a:pt x="12149" y="0"/>
                  </a:lnTo>
                  <a:lnTo>
                    <a:pt x="12149" y="1774"/>
                  </a:lnTo>
                  <a:lnTo>
                    <a:pt x="11153" y="1774"/>
                  </a:lnTo>
                  <a:lnTo>
                    <a:pt x="11153" y="0"/>
                  </a:lnTo>
                  <a:close/>
                  <a:moveTo>
                    <a:pt x="3607" y="2525"/>
                  </a:moveTo>
                  <a:lnTo>
                    <a:pt x="12537" y="2525"/>
                  </a:lnTo>
                  <a:lnTo>
                    <a:pt x="12586" y="2526"/>
                  </a:lnTo>
                  <a:lnTo>
                    <a:pt x="12636" y="2530"/>
                  </a:lnTo>
                  <a:lnTo>
                    <a:pt x="12684" y="2536"/>
                  </a:lnTo>
                  <a:lnTo>
                    <a:pt x="12732" y="2544"/>
                  </a:lnTo>
                  <a:lnTo>
                    <a:pt x="12779" y="2555"/>
                  </a:lnTo>
                  <a:lnTo>
                    <a:pt x="12824" y="2568"/>
                  </a:lnTo>
                  <a:lnTo>
                    <a:pt x="12870" y="2583"/>
                  </a:lnTo>
                  <a:lnTo>
                    <a:pt x="12914" y="2601"/>
                  </a:lnTo>
                  <a:lnTo>
                    <a:pt x="12957" y="2621"/>
                  </a:lnTo>
                  <a:lnTo>
                    <a:pt x="12999" y="2642"/>
                  </a:lnTo>
                  <a:lnTo>
                    <a:pt x="13040" y="2666"/>
                  </a:lnTo>
                  <a:lnTo>
                    <a:pt x="13079" y="2691"/>
                  </a:lnTo>
                  <a:lnTo>
                    <a:pt x="13117" y="2718"/>
                  </a:lnTo>
                  <a:lnTo>
                    <a:pt x="13154" y="2747"/>
                  </a:lnTo>
                  <a:lnTo>
                    <a:pt x="13189" y="2777"/>
                  </a:lnTo>
                  <a:lnTo>
                    <a:pt x="13223" y="2810"/>
                  </a:lnTo>
                  <a:lnTo>
                    <a:pt x="13256" y="2843"/>
                  </a:lnTo>
                  <a:lnTo>
                    <a:pt x="13286" y="2879"/>
                  </a:lnTo>
                  <a:lnTo>
                    <a:pt x="13315" y="2916"/>
                  </a:lnTo>
                  <a:lnTo>
                    <a:pt x="13342" y="2954"/>
                  </a:lnTo>
                  <a:lnTo>
                    <a:pt x="13368" y="2993"/>
                  </a:lnTo>
                  <a:lnTo>
                    <a:pt x="13391" y="3034"/>
                  </a:lnTo>
                  <a:lnTo>
                    <a:pt x="13412" y="3076"/>
                  </a:lnTo>
                  <a:lnTo>
                    <a:pt x="13433" y="3119"/>
                  </a:lnTo>
                  <a:lnTo>
                    <a:pt x="13450" y="3163"/>
                  </a:lnTo>
                  <a:lnTo>
                    <a:pt x="13465" y="3208"/>
                  </a:lnTo>
                  <a:lnTo>
                    <a:pt x="13478" y="3254"/>
                  </a:lnTo>
                  <a:lnTo>
                    <a:pt x="13489" y="3301"/>
                  </a:lnTo>
                  <a:lnTo>
                    <a:pt x="13498" y="3348"/>
                  </a:lnTo>
                  <a:lnTo>
                    <a:pt x="13504" y="3397"/>
                  </a:lnTo>
                  <a:lnTo>
                    <a:pt x="13508" y="3447"/>
                  </a:lnTo>
                  <a:lnTo>
                    <a:pt x="13509" y="3496"/>
                  </a:lnTo>
                  <a:lnTo>
                    <a:pt x="13509" y="12420"/>
                  </a:lnTo>
                  <a:lnTo>
                    <a:pt x="13508" y="12469"/>
                  </a:lnTo>
                  <a:lnTo>
                    <a:pt x="13504" y="12518"/>
                  </a:lnTo>
                  <a:lnTo>
                    <a:pt x="13498" y="12567"/>
                  </a:lnTo>
                  <a:lnTo>
                    <a:pt x="13489" y="12615"/>
                  </a:lnTo>
                  <a:lnTo>
                    <a:pt x="13478" y="12662"/>
                  </a:lnTo>
                  <a:lnTo>
                    <a:pt x="13465" y="12708"/>
                  </a:lnTo>
                  <a:lnTo>
                    <a:pt x="13450" y="12753"/>
                  </a:lnTo>
                  <a:lnTo>
                    <a:pt x="13433" y="12797"/>
                  </a:lnTo>
                  <a:lnTo>
                    <a:pt x="13412" y="12840"/>
                  </a:lnTo>
                  <a:lnTo>
                    <a:pt x="13391" y="12881"/>
                  </a:lnTo>
                  <a:lnTo>
                    <a:pt x="13368" y="12923"/>
                  </a:lnTo>
                  <a:lnTo>
                    <a:pt x="13342" y="12962"/>
                  </a:lnTo>
                  <a:lnTo>
                    <a:pt x="13315" y="13000"/>
                  </a:lnTo>
                  <a:lnTo>
                    <a:pt x="13286" y="13037"/>
                  </a:lnTo>
                  <a:lnTo>
                    <a:pt x="13256" y="13072"/>
                  </a:lnTo>
                  <a:lnTo>
                    <a:pt x="13223" y="13106"/>
                  </a:lnTo>
                  <a:lnTo>
                    <a:pt x="13189" y="13138"/>
                  </a:lnTo>
                  <a:lnTo>
                    <a:pt x="13154" y="13169"/>
                  </a:lnTo>
                  <a:lnTo>
                    <a:pt x="13117" y="13198"/>
                  </a:lnTo>
                  <a:lnTo>
                    <a:pt x="13079" y="13225"/>
                  </a:lnTo>
                  <a:lnTo>
                    <a:pt x="13040" y="13251"/>
                  </a:lnTo>
                  <a:lnTo>
                    <a:pt x="12999" y="13274"/>
                  </a:lnTo>
                  <a:lnTo>
                    <a:pt x="12957" y="13295"/>
                  </a:lnTo>
                  <a:lnTo>
                    <a:pt x="12914" y="13315"/>
                  </a:lnTo>
                  <a:lnTo>
                    <a:pt x="12870" y="13332"/>
                  </a:lnTo>
                  <a:lnTo>
                    <a:pt x="12824" y="13347"/>
                  </a:lnTo>
                  <a:lnTo>
                    <a:pt x="12779" y="13360"/>
                  </a:lnTo>
                  <a:lnTo>
                    <a:pt x="12732" y="13372"/>
                  </a:lnTo>
                  <a:lnTo>
                    <a:pt x="12684" y="13380"/>
                  </a:lnTo>
                  <a:lnTo>
                    <a:pt x="12636" y="13387"/>
                  </a:lnTo>
                  <a:lnTo>
                    <a:pt x="12586" y="13390"/>
                  </a:lnTo>
                  <a:lnTo>
                    <a:pt x="12537" y="13391"/>
                  </a:lnTo>
                  <a:lnTo>
                    <a:pt x="3607" y="13391"/>
                  </a:lnTo>
                  <a:lnTo>
                    <a:pt x="3558" y="13390"/>
                  </a:lnTo>
                  <a:lnTo>
                    <a:pt x="3509" y="13387"/>
                  </a:lnTo>
                  <a:lnTo>
                    <a:pt x="3460" y="13380"/>
                  </a:lnTo>
                  <a:lnTo>
                    <a:pt x="3412" y="13372"/>
                  </a:lnTo>
                  <a:lnTo>
                    <a:pt x="3365" y="13360"/>
                  </a:lnTo>
                  <a:lnTo>
                    <a:pt x="3319" y="13347"/>
                  </a:lnTo>
                  <a:lnTo>
                    <a:pt x="3273" y="13332"/>
                  </a:lnTo>
                  <a:lnTo>
                    <a:pt x="3230" y="13315"/>
                  </a:lnTo>
                  <a:lnTo>
                    <a:pt x="3187" y="13295"/>
                  </a:lnTo>
                  <a:lnTo>
                    <a:pt x="3144" y="13274"/>
                  </a:lnTo>
                  <a:lnTo>
                    <a:pt x="3104" y="13251"/>
                  </a:lnTo>
                  <a:lnTo>
                    <a:pt x="3064" y="13225"/>
                  </a:lnTo>
                  <a:lnTo>
                    <a:pt x="3027" y="13198"/>
                  </a:lnTo>
                  <a:lnTo>
                    <a:pt x="2990" y="13169"/>
                  </a:lnTo>
                  <a:lnTo>
                    <a:pt x="2955" y="13138"/>
                  </a:lnTo>
                  <a:lnTo>
                    <a:pt x="2921" y="13106"/>
                  </a:lnTo>
                  <a:lnTo>
                    <a:pt x="2889" y="13072"/>
                  </a:lnTo>
                  <a:lnTo>
                    <a:pt x="2858" y="13037"/>
                  </a:lnTo>
                  <a:lnTo>
                    <a:pt x="2829" y="13000"/>
                  </a:lnTo>
                  <a:lnTo>
                    <a:pt x="2801" y="12962"/>
                  </a:lnTo>
                  <a:lnTo>
                    <a:pt x="2776" y="12923"/>
                  </a:lnTo>
                  <a:lnTo>
                    <a:pt x="2753" y="12881"/>
                  </a:lnTo>
                  <a:lnTo>
                    <a:pt x="2731" y="12840"/>
                  </a:lnTo>
                  <a:lnTo>
                    <a:pt x="2712" y="12797"/>
                  </a:lnTo>
                  <a:lnTo>
                    <a:pt x="2694" y="12753"/>
                  </a:lnTo>
                  <a:lnTo>
                    <a:pt x="2678" y="12708"/>
                  </a:lnTo>
                  <a:lnTo>
                    <a:pt x="2665" y="12662"/>
                  </a:lnTo>
                  <a:lnTo>
                    <a:pt x="2655" y="12615"/>
                  </a:lnTo>
                  <a:lnTo>
                    <a:pt x="2646" y="12567"/>
                  </a:lnTo>
                  <a:lnTo>
                    <a:pt x="2640" y="12518"/>
                  </a:lnTo>
                  <a:lnTo>
                    <a:pt x="2637" y="12469"/>
                  </a:lnTo>
                  <a:lnTo>
                    <a:pt x="2635" y="12420"/>
                  </a:lnTo>
                  <a:lnTo>
                    <a:pt x="2635" y="3496"/>
                  </a:lnTo>
                  <a:lnTo>
                    <a:pt x="2637" y="3447"/>
                  </a:lnTo>
                  <a:lnTo>
                    <a:pt x="2640" y="3397"/>
                  </a:lnTo>
                  <a:lnTo>
                    <a:pt x="2646" y="3348"/>
                  </a:lnTo>
                  <a:lnTo>
                    <a:pt x="2655" y="3301"/>
                  </a:lnTo>
                  <a:lnTo>
                    <a:pt x="2665" y="3254"/>
                  </a:lnTo>
                  <a:lnTo>
                    <a:pt x="2678" y="3208"/>
                  </a:lnTo>
                  <a:lnTo>
                    <a:pt x="2694" y="3163"/>
                  </a:lnTo>
                  <a:lnTo>
                    <a:pt x="2712" y="3119"/>
                  </a:lnTo>
                  <a:lnTo>
                    <a:pt x="2731" y="3076"/>
                  </a:lnTo>
                  <a:lnTo>
                    <a:pt x="2753" y="3034"/>
                  </a:lnTo>
                  <a:lnTo>
                    <a:pt x="2776" y="2993"/>
                  </a:lnTo>
                  <a:lnTo>
                    <a:pt x="2801" y="2954"/>
                  </a:lnTo>
                  <a:lnTo>
                    <a:pt x="2829" y="2916"/>
                  </a:lnTo>
                  <a:lnTo>
                    <a:pt x="2858" y="2879"/>
                  </a:lnTo>
                  <a:lnTo>
                    <a:pt x="2889" y="2843"/>
                  </a:lnTo>
                  <a:lnTo>
                    <a:pt x="2921" y="2810"/>
                  </a:lnTo>
                  <a:lnTo>
                    <a:pt x="2955" y="2777"/>
                  </a:lnTo>
                  <a:lnTo>
                    <a:pt x="2990" y="2747"/>
                  </a:lnTo>
                  <a:lnTo>
                    <a:pt x="3027" y="2718"/>
                  </a:lnTo>
                  <a:lnTo>
                    <a:pt x="3064" y="2691"/>
                  </a:lnTo>
                  <a:lnTo>
                    <a:pt x="3104" y="2666"/>
                  </a:lnTo>
                  <a:lnTo>
                    <a:pt x="3144" y="2642"/>
                  </a:lnTo>
                  <a:lnTo>
                    <a:pt x="3187" y="2621"/>
                  </a:lnTo>
                  <a:lnTo>
                    <a:pt x="3230" y="2601"/>
                  </a:lnTo>
                  <a:lnTo>
                    <a:pt x="3273" y="2583"/>
                  </a:lnTo>
                  <a:lnTo>
                    <a:pt x="3319" y="2568"/>
                  </a:lnTo>
                  <a:lnTo>
                    <a:pt x="3365" y="2555"/>
                  </a:lnTo>
                  <a:lnTo>
                    <a:pt x="3412" y="2544"/>
                  </a:lnTo>
                  <a:lnTo>
                    <a:pt x="3460" y="2536"/>
                  </a:lnTo>
                  <a:lnTo>
                    <a:pt x="3509" y="2530"/>
                  </a:lnTo>
                  <a:lnTo>
                    <a:pt x="3558" y="2526"/>
                  </a:lnTo>
                  <a:lnTo>
                    <a:pt x="3607" y="2525"/>
                  </a:lnTo>
                  <a:close/>
                  <a:moveTo>
                    <a:pt x="4261" y="3319"/>
                  </a:moveTo>
                  <a:lnTo>
                    <a:pt x="11883" y="3319"/>
                  </a:lnTo>
                  <a:lnTo>
                    <a:pt x="11926" y="3320"/>
                  </a:lnTo>
                  <a:lnTo>
                    <a:pt x="11967" y="3324"/>
                  </a:lnTo>
                  <a:lnTo>
                    <a:pt x="12009" y="3329"/>
                  </a:lnTo>
                  <a:lnTo>
                    <a:pt x="12050" y="3336"/>
                  </a:lnTo>
                  <a:lnTo>
                    <a:pt x="12090" y="3345"/>
                  </a:lnTo>
                  <a:lnTo>
                    <a:pt x="12129" y="3357"/>
                  </a:lnTo>
                  <a:lnTo>
                    <a:pt x="12168" y="3370"/>
                  </a:lnTo>
                  <a:lnTo>
                    <a:pt x="12205" y="3385"/>
                  </a:lnTo>
                  <a:lnTo>
                    <a:pt x="12242" y="3402"/>
                  </a:lnTo>
                  <a:lnTo>
                    <a:pt x="12278" y="3421"/>
                  </a:lnTo>
                  <a:lnTo>
                    <a:pt x="12313" y="3440"/>
                  </a:lnTo>
                  <a:lnTo>
                    <a:pt x="12346" y="3462"/>
                  </a:lnTo>
                  <a:lnTo>
                    <a:pt x="12379" y="3485"/>
                  </a:lnTo>
                  <a:lnTo>
                    <a:pt x="12410" y="3510"/>
                  </a:lnTo>
                  <a:lnTo>
                    <a:pt x="12441" y="3535"/>
                  </a:lnTo>
                  <a:lnTo>
                    <a:pt x="12469" y="3563"/>
                  </a:lnTo>
                  <a:lnTo>
                    <a:pt x="12496" y="3592"/>
                  </a:lnTo>
                  <a:lnTo>
                    <a:pt x="12523" y="3622"/>
                  </a:lnTo>
                  <a:lnTo>
                    <a:pt x="12547" y="3654"/>
                  </a:lnTo>
                  <a:lnTo>
                    <a:pt x="12571" y="3686"/>
                  </a:lnTo>
                  <a:lnTo>
                    <a:pt x="12592" y="3720"/>
                  </a:lnTo>
                  <a:lnTo>
                    <a:pt x="12612" y="3754"/>
                  </a:lnTo>
                  <a:lnTo>
                    <a:pt x="12630" y="3791"/>
                  </a:lnTo>
                  <a:lnTo>
                    <a:pt x="12648" y="3827"/>
                  </a:lnTo>
                  <a:lnTo>
                    <a:pt x="12663" y="3865"/>
                  </a:lnTo>
                  <a:lnTo>
                    <a:pt x="12676" y="3903"/>
                  </a:lnTo>
                  <a:lnTo>
                    <a:pt x="12687" y="3942"/>
                  </a:lnTo>
                  <a:lnTo>
                    <a:pt x="12696" y="3983"/>
                  </a:lnTo>
                  <a:lnTo>
                    <a:pt x="12704" y="4023"/>
                  </a:lnTo>
                  <a:lnTo>
                    <a:pt x="12709" y="4065"/>
                  </a:lnTo>
                  <a:lnTo>
                    <a:pt x="12712" y="4106"/>
                  </a:lnTo>
                  <a:lnTo>
                    <a:pt x="12714" y="4149"/>
                  </a:lnTo>
                  <a:lnTo>
                    <a:pt x="12714" y="11766"/>
                  </a:lnTo>
                  <a:lnTo>
                    <a:pt x="12712" y="11809"/>
                  </a:lnTo>
                  <a:lnTo>
                    <a:pt x="12709" y="11852"/>
                  </a:lnTo>
                  <a:lnTo>
                    <a:pt x="12704" y="11893"/>
                  </a:lnTo>
                  <a:lnTo>
                    <a:pt x="12696" y="11934"/>
                  </a:lnTo>
                  <a:lnTo>
                    <a:pt x="12687" y="11973"/>
                  </a:lnTo>
                  <a:lnTo>
                    <a:pt x="12676" y="12013"/>
                  </a:lnTo>
                  <a:lnTo>
                    <a:pt x="12663" y="12051"/>
                  </a:lnTo>
                  <a:lnTo>
                    <a:pt x="12648" y="12089"/>
                  </a:lnTo>
                  <a:lnTo>
                    <a:pt x="12630" y="12126"/>
                  </a:lnTo>
                  <a:lnTo>
                    <a:pt x="12612" y="12162"/>
                  </a:lnTo>
                  <a:lnTo>
                    <a:pt x="12592" y="12197"/>
                  </a:lnTo>
                  <a:lnTo>
                    <a:pt x="12571" y="12230"/>
                  </a:lnTo>
                  <a:lnTo>
                    <a:pt x="12547" y="12262"/>
                  </a:lnTo>
                  <a:lnTo>
                    <a:pt x="12523" y="12294"/>
                  </a:lnTo>
                  <a:lnTo>
                    <a:pt x="12496" y="12323"/>
                  </a:lnTo>
                  <a:lnTo>
                    <a:pt x="12469" y="12353"/>
                  </a:lnTo>
                  <a:lnTo>
                    <a:pt x="12441" y="12380"/>
                  </a:lnTo>
                  <a:lnTo>
                    <a:pt x="12410" y="12407"/>
                  </a:lnTo>
                  <a:lnTo>
                    <a:pt x="12379" y="12431"/>
                  </a:lnTo>
                  <a:lnTo>
                    <a:pt x="12346" y="12454"/>
                  </a:lnTo>
                  <a:lnTo>
                    <a:pt x="12313" y="12476"/>
                  </a:lnTo>
                  <a:lnTo>
                    <a:pt x="12278" y="12496"/>
                  </a:lnTo>
                  <a:lnTo>
                    <a:pt x="12242" y="12514"/>
                  </a:lnTo>
                  <a:lnTo>
                    <a:pt x="12205" y="12530"/>
                  </a:lnTo>
                  <a:lnTo>
                    <a:pt x="12168" y="12546"/>
                  </a:lnTo>
                  <a:lnTo>
                    <a:pt x="12129" y="12559"/>
                  </a:lnTo>
                  <a:lnTo>
                    <a:pt x="12090" y="12570"/>
                  </a:lnTo>
                  <a:lnTo>
                    <a:pt x="12050" y="12579"/>
                  </a:lnTo>
                  <a:lnTo>
                    <a:pt x="12009" y="12587"/>
                  </a:lnTo>
                  <a:lnTo>
                    <a:pt x="11967" y="12592"/>
                  </a:lnTo>
                  <a:lnTo>
                    <a:pt x="11926" y="12595"/>
                  </a:lnTo>
                  <a:lnTo>
                    <a:pt x="11883" y="12596"/>
                  </a:lnTo>
                  <a:lnTo>
                    <a:pt x="4261" y="12596"/>
                  </a:lnTo>
                  <a:lnTo>
                    <a:pt x="4219" y="12595"/>
                  </a:lnTo>
                  <a:lnTo>
                    <a:pt x="4176" y="12592"/>
                  </a:lnTo>
                  <a:lnTo>
                    <a:pt x="4134" y="12587"/>
                  </a:lnTo>
                  <a:lnTo>
                    <a:pt x="4094" y="12579"/>
                  </a:lnTo>
                  <a:lnTo>
                    <a:pt x="4054" y="12570"/>
                  </a:lnTo>
                  <a:lnTo>
                    <a:pt x="4015" y="12559"/>
                  </a:lnTo>
                  <a:lnTo>
                    <a:pt x="3976" y="12546"/>
                  </a:lnTo>
                  <a:lnTo>
                    <a:pt x="3938" y="12530"/>
                  </a:lnTo>
                  <a:lnTo>
                    <a:pt x="3902" y="12514"/>
                  </a:lnTo>
                  <a:lnTo>
                    <a:pt x="3865" y="12496"/>
                  </a:lnTo>
                  <a:lnTo>
                    <a:pt x="3831" y="12476"/>
                  </a:lnTo>
                  <a:lnTo>
                    <a:pt x="3797" y="12454"/>
                  </a:lnTo>
                  <a:lnTo>
                    <a:pt x="3765" y="12431"/>
                  </a:lnTo>
                  <a:lnTo>
                    <a:pt x="3733" y="12407"/>
                  </a:lnTo>
                  <a:lnTo>
                    <a:pt x="3703" y="12380"/>
                  </a:lnTo>
                  <a:lnTo>
                    <a:pt x="3674" y="12353"/>
                  </a:lnTo>
                  <a:lnTo>
                    <a:pt x="3647" y="12323"/>
                  </a:lnTo>
                  <a:lnTo>
                    <a:pt x="3621" y="12294"/>
                  </a:lnTo>
                  <a:lnTo>
                    <a:pt x="3596" y="12262"/>
                  </a:lnTo>
                  <a:lnTo>
                    <a:pt x="3573" y="12230"/>
                  </a:lnTo>
                  <a:lnTo>
                    <a:pt x="3552" y="12197"/>
                  </a:lnTo>
                  <a:lnTo>
                    <a:pt x="3531" y="12162"/>
                  </a:lnTo>
                  <a:lnTo>
                    <a:pt x="3513" y="12126"/>
                  </a:lnTo>
                  <a:lnTo>
                    <a:pt x="3496" y="12089"/>
                  </a:lnTo>
                  <a:lnTo>
                    <a:pt x="3482" y="12051"/>
                  </a:lnTo>
                  <a:lnTo>
                    <a:pt x="3468" y="12013"/>
                  </a:lnTo>
                  <a:lnTo>
                    <a:pt x="3457" y="11973"/>
                  </a:lnTo>
                  <a:lnTo>
                    <a:pt x="3448" y="11934"/>
                  </a:lnTo>
                  <a:lnTo>
                    <a:pt x="3440" y="11893"/>
                  </a:lnTo>
                  <a:lnTo>
                    <a:pt x="3435" y="11852"/>
                  </a:lnTo>
                  <a:lnTo>
                    <a:pt x="3432" y="11809"/>
                  </a:lnTo>
                  <a:lnTo>
                    <a:pt x="3431" y="11766"/>
                  </a:lnTo>
                  <a:lnTo>
                    <a:pt x="3431" y="4149"/>
                  </a:lnTo>
                  <a:lnTo>
                    <a:pt x="3432" y="4106"/>
                  </a:lnTo>
                  <a:lnTo>
                    <a:pt x="3435" y="4065"/>
                  </a:lnTo>
                  <a:lnTo>
                    <a:pt x="3440" y="4023"/>
                  </a:lnTo>
                  <a:lnTo>
                    <a:pt x="3448" y="3983"/>
                  </a:lnTo>
                  <a:lnTo>
                    <a:pt x="3457" y="3942"/>
                  </a:lnTo>
                  <a:lnTo>
                    <a:pt x="3468" y="3903"/>
                  </a:lnTo>
                  <a:lnTo>
                    <a:pt x="3482" y="3865"/>
                  </a:lnTo>
                  <a:lnTo>
                    <a:pt x="3496" y="3827"/>
                  </a:lnTo>
                  <a:lnTo>
                    <a:pt x="3513" y="3791"/>
                  </a:lnTo>
                  <a:lnTo>
                    <a:pt x="3531" y="3754"/>
                  </a:lnTo>
                  <a:lnTo>
                    <a:pt x="3552" y="3720"/>
                  </a:lnTo>
                  <a:lnTo>
                    <a:pt x="3573" y="3686"/>
                  </a:lnTo>
                  <a:lnTo>
                    <a:pt x="3596" y="3654"/>
                  </a:lnTo>
                  <a:lnTo>
                    <a:pt x="3621" y="3622"/>
                  </a:lnTo>
                  <a:lnTo>
                    <a:pt x="3647" y="3592"/>
                  </a:lnTo>
                  <a:lnTo>
                    <a:pt x="3674" y="3563"/>
                  </a:lnTo>
                  <a:lnTo>
                    <a:pt x="3703" y="3535"/>
                  </a:lnTo>
                  <a:lnTo>
                    <a:pt x="3733" y="3510"/>
                  </a:lnTo>
                  <a:lnTo>
                    <a:pt x="3765" y="3485"/>
                  </a:lnTo>
                  <a:lnTo>
                    <a:pt x="3797" y="3462"/>
                  </a:lnTo>
                  <a:lnTo>
                    <a:pt x="3831" y="3440"/>
                  </a:lnTo>
                  <a:lnTo>
                    <a:pt x="3865" y="3421"/>
                  </a:lnTo>
                  <a:lnTo>
                    <a:pt x="3902" y="3402"/>
                  </a:lnTo>
                  <a:lnTo>
                    <a:pt x="3938" y="3385"/>
                  </a:lnTo>
                  <a:lnTo>
                    <a:pt x="3976" y="3370"/>
                  </a:lnTo>
                  <a:lnTo>
                    <a:pt x="4015" y="3357"/>
                  </a:lnTo>
                  <a:lnTo>
                    <a:pt x="4054" y="3345"/>
                  </a:lnTo>
                  <a:lnTo>
                    <a:pt x="4094" y="3336"/>
                  </a:lnTo>
                  <a:lnTo>
                    <a:pt x="4134" y="3329"/>
                  </a:lnTo>
                  <a:lnTo>
                    <a:pt x="4176" y="3324"/>
                  </a:lnTo>
                  <a:lnTo>
                    <a:pt x="4219" y="3320"/>
                  </a:lnTo>
                  <a:lnTo>
                    <a:pt x="4261" y="3319"/>
                  </a:lnTo>
                  <a:close/>
                  <a:moveTo>
                    <a:pt x="3942" y="14186"/>
                  </a:moveTo>
                  <a:lnTo>
                    <a:pt x="4938" y="14186"/>
                  </a:lnTo>
                  <a:lnTo>
                    <a:pt x="4938" y="15960"/>
                  </a:lnTo>
                  <a:lnTo>
                    <a:pt x="3942" y="15960"/>
                  </a:lnTo>
                  <a:lnTo>
                    <a:pt x="3942" y="14186"/>
                  </a:lnTo>
                  <a:close/>
                  <a:moveTo>
                    <a:pt x="5745" y="14186"/>
                  </a:moveTo>
                  <a:lnTo>
                    <a:pt x="6741" y="14186"/>
                  </a:lnTo>
                  <a:lnTo>
                    <a:pt x="6741" y="15960"/>
                  </a:lnTo>
                  <a:lnTo>
                    <a:pt x="5745" y="15960"/>
                  </a:lnTo>
                  <a:lnTo>
                    <a:pt x="5745" y="14186"/>
                  </a:lnTo>
                  <a:close/>
                  <a:moveTo>
                    <a:pt x="7548" y="14186"/>
                  </a:moveTo>
                  <a:lnTo>
                    <a:pt x="8544" y="14186"/>
                  </a:lnTo>
                  <a:lnTo>
                    <a:pt x="8544" y="15960"/>
                  </a:lnTo>
                  <a:lnTo>
                    <a:pt x="7548" y="15960"/>
                  </a:lnTo>
                  <a:lnTo>
                    <a:pt x="7548" y="14186"/>
                  </a:lnTo>
                  <a:close/>
                  <a:moveTo>
                    <a:pt x="9351" y="14186"/>
                  </a:moveTo>
                  <a:lnTo>
                    <a:pt x="10346" y="14186"/>
                  </a:lnTo>
                  <a:lnTo>
                    <a:pt x="10346" y="15960"/>
                  </a:lnTo>
                  <a:lnTo>
                    <a:pt x="9351" y="15960"/>
                  </a:lnTo>
                  <a:lnTo>
                    <a:pt x="9351" y="14186"/>
                  </a:lnTo>
                  <a:close/>
                  <a:moveTo>
                    <a:pt x="11153" y="14186"/>
                  </a:moveTo>
                  <a:lnTo>
                    <a:pt x="12149" y="14186"/>
                  </a:lnTo>
                  <a:lnTo>
                    <a:pt x="12149" y="15960"/>
                  </a:lnTo>
                  <a:lnTo>
                    <a:pt x="11153" y="15960"/>
                  </a:lnTo>
                  <a:lnTo>
                    <a:pt x="11153" y="14186"/>
                  </a:lnTo>
                  <a:close/>
                  <a:moveTo>
                    <a:pt x="1775" y="3857"/>
                  </a:moveTo>
                  <a:lnTo>
                    <a:pt x="1775" y="4852"/>
                  </a:lnTo>
                  <a:lnTo>
                    <a:pt x="0" y="4852"/>
                  </a:lnTo>
                  <a:lnTo>
                    <a:pt x="0" y="3857"/>
                  </a:lnTo>
                  <a:lnTo>
                    <a:pt x="1775" y="3857"/>
                  </a:lnTo>
                  <a:close/>
                  <a:moveTo>
                    <a:pt x="1775" y="5659"/>
                  </a:moveTo>
                  <a:lnTo>
                    <a:pt x="1775" y="6653"/>
                  </a:lnTo>
                  <a:lnTo>
                    <a:pt x="0" y="6653"/>
                  </a:lnTo>
                  <a:lnTo>
                    <a:pt x="0" y="5659"/>
                  </a:lnTo>
                  <a:lnTo>
                    <a:pt x="1775" y="5659"/>
                  </a:lnTo>
                  <a:close/>
                  <a:moveTo>
                    <a:pt x="1775" y="7460"/>
                  </a:moveTo>
                  <a:lnTo>
                    <a:pt x="1775" y="8455"/>
                  </a:lnTo>
                  <a:lnTo>
                    <a:pt x="0" y="8455"/>
                  </a:lnTo>
                  <a:lnTo>
                    <a:pt x="0" y="7460"/>
                  </a:lnTo>
                  <a:lnTo>
                    <a:pt x="1775" y="7460"/>
                  </a:lnTo>
                  <a:close/>
                  <a:moveTo>
                    <a:pt x="1775" y="9262"/>
                  </a:moveTo>
                  <a:lnTo>
                    <a:pt x="1775" y="10256"/>
                  </a:lnTo>
                  <a:lnTo>
                    <a:pt x="0" y="10256"/>
                  </a:lnTo>
                  <a:lnTo>
                    <a:pt x="0" y="9262"/>
                  </a:lnTo>
                  <a:lnTo>
                    <a:pt x="1775" y="9262"/>
                  </a:lnTo>
                  <a:close/>
                  <a:moveTo>
                    <a:pt x="1775" y="11063"/>
                  </a:moveTo>
                  <a:lnTo>
                    <a:pt x="1775" y="12059"/>
                  </a:lnTo>
                  <a:lnTo>
                    <a:pt x="0" y="12059"/>
                  </a:lnTo>
                  <a:lnTo>
                    <a:pt x="0" y="11063"/>
                  </a:lnTo>
                  <a:lnTo>
                    <a:pt x="1775" y="11063"/>
                  </a:lnTo>
                  <a:close/>
                  <a:moveTo>
                    <a:pt x="16245" y="3857"/>
                  </a:moveTo>
                  <a:lnTo>
                    <a:pt x="16245" y="4852"/>
                  </a:lnTo>
                  <a:lnTo>
                    <a:pt x="14470" y="4852"/>
                  </a:lnTo>
                  <a:lnTo>
                    <a:pt x="14470" y="3857"/>
                  </a:lnTo>
                  <a:lnTo>
                    <a:pt x="16245" y="3857"/>
                  </a:lnTo>
                  <a:close/>
                  <a:moveTo>
                    <a:pt x="16245" y="5659"/>
                  </a:moveTo>
                  <a:lnTo>
                    <a:pt x="16245" y="6653"/>
                  </a:lnTo>
                  <a:lnTo>
                    <a:pt x="14470" y="6653"/>
                  </a:lnTo>
                  <a:lnTo>
                    <a:pt x="14470" y="5659"/>
                  </a:lnTo>
                  <a:lnTo>
                    <a:pt x="16245" y="5659"/>
                  </a:lnTo>
                  <a:close/>
                  <a:moveTo>
                    <a:pt x="16245" y="7460"/>
                  </a:moveTo>
                  <a:lnTo>
                    <a:pt x="16245" y="8455"/>
                  </a:lnTo>
                  <a:lnTo>
                    <a:pt x="14470" y="8455"/>
                  </a:lnTo>
                  <a:lnTo>
                    <a:pt x="14470" y="7460"/>
                  </a:lnTo>
                  <a:lnTo>
                    <a:pt x="16245" y="7460"/>
                  </a:lnTo>
                  <a:close/>
                  <a:moveTo>
                    <a:pt x="16245" y="9262"/>
                  </a:moveTo>
                  <a:lnTo>
                    <a:pt x="16245" y="10256"/>
                  </a:lnTo>
                  <a:lnTo>
                    <a:pt x="14470" y="10256"/>
                  </a:lnTo>
                  <a:lnTo>
                    <a:pt x="14470" y="9262"/>
                  </a:lnTo>
                  <a:lnTo>
                    <a:pt x="16245" y="9262"/>
                  </a:lnTo>
                  <a:close/>
                  <a:moveTo>
                    <a:pt x="16245" y="11063"/>
                  </a:moveTo>
                  <a:lnTo>
                    <a:pt x="16245" y="12059"/>
                  </a:lnTo>
                  <a:lnTo>
                    <a:pt x="14470" y="12059"/>
                  </a:lnTo>
                  <a:lnTo>
                    <a:pt x="14470" y="11063"/>
                  </a:lnTo>
                  <a:lnTo>
                    <a:pt x="16245" y="11063"/>
                  </a:lnTo>
                  <a:close/>
                  <a:moveTo>
                    <a:pt x="3942" y="0"/>
                  </a:moveTo>
                  <a:lnTo>
                    <a:pt x="4938" y="0"/>
                  </a:lnTo>
                  <a:lnTo>
                    <a:pt x="4938" y="1774"/>
                  </a:lnTo>
                  <a:lnTo>
                    <a:pt x="3942" y="1774"/>
                  </a:lnTo>
                  <a:lnTo>
                    <a:pt x="3942" y="0"/>
                  </a:lnTo>
                  <a:close/>
                  <a:moveTo>
                    <a:pt x="5745" y="0"/>
                  </a:moveTo>
                  <a:lnTo>
                    <a:pt x="6741" y="0"/>
                  </a:lnTo>
                  <a:lnTo>
                    <a:pt x="6741" y="1774"/>
                  </a:lnTo>
                  <a:lnTo>
                    <a:pt x="5745" y="1774"/>
                  </a:lnTo>
                  <a:lnTo>
                    <a:pt x="5745" y="0"/>
                  </a:lnTo>
                  <a:close/>
                  <a:moveTo>
                    <a:pt x="7548" y="0"/>
                  </a:moveTo>
                  <a:lnTo>
                    <a:pt x="8544" y="0"/>
                  </a:lnTo>
                  <a:lnTo>
                    <a:pt x="8544" y="1774"/>
                  </a:lnTo>
                  <a:lnTo>
                    <a:pt x="7548" y="1774"/>
                  </a:lnTo>
                  <a:lnTo>
                    <a:pt x="7548" y="0"/>
                  </a:lnTo>
                  <a:close/>
                  <a:moveTo>
                    <a:pt x="9351" y="0"/>
                  </a:moveTo>
                  <a:lnTo>
                    <a:pt x="10346" y="0"/>
                  </a:lnTo>
                  <a:lnTo>
                    <a:pt x="10346" y="1774"/>
                  </a:lnTo>
                  <a:lnTo>
                    <a:pt x="9351" y="1774"/>
                  </a:lnTo>
                  <a:lnTo>
                    <a:pt x="9351" y="0"/>
                  </a:lnTo>
                  <a:close/>
                </a:path>
              </a:pathLst>
            </a:custGeom>
            <a:grpFill/>
            <a:ln w="9525">
              <a:no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cs typeface="Arial" pitchFamily="34" charset="0"/>
              </a:endParaRPr>
            </a:p>
          </p:txBody>
        </p:sp>
      </p:grpSp>
      <p:grpSp>
        <p:nvGrpSpPr>
          <p:cNvPr id="37916" name="组合 231"/>
          <p:cNvGrpSpPr>
            <a:grpSpLocks/>
          </p:cNvGrpSpPr>
          <p:nvPr/>
        </p:nvGrpSpPr>
        <p:grpSpPr bwMode="auto">
          <a:xfrm>
            <a:off x="8878888" y="3467100"/>
            <a:ext cx="395287" cy="374650"/>
            <a:chOff x="5868544" y="2513042"/>
            <a:chExt cx="817573" cy="760411"/>
          </a:xfrm>
        </p:grpSpPr>
        <p:sp>
          <p:nvSpPr>
            <p:cNvPr id="43" name="Freeform 629"/>
            <p:cNvSpPr>
              <a:spLocks/>
            </p:cNvSpPr>
            <p:nvPr/>
          </p:nvSpPr>
          <p:spPr bwMode="auto">
            <a:xfrm>
              <a:off x="6193603" y="2513042"/>
              <a:ext cx="492514" cy="554198"/>
            </a:xfrm>
            <a:custGeom>
              <a:avLst/>
              <a:gdLst>
                <a:gd name="T0" fmla="*/ 310 w 310"/>
                <a:gd name="T1" fmla="*/ 307 h 349"/>
                <a:gd name="T2" fmla="*/ 310 w 310"/>
                <a:gd name="T3" fmla="*/ 307 h 349"/>
                <a:gd name="T4" fmla="*/ 310 w 310"/>
                <a:gd name="T5" fmla="*/ 315 h 349"/>
                <a:gd name="T6" fmla="*/ 306 w 310"/>
                <a:gd name="T7" fmla="*/ 323 h 349"/>
                <a:gd name="T8" fmla="*/ 303 w 310"/>
                <a:gd name="T9" fmla="*/ 332 h 349"/>
                <a:gd name="T10" fmla="*/ 298 w 310"/>
                <a:gd name="T11" fmla="*/ 339 h 349"/>
                <a:gd name="T12" fmla="*/ 291 w 310"/>
                <a:gd name="T13" fmla="*/ 344 h 349"/>
                <a:gd name="T14" fmla="*/ 284 w 310"/>
                <a:gd name="T15" fmla="*/ 348 h 349"/>
                <a:gd name="T16" fmla="*/ 275 w 310"/>
                <a:gd name="T17" fmla="*/ 349 h 349"/>
                <a:gd name="T18" fmla="*/ 266 w 310"/>
                <a:gd name="T19" fmla="*/ 349 h 349"/>
                <a:gd name="T20" fmla="*/ 43 w 310"/>
                <a:gd name="T21" fmla="*/ 323 h 349"/>
                <a:gd name="T22" fmla="*/ 43 w 310"/>
                <a:gd name="T23" fmla="*/ 323 h 349"/>
                <a:gd name="T24" fmla="*/ 35 w 310"/>
                <a:gd name="T25" fmla="*/ 322 h 349"/>
                <a:gd name="T26" fmla="*/ 27 w 310"/>
                <a:gd name="T27" fmla="*/ 317 h 349"/>
                <a:gd name="T28" fmla="*/ 19 w 310"/>
                <a:gd name="T29" fmla="*/ 312 h 349"/>
                <a:gd name="T30" fmla="*/ 11 w 310"/>
                <a:gd name="T31" fmla="*/ 304 h 349"/>
                <a:gd name="T32" fmla="*/ 6 w 310"/>
                <a:gd name="T33" fmla="*/ 298 h 349"/>
                <a:gd name="T34" fmla="*/ 4 w 310"/>
                <a:gd name="T35" fmla="*/ 288 h 349"/>
                <a:gd name="T36" fmla="*/ 0 w 310"/>
                <a:gd name="T37" fmla="*/ 280 h 349"/>
                <a:gd name="T38" fmla="*/ 0 w 310"/>
                <a:gd name="T39" fmla="*/ 270 h 349"/>
                <a:gd name="T40" fmla="*/ 0 w 310"/>
                <a:gd name="T41" fmla="*/ 44 h 349"/>
                <a:gd name="T42" fmla="*/ 0 w 310"/>
                <a:gd name="T43" fmla="*/ 44 h 349"/>
                <a:gd name="T44" fmla="*/ 0 w 310"/>
                <a:gd name="T45" fmla="*/ 33 h 349"/>
                <a:gd name="T46" fmla="*/ 4 w 310"/>
                <a:gd name="T47" fmla="*/ 26 h 349"/>
                <a:gd name="T48" fmla="*/ 6 w 310"/>
                <a:gd name="T49" fmla="*/ 17 h 349"/>
                <a:gd name="T50" fmla="*/ 11 w 310"/>
                <a:gd name="T51" fmla="*/ 10 h 349"/>
                <a:gd name="T52" fmla="*/ 19 w 310"/>
                <a:gd name="T53" fmla="*/ 5 h 349"/>
                <a:gd name="T54" fmla="*/ 27 w 310"/>
                <a:gd name="T55" fmla="*/ 2 h 349"/>
                <a:gd name="T56" fmla="*/ 35 w 310"/>
                <a:gd name="T57" fmla="*/ 0 h 349"/>
                <a:gd name="T58" fmla="*/ 43 w 310"/>
                <a:gd name="T59" fmla="*/ 0 h 349"/>
                <a:gd name="T60" fmla="*/ 266 w 310"/>
                <a:gd name="T61" fmla="*/ 27 h 349"/>
                <a:gd name="T62" fmla="*/ 266 w 310"/>
                <a:gd name="T63" fmla="*/ 27 h 349"/>
                <a:gd name="T64" fmla="*/ 275 w 310"/>
                <a:gd name="T65" fmla="*/ 28 h 349"/>
                <a:gd name="T66" fmla="*/ 284 w 310"/>
                <a:gd name="T67" fmla="*/ 32 h 349"/>
                <a:gd name="T68" fmla="*/ 291 w 310"/>
                <a:gd name="T69" fmla="*/ 37 h 349"/>
                <a:gd name="T70" fmla="*/ 298 w 310"/>
                <a:gd name="T71" fmla="*/ 44 h 349"/>
                <a:gd name="T72" fmla="*/ 303 w 310"/>
                <a:gd name="T73" fmla="*/ 52 h 349"/>
                <a:gd name="T74" fmla="*/ 306 w 310"/>
                <a:gd name="T75" fmla="*/ 60 h 349"/>
                <a:gd name="T76" fmla="*/ 310 w 310"/>
                <a:gd name="T77" fmla="*/ 69 h 349"/>
                <a:gd name="T78" fmla="*/ 310 w 310"/>
                <a:gd name="T79" fmla="*/ 79 h 349"/>
                <a:gd name="T80" fmla="*/ 310 w 310"/>
                <a:gd name="T81" fmla="*/ 307 h 349"/>
                <a:gd name="T82" fmla="*/ 310 w 310"/>
                <a:gd name="T83" fmla="*/ 30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0" h="349">
                  <a:moveTo>
                    <a:pt x="310" y="307"/>
                  </a:moveTo>
                  <a:lnTo>
                    <a:pt x="310" y="307"/>
                  </a:lnTo>
                  <a:lnTo>
                    <a:pt x="310" y="315"/>
                  </a:lnTo>
                  <a:lnTo>
                    <a:pt x="306" y="323"/>
                  </a:lnTo>
                  <a:lnTo>
                    <a:pt x="303" y="332"/>
                  </a:lnTo>
                  <a:lnTo>
                    <a:pt x="298" y="339"/>
                  </a:lnTo>
                  <a:lnTo>
                    <a:pt x="291" y="344"/>
                  </a:lnTo>
                  <a:lnTo>
                    <a:pt x="284" y="348"/>
                  </a:lnTo>
                  <a:lnTo>
                    <a:pt x="275" y="349"/>
                  </a:lnTo>
                  <a:lnTo>
                    <a:pt x="266" y="349"/>
                  </a:lnTo>
                  <a:lnTo>
                    <a:pt x="43" y="323"/>
                  </a:lnTo>
                  <a:lnTo>
                    <a:pt x="43" y="323"/>
                  </a:lnTo>
                  <a:lnTo>
                    <a:pt x="35" y="322"/>
                  </a:lnTo>
                  <a:lnTo>
                    <a:pt x="27" y="317"/>
                  </a:lnTo>
                  <a:lnTo>
                    <a:pt x="19" y="312"/>
                  </a:lnTo>
                  <a:lnTo>
                    <a:pt x="11" y="304"/>
                  </a:lnTo>
                  <a:lnTo>
                    <a:pt x="6" y="298"/>
                  </a:lnTo>
                  <a:lnTo>
                    <a:pt x="4" y="288"/>
                  </a:lnTo>
                  <a:lnTo>
                    <a:pt x="0" y="280"/>
                  </a:lnTo>
                  <a:lnTo>
                    <a:pt x="0" y="270"/>
                  </a:lnTo>
                  <a:lnTo>
                    <a:pt x="0" y="44"/>
                  </a:lnTo>
                  <a:lnTo>
                    <a:pt x="0" y="44"/>
                  </a:lnTo>
                  <a:lnTo>
                    <a:pt x="0" y="33"/>
                  </a:lnTo>
                  <a:lnTo>
                    <a:pt x="4" y="26"/>
                  </a:lnTo>
                  <a:lnTo>
                    <a:pt x="6" y="17"/>
                  </a:lnTo>
                  <a:lnTo>
                    <a:pt x="11" y="10"/>
                  </a:lnTo>
                  <a:lnTo>
                    <a:pt x="19" y="5"/>
                  </a:lnTo>
                  <a:lnTo>
                    <a:pt x="27" y="2"/>
                  </a:lnTo>
                  <a:lnTo>
                    <a:pt x="35" y="0"/>
                  </a:lnTo>
                  <a:lnTo>
                    <a:pt x="43" y="0"/>
                  </a:lnTo>
                  <a:lnTo>
                    <a:pt x="266" y="27"/>
                  </a:lnTo>
                  <a:lnTo>
                    <a:pt x="266" y="27"/>
                  </a:lnTo>
                  <a:lnTo>
                    <a:pt x="275" y="28"/>
                  </a:lnTo>
                  <a:lnTo>
                    <a:pt x="284" y="32"/>
                  </a:lnTo>
                  <a:lnTo>
                    <a:pt x="291" y="37"/>
                  </a:lnTo>
                  <a:lnTo>
                    <a:pt x="298" y="44"/>
                  </a:lnTo>
                  <a:lnTo>
                    <a:pt x="303" y="52"/>
                  </a:lnTo>
                  <a:lnTo>
                    <a:pt x="306" y="60"/>
                  </a:lnTo>
                  <a:lnTo>
                    <a:pt x="310" y="69"/>
                  </a:lnTo>
                  <a:lnTo>
                    <a:pt x="310" y="79"/>
                  </a:lnTo>
                  <a:lnTo>
                    <a:pt x="310" y="307"/>
                  </a:lnTo>
                  <a:lnTo>
                    <a:pt x="310" y="307"/>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44" name="Freeform 630"/>
            <p:cNvSpPr>
              <a:spLocks/>
            </p:cNvSpPr>
            <p:nvPr/>
          </p:nvSpPr>
          <p:spPr bwMode="auto">
            <a:xfrm>
              <a:off x="6022864" y="2580707"/>
              <a:ext cx="492514" cy="554198"/>
            </a:xfrm>
            <a:custGeom>
              <a:avLst/>
              <a:gdLst>
                <a:gd name="T0" fmla="*/ 311 w 311"/>
                <a:gd name="T1" fmla="*/ 306 h 349"/>
                <a:gd name="T2" fmla="*/ 311 w 311"/>
                <a:gd name="T3" fmla="*/ 306 h 349"/>
                <a:gd name="T4" fmla="*/ 309 w 311"/>
                <a:gd name="T5" fmla="*/ 316 h 349"/>
                <a:gd name="T6" fmla="*/ 308 w 311"/>
                <a:gd name="T7" fmla="*/ 325 h 349"/>
                <a:gd name="T8" fmla="*/ 303 w 311"/>
                <a:gd name="T9" fmla="*/ 331 h 349"/>
                <a:gd name="T10" fmla="*/ 297 w 311"/>
                <a:gd name="T11" fmla="*/ 337 h 349"/>
                <a:gd name="T12" fmla="*/ 291 w 311"/>
                <a:gd name="T13" fmla="*/ 343 h 349"/>
                <a:gd name="T14" fmla="*/ 285 w 311"/>
                <a:gd name="T15" fmla="*/ 346 h 349"/>
                <a:gd name="T16" fmla="*/ 276 w 311"/>
                <a:gd name="T17" fmla="*/ 349 h 349"/>
                <a:gd name="T18" fmla="*/ 266 w 311"/>
                <a:gd name="T19" fmla="*/ 349 h 349"/>
                <a:gd name="T20" fmla="*/ 44 w 311"/>
                <a:gd name="T21" fmla="*/ 322 h 349"/>
                <a:gd name="T22" fmla="*/ 44 w 311"/>
                <a:gd name="T23" fmla="*/ 322 h 349"/>
                <a:gd name="T24" fmla="*/ 35 w 311"/>
                <a:gd name="T25" fmla="*/ 321 h 349"/>
                <a:gd name="T26" fmla="*/ 26 w 311"/>
                <a:gd name="T27" fmla="*/ 317 h 349"/>
                <a:gd name="T28" fmla="*/ 20 w 311"/>
                <a:gd name="T29" fmla="*/ 312 h 349"/>
                <a:gd name="T30" fmla="*/ 12 w 311"/>
                <a:gd name="T31" fmla="*/ 306 h 349"/>
                <a:gd name="T32" fmla="*/ 7 w 311"/>
                <a:gd name="T33" fmla="*/ 297 h 349"/>
                <a:gd name="T34" fmla="*/ 2 w 311"/>
                <a:gd name="T35" fmla="*/ 289 h 349"/>
                <a:gd name="T36" fmla="*/ 1 w 311"/>
                <a:gd name="T37" fmla="*/ 279 h 349"/>
                <a:gd name="T38" fmla="*/ 0 w 311"/>
                <a:gd name="T39" fmla="*/ 269 h 349"/>
                <a:gd name="T40" fmla="*/ 0 w 311"/>
                <a:gd name="T41" fmla="*/ 42 h 349"/>
                <a:gd name="T42" fmla="*/ 0 w 311"/>
                <a:gd name="T43" fmla="*/ 42 h 349"/>
                <a:gd name="T44" fmla="*/ 1 w 311"/>
                <a:gd name="T45" fmla="*/ 32 h 349"/>
                <a:gd name="T46" fmla="*/ 2 w 311"/>
                <a:gd name="T47" fmla="*/ 24 h 349"/>
                <a:gd name="T48" fmla="*/ 7 w 311"/>
                <a:gd name="T49" fmla="*/ 17 h 349"/>
                <a:gd name="T50" fmla="*/ 12 w 311"/>
                <a:gd name="T51" fmla="*/ 10 h 349"/>
                <a:gd name="T52" fmla="*/ 20 w 311"/>
                <a:gd name="T53" fmla="*/ 5 h 349"/>
                <a:gd name="T54" fmla="*/ 26 w 311"/>
                <a:gd name="T55" fmla="*/ 3 h 349"/>
                <a:gd name="T56" fmla="*/ 35 w 311"/>
                <a:gd name="T57" fmla="*/ 0 h 349"/>
                <a:gd name="T58" fmla="*/ 44 w 311"/>
                <a:gd name="T59" fmla="*/ 0 h 349"/>
                <a:gd name="T60" fmla="*/ 266 w 311"/>
                <a:gd name="T61" fmla="*/ 26 h 349"/>
                <a:gd name="T62" fmla="*/ 266 w 311"/>
                <a:gd name="T63" fmla="*/ 26 h 349"/>
                <a:gd name="T64" fmla="*/ 276 w 311"/>
                <a:gd name="T65" fmla="*/ 27 h 349"/>
                <a:gd name="T66" fmla="*/ 285 w 311"/>
                <a:gd name="T67" fmla="*/ 31 h 349"/>
                <a:gd name="T68" fmla="*/ 291 w 311"/>
                <a:gd name="T69" fmla="*/ 37 h 349"/>
                <a:gd name="T70" fmla="*/ 297 w 311"/>
                <a:gd name="T71" fmla="*/ 45 h 349"/>
                <a:gd name="T72" fmla="*/ 303 w 311"/>
                <a:gd name="T73" fmla="*/ 51 h 349"/>
                <a:gd name="T74" fmla="*/ 308 w 311"/>
                <a:gd name="T75" fmla="*/ 60 h 349"/>
                <a:gd name="T76" fmla="*/ 309 w 311"/>
                <a:gd name="T77" fmla="*/ 70 h 349"/>
                <a:gd name="T78" fmla="*/ 311 w 311"/>
                <a:gd name="T79" fmla="*/ 80 h 349"/>
                <a:gd name="T80" fmla="*/ 311 w 311"/>
                <a:gd name="T81" fmla="*/ 306 h 349"/>
                <a:gd name="T82" fmla="*/ 311 w 311"/>
                <a:gd name="T83" fmla="*/ 30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349">
                  <a:moveTo>
                    <a:pt x="311" y="306"/>
                  </a:moveTo>
                  <a:lnTo>
                    <a:pt x="311" y="306"/>
                  </a:lnTo>
                  <a:lnTo>
                    <a:pt x="309" y="316"/>
                  </a:lnTo>
                  <a:lnTo>
                    <a:pt x="308" y="325"/>
                  </a:lnTo>
                  <a:lnTo>
                    <a:pt x="303" y="331"/>
                  </a:lnTo>
                  <a:lnTo>
                    <a:pt x="297" y="337"/>
                  </a:lnTo>
                  <a:lnTo>
                    <a:pt x="291" y="343"/>
                  </a:lnTo>
                  <a:lnTo>
                    <a:pt x="285" y="346"/>
                  </a:lnTo>
                  <a:lnTo>
                    <a:pt x="276" y="349"/>
                  </a:lnTo>
                  <a:lnTo>
                    <a:pt x="266" y="349"/>
                  </a:lnTo>
                  <a:lnTo>
                    <a:pt x="44" y="322"/>
                  </a:lnTo>
                  <a:lnTo>
                    <a:pt x="44" y="322"/>
                  </a:lnTo>
                  <a:lnTo>
                    <a:pt x="35" y="321"/>
                  </a:lnTo>
                  <a:lnTo>
                    <a:pt x="26" y="317"/>
                  </a:lnTo>
                  <a:lnTo>
                    <a:pt x="20" y="312"/>
                  </a:lnTo>
                  <a:lnTo>
                    <a:pt x="12" y="306"/>
                  </a:lnTo>
                  <a:lnTo>
                    <a:pt x="7" y="297"/>
                  </a:lnTo>
                  <a:lnTo>
                    <a:pt x="2" y="289"/>
                  </a:lnTo>
                  <a:lnTo>
                    <a:pt x="1" y="279"/>
                  </a:lnTo>
                  <a:lnTo>
                    <a:pt x="0" y="269"/>
                  </a:lnTo>
                  <a:lnTo>
                    <a:pt x="0" y="42"/>
                  </a:lnTo>
                  <a:lnTo>
                    <a:pt x="0" y="42"/>
                  </a:lnTo>
                  <a:lnTo>
                    <a:pt x="1" y="32"/>
                  </a:lnTo>
                  <a:lnTo>
                    <a:pt x="2" y="24"/>
                  </a:lnTo>
                  <a:lnTo>
                    <a:pt x="7" y="17"/>
                  </a:lnTo>
                  <a:lnTo>
                    <a:pt x="12" y="10"/>
                  </a:lnTo>
                  <a:lnTo>
                    <a:pt x="20" y="5"/>
                  </a:lnTo>
                  <a:lnTo>
                    <a:pt x="26" y="3"/>
                  </a:lnTo>
                  <a:lnTo>
                    <a:pt x="35" y="0"/>
                  </a:lnTo>
                  <a:lnTo>
                    <a:pt x="44" y="0"/>
                  </a:lnTo>
                  <a:lnTo>
                    <a:pt x="266" y="26"/>
                  </a:lnTo>
                  <a:lnTo>
                    <a:pt x="266" y="26"/>
                  </a:lnTo>
                  <a:lnTo>
                    <a:pt x="276" y="27"/>
                  </a:lnTo>
                  <a:lnTo>
                    <a:pt x="285" y="31"/>
                  </a:lnTo>
                  <a:lnTo>
                    <a:pt x="291" y="37"/>
                  </a:lnTo>
                  <a:lnTo>
                    <a:pt x="297" y="45"/>
                  </a:lnTo>
                  <a:lnTo>
                    <a:pt x="303" y="51"/>
                  </a:lnTo>
                  <a:lnTo>
                    <a:pt x="308" y="60"/>
                  </a:lnTo>
                  <a:lnTo>
                    <a:pt x="309" y="70"/>
                  </a:lnTo>
                  <a:lnTo>
                    <a:pt x="311" y="80"/>
                  </a:lnTo>
                  <a:lnTo>
                    <a:pt x="311" y="306"/>
                  </a:lnTo>
                  <a:lnTo>
                    <a:pt x="311" y="306"/>
                  </a:lnTo>
                  <a:close/>
                </a:path>
              </a:pathLst>
            </a:custGeom>
            <a:solidFill>
              <a:srgbClr val="9F9FA0"/>
            </a:solidFill>
            <a:ln>
              <a:noFill/>
            </a:ln>
            <a:extLst/>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45" name="Freeform 631"/>
            <p:cNvSpPr>
              <a:spLocks/>
            </p:cNvSpPr>
            <p:nvPr/>
          </p:nvSpPr>
          <p:spPr bwMode="auto">
            <a:xfrm>
              <a:off x="5868544" y="2719255"/>
              <a:ext cx="495797" cy="554198"/>
            </a:xfrm>
            <a:custGeom>
              <a:avLst/>
              <a:gdLst>
                <a:gd name="T0" fmla="*/ 312 w 312"/>
                <a:gd name="T1" fmla="*/ 304 h 349"/>
                <a:gd name="T2" fmla="*/ 312 w 312"/>
                <a:gd name="T3" fmla="*/ 304 h 349"/>
                <a:gd name="T4" fmla="*/ 310 w 312"/>
                <a:gd name="T5" fmla="*/ 314 h 349"/>
                <a:gd name="T6" fmla="*/ 307 w 312"/>
                <a:gd name="T7" fmla="*/ 323 h 349"/>
                <a:gd name="T8" fmla="*/ 303 w 312"/>
                <a:gd name="T9" fmla="*/ 332 h 349"/>
                <a:gd name="T10" fmla="*/ 298 w 312"/>
                <a:gd name="T11" fmla="*/ 337 h 349"/>
                <a:gd name="T12" fmla="*/ 291 w 312"/>
                <a:gd name="T13" fmla="*/ 342 h 349"/>
                <a:gd name="T14" fmla="*/ 282 w 312"/>
                <a:gd name="T15" fmla="*/ 347 h 349"/>
                <a:gd name="T16" fmla="*/ 275 w 312"/>
                <a:gd name="T17" fmla="*/ 349 h 349"/>
                <a:gd name="T18" fmla="*/ 266 w 312"/>
                <a:gd name="T19" fmla="*/ 349 h 349"/>
                <a:gd name="T20" fmla="*/ 43 w 312"/>
                <a:gd name="T21" fmla="*/ 322 h 349"/>
                <a:gd name="T22" fmla="*/ 43 w 312"/>
                <a:gd name="T23" fmla="*/ 322 h 349"/>
                <a:gd name="T24" fmla="*/ 36 w 312"/>
                <a:gd name="T25" fmla="*/ 319 h 349"/>
                <a:gd name="T26" fmla="*/ 27 w 312"/>
                <a:gd name="T27" fmla="*/ 317 h 349"/>
                <a:gd name="T28" fmla="*/ 18 w 312"/>
                <a:gd name="T29" fmla="*/ 312 h 349"/>
                <a:gd name="T30" fmla="*/ 11 w 312"/>
                <a:gd name="T31" fmla="*/ 304 h 349"/>
                <a:gd name="T32" fmla="*/ 6 w 312"/>
                <a:gd name="T33" fmla="*/ 297 h 349"/>
                <a:gd name="T34" fmla="*/ 3 w 312"/>
                <a:gd name="T35" fmla="*/ 288 h 349"/>
                <a:gd name="T36" fmla="*/ 0 w 312"/>
                <a:gd name="T37" fmla="*/ 277 h 349"/>
                <a:gd name="T38" fmla="*/ 0 w 312"/>
                <a:gd name="T39" fmla="*/ 270 h 349"/>
                <a:gd name="T40" fmla="*/ 0 w 312"/>
                <a:gd name="T41" fmla="*/ 42 h 349"/>
                <a:gd name="T42" fmla="*/ 0 w 312"/>
                <a:gd name="T43" fmla="*/ 42 h 349"/>
                <a:gd name="T44" fmla="*/ 0 w 312"/>
                <a:gd name="T45" fmla="*/ 32 h 349"/>
                <a:gd name="T46" fmla="*/ 3 w 312"/>
                <a:gd name="T47" fmla="*/ 23 h 349"/>
                <a:gd name="T48" fmla="*/ 6 w 312"/>
                <a:gd name="T49" fmla="*/ 17 h 349"/>
                <a:gd name="T50" fmla="*/ 11 w 312"/>
                <a:gd name="T51" fmla="*/ 10 h 349"/>
                <a:gd name="T52" fmla="*/ 18 w 312"/>
                <a:gd name="T53" fmla="*/ 5 h 349"/>
                <a:gd name="T54" fmla="*/ 27 w 312"/>
                <a:gd name="T55" fmla="*/ 1 h 349"/>
                <a:gd name="T56" fmla="*/ 36 w 312"/>
                <a:gd name="T57" fmla="*/ 0 h 349"/>
                <a:gd name="T58" fmla="*/ 43 w 312"/>
                <a:gd name="T59" fmla="*/ 0 h 349"/>
                <a:gd name="T60" fmla="*/ 266 w 312"/>
                <a:gd name="T61" fmla="*/ 26 h 349"/>
                <a:gd name="T62" fmla="*/ 266 w 312"/>
                <a:gd name="T63" fmla="*/ 26 h 349"/>
                <a:gd name="T64" fmla="*/ 275 w 312"/>
                <a:gd name="T65" fmla="*/ 27 h 349"/>
                <a:gd name="T66" fmla="*/ 282 w 312"/>
                <a:gd name="T67" fmla="*/ 31 h 349"/>
                <a:gd name="T68" fmla="*/ 291 w 312"/>
                <a:gd name="T69" fmla="*/ 37 h 349"/>
                <a:gd name="T70" fmla="*/ 298 w 312"/>
                <a:gd name="T71" fmla="*/ 43 h 349"/>
                <a:gd name="T72" fmla="*/ 303 w 312"/>
                <a:gd name="T73" fmla="*/ 50 h 349"/>
                <a:gd name="T74" fmla="*/ 307 w 312"/>
                <a:gd name="T75" fmla="*/ 59 h 349"/>
                <a:gd name="T76" fmla="*/ 310 w 312"/>
                <a:gd name="T77" fmla="*/ 69 h 349"/>
                <a:gd name="T78" fmla="*/ 312 w 312"/>
                <a:gd name="T79" fmla="*/ 79 h 349"/>
                <a:gd name="T80" fmla="*/ 312 w 312"/>
                <a:gd name="T81" fmla="*/ 304 h 349"/>
                <a:gd name="T82" fmla="*/ 312 w 312"/>
                <a:gd name="T83" fmla="*/ 30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349">
                  <a:moveTo>
                    <a:pt x="312" y="304"/>
                  </a:moveTo>
                  <a:lnTo>
                    <a:pt x="312" y="304"/>
                  </a:lnTo>
                  <a:lnTo>
                    <a:pt x="310" y="314"/>
                  </a:lnTo>
                  <a:lnTo>
                    <a:pt x="307" y="323"/>
                  </a:lnTo>
                  <a:lnTo>
                    <a:pt x="303" y="332"/>
                  </a:lnTo>
                  <a:lnTo>
                    <a:pt x="298" y="337"/>
                  </a:lnTo>
                  <a:lnTo>
                    <a:pt x="291" y="342"/>
                  </a:lnTo>
                  <a:lnTo>
                    <a:pt x="282" y="347"/>
                  </a:lnTo>
                  <a:lnTo>
                    <a:pt x="275" y="349"/>
                  </a:lnTo>
                  <a:lnTo>
                    <a:pt x="266" y="349"/>
                  </a:lnTo>
                  <a:lnTo>
                    <a:pt x="43" y="322"/>
                  </a:lnTo>
                  <a:lnTo>
                    <a:pt x="43" y="322"/>
                  </a:lnTo>
                  <a:lnTo>
                    <a:pt x="36" y="319"/>
                  </a:lnTo>
                  <a:lnTo>
                    <a:pt x="27" y="317"/>
                  </a:lnTo>
                  <a:lnTo>
                    <a:pt x="18" y="312"/>
                  </a:lnTo>
                  <a:lnTo>
                    <a:pt x="11" y="304"/>
                  </a:lnTo>
                  <a:lnTo>
                    <a:pt x="6" y="297"/>
                  </a:lnTo>
                  <a:lnTo>
                    <a:pt x="3" y="288"/>
                  </a:lnTo>
                  <a:lnTo>
                    <a:pt x="0" y="277"/>
                  </a:lnTo>
                  <a:lnTo>
                    <a:pt x="0" y="270"/>
                  </a:lnTo>
                  <a:lnTo>
                    <a:pt x="0" y="42"/>
                  </a:lnTo>
                  <a:lnTo>
                    <a:pt x="0" y="42"/>
                  </a:lnTo>
                  <a:lnTo>
                    <a:pt x="0" y="32"/>
                  </a:lnTo>
                  <a:lnTo>
                    <a:pt x="3" y="23"/>
                  </a:lnTo>
                  <a:lnTo>
                    <a:pt x="6" y="17"/>
                  </a:lnTo>
                  <a:lnTo>
                    <a:pt x="11" y="10"/>
                  </a:lnTo>
                  <a:lnTo>
                    <a:pt x="18" y="5"/>
                  </a:lnTo>
                  <a:lnTo>
                    <a:pt x="27" y="1"/>
                  </a:lnTo>
                  <a:lnTo>
                    <a:pt x="36" y="0"/>
                  </a:lnTo>
                  <a:lnTo>
                    <a:pt x="43" y="0"/>
                  </a:lnTo>
                  <a:lnTo>
                    <a:pt x="266" y="26"/>
                  </a:lnTo>
                  <a:lnTo>
                    <a:pt x="266" y="26"/>
                  </a:lnTo>
                  <a:lnTo>
                    <a:pt x="275" y="27"/>
                  </a:lnTo>
                  <a:lnTo>
                    <a:pt x="282" y="31"/>
                  </a:lnTo>
                  <a:lnTo>
                    <a:pt x="291" y="37"/>
                  </a:lnTo>
                  <a:lnTo>
                    <a:pt x="298" y="43"/>
                  </a:lnTo>
                  <a:lnTo>
                    <a:pt x="303" y="50"/>
                  </a:lnTo>
                  <a:lnTo>
                    <a:pt x="307" y="59"/>
                  </a:lnTo>
                  <a:lnTo>
                    <a:pt x="310" y="69"/>
                  </a:lnTo>
                  <a:lnTo>
                    <a:pt x="312" y="79"/>
                  </a:lnTo>
                  <a:lnTo>
                    <a:pt x="312" y="304"/>
                  </a:lnTo>
                  <a:lnTo>
                    <a:pt x="312" y="304"/>
                  </a:lnTo>
                  <a:close/>
                </a:path>
              </a:pathLst>
            </a:custGeom>
            <a:solidFill>
              <a:srgbClr val="FFFFFF"/>
            </a:solidFill>
            <a:ln>
              <a:noFill/>
            </a:ln>
            <a:extLst/>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sp>
        <p:nvSpPr>
          <p:cNvPr id="51" name="副标题 1"/>
          <p:cNvSpPr txBox="1">
            <a:spLocks/>
          </p:cNvSpPr>
          <p:nvPr/>
        </p:nvSpPr>
        <p:spPr>
          <a:xfrm>
            <a:off x="3168650" y="2387600"/>
            <a:ext cx="3317875" cy="1033463"/>
          </a:xfrm>
          <a:prstGeom prst="rect">
            <a:avLst/>
          </a:prstGeom>
        </p:spPr>
        <p:txBody>
          <a:bodyPr lIns="91434" tIns="45717" rIns="91434" bIns="45717"/>
          <a:lstStyle/>
          <a:p>
            <a:pPr algn="ctr">
              <a:spcBef>
                <a:spcPct val="20000"/>
              </a:spcBef>
              <a:buSzPct val="100000"/>
            </a:pPr>
            <a:r>
              <a:rPr lang="zh-CN" altLang="zh-CN" sz="4800">
                <a:solidFill>
                  <a:schemeClr val="tx1">
                    <a:lumMod val="75000"/>
                    <a:lumOff val="25000"/>
                  </a:schemeClr>
                </a:solidFill>
                <a:ea typeface="微软雅黑" pitchFamily="34" charset="-122"/>
                <a:sym typeface="Arial" pitchFamily="34" charset="0"/>
              </a:rPr>
              <a:t>RAS 2.0</a:t>
            </a:r>
          </a:p>
        </p:txBody>
      </p:sp>
      <p:sp>
        <p:nvSpPr>
          <p:cNvPr id="53" name="椭圆 52"/>
          <p:cNvSpPr/>
          <p:nvPr/>
        </p:nvSpPr>
        <p:spPr>
          <a:xfrm>
            <a:off x="2754313" y="3209925"/>
            <a:ext cx="579437" cy="579438"/>
          </a:xfrm>
          <a:prstGeom prst="ellipse">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1219444" fontAlgn="auto">
              <a:spcBef>
                <a:spcPts val="0"/>
              </a:spcBef>
              <a:spcAft>
                <a:spcPts val="0"/>
              </a:spcAft>
              <a:defRPr/>
            </a:pPr>
            <a:endParaRPr lang="zh-CN" altLang="en-US">
              <a:solidFill>
                <a:schemeClr val="tx1">
                  <a:lumMod val="75000"/>
                  <a:lumOff val="25000"/>
                </a:schemeClr>
              </a:solidFill>
              <a:ea typeface="+mj-ea"/>
            </a:endParaRPr>
          </a:p>
        </p:txBody>
      </p:sp>
      <p:grpSp>
        <p:nvGrpSpPr>
          <p:cNvPr id="39" name="组合 37"/>
          <p:cNvGrpSpPr/>
          <p:nvPr/>
        </p:nvGrpSpPr>
        <p:grpSpPr>
          <a:xfrm>
            <a:off x="2815965" y="3393534"/>
            <a:ext cx="476895" cy="218279"/>
            <a:chOff x="2901266" y="3868397"/>
            <a:chExt cx="477005" cy="218279"/>
          </a:xfrm>
          <a:solidFill>
            <a:srgbClr val="368BC7"/>
          </a:solidFill>
        </p:grpSpPr>
        <p:grpSp>
          <p:nvGrpSpPr>
            <p:cNvPr id="42" name="组合 29"/>
            <p:cNvGrpSpPr/>
            <p:nvPr/>
          </p:nvGrpSpPr>
          <p:grpSpPr>
            <a:xfrm>
              <a:off x="2999240" y="3868397"/>
              <a:ext cx="379031" cy="98538"/>
              <a:chOff x="-3054350" y="4198938"/>
              <a:chExt cx="1154112" cy="300038"/>
            </a:xfrm>
            <a:grpFill/>
          </p:grpSpPr>
          <p:sp>
            <p:nvSpPr>
              <p:cNvPr id="60"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61"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62"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grpSp>
          <p:nvGrpSpPr>
            <p:cNvPr id="46" name="组合 33"/>
            <p:cNvGrpSpPr/>
            <p:nvPr/>
          </p:nvGrpSpPr>
          <p:grpSpPr>
            <a:xfrm rot="10800000">
              <a:off x="2901266" y="3988138"/>
              <a:ext cx="379031" cy="98538"/>
              <a:chOff x="-3054350" y="4198938"/>
              <a:chExt cx="1154112" cy="300038"/>
            </a:xfrm>
            <a:grpFill/>
          </p:grpSpPr>
          <p:sp>
            <p:nvSpPr>
              <p:cNvPr id="57"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58"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59"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grpSp>
      <p:grpSp>
        <p:nvGrpSpPr>
          <p:cNvPr id="37920" name="组合 18"/>
          <p:cNvGrpSpPr>
            <a:grpSpLocks/>
          </p:cNvGrpSpPr>
          <p:nvPr/>
        </p:nvGrpSpPr>
        <p:grpSpPr bwMode="auto">
          <a:xfrm>
            <a:off x="6296025" y="3211513"/>
            <a:ext cx="577850" cy="579437"/>
            <a:chOff x="3008195" y="3731002"/>
            <a:chExt cx="579226" cy="579226"/>
          </a:xfrm>
        </p:grpSpPr>
        <p:sp>
          <p:nvSpPr>
            <p:cNvPr id="64" name="椭圆 63"/>
            <p:cNvSpPr/>
            <p:nvPr/>
          </p:nvSpPr>
          <p:spPr>
            <a:xfrm>
              <a:off x="3008195" y="3731002"/>
              <a:ext cx="579226" cy="579226"/>
            </a:xfrm>
            <a:prstGeom prst="ellipse">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solidFill>
                  <a:schemeClr val="tx1">
                    <a:lumMod val="75000"/>
                    <a:lumOff val="25000"/>
                  </a:schemeClr>
                </a:solidFill>
                <a:ea typeface="+mj-ea"/>
              </a:endParaRPr>
            </a:p>
          </p:txBody>
        </p:sp>
        <p:grpSp>
          <p:nvGrpSpPr>
            <p:cNvPr id="48" name="组合 37"/>
            <p:cNvGrpSpPr/>
            <p:nvPr/>
          </p:nvGrpSpPr>
          <p:grpSpPr>
            <a:xfrm>
              <a:off x="3069801" y="3914430"/>
              <a:ext cx="477005" cy="218279"/>
              <a:chOff x="2901266" y="3868397"/>
              <a:chExt cx="477005" cy="218279"/>
            </a:xfrm>
            <a:solidFill>
              <a:srgbClr val="368BC7"/>
            </a:solidFill>
          </p:grpSpPr>
          <p:grpSp>
            <p:nvGrpSpPr>
              <p:cNvPr id="49" name="组合 29"/>
              <p:cNvGrpSpPr/>
              <p:nvPr/>
            </p:nvGrpSpPr>
            <p:grpSpPr>
              <a:xfrm>
                <a:off x="2999240" y="3868397"/>
                <a:ext cx="379031" cy="98538"/>
                <a:chOff x="-3054350" y="4198938"/>
                <a:chExt cx="1154112" cy="300038"/>
              </a:xfrm>
              <a:grpFill/>
            </p:grpSpPr>
            <p:sp>
              <p:nvSpPr>
                <p:cNvPr id="71"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72"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73"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grpSp>
            <p:nvGrpSpPr>
              <p:cNvPr id="50" name="组合 33"/>
              <p:cNvGrpSpPr/>
              <p:nvPr/>
            </p:nvGrpSpPr>
            <p:grpSpPr>
              <a:xfrm rot="10800000">
                <a:off x="2901266" y="3988138"/>
                <a:ext cx="379031" cy="98538"/>
                <a:chOff x="-3054350" y="4198938"/>
                <a:chExt cx="1154112" cy="300038"/>
              </a:xfrm>
              <a:grpFill/>
            </p:grpSpPr>
            <p:sp>
              <p:nvSpPr>
                <p:cNvPr id="68"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69"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sp>
              <p:nvSpPr>
                <p:cNvPr id="70"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rgbClr val="368BC7"/>
                  </a:solidFill>
                  <a:round/>
                  <a:headEnd/>
                  <a:tailEnd/>
                </a:ln>
              </p:spPr>
              <p:txBody>
                <a:bodyPr lIns="91419" tIns="45709" rIns="91419" bIns="45709"/>
                <a:lstStyle/>
                <a:p>
                  <a:pPr defTabSz="1219444" fontAlgn="auto">
                    <a:spcBef>
                      <a:spcPts val="0"/>
                    </a:spcBef>
                    <a:spcAft>
                      <a:spcPts val="0"/>
                    </a:spcAft>
                    <a:defRPr/>
                  </a:pPr>
                  <a:endParaRPr lang="zh-CN" altLang="en-US">
                    <a:solidFill>
                      <a:schemeClr val="tx1">
                        <a:lumMod val="75000"/>
                        <a:lumOff val="25000"/>
                      </a:schemeClr>
                    </a:solidFill>
                    <a:latin typeface="+mn-lt"/>
                    <a:ea typeface="+mj-ea"/>
                  </a:endParaRPr>
                </a:p>
              </p:txBody>
            </p:sp>
          </p:grpSp>
        </p:grpSp>
      </p:grpSp>
      <p:sp>
        <p:nvSpPr>
          <p:cNvPr id="75" name="副标题 1"/>
          <p:cNvSpPr txBox="1">
            <a:spLocks/>
          </p:cNvSpPr>
          <p:nvPr/>
        </p:nvSpPr>
        <p:spPr>
          <a:xfrm>
            <a:off x="7926388" y="4891088"/>
            <a:ext cx="2293937" cy="361950"/>
          </a:xfrm>
          <a:prstGeom prst="rect">
            <a:avLst/>
          </a:prstGeom>
        </p:spPr>
        <p:txBody>
          <a:bodyPr lIns="91434" tIns="45717" rIns="91434" bIns="45717"/>
          <a:lstStyle/>
          <a:p>
            <a:pPr algn="ctr">
              <a:spcBef>
                <a:spcPct val="20000"/>
              </a:spcBef>
              <a:buSzPct val="100000"/>
            </a:pPr>
            <a:r>
              <a:rPr lang="zh-CN" altLang="zh-CN" sz="1600">
                <a:solidFill>
                  <a:schemeClr val="tx1">
                    <a:lumMod val="75000"/>
                    <a:lumOff val="25000"/>
                  </a:schemeClr>
                </a:solidFill>
                <a:ea typeface="微软雅黑" pitchFamily="34" charset="-122"/>
                <a:sym typeface="Arial" pitchFamily="34" charset="0"/>
              </a:rPr>
              <a:t>Huawei</a:t>
            </a:r>
          </a:p>
        </p:txBody>
      </p:sp>
      <p:sp>
        <p:nvSpPr>
          <p:cNvPr id="2" name="矩形 1"/>
          <p:cNvSpPr/>
          <p:nvPr/>
        </p:nvSpPr>
        <p:spPr>
          <a:xfrm>
            <a:off x="681649" y="6078100"/>
            <a:ext cx="7097072" cy="276999"/>
          </a:xfrm>
          <a:prstGeom prst="rect">
            <a:avLst/>
          </a:prstGeom>
        </p:spPr>
        <p:txBody>
          <a:bodyPr wrap="none">
            <a:spAutoFit/>
          </a:bodyPr>
          <a:lstStyle/>
          <a:p>
            <a:pPr algn="ctr" defTabSz="1219362" fontAlgn="ctr">
              <a:spcBef>
                <a:spcPts val="0"/>
              </a:spcBef>
              <a:spcAft>
                <a:spcPts val="0"/>
              </a:spcAft>
            </a:pPr>
            <a:r>
              <a:rPr lang="zh-CN" altLang="zh-CN" sz="1200" dirty="0">
                <a:solidFill>
                  <a:srgbClr val="595959"/>
                </a:solidFill>
                <a:ea typeface="微软雅黑" pitchFamily="34" charset="-122"/>
                <a:cs typeface="Arial" pitchFamily="34" charset="0"/>
                <a:sym typeface="Arial" pitchFamily="34" charset="0"/>
              </a:rPr>
              <a:t>* </a:t>
            </a:r>
            <a:r>
              <a:rPr lang="en-US" altLang="zh-CN" sz="1200" dirty="0" smtClean="0">
                <a:solidFill>
                  <a:srgbClr val="595959"/>
                </a:solidFill>
                <a:ea typeface="微软雅黑" pitchFamily="34" charset="-122"/>
                <a:cs typeface="Arial" pitchFamily="34" charset="0"/>
                <a:sym typeface="Arial" pitchFamily="34" charset="0"/>
              </a:rPr>
              <a:t>Memory </a:t>
            </a:r>
            <a:r>
              <a:rPr lang="en-US" altLang="zh-CN" sz="1200" dirty="0" smtClean="0">
                <a:latin typeface="微软雅黑" panose="020B0503020204020204" pitchFamily="34" charset="-122"/>
                <a:ea typeface="微软雅黑" panose="020B0503020204020204" pitchFamily="34" charset="-122"/>
              </a:rPr>
              <a:t>hot </a:t>
            </a:r>
            <a:r>
              <a:rPr lang="en-US" altLang="zh-CN" sz="1200" dirty="0">
                <a:latin typeface="微软雅黑" panose="020B0503020204020204" pitchFamily="34" charset="-122"/>
                <a:ea typeface="微软雅黑" panose="020B0503020204020204" pitchFamily="34" charset="-122"/>
              </a:rPr>
              <a:t>maintenance</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of </a:t>
            </a:r>
            <a:r>
              <a:rPr lang="en-US" altLang="zh-CN" sz="1200" dirty="0">
                <a:latin typeface="微软雅黑"/>
                <a:ea typeface="微软雅黑"/>
                <a:cs typeface="Arial Unicode MS" panose="020B0604020202020204" pitchFamily="34" charset="-122"/>
              </a:rPr>
              <a:t>KunLun HANA appliance plan to be launched </a:t>
            </a:r>
            <a:r>
              <a:rPr lang="en-US" altLang="zh-CN" sz="1200" dirty="0" smtClean="0">
                <a:latin typeface="微软雅黑"/>
                <a:ea typeface="微软雅黑"/>
                <a:cs typeface="Arial Unicode MS" panose="020B0604020202020204" pitchFamily="34" charset="-122"/>
              </a:rPr>
              <a:t>before </a:t>
            </a:r>
            <a:r>
              <a:rPr lang="en-US" altLang="zh-CN" sz="1200" dirty="0">
                <a:latin typeface="微软雅黑"/>
                <a:ea typeface="微软雅黑"/>
                <a:cs typeface="Arial Unicode MS" panose="020B0604020202020204" pitchFamily="34" charset="-122"/>
              </a:rPr>
              <a:t>12/31/2017.</a:t>
            </a:r>
            <a:endParaRPr lang="zh-CN" altLang="en-US" sz="1200" kern="0" dirty="0">
              <a:latin typeface="微软雅黑" pitchFamily="34" charset="-122"/>
              <a:ea typeface="微软雅黑" pitchFamily="34" charset="-122"/>
            </a:endParaRPr>
          </a:p>
        </p:txBody>
      </p:sp>
      <p:sp>
        <p:nvSpPr>
          <p:cNvPr id="81" name="副标题 1"/>
          <p:cNvSpPr txBox="1">
            <a:spLocks/>
          </p:cNvSpPr>
          <p:nvPr/>
        </p:nvSpPr>
        <p:spPr>
          <a:xfrm>
            <a:off x="912813" y="4532313"/>
            <a:ext cx="1943100" cy="361950"/>
          </a:xfrm>
          <a:prstGeom prst="rect">
            <a:avLst/>
          </a:prstGeom>
        </p:spPr>
        <p:txBody>
          <a:bodyPr/>
          <a:lstStyle/>
          <a:p>
            <a:pPr algn="ctr">
              <a:spcBef>
                <a:spcPct val="20000"/>
              </a:spcBef>
              <a:buSzPct val="100000"/>
            </a:pPr>
            <a:r>
              <a:rPr lang="zh-CN" altLang="zh-CN" sz="1500" b="1" dirty="0">
                <a:solidFill>
                  <a:schemeClr val="tx1">
                    <a:lumMod val="75000"/>
                    <a:lumOff val="25000"/>
                  </a:schemeClr>
                </a:solidFill>
                <a:ea typeface="微软雅黑" pitchFamily="34" charset="-122"/>
                <a:sym typeface="Arial" pitchFamily="34" charset="0"/>
              </a:rPr>
              <a:t>Standard </a:t>
            </a:r>
            <a:r>
              <a:rPr lang="en-US" altLang="zh-CN" sz="1500" b="1" dirty="0" smtClean="0">
                <a:solidFill>
                  <a:schemeClr val="tx1">
                    <a:lumMod val="75000"/>
                    <a:lumOff val="25000"/>
                  </a:schemeClr>
                </a:solidFill>
                <a:ea typeface="微软雅黑" pitchFamily="34" charset="-122"/>
                <a:sym typeface="Arial" pitchFamily="34" charset="0"/>
              </a:rPr>
              <a:t>and</a:t>
            </a:r>
            <a:r>
              <a:rPr lang="zh-CN" altLang="zh-CN" sz="1500" b="1" dirty="0" smtClean="0">
                <a:solidFill>
                  <a:schemeClr val="tx1">
                    <a:lumMod val="75000"/>
                    <a:lumOff val="25000"/>
                  </a:schemeClr>
                </a:solidFill>
                <a:ea typeface="微软雅黑" pitchFamily="34" charset="-122"/>
                <a:sym typeface="Arial" pitchFamily="34" charset="0"/>
              </a:rPr>
              <a:t> </a:t>
            </a:r>
            <a:r>
              <a:rPr lang="zh-CN" altLang="zh-CN" sz="1500" b="1" dirty="0">
                <a:solidFill>
                  <a:schemeClr val="tx1">
                    <a:lumMod val="75000"/>
                    <a:lumOff val="25000"/>
                  </a:schemeClr>
                </a:solidFill>
                <a:ea typeface="微软雅黑" pitchFamily="34" charset="-122"/>
                <a:sym typeface="Arial" pitchFamily="34" charset="0"/>
              </a:rPr>
              <a:t>Open</a:t>
            </a:r>
          </a:p>
        </p:txBody>
      </p:sp>
      <p:sp>
        <p:nvSpPr>
          <p:cNvPr id="82" name="副标题 1"/>
          <p:cNvSpPr txBox="1">
            <a:spLocks/>
          </p:cNvSpPr>
          <p:nvPr/>
        </p:nvSpPr>
        <p:spPr>
          <a:xfrm>
            <a:off x="6999288" y="4497388"/>
            <a:ext cx="3998912" cy="361950"/>
          </a:xfrm>
          <a:prstGeom prst="rect">
            <a:avLst/>
          </a:prstGeom>
        </p:spPr>
        <p:txBody>
          <a:bodyPr/>
          <a:lstStyle/>
          <a:p>
            <a:pPr algn="ctr">
              <a:spcBef>
                <a:spcPct val="20000"/>
              </a:spcBef>
              <a:buSzPct val="100000"/>
            </a:pPr>
            <a:r>
              <a:rPr lang="zh-CN" altLang="zh-CN" sz="1500" b="1" dirty="0">
                <a:solidFill>
                  <a:schemeClr val="tx1">
                    <a:lumMod val="75000"/>
                    <a:lumOff val="25000"/>
                  </a:schemeClr>
                </a:solidFill>
                <a:ea typeface="微软雅黑" pitchFamily="34" charset="-122"/>
                <a:sym typeface="Arial" pitchFamily="34" charset="0"/>
              </a:rPr>
              <a:t>Hardware of High Reliability</a:t>
            </a:r>
          </a:p>
        </p:txBody>
      </p:sp>
      <p:sp>
        <p:nvSpPr>
          <p:cNvPr id="83" name="矩形 82"/>
          <p:cNvSpPr/>
          <p:nvPr/>
        </p:nvSpPr>
        <p:spPr>
          <a:xfrm>
            <a:off x="9618663" y="3325813"/>
            <a:ext cx="1766887" cy="1016000"/>
          </a:xfrm>
          <a:prstGeom prst="rect">
            <a:avLst/>
          </a:prstGeom>
        </p:spPr>
        <p:txBody>
          <a:bodyPr anchor="ctr">
            <a:spAutoFit/>
          </a:bodyPr>
          <a:lstStyle/>
          <a:p>
            <a:pPr marL="171450" indent="-171450">
              <a:buFont typeface="Arial" pitchFamily="34" charset="0"/>
              <a:buChar char="•"/>
            </a:pPr>
            <a:r>
              <a:rPr lang="zh-CN" altLang="zh-CN" sz="1200" dirty="0">
                <a:solidFill>
                  <a:schemeClr val="tx1">
                    <a:lumMod val="75000"/>
                    <a:lumOff val="25000"/>
                  </a:schemeClr>
                </a:solidFill>
                <a:ea typeface="微软雅黑" pitchFamily="34" charset="-122"/>
                <a:sym typeface="Arial" pitchFamily="34" charset="0"/>
              </a:rPr>
              <a:t>PFAE</a:t>
            </a:r>
          </a:p>
          <a:p>
            <a:pPr marL="171450" indent="-171450">
              <a:buFont typeface="Arial" pitchFamily="34" charset="0"/>
              <a:buChar char="•"/>
            </a:pPr>
            <a:r>
              <a:rPr lang="zh-CN" altLang="zh-CN" sz="1200" dirty="0">
                <a:solidFill>
                  <a:schemeClr val="tx1">
                    <a:lumMod val="75000"/>
                    <a:lumOff val="25000"/>
                  </a:schemeClr>
                </a:solidFill>
                <a:ea typeface="微软雅黑" pitchFamily="34" charset="-122"/>
                <a:sym typeface="Arial" pitchFamily="34" charset="0"/>
              </a:rPr>
              <a:t>Firmware-level </a:t>
            </a:r>
            <a:r>
              <a:rPr lang="en-US" altLang="zh-CN" sz="1200" dirty="0" smtClean="0">
                <a:solidFill>
                  <a:schemeClr val="tx1">
                    <a:lumMod val="75000"/>
                    <a:lumOff val="25000"/>
                  </a:schemeClr>
                </a:solidFill>
                <a:ea typeface="微软雅黑" pitchFamily="34" charset="-122"/>
                <a:sym typeface="Arial" pitchFamily="34" charset="0"/>
              </a:rPr>
              <a:t>F</a:t>
            </a:r>
            <a:r>
              <a:rPr lang="zh-CN" altLang="zh-CN" sz="1200" dirty="0" smtClean="0">
                <a:solidFill>
                  <a:schemeClr val="tx1">
                    <a:lumMod val="75000"/>
                    <a:lumOff val="25000"/>
                  </a:schemeClr>
                </a:solidFill>
                <a:ea typeface="微软雅黑" pitchFamily="34" charset="-122"/>
                <a:sym typeface="Arial" pitchFamily="34" charset="0"/>
              </a:rPr>
              <a:t>ault </a:t>
            </a:r>
            <a:r>
              <a:rPr lang="en-US" altLang="zh-CN" sz="1200" dirty="0" smtClean="0">
                <a:solidFill>
                  <a:schemeClr val="tx1">
                    <a:lumMod val="75000"/>
                    <a:lumOff val="25000"/>
                  </a:schemeClr>
                </a:solidFill>
                <a:ea typeface="微软雅黑" pitchFamily="34" charset="-122"/>
                <a:sym typeface="Arial" pitchFamily="34" charset="0"/>
              </a:rPr>
              <a:t>R</a:t>
            </a:r>
            <a:r>
              <a:rPr lang="zh-CN" altLang="zh-CN" sz="1200" dirty="0" smtClean="0">
                <a:solidFill>
                  <a:schemeClr val="tx1">
                    <a:lumMod val="75000"/>
                    <a:lumOff val="25000"/>
                  </a:schemeClr>
                </a:solidFill>
                <a:ea typeface="微软雅黑" pitchFamily="34" charset="-122"/>
                <a:sym typeface="Arial" pitchFamily="34" charset="0"/>
              </a:rPr>
              <a:t>esponse </a:t>
            </a:r>
            <a:r>
              <a:rPr lang="zh-CN" altLang="zh-CN" sz="1200" dirty="0">
                <a:solidFill>
                  <a:schemeClr val="tx1">
                    <a:lumMod val="75000"/>
                    <a:lumOff val="25000"/>
                  </a:schemeClr>
                </a:solidFill>
                <a:ea typeface="微软雅黑" pitchFamily="34" charset="-122"/>
                <a:sym typeface="Arial" pitchFamily="34" charset="0"/>
              </a:rPr>
              <a:t>and </a:t>
            </a:r>
            <a:r>
              <a:rPr lang="en-US" altLang="zh-CN" sz="1200" dirty="0" smtClean="0">
                <a:solidFill>
                  <a:schemeClr val="tx1">
                    <a:lumMod val="75000"/>
                    <a:lumOff val="25000"/>
                  </a:schemeClr>
                </a:solidFill>
                <a:ea typeface="微软雅黑" pitchFamily="34" charset="-122"/>
                <a:sym typeface="Arial" pitchFamily="34" charset="0"/>
              </a:rPr>
              <a:t>D</a:t>
            </a:r>
            <a:r>
              <a:rPr lang="zh-CN" altLang="zh-CN" sz="1200" dirty="0" smtClean="0">
                <a:solidFill>
                  <a:schemeClr val="tx1">
                    <a:lumMod val="75000"/>
                    <a:lumOff val="25000"/>
                  </a:schemeClr>
                </a:solidFill>
                <a:ea typeface="微软雅黑" pitchFamily="34" charset="-122"/>
                <a:sym typeface="Arial" pitchFamily="34" charset="0"/>
              </a:rPr>
              <a:t>iagnosis </a:t>
            </a:r>
            <a:endParaRPr lang="zh-CN" altLang="zh-CN" sz="1200" dirty="0">
              <a:solidFill>
                <a:schemeClr val="tx1">
                  <a:lumMod val="75000"/>
                  <a:lumOff val="25000"/>
                </a:schemeClr>
              </a:solidFill>
              <a:ea typeface="微软雅黑" pitchFamily="34" charset="-122"/>
              <a:sym typeface="Arial" pitchFamily="34" charset="0"/>
            </a:endParaRPr>
          </a:p>
          <a:p>
            <a:pPr marL="171450" indent="-171450">
              <a:buSzPct val="100000"/>
            </a:pPr>
            <a:r>
              <a:rPr lang="zh-CN" altLang="zh-CN" sz="1200" dirty="0">
                <a:solidFill>
                  <a:schemeClr val="tx1">
                    <a:lumMod val="75000"/>
                    <a:lumOff val="25000"/>
                  </a:schemeClr>
                </a:solidFill>
                <a:ea typeface="微软雅黑" pitchFamily="34" charset="-122"/>
                <a:sym typeface="Arial" pitchFamily="34" charset="0"/>
              </a:rPr>
              <a:t>...</a:t>
            </a:r>
          </a:p>
        </p:txBody>
      </p:sp>
      <p:sp>
        <p:nvSpPr>
          <p:cNvPr id="84" name="矩形 83"/>
          <p:cNvSpPr/>
          <p:nvPr/>
        </p:nvSpPr>
        <p:spPr>
          <a:xfrm>
            <a:off x="9618663" y="2420938"/>
            <a:ext cx="1766887" cy="647700"/>
          </a:xfrm>
          <a:prstGeom prst="rect">
            <a:avLst/>
          </a:prstGeom>
        </p:spPr>
        <p:txBody>
          <a:bodyPr anchor="ctr">
            <a:spAutoFit/>
          </a:bodyPr>
          <a:lstStyle/>
          <a:p>
            <a:pPr marL="171450" indent="-171450">
              <a:buFont typeface="Arial" pitchFamily="34" charset="0"/>
              <a:buChar char="•"/>
            </a:pPr>
            <a:r>
              <a:rPr lang="zh-CN" altLang="zh-CN" sz="1200">
                <a:solidFill>
                  <a:schemeClr val="tx1">
                    <a:lumMod val="75000"/>
                    <a:lumOff val="25000"/>
                  </a:schemeClr>
                </a:solidFill>
                <a:ea typeface="微软雅黑" pitchFamily="34" charset="-122"/>
                <a:sym typeface="Arial" pitchFamily="34" charset="0"/>
              </a:rPr>
              <a:t>NC chip</a:t>
            </a:r>
          </a:p>
          <a:p>
            <a:pPr marL="171450" indent="-171450">
              <a:buFont typeface="Arial" pitchFamily="34" charset="0"/>
              <a:buChar char="•"/>
            </a:pPr>
            <a:r>
              <a:rPr lang="zh-CN" altLang="zh-CN" sz="1200">
                <a:solidFill>
                  <a:schemeClr val="tx1">
                    <a:lumMod val="75000"/>
                    <a:lumOff val="25000"/>
                  </a:schemeClr>
                </a:solidFill>
                <a:ea typeface="微软雅黑" pitchFamily="34" charset="-122"/>
                <a:sym typeface="Arial" pitchFamily="34" charset="0"/>
              </a:rPr>
              <a:t>BMC chip</a:t>
            </a:r>
          </a:p>
          <a:p>
            <a:pPr marL="171450" indent="-171450">
              <a:buSzPct val="100000"/>
            </a:pPr>
            <a:r>
              <a:rPr lang="zh-CN" altLang="zh-CN" sz="1200">
                <a:solidFill>
                  <a:schemeClr val="tx1">
                    <a:lumMod val="75000"/>
                    <a:lumOff val="25000"/>
                  </a:schemeClr>
                </a:solidFill>
                <a:ea typeface="微软雅黑" pitchFamily="34" charset="-122"/>
                <a:sym typeface="Arial" pitchFamily="34" charset="0"/>
              </a:rPr>
              <a:t>...</a:t>
            </a:r>
          </a:p>
        </p:txBody>
      </p:sp>
      <p:sp>
        <p:nvSpPr>
          <p:cNvPr id="85" name="矩形 84"/>
          <p:cNvSpPr/>
          <p:nvPr/>
        </p:nvSpPr>
        <p:spPr>
          <a:xfrm>
            <a:off x="1416050" y="2860675"/>
            <a:ext cx="1008063" cy="276225"/>
          </a:xfrm>
          <a:prstGeom prst="rect">
            <a:avLst/>
          </a:prstGeom>
        </p:spPr>
        <p:txBody>
          <a:bodyPr anchor="ctr">
            <a:spAutoFit/>
          </a:bodyPr>
          <a:lstStyle/>
          <a:p>
            <a:pPr algn="ctr">
              <a:buSzPct val="100000"/>
            </a:pPr>
            <a:r>
              <a:rPr lang="zh-CN" altLang="zh-CN" sz="1200">
                <a:solidFill>
                  <a:schemeClr val="tx1">
                    <a:lumMod val="75000"/>
                    <a:lumOff val="25000"/>
                  </a:schemeClr>
                </a:solidFill>
                <a:ea typeface="微软雅黑" pitchFamily="34" charset="-122"/>
                <a:sym typeface="Arial" pitchFamily="34" charset="0"/>
              </a:rPr>
              <a:t>Processors</a:t>
            </a:r>
          </a:p>
        </p:txBody>
      </p:sp>
      <p:sp>
        <p:nvSpPr>
          <p:cNvPr id="86" name="矩形 85"/>
          <p:cNvSpPr/>
          <p:nvPr/>
        </p:nvSpPr>
        <p:spPr>
          <a:xfrm>
            <a:off x="1428750" y="3925888"/>
            <a:ext cx="1008063" cy="276225"/>
          </a:xfrm>
          <a:prstGeom prst="rect">
            <a:avLst/>
          </a:prstGeom>
        </p:spPr>
        <p:txBody>
          <a:bodyPr anchor="ctr">
            <a:spAutoFit/>
          </a:bodyPr>
          <a:lstStyle/>
          <a:p>
            <a:pPr algn="ctr">
              <a:buSzPct val="100000"/>
            </a:pPr>
            <a:r>
              <a:rPr lang="zh-CN" altLang="zh-CN" sz="1200">
                <a:solidFill>
                  <a:schemeClr val="tx1">
                    <a:lumMod val="75000"/>
                    <a:lumOff val="25000"/>
                  </a:schemeClr>
                </a:solidFill>
                <a:ea typeface="微软雅黑" pitchFamily="34" charset="-122"/>
                <a:sym typeface="Arial" pitchFamily="34" charset="0"/>
              </a:rPr>
              <a:t>OS / App</a:t>
            </a:r>
          </a:p>
        </p:txBody>
      </p:sp>
      <p:sp>
        <p:nvSpPr>
          <p:cNvPr id="87" name="矩形 86"/>
          <p:cNvSpPr/>
          <p:nvPr/>
        </p:nvSpPr>
        <p:spPr>
          <a:xfrm>
            <a:off x="3275013" y="3851275"/>
            <a:ext cx="3465512" cy="523220"/>
          </a:xfrm>
          <a:prstGeom prst="rect">
            <a:avLst/>
          </a:prstGeom>
        </p:spPr>
        <p:txBody>
          <a:bodyPr>
            <a:spAutoFit/>
          </a:bodyPr>
          <a:lstStyle/>
          <a:p>
            <a:pPr marL="228600" indent="-228600">
              <a:buClr>
                <a:srgbClr val="D9D9D9"/>
              </a:buClr>
              <a:buFont typeface="Wingdings" pitchFamily="2" charset="2"/>
              <a:buChar char="l"/>
            </a:pPr>
            <a:r>
              <a:rPr lang="zh-CN" altLang="zh-CN" sz="1400" dirty="0">
                <a:solidFill>
                  <a:schemeClr val="tx1">
                    <a:lumMod val="75000"/>
                    <a:lumOff val="25000"/>
                  </a:schemeClr>
                </a:solidFill>
                <a:ea typeface="微软雅黑" pitchFamily="34" charset="-122"/>
                <a:cs typeface="Arial" pitchFamily="34" charset="0"/>
                <a:sym typeface="Arial" pitchFamily="34" charset="0"/>
              </a:rPr>
              <a:t>Proactive Failure Analysis Engine</a:t>
            </a:r>
          </a:p>
          <a:p>
            <a:pPr marL="228600" indent="-228600">
              <a:buClr>
                <a:srgbClr val="D9D9D9"/>
              </a:buClr>
              <a:buFont typeface="Wingdings" pitchFamily="2" charset="2"/>
              <a:buChar char="l"/>
            </a:pPr>
            <a:r>
              <a:rPr lang="en-US" altLang="zh-CN" sz="1400" dirty="0" smtClean="0">
                <a:solidFill>
                  <a:schemeClr val="tx1">
                    <a:lumMod val="75000"/>
                    <a:lumOff val="25000"/>
                  </a:schemeClr>
                </a:solidFill>
                <a:ea typeface="微软雅黑" pitchFamily="34" charset="-122"/>
                <a:cs typeface="Arial" pitchFamily="34" charset="0"/>
                <a:sym typeface="Arial" pitchFamily="34" charset="0"/>
              </a:rPr>
              <a:t>M</a:t>
            </a:r>
            <a:r>
              <a:rPr lang="zh-CN" altLang="zh-CN" sz="1400" dirty="0" smtClean="0">
                <a:solidFill>
                  <a:schemeClr val="tx1">
                    <a:lumMod val="75000"/>
                    <a:lumOff val="25000"/>
                  </a:schemeClr>
                </a:solidFill>
                <a:ea typeface="微软雅黑" pitchFamily="34" charset="-122"/>
                <a:cs typeface="Arial" pitchFamily="34" charset="0"/>
                <a:sym typeface="Arial" pitchFamily="34" charset="0"/>
              </a:rPr>
              <a:t>emory </a:t>
            </a:r>
            <a:r>
              <a:rPr lang="en-US" altLang="zh-CN" sz="1400" dirty="0" smtClean="0">
                <a:solidFill>
                  <a:schemeClr val="tx1">
                    <a:lumMod val="75000"/>
                    <a:lumOff val="25000"/>
                  </a:schemeClr>
                </a:solidFill>
                <a:ea typeface="微软雅黑" pitchFamily="34" charset="-122"/>
                <a:cs typeface="Arial" pitchFamily="34" charset="0"/>
                <a:sym typeface="Arial" pitchFamily="34" charset="0"/>
              </a:rPr>
              <a:t>H</a:t>
            </a:r>
            <a:r>
              <a:rPr lang="zh-CN" altLang="zh-CN" sz="1400" dirty="0" smtClean="0">
                <a:solidFill>
                  <a:schemeClr val="tx1">
                    <a:lumMod val="75000"/>
                    <a:lumOff val="25000"/>
                  </a:schemeClr>
                </a:solidFill>
                <a:ea typeface="微软雅黑" pitchFamily="34" charset="-122"/>
                <a:cs typeface="Arial" pitchFamily="34" charset="0"/>
                <a:sym typeface="Arial" pitchFamily="34" charset="0"/>
              </a:rPr>
              <a:t>ot </a:t>
            </a:r>
            <a:r>
              <a:rPr lang="en-US" altLang="zh-CN" sz="1400" dirty="0" smtClean="0">
                <a:solidFill>
                  <a:schemeClr val="tx1">
                    <a:lumMod val="75000"/>
                    <a:lumOff val="25000"/>
                  </a:schemeClr>
                </a:solidFill>
                <a:ea typeface="微软雅黑" pitchFamily="34" charset="-122"/>
                <a:cs typeface="Arial" pitchFamily="34" charset="0"/>
                <a:sym typeface="Arial" pitchFamily="34" charset="0"/>
              </a:rPr>
              <a:t>S</a:t>
            </a:r>
            <a:r>
              <a:rPr lang="zh-CN" altLang="zh-CN" sz="1400" dirty="0" smtClean="0">
                <a:solidFill>
                  <a:schemeClr val="tx1">
                    <a:lumMod val="75000"/>
                    <a:lumOff val="25000"/>
                  </a:schemeClr>
                </a:solidFill>
                <a:ea typeface="微软雅黑" pitchFamily="34" charset="-122"/>
                <a:cs typeface="Arial" pitchFamily="34" charset="0"/>
                <a:sym typeface="Arial" pitchFamily="34" charset="0"/>
              </a:rPr>
              <a:t>wap</a:t>
            </a:r>
            <a:endParaRPr lang="zh-CN" altLang="zh-CN" sz="1400" dirty="0">
              <a:solidFill>
                <a:schemeClr val="tx1">
                  <a:lumMod val="75000"/>
                  <a:lumOff val="25000"/>
                </a:schemeClr>
              </a:solidFill>
              <a:ea typeface="微软雅黑" pitchFamily="34" charset="-122"/>
              <a:cs typeface="Arial" pitchFamily="34" charset="0"/>
              <a:sym typeface="Arial" pitchFamily="34" charset="0"/>
            </a:endParaRPr>
          </a:p>
        </p:txBody>
      </p:sp>
      <p:sp>
        <p:nvSpPr>
          <p:cNvPr id="91" name="副标题 1"/>
          <p:cNvSpPr txBox="1">
            <a:spLocks/>
          </p:cNvSpPr>
          <p:nvPr/>
        </p:nvSpPr>
        <p:spPr>
          <a:xfrm>
            <a:off x="1065213" y="4965700"/>
            <a:ext cx="1646237" cy="361950"/>
          </a:xfrm>
          <a:prstGeom prst="rect">
            <a:avLst/>
          </a:prstGeom>
        </p:spPr>
        <p:txBody>
          <a:bodyPr/>
          <a:lstStyle/>
          <a:p>
            <a:pPr algn="ctr">
              <a:spcBef>
                <a:spcPct val="20000"/>
              </a:spcBef>
              <a:buSzPct val="100000"/>
            </a:pPr>
            <a:r>
              <a:rPr lang="zh-CN" altLang="zh-CN" sz="1600">
                <a:solidFill>
                  <a:schemeClr val="tx1">
                    <a:lumMod val="75000"/>
                    <a:lumOff val="25000"/>
                  </a:schemeClr>
                </a:solidFill>
                <a:ea typeface="微软雅黑" pitchFamily="34" charset="-122"/>
                <a:sym typeface="Arial" pitchFamily="34" charset="0"/>
              </a:rPr>
              <a:t>Partners</a:t>
            </a:r>
          </a:p>
        </p:txBody>
      </p:sp>
      <p:sp>
        <p:nvSpPr>
          <p:cNvPr id="92" name="副标题 1"/>
          <p:cNvSpPr txBox="1">
            <a:spLocks/>
          </p:cNvSpPr>
          <p:nvPr/>
        </p:nvSpPr>
        <p:spPr>
          <a:xfrm>
            <a:off x="3246438" y="4902200"/>
            <a:ext cx="2994025" cy="361950"/>
          </a:xfrm>
          <a:prstGeom prst="rect">
            <a:avLst/>
          </a:prstGeom>
        </p:spPr>
        <p:txBody>
          <a:bodyPr/>
          <a:lstStyle/>
          <a:p>
            <a:pPr algn="ctr">
              <a:spcBef>
                <a:spcPct val="20000"/>
              </a:spcBef>
              <a:buSzPct val="100000"/>
            </a:pPr>
            <a:r>
              <a:rPr lang="zh-CN" altLang="zh-CN" sz="1600" dirty="0" smtClean="0">
                <a:solidFill>
                  <a:schemeClr val="tx1">
                    <a:lumMod val="75000"/>
                    <a:lumOff val="25000"/>
                  </a:schemeClr>
                </a:solidFill>
                <a:ea typeface="微软雅黑" pitchFamily="34" charset="-122"/>
                <a:sym typeface="Arial" pitchFamily="34" charset="0"/>
              </a:rPr>
              <a:t>A </a:t>
            </a:r>
            <a:r>
              <a:rPr lang="zh-CN" altLang="zh-CN" sz="1600" dirty="0">
                <a:solidFill>
                  <a:schemeClr val="tx1">
                    <a:lumMod val="75000"/>
                    <a:lumOff val="25000"/>
                  </a:schemeClr>
                </a:solidFill>
                <a:ea typeface="微软雅黑" pitchFamily="34" charset="-122"/>
                <a:sym typeface="Arial" pitchFamily="34" charset="0"/>
              </a:rPr>
              <a:t>New Standard of Reliability</a:t>
            </a:r>
          </a:p>
        </p:txBody>
      </p:sp>
      <p:sp>
        <p:nvSpPr>
          <p:cNvPr id="93" name="矩形 92"/>
          <p:cNvSpPr/>
          <p:nvPr/>
        </p:nvSpPr>
        <p:spPr>
          <a:xfrm>
            <a:off x="8726488" y="2921000"/>
            <a:ext cx="693737" cy="276225"/>
          </a:xfrm>
          <a:prstGeom prst="rect">
            <a:avLst/>
          </a:prstGeom>
        </p:spPr>
        <p:txBody>
          <a:bodyPr anchor="ctr">
            <a:spAutoFit/>
          </a:bodyPr>
          <a:lstStyle/>
          <a:p>
            <a:pPr algn="ctr">
              <a:buSzPct val="100000"/>
            </a:pPr>
            <a:r>
              <a:rPr lang="zh-CN" altLang="zh-CN" sz="1200">
                <a:solidFill>
                  <a:schemeClr val="tx1">
                    <a:lumMod val="75000"/>
                    <a:lumOff val="25000"/>
                  </a:schemeClr>
                </a:solidFill>
                <a:ea typeface="微软雅黑" pitchFamily="34" charset="-122"/>
                <a:sym typeface="Arial" pitchFamily="34" charset="0"/>
              </a:rPr>
              <a:t>Chips</a:t>
            </a:r>
          </a:p>
        </p:txBody>
      </p:sp>
      <p:sp>
        <p:nvSpPr>
          <p:cNvPr id="94" name="矩形 93"/>
          <p:cNvSpPr/>
          <p:nvPr/>
        </p:nvSpPr>
        <p:spPr>
          <a:xfrm>
            <a:off x="8566150" y="3997325"/>
            <a:ext cx="1022350" cy="287338"/>
          </a:xfrm>
          <a:prstGeom prst="rect">
            <a:avLst/>
          </a:prstGeom>
        </p:spPr>
        <p:txBody>
          <a:bodyPr anchor="ctr">
            <a:spAutoFit/>
          </a:bodyPr>
          <a:lstStyle/>
          <a:p>
            <a:pPr algn="ctr">
              <a:buSzPct val="100000"/>
            </a:pPr>
            <a:r>
              <a:rPr lang="zh-CN" altLang="zh-CN" sz="1200">
                <a:solidFill>
                  <a:schemeClr val="tx1">
                    <a:lumMod val="75000"/>
                    <a:lumOff val="25000"/>
                  </a:schemeClr>
                </a:solidFill>
                <a:ea typeface="微软雅黑" pitchFamily="34" charset="-122"/>
                <a:sym typeface="Arial" pitchFamily="34" charset="0"/>
              </a:rPr>
              <a:t>Firmware</a:t>
            </a:r>
          </a:p>
        </p:txBody>
      </p:sp>
      <p:grpSp>
        <p:nvGrpSpPr>
          <p:cNvPr id="37934" name="组合 98"/>
          <p:cNvGrpSpPr>
            <a:grpSpLocks/>
          </p:cNvGrpSpPr>
          <p:nvPr/>
        </p:nvGrpSpPr>
        <p:grpSpPr bwMode="auto">
          <a:xfrm>
            <a:off x="6489700" y="188913"/>
            <a:ext cx="3759200" cy="249237"/>
            <a:chOff x="6874373" y="188912"/>
            <a:chExt cx="3375235" cy="249841"/>
          </a:xfrm>
        </p:grpSpPr>
        <p:sp>
          <p:nvSpPr>
            <p:cNvPr id="100" name="Text Box 29"/>
            <p:cNvSpPr txBox="1">
              <a:spLocks noChangeArrowheads="1"/>
            </p:cNvSpPr>
            <p:nvPr/>
          </p:nvSpPr>
          <p:spPr bwMode="auto">
            <a:xfrm>
              <a:off x="8026058"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Reliable</a:t>
              </a:r>
            </a:p>
          </p:txBody>
        </p:sp>
        <p:sp>
          <p:nvSpPr>
            <p:cNvPr id="101"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102"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
        <p:nvSpPr>
          <p:cNvPr id="3" name="矩形 2"/>
          <p:cNvSpPr/>
          <p:nvPr/>
        </p:nvSpPr>
        <p:spPr>
          <a:xfrm>
            <a:off x="3631244" y="3128498"/>
            <a:ext cx="2383986" cy="369332"/>
          </a:xfrm>
          <a:prstGeom prst="rect">
            <a:avLst/>
          </a:prstGeom>
        </p:spPr>
        <p:txBody>
          <a:bodyPr wrap="none">
            <a:spAutoFit/>
          </a:bodyPr>
          <a:lstStyle/>
          <a:p>
            <a:pPr>
              <a:buClr>
                <a:srgbClr val="D9D9D9"/>
              </a:buClr>
            </a:pPr>
            <a:r>
              <a:rPr lang="zh-CN" altLang="zh-CN" sz="1800" b="1" dirty="0">
                <a:solidFill>
                  <a:schemeClr val="tx1">
                    <a:lumMod val="75000"/>
                    <a:lumOff val="25000"/>
                  </a:schemeClr>
                </a:solidFill>
                <a:ea typeface="微软雅黑" pitchFamily="34" charset="-122"/>
                <a:cs typeface="Arial" pitchFamily="34" charset="0"/>
                <a:sym typeface="Arial" pitchFamily="34" charset="0"/>
              </a:rPr>
              <a:t>+99.999% </a:t>
            </a:r>
            <a:r>
              <a:rPr lang="en-US" altLang="zh-CN" sz="1800" b="1" dirty="0">
                <a:solidFill>
                  <a:schemeClr val="tx1">
                    <a:lumMod val="75000"/>
                    <a:lumOff val="25000"/>
                  </a:schemeClr>
                </a:solidFill>
                <a:ea typeface="微软雅黑" pitchFamily="34" charset="-122"/>
                <a:cs typeface="Arial" pitchFamily="34" charset="0"/>
                <a:sym typeface="Arial" pitchFamily="34" charset="0"/>
              </a:rPr>
              <a:t>R</a:t>
            </a:r>
            <a:r>
              <a:rPr lang="zh-CN" altLang="zh-CN" sz="1800" b="1" dirty="0">
                <a:solidFill>
                  <a:schemeClr val="tx1">
                    <a:lumMod val="75000"/>
                    <a:lumOff val="25000"/>
                  </a:schemeClr>
                </a:solidFill>
                <a:ea typeface="微软雅黑" pitchFamily="34" charset="-122"/>
                <a:cs typeface="Arial" pitchFamily="34" charset="0"/>
                <a:sym typeface="Arial" pitchFamily="34" charset="0"/>
              </a:rPr>
              <a:t>eliability</a:t>
            </a:r>
          </a:p>
        </p:txBody>
      </p:sp>
    </p:spTree>
    <p:extLst>
      <p:ext uri="{BB962C8B-B14F-4D97-AF65-F5344CB8AC3E}">
        <p14:creationId xmlns:p14="http://schemas.microsoft.com/office/powerpoint/2010/main" val="3541303460"/>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1655907694"/>
          <p:cNvSpPr txBox="1">
            <a:spLocks noChangeArrowheads="1"/>
          </p:cNvSpPr>
          <p:nvPr/>
        </p:nvSpPr>
        <p:spPr bwMode="auto">
          <a:xfrm>
            <a:off x="246667" y="406812"/>
            <a:ext cx="9091280" cy="502702"/>
          </a:xfrm>
          <a:prstGeom prst="rect">
            <a:avLst/>
          </a:prstGeom>
          <a:extLst/>
        </p:spPr>
        <p:txBody>
          <a:bodyPr wrap="square">
            <a:spAutoFit/>
          </a:bodyPr>
          <a:lstStyle>
            <a:defPPr>
              <a:defRPr lang="zh-CN"/>
            </a:defPPr>
            <a:lvl1pPr defTabSz="914156" eaLnBrk="0" hangingPunct="0">
              <a:lnSpc>
                <a:spcPts val="3213"/>
              </a:lnSpc>
              <a:buSzPct val="100000"/>
              <a:defRPr sz="1600">
                <a:solidFill>
                  <a:schemeClr val="tx1">
                    <a:lumMod val="85000"/>
                    <a:lumOff val="15000"/>
                  </a:schemeClr>
                </a:solidFill>
                <a:latin typeface="Arial" panose="020B0604020202020204" pitchFamily="34" charset="0"/>
                <a:ea typeface="微软雅黑" pitchFamily="34" charset="-122"/>
                <a:cs typeface="Arial" panose="020B0604020202020204" pitchFamily="34" charset="0"/>
              </a:defRPr>
            </a:lvl1pPr>
          </a:lstStyle>
          <a:p>
            <a:r>
              <a:rPr lang="en-US" altLang="zh-CN" sz="2400" dirty="0" smtClean="0">
                <a:sym typeface="Arial" panose="020B0604020202020204" pitchFamily="34" charset="0"/>
              </a:rPr>
              <a:t>High-Reliability HA and DR Solutions Ensure Business Continuity</a:t>
            </a:r>
            <a:endParaRPr lang="zh-CN" altLang="en-US" sz="1800" i="1" dirty="0">
              <a:solidFill>
                <a:srgbClr val="595959"/>
              </a:solidFill>
              <a:cs typeface="+mn-cs"/>
              <a:sym typeface="Arial" panose="020B0604020202020204" pitchFamily="34" charset="0"/>
            </a:endParaRPr>
          </a:p>
        </p:txBody>
      </p:sp>
      <p:sp>
        <p:nvSpPr>
          <p:cNvPr id="218" name="1540777769"/>
          <p:cNvSpPr txBox="1"/>
          <p:nvPr/>
        </p:nvSpPr>
        <p:spPr>
          <a:xfrm>
            <a:off x="303907" y="909514"/>
            <a:ext cx="8674000" cy="400007"/>
          </a:xfrm>
          <a:prstGeom prst="rect">
            <a:avLst/>
          </a:prstGeom>
          <a:noFill/>
        </p:spPr>
        <p:txBody>
          <a:bodyPr wrap="square" lIns="121819" tIns="60909" rIns="121819" bIns="60909">
            <a:spAutoFit/>
          </a:bodyPr>
          <a:lstStyle/>
          <a:p>
            <a:pPr>
              <a:buNone/>
            </a:pPr>
            <a:r>
              <a:rPr lang="en-US" altLang="zh-CN" sz="1800" dirty="0" smtClean="0">
                <a:solidFill>
                  <a:srgbClr val="595959"/>
                </a:solidFill>
                <a:latin typeface="Arial" panose="020B0604020202020204" pitchFamily="34" charset="0"/>
                <a:cs typeface="Arial" pitchFamily="34" charset="0"/>
                <a:sym typeface="Arial" pitchFamily="34" charset="0"/>
              </a:rPr>
              <a:t>— HA Solution Composed of Huawei + OS + SAP HANA</a:t>
            </a:r>
            <a:endParaRPr lang="zh-CN" altLang="en-US" sz="1200" dirty="0">
              <a:solidFill>
                <a:schemeClr val="tx1">
                  <a:lumMod val="65000"/>
                  <a:lumOff val="35000"/>
                </a:schemeClr>
              </a:solidFill>
              <a:latin typeface="Arial" panose="020B0604020202020204" pitchFamily="34" charset="0"/>
              <a:ea typeface="微软雅黑" pitchFamily="34" charset="-122"/>
            </a:endParaRPr>
          </a:p>
        </p:txBody>
      </p:sp>
      <p:pic>
        <p:nvPicPr>
          <p:cNvPr id="278" name="107070450"/>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1814934" y="4009874"/>
            <a:ext cx="554400" cy="798378"/>
          </a:xfrm>
          <a:prstGeom prst="rect">
            <a:avLst/>
          </a:prstGeom>
          <a:solidFill>
            <a:schemeClr val="bg1"/>
          </a:solidFill>
          <a:ln w="9525">
            <a:noFill/>
            <a:miter lim="800000"/>
            <a:headEnd/>
            <a:tailEnd/>
          </a:ln>
        </p:spPr>
      </p:pic>
      <p:pic>
        <p:nvPicPr>
          <p:cNvPr id="280" name="2114666044"/>
          <p:cNvPicPr preferRelativeResize="0">
            <a:picLocks noChangeAspect="1" noChangeArrowheads="1"/>
          </p:cNvPicPr>
          <p:nvPr/>
        </p:nvPicPr>
        <p:blipFill>
          <a:blip r:embed="rId5" cstate="print">
            <a:duotone>
              <a:schemeClr val="accent4">
                <a:shade val="45000"/>
                <a:satMod val="135000"/>
              </a:schemeClr>
              <a:prstClr val="white"/>
            </a:duotone>
          </a:blip>
          <a:srcRect/>
          <a:stretch>
            <a:fillRect/>
          </a:stretch>
        </p:blipFill>
        <p:spPr bwMode="auto">
          <a:xfrm>
            <a:off x="4000322" y="4034537"/>
            <a:ext cx="554730" cy="798855"/>
          </a:xfrm>
          <a:prstGeom prst="rect">
            <a:avLst/>
          </a:prstGeom>
          <a:noFill/>
          <a:ln w="9525">
            <a:noFill/>
            <a:miter lim="800000"/>
            <a:headEnd/>
            <a:tailEnd/>
          </a:ln>
        </p:spPr>
      </p:pic>
      <p:sp>
        <p:nvSpPr>
          <p:cNvPr id="281" name="1355963034"/>
          <p:cNvSpPr>
            <a:spLocks noChangeAspect="1"/>
          </p:cNvSpPr>
          <p:nvPr/>
        </p:nvSpPr>
        <p:spPr bwMode="auto">
          <a:xfrm>
            <a:off x="3653550" y="4777859"/>
            <a:ext cx="1285010" cy="1553188"/>
          </a:xfrm>
          <a:prstGeom prst="roundRect">
            <a:avLst/>
          </a:prstGeom>
          <a:noFill/>
          <a:ln>
            <a:solidFill>
              <a:srgbClr val="00B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endParaRPr lang="zh-CN" altLang="en-US" sz="2540" dirty="0">
              <a:solidFill>
                <a:srgbClr val="000000"/>
              </a:solidFill>
              <a:ea typeface="宋体" charset="-122"/>
            </a:endParaRPr>
          </a:p>
        </p:txBody>
      </p:sp>
      <p:sp>
        <p:nvSpPr>
          <p:cNvPr id="282" name="502360165"/>
          <p:cNvSpPr/>
          <p:nvPr/>
        </p:nvSpPr>
        <p:spPr bwMode="auto">
          <a:xfrm>
            <a:off x="3722577" y="4777859"/>
            <a:ext cx="1107535" cy="3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1400" dirty="0">
                <a:solidFill>
                  <a:schemeClr val="tx1">
                    <a:lumMod val="75000"/>
                    <a:lumOff val="25000"/>
                  </a:schemeClr>
                </a:solidFill>
                <a:ea typeface="宋体" charset="-122"/>
              </a:rPr>
              <a:t>Secondary</a:t>
            </a:r>
            <a:endParaRPr lang="zh-CN" altLang="en-US" sz="1400" dirty="0">
              <a:solidFill>
                <a:schemeClr val="tx1">
                  <a:lumMod val="75000"/>
                  <a:lumOff val="25000"/>
                </a:schemeClr>
              </a:solidFill>
              <a:ea typeface="宋体" charset="-122"/>
            </a:endParaRPr>
          </a:p>
        </p:txBody>
      </p:sp>
      <p:sp>
        <p:nvSpPr>
          <p:cNvPr id="283" name="778344343"/>
          <p:cNvSpPr/>
          <p:nvPr/>
        </p:nvSpPr>
        <p:spPr bwMode="auto">
          <a:xfrm>
            <a:off x="3742759" y="5016494"/>
            <a:ext cx="1195800" cy="30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900" dirty="0">
                <a:solidFill>
                  <a:srgbClr val="000000"/>
                </a:solidFill>
                <a:ea typeface="宋体" charset="-122"/>
              </a:rPr>
              <a:t>       (active)</a:t>
            </a:r>
          </a:p>
          <a:p>
            <a:pPr defTabSz="1219196"/>
            <a:r>
              <a:rPr lang="en-US" altLang="zh-CN" sz="900" dirty="0">
                <a:solidFill>
                  <a:srgbClr val="000000"/>
                </a:solidFill>
                <a:ea typeface="宋体" charset="-122"/>
              </a:rPr>
              <a:t>(data </a:t>
            </a:r>
            <a:r>
              <a:rPr lang="en-US" altLang="zh-CN" sz="900" dirty="0" smtClean="0">
                <a:solidFill>
                  <a:srgbClr val="000000"/>
                </a:solidFill>
                <a:ea typeface="宋体" charset="-122"/>
              </a:rPr>
              <a:t>pre-loaded</a:t>
            </a:r>
            <a:r>
              <a:rPr lang="en-US" altLang="zh-CN" sz="900" dirty="0">
                <a:solidFill>
                  <a:srgbClr val="000000"/>
                </a:solidFill>
                <a:ea typeface="宋体" charset="-122"/>
              </a:rPr>
              <a:t>)</a:t>
            </a:r>
            <a:endParaRPr lang="zh-CN" altLang="en-US" sz="900" dirty="0">
              <a:solidFill>
                <a:srgbClr val="000000"/>
              </a:solidFill>
              <a:ea typeface="宋体" charset="-122"/>
            </a:endParaRPr>
          </a:p>
        </p:txBody>
      </p:sp>
      <p:sp>
        <p:nvSpPr>
          <p:cNvPr id="284" name="901548751"/>
          <p:cNvSpPr>
            <a:spLocks noChangeAspect="1"/>
          </p:cNvSpPr>
          <p:nvPr/>
        </p:nvSpPr>
        <p:spPr bwMode="auto">
          <a:xfrm>
            <a:off x="3766246" y="5395166"/>
            <a:ext cx="1063866" cy="293143"/>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rPr>
              <a:t>HANA</a:t>
            </a:r>
            <a:endParaRPr lang="zh-CN" altLang="en-US" sz="1200" dirty="0">
              <a:solidFill>
                <a:schemeClr val="bg1"/>
              </a:solidFill>
            </a:endParaRPr>
          </a:p>
        </p:txBody>
      </p:sp>
      <p:sp>
        <p:nvSpPr>
          <p:cNvPr id="285" name="1385555431"/>
          <p:cNvSpPr>
            <a:spLocks noChangeAspect="1"/>
          </p:cNvSpPr>
          <p:nvPr/>
        </p:nvSpPr>
        <p:spPr bwMode="auto">
          <a:xfrm>
            <a:off x="3758182" y="5804396"/>
            <a:ext cx="531933" cy="501377"/>
          </a:xfrm>
          <a:prstGeom prst="can">
            <a:avLst/>
          </a:prstGeom>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900" dirty="0">
                <a:solidFill>
                  <a:srgbClr val="000000"/>
                </a:solidFill>
                <a:ea typeface="宋体" charset="-122"/>
              </a:rPr>
              <a:t>Data Disks</a:t>
            </a:r>
            <a:endParaRPr lang="zh-CN" altLang="en-US" sz="900" dirty="0">
              <a:solidFill>
                <a:srgbClr val="000000"/>
              </a:solidFill>
              <a:ea typeface="宋体" charset="-122"/>
            </a:endParaRPr>
          </a:p>
        </p:txBody>
      </p:sp>
      <p:sp>
        <p:nvSpPr>
          <p:cNvPr id="286" name="685368442"/>
          <p:cNvSpPr>
            <a:spLocks noChangeAspect="1"/>
          </p:cNvSpPr>
          <p:nvPr/>
        </p:nvSpPr>
        <p:spPr bwMode="auto">
          <a:xfrm>
            <a:off x="4340659" y="5789047"/>
            <a:ext cx="531933" cy="510786"/>
          </a:xfrm>
          <a:prstGeom prst="can">
            <a:avLst/>
          </a:prstGeom>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eaLnBrk="0" hangingPunct="0">
              <a:buFontTx/>
              <a:buNone/>
            </a:pPr>
            <a:r>
              <a:rPr lang="en-US" altLang="zh-CN" sz="900" dirty="0">
                <a:solidFill>
                  <a:srgbClr val="000000"/>
                </a:solidFill>
                <a:ea typeface="宋体" charset="-122"/>
              </a:rPr>
              <a:t>Log </a:t>
            </a:r>
            <a:endParaRPr lang="en-US" altLang="zh-CN" sz="900" dirty="0" smtClean="0">
              <a:solidFill>
                <a:srgbClr val="000000"/>
              </a:solidFill>
              <a:ea typeface="宋体" charset="-122"/>
            </a:endParaRPr>
          </a:p>
          <a:p>
            <a:pPr eaLnBrk="0" hangingPunct="0">
              <a:buFontTx/>
              <a:buNone/>
            </a:pPr>
            <a:r>
              <a:rPr lang="en-US" altLang="zh-CN" sz="900" dirty="0" smtClean="0">
                <a:solidFill>
                  <a:srgbClr val="000000"/>
                </a:solidFill>
                <a:ea typeface="宋体" charset="-122"/>
              </a:rPr>
              <a:t>Disks</a:t>
            </a:r>
            <a:endParaRPr lang="zh-CN" altLang="en-US" sz="900" dirty="0">
              <a:solidFill>
                <a:srgbClr val="000000"/>
              </a:solidFill>
              <a:ea typeface="宋体" charset="-122"/>
            </a:endParaRPr>
          </a:p>
        </p:txBody>
      </p:sp>
      <p:sp>
        <p:nvSpPr>
          <p:cNvPr id="287" name="1733764893"/>
          <p:cNvSpPr/>
          <p:nvPr/>
        </p:nvSpPr>
        <p:spPr bwMode="auto">
          <a:xfrm>
            <a:off x="2362849" y="4769093"/>
            <a:ext cx="1518645" cy="56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algn="ctr" defTabSz="1219196"/>
            <a:r>
              <a:rPr lang="en-US" altLang="zh-CN" sz="1050" dirty="0">
                <a:solidFill>
                  <a:srgbClr val="000000"/>
                </a:solidFill>
                <a:ea typeface="宋体" charset="-122"/>
              </a:rPr>
              <a:t>System </a:t>
            </a:r>
            <a:endParaRPr lang="en-US" altLang="zh-CN" sz="1050" dirty="0" smtClean="0">
              <a:solidFill>
                <a:srgbClr val="000000"/>
              </a:solidFill>
              <a:ea typeface="宋体" charset="-122"/>
            </a:endParaRPr>
          </a:p>
          <a:p>
            <a:pPr algn="ctr" defTabSz="1219196"/>
            <a:r>
              <a:rPr lang="en-US" altLang="zh-CN" sz="1050" dirty="0" smtClean="0">
                <a:solidFill>
                  <a:srgbClr val="000000"/>
                </a:solidFill>
                <a:ea typeface="宋体" charset="-122"/>
              </a:rPr>
              <a:t>Replication</a:t>
            </a:r>
            <a:endParaRPr lang="zh-CN" altLang="en-US" sz="1050" dirty="0">
              <a:solidFill>
                <a:srgbClr val="000000"/>
              </a:solidFill>
              <a:ea typeface="宋体" charset="-122"/>
            </a:endParaRPr>
          </a:p>
        </p:txBody>
      </p:sp>
      <p:cxnSp>
        <p:nvCxnSpPr>
          <p:cNvPr id="288" name="1727061495"/>
          <p:cNvCxnSpPr/>
          <p:nvPr/>
        </p:nvCxnSpPr>
        <p:spPr>
          <a:xfrm flipV="1">
            <a:off x="2359602" y="4414761"/>
            <a:ext cx="1656000" cy="4"/>
          </a:xfrm>
          <a:prstGeom prst="straightConnector1">
            <a:avLst/>
          </a:prstGeom>
          <a:ln w="2857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9" name="273014498"/>
          <p:cNvSpPr/>
          <p:nvPr/>
        </p:nvSpPr>
        <p:spPr bwMode="auto">
          <a:xfrm>
            <a:off x="2749932" y="4096266"/>
            <a:ext cx="856082" cy="40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1050" dirty="0" smtClean="0">
                <a:solidFill>
                  <a:srgbClr val="000000"/>
                </a:solidFill>
                <a:ea typeface="宋体" charset="-122"/>
              </a:rPr>
              <a:t>Heartbea</a:t>
            </a:r>
            <a:r>
              <a:rPr lang="en-US" altLang="zh-CN" sz="1100" dirty="0" smtClean="0">
                <a:solidFill>
                  <a:srgbClr val="000000"/>
                </a:solidFill>
                <a:ea typeface="宋体" charset="-122"/>
              </a:rPr>
              <a:t>t</a:t>
            </a:r>
            <a:endParaRPr lang="zh-CN" altLang="en-US" sz="1100" dirty="0">
              <a:solidFill>
                <a:srgbClr val="000000"/>
              </a:solidFill>
              <a:ea typeface="宋体" charset="-122"/>
            </a:endParaRPr>
          </a:p>
        </p:txBody>
      </p:sp>
      <p:sp>
        <p:nvSpPr>
          <p:cNvPr id="290" name="732121471"/>
          <p:cNvSpPr/>
          <p:nvPr/>
        </p:nvSpPr>
        <p:spPr bwMode="auto">
          <a:xfrm>
            <a:off x="2057836" y="2807327"/>
            <a:ext cx="800565" cy="298027"/>
          </a:xfrm>
          <a:prstGeom prst="rect">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r>
              <a:rPr lang="en-US" altLang="zh-CN" sz="1100" dirty="0">
                <a:solidFill>
                  <a:schemeClr val="tx1">
                    <a:lumMod val="75000"/>
                    <a:lumOff val="25000"/>
                  </a:schemeClr>
                </a:solidFill>
                <a:latin typeface="Arial" panose="020B0604020202020204" pitchFamily="34" charset="0"/>
              </a:rPr>
              <a:t>Client</a:t>
            </a:r>
            <a:endParaRPr lang="zh-CN" altLang="en-US" sz="1100" dirty="0">
              <a:solidFill>
                <a:schemeClr val="tx1">
                  <a:lumMod val="75000"/>
                  <a:lumOff val="25000"/>
                </a:schemeClr>
              </a:solidFill>
              <a:latin typeface="Arial" panose="020B0604020202020204" pitchFamily="34" charset="0"/>
            </a:endParaRPr>
          </a:p>
        </p:txBody>
      </p:sp>
      <p:sp>
        <p:nvSpPr>
          <p:cNvPr id="291" name="2002938663"/>
          <p:cNvSpPr/>
          <p:nvPr/>
        </p:nvSpPr>
        <p:spPr bwMode="auto">
          <a:xfrm>
            <a:off x="3384093" y="2791965"/>
            <a:ext cx="994801" cy="298800"/>
          </a:xfrm>
          <a:prstGeom prst="rect">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r>
              <a:rPr lang="en-US" altLang="zh-CN" sz="1100" dirty="0">
                <a:solidFill>
                  <a:schemeClr val="tx1">
                    <a:lumMod val="75000"/>
                    <a:lumOff val="25000"/>
                  </a:schemeClr>
                </a:solidFill>
                <a:latin typeface="Arial" panose="020B0604020202020204" pitchFamily="34" charset="0"/>
              </a:rPr>
              <a:t>App Server</a:t>
            </a:r>
            <a:endParaRPr lang="zh-CN" altLang="en-US" sz="1100" dirty="0">
              <a:solidFill>
                <a:schemeClr val="tx1">
                  <a:lumMod val="75000"/>
                  <a:lumOff val="25000"/>
                </a:schemeClr>
              </a:solidFill>
              <a:latin typeface="Arial" panose="020B0604020202020204" pitchFamily="34" charset="0"/>
            </a:endParaRPr>
          </a:p>
        </p:txBody>
      </p:sp>
      <p:cxnSp>
        <p:nvCxnSpPr>
          <p:cNvPr id="292" name="1283485248"/>
          <p:cNvCxnSpPr/>
          <p:nvPr/>
        </p:nvCxnSpPr>
        <p:spPr>
          <a:xfrm>
            <a:off x="2497358" y="3093141"/>
            <a:ext cx="0" cy="432000"/>
          </a:xfrm>
          <a:prstGeom prst="straightConnector1">
            <a:avLst/>
          </a:prstGeom>
          <a:ln w="2857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3" name="436486545"/>
          <p:cNvCxnSpPr/>
          <p:nvPr/>
        </p:nvCxnSpPr>
        <p:spPr>
          <a:xfrm>
            <a:off x="3880432" y="3093141"/>
            <a:ext cx="0" cy="432000"/>
          </a:xfrm>
          <a:prstGeom prst="straightConnector1">
            <a:avLst/>
          </a:prstGeom>
          <a:ln w="2857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4" name="683729740"/>
          <p:cNvSpPr>
            <a:spLocks noChangeAspect="1"/>
          </p:cNvSpPr>
          <p:nvPr/>
        </p:nvSpPr>
        <p:spPr>
          <a:xfrm>
            <a:off x="1033846" y="3783053"/>
            <a:ext cx="496800" cy="1673176"/>
          </a:xfrm>
          <a:custGeom>
            <a:avLst/>
            <a:gdLst>
              <a:gd name="connsiteX0" fmla="*/ 370936 w 439947"/>
              <a:gd name="connsiteY0" fmla="*/ 0 h 1828800"/>
              <a:gd name="connsiteX1" fmla="*/ 0 w 439947"/>
              <a:gd name="connsiteY1" fmla="*/ 0 h 1828800"/>
              <a:gd name="connsiteX2" fmla="*/ 0 w 439947"/>
              <a:gd name="connsiteY2" fmla="*/ 1828800 h 1828800"/>
              <a:gd name="connsiteX3" fmla="*/ 439947 w 439947"/>
              <a:gd name="connsiteY3" fmla="*/ 1828800 h 1828800"/>
              <a:gd name="connsiteX4" fmla="*/ 439947 w 439947"/>
              <a:gd name="connsiteY4" fmla="*/ 1828800 h 1828800"/>
              <a:gd name="connsiteX5" fmla="*/ 439947 w 439947"/>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47" h="1828800">
                <a:moveTo>
                  <a:pt x="370936" y="0"/>
                </a:moveTo>
                <a:lnTo>
                  <a:pt x="0" y="0"/>
                </a:lnTo>
                <a:lnTo>
                  <a:pt x="0" y="1828800"/>
                </a:lnTo>
                <a:lnTo>
                  <a:pt x="439947" y="1828800"/>
                </a:lnTo>
                <a:lnTo>
                  <a:pt x="439947" y="1828800"/>
                </a:lnTo>
                <a:lnTo>
                  <a:pt x="439947" y="1828800"/>
                </a:lnTo>
              </a:path>
            </a:pathLst>
          </a:custGeom>
          <a:ln w="12700">
            <a:solidFill>
              <a:schemeClr val="tx1">
                <a:lumMod val="50000"/>
                <a:lumOff val="50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lIns="121921" tIns="60961" rIns="121921" bIns="60961" rtlCol="0" anchor="ctr"/>
          <a:lstStyle/>
          <a:p>
            <a:pPr algn="ctr" eaLnBrk="0" hangingPunct="0">
              <a:buClrTx/>
              <a:buFontTx/>
              <a:buNone/>
            </a:pPr>
            <a:endParaRPr lang="zh-CN" altLang="en-US" sz="2540">
              <a:solidFill>
                <a:srgbClr val="000000"/>
              </a:solidFill>
            </a:endParaRPr>
          </a:p>
        </p:txBody>
      </p:sp>
      <p:sp>
        <p:nvSpPr>
          <p:cNvPr id="295" name="1999528090"/>
          <p:cNvSpPr/>
          <p:nvPr/>
        </p:nvSpPr>
        <p:spPr bwMode="auto">
          <a:xfrm>
            <a:off x="995883" y="4332138"/>
            <a:ext cx="971406" cy="36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eaLnBrk="0" hangingPunct="0">
              <a:buFontTx/>
              <a:buNone/>
            </a:pPr>
            <a:r>
              <a:rPr lang="en-US" altLang="zh-CN" sz="1050" dirty="0" smtClean="0">
                <a:solidFill>
                  <a:srgbClr val="000000"/>
                </a:solidFill>
                <a:ea typeface="宋体" charset="-122"/>
              </a:rPr>
              <a:t>Monitor</a:t>
            </a:r>
            <a:endParaRPr lang="zh-CN" altLang="en-US" sz="1050" dirty="0">
              <a:solidFill>
                <a:srgbClr val="000000"/>
              </a:solidFill>
              <a:ea typeface="宋体" charset="-122"/>
            </a:endParaRPr>
          </a:p>
        </p:txBody>
      </p:sp>
      <p:sp>
        <p:nvSpPr>
          <p:cNvPr id="296" name="522838852"/>
          <p:cNvSpPr>
            <a:spLocks noChangeAspect="1"/>
          </p:cNvSpPr>
          <p:nvPr/>
        </p:nvSpPr>
        <p:spPr>
          <a:xfrm>
            <a:off x="4805678" y="3732318"/>
            <a:ext cx="480240" cy="1787285"/>
          </a:xfrm>
          <a:custGeom>
            <a:avLst/>
            <a:gdLst>
              <a:gd name="connsiteX0" fmla="*/ 0 w 465826"/>
              <a:gd name="connsiteY0" fmla="*/ 0 h 1733909"/>
              <a:gd name="connsiteX1" fmla="*/ 465826 w 465826"/>
              <a:gd name="connsiteY1" fmla="*/ 0 h 1733909"/>
              <a:gd name="connsiteX2" fmla="*/ 457200 w 465826"/>
              <a:gd name="connsiteY2" fmla="*/ 1733909 h 1733909"/>
              <a:gd name="connsiteX3" fmla="*/ 0 w 465826"/>
              <a:gd name="connsiteY3" fmla="*/ 1733909 h 1733909"/>
            </a:gdLst>
            <a:ahLst/>
            <a:cxnLst>
              <a:cxn ang="0">
                <a:pos x="connsiteX0" y="connsiteY0"/>
              </a:cxn>
              <a:cxn ang="0">
                <a:pos x="connsiteX1" y="connsiteY1"/>
              </a:cxn>
              <a:cxn ang="0">
                <a:pos x="connsiteX2" y="connsiteY2"/>
              </a:cxn>
              <a:cxn ang="0">
                <a:pos x="connsiteX3" y="connsiteY3"/>
              </a:cxn>
            </a:cxnLst>
            <a:rect l="l" t="t" r="r" b="b"/>
            <a:pathLst>
              <a:path w="465826" h="1733909">
                <a:moveTo>
                  <a:pt x="0" y="0"/>
                </a:moveTo>
                <a:lnTo>
                  <a:pt x="465826" y="0"/>
                </a:lnTo>
                <a:cubicBezTo>
                  <a:pt x="462951" y="577970"/>
                  <a:pt x="460075" y="1155939"/>
                  <a:pt x="457200" y="1733909"/>
                </a:cubicBezTo>
                <a:lnTo>
                  <a:pt x="0" y="1733909"/>
                </a:lnTo>
              </a:path>
            </a:pathLst>
          </a:custGeom>
          <a:ln w="12700">
            <a:solidFill>
              <a:schemeClr val="tx1">
                <a:lumMod val="50000"/>
                <a:lumOff val="50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lIns="121921" tIns="60961" rIns="121921" bIns="60961" rtlCol="0" anchor="ctr"/>
          <a:lstStyle/>
          <a:p>
            <a:pPr algn="ctr" eaLnBrk="0" hangingPunct="0"/>
            <a:endParaRPr lang="zh-CN" altLang="en-US" sz="2540">
              <a:solidFill>
                <a:srgbClr val="000000"/>
              </a:solidFill>
            </a:endParaRPr>
          </a:p>
        </p:txBody>
      </p:sp>
      <p:sp>
        <p:nvSpPr>
          <p:cNvPr id="297" name="814716132"/>
          <p:cNvSpPr/>
          <p:nvPr/>
        </p:nvSpPr>
        <p:spPr bwMode="auto">
          <a:xfrm>
            <a:off x="4624559" y="4273493"/>
            <a:ext cx="748506" cy="36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eaLnBrk="0" hangingPunct="0"/>
            <a:r>
              <a:rPr lang="en-US" altLang="zh-CN" sz="1050" dirty="0" smtClean="0">
                <a:solidFill>
                  <a:srgbClr val="000000"/>
                </a:solidFill>
                <a:ea typeface="宋体" charset="-122"/>
              </a:rPr>
              <a:t>Monitor</a:t>
            </a:r>
            <a:endParaRPr lang="zh-CN" altLang="en-US" sz="1050" dirty="0">
              <a:solidFill>
                <a:srgbClr val="000000"/>
              </a:solidFill>
              <a:ea typeface="宋体" charset="-122"/>
            </a:endParaRPr>
          </a:p>
        </p:txBody>
      </p:sp>
      <p:sp>
        <p:nvSpPr>
          <p:cNvPr id="298" name="1706090396"/>
          <p:cNvSpPr/>
          <p:nvPr/>
        </p:nvSpPr>
        <p:spPr bwMode="auto">
          <a:xfrm>
            <a:off x="1409967" y="3525141"/>
            <a:ext cx="3528592" cy="474480"/>
          </a:xfrm>
          <a:prstGeom prst="rect">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r>
              <a:rPr lang="en-US" altLang="zh-CN" sz="1100" dirty="0">
                <a:solidFill>
                  <a:schemeClr val="tx1">
                    <a:lumMod val="75000"/>
                    <a:lumOff val="25000"/>
                  </a:schemeClr>
                </a:solidFill>
                <a:latin typeface="Arial" panose="020B0604020202020204" pitchFamily="34" charset="0"/>
              </a:rPr>
              <a:t>Operation System HA Cluster (Virtual IP)</a:t>
            </a:r>
          </a:p>
          <a:p>
            <a:pPr indent="-228600" algn="ctr" fontAlgn="ctr">
              <a:buClr>
                <a:srgbClr val="990000"/>
              </a:buClr>
              <a:buSzPct val="60000"/>
            </a:pPr>
            <a:r>
              <a:rPr lang="en-US" altLang="zh-CN" sz="1100" dirty="0">
                <a:solidFill>
                  <a:schemeClr val="tx1">
                    <a:lumMod val="75000"/>
                    <a:lumOff val="25000"/>
                  </a:schemeClr>
                </a:solidFill>
                <a:latin typeface="Arial" panose="020B0604020202020204" pitchFamily="34" charset="0"/>
              </a:rPr>
              <a:t>HANA agent</a:t>
            </a:r>
            <a:endParaRPr lang="zh-CN" altLang="en-US" sz="1100" dirty="0">
              <a:solidFill>
                <a:schemeClr val="tx1">
                  <a:lumMod val="75000"/>
                  <a:lumOff val="25000"/>
                </a:schemeClr>
              </a:solidFill>
              <a:latin typeface="Arial" panose="020B0604020202020204" pitchFamily="34" charset="0"/>
            </a:endParaRPr>
          </a:p>
        </p:txBody>
      </p:sp>
      <p:sp>
        <p:nvSpPr>
          <p:cNvPr id="300" name="343149930"/>
          <p:cNvSpPr>
            <a:spLocks noChangeAspect="1"/>
          </p:cNvSpPr>
          <p:nvPr/>
        </p:nvSpPr>
        <p:spPr bwMode="auto">
          <a:xfrm>
            <a:off x="1409967" y="4781386"/>
            <a:ext cx="1285010" cy="1553188"/>
          </a:xfrm>
          <a:prstGeom prst="roundRect">
            <a:avLst/>
          </a:prstGeom>
          <a:noFill/>
          <a:ln>
            <a:solidFill>
              <a:srgbClr val="00B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endParaRPr lang="zh-CN" altLang="en-US" sz="2540" dirty="0">
              <a:solidFill>
                <a:srgbClr val="000000"/>
              </a:solidFill>
              <a:ea typeface="宋体" charset="-122"/>
            </a:endParaRPr>
          </a:p>
        </p:txBody>
      </p:sp>
      <p:sp>
        <p:nvSpPr>
          <p:cNvPr id="301" name="1290679163"/>
          <p:cNvSpPr/>
          <p:nvPr/>
        </p:nvSpPr>
        <p:spPr bwMode="auto">
          <a:xfrm>
            <a:off x="1522663" y="5083380"/>
            <a:ext cx="871273" cy="22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900" dirty="0">
                <a:solidFill>
                  <a:srgbClr val="000000"/>
                </a:solidFill>
                <a:ea typeface="宋体" charset="-122"/>
              </a:rPr>
              <a:t>       (active</a:t>
            </a:r>
            <a:r>
              <a:rPr lang="en-US" altLang="zh-CN" sz="900" dirty="0" smtClean="0">
                <a:solidFill>
                  <a:srgbClr val="000000"/>
                </a:solidFill>
                <a:ea typeface="宋体" charset="-122"/>
              </a:rPr>
              <a:t>)</a:t>
            </a:r>
            <a:endParaRPr lang="zh-CN" altLang="en-US" sz="900" dirty="0">
              <a:solidFill>
                <a:srgbClr val="000000"/>
              </a:solidFill>
              <a:ea typeface="宋体" charset="-122"/>
            </a:endParaRPr>
          </a:p>
        </p:txBody>
      </p:sp>
      <p:sp>
        <p:nvSpPr>
          <p:cNvPr id="302" name="1539155474"/>
          <p:cNvSpPr>
            <a:spLocks noChangeAspect="1"/>
          </p:cNvSpPr>
          <p:nvPr/>
        </p:nvSpPr>
        <p:spPr bwMode="auto">
          <a:xfrm>
            <a:off x="1522663" y="5398693"/>
            <a:ext cx="1063866" cy="293143"/>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Arial" panose="020B0604020202020204" pitchFamily="34" charset="0"/>
              </a:rPr>
              <a:t>HANA</a:t>
            </a:r>
            <a:endParaRPr lang="zh-CN" altLang="en-US" sz="1200" dirty="0">
              <a:solidFill>
                <a:schemeClr val="bg1"/>
              </a:solidFill>
              <a:latin typeface="Arial" panose="020B0604020202020204" pitchFamily="34" charset="0"/>
            </a:endParaRPr>
          </a:p>
        </p:txBody>
      </p:sp>
      <p:sp>
        <p:nvSpPr>
          <p:cNvPr id="303" name="174934352"/>
          <p:cNvSpPr>
            <a:spLocks noChangeAspect="1"/>
          </p:cNvSpPr>
          <p:nvPr/>
        </p:nvSpPr>
        <p:spPr bwMode="auto">
          <a:xfrm>
            <a:off x="1514599" y="5807923"/>
            <a:ext cx="531933" cy="501377"/>
          </a:xfrm>
          <a:prstGeom prst="can">
            <a:avLst/>
          </a:prstGeom>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900" dirty="0">
                <a:solidFill>
                  <a:srgbClr val="000000"/>
                </a:solidFill>
                <a:ea typeface="宋体" charset="-122"/>
              </a:rPr>
              <a:t>Data Disks</a:t>
            </a:r>
            <a:endParaRPr lang="zh-CN" altLang="en-US" sz="900" dirty="0">
              <a:solidFill>
                <a:srgbClr val="000000"/>
              </a:solidFill>
              <a:ea typeface="宋体" charset="-122"/>
            </a:endParaRPr>
          </a:p>
        </p:txBody>
      </p:sp>
      <p:sp>
        <p:nvSpPr>
          <p:cNvPr id="305" name="1113392037"/>
          <p:cNvSpPr>
            <a:spLocks noChangeAspect="1"/>
          </p:cNvSpPr>
          <p:nvPr/>
        </p:nvSpPr>
        <p:spPr bwMode="auto">
          <a:xfrm>
            <a:off x="2097076" y="5792574"/>
            <a:ext cx="531933" cy="510786"/>
          </a:xfrm>
          <a:prstGeom prst="can">
            <a:avLst/>
          </a:prstGeom>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eaLnBrk="0" hangingPunct="0">
              <a:buFontTx/>
              <a:buNone/>
            </a:pPr>
            <a:r>
              <a:rPr lang="en-US" altLang="zh-CN" sz="900" dirty="0">
                <a:solidFill>
                  <a:srgbClr val="000000"/>
                </a:solidFill>
                <a:ea typeface="宋体" charset="-122"/>
              </a:rPr>
              <a:t>Log </a:t>
            </a:r>
            <a:endParaRPr lang="en-US" altLang="zh-CN" sz="900" dirty="0" smtClean="0">
              <a:solidFill>
                <a:srgbClr val="000000"/>
              </a:solidFill>
              <a:ea typeface="宋体" charset="-122"/>
            </a:endParaRPr>
          </a:p>
          <a:p>
            <a:pPr eaLnBrk="0" hangingPunct="0">
              <a:buFontTx/>
              <a:buNone/>
            </a:pPr>
            <a:r>
              <a:rPr lang="en-US" altLang="zh-CN" sz="900" dirty="0" smtClean="0">
                <a:solidFill>
                  <a:srgbClr val="000000"/>
                </a:solidFill>
                <a:ea typeface="宋体" charset="-122"/>
              </a:rPr>
              <a:t>Disks</a:t>
            </a:r>
            <a:endParaRPr lang="zh-CN" altLang="en-US" sz="900" dirty="0">
              <a:solidFill>
                <a:srgbClr val="000000"/>
              </a:solidFill>
              <a:ea typeface="宋体" charset="-122"/>
            </a:endParaRPr>
          </a:p>
        </p:txBody>
      </p:sp>
      <p:sp>
        <p:nvSpPr>
          <p:cNvPr id="306" name="1531646711"/>
          <p:cNvSpPr/>
          <p:nvPr/>
        </p:nvSpPr>
        <p:spPr bwMode="auto">
          <a:xfrm>
            <a:off x="1626888" y="4761252"/>
            <a:ext cx="1090558" cy="28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1219196"/>
            <a:r>
              <a:rPr lang="en-US" altLang="zh-CN" sz="1400" dirty="0">
                <a:solidFill>
                  <a:schemeClr val="tx1">
                    <a:lumMod val="75000"/>
                    <a:lumOff val="25000"/>
                  </a:schemeClr>
                </a:solidFill>
                <a:ea typeface="宋体" charset="-122"/>
              </a:rPr>
              <a:t>Primary</a:t>
            </a:r>
            <a:endParaRPr lang="zh-CN" altLang="en-US" sz="1400" dirty="0">
              <a:solidFill>
                <a:schemeClr val="tx1">
                  <a:lumMod val="75000"/>
                  <a:lumOff val="25000"/>
                </a:schemeClr>
              </a:solidFill>
              <a:ea typeface="宋体" charset="-122"/>
            </a:endParaRPr>
          </a:p>
        </p:txBody>
      </p:sp>
      <p:sp>
        <p:nvSpPr>
          <p:cNvPr id="307" name="1272771720"/>
          <p:cNvSpPr>
            <a:spLocks noChangeAspect="1"/>
          </p:cNvSpPr>
          <p:nvPr/>
        </p:nvSpPr>
        <p:spPr>
          <a:xfrm>
            <a:off x="1780565" y="5763615"/>
            <a:ext cx="2241000" cy="133196"/>
          </a:xfrm>
          <a:custGeom>
            <a:avLst/>
            <a:gdLst>
              <a:gd name="connsiteX0" fmla="*/ 0 w 2467155"/>
              <a:gd name="connsiteY0" fmla="*/ 396815 h 405441"/>
              <a:gd name="connsiteX1" fmla="*/ 0 w 2467155"/>
              <a:gd name="connsiteY1" fmla="*/ 8626 h 405441"/>
              <a:gd name="connsiteX2" fmla="*/ 2467155 w 2467155"/>
              <a:gd name="connsiteY2" fmla="*/ 0 h 405441"/>
              <a:gd name="connsiteX3" fmla="*/ 2467155 w 2467155"/>
              <a:gd name="connsiteY3" fmla="*/ 405441 h 405441"/>
            </a:gdLst>
            <a:ahLst/>
            <a:cxnLst>
              <a:cxn ang="0">
                <a:pos x="connsiteX0" y="connsiteY0"/>
              </a:cxn>
              <a:cxn ang="0">
                <a:pos x="connsiteX1" y="connsiteY1"/>
              </a:cxn>
              <a:cxn ang="0">
                <a:pos x="connsiteX2" y="connsiteY2"/>
              </a:cxn>
              <a:cxn ang="0">
                <a:pos x="connsiteX3" y="connsiteY3"/>
              </a:cxn>
            </a:cxnLst>
            <a:rect l="l" t="t" r="r" b="b"/>
            <a:pathLst>
              <a:path w="2467155" h="405441">
                <a:moveTo>
                  <a:pt x="0" y="396815"/>
                </a:moveTo>
                <a:lnTo>
                  <a:pt x="0" y="8626"/>
                </a:lnTo>
                <a:lnTo>
                  <a:pt x="2467155" y="0"/>
                </a:lnTo>
                <a:lnTo>
                  <a:pt x="2467155" y="405441"/>
                </a:lnTo>
              </a:path>
            </a:pathLst>
          </a:custGeom>
          <a:ln w="15875">
            <a:solidFill>
              <a:srgbClr val="DC4239"/>
            </a:solidFill>
            <a:headEnd type="none"/>
            <a:tailEnd type="triangle"/>
          </a:ln>
        </p:spPr>
        <p:style>
          <a:lnRef idx="1">
            <a:schemeClr val="accent1"/>
          </a:lnRef>
          <a:fillRef idx="0">
            <a:schemeClr val="accent1"/>
          </a:fillRef>
          <a:effectRef idx="0">
            <a:schemeClr val="accent1"/>
          </a:effectRef>
          <a:fontRef idx="minor">
            <a:schemeClr val="tx1"/>
          </a:fontRef>
        </p:style>
        <p:txBody>
          <a:bodyPr lIns="121921" tIns="60961" rIns="121921" bIns="60961" rtlCol="0" anchor="ctr"/>
          <a:lstStyle/>
          <a:p>
            <a:pPr algn="ctr" eaLnBrk="0" hangingPunct="0">
              <a:buClrTx/>
              <a:buFontTx/>
              <a:buNone/>
            </a:pPr>
            <a:endParaRPr lang="zh-CN" altLang="en-US" sz="2540">
              <a:solidFill>
                <a:srgbClr val="000000"/>
              </a:solidFill>
            </a:endParaRPr>
          </a:p>
        </p:txBody>
      </p:sp>
      <p:sp>
        <p:nvSpPr>
          <p:cNvPr id="308" name="1889214709"/>
          <p:cNvSpPr>
            <a:spLocks/>
          </p:cNvSpPr>
          <p:nvPr/>
        </p:nvSpPr>
        <p:spPr>
          <a:xfrm>
            <a:off x="2312498" y="5716086"/>
            <a:ext cx="2232000" cy="144000"/>
          </a:xfrm>
          <a:custGeom>
            <a:avLst/>
            <a:gdLst>
              <a:gd name="connsiteX0" fmla="*/ 0 w 2518913"/>
              <a:gd name="connsiteY0" fmla="*/ 310551 h 327804"/>
              <a:gd name="connsiteX1" fmla="*/ 0 w 2518913"/>
              <a:gd name="connsiteY1" fmla="*/ 0 h 327804"/>
              <a:gd name="connsiteX2" fmla="*/ 2518913 w 2518913"/>
              <a:gd name="connsiteY2" fmla="*/ 0 h 327804"/>
              <a:gd name="connsiteX3" fmla="*/ 2518913 w 2518913"/>
              <a:gd name="connsiteY3" fmla="*/ 327804 h 327804"/>
              <a:gd name="connsiteX4" fmla="*/ 2518913 w 2518913"/>
              <a:gd name="connsiteY4" fmla="*/ 327804 h 32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913" h="327804">
                <a:moveTo>
                  <a:pt x="0" y="310551"/>
                </a:moveTo>
                <a:lnTo>
                  <a:pt x="0" y="0"/>
                </a:lnTo>
                <a:lnTo>
                  <a:pt x="2518913" y="0"/>
                </a:lnTo>
                <a:lnTo>
                  <a:pt x="2518913" y="327804"/>
                </a:lnTo>
                <a:lnTo>
                  <a:pt x="2518913" y="327804"/>
                </a:lnTo>
              </a:path>
            </a:pathLst>
          </a:custGeom>
          <a:ln w="15875">
            <a:solidFill>
              <a:srgbClr val="4E6C8A"/>
            </a:solidFill>
            <a:headEnd type="none"/>
            <a:tailEnd type="triangle"/>
          </a:ln>
        </p:spPr>
        <p:style>
          <a:lnRef idx="1">
            <a:schemeClr val="accent1"/>
          </a:lnRef>
          <a:fillRef idx="0">
            <a:schemeClr val="accent1"/>
          </a:fillRef>
          <a:effectRef idx="0">
            <a:schemeClr val="accent1"/>
          </a:effectRef>
          <a:fontRef idx="minor">
            <a:schemeClr val="tx1"/>
          </a:fontRef>
        </p:style>
        <p:txBody>
          <a:bodyPr lIns="121921" tIns="60961" rIns="121921" bIns="60961" rtlCol="0" anchor="ctr"/>
          <a:lstStyle/>
          <a:p>
            <a:pPr algn="ctr" eaLnBrk="0" hangingPunct="0">
              <a:buClrTx/>
              <a:buFontTx/>
              <a:buNone/>
            </a:pPr>
            <a:endParaRPr lang="zh-CN" altLang="en-US" sz="2540">
              <a:solidFill>
                <a:srgbClr val="000000"/>
              </a:solidFill>
            </a:endParaRPr>
          </a:p>
        </p:txBody>
      </p:sp>
      <p:sp>
        <p:nvSpPr>
          <p:cNvPr id="312" name="212158186"/>
          <p:cNvSpPr>
            <a:spLocks noChangeAspect="1"/>
          </p:cNvSpPr>
          <p:nvPr/>
        </p:nvSpPr>
        <p:spPr bwMode="auto">
          <a:xfrm>
            <a:off x="1245252" y="1413722"/>
            <a:ext cx="1368000" cy="1368000"/>
          </a:xfrm>
          <a:prstGeom prst="ellipse">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lang="zh-CN" altLang="en-US" dirty="0">
              <a:latin typeface="Arial" panose="020B0604020202020204" pitchFamily="34" charset="0"/>
            </a:endParaRPr>
          </a:p>
        </p:txBody>
      </p:sp>
      <p:sp>
        <p:nvSpPr>
          <p:cNvPr id="313" name="1189774186"/>
          <p:cNvSpPr/>
          <p:nvPr/>
        </p:nvSpPr>
        <p:spPr>
          <a:xfrm>
            <a:off x="1270187" y="1928424"/>
            <a:ext cx="1371016" cy="584775"/>
          </a:xfrm>
          <a:prstGeom prst="rect">
            <a:avLst/>
          </a:prstGeom>
        </p:spPr>
        <p:txBody>
          <a:bodyPr wrap="none" lIns="0" tIns="0" rIns="0" bIns="0">
            <a:spAutoFit/>
          </a:bodyPr>
          <a:lstStyle/>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Automated</a:t>
            </a:r>
            <a:endParaRPr lang="en-US" altLang="zh-CN" sz="1600" b="1" dirty="0">
              <a:latin typeface="Arial" panose="020B0604020202020204" pitchFamily="34" charset="0"/>
              <a:ea typeface="微软雅黑" panose="020B0503020204020204" pitchFamily="34" charset="-122"/>
            </a:endParaRPr>
          </a:p>
          <a:p>
            <a:pPr algn="ctr" defTabSz="1088703" fontAlgn="auto">
              <a:spcBef>
                <a:spcPts val="0"/>
              </a:spcBef>
              <a:spcAft>
                <a:spcPts val="0"/>
              </a:spcAft>
            </a:pP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itchFamily="34" charset="0"/>
              </a:rPr>
              <a:t>Avoid human-factor </a:t>
            </a:r>
          </a:p>
          <a:p>
            <a:pPr algn="ctr" defTabSz="1088703" fontAlgn="auto">
              <a:spcBef>
                <a:spcPts val="0"/>
              </a:spcBef>
              <a:spcAft>
                <a:spcPts val="0"/>
              </a:spcAft>
            </a:pP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itchFamily="34" charset="0"/>
              </a:rPr>
              <a:t>errors</a:t>
            </a:r>
            <a:endParaRPr lang="zh-CN" altLang="en-US" sz="1200" dirty="0">
              <a:latin typeface="Arial" panose="020B0604020202020204" pitchFamily="34" charset="0"/>
              <a:ea typeface="微软雅黑" panose="020B0503020204020204" pitchFamily="34" charset="-122"/>
            </a:endParaRPr>
          </a:p>
        </p:txBody>
      </p:sp>
      <p:sp>
        <p:nvSpPr>
          <p:cNvPr id="315" name="746655740"/>
          <p:cNvSpPr>
            <a:spLocks/>
          </p:cNvSpPr>
          <p:nvPr/>
        </p:nvSpPr>
        <p:spPr bwMode="auto">
          <a:xfrm>
            <a:off x="1711097" y="1506089"/>
            <a:ext cx="182739" cy="343216"/>
          </a:xfrm>
          <a:custGeom>
            <a:avLst/>
            <a:gdLst/>
            <a:ahLst/>
            <a:cxnLst>
              <a:cxn ang="0">
                <a:pos x="68" y="0"/>
              </a:cxn>
              <a:cxn ang="0">
                <a:pos x="74" y="14"/>
              </a:cxn>
              <a:cxn ang="0">
                <a:pos x="76" y="22"/>
              </a:cxn>
              <a:cxn ang="0">
                <a:pos x="76" y="22"/>
              </a:cxn>
              <a:cxn ang="0">
                <a:pos x="60" y="30"/>
              </a:cxn>
              <a:cxn ang="0">
                <a:pos x="46" y="40"/>
              </a:cxn>
              <a:cxn ang="0">
                <a:pos x="32" y="52"/>
              </a:cxn>
              <a:cxn ang="0">
                <a:pos x="22" y="66"/>
              </a:cxn>
              <a:cxn ang="0">
                <a:pos x="12" y="82"/>
              </a:cxn>
              <a:cxn ang="0">
                <a:pos x="6" y="100"/>
              </a:cxn>
              <a:cxn ang="0">
                <a:pos x="2" y="118"/>
              </a:cxn>
              <a:cxn ang="0">
                <a:pos x="0" y="136"/>
              </a:cxn>
              <a:cxn ang="0">
                <a:pos x="0" y="136"/>
              </a:cxn>
              <a:cxn ang="0">
                <a:pos x="2" y="154"/>
              </a:cxn>
              <a:cxn ang="0">
                <a:pos x="4" y="170"/>
              </a:cxn>
              <a:cxn ang="0">
                <a:pos x="10" y="186"/>
              </a:cxn>
              <a:cxn ang="0">
                <a:pos x="16" y="200"/>
              </a:cxn>
              <a:cxn ang="0">
                <a:pos x="50" y="180"/>
              </a:cxn>
              <a:cxn ang="0">
                <a:pos x="50" y="180"/>
              </a:cxn>
              <a:cxn ang="0">
                <a:pos x="44" y="170"/>
              </a:cxn>
              <a:cxn ang="0">
                <a:pos x="40" y="160"/>
              </a:cxn>
              <a:cxn ang="0">
                <a:pos x="38" y="148"/>
              </a:cxn>
              <a:cxn ang="0">
                <a:pos x="38" y="136"/>
              </a:cxn>
              <a:cxn ang="0">
                <a:pos x="38" y="136"/>
              </a:cxn>
              <a:cxn ang="0">
                <a:pos x="38" y="124"/>
              </a:cxn>
              <a:cxn ang="0">
                <a:pos x="42" y="110"/>
              </a:cxn>
              <a:cxn ang="0">
                <a:pos x="46" y="98"/>
              </a:cxn>
              <a:cxn ang="0">
                <a:pos x="52" y="88"/>
              </a:cxn>
              <a:cxn ang="0">
                <a:pos x="60" y="78"/>
              </a:cxn>
              <a:cxn ang="0">
                <a:pos x="70" y="70"/>
              </a:cxn>
              <a:cxn ang="0">
                <a:pos x="80" y="62"/>
              </a:cxn>
              <a:cxn ang="0">
                <a:pos x="90" y="56"/>
              </a:cxn>
              <a:cxn ang="0">
                <a:pos x="92" y="60"/>
              </a:cxn>
              <a:cxn ang="0">
                <a:pos x="98" y="74"/>
              </a:cxn>
              <a:cxn ang="0">
                <a:pos x="108" y="28"/>
              </a:cxn>
              <a:cxn ang="0">
                <a:pos x="68" y="0"/>
              </a:cxn>
            </a:cxnLst>
            <a:rect l="0" t="0" r="r" b="b"/>
            <a:pathLst>
              <a:path w="108" h="200">
                <a:moveTo>
                  <a:pt x="68" y="0"/>
                </a:moveTo>
                <a:lnTo>
                  <a:pt x="74" y="14"/>
                </a:lnTo>
                <a:lnTo>
                  <a:pt x="76" y="22"/>
                </a:lnTo>
                <a:lnTo>
                  <a:pt x="76" y="22"/>
                </a:lnTo>
                <a:lnTo>
                  <a:pt x="60" y="30"/>
                </a:lnTo>
                <a:lnTo>
                  <a:pt x="46" y="40"/>
                </a:lnTo>
                <a:lnTo>
                  <a:pt x="32" y="52"/>
                </a:lnTo>
                <a:lnTo>
                  <a:pt x="22" y="66"/>
                </a:lnTo>
                <a:lnTo>
                  <a:pt x="12" y="82"/>
                </a:lnTo>
                <a:lnTo>
                  <a:pt x="6" y="100"/>
                </a:lnTo>
                <a:lnTo>
                  <a:pt x="2" y="118"/>
                </a:lnTo>
                <a:lnTo>
                  <a:pt x="0" y="136"/>
                </a:lnTo>
                <a:lnTo>
                  <a:pt x="0" y="136"/>
                </a:lnTo>
                <a:lnTo>
                  <a:pt x="2" y="154"/>
                </a:lnTo>
                <a:lnTo>
                  <a:pt x="4" y="170"/>
                </a:lnTo>
                <a:lnTo>
                  <a:pt x="10" y="186"/>
                </a:lnTo>
                <a:lnTo>
                  <a:pt x="16" y="200"/>
                </a:lnTo>
                <a:lnTo>
                  <a:pt x="50" y="180"/>
                </a:lnTo>
                <a:lnTo>
                  <a:pt x="50" y="180"/>
                </a:lnTo>
                <a:lnTo>
                  <a:pt x="44" y="170"/>
                </a:lnTo>
                <a:lnTo>
                  <a:pt x="40" y="160"/>
                </a:lnTo>
                <a:lnTo>
                  <a:pt x="38" y="148"/>
                </a:lnTo>
                <a:lnTo>
                  <a:pt x="38" y="136"/>
                </a:lnTo>
                <a:lnTo>
                  <a:pt x="38" y="136"/>
                </a:lnTo>
                <a:lnTo>
                  <a:pt x="38" y="124"/>
                </a:lnTo>
                <a:lnTo>
                  <a:pt x="42" y="110"/>
                </a:lnTo>
                <a:lnTo>
                  <a:pt x="46" y="98"/>
                </a:lnTo>
                <a:lnTo>
                  <a:pt x="52" y="88"/>
                </a:lnTo>
                <a:lnTo>
                  <a:pt x="60" y="78"/>
                </a:lnTo>
                <a:lnTo>
                  <a:pt x="70" y="70"/>
                </a:lnTo>
                <a:lnTo>
                  <a:pt x="80" y="62"/>
                </a:lnTo>
                <a:lnTo>
                  <a:pt x="90" y="56"/>
                </a:lnTo>
                <a:lnTo>
                  <a:pt x="92" y="60"/>
                </a:lnTo>
                <a:lnTo>
                  <a:pt x="98" y="74"/>
                </a:lnTo>
                <a:lnTo>
                  <a:pt x="108" y="28"/>
                </a:lnTo>
                <a:lnTo>
                  <a:pt x="68" y="0"/>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16" name="79831102"/>
          <p:cNvSpPr>
            <a:spLocks/>
          </p:cNvSpPr>
          <p:nvPr/>
        </p:nvSpPr>
        <p:spPr bwMode="auto">
          <a:xfrm>
            <a:off x="1920908" y="1526682"/>
            <a:ext cx="250420" cy="281437"/>
          </a:xfrm>
          <a:custGeom>
            <a:avLst/>
            <a:gdLst/>
            <a:ahLst/>
            <a:cxnLst>
              <a:cxn ang="0">
                <a:pos x="132" y="142"/>
              </a:cxn>
              <a:cxn ang="0">
                <a:pos x="126" y="140"/>
              </a:cxn>
              <a:cxn ang="0">
                <a:pos x="126" y="140"/>
              </a:cxn>
              <a:cxn ang="0">
                <a:pos x="126" y="122"/>
              </a:cxn>
              <a:cxn ang="0">
                <a:pos x="124" y="104"/>
              </a:cxn>
              <a:cxn ang="0">
                <a:pos x="120" y="86"/>
              </a:cxn>
              <a:cxn ang="0">
                <a:pos x="114" y="70"/>
              </a:cxn>
              <a:cxn ang="0">
                <a:pos x="104" y="54"/>
              </a:cxn>
              <a:cxn ang="0">
                <a:pos x="92" y="40"/>
              </a:cxn>
              <a:cxn ang="0">
                <a:pos x="80" y="28"/>
              </a:cxn>
              <a:cxn ang="0">
                <a:pos x="64" y="16"/>
              </a:cxn>
              <a:cxn ang="0">
                <a:pos x="64" y="16"/>
              </a:cxn>
              <a:cxn ang="0">
                <a:pos x="48" y="8"/>
              </a:cxn>
              <a:cxn ang="0">
                <a:pos x="32" y="4"/>
              </a:cxn>
              <a:cxn ang="0">
                <a:pos x="16" y="0"/>
              </a:cxn>
              <a:cxn ang="0">
                <a:pos x="0" y="0"/>
              </a:cxn>
              <a:cxn ang="0">
                <a:pos x="2" y="38"/>
              </a:cxn>
              <a:cxn ang="0">
                <a:pos x="2" y="38"/>
              </a:cxn>
              <a:cxn ang="0">
                <a:pos x="12" y="38"/>
              </a:cxn>
              <a:cxn ang="0">
                <a:pos x="24" y="40"/>
              </a:cxn>
              <a:cxn ang="0">
                <a:pos x="34" y="44"/>
              </a:cxn>
              <a:cxn ang="0">
                <a:pos x="44" y="48"/>
              </a:cxn>
              <a:cxn ang="0">
                <a:pos x="44" y="48"/>
              </a:cxn>
              <a:cxn ang="0">
                <a:pos x="56" y="56"/>
              </a:cxn>
              <a:cxn ang="0">
                <a:pos x="66" y="66"/>
              </a:cxn>
              <a:cxn ang="0">
                <a:pos x="74" y="76"/>
              </a:cxn>
              <a:cxn ang="0">
                <a:pos x="80" y="86"/>
              </a:cxn>
              <a:cxn ang="0">
                <a:pos x="84" y="98"/>
              </a:cxn>
              <a:cxn ang="0">
                <a:pos x="88" y="110"/>
              </a:cxn>
              <a:cxn ang="0">
                <a:pos x="88" y="122"/>
              </a:cxn>
              <a:cxn ang="0">
                <a:pos x="88" y="136"/>
              </a:cxn>
              <a:cxn ang="0">
                <a:pos x="84" y="134"/>
              </a:cxn>
              <a:cxn ang="0">
                <a:pos x="68" y="132"/>
              </a:cxn>
              <a:cxn ang="0">
                <a:pos x="104" y="164"/>
              </a:cxn>
              <a:cxn ang="0">
                <a:pos x="148" y="144"/>
              </a:cxn>
              <a:cxn ang="0">
                <a:pos x="132" y="142"/>
              </a:cxn>
            </a:cxnLst>
            <a:rect l="0" t="0" r="r" b="b"/>
            <a:pathLst>
              <a:path w="148" h="164">
                <a:moveTo>
                  <a:pt x="132" y="142"/>
                </a:moveTo>
                <a:lnTo>
                  <a:pt x="126" y="140"/>
                </a:lnTo>
                <a:lnTo>
                  <a:pt x="126" y="140"/>
                </a:lnTo>
                <a:lnTo>
                  <a:pt x="126" y="122"/>
                </a:lnTo>
                <a:lnTo>
                  <a:pt x="124" y="104"/>
                </a:lnTo>
                <a:lnTo>
                  <a:pt x="120" y="86"/>
                </a:lnTo>
                <a:lnTo>
                  <a:pt x="114" y="70"/>
                </a:lnTo>
                <a:lnTo>
                  <a:pt x="104" y="54"/>
                </a:lnTo>
                <a:lnTo>
                  <a:pt x="92" y="40"/>
                </a:lnTo>
                <a:lnTo>
                  <a:pt x="80" y="28"/>
                </a:lnTo>
                <a:lnTo>
                  <a:pt x="64" y="16"/>
                </a:lnTo>
                <a:lnTo>
                  <a:pt x="64" y="16"/>
                </a:lnTo>
                <a:lnTo>
                  <a:pt x="48" y="8"/>
                </a:lnTo>
                <a:lnTo>
                  <a:pt x="32" y="4"/>
                </a:lnTo>
                <a:lnTo>
                  <a:pt x="16" y="0"/>
                </a:lnTo>
                <a:lnTo>
                  <a:pt x="0" y="0"/>
                </a:lnTo>
                <a:lnTo>
                  <a:pt x="2" y="38"/>
                </a:lnTo>
                <a:lnTo>
                  <a:pt x="2" y="38"/>
                </a:lnTo>
                <a:lnTo>
                  <a:pt x="12" y="38"/>
                </a:lnTo>
                <a:lnTo>
                  <a:pt x="24" y="40"/>
                </a:lnTo>
                <a:lnTo>
                  <a:pt x="34" y="44"/>
                </a:lnTo>
                <a:lnTo>
                  <a:pt x="44" y="48"/>
                </a:lnTo>
                <a:lnTo>
                  <a:pt x="44" y="48"/>
                </a:lnTo>
                <a:lnTo>
                  <a:pt x="56" y="56"/>
                </a:lnTo>
                <a:lnTo>
                  <a:pt x="66" y="66"/>
                </a:lnTo>
                <a:lnTo>
                  <a:pt x="74" y="76"/>
                </a:lnTo>
                <a:lnTo>
                  <a:pt x="80" y="86"/>
                </a:lnTo>
                <a:lnTo>
                  <a:pt x="84" y="98"/>
                </a:lnTo>
                <a:lnTo>
                  <a:pt x="88" y="110"/>
                </a:lnTo>
                <a:lnTo>
                  <a:pt x="88" y="122"/>
                </a:lnTo>
                <a:lnTo>
                  <a:pt x="88" y="136"/>
                </a:lnTo>
                <a:lnTo>
                  <a:pt x="84" y="134"/>
                </a:lnTo>
                <a:lnTo>
                  <a:pt x="68" y="132"/>
                </a:lnTo>
                <a:lnTo>
                  <a:pt x="104" y="164"/>
                </a:lnTo>
                <a:lnTo>
                  <a:pt x="148" y="144"/>
                </a:lnTo>
                <a:lnTo>
                  <a:pt x="132" y="142"/>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17" name="495926294"/>
          <p:cNvSpPr>
            <a:spLocks/>
          </p:cNvSpPr>
          <p:nvPr/>
        </p:nvSpPr>
        <p:spPr bwMode="auto">
          <a:xfrm>
            <a:off x="1772010" y="1814983"/>
            <a:ext cx="335021" cy="140719"/>
          </a:xfrm>
          <a:custGeom>
            <a:avLst/>
            <a:gdLst/>
            <a:ahLst/>
            <a:cxnLst>
              <a:cxn ang="0">
                <a:pos x="164" y="0"/>
              </a:cxn>
              <a:cxn ang="0">
                <a:pos x="164" y="0"/>
              </a:cxn>
              <a:cxn ang="0">
                <a:pos x="158" y="10"/>
              </a:cxn>
              <a:cxn ang="0">
                <a:pos x="152" y="18"/>
              </a:cxn>
              <a:cxn ang="0">
                <a:pos x="142" y="26"/>
              </a:cxn>
              <a:cxn ang="0">
                <a:pos x="132" y="32"/>
              </a:cxn>
              <a:cxn ang="0">
                <a:pos x="132" y="32"/>
              </a:cxn>
              <a:cxn ang="0">
                <a:pos x="120" y="38"/>
              </a:cxn>
              <a:cxn ang="0">
                <a:pos x="108" y="42"/>
              </a:cxn>
              <a:cxn ang="0">
                <a:pos x="96" y="44"/>
              </a:cxn>
              <a:cxn ang="0">
                <a:pos x="82" y="44"/>
              </a:cxn>
              <a:cxn ang="0">
                <a:pos x="70" y="42"/>
              </a:cxn>
              <a:cxn ang="0">
                <a:pos x="58" y="38"/>
              </a:cxn>
              <a:cxn ang="0">
                <a:pos x="46" y="32"/>
              </a:cxn>
              <a:cxn ang="0">
                <a:pos x="36" y="26"/>
              </a:cxn>
              <a:cxn ang="0">
                <a:pos x="40" y="22"/>
              </a:cxn>
              <a:cxn ang="0">
                <a:pos x="48" y="10"/>
              </a:cxn>
              <a:cxn ang="0">
                <a:pos x="4" y="26"/>
              </a:cxn>
              <a:cxn ang="0">
                <a:pos x="0" y="74"/>
              </a:cxn>
              <a:cxn ang="0">
                <a:pos x="8" y="62"/>
              </a:cxn>
              <a:cxn ang="0">
                <a:pos x="12" y="56"/>
              </a:cxn>
              <a:cxn ang="0">
                <a:pos x="12" y="56"/>
              </a:cxn>
              <a:cxn ang="0">
                <a:pos x="28" y="66"/>
              </a:cxn>
              <a:cxn ang="0">
                <a:pos x="44" y="74"/>
              </a:cxn>
              <a:cxn ang="0">
                <a:pos x="62" y="78"/>
              </a:cxn>
              <a:cxn ang="0">
                <a:pos x="80" y="82"/>
              </a:cxn>
              <a:cxn ang="0">
                <a:pos x="98" y="82"/>
              </a:cxn>
              <a:cxn ang="0">
                <a:pos x="116" y="78"/>
              </a:cxn>
              <a:cxn ang="0">
                <a:pos x="134" y="74"/>
              </a:cxn>
              <a:cxn ang="0">
                <a:pos x="152" y="66"/>
              </a:cxn>
              <a:cxn ang="0">
                <a:pos x="152" y="66"/>
              </a:cxn>
              <a:cxn ang="0">
                <a:pos x="166" y="56"/>
              </a:cxn>
              <a:cxn ang="0">
                <a:pos x="178" y="44"/>
              </a:cxn>
              <a:cxn ang="0">
                <a:pos x="188" y="32"/>
              </a:cxn>
              <a:cxn ang="0">
                <a:pos x="198" y="20"/>
              </a:cxn>
              <a:cxn ang="0">
                <a:pos x="164" y="0"/>
              </a:cxn>
            </a:cxnLst>
            <a:rect l="0" t="0" r="r" b="b"/>
            <a:pathLst>
              <a:path w="198" h="82">
                <a:moveTo>
                  <a:pt x="164" y="0"/>
                </a:moveTo>
                <a:lnTo>
                  <a:pt x="164" y="0"/>
                </a:lnTo>
                <a:lnTo>
                  <a:pt x="158" y="10"/>
                </a:lnTo>
                <a:lnTo>
                  <a:pt x="152" y="18"/>
                </a:lnTo>
                <a:lnTo>
                  <a:pt x="142" y="26"/>
                </a:lnTo>
                <a:lnTo>
                  <a:pt x="132" y="32"/>
                </a:lnTo>
                <a:lnTo>
                  <a:pt x="132" y="32"/>
                </a:lnTo>
                <a:lnTo>
                  <a:pt x="120" y="38"/>
                </a:lnTo>
                <a:lnTo>
                  <a:pt x="108" y="42"/>
                </a:lnTo>
                <a:lnTo>
                  <a:pt x="96" y="44"/>
                </a:lnTo>
                <a:lnTo>
                  <a:pt x="82" y="44"/>
                </a:lnTo>
                <a:lnTo>
                  <a:pt x="70" y="42"/>
                </a:lnTo>
                <a:lnTo>
                  <a:pt x="58" y="38"/>
                </a:lnTo>
                <a:lnTo>
                  <a:pt x="46" y="32"/>
                </a:lnTo>
                <a:lnTo>
                  <a:pt x="36" y="26"/>
                </a:lnTo>
                <a:lnTo>
                  <a:pt x="40" y="22"/>
                </a:lnTo>
                <a:lnTo>
                  <a:pt x="48" y="10"/>
                </a:lnTo>
                <a:lnTo>
                  <a:pt x="4" y="26"/>
                </a:lnTo>
                <a:lnTo>
                  <a:pt x="0" y="74"/>
                </a:lnTo>
                <a:lnTo>
                  <a:pt x="8" y="62"/>
                </a:lnTo>
                <a:lnTo>
                  <a:pt x="12" y="56"/>
                </a:lnTo>
                <a:lnTo>
                  <a:pt x="12" y="56"/>
                </a:lnTo>
                <a:lnTo>
                  <a:pt x="28" y="66"/>
                </a:lnTo>
                <a:lnTo>
                  <a:pt x="44" y="74"/>
                </a:lnTo>
                <a:lnTo>
                  <a:pt x="62" y="78"/>
                </a:lnTo>
                <a:lnTo>
                  <a:pt x="80" y="82"/>
                </a:lnTo>
                <a:lnTo>
                  <a:pt x="98" y="82"/>
                </a:lnTo>
                <a:lnTo>
                  <a:pt x="116" y="78"/>
                </a:lnTo>
                <a:lnTo>
                  <a:pt x="134" y="74"/>
                </a:lnTo>
                <a:lnTo>
                  <a:pt x="152" y="66"/>
                </a:lnTo>
                <a:lnTo>
                  <a:pt x="152" y="66"/>
                </a:lnTo>
                <a:lnTo>
                  <a:pt x="166" y="56"/>
                </a:lnTo>
                <a:lnTo>
                  <a:pt x="178" y="44"/>
                </a:lnTo>
                <a:lnTo>
                  <a:pt x="188" y="32"/>
                </a:lnTo>
                <a:lnTo>
                  <a:pt x="198" y="20"/>
                </a:lnTo>
                <a:lnTo>
                  <a:pt x="164" y="0"/>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18" name="523062210"/>
          <p:cNvSpPr>
            <a:spLocks noChangeAspect="1"/>
          </p:cNvSpPr>
          <p:nvPr/>
        </p:nvSpPr>
        <p:spPr bwMode="auto">
          <a:xfrm>
            <a:off x="3328704" y="1399848"/>
            <a:ext cx="1368000" cy="1368000"/>
          </a:xfrm>
          <a:prstGeom prst="ellipse">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lang="zh-CN" altLang="en-US" dirty="0">
              <a:latin typeface="Arial" panose="020B0604020202020204" pitchFamily="34" charset="0"/>
            </a:endParaRPr>
          </a:p>
        </p:txBody>
      </p:sp>
      <p:sp>
        <p:nvSpPr>
          <p:cNvPr id="319" name="776306327"/>
          <p:cNvSpPr/>
          <p:nvPr/>
        </p:nvSpPr>
        <p:spPr>
          <a:xfrm>
            <a:off x="3287892" y="1914550"/>
            <a:ext cx="1408975" cy="584775"/>
          </a:xfrm>
          <a:prstGeom prst="rect">
            <a:avLst/>
          </a:prstGeom>
        </p:spPr>
        <p:txBody>
          <a:bodyPr wrap="none" lIns="0" tIns="0" rIns="0" bIns="0">
            <a:spAutoFit/>
          </a:bodyPr>
          <a:lstStyle/>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Quasi-Real-Time</a:t>
            </a:r>
            <a:endParaRPr lang="en-US" altLang="zh-CN" sz="1400" b="1" dirty="0">
              <a:latin typeface="Arial" panose="020B0604020202020204" pitchFamily="34" charset="0"/>
              <a:ea typeface="微软雅黑" panose="020B0503020204020204" pitchFamily="34" charset="-122"/>
            </a:endParaRPr>
          </a:p>
          <a:p>
            <a:pPr algn="ctr" defTabSz="1088703" fontAlgn="auto">
              <a:spcBef>
                <a:spcPts val="0"/>
              </a:spcBef>
              <a:spcAft>
                <a:spcPts val="0"/>
              </a:spcAft>
            </a:pP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itchFamily="34" charset="0"/>
              </a:rPr>
              <a:t>A great leap </a:t>
            </a:r>
          </a:p>
          <a:p>
            <a:pPr algn="ctr" defTabSz="1088703" fontAlgn="auto">
              <a:spcBef>
                <a:spcPts val="0"/>
              </a:spcBef>
              <a:spcAft>
                <a:spcPts val="0"/>
              </a:spcAft>
            </a:pP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itchFamily="34" charset="0"/>
              </a:rPr>
              <a:t>in reliability</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itchFamily="34" charset="0"/>
            </a:endParaRPr>
          </a:p>
        </p:txBody>
      </p:sp>
      <p:sp>
        <p:nvSpPr>
          <p:cNvPr id="324" name="1733822550"/>
          <p:cNvSpPr>
            <a:spLocks noChangeAspect="1"/>
          </p:cNvSpPr>
          <p:nvPr/>
        </p:nvSpPr>
        <p:spPr bwMode="auto">
          <a:xfrm>
            <a:off x="5408593" y="1413722"/>
            <a:ext cx="1368000" cy="1368000"/>
          </a:xfrm>
          <a:prstGeom prst="ellipse">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lang="zh-CN" altLang="en-US" dirty="0">
              <a:latin typeface="Arial" panose="020B0604020202020204" pitchFamily="34" charset="0"/>
            </a:endParaRPr>
          </a:p>
        </p:txBody>
      </p:sp>
      <p:sp>
        <p:nvSpPr>
          <p:cNvPr id="325" name="834389325"/>
          <p:cNvSpPr/>
          <p:nvPr/>
        </p:nvSpPr>
        <p:spPr>
          <a:xfrm>
            <a:off x="5594575" y="1928424"/>
            <a:ext cx="955390" cy="769441"/>
          </a:xfrm>
          <a:prstGeom prst="rect">
            <a:avLst/>
          </a:prstGeom>
        </p:spPr>
        <p:txBody>
          <a:bodyPr wrap="none" lIns="0" tIns="0" rIns="0" bIns="0">
            <a:spAutoFit/>
          </a:bodyPr>
          <a:lstStyle/>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Lower TCO</a:t>
            </a:r>
            <a:endParaRPr lang="en-US" altLang="zh-CN" sz="1400" b="1" dirty="0">
              <a:latin typeface="Arial" panose="020B0604020202020204" pitchFamily="34" charset="0"/>
              <a:ea typeface="微软雅黑" panose="020B0503020204020204" pitchFamily="34" charset="-122"/>
            </a:endParaRPr>
          </a:p>
          <a:p>
            <a:pPr algn="ctr"/>
            <a:r>
              <a:rPr lang="en-US" altLang="zh-CN" sz="1200" dirty="0" smtClean="0">
                <a:solidFill>
                  <a:schemeClr val="tx1">
                    <a:lumMod val="75000"/>
                    <a:lumOff val="25000"/>
                  </a:schemeClr>
                </a:solidFill>
                <a:latin typeface="Arial" panose="020B0604020202020204" pitchFamily="34" charset="0"/>
                <a:cs typeface="Arial" pitchFamily="34" charset="0"/>
              </a:rPr>
              <a:t>No need for </a:t>
            </a:r>
          </a:p>
          <a:p>
            <a:pPr algn="ctr"/>
            <a:r>
              <a:rPr lang="en-US" altLang="zh-CN" sz="1200" dirty="0" smtClean="0">
                <a:solidFill>
                  <a:schemeClr val="tx1">
                    <a:lumMod val="75000"/>
                    <a:lumOff val="25000"/>
                  </a:schemeClr>
                </a:solidFill>
                <a:latin typeface="Arial" panose="020B0604020202020204" pitchFamily="34" charset="0"/>
                <a:cs typeface="Arial" pitchFamily="34" charset="0"/>
              </a:rPr>
              <a:t>3rd-party </a:t>
            </a:r>
          </a:p>
          <a:p>
            <a:pPr algn="ctr"/>
            <a:r>
              <a:rPr lang="en-US" altLang="zh-CN" sz="1200" dirty="0" smtClean="0">
                <a:solidFill>
                  <a:schemeClr val="tx1">
                    <a:lumMod val="75000"/>
                    <a:lumOff val="25000"/>
                  </a:schemeClr>
                </a:solidFill>
                <a:latin typeface="Arial" panose="020B0604020202020204" pitchFamily="34" charset="0"/>
                <a:cs typeface="Arial" pitchFamily="34" charset="0"/>
              </a:rPr>
              <a:t>HA software</a:t>
            </a:r>
            <a:endParaRPr lang="en-US" altLang="zh-CN" sz="1200" dirty="0">
              <a:solidFill>
                <a:schemeClr val="tx1">
                  <a:lumMod val="75000"/>
                  <a:lumOff val="25000"/>
                </a:schemeClr>
              </a:solidFill>
              <a:latin typeface="Arial" panose="020B0604020202020204" pitchFamily="34" charset="0"/>
              <a:cs typeface="Arial" pitchFamily="34" charset="0"/>
            </a:endParaRPr>
          </a:p>
        </p:txBody>
      </p:sp>
      <p:sp>
        <p:nvSpPr>
          <p:cNvPr id="330" name="2127825730"/>
          <p:cNvSpPr>
            <a:spLocks noChangeAspect="1"/>
          </p:cNvSpPr>
          <p:nvPr/>
        </p:nvSpPr>
        <p:spPr bwMode="auto">
          <a:xfrm>
            <a:off x="7485362" y="1399848"/>
            <a:ext cx="1368000" cy="1368000"/>
          </a:xfrm>
          <a:prstGeom prst="ellipse">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lang="zh-CN" altLang="en-US" dirty="0">
              <a:latin typeface="Arial" panose="020B0604020202020204" pitchFamily="34" charset="0"/>
            </a:endParaRPr>
          </a:p>
        </p:txBody>
      </p:sp>
      <p:sp>
        <p:nvSpPr>
          <p:cNvPr id="331" name="1102873978"/>
          <p:cNvSpPr/>
          <p:nvPr/>
        </p:nvSpPr>
        <p:spPr>
          <a:xfrm>
            <a:off x="7627406" y="1808932"/>
            <a:ext cx="1134477" cy="800219"/>
          </a:xfrm>
          <a:prstGeom prst="rect">
            <a:avLst/>
          </a:prstGeom>
        </p:spPr>
        <p:txBody>
          <a:bodyPr wrap="none" lIns="0" tIns="0" rIns="0" bIns="0">
            <a:spAutoFit/>
          </a:bodyPr>
          <a:lstStyle/>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Simple </a:t>
            </a:r>
          </a:p>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Deployment</a:t>
            </a:r>
          </a:p>
          <a:p>
            <a:pPr algn="ctr"/>
            <a:r>
              <a:rPr lang="en-US" altLang="zh-CN" sz="1200" dirty="0" smtClean="0">
                <a:solidFill>
                  <a:schemeClr val="tx1">
                    <a:lumMod val="75000"/>
                    <a:lumOff val="25000"/>
                  </a:schemeClr>
                </a:solidFill>
                <a:latin typeface="Arial" panose="020B0604020202020204" pitchFamily="34" charset="0"/>
                <a:cs typeface="Arial" pitchFamily="34" charset="0"/>
              </a:rPr>
              <a:t>Professional HA </a:t>
            </a:r>
          </a:p>
          <a:p>
            <a:pPr algn="ctr"/>
            <a:r>
              <a:rPr lang="en-US" altLang="zh-CN" sz="1200" dirty="0" smtClean="0">
                <a:solidFill>
                  <a:schemeClr val="tx1">
                    <a:lumMod val="75000"/>
                    <a:lumOff val="25000"/>
                  </a:schemeClr>
                </a:solidFill>
                <a:latin typeface="Arial" panose="020B0604020202020204" pitchFamily="34" charset="0"/>
                <a:cs typeface="Arial" pitchFamily="34" charset="0"/>
              </a:rPr>
              <a:t>implementation</a:t>
            </a:r>
            <a:endParaRPr lang="zh-CN" altLang="en-US" sz="1200" dirty="0">
              <a:solidFill>
                <a:schemeClr val="tx1">
                  <a:lumMod val="75000"/>
                  <a:lumOff val="25000"/>
                </a:schemeClr>
              </a:solidFill>
              <a:latin typeface="Arial" panose="020B0604020202020204" pitchFamily="34" charset="0"/>
              <a:cs typeface="Arial" pitchFamily="34" charset="0"/>
            </a:endParaRPr>
          </a:p>
        </p:txBody>
      </p:sp>
      <p:sp>
        <p:nvSpPr>
          <p:cNvPr id="337" name="1770952274"/>
          <p:cNvSpPr>
            <a:spLocks noEditPoints="1"/>
          </p:cNvSpPr>
          <p:nvPr/>
        </p:nvSpPr>
        <p:spPr bwMode="auto">
          <a:xfrm>
            <a:off x="3829268" y="1791806"/>
            <a:ext cx="304601" cy="102799"/>
          </a:xfrm>
          <a:custGeom>
            <a:avLst/>
            <a:gdLst/>
            <a:ahLst/>
            <a:cxnLst>
              <a:cxn ang="0">
                <a:pos x="226" y="14"/>
              </a:cxn>
              <a:cxn ang="0">
                <a:pos x="226" y="14"/>
              </a:cxn>
              <a:cxn ang="0">
                <a:pos x="222" y="0"/>
              </a:cxn>
              <a:cxn ang="0">
                <a:pos x="40" y="0"/>
              </a:cxn>
              <a:cxn ang="0">
                <a:pos x="40" y="0"/>
              </a:cxn>
              <a:cxn ang="0">
                <a:pos x="32" y="0"/>
              </a:cxn>
              <a:cxn ang="0">
                <a:pos x="24" y="2"/>
              </a:cxn>
              <a:cxn ang="0">
                <a:pos x="18" y="6"/>
              </a:cxn>
              <a:cxn ang="0">
                <a:pos x="12" y="10"/>
              </a:cxn>
              <a:cxn ang="0">
                <a:pos x="6" y="14"/>
              </a:cxn>
              <a:cxn ang="0">
                <a:pos x="4" y="20"/>
              </a:cxn>
              <a:cxn ang="0">
                <a:pos x="0" y="28"/>
              </a:cxn>
              <a:cxn ang="0">
                <a:pos x="0" y="34"/>
              </a:cxn>
              <a:cxn ang="0">
                <a:pos x="0" y="48"/>
              </a:cxn>
              <a:cxn ang="0">
                <a:pos x="0" y="48"/>
              </a:cxn>
              <a:cxn ang="0">
                <a:pos x="0" y="54"/>
              </a:cxn>
              <a:cxn ang="0">
                <a:pos x="4" y="62"/>
              </a:cxn>
              <a:cxn ang="0">
                <a:pos x="6" y="68"/>
              </a:cxn>
              <a:cxn ang="0">
                <a:pos x="12" y="72"/>
              </a:cxn>
              <a:cxn ang="0">
                <a:pos x="18" y="76"/>
              </a:cxn>
              <a:cxn ang="0">
                <a:pos x="24" y="80"/>
              </a:cxn>
              <a:cxn ang="0">
                <a:pos x="32" y="82"/>
              </a:cxn>
              <a:cxn ang="0">
                <a:pos x="40" y="82"/>
              </a:cxn>
              <a:cxn ang="0">
                <a:pos x="282" y="82"/>
              </a:cxn>
              <a:cxn ang="0">
                <a:pos x="282" y="82"/>
              </a:cxn>
              <a:cxn ang="0">
                <a:pos x="286" y="82"/>
              </a:cxn>
              <a:cxn ang="0">
                <a:pos x="286" y="82"/>
              </a:cxn>
              <a:cxn ang="0">
                <a:pos x="266" y="68"/>
              </a:cxn>
              <a:cxn ang="0">
                <a:pos x="250" y="50"/>
              </a:cxn>
              <a:cxn ang="0">
                <a:pos x="238" y="32"/>
              </a:cxn>
              <a:cxn ang="0">
                <a:pos x="226" y="14"/>
              </a:cxn>
              <a:cxn ang="0">
                <a:pos x="226" y="14"/>
              </a:cxn>
              <a:cxn ang="0">
                <a:pos x="48" y="54"/>
              </a:cxn>
              <a:cxn ang="0">
                <a:pos x="48" y="54"/>
              </a:cxn>
              <a:cxn ang="0">
                <a:pos x="44" y="54"/>
              </a:cxn>
              <a:cxn ang="0">
                <a:pos x="40" y="50"/>
              </a:cxn>
              <a:cxn ang="0">
                <a:pos x="36" y="46"/>
              </a:cxn>
              <a:cxn ang="0">
                <a:pos x="36" y="40"/>
              </a:cxn>
              <a:cxn ang="0">
                <a:pos x="36" y="40"/>
              </a:cxn>
              <a:cxn ang="0">
                <a:pos x="36" y="36"/>
              </a:cxn>
              <a:cxn ang="0">
                <a:pos x="40" y="32"/>
              </a:cxn>
              <a:cxn ang="0">
                <a:pos x="44" y="28"/>
              </a:cxn>
              <a:cxn ang="0">
                <a:pos x="48" y="28"/>
              </a:cxn>
              <a:cxn ang="0">
                <a:pos x="48" y="28"/>
              </a:cxn>
              <a:cxn ang="0">
                <a:pos x="54" y="28"/>
              </a:cxn>
              <a:cxn ang="0">
                <a:pos x="58" y="32"/>
              </a:cxn>
              <a:cxn ang="0">
                <a:pos x="62" y="36"/>
              </a:cxn>
              <a:cxn ang="0">
                <a:pos x="62" y="40"/>
              </a:cxn>
              <a:cxn ang="0">
                <a:pos x="62" y="40"/>
              </a:cxn>
              <a:cxn ang="0">
                <a:pos x="62" y="46"/>
              </a:cxn>
              <a:cxn ang="0">
                <a:pos x="58" y="50"/>
              </a:cxn>
              <a:cxn ang="0">
                <a:pos x="54" y="54"/>
              </a:cxn>
              <a:cxn ang="0">
                <a:pos x="48" y="54"/>
              </a:cxn>
              <a:cxn ang="0">
                <a:pos x="48" y="54"/>
              </a:cxn>
            </a:cxnLst>
            <a:rect l="0" t="0" r="r" b="b"/>
            <a:pathLst>
              <a:path w="286" h="82">
                <a:moveTo>
                  <a:pt x="226" y="14"/>
                </a:moveTo>
                <a:lnTo>
                  <a:pt x="226" y="14"/>
                </a:lnTo>
                <a:lnTo>
                  <a:pt x="222" y="0"/>
                </a:lnTo>
                <a:lnTo>
                  <a:pt x="40" y="0"/>
                </a:lnTo>
                <a:lnTo>
                  <a:pt x="40" y="0"/>
                </a:lnTo>
                <a:lnTo>
                  <a:pt x="32" y="0"/>
                </a:lnTo>
                <a:lnTo>
                  <a:pt x="24" y="2"/>
                </a:lnTo>
                <a:lnTo>
                  <a:pt x="18" y="6"/>
                </a:lnTo>
                <a:lnTo>
                  <a:pt x="12" y="10"/>
                </a:lnTo>
                <a:lnTo>
                  <a:pt x="6" y="14"/>
                </a:lnTo>
                <a:lnTo>
                  <a:pt x="4" y="20"/>
                </a:lnTo>
                <a:lnTo>
                  <a:pt x="0" y="28"/>
                </a:lnTo>
                <a:lnTo>
                  <a:pt x="0" y="34"/>
                </a:lnTo>
                <a:lnTo>
                  <a:pt x="0" y="48"/>
                </a:lnTo>
                <a:lnTo>
                  <a:pt x="0" y="48"/>
                </a:lnTo>
                <a:lnTo>
                  <a:pt x="0" y="54"/>
                </a:lnTo>
                <a:lnTo>
                  <a:pt x="4" y="62"/>
                </a:lnTo>
                <a:lnTo>
                  <a:pt x="6" y="68"/>
                </a:lnTo>
                <a:lnTo>
                  <a:pt x="12" y="72"/>
                </a:lnTo>
                <a:lnTo>
                  <a:pt x="18" y="76"/>
                </a:lnTo>
                <a:lnTo>
                  <a:pt x="24" y="80"/>
                </a:lnTo>
                <a:lnTo>
                  <a:pt x="32" y="82"/>
                </a:lnTo>
                <a:lnTo>
                  <a:pt x="40" y="82"/>
                </a:lnTo>
                <a:lnTo>
                  <a:pt x="282" y="82"/>
                </a:lnTo>
                <a:lnTo>
                  <a:pt x="282" y="82"/>
                </a:lnTo>
                <a:lnTo>
                  <a:pt x="286" y="82"/>
                </a:lnTo>
                <a:lnTo>
                  <a:pt x="286" y="82"/>
                </a:lnTo>
                <a:lnTo>
                  <a:pt x="266" y="68"/>
                </a:lnTo>
                <a:lnTo>
                  <a:pt x="250" y="50"/>
                </a:lnTo>
                <a:lnTo>
                  <a:pt x="238" y="32"/>
                </a:lnTo>
                <a:lnTo>
                  <a:pt x="226" y="14"/>
                </a:lnTo>
                <a:lnTo>
                  <a:pt x="226" y="14"/>
                </a:lnTo>
                <a:close/>
                <a:moveTo>
                  <a:pt x="48" y="54"/>
                </a:moveTo>
                <a:lnTo>
                  <a:pt x="48" y="54"/>
                </a:lnTo>
                <a:lnTo>
                  <a:pt x="44" y="54"/>
                </a:lnTo>
                <a:lnTo>
                  <a:pt x="40" y="50"/>
                </a:lnTo>
                <a:lnTo>
                  <a:pt x="36" y="46"/>
                </a:lnTo>
                <a:lnTo>
                  <a:pt x="36" y="40"/>
                </a:lnTo>
                <a:lnTo>
                  <a:pt x="36" y="40"/>
                </a:lnTo>
                <a:lnTo>
                  <a:pt x="36" y="36"/>
                </a:lnTo>
                <a:lnTo>
                  <a:pt x="40" y="32"/>
                </a:lnTo>
                <a:lnTo>
                  <a:pt x="44" y="28"/>
                </a:lnTo>
                <a:lnTo>
                  <a:pt x="48" y="28"/>
                </a:lnTo>
                <a:lnTo>
                  <a:pt x="48" y="28"/>
                </a:lnTo>
                <a:lnTo>
                  <a:pt x="54" y="28"/>
                </a:lnTo>
                <a:lnTo>
                  <a:pt x="58" y="32"/>
                </a:lnTo>
                <a:lnTo>
                  <a:pt x="62" y="36"/>
                </a:lnTo>
                <a:lnTo>
                  <a:pt x="62" y="40"/>
                </a:lnTo>
                <a:lnTo>
                  <a:pt x="62" y="40"/>
                </a:lnTo>
                <a:lnTo>
                  <a:pt x="62" y="46"/>
                </a:lnTo>
                <a:lnTo>
                  <a:pt x="58" y="50"/>
                </a:lnTo>
                <a:lnTo>
                  <a:pt x="54" y="54"/>
                </a:lnTo>
                <a:lnTo>
                  <a:pt x="48" y="54"/>
                </a:lnTo>
                <a:lnTo>
                  <a:pt x="48" y="54"/>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38" name="1301372295"/>
          <p:cNvSpPr>
            <a:spLocks noEditPoints="1"/>
          </p:cNvSpPr>
          <p:nvPr/>
        </p:nvSpPr>
        <p:spPr bwMode="auto">
          <a:xfrm>
            <a:off x="3829268" y="1666441"/>
            <a:ext cx="232179" cy="105306"/>
          </a:xfrm>
          <a:custGeom>
            <a:avLst/>
            <a:gdLst/>
            <a:ahLst/>
            <a:cxnLst>
              <a:cxn ang="0">
                <a:pos x="212" y="0"/>
              </a:cxn>
              <a:cxn ang="0">
                <a:pos x="40" y="0"/>
              </a:cxn>
              <a:cxn ang="0">
                <a:pos x="40" y="0"/>
              </a:cxn>
              <a:cxn ang="0">
                <a:pos x="32" y="0"/>
              </a:cxn>
              <a:cxn ang="0">
                <a:pos x="24" y="2"/>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0"/>
              </a:cxn>
              <a:cxn ang="0">
                <a:pos x="32" y="82"/>
              </a:cxn>
              <a:cxn ang="0">
                <a:pos x="40" y="84"/>
              </a:cxn>
              <a:cxn ang="0">
                <a:pos x="218" y="84"/>
              </a:cxn>
              <a:cxn ang="0">
                <a:pos x="218" y="84"/>
              </a:cxn>
              <a:cxn ang="0">
                <a:pos x="214" y="60"/>
              </a:cxn>
              <a:cxn ang="0">
                <a:pos x="212" y="38"/>
              </a:cxn>
              <a:cxn ang="0">
                <a:pos x="212" y="0"/>
              </a:cxn>
              <a:cxn ang="0">
                <a:pos x="212" y="0"/>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218" h="84">
                <a:moveTo>
                  <a:pt x="212" y="0"/>
                </a:moveTo>
                <a:lnTo>
                  <a:pt x="40" y="0"/>
                </a:lnTo>
                <a:lnTo>
                  <a:pt x="40" y="0"/>
                </a:lnTo>
                <a:lnTo>
                  <a:pt x="32" y="0"/>
                </a:lnTo>
                <a:lnTo>
                  <a:pt x="24" y="2"/>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0"/>
                </a:lnTo>
                <a:lnTo>
                  <a:pt x="32" y="82"/>
                </a:lnTo>
                <a:lnTo>
                  <a:pt x="40" y="84"/>
                </a:lnTo>
                <a:lnTo>
                  <a:pt x="218" y="84"/>
                </a:lnTo>
                <a:lnTo>
                  <a:pt x="218" y="84"/>
                </a:lnTo>
                <a:lnTo>
                  <a:pt x="214" y="60"/>
                </a:lnTo>
                <a:lnTo>
                  <a:pt x="212" y="38"/>
                </a:lnTo>
                <a:lnTo>
                  <a:pt x="212" y="0"/>
                </a:lnTo>
                <a:lnTo>
                  <a:pt x="212" y="0"/>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39" name="1726074873"/>
          <p:cNvSpPr>
            <a:spLocks noEditPoints="1"/>
          </p:cNvSpPr>
          <p:nvPr/>
        </p:nvSpPr>
        <p:spPr bwMode="auto">
          <a:xfrm>
            <a:off x="3829268" y="1536062"/>
            <a:ext cx="340812" cy="105306"/>
          </a:xfrm>
          <a:custGeom>
            <a:avLst/>
            <a:gdLst/>
            <a:ahLst/>
            <a:cxnLst>
              <a:cxn ang="0">
                <a:pos x="318" y="56"/>
              </a:cxn>
              <a:cxn ang="0">
                <a:pos x="320" y="58"/>
              </a:cxn>
              <a:cxn ang="0">
                <a:pos x="320" y="58"/>
              </a:cxn>
              <a:cxn ang="0">
                <a:pos x="320" y="48"/>
              </a:cxn>
              <a:cxn ang="0">
                <a:pos x="320" y="36"/>
              </a:cxn>
              <a:cxn ang="0">
                <a:pos x="320" y="36"/>
              </a:cxn>
              <a:cxn ang="0">
                <a:pos x="320" y="28"/>
              </a:cxn>
              <a:cxn ang="0">
                <a:pos x="318" y="22"/>
              </a:cxn>
              <a:cxn ang="0">
                <a:pos x="314" y="16"/>
              </a:cxn>
              <a:cxn ang="0">
                <a:pos x="310" y="10"/>
              </a:cxn>
              <a:cxn ang="0">
                <a:pos x="304" y="6"/>
              </a:cxn>
              <a:cxn ang="0">
                <a:pos x="296" y="4"/>
              </a:cxn>
              <a:cxn ang="0">
                <a:pos x="290" y="2"/>
              </a:cxn>
              <a:cxn ang="0">
                <a:pos x="282" y="0"/>
              </a:cxn>
              <a:cxn ang="0">
                <a:pos x="40" y="0"/>
              </a:cxn>
              <a:cxn ang="0">
                <a:pos x="40" y="0"/>
              </a:cxn>
              <a:cxn ang="0">
                <a:pos x="32" y="2"/>
              </a:cxn>
              <a:cxn ang="0">
                <a:pos x="24" y="4"/>
              </a:cxn>
              <a:cxn ang="0">
                <a:pos x="18" y="6"/>
              </a:cxn>
              <a:cxn ang="0">
                <a:pos x="12" y="10"/>
              </a:cxn>
              <a:cxn ang="0">
                <a:pos x="6" y="16"/>
              </a:cxn>
              <a:cxn ang="0">
                <a:pos x="4" y="22"/>
              </a:cxn>
              <a:cxn ang="0">
                <a:pos x="0" y="28"/>
              </a:cxn>
              <a:cxn ang="0">
                <a:pos x="0" y="36"/>
              </a:cxn>
              <a:cxn ang="0">
                <a:pos x="0" y="48"/>
              </a:cxn>
              <a:cxn ang="0">
                <a:pos x="0" y="48"/>
              </a:cxn>
              <a:cxn ang="0">
                <a:pos x="0" y="56"/>
              </a:cxn>
              <a:cxn ang="0">
                <a:pos x="4" y="62"/>
              </a:cxn>
              <a:cxn ang="0">
                <a:pos x="6" y="68"/>
              </a:cxn>
              <a:cxn ang="0">
                <a:pos x="12" y="74"/>
              </a:cxn>
              <a:cxn ang="0">
                <a:pos x="18" y="78"/>
              </a:cxn>
              <a:cxn ang="0">
                <a:pos x="24" y="82"/>
              </a:cxn>
              <a:cxn ang="0">
                <a:pos x="32" y="84"/>
              </a:cxn>
              <a:cxn ang="0">
                <a:pos x="40" y="84"/>
              </a:cxn>
              <a:cxn ang="0">
                <a:pos x="244" y="84"/>
              </a:cxn>
              <a:cxn ang="0">
                <a:pos x="318" y="56"/>
              </a:cxn>
              <a:cxn ang="0">
                <a:pos x="48" y="56"/>
              </a:cxn>
              <a:cxn ang="0">
                <a:pos x="48" y="56"/>
              </a:cxn>
              <a:cxn ang="0">
                <a:pos x="44" y="54"/>
              </a:cxn>
              <a:cxn ang="0">
                <a:pos x="40" y="52"/>
              </a:cxn>
              <a:cxn ang="0">
                <a:pos x="36" y="48"/>
              </a:cxn>
              <a:cxn ang="0">
                <a:pos x="36" y="42"/>
              </a:cxn>
              <a:cxn ang="0">
                <a:pos x="36" y="42"/>
              </a:cxn>
              <a:cxn ang="0">
                <a:pos x="36" y="36"/>
              </a:cxn>
              <a:cxn ang="0">
                <a:pos x="40" y="32"/>
              </a:cxn>
              <a:cxn ang="0">
                <a:pos x="44" y="30"/>
              </a:cxn>
              <a:cxn ang="0">
                <a:pos x="48" y="28"/>
              </a:cxn>
              <a:cxn ang="0">
                <a:pos x="48" y="28"/>
              </a:cxn>
              <a:cxn ang="0">
                <a:pos x="54" y="30"/>
              </a:cxn>
              <a:cxn ang="0">
                <a:pos x="58" y="32"/>
              </a:cxn>
              <a:cxn ang="0">
                <a:pos x="62" y="36"/>
              </a:cxn>
              <a:cxn ang="0">
                <a:pos x="62" y="42"/>
              </a:cxn>
              <a:cxn ang="0">
                <a:pos x="62" y="42"/>
              </a:cxn>
              <a:cxn ang="0">
                <a:pos x="62" y="48"/>
              </a:cxn>
              <a:cxn ang="0">
                <a:pos x="58" y="52"/>
              </a:cxn>
              <a:cxn ang="0">
                <a:pos x="54" y="54"/>
              </a:cxn>
              <a:cxn ang="0">
                <a:pos x="48" y="56"/>
              </a:cxn>
              <a:cxn ang="0">
                <a:pos x="48" y="56"/>
              </a:cxn>
            </a:cxnLst>
            <a:rect l="0" t="0" r="r" b="b"/>
            <a:pathLst>
              <a:path w="320" h="84">
                <a:moveTo>
                  <a:pt x="318" y="56"/>
                </a:moveTo>
                <a:lnTo>
                  <a:pt x="320" y="58"/>
                </a:lnTo>
                <a:lnTo>
                  <a:pt x="320" y="58"/>
                </a:lnTo>
                <a:lnTo>
                  <a:pt x="320" y="48"/>
                </a:lnTo>
                <a:lnTo>
                  <a:pt x="320" y="36"/>
                </a:lnTo>
                <a:lnTo>
                  <a:pt x="320" y="36"/>
                </a:lnTo>
                <a:lnTo>
                  <a:pt x="320" y="28"/>
                </a:lnTo>
                <a:lnTo>
                  <a:pt x="318" y="22"/>
                </a:lnTo>
                <a:lnTo>
                  <a:pt x="314" y="16"/>
                </a:lnTo>
                <a:lnTo>
                  <a:pt x="310" y="10"/>
                </a:lnTo>
                <a:lnTo>
                  <a:pt x="304" y="6"/>
                </a:lnTo>
                <a:lnTo>
                  <a:pt x="296" y="4"/>
                </a:lnTo>
                <a:lnTo>
                  <a:pt x="290" y="2"/>
                </a:lnTo>
                <a:lnTo>
                  <a:pt x="282" y="0"/>
                </a:lnTo>
                <a:lnTo>
                  <a:pt x="40" y="0"/>
                </a:lnTo>
                <a:lnTo>
                  <a:pt x="40" y="0"/>
                </a:lnTo>
                <a:lnTo>
                  <a:pt x="32" y="2"/>
                </a:lnTo>
                <a:lnTo>
                  <a:pt x="24" y="4"/>
                </a:lnTo>
                <a:lnTo>
                  <a:pt x="18" y="6"/>
                </a:lnTo>
                <a:lnTo>
                  <a:pt x="12" y="10"/>
                </a:lnTo>
                <a:lnTo>
                  <a:pt x="6" y="16"/>
                </a:lnTo>
                <a:lnTo>
                  <a:pt x="4" y="22"/>
                </a:lnTo>
                <a:lnTo>
                  <a:pt x="0" y="28"/>
                </a:lnTo>
                <a:lnTo>
                  <a:pt x="0" y="36"/>
                </a:lnTo>
                <a:lnTo>
                  <a:pt x="0" y="48"/>
                </a:lnTo>
                <a:lnTo>
                  <a:pt x="0" y="48"/>
                </a:lnTo>
                <a:lnTo>
                  <a:pt x="0" y="56"/>
                </a:lnTo>
                <a:lnTo>
                  <a:pt x="4" y="62"/>
                </a:lnTo>
                <a:lnTo>
                  <a:pt x="6" y="68"/>
                </a:lnTo>
                <a:lnTo>
                  <a:pt x="12" y="74"/>
                </a:lnTo>
                <a:lnTo>
                  <a:pt x="18" y="78"/>
                </a:lnTo>
                <a:lnTo>
                  <a:pt x="24" y="82"/>
                </a:lnTo>
                <a:lnTo>
                  <a:pt x="32" y="84"/>
                </a:lnTo>
                <a:lnTo>
                  <a:pt x="40" y="84"/>
                </a:lnTo>
                <a:lnTo>
                  <a:pt x="244" y="84"/>
                </a:lnTo>
                <a:lnTo>
                  <a:pt x="318" y="56"/>
                </a:lnTo>
                <a:close/>
                <a:moveTo>
                  <a:pt x="48" y="56"/>
                </a:moveTo>
                <a:lnTo>
                  <a:pt x="48" y="56"/>
                </a:lnTo>
                <a:lnTo>
                  <a:pt x="44" y="54"/>
                </a:lnTo>
                <a:lnTo>
                  <a:pt x="40" y="52"/>
                </a:lnTo>
                <a:lnTo>
                  <a:pt x="36" y="48"/>
                </a:lnTo>
                <a:lnTo>
                  <a:pt x="36" y="42"/>
                </a:lnTo>
                <a:lnTo>
                  <a:pt x="36" y="42"/>
                </a:lnTo>
                <a:lnTo>
                  <a:pt x="36" y="36"/>
                </a:lnTo>
                <a:lnTo>
                  <a:pt x="40" y="32"/>
                </a:lnTo>
                <a:lnTo>
                  <a:pt x="44" y="30"/>
                </a:lnTo>
                <a:lnTo>
                  <a:pt x="48" y="28"/>
                </a:lnTo>
                <a:lnTo>
                  <a:pt x="48" y="28"/>
                </a:lnTo>
                <a:lnTo>
                  <a:pt x="54" y="30"/>
                </a:lnTo>
                <a:lnTo>
                  <a:pt x="58" y="32"/>
                </a:lnTo>
                <a:lnTo>
                  <a:pt x="62" y="36"/>
                </a:lnTo>
                <a:lnTo>
                  <a:pt x="62" y="42"/>
                </a:lnTo>
                <a:lnTo>
                  <a:pt x="62" y="42"/>
                </a:lnTo>
                <a:lnTo>
                  <a:pt x="62" y="48"/>
                </a:lnTo>
                <a:lnTo>
                  <a:pt x="58" y="52"/>
                </a:lnTo>
                <a:lnTo>
                  <a:pt x="54" y="54"/>
                </a:lnTo>
                <a:lnTo>
                  <a:pt x="48" y="56"/>
                </a:lnTo>
                <a:lnTo>
                  <a:pt x="48" y="56"/>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0" name="116016073"/>
          <p:cNvSpPr>
            <a:spLocks noEditPoints="1"/>
          </p:cNvSpPr>
          <p:nvPr/>
        </p:nvSpPr>
        <p:spPr bwMode="auto">
          <a:xfrm>
            <a:off x="4072097" y="1633846"/>
            <a:ext cx="191707" cy="260759"/>
          </a:xfrm>
          <a:custGeom>
            <a:avLst/>
            <a:gdLst/>
            <a:ahLst/>
            <a:cxnLst>
              <a:cxn ang="0">
                <a:pos x="180" y="34"/>
              </a:cxn>
              <a:cxn ang="0">
                <a:pos x="180" y="34"/>
              </a:cxn>
              <a:cxn ang="0">
                <a:pos x="90" y="0"/>
              </a:cxn>
              <a:cxn ang="0">
                <a:pos x="0" y="34"/>
              </a:cxn>
              <a:cxn ang="0">
                <a:pos x="0" y="34"/>
              </a:cxn>
              <a:cxn ang="0">
                <a:pos x="0" y="54"/>
              </a:cxn>
              <a:cxn ang="0">
                <a:pos x="0" y="82"/>
              </a:cxn>
              <a:cxn ang="0">
                <a:pos x="4" y="110"/>
              </a:cxn>
              <a:cxn ang="0">
                <a:pos x="8" y="122"/>
              </a:cxn>
              <a:cxn ang="0">
                <a:pos x="12" y="134"/>
              </a:cxn>
              <a:cxn ang="0">
                <a:pos x="12" y="134"/>
              </a:cxn>
              <a:cxn ang="0">
                <a:pos x="24" y="156"/>
              </a:cxn>
              <a:cxn ang="0">
                <a:pos x="32" y="168"/>
              </a:cxn>
              <a:cxn ang="0">
                <a:pos x="42" y="178"/>
              </a:cxn>
              <a:cxn ang="0">
                <a:pos x="52" y="186"/>
              </a:cxn>
              <a:cxn ang="0">
                <a:pos x="62" y="194"/>
              </a:cxn>
              <a:cxn ang="0">
                <a:pos x="76" y="202"/>
              </a:cxn>
              <a:cxn ang="0">
                <a:pos x="90" y="208"/>
              </a:cxn>
              <a:cxn ang="0">
                <a:pos x="90" y="208"/>
              </a:cxn>
              <a:cxn ang="0">
                <a:pos x="104" y="202"/>
              </a:cxn>
              <a:cxn ang="0">
                <a:pos x="116" y="194"/>
              </a:cxn>
              <a:cxn ang="0">
                <a:pos x="128" y="186"/>
              </a:cxn>
              <a:cxn ang="0">
                <a:pos x="138" y="178"/>
              </a:cxn>
              <a:cxn ang="0">
                <a:pos x="146" y="168"/>
              </a:cxn>
              <a:cxn ang="0">
                <a:pos x="154" y="156"/>
              </a:cxn>
              <a:cxn ang="0">
                <a:pos x="166" y="134"/>
              </a:cxn>
              <a:cxn ang="0">
                <a:pos x="166" y="134"/>
              </a:cxn>
              <a:cxn ang="0">
                <a:pos x="170" y="122"/>
              </a:cxn>
              <a:cxn ang="0">
                <a:pos x="174" y="110"/>
              </a:cxn>
              <a:cxn ang="0">
                <a:pos x="178" y="82"/>
              </a:cxn>
              <a:cxn ang="0">
                <a:pos x="180" y="54"/>
              </a:cxn>
              <a:cxn ang="0">
                <a:pos x="180" y="34"/>
              </a:cxn>
              <a:cxn ang="0">
                <a:pos x="180" y="34"/>
              </a:cxn>
              <a:cxn ang="0">
                <a:pos x="160" y="48"/>
              </a:cxn>
              <a:cxn ang="0">
                <a:pos x="160" y="48"/>
              </a:cxn>
              <a:cxn ang="0">
                <a:pos x="158" y="88"/>
              </a:cxn>
              <a:cxn ang="0">
                <a:pos x="154" y="110"/>
              </a:cxn>
              <a:cxn ang="0">
                <a:pos x="150" y="126"/>
              </a:cxn>
              <a:cxn ang="0">
                <a:pos x="150" y="126"/>
              </a:cxn>
              <a:cxn ang="0">
                <a:pos x="138" y="146"/>
              </a:cxn>
              <a:cxn ang="0">
                <a:pos x="126" y="162"/>
              </a:cxn>
              <a:cxn ang="0">
                <a:pos x="108" y="178"/>
              </a:cxn>
              <a:cxn ang="0">
                <a:pos x="100" y="184"/>
              </a:cxn>
              <a:cxn ang="0">
                <a:pos x="90" y="188"/>
              </a:cxn>
              <a:cxn ang="0">
                <a:pos x="90" y="188"/>
              </a:cxn>
              <a:cxn ang="0">
                <a:pos x="80" y="184"/>
              </a:cxn>
              <a:cxn ang="0">
                <a:pos x="70" y="178"/>
              </a:cxn>
              <a:cxn ang="0">
                <a:pos x="54" y="162"/>
              </a:cxn>
              <a:cxn ang="0">
                <a:pos x="40" y="146"/>
              </a:cxn>
              <a:cxn ang="0">
                <a:pos x="30" y="126"/>
              </a:cxn>
              <a:cxn ang="0">
                <a:pos x="30" y="126"/>
              </a:cxn>
              <a:cxn ang="0">
                <a:pos x="24" y="110"/>
              </a:cxn>
              <a:cxn ang="0">
                <a:pos x="20" y="88"/>
              </a:cxn>
              <a:cxn ang="0">
                <a:pos x="18" y="48"/>
              </a:cxn>
              <a:cxn ang="0">
                <a:pos x="90" y="20"/>
              </a:cxn>
              <a:cxn ang="0">
                <a:pos x="162" y="48"/>
              </a:cxn>
              <a:cxn ang="0">
                <a:pos x="160" y="48"/>
              </a:cxn>
            </a:cxnLst>
            <a:rect l="0" t="0" r="r" b="b"/>
            <a:pathLst>
              <a:path w="180" h="208">
                <a:moveTo>
                  <a:pt x="180" y="34"/>
                </a:moveTo>
                <a:lnTo>
                  <a:pt x="180" y="34"/>
                </a:lnTo>
                <a:lnTo>
                  <a:pt x="90" y="0"/>
                </a:lnTo>
                <a:lnTo>
                  <a:pt x="0" y="34"/>
                </a:lnTo>
                <a:lnTo>
                  <a:pt x="0" y="34"/>
                </a:lnTo>
                <a:lnTo>
                  <a:pt x="0" y="54"/>
                </a:lnTo>
                <a:lnTo>
                  <a:pt x="0" y="82"/>
                </a:lnTo>
                <a:lnTo>
                  <a:pt x="4" y="110"/>
                </a:lnTo>
                <a:lnTo>
                  <a:pt x="8" y="122"/>
                </a:lnTo>
                <a:lnTo>
                  <a:pt x="12" y="134"/>
                </a:lnTo>
                <a:lnTo>
                  <a:pt x="12" y="134"/>
                </a:lnTo>
                <a:lnTo>
                  <a:pt x="24" y="156"/>
                </a:lnTo>
                <a:lnTo>
                  <a:pt x="32" y="168"/>
                </a:lnTo>
                <a:lnTo>
                  <a:pt x="42" y="178"/>
                </a:lnTo>
                <a:lnTo>
                  <a:pt x="52" y="186"/>
                </a:lnTo>
                <a:lnTo>
                  <a:pt x="62" y="194"/>
                </a:lnTo>
                <a:lnTo>
                  <a:pt x="76" y="202"/>
                </a:lnTo>
                <a:lnTo>
                  <a:pt x="90" y="208"/>
                </a:lnTo>
                <a:lnTo>
                  <a:pt x="90" y="208"/>
                </a:lnTo>
                <a:lnTo>
                  <a:pt x="104" y="202"/>
                </a:lnTo>
                <a:lnTo>
                  <a:pt x="116" y="194"/>
                </a:lnTo>
                <a:lnTo>
                  <a:pt x="128" y="186"/>
                </a:lnTo>
                <a:lnTo>
                  <a:pt x="138" y="178"/>
                </a:lnTo>
                <a:lnTo>
                  <a:pt x="146" y="168"/>
                </a:lnTo>
                <a:lnTo>
                  <a:pt x="154" y="156"/>
                </a:lnTo>
                <a:lnTo>
                  <a:pt x="166" y="134"/>
                </a:lnTo>
                <a:lnTo>
                  <a:pt x="166" y="134"/>
                </a:lnTo>
                <a:lnTo>
                  <a:pt x="170" y="122"/>
                </a:lnTo>
                <a:lnTo>
                  <a:pt x="174" y="110"/>
                </a:lnTo>
                <a:lnTo>
                  <a:pt x="178" y="82"/>
                </a:lnTo>
                <a:lnTo>
                  <a:pt x="180" y="54"/>
                </a:lnTo>
                <a:lnTo>
                  <a:pt x="180" y="34"/>
                </a:lnTo>
                <a:lnTo>
                  <a:pt x="180" y="34"/>
                </a:lnTo>
                <a:close/>
                <a:moveTo>
                  <a:pt x="160" y="48"/>
                </a:moveTo>
                <a:lnTo>
                  <a:pt x="160" y="48"/>
                </a:lnTo>
                <a:lnTo>
                  <a:pt x="158" y="88"/>
                </a:lnTo>
                <a:lnTo>
                  <a:pt x="154" y="110"/>
                </a:lnTo>
                <a:lnTo>
                  <a:pt x="150" y="126"/>
                </a:lnTo>
                <a:lnTo>
                  <a:pt x="150" y="126"/>
                </a:lnTo>
                <a:lnTo>
                  <a:pt x="138" y="146"/>
                </a:lnTo>
                <a:lnTo>
                  <a:pt x="126" y="162"/>
                </a:lnTo>
                <a:lnTo>
                  <a:pt x="108" y="178"/>
                </a:lnTo>
                <a:lnTo>
                  <a:pt x="100" y="184"/>
                </a:lnTo>
                <a:lnTo>
                  <a:pt x="90" y="188"/>
                </a:lnTo>
                <a:lnTo>
                  <a:pt x="90" y="188"/>
                </a:lnTo>
                <a:lnTo>
                  <a:pt x="80" y="184"/>
                </a:lnTo>
                <a:lnTo>
                  <a:pt x="70" y="178"/>
                </a:lnTo>
                <a:lnTo>
                  <a:pt x="54" y="162"/>
                </a:lnTo>
                <a:lnTo>
                  <a:pt x="40" y="146"/>
                </a:lnTo>
                <a:lnTo>
                  <a:pt x="30" y="126"/>
                </a:lnTo>
                <a:lnTo>
                  <a:pt x="30" y="126"/>
                </a:lnTo>
                <a:lnTo>
                  <a:pt x="24" y="110"/>
                </a:lnTo>
                <a:lnTo>
                  <a:pt x="20" y="88"/>
                </a:lnTo>
                <a:lnTo>
                  <a:pt x="18" y="48"/>
                </a:lnTo>
                <a:lnTo>
                  <a:pt x="90" y="20"/>
                </a:lnTo>
                <a:lnTo>
                  <a:pt x="162" y="48"/>
                </a:lnTo>
                <a:lnTo>
                  <a:pt x="160" y="48"/>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1" name="2021210232"/>
          <p:cNvSpPr>
            <a:spLocks/>
          </p:cNvSpPr>
          <p:nvPr/>
        </p:nvSpPr>
        <p:spPr bwMode="auto">
          <a:xfrm>
            <a:off x="4125349" y="1716587"/>
            <a:ext cx="104374" cy="137901"/>
          </a:xfrm>
          <a:custGeom>
            <a:avLst/>
            <a:gdLst/>
            <a:ahLst/>
            <a:cxnLst>
              <a:cxn ang="0">
                <a:pos x="0" y="74"/>
              </a:cxn>
              <a:cxn ang="0">
                <a:pos x="0" y="74"/>
              </a:cxn>
              <a:cxn ang="0">
                <a:pos x="8" y="86"/>
              </a:cxn>
              <a:cxn ang="0">
                <a:pos x="16" y="94"/>
              </a:cxn>
              <a:cxn ang="0">
                <a:pos x="28" y="102"/>
              </a:cxn>
              <a:cxn ang="0">
                <a:pos x="40" y="110"/>
              </a:cxn>
              <a:cxn ang="0">
                <a:pos x="40" y="110"/>
              </a:cxn>
              <a:cxn ang="0">
                <a:pos x="56" y="100"/>
              </a:cxn>
              <a:cxn ang="0">
                <a:pos x="70" y="88"/>
              </a:cxn>
              <a:cxn ang="0">
                <a:pos x="80" y="72"/>
              </a:cxn>
              <a:cxn ang="0">
                <a:pos x="90" y="56"/>
              </a:cxn>
              <a:cxn ang="0">
                <a:pos x="90" y="56"/>
              </a:cxn>
              <a:cxn ang="0">
                <a:pos x="94" y="44"/>
              </a:cxn>
              <a:cxn ang="0">
                <a:pos x="96" y="30"/>
              </a:cxn>
              <a:cxn ang="0">
                <a:pos x="98" y="0"/>
              </a:cxn>
              <a:cxn ang="0">
                <a:pos x="0" y="74"/>
              </a:cxn>
            </a:cxnLst>
            <a:rect l="0" t="0" r="r" b="b"/>
            <a:pathLst>
              <a:path w="98" h="110">
                <a:moveTo>
                  <a:pt x="0" y="74"/>
                </a:moveTo>
                <a:lnTo>
                  <a:pt x="0" y="74"/>
                </a:lnTo>
                <a:lnTo>
                  <a:pt x="8" y="86"/>
                </a:lnTo>
                <a:lnTo>
                  <a:pt x="16" y="94"/>
                </a:lnTo>
                <a:lnTo>
                  <a:pt x="28" y="102"/>
                </a:lnTo>
                <a:lnTo>
                  <a:pt x="40" y="110"/>
                </a:lnTo>
                <a:lnTo>
                  <a:pt x="40" y="110"/>
                </a:lnTo>
                <a:lnTo>
                  <a:pt x="56" y="100"/>
                </a:lnTo>
                <a:lnTo>
                  <a:pt x="70" y="88"/>
                </a:lnTo>
                <a:lnTo>
                  <a:pt x="80" y="72"/>
                </a:lnTo>
                <a:lnTo>
                  <a:pt x="90" y="56"/>
                </a:lnTo>
                <a:lnTo>
                  <a:pt x="90" y="56"/>
                </a:lnTo>
                <a:lnTo>
                  <a:pt x="94" y="44"/>
                </a:lnTo>
                <a:lnTo>
                  <a:pt x="96" y="30"/>
                </a:lnTo>
                <a:lnTo>
                  <a:pt x="98" y="0"/>
                </a:lnTo>
                <a:lnTo>
                  <a:pt x="0" y="74"/>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2" name="1052535833"/>
          <p:cNvSpPr>
            <a:spLocks/>
          </p:cNvSpPr>
          <p:nvPr/>
        </p:nvSpPr>
        <p:spPr bwMode="auto">
          <a:xfrm>
            <a:off x="4104048" y="1673963"/>
            <a:ext cx="119284" cy="120350"/>
          </a:xfrm>
          <a:custGeom>
            <a:avLst/>
            <a:gdLst/>
            <a:ahLst/>
            <a:cxnLst>
              <a:cxn ang="0">
                <a:pos x="60" y="0"/>
              </a:cxn>
              <a:cxn ang="0">
                <a:pos x="0" y="24"/>
              </a:cxn>
              <a:cxn ang="0">
                <a:pos x="0" y="24"/>
              </a:cxn>
              <a:cxn ang="0">
                <a:pos x="2" y="58"/>
              </a:cxn>
              <a:cxn ang="0">
                <a:pos x="4" y="76"/>
              </a:cxn>
              <a:cxn ang="0">
                <a:pos x="10" y="90"/>
              </a:cxn>
              <a:cxn ang="0">
                <a:pos x="10" y="90"/>
              </a:cxn>
              <a:cxn ang="0">
                <a:pos x="12" y="96"/>
              </a:cxn>
              <a:cxn ang="0">
                <a:pos x="112" y="20"/>
              </a:cxn>
              <a:cxn ang="0">
                <a:pos x="60" y="0"/>
              </a:cxn>
            </a:cxnLst>
            <a:rect l="0" t="0" r="r" b="b"/>
            <a:pathLst>
              <a:path w="112" h="96">
                <a:moveTo>
                  <a:pt x="60" y="0"/>
                </a:moveTo>
                <a:lnTo>
                  <a:pt x="0" y="24"/>
                </a:lnTo>
                <a:lnTo>
                  <a:pt x="0" y="24"/>
                </a:lnTo>
                <a:lnTo>
                  <a:pt x="2" y="58"/>
                </a:lnTo>
                <a:lnTo>
                  <a:pt x="4" y="76"/>
                </a:lnTo>
                <a:lnTo>
                  <a:pt x="10" y="90"/>
                </a:lnTo>
                <a:lnTo>
                  <a:pt x="10" y="90"/>
                </a:lnTo>
                <a:lnTo>
                  <a:pt x="12" y="96"/>
                </a:lnTo>
                <a:lnTo>
                  <a:pt x="112" y="20"/>
                </a:lnTo>
                <a:lnTo>
                  <a:pt x="60" y="0"/>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3" name="586882421"/>
          <p:cNvSpPr>
            <a:spLocks noEditPoints="1"/>
          </p:cNvSpPr>
          <p:nvPr/>
        </p:nvSpPr>
        <p:spPr bwMode="auto">
          <a:xfrm>
            <a:off x="5856776" y="1557686"/>
            <a:ext cx="471633" cy="327656"/>
          </a:xfrm>
          <a:custGeom>
            <a:avLst/>
            <a:gdLst/>
            <a:ahLst/>
            <a:cxnLst>
              <a:cxn ang="0">
                <a:pos x="5544" y="12584"/>
              </a:cxn>
              <a:cxn ang="0">
                <a:pos x="1496" y="14168"/>
              </a:cxn>
              <a:cxn ang="0">
                <a:pos x="1057" y="12408"/>
              </a:cxn>
              <a:cxn ang="0">
                <a:pos x="6688" y="44"/>
              </a:cxn>
              <a:cxn ang="0">
                <a:pos x="6820" y="1893"/>
              </a:cxn>
              <a:cxn ang="0">
                <a:pos x="2508" y="1760"/>
              </a:cxn>
              <a:cxn ang="0">
                <a:pos x="2948" y="0"/>
              </a:cxn>
              <a:cxn ang="0">
                <a:pos x="12936" y="12540"/>
              </a:cxn>
              <a:cxn ang="0">
                <a:pos x="13420" y="12320"/>
              </a:cxn>
              <a:cxn ang="0">
                <a:pos x="13508" y="11660"/>
              </a:cxn>
              <a:cxn ang="0">
                <a:pos x="12936" y="10076"/>
              </a:cxn>
              <a:cxn ang="0">
                <a:pos x="13948" y="9944"/>
              </a:cxn>
              <a:cxn ang="0">
                <a:pos x="13596" y="10340"/>
              </a:cxn>
              <a:cxn ang="0">
                <a:pos x="13464" y="10780"/>
              </a:cxn>
              <a:cxn ang="0">
                <a:pos x="14212" y="12365"/>
              </a:cxn>
              <a:cxn ang="0">
                <a:pos x="12848" y="8404"/>
              </a:cxn>
              <a:cxn ang="0">
                <a:pos x="11352" y="9196"/>
              </a:cxn>
              <a:cxn ang="0">
                <a:pos x="10560" y="10693"/>
              </a:cxn>
              <a:cxn ang="0">
                <a:pos x="10735" y="12452"/>
              </a:cxn>
              <a:cxn ang="0">
                <a:pos x="11792" y="13772"/>
              </a:cxn>
              <a:cxn ang="0">
                <a:pos x="13464" y="14256"/>
              </a:cxn>
              <a:cxn ang="0">
                <a:pos x="15136" y="13772"/>
              </a:cxn>
              <a:cxn ang="0">
                <a:pos x="16192" y="12452"/>
              </a:cxn>
              <a:cxn ang="0">
                <a:pos x="16368" y="10693"/>
              </a:cxn>
              <a:cxn ang="0">
                <a:pos x="15576" y="9196"/>
              </a:cxn>
              <a:cxn ang="0">
                <a:pos x="14036" y="8404"/>
              </a:cxn>
              <a:cxn ang="0">
                <a:pos x="13860" y="9460"/>
              </a:cxn>
              <a:cxn ang="0">
                <a:pos x="11880" y="10252"/>
              </a:cxn>
              <a:cxn ang="0">
                <a:pos x="11880" y="12365"/>
              </a:cxn>
              <a:cxn ang="0">
                <a:pos x="13860" y="13156"/>
              </a:cxn>
              <a:cxn ang="0">
                <a:pos x="15312" y="11704"/>
              </a:cxn>
              <a:cxn ang="0">
                <a:pos x="7084" y="4972"/>
              </a:cxn>
              <a:cxn ang="0">
                <a:pos x="11132" y="6556"/>
              </a:cxn>
              <a:cxn ang="0">
                <a:pos x="6908" y="6996"/>
              </a:cxn>
              <a:cxn ang="0">
                <a:pos x="6732" y="5104"/>
              </a:cxn>
              <a:cxn ang="0">
                <a:pos x="9988" y="13156"/>
              </a:cxn>
              <a:cxn ang="0">
                <a:pos x="6600" y="13992"/>
              </a:cxn>
              <a:cxn ang="0">
                <a:pos x="6732" y="12144"/>
              </a:cxn>
              <a:cxn ang="0">
                <a:pos x="9548" y="10912"/>
              </a:cxn>
              <a:cxn ang="0">
                <a:pos x="6468" y="11484"/>
              </a:cxn>
              <a:cxn ang="0">
                <a:pos x="6908" y="9768"/>
              </a:cxn>
              <a:cxn ang="0">
                <a:pos x="11571" y="7832"/>
              </a:cxn>
              <a:cxn ang="0">
                <a:pos x="7348" y="9372"/>
              </a:cxn>
              <a:cxn ang="0">
                <a:pos x="7216" y="7524"/>
              </a:cxn>
              <a:cxn ang="0">
                <a:pos x="6908" y="2552"/>
              </a:cxn>
              <a:cxn ang="0">
                <a:pos x="6776" y="4401"/>
              </a:cxn>
              <a:cxn ang="0">
                <a:pos x="2552" y="3960"/>
              </a:cxn>
              <a:cxn ang="0">
                <a:pos x="2068" y="4884"/>
              </a:cxn>
              <a:cxn ang="0">
                <a:pos x="6072" y="6468"/>
              </a:cxn>
              <a:cxn ang="0">
                <a:pos x="1848" y="6908"/>
              </a:cxn>
              <a:cxn ang="0">
                <a:pos x="1716" y="5060"/>
              </a:cxn>
              <a:cxn ang="0">
                <a:pos x="5940" y="7568"/>
              </a:cxn>
              <a:cxn ang="0">
                <a:pos x="5808" y="9416"/>
              </a:cxn>
              <a:cxn ang="0">
                <a:pos x="1584" y="8976"/>
              </a:cxn>
              <a:cxn ang="0">
                <a:pos x="440" y="9724"/>
              </a:cxn>
              <a:cxn ang="0">
                <a:pos x="4488" y="11264"/>
              </a:cxn>
              <a:cxn ang="0">
                <a:pos x="264" y="11704"/>
              </a:cxn>
              <a:cxn ang="0">
                <a:pos x="132" y="9857"/>
              </a:cxn>
            </a:cxnLst>
            <a:rect l="0" t="0" r="r" b="b"/>
            <a:pathLst>
              <a:path w="16412" h="14256">
                <a:moveTo>
                  <a:pt x="1496" y="12144"/>
                </a:moveTo>
                <a:lnTo>
                  <a:pt x="5060" y="12144"/>
                </a:lnTo>
                <a:lnTo>
                  <a:pt x="5236" y="12144"/>
                </a:lnTo>
                <a:lnTo>
                  <a:pt x="5412" y="12276"/>
                </a:lnTo>
                <a:lnTo>
                  <a:pt x="5500" y="12408"/>
                </a:lnTo>
                <a:lnTo>
                  <a:pt x="5544" y="12584"/>
                </a:lnTo>
                <a:lnTo>
                  <a:pt x="5544" y="13684"/>
                </a:lnTo>
                <a:lnTo>
                  <a:pt x="5500" y="13860"/>
                </a:lnTo>
                <a:lnTo>
                  <a:pt x="5412" y="14036"/>
                </a:lnTo>
                <a:lnTo>
                  <a:pt x="5236" y="14124"/>
                </a:lnTo>
                <a:lnTo>
                  <a:pt x="5060" y="14168"/>
                </a:lnTo>
                <a:lnTo>
                  <a:pt x="1496" y="14168"/>
                </a:lnTo>
                <a:lnTo>
                  <a:pt x="1320" y="14124"/>
                </a:lnTo>
                <a:lnTo>
                  <a:pt x="1144" y="14036"/>
                </a:lnTo>
                <a:lnTo>
                  <a:pt x="1057" y="13860"/>
                </a:lnTo>
                <a:lnTo>
                  <a:pt x="1012" y="13684"/>
                </a:lnTo>
                <a:lnTo>
                  <a:pt x="1012" y="12584"/>
                </a:lnTo>
                <a:lnTo>
                  <a:pt x="1057" y="12408"/>
                </a:lnTo>
                <a:lnTo>
                  <a:pt x="1144" y="12276"/>
                </a:lnTo>
                <a:lnTo>
                  <a:pt x="1320" y="12144"/>
                </a:lnTo>
                <a:lnTo>
                  <a:pt x="1496" y="12144"/>
                </a:lnTo>
                <a:close/>
                <a:moveTo>
                  <a:pt x="2948" y="0"/>
                </a:moveTo>
                <a:lnTo>
                  <a:pt x="6512" y="0"/>
                </a:lnTo>
                <a:lnTo>
                  <a:pt x="6688" y="44"/>
                </a:lnTo>
                <a:lnTo>
                  <a:pt x="6820" y="132"/>
                </a:lnTo>
                <a:lnTo>
                  <a:pt x="6952" y="308"/>
                </a:lnTo>
                <a:lnTo>
                  <a:pt x="6996" y="484"/>
                </a:lnTo>
                <a:lnTo>
                  <a:pt x="6996" y="1540"/>
                </a:lnTo>
                <a:lnTo>
                  <a:pt x="6952" y="1760"/>
                </a:lnTo>
                <a:lnTo>
                  <a:pt x="6820" y="1893"/>
                </a:lnTo>
                <a:lnTo>
                  <a:pt x="6688" y="1980"/>
                </a:lnTo>
                <a:lnTo>
                  <a:pt x="6512" y="2024"/>
                </a:lnTo>
                <a:lnTo>
                  <a:pt x="2948" y="2024"/>
                </a:lnTo>
                <a:lnTo>
                  <a:pt x="2772" y="1980"/>
                </a:lnTo>
                <a:lnTo>
                  <a:pt x="2596" y="1893"/>
                </a:lnTo>
                <a:lnTo>
                  <a:pt x="2508" y="1760"/>
                </a:lnTo>
                <a:lnTo>
                  <a:pt x="2464" y="1540"/>
                </a:lnTo>
                <a:lnTo>
                  <a:pt x="2464" y="484"/>
                </a:lnTo>
                <a:lnTo>
                  <a:pt x="2508" y="308"/>
                </a:lnTo>
                <a:lnTo>
                  <a:pt x="2596" y="132"/>
                </a:lnTo>
                <a:lnTo>
                  <a:pt x="2772" y="44"/>
                </a:lnTo>
                <a:lnTo>
                  <a:pt x="2948" y="0"/>
                </a:lnTo>
                <a:close/>
                <a:moveTo>
                  <a:pt x="13816" y="12716"/>
                </a:moveTo>
                <a:lnTo>
                  <a:pt x="13816" y="12892"/>
                </a:lnTo>
                <a:lnTo>
                  <a:pt x="13244" y="12892"/>
                </a:lnTo>
                <a:lnTo>
                  <a:pt x="13244" y="12716"/>
                </a:lnTo>
                <a:lnTo>
                  <a:pt x="13068" y="12628"/>
                </a:lnTo>
                <a:lnTo>
                  <a:pt x="12936" y="12540"/>
                </a:lnTo>
                <a:lnTo>
                  <a:pt x="12848" y="12408"/>
                </a:lnTo>
                <a:lnTo>
                  <a:pt x="12804" y="12232"/>
                </a:lnTo>
                <a:lnTo>
                  <a:pt x="12804" y="11572"/>
                </a:lnTo>
                <a:lnTo>
                  <a:pt x="13376" y="11572"/>
                </a:lnTo>
                <a:lnTo>
                  <a:pt x="13376" y="12232"/>
                </a:lnTo>
                <a:lnTo>
                  <a:pt x="13420" y="12320"/>
                </a:lnTo>
                <a:lnTo>
                  <a:pt x="13508" y="12320"/>
                </a:lnTo>
                <a:lnTo>
                  <a:pt x="13596" y="12320"/>
                </a:lnTo>
                <a:lnTo>
                  <a:pt x="13596" y="12232"/>
                </a:lnTo>
                <a:lnTo>
                  <a:pt x="13596" y="11880"/>
                </a:lnTo>
                <a:lnTo>
                  <a:pt x="13596" y="11792"/>
                </a:lnTo>
                <a:lnTo>
                  <a:pt x="13508" y="11660"/>
                </a:lnTo>
                <a:lnTo>
                  <a:pt x="13024" y="11176"/>
                </a:lnTo>
                <a:lnTo>
                  <a:pt x="12848" y="10956"/>
                </a:lnTo>
                <a:lnTo>
                  <a:pt x="12804" y="10736"/>
                </a:lnTo>
                <a:lnTo>
                  <a:pt x="12804" y="10428"/>
                </a:lnTo>
                <a:lnTo>
                  <a:pt x="12848" y="10208"/>
                </a:lnTo>
                <a:lnTo>
                  <a:pt x="12936" y="10076"/>
                </a:lnTo>
                <a:lnTo>
                  <a:pt x="13068" y="9944"/>
                </a:lnTo>
                <a:lnTo>
                  <a:pt x="13244" y="9900"/>
                </a:lnTo>
                <a:lnTo>
                  <a:pt x="13244" y="9724"/>
                </a:lnTo>
                <a:lnTo>
                  <a:pt x="13816" y="9724"/>
                </a:lnTo>
                <a:lnTo>
                  <a:pt x="13816" y="9900"/>
                </a:lnTo>
                <a:lnTo>
                  <a:pt x="13948" y="9944"/>
                </a:lnTo>
                <a:lnTo>
                  <a:pt x="14080" y="10076"/>
                </a:lnTo>
                <a:lnTo>
                  <a:pt x="14124" y="10208"/>
                </a:lnTo>
                <a:lnTo>
                  <a:pt x="14168" y="10384"/>
                </a:lnTo>
                <a:lnTo>
                  <a:pt x="14168" y="10868"/>
                </a:lnTo>
                <a:lnTo>
                  <a:pt x="13596" y="10868"/>
                </a:lnTo>
                <a:lnTo>
                  <a:pt x="13596" y="10340"/>
                </a:lnTo>
                <a:lnTo>
                  <a:pt x="13596" y="10252"/>
                </a:lnTo>
                <a:lnTo>
                  <a:pt x="13508" y="10252"/>
                </a:lnTo>
                <a:lnTo>
                  <a:pt x="13420" y="10296"/>
                </a:lnTo>
                <a:lnTo>
                  <a:pt x="13420" y="10428"/>
                </a:lnTo>
                <a:lnTo>
                  <a:pt x="13420" y="10604"/>
                </a:lnTo>
                <a:lnTo>
                  <a:pt x="13464" y="10780"/>
                </a:lnTo>
                <a:lnTo>
                  <a:pt x="13640" y="10956"/>
                </a:lnTo>
                <a:lnTo>
                  <a:pt x="14124" y="11529"/>
                </a:lnTo>
                <a:lnTo>
                  <a:pt x="14212" y="11660"/>
                </a:lnTo>
                <a:lnTo>
                  <a:pt x="14212" y="11836"/>
                </a:lnTo>
                <a:lnTo>
                  <a:pt x="14212" y="12188"/>
                </a:lnTo>
                <a:lnTo>
                  <a:pt x="14212" y="12365"/>
                </a:lnTo>
                <a:lnTo>
                  <a:pt x="14124" y="12540"/>
                </a:lnTo>
                <a:lnTo>
                  <a:pt x="13992" y="12628"/>
                </a:lnTo>
                <a:lnTo>
                  <a:pt x="13816" y="12716"/>
                </a:lnTo>
                <a:close/>
                <a:moveTo>
                  <a:pt x="13464" y="8316"/>
                </a:moveTo>
                <a:lnTo>
                  <a:pt x="13156" y="8360"/>
                </a:lnTo>
                <a:lnTo>
                  <a:pt x="12848" y="8404"/>
                </a:lnTo>
                <a:lnTo>
                  <a:pt x="12584" y="8448"/>
                </a:lnTo>
                <a:lnTo>
                  <a:pt x="12320" y="8580"/>
                </a:lnTo>
                <a:lnTo>
                  <a:pt x="12056" y="8712"/>
                </a:lnTo>
                <a:lnTo>
                  <a:pt x="11792" y="8844"/>
                </a:lnTo>
                <a:lnTo>
                  <a:pt x="11571" y="9021"/>
                </a:lnTo>
                <a:lnTo>
                  <a:pt x="11352" y="9196"/>
                </a:lnTo>
                <a:lnTo>
                  <a:pt x="11176" y="9416"/>
                </a:lnTo>
                <a:lnTo>
                  <a:pt x="11000" y="9636"/>
                </a:lnTo>
                <a:lnTo>
                  <a:pt x="10868" y="9900"/>
                </a:lnTo>
                <a:lnTo>
                  <a:pt x="10735" y="10164"/>
                </a:lnTo>
                <a:lnTo>
                  <a:pt x="10604" y="10428"/>
                </a:lnTo>
                <a:lnTo>
                  <a:pt x="10560" y="10693"/>
                </a:lnTo>
                <a:lnTo>
                  <a:pt x="10516" y="11000"/>
                </a:lnTo>
                <a:lnTo>
                  <a:pt x="10472" y="11308"/>
                </a:lnTo>
                <a:lnTo>
                  <a:pt x="10516" y="11616"/>
                </a:lnTo>
                <a:lnTo>
                  <a:pt x="10560" y="11924"/>
                </a:lnTo>
                <a:lnTo>
                  <a:pt x="10604" y="12188"/>
                </a:lnTo>
                <a:lnTo>
                  <a:pt x="10735" y="12452"/>
                </a:lnTo>
                <a:lnTo>
                  <a:pt x="10868" y="12716"/>
                </a:lnTo>
                <a:lnTo>
                  <a:pt x="11000" y="12980"/>
                </a:lnTo>
                <a:lnTo>
                  <a:pt x="11176" y="13200"/>
                </a:lnTo>
                <a:lnTo>
                  <a:pt x="11352" y="13420"/>
                </a:lnTo>
                <a:lnTo>
                  <a:pt x="11571" y="13596"/>
                </a:lnTo>
                <a:lnTo>
                  <a:pt x="11792" y="13772"/>
                </a:lnTo>
                <a:lnTo>
                  <a:pt x="12056" y="13904"/>
                </a:lnTo>
                <a:lnTo>
                  <a:pt x="12320" y="14036"/>
                </a:lnTo>
                <a:lnTo>
                  <a:pt x="12584" y="14124"/>
                </a:lnTo>
                <a:lnTo>
                  <a:pt x="12848" y="14212"/>
                </a:lnTo>
                <a:lnTo>
                  <a:pt x="13156" y="14256"/>
                </a:lnTo>
                <a:lnTo>
                  <a:pt x="13464" y="14256"/>
                </a:lnTo>
                <a:lnTo>
                  <a:pt x="13772" y="14256"/>
                </a:lnTo>
                <a:lnTo>
                  <a:pt x="14036" y="14212"/>
                </a:lnTo>
                <a:lnTo>
                  <a:pt x="14344" y="14124"/>
                </a:lnTo>
                <a:lnTo>
                  <a:pt x="14608" y="14036"/>
                </a:lnTo>
                <a:lnTo>
                  <a:pt x="14872" y="13904"/>
                </a:lnTo>
                <a:lnTo>
                  <a:pt x="15136" y="13772"/>
                </a:lnTo>
                <a:lnTo>
                  <a:pt x="15357" y="13596"/>
                </a:lnTo>
                <a:lnTo>
                  <a:pt x="15576" y="13420"/>
                </a:lnTo>
                <a:lnTo>
                  <a:pt x="15752" y="13200"/>
                </a:lnTo>
                <a:lnTo>
                  <a:pt x="15928" y="12980"/>
                </a:lnTo>
                <a:lnTo>
                  <a:pt x="16060" y="12716"/>
                </a:lnTo>
                <a:lnTo>
                  <a:pt x="16192" y="12452"/>
                </a:lnTo>
                <a:lnTo>
                  <a:pt x="16280" y="12188"/>
                </a:lnTo>
                <a:lnTo>
                  <a:pt x="16368" y="11924"/>
                </a:lnTo>
                <a:lnTo>
                  <a:pt x="16412" y="11616"/>
                </a:lnTo>
                <a:lnTo>
                  <a:pt x="16412" y="11308"/>
                </a:lnTo>
                <a:lnTo>
                  <a:pt x="16412" y="11000"/>
                </a:lnTo>
                <a:lnTo>
                  <a:pt x="16368" y="10693"/>
                </a:lnTo>
                <a:lnTo>
                  <a:pt x="16280" y="10428"/>
                </a:lnTo>
                <a:lnTo>
                  <a:pt x="16192" y="10164"/>
                </a:lnTo>
                <a:lnTo>
                  <a:pt x="16060" y="9900"/>
                </a:lnTo>
                <a:lnTo>
                  <a:pt x="15928" y="9636"/>
                </a:lnTo>
                <a:lnTo>
                  <a:pt x="15752" y="9416"/>
                </a:lnTo>
                <a:lnTo>
                  <a:pt x="15576" y="9196"/>
                </a:lnTo>
                <a:lnTo>
                  <a:pt x="15357" y="9021"/>
                </a:lnTo>
                <a:lnTo>
                  <a:pt x="15136" y="8844"/>
                </a:lnTo>
                <a:lnTo>
                  <a:pt x="14872" y="8712"/>
                </a:lnTo>
                <a:lnTo>
                  <a:pt x="14608" y="8580"/>
                </a:lnTo>
                <a:lnTo>
                  <a:pt x="14344" y="8448"/>
                </a:lnTo>
                <a:lnTo>
                  <a:pt x="14036" y="8404"/>
                </a:lnTo>
                <a:lnTo>
                  <a:pt x="13772" y="8360"/>
                </a:lnTo>
                <a:lnTo>
                  <a:pt x="13464" y="8316"/>
                </a:lnTo>
                <a:close/>
                <a:moveTo>
                  <a:pt x="14828" y="9944"/>
                </a:moveTo>
                <a:lnTo>
                  <a:pt x="14521" y="9724"/>
                </a:lnTo>
                <a:lnTo>
                  <a:pt x="14212" y="9548"/>
                </a:lnTo>
                <a:lnTo>
                  <a:pt x="13860" y="9460"/>
                </a:lnTo>
                <a:lnTo>
                  <a:pt x="13464" y="9416"/>
                </a:lnTo>
                <a:lnTo>
                  <a:pt x="13068" y="9460"/>
                </a:lnTo>
                <a:lnTo>
                  <a:pt x="12716" y="9548"/>
                </a:lnTo>
                <a:lnTo>
                  <a:pt x="12408" y="9724"/>
                </a:lnTo>
                <a:lnTo>
                  <a:pt x="12100" y="9944"/>
                </a:lnTo>
                <a:lnTo>
                  <a:pt x="11880" y="10252"/>
                </a:lnTo>
                <a:lnTo>
                  <a:pt x="11704" y="10560"/>
                </a:lnTo>
                <a:lnTo>
                  <a:pt x="11571" y="10912"/>
                </a:lnTo>
                <a:lnTo>
                  <a:pt x="11571" y="11308"/>
                </a:lnTo>
                <a:lnTo>
                  <a:pt x="11571" y="11704"/>
                </a:lnTo>
                <a:lnTo>
                  <a:pt x="11704" y="12056"/>
                </a:lnTo>
                <a:lnTo>
                  <a:pt x="11880" y="12365"/>
                </a:lnTo>
                <a:lnTo>
                  <a:pt x="12100" y="12672"/>
                </a:lnTo>
                <a:lnTo>
                  <a:pt x="12408" y="12892"/>
                </a:lnTo>
                <a:lnTo>
                  <a:pt x="12716" y="13068"/>
                </a:lnTo>
                <a:lnTo>
                  <a:pt x="13068" y="13156"/>
                </a:lnTo>
                <a:lnTo>
                  <a:pt x="13464" y="13200"/>
                </a:lnTo>
                <a:lnTo>
                  <a:pt x="13860" y="13156"/>
                </a:lnTo>
                <a:lnTo>
                  <a:pt x="14212" y="13068"/>
                </a:lnTo>
                <a:lnTo>
                  <a:pt x="14521" y="12892"/>
                </a:lnTo>
                <a:lnTo>
                  <a:pt x="14828" y="12672"/>
                </a:lnTo>
                <a:lnTo>
                  <a:pt x="15048" y="12365"/>
                </a:lnTo>
                <a:lnTo>
                  <a:pt x="15224" y="12056"/>
                </a:lnTo>
                <a:lnTo>
                  <a:pt x="15312" y="11704"/>
                </a:lnTo>
                <a:lnTo>
                  <a:pt x="15357" y="11308"/>
                </a:lnTo>
                <a:lnTo>
                  <a:pt x="15312" y="10912"/>
                </a:lnTo>
                <a:lnTo>
                  <a:pt x="15224" y="10560"/>
                </a:lnTo>
                <a:lnTo>
                  <a:pt x="15048" y="10252"/>
                </a:lnTo>
                <a:lnTo>
                  <a:pt x="14828" y="9944"/>
                </a:lnTo>
                <a:close/>
                <a:moveTo>
                  <a:pt x="7084" y="4972"/>
                </a:moveTo>
                <a:lnTo>
                  <a:pt x="10648" y="4972"/>
                </a:lnTo>
                <a:lnTo>
                  <a:pt x="10824" y="5016"/>
                </a:lnTo>
                <a:lnTo>
                  <a:pt x="11000" y="5104"/>
                </a:lnTo>
                <a:lnTo>
                  <a:pt x="11088" y="5280"/>
                </a:lnTo>
                <a:lnTo>
                  <a:pt x="11132" y="5456"/>
                </a:lnTo>
                <a:lnTo>
                  <a:pt x="11132" y="6556"/>
                </a:lnTo>
                <a:lnTo>
                  <a:pt x="11088" y="6732"/>
                </a:lnTo>
                <a:lnTo>
                  <a:pt x="11000" y="6864"/>
                </a:lnTo>
                <a:lnTo>
                  <a:pt x="10824" y="6996"/>
                </a:lnTo>
                <a:lnTo>
                  <a:pt x="10648" y="7040"/>
                </a:lnTo>
                <a:lnTo>
                  <a:pt x="7084" y="7040"/>
                </a:lnTo>
                <a:lnTo>
                  <a:pt x="6908" y="6996"/>
                </a:lnTo>
                <a:lnTo>
                  <a:pt x="6732" y="6864"/>
                </a:lnTo>
                <a:lnTo>
                  <a:pt x="6644" y="6732"/>
                </a:lnTo>
                <a:lnTo>
                  <a:pt x="6600" y="6556"/>
                </a:lnTo>
                <a:lnTo>
                  <a:pt x="6600" y="5456"/>
                </a:lnTo>
                <a:lnTo>
                  <a:pt x="6644" y="5280"/>
                </a:lnTo>
                <a:lnTo>
                  <a:pt x="6732" y="5104"/>
                </a:lnTo>
                <a:lnTo>
                  <a:pt x="6908" y="5016"/>
                </a:lnTo>
                <a:lnTo>
                  <a:pt x="7084" y="4972"/>
                </a:lnTo>
                <a:close/>
                <a:moveTo>
                  <a:pt x="6908" y="12100"/>
                </a:moveTo>
                <a:lnTo>
                  <a:pt x="9592" y="12100"/>
                </a:lnTo>
                <a:lnTo>
                  <a:pt x="9768" y="12628"/>
                </a:lnTo>
                <a:lnTo>
                  <a:pt x="9988" y="13156"/>
                </a:lnTo>
                <a:lnTo>
                  <a:pt x="10296" y="13640"/>
                </a:lnTo>
                <a:lnTo>
                  <a:pt x="10692" y="14080"/>
                </a:lnTo>
                <a:lnTo>
                  <a:pt x="10472" y="14124"/>
                </a:lnTo>
                <a:lnTo>
                  <a:pt x="6908" y="14124"/>
                </a:lnTo>
                <a:lnTo>
                  <a:pt x="6732" y="14080"/>
                </a:lnTo>
                <a:lnTo>
                  <a:pt x="6600" y="13992"/>
                </a:lnTo>
                <a:lnTo>
                  <a:pt x="6468" y="13816"/>
                </a:lnTo>
                <a:lnTo>
                  <a:pt x="6424" y="13640"/>
                </a:lnTo>
                <a:lnTo>
                  <a:pt x="6424" y="12584"/>
                </a:lnTo>
                <a:lnTo>
                  <a:pt x="6468" y="12365"/>
                </a:lnTo>
                <a:lnTo>
                  <a:pt x="6600" y="12232"/>
                </a:lnTo>
                <a:lnTo>
                  <a:pt x="6732" y="12144"/>
                </a:lnTo>
                <a:lnTo>
                  <a:pt x="6908" y="12100"/>
                </a:lnTo>
                <a:close/>
                <a:moveTo>
                  <a:pt x="6908" y="9768"/>
                </a:moveTo>
                <a:lnTo>
                  <a:pt x="9856" y="9768"/>
                </a:lnTo>
                <a:lnTo>
                  <a:pt x="9724" y="10120"/>
                </a:lnTo>
                <a:lnTo>
                  <a:pt x="9636" y="10516"/>
                </a:lnTo>
                <a:lnTo>
                  <a:pt x="9548" y="10912"/>
                </a:lnTo>
                <a:lnTo>
                  <a:pt x="9548" y="11308"/>
                </a:lnTo>
                <a:lnTo>
                  <a:pt x="9548" y="11792"/>
                </a:lnTo>
                <a:lnTo>
                  <a:pt x="6908" y="11792"/>
                </a:lnTo>
                <a:lnTo>
                  <a:pt x="6732" y="11748"/>
                </a:lnTo>
                <a:lnTo>
                  <a:pt x="6600" y="11660"/>
                </a:lnTo>
                <a:lnTo>
                  <a:pt x="6468" y="11484"/>
                </a:lnTo>
                <a:lnTo>
                  <a:pt x="6424" y="11308"/>
                </a:lnTo>
                <a:lnTo>
                  <a:pt x="6424" y="10252"/>
                </a:lnTo>
                <a:lnTo>
                  <a:pt x="6468" y="10032"/>
                </a:lnTo>
                <a:lnTo>
                  <a:pt x="6600" y="9900"/>
                </a:lnTo>
                <a:lnTo>
                  <a:pt x="6732" y="9812"/>
                </a:lnTo>
                <a:lnTo>
                  <a:pt x="6908" y="9768"/>
                </a:lnTo>
                <a:close/>
                <a:moveTo>
                  <a:pt x="7568" y="7392"/>
                </a:moveTo>
                <a:lnTo>
                  <a:pt x="11132" y="7392"/>
                </a:lnTo>
                <a:lnTo>
                  <a:pt x="11308" y="7436"/>
                </a:lnTo>
                <a:lnTo>
                  <a:pt x="11440" y="7524"/>
                </a:lnTo>
                <a:lnTo>
                  <a:pt x="11571" y="7656"/>
                </a:lnTo>
                <a:lnTo>
                  <a:pt x="11571" y="7832"/>
                </a:lnTo>
                <a:lnTo>
                  <a:pt x="11132" y="8140"/>
                </a:lnTo>
                <a:lnTo>
                  <a:pt x="10692" y="8536"/>
                </a:lnTo>
                <a:lnTo>
                  <a:pt x="10340" y="8932"/>
                </a:lnTo>
                <a:lnTo>
                  <a:pt x="10032" y="9416"/>
                </a:lnTo>
                <a:lnTo>
                  <a:pt x="7568" y="9416"/>
                </a:lnTo>
                <a:lnTo>
                  <a:pt x="7348" y="9372"/>
                </a:lnTo>
                <a:lnTo>
                  <a:pt x="7216" y="9284"/>
                </a:lnTo>
                <a:lnTo>
                  <a:pt x="7128" y="9108"/>
                </a:lnTo>
                <a:lnTo>
                  <a:pt x="7084" y="8932"/>
                </a:lnTo>
                <a:lnTo>
                  <a:pt x="7084" y="7876"/>
                </a:lnTo>
                <a:lnTo>
                  <a:pt x="7128" y="7656"/>
                </a:lnTo>
                <a:lnTo>
                  <a:pt x="7216" y="7524"/>
                </a:lnTo>
                <a:lnTo>
                  <a:pt x="7348" y="7436"/>
                </a:lnTo>
                <a:lnTo>
                  <a:pt x="7568" y="7392"/>
                </a:lnTo>
                <a:close/>
                <a:moveTo>
                  <a:pt x="3036" y="2420"/>
                </a:moveTo>
                <a:lnTo>
                  <a:pt x="6600" y="2420"/>
                </a:lnTo>
                <a:lnTo>
                  <a:pt x="6776" y="2464"/>
                </a:lnTo>
                <a:lnTo>
                  <a:pt x="6908" y="2552"/>
                </a:lnTo>
                <a:lnTo>
                  <a:pt x="7040" y="2729"/>
                </a:lnTo>
                <a:lnTo>
                  <a:pt x="7084" y="2904"/>
                </a:lnTo>
                <a:lnTo>
                  <a:pt x="7084" y="3960"/>
                </a:lnTo>
                <a:lnTo>
                  <a:pt x="7040" y="4180"/>
                </a:lnTo>
                <a:lnTo>
                  <a:pt x="6908" y="4312"/>
                </a:lnTo>
                <a:lnTo>
                  <a:pt x="6776" y="4401"/>
                </a:lnTo>
                <a:lnTo>
                  <a:pt x="6600" y="4444"/>
                </a:lnTo>
                <a:lnTo>
                  <a:pt x="3036" y="4444"/>
                </a:lnTo>
                <a:lnTo>
                  <a:pt x="2860" y="4401"/>
                </a:lnTo>
                <a:lnTo>
                  <a:pt x="2684" y="4312"/>
                </a:lnTo>
                <a:lnTo>
                  <a:pt x="2596" y="4180"/>
                </a:lnTo>
                <a:lnTo>
                  <a:pt x="2552" y="3960"/>
                </a:lnTo>
                <a:lnTo>
                  <a:pt x="2552" y="2904"/>
                </a:lnTo>
                <a:lnTo>
                  <a:pt x="2596" y="2729"/>
                </a:lnTo>
                <a:lnTo>
                  <a:pt x="2684" y="2552"/>
                </a:lnTo>
                <a:lnTo>
                  <a:pt x="2860" y="2464"/>
                </a:lnTo>
                <a:lnTo>
                  <a:pt x="3036" y="2420"/>
                </a:lnTo>
                <a:close/>
                <a:moveTo>
                  <a:pt x="2068" y="4884"/>
                </a:moveTo>
                <a:lnTo>
                  <a:pt x="5632" y="4884"/>
                </a:lnTo>
                <a:lnTo>
                  <a:pt x="5808" y="4928"/>
                </a:lnTo>
                <a:lnTo>
                  <a:pt x="5940" y="5060"/>
                </a:lnTo>
                <a:lnTo>
                  <a:pt x="6072" y="5192"/>
                </a:lnTo>
                <a:lnTo>
                  <a:pt x="6072" y="5368"/>
                </a:lnTo>
                <a:lnTo>
                  <a:pt x="6072" y="6468"/>
                </a:lnTo>
                <a:lnTo>
                  <a:pt x="6072" y="6644"/>
                </a:lnTo>
                <a:lnTo>
                  <a:pt x="5940" y="6776"/>
                </a:lnTo>
                <a:lnTo>
                  <a:pt x="5808" y="6908"/>
                </a:lnTo>
                <a:lnTo>
                  <a:pt x="5632" y="6952"/>
                </a:lnTo>
                <a:lnTo>
                  <a:pt x="2068" y="6952"/>
                </a:lnTo>
                <a:lnTo>
                  <a:pt x="1848" y="6908"/>
                </a:lnTo>
                <a:lnTo>
                  <a:pt x="1716" y="6776"/>
                </a:lnTo>
                <a:lnTo>
                  <a:pt x="1628" y="6644"/>
                </a:lnTo>
                <a:lnTo>
                  <a:pt x="1584" y="6468"/>
                </a:lnTo>
                <a:lnTo>
                  <a:pt x="1584" y="5368"/>
                </a:lnTo>
                <a:lnTo>
                  <a:pt x="1628" y="5192"/>
                </a:lnTo>
                <a:lnTo>
                  <a:pt x="1716" y="5060"/>
                </a:lnTo>
                <a:lnTo>
                  <a:pt x="1848" y="4928"/>
                </a:lnTo>
                <a:lnTo>
                  <a:pt x="2068" y="4884"/>
                </a:lnTo>
                <a:close/>
                <a:moveTo>
                  <a:pt x="2068" y="7436"/>
                </a:moveTo>
                <a:lnTo>
                  <a:pt x="5632" y="7436"/>
                </a:lnTo>
                <a:lnTo>
                  <a:pt x="5808" y="7436"/>
                </a:lnTo>
                <a:lnTo>
                  <a:pt x="5940" y="7568"/>
                </a:lnTo>
                <a:lnTo>
                  <a:pt x="6072" y="7700"/>
                </a:lnTo>
                <a:lnTo>
                  <a:pt x="6072" y="7920"/>
                </a:lnTo>
                <a:lnTo>
                  <a:pt x="6072" y="8976"/>
                </a:lnTo>
                <a:lnTo>
                  <a:pt x="6072" y="9152"/>
                </a:lnTo>
                <a:lnTo>
                  <a:pt x="5940" y="9328"/>
                </a:lnTo>
                <a:lnTo>
                  <a:pt x="5808" y="9416"/>
                </a:lnTo>
                <a:lnTo>
                  <a:pt x="5632" y="9460"/>
                </a:lnTo>
                <a:lnTo>
                  <a:pt x="2068" y="9460"/>
                </a:lnTo>
                <a:lnTo>
                  <a:pt x="1848" y="9416"/>
                </a:lnTo>
                <a:lnTo>
                  <a:pt x="1716" y="9328"/>
                </a:lnTo>
                <a:lnTo>
                  <a:pt x="1628" y="9152"/>
                </a:lnTo>
                <a:lnTo>
                  <a:pt x="1584" y="8976"/>
                </a:lnTo>
                <a:lnTo>
                  <a:pt x="1584" y="7920"/>
                </a:lnTo>
                <a:lnTo>
                  <a:pt x="1628" y="7700"/>
                </a:lnTo>
                <a:lnTo>
                  <a:pt x="1716" y="7568"/>
                </a:lnTo>
                <a:lnTo>
                  <a:pt x="1848" y="7436"/>
                </a:lnTo>
                <a:lnTo>
                  <a:pt x="2068" y="7436"/>
                </a:lnTo>
                <a:close/>
                <a:moveTo>
                  <a:pt x="440" y="9724"/>
                </a:moveTo>
                <a:lnTo>
                  <a:pt x="4004" y="9724"/>
                </a:lnTo>
                <a:lnTo>
                  <a:pt x="4224" y="9768"/>
                </a:lnTo>
                <a:lnTo>
                  <a:pt x="4356" y="9857"/>
                </a:lnTo>
                <a:lnTo>
                  <a:pt x="4444" y="10032"/>
                </a:lnTo>
                <a:lnTo>
                  <a:pt x="4488" y="10208"/>
                </a:lnTo>
                <a:lnTo>
                  <a:pt x="4488" y="11264"/>
                </a:lnTo>
                <a:lnTo>
                  <a:pt x="4444" y="11440"/>
                </a:lnTo>
                <a:lnTo>
                  <a:pt x="4356" y="11616"/>
                </a:lnTo>
                <a:lnTo>
                  <a:pt x="4224" y="11704"/>
                </a:lnTo>
                <a:lnTo>
                  <a:pt x="4004" y="11748"/>
                </a:lnTo>
                <a:lnTo>
                  <a:pt x="440" y="11748"/>
                </a:lnTo>
                <a:lnTo>
                  <a:pt x="264" y="11704"/>
                </a:lnTo>
                <a:lnTo>
                  <a:pt x="132" y="11616"/>
                </a:lnTo>
                <a:lnTo>
                  <a:pt x="0" y="11440"/>
                </a:lnTo>
                <a:lnTo>
                  <a:pt x="0" y="11264"/>
                </a:lnTo>
                <a:lnTo>
                  <a:pt x="0" y="10208"/>
                </a:lnTo>
                <a:lnTo>
                  <a:pt x="0" y="10032"/>
                </a:lnTo>
                <a:lnTo>
                  <a:pt x="132" y="9857"/>
                </a:lnTo>
                <a:lnTo>
                  <a:pt x="264" y="9768"/>
                </a:lnTo>
                <a:lnTo>
                  <a:pt x="440" y="9724"/>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5" name="407954175"/>
          <p:cNvSpPr>
            <a:spLocks noEditPoints="1"/>
          </p:cNvSpPr>
          <p:nvPr/>
        </p:nvSpPr>
        <p:spPr bwMode="auto">
          <a:xfrm>
            <a:off x="8142316" y="1503396"/>
            <a:ext cx="282653" cy="304626"/>
          </a:xfrm>
          <a:custGeom>
            <a:avLst/>
            <a:gdLst/>
            <a:ahLst/>
            <a:cxnLst>
              <a:cxn ang="0">
                <a:pos x="20" y="44"/>
              </a:cxn>
              <a:cxn ang="0">
                <a:pos x="10" y="52"/>
              </a:cxn>
              <a:cxn ang="0">
                <a:pos x="0" y="58"/>
              </a:cxn>
              <a:cxn ang="0">
                <a:pos x="0" y="68"/>
              </a:cxn>
              <a:cxn ang="0">
                <a:pos x="8" y="74"/>
              </a:cxn>
              <a:cxn ang="0">
                <a:pos x="10" y="86"/>
              </a:cxn>
              <a:cxn ang="0">
                <a:pos x="2" y="94"/>
              </a:cxn>
              <a:cxn ang="0">
                <a:pos x="4" y="106"/>
              </a:cxn>
              <a:cxn ang="0">
                <a:pos x="12" y="110"/>
              </a:cxn>
              <a:cxn ang="0">
                <a:pos x="22" y="118"/>
              </a:cxn>
              <a:cxn ang="0">
                <a:pos x="20" y="128"/>
              </a:cxn>
              <a:cxn ang="0">
                <a:pos x="24" y="138"/>
              </a:cxn>
              <a:cxn ang="0">
                <a:pos x="36" y="138"/>
              </a:cxn>
              <a:cxn ang="0">
                <a:pos x="50" y="136"/>
              </a:cxn>
              <a:cxn ang="0">
                <a:pos x="52" y="146"/>
              </a:cxn>
              <a:cxn ang="0">
                <a:pos x="60" y="156"/>
              </a:cxn>
              <a:cxn ang="0">
                <a:pos x="72" y="154"/>
              </a:cxn>
              <a:cxn ang="0">
                <a:pos x="78" y="146"/>
              </a:cxn>
              <a:cxn ang="0">
                <a:pos x="90" y="150"/>
              </a:cxn>
              <a:cxn ang="0">
                <a:pos x="98" y="154"/>
              </a:cxn>
              <a:cxn ang="0">
                <a:pos x="108" y="150"/>
              </a:cxn>
              <a:cxn ang="0">
                <a:pos x="110" y="140"/>
              </a:cxn>
              <a:cxn ang="0">
                <a:pos x="120" y="132"/>
              </a:cxn>
              <a:cxn ang="0">
                <a:pos x="130" y="136"/>
              </a:cxn>
              <a:cxn ang="0">
                <a:pos x="140" y="128"/>
              </a:cxn>
              <a:cxn ang="0">
                <a:pos x="138" y="118"/>
              </a:cxn>
              <a:cxn ang="0">
                <a:pos x="136" y="106"/>
              </a:cxn>
              <a:cxn ang="0">
                <a:pos x="150" y="104"/>
              </a:cxn>
              <a:cxn ang="0">
                <a:pos x="156" y="94"/>
              </a:cxn>
              <a:cxn ang="0">
                <a:pos x="150" y="82"/>
              </a:cxn>
              <a:cxn ang="0">
                <a:pos x="142" y="72"/>
              </a:cxn>
              <a:cxn ang="0">
                <a:pos x="150" y="66"/>
              </a:cxn>
              <a:cxn ang="0">
                <a:pos x="154" y="54"/>
              </a:cxn>
              <a:cxn ang="0">
                <a:pos x="146" y="46"/>
              </a:cxn>
              <a:cxn ang="0">
                <a:pos x="136" y="44"/>
              </a:cxn>
              <a:cxn ang="0">
                <a:pos x="134" y="32"/>
              </a:cxn>
              <a:cxn ang="0">
                <a:pos x="134" y="22"/>
              </a:cxn>
              <a:cxn ang="0">
                <a:pos x="124" y="16"/>
              </a:cxn>
              <a:cxn ang="0">
                <a:pos x="116" y="18"/>
              </a:cxn>
              <a:cxn ang="0">
                <a:pos x="104" y="16"/>
              </a:cxn>
              <a:cxn ang="0">
                <a:pos x="102" y="4"/>
              </a:cxn>
              <a:cxn ang="0">
                <a:pos x="90" y="0"/>
              </a:cxn>
              <a:cxn ang="0">
                <a:pos x="82" y="4"/>
              </a:cxn>
              <a:cxn ang="0">
                <a:pos x="72" y="12"/>
              </a:cxn>
              <a:cxn ang="0">
                <a:pos x="64" y="4"/>
              </a:cxn>
              <a:cxn ang="0">
                <a:pos x="54" y="2"/>
              </a:cxn>
              <a:cxn ang="0">
                <a:pos x="46" y="12"/>
              </a:cxn>
              <a:cxn ang="0">
                <a:pos x="40" y="24"/>
              </a:cxn>
              <a:cxn ang="0">
                <a:pos x="30" y="22"/>
              </a:cxn>
              <a:cxn ang="0">
                <a:pos x="18" y="24"/>
              </a:cxn>
              <a:cxn ang="0">
                <a:pos x="16" y="34"/>
              </a:cxn>
              <a:cxn ang="0">
                <a:pos x="64" y="34"/>
              </a:cxn>
              <a:cxn ang="0">
                <a:pos x="98" y="36"/>
              </a:cxn>
              <a:cxn ang="0">
                <a:pos x="122" y="64"/>
              </a:cxn>
              <a:cxn ang="0">
                <a:pos x="122" y="90"/>
              </a:cxn>
              <a:cxn ang="0">
                <a:pos x="100" y="118"/>
              </a:cxn>
              <a:cxn ang="0">
                <a:pos x="74" y="124"/>
              </a:cxn>
              <a:cxn ang="0">
                <a:pos x="42" y="108"/>
              </a:cxn>
              <a:cxn ang="0">
                <a:pos x="32" y="82"/>
              </a:cxn>
              <a:cxn ang="0">
                <a:pos x="42" y="50"/>
              </a:cxn>
              <a:cxn ang="0">
                <a:pos x="64" y="34"/>
              </a:cxn>
            </a:cxnLst>
            <a:rect l="0" t="0" r="r" b="b"/>
            <a:pathLst>
              <a:path w="156" h="156">
                <a:moveTo>
                  <a:pt x="16" y="36"/>
                </a:moveTo>
                <a:lnTo>
                  <a:pt x="16" y="36"/>
                </a:lnTo>
                <a:lnTo>
                  <a:pt x="18" y="40"/>
                </a:lnTo>
                <a:lnTo>
                  <a:pt x="20" y="44"/>
                </a:lnTo>
                <a:lnTo>
                  <a:pt x="18" y="50"/>
                </a:lnTo>
                <a:lnTo>
                  <a:pt x="18" y="50"/>
                </a:lnTo>
                <a:lnTo>
                  <a:pt x="14" y="52"/>
                </a:lnTo>
                <a:lnTo>
                  <a:pt x="10" y="52"/>
                </a:lnTo>
                <a:lnTo>
                  <a:pt x="10" y="52"/>
                </a:lnTo>
                <a:lnTo>
                  <a:pt x="6" y="52"/>
                </a:lnTo>
                <a:lnTo>
                  <a:pt x="4" y="54"/>
                </a:lnTo>
                <a:lnTo>
                  <a:pt x="0" y="58"/>
                </a:lnTo>
                <a:lnTo>
                  <a:pt x="0" y="60"/>
                </a:lnTo>
                <a:lnTo>
                  <a:pt x="0" y="60"/>
                </a:lnTo>
                <a:lnTo>
                  <a:pt x="0" y="66"/>
                </a:lnTo>
                <a:lnTo>
                  <a:pt x="0" y="68"/>
                </a:lnTo>
                <a:lnTo>
                  <a:pt x="2" y="72"/>
                </a:lnTo>
                <a:lnTo>
                  <a:pt x="4" y="72"/>
                </a:lnTo>
                <a:lnTo>
                  <a:pt x="4" y="72"/>
                </a:lnTo>
                <a:lnTo>
                  <a:pt x="8" y="74"/>
                </a:lnTo>
                <a:lnTo>
                  <a:pt x="10" y="78"/>
                </a:lnTo>
                <a:lnTo>
                  <a:pt x="12" y="84"/>
                </a:lnTo>
                <a:lnTo>
                  <a:pt x="12" y="84"/>
                </a:lnTo>
                <a:lnTo>
                  <a:pt x="10" y="86"/>
                </a:lnTo>
                <a:lnTo>
                  <a:pt x="6" y="90"/>
                </a:lnTo>
                <a:lnTo>
                  <a:pt x="6" y="90"/>
                </a:lnTo>
                <a:lnTo>
                  <a:pt x="2" y="92"/>
                </a:lnTo>
                <a:lnTo>
                  <a:pt x="2" y="94"/>
                </a:lnTo>
                <a:lnTo>
                  <a:pt x="0" y="98"/>
                </a:lnTo>
                <a:lnTo>
                  <a:pt x="2" y="102"/>
                </a:lnTo>
                <a:lnTo>
                  <a:pt x="2" y="102"/>
                </a:lnTo>
                <a:lnTo>
                  <a:pt x="4" y="106"/>
                </a:lnTo>
                <a:lnTo>
                  <a:pt x="6" y="108"/>
                </a:lnTo>
                <a:lnTo>
                  <a:pt x="8" y="110"/>
                </a:lnTo>
                <a:lnTo>
                  <a:pt x="12" y="110"/>
                </a:lnTo>
                <a:lnTo>
                  <a:pt x="12" y="110"/>
                </a:lnTo>
                <a:lnTo>
                  <a:pt x="18" y="110"/>
                </a:lnTo>
                <a:lnTo>
                  <a:pt x="22" y="112"/>
                </a:lnTo>
                <a:lnTo>
                  <a:pt x="22" y="112"/>
                </a:lnTo>
                <a:lnTo>
                  <a:pt x="22" y="118"/>
                </a:lnTo>
                <a:lnTo>
                  <a:pt x="22" y="122"/>
                </a:lnTo>
                <a:lnTo>
                  <a:pt x="22" y="124"/>
                </a:lnTo>
                <a:lnTo>
                  <a:pt x="22" y="124"/>
                </a:lnTo>
                <a:lnTo>
                  <a:pt x="20" y="128"/>
                </a:lnTo>
                <a:lnTo>
                  <a:pt x="20" y="130"/>
                </a:lnTo>
                <a:lnTo>
                  <a:pt x="22" y="134"/>
                </a:lnTo>
                <a:lnTo>
                  <a:pt x="24" y="138"/>
                </a:lnTo>
                <a:lnTo>
                  <a:pt x="24" y="138"/>
                </a:lnTo>
                <a:lnTo>
                  <a:pt x="28" y="140"/>
                </a:lnTo>
                <a:lnTo>
                  <a:pt x="30" y="140"/>
                </a:lnTo>
                <a:lnTo>
                  <a:pt x="34" y="140"/>
                </a:lnTo>
                <a:lnTo>
                  <a:pt x="36" y="138"/>
                </a:lnTo>
                <a:lnTo>
                  <a:pt x="36" y="138"/>
                </a:lnTo>
                <a:lnTo>
                  <a:pt x="40" y="136"/>
                </a:lnTo>
                <a:lnTo>
                  <a:pt x="44" y="136"/>
                </a:lnTo>
                <a:lnTo>
                  <a:pt x="50" y="136"/>
                </a:lnTo>
                <a:lnTo>
                  <a:pt x="50" y="136"/>
                </a:lnTo>
                <a:lnTo>
                  <a:pt x="52" y="140"/>
                </a:lnTo>
                <a:lnTo>
                  <a:pt x="52" y="146"/>
                </a:lnTo>
                <a:lnTo>
                  <a:pt x="52" y="146"/>
                </a:lnTo>
                <a:lnTo>
                  <a:pt x="52" y="150"/>
                </a:lnTo>
                <a:lnTo>
                  <a:pt x="54" y="152"/>
                </a:lnTo>
                <a:lnTo>
                  <a:pt x="56" y="154"/>
                </a:lnTo>
                <a:lnTo>
                  <a:pt x="60" y="156"/>
                </a:lnTo>
                <a:lnTo>
                  <a:pt x="60" y="156"/>
                </a:lnTo>
                <a:lnTo>
                  <a:pt x="64" y="156"/>
                </a:lnTo>
                <a:lnTo>
                  <a:pt x="68" y="156"/>
                </a:lnTo>
                <a:lnTo>
                  <a:pt x="72" y="154"/>
                </a:lnTo>
                <a:lnTo>
                  <a:pt x="72" y="150"/>
                </a:lnTo>
                <a:lnTo>
                  <a:pt x="72" y="150"/>
                </a:lnTo>
                <a:lnTo>
                  <a:pt x="74" y="148"/>
                </a:lnTo>
                <a:lnTo>
                  <a:pt x="78" y="146"/>
                </a:lnTo>
                <a:lnTo>
                  <a:pt x="82" y="144"/>
                </a:lnTo>
                <a:lnTo>
                  <a:pt x="82" y="144"/>
                </a:lnTo>
                <a:lnTo>
                  <a:pt x="86" y="144"/>
                </a:lnTo>
                <a:lnTo>
                  <a:pt x="90" y="150"/>
                </a:lnTo>
                <a:lnTo>
                  <a:pt x="90" y="150"/>
                </a:lnTo>
                <a:lnTo>
                  <a:pt x="92" y="152"/>
                </a:lnTo>
                <a:lnTo>
                  <a:pt x="94" y="154"/>
                </a:lnTo>
                <a:lnTo>
                  <a:pt x="98" y="154"/>
                </a:lnTo>
                <a:lnTo>
                  <a:pt x="102" y="154"/>
                </a:lnTo>
                <a:lnTo>
                  <a:pt x="102" y="154"/>
                </a:lnTo>
                <a:lnTo>
                  <a:pt x="106" y="152"/>
                </a:lnTo>
                <a:lnTo>
                  <a:pt x="108" y="150"/>
                </a:lnTo>
                <a:lnTo>
                  <a:pt x="110" y="146"/>
                </a:lnTo>
                <a:lnTo>
                  <a:pt x="110" y="144"/>
                </a:lnTo>
                <a:lnTo>
                  <a:pt x="110" y="144"/>
                </a:lnTo>
                <a:lnTo>
                  <a:pt x="110" y="140"/>
                </a:lnTo>
                <a:lnTo>
                  <a:pt x="112" y="136"/>
                </a:lnTo>
                <a:lnTo>
                  <a:pt x="114" y="132"/>
                </a:lnTo>
                <a:lnTo>
                  <a:pt x="114" y="132"/>
                </a:lnTo>
                <a:lnTo>
                  <a:pt x="120" y="132"/>
                </a:lnTo>
                <a:lnTo>
                  <a:pt x="124" y="134"/>
                </a:lnTo>
                <a:lnTo>
                  <a:pt x="124" y="134"/>
                </a:lnTo>
                <a:lnTo>
                  <a:pt x="126" y="136"/>
                </a:lnTo>
                <a:lnTo>
                  <a:pt x="130" y="136"/>
                </a:lnTo>
                <a:lnTo>
                  <a:pt x="134" y="134"/>
                </a:lnTo>
                <a:lnTo>
                  <a:pt x="136" y="132"/>
                </a:lnTo>
                <a:lnTo>
                  <a:pt x="136" y="132"/>
                </a:lnTo>
                <a:lnTo>
                  <a:pt x="140" y="128"/>
                </a:lnTo>
                <a:lnTo>
                  <a:pt x="140" y="124"/>
                </a:lnTo>
                <a:lnTo>
                  <a:pt x="140" y="122"/>
                </a:lnTo>
                <a:lnTo>
                  <a:pt x="138" y="118"/>
                </a:lnTo>
                <a:lnTo>
                  <a:pt x="138" y="118"/>
                </a:lnTo>
                <a:lnTo>
                  <a:pt x="136" y="116"/>
                </a:lnTo>
                <a:lnTo>
                  <a:pt x="136" y="112"/>
                </a:lnTo>
                <a:lnTo>
                  <a:pt x="136" y="106"/>
                </a:lnTo>
                <a:lnTo>
                  <a:pt x="136" y="106"/>
                </a:lnTo>
                <a:lnTo>
                  <a:pt x="140" y="104"/>
                </a:lnTo>
                <a:lnTo>
                  <a:pt x="146" y="104"/>
                </a:lnTo>
                <a:lnTo>
                  <a:pt x="146" y="104"/>
                </a:lnTo>
                <a:lnTo>
                  <a:pt x="150" y="104"/>
                </a:lnTo>
                <a:lnTo>
                  <a:pt x="152" y="102"/>
                </a:lnTo>
                <a:lnTo>
                  <a:pt x="154" y="98"/>
                </a:lnTo>
                <a:lnTo>
                  <a:pt x="156" y="94"/>
                </a:lnTo>
                <a:lnTo>
                  <a:pt x="156" y="94"/>
                </a:lnTo>
                <a:lnTo>
                  <a:pt x="156" y="90"/>
                </a:lnTo>
                <a:lnTo>
                  <a:pt x="156" y="86"/>
                </a:lnTo>
                <a:lnTo>
                  <a:pt x="154" y="84"/>
                </a:lnTo>
                <a:lnTo>
                  <a:pt x="150" y="82"/>
                </a:lnTo>
                <a:lnTo>
                  <a:pt x="150" y="82"/>
                </a:lnTo>
                <a:lnTo>
                  <a:pt x="148" y="82"/>
                </a:lnTo>
                <a:lnTo>
                  <a:pt x="146" y="78"/>
                </a:lnTo>
                <a:lnTo>
                  <a:pt x="142" y="72"/>
                </a:lnTo>
                <a:lnTo>
                  <a:pt x="142" y="72"/>
                </a:lnTo>
                <a:lnTo>
                  <a:pt x="144" y="68"/>
                </a:lnTo>
                <a:lnTo>
                  <a:pt x="150" y="66"/>
                </a:lnTo>
                <a:lnTo>
                  <a:pt x="150" y="66"/>
                </a:lnTo>
                <a:lnTo>
                  <a:pt x="152" y="64"/>
                </a:lnTo>
                <a:lnTo>
                  <a:pt x="154" y="62"/>
                </a:lnTo>
                <a:lnTo>
                  <a:pt x="154" y="58"/>
                </a:lnTo>
                <a:lnTo>
                  <a:pt x="154" y="54"/>
                </a:lnTo>
                <a:lnTo>
                  <a:pt x="154" y="54"/>
                </a:lnTo>
                <a:lnTo>
                  <a:pt x="152" y="50"/>
                </a:lnTo>
                <a:lnTo>
                  <a:pt x="150" y="46"/>
                </a:lnTo>
                <a:lnTo>
                  <a:pt x="146" y="46"/>
                </a:lnTo>
                <a:lnTo>
                  <a:pt x="144" y="46"/>
                </a:lnTo>
                <a:lnTo>
                  <a:pt x="144" y="46"/>
                </a:lnTo>
                <a:lnTo>
                  <a:pt x="140" y="46"/>
                </a:lnTo>
                <a:lnTo>
                  <a:pt x="136" y="44"/>
                </a:lnTo>
                <a:lnTo>
                  <a:pt x="132" y="40"/>
                </a:lnTo>
                <a:lnTo>
                  <a:pt x="132" y="40"/>
                </a:lnTo>
                <a:lnTo>
                  <a:pt x="132" y="36"/>
                </a:lnTo>
                <a:lnTo>
                  <a:pt x="134" y="32"/>
                </a:lnTo>
                <a:lnTo>
                  <a:pt x="134" y="32"/>
                </a:lnTo>
                <a:lnTo>
                  <a:pt x="136" y="28"/>
                </a:lnTo>
                <a:lnTo>
                  <a:pt x="136" y="26"/>
                </a:lnTo>
                <a:lnTo>
                  <a:pt x="134" y="22"/>
                </a:lnTo>
                <a:lnTo>
                  <a:pt x="132" y="18"/>
                </a:lnTo>
                <a:lnTo>
                  <a:pt x="132" y="18"/>
                </a:lnTo>
                <a:lnTo>
                  <a:pt x="128" y="16"/>
                </a:lnTo>
                <a:lnTo>
                  <a:pt x="124" y="16"/>
                </a:lnTo>
                <a:lnTo>
                  <a:pt x="120" y="16"/>
                </a:lnTo>
                <a:lnTo>
                  <a:pt x="118" y="18"/>
                </a:lnTo>
                <a:lnTo>
                  <a:pt x="118" y="18"/>
                </a:lnTo>
                <a:lnTo>
                  <a:pt x="116" y="18"/>
                </a:lnTo>
                <a:lnTo>
                  <a:pt x="112" y="20"/>
                </a:lnTo>
                <a:lnTo>
                  <a:pt x="106" y="18"/>
                </a:lnTo>
                <a:lnTo>
                  <a:pt x="106" y="18"/>
                </a:lnTo>
                <a:lnTo>
                  <a:pt x="104" y="16"/>
                </a:lnTo>
                <a:lnTo>
                  <a:pt x="104" y="10"/>
                </a:lnTo>
                <a:lnTo>
                  <a:pt x="104" y="10"/>
                </a:lnTo>
                <a:lnTo>
                  <a:pt x="102" y="6"/>
                </a:lnTo>
                <a:lnTo>
                  <a:pt x="102" y="4"/>
                </a:lnTo>
                <a:lnTo>
                  <a:pt x="98" y="0"/>
                </a:lnTo>
                <a:lnTo>
                  <a:pt x="94" y="0"/>
                </a:lnTo>
                <a:lnTo>
                  <a:pt x="94" y="0"/>
                </a:lnTo>
                <a:lnTo>
                  <a:pt x="90" y="0"/>
                </a:lnTo>
                <a:lnTo>
                  <a:pt x="86" y="0"/>
                </a:lnTo>
                <a:lnTo>
                  <a:pt x="84" y="2"/>
                </a:lnTo>
                <a:lnTo>
                  <a:pt x="82" y="4"/>
                </a:lnTo>
                <a:lnTo>
                  <a:pt x="82" y="4"/>
                </a:lnTo>
                <a:lnTo>
                  <a:pt x="80" y="8"/>
                </a:lnTo>
                <a:lnTo>
                  <a:pt x="78" y="10"/>
                </a:lnTo>
                <a:lnTo>
                  <a:pt x="72" y="12"/>
                </a:lnTo>
                <a:lnTo>
                  <a:pt x="72" y="12"/>
                </a:lnTo>
                <a:lnTo>
                  <a:pt x="68" y="10"/>
                </a:lnTo>
                <a:lnTo>
                  <a:pt x="66" y="6"/>
                </a:lnTo>
                <a:lnTo>
                  <a:pt x="66" y="6"/>
                </a:lnTo>
                <a:lnTo>
                  <a:pt x="64" y="4"/>
                </a:lnTo>
                <a:lnTo>
                  <a:pt x="60" y="2"/>
                </a:lnTo>
                <a:lnTo>
                  <a:pt x="58" y="0"/>
                </a:lnTo>
                <a:lnTo>
                  <a:pt x="54" y="2"/>
                </a:lnTo>
                <a:lnTo>
                  <a:pt x="54" y="2"/>
                </a:lnTo>
                <a:lnTo>
                  <a:pt x="50" y="4"/>
                </a:lnTo>
                <a:lnTo>
                  <a:pt x="46" y="6"/>
                </a:lnTo>
                <a:lnTo>
                  <a:pt x="46" y="10"/>
                </a:lnTo>
                <a:lnTo>
                  <a:pt x="46" y="12"/>
                </a:lnTo>
                <a:lnTo>
                  <a:pt x="46" y="12"/>
                </a:lnTo>
                <a:lnTo>
                  <a:pt x="46" y="16"/>
                </a:lnTo>
                <a:lnTo>
                  <a:pt x="44" y="20"/>
                </a:lnTo>
                <a:lnTo>
                  <a:pt x="40" y="24"/>
                </a:lnTo>
                <a:lnTo>
                  <a:pt x="40" y="24"/>
                </a:lnTo>
                <a:lnTo>
                  <a:pt x="36" y="24"/>
                </a:lnTo>
                <a:lnTo>
                  <a:pt x="30" y="22"/>
                </a:lnTo>
                <a:lnTo>
                  <a:pt x="30" y="22"/>
                </a:lnTo>
                <a:lnTo>
                  <a:pt x="28" y="20"/>
                </a:lnTo>
                <a:lnTo>
                  <a:pt x="24" y="20"/>
                </a:lnTo>
                <a:lnTo>
                  <a:pt x="22" y="22"/>
                </a:lnTo>
                <a:lnTo>
                  <a:pt x="18" y="24"/>
                </a:lnTo>
                <a:lnTo>
                  <a:pt x="18" y="24"/>
                </a:lnTo>
                <a:lnTo>
                  <a:pt x="16" y="28"/>
                </a:lnTo>
                <a:lnTo>
                  <a:pt x="14" y="32"/>
                </a:lnTo>
                <a:lnTo>
                  <a:pt x="16" y="34"/>
                </a:lnTo>
                <a:lnTo>
                  <a:pt x="16" y="36"/>
                </a:lnTo>
                <a:lnTo>
                  <a:pt x="16" y="36"/>
                </a:lnTo>
                <a:close/>
                <a:moveTo>
                  <a:pt x="64" y="34"/>
                </a:moveTo>
                <a:lnTo>
                  <a:pt x="64" y="34"/>
                </a:lnTo>
                <a:lnTo>
                  <a:pt x="72" y="32"/>
                </a:lnTo>
                <a:lnTo>
                  <a:pt x="82" y="32"/>
                </a:lnTo>
                <a:lnTo>
                  <a:pt x="90" y="34"/>
                </a:lnTo>
                <a:lnTo>
                  <a:pt x="98" y="36"/>
                </a:lnTo>
                <a:lnTo>
                  <a:pt x="106" y="42"/>
                </a:lnTo>
                <a:lnTo>
                  <a:pt x="112" y="48"/>
                </a:lnTo>
                <a:lnTo>
                  <a:pt x="118" y="56"/>
                </a:lnTo>
                <a:lnTo>
                  <a:pt x="122" y="64"/>
                </a:lnTo>
                <a:lnTo>
                  <a:pt x="122" y="64"/>
                </a:lnTo>
                <a:lnTo>
                  <a:pt x="124" y="72"/>
                </a:lnTo>
                <a:lnTo>
                  <a:pt x="124" y="82"/>
                </a:lnTo>
                <a:lnTo>
                  <a:pt x="122" y="90"/>
                </a:lnTo>
                <a:lnTo>
                  <a:pt x="118" y="98"/>
                </a:lnTo>
                <a:lnTo>
                  <a:pt x="114" y="106"/>
                </a:lnTo>
                <a:lnTo>
                  <a:pt x="108" y="112"/>
                </a:lnTo>
                <a:lnTo>
                  <a:pt x="100" y="118"/>
                </a:lnTo>
                <a:lnTo>
                  <a:pt x="92" y="122"/>
                </a:lnTo>
                <a:lnTo>
                  <a:pt x="92" y="122"/>
                </a:lnTo>
                <a:lnTo>
                  <a:pt x="82" y="124"/>
                </a:lnTo>
                <a:lnTo>
                  <a:pt x="74" y="124"/>
                </a:lnTo>
                <a:lnTo>
                  <a:pt x="64" y="122"/>
                </a:lnTo>
                <a:lnTo>
                  <a:pt x="56" y="118"/>
                </a:lnTo>
                <a:lnTo>
                  <a:pt x="50" y="114"/>
                </a:lnTo>
                <a:lnTo>
                  <a:pt x="42" y="108"/>
                </a:lnTo>
                <a:lnTo>
                  <a:pt x="38" y="100"/>
                </a:lnTo>
                <a:lnTo>
                  <a:pt x="34" y="92"/>
                </a:lnTo>
                <a:lnTo>
                  <a:pt x="34" y="92"/>
                </a:lnTo>
                <a:lnTo>
                  <a:pt x="32" y="82"/>
                </a:lnTo>
                <a:lnTo>
                  <a:pt x="32" y="74"/>
                </a:lnTo>
                <a:lnTo>
                  <a:pt x="34" y="64"/>
                </a:lnTo>
                <a:lnTo>
                  <a:pt x="36" y="56"/>
                </a:lnTo>
                <a:lnTo>
                  <a:pt x="42" y="50"/>
                </a:lnTo>
                <a:lnTo>
                  <a:pt x="48" y="42"/>
                </a:lnTo>
                <a:lnTo>
                  <a:pt x="54" y="38"/>
                </a:lnTo>
                <a:lnTo>
                  <a:pt x="64" y="34"/>
                </a:lnTo>
                <a:lnTo>
                  <a:pt x="64" y="34"/>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6" name="1485461400"/>
          <p:cNvSpPr>
            <a:spLocks noEditPoints="1"/>
          </p:cNvSpPr>
          <p:nvPr/>
        </p:nvSpPr>
        <p:spPr bwMode="auto">
          <a:xfrm>
            <a:off x="8004613" y="1413570"/>
            <a:ext cx="181188" cy="195273"/>
          </a:xfrm>
          <a:custGeom>
            <a:avLst/>
            <a:gdLst/>
            <a:ahLst/>
            <a:cxnLst>
              <a:cxn ang="0">
                <a:pos x="12" y="28"/>
              </a:cxn>
              <a:cxn ang="0">
                <a:pos x="8" y="34"/>
              </a:cxn>
              <a:cxn ang="0">
                <a:pos x="2" y="34"/>
              </a:cxn>
              <a:cxn ang="0">
                <a:pos x="0" y="44"/>
              </a:cxn>
              <a:cxn ang="0">
                <a:pos x="6" y="50"/>
              </a:cxn>
              <a:cxn ang="0">
                <a:pos x="6" y="56"/>
              </a:cxn>
              <a:cxn ang="0">
                <a:pos x="0" y="60"/>
              </a:cxn>
              <a:cxn ang="0">
                <a:pos x="4" y="70"/>
              </a:cxn>
              <a:cxn ang="0">
                <a:pos x="10" y="70"/>
              </a:cxn>
              <a:cxn ang="0">
                <a:pos x="14" y="76"/>
              </a:cxn>
              <a:cxn ang="0">
                <a:pos x="12" y="84"/>
              </a:cxn>
              <a:cxn ang="0">
                <a:pos x="20" y="90"/>
              </a:cxn>
              <a:cxn ang="0">
                <a:pos x="28" y="88"/>
              </a:cxn>
              <a:cxn ang="0">
                <a:pos x="32" y="90"/>
              </a:cxn>
              <a:cxn ang="0">
                <a:pos x="34" y="98"/>
              </a:cxn>
              <a:cxn ang="0">
                <a:pos x="44" y="100"/>
              </a:cxn>
              <a:cxn ang="0">
                <a:pos x="50" y="94"/>
              </a:cxn>
              <a:cxn ang="0">
                <a:pos x="56" y="92"/>
              </a:cxn>
              <a:cxn ang="0">
                <a:pos x="60" y="98"/>
              </a:cxn>
              <a:cxn ang="0">
                <a:pos x="70" y="96"/>
              </a:cxn>
              <a:cxn ang="0">
                <a:pos x="70" y="88"/>
              </a:cxn>
              <a:cxn ang="0">
                <a:pos x="76" y="84"/>
              </a:cxn>
              <a:cxn ang="0">
                <a:pos x="84" y="86"/>
              </a:cxn>
              <a:cxn ang="0">
                <a:pos x="90" y="80"/>
              </a:cxn>
              <a:cxn ang="0">
                <a:pos x="86" y="72"/>
              </a:cxn>
              <a:cxn ang="0">
                <a:pos x="90" y="66"/>
              </a:cxn>
              <a:cxn ang="0">
                <a:pos x="98" y="64"/>
              </a:cxn>
              <a:cxn ang="0">
                <a:pos x="100" y="56"/>
              </a:cxn>
              <a:cxn ang="0">
                <a:pos x="92" y="50"/>
              </a:cxn>
              <a:cxn ang="0">
                <a:pos x="92" y="44"/>
              </a:cxn>
              <a:cxn ang="0">
                <a:pos x="98" y="38"/>
              </a:cxn>
              <a:cxn ang="0">
                <a:pos x="96" y="30"/>
              </a:cxn>
              <a:cxn ang="0">
                <a:pos x="88" y="28"/>
              </a:cxn>
              <a:cxn ang="0">
                <a:pos x="84" y="24"/>
              </a:cxn>
              <a:cxn ang="0">
                <a:pos x="86" y="16"/>
              </a:cxn>
              <a:cxn ang="0">
                <a:pos x="80" y="10"/>
              </a:cxn>
              <a:cxn ang="0">
                <a:pos x="72" y="12"/>
              </a:cxn>
              <a:cxn ang="0">
                <a:pos x="66" y="10"/>
              </a:cxn>
              <a:cxn ang="0">
                <a:pos x="64" y="2"/>
              </a:cxn>
              <a:cxn ang="0">
                <a:pos x="56" y="0"/>
              </a:cxn>
              <a:cxn ang="0">
                <a:pos x="50" y="6"/>
              </a:cxn>
              <a:cxn ang="0">
                <a:pos x="44" y="6"/>
              </a:cxn>
              <a:cxn ang="0">
                <a:pos x="38" y="0"/>
              </a:cxn>
              <a:cxn ang="0">
                <a:pos x="30" y="4"/>
              </a:cxn>
              <a:cxn ang="0">
                <a:pos x="28" y="12"/>
              </a:cxn>
              <a:cxn ang="0">
                <a:pos x="22" y="16"/>
              </a:cxn>
              <a:cxn ang="0">
                <a:pos x="16" y="12"/>
              </a:cxn>
              <a:cxn ang="0">
                <a:pos x="10" y="20"/>
              </a:cxn>
              <a:cxn ang="0">
                <a:pos x="40" y="22"/>
              </a:cxn>
              <a:cxn ang="0">
                <a:pos x="52" y="20"/>
              </a:cxn>
              <a:cxn ang="0">
                <a:pos x="76" y="36"/>
              </a:cxn>
              <a:cxn ang="0">
                <a:pos x="78" y="46"/>
              </a:cxn>
              <a:cxn ang="0">
                <a:pos x="68" y="72"/>
              </a:cxn>
              <a:cxn ang="0">
                <a:pos x="58" y="78"/>
              </a:cxn>
              <a:cxn ang="0">
                <a:pos x="36" y="76"/>
              </a:cxn>
              <a:cxn ang="0">
                <a:pos x="22" y="58"/>
              </a:cxn>
              <a:cxn ang="0">
                <a:pos x="20" y="48"/>
              </a:cxn>
              <a:cxn ang="0">
                <a:pos x="34" y="24"/>
              </a:cxn>
            </a:cxnLst>
            <a:rect l="0" t="0" r="r" b="b"/>
            <a:pathLst>
              <a:path w="100" h="100">
                <a:moveTo>
                  <a:pt x="10" y="24"/>
                </a:moveTo>
                <a:lnTo>
                  <a:pt x="10" y="24"/>
                </a:lnTo>
                <a:lnTo>
                  <a:pt x="12" y="28"/>
                </a:lnTo>
                <a:lnTo>
                  <a:pt x="12" y="32"/>
                </a:lnTo>
                <a:lnTo>
                  <a:pt x="12" y="32"/>
                </a:lnTo>
                <a:lnTo>
                  <a:pt x="8" y="34"/>
                </a:lnTo>
                <a:lnTo>
                  <a:pt x="6" y="34"/>
                </a:lnTo>
                <a:lnTo>
                  <a:pt x="6" y="34"/>
                </a:lnTo>
                <a:lnTo>
                  <a:pt x="2" y="34"/>
                </a:lnTo>
                <a:lnTo>
                  <a:pt x="0" y="38"/>
                </a:lnTo>
                <a:lnTo>
                  <a:pt x="0" y="38"/>
                </a:lnTo>
                <a:lnTo>
                  <a:pt x="0" y="44"/>
                </a:lnTo>
                <a:lnTo>
                  <a:pt x="2" y="46"/>
                </a:lnTo>
                <a:lnTo>
                  <a:pt x="2" y="46"/>
                </a:lnTo>
                <a:lnTo>
                  <a:pt x="6" y="50"/>
                </a:lnTo>
                <a:lnTo>
                  <a:pt x="8" y="54"/>
                </a:lnTo>
                <a:lnTo>
                  <a:pt x="8" y="54"/>
                </a:lnTo>
                <a:lnTo>
                  <a:pt x="6" y="56"/>
                </a:lnTo>
                <a:lnTo>
                  <a:pt x="2" y="58"/>
                </a:lnTo>
                <a:lnTo>
                  <a:pt x="2" y="58"/>
                </a:lnTo>
                <a:lnTo>
                  <a:pt x="0" y="60"/>
                </a:lnTo>
                <a:lnTo>
                  <a:pt x="0" y="66"/>
                </a:lnTo>
                <a:lnTo>
                  <a:pt x="0" y="66"/>
                </a:lnTo>
                <a:lnTo>
                  <a:pt x="4" y="70"/>
                </a:lnTo>
                <a:lnTo>
                  <a:pt x="8" y="70"/>
                </a:lnTo>
                <a:lnTo>
                  <a:pt x="8" y="70"/>
                </a:lnTo>
                <a:lnTo>
                  <a:pt x="10" y="70"/>
                </a:lnTo>
                <a:lnTo>
                  <a:pt x="14" y="72"/>
                </a:lnTo>
                <a:lnTo>
                  <a:pt x="14" y="72"/>
                </a:lnTo>
                <a:lnTo>
                  <a:pt x="14" y="76"/>
                </a:lnTo>
                <a:lnTo>
                  <a:pt x="14" y="80"/>
                </a:lnTo>
                <a:lnTo>
                  <a:pt x="14" y="80"/>
                </a:lnTo>
                <a:lnTo>
                  <a:pt x="12" y="84"/>
                </a:lnTo>
                <a:lnTo>
                  <a:pt x="14" y="88"/>
                </a:lnTo>
                <a:lnTo>
                  <a:pt x="14" y="88"/>
                </a:lnTo>
                <a:lnTo>
                  <a:pt x="20" y="90"/>
                </a:lnTo>
                <a:lnTo>
                  <a:pt x="24" y="88"/>
                </a:lnTo>
                <a:lnTo>
                  <a:pt x="24" y="88"/>
                </a:lnTo>
                <a:lnTo>
                  <a:pt x="28" y="88"/>
                </a:lnTo>
                <a:lnTo>
                  <a:pt x="32" y="88"/>
                </a:lnTo>
                <a:lnTo>
                  <a:pt x="32" y="88"/>
                </a:lnTo>
                <a:lnTo>
                  <a:pt x="32" y="90"/>
                </a:lnTo>
                <a:lnTo>
                  <a:pt x="32" y="94"/>
                </a:lnTo>
                <a:lnTo>
                  <a:pt x="32" y="94"/>
                </a:lnTo>
                <a:lnTo>
                  <a:pt x="34" y="98"/>
                </a:lnTo>
                <a:lnTo>
                  <a:pt x="38" y="100"/>
                </a:lnTo>
                <a:lnTo>
                  <a:pt x="38" y="100"/>
                </a:lnTo>
                <a:lnTo>
                  <a:pt x="44" y="100"/>
                </a:lnTo>
                <a:lnTo>
                  <a:pt x="46" y="96"/>
                </a:lnTo>
                <a:lnTo>
                  <a:pt x="46" y="96"/>
                </a:lnTo>
                <a:lnTo>
                  <a:pt x="50" y="94"/>
                </a:lnTo>
                <a:lnTo>
                  <a:pt x="52" y="92"/>
                </a:lnTo>
                <a:lnTo>
                  <a:pt x="52" y="92"/>
                </a:lnTo>
                <a:lnTo>
                  <a:pt x="56" y="92"/>
                </a:lnTo>
                <a:lnTo>
                  <a:pt x="58" y="96"/>
                </a:lnTo>
                <a:lnTo>
                  <a:pt x="58" y="96"/>
                </a:lnTo>
                <a:lnTo>
                  <a:pt x="60" y="98"/>
                </a:lnTo>
                <a:lnTo>
                  <a:pt x="66" y="98"/>
                </a:lnTo>
                <a:lnTo>
                  <a:pt x="66" y="98"/>
                </a:lnTo>
                <a:lnTo>
                  <a:pt x="70" y="96"/>
                </a:lnTo>
                <a:lnTo>
                  <a:pt x="70" y="92"/>
                </a:lnTo>
                <a:lnTo>
                  <a:pt x="70" y="92"/>
                </a:lnTo>
                <a:lnTo>
                  <a:pt x="70" y="88"/>
                </a:lnTo>
                <a:lnTo>
                  <a:pt x="74" y="84"/>
                </a:lnTo>
                <a:lnTo>
                  <a:pt x="74" y="84"/>
                </a:lnTo>
                <a:lnTo>
                  <a:pt x="76" y="84"/>
                </a:lnTo>
                <a:lnTo>
                  <a:pt x="80" y="86"/>
                </a:lnTo>
                <a:lnTo>
                  <a:pt x="80" y="86"/>
                </a:lnTo>
                <a:lnTo>
                  <a:pt x="84" y="86"/>
                </a:lnTo>
                <a:lnTo>
                  <a:pt x="88" y="84"/>
                </a:lnTo>
                <a:lnTo>
                  <a:pt x="88" y="84"/>
                </a:lnTo>
                <a:lnTo>
                  <a:pt x="90" y="80"/>
                </a:lnTo>
                <a:lnTo>
                  <a:pt x="88" y="76"/>
                </a:lnTo>
                <a:lnTo>
                  <a:pt x="88" y="76"/>
                </a:lnTo>
                <a:lnTo>
                  <a:pt x="86" y="72"/>
                </a:lnTo>
                <a:lnTo>
                  <a:pt x="88" y="68"/>
                </a:lnTo>
                <a:lnTo>
                  <a:pt x="88" y="68"/>
                </a:lnTo>
                <a:lnTo>
                  <a:pt x="90" y="66"/>
                </a:lnTo>
                <a:lnTo>
                  <a:pt x="94" y="66"/>
                </a:lnTo>
                <a:lnTo>
                  <a:pt x="94" y="66"/>
                </a:lnTo>
                <a:lnTo>
                  <a:pt x="98" y="64"/>
                </a:lnTo>
                <a:lnTo>
                  <a:pt x="100" y="60"/>
                </a:lnTo>
                <a:lnTo>
                  <a:pt x="100" y="60"/>
                </a:lnTo>
                <a:lnTo>
                  <a:pt x="100" y="56"/>
                </a:lnTo>
                <a:lnTo>
                  <a:pt x="96" y="52"/>
                </a:lnTo>
                <a:lnTo>
                  <a:pt x="96" y="52"/>
                </a:lnTo>
                <a:lnTo>
                  <a:pt x="92" y="50"/>
                </a:lnTo>
                <a:lnTo>
                  <a:pt x="92" y="46"/>
                </a:lnTo>
                <a:lnTo>
                  <a:pt x="92" y="46"/>
                </a:lnTo>
                <a:lnTo>
                  <a:pt x="92" y="44"/>
                </a:lnTo>
                <a:lnTo>
                  <a:pt x="96" y="42"/>
                </a:lnTo>
                <a:lnTo>
                  <a:pt x="96" y="42"/>
                </a:lnTo>
                <a:lnTo>
                  <a:pt x="98" y="38"/>
                </a:lnTo>
                <a:lnTo>
                  <a:pt x="98" y="34"/>
                </a:lnTo>
                <a:lnTo>
                  <a:pt x="98" y="34"/>
                </a:lnTo>
                <a:lnTo>
                  <a:pt x="96" y="30"/>
                </a:lnTo>
                <a:lnTo>
                  <a:pt x="92" y="30"/>
                </a:lnTo>
                <a:lnTo>
                  <a:pt x="92" y="30"/>
                </a:lnTo>
                <a:lnTo>
                  <a:pt x="88" y="28"/>
                </a:lnTo>
                <a:lnTo>
                  <a:pt x="84" y="26"/>
                </a:lnTo>
                <a:lnTo>
                  <a:pt x="84" y="26"/>
                </a:lnTo>
                <a:lnTo>
                  <a:pt x="84" y="24"/>
                </a:lnTo>
                <a:lnTo>
                  <a:pt x="86" y="20"/>
                </a:lnTo>
                <a:lnTo>
                  <a:pt x="86" y="20"/>
                </a:lnTo>
                <a:lnTo>
                  <a:pt x="86" y="16"/>
                </a:lnTo>
                <a:lnTo>
                  <a:pt x="84" y="12"/>
                </a:lnTo>
                <a:lnTo>
                  <a:pt x="84" y="12"/>
                </a:lnTo>
                <a:lnTo>
                  <a:pt x="80" y="10"/>
                </a:lnTo>
                <a:lnTo>
                  <a:pt x="76" y="10"/>
                </a:lnTo>
                <a:lnTo>
                  <a:pt x="76" y="10"/>
                </a:lnTo>
                <a:lnTo>
                  <a:pt x="72" y="12"/>
                </a:lnTo>
                <a:lnTo>
                  <a:pt x="68" y="12"/>
                </a:lnTo>
                <a:lnTo>
                  <a:pt x="68" y="12"/>
                </a:lnTo>
                <a:lnTo>
                  <a:pt x="66" y="10"/>
                </a:lnTo>
                <a:lnTo>
                  <a:pt x="66" y="6"/>
                </a:lnTo>
                <a:lnTo>
                  <a:pt x="66" y="6"/>
                </a:lnTo>
                <a:lnTo>
                  <a:pt x="64" y="2"/>
                </a:lnTo>
                <a:lnTo>
                  <a:pt x="60" y="0"/>
                </a:lnTo>
                <a:lnTo>
                  <a:pt x="60" y="0"/>
                </a:lnTo>
                <a:lnTo>
                  <a:pt x="56" y="0"/>
                </a:lnTo>
                <a:lnTo>
                  <a:pt x="52" y="2"/>
                </a:lnTo>
                <a:lnTo>
                  <a:pt x="52" y="2"/>
                </a:lnTo>
                <a:lnTo>
                  <a:pt x="50" y="6"/>
                </a:lnTo>
                <a:lnTo>
                  <a:pt x="46" y="8"/>
                </a:lnTo>
                <a:lnTo>
                  <a:pt x="46" y="8"/>
                </a:lnTo>
                <a:lnTo>
                  <a:pt x="44" y="6"/>
                </a:lnTo>
                <a:lnTo>
                  <a:pt x="42" y="4"/>
                </a:lnTo>
                <a:lnTo>
                  <a:pt x="42" y="4"/>
                </a:lnTo>
                <a:lnTo>
                  <a:pt x="38" y="0"/>
                </a:lnTo>
                <a:lnTo>
                  <a:pt x="34" y="0"/>
                </a:lnTo>
                <a:lnTo>
                  <a:pt x="34" y="0"/>
                </a:lnTo>
                <a:lnTo>
                  <a:pt x="30" y="4"/>
                </a:lnTo>
                <a:lnTo>
                  <a:pt x="28" y="8"/>
                </a:lnTo>
                <a:lnTo>
                  <a:pt x="28" y="8"/>
                </a:lnTo>
                <a:lnTo>
                  <a:pt x="28" y="12"/>
                </a:lnTo>
                <a:lnTo>
                  <a:pt x="26" y="16"/>
                </a:lnTo>
                <a:lnTo>
                  <a:pt x="26" y="16"/>
                </a:lnTo>
                <a:lnTo>
                  <a:pt x="22" y="16"/>
                </a:lnTo>
                <a:lnTo>
                  <a:pt x="20" y="14"/>
                </a:lnTo>
                <a:lnTo>
                  <a:pt x="20" y="14"/>
                </a:lnTo>
                <a:lnTo>
                  <a:pt x="16" y="12"/>
                </a:lnTo>
                <a:lnTo>
                  <a:pt x="12" y="16"/>
                </a:lnTo>
                <a:lnTo>
                  <a:pt x="12" y="16"/>
                </a:lnTo>
                <a:lnTo>
                  <a:pt x="10" y="20"/>
                </a:lnTo>
                <a:lnTo>
                  <a:pt x="10" y="24"/>
                </a:lnTo>
                <a:lnTo>
                  <a:pt x="10" y="24"/>
                </a:lnTo>
                <a:close/>
                <a:moveTo>
                  <a:pt x="40" y="22"/>
                </a:moveTo>
                <a:lnTo>
                  <a:pt x="40" y="22"/>
                </a:lnTo>
                <a:lnTo>
                  <a:pt x="46" y="20"/>
                </a:lnTo>
                <a:lnTo>
                  <a:pt x="52" y="20"/>
                </a:lnTo>
                <a:lnTo>
                  <a:pt x="62" y="24"/>
                </a:lnTo>
                <a:lnTo>
                  <a:pt x="72" y="30"/>
                </a:lnTo>
                <a:lnTo>
                  <a:pt x="76" y="36"/>
                </a:lnTo>
                <a:lnTo>
                  <a:pt x="78" y="40"/>
                </a:lnTo>
                <a:lnTo>
                  <a:pt x="78" y="40"/>
                </a:lnTo>
                <a:lnTo>
                  <a:pt x="78" y="46"/>
                </a:lnTo>
                <a:lnTo>
                  <a:pt x="78" y="52"/>
                </a:lnTo>
                <a:lnTo>
                  <a:pt x="76" y="64"/>
                </a:lnTo>
                <a:lnTo>
                  <a:pt x="68" y="72"/>
                </a:lnTo>
                <a:lnTo>
                  <a:pt x="64" y="76"/>
                </a:lnTo>
                <a:lnTo>
                  <a:pt x="58" y="78"/>
                </a:lnTo>
                <a:lnTo>
                  <a:pt x="58" y="78"/>
                </a:lnTo>
                <a:lnTo>
                  <a:pt x="52" y="80"/>
                </a:lnTo>
                <a:lnTo>
                  <a:pt x="46" y="80"/>
                </a:lnTo>
                <a:lnTo>
                  <a:pt x="36" y="76"/>
                </a:lnTo>
                <a:lnTo>
                  <a:pt x="26" y="70"/>
                </a:lnTo>
                <a:lnTo>
                  <a:pt x="24" y="64"/>
                </a:lnTo>
                <a:lnTo>
                  <a:pt x="22" y="58"/>
                </a:lnTo>
                <a:lnTo>
                  <a:pt x="22" y="58"/>
                </a:lnTo>
                <a:lnTo>
                  <a:pt x="20" y="52"/>
                </a:lnTo>
                <a:lnTo>
                  <a:pt x="20" y="48"/>
                </a:lnTo>
                <a:lnTo>
                  <a:pt x="24" y="36"/>
                </a:lnTo>
                <a:lnTo>
                  <a:pt x="30" y="28"/>
                </a:lnTo>
                <a:lnTo>
                  <a:pt x="34" y="24"/>
                </a:lnTo>
                <a:lnTo>
                  <a:pt x="40" y="22"/>
                </a:lnTo>
                <a:lnTo>
                  <a:pt x="40" y="22"/>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7" name="1352025788"/>
          <p:cNvSpPr>
            <a:spLocks noEditPoints="1"/>
          </p:cNvSpPr>
          <p:nvPr/>
        </p:nvSpPr>
        <p:spPr bwMode="auto">
          <a:xfrm>
            <a:off x="8004613" y="1608843"/>
            <a:ext cx="137703" cy="152313"/>
          </a:xfrm>
          <a:custGeom>
            <a:avLst/>
            <a:gdLst/>
            <a:ahLst/>
            <a:cxnLst>
              <a:cxn ang="0">
                <a:pos x="10" y="22"/>
              </a:cxn>
              <a:cxn ang="0">
                <a:pos x="8" y="28"/>
              </a:cxn>
              <a:cxn ang="0">
                <a:pos x="2" y="28"/>
              </a:cxn>
              <a:cxn ang="0">
                <a:pos x="0" y="36"/>
              </a:cxn>
              <a:cxn ang="0">
                <a:pos x="4" y="40"/>
              </a:cxn>
              <a:cxn ang="0">
                <a:pos x="4" y="44"/>
              </a:cxn>
              <a:cxn ang="0">
                <a:pos x="0" y="48"/>
              </a:cxn>
              <a:cxn ang="0">
                <a:pos x="2" y="54"/>
              </a:cxn>
              <a:cxn ang="0">
                <a:pos x="8" y="56"/>
              </a:cxn>
              <a:cxn ang="0">
                <a:pos x="10" y="60"/>
              </a:cxn>
              <a:cxn ang="0">
                <a:pos x="10" y="66"/>
              </a:cxn>
              <a:cxn ang="0">
                <a:pos x="14" y="70"/>
              </a:cxn>
              <a:cxn ang="0">
                <a:pos x="22" y="68"/>
              </a:cxn>
              <a:cxn ang="0">
                <a:pos x="26" y="70"/>
              </a:cxn>
              <a:cxn ang="0">
                <a:pos x="26" y="76"/>
              </a:cxn>
              <a:cxn ang="0">
                <a:pos x="34" y="78"/>
              </a:cxn>
              <a:cxn ang="0">
                <a:pos x="38" y="74"/>
              </a:cxn>
              <a:cxn ang="0">
                <a:pos x="42" y="72"/>
              </a:cxn>
              <a:cxn ang="0">
                <a:pos x="46" y="78"/>
              </a:cxn>
              <a:cxn ang="0">
                <a:pos x="54" y="76"/>
              </a:cxn>
              <a:cxn ang="0">
                <a:pos x="54" y="68"/>
              </a:cxn>
              <a:cxn ang="0">
                <a:pos x="58" y="66"/>
              </a:cxn>
              <a:cxn ang="0">
                <a:pos x="64" y="68"/>
              </a:cxn>
              <a:cxn ang="0">
                <a:pos x="70" y="62"/>
              </a:cxn>
              <a:cxn ang="0">
                <a:pos x="66" y="56"/>
              </a:cxn>
              <a:cxn ang="0">
                <a:pos x="70" y="52"/>
              </a:cxn>
              <a:cxn ang="0">
                <a:pos x="74" y="52"/>
              </a:cxn>
              <a:cxn ang="0">
                <a:pos x="76" y="44"/>
              </a:cxn>
              <a:cxn ang="0">
                <a:pos x="72" y="40"/>
              </a:cxn>
              <a:cxn ang="0">
                <a:pos x="72" y="36"/>
              </a:cxn>
              <a:cxn ang="0">
                <a:pos x="76" y="32"/>
              </a:cxn>
              <a:cxn ang="0">
                <a:pos x="74" y="24"/>
              </a:cxn>
              <a:cxn ang="0">
                <a:pos x="68" y="24"/>
              </a:cxn>
              <a:cxn ang="0">
                <a:pos x="64" y="20"/>
              </a:cxn>
              <a:cxn ang="0">
                <a:pos x="66" y="14"/>
              </a:cxn>
              <a:cxn ang="0">
                <a:pos x="62" y="8"/>
              </a:cxn>
              <a:cxn ang="0">
                <a:pos x="54" y="10"/>
              </a:cxn>
              <a:cxn ang="0">
                <a:pos x="50" y="8"/>
              </a:cxn>
              <a:cxn ang="0">
                <a:pos x="50" y="2"/>
              </a:cxn>
              <a:cxn ang="0">
                <a:pos x="42" y="2"/>
              </a:cxn>
              <a:cxn ang="0">
                <a:pos x="38" y="6"/>
              </a:cxn>
              <a:cxn ang="0">
                <a:pos x="34" y="6"/>
              </a:cxn>
              <a:cxn ang="0">
                <a:pos x="30" y="2"/>
              </a:cxn>
              <a:cxn ang="0">
                <a:pos x="22" y="4"/>
              </a:cxn>
              <a:cxn ang="0">
                <a:pos x="22" y="10"/>
              </a:cxn>
              <a:cxn ang="0">
                <a:pos x="18" y="14"/>
              </a:cxn>
              <a:cxn ang="0">
                <a:pos x="12" y="12"/>
              </a:cxn>
              <a:cxn ang="0">
                <a:pos x="8" y="16"/>
              </a:cxn>
              <a:cxn ang="0">
                <a:pos x="32" y="18"/>
              </a:cxn>
              <a:cxn ang="0">
                <a:pos x="48" y="20"/>
              </a:cxn>
              <a:cxn ang="0">
                <a:pos x="60" y="32"/>
              </a:cxn>
              <a:cxn ang="0">
                <a:pos x="52" y="56"/>
              </a:cxn>
              <a:cxn ang="0">
                <a:pos x="36" y="62"/>
              </a:cxn>
              <a:cxn ang="0">
                <a:pos x="16" y="46"/>
              </a:cxn>
              <a:cxn ang="0">
                <a:pos x="18" y="30"/>
              </a:cxn>
              <a:cxn ang="0">
                <a:pos x="32" y="18"/>
              </a:cxn>
            </a:cxnLst>
            <a:rect l="0" t="0" r="r" b="b"/>
            <a:pathLst>
              <a:path w="76" h="78">
                <a:moveTo>
                  <a:pt x="8" y="20"/>
                </a:moveTo>
                <a:lnTo>
                  <a:pt x="8" y="20"/>
                </a:lnTo>
                <a:lnTo>
                  <a:pt x="10" y="22"/>
                </a:lnTo>
                <a:lnTo>
                  <a:pt x="8" y="26"/>
                </a:lnTo>
                <a:lnTo>
                  <a:pt x="8" y="26"/>
                </a:lnTo>
                <a:lnTo>
                  <a:pt x="8" y="28"/>
                </a:lnTo>
                <a:lnTo>
                  <a:pt x="4" y="28"/>
                </a:lnTo>
                <a:lnTo>
                  <a:pt x="4" y="28"/>
                </a:lnTo>
                <a:lnTo>
                  <a:pt x="2" y="28"/>
                </a:lnTo>
                <a:lnTo>
                  <a:pt x="0" y="32"/>
                </a:lnTo>
                <a:lnTo>
                  <a:pt x="0" y="32"/>
                </a:lnTo>
                <a:lnTo>
                  <a:pt x="0" y="36"/>
                </a:lnTo>
                <a:lnTo>
                  <a:pt x="2" y="38"/>
                </a:lnTo>
                <a:lnTo>
                  <a:pt x="2" y="38"/>
                </a:lnTo>
                <a:lnTo>
                  <a:pt x="4" y="40"/>
                </a:lnTo>
                <a:lnTo>
                  <a:pt x="6" y="42"/>
                </a:lnTo>
                <a:lnTo>
                  <a:pt x="6" y="42"/>
                </a:lnTo>
                <a:lnTo>
                  <a:pt x="4" y="44"/>
                </a:lnTo>
                <a:lnTo>
                  <a:pt x="2" y="46"/>
                </a:lnTo>
                <a:lnTo>
                  <a:pt x="2" y="46"/>
                </a:lnTo>
                <a:lnTo>
                  <a:pt x="0" y="48"/>
                </a:lnTo>
                <a:lnTo>
                  <a:pt x="0" y="52"/>
                </a:lnTo>
                <a:lnTo>
                  <a:pt x="0" y="52"/>
                </a:lnTo>
                <a:lnTo>
                  <a:pt x="2" y="54"/>
                </a:lnTo>
                <a:lnTo>
                  <a:pt x="6" y="56"/>
                </a:lnTo>
                <a:lnTo>
                  <a:pt x="6" y="56"/>
                </a:lnTo>
                <a:lnTo>
                  <a:pt x="8" y="56"/>
                </a:lnTo>
                <a:lnTo>
                  <a:pt x="10" y="56"/>
                </a:lnTo>
                <a:lnTo>
                  <a:pt x="10" y="56"/>
                </a:lnTo>
                <a:lnTo>
                  <a:pt x="10" y="60"/>
                </a:lnTo>
                <a:lnTo>
                  <a:pt x="10" y="62"/>
                </a:lnTo>
                <a:lnTo>
                  <a:pt x="10" y="62"/>
                </a:lnTo>
                <a:lnTo>
                  <a:pt x="10" y="66"/>
                </a:lnTo>
                <a:lnTo>
                  <a:pt x="12" y="70"/>
                </a:lnTo>
                <a:lnTo>
                  <a:pt x="12" y="70"/>
                </a:lnTo>
                <a:lnTo>
                  <a:pt x="14" y="70"/>
                </a:lnTo>
                <a:lnTo>
                  <a:pt x="18" y="70"/>
                </a:lnTo>
                <a:lnTo>
                  <a:pt x="18" y="70"/>
                </a:lnTo>
                <a:lnTo>
                  <a:pt x="22" y="68"/>
                </a:lnTo>
                <a:lnTo>
                  <a:pt x="24" y="68"/>
                </a:lnTo>
                <a:lnTo>
                  <a:pt x="24" y="68"/>
                </a:lnTo>
                <a:lnTo>
                  <a:pt x="26" y="70"/>
                </a:lnTo>
                <a:lnTo>
                  <a:pt x="26" y="74"/>
                </a:lnTo>
                <a:lnTo>
                  <a:pt x="26" y="74"/>
                </a:lnTo>
                <a:lnTo>
                  <a:pt x="26" y="76"/>
                </a:lnTo>
                <a:lnTo>
                  <a:pt x="30" y="78"/>
                </a:lnTo>
                <a:lnTo>
                  <a:pt x="30" y="78"/>
                </a:lnTo>
                <a:lnTo>
                  <a:pt x="34" y="78"/>
                </a:lnTo>
                <a:lnTo>
                  <a:pt x="36" y="76"/>
                </a:lnTo>
                <a:lnTo>
                  <a:pt x="36" y="76"/>
                </a:lnTo>
                <a:lnTo>
                  <a:pt x="38" y="74"/>
                </a:lnTo>
                <a:lnTo>
                  <a:pt x="40" y="72"/>
                </a:lnTo>
                <a:lnTo>
                  <a:pt x="40" y="72"/>
                </a:lnTo>
                <a:lnTo>
                  <a:pt x="42" y="72"/>
                </a:lnTo>
                <a:lnTo>
                  <a:pt x="44" y="76"/>
                </a:lnTo>
                <a:lnTo>
                  <a:pt x="44" y="76"/>
                </a:lnTo>
                <a:lnTo>
                  <a:pt x="46" y="78"/>
                </a:lnTo>
                <a:lnTo>
                  <a:pt x="50" y="78"/>
                </a:lnTo>
                <a:lnTo>
                  <a:pt x="50" y="78"/>
                </a:lnTo>
                <a:lnTo>
                  <a:pt x="54" y="76"/>
                </a:lnTo>
                <a:lnTo>
                  <a:pt x="54" y="72"/>
                </a:lnTo>
                <a:lnTo>
                  <a:pt x="54" y="72"/>
                </a:lnTo>
                <a:lnTo>
                  <a:pt x="54" y="68"/>
                </a:lnTo>
                <a:lnTo>
                  <a:pt x="56" y="66"/>
                </a:lnTo>
                <a:lnTo>
                  <a:pt x="56" y="66"/>
                </a:lnTo>
                <a:lnTo>
                  <a:pt x="58" y="66"/>
                </a:lnTo>
                <a:lnTo>
                  <a:pt x="62" y="68"/>
                </a:lnTo>
                <a:lnTo>
                  <a:pt x="62" y="68"/>
                </a:lnTo>
                <a:lnTo>
                  <a:pt x="64" y="68"/>
                </a:lnTo>
                <a:lnTo>
                  <a:pt x="68" y="66"/>
                </a:lnTo>
                <a:lnTo>
                  <a:pt x="68" y="66"/>
                </a:lnTo>
                <a:lnTo>
                  <a:pt x="70" y="62"/>
                </a:lnTo>
                <a:lnTo>
                  <a:pt x="68" y="60"/>
                </a:lnTo>
                <a:lnTo>
                  <a:pt x="68" y="60"/>
                </a:lnTo>
                <a:lnTo>
                  <a:pt x="66" y="56"/>
                </a:lnTo>
                <a:lnTo>
                  <a:pt x="68" y="54"/>
                </a:lnTo>
                <a:lnTo>
                  <a:pt x="68" y="54"/>
                </a:lnTo>
                <a:lnTo>
                  <a:pt x="70" y="52"/>
                </a:lnTo>
                <a:lnTo>
                  <a:pt x="72" y="52"/>
                </a:lnTo>
                <a:lnTo>
                  <a:pt x="72" y="52"/>
                </a:lnTo>
                <a:lnTo>
                  <a:pt x="74" y="52"/>
                </a:lnTo>
                <a:lnTo>
                  <a:pt x="76" y="48"/>
                </a:lnTo>
                <a:lnTo>
                  <a:pt x="76" y="48"/>
                </a:lnTo>
                <a:lnTo>
                  <a:pt x="76" y="44"/>
                </a:lnTo>
                <a:lnTo>
                  <a:pt x="74" y="42"/>
                </a:lnTo>
                <a:lnTo>
                  <a:pt x="74" y="42"/>
                </a:lnTo>
                <a:lnTo>
                  <a:pt x="72" y="40"/>
                </a:lnTo>
                <a:lnTo>
                  <a:pt x="70" y="38"/>
                </a:lnTo>
                <a:lnTo>
                  <a:pt x="70" y="38"/>
                </a:lnTo>
                <a:lnTo>
                  <a:pt x="72" y="36"/>
                </a:lnTo>
                <a:lnTo>
                  <a:pt x="74" y="34"/>
                </a:lnTo>
                <a:lnTo>
                  <a:pt x="74" y="34"/>
                </a:lnTo>
                <a:lnTo>
                  <a:pt x="76" y="32"/>
                </a:lnTo>
                <a:lnTo>
                  <a:pt x="76" y="28"/>
                </a:lnTo>
                <a:lnTo>
                  <a:pt x="76" y="28"/>
                </a:lnTo>
                <a:lnTo>
                  <a:pt x="74" y="24"/>
                </a:lnTo>
                <a:lnTo>
                  <a:pt x="70" y="24"/>
                </a:lnTo>
                <a:lnTo>
                  <a:pt x="70" y="24"/>
                </a:lnTo>
                <a:lnTo>
                  <a:pt x="68" y="24"/>
                </a:lnTo>
                <a:lnTo>
                  <a:pt x="64" y="22"/>
                </a:lnTo>
                <a:lnTo>
                  <a:pt x="64" y="22"/>
                </a:lnTo>
                <a:lnTo>
                  <a:pt x="64" y="20"/>
                </a:lnTo>
                <a:lnTo>
                  <a:pt x="66" y="16"/>
                </a:lnTo>
                <a:lnTo>
                  <a:pt x="66" y="16"/>
                </a:lnTo>
                <a:lnTo>
                  <a:pt x="66" y="14"/>
                </a:lnTo>
                <a:lnTo>
                  <a:pt x="64" y="10"/>
                </a:lnTo>
                <a:lnTo>
                  <a:pt x="64" y="10"/>
                </a:lnTo>
                <a:lnTo>
                  <a:pt x="62" y="8"/>
                </a:lnTo>
                <a:lnTo>
                  <a:pt x="58" y="10"/>
                </a:lnTo>
                <a:lnTo>
                  <a:pt x="58" y="10"/>
                </a:lnTo>
                <a:lnTo>
                  <a:pt x="54" y="10"/>
                </a:lnTo>
                <a:lnTo>
                  <a:pt x="52" y="10"/>
                </a:lnTo>
                <a:lnTo>
                  <a:pt x="52" y="10"/>
                </a:lnTo>
                <a:lnTo>
                  <a:pt x="50" y="8"/>
                </a:lnTo>
                <a:lnTo>
                  <a:pt x="50" y="6"/>
                </a:lnTo>
                <a:lnTo>
                  <a:pt x="50" y="6"/>
                </a:lnTo>
                <a:lnTo>
                  <a:pt x="50" y="2"/>
                </a:lnTo>
                <a:lnTo>
                  <a:pt x="46" y="0"/>
                </a:lnTo>
                <a:lnTo>
                  <a:pt x="46" y="0"/>
                </a:lnTo>
                <a:lnTo>
                  <a:pt x="42" y="2"/>
                </a:lnTo>
                <a:lnTo>
                  <a:pt x="40" y="4"/>
                </a:lnTo>
                <a:lnTo>
                  <a:pt x="40" y="4"/>
                </a:lnTo>
                <a:lnTo>
                  <a:pt x="38" y="6"/>
                </a:lnTo>
                <a:lnTo>
                  <a:pt x="36" y="8"/>
                </a:lnTo>
                <a:lnTo>
                  <a:pt x="36" y="8"/>
                </a:lnTo>
                <a:lnTo>
                  <a:pt x="34" y="6"/>
                </a:lnTo>
                <a:lnTo>
                  <a:pt x="32" y="4"/>
                </a:lnTo>
                <a:lnTo>
                  <a:pt x="32" y="4"/>
                </a:lnTo>
                <a:lnTo>
                  <a:pt x="30" y="2"/>
                </a:lnTo>
                <a:lnTo>
                  <a:pt x="26" y="2"/>
                </a:lnTo>
                <a:lnTo>
                  <a:pt x="26" y="2"/>
                </a:lnTo>
                <a:lnTo>
                  <a:pt x="22" y="4"/>
                </a:lnTo>
                <a:lnTo>
                  <a:pt x="22" y="8"/>
                </a:lnTo>
                <a:lnTo>
                  <a:pt x="22" y="8"/>
                </a:lnTo>
                <a:lnTo>
                  <a:pt x="22" y="10"/>
                </a:lnTo>
                <a:lnTo>
                  <a:pt x="20" y="14"/>
                </a:lnTo>
                <a:lnTo>
                  <a:pt x="20" y="14"/>
                </a:lnTo>
                <a:lnTo>
                  <a:pt x="18" y="14"/>
                </a:lnTo>
                <a:lnTo>
                  <a:pt x="16" y="12"/>
                </a:lnTo>
                <a:lnTo>
                  <a:pt x="16" y="12"/>
                </a:lnTo>
                <a:lnTo>
                  <a:pt x="12" y="12"/>
                </a:lnTo>
                <a:lnTo>
                  <a:pt x="8" y="14"/>
                </a:lnTo>
                <a:lnTo>
                  <a:pt x="8" y="14"/>
                </a:lnTo>
                <a:lnTo>
                  <a:pt x="8" y="16"/>
                </a:lnTo>
                <a:lnTo>
                  <a:pt x="8" y="20"/>
                </a:lnTo>
                <a:lnTo>
                  <a:pt x="8" y="20"/>
                </a:lnTo>
                <a:close/>
                <a:moveTo>
                  <a:pt x="32" y="18"/>
                </a:moveTo>
                <a:lnTo>
                  <a:pt x="32" y="18"/>
                </a:lnTo>
                <a:lnTo>
                  <a:pt x="40" y="18"/>
                </a:lnTo>
                <a:lnTo>
                  <a:pt x="48" y="20"/>
                </a:lnTo>
                <a:lnTo>
                  <a:pt x="56" y="24"/>
                </a:lnTo>
                <a:lnTo>
                  <a:pt x="60" y="32"/>
                </a:lnTo>
                <a:lnTo>
                  <a:pt x="60" y="32"/>
                </a:lnTo>
                <a:lnTo>
                  <a:pt x="60" y="42"/>
                </a:lnTo>
                <a:lnTo>
                  <a:pt x="58" y="50"/>
                </a:lnTo>
                <a:lnTo>
                  <a:pt x="52" y="56"/>
                </a:lnTo>
                <a:lnTo>
                  <a:pt x="46" y="62"/>
                </a:lnTo>
                <a:lnTo>
                  <a:pt x="46" y="62"/>
                </a:lnTo>
                <a:lnTo>
                  <a:pt x="36" y="62"/>
                </a:lnTo>
                <a:lnTo>
                  <a:pt x="28" y="60"/>
                </a:lnTo>
                <a:lnTo>
                  <a:pt x="20" y="54"/>
                </a:lnTo>
                <a:lnTo>
                  <a:pt x="16" y="46"/>
                </a:lnTo>
                <a:lnTo>
                  <a:pt x="16" y="46"/>
                </a:lnTo>
                <a:lnTo>
                  <a:pt x="16" y="38"/>
                </a:lnTo>
                <a:lnTo>
                  <a:pt x="18" y="30"/>
                </a:lnTo>
                <a:lnTo>
                  <a:pt x="24" y="22"/>
                </a:lnTo>
                <a:lnTo>
                  <a:pt x="32" y="18"/>
                </a:lnTo>
                <a:lnTo>
                  <a:pt x="32" y="18"/>
                </a:lnTo>
                <a:close/>
              </a:path>
            </a:pathLst>
          </a:custGeom>
          <a:solidFill>
            <a:schemeClr val="tx1">
              <a:lumMod val="50000"/>
              <a:lumOff val="50000"/>
            </a:schemeClr>
          </a:solidFill>
          <a:ln w="9525">
            <a:noFill/>
            <a:round/>
            <a:headEnd/>
            <a:tailEnd/>
          </a:ln>
        </p:spPr>
        <p:txBody>
          <a:bodyPr vert="horz" wrap="square" lIns="96782" tIns="48391" rIns="96782" bIns="48391" numCol="1" anchor="t" anchorCtr="0" compatLnSpc="1">
            <a:prstTxWarp prst="textNoShape">
              <a:avLst/>
            </a:prstTxWarp>
          </a:bodyPr>
          <a:lstStyle/>
          <a:p>
            <a:endParaRPr lang="zh-CN" altLang="en-US" sz="2540"/>
          </a:p>
        </p:txBody>
      </p:sp>
      <p:sp>
        <p:nvSpPr>
          <p:cNvPr id="348" name="2071534273"/>
          <p:cNvSpPr>
            <a:spLocks noChangeAspect="1"/>
          </p:cNvSpPr>
          <p:nvPr/>
        </p:nvSpPr>
        <p:spPr bwMode="auto">
          <a:xfrm>
            <a:off x="9562131" y="1399848"/>
            <a:ext cx="1368000" cy="1368000"/>
          </a:xfrm>
          <a:prstGeom prst="ellipse">
            <a:avLst/>
          </a:prstGeom>
          <a:gradFill flip="none" rotWithShape="1">
            <a:gsLst>
              <a:gs pos="0">
                <a:srgbClr val="EBEBEB"/>
              </a:gs>
              <a:gs pos="100000">
                <a:srgbClr val="F0F0F0"/>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pPr>
            <a:endParaRPr lang="zh-CN" altLang="en-US" dirty="0">
              <a:latin typeface="Arial" panose="020B0604020202020204" pitchFamily="34" charset="0"/>
            </a:endParaRPr>
          </a:p>
        </p:txBody>
      </p:sp>
      <p:sp>
        <p:nvSpPr>
          <p:cNvPr id="349" name="84789402"/>
          <p:cNvSpPr/>
          <p:nvPr/>
        </p:nvSpPr>
        <p:spPr>
          <a:xfrm>
            <a:off x="9625979" y="1837487"/>
            <a:ext cx="1253548" cy="800219"/>
          </a:xfrm>
          <a:prstGeom prst="rect">
            <a:avLst/>
          </a:prstGeom>
        </p:spPr>
        <p:txBody>
          <a:bodyPr wrap="none" lIns="0" tIns="0" rIns="0" bIns="0">
            <a:spAutoFit/>
          </a:bodyPr>
          <a:lstStyle/>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Extensive </a:t>
            </a:r>
          </a:p>
          <a:p>
            <a:pPr algn="ctr" defTabSz="1088703" fontAlgn="auto">
              <a:spcBef>
                <a:spcPts val="0"/>
              </a:spcBef>
              <a:spcAft>
                <a:spcPts val="0"/>
              </a:spcAft>
            </a:pPr>
            <a:r>
              <a:rPr lang="en-US" altLang="zh-CN" sz="1400" b="1" dirty="0" smtClean="0">
                <a:latin typeface="Arial" panose="020B0604020202020204" pitchFamily="34" charset="0"/>
                <a:ea typeface="微软雅黑" panose="020B0503020204020204" pitchFamily="34" charset="-122"/>
              </a:rPr>
              <a:t>Experience</a:t>
            </a:r>
            <a:endParaRPr lang="en-US" altLang="zh-CN" sz="1600" b="1" dirty="0" smtClean="0">
              <a:latin typeface="Arial" panose="020B0604020202020204" pitchFamily="34" charset="0"/>
              <a:ea typeface="微软雅黑" panose="020B0503020204020204" pitchFamily="34" charset="-122"/>
            </a:endParaRPr>
          </a:p>
          <a:p>
            <a:pPr algn="ctr"/>
            <a:r>
              <a:rPr lang="en-US" altLang="zh-CN" sz="1200" dirty="0" smtClean="0">
                <a:solidFill>
                  <a:schemeClr val="tx1">
                    <a:lumMod val="75000"/>
                    <a:lumOff val="25000"/>
                  </a:schemeClr>
                </a:solidFill>
                <a:latin typeface="Arial" panose="020B0604020202020204" pitchFamily="34" charset="0"/>
                <a:cs typeface="Arial" pitchFamily="34" charset="0"/>
              </a:rPr>
              <a:t>DR experience of </a:t>
            </a:r>
          </a:p>
          <a:p>
            <a:pPr algn="ctr"/>
            <a:r>
              <a:rPr lang="en-US" altLang="zh-CN" sz="1200" dirty="0" smtClean="0">
                <a:solidFill>
                  <a:schemeClr val="tx1">
                    <a:lumMod val="75000"/>
                    <a:lumOff val="25000"/>
                  </a:schemeClr>
                </a:solidFill>
                <a:latin typeface="Arial" panose="020B0604020202020204" pitchFamily="34" charset="0"/>
                <a:cs typeface="Arial" pitchFamily="34" charset="0"/>
              </a:rPr>
              <a:t>1300+ km</a:t>
            </a:r>
            <a:endParaRPr lang="zh-CN" altLang="en-US" sz="1200" dirty="0">
              <a:solidFill>
                <a:schemeClr val="tx1">
                  <a:lumMod val="75000"/>
                  <a:lumOff val="25000"/>
                </a:schemeClr>
              </a:solidFill>
              <a:latin typeface="Arial" panose="020B0604020202020204" pitchFamily="34" charset="0"/>
              <a:cs typeface="Arial" pitchFamily="34" charset="0"/>
            </a:endParaRPr>
          </a:p>
        </p:txBody>
      </p:sp>
      <p:sp>
        <p:nvSpPr>
          <p:cNvPr id="356" name="677583724"/>
          <p:cNvSpPr>
            <a:spLocks noEditPoints="1"/>
          </p:cNvSpPr>
          <p:nvPr/>
        </p:nvSpPr>
        <p:spPr bwMode="auto">
          <a:xfrm>
            <a:off x="10019468" y="1459649"/>
            <a:ext cx="532232" cy="380165"/>
          </a:xfrm>
          <a:custGeom>
            <a:avLst/>
            <a:gdLst>
              <a:gd name="T0" fmla="*/ 166 w 166"/>
              <a:gd name="T1" fmla="*/ 42 h 118"/>
              <a:gd name="T2" fmla="*/ 161 w 166"/>
              <a:gd name="T3" fmla="*/ 36 h 118"/>
              <a:gd name="T4" fmla="*/ 159 w 166"/>
              <a:gd name="T5" fmla="*/ 36 h 118"/>
              <a:gd name="T6" fmla="*/ 82 w 166"/>
              <a:gd name="T7" fmla="*/ 0 h 118"/>
              <a:gd name="T8" fmla="*/ 79 w 166"/>
              <a:gd name="T9" fmla="*/ 0 h 118"/>
              <a:gd name="T10" fmla="*/ 2 w 166"/>
              <a:gd name="T11" fmla="*/ 36 h 118"/>
              <a:gd name="T12" fmla="*/ 0 w 166"/>
              <a:gd name="T13" fmla="*/ 39 h 118"/>
              <a:gd name="T14" fmla="*/ 2 w 166"/>
              <a:gd name="T15" fmla="*/ 42 h 118"/>
              <a:gd name="T16" fmla="*/ 35 w 166"/>
              <a:gd name="T17" fmla="*/ 57 h 118"/>
              <a:gd name="T18" fmla="*/ 34 w 166"/>
              <a:gd name="T19" fmla="*/ 57 h 118"/>
              <a:gd name="T20" fmla="*/ 34 w 166"/>
              <a:gd name="T21" fmla="*/ 98 h 118"/>
              <a:gd name="T22" fmla="*/ 81 w 166"/>
              <a:gd name="T23" fmla="*/ 118 h 118"/>
              <a:gd name="T24" fmla="*/ 127 w 166"/>
              <a:gd name="T25" fmla="*/ 98 h 118"/>
              <a:gd name="T26" fmla="*/ 127 w 166"/>
              <a:gd name="T27" fmla="*/ 57 h 118"/>
              <a:gd name="T28" fmla="*/ 127 w 166"/>
              <a:gd name="T29" fmla="*/ 57 h 118"/>
              <a:gd name="T30" fmla="*/ 159 w 166"/>
              <a:gd name="T31" fmla="*/ 42 h 118"/>
              <a:gd name="T32" fmla="*/ 160 w 166"/>
              <a:gd name="T33" fmla="*/ 42 h 118"/>
              <a:gd name="T34" fmla="*/ 161 w 166"/>
              <a:gd name="T35" fmla="*/ 42 h 118"/>
              <a:gd name="T36" fmla="*/ 144 w 166"/>
              <a:gd name="T37" fmla="*/ 41 h 118"/>
              <a:gd name="T38" fmla="*/ 81 w 166"/>
              <a:gd name="T39" fmla="*/ 70 h 118"/>
              <a:gd name="T40" fmla="*/ 12 w 166"/>
              <a:gd name="T41" fmla="*/ 39 h 118"/>
              <a:gd name="T42" fmla="*/ 81 w 166"/>
              <a:gd name="T43" fmla="*/ 8 h 118"/>
              <a:gd name="T44" fmla="*/ 144 w 166"/>
              <a:gd name="T45" fmla="*/ 36 h 118"/>
              <a:gd name="T46" fmla="*/ 120 w 166"/>
              <a:gd name="T47" fmla="*/ 98 h 118"/>
              <a:gd name="T48" fmla="*/ 81 w 166"/>
              <a:gd name="T49" fmla="*/ 110 h 118"/>
              <a:gd name="T50" fmla="*/ 42 w 166"/>
              <a:gd name="T51" fmla="*/ 98 h 118"/>
              <a:gd name="T52" fmla="*/ 42 w 166"/>
              <a:gd name="T53" fmla="*/ 60 h 118"/>
              <a:gd name="T54" fmla="*/ 79 w 166"/>
              <a:gd name="T55" fmla="*/ 77 h 118"/>
              <a:gd name="T56" fmla="*/ 81 w 166"/>
              <a:gd name="T57" fmla="*/ 78 h 118"/>
              <a:gd name="T58" fmla="*/ 82 w 166"/>
              <a:gd name="T59" fmla="*/ 77 h 118"/>
              <a:gd name="T60" fmla="*/ 120 w 166"/>
              <a:gd name="T61" fmla="*/ 60 h 118"/>
              <a:gd name="T62" fmla="*/ 120 w 166"/>
              <a:gd name="T63" fmla="*/ 9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118">
                <a:moveTo>
                  <a:pt x="166" y="42"/>
                </a:moveTo>
                <a:cubicBezTo>
                  <a:pt x="166" y="39"/>
                  <a:pt x="163" y="37"/>
                  <a:pt x="161" y="36"/>
                </a:cubicBezTo>
                <a:cubicBezTo>
                  <a:pt x="160" y="36"/>
                  <a:pt x="160" y="36"/>
                  <a:pt x="159" y="36"/>
                </a:cubicBezTo>
                <a:cubicBezTo>
                  <a:pt x="82" y="0"/>
                  <a:pt x="82" y="0"/>
                  <a:pt x="82" y="0"/>
                </a:cubicBezTo>
                <a:cubicBezTo>
                  <a:pt x="81" y="0"/>
                  <a:pt x="80" y="0"/>
                  <a:pt x="79" y="0"/>
                </a:cubicBezTo>
                <a:cubicBezTo>
                  <a:pt x="2" y="36"/>
                  <a:pt x="2" y="36"/>
                  <a:pt x="2" y="36"/>
                </a:cubicBezTo>
                <a:cubicBezTo>
                  <a:pt x="1" y="36"/>
                  <a:pt x="0" y="37"/>
                  <a:pt x="0" y="39"/>
                </a:cubicBezTo>
                <a:cubicBezTo>
                  <a:pt x="0" y="40"/>
                  <a:pt x="1" y="42"/>
                  <a:pt x="2" y="42"/>
                </a:cubicBezTo>
                <a:cubicBezTo>
                  <a:pt x="35" y="57"/>
                  <a:pt x="35" y="57"/>
                  <a:pt x="35" y="57"/>
                </a:cubicBezTo>
                <a:cubicBezTo>
                  <a:pt x="34" y="57"/>
                  <a:pt x="34" y="57"/>
                  <a:pt x="34" y="57"/>
                </a:cubicBezTo>
                <a:cubicBezTo>
                  <a:pt x="34" y="98"/>
                  <a:pt x="34" y="98"/>
                  <a:pt x="34" y="98"/>
                </a:cubicBezTo>
                <a:cubicBezTo>
                  <a:pt x="34" y="108"/>
                  <a:pt x="57" y="118"/>
                  <a:pt x="81" y="118"/>
                </a:cubicBezTo>
                <a:cubicBezTo>
                  <a:pt x="105" y="118"/>
                  <a:pt x="127" y="108"/>
                  <a:pt x="127" y="98"/>
                </a:cubicBezTo>
                <a:cubicBezTo>
                  <a:pt x="127" y="57"/>
                  <a:pt x="127" y="57"/>
                  <a:pt x="127" y="57"/>
                </a:cubicBezTo>
                <a:cubicBezTo>
                  <a:pt x="127" y="57"/>
                  <a:pt x="127" y="57"/>
                  <a:pt x="127" y="57"/>
                </a:cubicBezTo>
                <a:cubicBezTo>
                  <a:pt x="159" y="42"/>
                  <a:pt x="159" y="42"/>
                  <a:pt x="159" y="42"/>
                </a:cubicBezTo>
                <a:cubicBezTo>
                  <a:pt x="160" y="42"/>
                  <a:pt x="160" y="42"/>
                  <a:pt x="160" y="42"/>
                </a:cubicBezTo>
                <a:cubicBezTo>
                  <a:pt x="160" y="42"/>
                  <a:pt x="161" y="42"/>
                  <a:pt x="161" y="42"/>
                </a:cubicBezTo>
                <a:moveTo>
                  <a:pt x="144" y="41"/>
                </a:moveTo>
                <a:cubicBezTo>
                  <a:pt x="81" y="70"/>
                  <a:pt x="81" y="70"/>
                  <a:pt x="81" y="70"/>
                </a:cubicBezTo>
                <a:cubicBezTo>
                  <a:pt x="12" y="39"/>
                  <a:pt x="12" y="39"/>
                  <a:pt x="12" y="39"/>
                </a:cubicBezTo>
                <a:cubicBezTo>
                  <a:pt x="81" y="8"/>
                  <a:pt x="81" y="8"/>
                  <a:pt x="81" y="8"/>
                </a:cubicBezTo>
                <a:cubicBezTo>
                  <a:pt x="144" y="36"/>
                  <a:pt x="144" y="36"/>
                  <a:pt x="144" y="36"/>
                </a:cubicBezTo>
                <a:moveTo>
                  <a:pt x="120" y="98"/>
                </a:moveTo>
                <a:cubicBezTo>
                  <a:pt x="120" y="101"/>
                  <a:pt x="105" y="110"/>
                  <a:pt x="81" y="110"/>
                </a:cubicBezTo>
                <a:cubicBezTo>
                  <a:pt x="57" y="110"/>
                  <a:pt x="42" y="101"/>
                  <a:pt x="42" y="98"/>
                </a:cubicBezTo>
                <a:cubicBezTo>
                  <a:pt x="42" y="60"/>
                  <a:pt x="42" y="60"/>
                  <a:pt x="42" y="60"/>
                </a:cubicBezTo>
                <a:cubicBezTo>
                  <a:pt x="79" y="77"/>
                  <a:pt x="79" y="77"/>
                  <a:pt x="79" y="77"/>
                </a:cubicBezTo>
                <a:cubicBezTo>
                  <a:pt x="80" y="78"/>
                  <a:pt x="80" y="78"/>
                  <a:pt x="81" y="78"/>
                </a:cubicBezTo>
                <a:cubicBezTo>
                  <a:pt x="81" y="78"/>
                  <a:pt x="82" y="78"/>
                  <a:pt x="82" y="77"/>
                </a:cubicBezTo>
                <a:cubicBezTo>
                  <a:pt x="120" y="60"/>
                  <a:pt x="120" y="60"/>
                  <a:pt x="120" y="60"/>
                </a:cubicBezTo>
                <a:lnTo>
                  <a:pt x="120" y="98"/>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40336162"/>
          <p:cNvSpPr>
            <a:spLocks/>
          </p:cNvSpPr>
          <p:nvPr/>
        </p:nvSpPr>
        <p:spPr bwMode="auto">
          <a:xfrm>
            <a:off x="10268910" y="1575699"/>
            <a:ext cx="266783" cy="18675"/>
          </a:xfrm>
          <a:custGeom>
            <a:avLst/>
            <a:gdLst>
              <a:gd name="T0" fmla="*/ 83 w 83"/>
              <a:gd name="T1" fmla="*/ 0 h 6"/>
              <a:gd name="T2" fmla="*/ 66 w 83"/>
              <a:gd name="T3" fmla="*/ 0 h 6"/>
              <a:gd name="T4" fmla="*/ 3 w 83"/>
              <a:gd name="T5" fmla="*/ 0 h 6"/>
              <a:gd name="T6" fmla="*/ 0 w 83"/>
              <a:gd name="T7" fmla="*/ 3 h 6"/>
              <a:gd name="T8" fmla="*/ 3 w 83"/>
              <a:gd name="T9" fmla="*/ 5 h 6"/>
              <a:gd name="T10" fmla="*/ 66 w 83"/>
              <a:gd name="T11" fmla="*/ 5 h 6"/>
              <a:gd name="T12" fmla="*/ 82 w 83"/>
              <a:gd name="T13" fmla="*/ 6 h 6"/>
              <a:gd name="T14" fmla="*/ 83 w 8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
                <a:moveTo>
                  <a:pt x="83" y="0"/>
                </a:moveTo>
                <a:cubicBezTo>
                  <a:pt x="66" y="0"/>
                  <a:pt x="66" y="0"/>
                  <a:pt x="66" y="0"/>
                </a:cubicBezTo>
                <a:cubicBezTo>
                  <a:pt x="3" y="0"/>
                  <a:pt x="3" y="0"/>
                  <a:pt x="3" y="0"/>
                </a:cubicBezTo>
                <a:cubicBezTo>
                  <a:pt x="1" y="0"/>
                  <a:pt x="0" y="1"/>
                  <a:pt x="0" y="3"/>
                </a:cubicBezTo>
                <a:cubicBezTo>
                  <a:pt x="0" y="4"/>
                  <a:pt x="1" y="5"/>
                  <a:pt x="3" y="5"/>
                </a:cubicBezTo>
                <a:cubicBezTo>
                  <a:pt x="66" y="5"/>
                  <a:pt x="66" y="5"/>
                  <a:pt x="66" y="5"/>
                </a:cubicBezTo>
                <a:cubicBezTo>
                  <a:pt x="82" y="6"/>
                  <a:pt x="82" y="6"/>
                  <a:pt x="82" y="6"/>
                </a:cubicBezTo>
                <a:cubicBezTo>
                  <a:pt x="82" y="6"/>
                  <a:pt x="83" y="6"/>
                  <a:pt x="83" y="6"/>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2097300945"/>
          <p:cNvSpPr>
            <a:spLocks/>
          </p:cNvSpPr>
          <p:nvPr/>
        </p:nvSpPr>
        <p:spPr bwMode="auto">
          <a:xfrm>
            <a:off x="10519686" y="1594374"/>
            <a:ext cx="44020" cy="184080"/>
          </a:xfrm>
          <a:custGeom>
            <a:avLst/>
            <a:gdLst>
              <a:gd name="T0" fmla="*/ 5 w 14"/>
              <a:gd name="T1" fmla="*/ 0 h 57"/>
              <a:gd name="T2" fmla="*/ 5 w 14"/>
              <a:gd name="T3" fmla="*/ 23 h 57"/>
              <a:gd name="T4" fmla="*/ 0 w 14"/>
              <a:gd name="T5" fmla="*/ 30 h 57"/>
              <a:gd name="T6" fmla="*/ 5 w 14"/>
              <a:gd name="T7" fmla="*/ 36 h 57"/>
              <a:gd name="T8" fmla="*/ 5 w 14"/>
              <a:gd name="T9" fmla="*/ 54 h 57"/>
              <a:gd name="T10" fmla="*/ 7 w 14"/>
              <a:gd name="T11" fmla="*/ 57 h 57"/>
              <a:gd name="T12" fmla="*/ 10 w 14"/>
              <a:gd name="T13" fmla="*/ 54 h 57"/>
              <a:gd name="T14" fmla="*/ 10 w 14"/>
              <a:gd name="T15" fmla="*/ 36 h 57"/>
              <a:gd name="T16" fmla="*/ 14 w 14"/>
              <a:gd name="T17" fmla="*/ 30 h 57"/>
              <a:gd name="T18" fmla="*/ 10 w 14"/>
              <a:gd name="T19" fmla="*/ 23 h 57"/>
              <a:gd name="T20" fmla="*/ 10 w 14"/>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7">
                <a:moveTo>
                  <a:pt x="5" y="0"/>
                </a:moveTo>
                <a:cubicBezTo>
                  <a:pt x="5" y="23"/>
                  <a:pt x="5" y="23"/>
                  <a:pt x="5" y="23"/>
                </a:cubicBezTo>
                <a:cubicBezTo>
                  <a:pt x="2" y="24"/>
                  <a:pt x="0" y="27"/>
                  <a:pt x="0" y="30"/>
                </a:cubicBezTo>
                <a:cubicBezTo>
                  <a:pt x="0" y="33"/>
                  <a:pt x="2" y="35"/>
                  <a:pt x="5" y="36"/>
                </a:cubicBezTo>
                <a:cubicBezTo>
                  <a:pt x="5" y="54"/>
                  <a:pt x="5" y="54"/>
                  <a:pt x="5" y="54"/>
                </a:cubicBezTo>
                <a:cubicBezTo>
                  <a:pt x="5" y="56"/>
                  <a:pt x="6" y="57"/>
                  <a:pt x="7" y="57"/>
                </a:cubicBezTo>
                <a:cubicBezTo>
                  <a:pt x="9" y="57"/>
                  <a:pt x="10" y="56"/>
                  <a:pt x="10" y="54"/>
                </a:cubicBezTo>
                <a:cubicBezTo>
                  <a:pt x="10" y="36"/>
                  <a:pt x="10" y="36"/>
                  <a:pt x="10" y="36"/>
                </a:cubicBezTo>
                <a:cubicBezTo>
                  <a:pt x="12" y="35"/>
                  <a:pt x="14" y="33"/>
                  <a:pt x="14" y="30"/>
                </a:cubicBezTo>
                <a:cubicBezTo>
                  <a:pt x="14" y="27"/>
                  <a:pt x="12" y="24"/>
                  <a:pt x="10" y="23"/>
                </a:cubicBezTo>
                <a:cubicBezTo>
                  <a:pt x="10" y="0"/>
                  <a:pt x="10" y="0"/>
                  <a:pt x="10"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 name="组合 1"/>
          <p:cNvGrpSpPr>
            <a:grpSpLocks noChangeAspect="1"/>
          </p:cNvGrpSpPr>
          <p:nvPr/>
        </p:nvGrpSpPr>
        <p:grpSpPr>
          <a:xfrm>
            <a:off x="6589315" y="3445529"/>
            <a:ext cx="3192752" cy="2629295"/>
            <a:chOff x="1406284" y="1475884"/>
            <a:chExt cx="5718809" cy="4112429"/>
          </a:xfrm>
        </p:grpSpPr>
        <p:grpSp>
          <p:nvGrpSpPr>
            <p:cNvPr id="5" name="组合 198"/>
            <p:cNvGrpSpPr/>
            <p:nvPr/>
          </p:nvGrpSpPr>
          <p:grpSpPr>
            <a:xfrm>
              <a:off x="1406284" y="1475884"/>
              <a:ext cx="5718809" cy="4112429"/>
              <a:chOff x="3845452" y="1391717"/>
              <a:chExt cx="4852840" cy="4127289"/>
            </a:xfrm>
          </p:grpSpPr>
          <p:grpSp>
            <p:nvGrpSpPr>
              <p:cNvPr id="6" name="组合 359"/>
              <p:cNvGrpSpPr/>
              <p:nvPr/>
            </p:nvGrpSpPr>
            <p:grpSpPr>
              <a:xfrm>
                <a:off x="3845452" y="1474678"/>
                <a:ext cx="4792786" cy="4044328"/>
                <a:chOff x="1351783" y="403936"/>
                <a:chExt cx="6323012" cy="5335587"/>
              </a:xfrm>
              <a:solidFill>
                <a:schemeClr val="tx1">
                  <a:lumMod val="75000"/>
                  <a:lumOff val="25000"/>
                </a:schemeClr>
              </a:solidFill>
            </p:grpSpPr>
            <p:sp>
              <p:nvSpPr>
                <p:cNvPr id="466" name="Freeform 7"/>
                <p:cNvSpPr>
                  <a:spLocks/>
                </p:cNvSpPr>
                <p:nvPr/>
              </p:nvSpPr>
              <p:spPr bwMode="auto">
                <a:xfrm>
                  <a:off x="1351783" y="1150833"/>
                  <a:ext cx="2525713" cy="1955027"/>
                </a:xfrm>
                <a:custGeom>
                  <a:avLst/>
                  <a:gdLst>
                    <a:gd name="connsiteX0" fmla="*/ 6587 w 10000"/>
                    <a:gd name="connsiteY0" fmla="*/ 0 h 10000"/>
                    <a:gd name="connsiteX1" fmla="*/ 6669 w 10000"/>
                    <a:gd name="connsiteY1" fmla="*/ 0 h 10000"/>
                    <a:gd name="connsiteX2" fmla="*/ 6757 w 10000"/>
                    <a:gd name="connsiteY2" fmla="*/ 8 h 10000"/>
                    <a:gd name="connsiteX3" fmla="*/ 6838 w 10000"/>
                    <a:gd name="connsiteY3" fmla="*/ 8 h 10000"/>
                    <a:gd name="connsiteX4" fmla="*/ 6901 w 10000"/>
                    <a:gd name="connsiteY4" fmla="*/ 33 h 10000"/>
                    <a:gd name="connsiteX5" fmla="*/ 6926 w 10000"/>
                    <a:gd name="connsiteY5" fmla="*/ 58 h 10000"/>
                    <a:gd name="connsiteX6" fmla="*/ 6920 w 10000"/>
                    <a:gd name="connsiteY6" fmla="*/ 83 h 10000"/>
                    <a:gd name="connsiteX7" fmla="*/ 6908 w 10000"/>
                    <a:gd name="connsiteY7" fmla="*/ 140 h 10000"/>
                    <a:gd name="connsiteX8" fmla="*/ 6876 w 10000"/>
                    <a:gd name="connsiteY8" fmla="*/ 182 h 10000"/>
                    <a:gd name="connsiteX9" fmla="*/ 6864 w 10000"/>
                    <a:gd name="connsiteY9" fmla="*/ 231 h 10000"/>
                    <a:gd name="connsiteX10" fmla="*/ 6870 w 10000"/>
                    <a:gd name="connsiteY10" fmla="*/ 281 h 10000"/>
                    <a:gd name="connsiteX11" fmla="*/ 6889 w 10000"/>
                    <a:gd name="connsiteY11" fmla="*/ 322 h 10000"/>
                    <a:gd name="connsiteX12" fmla="*/ 6920 w 10000"/>
                    <a:gd name="connsiteY12" fmla="*/ 380 h 10000"/>
                    <a:gd name="connsiteX13" fmla="*/ 6939 w 10000"/>
                    <a:gd name="connsiteY13" fmla="*/ 454 h 10000"/>
                    <a:gd name="connsiteX14" fmla="*/ 6945 w 10000"/>
                    <a:gd name="connsiteY14" fmla="*/ 520 h 10000"/>
                    <a:gd name="connsiteX15" fmla="*/ 6964 w 10000"/>
                    <a:gd name="connsiteY15" fmla="*/ 561 h 10000"/>
                    <a:gd name="connsiteX16" fmla="*/ 6996 w 10000"/>
                    <a:gd name="connsiteY16" fmla="*/ 602 h 10000"/>
                    <a:gd name="connsiteX17" fmla="*/ 7046 w 10000"/>
                    <a:gd name="connsiteY17" fmla="*/ 627 h 10000"/>
                    <a:gd name="connsiteX18" fmla="*/ 7090 w 10000"/>
                    <a:gd name="connsiteY18" fmla="*/ 677 h 10000"/>
                    <a:gd name="connsiteX19" fmla="*/ 7140 w 10000"/>
                    <a:gd name="connsiteY19" fmla="*/ 759 h 10000"/>
                    <a:gd name="connsiteX20" fmla="*/ 7190 w 10000"/>
                    <a:gd name="connsiteY20" fmla="*/ 866 h 10000"/>
                    <a:gd name="connsiteX21" fmla="*/ 7216 w 10000"/>
                    <a:gd name="connsiteY21" fmla="*/ 965 h 10000"/>
                    <a:gd name="connsiteX22" fmla="*/ 7253 w 10000"/>
                    <a:gd name="connsiteY22" fmla="*/ 1040 h 10000"/>
                    <a:gd name="connsiteX23" fmla="*/ 7278 w 10000"/>
                    <a:gd name="connsiteY23" fmla="*/ 1081 h 10000"/>
                    <a:gd name="connsiteX24" fmla="*/ 7322 w 10000"/>
                    <a:gd name="connsiteY24" fmla="*/ 1089 h 10000"/>
                    <a:gd name="connsiteX25" fmla="*/ 7385 w 10000"/>
                    <a:gd name="connsiteY25" fmla="*/ 1089 h 10000"/>
                    <a:gd name="connsiteX26" fmla="*/ 7442 w 10000"/>
                    <a:gd name="connsiteY26" fmla="*/ 1081 h 10000"/>
                    <a:gd name="connsiteX27" fmla="*/ 7486 w 10000"/>
                    <a:gd name="connsiteY27" fmla="*/ 1089 h 10000"/>
                    <a:gd name="connsiteX28" fmla="*/ 7542 w 10000"/>
                    <a:gd name="connsiteY28" fmla="*/ 1147 h 10000"/>
                    <a:gd name="connsiteX29" fmla="*/ 7568 w 10000"/>
                    <a:gd name="connsiteY29" fmla="*/ 1172 h 10000"/>
                    <a:gd name="connsiteX30" fmla="*/ 7612 w 10000"/>
                    <a:gd name="connsiteY30" fmla="*/ 1172 h 10000"/>
                    <a:gd name="connsiteX31" fmla="*/ 7674 w 10000"/>
                    <a:gd name="connsiteY31" fmla="*/ 1205 h 10000"/>
                    <a:gd name="connsiteX32" fmla="*/ 7712 w 10000"/>
                    <a:gd name="connsiteY32" fmla="*/ 1262 h 10000"/>
                    <a:gd name="connsiteX33" fmla="*/ 7750 w 10000"/>
                    <a:gd name="connsiteY33" fmla="*/ 1328 h 10000"/>
                    <a:gd name="connsiteX34" fmla="*/ 7788 w 10000"/>
                    <a:gd name="connsiteY34" fmla="*/ 1411 h 10000"/>
                    <a:gd name="connsiteX35" fmla="*/ 7813 w 10000"/>
                    <a:gd name="connsiteY35" fmla="*/ 1510 h 10000"/>
                    <a:gd name="connsiteX36" fmla="*/ 7832 w 10000"/>
                    <a:gd name="connsiteY36" fmla="*/ 1658 h 10000"/>
                    <a:gd name="connsiteX37" fmla="*/ 7888 w 10000"/>
                    <a:gd name="connsiteY37" fmla="*/ 1790 h 10000"/>
                    <a:gd name="connsiteX38" fmla="*/ 7938 w 10000"/>
                    <a:gd name="connsiteY38" fmla="*/ 1898 h 10000"/>
                    <a:gd name="connsiteX39" fmla="*/ 7964 w 10000"/>
                    <a:gd name="connsiteY39" fmla="*/ 1955 h 10000"/>
                    <a:gd name="connsiteX40" fmla="*/ 7995 w 10000"/>
                    <a:gd name="connsiteY40" fmla="*/ 2021 h 10000"/>
                    <a:gd name="connsiteX41" fmla="*/ 8008 w 10000"/>
                    <a:gd name="connsiteY41" fmla="*/ 2079 h 10000"/>
                    <a:gd name="connsiteX42" fmla="*/ 8008 w 10000"/>
                    <a:gd name="connsiteY42" fmla="*/ 2153 h 10000"/>
                    <a:gd name="connsiteX43" fmla="*/ 7995 w 10000"/>
                    <a:gd name="connsiteY43" fmla="*/ 2228 h 10000"/>
                    <a:gd name="connsiteX44" fmla="*/ 7964 w 10000"/>
                    <a:gd name="connsiteY44" fmla="*/ 2318 h 10000"/>
                    <a:gd name="connsiteX45" fmla="*/ 7957 w 10000"/>
                    <a:gd name="connsiteY45" fmla="*/ 2401 h 10000"/>
                    <a:gd name="connsiteX46" fmla="*/ 7957 w 10000"/>
                    <a:gd name="connsiteY46" fmla="*/ 2500 h 10000"/>
                    <a:gd name="connsiteX47" fmla="*/ 7951 w 10000"/>
                    <a:gd name="connsiteY47" fmla="*/ 2599 h 10000"/>
                    <a:gd name="connsiteX48" fmla="*/ 7932 w 10000"/>
                    <a:gd name="connsiteY48" fmla="*/ 2673 h 10000"/>
                    <a:gd name="connsiteX49" fmla="*/ 7894 w 10000"/>
                    <a:gd name="connsiteY49" fmla="*/ 2739 h 10000"/>
                    <a:gd name="connsiteX50" fmla="*/ 7806 w 10000"/>
                    <a:gd name="connsiteY50" fmla="*/ 2838 h 10000"/>
                    <a:gd name="connsiteX51" fmla="*/ 7756 w 10000"/>
                    <a:gd name="connsiteY51" fmla="*/ 2880 h 10000"/>
                    <a:gd name="connsiteX52" fmla="*/ 7731 w 10000"/>
                    <a:gd name="connsiteY52" fmla="*/ 2937 h 10000"/>
                    <a:gd name="connsiteX53" fmla="*/ 7718 w 10000"/>
                    <a:gd name="connsiteY53" fmla="*/ 2995 h 10000"/>
                    <a:gd name="connsiteX54" fmla="*/ 7744 w 10000"/>
                    <a:gd name="connsiteY54" fmla="*/ 3053 h 10000"/>
                    <a:gd name="connsiteX55" fmla="*/ 7775 w 10000"/>
                    <a:gd name="connsiteY55" fmla="*/ 3119 h 10000"/>
                    <a:gd name="connsiteX56" fmla="*/ 7813 w 10000"/>
                    <a:gd name="connsiteY56" fmla="*/ 3168 h 10000"/>
                    <a:gd name="connsiteX57" fmla="*/ 7850 w 10000"/>
                    <a:gd name="connsiteY57" fmla="*/ 3210 h 10000"/>
                    <a:gd name="connsiteX58" fmla="*/ 7882 w 10000"/>
                    <a:gd name="connsiteY58" fmla="*/ 3243 h 10000"/>
                    <a:gd name="connsiteX59" fmla="*/ 7913 w 10000"/>
                    <a:gd name="connsiteY59" fmla="*/ 3267 h 10000"/>
                    <a:gd name="connsiteX60" fmla="*/ 7957 w 10000"/>
                    <a:gd name="connsiteY60" fmla="*/ 3276 h 10000"/>
                    <a:gd name="connsiteX61" fmla="*/ 8008 w 10000"/>
                    <a:gd name="connsiteY61" fmla="*/ 3309 h 10000"/>
                    <a:gd name="connsiteX62" fmla="*/ 8083 w 10000"/>
                    <a:gd name="connsiteY62" fmla="*/ 3333 h 10000"/>
                    <a:gd name="connsiteX63" fmla="*/ 8253 w 10000"/>
                    <a:gd name="connsiteY63" fmla="*/ 3432 h 10000"/>
                    <a:gd name="connsiteX64" fmla="*/ 8334 w 10000"/>
                    <a:gd name="connsiteY64" fmla="*/ 3465 h 10000"/>
                    <a:gd name="connsiteX65" fmla="*/ 8441 w 10000"/>
                    <a:gd name="connsiteY65" fmla="*/ 3498 h 10000"/>
                    <a:gd name="connsiteX66" fmla="*/ 8548 w 10000"/>
                    <a:gd name="connsiteY66" fmla="*/ 3507 h 10000"/>
                    <a:gd name="connsiteX67" fmla="*/ 8661 w 10000"/>
                    <a:gd name="connsiteY67" fmla="*/ 3515 h 10000"/>
                    <a:gd name="connsiteX68" fmla="*/ 8768 w 10000"/>
                    <a:gd name="connsiteY68" fmla="*/ 3523 h 10000"/>
                    <a:gd name="connsiteX69" fmla="*/ 8856 w 10000"/>
                    <a:gd name="connsiteY69" fmla="*/ 3556 h 10000"/>
                    <a:gd name="connsiteX70" fmla="*/ 8913 w 10000"/>
                    <a:gd name="connsiteY70" fmla="*/ 3597 h 10000"/>
                    <a:gd name="connsiteX71" fmla="*/ 8982 w 10000"/>
                    <a:gd name="connsiteY71" fmla="*/ 3672 h 10000"/>
                    <a:gd name="connsiteX72" fmla="*/ 9057 w 10000"/>
                    <a:gd name="connsiteY72" fmla="*/ 3754 h 10000"/>
                    <a:gd name="connsiteX73" fmla="*/ 9145 w 10000"/>
                    <a:gd name="connsiteY73" fmla="*/ 3837 h 10000"/>
                    <a:gd name="connsiteX74" fmla="*/ 9227 w 10000"/>
                    <a:gd name="connsiteY74" fmla="*/ 3944 h 10000"/>
                    <a:gd name="connsiteX75" fmla="*/ 9302 w 10000"/>
                    <a:gd name="connsiteY75" fmla="*/ 4018 h 10000"/>
                    <a:gd name="connsiteX76" fmla="*/ 9378 w 10000"/>
                    <a:gd name="connsiteY76" fmla="*/ 4051 h 10000"/>
                    <a:gd name="connsiteX77" fmla="*/ 9459 w 10000"/>
                    <a:gd name="connsiteY77" fmla="*/ 4084 h 10000"/>
                    <a:gd name="connsiteX78" fmla="*/ 9529 w 10000"/>
                    <a:gd name="connsiteY78" fmla="*/ 4101 h 10000"/>
                    <a:gd name="connsiteX79" fmla="*/ 9598 w 10000"/>
                    <a:gd name="connsiteY79" fmla="*/ 4101 h 10000"/>
                    <a:gd name="connsiteX80" fmla="*/ 9598 w 10000"/>
                    <a:gd name="connsiteY80" fmla="*/ 4134 h 10000"/>
                    <a:gd name="connsiteX81" fmla="*/ 9604 w 10000"/>
                    <a:gd name="connsiteY81" fmla="*/ 4208 h 10000"/>
                    <a:gd name="connsiteX82" fmla="*/ 9629 w 10000"/>
                    <a:gd name="connsiteY82" fmla="*/ 4315 h 10000"/>
                    <a:gd name="connsiteX83" fmla="*/ 9661 w 10000"/>
                    <a:gd name="connsiteY83" fmla="*/ 4398 h 10000"/>
                    <a:gd name="connsiteX84" fmla="*/ 9692 w 10000"/>
                    <a:gd name="connsiteY84" fmla="*/ 4505 h 10000"/>
                    <a:gd name="connsiteX85" fmla="*/ 9711 w 10000"/>
                    <a:gd name="connsiteY85" fmla="*/ 4620 h 10000"/>
                    <a:gd name="connsiteX86" fmla="*/ 9749 w 10000"/>
                    <a:gd name="connsiteY86" fmla="*/ 4744 h 10000"/>
                    <a:gd name="connsiteX87" fmla="*/ 9774 w 10000"/>
                    <a:gd name="connsiteY87" fmla="*/ 4843 h 10000"/>
                    <a:gd name="connsiteX88" fmla="*/ 9799 w 10000"/>
                    <a:gd name="connsiteY88" fmla="*/ 4901 h 10000"/>
                    <a:gd name="connsiteX89" fmla="*/ 9818 w 10000"/>
                    <a:gd name="connsiteY89" fmla="*/ 4983 h 10000"/>
                    <a:gd name="connsiteX90" fmla="*/ 9868 w 10000"/>
                    <a:gd name="connsiteY90" fmla="*/ 5050 h 10000"/>
                    <a:gd name="connsiteX91" fmla="*/ 9906 w 10000"/>
                    <a:gd name="connsiteY91" fmla="*/ 5132 h 10000"/>
                    <a:gd name="connsiteX92" fmla="*/ 9943 w 10000"/>
                    <a:gd name="connsiteY92" fmla="*/ 5206 h 10000"/>
                    <a:gd name="connsiteX93" fmla="*/ 9975 w 10000"/>
                    <a:gd name="connsiteY93" fmla="*/ 5256 h 10000"/>
                    <a:gd name="connsiteX94" fmla="*/ 9994 w 10000"/>
                    <a:gd name="connsiteY94" fmla="*/ 5297 h 10000"/>
                    <a:gd name="connsiteX95" fmla="*/ 10000 w 10000"/>
                    <a:gd name="connsiteY95" fmla="*/ 5305 h 10000"/>
                    <a:gd name="connsiteX96" fmla="*/ 9887 w 10000"/>
                    <a:gd name="connsiteY96" fmla="*/ 5536 h 10000"/>
                    <a:gd name="connsiteX97" fmla="*/ 9918 w 10000"/>
                    <a:gd name="connsiteY97" fmla="*/ 5710 h 10000"/>
                    <a:gd name="connsiteX98" fmla="*/ 9830 w 10000"/>
                    <a:gd name="connsiteY98" fmla="*/ 5842 h 10000"/>
                    <a:gd name="connsiteX99" fmla="*/ 9554 w 10000"/>
                    <a:gd name="connsiteY99" fmla="*/ 5965 h 10000"/>
                    <a:gd name="connsiteX100" fmla="*/ 9202 w 10000"/>
                    <a:gd name="connsiteY100" fmla="*/ 6106 h 10000"/>
                    <a:gd name="connsiteX101" fmla="*/ 8938 w 10000"/>
                    <a:gd name="connsiteY101" fmla="*/ 6444 h 10000"/>
                    <a:gd name="connsiteX102" fmla="*/ 8674 w 10000"/>
                    <a:gd name="connsiteY102" fmla="*/ 6650 h 10000"/>
                    <a:gd name="connsiteX103" fmla="*/ 8781 w 10000"/>
                    <a:gd name="connsiteY103" fmla="*/ 7814 h 10000"/>
                    <a:gd name="connsiteX104" fmla="*/ 8510 w 10000"/>
                    <a:gd name="connsiteY104" fmla="*/ 7748 h 10000"/>
                    <a:gd name="connsiteX105" fmla="*/ 8303 w 10000"/>
                    <a:gd name="connsiteY105" fmla="*/ 7896 h 10000"/>
                    <a:gd name="connsiteX106" fmla="*/ 7813 w 10000"/>
                    <a:gd name="connsiteY106" fmla="*/ 8061 h 10000"/>
                    <a:gd name="connsiteX107" fmla="*/ 7354 w 10000"/>
                    <a:gd name="connsiteY107" fmla="*/ 8127 h 10000"/>
                    <a:gd name="connsiteX108" fmla="*/ 7121 w 10000"/>
                    <a:gd name="connsiteY108" fmla="*/ 8309 h 10000"/>
                    <a:gd name="connsiteX109" fmla="*/ 7102 w 10000"/>
                    <a:gd name="connsiteY109" fmla="*/ 8655 h 10000"/>
                    <a:gd name="connsiteX110" fmla="*/ 7498 w 10000"/>
                    <a:gd name="connsiteY110" fmla="*/ 9068 h 10000"/>
                    <a:gd name="connsiteX111" fmla="*/ 7410 w 10000"/>
                    <a:gd name="connsiteY111" fmla="*/ 9356 h 10000"/>
                    <a:gd name="connsiteX112" fmla="*/ 7228 w 10000"/>
                    <a:gd name="connsiteY112" fmla="*/ 9439 h 10000"/>
                    <a:gd name="connsiteX113" fmla="*/ 7203 w 10000"/>
                    <a:gd name="connsiteY113" fmla="*/ 9653 h 10000"/>
                    <a:gd name="connsiteX114" fmla="*/ 7335 w 10000"/>
                    <a:gd name="connsiteY114" fmla="*/ 9810 h 10000"/>
                    <a:gd name="connsiteX115" fmla="*/ 6983 w 10000"/>
                    <a:gd name="connsiteY115" fmla="*/ 9959 h 10000"/>
                    <a:gd name="connsiteX116" fmla="*/ 6776 w 10000"/>
                    <a:gd name="connsiteY116" fmla="*/ 9810 h 10000"/>
                    <a:gd name="connsiteX117" fmla="*/ 6474 w 10000"/>
                    <a:gd name="connsiteY117" fmla="*/ 9860 h 10000"/>
                    <a:gd name="connsiteX118" fmla="*/ 6091 w 10000"/>
                    <a:gd name="connsiteY118" fmla="*/ 9530 h 10000"/>
                    <a:gd name="connsiteX119" fmla="*/ 5770 w 10000"/>
                    <a:gd name="connsiteY119" fmla="*/ 9480 h 10000"/>
                    <a:gd name="connsiteX120" fmla="*/ 5537 w 10000"/>
                    <a:gd name="connsiteY120" fmla="*/ 9604 h 10000"/>
                    <a:gd name="connsiteX121" fmla="*/ 5148 w 10000"/>
                    <a:gd name="connsiteY121" fmla="*/ 9620 h 10000"/>
                    <a:gd name="connsiteX122" fmla="*/ 4783 w 10000"/>
                    <a:gd name="connsiteY122" fmla="*/ 9934 h 10000"/>
                    <a:gd name="connsiteX123" fmla="*/ 4657 w 10000"/>
                    <a:gd name="connsiteY123" fmla="*/ 9827 h 10000"/>
                    <a:gd name="connsiteX124" fmla="*/ 4199 w 10000"/>
                    <a:gd name="connsiteY124" fmla="*/ 10000 h 10000"/>
                    <a:gd name="connsiteX125" fmla="*/ 4016 w 10000"/>
                    <a:gd name="connsiteY125" fmla="*/ 9934 h 10000"/>
                    <a:gd name="connsiteX126" fmla="*/ 3853 w 10000"/>
                    <a:gd name="connsiteY126" fmla="*/ 9769 h 10000"/>
                    <a:gd name="connsiteX127" fmla="*/ 3463 w 10000"/>
                    <a:gd name="connsiteY127" fmla="*/ 9670 h 10000"/>
                    <a:gd name="connsiteX128" fmla="*/ 3300 w 10000"/>
                    <a:gd name="connsiteY128" fmla="*/ 9629 h 10000"/>
                    <a:gd name="connsiteX129" fmla="*/ 3174 w 10000"/>
                    <a:gd name="connsiteY129" fmla="*/ 9827 h 10000"/>
                    <a:gd name="connsiteX130" fmla="*/ 2979 w 10000"/>
                    <a:gd name="connsiteY130" fmla="*/ 9860 h 10000"/>
                    <a:gd name="connsiteX131" fmla="*/ 2860 w 10000"/>
                    <a:gd name="connsiteY131" fmla="*/ 9744 h 10000"/>
                    <a:gd name="connsiteX132" fmla="*/ 2489 w 10000"/>
                    <a:gd name="connsiteY132" fmla="*/ 9579 h 10000"/>
                    <a:gd name="connsiteX133" fmla="*/ 2476 w 10000"/>
                    <a:gd name="connsiteY133" fmla="*/ 9571 h 10000"/>
                    <a:gd name="connsiteX134" fmla="*/ 2470 w 10000"/>
                    <a:gd name="connsiteY134" fmla="*/ 9546 h 10000"/>
                    <a:gd name="connsiteX135" fmla="*/ 2146 w 10000"/>
                    <a:gd name="connsiteY135" fmla="*/ 9497 h 10000"/>
                    <a:gd name="connsiteX136" fmla="*/ 2294 w 10000"/>
                    <a:gd name="connsiteY136" fmla="*/ 9381 h 10000"/>
                    <a:gd name="connsiteX137" fmla="*/ 2212 w 10000"/>
                    <a:gd name="connsiteY137" fmla="*/ 9299 h 10000"/>
                    <a:gd name="connsiteX138" fmla="*/ 2143 w 10000"/>
                    <a:gd name="connsiteY138" fmla="*/ 9208 h 10000"/>
                    <a:gd name="connsiteX139" fmla="*/ 2093 w 10000"/>
                    <a:gd name="connsiteY139" fmla="*/ 9125 h 10000"/>
                    <a:gd name="connsiteX140" fmla="*/ 2030 w 10000"/>
                    <a:gd name="connsiteY140" fmla="*/ 9076 h 10000"/>
                    <a:gd name="connsiteX141" fmla="*/ 1967 w 10000"/>
                    <a:gd name="connsiteY141" fmla="*/ 9051 h 10000"/>
                    <a:gd name="connsiteX142" fmla="*/ 1816 w 10000"/>
                    <a:gd name="connsiteY142" fmla="*/ 9051 h 10000"/>
                    <a:gd name="connsiteX143" fmla="*/ 1622 w 10000"/>
                    <a:gd name="connsiteY143" fmla="*/ 9109 h 10000"/>
                    <a:gd name="connsiteX144" fmla="*/ 1527 w 10000"/>
                    <a:gd name="connsiteY144" fmla="*/ 9125 h 10000"/>
                    <a:gd name="connsiteX145" fmla="*/ 1452 w 10000"/>
                    <a:gd name="connsiteY145" fmla="*/ 9158 h 10000"/>
                    <a:gd name="connsiteX146" fmla="*/ 1408 w 10000"/>
                    <a:gd name="connsiteY146" fmla="*/ 9167 h 10000"/>
                    <a:gd name="connsiteX147" fmla="*/ 1345 w 10000"/>
                    <a:gd name="connsiteY147" fmla="*/ 9150 h 10000"/>
                    <a:gd name="connsiteX148" fmla="*/ 1263 w 10000"/>
                    <a:gd name="connsiteY148" fmla="*/ 9125 h 10000"/>
                    <a:gd name="connsiteX149" fmla="*/ 1094 w 10000"/>
                    <a:gd name="connsiteY149" fmla="*/ 9051 h 10000"/>
                    <a:gd name="connsiteX150" fmla="*/ 1006 w 10000"/>
                    <a:gd name="connsiteY150" fmla="*/ 8985 h 10000"/>
                    <a:gd name="connsiteX151" fmla="*/ 943 w 10000"/>
                    <a:gd name="connsiteY151" fmla="*/ 8919 h 10000"/>
                    <a:gd name="connsiteX152" fmla="*/ 905 w 10000"/>
                    <a:gd name="connsiteY152" fmla="*/ 8845 h 10000"/>
                    <a:gd name="connsiteX153" fmla="*/ 867 w 10000"/>
                    <a:gd name="connsiteY153" fmla="*/ 8795 h 10000"/>
                    <a:gd name="connsiteX154" fmla="*/ 823 w 10000"/>
                    <a:gd name="connsiteY154" fmla="*/ 8771 h 10000"/>
                    <a:gd name="connsiteX155" fmla="*/ 729 w 10000"/>
                    <a:gd name="connsiteY155" fmla="*/ 8729 h 10000"/>
                    <a:gd name="connsiteX156" fmla="*/ 691 w 10000"/>
                    <a:gd name="connsiteY156" fmla="*/ 8688 h 10000"/>
                    <a:gd name="connsiteX157" fmla="*/ 654 w 10000"/>
                    <a:gd name="connsiteY157" fmla="*/ 8622 h 10000"/>
                    <a:gd name="connsiteX158" fmla="*/ 616 w 10000"/>
                    <a:gd name="connsiteY158" fmla="*/ 8531 h 10000"/>
                    <a:gd name="connsiteX159" fmla="*/ 591 w 10000"/>
                    <a:gd name="connsiteY159" fmla="*/ 8449 h 10000"/>
                    <a:gd name="connsiteX160" fmla="*/ 585 w 10000"/>
                    <a:gd name="connsiteY160" fmla="*/ 8366 h 10000"/>
                    <a:gd name="connsiteX161" fmla="*/ 597 w 10000"/>
                    <a:gd name="connsiteY161" fmla="*/ 8300 h 10000"/>
                    <a:gd name="connsiteX162" fmla="*/ 616 w 10000"/>
                    <a:gd name="connsiteY162" fmla="*/ 8218 h 10000"/>
                    <a:gd name="connsiteX163" fmla="*/ 622 w 10000"/>
                    <a:gd name="connsiteY163" fmla="*/ 8127 h 10000"/>
                    <a:gd name="connsiteX164" fmla="*/ 616 w 10000"/>
                    <a:gd name="connsiteY164" fmla="*/ 8020 h 10000"/>
                    <a:gd name="connsiteX165" fmla="*/ 591 w 10000"/>
                    <a:gd name="connsiteY165" fmla="*/ 7937 h 10000"/>
                    <a:gd name="connsiteX166" fmla="*/ 572 w 10000"/>
                    <a:gd name="connsiteY166" fmla="*/ 7888 h 10000"/>
                    <a:gd name="connsiteX167" fmla="*/ 534 w 10000"/>
                    <a:gd name="connsiteY167" fmla="*/ 7847 h 10000"/>
                    <a:gd name="connsiteX168" fmla="*/ 503 w 10000"/>
                    <a:gd name="connsiteY168" fmla="*/ 7822 h 10000"/>
                    <a:gd name="connsiteX169" fmla="*/ 471 w 10000"/>
                    <a:gd name="connsiteY169" fmla="*/ 7781 h 10000"/>
                    <a:gd name="connsiteX170" fmla="*/ 453 w 10000"/>
                    <a:gd name="connsiteY170" fmla="*/ 7748 h 10000"/>
                    <a:gd name="connsiteX171" fmla="*/ 427 w 10000"/>
                    <a:gd name="connsiteY171" fmla="*/ 7706 h 10000"/>
                    <a:gd name="connsiteX172" fmla="*/ 365 w 10000"/>
                    <a:gd name="connsiteY172" fmla="*/ 7673 h 10000"/>
                    <a:gd name="connsiteX173" fmla="*/ 295 w 10000"/>
                    <a:gd name="connsiteY173" fmla="*/ 7649 h 10000"/>
                    <a:gd name="connsiteX174" fmla="*/ 220 w 10000"/>
                    <a:gd name="connsiteY174" fmla="*/ 7624 h 10000"/>
                    <a:gd name="connsiteX175" fmla="*/ 138 w 10000"/>
                    <a:gd name="connsiteY175" fmla="*/ 7599 h 10000"/>
                    <a:gd name="connsiteX176" fmla="*/ 69 w 10000"/>
                    <a:gd name="connsiteY176" fmla="*/ 7583 h 10000"/>
                    <a:gd name="connsiteX177" fmla="*/ 19 w 10000"/>
                    <a:gd name="connsiteY177" fmla="*/ 7558 h 10000"/>
                    <a:gd name="connsiteX178" fmla="*/ 0 w 10000"/>
                    <a:gd name="connsiteY178" fmla="*/ 7541 h 10000"/>
                    <a:gd name="connsiteX179" fmla="*/ 44 w 10000"/>
                    <a:gd name="connsiteY179" fmla="*/ 7508 h 10000"/>
                    <a:gd name="connsiteX180" fmla="*/ 82 w 10000"/>
                    <a:gd name="connsiteY180" fmla="*/ 7467 h 10000"/>
                    <a:gd name="connsiteX181" fmla="*/ 138 w 10000"/>
                    <a:gd name="connsiteY181" fmla="*/ 7409 h 10000"/>
                    <a:gd name="connsiteX182" fmla="*/ 176 w 10000"/>
                    <a:gd name="connsiteY182" fmla="*/ 7360 h 10000"/>
                    <a:gd name="connsiteX183" fmla="*/ 214 w 10000"/>
                    <a:gd name="connsiteY183" fmla="*/ 7351 h 10000"/>
                    <a:gd name="connsiteX184" fmla="*/ 258 w 10000"/>
                    <a:gd name="connsiteY184" fmla="*/ 7409 h 10000"/>
                    <a:gd name="connsiteX185" fmla="*/ 283 w 10000"/>
                    <a:gd name="connsiteY185" fmla="*/ 7450 h 10000"/>
                    <a:gd name="connsiteX186" fmla="*/ 295 w 10000"/>
                    <a:gd name="connsiteY186" fmla="*/ 7483 h 10000"/>
                    <a:gd name="connsiteX187" fmla="*/ 321 w 10000"/>
                    <a:gd name="connsiteY187" fmla="*/ 7492 h 10000"/>
                    <a:gd name="connsiteX188" fmla="*/ 358 w 10000"/>
                    <a:gd name="connsiteY188" fmla="*/ 7467 h 10000"/>
                    <a:gd name="connsiteX189" fmla="*/ 377 w 10000"/>
                    <a:gd name="connsiteY189" fmla="*/ 7434 h 10000"/>
                    <a:gd name="connsiteX190" fmla="*/ 377 w 10000"/>
                    <a:gd name="connsiteY190" fmla="*/ 7376 h 10000"/>
                    <a:gd name="connsiteX191" fmla="*/ 371 w 10000"/>
                    <a:gd name="connsiteY191" fmla="*/ 7343 h 10000"/>
                    <a:gd name="connsiteX192" fmla="*/ 365 w 10000"/>
                    <a:gd name="connsiteY192" fmla="*/ 7277 h 10000"/>
                    <a:gd name="connsiteX193" fmla="*/ 365 w 10000"/>
                    <a:gd name="connsiteY193" fmla="*/ 7112 h 10000"/>
                    <a:gd name="connsiteX194" fmla="*/ 377 w 10000"/>
                    <a:gd name="connsiteY194" fmla="*/ 7013 h 10000"/>
                    <a:gd name="connsiteX195" fmla="*/ 390 w 10000"/>
                    <a:gd name="connsiteY195" fmla="*/ 6931 h 10000"/>
                    <a:gd name="connsiteX196" fmla="*/ 390 w 10000"/>
                    <a:gd name="connsiteY196" fmla="*/ 6865 h 10000"/>
                    <a:gd name="connsiteX197" fmla="*/ 402 w 10000"/>
                    <a:gd name="connsiteY197" fmla="*/ 6807 h 10000"/>
                    <a:gd name="connsiteX198" fmla="*/ 427 w 10000"/>
                    <a:gd name="connsiteY198" fmla="*/ 6749 h 10000"/>
                    <a:gd name="connsiteX199" fmla="*/ 453 w 10000"/>
                    <a:gd name="connsiteY199" fmla="*/ 6650 h 10000"/>
                    <a:gd name="connsiteX200" fmla="*/ 440 w 10000"/>
                    <a:gd name="connsiteY200" fmla="*/ 6601 h 10000"/>
                    <a:gd name="connsiteX201" fmla="*/ 390 w 10000"/>
                    <a:gd name="connsiteY201" fmla="*/ 6502 h 10000"/>
                    <a:gd name="connsiteX202" fmla="*/ 321 w 10000"/>
                    <a:gd name="connsiteY202" fmla="*/ 6419 h 10000"/>
                    <a:gd name="connsiteX203" fmla="*/ 245 w 10000"/>
                    <a:gd name="connsiteY203" fmla="*/ 6378 h 10000"/>
                    <a:gd name="connsiteX204" fmla="*/ 182 w 10000"/>
                    <a:gd name="connsiteY204" fmla="*/ 6370 h 10000"/>
                    <a:gd name="connsiteX205" fmla="*/ 145 w 10000"/>
                    <a:gd name="connsiteY205" fmla="*/ 6378 h 10000"/>
                    <a:gd name="connsiteX206" fmla="*/ 69 w 10000"/>
                    <a:gd name="connsiteY206" fmla="*/ 6378 h 10000"/>
                    <a:gd name="connsiteX207" fmla="*/ 44 w 10000"/>
                    <a:gd name="connsiteY207" fmla="*/ 6345 h 10000"/>
                    <a:gd name="connsiteX208" fmla="*/ 38 w 10000"/>
                    <a:gd name="connsiteY208" fmla="*/ 6279 h 10000"/>
                    <a:gd name="connsiteX209" fmla="*/ 38 w 10000"/>
                    <a:gd name="connsiteY209" fmla="*/ 6130 h 10000"/>
                    <a:gd name="connsiteX210" fmla="*/ 44 w 10000"/>
                    <a:gd name="connsiteY210" fmla="*/ 6073 h 10000"/>
                    <a:gd name="connsiteX211" fmla="*/ 44 w 10000"/>
                    <a:gd name="connsiteY211" fmla="*/ 6064 h 10000"/>
                    <a:gd name="connsiteX212" fmla="*/ 13 w 10000"/>
                    <a:gd name="connsiteY212" fmla="*/ 5842 h 10000"/>
                    <a:gd name="connsiteX213" fmla="*/ 101 w 10000"/>
                    <a:gd name="connsiteY213" fmla="*/ 5660 h 10000"/>
                    <a:gd name="connsiteX214" fmla="*/ 113 w 10000"/>
                    <a:gd name="connsiteY214" fmla="*/ 5652 h 10000"/>
                    <a:gd name="connsiteX215" fmla="*/ 126 w 10000"/>
                    <a:gd name="connsiteY215" fmla="*/ 5602 h 10000"/>
                    <a:gd name="connsiteX216" fmla="*/ 163 w 10000"/>
                    <a:gd name="connsiteY216" fmla="*/ 5545 h 10000"/>
                    <a:gd name="connsiteX217" fmla="*/ 195 w 10000"/>
                    <a:gd name="connsiteY217" fmla="*/ 5470 h 10000"/>
                    <a:gd name="connsiteX218" fmla="*/ 233 w 10000"/>
                    <a:gd name="connsiteY218" fmla="*/ 5396 h 10000"/>
                    <a:gd name="connsiteX219" fmla="*/ 258 w 10000"/>
                    <a:gd name="connsiteY219" fmla="*/ 5314 h 10000"/>
                    <a:gd name="connsiteX220" fmla="*/ 295 w 10000"/>
                    <a:gd name="connsiteY220" fmla="*/ 5264 h 10000"/>
                    <a:gd name="connsiteX221" fmla="*/ 333 w 10000"/>
                    <a:gd name="connsiteY221" fmla="*/ 5231 h 10000"/>
                    <a:gd name="connsiteX222" fmla="*/ 390 w 10000"/>
                    <a:gd name="connsiteY222" fmla="*/ 5231 h 10000"/>
                    <a:gd name="connsiteX223" fmla="*/ 453 w 10000"/>
                    <a:gd name="connsiteY223" fmla="*/ 5239 h 10000"/>
                    <a:gd name="connsiteX224" fmla="*/ 515 w 10000"/>
                    <a:gd name="connsiteY224" fmla="*/ 5239 h 10000"/>
                    <a:gd name="connsiteX225" fmla="*/ 572 w 10000"/>
                    <a:gd name="connsiteY225" fmla="*/ 5231 h 10000"/>
                    <a:gd name="connsiteX226" fmla="*/ 629 w 10000"/>
                    <a:gd name="connsiteY226" fmla="*/ 5215 h 10000"/>
                    <a:gd name="connsiteX227" fmla="*/ 666 w 10000"/>
                    <a:gd name="connsiteY227" fmla="*/ 5173 h 10000"/>
                    <a:gd name="connsiteX228" fmla="*/ 704 w 10000"/>
                    <a:gd name="connsiteY228" fmla="*/ 5140 h 10000"/>
                    <a:gd name="connsiteX229" fmla="*/ 735 w 10000"/>
                    <a:gd name="connsiteY229" fmla="*/ 5124 h 10000"/>
                    <a:gd name="connsiteX230" fmla="*/ 836 w 10000"/>
                    <a:gd name="connsiteY230" fmla="*/ 5124 h 10000"/>
                    <a:gd name="connsiteX231" fmla="*/ 955 w 10000"/>
                    <a:gd name="connsiteY231" fmla="*/ 5107 h 10000"/>
                    <a:gd name="connsiteX232" fmla="*/ 1012 w 10000"/>
                    <a:gd name="connsiteY232" fmla="*/ 5091 h 10000"/>
                    <a:gd name="connsiteX233" fmla="*/ 1056 w 10000"/>
                    <a:gd name="connsiteY233" fmla="*/ 5083 h 10000"/>
                    <a:gd name="connsiteX234" fmla="*/ 1062 w 10000"/>
                    <a:gd name="connsiteY234" fmla="*/ 5083 h 10000"/>
                    <a:gd name="connsiteX235" fmla="*/ 1062 w 10000"/>
                    <a:gd name="connsiteY235" fmla="*/ 5091 h 10000"/>
                    <a:gd name="connsiteX236" fmla="*/ 1050 w 10000"/>
                    <a:gd name="connsiteY236" fmla="*/ 5173 h 10000"/>
                    <a:gd name="connsiteX237" fmla="*/ 1031 w 10000"/>
                    <a:gd name="connsiteY237" fmla="*/ 5223 h 10000"/>
                    <a:gd name="connsiteX238" fmla="*/ 1031 w 10000"/>
                    <a:gd name="connsiteY238" fmla="*/ 5264 h 10000"/>
                    <a:gd name="connsiteX239" fmla="*/ 1050 w 10000"/>
                    <a:gd name="connsiteY239" fmla="*/ 5305 h 10000"/>
                    <a:gd name="connsiteX240" fmla="*/ 1062 w 10000"/>
                    <a:gd name="connsiteY240" fmla="*/ 5314 h 10000"/>
                    <a:gd name="connsiteX241" fmla="*/ 1131 w 10000"/>
                    <a:gd name="connsiteY241" fmla="*/ 5322 h 10000"/>
                    <a:gd name="connsiteX242" fmla="*/ 1207 w 10000"/>
                    <a:gd name="connsiteY242" fmla="*/ 5347 h 10000"/>
                    <a:gd name="connsiteX243" fmla="*/ 1307 w 10000"/>
                    <a:gd name="connsiteY243" fmla="*/ 5363 h 10000"/>
                    <a:gd name="connsiteX244" fmla="*/ 1383 w 10000"/>
                    <a:gd name="connsiteY244" fmla="*/ 5363 h 10000"/>
                    <a:gd name="connsiteX245" fmla="*/ 1427 w 10000"/>
                    <a:gd name="connsiteY245" fmla="*/ 5322 h 10000"/>
                    <a:gd name="connsiteX246" fmla="*/ 1483 w 10000"/>
                    <a:gd name="connsiteY246" fmla="*/ 5264 h 10000"/>
                    <a:gd name="connsiteX247" fmla="*/ 1571 w 10000"/>
                    <a:gd name="connsiteY247" fmla="*/ 5083 h 10000"/>
                    <a:gd name="connsiteX248" fmla="*/ 1628 w 10000"/>
                    <a:gd name="connsiteY248" fmla="*/ 5025 h 10000"/>
                    <a:gd name="connsiteX249" fmla="*/ 1672 w 10000"/>
                    <a:gd name="connsiteY249" fmla="*/ 4975 h 10000"/>
                    <a:gd name="connsiteX250" fmla="*/ 1728 w 10000"/>
                    <a:gd name="connsiteY250" fmla="*/ 4967 h 10000"/>
                    <a:gd name="connsiteX251" fmla="*/ 1785 w 10000"/>
                    <a:gd name="connsiteY251" fmla="*/ 4975 h 10000"/>
                    <a:gd name="connsiteX252" fmla="*/ 1873 w 10000"/>
                    <a:gd name="connsiteY252" fmla="*/ 5000 h 10000"/>
                    <a:gd name="connsiteX253" fmla="*/ 1961 w 10000"/>
                    <a:gd name="connsiteY253" fmla="*/ 5033 h 10000"/>
                    <a:gd name="connsiteX254" fmla="*/ 2024 w 10000"/>
                    <a:gd name="connsiteY254" fmla="*/ 5066 h 10000"/>
                    <a:gd name="connsiteX255" fmla="*/ 2099 w 10000"/>
                    <a:gd name="connsiteY255" fmla="*/ 5091 h 10000"/>
                    <a:gd name="connsiteX256" fmla="*/ 2143 w 10000"/>
                    <a:gd name="connsiteY256" fmla="*/ 5116 h 10000"/>
                    <a:gd name="connsiteX257" fmla="*/ 2187 w 10000"/>
                    <a:gd name="connsiteY257" fmla="*/ 5091 h 10000"/>
                    <a:gd name="connsiteX258" fmla="*/ 2244 w 10000"/>
                    <a:gd name="connsiteY258" fmla="*/ 5066 h 10000"/>
                    <a:gd name="connsiteX259" fmla="*/ 2288 w 10000"/>
                    <a:gd name="connsiteY259" fmla="*/ 5000 h 10000"/>
                    <a:gd name="connsiteX260" fmla="*/ 2357 w 10000"/>
                    <a:gd name="connsiteY260" fmla="*/ 4942 h 10000"/>
                    <a:gd name="connsiteX261" fmla="*/ 2432 w 10000"/>
                    <a:gd name="connsiteY261" fmla="*/ 4876 h 10000"/>
                    <a:gd name="connsiteX262" fmla="*/ 2514 w 10000"/>
                    <a:gd name="connsiteY262" fmla="*/ 4835 h 10000"/>
                    <a:gd name="connsiteX263" fmla="*/ 2615 w 10000"/>
                    <a:gd name="connsiteY263" fmla="*/ 4794 h 10000"/>
                    <a:gd name="connsiteX264" fmla="*/ 2747 w 10000"/>
                    <a:gd name="connsiteY264" fmla="*/ 4761 h 10000"/>
                    <a:gd name="connsiteX265" fmla="*/ 2866 w 10000"/>
                    <a:gd name="connsiteY265" fmla="*/ 4744 h 10000"/>
                    <a:gd name="connsiteX266" fmla="*/ 2979 w 10000"/>
                    <a:gd name="connsiteY266" fmla="*/ 4728 h 10000"/>
                    <a:gd name="connsiteX267" fmla="*/ 3080 w 10000"/>
                    <a:gd name="connsiteY267" fmla="*/ 4703 h 10000"/>
                    <a:gd name="connsiteX268" fmla="*/ 3149 w 10000"/>
                    <a:gd name="connsiteY268" fmla="*/ 4703 h 10000"/>
                    <a:gd name="connsiteX269" fmla="*/ 3187 w 10000"/>
                    <a:gd name="connsiteY269" fmla="*/ 4670 h 10000"/>
                    <a:gd name="connsiteX270" fmla="*/ 3218 w 10000"/>
                    <a:gd name="connsiteY270" fmla="*/ 4612 h 10000"/>
                    <a:gd name="connsiteX271" fmla="*/ 3224 w 10000"/>
                    <a:gd name="connsiteY271" fmla="*/ 4538 h 10000"/>
                    <a:gd name="connsiteX272" fmla="*/ 3231 w 10000"/>
                    <a:gd name="connsiteY272" fmla="*/ 4431 h 10000"/>
                    <a:gd name="connsiteX273" fmla="*/ 3231 w 10000"/>
                    <a:gd name="connsiteY273" fmla="*/ 4183 h 10000"/>
                    <a:gd name="connsiteX274" fmla="*/ 3256 w 10000"/>
                    <a:gd name="connsiteY274" fmla="*/ 4125 h 10000"/>
                    <a:gd name="connsiteX275" fmla="*/ 3300 w 10000"/>
                    <a:gd name="connsiteY275" fmla="*/ 4076 h 10000"/>
                    <a:gd name="connsiteX276" fmla="*/ 3356 w 10000"/>
                    <a:gd name="connsiteY276" fmla="*/ 4026 h 10000"/>
                    <a:gd name="connsiteX277" fmla="*/ 3419 w 10000"/>
                    <a:gd name="connsiteY277" fmla="*/ 3977 h 10000"/>
                    <a:gd name="connsiteX278" fmla="*/ 3476 w 10000"/>
                    <a:gd name="connsiteY278" fmla="*/ 3927 h 10000"/>
                    <a:gd name="connsiteX279" fmla="*/ 3514 w 10000"/>
                    <a:gd name="connsiteY279" fmla="*/ 3878 h 10000"/>
                    <a:gd name="connsiteX280" fmla="*/ 3545 w 10000"/>
                    <a:gd name="connsiteY280" fmla="*/ 3787 h 10000"/>
                    <a:gd name="connsiteX281" fmla="*/ 3551 w 10000"/>
                    <a:gd name="connsiteY281" fmla="*/ 3663 h 10000"/>
                    <a:gd name="connsiteX282" fmla="*/ 3539 w 10000"/>
                    <a:gd name="connsiteY282" fmla="*/ 3507 h 10000"/>
                    <a:gd name="connsiteX283" fmla="*/ 3501 w 10000"/>
                    <a:gd name="connsiteY283" fmla="*/ 3350 h 10000"/>
                    <a:gd name="connsiteX284" fmla="*/ 3476 w 10000"/>
                    <a:gd name="connsiteY284" fmla="*/ 3234 h 10000"/>
                    <a:gd name="connsiteX285" fmla="*/ 3482 w 10000"/>
                    <a:gd name="connsiteY285" fmla="*/ 3144 h 10000"/>
                    <a:gd name="connsiteX286" fmla="*/ 3501 w 10000"/>
                    <a:gd name="connsiteY286" fmla="*/ 3053 h 10000"/>
                    <a:gd name="connsiteX287" fmla="*/ 3539 w 10000"/>
                    <a:gd name="connsiteY287" fmla="*/ 2979 h 10000"/>
                    <a:gd name="connsiteX288" fmla="*/ 3614 w 10000"/>
                    <a:gd name="connsiteY288" fmla="*/ 2781 h 10000"/>
                    <a:gd name="connsiteX289" fmla="*/ 3627 w 10000"/>
                    <a:gd name="connsiteY289" fmla="*/ 2706 h 10000"/>
                    <a:gd name="connsiteX290" fmla="*/ 3614 w 10000"/>
                    <a:gd name="connsiteY290" fmla="*/ 2657 h 10000"/>
                    <a:gd name="connsiteX291" fmla="*/ 3589 w 10000"/>
                    <a:gd name="connsiteY291" fmla="*/ 2624 h 10000"/>
                    <a:gd name="connsiteX292" fmla="*/ 3551 w 10000"/>
                    <a:gd name="connsiteY292" fmla="*/ 2607 h 10000"/>
                    <a:gd name="connsiteX293" fmla="*/ 3463 w 10000"/>
                    <a:gd name="connsiteY293" fmla="*/ 2591 h 10000"/>
                    <a:gd name="connsiteX294" fmla="*/ 3419 w 10000"/>
                    <a:gd name="connsiteY294" fmla="*/ 2566 h 10000"/>
                    <a:gd name="connsiteX295" fmla="*/ 3394 w 10000"/>
                    <a:gd name="connsiteY295" fmla="*/ 2533 h 10000"/>
                    <a:gd name="connsiteX296" fmla="*/ 3375 w 10000"/>
                    <a:gd name="connsiteY296" fmla="*/ 2483 h 10000"/>
                    <a:gd name="connsiteX297" fmla="*/ 3394 w 10000"/>
                    <a:gd name="connsiteY297" fmla="*/ 2467 h 10000"/>
                    <a:gd name="connsiteX298" fmla="*/ 3432 w 10000"/>
                    <a:gd name="connsiteY298" fmla="*/ 2434 h 10000"/>
                    <a:gd name="connsiteX299" fmla="*/ 3476 w 10000"/>
                    <a:gd name="connsiteY299" fmla="*/ 2426 h 10000"/>
                    <a:gd name="connsiteX300" fmla="*/ 3545 w 10000"/>
                    <a:gd name="connsiteY300" fmla="*/ 2417 h 10000"/>
                    <a:gd name="connsiteX301" fmla="*/ 3608 w 10000"/>
                    <a:gd name="connsiteY301" fmla="*/ 2417 h 10000"/>
                    <a:gd name="connsiteX302" fmla="*/ 3683 w 10000"/>
                    <a:gd name="connsiteY302" fmla="*/ 2426 h 10000"/>
                    <a:gd name="connsiteX303" fmla="*/ 3765 w 10000"/>
                    <a:gd name="connsiteY303" fmla="*/ 2426 h 10000"/>
                    <a:gd name="connsiteX304" fmla="*/ 3853 w 10000"/>
                    <a:gd name="connsiteY304" fmla="*/ 2417 h 10000"/>
                    <a:gd name="connsiteX305" fmla="*/ 3935 w 10000"/>
                    <a:gd name="connsiteY305" fmla="*/ 2401 h 10000"/>
                    <a:gd name="connsiteX306" fmla="*/ 4016 w 10000"/>
                    <a:gd name="connsiteY306" fmla="*/ 2384 h 10000"/>
                    <a:gd name="connsiteX307" fmla="*/ 4085 w 10000"/>
                    <a:gd name="connsiteY307" fmla="*/ 2376 h 10000"/>
                    <a:gd name="connsiteX308" fmla="*/ 4142 w 10000"/>
                    <a:gd name="connsiteY308" fmla="*/ 2384 h 10000"/>
                    <a:gd name="connsiteX309" fmla="*/ 4186 w 10000"/>
                    <a:gd name="connsiteY309" fmla="*/ 2417 h 10000"/>
                    <a:gd name="connsiteX310" fmla="*/ 4230 w 10000"/>
                    <a:gd name="connsiteY310" fmla="*/ 2467 h 10000"/>
                    <a:gd name="connsiteX311" fmla="*/ 4261 w 10000"/>
                    <a:gd name="connsiteY311" fmla="*/ 2508 h 10000"/>
                    <a:gd name="connsiteX312" fmla="*/ 4299 w 10000"/>
                    <a:gd name="connsiteY312" fmla="*/ 2533 h 10000"/>
                    <a:gd name="connsiteX313" fmla="*/ 4513 w 10000"/>
                    <a:gd name="connsiteY313" fmla="*/ 2533 h 10000"/>
                    <a:gd name="connsiteX314" fmla="*/ 4557 w 10000"/>
                    <a:gd name="connsiteY314" fmla="*/ 2525 h 10000"/>
                    <a:gd name="connsiteX315" fmla="*/ 4595 w 10000"/>
                    <a:gd name="connsiteY315" fmla="*/ 2500 h 10000"/>
                    <a:gd name="connsiteX316" fmla="*/ 4601 w 10000"/>
                    <a:gd name="connsiteY316" fmla="*/ 2475 h 10000"/>
                    <a:gd name="connsiteX317" fmla="*/ 4576 w 10000"/>
                    <a:gd name="connsiteY317" fmla="*/ 2434 h 10000"/>
                    <a:gd name="connsiteX318" fmla="*/ 4538 w 10000"/>
                    <a:gd name="connsiteY318" fmla="*/ 2409 h 10000"/>
                    <a:gd name="connsiteX319" fmla="*/ 4494 w 10000"/>
                    <a:gd name="connsiteY319" fmla="*/ 2376 h 10000"/>
                    <a:gd name="connsiteX320" fmla="*/ 4463 w 10000"/>
                    <a:gd name="connsiteY320" fmla="*/ 2343 h 10000"/>
                    <a:gd name="connsiteX321" fmla="*/ 4431 w 10000"/>
                    <a:gd name="connsiteY321" fmla="*/ 2294 h 10000"/>
                    <a:gd name="connsiteX322" fmla="*/ 4431 w 10000"/>
                    <a:gd name="connsiteY322" fmla="*/ 2228 h 10000"/>
                    <a:gd name="connsiteX323" fmla="*/ 4463 w 10000"/>
                    <a:gd name="connsiteY323" fmla="*/ 2145 h 10000"/>
                    <a:gd name="connsiteX324" fmla="*/ 4513 w 10000"/>
                    <a:gd name="connsiteY324" fmla="*/ 2046 h 10000"/>
                    <a:gd name="connsiteX325" fmla="*/ 4569 w 10000"/>
                    <a:gd name="connsiteY325" fmla="*/ 1931 h 10000"/>
                    <a:gd name="connsiteX326" fmla="*/ 4626 w 10000"/>
                    <a:gd name="connsiteY326" fmla="*/ 1790 h 10000"/>
                    <a:gd name="connsiteX327" fmla="*/ 4683 w 10000"/>
                    <a:gd name="connsiteY327" fmla="*/ 1642 h 10000"/>
                    <a:gd name="connsiteX328" fmla="*/ 4739 w 10000"/>
                    <a:gd name="connsiteY328" fmla="*/ 1502 h 10000"/>
                    <a:gd name="connsiteX329" fmla="*/ 4802 w 10000"/>
                    <a:gd name="connsiteY329" fmla="*/ 1370 h 10000"/>
                    <a:gd name="connsiteX330" fmla="*/ 4846 w 10000"/>
                    <a:gd name="connsiteY330" fmla="*/ 1262 h 10000"/>
                    <a:gd name="connsiteX331" fmla="*/ 4884 w 10000"/>
                    <a:gd name="connsiteY331" fmla="*/ 1180 h 10000"/>
                    <a:gd name="connsiteX332" fmla="*/ 4915 w 10000"/>
                    <a:gd name="connsiteY332" fmla="*/ 1139 h 10000"/>
                    <a:gd name="connsiteX333" fmla="*/ 4953 w 10000"/>
                    <a:gd name="connsiteY333" fmla="*/ 1139 h 10000"/>
                    <a:gd name="connsiteX334" fmla="*/ 4997 w 10000"/>
                    <a:gd name="connsiteY334" fmla="*/ 1172 h 10000"/>
                    <a:gd name="connsiteX335" fmla="*/ 5041 w 10000"/>
                    <a:gd name="connsiteY335" fmla="*/ 1205 h 10000"/>
                    <a:gd name="connsiteX336" fmla="*/ 5097 w 10000"/>
                    <a:gd name="connsiteY336" fmla="*/ 1271 h 10000"/>
                    <a:gd name="connsiteX337" fmla="*/ 5141 w 10000"/>
                    <a:gd name="connsiteY337" fmla="*/ 1328 h 10000"/>
                    <a:gd name="connsiteX338" fmla="*/ 5179 w 10000"/>
                    <a:gd name="connsiteY338" fmla="*/ 1386 h 10000"/>
                    <a:gd name="connsiteX339" fmla="*/ 5223 w 10000"/>
                    <a:gd name="connsiteY339" fmla="*/ 1427 h 10000"/>
                    <a:gd name="connsiteX340" fmla="*/ 5349 w 10000"/>
                    <a:gd name="connsiteY340" fmla="*/ 1452 h 10000"/>
                    <a:gd name="connsiteX341" fmla="*/ 5405 w 10000"/>
                    <a:gd name="connsiteY341" fmla="*/ 1452 h 10000"/>
                    <a:gd name="connsiteX342" fmla="*/ 5468 w 10000"/>
                    <a:gd name="connsiteY342" fmla="*/ 1460 h 10000"/>
                    <a:gd name="connsiteX343" fmla="*/ 5500 w 10000"/>
                    <a:gd name="connsiteY343" fmla="*/ 1502 h 10000"/>
                    <a:gd name="connsiteX344" fmla="*/ 5537 w 10000"/>
                    <a:gd name="connsiteY344" fmla="*/ 1526 h 10000"/>
                    <a:gd name="connsiteX345" fmla="*/ 5581 w 10000"/>
                    <a:gd name="connsiteY345" fmla="*/ 1535 h 10000"/>
                    <a:gd name="connsiteX346" fmla="*/ 5638 w 10000"/>
                    <a:gd name="connsiteY346" fmla="*/ 1518 h 10000"/>
                    <a:gd name="connsiteX347" fmla="*/ 5757 w 10000"/>
                    <a:gd name="connsiteY347" fmla="*/ 1477 h 10000"/>
                    <a:gd name="connsiteX348" fmla="*/ 5820 w 10000"/>
                    <a:gd name="connsiteY348" fmla="*/ 1436 h 10000"/>
                    <a:gd name="connsiteX349" fmla="*/ 5864 w 10000"/>
                    <a:gd name="connsiteY349" fmla="*/ 1394 h 10000"/>
                    <a:gd name="connsiteX350" fmla="*/ 5896 w 10000"/>
                    <a:gd name="connsiteY350" fmla="*/ 1328 h 10000"/>
                    <a:gd name="connsiteX351" fmla="*/ 5908 w 10000"/>
                    <a:gd name="connsiteY351" fmla="*/ 1238 h 10000"/>
                    <a:gd name="connsiteX352" fmla="*/ 5915 w 10000"/>
                    <a:gd name="connsiteY352" fmla="*/ 1147 h 10000"/>
                    <a:gd name="connsiteX353" fmla="*/ 5933 w 10000"/>
                    <a:gd name="connsiteY353" fmla="*/ 1040 h 10000"/>
                    <a:gd name="connsiteX354" fmla="*/ 5940 w 10000"/>
                    <a:gd name="connsiteY354" fmla="*/ 891 h 10000"/>
                    <a:gd name="connsiteX355" fmla="*/ 5971 w 10000"/>
                    <a:gd name="connsiteY355" fmla="*/ 743 h 10000"/>
                    <a:gd name="connsiteX356" fmla="*/ 6009 w 10000"/>
                    <a:gd name="connsiteY356" fmla="*/ 611 h 10000"/>
                    <a:gd name="connsiteX357" fmla="*/ 6053 w 10000"/>
                    <a:gd name="connsiteY357" fmla="*/ 512 h 10000"/>
                    <a:gd name="connsiteX358" fmla="*/ 6091 w 10000"/>
                    <a:gd name="connsiteY358" fmla="*/ 454 h 10000"/>
                    <a:gd name="connsiteX359" fmla="*/ 6153 w 10000"/>
                    <a:gd name="connsiteY359" fmla="*/ 421 h 10000"/>
                    <a:gd name="connsiteX360" fmla="*/ 6216 w 10000"/>
                    <a:gd name="connsiteY360" fmla="*/ 413 h 10000"/>
                    <a:gd name="connsiteX361" fmla="*/ 6285 w 10000"/>
                    <a:gd name="connsiteY361" fmla="*/ 396 h 10000"/>
                    <a:gd name="connsiteX362" fmla="*/ 6342 w 10000"/>
                    <a:gd name="connsiteY362" fmla="*/ 380 h 10000"/>
                    <a:gd name="connsiteX363" fmla="*/ 6405 w 10000"/>
                    <a:gd name="connsiteY363" fmla="*/ 371 h 10000"/>
                    <a:gd name="connsiteX364" fmla="*/ 6442 w 10000"/>
                    <a:gd name="connsiteY364" fmla="*/ 330 h 10000"/>
                    <a:gd name="connsiteX365" fmla="*/ 6468 w 10000"/>
                    <a:gd name="connsiteY365" fmla="*/ 272 h 10000"/>
                    <a:gd name="connsiteX366" fmla="*/ 6480 w 10000"/>
                    <a:gd name="connsiteY366" fmla="*/ 198 h 10000"/>
                    <a:gd name="connsiteX367" fmla="*/ 6486 w 10000"/>
                    <a:gd name="connsiteY367" fmla="*/ 132 h 10000"/>
                    <a:gd name="connsiteX368" fmla="*/ 6505 w 10000"/>
                    <a:gd name="connsiteY368" fmla="*/ 58 h 10000"/>
                    <a:gd name="connsiteX369" fmla="*/ 6543 w 10000"/>
                    <a:gd name="connsiteY369" fmla="*/ 17 h 10000"/>
                    <a:gd name="connsiteX370" fmla="*/ 6587 w 10000"/>
                    <a:gd name="connsiteY370" fmla="*/ 0 h 10000"/>
                    <a:gd name="connsiteX0" fmla="*/ 6587 w 10000"/>
                    <a:gd name="connsiteY0" fmla="*/ 0 h 10000"/>
                    <a:gd name="connsiteX1" fmla="*/ 6669 w 10000"/>
                    <a:gd name="connsiteY1" fmla="*/ 0 h 10000"/>
                    <a:gd name="connsiteX2" fmla="*/ 6757 w 10000"/>
                    <a:gd name="connsiteY2" fmla="*/ 8 h 10000"/>
                    <a:gd name="connsiteX3" fmla="*/ 6838 w 10000"/>
                    <a:gd name="connsiteY3" fmla="*/ 8 h 10000"/>
                    <a:gd name="connsiteX4" fmla="*/ 6901 w 10000"/>
                    <a:gd name="connsiteY4" fmla="*/ 33 h 10000"/>
                    <a:gd name="connsiteX5" fmla="*/ 6926 w 10000"/>
                    <a:gd name="connsiteY5" fmla="*/ 58 h 10000"/>
                    <a:gd name="connsiteX6" fmla="*/ 6920 w 10000"/>
                    <a:gd name="connsiteY6" fmla="*/ 83 h 10000"/>
                    <a:gd name="connsiteX7" fmla="*/ 6908 w 10000"/>
                    <a:gd name="connsiteY7" fmla="*/ 140 h 10000"/>
                    <a:gd name="connsiteX8" fmla="*/ 6876 w 10000"/>
                    <a:gd name="connsiteY8" fmla="*/ 182 h 10000"/>
                    <a:gd name="connsiteX9" fmla="*/ 6864 w 10000"/>
                    <a:gd name="connsiteY9" fmla="*/ 231 h 10000"/>
                    <a:gd name="connsiteX10" fmla="*/ 6870 w 10000"/>
                    <a:gd name="connsiteY10" fmla="*/ 281 h 10000"/>
                    <a:gd name="connsiteX11" fmla="*/ 6889 w 10000"/>
                    <a:gd name="connsiteY11" fmla="*/ 322 h 10000"/>
                    <a:gd name="connsiteX12" fmla="*/ 6920 w 10000"/>
                    <a:gd name="connsiteY12" fmla="*/ 380 h 10000"/>
                    <a:gd name="connsiteX13" fmla="*/ 6939 w 10000"/>
                    <a:gd name="connsiteY13" fmla="*/ 454 h 10000"/>
                    <a:gd name="connsiteX14" fmla="*/ 6945 w 10000"/>
                    <a:gd name="connsiteY14" fmla="*/ 520 h 10000"/>
                    <a:gd name="connsiteX15" fmla="*/ 6964 w 10000"/>
                    <a:gd name="connsiteY15" fmla="*/ 561 h 10000"/>
                    <a:gd name="connsiteX16" fmla="*/ 6996 w 10000"/>
                    <a:gd name="connsiteY16" fmla="*/ 602 h 10000"/>
                    <a:gd name="connsiteX17" fmla="*/ 7046 w 10000"/>
                    <a:gd name="connsiteY17" fmla="*/ 627 h 10000"/>
                    <a:gd name="connsiteX18" fmla="*/ 7090 w 10000"/>
                    <a:gd name="connsiteY18" fmla="*/ 677 h 10000"/>
                    <a:gd name="connsiteX19" fmla="*/ 7140 w 10000"/>
                    <a:gd name="connsiteY19" fmla="*/ 759 h 10000"/>
                    <a:gd name="connsiteX20" fmla="*/ 7190 w 10000"/>
                    <a:gd name="connsiteY20" fmla="*/ 866 h 10000"/>
                    <a:gd name="connsiteX21" fmla="*/ 7216 w 10000"/>
                    <a:gd name="connsiteY21" fmla="*/ 965 h 10000"/>
                    <a:gd name="connsiteX22" fmla="*/ 7253 w 10000"/>
                    <a:gd name="connsiteY22" fmla="*/ 1040 h 10000"/>
                    <a:gd name="connsiteX23" fmla="*/ 7278 w 10000"/>
                    <a:gd name="connsiteY23" fmla="*/ 1081 h 10000"/>
                    <a:gd name="connsiteX24" fmla="*/ 7322 w 10000"/>
                    <a:gd name="connsiteY24" fmla="*/ 1089 h 10000"/>
                    <a:gd name="connsiteX25" fmla="*/ 7385 w 10000"/>
                    <a:gd name="connsiteY25" fmla="*/ 1089 h 10000"/>
                    <a:gd name="connsiteX26" fmla="*/ 7442 w 10000"/>
                    <a:gd name="connsiteY26" fmla="*/ 1081 h 10000"/>
                    <a:gd name="connsiteX27" fmla="*/ 7486 w 10000"/>
                    <a:gd name="connsiteY27" fmla="*/ 1089 h 10000"/>
                    <a:gd name="connsiteX28" fmla="*/ 7542 w 10000"/>
                    <a:gd name="connsiteY28" fmla="*/ 1147 h 10000"/>
                    <a:gd name="connsiteX29" fmla="*/ 7568 w 10000"/>
                    <a:gd name="connsiteY29" fmla="*/ 1172 h 10000"/>
                    <a:gd name="connsiteX30" fmla="*/ 7612 w 10000"/>
                    <a:gd name="connsiteY30" fmla="*/ 1172 h 10000"/>
                    <a:gd name="connsiteX31" fmla="*/ 7674 w 10000"/>
                    <a:gd name="connsiteY31" fmla="*/ 1205 h 10000"/>
                    <a:gd name="connsiteX32" fmla="*/ 7712 w 10000"/>
                    <a:gd name="connsiteY32" fmla="*/ 1262 h 10000"/>
                    <a:gd name="connsiteX33" fmla="*/ 7750 w 10000"/>
                    <a:gd name="connsiteY33" fmla="*/ 1328 h 10000"/>
                    <a:gd name="connsiteX34" fmla="*/ 7788 w 10000"/>
                    <a:gd name="connsiteY34" fmla="*/ 1411 h 10000"/>
                    <a:gd name="connsiteX35" fmla="*/ 7813 w 10000"/>
                    <a:gd name="connsiteY35" fmla="*/ 1510 h 10000"/>
                    <a:gd name="connsiteX36" fmla="*/ 7832 w 10000"/>
                    <a:gd name="connsiteY36" fmla="*/ 1658 h 10000"/>
                    <a:gd name="connsiteX37" fmla="*/ 7888 w 10000"/>
                    <a:gd name="connsiteY37" fmla="*/ 1790 h 10000"/>
                    <a:gd name="connsiteX38" fmla="*/ 7938 w 10000"/>
                    <a:gd name="connsiteY38" fmla="*/ 1898 h 10000"/>
                    <a:gd name="connsiteX39" fmla="*/ 7964 w 10000"/>
                    <a:gd name="connsiteY39" fmla="*/ 1955 h 10000"/>
                    <a:gd name="connsiteX40" fmla="*/ 7995 w 10000"/>
                    <a:gd name="connsiteY40" fmla="*/ 2021 h 10000"/>
                    <a:gd name="connsiteX41" fmla="*/ 8008 w 10000"/>
                    <a:gd name="connsiteY41" fmla="*/ 2079 h 10000"/>
                    <a:gd name="connsiteX42" fmla="*/ 8008 w 10000"/>
                    <a:gd name="connsiteY42" fmla="*/ 2153 h 10000"/>
                    <a:gd name="connsiteX43" fmla="*/ 7995 w 10000"/>
                    <a:gd name="connsiteY43" fmla="*/ 2228 h 10000"/>
                    <a:gd name="connsiteX44" fmla="*/ 7964 w 10000"/>
                    <a:gd name="connsiteY44" fmla="*/ 2318 h 10000"/>
                    <a:gd name="connsiteX45" fmla="*/ 7957 w 10000"/>
                    <a:gd name="connsiteY45" fmla="*/ 2401 h 10000"/>
                    <a:gd name="connsiteX46" fmla="*/ 7957 w 10000"/>
                    <a:gd name="connsiteY46" fmla="*/ 2500 h 10000"/>
                    <a:gd name="connsiteX47" fmla="*/ 7951 w 10000"/>
                    <a:gd name="connsiteY47" fmla="*/ 2599 h 10000"/>
                    <a:gd name="connsiteX48" fmla="*/ 7932 w 10000"/>
                    <a:gd name="connsiteY48" fmla="*/ 2673 h 10000"/>
                    <a:gd name="connsiteX49" fmla="*/ 7894 w 10000"/>
                    <a:gd name="connsiteY49" fmla="*/ 2739 h 10000"/>
                    <a:gd name="connsiteX50" fmla="*/ 7806 w 10000"/>
                    <a:gd name="connsiteY50" fmla="*/ 2838 h 10000"/>
                    <a:gd name="connsiteX51" fmla="*/ 7756 w 10000"/>
                    <a:gd name="connsiteY51" fmla="*/ 2880 h 10000"/>
                    <a:gd name="connsiteX52" fmla="*/ 7731 w 10000"/>
                    <a:gd name="connsiteY52" fmla="*/ 2937 h 10000"/>
                    <a:gd name="connsiteX53" fmla="*/ 7718 w 10000"/>
                    <a:gd name="connsiteY53" fmla="*/ 2995 h 10000"/>
                    <a:gd name="connsiteX54" fmla="*/ 7744 w 10000"/>
                    <a:gd name="connsiteY54" fmla="*/ 3053 h 10000"/>
                    <a:gd name="connsiteX55" fmla="*/ 7775 w 10000"/>
                    <a:gd name="connsiteY55" fmla="*/ 3119 h 10000"/>
                    <a:gd name="connsiteX56" fmla="*/ 7813 w 10000"/>
                    <a:gd name="connsiteY56" fmla="*/ 3168 h 10000"/>
                    <a:gd name="connsiteX57" fmla="*/ 7850 w 10000"/>
                    <a:gd name="connsiteY57" fmla="*/ 3210 h 10000"/>
                    <a:gd name="connsiteX58" fmla="*/ 7882 w 10000"/>
                    <a:gd name="connsiteY58" fmla="*/ 3243 h 10000"/>
                    <a:gd name="connsiteX59" fmla="*/ 7913 w 10000"/>
                    <a:gd name="connsiteY59" fmla="*/ 3267 h 10000"/>
                    <a:gd name="connsiteX60" fmla="*/ 7957 w 10000"/>
                    <a:gd name="connsiteY60" fmla="*/ 3276 h 10000"/>
                    <a:gd name="connsiteX61" fmla="*/ 8008 w 10000"/>
                    <a:gd name="connsiteY61" fmla="*/ 3309 h 10000"/>
                    <a:gd name="connsiteX62" fmla="*/ 8083 w 10000"/>
                    <a:gd name="connsiteY62" fmla="*/ 3333 h 10000"/>
                    <a:gd name="connsiteX63" fmla="*/ 8253 w 10000"/>
                    <a:gd name="connsiteY63" fmla="*/ 3432 h 10000"/>
                    <a:gd name="connsiteX64" fmla="*/ 8334 w 10000"/>
                    <a:gd name="connsiteY64" fmla="*/ 3465 h 10000"/>
                    <a:gd name="connsiteX65" fmla="*/ 8441 w 10000"/>
                    <a:gd name="connsiteY65" fmla="*/ 3498 h 10000"/>
                    <a:gd name="connsiteX66" fmla="*/ 8548 w 10000"/>
                    <a:gd name="connsiteY66" fmla="*/ 3507 h 10000"/>
                    <a:gd name="connsiteX67" fmla="*/ 8661 w 10000"/>
                    <a:gd name="connsiteY67" fmla="*/ 3515 h 10000"/>
                    <a:gd name="connsiteX68" fmla="*/ 8768 w 10000"/>
                    <a:gd name="connsiteY68" fmla="*/ 3523 h 10000"/>
                    <a:gd name="connsiteX69" fmla="*/ 8856 w 10000"/>
                    <a:gd name="connsiteY69" fmla="*/ 3556 h 10000"/>
                    <a:gd name="connsiteX70" fmla="*/ 8913 w 10000"/>
                    <a:gd name="connsiteY70" fmla="*/ 3597 h 10000"/>
                    <a:gd name="connsiteX71" fmla="*/ 8982 w 10000"/>
                    <a:gd name="connsiteY71" fmla="*/ 3672 h 10000"/>
                    <a:gd name="connsiteX72" fmla="*/ 9057 w 10000"/>
                    <a:gd name="connsiteY72" fmla="*/ 3754 h 10000"/>
                    <a:gd name="connsiteX73" fmla="*/ 9145 w 10000"/>
                    <a:gd name="connsiteY73" fmla="*/ 3837 h 10000"/>
                    <a:gd name="connsiteX74" fmla="*/ 9227 w 10000"/>
                    <a:gd name="connsiteY74" fmla="*/ 3944 h 10000"/>
                    <a:gd name="connsiteX75" fmla="*/ 9302 w 10000"/>
                    <a:gd name="connsiteY75" fmla="*/ 4018 h 10000"/>
                    <a:gd name="connsiteX76" fmla="*/ 9378 w 10000"/>
                    <a:gd name="connsiteY76" fmla="*/ 4051 h 10000"/>
                    <a:gd name="connsiteX77" fmla="*/ 9459 w 10000"/>
                    <a:gd name="connsiteY77" fmla="*/ 4084 h 10000"/>
                    <a:gd name="connsiteX78" fmla="*/ 9529 w 10000"/>
                    <a:gd name="connsiteY78" fmla="*/ 4101 h 10000"/>
                    <a:gd name="connsiteX79" fmla="*/ 9598 w 10000"/>
                    <a:gd name="connsiteY79" fmla="*/ 4101 h 10000"/>
                    <a:gd name="connsiteX80" fmla="*/ 9598 w 10000"/>
                    <a:gd name="connsiteY80" fmla="*/ 4134 h 10000"/>
                    <a:gd name="connsiteX81" fmla="*/ 9604 w 10000"/>
                    <a:gd name="connsiteY81" fmla="*/ 4208 h 10000"/>
                    <a:gd name="connsiteX82" fmla="*/ 9629 w 10000"/>
                    <a:gd name="connsiteY82" fmla="*/ 4315 h 10000"/>
                    <a:gd name="connsiteX83" fmla="*/ 9661 w 10000"/>
                    <a:gd name="connsiteY83" fmla="*/ 4398 h 10000"/>
                    <a:gd name="connsiteX84" fmla="*/ 9692 w 10000"/>
                    <a:gd name="connsiteY84" fmla="*/ 4505 h 10000"/>
                    <a:gd name="connsiteX85" fmla="*/ 9711 w 10000"/>
                    <a:gd name="connsiteY85" fmla="*/ 4620 h 10000"/>
                    <a:gd name="connsiteX86" fmla="*/ 9749 w 10000"/>
                    <a:gd name="connsiteY86" fmla="*/ 4744 h 10000"/>
                    <a:gd name="connsiteX87" fmla="*/ 9774 w 10000"/>
                    <a:gd name="connsiteY87" fmla="*/ 4843 h 10000"/>
                    <a:gd name="connsiteX88" fmla="*/ 9799 w 10000"/>
                    <a:gd name="connsiteY88" fmla="*/ 4901 h 10000"/>
                    <a:gd name="connsiteX89" fmla="*/ 9818 w 10000"/>
                    <a:gd name="connsiteY89" fmla="*/ 4983 h 10000"/>
                    <a:gd name="connsiteX90" fmla="*/ 9868 w 10000"/>
                    <a:gd name="connsiteY90" fmla="*/ 5050 h 10000"/>
                    <a:gd name="connsiteX91" fmla="*/ 9906 w 10000"/>
                    <a:gd name="connsiteY91" fmla="*/ 5132 h 10000"/>
                    <a:gd name="connsiteX92" fmla="*/ 9943 w 10000"/>
                    <a:gd name="connsiteY92" fmla="*/ 5206 h 10000"/>
                    <a:gd name="connsiteX93" fmla="*/ 9975 w 10000"/>
                    <a:gd name="connsiteY93" fmla="*/ 5256 h 10000"/>
                    <a:gd name="connsiteX94" fmla="*/ 9994 w 10000"/>
                    <a:gd name="connsiteY94" fmla="*/ 5297 h 10000"/>
                    <a:gd name="connsiteX95" fmla="*/ 10000 w 10000"/>
                    <a:gd name="connsiteY95" fmla="*/ 5305 h 10000"/>
                    <a:gd name="connsiteX96" fmla="*/ 9887 w 10000"/>
                    <a:gd name="connsiteY96" fmla="*/ 5536 h 10000"/>
                    <a:gd name="connsiteX97" fmla="*/ 9918 w 10000"/>
                    <a:gd name="connsiteY97" fmla="*/ 5710 h 10000"/>
                    <a:gd name="connsiteX98" fmla="*/ 9830 w 10000"/>
                    <a:gd name="connsiteY98" fmla="*/ 5842 h 10000"/>
                    <a:gd name="connsiteX99" fmla="*/ 9554 w 10000"/>
                    <a:gd name="connsiteY99" fmla="*/ 5965 h 10000"/>
                    <a:gd name="connsiteX100" fmla="*/ 9202 w 10000"/>
                    <a:gd name="connsiteY100" fmla="*/ 6106 h 10000"/>
                    <a:gd name="connsiteX101" fmla="*/ 8938 w 10000"/>
                    <a:gd name="connsiteY101" fmla="*/ 6444 h 10000"/>
                    <a:gd name="connsiteX102" fmla="*/ 8674 w 10000"/>
                    <a:gd name="connsiteY102" fmla="*/ 6650 h 10000"/>
                    <a:gd name="connsiteX103" fmla="*/ 8781 w 10000"/>
                    <a:gd name="connsiteY103" fmla="*/ 7814 h 10000"/>
                    <a:gd name="connsiteX104" fmla="*/ 8510 w 10000"/>
                    <a:gd name="connsiteY104" fmla="*/ 7748 h 10000"/>
                    <a:gd name="connsiteX105" fmla="*/ 8303 w 10000"/>
                    <a:gd name="connsiteY105" fmla="*/ 7896 h 10000"/>
                    <a:gd name="connsiteX106" fmla="*/ 7813 w 10000"/>
                    <a:gd name="connsiteY106" fmla="*/ 8061 h 10000"/>
                    <a:gd name="connsiteX107" fmla="*/ 7354 w 10000"/>
                    <a:gd name="connsiteY107" fmla="*/ 8127 h 10000"/>
                    <a:gd name="connsiteX108" fmla="*/ 7121 w 10000"/>
                    <a:gd name="connsiteY108" fmla="*/ 8309 h 10000"/>
                    <a:gd name="connsiteX109" fmla="*/ 7102 w 10000"/>
                    <a:gd name="connsiteY109" fmla="*/ 8655 h 10000"/>
                    <a:gd name="connsiteX110" fmla="*/ 7498 w 10000"/>
                    <a:gd name="connsiteY110" fmla="*/ 9068 h 10000"/>
                    <a:gd name="connsiteX111" fmla="*/ 7410 w 10000"/>
                    <a:gd name="connsiteY111" fmla="*/ 9356 h 10000"/>
                    <a:gd name="connsiteX112" fmla="*/ 7228 w 10000"/>
                    <a:gd name="connsiteY112" fmla="*/ 9439 h 10000"/>
                    <a:gd name="connsiteX113" fmla="*/ 7203 w 10000"/>
                    <a:gd name="connsiteY113" fmla="*/ 9653 h 10000"/>
                    <a:gd name="connsiteX114" fmla="*/ 7335 w 10000"/>
                    <a:gd name="connsiteY114" fmla="*/ 9810 h 10000"/>
                    <a:gd name="connsiteX115" fmla="*/ 6983 w 10000"/>
                    <a:gd name="connsiteY115" fmla="*/ 9959 h 10000"/>
                    <a:gd name="connsiteX116" fmla="*/ 6776 w 10000"/>
                    <a:gd name="connsiteY116" fmla="*/ 9810 h 10000"/>
                    <a:gd name="connsiteX117" fmla="*/ 6474 w 10000"/>
                    <a:gd name="connsiteY117" fmla="*/ 9860 h 10000"/>
                    <a:gd name="connsiteX118" fmla="*/ 6091 w 10000"/>
                    <a:gd name="connsiteY118" fmla="*/ 9530 h 10000"/>
                    <a:gd name="connsiteX119" fmla="*/ 5770 w 10000"/>
                    <a:gd name="connsiteY119" fmla="*/ 9480 h 10000"/>
                    <a:gd name="connsiteX120" fmla="*/ 5537 w 10000"/>
                    <a:gd name="connsiteY120" fmla="*/ 9604 h 10000"/>
                    <a:gd name="connsiteX121" fmla="*/ 5148 w 10000"/>
                    <a:gd name="connsiteY121" fmla="*/ 9620 h 10000"/>
                    <a:gd name="connsiteX122" fmla="*/ 4783 w 10000"/>
                    <a:gd name="connsiteY122" fmla="*/ 9934 h 10000"/>
                    <a:gd name="connsiteX123" fmla="*/ 4657 w 10000"/>
                    <a:gd name="connsiteY123" fmla="*/ 9827 h 10000"/>
                    <a:gd name="connsiteX124" fmla="*/ 4199 w 10000"/>
                    <a:gd name="connsiteY124" fmla="*/ 10000 h 10000"/>
                    <a:gd name="connsiteX125" fmla="*/ 4016 w 10000"/>
                    <a:gd name="connsiteY125" fmla="*/ 9934 h 10000"/>
                    <a:gd name="connsiteX126" fmla="*/ 3853 w 10000"/>
                    <a:gd name="connsiteY126" fmla="*/ 9769 h 10000"/>
                    <a:gd name="connsiteX127" fmla="*/ 3463 w 10000"/>
                    <a:gd name="connsiteY127" fmla="*/ 9670 h 10000"/>
                    <a:gd name="connsiteX128" fmla="*/ 3300 w 10000"/>
                    <a:gd name="connsiteY128" fmla="*/ 9629 h 10000"/>
                    <a:gd name="connsiteX129" fmla="*/ 3174 w 10000"/>
                    <a:gd name="connsiteY129" fmla="*/ 9827 h 10000"/>
                    <a:gd name="connsiteX130" fmla="*/ 2979 w 10000"/>
                    <a:gd name="connsiteY130" fmla="*/ 9860 h 10000"/>
                    <a:gd name="connsiteX131" fmla="*/ 2860 w 10000"/>
                    <a:gd name="connsiteY131" fmla="*/ 9744 h 10000"/>
                    <a:gd name="connsiteX132" fmla="*/ 2489 w 10000"/>
                    <a:gd name="connsiteY132" fmla="*/ 9579 h 10000"/>
                    <a:gd name="connsiteX133" fmla="*/ 2476 w 10000"/>
                    <a:gd name="connsiteY133" fmla="*/ 9571 h 10000"/>
                    <a:gd name="connsiteX134" fmla="*/ 2470 w 10000"/>
                    <a:gd name="connsiteY134" fmla="*/ 9546 h 10000"/>
                    <a:gd name="connsiteX135" fmla="*/ 2146 w 10000"/>
                    <a:gd name="connsiteY135" fmla="*/ 9497 h 10000"/>
                    <a:gd name="connsiteX136" fmla="*/ 2162 w 10000"/>
                    <a:gd name="connsiteY136" fmla="*/ 9369 h 10000"/>
                    <a:gd name="connsiteX137" fmla="*/ 2212 w 10000"/>
                    <a:gd name="connsiteY137" fmla="*/ 9299 h 10000"/>
                    <a:gd name="connsiteX138" fmla="*/ 2143 w 10000"/>
                    <a:gd name="connsiteY138" fmla="*/ 9208 h 10000"/>
                    <a:gd name="connsiteX139" fmla="*/ 2093 w 10000"/>
                    <a:gd name="connsiteY139" fmla="*/ 9125 h 10000"/>
                    <a:gd name="connsiteX140" fmla="*/ 2030 w 10000"/>
                    <a:gd name="connsiteY140" fmla="*/ 9076 h 10000"/>
                    <a:gd name="connsiteX141" fmla="*/ 1967 w 10000"/>
                    <a:gd name="connsiteY141" fmla="*/ 9051 h 10000"/>
                    <a:gd name="connsiteX142" fmla="*/ 1816 w 10000"/>
                    <a:gd name="connsiteY142" fmla="*/ 9051 h 10000"/>
                    <a:gd name="connsiteX143" fmla="*/ 1622 w 10000"/>
                    <a:gd name="connsiteY143" fmla="*/ 9109 h 10000"/>
                    <a:gd name="connsiteX144" fmla="*/ 1527 w 10000"/>
                    <a:gd name="connsiteY144" fmla="*/ 9125 h 10000"/>
                    <a:gd name="connsiteX145" fmla="*/ 1452 w 10000"/>
                    <a:gd name="connsiteY145" fmla="*/ 9158 h 10000"/>
                    <a:gd name="connsiteX146" fmla="*/ 1408 w 10000"/>
                    <a:gd name="connsiteY146" fmla="*/ 9167 h 10000"/>
                    <a:gd name="connsiteX147" fmla="*/ 1345 w 10000"/>
                    <a:gd name="connsiteY147" fmla="*/ 9150 h 10000"/>
                    <a:gd name="connsiteX148" fmla="*/ 1263 w 10000"/>
                    <a:gd name="connsiteY148" fmla="*/ 9125 h 10000"/>
                    <a:gd name="connsiteX149" fmla="*/ 1094 w 10000"/>
                    <a:gd name="connsiteY149" fmla="*/ 9051 h 10000"/>
                    <a:gd name="connsiteX150" fmla="*/ 1006 w 10000"/>
                    <a:gd name="connsiteY150" fmla="*/ 8985 h 10000"/>
                    <a:gd name="connsiteX151" fmla="*/ 943 w 10000"/>
                    <a:gd name="connsiteY151" fmla="*/ 8919 h 10000"/>
                    <a:gd name="connsiteX152" fmla="*/ 905 w 10000"/>
                    <a:gd name="connsiteY152" fmla="*/ 8845 h 10000"/>
                    <a:gd name="connsiteX153" fmla="*/ 867 w 10000"/>
                    <a:gd name="connsiteY153" fmla="*/ 8795 h 10000"/>
                    <a:gd name="connsiteX154" fmla="*/ 823 w 10000"/>
                    <a:gd name="connsiteY154" fmla="*/ 8771 h 10000"/>
                    <a:gd name="connsiteX155" fmla="*/ 729 w 10000"/>
                    <a:gd name="connsiteY155" fmla="*/ 8729 h 10000"/>
                    <a:gd name="connsiteX156" fmla="*/ 691 w 10000"/>
                    <a:gd name="connsiteY156" fmla="*/ 8688 h 10000"/>
                    <a:gd name="connsiteX157" fmla="*/ 654 w 10000"/>
                    <a:gd name="connsiteY157" fmla="*/ 8622 h 10000"/>
                    <a:gd name="connsiteX158" fmla="*/ 616 w 10000"/>
                    <a:gd name="connsiteY158" fmla="*/ 8531 h 10000"/>
                    <a:gd name="connsiteX159" fmla="*/ 591 w 10000"/>
                    <a:gd name="connsiteY159" fmla="*/ 8449 h 10000"/>
                    <a:gd name="connsiteX160" fmla="*/ 585 w 10000"/>
                    <a:gd name="connsiteY160" fmla="*/ 8366 h 10000"/>
                    <a:gd name="connsiteX161" fmla="*/ 597 w 10000"/>
                    <a:gd name="connsiteY161" fmla="*/ 8300 h 10000"/>
                    <a:gd name="connsiteX162" fmla="*/ 616 w 10000"/>
                    <a:gd name="connsiteY162" fmla="*/ 8218 h 10000"/>
                    <a:gd name="connsiteX163" fmla="*/ 622 w 10000"/>
                    <a:gd name="connsiteY163" fmla="*/ 8127 h 10000"/>
                    <a:gd name="connsiteX164" fmla="*/ 616 w 10000"/>
                    <a:gd name="connsiteY164" fmla="*/ 8020 h 10000"/>
                    <a:gd name="connsiteX165" fmla="*/ 591 w 10000"/>
                    <a:gd name="connsiteY165" fmla="*/ 7937 h 10000"/>
                    <a:gd name="connsiteX166" fmla="*/ 572 w 10000"/>
                    <a:gd name="connsiteY166" fmla="*/ 7888 h 10000"/>
                    <a:gd name="connsiteX167" fmla="*/ 534 w 10000"/>
                    <a:gd name="connsiteY167" fmla="*/ 7847 h 10000"/>
                    <a:gd name="connsiteX168" fmla="*/ 503 w 10000"/>
                    <a:gd name="connsiteY168" fmla="*/ 7822 h 10000"/>
                    <a:gd name="connsiteX169" fmla="*/ 471 w 10000"/>
                    <a:gd name="connsiteY169" fmla="*/ 7781 h 10000"/>
                    <a:gd name="connsiteX170" fmla="*/ 453 w 10000"/>
                    <a:gd name="connsiteY170" fmla="*/ 7748 h 10000"/>
                    <a:gd name="connsiteX171" fmla="*/ 427 w 10000"/>
                    <a:gd name="connsiteY171" fmla="*/ 7706 h 10000"/>
                    <a:gd name="connsiteX172" fmla="*/ 365 w 10000"/>
                    <a:gd name="connsiteY172" fmla="*/ 7673 h 10000"/>
                    <a:gd name="connsiteX173" fmla="*/ 295 w 10000"/>
                    <a:gd name="connsiteY173" fmla="*/ 7649 h 10000"/>
                    <a:gd name="connsiteX174" fmla="*/ 220 w 10000"/>
                    <a:gd name="connsiteY174" fmla="*/ 7624 h 10000"/>
                    <a:gd name="connsiteX175" fmla="*/ 138 w 10000"/>
                    <a:gd name="connsiteY175" fmla="*/ 7599 h 10000"/>
                    <a:gd name="connsiteX176" fmla="*/ 69 w 10000"/>
                    <a:gd name="connsiteY176" fmla="*/ 7583 h 10000"/>
                    <a:gd name="connsiteX177" fmla="*/ 19 w 10000"/>
                    <a:gd name="connsiteY177" fmla="*/ 7558 h 10000"/>
                    <a:gd name="connsiteX178" fmla="*/ 0 w 10000"/>
                    <a:gd name="connsiteY178" fmla="*/ 7541 h 10000"/>
                    <a:gd name="connsiteX179" fmla="*/ 44 w 10000"/>
                    <a:gd name="connsiteY179" fmla="*/ 7508 h 10000"/>
                    <a:gd name="connsiteX180" fmla="*/ 82 w 10000"/>
                    <a:gd name="connsiteY180" fmla="*/ 7467 h 10000"/>
                    <a:gd name="connsiteX181" fmla="*/ 138 w 10000"/>
                    <a:gd name="connsiteY181" fmla="*/ 7409 h 10000"/>
                    <a:gd name="connsiteX182" fmla="*/ 176 w 10000"/>
                    <a:gd name="connsiteY182" fmla="*/ 7360 h 10000"/>
                    <a:gd name="connsiteX183" fmla="*/ 214 w 10000"/>
                    <a:gd name="connsiteY183" fmla="*/ 7351 h 10000"/>
                    <a:gd name="connsiteX184" fmla="*/ 258 w 10000"/>
                    <a:gd name="connsiteY184" fmla="*/ 7409 h 10000"/>
                    <a:gd name="connsiteX185" fmla="*/ 283 w 10000"/>
                    <a:gd name="connsiteY185" fmla="*/ 7450 h 10000"/>
                    <a:gd name="connsiteX186" fmla="*/ 295 w 10000"/>
                    <a:gd name="connsiteY186" fmla="*/ 7483 h 10000"/>
                    <a:gd name="connsiteX187" fmla="*/ 321 w 10000"/>
                    <a:gd name="connsiteY187" fmla="*/ 7492 h 10000"/>
                    <a:gd name="connsiteX188" fmla="*/ 358 w 10000"/>
                    <a:gd name="connsiteY188" fmla="*/ 7467 h 10000"/>
                    <a:gd name="connsiteX189" fmla="*/ 377 w 10000"/>
                    <a:gd name="connsiteY189" fmla="*/ 7434 h 10000"/>
                    <a:gd name="connsiteX190" fmla="*/ 377 w 10000"/>
                    <a:gd name="connsiteY190" fmla="*/ 7376 h 10000"/>
                    <a:gd name="connsiteX191" fmla="*/ 371 w 10000"/>
                    <a:gd name="connsiteY191" fmla="*/ 7343 h 10000"/>
                    <a:gd name="connsiteX192" fmla="*/ 365 w 10000"/>
                    <a:gd name="connsiteY192" fmla="*/ 7277 h 10000"/>
                    <a:gd name="connsiteX193" fmla="*/ 365 w 10000"/>
                    <a:gd name="connsiteY193" fmla="*/ 7112 h 10000"/>
                    <a:gd name="connsiteX194" fmla="*/ 377 w 10000"/>
                    <a:gd name="connsiteY194" fmla="*/ 7013 h 10000"/>
                    <a:gd name="connsiteX195" fmla="*/ 390 w 10000"/>
                    <a:gd name="connsiteY195" fmla="*/ 6931 h 10000"/>
                    <a:gd name="connsiteX196" fmla="*/ 390 w 10000"/>
                    <a:gd name="connsiteY196" fmla="*/ 6865 h 10000"/>
                    <a:gd name="connsiteX197" fmla="*/ 402 w 10000"/>
                    <a:gd name="connsiteY197" fmla="*/ 6807 h 10000"/>
                    <a:gd name="connsiteX198" fmla="*/ 427 w 10000"/>
                    <a:gd name="connsiteY198" fmla="*/ 6749 h 10000"/>
                    <a:gd name="connsiteX199" fmla="*/ 453 w 10000"/>
                    <a:gd name="connsiteY199" fmla="*/ 6650 h 10000"/>
                    <a:gd name="connsiteX200" fmla="*/ 440 w 10000"/>
                    <a:gd name="connsiteY200" fmla="*/ 6601 h 10000"/>
                    <a:gd name="connsiteX201" fmla="*/ 390 w 10000"/>
                    <a:gd name="connsiteY201" fmla="*/ 6502 h 10000"/>
                    <a:gd name="connsiteX202" fmla="*/ 321 w 10000"/>
                    <a:gd name="connsiteY202" fmla="*/ 6419 h 10000"/>
                    <a:gd name="connsiteX203" fmla="*/ 245 w 10000"/>
                    <a:gd name="connsiteY203" fmla="*/ 6378 h 10000"/>
                    <a:gd name="connsiteX204" fmla="*/ 182 w 10000"/>
                    <a:gd name="connsiteY204" fmla="*/ 6370 h 10000"/>
                    <a:gd name="connsiteX205" fmla="*/ 145 w 10000"/>
                    <a:gd name="connsiteY205" fmla="*/ 6378 h 10000"/>
                    <a:gd name="connsiteX206" fmla="*/ 69 w 10000"/>
                    <a:gd name="connsiteY206" fmla="*/ 6378 h 10000"/>
                    <a:gd name="connsiteX207" fmla="*/ 44 w 10000"/>
                    <a:gd name="connsiteY207" fmla="*/ 6345 h 10000"/>
                    <a:gd name="connsiteX208" fmla="*/ 38 w 10000"/>
                    <a:gd name="connsiteY208" fmla="*/ 6279 h 10000"/>
                    <a:gd name="connsiteX209" fmla="*/ 38 w 10000"/>
                    <a:gd name="connsiteY209" fmla="*/ 6130 h 10000"/>
                    <a:gd name="connsiteX210" fmla="*/ 44 w 10000"/>
                    <a:gd name="connsiteY210" fmla="*/ 6073 h 10000"/>
                    <a:gd name="connsiteX211" fmla="*/ 44 w 10000"/>
                    <a:gd name="connsiteY211" fmla="*/ 6064 h 10000"/>
                    <a:gd name="connsiteX212" fmla="*/ 13 w 10000"/>
                    <a:gd name="connsiteY212" fmla="*/ 5842 h 10000"/>
                    <a:gd name="connsiteX213" fmla="*/ 101 w 10000"/>
                    <a:gd name="connsiteY213" fmla="*/ 5660 h 10000"/>
                    <a:gd name="connsiteX214" fmla="*/ 113 w 10000"/>
                    <a:gd name="connsiteY214" fmla="*/ 5652 h 10000"/>
                    <a:gd name="connsiteX215" fmla="*/ 126 w 10000"/>
                    <a:gd name="connsiteY215" fmla="*/ 5602 h 10000"/>
                    <a:gd name="connsiteX216" fmla="*/ 163 w 10000"/>
                    <a:gd name="connsiteY216" fmla="*/ 5545 h 10000"/>
                    <a:gd name="connsiteX217" fmla="*/ 195 w 10000"/>
                    <a:gd name="connsiteY217" fmla="*/ 5470 h 10000"/>
                    <a:gd name="connsiteX218" fmla="*/ 233 w 10000"/>
                    <a:gd name="connsiteY218" fmla="*/ 5396 h 10000"/>
                    <a:gd name="connsiteX219" fmla="*/ 258 w 10000"/>
                    <a:gd name="connsiteY219" fmla="*/ 5314 h 10000"/>
                    <a:gd name="connsiteX220" fmla="*/ 295 w 10000"/>
                    <a:gd name="connsiteY220" fmla="*/ 5264 h 10000"/>
                    <a:gd name="connsiteX221" fmla="*/ 333 w 10000"/>
                    <a:gd name="connsiteY221" fmla="*/ 5231 h 10000"/>
                    <a:gd name="connsiteX222" fmla="*/ 390 w 10000"/>
                    <a:gd name="connsiteY222" fmla="*/ 5231 h 10000"/>
                    <a:gd name="connsiteX223" fmla="*/ 453 w 10000"/>
                    <a:gd name="connsiteY223" fmla="*/ 5239 h 10000"/>
                    <a:gd name="connsiteX224" fmla="*/ 515 w 10000"/>
                    <a:gd name="connsiteY224" fmla="*/ 5239 h 10000"/>
                    <a:gd name="connsiteX225" fmla="*/ 572 w 10000"/>
                    <a:gd name="connsiteY225" fmla="*/ 5231 h 10000"/>
                    <a:gd name="connsiteX226" fmla="*/ 629 w 10000"/>
                    <a:gd name="connsiteY226" fmla="*/ 5215 h 10000"/>
                    <a:gd name="connsiteX227" fmla="*/ 666 w 10000"/>
                    <a:gd name="connsiteY227" fmla="*/ 5173 h 10000"/>
                    <a:gd name="connsiteX228" fmla="*/ 704 w 10000"/>
                    <a:gd name="connsiteY228" fmla="*/ 5140 h 10000"/>
                    <a:gd name="connsiteX229" fmla="*/ 735 w 10000"/>
                    <a:gd name="connsiteY229" fmla="*/ 5124 h 10000"/>
                    <a:gd name="connsiteX230" fmla="*/ 836 w 10000"/>
                    <a:gd name="connsiteY230" fmla="*/ 5124 h 10000"/>
                    <a:gd name="connsiteX231" fmla="*/ 955 w 10000"/>
                    <a:gd name="connsiteY231" fmla="*/ 5107 h 10000"/>
                    <a:gd name="connsiteX232" fmla="*/ 1012 w 10000"/>
                    <a:gd name="connsiteY232" fmla="*/ 5091 h 10000"/>
                    <a:gd name="connsiteX233" fmla="*/ 1056 w 10000"/>
                    <a:gd name="connsiteY233" fmla="*/ 5083 h 10000"/>
                    <a:gd name="connsiteX234" fmla="*/ 1062 w 10000"/>
                    <a:gd name="connsiteY234" fmla="*/ 5083 h 10000"/>
                    <a:gd name="connsiteX235" fmla="*/ 1062 w 10000"/>
                    <a:gd name="connsiteY235" fmla="*/ 5091 h 10000"/>
                    <a:gd name="connsiteX236" fmla="*/ 1050 w 10000"/>
                    <a:gd name="connsiteY236" fmla="*/ 5173 h 10000"/>
                    <a:gd name="connsiteX237" fmla="*/ 1031 w 10000"/>
                    <a:gd name="connsiteY237" fmla="*/ 5223 h 10000"/>
                    <a:gd name="connsiteX238" fmla="*/ 1031 w 10000"/>
                    <a:gd name="connsiteY238" fmla="*/ 5264 h 10000"/>
                    <a:gd name="connsiteX239" fmla="*/ 1050 w 10000"/>
                    <a:gd name="connsiteY239" fmla="*/ 5305 h 10000"/>
                    <a:gd name="connsiteX240" fmla="*/ 1062 w 10000"/>
                    <a:gd name="connsiteY240" fmla="*/ 5314 h 10000"/>
                    <a:gd name="connsiteX241" fmla="*/ 1131 w 10000"/>
                    <a:gd name="connsiteY241" fmla="*/ 5322 h 10000"/>
                    <a:gd name="connsiteX242" fmla="*/ 1207 w 10000"/>
                    <a:gd name="connsiteY242" fmla="*/ 5347 h 10000"/>
                    <a:gd name="connsiteX243" fmla="*/ 1307 w 10000"/>
                    <a:gd name="connsiteY243" fmla="*/ 5363 h 10000"/>
                    <a:gd name="connsiteX244" fmla="*/ 1383 w 10000"/>
                    <a:gd name="connsiteY244" fmla="*/ 5363 h 10000"/>
                    <a:gd name="connsiteX245" fmla="*/ 1427 w 10000"/>
                    <a:gd name="connsiteY245" fmla="*/ 5322 h 10000"/>
                    <a:gd name="connsiteX246" fmla="*/ 1483 w 10000"/>
                    <a:gd name="connsiteY246" fmla="*/ 5264 h 10000"/>
                    <a:gd name="connsiteX247" fmla="*/ 1571 w 10000"/>
                    <a:gd name="connsiteY247" fmla="*/ 5083 h 10000"/>
                    <a:gd name="connsiteX248" fmla="*/ 1628 w 10000"/>
                    <a:gd name="connsiteY248" fmla="*/ 5025 h 10000"/>
                    <a:gd name="connsiteX249" fmla="*/ 1672 w 10000"/>
                    <a:gd name="connsiteY249" fmla="*/ 4975 h 10000"/>
                    <a:gd name="connsiteX250" fmla="*/ 1728 w 10000"/>
                    <a:gd name="connsiteY250" fmla="*/ 4967 h 10000"/>
                    <a:gd name="connsiteX251" fmla="*/ 1785 w 10000"/>
                    <a:gd name="connsiteY251" fmla="*/ 4975 h 10000"/>
                    <a:gd name="connsiteX252" fmla="*/ 1873 w 10000"/>
                    <a:gd name="connsiteY252" fmla="*/ 5000 h 10000"/>
                    <a:gd name="connsiteX253" fmla="*/ 1961 w 10000"/>
                    <a:gd name="connsiteY253" fmla="*/ 5033 h 10000"/>
                    <a:gd name="connsiteX254" fmla="*/ 2024 w 10000"/>
                    <a:gd name="connsiteY254" fmla="*/ 5066 h 10000"/>
                    <a:gd name="connsiteX255" fmla="*/ 2099 w 10000"/>
                    <a:gd name="connsiteY255" fmla="*/ 5091 h 10000"/>
                    <a:gd name="connsiteX256" fmla="*/ 2143 w 10000"/>
                    <a:gd name="connsiteY256" fmla="*/ 5116 h 10000"/>
                    <a:gd name="connsiteX257" fmla="*/ 2187 w 10000"/>
                    <a:gd name="connsiteY257" fmla="*/ 5091 h 10000"/>
                    <a:gd name="connsiteX258" fmla="*/ 2244 w 10000"/>
                    <a:gd name="connsiteY258" fmla="*/ 5066 h 10000"/>
                    <a:gd name="connsiteX259" fmla="*/ 2288 w 10000"/>
                    <a:gd name="connsiteY259" fmla="*/ 5000 h 10000"/>
                    <a:gd name="connsiteX260" fmla="*/ 2357 w 10000"/>
                    <a:gd name="connsiteY260" fmla="*/ 4942 h 10000"/>
                    <a:gd name="connsiteX261" fmla="*/ 2432 w 10000"/>
                    <a:gd name="connsiteY261" fmla="*/ 4876 h 10000"/>
                    <a:gd name="connsiteX262" fmla="*/ 2514 w 10000"/>
                    <a:gd name="connsiteY262" fmla="*/ 4835 h 10000"/>
                    <a:gd name="connsiteX263" fmla="*/ 2615 w 10000"/>
                    <a:gd name="connsiteY263" fmla="*/ 4794 h 10000"/>
                    <a:gd name="connsiteX264" fmla="*/ 2747 w 10000"/>
                    <a:gd name="connsiteY264" fmla="*/ 4761 h 10000"/>
                    <a:gd name="connsiteX265" fmla="*/ 2866 w 10000"/>
                    <a:gd name="connsiteY265" fmla="*/ 4744 h 10000"/>
                    <a:gd name="connsiteX266" fmla="*/ 2979 w 10000"/>
                    <a:gd name="connsiteY266" fmla="*/ 4728 h 10000"/>
                    <a:gd name="connsiteX267" fmla="*/ 3080 w 10000"/>
                    <a:gd name="connsiteY267" fmla="*/ 4703 h 10000"/>
                    <a:gd name="connsiteX268" fmla="*/ 3149 w 10000"/>
                    <a:gd name="connsiteY268" fmla="*/ 4703 h 10000"/>
                    <a:gd name="connsiteX269" fmla="*/ 3187 w 10000"/>
                    <a:gd name="connsiteY269" fmla="*/ 4670 h 10000"/>
                    <a:gd name="connsiteX270" fmla="*/ 3218 w 10000"/>
                    <a:gd name="connsiteY270" fmla="*/ 4612 h 10000"/>
                    <a:gd name="connsiteX271" fmla="*/ 3224 w 10000"/>
                    <a:gd name="connsiteY271" fmla="*/ 4538 h 10000"/>
                    <a:gd name="connsiteX272" fmla="*/ 3231 w 10000"/>
                    <a:gd name="connsiteY272" fmla="*/ 4431 h 10000"/>
                    <a:gd name="connsiteX273" fmla="*/ 3231 w 10000"/>
                    <a:gd name="connsiteY273" fmla="*/ 4183 h 10000"/>
                    <a:gd name="connsiteX274" fmla="*/ 3256 w 10000"/>
                    <a:gd name="connsiteY274" fmla="*/ 4125 h 10000"/>
                    <a:gd name="connsiteX275" fmla="*/ 3300 w 10000"/>
                    <a:gd name="connsiteY275" fmla="*/ 4076 h 10000"/>
                    <a:gd name="connsiteX276" fmla="*/ 3356 w 10000"/>
                    <a:gd name="connsiteY276" fmla="*/ 4026 h 10000"/>
                    <a:gd name="connsiteX277" fmla="*/ 3419 w 10000"/>
                    <a:gd name="connsiteY277" fmla="*/ 3977 h 10000"/>
                    <a:gd name="connsiteX278" fmla="*/ 3476 w 10000"/>
                    <a:gd name="connsiteY278" fmla="*/ 3927 h 10000"/>
                    <a:gd name="connsiteX279" fmla="*/ 3514 w 10000"/>
                    <a:gd name="connsiteY279" fmla="*/ 3878 h 10000"/>
                    <a:gd name="connsiteX280" fmla="*/ 3545 w 10000"/>
                    <a:gd name="connsiteY280" fmla="*/ 3787 h 10000"/>
                    <a:gd name="connsiteX281" fmla="*/ 3551 w 10000"/>
                    <a:gd name="connsiteY281" fmla="*/ 3663 h 10000"/>
                    <a:gd name="connsiteX282" fmla="*/ 3539 w 10000"/>
                    <a:gd name="connsiteY282" fmla="*/ 3507 h 10000"/>
                    <a:gd name="connsiteX283" fmla="*/ 3501 w 10000"/>
                    <a:gd name="connsiteY283" fmla="*/ 3350 h 10000"/>
                    <a:gd name="connsiteX284" fmla="*/ 3476 w 10000"/>
                    <a:gd name="connsiteY284" fmla="*/ 3234 h 10000"/>
                    <a:gd name="connsiteX285" fmla="*/ 3482 w 10000"/>
                    <a:gd name="connsiteY285" fmla="*/ 3144 h 10000"/>
                    <a:gd name="connsiteX286" fmla="*/ 3501 w 10000"/>
                    <a:gd name="connsiteY286" fmla="*/ 3053 h 10000"/>
                    <a:gd name="connsiteX287" fmla="*/ 3539 w 10000"/>
                    <a:gd name="connsiteY287" fmla="*/ 2979 h 10000"/>
                    <a:gd name="connsiteX288" fmla="*/ 3614 w 10000"/>
                    <a:gd name="connsiteY288" fmla="*/ 2781 h 10000"/>
                    <a:gd name="connsiteX289" fmla="*/ 3627 w 10000"/>
                    <a:gd name="connsiteY289" fmla="*/ 2706 h 10000"/>
                    <a:gd name="connsiteX290" fmla="*/ 3614 w 10000"/>
                    <a:gd name="connsiteY290" fmla="*/ 2657 h 10000"/>
                    <a:gd name="connsiteX291" fmla="*/ 3589 w 10000"/>
                    <a:gd name="connsiteY291" fmla="*/ 2624 h 10000"/>
                    <a:gd name="connsiteX292" fmla="*/ 3551 w 10000"/>
                    <a:gd name="connsiteY292" fmla="*/ 2607 h 10000"/>
                    <a:gd name="connsiteX293" fmla="*/ 3463 w 10000"/>
                    <a:gd name="connsiteY293" fmla="*/ 2591 h 10000"/>
                    <a:gd name="connsiteX294" fmla="*/ 3419 w 10000"/>
                    <a:gd name="connsiteY294" fmla="*/ 2566 h 10000"/>
                    <a:gd name="connsiteX295" fmla="*/ 3394 w 10000"/>
                    <a:gd name="connsiteY295" fmla="*/ 2533 h 10000"/>
                    <a:gd name="connsiteX296" fmla="*/ 3375 w 10000"/>
                    <a:gd name="connsiteY296" fmla="*/ 2483 h 10000"/>
                    <a:gd name="connsiteX297" fmla="*/ 3394 w 10000"/>
                    <a:gd name="connsiteY297" fmla="*/ 2467 h 10000"/>
                    <a:gd name="connsiteX298" fmla="*/ 3432 w 10000"/>
                    <a:gd name="connsiteY298" fmla="*/ 2434 h 10000"/>
                    <a:gd name="connsiteX299" fmla="*/ 3476 w 10000"/>
                    <a:gd name="connsiteY299" fmla="*/ 2426 h 10000"/>
                    <a:gd name="connsiteX300" fmla="*/ 3545 w 10000"/>
                    <a:gd name="connsiteY300" fmla="*/ 2417 h 10000"/>
                    <a:gd name="connsiteX301" fmla="*/ 3608 w 10000"/>
                    <a:gd name="connsiteY301" fmla="*/ 2417 h 10000"/>
                    <a:gd name="connsiteX302" fmla="*/ 3683 w 10000"/>
                    <a:gd name="connsiteY302" fmla="*/ 2426 h 10000"/>
                    <a:gd name="connsiteX303" fmla="*/ 3765 w 10000"/>
                    <a:gd name="connsiteY303" fmla="*/ 2426 h 10000"/>
                    <a:gd name="connsiteX304" fmla="*/ 3853 w 10000"/>
                    <a:gd name="connsiteY304" fmla="*/ 2417 h 10000"/>
                    <a:gd name="connsiteX305" fmla="*/ 3935 w 10000"/>
                    <a:gd name="connsiteY305" fmla="*/ 2401 h 10000"/>
                    <a:gd name="connsiteX306" fmla="*/ 4016 w 10000"/>
                    <a:gd name="connsiteY306" fmla="*/ 2384 h 10000"/>
                    <a:gd name="connsiteX307" fmla="*/ 4085 w 10000"/>
                    <a:gd name="connsiteY307" fmla="*/ 2376 h 10000"/>
                    <a:gd name="connsiteX308" fmla="*/ 4142 w 10000"/>
                    <a:gd name="connsiteY308" fmla="*/ 2384 h 10000"/>
                    <a:gd name="connsiteX309" fmla="*/ 4186 w 10000"/>
                    <a:gd name="connsiteY309" fmla="*/ 2417 h 10000"/>
                    <a:gd name="connsiteX310" fmla="*/ 4230 w 10000"/>
                    <a:gd name="connsiteY310" fmla="*/ 2467 h 10000"/>
                    <a:gd name="connsiteX311" fmla="*/ 4261 w 10000"/>
                    <a:gd name="connsiteY311" fmla="*/ 2508 h 10000"/>
                    <a:gd name="connsiteX312" fmla="*/ 4299 w 10000"/>
                    <a:gd name="connsiteY312" fmla="*/ 2533 h 10000"/>
                    <a:gd name="connsiteX313" fmla="*/ 4513 w 10000"/>
                    <a:gd name="connsiteY313" fmla="*/ 2533 h 10000"/>
                    <a:gd name="connsiteX314" fmla="*/ 4557 w 10000"/>
                    <a:gd name="connsiteY314" fmla="*/ 2525 h 10000"/>
                    <a:gd name="connsiteX315" fmla="*/ 4595 w 10000"/>
                    <a:gd name="connsiteY315" fmla="*/ 2500 h 10000"/>
                    <a:gd name="connsiteX316" fmla="*/ 4601 w 10000"/>
                    <a:gd name="connsiteY316" fmla="*/ 2475 h 10000"/>
                    <a:gd name="connsiteX317" fmla="*/ 4576 w 10000"/>
                    <a:gd name="connsiteY317" fmla="*/ 2434 h 10000"/>
                    <a:gd name="connsiteX318" fmla="*/ 4538 w 10000"/>
                    <a:gd name="connsiteY318" fmla="*/ 2409 h 10000"/>
                    <a:gd name="connsiteX319" fmla="*/ 4494 w 10000"/>
                    <a:gd name="connsiteY319" fmla="*/ 2376 h 10000"/>
                    <a:gd name="connsiteX320" fmla="*/ 4463 w 10000"/>
                    <a:gd name="connsiteY320" fmla="*/ 2343 h 10000"/>
                    <a:gd name="connsiteX321" fmla="*/ 4431 w 10000"/>
                    <a:gd name="connsiteY321" fmla="*/ 2294 h 10000"/>
                    <a:gd name="connsiteX322" fmla="*/ 4431 w 10000"/>
                    <a:gd name="connsiteY322" fmla="*/ 2228 h 10000"/>
                    <a:gd name="connsiteX323" fmla="*/ 4463 w 10000"/>
                    <a:gd name="connsiteY323" fmla="*/ 2145 h 10000"/>
                    <a:gd name="connsiteX324" fmla="*/ 4513 w 10000"/>
                    <a:gd name="connsiteY324" fmla="*/ 2046 h 10000"/>
                    <a:gd name="connsiteX325" fmla="*/ 4569 w 10000"/>
                    <a:gd name="connsiteY325" fmla="*/ 1931 h 10000"/>
                    <a:gd name="connsiteX326" fmla="*/ 4626 w 10000"/>
                    <a:gd name="connsiteY326" fmla="*/ 1790 h 10000"/>
                    <a:gd name="connsiteX327" fmla="*/ 4683 w 10000"/>
                    <a:gd name="connsiteY327" fmla="*/ 1642 h 10000"/>
                    <a:gd name="connsiteX328" fmla="*/ 4739 w 10000"/>
                    <a:gd name="connsiteY328" fmla="*/ 1502 h 10000"/>
                    <a:gd name="connsiteX329" fmla="*/ 4802 w 10000"/>
                    <a:gd name="connsiteY329" fmla="*/ 1370 h 10000"/>
                    <a:gd name="connsiteX330" fmla="*/ 4846 w 10000"/>
                    <a:gd name="connsiteY330" fmla="*/ 1262 h 10000"/>
                    <a:gd name="connsiteX331" fmla="*/ 4884 w 10000"/>
                    <a:gd name="connsiteY331" fmla="*/ 1180 h 10000"/>
                    <a:gd name="connsiteX332" fmla="*/ 4915 w 10000"/>
                    <a:gd name="connsiteY332" fmla="*/ 1139 h 10000"/>
                    <a:gd name="connsiteX333" fmla="*/ 4953 w 10000"/>
                    <a:gd name="connsiteY333" fmla="*/ 1139 h 10000"/>
                    <a:gd name="connsiteX334" fmla="*/ 4997 w 10000"/>
                    <a:gd name="connsiteY334" fmla="*/ 1172 h 10000"/>
                    <a:gd name="connsiteX335" fmla="*/ 5041 w 10000"/>
                    <a:gd name="connsiteY335" fmla="*/ 1205 h 10000"/>
                    <a:gd name="connsiteX336" fmla="*/ 5097 w 10000"/>
                    <a:gd name="connsiteY336" fmla="*/ 1271 h 10000"/>
                    <a:gd name="connsiteX337" fmla="*/ 5141 w 10000"/>
                    <a:gd name="connsiteY337" fmla="*/ 1328 h 10000"/>
                    <a:gd name="connsiteX338" fmla="*/ 5179 w 10000"/>
                    <a:gd name="connsiteY338" fmla="*/ 1386 h 10000"/>
                    <a:gd name="connsiteX339" fmla="*/ 5223 w 10000"/>
                    <a:gd name="connsiteY339" fmla="*/ 1427 h 10000"/>
                    <a:gd name="connsiteX340" fmla="*/ 5349 w 10000"/>
                    <a:gd name="connsiteY340" fmla="*/ 1452 h 10000"/>
                    <a:gd name="connsiteX341" fmla="*/ 5405 w 10000"/>
                    <a:gd name="connsiteY341" fmla="*/ 1452 h 10000"/>
                    <a:gd name="connsiteX342" fmla="*/ 5468 w 10000"/>
                    <a:gd name="connsiteY342" fmla="*/ 1460 h 10000"/>
                    <a:gd name="connsiteX343" fmla="*/ 5500 w 10000"/>
                    <a:gd name="connsiteY343" fmla="*/ 1502 h 10000"/>
                    <a:gd name="connsiteX344" fmla="*/ 5537 w 10000"/>
                    <a:gd name="connsiteY344" fmla="*/ 1526 h 10000"/>
                    <a:gd name="connsiteX345" fmla="*/ 5581 w 10000"/>
                    <a:gd name="connsiteY345" fmla="*/ 1535 h 10000"/>
                    <a:gd name="connsiteX346" fmla="*/ 5638 w 10000"/>
                    <a:gd name="connsiteY346" fmla="*/ 1518 h 10000"/>
                    <a:gd name="connsiteX347" fmla="*/ 5757 w 10000"/>
                    <a:gd name="connsiteY347" fmla="*/ 1477 h 10000"/>
                    <a:gd name="connsiteX348" fmla="*/ 5820 w 10000"/>
                    <a:gd name="connsiteY348" fmla="*/ 1436 h 10000"/>
                    <a:gd name="connsiteX349" fmla="*/ 5864 w 10000"/>
                    <a:gd name="connsiteY349" fmla="*/ 1394 h 10000"/>
                    <a:gd name="connsiteX350" fmla="*/ 5896 w 10000"/>
                    <a:gd name="connsiteY350" fmla="*/ 1328 h 10000"/>
                    <a:gd name="connsiteX351" fmla="*/ 5908 w 10000"/>
                    <a:gd name="connsiteY351" fmla="*/ 1238 h 10000"/>
                    <a:gd name="connsiteX352" fmla="*/ 5915 w 10000"/>
                    <a:gd name="connsiteY352" fmla="*/ 1147 h 10000"/>
                    <a:gd name="connsiteX353" fmla="*/ 5933 w 10000"/>
                    <a:gd name="connsiteY353" fmla="*/ 1040 h 10000"/>
                    <a:gd name="connsiteX354" fmla="*/ 5940 w 10000"/>
                    <a:gd name="connsiteY354" fmla="*/ 891 h 10000"/>
                    <a:gd name="connsiteX355" fmla="*/ 5971 w 10000"/>
                    <a:gd name="connsiteY355" fmla="*/ 743 h 10000"/>
                    <a:gd name="connsiteX356" fmla="*/ 6009 w 10000"/>
                    <a:gd name="connsiteY356" fmla="*/ 611 h 10000"/>
                    <a:gd name="connsiteX357" fmla="*/ 6053 w 10000"/>
                    <a:gd name="connsiteY357" fmla="*/ 512 h 10000"/>
                    <a:gd name="connsiteX358" fmla="*/ 6091 w 10000"/>
                    <a:gd name="connsiteY358" fmla="*/ 454 h 10000"/>
                    <a:gd name="connsiteX359" fmla="*/ 6153 w 10000"/>
                    <a:gd name="connsiteY359" fmla="*/ 421 h 10000"/>
                    <a:gd name="connsiteX360" fmla="*/ 6216 w 10000"/>
                    <a:gd name="connsiteY360" fmla="*/ 413 h 10000"/>
                    <a:gd name="connsiteX361" fmla="*/ 6285 w 10000"/>
                    <a:gd name="connsiteY361" fmla="*/ 396 h 10000"/>
                    <a:gd name="connsiteX362" fmla="*/ 6342 w 10000"/>
                    <a:gd name="connsiteY362" fmla="*/ 380 h 10000"/>
                    <a:gd name="connsiteX363" fmla="*/ 6405 w 10000"/>
                    <a:gd name="connsiteY363" fmla="*/ 371 h 10000"/>
                    <a:gd name="connsiteX364" fmla="*/ 6442 w 10000"/>
                    <a:gd name="connsiteY364" fmla="*/ 330 h 10000"/>
                    <a:gd name="connsiteX365" fmla="*/ 6468 w 10000"/>
                    <a:gd name="connsiteY365" fmla="*/ 272 h 10000"/>
                    <a:gd name="connsiteX366" fmla="*/ 6480 w 10000"/>
                    <a:gd name="connsiteY366" fmla="*/ 198 h 10000"/>
                    <a:gd name="connsiteX367" fmla="*/ 6486 w 10000"/>
                    <a:gd name="connsiteY367" fmla="*/ 132 h 10000"/>
                    <a:gd name="connsiteX368" fmla="*/ 6505 w 10000"/>
                    <a:gd name="connsiteY368" fmla="*/ 58 h 10000"/>
                    <a:gd name="connsiteX369" fmla="*/ 6543 w 10000"/>
                    <a:gd name="connsiteY369" fmla="*/ 17 h 10000"/>
                    <a:gd name="connsiteX370" fmla="*/ 6587 w 10000"/>
                    <a:gd name="connsiteY370" fmla="*/ 0 h 10000"/>
                    <a:gd name="connsiteX0" fmla="*/ 6587 w 10000"/>
                    <a:gd name="connsiteY0" fmla="*/ 103 h 10103"/>
                    <a:gd name="connsiteX1" fmla="*/ 6669 w 10000"/>
                    <a:gd name="connsiteY1" fmla="*/ 103 h 10103"/>
                    <a:gd name="connsiteX2" fmla="*/ 6757 w 10000"/>
                    <a:gd name="connsiteY2" fmla="*/ 0 h 10103"/>
                    <a:gd name="connsiteX3" fmla="*/ 6838 w 10000"/>
                    <a:gd name="connsiteY3" fmla="*/ 111 h 10103"/>
                    <a:gd name="connsiteX4" fmla="*/ 6901 w 10000"/>
                    <a:gd name="connsiteY4" fmla="*/ 136 h 10103"/>
                    <a:gd name="connsiteX5" fmla="*/ 6926 w 10000"/>
                    <a:gd name="connsiteY5" fmla="*/ 161 h 10103"/>
                    <a:gd name="connsiteX6" fmla="*/ 6920 w 10000"/>
                    <a:gd name="connsiteY6" fmla="*/ 186 h 10103"/>
                    <a:gd name="connsiteX7" fmla="*/ 6908 w 10000"/>
                    <a:gd name="connsiteY7" fmla="*/ 243 h 10103"/>
                    <a:gd name="connsiteX8" fmla="*/ 6876 w 10000"/>
                    <a:gd name="connsiteY8" fmla="*/ 285 h 10103"/>
                    <a:gd name="connsiteX9" fmla="*/ 6864 w 10000"/>
                    <a:gd name="connsiteY9" fmla="*/ 334 h 10103"/>
                    <a:gd name="connsiteX10" fmla="*/ 6870 w 10000"/>
                    <a:gd name="connsiteY10" fmla="*/ 384 h 10103"/>
                    <a:gd name="connsiteX11" fmla="*/ 6889 w 10000"/>
                    <a:gd name="connsiteY11" fmla="*/ 425 h 10103"/>
                    <a:gd name="connsiteX12" fmla="*/ 6920 w 10000"/>
                    <a:gd name="connsiteY12" fmla="*/ 483 h 10103"/>
                    <a:gd name="connsiteX13" fmla="*/ 6939 w 10000"/>
                    <a:gd name="connsiteY13" fmla="*/ 557 h 10103"/>
                    <a:gd name="connsiteX14" fmla="*/ 6945 w 10000"/>
                    <a:gd name="connsiteY14" fmla="*/ 623 h 10103"/>
                    <a:gd name="connsiteX15" fmla="*/ 6964 w 10000"/>
                    <a:gd name="connsiteY15" fmla="*/ 664 h 10103"/>
                    <a:gd name="connsiteX16" fmla="*/ 6996 w 10000"/>
                    <a:gd name="connsiteY16" fmla="*/ 705 h 10103"/>
                    <a:gd name="connsiteX17" fmla="*/ 7046 w 10000"/>
                    <a:gd name="connsiteY17" fmla="*/ 730 h 10103"/>
                    <a:gd name="connsiteX18" fmla="*/ 7090 w 10000"/>
                    <a:gd name="connsiteY18" fmla="*/ 780 h 10103"/>
                    <a:gd name="connsiteX19" fmla="*/ 7140 w 10000"/>
                    <a:gd name="connsiteY19" fmla="*/ 862 h 10103"/>
                    <a:gd name="connsiteX20" fmla="*/ 7190 w 10000"/>
                    <a:gd name="connsiteY20" fmla="*/ 969 h 10103"/>
                    <a:gd name="connsiteX21" fmla="*/ 7216 w 10000"/>
                    <a:gd name="connsiteY21" fmla="*/ 1068 h 10103"/>
                    <a:gd name="connsiteX22" fmla="*/ 7253 w 10000"/>
                    <a:gd name="connsiteY22" fmla="*/ 1143 h 10103"/>
                    <a:gd name="connsiteX23" fmla="*/ 7278 w 10000"/>
                    <a:gd name="connsiteY23" fmla="*/ 1184 h 10103"/>
                    <a:gd name="connsiteX24" fmla="*/ 7322 w 10000"/>
                    <a:gd name="connsiteY24" fmla="*/ 1192 h 10103"/>
                    <a:gd name="connsiteX25" fmla="*/ 7385 w 10000"/>
                    <a:gd name="connsiteY25" fmla="*/ 1192 h 10103"/>
                    <a:gd name="connsiteX26" fmla="*/ 7442 w 10000"/>
                    <a:gd name="connsiteY26" fmla="*/ 1184 h 10103"/>
                    <a:gd name="connsiteX27" fmla="*/ 7486 w 10000"/>
                    <a:gd name="connsiteY27" fmla="*/ 1192 h 10103"/>
                    <a:gd name="connsiteX28" fmla="*/ 7542 w 10000"/>
                    <a:gd name="connsiteY28" fmla="*/ 1250 h 10103"/>
                    <a:gd name="connsiteX29" fmla="*/ 7568 w 10000"/>
                    <a:gd name="connsiteY29" fmla="*/ 1275 h 10103"/>
                    <a:gd name="connsiteX30" fmla="*/ 7612 w 10000"/>
                    <a:gd name="connsiteY30" fmla="*/ 1275 h 10103"/>
                    <a:gd name="connsiteX31" fmla="*/ 7674 w 10000"/>
                    <a:gd name="connsiteY31" fmla="*/ 1308 h 10103"/>
                    <a:gd name="connsiteX32" fmla="*/ 7712 w 10000"/>
                    <a:gd name="connsiteY32" fmla="*/ 1365 h 10103"/>
                    <a:gd name="connsiteX33" fmla="*/ 7750 w 10000"/>
                    <a:gd name="connsiteY33" fmla="*/ 1431 h 10103"/>
                    <a:gd name="connsiteX34" fmla="*/ 7788 w 10000"/>
                    <a:gd name="connsiteY34" fmla="*/ 1514 h 10103"/>
                    <a:gd name="connsiteX35" fmla="*/ 7813 w 10000"/>
                    <a:gd name="connsiteY35" fmla="*/ 1613 h 10103"/>
                    <a:gd name="connsiteX36" fmla="*/ 7832 w 10000"/>
                    <a:gd name="connsiteY36" fmla="*/ 1761 h 10103"/>
                    <a:gd name="connsiteX37" fmla="*/ 7888 w 10000"/>
                    <a:gd name="connsiteY37" fmla="*/ 1893 h 10103"/>
                    <a:gd name="connsiteX38" fmla="*/ 7938 w 10000"/>
                    <a:gd name="connsiteY38" fmla="*/ 2001 h 10103"/>
                    <a:gd name="connsiteX39" fmla="*/ 7964 w 10000"/>
                    <a:gd name="connsiteY39" fmla="*/ 2058 h 10103"/>
                    <a:gd name="connsiteX40" fmla="*/ 7995 w 10000"/>
                    <a:gd name="connsiteY40" fmla="*/ 2124 h 10103"/>
                    <a:gd name="connsiteX41" fmla="*/ 8008 w 10000"/>
                    <a:gd name="connsiteY41" fmla="*/ 2182 h 10103"/>
                    <a:gd name="connsiteX42" fmla="*/ 8008 w 10000"/>
                    <a:gd name="connsiteY42" fmla="*/ 2256 h 10103"/>
                    <a:gd name="connsiteX43" fmla="*/ 7995 w 10000"/>
                    <a:gd name="connsiteY43" fmla="*/ 2331 h 10103"/>
                    <a:gd name="connsiteX44" fmla="*/ 7964 w 10000"/>
                    <a:gd name="connsiteY44" fmla="*/ 2421 h 10103"/>
                    <a:gd name="connsiteX45" fmla="*/ 7957 w 10000"/>
                    <a:gd name="connsiteY45" fmla="*/ 2504 h 10103"/>
                    <a:gd name="connsiteX46" fmla="*/ 7957 w 10000"/>
                    <a:gd name="connsiteY46" fmla="*/ 2603 h 10103"/>
                    <a:gd name="connsiteX47" fmla="*/ 7951 w 10000"/>
                    <a:gd name="connsiteY47" fmla="*/ 2702 h 10103"/>
                    <a:gd name="connsiteX48" fmla="*/ 7932 w 10000"/>
                    <a:gd name="connsiteY48" fmla="*/ 2776 h 10103"/>
                    <a:gd name="connsiteX49" fmla="*/ 7894 w 10000"/>
                    <a:gd name="connsiteY49" fmla="*/ 2842 h 10103"/>
                    <a:gd name="connsiteX50" fmla="*/ 7806 w 10000"/>
                    <a:gd name="connsiteY50" fmla="*/ 2941 h 10103"/>
                    <a:gd name="connsiteX51" fmla="*/ 7756 w 10000"/>
                    <a:gd name="connsiteY51" fmla="*/ 2983 h 10103"/>
                    <a:gd name="connsiteX52" fmla="*/ 7731 w 10000"/>
                    <a:gd name="connsiteY52" fmla="*/ 3040 h 10103"/>
                    <a:gd name="connsiteX53" fmla="*/ 7718 w 10000"/>
                    <a:gd name="connsiteY53" fmla="*/ 3098 h 10103"/>
                    <a:gd name="connsiteX54" fmla="*/ 7744 w 10000"/>
                    <a:gd name="connsiteY54" fmla="*/ 3156 h 10103"/>
                    <a:gd name="connsiteX55" fmla="*/ 7775 w 10000"/>
                    <a:gd name="connsiteY55" fmla="*/ 3222 h 10103"/>
                    <a:gd name="connsiteX56" fmla="*/ 7813 w 10000"/>
                    <a:gd name="connsiteY56" fmla="*/ 3271 h 10103"/>
                    <a:gd name="connsiteX57" fmla="*/ 7850 w 10000"/>
                    <a:gd name="connsiteY57" fmla="*/ 3313 h 10103"/>
                    <a:gd name="connsiteX58" fmla="*/ 7882 w 10000"/>
                    <a:gd name="connsiteY58" fmla="*/ 3346 h 10103"/>
                    <a:gd name="connsiteX59" fmla="*/ 7913 w 10000"/>
                    <a:gd name="connsiteY59" fmla="*/ 3370 h 10103"/>
                    <a:gd name="connsiteX60" fmla="*/ 7957 w 10000"/>
                    <a:gd name="connsiteY60" fmla="*/ 3379 h 10103"/>
                    <a:gd name="connsiteX61" fmla="*/ 8008 w 10000"/>
                    <a:gd name="connsiteY61" fmla="*/ 3412 h 10103"/>
                    <a:gd name="connsiteX62" fmla="*/ 8083 w 10000"/>
                    <a:gd name="connsiteY62" fmla="*/ 3436 h 10103"/>
                    <a:gd name="connsiteX63" fmla="*/ 8253 w 10000"/>
                    <a:gd name="connsiteY63" fmla="*/ 3535 h 10103"/>
                    <a:gd name="connsiteX64" fmla="*/ 8334 w 10000"/>
                    <a:gd name="connsiteY64" fmla="*/ 3568 h 10103"/>
                    <a:gd name="connsiteX65" fmla="*/ 8441 w 10000"/>
                    <a:gd name="connsiteY65" fmla="*/ 3601 h 10103"/>
                    <a:gd name="connsiteX66" fmla="*/ 8548 w 10000"/>
                    <a:gd name="connsiteY66" fmla="*/ 3610 h 10103"/>
                    <a:gd name="connsiteX67" fmla="*/ 8661 w 10000"/>
                    <a:gd name="connsiteY67" fmla="*/ 3618 h 10103"/>
                    <a:gd name="connsiteX68" fmla="*/ 8768 w 10000"/>
                    <a:gd name="connsiteY68" fmla="*/ 3626 h 10103"/>
                    <a:gd name="connsiteX69" fmla="*/ 8856 w 10000"/>
                    <a:gd name="connsiteY69" fmla="*/ 3659 h 10103"/>
                    <a:gd name="connsiteX70" fmla="*/ 8913 w 10000"/>
                    <a:gd name="connsiteY70" fmla="*/ 3700 h 10103"/>
                    <a:gd name="connsiteX71" fmla="*/ 8982 w 10000"/>
                    <a:gd name="connsiteY71" fmla="*/ 3775 h 10103"/>
                    <a:gd name="connsiteX72" fmla="*/ 9057 w 10000"/>
                    <a:gd name="connsiteY72" fmla="*/ 3857 h 10103"/>
                    <a:gd name="connsiteX73" fmla="*/ 9145 w 10000"/>
                    <a:gd name="connsiteY73" fmla="*/ 3940 h 10103"/>
                    <a:gd name="connsiteX74" fmla="*/ 9227 w 10000"/>
                    <a:gd name="connsiteY74" fmla="*/ 4047 h 10103"/>
                    <a:gd name="connsiteX75" fmla="*/ 9302 w 10000"/>
                    <a:gd name="connsiteY75" fmla="*/ 4121 h 10103"/>
                    <a:gd name="connsiteX76" fmla="*/ 9378 w 10000"/>
                    <a:gd name="connsiteY76" fmla="*/ 4154 h 10103"/>
                    <a:gd name="connsiteX77" fmla="*/ 9459 w 10000"/>
                    <a:gd name="connsiteY77" fmla="*/ 4187 h 10103"/>
                    <a:gd name="connsiteX78" fmla="*/ 9529 w 10000"/>
                    <a:gd name="connsiteY78" fmla="*/ 4204 h 10103"/>
                    <a:gd name="connsiteX79" fmla="*/ 9598 w 10000"/>
                    <a:gd name="connsiteY79" fmla="*/ 4204 h 10103"/>
                    <a:gd name="connsiteX80" fmla="*/ 9598 w 10000"/>
                    <a:gd name="connsiteY80" fmla="*/ 4237 h 10103"/>
                    <a:gd name="connsiteX81" fmla="*/ 9604 w 10000"/>
                    <a:gd name="connsiteY81" fmla="*/ 4311 h 10103"/>
                    <a:gd name="connsiteX82" fmla="*/ 9629 w 10000"/>
                    <a:gd name="connsiteY82" fmla="*/ 4418 h 10103"/>
                    <a:gd name="connsiteX83" fmla="*/ 9661 w 10000"/>
                    <a:gd name="connsiteY83" fmla="*/ 4501 h 10103"/>
                    <a:gd name="connsiteX84" fmla="*/ 9692 w 10000"/>
                    <a:gd name="connsiteY84" fmla="*/ 4608 h 10103"/>
                    <a:gd name="connsiteX85" fmla="*/ 9711 w 10000"/>
                    <a:gd name="connsiteY85" fmla="*/ 4723 h 10103"/>
                    <a:gd name="connsiteX86" fmla="*/ 9749 w 10000"/>
                    <a:gd name="connsiteY86" fmla="*/ 4847 h 10103"/>
                    <a:gd name="connsiteX87" fmla="*/ 9774 w 10000"/>
                    <a:gd name="connsiteY87" fmla="*/ 4946 h 10103"/>
                    <a:gd name="connsiteX88" fmla="*/ 9799 w 10000"/>
                    <a:gd name="connsiteY88" fmla="*/ 5004 h 10103"/>
                    <a:gd name="connsiteX89" fmla="*/ 9818 w 10000"/>
                    <a:gd name="connsiteY89" fmla="*/ 5086 h 10103"/>
                    <a:gd name="connsiteX90" fmla="*/ 9868 w 10000"/>
                    <a:gd name="connsiteY90" fmla="*/ 5153 h 10103"/>
                    <a:gd name="connsiteX91" fmla="*/ 9906 w 10000"/>
                    <a:gd name="connsiteY91" fmla="*/ 5235 h 10103"/>
                    <a:gd name="connsiteX92" fmla="*/ 9943 w 10000"/>
                    <a:gd name="connsiteY92" fmla="*/ 5309 h 10103"/>
                    <a:gd name="connsiteX93" fmla="*/ 9975 w 10000"/>
                    <a:gd name="connsiteY93" fmla="*/ 5359 h 10103"/>
                    <a:gd name="connsiteX94" fmla="*/ 9994 w 10000"/>
                    <a:gd name="connsiteY94" fmla="*/ 5400 h 10103"/>
                    <a:gd name="connsiteX95" fmla="*/ 10000 w 10000"/>
                    <a:gd name="connsiteY95" fmla="*/ 5408 h 10103"/>
                    <a:gd name="connsiteX96" fmla="*/ 9887 w 10000"/>
                    <a:gd name="connsiteY96" fmla="*/ 5639 h 10103"/>
                    <a:gd name="connsiteX97" fmla="*/ 9918 w 10000"/>
                    <a:gd name="connsiteY97" fmla="*/ 5813 h 10103"/>
                    <a:gd name="connsiteX98" fmla="*/ 9830 w 10000"/>
                    <a:gd name="connsiteY98" fmla="*/ 5945 h 10103"/>
                    <a:gd name="connsiteX99" fmla="*/ 9554 w 10000"/>
                    <a:gd name="connsiteY99" fmla="*/ 6068 h 10103"/>
                    <a:gd name="connsiteX100" fmla="*/ 9202 w 10000"/>
                    <a:gd name="connsiteY100" fmla="*/ 6209 h 10103"/>
                    <a:gd name="connsiteX101" fmla="*/ 8938 w 10000"/>
                    <a:gd name="connsiteY101" fmla="*/ 6547 h 10103"/>
                    <a:gd name="connsiteX102" fmla="*/ 8674 w 10000"/>
                    <a:gd name="connsiteY102" fmla="*/ 6753 h 10103"/>
                    <a:gd name="connsiteX103" fmla="*/ 8781 w 10000"/>
                    <a:gd name="connsiteY103" fmla="*/ 7917 h 10103"/>
                    <a:gd name="connsiteX104" fmla="*/ 8510 w 10000"/>
                    <a:gd name="connsiteY104" fmla="*/ 7851 h 10103"/>
                    <a:gd name="connsiteX105" fmla="*/ 8303 w 10000"/>
                    <a:gd name="connsiteY105" fmla="*/ 7999 h 10103"/>
                    <a:gd name="connsiteX106" fmla="*/ 7813 w 10000"/>
                    <a:gd name="connsiteY106" fmla="*/ 8164 h 10103"/>
                    <a:gd name="connsiteX107" fmla="*/ 7354 w 10000"/>
                    <a:gd name="connsiteY107" fmla="*/ 8230 h 10103"/>
                    <a:gd name="connsiteX108" fmla="*/ 7121 w 10000"/>
                    <a:gd name="connsiteY108" fmla="*/ 8412 h 10103"/>
                    <a:gd name="connsiteX109" fmla="*/ 7102 w 10000"/>
                    <a:gd name="connsiteY109" fmla="*/ 8758 h 10103"/>
                    <a:gd name="connsiteX110" fmla="*/ 7498 w 10000"/>
                    <a:gd name="connsiteY110" fmla="*/ 9171 h 10103"/>
                    <a:gd name="connsiteX111" fmla="*/ 7410 w 10000"/>
                    <a:gd name="connsiteY111" fmla="*/ 9459 h 10103"/>
                    <a:gd name="connsiteX112" fmla="*/ 7228 w 10000"/>
                    <a:gd name="connsiteY112" fmla="*/ 9542 h 10103"/>
                    <a:gd name="connsiteX113" fmla="*/ 7203 w 10000"/>
                    <a:gd name="connsiteY113" fmla="*/ 9756 h 10103"/>
                    <a:gd name="connsiteX114" fmla="*/ 7335 w 10000"/>
                    <a:gd name="connsiteY114" fmla="*/ 9913 h 10103"/>
                    <a:gd name="connsiteX115" fmla="*/ 6983 w 10000"/>
                    <a:gd name="connsiteY115" fmla="*/ 10062 h 10103"/>
                    <a:gd name="connsiteX116" fmla="*/ 6776 w 10000"/>
                    <a:gd name="connsiteY116" fmla="*/ 9913 h 10103"/>
                    <a:gd name="connsiteX117" fmla="*/ 6474 w 10000"/>
                    <a:gd name="connsiteY117" fmla="*/ 9963 h 10103"/>
                    <a:gd name="connsiteX118" fmla="*/ 6091 w 10000"/>
                    <a:gd name="connsiteY118" fmla="*/ 9633 h 10103"/>
                    <a:gd name="connsiteX119" fmla="*/ 5770 w 10000"/>
                    <a:gd name="connsiteY119" fmla="*/ 9583 h 10103"/>
                    <a:gd name="connsiteX120" fmla="*/ 5537 w 10000"/>
                    <a:gd name="connsiteY120" fmla="*/ 9707 h 10103"/>
                    <a:gd name="connsiteX121" fmla="*/ 5148 w 10000"/>
                    <a:gd name="connsiteY121" fmla="*/ 9723 h 10103"/>
                    <a:gd name="connsiteX122" fmla="*/ 4783 w 10000"/>
                    <a:gd name="connsiteY122" fmla="*/ 10037 h 10103"/>
                    <a:gd name="connsiteX123" fmla="*/ 4657 w 10000"/>
                    <a:gd name="connsiteY123" fmla="*/ 9930 h 10103"/>
                    <a:gd name="connsiteX124" fmla="*/ 4199 w 10000"/>
                    <a:gd name="connsiteY124" fmla="*/ 10103 h 10103"/>
                    <a:gd name="connsiteX125" fmla="*/ 4016 w 10000"/>
                    <a:gd name="connsiteY125" fmla="*/ 10037 h 10103"/>
                    <a:gd name="connsiteX126" fmla="*/ 3853 w 10000"/>
                    <a:gd name="connsiteY126" fmla="*/ 9872 h 10103"/>
                    <a:gd name="connsiteX127" fmla="*/ 3463 w 10000"/>
                    <a:gd name="connsiteY127" fmla="*/ 9773 h 10103"/>
                    <a:gd name="connsiteX128" fmla="*/ 3300 w 10000"/>
                    <a:gd name="connsiteY128" fmla="*/ 9732 h 10103"/>
                    <a:gd name="connsiteX129" fmla="*/ 3174 w 10000"/>
                    <a:gd name="connsiteY129" fmla="*/ 9930 h 10103"/>
                    <a:gd name="connsiteX130" fmla="*/ 2979 w 10000"/>
                    <a:gd name="connsiteY130" fmla="*/ 9963 h 10103"/>
                    <a:gd name="connsiteX131" fmla="*/ 2860 w 10000"/>
                    <a:gd name="connsiteY131" fmla="*/ 9847 h 10103"/>
                    <a:gd name="connsiteX132" fmla="*/ 2489 w 10000"/>
                    <a:gd name="connsiteY132" fmla="*/ 9682 h 10103"/>
                    <a:gd name="connsiteX133" fmla="*/ 2476 w 10000"/>
                    <a:gd name="connsiteY133" fmla="*/ 9674 h 10103"/>
                    <a:gd name="connsiteX134" fmla="*/ 2470 w 10000"/>
                    <a:gd name="connsiteY134" fmla="*/ 9649 h 10103"/>
                    <a:gd name="connsiteX135" fmla="*/ 2146 w 10000"/>
                    <a:gd name="connsiteY135" fmla="*/ 9600 h 10103"/>
                    <a:gd name="connsiteX136" fmla="*/ 2162 w 10000"/>
                    <a:gd name="connsiteY136" fmla="*/ 9472 h 10103"/>
                    <a:gd name="connsiteX137" fmla="*/ 2212 w 10000"/>
                    <a:gd name="connsiteY137" fmla="*/ 9402 h 10103"/>
                    <a:gd name="connsiteX138" fmla="*/ 2143 w 10000"/>
                    <a:gd name="connsiteY138" fmla="*/ 9311 h 10103"/>
                    <a:gd name="connsiteX139" fmla="*/ 2093 w 10000"/>
                    <a:gd name="connsiteY139" fmla="*/ 9228 h 10103"/>
                    <a:gd name="connsiteX140" fmla="*/ 2030 w 10000"/>
                    <a:gd name="connsiteY140" fmla="*/ 9179 h 10103"/>
                    <a:gd name="connsiteX141" fmla="*/ 1967 w 10000"/>
                    <a:gd name="connsiteY141" fmla="*/ 9154 h 10103"/>
                    <a:gd name="connsiteX142" fmla="*/ 1816 w 10000"/>
                    <a:gd name="connsiteY142" fmla="*/ 9154 h 10103"/>
                    <a:gd name="connsiteX143" fmla="*/ 1622 w 10000"/>
                    <a:gd name="connsiteY143" fmla="*/ 9212 h 10103"/>
                    <a:gd name="connsiteX144" fmla="*/ 1527 w 10000"/>
                    <a:gd name="connsiteY144" fmla="*/ 9228 h 10103"/>
                    <a:gd name="connsiteX145" fmla="*/ 1452 w 10000"/>
                    <a:gd name="connsiteY145" fmla="*/ 9261 h 10103"/>
                    <a:gd name="connsiteX146" fmla="*/ 1408 w 10000"/>
                    <a:gd name="connsiteY146" fmla="*/ 9270 h 10103"/>
                    <a:gd name="connsiteX147" fmla="*/ 1345 w 10000"/>
                    <a:gd name="connsiteY147" fmla="*/ 9253 h 10103"/>
                    <a:gd name="connsiteX148" fmla="*/ 1263 w 10000"/>
                    <a:gd name="connsiteY148" fmla="*/ 9228 h 10103"/>
                    <a:gd name="connsiteX149" fmla="*/ 1094 w 10000"/>
                    <a:gd name="connsiteY149" fmla="*/ 9154 h 10103"/>
                    <a:gd name="connsiteX150" fmla="*/ 1006 w 10000"/>
                    <a:gd name="connsiteY150" fmla="*/ 9088 h 10103"/>
                    <a:gd name="connsiteX151" fmla="*/ 943 w 10000"/>
                    <a:gd name="connsiteY151" fmla="*/ 9022 h 10103"/>
                    <a:gd name="connsiteX152" fmla="*/ 905 w 10000"/>
                    <a:gd name="connsiteY152" fmla="*/ 8948 h 10103"/>
                    <a:gd name="connsiteX153" fmla="*/ 867 w 10000"/>
                    <a:gd name="connsiteY153" fmla="*/ 8898 h 10103"/>
                    <a:gd name="connsiteX154" fmla="*/ 823 w 10000"/>
                    <a:gd name="connsiteY154" fmla="*/ 8874 h 10103"/>
                    <a:gd name="connsiteX155" fmla="*/ 729 w 10000"/>
                    <a:gd name="connsiteY155" fmla="*/ 8832 h 10103"/>
                    <a:gd name="connsiteX156" fmla="*/ 691 w 10000"/>
                    <a:gd name="connsiteY156" fmla="*/ 8791 h 10103"/>
                    <a:gd name="connsiteX157" fmla="*/ 654 w 10000"/>
                    <a:gd name="connsiteY157" fmla="*/ 8725 h 10103"/>
                    <a:gd name="connsiteX158" fmla="*/ 616 w 10000"/>
                    <a:gd name="connsiteY158" fmla="*/ 8634 h 10103"/>
                    <a:gd name="connsiteX159" fmla="*/ 591 w 10000"/>
                    <a:gd name="connsiteY159" fmla="*/ 8552 h 10103"/>
                    <a:gd name="connsiteX160" fmla="*/ 585 w 10000"/>
                    <a:gd name="connsiteY160" fmla="*/ 8469 h 10103"/>
                    <a:gd name="connsiteX161" fmla="*/ 597 w 10000"/>
                    <a:gd name="connsiteY161" fmla="*/ 8403 h 10103"/>
                    <a:gd name="connsiteX162" fmla="*/ 616 w 10000"/>
                    <a:gd name="connsiteY162" fmla="*/ 8321 h 10103"/>
                    <a:gd name="connsiteX163" fmla="*/ 622 w 10000"/>
                    <a:gd name="connsiteY163" fmla="*/ 8230 h 10103"/>
                    <a:gd name="connsiteX164" fmla="*/ 616 w 10000"/>
                    <a:gd name="connsiteY164" fmla="*/ 8123 h 10103"/>
                    <a:gd name="connsiteX165" fmla="*/ 591 w 10000"/>
                    <a:gd name="connsiteY165" fmla="*/ 8040 h 10103"/>
                    <a:gd name="connsiteX166" fmla="*/ 572 w 10000"/>
                    <a:gd name="connsiteY166" fmla="*/ 7991 h 10103"/>
                    <a:gd name="connsiteX167" fmla="*/ 534 w 10000"/>
                    <a:gd name="connsiteY167" fmla="*/ 7950 h 10103"/>
                    <a:gd name="connsiteX168" fmla="*/ 503 w 10000"/>
                    <a:gd name="connsiteY168" fmla="*/ 7925 h 10103"/>
                    <a:gd name="connsiteX169" fmla="*/ 471 w 10000"/>
                    <a:gd name="connsiteY169" fmla="*/ 7884 h 10103"/>
                    <a:gd name="connsiteX170" fmla="*/ 453 w 10000"/>
                    <a:gd name="connsiteY170" fmla="*/ 7851 h 10103"/>
                    <a:gd name="connsiteX171" fmla="*/ 427 w 10000"/>
                    <a:gd name="connsiteY171" fmla="*/ 7809 h 10103"/>
                    <a:gd name="connsiteX172" fmla="*/ 365 w 10000"/>
                    <a:gd name="connsiteY172" fmla="*/ 7776 h 10103"/>
                    <a:gd name="connsiteX173" fmla="*/ 295 w 10000"/>
                    <a:gd name="connsiteY173" fmla="*/ 7752 h 10103"/>
                    <a:gd name="connsiteX174" fmla="*/ 220 w 10000"/>
                    <a:gd name="connsiteY174" fmla="*/ 7727 h 10103"/>
                    <a:gd name="connsiteX175" fmla="*/ 138 w 10000"/>
                    <a:gd name="connsiteY175" fmla="*/ 7702 h 10103"/>
                    <a:gd name="connsiteX176" fmla="*/ 69 w 10000"/>
                    <a:gd name="connsiteY176" fmla="*/ 7686 h 10103"/>
                    <a:gd name="connsiteX177" fmla="*/ 19 w 10000"/>
                    <a:gd name="connsiteY177" fmla="*/ 7661 h 10103"/>
                    <a:gd name="connsiteX178" fmla="*/ 0 w 10000"/>
                    <a:gd name="connsiteY178" fmla="*/ 7644 h 10103"/>
                    <a:gd name="connsiteX179" fmla="*/ 44 w 10000"/>
                    <a:gd name="connsiteY179" fmla="*/ 7611 h 10103"/>
                    <a:gd name="connsiteX180" fmla="*/ 82 w 10000"/>
                    <a:gd name="connsiteY180" fmla="*/ 7570 h 10103"/>
                    <a:gd name="connsiteX181" fmla="*/ 138 w 10000"/>
                    <a:gd name="connsiteY181" fmla="*/ 7512 h 10103"/>
                    <a:gd name="connsiteX182" fmla="*/ 176 w 10000"/>
                    <a:gd name="connsiteY182" fmla="*/ 7463 h 10103"/>
                    <a:gd name="connsiteX183" fmla="*/ 214 w 10000"/>
                    <a:gd name="connsiteY183" fmla="*/ 7454 h 10103"/>
                    <a:gd name="connsiteX184" fmla="*/ 258 w 10000"/>
                    <a:gd name="connsiteY184" fmla="*/ 7512 h 10103"/>
                    <a:gd name="connsiteX185" fmla="*/ 283 w 10000"/>
                    <a:gd name="connsiteY185" fmla="*/ 7553 h 10103"/>
                    <a:gd name="connsiteX186" fmla="*/ 295 w 10000"/>
                    <a:gd name="connsiteY186" fmla="*/ 7586 h 10103"/>
                    <a:gd name="connsiteX187" fmla="*/ 321 w 10000"/>
                    <a:gd name="connsiteY187" fmla="*/ 7595 h 10103"/>
                    <a:gd name="connsiteX188" fmla="*/ 358 w 10000"/>
                    <a:gd name="connsiteY188" fmla="*/ 7570 h 10103"/>
                    <a:gd name="connsiteX189" fmla="*/ 377 w 10000"/>
                    <a:gd name="connsiteY189" fmla="*/ 7537 h 10103"/>
                    <a:gd name="connsiteX190" fmla="*/ 377 w 10000"/>
                    <a:gd name="connsiteY190" fmla="*/ 7479 h 10103"/>
                    <a:gd name="connsiteX191" fmla="*/ 371 w 10000"/>
                    <a:gd name="connsiteY191" fmla="*/ 7446 h 10103"/>
                    <a:gd name="connsiteX192" fmla="*/ 365 w 10000"/>
                    <a:gd name="connsiteY192" fmla="*/ 7380 h 10103"/>
                    <a:gd name="connsiteX193" fmla="*/ 365 w 10000"/>
                    <a:gd name="connsiteY193" fmla="*/ 7215 h 10103"/>
                    <a:gd name="connsiteX194" fmla="*/ 377 w 10000"/>
                    <a:gd name="connsiteY194" fmla="*/ 7116 h 10103"/>
                    <a:gd name="connsiteX195" fmla="*/ 390 w 10000"/>
                    <a:gd name="connsiteY195" fmla="*/ 7034 h 10103"/>
                    <a:gd name="connsiteX196" fmla="*/ 390 w 10000"/>
                    <a:gd name="connsiteY196" fmla="*/ 6968 h 10103"/>
                    <a:gd name="connsiteX197" fmla="*/ 402 w 10000"/>
                    <a:gd name="connsiteY197" fmla="*/ 6910 h 10103"/>
                    <a:gd name="connsiteX198" fmla="*/ 427 w 10000"/>
                    <a:gd name="connsiteY198" fmla="*/ 6852 h 10103"/>
                    <a:gd name="connsiteX199" fmla="*/ 453 w 10000"/>
                    <a:gd name="connsiteY199" fmla="*/ 6753 h 10103"/>
                    <a:gd name="connsiteX200" fmla="*/ 440 w 10000"/>
                    <a:gd name="connsiteY200" fmla="*/ 6704 h 10103"/>
                    <a:gd name="connsiteX201" fmla="*/ 390 w 10000"/>
                    <a:gd name="connsiteY201" fmla="*/ 6605 h 10103"/>
                    <a:gd name="connsiteX202" fmla="*/ 321 w 10000"/>
                    <a:gd name="connsiteY202" fmla="*/ 6522 h 10103"/>
                    <a:gd name="connsiteX203" fmla="*/ 245 w 10000"/>
                    <a:gd name="connsiteY203" fmla="*/ 6481 h 10103"/>
                    <a:gd name="connsiteX204" fmla="*/ 182 w 10000"/>
                    <a:gd name="connsiteY204" fmla="*/ 6473 h 10103"/>
                    <a:gd name="connsiteX205" fmla="*/ 145 w 10000"/>
                    <a:gd name="connsiteY205" fmla="*/ 6481 h 10103"/>
                    <a:gd name="connsiteX206" fmla="*/ 69 w 10000"/>
                    <a:gd name="connsiteY206" fmla="*/ 6481 h 10103"/>
                    <a:gd name="connsiteX207" fmla="*/ 44 w 10000"/>
                    <a:gd name="connsiteY207" fmla="*/ 6448 h 10103"/>
                    <a:gd name="connsiteX208" fmla="*/ 38 w 10000"/>
                    <a:gd name="connsiteY208" fmla="*/ 6382 h 10103"/>
                    <a:gd name="connsiteX209" fmla="*/ 38 w 10000"/>
                    <a:gd name="connsiteY209" fmla="*/ 6233 h 10103"/>
                    <a:gd name="connsiteX210" fmla="*/ 44 w 10000"/>
                    <a:gd name="connsiteY210" fmla="*/ 6176 h 10103"/>
                    <a:gd name="connsiteX211" fmla="*/ 44 w 10000"/>
                    <a:gd name="connsiteY211" fmla="*/ 6167 h 10103"/>
                    <a:gd name="connsiteX212" fmla="*/ 13 w 10000"/>
                    <a:gd name="connsiteY212" fmla="*/ 5945 h 10103"/>
                    <a:gd name="connsiteX213" fmla="*/ 101 w 10000"/>
                    <a:gd name="connsiteY213" fmla="*/ 5763 h 10103"/>
                    <a:gd name="connsiteX214" fmla="*/ 113 w 10000"/>
                    <a:gd name="connsiteY214" fmla="*/ 5755 h 10103"/>
                    <a:gd name="connsiteX215" fmla="*/ 126 w 10000"/>
                    <a:gd name="connsiteY215" fmla="*/ 5705 h 10103"/>
                    <a:gd name="connsiteX216" fmla="*/ 163 w 10000"/>
                    <a:gd name="connsiteY216" fmla="*/ 5648 h 10103"/>
                    <a:gd name="connsiteX217" fmla="*/ 195 w 10000"/>
                    <a:gd name="connsiteY217" fmla="*/ 5573 h 10103"/>
                    <a:gd name="connsiteX218" fmla="*/ 233 w 10000"/>
                    <a:gd name="connsiteY218" fmla="*/ 5499 h 10103"/>
                    <a:gd name="connsiteX219" fmla="*/ 258 w 10000"/>
                    <a:gd name="connsiteY219" fmla="*/ 5417 h 10103"/>
                    <a:gd name="connsiteX220" fmla="*/ 295 w 10000"/>
                    <a:gd name="connsiteY220" fmla="*/ 5367 h 10103"/>
                    <a:gd name="connsiteX221" fmla="*/ 333 w 10000"/>
                    <a:gd name="connsiteY221" fmla="*/ 5334 h 10103"/>
                    <a:gd name="connsiteX222" fmla="*/ 390 w 10000"/>
                    <a:gd name="connsiteY222" fmla="*/ 5334 h 10103"/>
                    <a:gd name="connsiteX223" fmla="*/ 453 w 10000"/>
                    <a:gd name="connsiteY223" fmla="*/ 5342 h 10103"/>
                    <a:gd name="connsiteX224" fmla="*/ 515 w 10000"/>
                    <a:gd name="connsiteY224" fmla="*/ 5342 h 10103"/>
                    <a:gd name="connsiteX225" fmla="*/ 572 w 10000"/>
                    <a:gd name="connsiteY225" fmla="*/ 5334 h 10103"/>
                    <a:gd name="connsiteX226" fmla="*/ 629 w 10000"/>
                    <a:gd name="connsiteY226" fmla="*/ 5318 h 10103"/>
                    <a:gd name="connsiteX227" fmla="*/ 666 w 10000"/>
                    <a:gd name="connsiteY227" fmla="*/ 5276 h 10103"/>
                    <a:gd name="connsiteX228" fmla="*/ 704 w 10000"/>
                    <a:gd name="connsiteY228" fmla="*/ 5243 h 10103"/>
                    <a:gd name="connsiteX229" fmla="*/ 735 w 10000"/>
                    <a:gd name="connsiteY229" fmla="*/ 5227 h 10103"/>
                    <a:gd name="connsiteX230" fmla="*/ 836 w 10000"/>
                    <a:gd name="connsiteY230" fmla="*/ 5227 h 10103"/>
                    <a:gd name="connsiteX231" fmla="*/ 955 w 10000"/>
                    <a:gd name="connsiteY231" fmla="*/ 5210 h 10103"/>
                    <a:gd name="connsiteX232" fmla="*/ 1012 w 10000"/>
                    <a:gd name="connsiteY232" fmla="*/ 5194 h 10103"/>
                    <a:gd name="connsiteX233" fmla="*/ 1056 w 10000"/>
                    <a:gd name="connsiteY233" fmla="*/ 5186 h 10103"/>
                    <a:gd name="connsiteX234" fmla="*/ 1062 w 10000"/>
                    <a:gd name="connsiteY234" fmla="*/ 5186 h 10103"/>
                    <a:gd name="connsiteX235" fmla="*/ 1062 w 10000"/>
                    <a:gd name="connsiteY235" fmla="*/ 5194 h 10103"/>
                    <a:gd name="connsiteX236" fmla="*/ 1050 w 10000"/>
                    <a:gd name="connsiteY236" fmla="*/ 5276 h 10103"/>
                    <a:gd name="connsiteX237" fmla="*/ 1031 w 10000"/>
                    <a:gd name="connsiteY237" fmla="*/ 5326 h 10103"/>
                    <a:gd name="connsiteX238" fmla="*/ 1031 w 10000"/>
                    <a:gd name="connsiteY238" fmla="*/ 5367 h 10103"/>
                    <a:gd name="connsiteX239" fmla="*/ 1050 w 10000"/>
                    <a:gd name="connsiteY239" fmla="*/ 5408 h 10103"/>
                    <a:gd name="connsiteX240" fmla="*/ 1062 w 10000"/>
                    <a:gd name="connsiteY240" fmla="*/ 5417 h 10103"/>
                    <a:gd name="connsiteX241" fmla="*/ 1131 w 10000"/>
                    <a:gd name="connsiteY241" fmla="*/ 5425 h 10103"/>
                    <a:gd name="connsiteX242" fmla="*/ 1207 w 10000"/>
                    <a:gd name="connsiteY242" fmla="*/ 5450 h 10103"/>
                    <a:gd name="connsiteX243" fmla="*/ 1307 w 10000"/>
                    <a:gd name="connsiteY243" fmla="*/ 5466 h 10103"/>
                    <a:gd name="connsiteX244" fmla="*/ 1383 w 10000"/>
                    <a:gd name="connsiteY244" fmla="*/ 5466 h 10103"/>
                    <a:gd name="connsiteX245" fmla="*/ 1427 w 10000"/>
                    <a:gd name="connsiteY245" fmla="*/ 5425 h 10103"/>
                    <a:gd name="connsiteX246" fmla="*/ 1483 w 10000"/>
                    <a:gd name="connsiteY246" fmla="*/ 5367 h 10103"/>
                    <a:gd name="connsiteX247" fmla="*/ 1571 w 10000"/>
                    <a:gd name="connsiteY247" fmla="*/ 5186 h 10103"/>
                    <a:gd name="connsiteX248" fmla="*/ 1628 w 10000"/>
                    <a:gd name="connsiteY248" fmla="*/ 5128 h 10103"/>
                    <a:gd name="connsiteX249" fmla="*/ 1672 w 10000"/>
                    <a:gd name="connsiteY249" fmla="*/ 5078 h 10103"/>
                    <a:gd name="connsiteX250" fmla="*/ 1728 w 10000"/>
                    <a:gd name="connsiteY250" fmla="*/ 5070 h 10103"/>
                    <a:gd name="connsiteX251" fmla="*/ 1785 w 10000"/>
                    <a:gd name="connsiteY251" fmla="*/ 5078 h 10103"/>
                    <a:gd name="connsiteX252" fmla="*/ 1873 w 10000"/>
                    <a:gd name="connsiteY252" fmla="*/ 5103 h 10103"/>
                    <a:gd name="connsiteX253" fmla="*/ 1961 w 10000"/>
                    <a:gd name="connsiteY253" fmla="*/ 5136 h 10103"/>
                    <a:gd name="connsiteX254" fmla="*/ 2024 w 10000"/>
                    <a:gd name="connsiteY254" fmla="*/ 5169 h 10103"/>
                    <a:gd name="connsiteX255" fmla="*/ 2099 w 10000"/>
                    <a:gd name="connsiteY255" fmla="*/ 5194 h 10103"/>
                    <a:gd name="connsiteX256" fmla="*/ 2143 w 10000"/>
                    <a:gd name="connsiteY256" fmla="*/ 5219 h 10103"/>
                    <a:gd name="connsiteX257" fmla="*/ 2187 w 10000"/>
                    <a:gd name="connsiteY257" fmla="*/ 5194 h 10103"/>
                    <a:gd name="connsiteX258" fmla="*/ 2244 w 10000"/>
                    <a:gd name="connsiteY258" fmla="*/ 5169 h 10103"/>
                    <a:gd name="connsiteX259" fmla="*/ 2288 w 10000"/>
                    <a:gd name="connsiteY259" fmla="*/ 5103 h 10103"/>
                    <a:gd name="connsiteX260" fmla="*/ 2357 w 10000"/>
                    <a:gd name="connsiteY260" fmla="*/ 5045 h 10103"/>
                    <a:gd name="connsiteX261" fmla="*/ 2432 w 10000"/>
                    <a:gd name="connsiteY261" fmla="*/ 4979 h 10103"/>
                    <a:gd name="connsiteX262" fmla="*/ 2514 w 10000"/>
                    <a:gd name="connsiteY262" fmla="*/ 4938 h 10103"/>
                    <a:gd name="connsiteX263" fmla="*/ 2615 w 10000"/>
                    <a:gd name="connsiteY263" fmla="*/ 4897 h 10103"/>
                    <a:gd name="connsiteX264" fmla="*/ 2747 w 10000"/>
                    <a:gd name="connsiteY264" fmla="*/ 4864 h 10103"/>
                    <a:gd name="connsiteX265" fmla="*/ 2866 w 10000"/>
                    <a:gd name="connsiteY265" fmla="*/ 4847 h 10103"/>
                    <a:gd name="connsiteX266" fmla="*/ 2979 w 10000"/>
                    <a:gd name="connsiteY266" fmla="*/ 4831 h 10103"/>
                    <a:gd name="connsiteX267" fmla="*/ 3080 w 10000"/>
                    <a:gd name="connsiteY267" fmla="*/ 4806 h 10103"/>
                    <a:gd name="connsiteX268" fmla="*/ 3149 w 10000"/>
                    <a:gd name="connsiteY268" fmla="*/ 4806 h 10103"/>
                    <a:gd name="connsiteX269" fmla="*/ 3187 w 10000"/>
                    <a:gd name="connsiteY269" fmla="*/ 4773 h 10103"/>
                    <a:gd name="connsiteX270" fmla="*/ 3218 w 10000"/>
                    <a:gd name="connsiteY270" fmla="*/ 4715 h 10103"/>
                    <a:gd name="connsiteX271" fmla="*/ 3224 w 10000"/>
                    <a:gd name="connsiteY271" fmla="*/ 4641 h 10103"/>
                    <a:gd name="connsiteX272" fmla="*/ 3231 w 10000"/>
                    <a:gd name="connsiteY272" fmla="*/ 4534 h 10103"/>
                    <a:gd name="connsiteX273" fmla="*/ 3231 w 10000"/>
                    <a:gd name="connsiteY273" fmla="*/ 4286 h 10103"/>
                    <a:gd name="connsiteX274" fmla="*/ 3256 w 10000"/>
                    <a:gd name="connsiteY274" fmla="*/ 4228 h 10103"/>
                    <a:gd name="connsiteX275" fmla="*/ 3300 w 10000"/>
                    <a:gd name="connsiteY275" fmla="*/ 4179 h 10103"/>
                    <a:gd name="connsiteX276" fmla="*/ 3356 w 10000"/>
                    <a:gd name="connsiteY276" fmla="*/ 4129 h 10103"/>
                    <a:gd name="connsiteX277" fmla="*/ 3419 w 10000"/>
                    <a:gd name="connsiteY277" fmla="*/ 4080 h 10103"/>
                    <a:gd name="connsiteX278" fmla="*/ 3476 w 10000"/>
                    <a:gd name="connsiteY278" fmla="*/ 4030 h 10103"/>
                    <a:gd name="connsiteX279" fmla="*/ 3514 w 10000"/>
                    <a:gd name="connsiteY279" fmla="*/ 3981 h 10103"/>
                    <a:gd name="connsiteX280" fmla="*/ 3545 w 10000"/>
                    <a:gd name="connsiteY280" fmla="*/ 3890 h 10103"/>
                    <a:gd name="connsiteX281" fmla="*/ 3551 w 10000"/>
                    <a:gd name="connsiteY281" fmla="*/ 3766 h 10103"/>
                    <a:gd name="connsiteX282" fmla="*/ 3539 w 10000"/>
                    <a:gd name="connsiteY282" fmla="*/ 3610 h 10103"/>
                    <a:gd name="connsiteX283" fmla="*/ 3501 w 10000"/>
                    <a:gd name="connsiteY283" fmla="*/ 3453 h 10103"/>
                    <a:gd name="connsiteX284" fmla="*/ 3476 w 10000"/>
                    <a:gd name="connsiteY284" fmla="*/ 3337 h 10103"/>
                    <a:gd name="connsiteX285" fmla="*/ 3482 w 10000"/>
                    <a:gd name="connsiteY285" fmla="*/ 3247 h 10103"/>
                    <a:gd name="connsiteX286" fmla="*/ 3501 w 10000"/>
                    <a:gd name="connsiteY286" fmla="*/ 3156 h 10103"/>
                    <a:gd name="connsiteX287" fmla="*/ 3539 w 10000"/>
                    <a:gd name="connsiteY287" fmla="*/ 3082 h 10103"/>
                    <a:gd name="connsiteX288" fmla="*/ 3614 w 10000"/>
                    <a:gd name="connsiteY288" fmla="*/ 2884 h 10103"/>
                    <a:gd name="connsiteX289" fmla="*/ 3627 w 10000"/>
                    <a:gd name="connsiteY289" fmla="*/ 2809 h 10103"/>
                    <a:gd name="connsiteX290" fmla="*/ 3614 w 10000"/>
                    <a:gd name="connsiteY290" fmla="*/ 2760 h 10103"/>
                    <a:gd name="connsiteX291" fmla="*/ 3589 w 10000"/>
                    <a:gd name="connsiteY291" fmla="*/ 2727 h 10103"/>
                    <a:gd name="connsiteX292" fmla="*/ 3551 w 10000"/>
                    <a:gd name="connsiteY292" fmla="*/ 2710 h 10103"/>
                    <a:gd name="connsiteX293" fmla="*/ 3463 w 10000"/>
                    <a:gd name="connsiteY293" fmla="*/ 2694 h 10103"/>
                    <a:gd name="connsiteX294" fmla="*/ 3419 w 10000"/>
                    <a:gd name="connsiteY294" fmla="*/ 2669 h 10103"/>
                    <a:gd name="connsiteX295" fmla="*/ 3394 w 10000"/>
                    <a:gd name="connsiteY295" fmla="*/ 2636 h 10103"/>
                    <a:gd name="connsiteX296" fmla="*/ 3375 w 10000"/>
                    <a:gd name="connsiteY296" fmla="*/ 2586 h 10103"/>
                    <a:gd name="connsiteX297" fmla="*/ 3394 w 10000"/>
                    <a:gd name="connsiteY297" fmla="*/ 2570 h 10103"/>
                    <a:gd name="connsiteX298" fmla="*/ 3432 w 10000"/>
                    <a:gd name="connsiteY298" fmla="*/ 2537 h 10103"/>
                    <a:gd name="connsiteX299" fmla="*/ 3476 w 10000"/>
                    <a:gd name="connsiteY299" fmla="*/ 2529 h 10103"/>
                    <a:gd name="connsiteX300" fmla="*/ 3545 w 10000"/>
                    <a:gd name="connsiteY300" fmla="*/ 2520 h 10103"/>
                    <a:gd name="connsiteX301" fmla="*/ 3608 w 10000"/>
                    <a:gd name="connsiteY301" fmla="*/ 2520 h 10103"/>
                    <a:gd name="connsiteX302" fmla="*/ 3683 w 10000"/>
                    <a:gd name="connsiteY302" fmla="*/ 2529 h 10103"/>
                    <a:gd name="connsiteX303" fmla="*/ 3765 w 10000"/>
                    <a:gd name="connsiteY303" fmla="*/ 2529 h 10103"/>
                    <a:gd name="connsiteX304" fmla="*/ 3853 w 10000"/>
                    <a:gd name="connsiteY304" fmla="*/ 2520 h 10103"/>
                    <a:gd name="connsiteX305" fmla="*/ 3935 w 10000"/>
                    <a:gd name="connsiteY305" fmla="*/ 2504 h 10103"/>
                    <a:gd name="connsiteX306" fmla="*/ 4016 w 10000"/>
                    <a:gd name="connsiteY306" fmla="*/ 2487 h 10103"/>
                    <a:gd name="connsiteX307" fmla="*/ 4085 w 10000"/>
                    <a:gd name="connsiteY307" fmla="*/ 2479 h 10103"/>
                    <a:gd name="connsiteX308" fmla="*/ 4142 w 10000"/>
                    <a:gd name="connsiteY308" fmla="*/ 2487 h 10103"/>
                    <a:gd name="connsiteX309" fmla="*/ 4186 w 10000"/>
                    <a:gd name="connsiteY309" fmla="*/ 2520 h 10103"/>
                    <a:gd name="connsiteX310" fmla="*/ 4230 w 10000"/>
                    <a:gd name="connsiteY310" fmla="*/ 2570 h 10103"/>
                    <a:gd name="connsiteX311" fmla="*/ 4261 w 10000"/>
                    <a:gd name="connsiteY311" fmla="*/ 2611 h 10103"/>
                    <a:gd name="connsiteX312" fmla="*/ 4299 w 10000"/>
                    <a:gd name="connsiteY312" fmla="*/ 2636 h 10103"/>
                    <a:gd name="connsiteX313" fmla="*/ 4513 w 10000"/>
                    <a:gd name="connsiteY313" fmla="*/ 2636 h 10103"/>
                    <a:gd name="connsiteX314" fmla="*/ 4557 w 10000"/>
                    <a:gd name="connsiteY314" fmla="*/ 2628 h 10103"/>
                    <a:gd name="connsiteX315" fmla="*/ 4595 w 10000"/>
                    <a:gd name="connsiteY315" fmla="*/ 2603 h 10103"/>
                    <a:gd name="connsiteX316" fmla="*/ 4601 w 10000"/>
                    <a:gd name="connsiteY316" fmla="*/ 2578 h 10103"/>
                    <a:gd name="connsiteX317" fmla="*/ 4576 w 10000"/>
                    <a:gd name="connsiteY317" fmla="*/ 2537 h 10103"/>
                    <a:gd name="connsiteX318" fmla="*/ 4538 w 10000"/>
                    <a:gd name="connsiteY318" fmla="*/ 2512 h 10103"/>
                    <a:gd name="connsiteX319" fmla="*/ 4494 w 10000"/>
                    <a:gd name="connsiteY319" fmla="*/ 2479 h 10103"/>
                    <a:gd name="connsiteX320" fmla="*/ 4463 w 10000"/>
                    <a:gd name="connsiteY320" fmla="*/ 2446 h 10103"/>
                    <a:gd name="connsiteX321" fmla="*/ 4431 w 10000"/>
                    <a:gd name="connsiteY321" fmla="*/ 2397 h 10103"/>
                    <a:gd name="connsiteX322" fmla="*/ 4431 w 10000"/>
                    <a:gd name="connsiteY322" fmla="*/ 2331 h 10103"/>
                    <a:gd name="connsiteX323" fmla="*/ 4463 w 10000"/>
                    <a:gd name="connsiteY323" fmla="*/ 2248 h 10103"/>
                    <a:gd name="connsiteX324" fmla="*/ 4513 w 10000"/>
                    <a:gd name="connsiteY324" fmla="*/ 2149 h 10103"/>
                    <a:gd name="connsiteX325" fmla="*/ 4569 w 10000"/>
                    <a:gd name="connsiteY325" fmla="*/ 2034 h 10103"/>
                    <a:gd name="connsiteX326" fmla="*/ 4626 w 10000"/>
                    <a:gd name="connsiteY326" fmla="*/ 1893 h 10103"/>
                    <a:gd name="connsiteX327" fmla="*/ 4683 w 10000"/>
                    <a:gd name="connsiteY327" fmla="*/ 1745 h 10103"/>
                    <a:gd name="connsiteX328" fmla="*/ 4739 w 10000"/>
                    <a:gd name="connsiteY328" fmla="*/ 1605 h 10103"/>
                    <a:gd name="connsiteX329" fmla="*/ 4802 w 10000"/>
                    <a:gd name="connsiteY329" fmla="*/ 1473 h 10103"/>
                    <a:gd name="connsiteX330" fmla="*/ 4846 w 10000"/>
                    <a:gd name="connsiteY330" fmla="*/ 1365 h 10103"/>
                    <a:gd name="connsiteX331" fmla="*/ 4884 w 10000"/>
                    <a:gd name="connsiteY331" fmla="*/ 1283 h 10103"/>
                    <a:gd name="connsiteX332" fmla="*/ 4915 w 10000"/>
                    <a:gd name="connsiteY332" fmla="*/ 1242 h 10103"/>
                    <a:gd name="connsiteX333" fmla="*/ 4953 w 10000"/>
                    <a:gd name="connsiteY333" fmla="*/ 1242 h 10103"/>
                    <a:gd name="connsiteX334" fmla="*/ 4997 w 10000"/>
                    <a:gd name="connsiteY334" fmla="*/ 1275 h 10103"/>
                    <a:gd name="connsiteX335" fmla="*/ 5041 w 10000"/>
                    <a:gd name="connsiteY335" fmla="*/ 1308 h 10103"/>
                    <a:gd name="connsiteX336" fmla="*/ 5097 w 10000"/>
                    <a:gd name="connsiteY336" fmla="*/ 1374 h 10103"/>
                    <a:gd name="connsiteX337" fmla="*/ 5141 w 10000"/>
                    <a:gd name="connsiteY337" fmla="*/ 1431 h 10103"/>
                    <a:gd name="connsiteX338" fmla="*/ 5179 w 10000"/>
                    <a:gd name="connsiteY338" fmla="*/ 1489 h 10103"/>
                    <a:gd name="connsiteX339" fmla="*/ 5223 w 10000"/>
                    <a:gd name="connsiteY339" fmla="*/ 1530 h 10103"/>
                    <a:gd name="connsiteX340" fmla="*/ 5349 w 10000"/>
                    <a:gd name="connsiteY340" fmla="*/ 1555 h 10103"/>
                    <a:gd name="connsiteX341" fmla="*/ 5405 w 10000"/>
                    <a:gd name="connsiteY341" fmla="*/ 1555 h 10103"/>
                    <a:gd name="connsiteX342" fmla="*/ 5468 w 10000"/>
                    <a:gd name="connsiteY342" fmla="*/ 1563 h 10103"/>
                    <a:gd name="connsiteX343" fmla="*/ 5500 w 10000"/>
                    <a:gd name="connsiteY343" fmla="*/ 1605 h 10103"/>
                    <a:gd name="connsiteX344" fmla="*/ 5537 w 10000"/>
                    <a:gd name="connsiteY344" fmla="*/ 1629 h 10103"/>
                    <a:gd name="connsiteX345" fmla="*/ 5581 w 10000"/>
                    <a:gd name="connsiteY345" fmla="*/ 1638 h 10103"/>
                    <a:gd name="connsiteX346" fmla="*/ 5638 w 10000"/>
                    <a:gd name="connsiteY346" fmla="*/ 1621 h 10103"/>
                    <a:gd name="connsiteX347" fmla="*/ 5757 w 10000"/>
                    <a:gd name="connsiteY347" fmla="*/ 1580 h 10103"/>
                    <a:gd name="connsiteX348" fmla="*/ 5820 w 10000"/>
                    <a:gd name="connsiteY348" fmla="*/ 1539 h 10103"/>
                    <a:gd name="connsiteX349" fmla="*/ 5864 w 10000"/>
                    <a:gd name="connsiteY349" fmla="*/ 1497 h 10103"/>
                    <a:gd name="connsiteX350" fmla="*/ 5896 w 10000"/>
                    <a:gd name="connsiteY350" fmla="*/ 1431 h 10103"/>
                    <a:gd name="connsiteX351" fmla="*/ 5908 w 10000"/>
                    <a:gd name="connsiteY351" fmla="*/ 1341 h 10103"/>
                    <a:gd name="connsiteX352" fmla="*/ 5915 w 10000"/>
                    <a:gd name="connsiteY352" fmla="*/ 1250 h 10103"/>
                    <a:gd name="connsiteX353" fmla="*/ 5933 w 10000"/>
                    <a:gd name="connsiteY353" fmla="*/ 1143 h 10103"/>
                    <a:gd name="connsiteX354" fmla="*/ 5940 w 10000"/>
                    <a:gd name="connsiteY354" fmla="*/ 994 h 10103"/>
                    <a:gd name="connsiteX355" fmla="*/ 5971 w 10000"/>
                    <a:gd name="connsiteY355" fmla="*/ 846 h 10103"/>
                    <a:gd name="connsiteX356" fmla="*/ 6009 w 10000"/>
                    <a:gd name="connsiteY356" fmla="*/ 714 h 10103"/>
                    <a:gd name="connsiteX357" fmla="*/ 6053 w 10000"/>
                    <a:gd name="connsiteY357" fmla="*/ 615 h 10103"/>
                    <a:gd name="connsiteX358" fmla="*/ 6091 w 10000"/>
                    <a:gd name="connsiteY358" fmla="*/ 557 h 10103"/>
                    <a:gd name="connsiteX359" fmla="*/ 6153 w 10000"/>
                    <a:gd name="connsiteY359" fmla="*/ 524 h 10103"/>
                    <a:gd name="connsiteX360" fmla="*/ 6216 w 10000"/>
                    <a:gd name="connsiteY360" fmla="*/ 516 h 10103"/>
                    <a:gd name="connsiteX361" fmla="*/ 6285 w 10000"/>
                    <a:gd name="connsiteY361" fmla="*/ 499 h 10103"/>
                    <a:gd name="connsiteX362" fmla="*/ 6342 w 10000"/>
                    <a:gd name="connsiteY362" fmla="*/ 483 h 10103"/>
                    <a:gd name="connsiteX363" fmla="*/ 6405 w 10000"/>
                    <a:gd name="connsiteY363" fmla="*/ 474 h 10103"/>
                    <a:gd name="connsiteX364" fmla="*/ 6442 w 10000"/>
                    <a:gd name="connsiteY364" fmla="*/ 433 h 10103"/>
                    <a:gd name="connsiteX365" fmla="*/ 6468 w 10000"/>
                    <a:gd name="connsiteY365" fmla="*/ 375 h 10103"/>
                    <a:gd name="connsiteX366" fmla="*/ 6480 w 10000"/>
                    <a:gd name="connsiteY366" fmla="*/ 301 h 10103"/>
                    <a:gd name="connsiteX367" fmla="*/ 6486 w 10000"/>
                    <a:gd name="connsiteY367" fmla="*/ 235 h 10103"/>
                    <a:gd name="connsiteX368" fmla="*/ 6505 w 10000"/>
                    <a:gd name="connsiteY368" fmla="*/ 161 h 10103"/>
                    <a:gd name="connsiteX369" fmla="*/ 6543 w 10000"/>
                    <a:gd name="connsiteY369" fmla="*/ 120 h 10103"/>
                    <a:gd name="connsiteX370" fmla="*/ 6587 w 10000"/>
                    <a:gd name="connsiteY370" fmla="*/ 103 h 10103"/>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2146 w 10000"/>
                    <a:gd name="connsiteY135" fmla="*/ 9658 h 10161"/>
                    <a:gd name="connsiteX136" fmla="*/ 2162 w 10000"/>
                    <a:gd name="connsiteY136" fmla="*/ 9530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2146 w 10000"/>
                    <a:gd name="connsiteY135" fmla="*/ 9658 h 10161"/>
                    <a:gd name="connsiteX136" fmla="*/ 1945 w 10000"/>
                    <a:gd name="connsiteY136" fmla="*/ 954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945 w 10000"/>
                    <a:gd name="connsiteY136" fmla="*/ 954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801 w 10000"/>
                    <a:gd name="connsiteY139" fmla="*/ 9311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2030 w 10000"/>
                    <a:gd name="connsiteY139" fmla="*/ 9237 h 10161"/>
                    <a:gd name="connsiteX140" fmla="*/ 1967 w 10000"/>
                    <a:gd name="connsiteY140" fmla="*/ 9212 h 10161"/>
                    <a:gd name="connsiteX141" fmla="*/ 1816 w 10000"/>
                    <a:gd name="connsiteY141" fmla="*/ 9212 h 10161"/>
                    <a:gd name="connsiteX142" fmla="*/ 1622 w 10000"/>
                    <a:gd name="connsiteY142" fmla="*/ 9270 h 10161"/>
                    <a:gd name="connsiteX143" fmla="*/ 1527 w 10000"/>
                    <a:gd name="connsiteY143" fmla="*/ 9286 h 10161"/>
                    <a:gd name="connsiteX144" fmla="*/ 1452 w 10000"/>
                    <a:gd name="connsiteY144" fmla="*/ 9319 h 10161"/>
                    <a:gd name="connsiteX145" fmla="*/ 1408 w 10000"/>
                    <a:gd name="connsiteY145" fmla="*/ 9328 h 10161"/>
                    <a:gd name="connsiteX146" fmla="*/ 1345 w 10000"/>
                    <a:gd name="connsiteY146" fmla="*/ 9311 h 10161"/>
                    <a:gd name="connsiteX147" fmla="*/ 1263 w 10000"/>
                    <a:gd name="connsiteY147" fmla="*/ 9286 h 10161"/>
                    <a:gd name="connsiteX148" fmla="*/ 1094 w 10000"/>
                    <a:gd name="connsiteY148" fmla="*/ 9212 h 10161"/>
                    <a:gd name="connsiteX149" fmla="*/ 1006 w 10000"/>
                    <a:gd name="connsiteY149" fmla="*/ 9146 h 10161"/>
                    <a:gd name="connsiteX150" fmla="*/ 943 w 10000"/>
                    <a:gd name="connsiteY150" fmla="*/ 9080 h 10161"/>
                    <a:gd name="connsiteX151" fmla="*/ 905 w 10000"/>
                    <a:gd name="connsiteY151" fmla="*/ 9006 h 10161"/>
                    <a:gd name="connsiteX152" fmla="*/ 867 w 10000"/>
                    <a:gd name="connsiteY152" fmla="*/ 8956 h 10161"/>
                    <a:gd name="connsiteX153" fmla="*/ 823 w 10000"/>
                    <a:gd name="connsiteY153" fmla="*/ 8932 h 10161"/>
                    <a:gd name="connsiteX154" fmla="*/ 729 w 10000"/>
                    <a:gd name="connsiteY154" fmla="*/ 8890 h 10161"/>
                    <a:gd name="connsiteX155" fmla="*/ 691 w 10000"/>
                    <a:gd name="connsiteY155" fmla="*/ 8849 h 10161"/>
                    <a:gd name="connsiteX156" fmla="*/ 654 w 10000"/>
                    <a:gd name="connsiteY156" fmla="*/ 8783 h 10161"/>
                    <a:gd name="connsiteX157" fmla="*/ 616 w 10000"/>
                    <a:gd name="connsiteY157" fmla="*/ 8692 h 10161"/>
                    <a:gd name="connsiteX158" fmla="*/ 591 w 10000"/>
                    <a:gd name="connsiteY158" fmla="*/ 8610 h 10161"/>
                    <a:gd name="connsiteX159" fmla="*/ 585 w 10000"/>
                    <a:gd name="connsiteY159" fmla="*/ 8527 h 10161"/>
                    <a:gd name="connsiteX160" fmla="*/ 597 w 10000"/>
                    <a:gd name="connsiteY160" fmla="*/ 8461 h 10161"/>
                    <a:gd name="connsiteX161" fmla="*/ 616 w 10000"/>
                    <a:gd name="connsiteY161" fmla="*/ 8379 h 10161"/>
                    <a:gd name="connsiteX162" fmla="*/ 622 w 10000"/>
                    <a:gd name="connsiteY162" fmla="*/ 8288 h 10161"/>
                    <a:gd name="connsiteX163" fmla="*/ 616 w 10000"/>
                    <a:gd name="connsiteY163" fmla="*/ 8181 h 10161"/>
                    <a:gd name="connsiteX164" fmla="*/ 591 w 10000"/>
                    <a:gd name="connsiteY164" fmla="*/ 8098 h 10161"/>
                    <a:gd name="connsiteX165" fmla="*/ 572 w 10000"/>
                    <a:gd name="connsiteY165" fmla="*/ 8049 h 10161"/>
                    <a:gd name="connsiteX166" fmla="*/ 534 w 10000"/>
                    <a:gd name="connsiteY166" fmla="*/ 8008 h 10161"/>
                    <a:gd name="connsiteX167" fmla="*/ 503 w 10000"/>
                    <a:gd name="connsiteY167" fmla="*/ 7983 h 10161"/>
                    <a:gd name="connsiteX168" fmla="*/ 471 w 10000"/>
                    <a:gd name="connsiteY168" fmla="*/ 7942 h 10161"/>
                    <a:gd name="connsiteX169" fmla="*/ 453 w 10000"/>
                    <a:gd name="connsiteY169" fmla="*/ 7909 h 10161"/>
                    <a:gd name="connsiteX170" fmla="*/ 427 w 10000"/>
                    <a:gd name="connsiteY170" fmla="*/ 7867 h 10161"/>
                    <a:gd name="connsiteX171" fmla="*/ 365 w 10000"/>
                    <a:gd name="connsiteY171" fmla="*/ 7834 h 10161"/>
                    <a:gd name="connsiteX172" fmla="*/ 295 w 10000"/>
                    <a:gd name="connsiteY172" fmla="*/ 7810 h 10161"/>
                    <a:gd name="connsiteX173" fmla="*/ 220 w 10000"/>
                    <a:gd name="connsiteY173" fmla="*/ 7785 h 10161"/>
                    <a:gd name="connsiteX174" fmla="*/ 138 w 10000"/>
                    <a:gd name="connsiteY174" fmla="*/ 7760 h 10161"/>
                    <a:gd name="connsiteX175" fmla="*/ 69 w 10000"/>
                    <a:gd name="connsiteY175" fmla="*/ 7744 h 10161"/>
                    <a:gd name="connsiteX176" fmla="*/ 19 w 10000"/>
                    <a:gd name="connsiteY176" fmla="*/ 7719 h 10161"/>
                    <a:gd name="connsiteX177" fmla="*/ 0 w 10000"/>
                    <a:gd name="connsiteY177" fmla="*/ 7702 h 10161"/>
                    <a:gd name="connsiteX178" fmla="*/ 44 w 10000"/>
                    <a:gd name="connsiteY178" fmla="*/ 7669 h 10161"/>
                    <a:gd name="connsiteX179" fmla="*/ 82 w 10000"/>
                    <a:gd name="connsiteY179" fmla="*/ 7628 h 10161"/>
                    <a:gd name="connsiteX180" fmla="*/ 138 w 10000"/>
                    <a:gd name="connsiteY180" fmla="*/ 7570 h 10161"/>
                    <a:gd name="connsiteX181" fmla="*/ 176 w 10000"/>
                    <a:gd name="connsiteY181" fmla="*/ 7521 h 10161"/>
                    <a:gd name="connsiteX182" fmla="*/ 214 w 10000"/>
                    <a:gd name="connsiteY182" fmla="*/ 7512 h 10161"/>
                    <a:gd name="connsiteX183" fmla="*/ 258 w 10000"/>
                    <a:gd name="connsiteY183" fmla="*/ 7570 h 10161"/>
                    <a:gd name="connsiteX184" fmla="*/ 283 w 10000"/>
                    <a:gd name="connsiteY184" fmla="*/ 7611 h 10161"/>
                    <a:gd name="connsiteX185" fmla="*/ 295 w 10000"/>
                    <a:gd name="connsiteY185" fmla="*/ 7644 h 10161"/>
                    <a:gd name="connsiteX186" fmla="*/ 321 w 10000"/>
                    <a:gd name="connsiteY186" fmla="*/ 7653 h 10161"/>
                    <a:gd name="connsiteX187" fmla="*/ 358 w 10000"/>
                    <a:gd name="connsiteY187" fmla="*/ 7628 h 10161"/>
                    <a:gd name="connsiteX188" fmla="*/ 377 w 10000"/>
                    <a:gd name="connsiteY188" fmla="*/ 7595 h 10161"/>
                    <a:gd name="connsiteX189" fmla="*/ 377 w 10000"/>
                    <a:gd name="connsiteY189" fmla="*/ 7537 h 10161"/>
                    <a:gd name="connsiteX190" fmla="*/ 371 w 10000"/>
                    <a:gd name="connsiteY190" fmla="*/ 7504 h 10161"/>
                    <a:gd name="connsiteX191" fmla="*/ 365 w 10000"/>
                    <a:gd name="connsiteY191" fmla="*/ 7438 h 10161"/>
                    <a:gd name="connsiteX192" fmla="*/ 365 w 10000"/>
                    <a:gd name="connsiteY192" fmla="*/ 7273 h 10161"/>
                    <a:gd name="connsiteX193" fmla="*/ 377 w 10000"/>
                    <a:gd name="connsiteY193" fmla="*/ 7174 h 10161"/>
                    <a:gd name="connsiteX194" fmla="*/ 390 w 10000"/>
                    <a:gd name="connsiteY194" fmla="*/ 7092 h 10161"/>
                    <a:gd name="connsiteX195" fmla="*/ 390 w 10000"/>
                    <a:gd name="connsiteY195" fmla="*/ 7026 h 10161"/>
                    <a:gd name="connsiteX196" fmla="*/ 402 w 10000"/>
                    <a:gd name="connsiteY196" fmla="*/ 6968 h 10161"/>
                    <a:gd name="connsiteX197" fmla="*/ 427 w 10000"/>
                    <a:gd name="connsiteY197" fmla="*/ 6910 h 10161"/>
                    <a:gd name="connsiteX198" fmla="*/ 453 w 10000"/>
                    <a:gd name="connsiteY198" fmla="*/ 6811 h 10161"/>
                    <a:gd name="connsiteX199" fmla="*/ 440 w 10000"/>
                    <a:gd name="connsiteY199" fmla="*/ 6762 h 10161"/>
                    <a:gd name="connsiteX200" fmla="*/ 390 w 10000"/>
                    <a:gd name="connsiteY200" fmla="*/ 6663 h 10161"/>
                    <a:gd name="connsiteX201" fmla="*/ 321 w 10000"/>
                    <a:gd name="connsiteY201" fmla="*/ 6580 h 10161"/>
                    <a:gd name="connsiteX202" fmla="*/ 245 w 10000"/>
                    <a:gd name="connsiteY202" fmla="*/ 6539 h 10161"/>
                    <a:gd name="connsiteX203" fmla="*/ 182 w 10000"/>
                    <a:gd name="connsiteY203" fmla="*/ 6531 h 10161"/>
                    <a:gd name="connsiteX204" fmla="*/ 145 w 10000"/>
                    <a:gd name="connsiteY204" fmla="*/ 6539 h 10161"/>
                    <a:gd name="connsiteX205" fmla="*/ 69 w 10000"/>
                    <a:gd name="connsiteY205" fmla="*/ 6539 h 10161"/>
                    <a:gd name="connsiteX206" fmla="*/ 44 w 10000"/>
                    <a:gd name="connsiteY206" fmla="*/ 6506 h 10161"/>
                    <a:gd name="connsiteX207" fmla="*/ 38 w 10000"/>
                    <a:gd name="connsiteY207" fmla="*/ 6440 h 10161"/>
                    <a:gd name="connsiteX208" fmla="*/ 38 w 10000"/>
                    <a:gd name="connsiteY208" fmla="*/ 6291 h 10161"/>
                    <a:gd name="connsiteX209" fmla="*/ 44 w 10000"/>
                    <a:gd name="connsiteY209" fmla="*/ 6234 h 10161"/>
                    <a:gd name="connsiteX210" fmla="*/ 44 w 10000"/>
                    <a:gd name="connsiteY210" fmla="*/ 6225 h 10161"/>
                    <a:gd name="connsiteX211" fmla="*/ 13 w 10000"/>
                    <a:gd name="connsiteY211" fmla="*/ 6003 h 10161"/>
                    <a:gd name="connsiteX212" fmla="*/ 101 w 10000"/>
                    <a:gd name="connsiteY212" fmla="*/ 5821 h 10161"/>
                    <a:gd name="connsiteX213" fmla="*/ 113 w 10000"/>
                    <a:gd name="connsiteY213" fmla="*/ 5813 h 10161"/>
                    <a:gd name="connsiteX214" fmla="*/ 126 w 10000"/>
                    <a:gd name="connsiteY214" fmla="*/ 5763 h 10161"/>
                    <a:gd name="connsiteX215" fmla="*/ 163 w 10000"/>
                    <a:gd name="connsiteY215" fmla="*/ 5706 h 10161"/>
                    <a:gd name="connsiteX216" fmla="*/ 195 w 10000"/>
                    <a:gd name="connsiteY216" fmla="*/ 5631 h 10161"/>
                    <a:gd name="connsiteX217" fmla="*/ 233 w 10000"/>
                    <a:gd name="connsiteY217" fmla="*/ 5557 h 10161"/>
                    <a:gd name="connsiteX218" fmla="*/ 258 w 10000"/>
                    <a:gd name="connsiteY218" fmla="*/ 5475 h 10161"/>
                    <a:gd name="connsiteX219" fmla="*/ 295 w 10000"/>
                    <a:gd name="connsiteY219" fmla="*/ 5425 h 10161"/>
                    <a:gd name="connsiteX220" fmla="*/ 333 w 10000"/>
                    <a:gd name="connsiteY220" fmla="*/ 5392 h 10161"/>
                    <a:gd name="connsiteX221" fmla="*/ 390 w 10000"/>
                    <a:gd name="connsiteY221" fmla="*/ 5392 h 10161"/>
                    <a:gd name="connsiteX222" fmla="*/ 453 w 10000"/>
                    <a:gd name="connsiteY222" fmla="*/ 5400 h 10161"/>
                    <a:gd name="connsiteX223" fmla="*/ 515 w 10000"/>
                    <a:gd name="connsiteY223" fmla="*/ 5400 h 10161"/>
                    <a:gd name="connsiteX224" fmla="*/ 572 w 10000"/>
                    <a:gd name="connsiteY224" fmla="*/ 5392 h 10161"/>
                    <a:gd name="connsiteX225" fmla="*/ 629 w 10000"/>
                    <a:gd name="connsiteY225" fmla="*/ 5376 h 10161"/>
                    <a:gd name="connsiteX226" fmla="*/ 666 w 10000"/>
                    <a:gd name="connsiteY226" fmla="*/ 5334 h 10161"/>
                    <a:gd name="connsiteX227" fmla="*/ 704 w 10000"/>
                    <a:gd name="connsiteY227" fmla="*/ 5301 h 10161"/>
                    <a:gd name="connsiteX228" fmla="*/ 735 w 10000"/>
                    <a:gd name="connsiteY228" fmla="*/ 5285 h 10161"/>
                    <a:gd name="connsiteX229" fmla="*/ 836 w 10000"/>
                    <a:gd name="connsiteY229" fmla="*/ 5285 h 10161"/>
                    <a:gd name="connsiteX230" fmla="*/ 955 w 10000"/>
                    <a:gd name="connsiteY230" fmla="*/ 5268 h 10161"/>
                    <a:gd name="connsiteX231" fmla="*/ 1012 w 10000"/>
                    <a:gd name="connsiteY231" fmla="*/ 5252 h 10161"/>
                    <a:gd name="connsiteX232" fmla="*/ 1056 w 10000"/>
                    <a:gd name="connsiteY232" fmla="*/ 5244 h 10161"/>
                    <a:gd name="connsiteX233" fmla="*/ 1062 w 10000"/>
                    <a:gd name="connsiteY233" fmla="*/ 5244 h 10161"/>
                    <a:gd name="connsiteX234" fmla="*/ 1062 w 10000"/>
                    <a:gd name="connsiteY234" fmla="*/ 5252 h 10161"/>
                    <a:gd name="connsiteX235" fmla="*/ 1050 w 10000"/>
                    <a:gd name="connsiteY235" fmla="*/ 5334 h 10161"/>
                    <a:gd name="connsiteX236" fmla="*/ 1031 w 10000"/>
                    <a:gd name="connsiteY236" fmla="*/ 5384 h 10161"/>
                    <a:gd name="connsiteX237" fmla="*/ 1031 w 10000"/>
                    <a:gd name="connsiteY237" fmla="*/ 5425 h 10161"/>
                    <a:gd name="connsiteX238" fmla="*/ 1050 w 10000"/>
                    <a:gd name="connsiteY238" fmla="*/ 5466 h 10161"/>
                    <a:gd name="connsiteX239" fmla="*/ 1062 w 10000"/>
                    <a:gd name="connsiteY239" fmla="*/ 5475 h 10161"/>
                    <a:gd name="connsiteX240" fmla="*/ 1131 w 10000"/>
                    <a:gd name="connsiteY240" fmla="*/ 5483 h 10161"/>
                    <a:gd name="connsiteX241" fmla="*/ 1207 w 10000"/>
                    <a:gd name="connsiteY241" fmla="*/ 5508 h 10161"/>
                    <a:gd name="connsiteX242" fmla="*/ 1307 w 10000"/>
                    <a:gd name="connsiteY242" fmla="*/ 5524 h 10161"/>
                    <a:gd name="connsiteX243" fmla="*/ 1383 w 10000"/>
                    <a:gd name="connsiteY243" fmla="*/ 5524 h 10161"/>
                    <a:gd name="connsiteX244" fmla="*/ 1427 w 10000"/>
                    <a:gd name="connsiteY244" fmla="*/ 5483 h 10161"/>
                    <a:gd name="connsiteX245" fmla="*/ 1483 w 10000"/>
                    <a:gd name="connsiteY245" fmla="*/ 5425 h 10161"/>
                    <a:gd name="connsiteX246" fmla="*/ 1571 w 10000"/>
                    <a:gd name="connsiteY246" fmla="*/ 5244 h 10161"/>
                    <a:gd name="connsiteX247" fmla="*/ 1628 w 10000"/>
                    <a:gd name="connsiteY247" fmla="*/ 5186 h 10161"/>
                    <a:gd name="connsiteX248" fmla="*/ 1672 w 10000"/>
                    <a:gd name="connsiteY248" fmla="*/ 5136 h 10161"/>
                    <a:gd name="connsiteX249" fmla="*/ 1728 w 10000"/>
                    <a:gd name="connsiteY249" fmla="*/ 5128 h 10161"/>
                    <a:gd name="connsiteX250" fmla="*/ 1785 w 10000"/>
                    <a:gd name="connsiteY250" fmla="*/ 5136 h 10161"/>
                    <a:gd name="connsiteX251" fmla="*/ 1873 w 10000"/>
                    <a:gd name="connsiteY251" fmla="*/ 5161 h 10161"/>
                    <a:gd name="connsiteX252" fmla="*/ 1961 w 10000"/>
                    <a:gd name="connsiteY252" fmla="*/ 5194 h 10161"/>
                    <a:gd name="connsiteX253" fmla="*/ 2024 w 10000"/>
                    <a:gd name="connsiteY253" fmla="*/ 5227 h 10161"/>
                    <a:gd name="connsiteX254" fmla="*/ 2099 w 10000"/>
                    <a:gd name="connsiteY254" fmla="*/ 5252 h 10161"/>
                    <a:gd name="connsiteX255" fmla="*/ 2143 w 10000"/>
                    <a:gd name="connsiteY255" fmla="*/ 5277 h 10161"/>
                    <a:gd name="connsiteX256" fmla="*/ 2187 w 10000"/>
                    <a:gd name="connsiteY256" fmla="*/ 5252 h 10161"/>
                    <a:gd name="connsiteX257" fmla="*/ 2244 w 10000"/>
                    <a:gd name="connsiteY257" fmla="*/ 5227 h 10161"/>
                    <a:gd name="connsiteX258" fmla="*/ 2288 w 10000"/>
                    <a:gd name="connsiteY258" fmla="*/ 5161 h 10161"/>
                    <a:gd name="connsiteX259" fmla="*/ 2357 w 10000"/>
                    <a:gd name="connsiteY259" fmla="*/ 5103 h 10161"/>
                    <a:gd name="connsiteX260" fmla="*/ 2432 w 10000"/>
                    <a:gd name="connsiteY260" fmla="*/ 5037 h 10161"/>
                    <a:gd name="connsiteX261" fmla="*/ 2514 w 10000"/>
                    <a:gd name="connsiteY261" fmla="*/ 4996 h 10161"/>
                    <a:gd name="connsiteX262" fmla="*/ 2615 w 10000"/>
                    <a:gd name="connsiteY262" fmla="*/ 4955 h 10161"/>
                    <a:gd name="connsiteX263" fmla="*/ 2747 w 10000"/>
                    <a:gd name="connsiteY263" fmla="*/ 4922 h 10161"/>
                    <a:gd name="connsiteX264" fmla="*/ 2866 w 10000"/>
                    <a:gd name="connsiteY264" fmla="*/ 4905 h 10161"/>
                    <a:gd name="connsiteX265" fmla="*/ 2979 w 10000"/>
                    <a:gd name="connsiteY265" fmla="*/ 4889 h 10161"/>
                    <a:gd name="connsiteX266" fmla="*/ 3080 w 10000"/>
                    <a:gd name="connsiteY266" fmla="*/ 4864 h 10161"/>
                    <a:gd name="connsiteX267" fmla="*/ 3149 w 10000"/>
                    <a:gd name="connsiteY267" fmla="*/ 4864 h 10161"/>
                    <a:gd name="connsiteX268" fmla="*/ 3187 w 10000"/>
                    <a:gd name="connsiteY268" fmla="*/ 4831 h 10161"/>
                    <a:gd name="connsiteX269" fmla="*/ 3218 w 10000"/>
                    <a:gd name="connsiteY269" fmla="*/ 4773 h 10161"/>
                    <a:gd name="connsiteX270" fmla="*/ 3224 w 10000"/>
                    <a:gd name="connsiteY270" fmla="*/ 4699 h 10161"/>
                    <a:gd name="connsiteX271" fmla="*/ 3231 w 10000"/>
                    <a:gd name="connsiteY271" fmla="*/ 4592 h 10161"/>
                    <a:gd name="connsiteX272" fmla="*/ 3231 w 10000"/>
                    <a:gd name="connsiteY272" fmla="*/ 4344 h 10161"/>
                    <a:gd name="connsiteX273" fmla="*/ 3256 w 10000"/>
                    <a:gd name="connsiteY273" fmla="*/ 4286 h 10161"/>
                    <a:gd name="connsiteX274" fmla="*/ 3300 w 10000"/>
                    <a:gd name="connsiteY274" fmla="*/ 4237 h 10161"/>
                    <a:gd name="connsiteX275" fmla="*/ 3356 w 10000"/>
                    <a:gd name="connsiteY275" fmla="*/ 4187 h 10161"/>
                    <a:gd name="connsiteX276" fmla="*/ 3419 w 10000"/>
                    <a:gd name="connsiteY276" fmla="*/ 4138 h 10161"/>
                    <a:gd name="connsiteX277" fmla="*/ 3476 w 10000"/>
                    <a:gd name="connsiteY277" fmla="*/ 4088 h 10161"/>
                    <a:gd name="connsiteX278" fmla="*/ 3514 w 10000"/>
                    <a:gd name="connsiteY278" fmla="*/ 4039 h 10161"/>
                    <a:gd name="connsiteX279" fmla="*/ 3545 w 10000"/>
                    <a:gd name="connsiteY279" fmla="*/ 3948 h 10161"/>
                    <a:gd name="connsiteX280" fmla="*/ 3551 w 10000"/>
                    <a:gd name="connsiteY280" fmla="*/ 3824 h 10161"/>
                    <a:gd name="connsiteX281" fmla="*/ 3539 w 10000"/>
                    <a:gd name="connsiteY281" fmla="*/ 3668 h 10161"/>
                    <a:gd name="connsiteX282" fmla="*/ 3501 w 10000"/>
                    <a:gd name="connsiteY282" fmla="*/ 3511 h 10161"/>
                    <a:gd name="connsiteX283" fmla="*/ 3476 w 10000"/>
                    <a:gd name="connsiteY283" fmla="*/ 3395 h 10161"/>
                    <a:gd name="connsiteX284" fmla="*/ 3482 w 10000"/>
                    <a:gd name="connsiteY284" fmla="*/ 3305 h 10161"/>
                    <a:gd name="connsiteX285" fmla="*/ 3501 w 10000"/>
                    <a:gd name="connsiteY285" fmla="*/ 3214 h 10161"/>
                    <a:gd name="connsiteX286" fmla="*/ 3539 w 10000"/>
                    <a:gd name="connsiteY286" fmla="*/ 3140 h 10161"/>
                    <a:gd name="connsiteX287" fmla="*/ 3614 w 10000"/>
                    <a:gd name="connsiteY287" fmla="*/ 2942 h 10161"/>
                    <a:gd name="connsiteX288" fmla="*/ 3627 w 10000"/>
                    <a:gd name="connsiteY288" fmla="*/ 2867 h 10161"/>
                    <a:gd name="connsiteX289" fmla="*/ 3614 w 10000"/>
                    <a:gd name="connsiteY289" fmla="*/ 2818 h 10161"/>
                    <a:gd name="connsiteX290" fmla="*/ 3589 w 10000"/>
                    <a:gd name="connsiteY290" fmla="*/ 2785 h 10161"/>
                    <a:gd name="connsiteX291" fmla="*/ 3551 w 10000"/>
                    <a:gd name="connsiteY291" fmla="*/ 2768 h 10161"/>
                    <a:gd name="connsiteX292" fmla="*/ 3463 w 10000"/>
                    <a:gd name="connsiteY292" fmla="*/ 2752 h 10161"/>
                    <a:gd name="connsiteX293" fmla="*/ 3419 w 10000"/>
                    <a:gd name="connsiteY293" fmla="*/ 2727 h 10161"/>
                    <a:gd name="connsiteX294" fmla="*/ 3394 w 10000"/>
                    <a:gd name="connsiteY294" fmla="*/ 2694 h 10161"/>
                    <a:gd name="connsiteX295" fmla="*/ 3375 w 10000"/>
                    <a:gd name="connsiteY295" fmla="*/ 2644 h 10161"/>
                    <a:gd name="connsiteX296" fmla="*/ 3394 w 10000"/>
                    <a:gd name="connsiteY296" fmla="*/ 2628 h 10161"/>
                    <a:gd name="connsiteX297" fmla="*/ 3432 w 10000"/>
                    <a:gd name="connsiteY297" fmla="*/ 2595 h 10161"/>
                    <a:gd name="connsiteX298" fmla="*/ 3476 w 10000"/>
                    <a:gd name="connsiteY298" fmla="*/ 2587 h 10161"/>
                    <a:gd name="connsiteX299" fmla="*/ 3545 w 10000"/>
                    <a:gd name="connsiteY299" fmla="*/ 2578 h 10161"/>
                    <a:gd name="connsiteX300" fmla="*/ 3608 w 10000"/>
                    <a:gd name="connsiteY300" fmla="*/ 2578 h 10161"/>
                    <a:gd name="connsiteX301" fmla="*/ 3683 w 10000"/>
                    <a:gd name="connsiteY301" fmla="*/ 2587 h 10161"/>
                    <a:gd name="connsiteX302" fmla="*/ 3765 w 10000"/>
                    <a:gd name="connsiteY302" fmla="*/ 2587 h 10161"/>
                    <a:gd name="connsiteX303" fmla="*/ 3853 w 10000"/>
                    <a:gd name="connsiteY303" fmla="*/ 2578 h 10161"/>
                    <a:gd name="connsiteX304" fmla="*/ 3935 w 10000"/>
                    <a:gd name="connsiteY304" fmla="*/ 2562 h 10161"/>
                    <a:gd name="connsiteX305" fmla="*/ 4016 w 10000"/>
                    <a:gd name="connsiteY305" fmla="*/ 2545 h 10161"/>
                    <a:gd name="connsiteX306" fmla="*/ 4085 w 10000"/>
                    <a:gd name="connsiteY306" fmla="*/ 2537 h 10161"/>
                    <a:gd name="connsiteX307" fmla="*/ 4142 w 10000"/>
                    <a:gd name="connsiteY307" fmla="*/ 2545 h 10161"/>
                    <a:gd name="connsiteX308" fmla="*/ 4186 w 10000"/>
                    <a:gd name="connsiteY308" fmla="*/ 2578 h 10161"/>
                    <a:gd name="connsiteX309" fmla="*/ 4230 w 10000"/>
                    <a:gd name="connsiteY309" fmla="*/ 2628 h 10161"/>
                    <a:gd name="connsiteX310" fmla="*/ 4261 w 10000"/>
                    <a:gd name="connsiteY310" fmla="*/ 2669 h 10161"/>
                    <a:gd name="connsiteX311" fmla="*/ 4299 w 10000"/>
                    <a:gd name="connsiteY311" fmla="*/ 2694 h 10161"/>
                    <a:gd name="connsiteX312" fmla="*/ 4513 w 10000"/>
                    <a:gd name="connsiteY312" fmla="*/ 2694 h 10161"/>
                    <a:gd name="connsiteX313" fmla="*/ 4557 w 10000"/>
                    <a:gd name="connsiteY313" fmla="*/ 2686 h 10161"/>
                    <a:gd name="connsiteX314" fmla="*/ 4595 w 10000"/>
                    <a:gd name="connsiteY314" fmla="*/ 2661 h 10161"/>
                    <a:gd name="connsiteX315" fmla="*/ 4601 w 10000"/>
                    <a:gd name="connsiteY315" fmla="*/ 2636 h 10161"/>
                    <a:gd name="connsiteX316" fmla="*/ 4576 w 10000"/>
                    <a:gd name="connsiteY316" fmla="*/ 2595 h 10161"/>
                    <a:gd name="connsiteX317" fmla="*/ 4538 w 10000"/>
                    <a:gd name="connsiteY317" fmla="*/ 2570 h 10161"/>
                    <a:gd name="connsiteX318" fmla="*/ 4494 w 10000"/>
                    <a:gd name="connsiteY318" fmla="*/ 2537 h 10161"/>
                    <a:gd name="connsiteX319" fmla="*/ 4463 w 10000"/>
                    <a:gd name="connsiteY319" fmla="*/ 2504 h 10161"/>
                    <a:gd name="connsiteX320" fmla="*/ 4431 w 10000"/>
                    <a:gd name="connsiteY320" fmla="*/ 2455 h 10161"/>
                    <a:gd name="connsiteX321" fmla="*/ 4431 w 10000"/>
                    <a:gd name="connsiteY321" fmla="*/ 2389 h 10161"/>
                    <a:gd name="connsiteX322" fmla="*/ 4463 w 10000"/>
                    <a:gd name="connsiteY322" fmla="*/ 2306 h 10161"/>
                    <a:gd name="connsiteX323" fmla="*/ 4513 w 10000"/>
                    <a:gd name="connsiteY323" fmla="*/ 2207 h 10161"/>
                    <a:gd name="connsiteX324" fmla="*/ 4569 w 10000"/>
                    <a:gd name="connsiteY324" fmla="*/ 2092 h 10161"/>
                    <a:gd name="connsiteX325" fmla="*/ 4626 w 10000"/>
                    <a:gd name="connsiteY325" fmla="*/ 1951 h 10161"/>
                    <a:gd name="connsiteX326" fmla="*/ 4683 w 10000"/>
                    <a:gd name="connsiteY326" fmla="*/ 1803 h 10161"/>
                    <a:gd name="connsiteX327" fmla="*/ 4739 w 10000"/>
                    <a:gd name="connsiteY327" fmla="*/ 1663 h 10161"/>
                    <a:gd name="connsiteX328" fmla="*/ 4802 w 10000"/>
                    <a:gd name="connsiteY328" fmla="*/ 1531 h 10161"/>
                    <a:gd name="connsiteX329" fmla="*/ 4846 w 10000"/>
                    <a:gd name="connsiteY329" fmla="*/ 1423 h 10161"/>
                    <a:gd name="connsiteX330" fmla="*/ 4884 w 10000"/>
                    <a:gd name="connsiteY330" fmla="*/ 1341 h 10161"/>
                    <a:gd name="connsiteX331" fmla="*/ 4915 w 10000"/>
                    <a:gd name="connsiteY331" fmla="*/ 1300 h 10161"/>
                    <a:gd name="connsiteX332" fmla="*/ 4953 w 10000"/>
                    <a:gd name="connsiteY332" fmla="*/ 1300 h 10161"/>
                    <a:gd name="connsiteX333" fmla="*/ 4997 w 10000"/>
                    <a:gd name="connsiteY333" fmla="*/ 1333 h 10161"/>
                    <a:gd name="connsiteX334" fmla="*/ 5041 w 10000"/>
                    <a:gd name="connsiteY334" fmla="*/ 1366 h 10161"/>
                    <a:gd name="connsiteX335" fmla="*/ 5097 w 10000"/>
                    <a:gd name="connsiteY335" fmla="*/ 1432 h 10161"/>
                    <a:gd name="connsiteX336" fmla="*/ 5141 w 10000"/>
                    <a:gd name="connsiteY336" fmla="*/ 1489 h 10161"/>
                    <a:gd name="connsiteX337" fmla="*/ 5179 w 10000"/>
                    <a:gd name="connsiteY337" fmla="*/ 1547 h 10161"/>
                    <a:gd name="connsiteX338" fmla="*/ 5223 w 10000"/>
                    <a:gd name="connsiteY338" fmla="*/ 1588 h 10161"/>
                    <a:gd name="connsiteX339" fmla="*/ 5349 w 10000"/>
                    <a:gd name="connsiteY339" fmla="*/ 1613 h 10161"/>
                    <a:gd name="connsiteX340" fmla="*/ 5405 w 10000"/>
                    <a:gd name="connsiteY340" fmla="*/ 1613 h 10161"/>
                    <a:gd name="connsiteX341" fmla="*/ 5468 w 10000"/>
                    <a:gd name="connsiteY341" fmla="*/ 1621 h 10161"/>
                    <a:gd name="connsiteX342" fmla="*/ 5500 w 10000"/>
                    <a:gd name="connsiteY342" fmla="*/ 1663 h 10161"/>
                    <a:gd name="connsiteX343" fmla="*/ 5537 w 10000"/>
                    <a:gd name="connsiteY343" fmla="*/ 1687 h 10161"/>
                    <a:gd name="connsiteX344" fmla="*/ 5581 w 10000"/>
                    <a:gd name="connsiteY344" fmla="*/ 1696 h 10161"/>
                    <a:gd name="connsiteX345" fmla="*/ 5638 w 10000"/>
                    <a:gd name="connsiteY345" fmla="*/ 1679 h 10161"/>
                    <a:gd name="connsiteX346" fmla="*/ 5757 w 10000"/>
                    <a:gd name="connsiteY346" fmla="*/ 1638 h 10161"/>
                    <a:gd name="connsiteX347" fmla="*/ 5820 w 10000"/>
                    <a:gd name="connsiteY347" fmla="*/ 1597 h 10161"/>
                    <a:gd name="connsiteX348" fmla="*/ 5864 w 10000"/>
                    <a:gd name="connsiteY348" fmla="*/ 1555 h 10161"/>
                    <a:gd name="connsiteX349" fmla="*/ 5896 w 10000"/>
                    <a:gd name="connsiteY349" fmla="*/ 1489 h 10161"/>
                    <a:gd name="connsiteX350" fmla="*/ 5908 w 10000"/>
                    <a:gd name="connsiteY350" fmla="*/ 1399 h 10161"/>
                    <a:gd name="connsiteX351" fmla="*/ 5915 w 10000"/>
                    <a:gd name="connsiteY351" fmla="*/ 1308 h 10161"/>
                    <a:gd name="connsiteX352" fmla="*/ 5933 w 10000"/>
                    <a:gd name="connsiteY352" fmla="*/ 1201 h 10161"/>
                    <a:gd name="connsiteX353" fmla="*/ 5940 w 10000"/>
                    <a:gd name="connsiteY353" fmla="*/ 1052 h 10161"/>
                    <a:gd name="connsiteX354" fmla="*/ 5971 w 10000"/>
                    <a:gd name="connsiteY354" fmla="*/ 904 h 10161"/>
                    <a:gd name="connsiteX355" fmla="*/ 6009 w 10000"/>
                    <a:gd name="connsiteY355" fmla="*/ 772 h 10161"/>
                    <a:gd name="connsiteX356" fmla="*/ 6053 w 10000"/>
                    <a:gd name="connsiteY356" fmla="*/ 673 h 10161"/>
                    <a:gd name="connsiteX357" fmla="*/ 6091 w 10000"/>
                    <a:gd name="connsiteY357" fmla="*/ 615 h 10161"/>
                    <a:gd name="connsiteX358" fmla="*/ 6153 w 10000"/>
                    <a:gd name="connsiteY358" fmla="*/ 582 h 10161"/>
                    <a:gd name="connsiteX359" fmla="*/ 6216 w 10000"/>
                    <a:gd name="connsiteY359" fmla="*/ 574 h 10161"/>
                    <a:gd name="connsiteX360" fmla="*/ 6285 w 10000"/>
                    <a:gd name="connsiteY360" fmla="*/ 557 h 10161"/>
                    <a:gd name="connsiteX361" fmla="*/ 6342 w 10000"/>
                    <a:gd name="connsiteY361" fmla="*/ 541 h 10161"/>
                    <a:gd name="connsiteX362" fmla="*/ 6405 w 10000"/>
                    <a:gd name="connsiteY362" fmla="*/ 532 h 10161"/>
                    <a:gd name="connsiteX363" fmla="*/ 6442 w 10000"/>
                    <a:gd name="connsiteY363" fmla="*/ 491 h 10161"/>
                    <a:gd name="connsiteX364" fmla="*/ 6468 w 10000"/>
                    <a:gd name="connsiteY364" fmla="*/ 433 h 10161"/>
                    <a:gd name="connsiteX365" fmla="*/ 6480 w 10000"/>
                    <a:gd name="connsiteY365" fmla="*/ 359 h 10161"/>
                    <a:gd name="connsiteX366" fmla="*/ 6486 w 10000"/>
                    <a:gd name="connsiteY366" fmla="*/ 293 h 10161"/>
                    <a:gd name="connsiteX367" fmla="*/ 6505 w 10000"/>
                    <a:gd name="connsiteY367" fmla="*/ 219 h 10161"/>
                    <a:gd name="connsiteX368" fmla="*/ 6543 w 10000"/>
                    <a:gd name="connsiteY368" fmla="*/ 178 h 10161"/>
                    <a:gd name="connsiteX369" fmla="*/ 6587 w 10000"/>
                    <a:gd name="connsiteY369"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967 w 10000"/>
                    <a:gd name="connsiteY139" fmla="*/ 9212 h 10161"/>
                    <a:gd name="connsiteX140" fmla="*/ 1816 w 10000"/>
                    <a:gd name="connsiteY140" fmla="*/ 9212 h 10161"/>
                    <a:gd name="connsiteX141" fmla="*/ 1622 w 10000"/>
                    <a:gd name="connsiteY141" fmla="*/ 9270 h 10161"/>
                    <a:gd name="connsiteX142" fmla="*/ 1527 w 10000"/>
                    <a:gd name="connsiteY142" fmla="*/ 9286 h 10161"/>
                    <a:gd name="connsiteX143" fmla="*/ 1452 w 10000"/>
                    <a:gd name="connsiteY143" fmla="*/ 9319 h 10161"/>
                    <a:gd name="connsiteX144" fmla="*/ 1408 w 10000"/>
                    <a:gd name="connsiteY144" fmla="*/ 9328 h 10161"/>
                    <a:gd name="connsiteX145" fmla="*/ 1345 w 10000"/>
                    <a:gd name="connsiteY145" fmla="*/ 9311 h 10161"/>
                    <a:gd name="connsiteX146" fmla="*/ 1263 w 10000"/>
                    <a:gd name="connsiteY146" fmla="*/ 9286 h 10161"/>
                    <a:gd name="connsiteX147" fmla="*/ 1094 w 10000"/>
                    <a:gd name="connsiteY147" fmla="*/ 9212 h 10161"/>
                    <a:gd name="connsiteX148" fmla="*/ 1006 w 10000"/>
                    <a:gd name="connsiteY148" fmla="*/ 9146 h 10161"/>
                    <a:gd name="connsiteX149" fmla="*/ 943 w 10000"/>
                    <a:gd name="connsiteY149" fmla="*/ 9080 h 10161"/>
                    <a:gd name="connsiteX150" fmla="*/ 905 w 10000"/>
                    <a:gd name="connsiteY150" fmla="*/ 9006 h 10161"/>
                    <a:gd name="connsiteX151" fmla="*/ 867 w 10000"/>
                    <a:gd name="connsiteY151" fmla="*/ 8956 h 10161"/>
                    <a:gd name="connsiteX152" fmla="*/ 823 w 10000"/>
                    <a:gd name="connsiteY152" fmla="*/ 8932 h 10161"/>
                    <a:gd name="connsiteX153" fmla="*/ 729 w 10000"/>
                    <a:gd name="connsiteY153" fmla="*/ 8890 h 10161"/>
                    <a:gd name="connsiteX154" fmla="*/ 691 w 10000"/>
                    <a:gd name="connsiteY154" fmla="*/ 8849 h 10161"/>
                    <a:gd name="connsiteX155" fmla="*/ 654 w 10000"/>
                    <a:gd name="connsiteY155" fmla="*/ 8783 h 10161"/>
                    <a:gd name="connsiteX156" fmla="*/ 616 w 10000"/>
                    <a:gd name="connsiteY156" fmla="*/ 8692 h 10161"/>
                    <a:gd name="connsiteX157" fmla="*/ 591 w 10000"/>
                    <a:gd name="connsiteY157" fmla="*/ 8610 h 10161"/>
                    <a:gd name="connsiteX158" fmla="*/ 585 w 10000"/>
                    <a:gd name="connsiteY158" fmla="*/ 8527 h 10161"/>
                    <a:gd name="connsiteX159" fmla="*/ 597 w 10000"/>
                    <a:gd name="connsiteY159" fmla="*/ 8461 h 10161"/>
                    <a:gd name="connsiteX160" fmla="*/ 616 w 10000"/>
                    <a:gd name="connsiteY160" fmla="*/ 8379 h 10161"/>
                    <a:gd name="connsiteX161" fmla="*/ 622 w 10000"/>
                    <a:gd name="connsiteY161" fmla="*/ 8288 h 10161"/>
                    <a:gd name="connsiteX162" fmla="*/ 616 w 10000"/>
                    <a:gd name="connsiteY162" fmla="*/ 8181 h 10161"/>
                    <a:gd name="connsiteX163" fmla="*/ 591 w 10000"/>
                    <a:gd name="connsiteY163" fmla="*/ 8098 h 10161"/>
                    <a:gd name="connsiteX164" fmla="*/ 572 w 10000"/>
                    <a:gd name="connsiteY164" fmla="*/ 8049 h 10161"/>
                    <a:gd name="connsiteX165" fmla="*/ 534 w 10000"/>
                    <a:gd name="connsiteY165" fmla="*/ 8008 h 10161"/>
                    <a:gd name="connsiteX166" fmla="*/ 503 w 10000"/>
                    <a:gd name="connsiteY166" fmla="*/ 7983 h 10161"/>
                    <a:gd name="connsiteX167" fmla="*/ 471 w 10000"/>
                    <a:gd name="connsiteY167" fmla="*/ 7942 h 10161"/>
                    <a:gd name="connsiteX168" fmla="*/ 453 w 10000"/>
                    <a:gd name="connsiteY168" fmla="*/ 7909 h 10161"/>
                    <a:gd name="connsiteX169" fmla="*/ 427 w 10000"/>
                    <a:gd name="connsiteY169" fmla="*/ 7867 h 10161"/>
                    <a:gd name="connsiteX170" fmla="*/ 365 w 10000"/>
                    <a:gd name="connsiteY170" fmla="*/ 7834 h 10161"/>
                    <a:gd name="connsiteX171" fmla="*/ 295 w 10000"/>
                    <a:gd name="connsiteY171" fmla="*/ 7810 h 10161"/>
                    <a:gd name="connsiteX172" fmla="*/ 220 w 10000"/>
                    <a:gd name="connsiteY172" fmla="*/ 7785 h 10161"/>
                    <a:gd name="connsiteX173" fmla="*/ 138 w 10000"/>
                    <a:gd name="connsiteY173" fmla="*/ 7760 h 10161"/>
                    <a:gd name="connsiteX174" fmla="*/ 69 w 10000"/>
                    <a:gd name="connsiteY174" fmla="*/ 7744 h 10161"/>
                    <a:gd name="connsiteX175" fmla="*/ 19 w 10000"/>
                    <a:gd name="connsiteY175" fmla="*/ 7719 h 10161"/>
                    <a:gd name="connsiteX176" fmla="*/ 0 w 10000"/>
                    <a:gd name="connsiteY176" fmla="*/ 7702 h 10161"/>
                    <a:gd name="connsiteX177" fmla="*/ 44 w 10000"/>
                    <a:gd name="connsiteY177" fmla="*/ 7669 h 10161"/>
                    <a:gd name="connsiteX178" fmla="*/ 82 w 10000"/>
                    <a:gd name="connsiteY178" fmla="*/ 7628 h 10161"/>
                    <a:gd name="connsiteX179" fmla="*/ 138 w 10000"/>
                    <a:gd name="connsiteY179" fmla="*/ 7570 h 10161"/>
                    <a:gd name="connsiteX180" fmla="*/ 176 w 10000"/>
                    <a:gd name="connsiteY180" fmla="*/ 7521 h 10161"/>
                    <a:gd name="connsiteX181" fmla="*/ 214 w 10000"/>
                    <a:gd name="connsiteY181" fmla="*/ 7512 h 10161"/>
                    <a:gd name="connsiteX182" fmla="*/ 258 w 10000"/>
                    <a:gd name="connsiteY182" fmla="*/ 7570 h 10161"/>
                    <a:gd name="connsiteX183" fmla="*/ 283 w 10000"/>
                    <a:gd name="connsiteY183" fmla="*/ 7611 h 10161"/>
                    <a:gd name="connsiteX184" fmla="*/ 295 w 10000"/>
                    <a:gd name="connsiteY184" fmla="*/ 7644 h 10161"/>
                    <a:gd name="connsiteX185" fmla="*/ 321 w 10000"/>
                    <a:gd name="connsiteY185" fmla="*/ 7653 h 10161"/>
                    <a:gd name="connsiteX186" fmla="*/ 358 w 10000"/>
                    <a:gd name="connsiteY186" fmla="*/ 7628 h 10161"/>
                    <a:gd name="connsiteX187" fmla="*/ 377 w 10000"/>
                    <a:gd name="connsiteY187" fmla="*/ 7595 h 10161"/>
                    <a:gd name="connsiteX188" fmla="*/ 377 w 10000"/>
                    <a:gd name="connsiteY188" fmla="*/ 7537 h 10161"/>
                    <a:gd name="connsiteX189" fmla="*/ 371 w 10000"/>
                    <a:gd name="connsiteY189" fmla="*/ 7504 h 10161"/>
                    <a:gd name="connsiteX190" fmla="*/ 365 w 10000"/>
                    <a:gd name="connsiteY190" fmla="*/ 7438 h 10161"/>
                    <a:gd name="connsiteX191" fmla="*/ 365 w 10000"/>
                    <a:gd name="connsiteY191" fmla="*/ 7273 h 10161"/>
                    <a:gd name="connsiteX192" fmla="*/ 377 w 10000"/>
                    <a:gd name="connsiteY192" fmla="*/ 7174 h 10161"/>
                    <a:gd name="connsiteX193" fmla="*/ 390 w 10000"/>
                    <a:gd name="connsiteY193" fmla="*/ 7092 h 10161"/>
                    <a:gd name="connsiteX194" fmla="*/ 390 w 10000"/>
                    <a:gd name="connsiteY194" fmla="*/ 7026 h 10161"/>
                    <a:gd name="connsiteX195" fmla="*/ 402 w 10000"/>
                    <a:gd name="connsiteY195" fmla="*/ 6968 h 10161"/>
                    <a:gd name="connsiteX196" fmla="*/ 427 w 10000"/>
                    <a:gd name="connsiteY196" fmla="*/ 6910 h 10161"/>
                    <a:gd name="connsiteX197" fmla="*/ 453 w 10000"/>
                    <a:gd name="connsiteY197" fmla="*/ 6811 h 10161"/>
                    <a:gd name="connsiteX198" fmla="*/ 440 w 10000"/>
                    <a:gd name="connsiteY198" fmla="*/ 6762 h 10161"/>
                    <a:gd name="connsiteX199" fmla="*/ 390 w 10000"/>
                    <a:gd name="connsiteY199" fmla="*/ 6663 h 10161"/>
                    <a:gd name="connsiteX200" fmla="*/ 321 w 10000"/>
                    <a:gd name="connsiteY200" fmla="*/ 6580 h 10161"/>
                    <a:gd name="connsiteX201" fmla="*/ 245 w 10000"/>
                    <a:gd name="connsiteY201" fmla="*/ 6539 h 10161"/>
                    <a:gd name="connsiteX202" fmla="*/ 182 w 10000"/>
                    <a:gd name="connsiteY202" fmla="*/ 6531 h 10161"/>
                    <a:gd name="connsiteX203" fmla="*/ 145 w 10000"/>
                    <a:gd name="connsiteY203" fmla="*/ 6539 h 10161"/>
                    <a:gd name="connsiteX204" fmla="*/ 69 w 10000"/>
                    <a:gd name="connsiteY204" fmla="*/ 6539 h 10161"/>
                    <a:gd name="connsiteX205" fmla="*/ 44 w 10000"/>
                    <a:gd name="connsiteY205" fmla="*/ 6506 h 10161"/>
                    <a:gd name="connsiteX206" fmla="*/ 38 w 10000"/>
                    <a:gd name="connsiteY206" fmla="*/ 6440 h 10161"/>
                    <a:gd name="connsiteX207" fmla="*/ 38 w 10000"/>
                    <a:gd name="connsiteY207" fmla="*/ 6291 h 10161"/>
                    <a:gd name="connsiteX208" fmla="*/ 44 w 10000"/>
                    <a:gd name="connsiteY208" fmla="*/ 6234 h 10161"/>
                    <a:gd name="connsiteX209" fmla="*/ 44 w 10000"/>
                    <a:gd name="connsiteY209" fmla="*/ 6225 h 10161"/>
                    <a:gd name="connsiteX210" fmla="*/ 13 w 10000"/>
                    <a:gd name="connsiteY210" fmla="*/ 6003 h 10161"/>
                    <a:gd name="connsiteX211" fmla="*/ 101 w 10000"/>
                    <a:gd name="connsiteY211" fmla="*/ 5821 h 10161"/>
                    <a:gd name="connsiteX212" fmla="*/ 113 w 10000"/>
                    <a:gd name="connsiteY212" fmla="*/ 5813 h 10161"/>
                    <a:gd name="connsiteX213" fmla="*/ 126 w 10000"/>
                    <a:gd name="connsiteY213" fmla="*/ 5763 h 10161"/>
                    <a:gd name="connsiteX214" fmla="*/ 163 w 10000"/>
                    <a:gd name="connsiteY214" fmla="*/ 5706 h 10161"/>
                    <a:gd name="connsiteX215" fmla="*/ 195 w 10000"/>
                    <a:gd name="connsiteY215" fmla="*/ 5631 h 10161"/>
                    <a:gd name="connsiteX216" fmla="*/ 233 w 10000"/>
                    <a:gd name="connsiteY216" fmla="*/ 5557 h 10161"/>
                    <a:gd name="connsiteX217" fmla="*/ 258 w 10000"/>
                    <a:gd name="connsiteY217" fmla="*/ 5475 h 10161"/>
                    <a:gd name="connsiteX218" fmla="*/ 295 w 10000"/>
                    <a:gd name="connsiteY218" fmla="*/ 5425 h 10161"/>
                    <a:gd name="connsiteX219" fmla="*/ 333 w 10000"/>
                    <a:gd name="connsiteY219" fmla="*/ 5392 h 10161"/>
                    <a:gd name="connsiteX220" fmla="*/ 390 w 10000"/>
                    <a:gd name="connsiteY220" fmla="*/ 5392 h 10161"/>
                    <a:gd name="connsiteX221" fmla="*/ 453 w 10000"/>
                    <a:gd name="connsiteY221" fmla="*/ 5400 h 10161"/>
                    <a:gd name="connsiteX222" fmla="*/ 515 w 10000"/>
                    <a:gd name="connsiteY222" fmla="*/ 5400 h 10161"/>
                    <a:gd name="connsiteX223" fmla="*/ 572 w 10000"/>
                    <a:gd name="connsiteY223" fmla="*/ 5392 h 10161"/>
                    <a:gd name="connsiteX224" fmla="*/ 629 w 10000"/>
                    <a:gd name="connsiteY224" fmla="*/ 5376 h 10161"/>
                    <a:gd name="connsiteX225" fmla="*/ 666 w 10000"/>
                    <a:gd name="connsiteY225" fmla="*/ 5334 h 10161"/>
                    <a:gd name="connsiteX226" fmla="*/ 704 w 10000"/>
                    <a:gd name="connsiteY226" fmla="*/ 5301 h 10161"/>
                    <a:gd name="connsiteX227" fmla="*/ 735 w 10000"/>
                    <a:gd name="connsiteY227" fmla="*/ 5285 h 10161"/>
                    <a:gd name="connsiteX228" fmla="*/ 836 w 10000"/>
                    <a:gd name="connsiteY228" fmla="*/ 5285 h 10161"/>
                    <a:gd name="connsiteX229" fmla="*/ 955 w 10000"/>
                    <a:gd name="connsiteY229" fmla="*/ 5268 h 10161"/>
                    <a:gd name="connsiteX230" fmla="*/ 1012 w 10000"/>
                    <a:gd name="connsiteY230" fmla="*/ 5252 h 10161"/>
                    <a:gd name="connsiteX231" fmla="*/ 1056 w 10000"/>
                    <a:gd name="connsiteY231" fmla="*/ 5244 h 10161"/>
                    <a:gd name="connsiteX232" fmla="*/ 1062 w 10000"/>
                    <a:gd name="connsiteY232" fmla="*/ 5244 h 10161"/>
                    <a:gd name="connsiteX233" fmla="*/ 1062 w 10000"/>
                    <a:gd name="connsiteY233" fmla="*/ 5252 h 10161"/>
                    <a:gd name="connsiteX234" fmla="*/ 1050 w 10000"/>
                    <a:gd name="connsiteY234" fmla="*/ 5334 h 10161"/>
                    <a:gd name="connsiteX235" fmla="*/ 1031 w 10000"/>
                    <a:gd name="connsiteY235" fmla="*/ 5384 h 10161"/>
                    <a:gd name="connsiteX236" fmla="*/ 1031 w 10000"/>
                    <a:gd name="connsiteY236" fmla="*/ 5425 h 10161"/>
                    <a:gd name="connsiteX237" fmla="*/ 1050 w 10000"/>
                    <a:gd name="connsiteY237" fmla="*/ 5466 h 10161"/>
                    <a:gd name="connsiteX238" fmla="*/ 1062 w 10000"/>
                    <a:gd name="connsiteY238" fmla="*/ 5475 h 10161"/>
                    <a:gd name="connsiteX239" fmla="*/ 1131 w 10000"/>
                    <a:gd name="connsiteY239" fmla="*/ 5483 h 10161"/>
                    <a:gd name="connsiteX240" fmla="*/ 1207 w 10000"/>
                    <a:gd name="connsiteY240" fmla="*/ 5508 h 10161"/>
                    <a:gd name="connsiteX241" fmla="*/ 1307 w 10000"/>
                    <a:gd name="connsiteY241" fmla="*/ 5524 h 10161"/>
                    <a:gd name="connsiteX242" fmla="*/ 1383 w 10000"/>
                    <a:gd name="connsiteY242" fmla="*/ 5524 h 10161"/>
                    <a:gd name="connsiteX243" fmla="*/ 1427 w 10000"/>
                    <a:gd name="connsiteY243" fmla="*/ 5483 h 10161"/>
                    <a:gd name="connsiteX244" fmla="*/ 1483 w 10000"/>
                    <a:gd name="connsiteY244" fmla="*/ 5425 h 10161"/>
                    <a:gd name="connsiteX245" fmla="*/ 1571 w 10000"/>
                    <a:gd name="connsiteY245" fmla="*/ 5244 h 10161"/>
                    <a:gd name="connsiteX246" fmla="*/ 1628 w 10000"/>
                    <a:gd name="connsiteY246" fmla="*/ 5186 h 10161"/>
                    <a:gd name="connsiteX247" fmla="*/ 1672 w 10000"/>
                    <a:gd name="connsiteY247" fmla="*/ 5136 h 10161"/>
                    <a:gd name="connsiteX248" fmla="*/ 1728 w 10000"/>
                    <a:gd name="connsiteY248" fmla="*/ 5128 h 10161"/>
                    <a:gd name="connsiteX249" fmla="*/ 1785 w 10000"/>
                    <a:gd name="connsiteY249" fmla="*/ 5136 h 10161"/>
                    <a:gd name="connsiteX250" fmla="*/ 1873 w 10000"/>
                    <a:gd name="connsiteY250" fmla="*/ 5161 h 10161"/>
                    <a:gd name="connsiteX251" fmla="*/ 1961 w 10000"/>
                    <a:gd name="connsiteY251" fmla="*/ 5194 h 10161"/>
                    <a:gd name="connsiteX252" fmla="*/ 2024 w 10000"/>
                    <a:gd name="connsiteY252" fmla="*/ 5227 h 10161"/>
                    <a:gd name="connsiteX253" fmla="*/ 2099 w 10000"/>
                    <a:gd name="connsiteY253" fmla="*/ 5252 h 10161"/>
                    <a:gd name="connsiteX254" fmla="*/ 2143 w 10000"/>
                    <a:gd name="connsiteY254" fmla="*/ 5277 h 10161"/>
                    <a:gd name="connsiteX255" fmla="*/ 2187 w 10000"/>
                    <a:gd name="connsiteY255" fmla="*/ 5252 h 10161"/>
                    <a:gd name="connsiteX256" fmla="*/ 2244 w 10000"/>
                    <a:gd name="connsiteY256" fmla="*/ 5227 h 10161"/>
                    <a:gd name="connsiteX257" fmla="*/ 2288 w 10000"/>
                    <a:gd name="connsiteY257" fmla="*/ 5161 h 10161"/>
                    <a:gd name="connsiteX258" fmla="*/ 2357 w 10000"/>
                    <a:gd name="connsiteY258" fmla="*/ 5103 h 10161"/>
                    <a:gd name="connsiteX259" fmla="*/ 2432 w 10000"/>
                    <a:gd name="connsiteY259" fmla="*/ 5037 h 10161"/>
                    <a:gd name="connsiteX260" fmla="*/ 2514 w 10000"/>
                    <a:gd name="connsiteY260" fmla="*/ 4996 h 10161"/>
                    <a:gd name="connsiteX261" fmla="*/ 2615 w 10000"/>
                    <a:gd name="connsiteY261" fmla="*/ 4955 h 10161"/>
                    <a:gd name="connsiteX262" fmla="*/ 2747 w 10000"/>
                    <a:gd name="connsiteY262" fmla="*/ 4922 h 10161"/>
                    <a:gd name="connsiteX263" fmla="*/ 2866 w 10000"/>
                    <a:gd name="connsiteY263" fmla="*/ 4905 h 10161"/>
                    <a:gd name="connsiteX264" fmla="*/ 2979 w 10000"/>
                    <a:gd name="connsiteY264" fmla="*/ 4889 h 10161"/>
                    <a:gd name="connsiteX265" fmla="*/ 3080 w 10000"/>
                    <a:gd name="connsiteY265" fmla="*/ 4864 h 10161"/>
                    <a:gd name="connsiteX266" fmla="*/ 3149 w 10000"/>
                    <a:gd name="connsiteY266" fmla="*/ 4864 h 10161"/>
                    <a:gd name="connsiteX267" fmla="*/ 3187 w 10000"/>
                    <a:gd name="connsiteY267" fmla="*/ 4831 h 10161"/>
                    <a:gd name="connsiteX268" fmla="*/ 3218 w 10000"/>
                    <a:gd name="connsiteY268" fmla="*/ 4773 h 10161"/>
                    <a:gd name="connsiteX269" fmla="*/ 3224 w 10000"/>
                    <a:gd name="connsiteY269" fmla="*/ 4699 h 10161"/>
                    <a:gd name="connsiteX270" fmla="*/ 3231 w 10000"/>
                    <a:gd name="connsiteY270" fmla="*/ 4592 h 10161"/>
                    <a:gd name="connsiteX271" fmla="*/ 3231 w 10000"/>
                    <a:gd name="connsiteY271" fmla="*/ 4344 h 10161"/>
                    <a:gd name="connsiteX272" fmla="*/ 3256 w 10000"/>
                    <a:gd name="connsiteY272" fmla="*/ 4286 h 10161"/>
                    <a:gd name="connsiteX273" fmla="*/ 3300 w 10000"/>
                    <a:gd name="connsiteY273" fmla="*/ 4237 h 10161"/>
                    <a:gd name="connsiteX274" fmla="*/ 3356 w 10000"/>
                    <a:gd name="connsiteY274" fmla="*/ 4187 h 10161"/>
                    <a:gd name="connsiteX275" fmla="*/ 3419 w 10000"/>
                    <a:gd name="connsiteY275" fmla="*/ 4138 h 10161"/>
                    <a:gd name="connsiteX276" fmla="*/ 3476 w 10000"/>
                    <a:gd name="connsiteY276" fmla="*/ 4088 h 10161"/>
                    <a:gd name="connsiteX277" fmla="*/ 3514 w 10000"/>
                    <a:gd name="connsiteY277" fmla="*/ 4039 h 10161"/>
                    <a:gd name="connsiteX278" fmla="*/ 3545 w 10000"/>
                    <a:gd name="connsiteY278" fmla="*/ 3948 h 10161"/>
                    <a:gd name="connsiteX279" fmla="*/ 3551 w 10000"/>
                    <a:gd name="connsiteY279" fmla="*/ 3824 h 10161"/>
                    <a:gd name="connsiteX280" fmla="*/ 3539 w 10000"/>
                    <a:gd name="connsiteY280" fmla="*/ 3668 h 10161"/>
                    <a:gd name="connsiteX281" fmla="*/ 3501 w 10000"/>
                    <a:gd name="connsiteY281" fmla="*/ 3511 h 10161"/>
                    <a:gd name="connsiteX282" fmla="*/ 3476 w 10000"/>
                    <a:gd name="connsiteY282" fmla="*/ 3395 h 10161"/>
                    <a:gd name="connsiteX283" fmla="*/ 3482 w 10000"/>
                    <a:gd name="connsiteY283" fmla="*/ 3305 h 10161"/>
                    <a:gd name="connsiteX284" fmla="*/ 3501 w 10000"/>
                    <a:gd name="connsiteY284" fmla="*/ 3214 h 10161"/>
                    <a:gd name="connsiteX285" fmla="*/ 3539 w 10000"/>
                    <a:gd name="connsiteY285" fmla="*/ 3140 h 10161"/>
                    <a:gd name="connsiteX286" fmla="*/ 3614 w 10000"/>
                    <a:gd name="connsiteY286" fmla="*/ 2942 h 10161"/>
                    <a:gd name="connsiteX287" fmla="*/ 3627 w 10000"/>
                    <a:gd name="connsiteY287" fmla="*/ 2867 h 10161"/>
                    <a:gd name="connsiteX288" fmla="*/ 3614 w 10000"/>
                    <a:gd name="connsiteY288" fmla="*/ 2818 h 10161"/>
                    <a:gd name="connsiteX289" fmla="*/ 3589 w 10000"/>
                    <a:gd name="connsiteY289" fmla="*/ 2785 h 10161"/>
                    <a:gd name="connsiteX290" fmla="*/ 3551 w 10000"/>
                    <a:gd name="connsiteY290" fmla="*/ 2768 h 10161"/>
                    <a:gd name="connsiteX291" fmla="*/ 3463 w 10000"/>
                    <a:gd name="connsiteY291" fmla="*/ 2752 h 10161"/>
                    <a:gd name="connsiteX292" fmla="*/ 3419 w 10000"/>
                    <a:gd name="connsiteY292" fmla="*/ 2727 h 10161"/>
                    <a:gd name="connsiteX293" fmla="*/ 3394 w 10000"/>
                    <a:gd name="connsiteY293" fmla="*/ 2694 h 10161"/>
                    <a:gd name="connsiteX294" fmla="*/ 3375 w 10000"/>
                    <a:gd name="connsiteY294" fmla="*/ 2644 h 10161"/>
                    <a:gd name="connsiteX295" fmla="*/ 3394 w 10000"/>
                    <a:gd name="connsiteY295" fmla="*/ 2628 h 10161"/>
                    <a:gd name="connsiteX296" fmla="*/ 3432 w 10000"/>
                    <a:gd name="connsiteY296" fmla="*/ 2595 h 10161"/>
                    <a:gd name="connsiteX297" fmla="*/ 3476 w 10000"/>
                    <a:gd name="connsiteY297" fmla="*/ 2587 h 10161"/>
                    <a:gd name="connsiteX298" fmla="*/ 3545 w 10000"/>
                    <a:gd name="connsiteY298" fmla="*/ 2578 h 10161"/>
                    <a:gd name="connsiteX299" fmla="*/ 3608 w 10000"/>
                    <a:gd name="connsiteY299" fmla="*/ 2578 h 10161"/>
                    <a:gd name="connsiteX300" fmla="*/ 3683 w 10000"/>
                    <a:gd name="connsiteY300" fmla="*/ 2587 h 10161"/>
                    <a:gd name="connsiteX301" fmla="*/ 3765 w 10000"/>
                    <a:gd name="connsiteY301" fmla="*/ 2587 h 10161"/>
                    <a:gd name="connsiteX302" fmla="*/ 3853 w 10000"/>
                    <a:gd name="connsiteY302" fmla="*/ 2578 h 10161"/>
                    <a:gd name="connsiteX303" fmla="*/ 3935 w 10000"/>
                    <a:gd name="connsiteY303" fmla="*/ 2562 h 10161"/>
                    <a:gd name="connsiteX304" fmla="*/ 4016 w 10000"/>
                    <a:gd name="connsiteY304" fmla="*/ 2545 h 10161"/>
                    <a:gd name="connsiteX305" fmla="*/ 4085 w 10000"/>
                    <a:gd name="connsiteY305" fmla="*/ 2537 h 10161"/>
                    <a:gd name="connsiteX306" fmla="*/ 4142 w 10000"/>
                    <a:gd name="connsiteY306" fmla="*/ 2545 h 10161"/>
                    <a:gd name="connsiteX307" fmla="*/ 4186 w 10000"/>
                    <a:gd name="connsiteY307" fmla="*/ 2578 h 10161"/>
                    <a:gd name="connsiteX308" fmla="*/ 4230 w 10000"/>
                    <a:gd name="connsiteY308" fmla="*/ 2628 h 10161"/>
                    <a:gd name="connsiteX309" fmla="*/ 4261 w 10000"/>
                    <a:gd name="connsiteY309" fmla="*/ 2669 h 10161"/>
                    <a:gd name="connsiteX310" fmla="*/ 4299 w 10000"/>
                    <a:gd name="connsiteY310" fmla="*/ 2694 h 10161"/>
                    <a:gd name="connsiteX311" fmla="*/ 4513 w 10000"/>
                    <a:gd name="connsiteY311" fmla="*/ 2694 h 10161"/>
                    <a:gd name="connsiteX312" fmla="*/ 4557 w 10000"/>
                    <a:gd name="connsiteY312" fmla="*/ 2686 h 10161"/>
                    <a:gd name="connsiteX313" fmla="*/ 4595 w 10000"/>
                    <a:gd name="connsiteY313" fmla="*/ 2661 h 10161"/>
                    <a:gd name="connsiteX314" fmla="*/ 4601 w 10000"/>
                    <a:gd name="connsiteY314" fmla="*/ 2636 h 10161"/>
                    <a:gd name="connsiteX315" fmla="*/ 4576 w 10000"/>
                    <a:gd name="connsiteY315" fmla="*/ 2595 h 10161"/>
                    <a:gd name="connsiteX316" fmla="*/ 4538 w 10000"/>
                    <a:gd name="connsiteY316" fmla="*/ 2570 h 10161"/>
                    <a:gd name="connsiteX317" fmla="*/ 4494 w 10000"/>
                    <a:gd name="connsiteY317" fmla="*/ 2537 h 10161"/>
                    <a:gd name="connsiteX318" fmla="*/ 4463 w 10000"/>
                    <a:gd name="connsiteY318" fmla="*/ 2504 h 10161"/>
                    <a:gd name="connsiteX319" fmla="*/ 4431 w 10000"/>
                    <a:gd name="connsiteY319" fmla="*/ 2455 h 10161"/>
                    <a:gd name="connsiteX320" fmla="*/ 4431 w 10000"/>
                    <a:gd name="connsiteY320" fmla="*/ 2389 h 10161"/>
                    <a:gd name="connsiteX321" fmla="*/ 4463 w 10000"/>
                    <a:gd name="connsiteY321" fmla="*/ 2306 h 10161"/>
                    <a:gd name="connsiteX322" fmla="*/ 4513 w 10000"/>
                    <a:gd name="connsiteY322" fmla="*/ 2207 h 10161"/>
                    <a:gd name="connsiteX323" fmla="*/ 4569 w 10000"/>
                    <a:gd name="connsiteY323" fmla="*/ 2092 h 10161"/>
                    <a:gd name="connsiteX324" fmla="*/ 4626 w 10000"/>
                    <a:gd name="connsiteY324" fmla="*/ 1951 h 10161"/>
                    <a:gd name="connsiteX325" fmla="*/ 4683 w 10000"/>
                    <a:gd name="connsiteY325" fmla="*/ 1803 h 10161"/>
                    <a:gd name="connsiteX326" fmla="*/ 4739 w 10000"/>
                    <a:gd name="connsiteY326" fmla="*/ 1663 h 10161"/>
                    <a:gd name="connsiteX327" fmla="*/ 4802 w 10000"/>
                    <a:gd name="connsiteY327" fmla="*/ 1531 h 10161"/>
                    <a:gd name="connsiteX328" fmla="*/ 4846 w 10000"/>
                    <a:gd name="connsiteY328" fmla="*/ 1423 h 10161"/>
                    <a:gd name="connsiteX329" fmla="*/ 4884 w 10000"/>
                    <a:gd name="connsiteY329" fmla="*/ 1341 h 10161"/>
                    <a:gd name="connsiteX330" fmla="*/ 4915 w 10000"/>
                    <a:gd name="connsiteY330" fmla="*/ 1300 h 10161"/>
                    <a:gd name="connsiteX331" fmla="*/ 4953 w 10000"/>
                    <a:gd name="connsiteY331" fmla="*/ 1300 h 10161"/>
                    <a:gd name="connsiteX332" fmla="*/ 4997 w 10000"/>
                    <a:gd name="connsiteY332" fmla="*/ 1333 h 10161"/>
                    <a:gd name="connsiteX333" fmla="*/ 5041 w 10000"/>
                    <a:gd name="connsiteY333" fmla="*/ 1366 h 10161"/>
                    <a:gd name="connsiteX334" fmla="*/ 5097 w 10000"/>
                    <a:gd name="connsiteY334" fmla="*/ 1432 h 10161"/>
                    <a:gd name="connsiteX335" fmla="*/ 5141 w 10000"/>
                    <a:gd name="connsiteY335" fmla="*/ 1489 h 10161"/>
                    <a:gd name="connsiteX336" fmla="*/ 5179 w 10000"/>
                    <a:gd name="connsiteY336" fmla="*/ 1547 h 10161"/>
                    <a:gd name="connsiteX337" fmla="*/ 5223 w 10000"/>
                    <a:gd name="connsiteY337" fmla="*/ 1588 h 10161"/>
                    <a:gd name="connsiteX338" fmla="*/ 5349 w 10000"/>
                    <a:gd name="connsiteY338" fmla="*/ 1613 h 10161"/>
                    <a:gd name="connsiteX339" fmla="*/ 5405 w 10000"/>
                    <a:gd name="connsiteY339" fmla="*/ 1613 h 10161"/>
                    <a:gd name="connsiteX340" fmla="*/ 5468 w 10000"/>
                    <a:gd name="connsiteY340" fmla="*/ 1621 h 10161"/>
                    <a:gd name="connsiteX341" fmla="*/ 5500 w 10000"/>
                    <a:gd name="connsiteY341" fmla="*/ 1663 h 10161"/>
                    <a:gd name="connsiteX342" fmla="*/ 5537 w 10000"/>
                    <a:gd name="connsiteY342" fmla="*/ 1687 h 10161"/>
                    <a:gd name="connsiteX343" fmla="*/ 5581 w 10000"/>
                    <a:gd name="connsiteY343" fmla="*/ 1696 h 10161"/>
                    <a:gd name="connsiteX344" fmla="*/ 5638 w 10000"/>
                    <a:gd name="connsiteY344" fmla="*/ 1679 h 10161"/>
                    <a:gd name="connsiteX345" fmla="*/ 5757 w 10000"/>
                    <a:gd name="connsiteY345" fmla="*/ 1638 h 10161"/>
                    <a:gd name="connsiteX346" fmla="*/ 5820 w 10000"/>
                    <a:gd name="connsiteY346" fmla="*/ 1597 h 10161"/>
                    <a:gd name="connsiteX347" fmla="*/ 5864 w 10000"/>
                    <a:gd name="connsiteY347" fmla="*/ 1555 h 10161"/>
                    <a:gd name="connsiteX348" fmla="*/ 5896 w 10000"/>
                    <a:gd name="connsiteY348" fmla="*/ 1489 h 10161"/>
                    <a:gd name="connsiteX349" fmla="*/ 5908 w 10000"/>
                    <a:gd name="connsiteY349" fmla="*/ 1399 h 10161"/>
                    <a:gd name="connsiteX350" fmla="*/ 5915 w 10000"/>
                    <a:gd name="connsiteY350" fmla="*/ 1308 h 10161"/>
                    <a:gd name="connsiteX351" fmla="*/ 5933 w 10000"/>
                    <a:gd name="connsiteY351" fmla="*/ 1201 h 10161"/>
                    <a:gd name="connsiteX352" fmla="*/ 5940 w 10000"/>
                    <a:gd name="connsiteY352" fmla="*/ 1052 h 10161"/>
                    <a:gd name="connsiteX353" fmla="*/ 5971 w 10000"/>
                    <a:gd name="connsiteY353" fmla="*/ 904 h 10161"/>
                    <a:gd name="connsiteX354" fmla="*/ 6009 w 10000"/>
                    <a:gd name="connsiteY354" fmla="*/ 772 h 10161"/>
                    <a:gd name="connsiteX355" fmla="*/ 6053 w 10000"/>
                    <a:gd name="connsiteY355" fmla="*/ 673 h 10161"/>
                    <a:gd name="connsiteX356" fmla="*/ 6091 w 10000"/>
                    <a:gd name="connsiteY356" fmla="*/ 615 h 10161"/>
                    <a:gd name="connsiteX357" fmla="*/ 6153 w 10000"/>
                    <a:gd name="connsiteY357" fmla="*/ 582 h 10161"/>
                    <a:gd name="connsiteX358" fmla="*/ 6216 w 10000"/>
                    <a:gd name="connsiteY358" fmla="*/ 574 h 10161"/>
                    <a:gd name="connsiteX359" fmla="*/ 6285 w 10000"/>
                    <a:gd name="connsiteY359" fmla="*/ 557 h 10161"/>
                    <a:gd name="connsiteX360" fmla="*/ 6342 w 10000"/>
                    <a:gd name="connsiteY360" fmla="*/ 541 h 10161"/>
                    <a:gd name="connsiteX361" fmla="*/ 6405 w 10000"/>
                    <a:gd name="connsiteY361" fmla="*/ 532 h 10161"/>
                    <a:gd name="connsiteX362" fmla="*/ 6442 w 10000"/>
                    <a:gd name="connsiteY362" fmla="*/ 491 h 10161"/>
                    <a:gd name="connsiteX363" fmla="*/ 6468 w 10000"/>
                    <a:gd name="connsiteY363" fmla="*/ 433 h 10161"/>
                    <a:gd name="connsiteX364" fmla="*/ 6480 w 10000"/>
                    <a:gd name="connsiteY364" fmla="*/ 359 h 10161"/>
                    <a:gd name="connsiteX365" fmla="*/ 6486 w 10000"/>
                    <a:gd name="connsiteY365" fmla="*/ 293 h 10161"/>
                    <a:gd name="connsiteX366" fmla="*/ 6505 w 10000"/>
                    <a:gd name="connsiteY366" fmla="*/ 219 h 10161"/>
                    <a:gd name="connsiteX367" fmla="*/ 6543 w 10000"/>
                    <a:gd name="connsiteY367" fmla="*/ 178 h 10161"/>
                    <a:gd name="connsiteX368" fmla="*/ 6587 w 10000"/>
                    <a:gd name="connsiteY368"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816 w 10000"/>
                    <a:gd name="connsiteY139" fmla="*/ 9212 h 10161"/>
                    <a:gd name="connsiteX140" fmla="*/ 1622 w 10000"/>
                    <a:gd name="connsiteY140" fmla="*/ 9270 h 10161"/>
                    <a:gd name="connsiteX141" fmla="*/ 1527 w 10000"/>
                    <a:gd name="connsiteY141" fmla="*/ 9286 h 10161"/>
                    <a:gd name="connsiteX142" fmla="*/ 1452 w 10000"/>
                    <a:gd name="connsiteY142" fmla="*/ 9319 h 10161"/>
                    <a:gd name="connsiteX143" fmla="*/ 1408 w 10000"/>
                    <a:gd name="connsiteY143" fmla="*/ 9328 h 10161"/>
                    <a:gd name="connsiteX144" fmla="*/ 1345 w 10000"/>
                    <a:gd name="connsiteY144" fmla="*/ 9311 h 10161"/>
                    <a:gd name="connsiteX145" fmla="*/ 1263 w 10000"/>
                    <a:gd name="connsiteY145" fmla="*/ 9286 h 10161"/>
                    <a:gd name="connsiteX146" fmla="*/ 1094 w 10000"/>
                    <a:gd name="connsiteY146" fmla="*/ 9212 h 10161"/>
                    <a:gd name="connsiteX147" fmla="*/ 1006 w 10000"/>
                    <a:gd name="connsiteY147" fmla="*/ 9146 h 10161"/>
                    <a:gd name="connsiteX148" fmla="*/ 943 w 10000"/>
                    <a:gd name="connsiteY148" fmla="*/ 9080 h 10161"/>
                    <a:gd name="connsiteX149" fmla="*/ 905 w 10000"/>
                    <a:gd name="connsiteY149" fmla="*/ 9006 h 10161"/>
                    <a:gd name="connsiteX150" fmla="*/ 867 w 10000"/>
                    <a:gd name="connsiteY150" fmla="*/ 8956 h 10161"/>
                    <a:gd name="connsiteX151" fmla="*/ 823 w 10000"/>
                    <a:gd name="connsiteY151" fmla="*/ 8932 h 10161"/>
                    <a:gd name="connsiteX152" fmla="*/ 729 w 10000"/>
                    <a:gd name="connsiteY152" fmla="*/ 8890 h 10161"/>
                    <a:gd name="connsiteX153" fmla="*/ 691 w 10000"/>
                    <a:gd name="connsiteY153" fmla="*/ 8849 h 10161"/>
                    <a:gd name="connsiteX154" fmla="*/ 654 w 10000"/>
                    <a:gd name="connsiteY154" fmla="*/ 8783 h 10161"/>
                    <a:gd name="connsiteX155" fmla="*/ 616 w 10000"/>
                    <a:gd name="connsiteY155" fmla="*/ 8692 h 10161"/>
                    <a:gd name="connsiteX156" fmla="*/ 591 w 10000"/>
                    <a:gd name="connsiteY156" fmla="*/ 8610 h 10161"/>
                    <a:gd name="connsiteX157" fmla="*/ 585 w 10000"/>
                    <a:gd name="connsiteY157" fmla="*/ 8527 h 10161"/>
                    <a:gd name="connsiteX158" fmla="*/ 597 w 10000"/>
                    <a:gd name="connsiteY158" fmla="*/ 8461 h 10161"/>
                    <a:gd name="connsiteX159" fmla="*/ 616 w 10000"/>
                    <a:gd name="connsiteY159" fmla="*/ 8379 h 10161"/>
                    <a:gd name="connsiteX160" fmla="*/ 622 w 10000"/>
                    <a:gd name="connsiteY160" fmla="*/ 8288 h 10161"/>
                    <a:gd name="connsiteX161" fmla="*/ 616 w 10000"/>
                    <a:gd name="connsiteY161" fmla="*/ 8181 h 10161"/>
                    <a:gd name="connsiteX162" fmla="*/ 591 w 10000"/>
                    <a:gd name="connsiteY162" fmla="*/ 8098 h 10161"/>
                    <a:gd name="connsiteX163" fmla="*/ 572 w 10000"/>
                    <a:gd name="connsiteY163" fmla="*/ 8049 h 10161"/>
                    <a:gd name="connsiteX164" fmla="*/ 534 w 10000"/>
                    <a:gd name="connsiteY164" fmla="*/ 8008 h 10161"/>
                    <a:gd name="connsiteX165" fmla="*/ 503 w 10000"/>
                    <a:gd name="connsiteY165" fmla="*/ 7983 h 10161"/>
                    <a:gd name="connsiteX166" fmla="*/ 471 w 10000"/>
                    <a:gd name="connsiteY166" fmla="*/ 7942 h 10161"/>
                    <a:gd name="connsiteX167" fmla="*/ 453 w 10000"/>
                    <a:gd name="connsiteY167" fmla="*/ 7909 h 10161"/>
                    <a:gd name="connsiteX168" fmla="*/ 427 w 10000"/>
                    <a:gd name="connsiteY168" fmla="*/ 7867 h 10161"/>
                    <a:gd name="connsiteX169" fmla="*/ 365 w 10000"/>
                    <a:gd name="connsiteY169" fmla="*/ 7834 h 10161"/>
                    <a:gd name="connsiteX170" fmla="*/ 295 w 10000"/>
                    <a:gd name="connsiteY170" fmla="*/ 7810 h 10161"/>
                    <a:gd name="connsiteX171" fmla="*/ 220 w 10000"/>
                    <a:gd name="connsiteY171" fmla="*/ 7785 h 10161"/>
                    <a:gd name="connsiteX172" fmla="*/ 138 w 10000"/>
                    <a:gd name="connsiteY172" fmla="*/ 7760 h 10161"/>
                    <a:gd name="connsiteX173" fmla="*/ 69 w 10000"/>
                    <a:gd name="connsiteY173" fmla="*/ 7744 h 10161"/>
                    <a:gd name="connsiteX174" fmla="*/ 19 w 10000"/>
                    <a:gd name="connsiteY174" fmla="*/ 7719 h 10161"/>
                    <a:gd name="connsiteX175" fmla="*/ 0 w 10000"/>
                    <a:gd name="connsiteY175" fmla="*/ 7702 h 10161"/>
                    <a:gd name="connsiteX176" fmla="*/ 44 w 10000"/>
                    <a:gd name="connsiteY176" fmla="*/ 7669 h 10161"/>
                    <a:gd name="connsiteX177" fmla="*/ 82 w 10000"/>
                    <a:gd name="connsiteY177" fmla="*/ 7628 h 10161"/>
                    <a:gd name="connsiteX178" fmla="*/ 138 w 10000"/>
                    <a:gd name="connsiteY178" fmla="*/ 7570 h 10161"/>
                    <a:gd name="connsiteX179" fmla="*/ 176 w 10000"/>
                    <a:gd name="connsiteY179" fmla="*/ 7521 h 10161"/>
                    <a:gd name="connsiteX180" fmla="*/ 214 w 10000"/>
                    <a:gd name="connsiteY180" fmla="*/ 7512 h 10161"/>
                    <a:gd name="connsiteX181" fmla="*/ 258 w 10000"/>
                    <a:gd name="connsiteY181" fmla="*/ 7570 h 10161"/>
                    <a:gd name="connsiteX182" fmla="*/ 283 w 10000"/>
                    <a:gd name="connsiteY182" fmla="*/ 7611 h 10161"/>
                    <a:gd name="connsiteX183" fmla="*/ 295 w 10000"/>
                    <a:gd name="connsiteY183" fmla="*/ 7644 h 10161"/>
                    <a:gd name="connsiteX184" fmla="*/ 321 w 10000"/>
                    <a:gd name="connsiteY184" fmla="*/ 7653 h 10161"/>
                    <a:gd name="connsiteX185" fmla="*/ 358 w 10000"/>
                    <a:gd name="connsiteY185" fmla="*/ 7628 h 10161"/>
                    <a:gd name="connsiteX186" fmla="*/ 377 w 10000"/>
                    <a:gd name="connsiteY186" fmla="*/ 7595 h 10161"/>
                    <a:gd name="connsiteX187" fmla="*/ 377 w 10000"/>
                    <a:gd name="connsiteY187" fmla="*/ 7537 h 10161"/>
                    <a:gd name="connsiteX188" fmla="*/ 371 w 10000"/>
                    <a:gd name="connsiteY188" fmla="*/ 7504 h 10161"/>
                    <a:gd name="connsiteX189" fmla="*/ 365 w 10000"/>
                    <a:gd name="connsiteY189" fmla="*/ 7438 h 10161"/>
                    <a:gd name="connsiteX190" fmla="*/ 365 w 10000"/>
                    <a:gd name="connsiteY190" fmla="*/ 7273 h 10161"/>
                    <a:gd name="connsiteX191" fmla="*/ 377 w 10000"/>
                    <a:gd name="connsiteY191" fmla="*/ 7174 h 10161"/>
                    <a:gd name="connsiteX192" fmla="*/ 390 w 10000"/>
                    <a:gd name="connsiteY192" fmla="*/ 7092 h 10161"/>
                    <a:gd name="connsiteX193" fmla="*/ 390 w 10000"/>
                    <a:gd name="connsiteY193" fmla="*/ 7026 h 10161"/>
                    <a:gd name="connsiteX194" fmla="*/ 402 w 10000"/>
                    <a:gd name="connsiteY194" fmla="*/ 6968 h 10161"/>
                    <a:gd name="connsiteX195" fmla="*/ 427 w 10000"/>
                    <a:gd name="connsiteY195" fmla="*/ 6910 h 10161"/>
                    <a:gd name="connsiteX196" fmla="*/ 453 w 10000"/>
                    <a:gd name="connsiteY196" fmla="*/ 6811 h 10161"/>
                    <a:gd name="connsiteX197" fmla="*/ 440 w 10000"/>
                    <a:gd name="connsiteY197" fmla="*/ 6762 h 10161"/>
                    <a:gd name="connsiteX198" fmla="*/ 390 w 10000"/>
                    <a:gd name="connsiteY198" fmla="*/ 6663 h 10161"/>
                    <a:gd name="connsiteX199" fmla="*/ 321 w 10000"/>
                    <a:gd name="connsiteY199" fmla="*/ 6580 h 10161"/>
                    <a:gd name="connsiteX200" fmla="*/ 245 w 10000"/>
                    <a:gd name="connsiteY200" fmla="*/ 6539 h 10161"/>
                    <a:gd name="connsiteX201" fmla="*/ 182 w 10000"/>
                    <a:gd name="connsiteY201" fmla="*/ 6531 h 10161"/>
                    <a:gd name="connsiteX202" fmla="*/ 145 w 10000"/>
                    <a:gd name="connsiteY202" fmla="*/ 6539 h 10161"/>
                    <a:gd name="connsiteX203" fmla="*/ 69 w 10000"/>
                    <a:gd name="connsiteY203" fmla="*/ 6539 h 10161"/>
                    <a:gd name="connsiteX204" fmla="*/ 44 w 10000"/>
                    <a:gd name="connsiteY204" fmla="*/ 6506 h 10161"/>
                    <a:gd name="connsiteX205" fmla="*/ 38 w 10000"/>
                    <a:gd name="connsiteY205" fmla="*/ 6440 h 10161"/>
                    <a:gd name="connsiteX206" fmla="*/ 38 w 10000"/>
                    <a:gd name="connsiteY206" fmla="*/ 6291 h 10161"/>
                    <a:gd name="connsiteX207" fmla="*/ 44 w 10000"/>
                    <a:gd name="connsiteY207" fmla="*/ 6234 h 10161"/>
                    <a:gd name="connsiteX208" fmla="*/ 44 w 10000"/>
                    <a:gd name="connsiteY208" fmla="*/ 6225 h 10161"/>
                    <a:gd name="connsiteX209" fmla="*/ 13 w 10000"/>
                    <a:gd name="connsiteY209" fmla="*/ 6003 h 10161"/>
                    <a:gd name="connsiteX210" fmla="*/ 101 w 10000"/>
                    <a:gd name="connsiteY210" fmla="*/ 5821 h 10161"/>
                    <a:gd name="connsiteX211" fmla="*/ 113 w 10000"/>
                    <a:gd name="connsiteY211" fmla="*/ 5813 h 10161"/>
                    <a:gd name="connsiteX212" fmla="*/ 126 w 10000"/>
                    <a:gd name="connsiteY212" fmla="*/ 5763 h 10161"/>
                    <a:gd name="connsiteX213" fmla="*/ 163 w 10000"/>
                    <a:gd name="connsiteY213" fmla="*/ 5706 h 10161"/>
                    <a:gd name="connsiteX214" fmla="*/ 195 w 10000"/>
                    <a:gd name="connsiteY214" fmla="*/ 5631 h 10161"/>
                    <a:gd name="connsiteX215" fmla="*/ 233 w 10000"/>
                    <a:gd name="connsiteY215" fmla="*/ 5557 h 10161"/>
                    <a:gd name="connsiteX216" fmla="*/ 258 w 10000"/>
                    <a:gd name="connsiteY216" fmla="*/ 5475 h 10161"/>
                    <a:gd name="connsiteX217" fmla="*/ 295 w 10000"/>
                    <a:gd name="connsiteY217" fmla="*/ 5425 h 10161"/>
                    <a:gd name="connsiteX218" fmla="*/ 333 w 10000"/>
                    <a:gd name="connsiteY218" fmla="*/ 5392 h 10161"/>
                    <a:gd name="connsiteX219" fmla="*/ 390 w 10000"/>
                    <a:gd name="connsiteY219" fmla="*/ 5392 h 10161"/>
                    <a:gd name="connsiteX220" fmla="*/ 453 w 10000"/>
                    <a:gd name="connsiteY220" fmla="*/ 5400 h 10161"/>
                    <a:gd name="connsiteX221" fmla="*/ 515 w 10000"/>
                    <a:gd name="connsiteY221" fmla="*/ 5400 h 10161"/>
                    <a:gd name="connsiteX222" fmla="*/ 572 w 10000"/>
                    <a:gd name="connsiteY222" fmla="*/ 5392 h 10161"/>
                    <a:gd name="connsiteX223" fmla="*/ 629 w 10000"/>
                    <a:gd name="connsiteY223" fmla="*/ 5376 h 10161"/>
                    <a:gd name="connsiteX224" fmla="*/ 666 w 10000"/>
                    <a:gd name="connsiteY224" fmla="*/ 5334 h 10161"/>
                    <a:gd name="connsiteX225" fmla="*/ 704 w 10000"/>
                    <a:gd name="connsiteY225" fmla="*/ 5301 h 10161"/>
                    <a:gd name="connsiteX226" fmla="*/ 735 w 10000"/>
                    <a:gd name="connsiteY226" fmla="*/ 5285 h 10161"/>
                    <a:gd name="connsiteX227" fmla="*/ 836 w 10000"/>
                    <a:gd name="connsiteY227" fmla="*/ 5285 h 10161"/>
                    <a:gd name="connsiteX228" fmla="*/ 955 w 10000"/>
                    <a:gd name="connsiteY228" fmla="*/ 5268 h 10161"/>
                    <a:gd name="connsiteX229" fmla="*/ 1012 w 10000"/>
                    <a:gd name="connsiteY229" fmla="*/ 5252 h 10161"/>
                    <a:gd name="connsiteX230" fmla="*/ 1056 w 10000"/>
                    <a:gd name="connsiteY230" fmla="*/ 5244 h 10161"/>
                    <a:gd name="connsiteX231" fmla="*/ 1062 w 10000"/>
                    <a:gd name="connsiteY231" fmla="*/ 5244 h 10161"/>
                    <a:gd name="connsiteX232" fmla="*/ 1062 w 10000"/>
                    <a:gd name="connsiteY232" fmla="*/ 5252 h 10161"/>
                    <a:gd name="connsiteX233" fmla="*/ 1050 w 10000"/>
                    <a:gd name="connsiteY233" fmla="*/ 5334 h 10161"/>
                    <a:gd name="connsiteX234" fmla="*/ 1031 w 10000"/>
                    <a:gd name="connsiteY234" fmla="*/ 5384 h 10161"/>
                    <a:gd name="connsiteX235" fmla="*/ 1031 w 10000"/>
                    <a:gd name="connsiteY235" fmla="*/ 5425 h 10161"/>
                    <a:gd name="connsiteX236" fmla="*/ 1050 w 10000"/>
                    <a:gd name="connsiteY236" fmla="*/ 5466 h 10161"/>
                    <a:gd name="connsiteX237" fmla="*/ 1062 w 10000"/>
                    <a:gd name="connsiteY237" fmla="*/ 5475 h 10161"/>
                    <a:gd name="connsiteX238" fmla="*/ 1131 w 10000"/>
                    <a:gd name="connsiteY238" fmla="*/ 5483 h 10161"/>
                    <a:gd name="connsiteX239" fmla="*/ 1207 w 10000"/>
                    <a:gd name="connsiteY239" fmla="*/ 5508 h 10161"/>
                    <a:gd name="connsiteX240" fmla="*/ 1307 w 10000"/>
                    <a:gd name="connsiteY240" fmla="*/ 5524 h 10161"/>
                    <a:gd name="connsiteX241" fmla="*/ 1383 w 10000"/>
                    <a:gd name="connsiteY241" fmla="*/ 5524 h 10161"/>
                    <a:gd name="connsiteX242" fmla="*/ 1427 w 10000"/>
                    <a:gd name="connsiteY242" fmla="*/ 5483 h 10161"/>
                    <a:gd name="connsiteX243" fmla="*/ 1483 w 10000"/>
                    <a:gd name="connsiteY243" fmla="*/ 5425 h 10161"/>
                    <a:gd name="connsiteX244" fmla="*/ 1571 w 10000"/>
                    <a:gd name="connsiteY244" fmla="*/ 5244 h 10161"/>
                    <a:gd name="connsiteX245" fmla="*/ 1628 w 10000"/>
                    <a:gd name="connsiteY245" fmla="*/ 5186 h 10161"/>
                    <a:gd name="connsiteX246" fmla="*/ 1672 w 10000"/>
                    <a:gd name="connsiteY246" fmla="*/ 5136 h 10161"/>
                    <a:gd name="connsiteX247" fmla="*/ 1728 w 10000"/>
                    <a:gd name="connsiteY247" fmla="*/ 5128 h 10161"/>
                    <a:gd name="connsiteX248" fmla="*/ 1785 w 10000"/>
                    <a:gd name="connsiteY248" fmla="*/ 5136 h 10161"/>
                    <a:gd name="connsiteX249" fmla="*/ 1873 w 10000"/>
                    <a:gd name="connsiteY249" fmla="*/ 5161 h 10161"/>
                    <a:gd name="connsiteX250" fmla="*/ 1961 w 10000"/>
                    <a:gd name="connsiteY250" fmla="*/ 5194 h 10161"/>
                    <a:gd name="connsiteX251" fmla="*/ 2024 w 10000"/>
                    <a:gd name="connsiteY251" fmla="*/ 5227 h 10161"/>
                    <a:gd name="connsiteX252" fmla="*/ 2099 w 10000"/>
                    <a:gd name="connsiteY252" fmla="*/ 5252 h 10161"/>
                    <a:gd name="connsiteX253" fmla="*/ 2143 w 10000"/>
                    <a:gd name="connsiteY253" fmla="*/ 5277 h 10161"/>
                    <a:gd name="connsiteX254" fmla="*/ 2187 w 10000"/>
                    <a:gd name="connsiteY254" fmla="*/ 5252 h 10161"/>
                    <a:gd name="connsiteX255" fmla="*/ 2244 w 10000"/>
                    <a:gd name="connsiteY255" fmla="*/ 5227 h 10161"/>
                    <a:gd name="connsiteX256" fmla="*/ 2288 w 10000"/>
                    <a:gd name="connsiteY256" fmla="*/ 5161 h 10161"/>
                    <a:gd name="connsiteX257" fmla="*/ 2357 w 10000"/>
                    <a:gd name="connsiteY257" fmla="*/ 5103 h 10161"/>
                    <a:gd name="connsiteX258" fmla="*/ 2432 w 10000"/>
                    <a:gd name="connsiteY258" fmla="*/ 5037 h 10161"/>
                    <a:gd name="connsiteX259" fmla="*/ 2514 w 10000"/>
                    <a:gd name="connsiteY259" fmla="*/ 4996 h 10161"/>
                    <a:gd name="connsiteX260" fmla="*/ 2615 w 10000"/>
                    <a:gd name="connsiteY260" fmla="*/ 4955 h 10161"/>
                    <a:gd name="connsiteX261" fmla="*/ 2747 w 10000"/>
                    <a:gd name="connsiteY261" fmla="*/ 4922 h 10161"/>
                    <a:gd name="connsiteX262" fmla="*/ 2866 w 10000"/>
                    <a:gd name="connsiteY262" fmla="*/ 4905 h 10161"/>
                    <a:gd name="connsiteX263" fmla="*/ 2979 w 10000"/>
                    <a:gd name="connsiteY263" fmla="*/ 4889 h 10161"/>
                    <a:gd name="connsiteX264" fmla="*/ 3080 w 10000"/>
                    <a:gd name="connsiteY264" fmla="*/ 4864 h 10161"/>
                    <a:gd name="connsiteX265" fmla="*/ 3149 w 10000"/>
                    <a:gd name="connsiteY265" fmla="*/ 4864 h 10161"/>
                    <a:gd name="connsiteX266" fmla="*/ 3187 w 10000"/>
                    <a:gd name="connsiteY266" fmla="*/ 4831 h 10161"/>
                    <a:gd name="connsiteX267" fmla="*/ 3218 w 10000"/>
                    <a:gd name="connsiteY267" fmla="*/ 4773 h 10161"/>
                    <a:gd name="connsiteX268" fmla="*/ 3224 w 10000"/>
                    <a:gd name="connsiteY268" fmla="*/ 4699 h 10161"/>
                    <a:gd name="connsiteX269" fmla="*/ 3231 w 10000"/>
                    <a:gd name="connsiteY269" fmla="*/ 4592 h 10161"/>
                    <a:gd name="connsiteX270" fmla="*/ 3231 w 10000"/>
                    <a:gd name="connsiteY270" fmla="*/ 4344 h 10161"/>
                    <a:gd name="connsiteX271" fmla="*/ 3256 w 10000"/>
                    <a:gd name="connsiteY271" fmla="*/ 4286 h 10161"/>
                    <a:gd name="connsiteX272" fmla="*/ 3300 w 10000"/>
                    <a:gd name="connsiteY272" fmla="*/ 4237 h 10161"/>
                    <a:gd name="connsiteX273" fmla="*/ 3356 w 10000"/>
                    <a:gd name="connsiteY273" fmla="*/ 4187 h 10161"/>
                    <a:gd name="connsiteX274" fmla="*/ 3419 w 10000"/>
                    <a:gd name="connsiteY274" fmla="*/ 4138 h 10161"/>
                    <a:gd name="connsiteX275" fmla="*/ 3476 w 10000"/>
                    <a:gd name="connsiteY275" fmla="*/ 4088 h 10161"/>
                    <a:gd name="connsiteX276" fmla="*/ 3514 w 10000"/>
                    <a:gd name="connsiteY276" fmla="*/ 4039 h 10161"/>
                    <a:gd name="connsiteX277" fmla="*/ 3545 w 10000"/>
                    <a:gd name="connsiteY277" fmla="*/ 3948 h 10161"/>
                    <a:gd name="connsiteX278" fmla="*/ 3551 w 10000"/>
                    <a:gd name="connsiteY278" fmla="*/ 3824 h 10161"/>
                    <a:gd name="connsiteX279" fmla="*/ 3539 w 10000"/>
                    <a:gd name="connsiteY279" fmla="*/ 3668 h 10161"/>
                    <a:gd name="connsiteX280" fmla="*/ 3501 w 10000"/>
                    <a:gd name="connsiteY280" fmla="*/ 3511 h 10161"/>
                    <a:gd name="connsiteX281" fmla="*/ 3476 w 10000"/>
                    <a:gd name="connsiteY281" fmla="*/ 3395 h 10161"/>
                    <a:gd name="connsiteX282" fmla="*/ 3482 w 10000"/>
                    <a:gd name="connsiteY282" fmla="*/ 3305 h 10161"/>
                    <a:gd name="connsiteX283" fmla="*/ 3501 w 10000"/>
                    <a:gd name="connsiteY283" fmla="*/ 3214 h 10161"/>
                    <a:gd name="connsiteX284" fmla="*/ 3539 w 10000"/>
                    <a:gd name="connsiteY284" fmla="*/ 3140 h 10161"/>
                    <a:gd name="connsiteX285" fmla="*/ 3614 w 10000"/>
                    <a:gd name="connsiteY285" fmla="*/ 2942 h 10161"/>
                    <a:gd name="connsiteX286" fmla="*/ 3627 w 10000"/>
                    <a:gd name="connsiteY286" fmla="*/ 2867 h 10161"/>
                    <a:gd name="connsiteX287" fmla="*/ 3614 w 10000"/>
                    <a:gd name="connsiteY287" fmla="*/ 2818 h 10161"/>
                    <a:gd name="connsiteX288" fmla="*/ 3589 w 10000"/>
                    <a:gd name="connsiteY288" fmla="*/ 2785 h 10161"/>
                    <a:gd name="connsiteX289" fmla="*/ 3551 w 10000"/>
                    <a:gd name="connsiteY289" fmla="*/ 2768 h 10161"/>
                    <a:gd name="connsiteX290" fmla="*/ 3463 w 10000"/>
                    <a:gd name="connsiteY290" fmla="*/ 2752 h 10161"/>
                    <a:gd name="connsiteX291" fmla="*/ 3419 w 10000"/>
                    <a:gd name="connsiteY291" fmla="*/ 2727 h 10161"/>
                    <a:gd name="connsiteX292" fmla="*/ 3394 w 10000"/>
                    <a:gd name="connsiteY292" fmla="*/ 2694 h 10161"/>
                    <a:gd name="connsiteX293" fmla="*/ 3375 w 10000"/>
                    <a:gd name="connsiteY293" fmla="*/ 2644 h 10161"/>
                    <a:gd name="connsiteX294" fmla="*/ 3394 w 10000"/>
                    <a:gd name="connsiteY294" fmla="*/ 2628 h 10161"/>
                    <a:gd name="connsiteX295" fmla="*/ 3432 w 10000"/>
                    <a:gd name="connsiteY295" fmla="*/ 2595 h 10161"/>
                    <a:gd name="connsiteX296" fmla="*/ 3476 w 10000"/>
                    <a:gd name="connsiteY296" fmla="*/ 2587 h 10161"/>
                    <a:gd name="connsiteX297" fmla="*/ 3545 w 10000"/>
                    <a:gd name="connsiteY297" fmla="*/ 2578 h 10161"/>
                    <a:gd name="connsiteX298" fmla="*/ 3608 w 10000"/>
                    <a:gd name="connsiteY298" fmla="*/ 2578 h 10161"/>
                    <a:gd name="connsiteX299" fmla="*/ 3683 w 10000"/>
                    <a:gd name="connsiteY299" fmla="*/ 2587 h 10161"/>
                    <a:gd name="connsiteX300" fmla="*/ 3765 w 10000"/>
                    <a:gd name="connsiteY300" fmla="*/ 2587 h 10161"/>
                    <a:gd name="connsiteX301" fmla="*/ 3853 w 10000"/>
                    <a:gd name="connsiteY301" fmla="*/ 2578 h 10161"/>
                    <a:gd name="connsiteX302" fmla="*/ 3935 w 10000"/>
                    <a:gd name="connsiteY302" fmla="*/ 2562 h 10161"/>
                    <a:gd name="connsiteX303" fmla="*/ 4016 w 10000"/>
                    <a:gd name="connsiteY303" fmla="*/ 2545 h 10161"/>
                    <a:gd name="connsiteX304" fmla="*/ 4085 w 10000"/>
                    <a:gd name="connsiteY304" fmla="*/ 2537 h 10161"/>
                    <a:gd name="connsiteX305" fmla="*/ 4142 w 10000"/>
                    <a:gd name="connsiteY305" fmla="*/ 2545 h 10161"/>
                    <a:gd name="connsiteX306" fmla="*/ 4186 w 10000"/>
                    <a:gd name="connsiteY306" fmla="*/ 2578 h 10161"/>
                    <a:gd name="connsiteX307" fmla="*/ 4230 w 10000"/>
                    <a:gd name="connsiteY307" fmla="*/ 2628 h 10161"/>
                    <a:gd name="connsiteX308" fmla="*/ 4261 w 10000"/>
                    <a:gd name="connsiteY308" fmla="*/ 2669 h 10161"/>
                    <a:gd name="connsiteX309" fmla="*/ 4299 w 10000"/>
                    <a:gd name="connsiteY309" fmla="*/ 2694 h 10161"/>
                    <a:gd name="connsiteX310" fmla="*/ 4513 w 10000"/>
                    <a:gd name="connsiteY310" fmla="*/ 2694 h 10161"/>
                    <a:gd name="connsiteX311" fmla="*/ 4557 w 10000"/>
                    <a:gd name="connsiteY311" fmla="*/ 2686 h 10161"/>
                    <a:gd name="connsiteX312" fmla="*/ 4595 w 10000"/>
                    <a:gd name="connsiteY312" fmla="*/ 2661 h 10161"/>
                    <a:gd name="connsiteX313" fmla="*/ 4601 w 10000"/>
                    <a:gd name="connsiteY313" fmla="*/ 2636 h 10161"/>
                    <a:gd name="connsiteX314" fmla="*/ 4576 w 10000"/>
                    <a:gd name="connsiteY314" fmla="*/ 2595 h 10161"/>
                    <a:gd name="connsiteX315" fmla="*/ 4538 w 10000"/>
                    <a:gd name="connsiteY315" fmla="*/ 2570 h 10161"/>
                    <a:gd name="connsiteX316" fmla="*/ 4494 w 10000"/>
                    <a:gd name="connsiteY316" fmla="*/ 2537 h 10161"/>
                    <a:gd name="connsiteX317" fmla="*/ 4463 w 10000"/>
                    <a:gd name="connsiteY317" fmla="*/ 2504 h 10161"/>
                    <a:gd name="connsiteX318" fmla="*/ 4431 w 10000"/>
                    <a:gd name="connsiteY318" fmla="*/ 2455 h 10161"/>
                    <a:gd name="connsiteX319" fmla="*/ 4431 w 10000"/>
                    <a:gd name="connsiteY319" fmla="*/ 2389 h 10161"/>
                    <a:gd name="connsiteX320" fmla="*/ 4463 w 10000"/>
                    <a:gd name="connsiteY320" fmla="*/ 2306 h 10161"/>
                    <a:gd name="connsiteX321" fmla="*/ 4513 w 10000"/>
                    <a:gd name="connsiteY321" fmla="*/ 2207 h 10161"/>
                    <a:gd name="connsiteX322" fmla="*/ 4569 w 10000"/>
                    <a:gd name="connsiteY322" fmla="*/ 2092 h 10161"/>
                    <a:gd name="connsiteX323" fmla="*/ 4626 w 10000"/>
                    <a:gd name="connsiteY323" fmla="*/ 1951 h 10161"/>
                    <a:gd name="connsiteX324" fmla="*/ 4683 w 10000"/>
                    <a:gd name="connsiteY324" fmla="*/ 1803 h 10161"/>
                    <a:gd name="connsiteX325" fmla="*/ 4739 w 10000"/>
                    <a:gd name="connsiteY325" fmla="*/ 1663 h 10161"/>
                    <a:gd name="connsiteX326" fmla="*/ 4802 w 10000"/>
                    <a:gd name="connsiteY326" fmla="*/ 1531 h 10161"/>
                    <a:gd name="connsiteX327" fmla="*/ 4846 w 10000"/>
                    <a:gd name="connsiteY327" fmla="*/ 1423 h 10161"/>
                    <a:gd name="connsiteX328" fmla="*/ 4884 w 10000"/>
                    <a:gd name="connsiteY328" fmla="*/ 1341 h 10161"/>
                    <a:gd name="connsiteX329" fmla="*/ 4915 w 10000"/>
                    <a:gd name="connsiteY329" fmla="*/ 1300 h 10161"/>
                    <a:gd name="connsiteX330" fmla="*/ 4953 w 10000"/>
                    <a:gd name="connsiteY330" fmla="*/ 1300 h 10161"/>
                    <a:gd name="connsiteX331" fmla="*/ 4997 w 10000"/>
                    <a:gd name="connsiteY331" fmla="*/ 1333 h 10161"/>
                    <a:gd name="connsiteX332" fmla="*/ 5041 w 10000"/>
                    <a:gd name="connsiteY332" fmla="*/ 1366 h 10161"/>
                    <a:gd name="connsiteX333" fmla="*/ 5097 w 10000"/>
                    <a:gd name="connsiteY333" fmla="*/ 1432 h 10161"/>
                    <a:gd name="connsiteX334" fmla="*/ 5141 w 10000"/>
                    <a:gd name="connsiteY334" fmla="*/ 1489 h 10161"/>
                    <a:gd name="connsiteX335" fmla="*/ 5179 w 10000"/>
                    <a:gd name="connsiteY335" fmla="*/ 1547 h 10161"/>
                    <a:gd name="connsiteX336" fmla="*/ 5223 w 10000"/>
                    <a:gd name="connsiteY336" fmla="*/ 1588 h 10161"/>
                    <a:gd name="connsiteX337" fmla="*/ 5349 w 10000"/>
                    <a:gd name="connsiteY337" fmla="*/ 1613 h 10161"/>
                    <a:gd name="connsiteX338" fmla="*/ 5405 w 10000"/>
                    <a:gd name="connsiteY338" fmla="*/ 1613 h 10161"/>
                    <a:gd name="connsiteX339" fmla="*/ 5468 w 10000"/>
                    <a:gd name="connsiteY339" fmla="*/ 1621 h 10161"/>
                    <a:gd name="connsiteX340" fmla="*/ 5500 w 10000"/>
                    <a:gd name="connsiteY340" fmla="*/ 1663 h 10161"/>
                    <a:gd name="connsiteX341" fmla="*/ 5537 w 10000"/>
                    <a:gd name="connsiteY341" fmla="*/ 1687 h 10161"/>
                    <a:gd name="connsiteX342" fmla="*/ 5581 w 10000"/>
                    <a:gd name="connsiteY342" fmla="*/ 1696 h 10161"/>
                    <a:gd name="connsiteX343" fmla="*/ 5638 w 10000"/>
                    <a:gd name="connsiteY343" fmla="*/ 1679 h 10161"/>
                    <a:gd name="connsiteX344" fmla="*/ 5757 w 10000"/>
                    <a:gd name="connsiteY344" fmla="*/ 1638 h 10161"/>
                    <a:gd name="connsiteX345" fmla="*/ 5820 w 10000"/>
                    <a:gd name="connsiteY345" fmla="*/ 1597 h 10161"/>
                    <a:gd name="connsiteX346" fmla="*/ 5864 w 10000"/>
                    <a:gd name="connsiteY346" fmla="*/ 1555 h 10161"/>
                    <a:gd name="connsiteX347" fmla="*/ 5896 w 10000"/>
                    <a:gd name="connsiteY347" fmla="*/ 1489 h 10161"/>
                    <a:gd name="connsiteX348" fmla="*/ 5908 w 10000"/>
                    <a:gd name="connsiteY348" fmla="*/ 1399 h 10161"/>
                    <a:gd name="connsiteX349" fmla="*/ 5915 w 10000"/>
                    <a:gd name="connsiteY349" fmla="*/ 1308 h 10161"/>
                    <a:gd name="connsiteX350" fmla="*/ 5933 w 10000"/>
                    <a:gd name="connsiteY350" fmla="*/ 1201 h 10161"/>
                    <a:gd name="connsiteX351" fmla="*/ 5940 w 10000"/>
                    <a:gd name="connsiteY351" fmla="*/ 1052 h 10161"/>
                    <a:gd name="connsiteX352" fmla="*/ 5971 w 10000"/>
                    <a:gd name="connsiteY352" fmla="*/ 904 h 10161"/>
                    <a:gd name="connsiteX353" fmla="*/ 6009 w 10000"/>
                    <a:gd name="connsiteY353" fmla="*/ 772 h 10161"/>
                    <a:gd name="connsiteX354" fmla="*/ 6053 w 10000"/>
                    <a:gd name="connsiteY354" fmla="*/ 673 h 10161"/>
                    <a:gd name="connsiteX355" fmla="*/ 6091 w 10000"/>
                    <a:gd name="connsiteY355" fmla="*/ 615 h 10161"/>
                    <a:gd name="connsiteX356" fmla="*/ 6153 w 10000"/>
                    <a:gd name="connsiteY356" fmla="*/ 582 h 10161"/>
                    <a:gd name="connsiteX357" fmla="*/ 6216 w 10000"/>
                    <a:gd name="connsiteY357" fmla="*/ 574 h 10161"/>
                    <a:gd name="connsiteX358" fmla="*/ 6285 w 10000"/>
                    <a:gd name="connsiteY358" fmla="*/ 557 h 10161"/>
                    <a:gd name="connsiteX359" fmla="*/ 6342 w 10000"/>
                    <a:gd name="connsiteY359" fmla="*/ 541 h 10161"/>
                    <a:gd name="connsiteX360" fmla="*/ 6405 w 10000"/>
                    <a:gd name="connsiteY360" fmla="*/ 532 h 10161"/>
                    <a:gd name="connsiteX361" fmla="*/ 6442 w 10000"/>
                    <a:gd name="connsiteY361" fmla="*/ 491 h 10161"/>
                    <a:gd name="connsiteX362" fmla="*/ 6468 w 10000"/>
                    <a:gd name="connsiteY362" fmla="*/ 433 h 10161"/>
                    <a:gd name="connsiteX363" fmla="*/ 6480 w 10000"/>
                    <a:gd name="connsiteY363" fmla="*/ 359 h 10161"/>
                    <a:gd name="connsiteX364" fmla="*/ 6486 w 10000"/>
                    <a:gd name="connsiteY364" fmla="*/ 293 h 10161"/>
                    <a:gd name="connsiteX365" fmla="*/ 6505 w 10000"/>
                    <a:gd name="connsiteY365" fmla="*/ 219 h 10161"/>
                    <a:gd name="connsiteX366" fmla="*/ 6543 w 10000"/>
                    <a:gd name="connsiteY366" fmla="*/ 178 h 10161"/>
                    <a:gd name="connsiteX367" fmla="*/ 6587 w 10000"/>
                    <a:gd name="connsiteY367"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816 w 10000"/>
                    <a:gd name="connsiteY138" fmla="*/ 9212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860 w 10000"/>
                    <a:gd name="connsiteY136" fmla="*/ 9592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703 w 10000"/>
                    <a:gd name="connsiteY138" fmla="*/ 9373 h 10161"/>
                    <a:gd name="connsiteX139" fmla="*/ 1527 w 10000"/>
                    <a:gd name="connsiteY139" fmla="*/ 9286 h 10161"/>
                    <a:gd name="connsiteX140" fmla="*/ 1452 w 10000"/>
                    <a:gd name="connsiteY140" fmla="*/ 9319 h 10161"/>
                    <a:gd name="connsiteX141" fmla="*/ 1408 w 10000"/>
                    <a:gd name="connsiteY141" fmla="*/ 9328 h 10161"/>
                    <a:gd name="connsiteX142" fmla="*/ 1345 w 10000"/>
                    <a:gd name="connsiteY142" fmla="*/ 9311 h 10161"/>
                    <a:gd name="connsiteX143" fmla="*/ 1263 w 10000"/>
                    <a:gd name="connsiteY143" fmla="*/ 9286 h 10161"/>
                    <a:gd name="connsiteX144" fmla="*/ 1094 w 10000"/>
                    <a:gd name="connsiteY144" fmla="*/ 9212 h 10161"/>
                    <a:gd name="connsiteX145" fmla="*/ 1006 w 10000"/>
                    <a:gd name="connsiteY145" fmla="*/ 9146 h 10161"/>
                    <a:gd name="connsiteX146" fmla="*/ 943 w 10000"/>
                    <a:gd name="connsiteY146" fmla="*/ 9080 h 10161"/>
                    <a:gd name="connsiteX147" fmla="*/ 905 w 10000"/>
                    <a:gd name="connsiteY147" fmla="*/ 9006 h 10161"/>
                    <a:gd name="connsiteX148" fmla="*/ 867 w 10000"/>
                    <a:gd name="connsiteY148" fmla="*/ 8956 h 10161"/>
                    <a:gd name="connsiteX149" fmla="*/ 823 w 10000"/>
                    <a:gd name="connsiteY149" fmla="*/ 8932 h 10161"/>
                    <a:gd name="connsiteX150" fmla="*/ 729 w 10000"/>
                    <a:gd name="connsiteY150" fmla="*/ 8890 h 10161"/>
                    <a:gd name="connsiteX151" fmla="*/ 691 w 10000"/>
                    <a:gd name="connsiteY151" fmla="*/ 8849 h 10161"/>
                    <a:gd name="connsiteX152" fmla="*/ 654 w 10000"/>
                    <a:gd name="connsiteY152" fmla="*/ 8783 h 10161"/>
                    <a:gd name="connsiteX153" fmla="*/ 616 w 10000"/>
                    <a:gd name="connsiteY153" fmla="*/ 8692 h 10161"/>
                    <a:gd name="connsiteX154" fmla="*/ 591 w 10000"/>
                    <a:gd name="connsiteY154" fmla="*/ 8610 h 10161"/>
                    <a:gd name="connsiteX155" fmla="*/ 585 w 10000"/>
                    <a:gd name="connsiteY155" fmla="*/ 8527 h 10161"/>
                    <a:gd name="connsiteX156" fmla="*/ 597 w 10000"/>
                    <a:gd name="connsiteY156" fmla="*/ 8461 h 10161"/>
                    <a:gd name="connsiteX157" fmla="*/ 616 w 10000"/>
                    <a:gd name="connsiteY157" fmla="*/ 8379 h 10161"/>
                    <a:gd name="connsiteX158" fmla="*/ 622 w 10000"/>
                    <a:gd name="connsiteY158" fmla="*/ 8288 h 10161"/>
                    <a:gd name="connsiteX159" fmla="*/ 616 w 10000"/>
                    <a:gd name="connsiteY159" fmla="*/ 8181 h 10161"/>
                    <a:gd name="connsiteX160" fmla="*/ 591 w 10000"/>
                    <a:gd name="connsiteY160" fmla="*/ 8098 h 10161"/>
                    <a:gd name="connsiteX161" fmla="*/ 572 w 10000"/>
                    <a:gd name="connsiteY161" fmla="*/ 8049 h 10161"/>
                    <a:gd name="connsiteX162" fmla="*/ 534 w 10000"/>
                    <a:gd name="connsiteY162" fmla="*/ 8008 h 10161"/>
                    <a:gd name="connsiteX163" fmla="*/ 503 w 10000"/>
                    <a:gd name="connsiteY163" fmla="*/ 7983 h 10161"/>
                    <a:gd name="connsiteX164" fmla="*/ 471 w 10000"/>
                    <a:gd name="connsiteY164" fmla="*/ 7942 h 10161"/>
                    <a:gd name="connsiteX165" fmla="*/ 453 w 10000"/>
                    <a:gd name="connsiteY165" fmla="*/ 7909 h 10161"/>
                    <a:gd name="connsiteX166" fmla="*/ 427 w 10000"/>
                    <a:gd name="connsiteY166" fmla="*/ 7867 h 10161"/>
                    <a:gd name="connsiteX167" fmla="*/ 365 w 10000"/>
                    <a:gd name="connsiteY167" fmla="*/ 7834 h 10161"/>
                    <a:gd name="connsiteX168" fmla="*/ 295 w 10000"/>
                    <a:gd name="connsiteY168" fmla="*/ 7810 h 10161"/>
                    <a:gd name="connsiteX169" fmla="*/ 220 w 10000"/>
                    <a:gd name="connsiteY169" fmla="*/ 7785 h 10161"/>
                    <a:gd name="connsiteX170" fmla="*/ 138 w 10000"/>
                    <a:gd name="connsiteY170" fmla="*/ 7760 h 10161"/>
                    <a:gd name="connsiteX171" fmla="*/ 69 w 10000"/>
                    <a:gd name="connsiteY171" fmla="*/ 7744 h 10161"/>
                    <a:gd name="connsiteX172" fmla="*/ 19 w 10000"/>
                    <a:gd name="connsiteY172" fmla="*/ 7719 h 10161"/>
                    <a:gd name="connsiteX173" fmla="*/ 0 w 10000"/>
                    <a:gd name="connsiteY173" fmla="*/ 7702 h 10161"/>
                    <a:gd name="connsiteX174" fmla="*/ 44 w 10000"/>
                    <a:gd name="connsiteY174" fmla="*/ 7669 h 10161"/>
                    <a:gd name="connsiteX175" fmla="*/ 82 w 10000"/>
                    <a:gd name="connsiteY175" fmla="*/ 7628 h 10161"/>
                    <a:gd name="connsiteX176" fmla="*/ 138 w 10000"/>
                    <a:gd name="connsiteY176" fmla="*/ 7570 h 10161"/>
                    <a:gd name="connsiteX177" fmla="*/ 176 w 10000"/>
                    <a:gd name="connsiteY177" fmla="*/ 7521 h 10161"/>
                    <a:gd name="connsiteX178" fmla="*/ 214 w 10000"/>
                    <a:gd name="connsiteY178" fmla="*/ 7512 h 10161"/>
                    <a:gd name="connsiteX179" fmla="*/ 258 w 10000"/>
                    <a:gd name="connsiteY179" fmla="*/ 7570 h 10161"/>
                    <a:gd name="connsiteX180" fmla="*/ 283 w 10000"/>
                    <a:gd name="connsiteY180" fmla="*/ 7611 h 10161"/>
                    <a:gd name="connsiteX181" fmla="*/ 295 w 10000"/>
                    <a:gd name="connsiteY181" fmla="*/ 7644 h 10161"/>
                    <a:gd name="connsiteX182" fmla="*/ 321 w 10000"/>
                    <a:gd name="connsiteY182" fmla="*/ 7653 h 10161"/>
                    <a:gd name="connsiteX183" fmla="*/ 358 w 10000"/>
                    <a:gd name="connsiteY183" fmla="*/ 7628 h 10161"/>
                    <a:gd name="connsiteX184" fmla="*/ 377 w 10000"/>
                    <a:gd name="connsiteY184" fmla="*/ 7595 h 10161"/>
                    <a:gd name="connsiteX185" fmla="*/ 377 w 10000"/>
                    <a:gd name="connsiteY185" fmla="*/ 7537 h 10161"/>
                    <a:gd name="connsiteX186" fmla="*/ 371 w 10000"/>
                    <a:gd name="connsiteY186" fmla="*/ 7504 h 10161"/>
                    <a:gd name="connsiteX187" fmla="*/ 365 w 10000"/>
                    <a:gd name="connsiteY187" fmla="*/ 7438 h 10161"/>
                    <a:gd name="connsiteX188" fmla="*/ 365 w 10000"/>
                    <a:gd name="connsiteY188" fmla="*/ 7273 h 10161"/>
                    <a:gd name="connsiteX189" fmla="*/ 377 w 10000"/>
                    <a:gd name="connsiteY189" fmla="*/ 7174 h 10161"/>
                    <a:gd name="connsiteX190" fmla="*/ 390 w 10000"/>
                    <a:gd name="connsiteY190" fmla="*/ 7092 h 10161"/>
                    <a:gd name="connsiteX191" fmla="*/ 390 w 10000"/>
                    <a:gd name="connsiteY191" fmla="*/ 7026 h 10161"/>
                    <a:gd name="connsiteX192" fmla="*/ 402 w 10000"/>
                    <a:gd name="connsiteY192" fmla="*/ 6968 h 10161"/>
                    <a:gd name="connsiteX193" fmla="*/ 427 w 10000"/>
                    <a:gd name="connsiteY193" fmla="*/ 6910 h 10161"/>
                    <a:gd name="connsiteX194" fmla="*/ 453 w 10000"/>
                    <a:gd name="connsiteY194" fmla="*/ 6811 h 10161"/>
                    <a:gd name="connsiteX195" fmla="*/ 440 w 10000"/>
                    <a:gd name="connsiteY195" fmla="*/ 6762 h 10161"/>
                    <a:gd name="connsiteX196" fmla="*/ 390 w 10000"/>
                    <a:gd name="connsiteY196" fmla="*/ 6663 h 10161"/>
                    <a:gd name="connsiteX197" fmla="*/ 321 w 10000"/>
                    <a:gd name="connsiteY197" fmla="*/ 6580 h 10161"/>
                    <a:gd name="connsiteX198" fmla="*/ 245 w 10000"/>
                    <a:gd name="connsiteY198" fmla="*/ 6539 h 10161"/>
                    <a:gd name="connsiteX199" fmla="*/ 182 w 10000"/>
                    <a:gd name="connsiteY199" fmla="*/ 6531 h 10161"/>
                    <a:gd name="connsiteX200" fmla="*/ 145 w 10000"/>
                    <a:gd name="connsiteY200" fmla="*/ 6539 h 10161"/>
                    <a:gd name="connsiteX201" fmla="*/ 69 w 10000"/>
                    <a:gd name="connsiteY201" fmla="*/ 6539 h 10161"/>
                    <a:gd name="connsiteX202" fmla="*/ 44 w 10000"/>
                    <a:gd name="connsiteY202" fmla="*/ 6506 h 10161"/>
                    <a:gd name="connsiteX203" fmla="*/ 38 w 10000"/>
                    <a:gd name="connsiteY203" fmla="*/ 6440 h 10161"/>
                    <a:gd name="connsiteX204" fmla="*/ 38 w 10000"/>
                    <a:gd name="connsiteY204" fmla="*/ 6291 h 10161"/>
                    <a:gd name="connsiteX205" fmla="*/ 44 w 10000"/>
                    <a:gd name="connsiteY205" fmla="*/ 6234 h 10161"/>
                    <a:gd name="connsiteX206" fmla="*/ 44 w 10000"/>
                    <a:gd name="connsiteY206" fmla="*/ 6225 h 10161"/>
                    <a:gd name="connsiteX207" fmla="*/ 13 w 10000"/>
                    <a:gd name="connsiteY207" fmla="*/ 6003 h 10161"/>
                    <a:gd name="connsiteX208" fmla="*/ 101 w 10000"/>
                    <a:gd name="connsiteY208" fmla="*/ 5821 h 10161"/>
                    <a:gd name="connsiteX209" fmla="*/ 113 w 10000"/>
                    <a:gd name="connsiteY209" fmla="*/ 5813 h 10161"/>
                    <a:gd name="connsiteX210" fmla="*/ 126 w 10000"/>
                    <a:gd name="connsiteY210" fmla="*/ 5763 h 10161"/>
                    <a:gd name="connsiteX211" fmla="*/ 163 w 10000"/>
                    <a:gd name="connsiteY211" fmla="*/ 5706 h 10161"/>
                    <a:gd name="connsiteX212" fmla="*/ 195 w 10000"/>
                    <a:gd name="connsiteY212" fmla="*/ 5631 h 10161"/>
                    <a:gd name="connsiteX213" fmla="*/ 233 w 10000"/>
                    <a:gd name="connsiteY213" fmla="*/ 5557 h 10161"/>
                    <a:gd name="connsiteX214" fmla="*/ 258 w 10000"/>
                    <a:gd name="connsiteY214" fmla="*/ 5475 h 10161"/>
                    <a:gd name="connsiteX215" fmla="*/ 295 w 10000"/>
                    <a:gd name="connsiteY215" fmla="*/ 5425 h 10161"/>
                    <a:gd name="connsiteX216" fmla="*/ 333 w 10000"/>
                    <a:gd name="connsiteY216" fmla="*/ 5392 h 10161"/>
                    <a:gd name="connsiteX217" fmla="*/ 390 w 10000"/>
                    <a:gd name="connsiteY217" fmla="*/ 5392 h 10161"/>
                    <a:gd name="connsiteX218" fmla="*/ 453 w 10000"/>
                    <a:gd name="connsiteY218" fmla="*/ 5400 h 10161"/>
                    <a:gd name="connsiteX219" fmla="*/ 515 w 10000"/>
                    <a:gd name="connsiteY219" fmla="*/ 5400 h 10161"/>
                    <a:gd name="connsiteX220" fmla="*/ 572 w 10000"/>
                    <a:gd name="connsiteY220" fmla="*/ 5392 h 10161"/>
                    <a:gd name="connsiteX221" fmla="*/ 629 w 10000"/>
                    <a:gd name="connsiteY221" fmla="*/ 5376 h 10161"/>
                    <a:gd name="connsiteX222" fmla="*/ 666 w 10000"/>
                    <a:gd name="connsiteY222" fmla="*/ 5334 h 10161"/>
                    <a:gd name="connsiteX223" fmla="*/ 704 w 10000"/>
                    <a:gd name="connsiteY223" fmla="*/ 5301 h 10161"/>
                    <a:gd name="connsiteX224" fmla="*/ 735 w 10000"/>
                    <a:gd name="connsiteY224" fmla="*/ 5285 h 10161"/>
                    <a:gd name="connsiteX225" fmla="*/ 836 w 10000"/>
                    <a:gd name="connsiteY225" fmla="*/ 5285 h 10161"/>
                    <a:gd name="connsiteX226" fmla="*/ 955 w 10000"/>
                    <a:gd name="connsiteY226" fmla="*/ 5268 h 10161"/>
                    <a:gd name="connsiteX227" fmla="*/ 1012 w 10000"/>
                    <a:gd name="connsiteY227" fmla="*/ 5252 h 10161"/>
                    <a:gd name="connsiteX228" fmla="*/ 1056 w 10000"/>
                    <a:gd name="connsiteY228" fmla="*/ 5244 h 10161"/>
                    <a:gd name="connsiteX229" fmla="*/ 1062 w 10000"/>
                    <a:gd name="connsiteY229" fmla="*/ 5244 h 10161"/>
                    <a:gd name="connsiteX230" fmla="*/ 1062 w 10000"/>
                    <a:gd name="connsiteY230" fmla="*/ 5252 h 10161"/>
                    <a:gd name="connsiteX231" fmla="*/ 1050 w 10000"/>
                    <a:gd name="connsiteY231" fmla="*/ 5334 h 10161"/>
                    <a:gd name="connsiteX232" fmla="*/ 1031 w 10000"/>
                    <a:gd name="connsiteY232" fmla="*/ 5384 h 10161"/>
                    <a:gd name="connsiteX233" fmla="*/ 1031 w 10000"/>
                    <a:gd name="connsiteY233" fmla="*/ 5425 h 10161"/>
                    <a:gd name="connsiteX234" fmla="*/ 1050 w 10000"/>
                    <a:gd name="connsiteY234" fmla="*/ 5466 h 10161"/>
                    <a:gd name="connsiteX235" fmla="*/ 1062 w 10000"/>
                    <a:gd name="connsiteY235" fmla="*/ 5475 h 10161"/>
                    <a:gd name="connsiteX236" fmla="*/ 1131 w 10000"/>
                    <a:gd name="connsiteY236" fmla="*/ 5483 h 10161"/>
                    <a:gd name="connsiteX237" fmla="*/ 1207 w 10000"/>
                    <a:gd name="connsiteY237" fmla="*/ 5508 h 10161"/>
                    <a:gd name="connsiteX238" fmla="*/ 1307 w 10000"/>
                    <a:gd name="connsiteY238" fmla="*/ 5524 h 10161"/>
                    <a:gd name="connsiteX239" fmla="*/ 1383 w 10000"/>
                    <a:gd name="connsiteY239" fmla="*/ 5524 h 10161"/>
                    <a:gd name="connsiteX240" fmla="*/ 1427 w 10000"/>
                    <a:gd name="connsiteY240" fmla="*/ 5483 h 10161"/>
                    <a:gd name="connsiteX241" fmla="*/ 1483 w 10000"/>
                    <a:gd name="connsiteY241" fmla="*/ 5425 h 10161"/>
                    <a:gd name="connsiteX242" fmla="*/ 1571 w 10000"/>
                    <a:gd name="connsiteY242" fmla="*/ 5244 h 10161"/>
                    <a:gd name="connsiteX243" fmla="*/ 1628 w 10000"/>
                    <a:gd name="connsiteY243" fmla="*/ 5186 h 10161"/>
                    <a:gd name="connsiteX244" fmla="*/ 1672 w 10000"/>
                    <a:gd name="connsiteY244" fmla="*/ 5136 h 10161"/>
                    <a:gd name="connsiteX245" fmla="*/ 1728 w 10000"/>
                    <a:gd name="connsiteY245" fmla="*/ 5128 h 10161"/>
                    <a:gd name="connsiteX246" fmla="*/ 1785 w 10000"/>
                    <a:gd name="connsiteY246" fmla="*/ 5136 h 10161"/>
                    <a:gd name="connsiteX247" fmla="*/ 1873 w 10000"/>
                    <a:gd name="connsiteY247" fmla="*/ 5161 h 10161"/>
                    <a:gd name="connsiteX248" fmla="*/ 1961 w 10000"/>
                    <a:gd name="connsiteY248" fmla="*/ 5194 h 10161"/>
                    <a:gd name="connsiteX249" fmla="*/ 2024 w 10000"/>
                    <a:gd name="connsiteY249" fmla="*/ 5227 h 10161"/>
                    <a:gd name="connsiteX250" fmla="*/ 2099 w 10000"/>
                    <a:gd name="connsiteY250" fmla="*/ 5252 h 10161"/>
                    <a:gd name="connsiteX251" fmla="*/ 2143 w 10000"/>
                    <a:gd name="connsiteY251" fmla="*/ 5277 h 10161"/>
                    <a:gd name="connsiteX252" fmla="*/ 2187 w 10000"/>
                    <a:gd name="connsiteY252" fmla="*/ 5252 h 10161"/>
                    <a:gd name="connsiteX253" fmla="*/ 2244 w 10000"/>
                    <a:gd name="connsiteY253" fmla="*/ 5227 h 10161"/>
                    <a:gd name="connsiteX254" fmla="*/ 2288 w 10000"/>
                    <a:gd name="connsiteY254" fmla="*/ 5161 h 10161"/>
                    <a:gd name="connsiteX255" fmla="*/ 2357 w 10000"/>
                    <a:gd name="connsiteY255" fmla="*/ 5103 h 10161"/>
                    <a:gd name="connsiteX256" fmla="*/ 2432 w 10000"/>
                    <a:gd name="connsiteY256" fmla="*/ 5037 h 10161"/>
                    <a:gd name="connsiteX257" fmla="*/ 2514 w 10000"/>
                    <a:gd name="connsiteY257" fmla="*/ 4996 h 10161"/>
                    <a:gd name="connsiteX258" fmla="*/ 2615 w 10000"/>
                    <a:gd name="connsiteY258" fmla="*/ 4955 h 10161"/>
                    <a:gd name="connsiteX259" fmla="*/ 2747 w 10000"/>
                    <a:gd name="connsiteY259" fmla="*/ 4922 h 10161"/>
                    <a:gd name="connsiteX260" fmla="*/ 2866 w 10000"/>
                    <a:gd name="connsiteY260" fmla="*/ 4905 h 10161"/>
                    <a:gd name="connsiteX261" fmla="*/ 2979 w 10000"/>
                    <a:gd name="connsiteY261" fmla="*/ 4889 h 10161"/>
                    <a:gd name="connsiteX262" fmla="*/ 3080 w 10000"/>
                    <a:gd name="connsiteY262" fmla="*/ 4864 h 10161"/>
                    <a:gd name="connsiteX263" fmla="*/ 3149 w 10000"/>
                    <a:gd name="connsiteY263" fmla="*/ 4864 h 10161"/>
                    <a:gd name="connsiteX264" fmla="*/ 3187 w 10000"/>
                    <a:gd name="connsiteY264" fmla="*/ 4831 h 10161"/>
                    <a:gd name="connsiteX265" fmla="*/ 3218 w 10000"/>
                    <a:gd name="connsiteY265" fmla="*/ 4773 h 10161"/>
                    <a:gd name="connsiteX266" fmla="*/ 3224 w 10000"/>
                    <a:gd name="connsiteY266" fmla="*/ 4699 h 10161"/>
                    <a:gd name="connsiteX267" fmla="*/ 3231 w 10000"/>
                    <a:gd name="connsiteY267" fmla="*/ 4592 h 10161"/>
                    <a:gd name="connsiteX268" fmla="*/ 3231 w 10000"/>
                    <a:gd name="connsiteY268" fmla="*/ 4344 h 10161"/>
                    <a:gd name="connsiteX269" fmla="*/ 3256 w 10000"/>
                    <a:gd name="connsiteY269" fmla="*/ 4286 h 10161"/>
                    <a:gd name="connsiteX270" fmla="*/ 3300 w 10000"/>
                    <a:gd name="connsiteY270" fmla="*/ 4237 h 10161"/>
                    <a:gd name="connsiteX271" fmla="*/ 3356 w 10000"/>
                    <a:gd name="connsiteY271" fmla="*/ 4187 h 10161"/>
                    <a:gd name="connsiteX272" fmla="*/ 3419 w 10000"/>
                    <a:gd name="connsiteY272" fmla="*/ 4138 h 10161"/>
                    <a:gd name="connsiteX273" fmla="*/ 3476 w 10000"/>
                    <a:gd name="connsiteY273" fmla="*/ 4088 h 10161"/>
                    <a:gd name="connsiteX274" fmla="*/ 3514 w 10000"/>
                    <a:gd name="connsiteY274" fmla="*/ 4039 h 10161"/>
                    <a:gd name="connsiteX275" fmla="*/ 3545 w 10000"/>
                    <a:gd name="connsiteY275" fmla="*/ 3948 h 10161"/>
                    <a:gd name="connsiteX276" fmla="*/ 3551 w 10000"/>
                    <a:gd name="connsiteY276" fmla="*/ 3824 h 10161"/>
                    <a:gd name="connsiteX277" fmla="*/ 3539 w 10000"/>
                    <a:gd name="connsiteY277" fmla="*/ 3668 h 10161"/>
                    <a:gd name="connsiteX278" fmla="*/ 3501 w 10000"/>
                    <a:gd name="connsiteY278" fmla="*/ 3511 h 10161"/>
                    <a:gd name="connsiteX279" fmla="*/ 3476 w 10000"/>
                    <a:gd name="connsiteY279" fmla="*/ 3395 h 10161"/>
                    <a:gd name="connsiteX280" fmla="*/ 3482 w 10000"/>
                    <a:gd name="connsiteY280" fmla="*/ 3305 h 10161"/>
                    <a:gd name="connsiteX281" fmla="*/ 3501 w 10000"/>
                    <a:gd name="connsiteY281" fmla="*/ 3214 h 10161"/>
                    <a:gd name="connsiteX282" fmla="*/ 3539 w 10000"/>
                    <a:gd name="connsiteY282" fmla="*/ 3140 h 10161"/>
                    <a:gd name="connsiteX283" fmla="*/ 3614 w 10000"/>
                    <a:gd name="connsiteY283" fmla="*/ 2942 h 10161"/>
                    <a:gd name="connsiteX284" fmla="*/ 3627 w 10000"/>
                    <a:gd name="connsiteY284" fmla="*/ 2867 h 10161"/>
                    <a:gd name="connsiteX285" fmla="*/ 3614 w 10000"/>
                    <a:gd name="connsiteY285" fmla="*/ 2818 h 10161"/>
                    <a:gd name="connsiteX286" fmla="*/ 3589 w 10000"/>
                    <a:gd name="connsiteY286" fmla="*/ 2785 h 10161"/>
                    <a:gd name="connsiteX287" fmla="*/ 3551 w 10000"/>
                    <a:gd name="connsiteY287" fmla="*/ 2768 h 10161"/>
                    <a:gd name="connsiteX288" fmla="*/ 3463 w 10000"/>
                    <a:gd name="connsiteY288" fmla="*/ 2752 h 10161"/>
                    <a:gd name="connsiteX289" fmla="*/ 3419 w 10000"/>
                    <a:gd name="connsiteY289" fmla="*/ 2727 h 10161"/>
                    <a:gd name="connsiteX290" fmla="*/ 3394 w 10000"/>
                    <a:gd name="connsiteY290" fmla="*/ 2694 h 10161"/>
                    <a:gd name="connsiteX291" fmla="*/ 3375 w 10000"/>
                    <a:gd name="connsiteY291" fmla="*/ 2644 h 10161"/>
                    <a:gd name="connsiteX292" fmla="*/ 3394 w 10000"/>
                    <a:gd name="connsiteY292" fmla="*/ 2628 h 10161"/>
                    <a:gd name="connsiteX293" fmla="*/ 3432 w 10000"/>
                    <a:gd name="connsiteY293" fmla="*/ 2595 h 10161"/>
                    <a:gd name="connsiteX294" fmla="*/ 3476 w 10000"/>
                    <a:gd name="connsiteY294" fmla="*/ 2587 h 10161"/>
                    <a:gd name="connsiteX295" fmla="*/ 3545 w 10000"/>
                    <a:gd name="connsiteY295" fmla="*/ 2578 h 10161"/>
                    <a:gd name="connsiteX296" fmla="*/ 3608 w 10000"/>
                    <a:gd name="connsiteY296" fmla="*/ 2578 h 10161"/>
                    <a:gd name="connsiteX297" fmla="*/ 3683 w 10000"/>
                    <a:gd name="connsiteY297" fmla="*/ 2587 h 10161"/>
                    <a:gd name="connsiteX298" fmla="*/ 3765 w 10000"/>
                    <a:gd name="connsiteY298" fmla="*/ 2587 h 10161"/>
                    <a:gd name="connsiteX299" fmla="*/ 3853 w 10000"/>
                    <a:gd name="connsiteY299" fmla="*/ 2578 h 10161"/>
                    <a:gd name="connsiteX300" fmla="*/ 3935 w 10000"/>
                    <a:gd name="connsiteY300" fmla="*/ 2562 h 10161"/>
                    <a:gd name="connsiteX301" fmla="*/ 4016 w 10000"/>
                    <a:gd name="connsiteY301" fmla="*/ 2545 h 10161"/>
                    <a:gd name="connsiteX302" fmla="*/ 4085 w 10000"/>
                    <a:gd name="connsiteY302" fmla="*/ 2537 h 10161"/>
                    <a:gd name="connsiteX303" fmla="*/ 4142 w 10000"/>
                    <a:gd name="connsiteY303" fmla="*/ 2545 h 10161"/>
                    <a:gd name="connsiteX304" fmla="*/ 4186 w 10000"/>
                    <a:gd name="connsiteY304" fmla="*/ 2578 h 10161"/>
                    <a:gd name="connsiteX305" fmla="*/ 4230 w 10000"/>
                    <a:gd name="connsiteY305" fmla="*/ 2628 h 10161"/>
                    <a:gd name="connsiteX306" fmla="*/ 4261 w 10000"/>
                    <a:gd name="connsiteY306" fmla="*/ 2669 h 10161"/>
                    <a:gd name="connsiteX307" fmla="*/ 4299 w 10000"/>
                    <a:gd name="connsiteY307" fmla="*/ 2694 h 10161"/>
                    <a:gd name="connsiteX308" fmla="*/ 4513 w 10000"/>
                    <a:gd name="connsiteY308" fmla="*/ 2694 h 10161"/>
                    <a:gd name="connsiteX309" fmla="*/ 4557 w 10000"/>
                    <a:gd name="connsiteY309" fmla="*/ 2686 h 10161"/>
                    <a:gd name="connsiteX310" fmla="*/ 4595 w 10000"/>
                    <a:gd name="connsiteY310" fmla="*/ 2661 h 10161"/>
                    <a:gd name="connsiteX311" fmla="*/ 4601 w 10000"/>
                    <a:gd name="connsiteY311" fmla="*/ 2636 h 10161"/>
                    <a:gd name="connsiteX312" fmla="*/ 4576 w 10000"/>
                    <a:gd name="connsiteY312" fmla="*/ 2595 h 10161"/>
                    <a:gd name="connsiteX313" fmla="*/ 4538 w 10000"/>
                    <a:gd name="connsiteY313" fmla="*/ 2570 h 10161"/>
                    <a:gd name="connsiteX314" fmla="*/ 4494 w 10000"/>
                    <a:gd name="connsiteY314" fmla="*/ 2537 h 10161"/>
                    <a:gd name="connsiteX315" fmla="*/ 4463 w 10000"/>
                    <a:gd name="connsiteY315" fmla="*/ 2504 h 10161"/>
                    <a:gd name="connsiteX316" fmla="*/ 4431 w 10000"/>
                    <a:gd name="connsiteY316" fmla="*/ 2455 h 10161"/>
                    <a:gd name="connsiteX317" fmla="*/ 4431 w 10000"/>
                    <a:gd name="connsiteY317" fmla="*/ 2389 h 10161"/>
                    <a:gd name="connsiteX318" fmla="*/ 4463 w 10000"/>
                    <a:gd name="connsiteY318" fmla="*/ 2306 h 10161"/>
                    <a:gd name="connsiteX319" fmla="*/ 4513 w 10000"/>
                    <a:gd name="connsiteY319" fmla="*/ 2207 h 10161"/>
                    <a:gd name="connsiteX320" fmla="*/ 4569 w 10000"/>
                    <a:gd name="connsiteY320" fmla="*/ 2092 h 10161"/>
                    <a:gd name="connsiteX321" fmla="*/ 4626 w 10000"/>
                    <a:gd name="connsiteY321" fmla="*/ 1951 h 10161"/>
                    <a:gd name="connsiteX322" fmla="*/ 4683 w 10000"/>
                    <a:gd name="connsiteY322" fmla="*/ 1803 h 10161"/>
                    <a:gd name="connsiteX323" fmla="*/ 4739 w 10000"/>
                    <a:gd name="connsiteY323" fmla="*/ 1663 h 10161"/>
                    <a:gd name="connsiteX324" fmla="*/ 4802 w 10000"/>
                    <a:gd name="connsiteY324" fmla="*/ 1531 h 10161"/>
                    <a:gd name="connsiteX325" fmla="*/ 4846 w 10000"/>
                    <a:gd name="connsiteY325" fmla="*/ 1423 h 10161"/>
                    <a:gd name="connsiteX326" fmla="*/ 4884 w 10000"/>
                    <a:gd name="connsiteY326" fmla="*/ 1341 h 10161"/>
                    <a:gd name="connsiteX327" fmla="*/ 4915 w 10000"/>
                    <a:gd name="connsiteY327" fmla="*/ 1300 h 10161"/>
                    <a:gd name="connsiteX328" fmla="*/ 4953 w 10000"/>
                    <a:gd name="connsiteY328" fmla="*/ 1300 h 10161"/>
                    <a:gd name="connsiteX329" fmla="*/ 4997 w 10000"/>
                    <a:gd name="connsiteY329" fmla="*/ 1333 h 10161"/>
                    <a:gd name="connsiteX330" fmla="*/ 5041 w 10000"/>
                    <a:gd name="connsiteY330" fmla="*/ 1366 h 10161"/>
                    <a:gd name="connsiteX331" fmla="*/ 5097 w 10000"/>
                    <a:gd name="connsiteY331" fmla="*/ 1432 h 10161"/>
                    <a:gd name="connsiteX332" fmla="*/ 5141 w 10000"/>
                    <a:gd name="connsiteY332" fmla="*/ 1489 h 10161"/>
                    <a:gd name="connsiteX333" fmla="*/ 5179 w 10000"/>
                    <a:gd name="connsiteY333" fmla="*/ 1547 h 10161"/>
                    <a:gd name="connsiteX334" fmla="*/ 5223 w 10000"/>
                    <a:gd name="connsiteY334" fmla="*/ 1588 h 10161"/>
                    <a:gd name="connsiteX335" fmla="*/ 5349 w 10000"/>
                    <a:gd name="connsiteY335" fmla="*/ 1613 h 10161"/>
                    <a:gd name="connsiteX336" fmla="*/ 5405 w 10000"/>
                    <a:gd name="connsiteY336" fmla="*/ 1613 h 10161"/>
                    <a:gd name="connsiteX337" fmla="*/ 5468 w 10000"/>
                    <a:gd name="connsiteY337" fmla="*/ 1621 h 10161"/>
                    <a:gd name="connsiteX338" fmla="*/ 5500 w 10000"/>
                    <a:gd name="connsiteY338" fmla="*/ 1663 h 10161"/>
                    <a:gd name="connsiteX339" fmla="*/ 5537 w 10000"/>
                    <a:gd name="connsiteY339" fmla="*/ 1687 h 10161"/>
                    <a:gd name="connsiteX340" fmla="*/ 5581 w 10000"/>
                    <a:gd name="connsiteY340" fmla="*/ 1696 h 10161"/>
                    <a:gd name="connsiteX341" fmla="*/ 5638 w 10000"/>
                    <a:gd name="connsiteY341" fmla="*/ 1679 h 10161"/>
                    <a:gd name="connsiteX342" fmla="*/ 5757 w 10000"/>
                    <a:gd name="connsiteY342" fmla="*/ 1638 h 10161"/>
                    <a:gd name="connsiteX343" fmla="*/ 5820 w 10000"/>
                    <a:gd name="connsiteY343" fmla="*/ 1597 h 10161"/>
                    <a:gd name="connsiteX344" fmla="*/ 5864 w 10000"/>
                    <a:gd name="connsiteY344" fmla="*/ 1555 h 10161"/>
                    <a:gd name="connsiteX345" fmla="*/ 5896 w 10000"/>
                    <a:gd name="connsiteY345" fmla="*/ 1489 h 10161"/>
                    <a:gd name="connsiteX346" fmla="*/ 5908 w 10000"/>
                    <a:gd name="connsiteY346" fmla="*/ 1399 h 10161"/>
                    <a:gd name="connsiteX347" fmla="*/ 5915 w 10000"/>
                    <a:gd name="connsiteY347" fmla="*/ 1308 h 10161"/>
                    <a:gd name="connsiteX348" fmla="*/ 5933 w 10000"/>
                    <a:gd name="connsiteY348" fmla="*/ 1201 h 10161"/>
                    <a:gd name="connsiteX349" fmla="*/ 5940 w 10000"/>
                    <a:gd name="connsiteY349" fmla="*/ 1052 h 10161"/>
                    <a:gd name="connsiteX350" fmla="*/ 5971 w 10000"/>
                    <a:gd name="connsiteY350" fmla="*/ 904 h 10161"/>
                    <a:gd name="connsiteX351" fmla="*/ 6009 w 10000"/>
                    <a:gd name="connsiteY351" fmla="*/ 772 h 10161"/>
                    <a:gd name="connsiteX352" fmla="*/ 6053 w 10000"/>
                    <a:gd name="connsiteY352" fmla="*/ 673 h 10161"/>
                    <a:gd name="connsiteX353" fmla="*/ 6091 w 10000"/>
                    <a:gd name="connsiteY353" fmla="*/ 615 h 10161"/>
                    <a:gd name="connsiteX354" fmla="*/ 6153 w 10000"/>
                    <a:gd name="connsiteY354" fmla="*/ 582 h 10161"/>
                    <a:gd name="connsiteX355" fmla="*/ 6216 w 10000"/>
                    <a:gd name="connsiteY355" fmla="*/ 574 h 10161"/>
                    <a:gd name="connsiteX356" fmla="*/ 6285 w 10000"/>
                    <a:gd name="connsiteY356" fmla="*/ 557 h 10161"/>
                    <a:gd name="connsiteX357" fmla="*/ 6342 w 10000"/>
                    <a:gd name="connsiteY357" fmla="*/ 541 h 10161"/>
                    <a:gd name="connsiteX358" fmla="*/ 6405 w 10000"/>
                    <a:gd name="connsiteY358" fmla="*/ 532 h 10161"/>
                    <a:gd name="connsiteX359" fmla="*/ 6442 w 10000"/>
                    <a:gd name="connsiteY359" fmla="*/ 491 h 10161"/>
                    <a:gd name="connsiteX360" fmla="*/ 6468 w 10000"/>
                    <a:gd name="connsiteY360" fmla="*/ 433 h 10161"/>
                    <a:gd name="connsiteX361" fmla="*/ 6480 w 10000"/>
                    <a:gd name="connsiteY361" fmla="*/ 359 h 10161"/>
                    <a:gd name="connsiteX362" fmla="*/ 6486 w 10000"/>
                    <a:gd name="connsiteY362" fmla="*/ 293 h 10161"/>
                    <a:gd name="connsiteX363" fmla="*/ 6505 w 10000"/>
                    <a:gd name="connsiteY363" fmla="*/ 219 h 10161"/>
                    <a:gd name="connsiteX364" fmla="*/ 6543 w 10000"/>
                    <a:gd name="connsiteY364" fmla="*/ 178 h 10161"/>
                    <a:gd name="connsiteX365" fmla="*/ 6587 w 10000"/>
                    <a:gd name="connsiteY365"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527 w 10000"/>
                    <a:gd name="connsiteY138" fmla="*/ 9286 h 10161"/>
                    <a:gd name="connsiteX139" fmla="*/ 1452 w 10000"/>
                    <a:gd name="connsiteY139" fmla="*/ 9319 h 10161"/>
                    <a:gd name="connsiteX140" fmla="*/ 1408 w 10000"/>
                    <a:gd name="connsiteY140" fmla="*/ 9328 h 10161"/>
                    <a:gd name="connsiteX141" fmla="*/ 1345 w 10000"/>
                    <a:gd name="connsiteY141" fmla="*/ 9311 h 10161"/>
                    <a:gd name="connsiteX142" fmla="*/ 1263 w 10000"/>
                    <a:gd name="connsiteY142" fmla="*/ 9286 h 10161"/>
                    <a:gd name="connsiteX143" fmla="*/ 1094 w 10000"/>
                    <a:gd name="connsiteY143" fmla="*/ 9212 h 10161"/>
                    <a:gd name="connsiteX144" fmla="*/ 1006 w 10000"/>
                    <a:gd name="connsiteY144" fmla="*/ 9146 h 10161"/>
                    <a:gd name="connsiteX145" fmla="*/ 943 w 10000"/>
                    <a:gd name="connsiteY145" fmla="*/ 9080 h 10161"/>
                    <a:gd name="connsiteX146" fmla="*/ 905 w 10000"/>
                    <a:gd name="connsiteY146" fmla="*/ 9006 h 10161"/>
                    <a:gd name="connsiteX147" fmla="*/ 867 w 10000"/>
                    <a:gd name="connsiteY147" fmla="*/ 8956 h 10161"/>
                    <a:gd name="connsiteX148" fmla="*/ 823 w 10000"/>
                    <a:gd name="connsiteY148" fmla="*/ 8932 h 10161"/>
                    <a:gd name="connsiteX149" fmla="*/ 729 w 10000"/>
                    <a:gd name="connsiteY149" fmla="*/ 8890 h 10161"/>
                    <a:gd name="connsiteX150" fmla="*/ 691 w 10000"/>
                    <a:gd name="connsiteY150" fmla="*/ 8849 h 10161"/>
                    <a:gd name="connsiteX151" fmla="*/ 654 w 10000"/>
                    <a:gd name="connsiteY151" fmla="*/ 8783 h 10161"/>
                    <a:gd name="connsiteX152" fmla="*/ 616 w 10000"/>
                    <a:gd name="connsiteY152" fmla="*/ 8692 h 10161"/>
                    <a:gd name="connsiteX153" fmla="*/ 591 w 10000"/>
                    <a:gd name="connsiteY153" fmla="*/ 8610 h 10161"/>
                    <a:gd name="connsiteX154" fmla="*/ 585 w 10000"/>
                    <a:gd name="connsiteY154" fmla="*/ 8527 h 10161"/>
                    <a:gd name="connsiteX155" fmla="*/ 597 w 10000"/>
                    <a:gd name="connsiteY155" fmla="*/ 8461 h 10161"/>
                    <a:gd name="connsiteX156" fmla="*/ 616 w 10000"/>
                    <a:gd name="connsiteY156" fmla="*/ 8379 h 10161"/>
                    <a:gd name="connsiteX157" fmla="*/ 622 w 10000"/>
                    <a:gd name="connsiteY157" fmla="*/ 8288 h 10161"/>
                    <a:gd name="connsiteX158" fmla="*/ 616 w 10000"/>
                    <a:gd name="connsiteY158" fmla="*/ 8181 h 10161"/>
                    <a:gd name="connsiteX159" fmla="*/ 591 w 10000"/>
                    <a:gd name="connsiteY159" fmla="*/ 8098 h 10161"/>
                    <a:gd name="connsiteX160" fmla="*/ 572 w 10000"/>
                    <a:gd name="connsiteY160" fmla="*/ 8049 h 10161"/>
                    <a:gd name="connsiteX161" fmla="*/ 534 w 10000"/>
                    <a:gd name="connsiteY161" fmla="*/ 8008 h 10161"/>
                    <a:gd name="connsiteX162" fmla="*/ 503 w 10000"/>
                    <a:gd name="connsiteY162" fmla="*/ 7983 h 10161"/>
                    <a:gd name="connsiteX163" fmla="*/ 471 w 10000"/>
                    <a:gd name="connsiteY163" fmla="*/ 7942 h 10161"/>
                    <a:gd name="connsiteX164" fmla="*/ 453 w 10000"/>
                    <a:gd name="connsiteY164" fmla="*/ 7909 h 10161"/>
                    <a:gd name="connsiteX165" fmla="*/ 427 w 10000"/>
                    <a:gd name="connsiteY165" fmla="*/ 7867 h 10161"/>
                    <a:gd name="connsiteX166" fmla="*/ 365 w 10000"/>
                    <a:gd name="connsiteY166" fmla="*/ 7834 h 10161"/>
                    <a:gd name="connsiteX167" fmla="*/ 295 w 10000"/>
                    <a:gd name="connsiteY167" fmla="*/ 7810 h 10161"/>
                    <a:gd name="connsiteX168" fmla="*/ 220 w 10000"/>
                    <a:gd name="connsiteY168" fmla="*/ 7785 h 10161"/>
                    <a:gd name="connsiteX169" fmla="*/ 138 w 10000"/>
                    <a:gd name="connsiteY169" fmla="*/ 7760 h 10161"/>
                    <a:gd name="connsiteX170" fmla="*/ 69 w 10000"/>
                    <a:gd name="connsiteY170" fmla="*/ 7744 h 10161"/>
                    <a:gd name="connsiteX171" fmla="*/ 19 w 10000"/>
                    <a:gd name="connsiteY171" fmla="*/ 7719 h 10161"/>
                    <a:gd name="connsiteX172" fmla="*/ 0 w 10000"/>
                    <a:gd name="connsiteY172" fmla="*/ 7702 h 10161"/>
                    <a:gd name="connsiteX173" fmla="*/ 44 w 10000"/>
                    <a:gd name="connsiteY173" fmla="*/ 7669 h 10161"/>
                    <a:gd name="connsiteX174" fmla="*/ 82 w 10000"/>
                    <a:gd name="connsiteY174" fmla="*/ 7628 h 10161"/>
                    <a:gd name="connsiteX175" fmla="*/ 138 w 10000"/>
                    <a:gd name="connsiteY175" fmla="*/ 7570 h 10161"/>
                    <a:gd name="connsiteX176" fmla="*/ 176 w 10000"/>
                    <a:gd name="connsiteY176" fmla="*/ 7521 h 10161"/>
                    <a:gd name="connsiteX177" fmla="*/ 214 w 10000"/>
                    <a:gd name="connsiteY177" fmla="*/ 7512 h 10161"/>
                    <a:gd name="connsiteX178" fmla="*/ 258 w 10000"/>
                    <a:gd name="connsiteY178" fmla="*/ 7570 h 10161"/>
                    <a:gd name="connsiteX179" fmla="*/ 283 w 10000"/>
                    <a:gd name="connsiteY179" fmla="*/ 7611 h 10161"/>
                    <a:gd name="connsiteX180" fmla="*/ 295 w 10000"/>
                    <a:gd name="connsiteY180" fmla="*/ 7644 h 10161"/>
                    <a:gd name="connsiteX181" fmla="*/ 321 w 10000"/>
                    <a:gd name="connsiteY181" fmla="*/ 7653 h 10161"/>
                    <a:gd name="connsiteX182" fmla="*/ 358 w 10000"/>
                    <a:gd name="connsiteY182" fmla="*/ 7628 h 10161"/>
                    <a:gd name="connsiteX183" fmla="*/ 377 w 10000"/>
                    <a:gd name="connsiteY183" fmla="*/ 7595 h 10161"/>
                    <a:gd name="connsiteX184" fmla="*/ 377 w 10000"/>
                    <a:gd name="connsiteY184" fmla="*/ 7537 h 10161"/>
                    <a:gd name="connsiteX185" fmla="*/ 371 w 10000"/>
                    <a:gd name="connsiteY185" fmla="*/ 7504 h 10161"/>
                    <a:gd name="connsiteX186" fmla="*/ 365 w 10000"/>
                    <a:gd name="connsiteY186" fmla="*/ 7438 h 10161"/>
                    <a:gd name="connsiteX187" fmla="*/ 365 w 10000"/>
                    <a:gd name="connsiteY187" fmla="*/ 7273 h 10161"/>
                    <a:gd name="connsiteX188" fmla="*/ 377 w 10000"/>
                    <a:gd name="connsiteY188" fmla="*/ 7174 h 10161"/>
                    <a:gd name="connsiteX189" fmla="*/ 390 w 10000"/>
                    <a:gd name="connsiteY189" fmla="*/ 7092 h 10161"/>
                    <a:gd name="connsiteX190" fmla="*/ 390 w 10000"/>
                    <a:gd name="connsiteY190" fmla="*/ 7026 h 10161"/>
                    <a:gd name="connsiteX191" fmla="*/ 402 w 10000"/>
                    <a:gd name="connsiteY191" fmla="*/ 6968 h 10161"/>
                    <a:gd name="connsiteX192" fmla="*/ 427 w 10000"/>
                    <a:gd name="connsiteY192" fmla="*/ 6910 h 10161"/>
                    <a:gd name="connsiteX193" fmla="*/ 453 w 10000"/>
                    <a:gd name="connsiteY193" fmla="*/ 6811 h 10161"/>
                    <a:gd name="connsiteX194" fmla="*/ 440 w 10000"/>
                    <a:gd name="connsiteY194" fmla="*/ 6762 h 10161"/>
                    <a:gd name="connsiteX195" fmla="*/ 390 w 10000"/>
                    <a:gd name="connsiteY195" fmla="*/ 6663 h 10161"/>
                    <a:gd name="connsiteX196" fmla="*/ 321 w 10000"/>
                    <a:gd name="connsiteY196" fmla="*/ 6580 h 10161"/>
                    <a:gd name="connsiteX197" fmla="*/ 245 w 10000"/>
                    <a:gd name="connsiteY197" fmla="*/ 6539 h 10161"/>
                    <a:gd name="connsiteX198" fmla="*/ 182 w 10000"/>
                    <a:gd name="connsiteY198" fmla="*/ 6531 h 10161"/>
                    <a:gd name="connsiteX199" fmla="*/ 145 w 10000"/>
                    <a:gd name="connsiteY199" fmla="*/ 6539 h 10161"/>
                    <a:gd name="connsiteX200" fmla="*/ 69 w 10000"/>
                    <a:gd name="connsiteY200" fmla="*/ 6539 h 10161"/>
                    <a:gd name="connsiteX201" fmla="*/ 44 w 10000"/>
                    <a:gd name="connsiteY201" fmla="*/ 6506 h 10161"/>
                    <a:gd name="connsiteX202" fmla="*/ 38 w 10000"/>
                    <a:gd name="connsiteY202" fmla="*/ 6440 h 10161"/>
                    <a:gd name="connsiteX203" fmla="*/ 38 w 10000"/>
                    <a:gd name="connsiteY203" fmla="*/ 6291 h 10161"/>
                    <a:gd name="connsiteX204" fmla="*/ 44 w 10000"/>
                    <a:gd name="connsiteY204" fmla="*/ 6234 h 10161"/>
                    <a:gd name="connsiteX205" fmla="*/ 44 w 10000"/>
                    <a:gd name="connsiteY205" fmla="*/ 6225 h 10161"/>
                    <a:gd name="connsiteX206" fmla="*/ 13 w 10000"/>
                    <a:gd name="connsiteY206" fmla="*/ 6003 h 10161"/>
                    <a:gd name="connsiteX207" fmla="*/ 101 w 10000"/>
                    <a:gd name="connsiteY207" fmla="*/ 5821 h 10161"/>
                    <a:gd name="connsiteX208" fmla="*/ 113 w 10000"/>
                    <a:gd name="connsiteY208" fmla="*/ 5813 h 10161"/>
                    <a:gd name="connsiteX209" fmla="*/ 126 w 10000"/>
                    <a:gd name="connsiteY209" fmla="*/ 5763 h 10161"/>
                    <a:gd name="connsiteX210" fmla="*/ 163 w 10000"/>
                    <a:gd name="connsiteY210" fmla="*/ 5706 h 10161"/>
                    <a:gd name="connsiteX211" fmla="*/ 195 w 10000"/>
                    <a:gd name="connsiteY211" fmla="*/ 5631 h 10161"/>
                    <a:gd name="connsiteX212" fmla="*/ 233 w 10000"/>
                    <a:gd name="connsiteY212" fmla="*/ 5557 h 10161"/>
                    <a:gd name="connsiteX213" fmla="*/ 258 w 10000"/>
                    <a:gd name="connsiteY213" fmla="*/ 5475 h 10161"/>
                    <a:gd name="connsiteX214" fmla="*/ 295 w 10000"/>
                    <a:gd name="connsiteY214" fmla="*/ 5425 h 10161"/>
                    <a:gd name="connsiteX215" fmla="*/ 333 w 10000"/>
                    <a:gd name="connsiteY215" fmla="*/ 5392 h 10161"/>
                    <a:gd name="connsiteX216" fmla="*/ 390 w 10000"/>
                    <a:gd name="connsiteY216" fmla="*/ 5392 h 10161"/>
                    <a:gd name="connsiteX217" fmla="*/ 453 w 10000"/>
                    <a:gd name="connsiteY217" fmla="*/ 5400 h 10161"/>
                    <a:gd name="connsiteX218" fmla="*/ 515 w 10000"/>
                    <a:gd name="connsiteY218" fmla="*/ 5400 h 10161"/>
                    <a:gd name="connsiteX219" fmla="*/ 572 w 10000"/>
                    <a:gd name="connsiteY219" fmla="*/ 5392 h 10161"/>
                    <a:gd name="connsiteX220" fmla="*/ 629 w 10000"/>
                    <a:gd name="connsiteY220" fmla="*/ 5376 h 10161"/>
                    <a:gd name="connsiteX221" fmla="*/ 666 w 10000"/>
                    <a:gd name="connsiteY221" fmla="*/ 5334 h 10161"/>
                    <a:gd name="connsiteX222" fmla="*/ 704 w 10000"/>
                    <a:gd name="connsiteY222" fmla="*/ 5301 h 10161"/>
                    <a:gd name="connsiteX223" fmla="*/ 735 w 10000"/>
                    <a:gd name="connsiteY223" fmla="*/ 5285 h 10161"/>
                    <a:gd name="connsiteX224" fmla="*/ 836 w 10000"/>
                    <a:gd name="connsiteY224" fmla="*/ 5285 h 10161"/>
                    <a:gd name="connsiteX225" fmla="*/ 955 w 10000"/>
                    <a:gd name="connsiteY225" fmla="*/ 5268 h 10161"/>
                    <a:gd name="connsiteX226" fmla="*/ 1012 w 10000"/>
                    <a:gd name="connsiteY226" fmla="*/ 5252 h 10161"/>
                    <a:gd name="connsiteX227" fmla="*/ 1056 w 10000"/>
                    <a:gd name="connsiteY227" fmla="*/ 5244 h 10161"/>
                    <a:gd name="connsiteX228" fmla="*/ 1062 w 10000"/>
                    <a:gd name="connsiteY228" fmla="*/ 5244 h 10161"/>
                    <a:gd name="connsiteX229" fmla="*/ 1062 w 10000"/>
                    <a:gd name="connsiteY229" fmla="*/ 5252 h 10161"/>
                    <a:gd name="connsiteX230" fmla="*/ 1050 w 10000"/>
                    <a:gd name="connsiteY230" fmla="*/ 5334 h 10161"/>
                    <a:gd name="connsiteX231" fmla="*/ 1031 w 10000"/>
                    <a:gd name="connsiteY231" fmla="*/ 5384 h 10161"/>
                    <a:gd name="connsiteX232" fmla="*/ 1031 w 10000"/>
                    <a:gd name="connsiteY232" fmla="*/ 5425 h 10161"/>
                    <a:gd name="connsiteX233" fmla="*/ 1050 w 10000"/>
                    <a:gd name="connsiteY233" fmla="*/ 5466 h 10161"/>
                    <a:gd name="connsiteX234" fmla="*/ 1062 w 10000"/>
                    <a:gd name="connsiteY234" fmla="*/ 5475 h 10161"/>
                    <a:gd name="connsiteX235" fmla="*/ 1131 w 10000"/>
                    <a:gd name="connsiteY235" fmla="*/ 5483 h 10161"/>
                    <a:gd name="connsiteX236" fmla="*/ 1207 w 10000"/>
                    <a:gd name="connsiteY236" fmla="*/ 5508 h 10161"/>
                    <a:gd name="connsiteX237" fmla="*/ 1307 w 10000"/>
                    <a:gd name="connsiteY237" fmla="*/ 5524 h 10161"/>
                    <a:gd name="connsiteX238" fmla="*/ 1383 w 10000"/>
                    <a:gd name="connsiteY238" fmla="*/ 5524 h 10161"/>
                    <a:gd name="connsiteX239" fmla="*/ 1427 w 10000"/>
                    <a:gd name="connsiteY239" fmla="*/ 5483 h 10161"/>
                    <a:gd name="connsiteX240" fmla="*/ 1483 w 10000"/>
                    <a:gd name="connsiteY240" fmla="*/ 5425 h 10161"/>
                    <a:gd name="connsiteX241" fmla="*/ 1571 w 10000"/>
                    <a:gd name="connsiteY241" fmla="*/ 5244 h 10161"/>
                    <a:gd name="connsiteX242" fmla="*/ 1628 w 10000"/>
                    <a:gd name="connsiteY242" fmla="*/ 5186 h 10161"/>
                    <a:gd name="connsiteX243" fmla="*/ 1672 w 10000"/>
                    <a:gd name="connsiteY243" fmla="*/ 5136 h 10161"/>
                    <a:gd name="connsiteX244" fmla="*/ 1728 w 10000"/>
                    <a:gd name="connsiteY244" fmla="*/ 5128 h 10161"/>
                    <a:gd name="connsiteX245" fmla="*/ 1785 w 10000"/>
                    <a:gd name="connsiteY245" fmla="*/ 5136 h 10161"/>
                    <a:gd name="connsiteX246" fmla="*/ 1873 w 10000"/>
                    <a:gd name="connsiteY246" fmla="*/ 5161 h 10161"/>
                    <a:gd name="connsiteX247" fmla="*/ 1961 w 10000"/>
                    <a:gd name="connsiteY247" fmla="*/ 5194 h 10161"/>
                    <a:gd name="connsiteX248" fmla="*/ 2024 w 10000"/>
                    <a:gd name="connsiteY248" fmla="*/ 5227 h 10161"/>
                    <a:gd name="connsiteX249" fmla="*/ 2099 w 10000"/>
                    <a:gd name="connsiteY249" fmla="*/ 5252 h 10161"/>
                    <a:gd name="connsiteX250" fmla="*/ 2143 w 10000"/>
                    <a:gd name="connsiteY250" fmla="*/ 5277 h 10161"/>
                    <a:gd name="connsiteX251" fmla="*/ 2187 w 10000"/>
                    <a:gd name="connsiteY251" fmla="*/ 5252 h 10161"/>
                    <a:gd name="connsiteX252" fmla="*/ 2244 w 10000"/>
                    <a:gd name="connsiteY252" fmla="*/ 5227 h 10161"/>
                    <a:gd name="connsiteX253" fmla="*/ 2288 w 10000"/>
                    <a:gd name="connsiteY253" fmla="*/ 5161 h 10161"/>
                    <a:gd name="connsiteX254" fmla="*/ 2357 w 10000"/>
                    <a:gd name="connsiteY254" fmla="*/ 5103 h 10161"/>
                    <a:gd name="connsiteX255" fmla="*/ 2432 w 10000"/>
                    <a:gd name="connsiteY255" fmla="*/ 5037 h 10161"/>
                    <a:gd name="connsiteX256" fmla="*/ 2514 w 10000"/>
                    <a:gd name="connsiteY256" fmla="*/ 4996 h 10161"/>
                    <a:gd name="connsiteX257" fmla="*/ 2615 w 10000"/>
                    <a:gd name="connsiteY257" fmla="*/ 4955 h 10161"/>
                    <a:gd name="connsiteX258" fmla="*/ 2747 w 10000"/>
                    <a:gd name="connsiteY258" fmla="*/ 4922 h 10161"/>
                    <a:gd name="connsiteX259" fmla="*/ 2866 w 10000"/>
                    <a:gd name="connsiteY259" fmla="*/ 4905 h 10161"/>
                    <a:gd name="connsiteX260" fmla="*/ 2979 w 10000"/>
                    <a:gd name="connsiteY260" fmla="*/ 4889 h 10161"/>
                    <a:gd name="connsiteX261" fmla="*/ 3080 w 10000"/>
                    <a:gd name="connsiteY261" fmla="*/ 4864 h 10161"/>
                    <a:gd name="connsiteX262" fmla="*/ 3149 w 10000"/>
                    <a:gd name="connsiteY262" fmla="*/ 4864 h 10161"/>
                    <a:gd name="connsiteX263" fmla="*/ 3187 w 10000"/>
                    <a:gd name="connsiteY263" fmla="*/ 4831 h 10161"/>
                    <a:gd name="connsiteX264" fmla="*/ 3218 w 10000"/>
                    <a:gd name="connsiteY264" fmla="*/ 4773 h 10161"/>
                    <a:gd name="connsiteX265" fmla="*/ 3224 w 10000"/>
                    <a:gd name="connsiteY265" fmla="*/ 4699 h 10161"/>
                    <a:gd name="connsiteX266" fmla="*/ 3231 w 10000"/>
                    <a:gd name="connsiteY266" fmla="*/ 4592 h 10161"/>
                    <a:gd name="connsiteX267" fmla="*/ 3231 w 10000"/>
                    <a:gd name="connsiteY267" fmla="*/ 4344 h 10161"/>
                    <a:gd name="connsiteX268" fmla="*/ 3256 w 10000"/>
                    <a:gd name="connsiteY268" fmla="*/ 4286 h 10161"/>
                    <a:gd name="connsiteX269" fmla="*/ 3300 w 10000"/>
                    <a:gd name="connsiteY269" fmla="*/ 4237 h 10161"/>
                    <a:gd name="connsiteX270" fmla="*/ 3356 w 10000"/>
                    <a:gd name="connsiteY270" fmla="*/ 4187 h 10161"/>
                    <a:gd name="connsiteX271" fmla="*/ 3419 w 10000"/>
                    <a:gd name="connsiteY271" fmla="*/ 4138 h 10161"/>
                    <a:gd name="connsiteX272" fmla="*/ 3476 w 10000"/>
                    <a:gd name="connsiteY272" fmla="*/ 4088 h 10161"/>
                    <a:gd name="connsiteX273" fmla="*/ 3514 w 10000"/>
                    <a:gd name="connsiteY273" fmla="*/ 4039 h 10161"/>
                    <a:gd name="connsiteX274" fmla="*/ 3545 w 10000"/>
                    <a:gd name="connsiteY274" fmla="*/ 3948 h 10161"/>
                    <a:gd name="connsiteX275" fmla="*/ 3551 w 10000"/>
                    <a:gd name="connsiteY275" fmla="*/ 3824 h 10161"/>
                    <a:gd name="connsiteX276" fmla="*/ 3539 w 10000"/>
                    <a:gd name="connsiteY276" fmla="*/ 3668 h 10161"/>
                    <a:gd name="connsiteX277" fmla="*/ 3501 w 10000"/>
                    <a:gd name="connsiteY277" fmla="*/ 3511 h 10161"/>
                    <a:gd name="connsiteX278" fmla="*/ 3476 w 10000"/>
                    <a:gd name="connsiteY278" fmla="*/ 3395 h 10161"/>
                    <a:gd name="connsiteX279" fmla="*/ 3482 w 10000"/>
                    <a:gd name="connsiteY279" fmla="*/ 3305 h 10161"/>
                    <a:gd name="connsiteX280" fmla="*/ 3501 w 10000"/>
                    <a:gd name="connsiteY280" fmla="*/ 3214 h 10161"/>
                    <a:gd name="connsiteX281" fmla="*/ 3539 w 10000"/>
                    <a:gd name="connsiteY281" fmla="*/ 3140 h 10161"/>
                    <a:gd name="connsiteX282" fmla="*/ 3614 w 10000"/>
                    <a:gd name="connsiteY282" fmla="*/ 2942 h 10161"/>
                    <a:gd name="connsiteX283" fmla="*/ 3627 w 10000"/>
                    <a:gd name="connsiteY283" fmla="*/ 2867 h 10161"/>
                    <a:gd name="connsiteX284" fmla="*/ 3614 w 10000"/>
                    <a:gd name="connsiteY284" fmla="*/ 2818 h 10161"/>
                    <a:gd name="connsiteX285" fmla="*/ 3589 w 10000"/>
                    <a:gd name="connsiteY285" fmla="*/ 2785 h 10161"/>
                    <a:gd name="connsiteX286" fmla="*/ 3551 w 10000"/>
                    <a:gd name="connsiteY286" fmla="*/ 2768 h 10161"/>
                    <a:gd name="connsiteX287" fmla="*/ 3463 w 10000"/>
                    <a:gd name="connsiteY287" fmla="*/ 2752 h 10161"/>
                    <a:gd name="connsiteX288" fmla="*/ 3419 w 10000"/>
                    <a:gd name="connsiteY288" fmla="*/ 2727 h 10161"/>
                    <a:gd name="connsiteX289" fmla="*/ 3394 w 10000"/>
                    <a:gd name="connsiteY289" fmla="*/ 2694 h 10161"/>
                    <a:gd name="connsiteX290" fmla="*/ 3375 w 10000"/>
                    <a:gd name="connsiteY290" fmla="*/ 2644 h 10161"/>
                    <a:gd name="connsiteX291" fmla="*/ 3394 w 10000"/>
                    <a:gd name="connsiteY291" fmla="*/ 2628 h 10161"/>
                    <a:gd name="connsiteX292" fmla="*/ 3432 w 10000"/>
                    <a:gd name="connsiteY292" fmla="*/ 2595 h 10161"/>
                    <a:gd name="connsiteX293" fmla="*/ 3476 w 10000"/>
                    <a:gd name="connsiteY293" fmla="*/ 2587 h 10161"/>
                    <a:gd name="connsiteX294" fmla="*/ 3545 w 10000"/>
                    <a:gd name="connsiteY294" fmla="*/ 2578 h 10161"/>
                    <a:gd name="connsiteX295" fmla="*/ 3608 w 10000"/>
                    <a:gd name="connsiteY295" fmla="*/ 2578 h 10161"/>
                    <a:gd name="connsiteX296" fmla="*/ 3683 w 10000"/>
                    <a:gd name="connsiteY296" fmla="*/ 2587 h 10161"/>
                    <a:gd name="connsiteX297" fmla="*/ 3765 w 10000"/>
                    <a:gd name="connsiteY297" fmla="*/ 2587 h 10161"/>
                    <a:gd name="connsiteX298" fmla="*/ 3853 w 10000"/>
                    <a:gd name="connsiteY298" fmla="*/ 2578 h 10161"/>
                    <a:gd name="connsiteX299" fmla="*/ 3935 w 10000"/>
                    <a:gd name="connsiteY299" fmla="*/ 2562 h 10161"/>
                    <a:gd name="connsiteX300" fmla="*/ 4016 w 10000"/>
                    <a:gd name="connsiteY300" fmla="*/ 2545 h 10161"/>
                    <a:gd name="connsiteX301" fmla="*/ 4085 w 10000"/>
                    <a:gd name="connsiteY301" fmla="*/ 2537 h 10161"/>
                    <a:gd name="connsiteX302" fmla="*/ 4142 w 10000"/>
                    <a:gd name="connsiteY302" fmla="*/ 2545 h 10161"/>
                    <a:gd name="connsiteX303" fmla="*/ 4186 w 10000"/>
                    <a:gd name="connsiteY303" fmla="*/ 2578 h 10161"/>
                    <a:gd name="connsiteX304" fmla="*/ 4230 w 10000"/>
                    <a:gd name="connsiteY304" fmla="*/ 2628 h 10161"/>
                    <a:gd name="connsiteX305" fmla="*/ 4261 w 10000"/>
                    <a:gd name="connsiteY305" fmla="*/ 2669 h 10161"/>
                    <a:gd name="connsiteX306" fmla="*/ 4299 w 10000"/>
                    <a:gd name="connsiteY306" fmla="*/ 2694 h 10161"/>
                    <a:gd name="connsiteX307" fmla="*/ 4513 w 10000"/>
                    <a:gd name="connsiteY307" fmla="*/ 2694 h 10161"/>
                    <a:gd name="connsiteX308" fmla="*/ 4557 w 10000"/>
                    <a:gd name="connsiteY308" fmla="*/ 2686 h 10161"/>
                    <a:gd name="connsiteX309" fmla="*/ 4595 w 10000"/>
                    <a:gd name="connsiteY309" fmla="*/ 2661 h 10161"/>
                    <a:gd name="connsiteX310" fmla="*/ 4601 w 10000"/>
                    <a:gd name="connsiteY310" fmla="*/ 2636 h 10161"/>
                    <a:gd name="connsiteX311" fmla="*/ 4576 w 10000"/>
                    <a:gd name="connsiteY311" fmla="*/ 2595 h 10161"/>
                    <a:gd name="connsiteX312" fmla="*/ 4538 w 10000"/>
                    <a:gd name="connsiteY312" fmla="*/ 2570 h 10161"/>
                    <a:gd name="connsiteX313" fmla="*/ 4494 w 10000"/>
                    <a:gd name="connsiteY313" fmla="*/ 2537 h 10161"/>
                    <a:gd name="connsiteX314" fmla="*/ 4463 w 10000"/>
                    <a:gd name="connsiteY314" fmla="*/ 2504 h 10161"/>
                    <a:gd name="connsiteX315" fmla="*/ 4431 w 10000"/>
                    <a:gd name="connsiteY315" fmla="*/ 2455 h 10161"/>
                    <a:gd name="connsiteX316" fmla="*/ 4431 w 10000"/>
                    <a:gd name="connsiteY316" fmla="*/ 2389 h 10161"/>
                    <a:gd name="connsiteX317" fmla="*/ 4463 w 10000"/>
                    <a:gd name="connsiteY317" fmla="*/ 2306 h 10161"/>
                    <a:gd name="connsiteX318" fmla="*/ 4513 w 10000"/>
                    <a:gd name="connsiteY318" fmla="*/ 2207 h 10161"/>
                    <a:gd name="connsiteX319" fmla="*/ 4569 w 10000"/>
                    <a:gd name="connsiteY319" fmla="*/ 2092 h 10161"/>
                    <a:gd name="connsiteX320" fmla="*/ 4626 w 10000"/>
                    <a:gd name="connsiteY320" fmla="*/ 1951 h 10161"/>
                    <a:gd name="connsiteX321" fmla="*/ 4683 w 10000"/>
                    <a:gd name="connsiteY321" fmla="*/ 1803 h 10161"/>
                    <a:gd name="connsiteX322" fmla="*/ 4739 w 10000"/>
                    <a:gd name="connsiteY322" fmla="*/ 1663 h 10161"/>
                    <a:gd name="connsiteX323" fmla="*/ 4802 w 10000"/>
                    <a:gd name="connsiteY323" fmla="*/ 1531 h 10161"/>
                    <a:gd name="connsiteX324" fmla="*/ 4846 w 10000"/>
                    <a:gd name="connsiteY324" fmla="*/ 1423 h 10161"/>
                    <a:gd name="connsiteX325" fmla="*/ 4884 w 10000"/>
                    <a:gd name="connsiteY325" fmla="*/ 1341 h 10161"/>
                    <a:gd name="connsiteX326" fmla="*/ 4915 w 10000"/>
                    <a:gd name="connsiteY326" fmla="*/ 1300 h 10161"/>
                    <a:gd name="connsiteX327" fmla="*/ 4953 w 10000"/>
                    <a:gd name="connsiteY327" fmla="*/ 1300 h 10161"/>
                    <a:gd name="connsiteX328" fmla="*/ 4997 w 10000"/>
                    <a:gd name="connsiteY328" fmla="*/ 1333 h 10161"/>
                    <a:gd name="connsiteX329" fmla="*/ 5041 w 10000"/>
                    <a:gd name="connsiteY329" fmla="*/ 1366 h 10161"/>
                    <a:gd name="connsiteX330" fmla="*/ 5097 w 10000"/>
                    <a:gd name="connsiteY330" fmla="*/ 1432 h 10161"/>
                    <a:gd name="connsiteX331" fmla="*/ 5141 w 10000"/>
                    <a:gd name="connsiteY331" fmla="*/ 1489 h 10161"/>
                    <a:gd name="connsiteX332" fmla="*/ 5179 w 10000"/>
                    <a:gd name="connsiteY332" fmla="*/ 1547 h 10161"/>
                    <a:gd name="connsiteX333" fmla="*/ 5223 w 10000"/>
                    <a:gd name="connsiteY333" fmla="*/ 1588 h 10161"/>
                    <a:gd name="connsiteX334" fmla="*/ 5349 w 10000"/>
                    <a:gd name="connsiteY334" fmla="*/ 1613 h 10161"/>
                    <a:gd name="connsiteX335" fmla="*/ 5405 w 10000"/>
                    <a:gd name="connsiteY335" fmla="*/ 1613 h 10161"/>
                    <a:gd name="connsiteX336" fmla="*/ 5468 w 10000"/>
                    <a:gd name="connsiteY336" fmla="*/ 1621 h 10161"/>
                    <a:gd name="connsiteX337" fmla="*/ 5500 w 10000"/>
                    <a:gd name="connsiteY337" fmla="*/ 1663 h 10161"/>
                    <a:gd name="connsiteX338" fmla="*/ 5537 w 10000"/>
                    <a:gd name="connsiteY338" fmla="*/ 1687 h 10161"/>
                    <a:gd name="connsiteX339" fmla="*/ 5581 w 10000"/>
                    <a:gd name="connsiteY339" fmla="*/ 1696 h 10161"/>
                    <a:gd name="connsiteX340" fmla="*/ 5638 w 10000"/>
                    <a:gd name="connsiteY340" fmla="*/ 1679 h 10161"/>
                    <a:gd name="connsiteX341" fmla="*/ 5757 w 10000"/>
                    <a:gd name="connsiteY341" fmla="*/ 1638 h 10161"/>
                    <a:gd name="connsiteX342" fmla="*/ 5820 w 10000"/>
                    <a:gd name="connsiteY342" fmla="*/ 1597 h 10161"/>
                    <a:gd name="connsiteX343" fmla="*/ 5864 w 10000"/>
                    <a:gd name="connsiteY343" fmla="*/ 1555 h 10161"/>
                    <a:gd name="connsiteX344" fmla="*/ 5896 w 10000"/>
                    <a:gd name="connsiteY344" fmla="*/ 1489 h 10161"/>
                    <a:gd name="connsiteX345" fmla="*/ 5908 w 10000"/>
                    <a:gd name="connsiteY345" fmla="*/ 1399 h 10161"/>
                    <a:gd name="connsiteX346" fmla="*/ 5915 w 10000"/>
                    <a:gd name="connsiteY346" fmla="*/ 1308 h 10161"/>
                    <a:gd name="connsiteX347" fmla="*/ 5933 w 10000"/>
                    <a:gd name="connsiteY347" fmla="*/ 1201 h 10161"/>
                    <a:gd name="connsiteX348" fmla="*/ 5940 w 10000"/>
                    <a:gd name="connsiteY348" fmla="*/ 1052 h 10161"/>
                    <a:gd name="connsiteX349" fmla="*/ 5971 w 10000"/>
                    <a:gd name="connsiteY349" fmla="*/ 904 h 10161"/>
                    <a:gd name="connsiteX350" fmla="*/ 6009 w 10000"/>
                    <a:gd name="connsiteY350" fmla="*/ 772 h 10161"/>
                    <a:gd name="connsiteX351" fmla="*/ 6053 w 10000"/>
                    <a:gd name="connsiteY351" fmla="*/ 673 h 10161"/>
                    <a:gd name="connsiteX352" fmla="*/ 6091 w 10000"/>
                    <a:gd name="connsiteY352" fmla="*/ 615 h 10161"/>
                    <a:gd name="connsiteX353" fmla="*/ 6153 w 10000"/>
                    <a:gd name="connsiteY353" fmla="*/ 582 h 10161"/>
                    <a:gd name="connsiteX354" fmla="*/ 6216 w 10000"/>
                    <a:gd name="connsiteY354" fmla="*/ 574 h 10161"/>
                    <a:gd name="connsiteX355" fmla="*/ 6285 w 10000"/>
                    <a:gd name="connsiteY355" fmla="*/ 557 h 10161"/>
                    <a:gd name="connsiteX356" fmla="*/ 6342 w 10000"/>
                    <a:gd name="connsiteY356" fmla="*/ 541 h 10161"/>
                    <a:gd name="connsiteX357" fmla="*/ 6405 w 10000"/>
                    <a:gd name="connsiteY357" fmla="*/ 532 h 10161"/>
                    <a:gd name="connsiteX358" fmla="*/ 6442 w 10000"/>
                    <a:gd name="connsiteY358" fmla="*/ 491 h 10161"/>
                    <a:gd name="connsiteX359" fmla="*/ 6468 w 10000"/>
                    <a:gd name="connsiteY359" fmla="*/ 433 h 10161"/>
                    <a:gd name="connsiteX360" fmla="*/ 6480 w 10000"/>
                    <a:gd name="connsiteY360" fmla="*/ 359 h 10161"/>
                    <a:gd name="connsiteX361" fmla="*/ 6486 w 10000"/>
                    <a:gd name="connsiteY361" fmla="*/ 293 h 10161"/>
                    <a:gd name="connsiteX362" fmla="*/ 6505 w 10000"/>
                    <a:gd name="connsiteY362" fmla="*/ 219 h 10161"/>
                    <a:gd name="connsiteX363" fmla="*/ 6543 w 10000"/>
                    <a:gd name="connsiteY363" fmla="*/ 178 h 10161"/>
                    <a:gd name="connsiteX364" fmla="*/ 6587 w 10000"/>
                    <a:gd name="connsiteY364" fmla="*/ 161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10000" h="10161">
                      <a:moveTo>
                        <a:pt x="6587" y="161"/>
                      </a:moveTo>
                      <a:cubicBezTo>
                        <a:pt x="6583" y="107"/>
                        <a:pt x="6579" y="54"/>
                        <a:pt x="6575" y="0"/>
                      </a:cubicBezTo>
                      <a:cubicBezTo>
                        <a:pt x="6604" y="3"/>
                        <a:pt x="6728" y="55"/>
                        <a:pt x="6757" y="58"/>
                      </a:cubicBezTo>
                      <a:lnTo>
                        <a:pt x="6838" y="169"/>
                      </a:lnTo>
                      <a:cubicBezTo>
                        <a:pt x="6859" y="177"/>
                        <a:pt x="6880" y="186"/>
                        <a:pt x="6901" y="194"/>
                      </a:cubicBezTo>
                      <a:lnTo>
                        <a:pt x="6926" y="219"/>
                      </a:lnTo>
                      <a:cubicBezTo>
                        <a:pt x="6924" y="227"/>
                        <a:pt x="6922" y="236"/>
                        <a:pt x="6920" y="244"/>
                      </a:cubicBezTo>
                      <a:lnTo>
                        <a:pt x="6908" y="301"/>
                      </a:lnTo>
                      <a:cubicBezTo>
                        <a:pt x="6897" y="315"/>
                        <a:pt x="6887" y="329"/>
                        <a:pt x="6876" y="343"/>
                      </a:cubicBezTo>
                      <a:cubicBezTo>
                        <a:pt x="6872" y="359"/>
                        <a:pt x="6868" y="376"/>
                        <a:pt x="6864" y="392"/>
                      </a:cubicBezTo>
                      <a:cubicBezTo>
                        <a:pt x="6866" y="409"/>
                        <a:pt x="6868" y="425"/>
                        <a:pt x="6870" y="442"/>
                      </a:cubicBezTo>
                      <a:cubicBezTo>
                        <a:pt x="6876" y="456"/>
                        <a:pt x="6883" y="469"/>
                        <a:pt x="6889" y="483"/>
                      </a:cubicBezTo>
                      <a:cubicBezTo>
                        <a:pt x="6899" y="502"/>
                        <a:pt x="6910" y="522"/>
                        <a:pt x="6920" y="541"/>
                      </a:cubicBezTo>
                      <a:cubicBezTo>
                        <a:pt x="6926" y="566"/>
                        <a:pt x="6933" y="590"/>
                        <a:pt x="6939" y="615"/>
                      </a:cubicBezTo>
                      <a:lnTo>
                        <a:pt x="6945" y="681"/>
                      </a:lnTo>
                      <a:cubicBezTo>
                        <a:pt x="6951" y="695"/>
                        <a:pt x="6958" y="708"/>
                        <a:pt x="6964" y="722"/>
                      </a:cubicBezTo>
                      <a:lnTo>
                        <a:pt x="6996" y="763"/>
                      </a:lnTo>
                      <a:cubicBezTo>
                        <a:pt x="7013" y="771"/>
                        <a:pt x="7029" y="780"/>
                        <a:pt x="7046" y="788"/>
                      </a:cubicBezTo>
                      <a:lnTo>
                        <a:pt x="7090" y="838"/>
                      </a:lnTo>
                      <a:cubicBezTo>
                        <a:pt x="7107" y="865"/>
                        <a:pt x="7123" y="893"/>
                        <a:pt x="7140" y="920"/>
                      </a:cubicBezTo>
                      <a:cubicBezTo>
                        <a:pt x="7157" y="956"/>
                        <a:pt x="7173" y="991"/>
                        <a:pt x="7190" y="1027"/>
                      </a:cubicBezTo>
                      <a:cubicBezTo>
                        <a:pt x="7199" y="1060"/>
                        <a:pt x="7207" y="1093"/>
                        <a:pt x="7216" y="1126"/>
                      </a:cubicBezTo>
                      <a:cubicBezTo>
                        <a:pt x="7228" y="1151"/>
                        <a:pt x="7241" y="1176"/>
                        <a:pt x="7253" y="1201"/>
                      </a:cubicBezTo>
                      <a:cubicBezTo>
                        <a:pt x="7261" y="1215"/>
                        <a:pt x="7270" y="1228"/>
                        <a:pt x="7278" y="1242"/>
                      </a:cubicBezTo>
                      <a:cubicBezTo>
                        <a:pt x="7293" y="1245"/>
                        <a:pt x="7307" y="1247"/>
                        <a:pt x="7322" y="1250"/>
                      </a:cubicBezTo>
                      <a:lnTo>
                        <a:pt x="7385" y="1250"/>
                      </a:lnTo>
                      <a:cubicBezTo>
                        <a:pt x="7404" y="1247"/>
                        <a:pt x="7423" y="1245"/>
                        <a:pt x="7442" y="1242"/>
                      </a:cubicBezTo>
                      <a:cubicBezTo>
                        <a:pt x="7457" y="1245"/>
                        <a:pt x="7471" y="1247"/>
                        <a:pt x="7486" y="1250"/>
                      </a:cubicBezTo>
                      <a:cubicBezTo>
                        <a:pt x="7505" y="1269"/>
                        <a:pt x="7523" y="1289"/>
                        <a:pt x="7542" y="1308"/>
                      </a:cubicBezTo>
                      <a:cubicBezTo>
                        <a:pt x="7551" y="1316"/>
                        <a:pt x="7559" y="1325"/>
                        <a:pt x="7568" y="1333"/>
                      </a:cubicBezTo>
                      <a:lnTo>
                        <a:pt x="7612" y="1333"/>
                      </a:lnTo>
                      <a:lnTo>
                        <a:pt x="7674" y="1366"/>
                      </a:lnTo>
                      <a:cubicBezTo>
                        <a:pt x="7687" y="1385"/>
                        <a:pt x="7699" y="1404"/>
                        <a:pt x="7712" y="1423"/>
                      </a:cubicBezTo>
                      <a:cubicBezTo>
                        <a:pt x="7725" y="1445"/>
                        <a:pt x="7737" y="1467"/>
                        <a:pt x="7750" y="1489"/>
                      </a:cubicBezTo>
                      <a:cubicBezTo>
                        <a:pt x="7763" y="1517"/>
                        <a:pt x="7775" y="1544"/>
                        <a:pt x="7788" y="1572"/>
                      </a:cubicBezTo>
                      <a:cubicBezTo>
                        <a:pt x="7796" y="1605"/>
                        <a:pt x="7805" y="1638"/>
                        <a:pt x="7813" y="1671"/>
                      </a:cubicBezTo>
                      <a:cubicBezTo>
                        <a:pt x="7819" y="1720"/>
                        <a:pt x="7826" y="1770"/>
                        <a:pt x="7832" y="1819"/>
                      </a:cubicBezTo>
                      <a:cubicBezTo>
                        <a:pt x="7851" y="1863"/>
                        <a:pt x="7869" y="1907"/>
                        <a:pt x="7888" y="1951"/>
                      </a:cubicBezTo>
                      <a:cubicBezTo>
                        <a:pt x="7905" y="1987"/>
                        <a:pt x="7921" y="2023"/>
                        <a:pt x="7938" y="2059"/>
                      </a:cubicBezTo>
                      <a:cubicBezTo>
                        <a:pt x="7947" y="2078"/>
                        <a:pt x="7955" y="2097"/>
                        <a:pt x="7964" y="2116"/>
                      </a:cubicBezTo>
                      <a:cubicBezTo>
                        <a:pt x="7974" y="2138"/>
                        <a:pt x="7985" y="2160"/>
                        <a:pt x="7995" y="2182"/>
                      </a:cubicBezTo>
                      <a:cubicBezTo>
                        <a:pt x="7999" y="2201"/>
                        <a:pt x="8004" y="2221"/>
                        <a:pt x="8008" y="2240"/>
                      </a:cubicBezTo>
                      <a:lnTo>
                        <a:pt x="8008" y="2314"/>
                      </a:lnTo>
                      <a:cubicBezTo>
                        <a:pt x="8004" y="2339"/>
                        <a:pt x="7999" y="2364"/>
                        <a:pt x="7995" y="2389"/>
                      </a:cubicBezTo>
                      <a:cubicBezTo>
                        <a:pt x="7985" y="2419"/>
                        <a:pt x="7974" y="2449"/>
                        <a:pt x="7964" y="2479"/>
                      </a:cubicBezTo>
                      <a:cubicBezTo>
                        <a:pt x="7962" y="2507"/>
                        <a:pt x="7959" y="2534"/>
                        <a:pt x="7957" y="2562"/>
                      </a:cubicBezTo>
                      <a:lnTo>
                        <a:pt x="7957" y="2661"/>
                      </a:lnTo>
                      <a:lnTo>
                        <a:pt x="7951" y="2760"/>
                      </a:lnTo>
                      <a:cubicBezTo>
                        <a:pt x="7945" y="2785"/>
                        <a:pt x="7938" y="2809"/>
                        <a:pt x="7932" y="2834"/>
                      </a:cubicBezTo>
                      <a:cubicBezTo>
                        <a:pt x="7919" y="2856"/>
                        <a:pt x="7907" y="2878"/>
                        <a:pt x="7894" y="2900"/>
                      </a:cubicBezTo>
                      <a:cubicBezTo>
                        <a:pt x="7865" y="2933"/>
                        <a:pt x="7835" y="2966"/>
                        <a:pt x="7806" y="2999"/>
                      </a:cubicBezTo>
                      <a:cubicBezTo>
                        <a:pt x="7789" y="3013"/>
                        <a:pt x="7773" y="3027"/>
                        <a:pt x="7756" y="3041"/>
                      </a:cubicBezTo>
                      <a:cubicBezTo>
                        <a:pt x="7748" y="3060"/>
                        <a:pt x="7739" y="3079"/>
                        <a:pt x="7731" y="3098"/>
                      </a:cubicBezTo>
                      <a:cubicBezTo>
                        <a:pt x="7727" y="3117"/>
                        <a:pt x="7722" y="3137"/>
                        <a:pt x="7718" y="3156"/>
                      </a:cubicBezTo>
                      <a:cubicBezTo>
                        <a:pt x="7727" y="3175"/>
                        <a:pt x="7735" y="3195"/>
                        <a:pt x="7744" y="3214"/>
                      </a:cubicBezTo>
                      <a:cubicBezTo>
                        <a:pt x="7754" y="3236"/>
                        <a:pt x="7765" y="3258"/>
                        <a:pt x="7775" y="3280"/>
                      </a:cubicBezTo>
                      <a:cubicBezTo>
                        <a:pt x="7788" y="3296"/>
                        <a:pt x="7800" y="3313"/>
                        <a:pt x="7813" y="3329"/>
                      </a:cubicBezTo>
                      <a:cubicBezTo>
                        <a:pt x="7825" y="3343"/>
                        <a:pt x="7838" y="3357"/>
                        <a:pt x="7850" y="3371"/>
                      </a:cubicBezTo>
                      <a:cubicBezTo>
                        <a:pt x="7861" y="3382"/>
                        <a:pt x="7871" y="3393"/>
                        <a:pt x="7882" y="3404"/>
                      </a:cubicBezTo>
                      <a:cubicBezTo>
                        <a:pt x="7892" y="3412"/>
                        <a:pt x="7903" y="3420"/>
                        <a:pt x="7913" y="3428"/>
                      </a:cubicBezTo>
                      <a:lnTo>
                        <a:pt x="7957" y="3437"/>
                      </a:lnTo>
                      <a:lnTo>
                        <a:pt x="8008" y="3470"/>
                      </a:lnTo>
                      <a:lnTo>
                        <a:pt x="8083" y="3494"/>
                      </a:lnTo>
                      <a:lnTo>
                        <a:pt x="8253" y="3593"/>
                      </a:lnTo>
                      <a:lnTo>
                        <a:pt x="8334" y="3626"/>
                      </a:lnTo>
                      <a:lnTo>
                        <a:pt x="8441" y="3659"/>
                      </a:lnTo>
                      <a:lnTo>
                        <a:pt x="8548" y="3668"/>
                      </a:lnTo>
                      <a:lnTo>
                        <a:pt x="8661" y="3676"/>
                      </a:lnTo>
                      <a:lnTo>
                        <a:pt x="8768" y="3684"/>
                      </a:lnTo>
                      <a:lnTo>
                        <a:pt x="8856" y="3717"/>
                      </a:lnTo>
                      <a:cubicBezTo>
                        <a:pt x="8875" y="3731"/>
                        <a:pt x="8894" y="3744"/>
                        <a:pt x="8913" y="3758"/>
                      </a:cubicBezTo>
                      <a:lnTo>
                        <a:pt x="8982" y="3833"/>
                      </a:lnTo>
                      <a:cubicBezTo>
                        <a:pt x="9007" y="3860"/>
                        <a:pt x="9032" y="3888"/>
                        <a:pt x="9057" y="3915"/>
                      </a:cubicBezTo>
                      <a:cubicBezTo>
                        <a:pt x="9086" y="3943"/>
                        <a:pt x="9116" y="3970"/>
                        <a:pt x="9145" y="3998"/>
                      </a:cubicBezTo>
                      <a:cubicBezTo>
                        <a:pt x="9172" y="4034"/>
                        <a:pt x="9200" y="4069"/>
                        <a:pt x="9227" y="4105"/>
                      </a:cubicBezTo>
                      <a:cubicBezTo>
                        <a:pt x="9252" y="4130"/>
                        <a:pt x="9277" y="4154"/>
                        <a:pt x="9302" y="4179"/>
                      </a:cubicBezTo>
                      <a:lnTo>
                        <a:pt x="9378" y="4212"/>
                      </a:lnTo>
                      <a:lnTo>
                        <a:pt x="9459" y="4245"/>
                      </a:lnTo>
                      <a:cubicBezTo>
                        <a:pt x="9482" y="4251"/>
                        <a:pt x="9506" y="4256"/>
                        <a:pt x="9529" y="4262"/>
                      </a:cubicBezTo>
                      <a:lnTo>
                        <a:pt x="9598" y="4262"/>
                      </a:lnTo>
                      <a:lnTo>
                        <a:pt x="9598" y="4295"/>
                      </a:lnTo>
                      <a:cubicBezTo>
                        <a:pt x="9600" y="4320"/>
                        <a:pt x="9602" y="4344"/>
                        <a:pt x="9604" y="4369"/>
                      </a:cubicBezTo>
                      <a:cubicBezTo>
                        <a:pt x="9612" y="4405"/>
                        <a:pt x="9621" y="4440"/>
                        <a:pt x="9629" y="4476"/>
                      </a:cubicBezTo>
                      <a:cubicBezTo>
                        <a:pt x="9640" y="4504"/>
                        <a:pt x="9650" y="4531"/>
                        <a:pt x="9661" y="4559"/>
                      </a:cubicBezTo>
                      <a:cubicBezTo>
                        <a:pt x="9671" y="4595"/>
                        <a:pt x="9682" y="4630"/>
                        <a:pt x="9692" y="4666"/>
                      </a:cubicBezTo>
                      <a:cubicBezTo>
                        <a:pt x="9698" y="4704"/>
                        <a:pt x="9705" y="4743"/>
                        <a:pt x="9711" y="4781"/>
                      </a:cubicBezTo>
                      <a:cubicBezTo>
                        <a:pt x="9724" y="4822"/>
                        <a:pt x="9736" y="4864"/>
                        <a:pt x="9749" y="4905"/>
                      </a:cubicBezTo>
                      <a:cubicBezTo>
                        <a:pt x="9757" y="4938"/>
                        <a:pt x="9766" y="4971"/>
                        <a:pt x="9774" y="5004"/>
                      </a:cubicBezTo>
                      <a:cubicBezTo>
                        <a:pt x="9782" y="5023"/>
                        <a:pt x="9791" y="5043"/>
                        <a:pt x="9799" y="5062"/>
                      </a:cubicBezTo>
                      <a:cubicBezTo>
                        <a:pt x="9805" y="5089"/>
                        <a:pt x="9812" y="5117"/>
                        <a:pt x="9818" y="5144"/>
                      </a:cubicBezTo>
                      <a:cubicBezTo>
                        <a:pt x="9835" y="5166"/>
                        <a:pt x="9851" y="5189"/>
                        <a:pt x="9868" y="5211"/>
                      </a:cubicBezTo>
                      <a:cubicBezTo>
                        <a:pt x="9881" y="5238"/>
                        <a:pt x="9893" y="5266"/>
                        <a:pt x="9906" y="5293"/>
                      </a:cubicBezTo>
                      <a:cubicBezTo>
                        <a:pt x="9918" y="5318"/>
                        <a:pt x="9931" y="5342"/>
                        <a:pt x="9943" y="5367"/>
                      </a:cubicBezTo>
                      <a:cubicBezTo>
                        <a:pt x="9954" y="5384"/>
                        <a:pt x="9964" y="5400"/>
                        <a:pt x="9975" y="5417"/>
                      </a:cubicBezTo>
                      <a:cubicBezTo>
                        <a:pt x="9981" y="5431"/>
                        <a:pt x="9988" y="5444"/>
                        <a:pt x="9994" y="5458"/>
                      </a:cubicBezTo>
                      <a:cubicBezTo>
                        <a:pt x="9996" y="5461"/>
                        <a:pt x="9998" y="5463"/>
                        <a:pt x="10000" y="5466"/>
                      </a:cubicBezTo>
                      <a:cubicBezTo>
                        <a:pt x="9962" y="5543"/>
                        <a:pt x="9925" y="5620"/>
                        <a:pt x="9887" y="5697"/>
                      </a:cubicBezTo>
                      <a:cubicBezTo>
                        <a:pt x="9897" y="5755"/>
                        <a:pt x="9908" y="5813"/>
                        <a:pt x="9918" y="5871"/>
                      </a:cubicBezTo>
                      <a:cubicBezTo>
                        <a:pt x="9889" y="5915"/>
                        <a:pt x="9859" y="5959"/>
                        <a:pt x="9830" y="6003"/>
                      </a:cubicBezTo>
                      <a:lnTo>
                        <a:pt x="9554" y="6126"/>
                      </a:lnTo>
                      <a:lnTo>
                        <a:pt x="9202" y="6267"/>
                      </a:lnTo>
                      <a:lnTo>
                        <a:pt x="8938" y="6605"/>
                      </a:lnTo>
                      <a:lnTo>
                        <a:pt x="8674" y="6811"/>
                      </a:lnTo>
                      <a:cubicBezTo>
                        <a:pt x="8710" y="7199"/>
                        <a:pt x="8745" y="7587"/>
                        <a:pt x="8781" y="7975"/>
                      </a:cubicBezTo>
                      <a:lnTo>
                        <a:pt x="8510" y="7909"/>
                      </a:lnTo>
                      <a:lnTo>
                        <a:pt x="8303" y="8057"/>
                      </a:lnTo>
                      <a:lnTo>
                        <a:pt x="7813" y="8222"/>
                      </a:lnTo>
                      <a:lnTo>
                        <a:pt x="7354" y="8288"/>
                      </a:lnTo>
                      <a:lnTo>
                        <a:pt x="7121" y="8470"/>
                      </a:lnTo>
                      <a:cubicBezTo>
                        <a:pt x="7115" y="8585"/>
                        <a:pt x="7108" y="8701"/>
                        <a:pt x="7102" y="8816"/>
                      </a:cubicBezTo>
                      <a:lnTo>
                        <a:pt x="7498" y="9229"/>
                      </a:lnTo>
                      <a:cubicBezTo>
                        <a:pt x="7469" y="9325"/>
                        <a:pt x="7439" y="9421"/>
                        <a:pt x="7410" y="9517"/>
                      </a:cubicBezTo>
                      <a:lnTo>
                        <a:pt x="7228" y="9600"/>
                      </a:lnTo>
                      <a:cubicBezTo>
                        <a:pt x="7220" y="9671"/>
                        <a:pt x="7211" y="9743"/>
                        <a:pt x="7203" y="9814"/>
                      </a:cubicBezTo>
                      <a:lnTo>
                        <a:pt x="7335" y="9971"/>
                      </a:lnTo>
                      <a:lnTo>
                        <a:pt x="6983" y="10120"/>
                      </a:lnTo>
                      <a:lnTo>
                        <a:pt x="6776" y="9971"/>
                      </a:lnTo>
                      <a:lnTo>
                        <a:pt x="6474" y="10021"/>
                      </a:lnTo>
                      <a:lnTo>
                        <a:pt x="6091" y="9691"/>
                      </a:lnTo>
                      <a:lnTo>
                        <a:pt x="5770" y="9641"/>
                      </a:lnTo>
                      <a:lnTo>
                        <a:pt x="5537" y="9765"/>
                      </a:lnTo>
                      <a:lnTo>
                        <a:pt x="5148" y="9781"/>
                      </a:lnTo>
                      <a:lnTo>
                        <a:pt x="4783" y="10095"/>
                      </a:lnTo>
                      <a:lnTo>
                        <a:pt x="4657" y="9988"/>
                      </a:lnTo>
                      <a:lnTo>
                        <a:pt x="4199" y="10161"/>
                      </a:lnTo>
                      <a:lnTo>
                        <a:pt x="4016" y="10095"/>
                      </a:lnTo>
                      <a:lnTo>
                        <a:pt x="3853" y="9930"/>
                      </a:lnTo>
                      <a:lnTo>
                        <a:pt x="3463" y="9831"/>
                      </a:lnTo>
                      <a:lnTo>
                        <a:pt x="3300" y="9790"/>
                      </a:lnTo>
                      <a:lnTo>
                        <a:pt x="3174" y="9988"/>
                      </a:lnTo>
                      <a:lnTo>
                        <a:pt x="2979" y="10021"/>
                      </a:lnTo>
                      <a:lnTo>
                        <a:pt x="2860" y="9905"/>
                      </a:lnTo>
                      <a:lnTo>
                        <a:pt x="2489" y="9740"/>
                      </a:lnTo>
                      <a:cubicBezTo>
                        <a:pt x="2485" y="9737"/>
                        <a:pt x="2480" y="9735"/>
                        <a:pt x="2476" y="9732"/>
                      </a:cubicBezTo>
                      <a:cubicBezTo>
                        <a:pt x="2474" y="9724"/>
                        <a:pt x="2472" y="9715"/>
                        <a:pt x="2470" y="9707"/>
                      </a:cubicBezTo>
                      <a:lnTo>
                        <a:pt x="1570" y="9769"/>
                      </a:lnTo>
                      <a:cubicBezTo>
                        <a:pt x="1619" y="9730"/>
                        <a:pt x="1632" y="9532"/>
                        <a:pt x="1681" y="9493"/>
                      </a:cubicBezTo>
                      <a:cubicBezTo>
                        <a:pt x="1698" y="9470"/>
                        <a:pt x="1667" y="9495"/>
                        <a:pt x="1684" y="9472"/>
                      </a:cubicBezTo>
                      <a:cubicBezTo>
                        <a:pt x="1658" y="9438"/>
                        <a:pt x="1566" y="9311"/>
                        <a:pt x="1527" y="9286"/>
                      </a:cubicBezTo>
                      <a:lnTo>
                        <a:pt x="1452" y="9319"/>
                      </a:lnTo>
                      <a:lnTo>
                        <a:pt x="1408" y="9328"/>
                      </a:lnTo>
                      <a:cubicBezTo>
                        <a:pt x="1387" y="9322"/>
                        <a:pt x="1366" y="9317"/>
                        <a:pt x="1345" y="9311"/>
                      </a:cubicBezTo>
                      <a:lnTo>
                        <a:pt x="1263" y="9286"/>
                      </a:lnTo>
                      <a:lnTo>
                        <a:pt x="1094" y="9212"/>
                      </a:lnTo>
                      <a:lnTo>
                        <a:pt x="1006" y="9146"/>
                      </a:lnTo>
                      <a:lnTo>
                        <a:pt x="943" y="9080"/>
                      </a:lnTo>
                      <a:cubicBezTo>
                        <a:pt x="930" y="9055"/>
                        <a:pt x="918" y="9031"/>
                        <a:pt x="905" y="9006"/>
                      </a:cubicBezTo>
                      <a:lnTo>
                        <a:pt x="867" y="8956"/>
                      </a:lnTo>
                      <a:cubicBezTo>
                        <a:pt x="852" y="8948"/>
                        <a:pt x="838" y="8940"/>
                        <a:pt x="823" y="8932"/>
                      </a:cubicBezTo>
                      <a:lnTo>
                        <a:pt x="729" y="8890"/>
                      </a:lnTo>
                      <a:lnTo>
                        <a:pt x="691" y="8849"/>
                      </a:lnTo>
                      <a:cubicBezTo>
                        <a:pt x="679" y="8827"/>
                        <a:pt x="666" y="8805"/>
                        <a:pt x="654" y="8783"/>
                      </a:cubicBezTo>
                      <a:cubicBezTo>
                        <a:pt x="641" y="8753"/>
                        <a:pt x="629" y="8722"/>
                        <a:pt x="616" y="8692"/>
                      </a:cubicBezTo>
                      <a:cubicBezTo>
                        <a:pt x="608" y="8665"/>
                        <a:pt x="599" y="8637"/>
                        <a:pt x="591" y="8610"/>
                      </a:cubicBezTo>
                      <a:cubicBezTo>
                        <a:pt x="589" y="8582"/>
                        <a:pt x="587" y="8555"/>
                        <a:pt x="585" y="8527"/>
                      </a:cubicBezTo>
                      <a:lnTo>
                        <a:pt x="597" y="8461"/>
                      </a:lnTo>
                      <a:cubicBezTo>
                        <a:pt x="603" y="8434"/>
                        <a:pt x="610" y="8406"/>
                        <a:pt x="616" y="8379"/>
                      </a:cubicBezTo>
                      <a:cubicBezTo>
                        <a:pt x="618" y="8349"/>
                        <a:pt x="620" y="8318"/>
                        <a:pt x="622" y="8288"/>
                      </a:cubicBezTo>
                      <a:cubicBezTo>
                        <a:pt x="620" y="8252"/>
                        <a:pt x="618" y="8217"/>
                        <a:pt x="616" y="8181"/>
                      </a:cubicBezTo>
                      <a:cubicBezTo>
                        <a:pt x="608" y="8153"/>
                        <a:pt x="599" y="8126"/>
                        <a:pt x="591" y="8098"/>
                      </a:cubicBezTo>
                      <a:cubicBezTo>
                        <a:pt x="585" y="8082"/>
                        <a:pt x="578" y="8065"/>
                        <a:pt x="572" y="8049"/>
                      </a:cubicBezTo>
                      <a:lnTo>
                        <a:pt x="534" y="8008"/>
                      </a:lnTo>
                      <a:lnTo>
                        <a:pt x="503" y="7983"/>
                      </a:lnTo>
                      <a:lnTo>
                        <a:pt x="471" y="7942"/>
                      </a:lnTo>
                      <a:lnTo>
                        <a:pt x="453" y="7909"/>
                      </a:lnTo>
                      <a:cubicBezTo>
                        <a:pt x="444" y="7895"/>
                        <a:pt x="436" y="7881"/>
                        <a:pt x="427" y="7867"/>
                      </a:cubicBezTo>
                      <a:lnTo>
                        <a:pt x="365" y="7834"/>
                      </a:lnTo>
                      <a:lnTo>
                        <a:pt x="295" y="7810"/>
                      </a:lnTo>
                      <a:cubicBezTo>
                        <a:pt x="270" y="7802"/>
                        <a:pt x="245" y="7793"/>
                        <a:pt x="220" y="7785"/>
                      </a:cubicBezTo>
                      <a:lnTo>
                        <a:pt x="138" y="7760"/>
                      </a:lnTo>
                      <a:cubicBezTo>
                        <a:pt x="115" y="7755"/>
                        <a:pt x="92" y="7749"/>
                        <a:pt x="69" y="7744"/>
                      </a:cubicBezTo>
                      <a:cubicBezTo>
                        <a:pt x="52" y="7736"/>
                        <a:pt x="36" y="7727"/>
                        <a:pt x="19" y="7719"/>
                      </a:cubicBezTo>
                      <a:cubicBezTo>
                        <a:pt x="13" y="7713"/>
                        <a:pt x="6" y="7708"/>
                        <a:pt x="0" y="7702"/>
                      </a:cubicBezTo>
                      <a:cubicBezTo>
                        <a:pt x="15" y="7691"/>
                        <a:pt x="29" y="7680"/>
                        <a:pt x="44" y="7669"/>
                      </a:cubicBezTo>
                      <a:lnTo>
                        <a:pt x="82" y="7628"/>
                      </a:lnTo>
                      <a:cubicBezTo>
                        <a:pt x="101" y="7609"/>
                        <a:pt x="119" y="7589"/>
                        <a:pt x="138" y="7570"/>
                      </a:cubicBezTo>
                      <a:cubicBezTo>
                        <a:pt x="151" y="7554"/>
                        <a:pt x="163" y="7537"/>
                        <a:pt x="176" y="7521"/>
                      </a:cubicBezTo>
                      <a:lnTo>
                        <a:pt x="214" y="7512"/>
                      </a:lnTo>
                      <a:cubicBezTo>
                        <a:pt x="229" y="7531"/>
                        <a:pt x="243" y="7551"/>
                        <a:pt x="258" y="7570"/>
                      </a:cubicBezTo>
                      <a:cubicBezTo>
                        <a:pt x="266" y="7584"/>
                        <a:pt x="275" y="7597"/>
                        <a:pt x="283" y="7611"/>
                      </a:cubicBezTo>
                      <a:lnTo>
                        <a:pt x="295" y="7644"/>
                      </a:lnTo>
                      <a:cubicBezTo>
                        <a:pt x="304" y="7647"/>
                        <a:pt x="312" y="7650"/>
                        <a:pt x="321" y="7653"/>
                      </a:cubicBezTo>
                      <a:lnTo>
                        <a:pt x="358" y="7628"/>
                      </a:lnTo>
                      <a:cubicBezTo>
                        <a:pt x="364" y="7617"/>
                        <a:pt x="371" y="7606"/>
                        <a:pt x="377" y="7595"/>
                      </a:cubicBezTo>
                      <a:lnTo>
                        <a:pt x="377" y="7537"/>
                      </a:lnTo>
                      <a:lnTo>
                        <a:pt x="371" y="7504"/>
                      </a:lnTo>
                      <a:lnTo>
                        <a:pt x="365" y="7438"/>
                      </a:lnTo>
                      <a:lnTo>
                        <a:pt x="365" y="7273"/>
                      </a:lnTo>
                      <a:lnTo>
                        <a:pt x="377" y="7174"/>
                      </a:lnTo>
                      <a:cubicBezTo>
                        <a:pt x="381" y="7147"/>
                        <a:pt x="386" y="7119"/>
                        <a:pt x="390" y="7092"/>
                      </a:cubicBezTo>
                      <a:lnTo>
                        <a:pt x="390" y="7026"/>
                      </a:lnTo>
                      <a:cubicBezTo>
                        <a:pt x="394" y="7007"/>
                        <a:pt x="398" y="6987"/>
                        <a:pt x="402" y="6968"/>
                      </a:cubicBezTo>
                      <a:cubicBezTo>
                        <a:pt x="410" y="6949"/>
                        <a:pt x="419" y="6929"/>
                        <a:pt x="427" y="6910"/>
                      </a:cubicBezTo>
                      <a:cubicBezTo>
                        <a:pt x="436" y="6877"/>
                        <a:pt x="444" y="6844"/>
                        <a:pt x="453" y="6811"/>
                      </a:cubicBezTo>
                      <a:cubicBezTo>
                        <a:pt x="449" y="6795"/>
                        <a:pt x="444" y="6778"/>
                        <a:pt x="440" y="6762"/>
                      </a:cubicBezTo>
                      <a:cubicBezTo>
                        <a:pt x="423" y="6729"/>
                        <a:pt x="407" y="6696"/>
                        <a:pt x="390" y="6663"/>
                      </a:cubicBezTo>
                      <a:cubicBezTo>
                        <a:pt x="367" y="6635"/>
                        <a:pt x="344" y="6608"/>
                        <a:pt x="321" y="6580"/>
                      </a:cubicBezTo>
                      <a:cubicBezTo>
                        <a:pt x="296" y="6566"/>
                        <a:pt x="270" y="6553"/>
                        <a:pt x="245" y="6539"/>
                      </a:cubicBezTo>
                      <a:cubicBezTo>
                        <a:pt x="224" y="6536"/>
                        <a:pt x="203" y="6534"/>
                        <a:pt x="182" y="6531"/>
                      </a:cubicBezTo>
                      <a:cubicBezTo>
                        <a:pt x="170" y="6534"/>
                        <a:pt x="157" y="6536"/>
                        <a:pt x="145" y="6539"/>
                      </a:cubicBezTo>
                      <a:lnTo>
                        <a:pt x="69" y="6539"/>
                      </a:lnTo>
                      <a:cubicBezTo>
                        <a:pt x="61" y="6528"/>
                        <a:pt x="52" y="6517"/>
                        <a:pt x="44" y="6506"/>
                      </a:cubicBezTo>
                      <a:lnTo>
                        <a:pt x="38" y="6440"/>
                      </a:lnTo>
                      <a:lnTo>
                        <a:pt x="38" y="6291"/>
                      </a:lnTo>
                      <a:lnTo>
                        <a:pt x="44" y="6234"/>
                      </a:lnTo>
                      <a:lnTo>
                        <a:pt x="44" y="6225"/>
                      </a:lnTo>
                      <a:cubicBezTo>
                        <a:pt x="34" y="6151"/>
                        <a:pt x="23" y="6077"/>
                        <a:pt x="13" y="6003"/>
                      </a:cubicBezTo>
                      <a:cubicBezTo>
                        <a:pt x="42" y="5942"/>
                        <a:pt x="72" y="5882"/>
                        <a:pt x="101" y="5821"/>
                      </a:cubicBezTo>
                      <a:cubicBezTo>
                        <a:pt x="105" y="5818"/>
                        <a:pt x="109" y="5816"/>
                        <a:pt x="113" y="5813"/>
                      </a:cubicBezTo>
                      <a:cubicBezTo>
                        <a:pt x="117" y="5796"/>
                        <a:pt x="122" y="5780"/>
                        <a:pt x="126" y="5763"/>
                      </a:cubicBezTo>
                      <a:cubicBezTo>
                        <a:pt x="138" y="5744"/>
                        <a:pt x="151" y="5725"/>
                        <a:pt x="163" y="5706"/>
                      </a:cubicBezTo>
                      <a:cubicBezTo>
                        <a:pt x="174" y="5681"/>
                        <a:pt x="184" y="5656"/>
                        <a:pt x="195" y="5631"/>
                      </a:cubicBezTo>
                      <a:cubicBezTo>
                        <a:pt x="208" y="5606"/>
                        <a:pt x="220" y="5582"/>
                        <a:pt x="233" y="5557"/>
                      </a:cubicBezTo>
                      <a:cubicBezTo>
                        <a:pt x="241" y="5530"/>
                        <a:pt x="250" y="5502"/>
                        <a:pt x="258" y="5475"/>
                      </a:cubicBezTo>
                      <a:cubicBezTo>
                        <a:pt x="270" y="5458"/>
                        <a:pt x="283" y="5442"/>
                        <a:pt x="295" y="5425"/>
                      </a:cubicBezTo>
                      <a:cubicBezTo>
                        <a:pt x="308" y="5414"/>
                        <a:pt x="320" y="5403"/>
                        <a:pt x="333" y="5392"/>
                      </a:cubicBezTo>
                      <a:lnTo>
                        <a:pt x="390" y="5392"/>
                      </a:lnTo>
                      <a:cubicBezTo>
                        <a:pt x="411" y="5395"/>
                        <a:pt x="432" y="5397"/>
                        <a:pt x="453" y="5400"/>
                      </a:cubicBezTo>
                      <a:lnTo>
                        <a:pt x="515" y="5400"/>
                      </a:lnTo>
                      <a:cubicBezTo>
                        <a:pt x="534" y="5397"/>
                        <a:pt x="553" y="5395"/>
                        <a:pt x="572" y="5392"/>
                      </a:cubicBezTo>
                      <a:cubicBezTo>
                        <a:pt x="591" y="5387"/>
                        <a:pt x="610" y="5381"/>
                        <a:pt x="629" y="5376"/>
                      </a:cubicBezTo>
                      <a:cubicBezTo>
                        <a:pt x="641" y="5362"/>
                        <a:pt x="654" y="5348"/>
                        <a:pt x="666" y="5334"/>
                      </a:cubicBezTo>
                      <a:cubicBezTo>
                        <a:pt x="679" y="5323"/>
                        <a:pt x="691" y="5312"/>
                        <a:pt x="704" y="5301"/>
                      </a:cubicBezTo>
                      <a:cubicBezTo>
                        <a:pt x="714" y="5296"/>
                        <a:pt x="725" y="5290"/>
                        <a:pt x="735" y="5285"/>
                      </a:cubicBezTo>
                      <a:lnTo>
                        <a:pt x="836" y="5285"/>
                      </a:lnTo>
                      <a:lnTo>
                        <a:pt x="955" y="5268"/>
                      </a:lnTo>
                      <a:cubicBezTo>
                        <a:pt x="974" y="5263"/>
                        <a:pt x="993" y="5257"/>
                        <a:pt x="1012" y="5252"/>
                      </a:cubicBezTo>
                      <a:cubicBezTo>
                        <a:pt x="1027" y="5249"/>
                        <a:pt x="1041" y="5247"/>
                        <a:pt x="1056" y="5244"/>
                      </a:cubicBezTo>
                      <a:lnTo>
                        <a:pt x="1062" y="5244"/>
                      </a:lnTo>
                      <a:lnTo>
                        <a:pt x="1062" y="5252"/>
                      </a:lnTo>
                      <a:cubicBezTo>
                        <a:pt x="1058" y="5279"/>
                        <a:pt x="1054" y="5307"/>
                        <a:pt x="1050" y="5334"/>
                      </a:cubicBezTo>
                      <a:cubicBezTo>
                        <a:pt x="1044" y="5351"/>
                        <a:pt x="1037" y="5367"/>
                        <a:pt x="1031" y="5384"/>
                      </a:cubicBezTo>
                      <a:lnTo>
                        <a:pt x="1031" y="5425"/>
                      </a:lnTo>
                      <a:cubicBezTo>
                        <a:pt x="1037" y="5439"/>
                        <a:pt x="1044" y="5452"/>
                        <a:pt x="1050" y="5466"/>
                      </a:cubicBezTo>
                      <a:lnTo>
                        <a:pt x="1062" y="5475"/>
                      </a:lnTo>
                      <a:cubicBezTo>
                        <a:pt x="1085" y="5478"/>
                        <a:pt x="1108" y="5480"/>
                        <a:pt x="1131" y="5483"/>
                      </a:cubicBezTo>
                      <a:lnTo>
                        <a:pt x="1207" y="5508"/>
                      </a:lnTo>
                      <a:lnTo>
                        <a:pt x="1307" y="5524"/>
                      </a:lnTo>
                      <a:lnTo>
                        <a:pt x="1383" y="5524"/>
                      </a:lnTo>
                      <a:lnTo>
                        <a:pt x="1427" y="5483"/>
                      </a:lnTo>
                      <a:cubicBezTo>
                        <a:pt x="1446" y="5464"/>
                        <a:pt x="1464" y="5444"/>
                        <a:pt x="1483" y="5425"/>
                      </a:cubicBezTo>
                      <a:cubicBezTo>
                        <a:pt x="1512" y="5365"/>
                        <a:pt x="1542" y="5304"/>
                        <a:pt x="1571" y="5244"/>
                      </a:cubicBezTo>
                      <a:cubicBezTo>
                        <a:pt x="1590" y="5225"/>
                        <a:pt x="1609" y="5205"/>
                        <a:pt x="1628" y="5186"/>
                      </a:cubicBezTo>
                      <a:lnTo>
                        <a:pt x="1672" y="5136"/>
                      </a:lnTo>
                      <a:cubicBezTo>
                        <a:pt x="1691" y="5133"/>
                        <a:pt x="1709" y="5131"/>
                        <a:pt x="1728" y="5128"/>
                      </a:cubicBezTo>
                      <a:cubicBezTo>
                        <a:pt x="1747" y="5131"/>
                        <a:pt x="1766" y="5133"/>
                        <a:pt x="1785" y="5136"/>
                      </a:cubicBezTo>
                      <a:lnTo>
                        <a:pt x="1873" y="5161"/>
                      </a:lnTo>
                      <a:lnTo>
                        <a:pt x="1961" y="5194"/>
                      </a:lnTo>
                      <a:lnTo>
                        <a:pt x="2024" y="5227"/>
                      </a:lnTo>
                      <a:cubicBezTo>
                        <a:pt x="2049" y="5235"/>
                        <a:pt x="2074" y="5244"/>
                        <a:pt x="2099" y="5252"/>
                      </a:cubicBezTo>
                      <a:cubicBezTo>
                        <a:pt x="2114" y="5260"/>
                        <a:pt x="2128" y="5269"/>
                        <a:pt x="2143" y="5277"/>
                      </a:cubicBezTo>
                      <a:cubicBezTo>
                        <a:pt x="2158" y="5269"/>
                        <a:pt x="2172" y="5260"/>
                        <a:pt x="2187" y="5252"/>
                      </a:cubicBezTo>
                      <a:cubicBezTo>
                        <a:pt x="2206" y="5244"/>
                        <a:pt x="2225" y="5235"/>
                        <a:pt x="2244" y="5227"/>
                      </a:cubicBezTo>
                      <a:cubicBezTo>
                        <a:pt x="2259" y="5205"/>
                        <a:pt x="2273" y="5183"/>
                        <a:pt x="2288" y="5161"/>
                      </a:cubicBezTo>
                      <a:cubicBezTo>
                        <a:pt x="2311" y="5142"/>
                        <a:pt x="2334" y="5122"/>
                        <a:pt x="2357" y="5103"/>
                      </a:cubicBezTo>
                      <a:lnTo>
                        <a:pt x="2432" y="5037"/>
                      </a:lnTo>
                      <a:cubicBezTo>
                        <a:pt x="2459" y="5023"/>
                        <a:pt x="2487" y="5010"/>
                        <a:pt x="2514" y="4996"/>
                      </a:cubicBezTo>
                      <a:lnTo>
                        <a:pt x="2615" y="4955"/>
                      </a:lnTo>
                      <a:lnTo>
                        <a:pt x="2747" y="4922"/>
                      </a:lnTo>
                      <a:lnTo>
                        <a:pt x="2866" y="4905"/>
                      </a:lnTo>
                      <a:cubicBezTo>
                        <a:pt x="2904" y="4900"/>
                        <a:pt x="2941" y="4894"/>
                        <a:pt x="2979" y="4889"/>
                      </a:cubicBezTo>
                      <a:cubicBezTo>
                        <a:pt x="3013" y="4881"/>
                        <a:pt x="3046" y="4872"/>
                        <a:pt x="3080" y="4864"/>
                      </a:cubicBezTo>
                      <a:lnTo>
                        <a:pt x="3149" y="4864"/>
                      </a:lnTo>
                      <a:cubicBezTo>
                        <a:pt x="3162" y="4853"/>
                        <a:pt x="3174" y="4842"/>
                        <a:pt x="3187" y="4831"/>
                      </a:cubicBezTo>
                      <a:cubicBezTo>
                        <a:pt x="3197" y="4812"/>
                        <a:pt x="3208" y="4792"/>
                        <a:pt x="3218" y="4773"/>
                      </a:cubicBezTo>
                      <a:cubicBezTo>
                        <a:pt x="3220" y="4748"/>
                        <a:pt x="3222" y="4724"/>
                        <a:pt x="3224" y="4699"/>
                      </a:cubicBezTo>
                      <a:cubicBezTo>
                        <a:pt x="3226" y="4663"/>
                        <a:pt x="3229" y="4628"/>
                        <a:pt x="3231" y="4592"/>
                      </a:cubicBezTo>
                      <a:lnTo>
                        <a:pt x="3231" y="4344"/>
                      </a:lnTo>
                      <a:cubicBezTo>
                        <a:pt x="3239" y="4325"/>
                        <a:pt x="3248" y="4305"/>
                        <a:pt x="3256" y="4286"/>
                      </a:cubicBezTo>
                      <a:cubicBezTo>
                        <a:pt x="3271" y="4270"/>
                        <a:pt x="3285" y="4253"/>
                        <a:pt x="3300" y="4237"/>
                      </a:cubicBezTo>
                      <a:lnTo>
                        <a:pt x="3356" y="4187"/>
                      </a:lnTo>
                      <a:cubicBezTo>
                        <a:pt x="3377" y="4171"/>
                        <a:pt x="3398" y="4154"/>
                        <a:pt x="3419" y="4138"/>
                      </a:cubicBezTo>
                      <a:cubicBezTo>
                        <a:pt x="3438" y="4121"/>
                        <a:pt x="3457" y="4105"/>
                        <a:pt x="3476" y="4088"/>
                      </a:cubicBezTo>
                      <a:cubicBezTo>
                        <a:pt x="3489" y="4072"/>
                        <a:pt x="3501" y="4055"/>
                        <a:pt x="3514" y="4039"/>
                      </a:cubicBezTo>
                      <a:cubicBezTo>
                        <a:pt x="3524" y="4009"/>
                        <a:pt x="3535" y="3978"/>
                        <a:pt x="3545" y="3948"/>
                      </a:cubicBezTo>
                      <a:cubicBezTo>
                        <a:pt x="3547" y="3907"/>
                        <a:pt x="3549" y="3865"/>
                        <a:pt x="3551" y="3824"/>
                      </a:cubicBezTo>
                      <a:lnTo>
                        <a:pt x="3539" y="3668"/>
                      </a:lnTo>
                      <a:cubicBezTo>
                        <a:pt x="3526" y="3616"/>
                        <a:pt x="3514" y="3563"/>
                        <a:pt x="3501" y="3511"/>
                      </a:cubicBezTo>
                      <a:cubicBezTo>
                        <a:pt x="3493" y="3472"/>
                        <a:pt x="3484" y="3434"/>
                        <a:pt x="3476" y="3395"/>
                      </a:cubicBezTo>
                      <a:lnTo>
                        <a:pt x="3482" y="3305"/>
                      </a:lnTo>
                      <a:cubicBezTo>
                        <a:pt x="3488" y="3275"/>
                        <a:pt x="3495" y="3244"/>
                        <a:pt x="3501" y="3214"/>
                      </a:cubicBezTo>
                      <a:cubicBezTo>
                        <a:pt x="3514" y="3189"/>
                        <a:pt x="3526" y="3165"/>
                        <a:pt x="3539" y="3140"/>
                      </a:cubicBezTo>
                      <a:lnTo>
                        <a:pt x="3614" y="2942"/>
                      </a:lnTo>
                      <a:cubicBezTo>
                        <a:pt x="3618" y="2917"/>
                        <a:pt x="3623" y="2892"/>
                        <a:pt x="3627" y="2867"/>
                      </a:cubicBezTo>
                      <a:cubicBezTo>
                        <a:pt x="3623" y="2851"/>
                        <a:pt x="3618" y="2834"/>
                        <a:pt x="3614" y="2818"/>
                      </a:cubicBezTo>
                      <a:cubicBezTo>
                        <a:pt x="3606" y="2807"/>
                        <a:pt x="3597" y="2796"/>
                        <a:pt x="3589" y="2785"/>
                      </a:cubicBezTo>
                      <a:cubicBezTo>
                        <a:pt x="3576" y="2779"/>
                        <a:pt x="3564" y="2774"/>
                        <a:pt x="3551" y="2768"/>
                      </a:cubicBezTo>
                      <a:lnTo>
                        <a:pt x="3463" y="2752"/>
                      </a:lnTo>
                      <a:cubicBezTo>
                        <a:pt x="3448" y="2744"/>
                        <a:pt x="3434" y="2735"/>
                        <a:pt x="3419" y="2727"/>
                      </a:cubicBezTo>
                      <a:cubicBezTo>
                        <a:pt x="3411" y="2716"/>
                        <a:pt x="3402" y="2705"/>
                        <a:pt x="3394" y="2694"/>
                      </a:cubicBezTo>
                      <a:cubicBezTo>
                        <a:pt x="3388" y="2677"/>
                        <a:pt x="3381" y="2661"/>
                        <a:pt x="3375" y="2644"/>
                      </a:cubicBezTo>
                      <a:lnTo>
                        <a:pt x="3394" y="2628"/>
                      </a:lnTo>
                      <a:cubicBezTo>
                        <a:pt x="3407" y="2617"/>
                        <a:pt x="3419" y="2606"/>
                        <a:pt x="3432" y="2595"/>
                      </a:cubicBezTo>
                      <a:cubicBezTo>
                        <a:pt x="3447" y="2592"/>
                        <a:pt x="3461" y="2590"/>
                        <a:pt x="3476" y="2587"/>
                      </a:cubicBezTo>
                      <a:lnTo>
                        <a:pt x="3545" y="2578"/>
                      </a:lnTo>
                      <a:lnTo>
                        <a:pt x="3608" y="2578"/>
                      </a:lnTo>
                      <a:lnTo>
                        <a:pt x="3683" y="2587"/>
                      </a:lnTo>
                      <a:lnTo>
                        <a:pt x="3765" y="2587"/>
                      </a:lnTo>
                      <a:lnTo>
                        <a:pt x="3853" y="2578"/>
                      </a:lnTo>
                      <a:lnTo>
                        <a:pt x="3935" y="2562"/>
                      </a:lnTo>
                      <a:cubicBezTo>
                        <a:pt x="3962" y="2556"/>
                        <a:pt x="3989" y="2551"/>
                        <a:pt x="4016" y="2545"/>
                      </a:cubicBezTo>
                      <a:cubicBezTo>
                        <a:pt x="4039" y="2542"/>
                        <a:pt x="4062" y="2540"/>
                        <a:pt x="4085" y="2537"/>
                      </a:cubicBezTo>
                      <a:cubicBezTo>
                        <a:pt x="4104" y="2540"/>
                        <a:pt x="4123" y="2542"/>
                        <a:pt x="4142" y="2545"/>
                      </a:cubicBezTo>
                      <a:cubicBezTo>
                        <a:pt x="4157" y="2556"/>
                        <a:pt x="4171" y="2567"/>
                        <a:pt x="4186" y="2578"/>
                      </a:cubicBezTo>
                      <a:lnTo>
                        <a:pt x="4230" y="2628"/>
                      </a:lnTo>
                      <a:cubicBezTo>
                        <a:pt x="4240" y="2642"/>
                        <a:pt x="4251" y="2655"/>
                        <a:pt x="4261" y="2669"/>
                      </a:cubicBezTo>
                      <a:cubicBezTo>
                        <a:pt x="4274" y="2677"/>
                        <a:pt x="4286" y="2686"/>
                        <a:pt x="4299" y="2694"/>
                      </a:cubicBezTo>
                      <a:lnTo>
                        <a:pt x="4513" y="2694"/>
                      </a:lnTo>
                      <a:cubicBezTo>
                        <a:pt x="4528" y="2691"/>
                        <a:pt x="4542" y="2689"/>
                        <a:pt x="4557" y="2686"/>
                      </a:cubicBezTo>
                      <a:cubicBezTo>
                        <a:pt x="4570" y="2678"/>
                        <a:pt x="4582" y="2669"/>
                        <a:pt x="4595" y="2661"/>
                      </a:cubicBezTo>
                      <a:cubicBezTo>
                        <a:pt x="4597" y="2653"/>
                        <a:pt x="4599" y="2644"/>
                        <a:pt x="4601" y="2636"/>
                      </a:cubicBezTo>
                      <a:cubicBezTo>
                        <a:pt x="4593" y="2622"/>
                        <a:pt x="4584" y="2609"/>
                        <a:pt x="4576" y="2595"/>
                      </a:cubicBezTo>
                      <a:cubicBezTo>
                        <a:pt x="4563" y="2587"/>
                        <a:pt x="4551" y="2578"/>
                        <a:pt x="4538" y="2570"/>
                      </a:cubicBezTo>
                      <a:cubicBezTo>
                        <a:pt x="4523" y="2559"/>
                        <a:pt x="4509" y="2548"/>
                        <a:pt x="4494" y="2537"/>
                      </a:cubicBezTo>
                      <a:cubicBezTo>
                        <a:pt x="4484" y="2526"/>
                        <a:pt x="4473" y="2515"/>
                        <a:pt x="4463" y="2504"/>
                      </a:cubicBezTo>
                      <a:cubicBezTo>
                        <a:pt x="4452" y="2488"/>
                        <a:pt x="4442" y="2471"/>
                        <a:pt x="4431" y="2455"/>
                      </a:cubicBezTo>
                      <a:lnTo>
                        <a:pt x="4431" y="2389"/>
                      </a:lnTo>
                      <a:cubicBezTo>
                        <a:pt x="4442" y="2361"/>
                        <a:pt x="4452" y="2334"/>
                        <a:pt x="4463" y="2306"/>
                      </a:cubicBezTo>
                      <a:cubicBezTo>
                        <a:pt x="4480" y="2273"/>
                        <a:pt x="4496" y="2240"/>
                        <a:pt x="4513" y="2207"/>
                      </a:cubicBezTo>
                      <a:cubicBezTo>
                        <a:pt x="4532" y="2169"/>
                        <a:pt x="4550" y="2130"/>
                        <a:pt x="4569" y="2092"/>
                      </a:cubicBezTo>
                      <a:lnTo>
                        <a:pt x="4626" y="1951"/>
                      </a:lnTo>
                      <a:cubicBezTo>
                        <a:pt x="4645" y="1902"/>
                        <a:pt x="4664" y="1852"/>
                        <a:pt x="4683" y="1803"/>
                      </a:cubicBezTo>
                      <a:cubicBezTo>
                        <a:pt x="4702" y="1756"/>
                        <a:pt x="4720" y="1710"/>
                        <a:pt x="4739" y="1663"/>
                      </a:cubicBezTo>
                      <a:lnTo>
                        <a:pt x="4802" y="1531"/>
                      </a:lnTo>
                      <a:cubicBezTo>
                        <a:pt x="4817" y="1495"/>
                        <a:pt x="4831" y="1459"/>
                        <a:pt x="4846" y="1423"/>
                      </a:cubicBezTo>
                      <a:cubicBezTo>
                        <a:pt x="4859" y="1396"/>
                        <a:pt x="4871" y="1368"/>
                        <a:pt x="4884" y="1341"/>
                      </a:cubicBezTo>
                      <a:cubicBezTo>
                        <a:pt x="4894" y="1327"/>
                        <a:pt x="4905" y="1314"/>
                        <a:pt x="4915" y="1300"/>
                      </a:cubicBezTo>
                      <a:lnTo>
                        <a:pt x="4953" y="1300"/>
                      </a:lnTo>
                      <a:cubicBezTo>
                        <a:pt x="4968" y="1311"/>
                        <a:pt x="4982" y="1322"/>
                        <a:pt x="4997" y="1333"/>
                      </a:cubicBezTo>
                      <a:cubicBezTo>
                        <a:pt x="5012" y="1344"/>
                        <a:pt x="5026" y="1355"/>
                        <a:pt x="5041" y="1366"/>
                      </a:cubicBezTo>
                      <a:cubicBezTo>
                        <a:pt x="5060" y="1388"/>
                        <a:pt x="5078" y="1410"/>
                        <a:pt x="5097" y="1432"/>
                      </a:cubicBezTo>
                      <a:cubicBezTo>
                        <a:pt x="5112" y="1451"/>
                        <a:pt x="5126" y="1470"/>
                        <a:pt x="5141" y="1489"/>
                      </a:cubicBezTo>
                      <a:cubicBezTo>
                        <a:pt x="5154" y="1508"/>
                        <a:pt x="5166" y="1528"/>
                        <a:pt x="5179" y="1547"/>
                      </a:cubicBezTo>
                      <a:lnTo>
                        <a:pt x="5223" y="1588"/>
                      </a:lnTo>
                      <a:lnTo>
                        <a:pt x="5349" y="1613"/>
                      </a:lnTo>
                      <a:lnTo>
                        <a:pt x="5405" y="1613"/>
                      </a:lnTo>
                      <a:cubicBezTo>
                        <a:pt x="5426" y="1616"/>
                        <a:pt x="5447" y="1618"/>
                        <a:pt x="5468" y="1621"/>
                      </a:cubicBezTo>
                      <a:cubicBezTo>
                        <a:pt x="5479" y="1635"/>
                        <a:pt x="5489" y="1649"/>
                        <a:pt x="5500" y="1663"/>
                      </a:cubicBezTo>
                      <a:cubicBezTo>
                        <a:pt x="5512" y="1671"/>
                        <a:pt x="5525" y="1679"/>
                        <a:pt x="5537" y="1687"/>
                      </a:cubicBezTo>
                      <a:lnTo>
                        <a:pt x="5581" y="1696"/>
                      </a:lnTo>
                      <a:cubicBezTo>
                        <a:pt x="5600" y="1690"/>
                        <a:pt x="5619" y="1685"/>
                        <a:pt x="5638" y="1679"/>
                      </a:cubicBezTo>
                      <a:lnTo>
                        <a:pt x="5757" y="1638"/>
                      </a:lnTo>
                      <a:cubicBezTo>
                        <a:pt x="5778" y="1624"/>
                        <a:pt x="5799" y="1611"/>
                        <a:pt x="5820" y="1597"/>
                      </a:cubicBezTo>
                      <a:cubicBezTo>
                        <a:pt x="5835" y="1583"/>
                        <a:pt x="5849" y="1569"/>
                        <a:pt x="5864" y="1555"/>
                      </a:cubicBezTo>
                      <a:cubicBezTo>
                        <a:pt x="5875" y="1533"/>
                        <a:pt x="5885" y="1511"/>
                        <a:pt x="5896" y="1489"/>
                      </a:cubicBezTo>
                      <a:lnTo>
                        <a:pt x="5908" y="1399"/>
                      </a:lnTo>
                      <a:cubicBezTo>
                        <a:pt x="5910" y="1369"/>
                        <a:pt x="5913" y="1338"/>
                        <a:pt x="5915" y="1308"/>
                      </a:cubicBezTo>
                      <a:cubicBezTo>
                        <a:pt x="5921" y="1272"/>
                        <a:pt x="5927" y="1237"/>
                        <a:pt x="5933" y="1201"/>
                      </a:cubicBezTo>
                      <a:cubicBezTo>
                        <a:pt x="5935" y="1151"/>
                        <a:pt x="5938" y="1102"/>
                        <a:pt x="5940" y="1052"/>
                      </a:cubicBezTo>
                      <a:cubicBezTo>
                        <a:pt x="5950" y="1003"/>
                        <a:pt x="5961" y="953"/>
                        <a:pt x="5971" y="904"/>
                      </a:cubicBezTo>
                      <a:cubicBezTo>
                        <a:pt x="5984" y="860"/>
                        <a:pt x="5996" y="816"/>
                        <a:pt x="6009" y="772"/>
                      </a:cubicBezTo>
                      <a:cubicBezTo>
                        <a:pt x="6024" y="739"/>
                        <a:pt x="6038" y="706"/>
                        <a:pt x="6053" y="673"/>
                      </a:cubicBezTo>
                      <a:cubicBezTo>
                        <a:pt x="6066" y="654"/>
                        <a:pt x="6078" y="634"/>
                        <a:pt x="6091" y="615"/>
                      </a:cubicBezTo>
                      <a:lnTo>
                        <a:pt x="6153" y="582"/>
                      </a:lnTo>
                      <a:cubicBezTo>
                        <a:pt x="6174" y="579"/>
                        <a:pt x="6195" y="577"/>
                        <a:pt x="6216" y="574"/>
                      </a:cubicBezTo>
                      <a:cubicBezTo>
                        <a:pt x="6239" y="568"/>
                        <a:pt x="6262" y="563"/>
                        <a:pt x="6285" y="557"/>
                      </a:cubicBezTo>
                      <a:cubicBezTo>
                        <a:pt x="6304" y="552"/>
                        <a:pt x="6323" y="546"/>
                        <a:pt x="6342" y="541"/>
                      </a:cubicBezTo>
                      <a:lnTo>
                        <a:pt x="6405" y="532"/>
                      </a:lnTo>
                      <a:cubicBezTo>
                        <a:pt x="6417" y="518"/>
                        <a:pt x="6430" y="505"/>
                        <a:pt x="6442" y="491"/>
                      </a:cubicBezTo>
                      <a:cubicBezTo>
                        <a:pt x="6451" y="472"/>
                        <a:pt x="6459" y="452"/>
                        <a:pt x="6468" y="433"/>
                      </a:cubicBezTo>
                      <a:cubicBezTo>
                        <a:pt x="6472" y="408"/>
                        <a:pt x="6476" y="384"/>
                        <a:pt x="6480" y="359"/>
                      </a:cubicBezTo>
                      <a:lnTo>
                        <a:pt x="6486" y="293"/>
                      </a:lnTo>
                      <a:cubicBezTo>
                        <a:pt x="6492" y="268"/>
                        <a:pt x="6499" y="244"/>
                        <a:pt x="6505" y="219"/>
                      </a:cubicBezTo>
                      <a:lnTo>
                        <a:pt x="6543" y="178"/>
                      </a:lnTo>
                      <a:cubicBezTo>
                        <a:pt x="6558" y="172"/>
                        <a:pt x="6572" y="167"/>
                        <a:pt x="6587" y="161"/>
                      </a:cubicBez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7" name="Freeform 11"/>
                <p:cNvSpPr>
                  <a:spLocks/>
                </p:cNvSpPr>
                <p:nvPr/>
              </p:nvSpPr>
              <p:spPr bwMode="auto">
                <a:xfrm>
                  <a:off x="1648645" y="2971977"/>
                  <a:ext cx="2447925" cy="1440066"/>
                </a:xfrm>
                <a:custGeom>
                  <a:avLst/>
                  <a:gdLst>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329 w 10000"/>
                    <a:gd name="connsiteY280" fmla="*/ 144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203 w 10000"/>
                    <a:gd name="connsiteY280" fmla="*/ 36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843 w 10000"/>
                    <a:gd name="connsiteY278" fmla="*/ 679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703 w 10000"/>
                    <a:gd name="connsiteY277" fmla="*/ 818 h 10000"/>
                    <a:gd name="connsiteX278" fmla="*/ 843 w 10000"/>
                    <a:gd name="connsiteY278" fmla="*/ 679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703 w 10000"/>
                    <a:gd name="connsiteY277" fmla="*/ 818 h 10000"/>
                    <a:gd name="connsiteX278" fmla="*/ 843 w 10000"/>
                    <a:gd name="connsiteY278" fmla="*/ 679 h 10000"/>
                    <a:gd name="connsiteX279" fmla="*/ 623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706 w 10000"/>
                    <a:gd name="connsiteY282" fmla="*/ 414 h 10041"/>
                    <a:gd name="connsiteX283" fmla="*/ 1829 w 10000"/>
                    <a:gd name="connsiteY283" fmla="*/ 594 h 10041"/>
                    <a:gd name="connsiteX284" fmla="*/ 2036 w 10000"/>
                    <a:gd name="connsiteY284" fmla="*/ 546 h 10041"/>
                    <a:gd name="connsiteX285" fmla="*/ 2166 w 10000"/>
                    <a:gd name="connsiteY285" fmla="*/ 257 h 10041"/>
                    <a:gd name="connsiteX286" fmla="*/ 2737 w 10000"/>
                    <a:gd name="connsiteY286" fmla="*/ 462 h 10041"/>
                    <a:gd name="connsiteX287" fmla="*/ 2905 w 10000"/>
                    <a:gd name="connsiteY287" fmla="*/ 702 h 10041"/>
                    <a:gd name="connsiteX288" fmla="*/ 3093 w 10000"/>
                    <a:gd name="connsiteY288" fmla="*/ 798 h 10041"/>
                    <a:gd name="connsiteX289" fmla="*/ 3567 w 10000"/>
                    <a:gd name="connsiteY289" fmla="*/ 546 h 10041"/>
                    <a:gd name="connsiteX290" fmla="*/ 3696 w 10000"/>
                    <a:gd name="connsiteY290" fmla="*/ 702 h 10041"/>
                    <a:gd name="connsiteX291" fmla="*/ 4073 w 10000"/>
                    <a:gd name="connsiteY291" fmla="*/ 245 h 10041"/>
                    <a:gd name="connsiteX292" fmla="*/ 4475 w 10000"/>
                    <a:gd name="connsiteY292" fmla="*/ 245 h 10041"/>
                    <a:gd name="connsiteX293" fmla="*/ 4715 w 10000"/>
                    <a:gd name="connsiteY293"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245 w 10000"/>
                    <a:gd name="connsiteY282" fmla="*/ 180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255 w 10000"/>
                    <a:gd name="connsiteY282" fmla="*/ 18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584 w 10000"/>
                    <a:gd name="connsiteY278" fmla="*/ 624 h 10041"/>
                    <a:gd name="connsiteX279" fmla="*/ 623 w 10000"/>
                    <a:gd name="connsiteY279" fmla="*/ 257 h 10041"/>
                    <a:gd name="connsiteX280" fmla="*/ 681 w 10000"/>
                    <a:gd name="connsiteY280" fmla="*/ 0 h 10041"/>
                    <a:gd name="connsiteX281" fmla="*/ 1008 w 10000"/>
                    <a:gd name="connsiteY281" fmla="*/ 59 h 10041"/>
                    <a:gd name="connsiteX282" fmla="*/ 1255 w 10000"/>
                    <a:gd name="connsiteY282" fmla="*/ 18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584 w 10000"/>
                    <a:gd name="connsiteY277" fmla="*/ 624 h 10041"/>
                    <a:gd name="connsiteX278" fmla="*/ 623 w 10000"/>
                    <a:gd name="connsiteY278" fmla="*/ 257 h 10041"/>
                    <a:gd name="connsiteX279" fmla="*/ 681 w 10000"/>
                    <a:gd name="connsiteY279" fmla="*/ 0 h 10041"/>
                    <a:gd name="connsiteX280" fmla="*/ 1008 w 10000"/>
                    <a:gd name="connsiteY280" fmla="*/ 59 h 10041"/>
                    <a:gd name="connsiteX281" fmla="*/ 1255 w 10000"/>
                    <a:gd name="connsiteY281" fmla="*/ 18 h 10041"/>
                    <a:gd name="connsiteX282" fmla="*/ 1706 w 10000"/>
                    <a:gd name="connsiteY282" fmla="*/ 414 h 10041"/>
                    <a:gd name="connsiteX283" fmla="*/ 1829 w 10000"/>
                    <a:gd name="connsiteY283" fmla="*/ 594 h 10041"/>
                    <a:gd name="connsiteX284" fmla="*/ 2036 w 10000"/>
                    <a:gd name="connsiteY284" fmla="*/ 546 h 10041"/>
                    <a:gd name="connsiteX285" fmla="*/ 2166 w 10000"/>
                    <a:gd name="connsiteY285" fmla="*/ 257 h 10041"/>
                    <a:gd name="connsiteX286" fmla="*/ 2737 w 10000"/>
                    <a:gd name="connsiteY286" fmla="*/ 462 h 10041"/>
                    <a:gd name="connsiteX287" fmla="*/ 2905 w 10000"/>
                    <a:gd name="connsiteY287" fmla="*/ 702 h 10041"/>
                    <a:gd name="connsiteX288" fmla="*/ 3093 w 10000"/>
                    <a:gd name="connsiteY288" fmla="*/ 798 h 10041"/>
                    <a:gd name="connsiteX289" fmla="*/ 3567 w 10000"/>
                    <a:gd name="connsiteY289" fmla="*/ 546 h 10041"/>
                    <a:gd name="connsiteX290" fmla="*/ 3696 w 10000"/>
                    <a:gd name="connsiteY290" fmla="*/ 702 h 10041"/>
                    <a:gd name="connsiteX291" fmla="*/ 4073 w 10000"/>
                    <a:gd name="connsiteY291" fmla="*/ 245 h 10041"/>
                    <a:gd name="connsiteX292" fmla="*/ 4475 w 10000"/>
                    <a:gd name="connsiteY292" fmla="*/ 245 h 10041"/>
                    <a:gd name="connsiteX293" fmla="*/ 4715 w 10000"/>
                    <a:gd name="connsiteY293"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25 w 10000"/>
                    <a:gd name="connsiteY254" fmla="*/ 2914 h 10041"/>
                    <a:gd name="connsiteX255" fmla="*/ 551 w 10000"/>
                    <a:gd name="connsiteY255" fmla="*/ 2817 h 10041"/>
                    <a:gd name="connsiteX256" fmla="*/ 564 w 10000"/>
                    <a:gd name="connsiteY256" fmla="*/ 2673 h 10041"/>
                    <a:gd name="connsiteX257" fmla="*/ 590 w 10000"/>
                    <a:gd name="connsiteY257" fmla="*/ 2553 h 10041"/>
                    <a:gd name="connsiteX258" fmla="*/ 590 w 10000"/>
                    <a:gd name="connsiteY258" fmla="*/ 2337 h 10041"/>
                    <a:gd name="connsiteX259" fmla="*/ 545 w 10000"/>
                    <a:gd name="connsiteY259" fmla="*/ 2265 h 10041"/>
                    <a:gd name="connsiteX260" fmla="*/ 486 w 10000"/>
                    <a:gd name="connsiteY260" fmla="*/ 2180 h 10041"/>
                    <a:gd name="connsiteX261" fmla="*/ 422 w 10000"/>
                    <a:gd name="connsiteY261" fmla="*/ 2120 h 10041"/>
                    <a:gd name="connsiteX262" fmla="*/ 376 w 10000"/>
                    <a:gd name="connsiteY262" fmla="*/ 2048 h 10041"/>
                    <a:gd name="connsiteX263" fmla="*/ 344 w 10000"/>
                    <a:gd name="connsiteY263" fmla="*/ 1988 h 10041"/>
                    <a:gd name="connsiteX264" fmla="*/ 337 w 10000"/>
                    <a:gd name="connsiteY264" fmla="*/ 1916 h 10041"/>
                    <a:gd name="connsiteX265" fmla="*/ 357 w 10000"/>
                    <a:gd name="connsiteY265" fmla="*/ 1808 h 10041"/>
                    <a:gd name="connsiteX266" fmla="*/ 376 w 10000"/>
                    <a:gd name="connsiteY266" fmla="*/ 1652 h 10041"/>
                    <a:gd name="connsiteX267" fmla="*/ 402 w 10000"/>
                    <a:gd name="connsiteY267" fmla="*/ 1507 h 10041"/>
                    <a:gd name="connsiteX268" fmla="*/ 409 w 10000"/>
                    <a:gd name="connsiteY268" fmla="*/ 1351 h 10041"/>
                    <a:gd name="connsiteX269" fmla="*/ 435 w 10000"/>
                    <a:gd name="connsiteY269" fmla="*/ 1195 h 10041"/>
                    <a:gd name="connsiteX270" fmla="*/ 460 w 10000"/>
                    <a:gd name="connsiteY270" fmla="*/ 1099 h 10041"/>
                    <a:gd name="connsiteX271" fmla="*/ 486 w 10000"/>
                    <a:gd name="connsiteY271" fmla="*/ 1039 h 10041"/>
                    <a:gd name="connsiteX272" fmla="*/ 512 w 10000"/>
                    <a:gd name="connsiteY272" fmla="*/ 1003 h 10041"/>
                    <a:gd name="connsiteX273" fmla="*/ 532 w 10000"/>
                    <a:gd name="connsiteY273" fmla="*/ 966 h 10041"/>
                    <a:gd name="connsiteX274" fmla="*/ 558 w 10000"/>
                    <a:gd name="connsiteY274" fmla="*/ 918 h 10041"/>
                    <a:gd name="connsiteX275" fmla="*/ 558 w 10000"/>
                    <a:gd name="connsiteY275" fmla="*/ 906 h 10041"/>
                    <a:gd name="connsiteX276" fmla="*/ 584 w 10000"/>
                    <a:gd name="connsiteY276" fmla="*/ 624 h 10041"/>
                    <a:gd name="connsiteX277" fmla="*/ 623 w 10000"/>
                    <a:gd name="connsiteY277" fmla="*/ 257 h 10041"/>
                    <a:gd name="connsiteX278" fmla="*/ 681 w 10000"/>
                    <a:gd name="connsiteY278" fmla="*/ 0 h 10041"/>
                    <a:gd name="connsiteX279" fmla="*/ 1008 w 10000"/>
                    <a:gd name="connsiteY279" fmla="*/ 59 h 10041"/>
                    <a:gd name="connsiteX280" fmla="*/ 1255 w 10000"/>
                    <a:gd name="connsiteY280" fmla="*/ 18 h 10041"/>
                    <a:gd name="connsiteX281" fmla="*/ 1706 w 10000"/>
                    <a:gd name="connsiteY281" fmla="*/ 414 h 10041"/>
                    <a:gd name="connsiteX282" fmla="*/ 1829 w 10000"/>
                    <a:gd name="connsiteY282" fmla="*/ 594 h 10041"/>
                    <a:gd name="connsiteX283" fmla="*/ 2036 w 10000"/>
                    <a:gd name="connsiteY283" fmla="*/ 546 h 10041"/>
                    <a:gd name="connsiteX284" fmla="*/ 2166 w 10000"/>
                    <a:gd name="connsiteY284" fmla="*/ 257 h 10041"/>
                    <a:gd name="connsiteX285" fmla="*/ 2737 w 10000"/>
                    <a:gd name="connsiteY285" fmla="*/ 462 h 10041"/>
                    <a:gd name="connsiteX286" fmla="*/ 2905 w 10000"/>
                    <a:gd name="connsiteY286" fmla="*/ 702 h 10041"/>
                    <a:gd name="connsiteX287" fmla="*/ 3093 w 10000"/>
                    <a:gd name="connsiteY287" fmla="*/ 798 h 10041"/>
                    <a:gd name="connsiteX288" fmla="*/ 3567 w 10000"/>
                    <a:gd name="connsiteY288" fmla="*/ 546 h 10041"/>
                    <a:gd name="connsiteX289" fmla="*/ 3696 w 10000"/>
                    <a:gd name="connsiteY289" fmla="*/ 702 h 10041"/>
                    <a:gd name="connsiteX290" fmla="*/ 4073 w 10000"/>
                    <a:gd name="connsiteY290" fmla="*/ 245 h 10041"/>
                    <a:gd name="connsiteX291" fmla="*/ 4475 w 10000"/>
                    <a:gd name="connsiteY291" fmla="*/ 245 h 10041"/>
                    <a:gd name="connsiteX292" fmla="*/ 4715 w 10000"/>
                    <a:gd name="connsiteY292"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51 w 10000"/>
                    <a:gd name="connsiteY254" fmla="*/ 2817 h 10041"/>
                    <a:gd name="connsiteX255" fmla="*/ 564 w 10000"/>
                    <a:gd name="connsiteY255" fmla="*/ 2673 h 10041"/>
                    <a:gd name="connsiteX256" fmla="*/ 590 w 10000"/>
                    <a:gd name="connsiteY256" fmla="*/ 2553 h 10041"/>
                    <a:gd name="connsiteX257" fmla="*/ 590 w 10000"/>
                    <a:gd name="connsiteY257" fmla="*/ 2337 h 10041"/>
                    <a:gd name="connsiteX258" fmla="*/ 545 w 10000"/>
                    <a:gd name="connsiteY258" fmla="*/ 2265 h 10041"/>
                    <a:gd name="connsiteX259" fmla="*/ 486 w 10000"/>
                    <a:gd name="connsiteY259" fmla="*/ 2180 h 10041"/>
                    <a:gd name="connsiteX260" fmla="*/ 422 w 10000"/>
                    <a:gd name="connsiteY260" fmla="*/ 2120 h 10041"/>
                    <a:gd name="connsiteX261" fmla="*/ 376 w 10000"/>
                    <a:gd name="connsiteY261" fmla="*/ 2048 h 10041"/>
                    <a:gd name="connsiteX262" fmla="*/ 344 w 10000"/>
                    <a:gd name="connsiteY262" fmla="*/ 1988 h 10041"/>
                    <a:gd name="connsiteX263" fmla="*/ 337 w 10000"/>
                    <a:gd name="connsiteY263" fmla="*/ 1916 h 10041"/>
                    <a:gd name="connsiteX264" fmla="*/ 357 w 10000"/>
                    <a:gd name="connsiteY264" fmla="*/ 1808 h 10041"/>
                    <a:gd name="connsiteX265" fmla="*/ 376 w 10000"/>
                    <a:gd name="connsiteY265" fmla="*/ 1652 h 10041"/>
                    <a:gd name="connsiteX266" fmla="*/ 402 w 10000"/>
                    <a:gd name="connsiteY266" fmla="*/ 1507 h 10041"/>
                    <a:gd name="connsiteX267" fmla="*/ 409 w 10000"/>
                    <a:gd name="connsiteY267" fmla="*/ 1351 h 10041"/>
                    <a:gd name="connsiteX268" fmla="*/ 435 w 10000"/>
                    <a:gd name="connsiteY268" fmla="*/ 1195 h 10041"/>
                    <a:gd name="connsiteX269" fmla="*/ 460 w 10000"/>
                    <a:gd name="connsiteY269" fmla="*/ 1099 h 10041"/>
                    <a:gd name="connsiteX270" fmla="*/ 486 w 10000"/>
                    <a:gd name="connsiteY270" fmla="*/ 1039 h 10041"/>
                    <a:gd name="connsiteX271" fmla="*/ 512 w 10000"/>
                    <a:gd name="connsiteY271" fmla="*/ 1003 h 10041"/>
                    <a:gd name="connsiteX272" fmla="*/ 532 w 10000"/>
                    <a:gd name="connsiteY272" fmla="*/ 966 h 10041"/>
                    <a:gd name="connsiteX273" fmla="*/ 558 w 10000"/>
                    <a:gd name="connsiteY273" fmla="*/ 918 h 10041"/>
                    <a:gd name="connsiteX274" fmla="*/ 558 w 10000"/>
                    <a:gd name="connsiteY274" fmla="*/ 906 h 10041"/>
                    <a:gd name="connsiteX275" fmla="*/ 584 w 10000"/>
                    <a:gd name="connsiteY275" fmla="*/ 624 h 10041"/>
                    <a:gd name="connsiteX276" fmla="*/ 623 w 10000"/>
                    <a:gd name="connsiteY276" fmla="*/ 257 h 10041"/>
                    <a:gd name="connsiteX277" fmla="*/ 681 w 10000"/>
                    <a:gd name="connsiteY277" fmla="*/ 0 h 10041"/>
                    <a:gd name="connsiteX278" fmla="*/ 1008 w 10000"/>
                    <a:gd name="connsiteY278" fmla="*/ 59 h 10041"/>
                    <a:gd name="connsiteX279" fmla="*/ 1255 w 10000"/>
                    <a:gd name="connsiteY279" fmla="*/ 18 h 10041"/>
                    <a:gd name="connsiteX280" fmla="*/ 1706 w 10000"/>
                    <a:gd name="connsiteY280" fmla="*/ 414 h 10041"/>
                    <a:gd name="connsiteX281" fmla="*/ 1829 w 10000"/>
                    <a:gd name="connsiteY281" fmla="*/ 594 h 10041"/>
                    <a:gd name="connsiteX282" fmla="*/ 2036 w 10000"/>
                    <a:gd name="connsiteY282" fmla="*/ 546 h 10041"/>
                    <a:gd name="connsiteX283" fmla="*/ 2166 w 10000"/>
                    <a:gd name="connsiteY283" fmla="*/ 257 h 10041"/>
                    <a:gd name="connsiteX284" fmla="*/ 2737 w 10000"/>
                    <a:gd name="connsiteY284" fmla="*/ 462 h 10041"/>
                    <a:gd name="connsiteX285" fmla="*/ 2905 w 10000"/>
                    <a:gd name="connsiteY285" fmla="*/ 702 h 10041"/>
                    <a:gd name="connsiteX286" fmla="*/ 3093 w 10000"/>
                    <a:gd name="connsiteY286" fmla="*/ 798 h 10041"/>
                    <a:gd name="connsiteX287" fmla="*/ 3567 w 10000"/>
                    <a:gd name="connsiteY287" fmla="*/ 546 h 10041"/>
                    <a:gd name="connsiteX288" fmla="*/ 3696 w 10000"/>
                    <a:gd name="connsiteY288" fmla="*/ 702 h 10041"/>
                    <a:gd name="connsiteX289" fmla="*/ 4073 w 10000"/>
                    <a:gd name="connsiteY289" fmla="*/ 245 h 10041"/>
                    <a:gd name="connsiteX290" fmla="*/ 4475 w 10000"/>
                    <a:gd name="connsiteY290" fmla="*/ 245 h 10041"/>
                    <a:gd name="connsiteX291" fmla="*/ 4715 w 10000"/>
                    <a:gd name="connsiteY291"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64 w 10000"/>
                    <a:gd name="connsiteY254" fmla="*/ 2673 h 10041"/>
                    <a:gd name="connsiteX255" fmla="*/ 590 w 10000"/>
                    <a:gd name="connsiteY255" fmla="*/ 2553 h 10041"/>
                    <a:gd name="connsiteX256" fmla="*/ 590 w 10000"/>
                    <a:gd name="connsiteY256" fmla="*/ 2337 h 10041"/>
                    <a:gd name="connsiteX257" fmla="*/ 545 w 10000"/>
                    <a:gd name="connsiteY257" fmla="*/ 2265 h 10041"/>
                    <a:gd name="connsiteX258" fmla="*/ 486 w 10000"/>
                    <a:gd name="connsiteY258" fmla="*/ 2180 h 10041"/>
                    <a:gd name="connsiteX259" fmla="*/ 422 w 10000"/>
                    <a:gd name="connsiteY259" fmla="*/ 2120 h 10041"/>
                    <a:gd name="connsiteX260" fmla="*/ 376 w 10000"/>
                    <a:gd name="connsiteY260" fmla="*/ 2048 h 10041"/>
                    <a:gd name="connsiteX261" fmla="*/ 344 w 10000"/>
                    <a:gd name="connsiteY261" fmla="*/ 1988 h 10041"/>
                    <a:gd name="connsiteX262" fmla="*/ 337 w 10000"/>
                    <a:gd name="connsiteY262" fmla="*/ 1916 h 10041"/>
                    <a:gd name="connsiteX263" fmla="*/ 357 w 10000"/>
                    <a:gd name="connsiteY263" fmla="*/ 1808 h 10041"/>
                    <a:gd name="connsiteX264" fmla="*/ 376 w 10000"/>
                    <a:gd name="connsiteY264" fmla="*/ 1652 h 10041"/>
                    <a:gd name="connsiteX265" fmla="*/ 402 w 10000"/>
                    <a:gd name="connsiteY265" fmla="*/ 1507 h 10041"/>
                    <a:gd name="connsiteX266" fmla="*/ 409 w 10000"/>
                    <a:gd name="connsiteY266" fmla="*/ 1351 h 10041"/>
                    <a:gd name="connsiteX267" fmla="*/ 435 w 10000"/>
                    <a:gd name="connsiteY267" fmla="*/ 1195 h 10041"/>
                    <a:gd name="connsiteX268" fmla="*/ 460 w 10000"/>
                    <a:gd name="connsiteY268" fmla="*/ 1099 h 10041"/>
                    <a:gd name="connsiteX269" fmla="*/ 486 w 10000"/>
                    <a:gd name="connsiteY269" fmla="*/ 1039 h 10041"/>
                    <a:gd name="connsiteX270" fmla="*/ 512 w 10000"/>
                    <a:gd name="connsiteY270" fmla="*/ 1003 h 10041"/>
                    <a:gd name="connsiteX271" fmla="*/ 532 w 10000"/>
                    <a:gd name="connsiteY271" fmla="*/ 966 h 10041"/>
                    <a:gd name="connsiteX272" fmla="*/ 558 w 10000"/>
                    <a:gd name="connsiteY272" fmla="*/ 918 h 10041"/>
                    <a:gd name="connsiteX273" fmla="*/ 558 w 10000"/>
                    <a:gd name="connsiteY273" fmla="*/ 906 h 10041"/>
                    <a:gd name="connsiteX274" fmla="*/ 584 w 10000"/>
                    <a:gd name="connsiteY274" fmla="*/ 624 h 10041"/>
                    <a:gd name="connsiteX275" fmla="*/ 623 w 10000"/>
                    <a:gd name="connsiteY275" fmla="*/ 257 h 10041"/>
                    <a:gd name="connsiteX276" fmla="*/ 681 w 10000"/>
                    <a:gd name="connsiteY276" fmla="*/ 0 h 10041"/>
                    <a:gd name="connsiteX277" fmla="*/ 1008 w 10000"/>
                    <a:gd name="connsiteY277" fmla="*/ 59 h 10041"/>
                    <a:gd name="connsiteX278" fmla="*/ 1255 w 10000"/>
                    <a:gd name="connsiteY278" fmla="*/ 18 h 10041"/>
                    <a:gd name="connsiteX279" fmla="*/ 1706 w 10000"/>
                    <a:gd name="connsiteY279" fmla="*/ 414 h 10041"/>
                    <a:gd name="connsiteX280" fmla="*/ 1829 w 10000"/>
                    <a:gd name="connsiteY280" fmla="*/ 594 h 10041"/>
                    <a:gd name="connsiteX281" fmla="*/ 2036 w 10000"/>
                    <a:gd name="connsiteY281" fmla="*/ 546 h 10041"/>
                    <a:gd name="connsiteX282" fmla="*/ 2166 w 10000"/>
                    <a:gd name="connsiteY282" fmla="*/ 257 h 10041"/>
                    <a:gd name="connsiteX283" fmla="*/ 2737 w 10000"/>
                    <a:gd name="connsiteY283" fmla="*/ 462 h 10041"/>
                    <a:gd name="connsiteX284" fmla="*/ 2905 w 10000"/>
                    <a:gd name="connsiteY284" fmla="*/ 702 h 10041"/>
                    <a:gd name="connsiteX285" fmla="*/ 3093 w 10000"/>
                    <a:gd name="connsiteY285" fmla="*/ 798 h 10041"/>
                    <a:gd name="connsiteX286" fmla="*/ 3567 w 10000"/>
                    <a:gd name="connsiteY286" fmla="*/ 546 h 10041"/>
                    <a:gd name="connsiteX287" fmla="*/ 3696 w 10000"/>
                    <a:gd name="connsiteY287" fmla="*/ 702 h 10041"/>
                    <a:gd name="connsiteX288" fmla="*/ 4073 w 10000"/>
                    <a:gd name="connsiteY288" fmla="*/ 245 h 10041"/>
                    <a:gd name="connsiteX289" fmla="*/ 4475 w 10000"/>
                    <a:gd name="connsiteY289" fmla="*/ 245 h 10041"/>
                    <a:gd name="connsiteX290" fmla="*/ 4715 w 10000"/>
                    <a:gd name="connsiteY290"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90 w 10000"/>
                    <a:gd name="connsiteY254" fmla="*/ 2553 h 10041"/>
                    <a:gd name="connsiteX255" fmla="*/ 590 w 10000"/>
                    <a:gd name="connsiteY255" fmla="*/ 2337 h 10041"/>
                    <a:gd name="connsiteX256" fmla="*/ 545 w 10000"/>
                    <a:gd name="connsiteY256" fmla="*/ 2265 h 10041"/>
                    <a:gd name="connsiteX257" fmla="*/ 486 w 10000"/>
                    <a:gd name="connsiteY257" fmla="*/ 2180 h 10041"/>
                    <a:gd name="connsiteX258" fmla="*/ 422 w 10000"/>
                    <a:gd name="connsiteY258" fmla="*/ 2120 h 10041"/>
                    <a:gd name="connsiteX259" fmla="*/ 376 w 10000"/>
                    <a:gd name="connsiteY259" fmla="*/ 2048 h 10041"/>
                    <a:gd name="connsiteX260" fmla="*/ 344 w 10000"/>
                    <a:gd name="connsiteY260" fmla="*/ 1988 h 10041"/>
                    <a:gd name="connsiteX261" fmla="*/ 337 w 10000"/>
                    <a:gd name="connsiteY261" fmla="*/ 1916 h 10041"/>
                    <a:gd name="connsiteX262" fmla="*/ 357 w 10000"/>
                    <a:gd name="connsiteY262" fmla="*/ 1808 h 10041"/>
                    <a:gd name="connsiteX263" fmla="*/ 376 w 10000"/>
                    <a:gd name="connsiteY263" fmla="*/ 1652 h 10041"/>
                    <a:gd name="connsiteX264" fmla="*/ 402 w 10000"/>
                    <a:gd name="connsiteY264" fmla="*/ 1507 h 10041"/>
                    <a:gd name="connsiteX265" fmla="*/ 409 w 10000"/>
                    <a:gd name="connsiteY265" fmla="*/ 1351 h 10041"/>
                    <a:gd name="connsiteX266" fmla="*/ 435 w 10000"/>
                    <a:gd name="connsiteY266" fmla="*/ 1195 h 10041"/>
                    <a:gd name="connsiteX267" fmla="*/ 460 w 10000"/>
                    <a:gd name="connsiteY267" fmla="*/ 1099 h 10041"/>
                    <a:gd name="connsiteX268" fmla="*/ 486 w 10000"/>
                    <a:gd name="connsiteY268" fmla="*/ 1039 h 10041"/>
                    <a:gd name="connsiteX269" fmla="*/ 512 w 10000"/>
                    <a:gd name="connsiteY269" fmla="*/ 1003 h 10041"/>
                    <a:gd name="connsiteX270" fmla="*/ 532 w 10000"/>
                    <a:gd name="connsiteY270" fmla="*/ 966 h 10041"/>
                    <a:gd name="connsiteX271" fmla="*/ 558 w 10000"/>
                    <a:gd name="connsiteY271" fmla="*/ 918 h 10041"/>
                    <a:gd name="connsiteX272" fmla="*/ 558 w 10000"/>
                    <a:gd name="connsiteY272" fmla="*/ 906 h 10041"/>
                    <a:gd name="connsiteX273" fmla="*/ 584 w 10000"/>
                    <a:gd name="connsiteY273" fmla="*/ 624 h 10041"/>
                    <a:gd name="connsiteX274" fmla="*/ 623 w 10000"/>
                    <a:gd name="connsiteY274" fmla="*/ 257 h 10041"/>
                    <a:gd name="connsiteX275" fmla="*/ 681 w 10000"/>
                    <a:gd name="connsiteY275" fmla="*/ 0 h 10041"/>
                    <a:gd name="connsiteX276" fmla="*/ 1008 w 10000"/>
                    <a:gd name="connsiteY276" fmla="*/ 59 h 10041"/>
                    <a:gd name="connsiteX277" fmla="*/ 1255 w 10000"/>
                    <a:gd name="connsiteY277" fmla="*/ 18 h 10041"/>
                    <a:gd name="connsiteX278" fmla="*/ 1706 w 10000"/>
                    <a:gd name="connsiteY278" fmla="*/ 414 h 10041"/>
                    <a:gd name="connsiteX279" fmla="*/ 1829 w 10000"/>
                    <a:gd name="connsiteY279" fmla="*/ 594 h 10041"/>
                    <a:gd name="connsiteX280" fmla="*/ 2036 w 10000"/>
                    <a:gd name="connsiteY280" fmla="*/ 546 h 10041"/>
                    <a:gd name="connsiteX281" fmla="*/ 2166 w 10000"/>
                    <a:gd name="connsiteY281" fmla="*/ 257 h 10041"/>
                    <a:gd name="connsiteX282" fmla="*/ 2737 w 10000"/>
                    <a:gd name="connsiteY282" fmla="*/ 462 h 10041"/>
                    <a:gd name="connsiteX283" fmla="*/ 2905 w 10000"/>
                    <a:gd name="connsiteY283" fmla="*/ 702 h 10041"/>
                    <a:gd name="connsiteX284" fmla="*/ 3093 w 10000"/>
                    <a:gd name="connsiteY284" fmla="*/ 798 h 10041"/>
                    <a:gd name="connsiteX285" fmla="*/ 3567 w 10000"/>
                    <a:gd name="connsiteY285" fmla="*/ 546 h 10041"/>
                    <a:gd name="connsiteX286" fmla="*/ 3696 w 10000"/>
                    <a:gd name="connsiteY286" fmla="*/ 702 h 10041"/>
                    <a:gd name="connsiteX287" fmla="*/ 4073 w 10000"/>
                    <a:gd name="connsiteY287" fmla="*/ 245 h 10041"/>
                    <a:gd name="connsiteX288" fmla="*/ 4475 w 10000"/>
                    <a:gd name="connsiteY288" fmla="*/ 245 h 10041"/>
                    <a:gd name="connsiteX289" fmla="*/ 4715 w 10000"/>
                    <a:gd name="connsiteY289"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90 w 10000"/>
                    <a:gd name="connsiteY254" fmla="*/ 2337 h 10041"/>
                    <a:gd name="connsiteX255" fmla="*/ 545 w 10000"/>
                    <a:gd name="connsiteY255" fmla="*/ 2265 h 10041"/>
                    <a:gd name="connsiteX256" fmla="*/ 486 w 10000"/>
                    <a:gd name="connsiteY256" fmla="*/ 2180 h 10041"/>
                    <a:gd name="connsiteX257" fmla="*/ 422 w 10000"/>
                    <a:gd name="connsiteY257" fmla="*/ 2120 h 10041"/>
                    <a:gd name="connsiteX258" fmla="*/ 376 w 10000"/>
                    <a:gd name="connsiteY258" fmla="*/ 2048 h 10041"/>
                    <a:gd name="connsiteX259" fmla="*/ 344 w 10000"/>
                    <a:gd name="connsiteY259" fmla="*/ 1988 h 10041"/>
                    <a:gd name="connsiteX260" fmla="*/ 337 w 10000"/>
                    <a:gd name="connsiteY260" fmla="*/ 1916 h 10041"/>
                    <a:gd name="connsiteX261" fmla="*/ 357 w 10000"/>
                    <a:gd name="connsiteY261" fmla="*/ 1808 h 10041"/>
                    <a:gd name="connsiteX262" fmla="*/ 376 w 10000"/>
                    <a:gd name="connsiteY262" fmla="*/ 1652 h 10041"/>
                    <a:gd name="connsiteX263" fmla="*/ 402 w 10000"/>
                    <a:gd name="connsiteY263" fmla="*/ 1507 h 10041"/>
                    <a:gd name="connsiteX264" fmla="*/ 409 w 10000"/>
                    <a:gd name="connsiteY264" fmla="*/ 1351 h 10041"/>
                    <a:gd name="connsiteX265" fmla="*/ 435 w 10000"/>
                    <a:gd name="connsiteY265" fmla="*/ 1195 h 10041"/>
                    <a:gd name="connsiteX266" fmla="*/ 460 w 10000"/>
                    <a:gd name="connsiteY266" fmla="*/ 1099 h 10041"/>
                    <a:gd name="connsiteX267" fmla="*/ 486 w 10000"/>
                    <a:gd name="connsiteY267" fmla="*/ 1039 h 10041"/>
                    <a:gd name="connsiteX268" fmla="*/ 512 w 10000"/>
                    <a:gd name="connsiteY268" fmla="*/ 1003 h 10041"/>
                    <a:gd name="connsiteX269" fmla="*/ 532 w 10000"/>
                    <a:gd name="connsiteY269" fmla="*/ 966 h 10041"/>
                    <a:gd name="connsiteX270" fmla="*/ 558 w 10000"/>
                    <a:gd name="connsiteY270" fmla="*/ 918 h 10041"/>
                    <a:gd name="connsiteX271" fmla="*/ 558 w 10000"/>
                    <a:gd name="connsiteY271" fmla="*/ 906 h 10041"/>
                    <a:gd name="connsiteX272" fmla="*/ 584 w 10000"/>
                    <a:gd name="connsiteY272" fmla="*/ 624 h 10041"/>
                    <a:gd name="connsiteX273" fmla="*/ 623 w 10000"/>
                    <a:gd name="connsiteY273" fmla="*/ 257 h 10041"/>
                    <a:gd name="connsiteX274" fmla="*/ 681 w 10000"/>
                    <a:gd name="connsiteY274" fmla="*/ 0 h 10041"/>
                    <a:gd name="connsiteX275" fmla="*/ 1008 w 10000"/>
                    <a:gd name="connsiteY275" fmla="*/ 59 h 10041"/>
                    <a:gd name="connsiteX276" fmla="*/ 1255 w 10000"/>
                    <a:gd name="connsiteY276" fmla="*/ 18 h 10041"/>
                    <a:gd name="connsiteX277" fmla="*/ 1706 w 10000"/>
                    <a:gd name="connsiteY277" fmla="*/ 414 h 10041"/>
                    <a:gd name="connsiteX278" fmla="*/ 1829 w 10000"/>
                    <a:gd name="connsiteY278" fmla="*/ 594 h 10041"/>
                    <a:gd name="connsiteX279" fmla="*/ 2036 w 10000"/>
                    <a:gd name="connsiteY279" fmla="*/ 546 h 10041"/>
                    <a:gd name="connsiteX280" fmla="*/ 2166 w 10000"/>
                    <a:gd name="connsiteY280" fmla="*/ 257 h 10041"/>
                    <a:gd name="connsiteX281" fmla="*/ 2737 w 10000"/>
                    <a:gd name="connsiteY281" fmla="*/ 462 h 10041"/>
                    <a:gd name="connsiteX282" fmla="*/ 2905 w 10000"/>
                    <a:gd name="connsiteY282" fmla="*/ 702 h 10041"/>
                    <a:gd name="connsiteX283" fmla="*/ 3093 w 10000"/>
                    <a:gd name="connsiteY283" fmla="*/ 798 h 10041"/>
                    <a:gd name="connsiteX284" fmla="*/ 3567 w 10000"/>
                    <a:gd name="connsiteY284" fmla="*/ 546 h 10041"/>
                    <a:gd name="connsiteX285" fmla="*/ 3696 w 10000"/>
                    <a:gd name="connsiteY285" fmla="*/ 702 h 10041"/>
                    <a:gd name="connsiteX286" fmla="*/ 4073 w 10000"/>
                    <a:gd name="connsiteY286" fmla="*/ 245 h 10041"/>
                    <a:gd name="connsiteX287" fmla="*/ 4475 w 10000"/>
                    <a:gd name="connsiteY287" fmla="*/ 245 h 10041"/>
                    <a:gd name="connsiteX288" fmla="*/ 4715 w 10000"/>
                    <a:gd name="connsiteY288"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45 w 10000"/>
                    <a:gd name="connsiteY254" fmla="*/ 2265 h 10041"/>
                    <a:gd name="connsiteX255" fmla="*/ 486 w 10000"/>
                    <a:gd name="connsiteY255" fmla="*/ 2180 h 10041"/>
                    <a:gd name="connsiteX256" fmla="*/ 422 w 10000"/>
                    <a:gd name="connsiteY256" fmla="*/ 2120 h 10041"/>
                    <a:gd name="connsiteX257" fmla="*/ 376 w 10000"/>
                    <a:gd name="connsiteY257" fmla="*/ 2048 h 10041"/>
                    <a:gd name="connsiteX258" fmla="*/ 344 w 10000"/>
                    <a:gd name="connsiteY258" fmla="*/ 1988 h 10041"/>
                    <a:gd name="connsiteX259" fmla="*/ 337 w 10000"/>
                    <a:gd name="connsiteY259" fmla="*/ 1916 h 10041"/>
                    <a:gd name="connsiteX260" fmla="*/ 357 w 10000"/>
                    <a:gd name="connsiteY260" fmla="*/ 1808 h 10041"/>
                    <a:gd name="connsiteX261" fmla="*/ 376 w 10000"/>
                    <a:gd name="connsiteY261" fmla="*/ 1652 h 10041"/>
                    <a:gd name="connsiteX262" fmla="*/ 402 w 10000"/>
                    <a:gd name="connsiteY262" fmla="*/ 1507 h 10041"/>
                    <a:gd name="connsiteX263" fmla="*/ 409 w 10000"/>
                    <a:gd name="connsiteY263" fmla="*/ 1351 h 10041"/>
                    <a:gd name="connsiteX264" fmla="*/ 435 w 10000"/>
                    <a:gd name="connsiteY264" fmla="*/ 1195 h 10041"/>
                    <a:gd name="connsiteX265" fmla="*/ 460 w 10000"/>
                    <a:gd name="connsiteY265" fmla="*/ 1099 h 10041"/>
                    <a:gd name="connsiteX266" fmla="*/ 486 w 10000"/>
                    <a:gd name="connsiteY266" fmla="*/ 1039 h 10041"/>
                    <a:gd name="connsiteX267" fmla="*/ 512 w 10000"/>
                    <a:gd name="connsiteY267" fmla="*/ 1003 h 10041"/>
                    <a:gd name="connsiteX268" fmla="*/ 532 w 10000"/>
                    <a:gd name="connsiteY268" fmla="*/ 966 h 10041"/>
                    <a:gd name="connsiteX269" fmla="*/ 558 w 10000"/>
                    <a:gd name="connsiteY269" fmla="*/ 918 h 10041"/>
                    <a:gd name="connsiteX270" fmla="*/ 558 w 10000"/>
                    <a:gd name="connsiteY270" fmla="*/ 906 h 10041"/>
                    <a:gd name="connsiteX271" fmla="*/ 584 w 10000"/>
                    <a:gd name="connsiteY271" fmla="*/ 624 h 10041"/>
                    <a:gd name="connsiteX272" fmla="*/ 623 w 10000"/>
                    <a:gd name="connsiteY272" fmla="*/ 257 h 10041"/>
                    <a:gd name="connsiteX273" fmla="*/ 681 w 10000"/>
                    <a:gd name="connsiteY273" fmla="*/ 0 h 10041"/>
                    <a:gd name="connsiteX274" fmla="*/ 1008 w 10000"/>
                    <a:gd name="connsiteY274" fmla="*/ 59 h 10041"/>
                    <a:gd name="connsiteX275" fmla="*/ 1255 w 10000"/>
                    <a:gd name="connsiteY275" fmla="*/ 18 h 10041"/>
                    <a:gd name="connsiteX276" fmla="*/ 1706 w 10000"/>
                    <a:gd name="connsiteY276" fmla="*/ 414 h 10041"/>
                    <a:gd name="connsiteX277" fmla="*/ 1829 w 10000"/>
                    <a:gd name="connsiteY277" fmla="*/ 594 h 10041"/>
                    <a:gd name="connsiteX278" fmla="*/ 2036 w 10000"/>
                    <a:gd name="connsiteY278" fmla="*/ 546 h 10041"/>
                    <a:gd name="connsiteX279" fmla="*/ 2166 w 10000"/>
                    <a:gd name="connsiteY279" fmla="*/ 257 h 10041"/>
                    <a:gd name="connsiteX280" fmla="*/ 2737 w 10000"/>
                    <a:gd name="connsiteY280" fmla="*/ 462 h 10041"/>
                    <a:gd name="connsiteX281" fmla="*/ 2905 w 10000"/>
                    <a:gd name="connsiteY281" fmla="*/ 702 h 10041"/>
                    <a:gd name="connsiteX282" fmla="*/ 3093 w 10000"/>
                    <a:gd name="connsiteY282" fmla="*/ 798 h 10041"/>
                    <a:gd name="connsiteX283" fmla="*/ 3567 w 10000"/>
                    <a:gd name="connsiteY283" fmla="*/ 546 h 10041"/>
                    <a:gd name="connsiteX284" fmla="*/ 3696 w 10000"/>
                    <a:gd name="connsiteY284" fmla="*/ 702 h 10041"/>
                    <a:gd name="connsiteX285" fmla="*/ 4073 w 10000"/>
                    <a:gd name="connsiteY285" fmla="*/ 245 h 10041"/>
                    <a:gd name="connsiteX286" fmla="*/ 4475 w 10000"/>
                    <a:gd name="connsiteY286" fmla="*/ 245 h 10041"/>
                    <a:gd name="connsiteX287" fmla="*/ 4715 w 10000"/>
                    <a:gd name="connsiteY287"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486 w 10000"/>
                    <a:gd name="connsiteY254" fmla="*/ 2180 h 10041"/>
                    <a:gd name="connsiteX255" fmla="*/ 422 w 10000"/>
                    <a:gd name="connsiteY255" fmla="*/ 2120 h 10041"/>
                    <a:gd name="connsiteX256" fmla="*/ 376 w 10000"/>
                    <a:gd name="connsiteY256" fmla="*/ 2048 h 10041"/>
                    <a:gd name="connsiteX257" fmla="*/ 344 w 10000"/>
                    <a:gd name="connsiteY257" fmla="*/ 1988 h 10041"/>
                    <a:gd name="connsiteX258" fmla="*/ 337 w 10000"/>
                    <a:gd name="connsiteY258" fmla="*/ 1916 h 10041"/>
                    <a:gd name="connsiteX259" fmla="*/ 357 w 10000"/>
                    <a:gd name="connsiteY259" fmla="*/ 1808 h 10041"/>
                    <a:gd name="connsiteX260" fmla="*/ 376 w 10000"/>
                    <a:gd name="connsiteY260" fmla="*/ 1652 h 10041"/>
                    <a:gd name="connsiteX261" fmla="*/ 402 w 10000"/>
                    <a:gd name="connsiteY261" fmla="*/ 1507 h 10041"/>
                    <a:gd name="connsiteX262" fmla="*/ 409 w 10000"/>
                    <a:gd name="connsiteY262" fmla="*/ 1351 h 10041"/>
                    <a:gd name="connsiteX263" fmla="*/ 435 w 10000"/>
                    <a:gd name="connsiteY263" fmla="*/ 1195 h 10041"/>
                    <a:gd name="connsiteX264" fmla="*/ 460 w 10000"/>
                    <a:gd name="connsiteY264" fmla="*/ 1099 h 10041"/>
                    <a:gd name="connsiteX265" fmla="*/ 486 w 10000"/>
                    <a:gd name="connsiteY265" fmla="*/ 1039 h 10041"/>
                    <a:gd name="connsiteX266" fmla="*/ 512 w 10000"/>
                    <a:gd name="connsiteY266" fmla="*/ 1003 h 10041"/>
                    <a:gd name="connsiteX267" fmla="*/ 532 w 10000"/>
                    <a:gd name="connsiteY267" fmla="*/ 966 h 10041"/>
                    <a:gd name="connsiteX268" fmla="*/ 558 w 10000"/>
                    <a:gd name="connsiteY268" fmla="*/ 918 h 10041"/>
                    <a:gd name="connsiteX269" fmla="*/ 558 w 10000"/>
                    <a:gd name="connsiteY269" fmla="*/ 906 h 10041"/>
                    <a:gd name="connsiteX270" fmla="*/ 584 w 10000"/>
                    <a:gd name="connsiteY270" fmla="*/ 624 h 10041"/>
                    <a:gd name="connsiteX271" fmla="*/ 623 w 10000"/>
                    <a:gd name="connsiteY271" fmla="*/ 257 h 10041"/>
                    <a:gd name="connsiteX272" fmla="*/ 681 w 10000"/>
                    <a:gd name="connsiteY272" fmla="*/ 0 h 10041"/>
                    <a:gd name="connsiteX273" fmla="*/ 1008 w 10000"/>
                    <a:gd name="connsiteY273" fmla="*/ 59 h 10041"/>
                    <a:gd name="connsiteX274" fmla="*/ 1255 w 10000"/>
                    <a:gd name="connsiteY274" fmla="*/ 18 h 10041"/>
                    <a:gd name="connsiteX275" fmla="*/ 1706 w 10000"/>
                    <a:gd name="connsiteY275" fmla="*/ 414 h 10041"/>
                    <a:gd name="connsiteX276" fmla="*/ 1829 w 10000"/>
                    <a:gd name="connsiteY276" fmla="*/ 594 h 10041"/>
                    <a:gd name="connsiteX277" fmla="*/ 2036 w 10000"/>
                    <a:gd name="connsiteY277" fmla="*/ 546 h 10041"/>
                    <a:gd name="connsiteX278" fmla="*/ 2166 w 10000"/>
                    <a:gd name="connsiteY278" fmla="*/ 257 h 10041"/>
                    <a:gd name="connsiteX279" fmla="*/ 2737 w 10000"/>
                    <a:gd name="connsiteY279" fmla="*/ 462 h 10041"/>
                    <a:gd name="connsiteX280" fmla="*/ 2905 w 10000"/>
                    <a:gd name="connsiteY280" fmla="*/ 702 h 10041"/>
                    <a:gd name="connsiteX281" fmla="*/ 3093 w 10000"/>
                    <a:gd name="connsiteY281" fmla="*/ 798 h 10041"/>
                    <a:gd name="connsiteX282" fmla="*/ 3567 w 10000"/>
                    <a:gd name="connsiteY282" fmla="*/ 546 h 10041"/>
                    <a:gd name="connsiteX283" fmla="*/ 3696 w 10000"/>
                    <a:gd name="connsiteY283" fmla="*/ 702 h 10041"/>
                    <a:gd name="connsiteX284" fmla="*/ 4073 w 10000"/>
                    <a:gd name="connsiteY284" fmla="*/ 245 h 10041"/>
                    <a:gd name="connsiteX285" fmla="*/ 4475 w 10000"/>
                    <a:gd name="connsiteY285" fmla="*/ 245 h 10041"/>
                    <a:gd name="connsiteX286" fmla="*/ 4715 w 10000"/>
                    <a:gd name="connsiteY286"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86 w 10000"/>
                    <a:gd name="connsiteY253" fmla="*/ 2180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22 w 10000"/>
                    <a:gd name="connsiteY253" fmla="*/ 2120 h 10041"/>
                    <a:gd name="connsiteX254" fmla="*/ 376 w 10000"/>
                    <a:gd name="connsiteY254" fmla="*/ 2048 h 10041"/>
                    <a:gd name="connsiteX255" fmla="*/ 344 w 10000"/>
                    <a:gd name="connsiteY255" fmla="*/ 1988 h 10041"/>
                    <a:gd name="connsiteX256" fmla="*/ 337 w 10000"/>
                    <a:gd name="connsiteY256" fmla="*/ 1916 h 10041"/>
                    <a:gd name="connsiteX257" fmla="*/ 357 w 10000"/>
                    <a:gd name="connsiteY257" fmla="*/ 1808 h 10041"/>
                    <a:gd name="connsiteX258" fmla="*/ 376 w 10000"/>
                    <a:gd name="connsiteY258" fmla="*/ 1652 h 10041"/>
                    <a:gd name="connsiteX259" fmla="*/ 402 w 10000"/>
                    <a:gd name="connsiteY259" fmla="*/ 1507 h 10041"/>
                    <a:gd name="connsiteX260" fmla="*/ 409 w 10000"/>
                    <a:gd name="connsiteY260" fmla="*/ 1351 h 10041"/>
                    <a:gd name="connsiteX261" fmla="*/ 435 w 10000"/>
                    <a:gd name="connsiteY261" fmla="*/ 1195 h 10041"/>
                    <a:gd name="connsiteX262" fmla="*/ 460 w 10000"/>
                    <a:gd name="connsiteY262" fmla="*/ 1099 h 10041"/>
                    <a:gd name="connsiteX263" fmla="*/ 486 w 10000"/>
                    <a:gd name="connsiteY263" fmla="*/ 1039 h 10041"/>
                    <a:gd name="connsiteX264" fmla="*/ 512 w 10000"/>
                    <a:gd name="connsiteY264" fmla="*/ 1003 h 10041"/>
                    <a:gd name="connsiteX265" fmla="*/ 532 w 10000"/>
                    <a:gd name="connsiteY265" fmla="*/ 966 h 10041"/>
                    <a:gd name="connsiteX266" fmla="*/ 558 w 10000"/>
                    <a:gd name="connsiteY266" fmla="*/ 918 h 10041"/>
                    <a:gd name="connsiteX267" fmla="*/ 558 w 10000"/>
                    <a:gd name="connsiteY267" fmla="*/ 906 h 10041"/>
                    <a:gd name="connsiteX268" fmla="*/ 584 w 10000"/>
                    <a:gd name="connsiteY268" fmla="*/ 624 h 10041"/>
                    <a:gd name="connsiteX269" fmla="*/ 623 w 10000"/>
                    <a:gd name="connsiteY269" fmla="*/ 257 h 10041"/>
                    <a:gd name="connsiteX270" fmla="*/ 681 w 10000"/>
                    <a:gd name="connsiteY270" fmla="*/ 0 h 10041"/>
                    <a:gd name="connsiteX271" fmla="*/ 1008 w 10000"/>
                    <a:gd name="connsiteY271" fmla="*/ 59 h 10041"/>
                    <a:gd name="connsiteX272" fmla="*/ 1255 w 10000"/>
                    <a:gd name="connsiteY272" fmla="*/ 18 h 10041"/>
                    <a:gd name="connsiteX273" fmla="*/ 1706 w 10000"/>
                    <a:gd name="connsiteY273" fmla="*/ 414 h 10041"/>
                    <a:gd name="connsiteX274" fmla="*/ 1829 w 10000"/>
                    <a:gd name="connsiteY274" fmla="*/ 594 h 10041"/>
                    <a:gd name="connsiteX275" fmla="*/ 2036 w 10000"/>
                    <a:gd name="connsiteY275" fmla="*/ 546 h 10041"/>
                    <a:gd name="connsiteX276" fmla="*/ 2166 w 10000"/>
                    <a:gd name="connsiteY276" fmla="*/ 257 h 10041"/>
                    <a:gd name="connsiteX277" fmla="*/ 2737 w 10000"/>
                    <a:gd name="connsiteY277" fmla="*/ 462 h 10041"/>
                    <a:gd name="connsiteX278" fmla="*/ 2905 w 10000"/>
                    <a:gd name="connsiteY278" fmla="*/ 702 h 10041"/>
                    <a:gd name="connsiteX279" fmla="*/ 3093 w 10000"/>
                    <a:gd name="connsiteY279" fmla="*/ 798 h 10041"/>
                    <a:gd name="connsiteX280" fmla="*/ 3567 w 10000"/>
                    <a:gd name="connsiteY280" fmla="*/ 546 h 10041"/>
                    <a:gd name="connsiteX281" fmla="*/ 3696 w 10000"/>
                    <a:gd name="connsiteY281" fmla="*/ 702 h 10041"/>
                    <a:gd name="connsiteX282" fmla="*/ 4073 w 10000"/>
                    <a:gd name="connsiteY282" fmla="*/ 245 h 10041"/>
                    <a:gd name="connsiteX283" fmla="*/ 4475 w 10000"/>
                    <a:gd name="connsiteY283" fmla="*/ 245 h 10041"/>
                    <a:gd name="connsiteX284" fmla="*/ 4715 w 10000"/>
                    <a:gd name="connsiteY28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386 w 10000"/>
                    <a:gd name="connsiteY253" fmla="*/ 2757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44 w 10000"/>
                    <a:gd name="connsiteY253" fmla="*/ 2829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05 w 10000"/>
                    <a:gd name="connsiteY118" fmla="*/ 9885 h 10317"/>
                    <a:gd name="connsiteX119" fmla="*/ 6420 w 10000"/>
                    <a:gd name="connsiteY119" fmla="*/ 9945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05 w 10000"/>
                    <a:gd name="connsiteY118" fmla="*/ 9885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913 w 10000"/>
                    <a:gd name="connsiteY115" fmla="*/ 9806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952 w 10000"/>
                    <a:gd name="connsiteY114" fmla="*/ 9620 h 10317"/>
                    <a:gd name="connsiteX115" fmla="*/ 6913 w 10000"/>
                    <a:gd name="connsiteY115" fmla="*/ 9806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23"/>
                    <a:gd name="connsiteX1" fmla="*/ 5045 w 10000"/>
                    <a:gd name="connsiteY1" fmla="*/ 113 h 10323"/>
                    <a:gd name="connsiteX2" fmla="*/ 5441 w 10000"/>
                    <a:gd name="connsiteY2" fmla="*/ 594 h 10323"/>
                    <a:gd name="connsiteX3" fmla="*/ 5752 w 10000"/>
                    <a:gd name="connsiteY3" fmla="*/ 522 h 10323"/>
                    <a:gd name="connsiteX4" fmla="*/ 5759 w 10000"/>
                    <a:gd name="connsiteY4" fmla="*/ 738 h 10323"/>
                    <a:gd name="connsiteX5" fmla="*/ 5623 w 10000"/>
                    <a:gd name="connsiteY5" fmla="*/ 906 h 10323"/>
                    <a:gd name="connsiteX6" fmla="*/ 5752 w 10000"/>
                    <a:gd name="connsiteY6" fmla="*/ 1039 h 10323"/>
                    <a:gd name="connsiteX7" fmla="*/ 5752 w 10000"/>
                    <a:gd name="connsiteY7" fmla="*/ 1351 h 10323"/>
                    <a:gd name="connsiteX8" fmla="*/ 5636 w 10000"/>
                    <a:gd name="connsiteY8" fmla="*/ 1916 h 10323"/>
                    <a:gd name="connsiteX9" fmla="*/ 5642 w 10000"/>
                    <a:gd name="connsiteY9" fmla="*/ 2265 h 10323"/>
                    <a:gd name="connsiteX10" fmla="*/ 5486 w 10000"/>
                    <a:gd name="connsiteY10" fmla="*/ 2265 h 10323"/>
                    <a:gd name="connsiteX11" fmla="*/ 5512 w 10000"/>
                    <a:gd name="connsiteY11" fmla="*/ 2781 h 10323"/>
                    <a:gd name="connsiteX12" fmla="*/ 5700 w 10000"/>
                    <a:gd name="connsiteY12" fmla="*/ 3370 h 10323"/>
                    <a:gd name="connsiteX13" fmla="*/ 5869 w 10000"/>
                    <a:gd name="connsiteY13" fmla="*/ 4079 h 10323"/>
                    <a:gd name="connsiteX14" fmla="*/ 6122 w 10000"/>
                    <a:gd name="connsiteY14" fmla="*/ 4055 h 10323"/>
                    <a:gd name="connsiteX15" fmla="*/ 6375 w 10000"/>
                    <a:gd name="connsiteY15" fmla="*/ 4284 h 10323"/>
                    <a:gd name="connsiteX16" fmla="*/ 6453 w 10000"/>
                    <a:gd name="connsiteY16" fmla="*/ 4296 h 10323"/>
                    <a:gd name="connsiteX17" fmla="*/ 6569 w 10000"/>
                    <a:gd name="connsiteY17" fmla="*/ 4404 h 10323"/>
                    <a:gd name="connsiteX18" fmla="*/ 6829 w 10000"/>
                    <a:gd name="connsiteY18" fmla="*/ 4704 h 10323"/>
                    <a:gd name="connsiteX19" fmla="*/ 7049 w 10000"/>
                    <a:gd name="connsiteY19" fmla="*/ 4680 h 10323"/>
                    <a:gd name="connsiteX20" fmla="*/ 7283 w 10000"/>
                    <a:gd name="connsiteY20" fmla="*/ 4885 h 10323"/>
                    <a:gd name="connsiteX21" fmla="*/ 7620 w 10000"/>
                    <a:gd name="connsiteY21" fmla="*/ 4885 h 10323"/>
                    <a:gd name="connsiteX22" fmla="*/ 8016 w 10000"/>
                    <a:gd name="connsiteY22" fmla="*/ 5137 h 10323"/>
                    <a:gd name="connsiteX23" fmla="*/ 8288 w 10000"/>
                    <a:gd name="connsiteY23" fmla="*/ 5534 h 10323"/>
                    <a:gd name="connsiteX24" fmla="*/ 8320 w 10000"/>
                    <a:gd name="connsiteY24" fmla="*/ 5870 h 10323"/>
                    <a:gd name="connsiteX25" fmla="*/ 8580 w 10000"/>
                    <a:gd name="connsiteY25" fmla="*/ 5942 h 10323"/>
                    <a:gd name="connsiteX26" fmla="*/ 8820 w 10000"/>
                    <a:gd name="connsiteY26" fmla="*/ 6051 h 10323"/>
                    <a:gd name="connsiteX27" fmla="*/ 9073 w 10000"/>
                    <a:gd name="connsiteY27" fmla="*/ 5438 h 10323"/>
                    <a:gd name="connsiteX28" fmla="*/ 9131 w 10000"/>
                    <a:gd name="connsiteY28" fmla="*/ 5113 h 10323"/>
                    <a:gd name="connsiteX29" fmla="*/ 9092 w 10000"/>
                    <a:gd name="connsiteY29" fmla="*/ 4885 h 10323"/>
                    <a:gd name="connsiteX30" fmla="*/ 9254 w 10000"/>
                    <a:gd name="connsiteY30" fmla="*/ 4921 h 10323"/>
                    <a:gd name="connsiteX31" fmla="*/ 9455 w 10000"/>
                    <a:gd name="connsiteY31" fmla="*/ 5173 h 10323"/>
                    <a:gd name="connsiteX32" fmla="*/ 9617 w 10000"/>
                    <a:gd name="connsiteY32" fmla="*/ 5341 h 10323"/>
                    <a:gd name="connsiteX33" fmla="*/ 9728 w 10000"/>
                    <a:gd name="connsiteY33" fmla="*/ 5954 h 10323"/>
                    <a:gd name="connsiteX34" fmla="*/ 9935 w 10000"/>
                    <a:gd name="connsiteY34" fmla="*/ 6375 h 10323"/>
                    <a:gd name="connsiteX35" fmla="*/ 9922 w 10000"/>
                    <a:gd name="connsiteY35" fmla="*/ 6567 h 10323"/>
                    <a:gd name="connsiteX36" fmla="*/ 9805 w 10000"/>
                    <a:gd name="connsiteY36" fmla="*/ 6640 h 10323"/>
                    <a:gd name="connsiteX37" fmla="*/ 9935 w 10000"/>
                    <a:gd name="connsiteY37" fmla="*/ 7120 h 10323"/>
                    <a:gd name="connsiteX38" fmla="*/ 9994 w 10000"/>
                    <a:gd name="connsiteY38" fmla="*/ 7962 h 10323"/>
                    <a:gd name="connsiteX39" fmla="*/ 10000 w 10000"/>
                    <a:gd name="connsiteY39" fmla="*/ 8719 h 10323"/>
                    <a:gd name="connsiteX40" fmla="*/ 9864 w 10000"/>
                    <a:gd name="connsiteY40" fmla="*/ 8851 h 10323"/>
                    <a:gd name="connsiteX41" fmla="*/ 9838 w 10000"/>
                    <a:gd name="connsiteY41" fmla="*/ 9091 h 10323"/>
                    <a:gd name="connsiteX42" fmla="*/ 9767 w 10000"/>
                    <a:gd name="connsiteY42" fmla="*/ 9464 h 10323"/>
                    <a:gd name="connsiteX43" fmla="*/ 9786 w 10000"/>
                    <a:gd name="connsiteY43" fmla="*/ 9813 h 10323"/>
                    <a:gd name="connsiteX44" fmla="*/ 9663 w 10000"/>
                    <a:gd name="connsiteY44" fmla="*/ 9897 h 10323"/>
                    <a:gd name="connsiteX45" fmla="*/ 9578 w 10000"/>
                    <a:gd name="connsiteY45" fmla="*/ 9765 h 10323"/>
                    <a:gd name="connsiteX46" fmla="*/ 9507 w 10000"/>
                    <a:gd name="connsiteY46" fmla="*/ 9885 h 10323"/>
                    <a:gd name="connsiteX47" fmla="*/ 9501 w 10000"/>
                    <a:gd name="connsiteY47" fmla="*/ 9873 h 10323"/>
                    <a:gd name="connsiteX48" fmla="*/ 9481 w 10000"/>
                    <a:gd name="connsiteY48" fmla="*/ 9813 h 10323"/>
                    <a:gd name="connsiteX49" fmla="*/ 9416 w 10000"/>
                    <a:gd name="connsiteY49" fmla="*/ 9668 h 10323"/>
                    <a:gd name="connsiteX50" fmla="*/ 9371 w 10000"/>
                    <a:gd name="connsiteY50" fmla="*/ 9608 h 10323"/>
                    <a:gd name="connsiteX51" fmla="*/ 9319 w 10000"/>
                    <a:gd name="connsiteY51" fmla="*/ 9584 h 10323"/>
                    <a:gd name="connsiteX52" fmla="*/ 9267 w 10000"/>
                    <a:gd name="connsiteY52" fmla="*/ 9548 h 10323"/>
                    <a:gd name="connsiteX53" fmla="*/ 9222 w 10000"/>
                    <a:gd name="connsiteY53" fmla="*/ 9548 h 10323"/>
                    <a:gd name="connsiteX54" fmla="*/ 9176 w 10000"/>
                    <a:gd name="connsiteY54" fmla="*/ 9584 h 10323"/>
                    <a:gd name="connsiteX55" fmla="*/ 9144 w 10000"/>
                    <a:gd name="connsiteY55" fmla="*/ 9632 h 10323"/>
                    <a:gd name="connsiteX56" fmla="*/ 9131 w 10000"/>
                    <a:gd name="connsiteY56" fmla="*/ 9692 h 10323"/>
                    <a:gd name="connsiteX57" fmla="*/ 9112 w 10000"/>
                    <a:gd name="connsiteY57" fmla="*/ 9741 h 10323"/>
                    <a:gd name="connsiteX58" fmla="*/ 9099 w 10000"/>
                    <a:gd name="connsiteY58" fmla="*/ 9765 h 10323"/>
                    <a:gd name="connsiteX59" fmla="*/ 9079 w 10000"/>
                    <a:gd name="connsiteY59" fmla="*/ 9789 h 10323"/>
                    <a:gd name="connsiteX60" fmla="*/ 9079 w 10000"/>
                    <a:gd name="connsiteY60" fmla="*/ 9801 h 10323"/>
                    <a:gd name="connsiteX61" fmla="*/ 9073 w 10000"/>
                    <a:gd name="connsiteY61" fmla="*/ 9801 h 10323"/>
                    <a:gd name="connsiteX62" fmla="*/ 9060 w 10000"/>
                    <a:gd name="connsiteY62" fmla="*/ 9789 h 10323"/>
                    <a:gd name="connsiteX63" fmla="*/ 9021 w 10000"/>
                    <a:gd name="connsiteY63" fmla="*/ 9729 h 10323"/>
                    <a:gd name="connsiteX64" fmla="*/ 8949 w 10000"/>
                    <a:gd name="connsiteY64" fmla="*/ 9668 h 10323"/>
                    <a:gd name="connsiteX65" fmla="*/ 8833 w 10000"/>
                    <a:gd name="connsiteY65" fmla="*/ 9584 h 10323"/>
                    <a:gd name="connsiteX66" fmla="*/ 8742 w 10000"/>
                    <a:gd name="connsiteY66" fmla="*/ 9548 h 10323"/>
                    <a:gd name="connsiteX67" fmla="*/ 8664 w 10000"/>
                    <a:gd name="connsiteY67" fmla="*/ 9512 h 10323"/>
                    <a:gd name="connsiteX68" fmla="*/ 8606 w 10000"/>
                    <a:gd name="connsiteY68" fmla="*/ 9476 h 10323"/>
                    <a:gd name="connsiteX69" fmla="*/ 8567 w 10000"/>
                    <a:gd name="connsiteY69" fmla="*/ 9464 h 10323"/>
                    <a:gd name="connsiteX70" fmla="*/ 8547 w 10000"/>
                    <a:gd name="connsiteY70" fmla="*/ 9464 h 10323"/>
                    <a:gd name="connsiteX71" fmla="*/ 8567 w 10000"/>
                    <a:gd name="connsiteY71" fmla="*/ 9440 h 10323"/>
                    <a:gd name="connsiteX72" fmla="*/ 8586 w 10000"/>
                    <a:gd name="connsiteY72" fmla="*/ 9404 h 10323"/>
                    <a:gd name="connsiteX73" fmla="*/ 8632 w 10000"/>
                    <a:gd name="connsiteY73" fmla="*/ 9332 h 10323"/>
                    <a:gd name="connsiteX74" fmla="*/ 8684 w 10000"/>
                    <a:gd name="connsiteY74" fmla="*/ 9272 h 10323"/>
                    <a:gd name="connsiteX75" fmla="*/ 8716 w 10000"/>
                    <a:gd name="connsiteY75" fmla="*/ 9200 h 10323"/>
                    <a:gd name="connsiteX76" fmla="*/ 8729 w 10000"/>
                    <a:gd name="connsiteY76" fmla="*/ 9128 h 10323"/>
                    <a:gd name="connsiteX77" fmla="*/ 8722 w 10000"/>
                    <a:gd name="connsiteY77" fmla="*/ 9067 h 10323"/>
                    <a:gd name="connsiteX78" fmla="*/ 8690 w 10000"/>
                    <a:gd name="connsiteY78" fmla="*/ 8971 h 10323"/>
                    <a:gd name="connsiteX79" fmla="*/ 8651 w 10000"/>
                    <a:gd name="connsiteY79" fmla="*/ 8839 h 10323"/>
                    <a:gd name="connsiteX80" fmla="*/ 8612 w 10000"/>
                    <a:gd name="connsiteY80" fmla="*/ 8719 h 10323"/>
                    <a:gd name="connsiteX81" fmla="*/ 8573 w 10000"/>
                    <a:gd name="connsiteY81" fmla="*/ 8587 h 10323"/>
                    <a:gd name="connsiteX82" fmla="*/ 8534 w 10000"/>
                    <a:gd name="connsiteY82" fmla="*/ 8479 h 10323"/>
                    <a:gd name="connsiteX83" fmla="*/ 8502 w 10000"/>
                    <a:gd name="connsiteY83" fmla="*/ 8406 h 10323"/>
                    <a:gd name="connsiteX84" fmla="*/ 8495 w 10000"/>
                    <a:gd name="connsiteY84" fmla="*/ 8370 h 10323"/>
                    <a:gd name="connsiteX85" fmla="*/ 8476 w 10000"/>
                    <a:gd name="connsiteY85" fmla="*/ 8382 h 10323"/>
                    <a:gd name="connsiteX86" fmla="*/ 8437 w 10000"/>
                    <a:gd name="connsiteY86" fmla="*/ 8418 h 10323"/>
                    <a:gd name="connsiteX87" fmla="*/ 8385 w 10000"/>
                    <a:gd name="connsiteY87" fmla="*/ 8479 h 10323"/>
                    <a:gd name="connsiteX88" fmla="*/ 8333 w 10000"/>
                    <a:gd name="connsiteY88" fmla="*/ 8515 h 10323"/>
                    <a:gd name="connsiteX89" fmla="*/ 8281 w 10000"/>
                    <a:gd name="connsiteY89" fmla="*/ 8575 h 10323"/>
                    <a:gd name="connsiteX90" fmla="*/ 8223 w 10000"/>
                    <a:gd name="connsiteY90" fmla="*/ 8623 h 10323"/>
                    <a:gd name="connsiteX91" fmla="*/ 8204 w 10000"/>
                    <a:gd name="connsiteY91" fmla="*/ 8659 h 10323"/>
                    <a:gd name="connsiteX92" fmla="*/ 8126 w 10000"/>
                    <a:gd name="connsiteY92" fmla="*/ 8779 h 10323"/>
                    <a:gd name="connsiteX93" fmla="*/ 8074 w 10000"/>
                    <a:gd name="connsiteY93" fmla="*/ 8779 h 10323"/>
                    <a:gd name="connsiteX94" fmla="*/ 8016 w 10000"/>
                    <a:gd name="connsiteY94" fmla="*/ 8755 h 10323"/>
                    <a:gd name="connsiteX95" fmla="*/ 7957 w 10000"/>
                    <a:gd name="connsiteY95" fmla="*/ 8707 h 10323"/>
                    <a:gd name="connsiteX96" fmla="*/ 7905 w 10000"/>
                    <a:gd name="connsiteY96" fmla="*/ 8635 h 10323"/>
                    <a:gd name="connsiteX97" fmla="*/ 7840 w 10000"/>
                    <a:gd name="connsiteY97" fmla="*/ 8587 h 10323"/>
                    <a:gd name="connsiteX98" fmla="*/ 7789 w 10000"/>
                    <a:gd name="connsiteY98" fmla="*/ 8539 h 10323"/>
                    <a:gd name="connsiteX99" fmla="*/ 7756 w 10000"/>
                    <a:gd name="connsiteY99" fmla="*/ 8491 h 10323"/>
                    <a:gd name="connsiteX100" fmla="*/ 7737 w 10000"/>
                    <a:gd name="connsiteY100" fmla="*/ 8479 h 10323"/>
                    <a:gd name="connsiteX101" fmla="*/ 7691 w 10000"/>
                    <a:gd name="connsiteY101" fmla="*/ 8563 h 10323"/>
                    <a:gd name="connsiteX102" fmla="*/ 7646 w 10000"/>
                    <a:gd name="connsiteY102" fmla="*/ 8623 h 10323"/>
                    <a:gd name="connsiteX103" fmla="*/ 7581 w 10000"/>
                    <a:gd name="connsiteY103" fmla="*/ 8707 h 10323"/>
                    <a:gd name="connsiteX104" fmla="*/ 7523 w 10000"/>
                    <a:gd name="connsiteY104" fmla="*/ 8815 h 10323"/>
                    <a:gd name="connsiteX105" fmla="*/ 7393 w 10000"/>
                    <a:gd name="connsiteY105" fmla="*/ 8959 h 10323"/>
                    <a:gd name="connsiteX106" fmla="*/ 7341 w 10000"/>
                    <a:gd name="connsiteY106" fmla="*/ 9007 h 10323"/>
                    <a:gd name="connsiteX107" fmla="*/ 7276 w 10000"/>
                    <a:gd name="connsiteY107" fmla="*/ 9031 h 10323"/>
                    <a:gd name="connsiteX108" fmla="*/ 7205 w 10000"/>
                    <a:gd name="connsiteY108" fmla="*/ 9067 h 10323"/>
                    <a:gd name="connsiteX109" fmla="*/ 7121 w 10000"/>
                    <a:gd name="connsiteY109" fmla="*/ 9104 h 10323"/>
                    <a:gd name="connsiteX110" fmla="*/ 7049 w 10000"/>
                    <a:gd name="connsiteY110" fmla="*/ 9140 h 10323"/>
                    <a:gd name="connsiteX111" fmla="*/ 7004 w 10000"/>
                    <a:gd name="connsiteY111" fmla="*/ 9200 h 10323"/>
                    <a:gd name="connsiteX112" fmla="*/ 6965 w 10000"/>
                    <a:gd name="connsiteY112" fmla="*/ 9284 h 10323"/>
                    <a:gd name="connsiteX113" fmla="*/ 6913 w 10000"/>
                    <a:gd name="connsiteY113" fmla="*/ 9416 h 10323"/>
                    <a:gd name="connsiteX114" fmla="*/ 6952 w 10000"/>
                    <a:gd name="connsiteY114" fmla="*/ 9620 h 10323"/>
                    <a:gd name="connsiteX115" fmla="*/ 6913 w 10000"/>
                    <a:gd name="connsiteY115" fmla="*/ 9806 h 10323"/>
                    <a:gd name="connsiteX116" fmla="*/ 6812 w 10000"/>
                    <a:gd name="connsiteY116" fmla="*/ 10204 h 10323"/>
                    <a:gd name="connsiteX117" fmla="*/ 6692 w 10000"/>
                    <a:gd name="connsiteY117" fmla="*/ 10288 h 10323"/>
                    <a:gd name="connsiteX118" fmla="*/ 6554 w 10000"/>
                    <a:gd name="connsiteY118" fmla="*/ 10191 h 10323"/>
                    <a:gd name="connsiteX119" fmla="*/ 6488 w 10000"/>
                    <a:gd name="connsiteY119" fmla="*/ 10323 h 10323"/>
                    <a:gd name="connsiteX120" fmla="*/ 6294 w 10000"/>
                    <a:gd name="connsiteY120" fmla="*/ 10317 h 10323"/>
                    <a:gd name="connsiteX121" fmla="*/ 6193 w 10000"/>
                    <a:gd name="connsiteY121" fmla="*/ 10029 h 10323"/>
                    <a:gd name="connsiteX122" fmla="*/ 6161 w 10000"/>
                    <a:gd name="connsiteY122" fmla="*/ 9993 h 10323"/>
                    <a:gd name="connsiteX123" fmla="*/ 6128 w 10000"/>
                    <a:gd name="connsiteY123" fmla="*/ 9897 h 10323"/>
                    <a:gd name="connsiteX124" fmla="*/ 6115 w 10000"/>
                    <a:gd name="connsiteY124" fmla="*/ 9813 h 10323"/>
                    <a:gd name="connsiteX125" fmla="*/ 6109 w 10000"/>
                    <a:gd name="connsiteY125" fmla="*/ 9729 h 10323"/>
                    <a:gd name="connsiteX126" fmla="*/ 6089 w 10000"/>
                    <a:gd name="connsiteY126" fmla="*/ 9656 h 10323"/>
                    <a:gd name="connsiteX127" fmla="*/ 6057 w 10000"/>
                    <a:gd name="connsiteY127" fmla="*/ 9584 h 10323"/>
                    <a:gd name="connsiteX128" fmla="*/ 6018 w 10000"/>
                    <a:gd name="connsiteY128" fmla="*/ 9536 h 10323"/>
                    <a:gd name="connsiteX129" fmla="*/ 5947 w 10000"/>
                    <a:gd name="connsiteY129" fmla="*/ 9512 h 10323"/>
                    <a:gd name="connsiteX130" fmla="*/ 5668 w 10000"/>
                    <a:gd name="connsiteY130" fmla="*/ 9464 h 10323"/>
                    <a:gd name="connsiteX131" fmla="*/ 5571 w 10000"/>
                    <a:gd name="connsiteY131" fmla="*/ 9416 h 10323"/>
                    <a:gd name="connsiteX132" fmla="*/ 5525 w 10000"/>
                    <a:gd name="connsiteY132" fmla="*/ 9380 h 10323"/>
                    <a:gd name="connsiteX133" fmla="*/ 5493 w 10000"/>
                    <a:gd name="connsiteY133" fmla="*/ 9320 h 10323"/>
                    <a:gd name="connsiteX134" fmla="*/ 5460 w 10000"/>
                    <a:gd name="connsiteY134" fmla="*/ 9248 h 10323"/>
                    <a:gd name="connsiteX135" fmla="*/ 5441 w 10000"/>
                    <a:gd name="connsiteY135" fmla="*/ 9188 h 10323"/>
                    <a:gd name="connsiteX136" fmla="*/ 5409 w 10000"/>
                    <a:gd name="connsiteY136" fmla="*/ 9116 h 10323"/>
                    <a:gd name="connsiteX137" fmla="*/ 5376 w 10000"/>
                    <a:gd name="connsiteY137" fmla="*/ 9104 h 10323"/>
                    <a:gd name="connsiteX138" fmla="*/ 5331 w 10000"/>
                    <a:gd name="connsiteY138" fmla="*/ 9104 h 10323"/>
                    <a:gd name="connsiteX139" fmla="*/ 5272 w 10000"/>
                    <a:gd name="connsiteY139" fmla="*/ 9128 h 10323"/>
                    <a:gd name="connsiteX140" fmla="*/ 5188 w 10000"/>
                    <a:gd name="connsiteY140" fmla="*/ 9236 h 10323"/>
                    <a:gd name="connsiteX141" fmla="*/ 5110 w 10000"/>
                    <a:gd name="connsiteY141" fmla="*/ 9344 h 10323"/>
                    <a:gd name="connsiteX142" fmla="*/ 5026 w 10000"/>
                    <a:gd name="connsiteY142" fmla="*/ 9464 h 10323"/>
                    <a:gd name="connsiteX143" fmla="*/ 4955 w 10000"/>
                    <a:gd name="connsiteY143" fmla="*/ 9584 h 10323"/>
                    <a:gd name="connsiteX144" fmla="*/ 4909 w 10000"/>
                    <a:gd name="connsiteY144" fmla="*/ 9692 h 10323"/>
                    <a:gd name="connsiteX145" fmla="*/ 4844 w 10000"/>
                    <a:gd name="connsiteY145" fmla="*/ 9813 h 10323"/>
                    <a:gd name="connsiteX146" fmla="*/ 4799 w 10000"/>
                    <a:gd name="connsiteY146" fmla="*/ 9873 h 10323"/>
                    <a:gd name="connsiteX147" fmla="*/ 4760 w 10000"/>
                    <a:gd name="connsiteY147" fmla="*/ 9945 h 10323"/>
                    <a:gd name="connsiteX148" fmla="*/ 4708 w 10000"/>
                    <a:gd name="connsiteY148" fmla="*/ 9993 h 10323"/>
                    <a:gd name="connsiteX149" fmla="*/ 4669 w 10000"/>
                    <a:gd name="connsiteY149" fmla="*/ 10029 h 10323"/>
                    <a:gd name="connsiteX150" fmla="*/ 4650 w 10000"/>
                    <a:gd name="connsiteY150" fmla="*/ 10041 h 10323"/>
                    <a:gd name="connsiteX151" fmla="*/ 4624 w 10000"/>
                    <a:gd name="connsiteY151" fmla="*/ 10029 h 10323"/>
                    <a:gd name="connsiteX152" fmla="*/ 4624 w 10000"/>
                    <a:gd name="connsiteY152" fmla="*/ 9993 h 10323"/>
                    <a:gd name="connsiteX153" fmla="*/ 4656 w 10000"/>
                    <a:gd name="connsiteY153" fmla="*/ 9813 h 10323"/>
                    <a:gd name="connsiteX154" fmla="*/ 4689 w 10000"/>
                    <a:gd name="connsiteY154" fmla="*/ 9584 h 10323"/>
                    <a:gd name="connsiteX155" fmla="*/ 4689 w 10000"/>
                    <a:gd name="connsiteY155" fmla="*/ 9392 h 10323"/>
                    <a:gd name="connsiteX156" fmla="*/ 4669 w 10000"/>
                    <a:gd name="connsiteY156" fmla="*/ 9320 h 10323"/>
                    <a:gd name="connsiteX157" fmla="*/ 4637 w 10000"/>
                    <a:gd name="connsiteY157" fmla="*/ 9260 h 10323"/>
                    <a:gd name="connsiteX158" fmla="*/ 4559 w 10000"/>
                    <a:gd name="connsiteY158" fmla="*/ 9236 h 10323"/>
                    <a:gd name="connsiteX159" fmla="*/ 4488 w 10000"/>
                    <a:gd name="connsiteY159" fmla="*/ 9260 h 10323"/>
                    <a:gd name="connsiteX160" fmla="*/ 4429 w 10000"/>
                    <a:gd name="connsiteY160" fmla="*/ 9320 h 10323"/>
                    <a:gd name="connsiteX161" fmla="*/ 4351 w 10000"/>
                    <a:gd name="connsiteY161" fmla="*/ 9368 h 10323"/>
                    <a:gd name="connsiteX162" fmla="*/ 4261 w 10000"/>
                    <a:gd name="connsiteY162" fmla="*/ 9404 h 10323"/>
                    <a:gd name="connsiteX163" fmla="*/ 4163 w 10000"/>
                    <a:gd name="connsiteY163" fmla="*/ 9416 h 10323"/>
                    <a:gd name="connsiteX164" fmla="*/ 4053 w 10000"/>
                    <a:gd name="connsiteY164" fmla="*/ 9380 h 10323"/>
                    <a:gd name="connsiteX165" fmla="*/ 3930 w 10000"/>
                    <a:gd name="connsiteY165" fmla="*/ 9320 h 10323"/>
                    <a:gd name="connsiteX166" fmla="*/ 3820 w 10000"/>
                    <a:gd name="connsiteY166" fmla="*/ 9236 h 10323"/>
                    <a:gd name="connsiteX167" fmla="*/ 3722 w 10000"/>
                    <a:gd name="connsiteY167" fmla="*/ 9128 h 10323"/>
                    <a:gd name="connsiteX168" fmla="*/ 3632 w 10000"/>
                    <a:gd name="connsiteY168" fmla="*/ 9055 h 10323"/>
                    <a:gd name="connsiteX169" fmla="*/ 3586 w 10000"/>
                    <a:gd name="connsiteY169" fmla="*/ 9007 h 10323"/>
                    <a:gd name="connsiteX170" fmla="*/ 3547 w 10000"/>
                    <a:gd name="connsiteY170" fmla="*/ 8983 h 10323"/>
                    <a:gd name="connsiteX171" fmla="*/ 3495 w 10000"/>
                    <a:gd name="connsiteY171" fmla="*/ 8995 h 10323"/>
                    <a:gd name="connsiteX172" fmla="*/ 3444 w 10000"/>
                    <a:gd name="connsiteY172" fmla="*/ 9031 h 10323"/>
                    <a:gd name="connsiteX173" fmla="*/ 3346 w 10000"/>
                    <a:gd name="connsiteY173" fmla="*/ 9031 h 10323"/>
                    <a:gd name="connsiteX174" fmla="*/ 3288 w 10000"/>
                    <a:gd name="connsiteY174" fmla="*/ 8971 h 10323"/>
                    <a:gd name="connsiteX175" fmla="*/ 3217 w 10000"/>
                    <a:gd name="connsiteY175" fmla="*/ 8863 h 10323"/>
                    <a:gd name="connsiteX176" fmla="*/ 3132 w 10000"/>
                    <a:gd name="connsiteY176" fmla="*/ 8767 h 10323"/>
                    <a:gd name="connsiteX177" fmla="*/ 3054 w 10000"/>
                    <a:gd name="connsiteY177" fmla="*/ 8647 h 10323"/>
                    <a:gd name="connsiteX178" fmla="*/ 2977 w 10000"/>
                    <a:gd name="connsiteY178" fmla="*/ 8563 h 10323"/>
                    <a:gd name="connsiteX179" fmla="*/ 2912 w 10000"/>
                    <a:gd name="connsiteY179" fmla="*/ 8479 h 10323"/>
                    <a:gd name="connsiteX180" fmla="*/ 2873 w 10000"/>
                    <a:gd name="connsiteY180" fmla="*/ 8406 h 10323"/>
                    <a:gd name="connsiteX181" fmla="*/ 2821 w 10000"/>
                    <a:gd name="connsiteY181" fmla="*/ 8346 h 10323"/>
                    <a:gd name="connsiteX182" fmla="*/ 2756 w 10000"/>
                    <a:gd name="connsiteY182" fmla="*/ 8262 h 10323"/>
                    <a:gd name="connsiteX183" fmla="*/ 2685 w 10000"/>
                    <a:gd name="connsiteY183" fmla="*/ 8154 h 10323"/>
                    <a:gd name="connsiteX184" fmla="*/ 2607 w 10000"/>
                    <a:gd name="connsiteY184" fmla="*/ 8034 h 10323"/>
                    <a:gd name="connsiteX185" fmla="*/ 2536 w 10000"/>
                    <a:gd name="connsiteY185" fmla="*/ 7938 h 10323"/>
                    <a:gd name="connsiteX186" fmla="*/ 2471 w 10000"/>
                    <a:gd name="connsiteY186" fmla="*/ 7829 h 10323"/>
                    <a:gd name="connsiteX187" fmla="*/ 2451 w 10000"/>
                    <a:gd name="connsiteY187" fmla="*/ 7757 h 10323"/>
                    <a:gd name="connsiteX188" fmla="*/ 2432 w 10000"/>
                    <a:gd name="connsiteY188" fmla="*/ 7649 h 10323"/>
                    <a:gd name="connsiteX189" fmla="*/ 2425 w 10000"/>
                    <a:gd name="connsiteY189" fmla="*/ 7517 h 10323"/>
                    <a:gd name="connsiteX190" fmla="*/ 2412 w 10000"/>
                    <a:gd name="connsiteY190" fmla="*/ 7397 h 10323"/>
                    <a:gd name="connsiteX191" fmla="*/ 2387 w 10000"/>
                    <a:gd name="connsiteY191" fmla="*/ 7301 h 10323"/>
                    <a:gd name="connsiteX192" fmla="*/ 2361 w 10000"/>
                    <a:gd name="connsiteY192" fmla="*/ 7241 h 10323"/>
                    <a:gd name="connsiteX193" fmla="*/ 2335 w 10000"/>
                    <a:gd name="connsiteY193" fmla="*/ 7241 h 10323"/>
                    <a:gd name="connsiteX194" fmla="*/ 2270 w 10000"/>
                    <a:gd name="connsiteY194" fmla="*/ 7325 h 10323"/>
                    <a:gd name="connsiteX195" fmla="*/ 2224 w 10000"/>
                    <a:gd name="connsiteY195" fmla="*/ 7385 h 10323"/>
                    <a:gd name="connsiteX196" fmla="*/ 2185 w 10000"/>
                    <a:gd name="connsiteY196" fmla="*/ 7433 h 10323"/>
                    <a:gd name="connsiteX197" fmla="*/ 2140 w 10000"/>
                    <a:gd name="connsiteY197" fmla="*/ 7445 h 10323"/>
                    <a:gd name="connsiteX198" fmla="*/ 2114 w 10000"/>
                    <a:gd name="connsiteY198" fmla="*/ 7409 h 10323"/>
                    <a:gd name="connsiteX199" fmla="*/ 2095 w 10000"/>
                    <a:gd name="connsiteY199" fmla="*/ 7337 h 10323"/>
                    <a:gd name="connsiteX200" fmla="*/ 2043 w 10000"/>
                    <a:gd name="connsiteY200" fmla="*/ 7072 h 10323"/>
                    <a:gd name="connsiteX201" fmla="*/ 1952 w 10000"/>
                    <a:gd name="connsiteY201" fmla="*/ 6844 h 10323"/>
                    <a:gd name="connsiteX202" fmla="*/ 1835 w 10000"/>
                    <a:gd name="connsiteY202" fmla="*/ 6604 h 10323"/>
                    <a:gd name="connsiteX203" fmla="*/ 1764 w 10000"/>
                    <a:gd name="connsiteY203" fmla="*/ 6483 h 10323"/>
                    <a:gd name="connsiteX204" fmla="*/ 1673 w 10000"/>
                    <a:gd name="connsiteY204" fmla="*/ 6339 h 10323"/>
                    <a:gd name="connsiteX205" fmla="*/ 1518 w 10000"/>
                    <a:gd name="connsiteY205" fmla="*/ 6075 h 10323"/>
                    <a:gd name="connsiteX206" fmla="*/ 1453 w 10000"/>
                    <a:gd name="connsiteY206" fmla="*/ 5942 h 10323"/>
                    <a:gd name="connsiteX207" fmla="*/ 1407 w 10000"/>
                    <a:gd name="connsiteY207" fmla="*/ 5846 h 10323"/>
                    <a:gd name="connsiteX208" fmla="*/ 1349 w 10000"/>
                    <a:gd name="connsiteY208" fmla="*/ 5750 h 10323"/>
                    <a:gd name="connsiteX209" fmla="*/ 1297 w 10000"/>
                    <a:gd name="connsiteY209" fmla="*/ 5738 h 10323"/>
                    <a:gd name="connsiteX210" fmla="*/ 1232 w 10000"/>
                    <a:gd name="connsiteY210" fmla="*/ 5738 h 10323"/>
                    <a:gd name="connsiteX211" fmla="*/ 1187 w 10000"/>
                    <a:gd name="connsiteY211" fmla="*/ 5798 h 10323"/>
                    <a:gd name="connsiteX212" fmla="*/ 1109 w 10000"/>
                    <a:gd name="connsiteY212" fmla="*/ 5918 h 10323"/>
                    <a:gd name="connsiteX213" fmla="*/ 1070 w 10000"/>
                    <a:gd name="connsiteY213" fmla="*/ 5930 h 10323"/>
                    <a:gd name="connsiteX214" fmla="*/ 1018 w 10000"/>
                    <a:gd name="connsiteY214" fmla="*/ 5870 h 10323"/>
                    <a:gd name="connsiteX215" fmla="*/ 973 w 10000"/>
                    <a:gd name="connsiteY215" fmla="*/ 5786 h 10323"/>
                    <a:gd name="connsiteX216" fmla="*/ 921 w 10000"/>
                    <a:gd name="connsiteY216" fmla="*/ 5606 h 10323"/>
                    <a:gd name="connsiteX217" fmla="*/ 850 w 10000"/>
                    <a:gd name="connsiteY217" fmla="*/ 5402 h 10323"/>
                    <a:gd name="connsiteX218" fmla="*/ 752 w 10000"/>
                    <a:gd name="connsiteY218" fmla="*/ 5221 h 10323"/>
                    <a:gd name="connsiteX219" fmla="*/ 636 w 10000"/>
                    <a:gd name="connsiteY219" fmla="*/ 5041 h 10323"/>
                    <a:gd name="connsiteX220" fmla="*/ 525 w 10000"/>
                    <a:gd name="connsiteY220" fmla="*/ 4885 h 10323"/>
                    <a:gd name="connsiteX221" fmla="*/ 435 w 10000"/>
                    <a:gd name="connsiteY221" fmla="*/ 4741 h 10323"/>
                    <a:gd name="connsiteX222" fmla="*/ 370 w 10000"/>
                    <a:gd name="connsiteY222" fmla="*/ 4620 h 10323"/>
                    <a:gd name="connsiteX223" fmla="*/ 305 w 10000"/>
                    <a:gd name="connsiteY223" fmla="*/ 4488 h 10323"/>
                    <a:gd name="connsiteX224" fmla="*/ 253 w 10000"/>
                    <a:gd name="connsiteY224" fmla="*/ 4368 h 10323"/>
                    <a:gd name="connsiteX225" fmla="*/ 214 w 10000"/>
                    <a:gd name="connsiteY225" fmla="*/ 4272 h 10323"/>
                    <a:gd name="connsiteX226" fmla="*/ 188 w 10000"/>
                    <a:gd name="connsiteY226" fmla="*/ 4212 h 10323"/>
                    <a:gd name="connsiteX227" fmla="*/ 182 w 10000"/>
                    <a:gd name="connsiteY227" fmla="*/ 4188 h 10323"/>
                    <a:gd name="connsiteX228" fmla="*/ 162 w 10000"/>
                    <a:gd name="connsiteY228" fmla="*/ 4188 h 10323"/>
                    <a:gd name="connsiteX229" fmla="*/ 143 w 10000"/>
                    <a:gd name="connsiteY229" fmla="*/ 4200 h 10323"/>
                    <a:gd name="connsiteX230" fmla="*/ 110 w 10000"/>
                    <a:gd name="connsiteY230" fmla="*/ 4200 h 10323"/>
                    <a:gd name="connsiteX231" fmla="*/ 32 w 10000"/>
                    <a:gd name="connsiteY231" fmla="*/ 4164 h 10323"/>
                    <a:gd name="connsiteX232" fmla="*/ 6 w 10000"/>
                    <a:gd name="connsiteY232" fmla="*/ 4128 h 10323"/>
                    <a:gd name="connsiteX233" fmla="*/ 0 w 10000"/>
                    <a:gd name="connsiteY233" fmla="*/ 4055 h 10323"/>
                    <a:gd name="connsiteX234" fmla="*/ 39 w 10000"/>
                    <a:gd name="connsiteY234" fmla="*/ 3839 h 10323"/>
                    <a:gd name="connsiteX235" fmla="*/ 45 w 10000"/>
                    <a:gd name="connsiteY235" fmla="*/ 3719 h 10323"/>
                    <a:gd name="connsiteX236" fmla="*/ 45 w 10000"/>
                    <a:gd name="connsiteY236" fmla="*/ 3503 h 10323"/>
                    <a:gd name="connsiteX237" fmla="*/ 39 w 10000"/>
                    <a:gd name="connsiteY237" fmla="*/ 3382 h 10323"/>
                    <a:gd name="connsiteX238" fmla="*/ 45 w 10000"/>
                    <a:gd name="connsiteY238" fmla="*/ 3250 h 10323"/>
                    <a:gd name="connsiteX239" fmla="*/ 45 w 10000"/>
                    <a:gd name="connsiteY239" fmla="*/ 3118 h 10323"/>
                    <a:gd name="connsiteX240" fmla="*/ 32 w 10000"/>
                    <a:gd name="connsiteY240" fmla="*/ 3010 h 10323"/>
                    <a:gd name="connsiteX241" fmla="*/ 26 w 10000"/>
                    <a:gd name="connsiteY241" fmla="*/ 2902 h 10323"/>
                    <a:gd name="connsiteX242" fmla="*/ 13 w 10000"/>
                    <a:gd name="connsiteY242" fmla="*/ 2841 h 10323"/>
                    <a:gd name="connsiteX243" fmla="*/ 39 w 10000"/>
                    <a:gd name="connsiteY243" fmla="*/ 2781 h 10323"/>
                    <a:gd name="connsiteX244" fmla="*/ 78 w 10000"/>
                    <a:gd name="connsiteY244" fmla="*/ 2769 h 10323"/>
                    <a:gd name="connsiteX245" fmla="*/ 117 w 10000"/>
                    <a:gd name="connsiteY245" fmla="*/ 2781 h 10323"/>
                    <a:gd name="connsiteX246" fmla="*/ 156 w 10000"/>
                    <a:gd name="connsiteY246" fmla="*/ 2829 h 10323"/>
                    <a:gd name="connsiteX247" fmla="*/ 182 w 10000"/>
                    <a:gd name="connsiteY247" fmla="*/ 2902 h 10323"/>
                    <a:gd name="connsiteX248" fmla="*/ 208 w 10000"/>
                    <a:gd name="connsiteY248" fmla="*/ 2986 h 10323"/>
                    <a:gd name="connsiteX249" fmla="*/ 227 w 10000"/>
                    <a:gd name="connsiteY249" fmla="*/ 3046 h 10323"/>
                    <a:gd name="connsiteX250" fmla="*/ 259 w 10000"/>
                    <a:gd name="connsiteY250" fmla="*/ 3082 h 10323"/>
                    <a:gd name="connsiteX251" fmla="*/ 305 w 10000"/>
                    <a:gd name="connsiteY251" fmla="*/ 3058 h 10323"/>
                    <a:gd name="connsiteX252" fmla="*/ 370 w 10000"/>
                    <a:gd name="connsiteY252" fmla="*/ 3010 h 10323"/>
                    <a:gd name="connsiteX253" fmla="*/ 444 w 10000"/>
                    <a:gd name="connsiteY253" fmla="*/ 2829 h 10323"/>
                    <a:gd name="connsiteX254" fmla="*/ 422 w 10000"/>
                    <a:gd name="connsiteY254" fmla="*/ 2120 h 10323"/>
                    <a:gd name="connsiteX255" fmla="*/ 376 w 10000"/>
                    <a:gd name="connsiteY255" fmla="*/ 2048 h 10323"/>
                    <a:gd name="connsiteX256" fmla="*/ 344 w 10000"/>
                    <a:gd name="connsiteY256" fmla="*/ 1988 h 10323"/>
                    <a:gd name="connsiteX257" fmla="*/ 337 w 10000"/>
                    <a:gd name="connsiteY257" fmla="*/ 1916 h 10323"/>
                    <a:gd name="connsiteX258" fmla="*/ 357 w 10000"/>
                    <a:gd name="connsiteY258" fmla="*/ 1808 h 10323"/>
                    <a:gd name="connsiteX259" fmla="*/ 376 w 10000"/>
                    <a:gd name="connsiteY259" fmla="*/ 1652 h 10323"/>
                    <a:gd name="connsiteX260" fmla="*/ 402 w 10000"/>
                    <a:gd name="connsiteY260" fmla="*/ 1507 h 10323"/>
                    <a:gd name="connsiteX261" fmla="*/ 409 w 10000"/>
                    <a:gd name="connsiteY261" fmla="*/ 1351 h 10323"/>
                    <a:gd name="connsiteX262" fmla="*/ 435 w 10000"/>
                    <a:gd name="connsiteY262" fmla="*/ 1195 h 10323"/>
                    <a:gd name="connsiteX263" fmla="*/ 460 w 10000"/>
                    <a:gd name="connsiteY263" fmla="*/ 1099 h 10323"/>
                    <a:gd name="connsiteX264" fmla="*/ 486 w 10000"/>
                    <a:gd name="connsiteY264" fmla="*/ 1039 h 10323"/>
                    <a:gd name="connsiteX265" fmla="*/ 512 w 10000"/>
                    <a:gd name="connsiteY265" fmla="*/ 1003 h 10323"/>
                    <a:gd name="connsiteX266" fmla="*/ 532 w 10000"/>
                    <a:gd name="connsiteY266" fmla="*/ 966 h 10323"/>
                    <a:gd name="connsiteX267" fmla="*/ 558 w 10000"/>
                    <a:gd name="connsiteY267" fmla="*/ 918 h 10323"/>
                    <a:gd name="connsiteX268" fmla="*/ 558 w 10000"/>
                    <a:gd name="connsiteY268" fmla="*/ 906 h 10323"/>
                    <a:gd name="connsiteX269" fmla="*/ 584 w 10000"/>
                    <a:gd name="connsiteY269" fmla="*/ 624 h 10323"/>
                    <a:gd name="connsiteX270" fmla="*/ 623 w 10000"/>
                    <a:gd name="connsiteY270" fmla="*/ 257 h 10323"/>
                    <a:gd name="connsiteX271" fmla="*/ 681 w 10000"/>
                    <a:gd name="connsiteY271" fmla="*/ 0 h 10323"/>
                    <a:gd name="connsiteX272" fmla="*/ 1008 w 10000"/>
                    <a:gd name="connsiteY272" fmla="*/ 59 h 10323"/>
                    <a:gd name="connsiteX273" fmla="*/ 1255 w 10000"/>
                    <a:gd name="connsiteY273" fmla="*/ 18 h 10323"/>
                    <a:gd name="connsiteX274" fmla="*/ 1706 w 10000"/>
                    <a:gd name="connsiteY274" fmla="*/ 414 h 10323"/>
                    <a:gd name="connsiteX275" fmla="*/ 1829 w 10000"/>
                    <a:gd name="connsiteY275" fmla="*/ 594 h 10323"/>
                    <a:gd name="connsiteX276" fmla="*/ 2036 w 10000"/>
                    <a:gd name="connsiteY276" fmla="*/ 546 h 10323"/>
                    <a:gd name="connsiteX277" fmla="*/ 2166 w 10000"/>
                    <a:gd name="connsiteY277" fmla="*/ 257 h 10323"/>
                    <a:gd name="connsiteX278" fmla="*/ 2737 w 10000"/>
                    <a:gd name="connsiteY278" fmla="*/ 462 h 10323"/>
                    <a:gd name="connsiteX279" fmla="*/ 2905 w 10000"/>
                    <a:gd name="connsiteY279" fmla="*/ 702 h 10323"/>
                    <a:gd name="connsiteX280" fmla="*/ 3093 w 10000"/>
                    <a:gd name="connsiteY280" fmla="*/ 798 h 10323"/>
                    <a:gd name="connsiteX281" fmla="*/ 3567 w 10000"/>
                    <a:gd name="connsiteY281" fmla="*/ 546 h 10323"/>
                    <a:gd name="connsiteX282" fmla="*/ 3696 w 10000"/>
                    <a:gd name="connsiteY282" fmla="*/ 702 h 10323"/>
                    <a:gd name="connsiteX283" fmla="*/ 4073 w 10000"/>
                    <a:gd name="connsiteY283" fmla="*/ 245 h 10323"/>
                    <a:gd name="connsiteX284" fmla="*/ 4475 w 10000"/>
                    <a:gd name="connsiteY284" fmla="*/ 245 h 10323"/>
                    <a:gd name="connsiteX285" fmla="*/ 4715 w 10000"/>
                    <a:gd name="connsiteY285" fmla="*/ 41 h 10323"/>
                    <a:gd name="connsiteX0" fmla="*/ 4715 w 10000"/>
                    <a:gd name="connsiteY0" fmla="*/ 41 h 10328"/>
                    <a:gd name="connsiteX1" fmla="*/ 5045 w 10000"/>
                    <a:gd name="connsiteY1" fmla="*/ 113 h 10328"/>
                    <a:gd name="connsiteX2" fmla="*/ 5441 w 10000"/>
                    <a:gd name="connsiteY2" fmla="*/ 594 h 10328"/>
                    <a:gd name="connsiteX3" fmla="*/ 5752 w 10000"/>
                    <a:gd name="connsiteY3" fmla="*/ 522 h 10328"/>
                    <a:gd name="connsiteX4" fmla="*/ 5759 w 10000"/>
                    <a:gd name="connsiteY4" fmla="*/ 738 h 10328"/>
                    <a:gd name="connsiteX5" fmla="*/ 5623 w 10000"/>
                    <a:gd name="connsiteY5" fmla="*/ 906 h 10328"/>
                    <a:gd name="connsiteX6" fmla="*/ 5752 w 10000"/>
                    <a:gd name="connsiteY6" fmla="*/ 1039 h 10328"/>
                    <a:gd name="connsiteX7" fmla="*/ 5752 w 10000"/>
                    <a:gd name="connsiteY7" fmla="*/ 1351 h 10328"/>
                    <a:gd name="connsiteX8" fmla="*/ 5636 w 10000"/>
                    <a:gd name="connsiteY8" fmla="*/ 1916 h 10328"/>
                    <a:gd name="connsiteX9" fmla="*/ 5642 w 10000"/>
                    <a:gd name="connsiteY9" fmla="*/ 2265 h 10328"/>
                    <a:gd name="connsiteX10" fmla="*/ 5486 w 10000"/>
                    <a:gd name="connsiteY10" fmla="*/ 2265 h 10328"/>
                    <a:gd name="connsiteX11" fmla="*/ 5512 w 10000"/>
                    <a:gd name="connsiteY11" fmla="*/ 2781 h 10328"/>
                    <a:gd name="connsiteX12" fmla="*/ 5700 w 10000"/>
                    <a:gd name="connsiteY12" fmla="*/ 3370 h 10328"/>
                    <a:gd name="connsiteX13" fmla="*/ 5869 w 10000"/>
                    <a:gd name="connsiteY13" fmla="*/ 4079 h 10328"/>
                    <a:gd name="connsiteX14" fmla="*/ 6122 w 10000"/>
                    <a:gd name="connsiteY14" fmla="*/ 4055 h 10328"/>
                    <a:gd name="connsiteX15" fmla="*/ 6375 w 10000"/>
                    <a:gd name="connsiteY15" fmla="*/ 4284 h 10328"/>
                    <a:gd name="connsiteX16" fmla="*/ 6453 w 10000"/>
                    <a:gd name="connsiteY16" fmla="*/ 4296 h 10328"/>
                    <a:gd name="connsiteX17" fmla="*/ 6569 w 10000"/>
                    <a:gd name="connsiteY17" fmla="*/ 4404 h 10328"/>
                    <a:gd name="connsiteX18" fmla="*/ 6829 w 10000"/>
                    <a:gd name="connsiteY18" fmla="*/ 4704 h 10328"/>
                    <a:gd name="connsiteX19" fmla="*/ 7049 w 10000"/>
                    <a:gd name="connsiteY19" fmla="*/ 4680 h 10328"/>
                    <a:gd name="connsiteX20" fmla="*/ 7283 w 10000"/>
                    <a:gd name="connsiteY20" fmla="*/ 4885 h 10328"/>
                    <a:gd name="connsiteX21" fmla="*/ 7620 w 10000"/>
                    <a:gd name="connsiteY21" fmla="*/ 4885 h 10328"/>
                    <a:gd name="connsiteX22" fmla="*/ 8016 w 10000"/>
                    <a:gd name="connsiteY22" fmla="*/ 5137 h 10328"/>
                    <a:gd name="connsiteX23" fmla="*/ 8288 w 10000"/>
                    <a:gd name="connsiteY23" fmla="*/ 5534 h 10328"/>
                    <a:gd name="connsiteX24" fmla="*/ 8320 w 10000"/>
                    <a:gd name="connsiteY24" fmla="*/ 5870 h 10328"/>
                    <a:gd name="connsiteX25" fmla="*/ 8580 w 10000"/>
                    <a:gd name="connsiteY25" fmla="*/ 5942 h 10328"/>
                    <a:gd name="connsiteX26" fmla="*/ 8820 w 10000"/>
                    <a:gd name="connsiteY26" fmla="*/ 6051 h 10328"/>
                    <a:gd name="connsiteX27" fmla="*/ 9073 w 10000"/>
                    <a:gd name="connsiteY27" fmla="*/ 5438 h 10328"/>
                    <a:gd name="connsiteX28" fmla="*/ 9131 w 10000"/>
                    <a:gd name="connsiteY28" fmla="*/ 5113 h 10328"/>
                    <a:gd name="connsiteX29" fmla="*/ 9092 w 10000"/>
                    <a:gd name="connsiteY29" fmla="*/ 4885 h 10328"/>
                    <a:gd name="connsiteX30" fmla="*/ 9254 w 10000"/>
                    <a:gd name="connsiteY30" fmla="*/ 4921 h 10328"/>
                    <a:gd name="connsiteX31" fmla="*/ 9455 w 10000"/>
                    <a:gd name="connsiteY31" fmla="*/ 5173 h 10328"/>
                    <a:gd name="connsiteX32" fmla="*/ 9617 w 10000"/>
                    <a:gd name="connsiteY32" fmla="*/ 5341 h 10328"/>
                    <a:gd name="connsiteX33" fmla="*/ 9728 w 10000"/>
                    <a:gd name="connsiteY33" fmla="*/ 5954 h 10328"/>
                    <a:gd name="connsiteX34" fmla="*/ 9935 w 10000"/>
                    <a:gd name="connsiteY34" fmla="*/ 6375 h 10328"/>
                    <a:gd name="connsiteX35" fmla="*/ 9922 w 10000"/>
                    <a:gd name="connsiteY35" fmla="*/ 6567 h 10328"/>
                    <a:gd name="connsiteX36" fmla="*/ 9805 w 10000"/>
                    <a:gd name="connsiteY36" fmla="*/ 6640 h 10328"/>
                    <a:gd name="connsiteX37" fmla="*/ 9935 w 10000"/>
                    <a:gd name="connsiteY37" fmla="*/ 7120 h 10328"/>
                    <a:gd name="connsiteX38" fmla="*/ 9994 w 10000"/>
                    <a:gd name="connsiteY38" fmla="*/ 7962 h 10328"/>
                    <a:gd name="connsiteX39" fmla="*/ 10000 w 10000"/>
                    <a:gd name="connsiteY39" fmla="*/ 8719 h 10328"/>
                    <a:gd name="connsiteX40" fmla="*/ 9864 w 10000"/>
                    <a:gd name="connsiteY40" fmla="*/ 8851 h 10328"/>
                    <a:gd name="connsiteX41" fmla="*/ 9838 w 10000"/>
                    <a:gd name="connsiteY41" fmla="*/ 9091 h 10328"/>
                    <a:gd name="connsiteX42" fmla="*/ 9767 w 10000"/>
                    <a:gd name="connsiteY42" fmla="*/ 9464 h 10328"/>
                    <a:gd name="connsiteX43" fmla="*/ 9786 w 10000"/>
                    <a:gd name="connsiteY43" fmla="*/ 9813 h 10328"/>
                    <a:gd name="connsiteX44" fmla="*/ 9663 w 10000"/>
                    <a:gd name="connsiteY44" fmla="*/ 9897 h 10328"/>
                    <a:gd name="connsiteX45" fmla="*/ 9578 w 10000"/>
                    <a:gd name="connsiteY45" fmla="*/ 9765 h 10328"/>
                    <a:gd name="connsiteX46" fmla="*/ 9507 w 10000"/>
                    <a:gd name="connsiteY46" fmla="*/ 9885 h 10328"/>
                    <a:gd name="connsiteX47" fmla="*/ 9501 w 10000"/>
                    <a:gd name="connsiteY47" fmla="*/ 9873 h 10328"/>
                    <a:gd name="connsiteX48" fmla="*/ 9481 w 10000"/>
                    <a:gd name="connsiteY48" fmla="*/ 9813 h 10328"/>
                    <a:gd name="connsiteX49" fmla="*/ 9416 w 10000"/>
                    <a:gd name="connsiteY49" fmla="*/ 9668 h 10328"/>
                    <a:gd name="connsiteX50" fmla="*/ 9371 w 10000"/>
                    <a:gd name="connsiteY50" fmla="*/ 9608 h 10328"/>
                    <a:gd name="connsiteX51" fmla="*/ 9319 w 10000"/>
                    <a:gd name="connsiteY51" fmla="*/ 9584 h 10328"/>
                    <a:gd name="connsiteX52" fmla="*/ 9267 w 10000"/>
                    <a:gd name="connsiteY52" fmla="*/ 9548 h 10328"/>
                    <a:gd name="connsiteX53" fmla="*/ 9222 w 10000"/>
                    <a:gd name="connsiteY53" fmla="*/ 9548 h 10328"/>
                    <a:gd name="connsiteX54" fmla="*/ 9176 w 10000"/>
                    <a:gd name="connsiteY54" fmla="*/ 9584 h 10328"/>
                    <a:gd name="connsiteX55" fmla="*/ 9144 w 10000"/>
                    <a:gd name="connsiteY55" fmla="*/ 9632 h 10328"/>
                    <a:gd name="connsiteX56" fmla="*/ 9131 w 10000"/>
                    <a:gd name="connsiteY56" fmla="*/ 9692 h 10328"/>
                    <a:gd name="connsiteX57" fmla="*/ 9112 w 10000"/>
                    <a:gd name="connsiteY57" fmla="*/ 9741 h 10328"/>
                    <a:gd name="connsiteX58" fmla="*/ 9099 w 10000"/>
                    <a:gd name="connsiteY58" fmla="*/ 9765 h 10328"/>
                    <a:gd name="connsiteX59" fmla="*/ 9079 w 10000"/>
                    <a:gd name="connsiteY59" fmla="*/ 9789 h 10328"/>
                    <a:gd name="connsiteX60" fmla="*/ 9079 w 10000"/>
                    <a:gd name="connsiteY60" fmla="*/ 9801 h 10328"/>
                    <a:gd name="connsiteX61" fmla="*/ 9073 w 10000"/>
                    <a:gd name="connsiteY61" fmla="*/ 9801 h 10328"/>
                    <a:gd name="connsiteX62" fmla="*/ 9060 w 10000"/>
                    <a:gd name="connsiteY62" fmla="*/ 9789 h 10328"/>
                    <a:gd name="connsiteX63" fmla="*/ 9021 w 10000"/>
                    <a:gd name="connsiteY63" fmla="*/ 9729 h 10328"/>
                    <a:gd name="connsiteX64" fmla="*/ 8949 w 10000"/>
                    <a:gd name="connsiteY64" fmla="*/ 9668 h 10328"/>
                    <a:gd name="connsiteX65" fmla="*/ 8833 w 10000"/>
                    <a:gd name="connsiteY65" fmla="*/ 9584 h 10328"/>
                    <a:gd name="connsiteX66" fmla="*/ 8742 w 10000"/>
                    <a:gd name="connsiteY66" fmla="*/ 9548 h 10328"/>
                    <a:gd name="connsiteX67" fmla="*/ 8664 w 10000"/>
                    <a:gd name="connsiteY67" fmla="*/ 9512 h 10328"/>
                    <a:gd name="connsiteX68" fmla="*/ 8606 w 10000"/>
                    <a:gd name="connsiteY68" fmla="*/ 9476 h 10328"/>
                    <a:gd name="connsiteX69" fmla="*/ 8567 w 10000"/>
                    <a:gd name="connsiteY69" fmla="*/ 9464 h 10328"/>
                    <a:gd name="connsiteX70" fmla="*/ 8547 w 10000"/>
                    <a:gd name="connsiteY70" fmla="*/ 9464 h 10328"/>
                    <a:gd name="connsiteX71" fmla="*/ 8567 w 10000"/>
                    <a:gd name="connsiteY71" fmla="*/ 9440 h 10328"/>
                    <a:gd name="connsiteX72" fmla="*/ 8586 w 10000"/>
                    <a:gd name="connsiteY72" fmla="*/ 9404 h 10328"/>
                    <a:gd name="connsiteX73" fmla="*/ 8632 w 10000"/>
                    <a:gd name="connsiteY73" fmla="*/ 9332 h 10328"/>
                    <a:gd name="connsiteX74" fmla="*/ 8684 w 10000"/>
                    <a:gd name="connsiteY74" fmla="*/ 9272 h 10328"/>
                    <a:gd name="connsiteX75" fmla="*/ 8716 w 10000"/>
                    <a:gd name="connsiteY75" fmla="*/ 9200 h 10328"/>
                    <a:gd name="connsiteX76" fmla="*/ 8729 w 10000"/>
                    <a:gd name="connsiteY76" fmla="*/ 9128 h 10328"/>
                    <a:gd name="connsiteX77" fmla="*/ 8722 w 10000"/>
                    <a:gd name="connsiteY77" fmla="*/ 9067 h 10328"/>
                    <a:gd name="connsiteX78" fmla="*/ 8690 w 10000"/>
                    <a:gd name="connsiteY78" fmla="*/ 8971 h 10328"/>
                    <a:gd name="connsiteX79" fmla="*/ 8651 w 10000"/>
                    <a:gd name="connsiteY79" fmla="*/ 8839 h 10328"/>
                    <a:gd name="connsiteX80" fmla="*/ 8612 w 10000"/>
                    <a:gd name="connsiteY80" fmla="*/ 8719 h 10328"/>
                    <a:gd name="connsiteX81" fmla="*/ 8573 w 10000"/>
                    <a:gd name="connsiteY81" fmla="*/ 8587 h 10328"/>
                    <a:gd name="connsiteX82" fmla="*/ 8534 w 10000"/>
                    <a:gd name="connsiteY82" fmla="*/ 8479 h 10328"/>
                    <a:gd name="connsiteX83" fmla="*/ 8502 w 10000"/>
                    <a:gd name="connsiteY83" fmla="*/ 8406 h 10328"/>
                    <a:gd name="connsiteX84" fmla="*/ 8495 w 10000"/>
                    <a:gd name="connsiteY84" fmla="*/ 8370 h 10328"/>
                    <a:gd name="connsiteX85" fmla="*/ 8476 w 10000"/>
                    <a:gd name="connsiteY85" fmla="*/ 8382 h 10328"/>
                    <a:gd name="connsiteX86" fmla="*/ 8437 w 10000"/>
                    <a:gd name="connsiteY86" fmla="*/ 8418 h 10328"/>
                    <a:gd name="connsiteX87" fmla="*/ 8385 w 10000"/>
                    <a:gd name="connsiteY87" fmla="*/ 8479 h 10328"/>
                    <a:gd name="connsiteX88" fmla="*/ 8333 w 10000"/>
                    <a:gd name="connsiteY88" fmla="*/ 8515 h 10328"/>
                    <a:gd name="connsiteX89" fmla="*/ 8281 w 10000"/>
                    <a:gd name="connsiteY89" fmla="*/ 8575 h 10328"/>
                    <a:gd name="connsiteX90" fmla="*/ 8223 w 10000"/>
                    <a:gd name="connsiteY90" fmla="*/ 8623 h 10328"/>
                    <a:gd name="connsiteX91" fmla="*/ 8204 w 10000"/>
                    <a:gd name="connsiteY91" fmla="*/ 8659 h 10328"/>
                    <a:gd name="connsiteX92" fmla="*/ 8126 w 10000"/>
                    <a:gd name="connsiteY92" fmla="*/ 8779 h 10328"/>
                    <a:gd name="connsiteX93" fmla="*/ 8074 w 10000"/>
                    <a:gd name="connsiteY93" fmla="*/ 8779 h 10328"/>
                    <a:gd name="connsiteX94" fmla="*/ 8016 w 10000"/>
                    <a:gd name="connsiteY94" fmla="*/ 8755 h 10328"/>
                    <a:gd name="connsiteX95" fmla="*/ 7957 w 10000"/>
                    <a:gd name="connsiteY95" fmla="*/ 8707 h 10328"/>
                    <a:gd name="connsiteX96" fmla="*/ 7905 w 10000"/>
                    <a:gd name="connsiteY96" fmla="*/ 8635 h 10328"/>
                    <a:gd name="connsiteX97" fmla="*/ 7840 w 10000"/>
                    <a:gd name="connsiteY97" fmla="*/ 8587 h 10328"/>
                    <a:gd name="connsiteX98" fmla="*/ 7789 w 10000"/>
                    <a:gd name="connsiteY98" fmla="*/ 8539 h 10328"/>
                    <a:gd name="connsiteX99" fmla="*/ 7756 w 10000"/>
                    <a:gd name="connsiteY99" fmla="*/ 8491 h 10328"/>
                    <a:gd name="connsiteX100" fmla="*/ 7737 w 10000"/>
                    <a:gd name="connsiteY100" fmla="*/ 8479 h 10328"/>
                    <a:gd name="connsiteX101" fmla="*/ 7691 w 10000"/>
                    <a:gd name="connsiteY101" fmla="*/ 8563 h 10328"/>
                    <a:gd name="connsiteX102" fmla="*/ 7646 w 10000"/>
                    <a:gd name="connsiteY102" fmla="*/ 8623 h 10328"/>
                    <a:gd name="connsiteX103" fmla="*/ 7581 w 10000"/>
                    <a:gd name="connsiteY103" fmla="*/ 8707 h 10328"/>
                    <a:gd name="connsiteX104" fmla="*/ 7523 w 10000"/>
                    <a:gd name="connsiteY104" fmla="*/ 8815 h 10328"/>
                    <a:gd name="connsiteX105" fmla="*/ 7393 w 10000"/>
                    <a:gd name="connsiteY105" fmla="*/ 8959 h 10328"/>
                    <a:gd name="connsiteX106" fmla="*/ 7341 w 10000"/>
                    <a:gd name="connsiteY106" fmla="*/ 9007 h 10328"/>
                    <a:gd name="connsiteX107" fmla="*/ 7276 w 10000"/>
                    <a:gd name="connsiteY107" fmla="*/ 9031 h 10328"/>
                    <a:gd name="connsiteX108" fmla="*/ 7205 w 10000"/>
                    <a:gd name="connsiteY108" fmla="*/ 9067 h 10328"/>
                    <a:gd name="connsiteX109" fmla="*/ 7121 w 10000"/>
                    <a:gd name="connsiteY109" fmla="*/ 9104 h 10328"/>
                    <a:gd name="connsiteX110" fmla="*/ 7049 w 10000"/>
                    <a:gd name="connsiteY110" fmla="*/ 9140 h 10328"/>
                    <a:gd name="connsiteX111" fmla="*/ 7004 w 10000"/>
                    <a:gd name="connsiteY111" fmla="*/ 9200 h 10328"/>
                    <a:gd name="connsiteX112" fmla="*/ 6965 w 10000"/>
                    <a:gd name="connsiteY112" fmla="*/ 9284 h 10328"/>
                    <a:gd name="connsiteX113" fmla="*/ 6913 w 10000"/>
                    <a:gd name="connsiteY113" fmla="*/ 9416 h 10328"/>
                    <a:gd name="connsiteX114" fmla="*/ 6952 w 10000"/>
                    <a:gd name="connsiteY114" fmla="*/ 9620 h 10328"/>
                    <a:gd name="connsiteX115" fmla="*/ 6913 w 10000"/>
                    <a:gd name="connsiteY115" fmla="*/ 9806 h 10328"/>
                    <a:gd name="connsiteX116" fmla="*/ 6812 w 10000"/>
                    <a:gd name="connsiteY116" fmla="*/ 10204 h 10328"/>
                    <a:gd name="connsiteX117" fmla="*/ 6692 w 10000"/>
                    <a:gd name="connsiteY117" fmla="*/ 10288 h 10328"/>
                    <a:gd name="connsiteX118" fmla="*/ 6554 w 10000"/>
                    <a:gd name="connsiteY118" fmla="*/ 10299 h 10328"/>
                    <a:gd name="connsiteX119" fmla="*/ 6488 w 10000"/>
                    <a:gd name="connsiteY119" fmla="*/ 10323 h 10328"/>
                    <a:gd name="connsiteX120" fmla="*/ 6294 w 10000"/>
                    <a:gd name="connsiteY120" fmla="*/ 10317 h 10328"/>
                    <a:gd name="connsiteX121" fmla="*/ 6193 w 10000"/>
                    <a:gd name="connsiteY121" fmla="*/ 10029 h 10328"/>
                    <a:gd name="connsiteX122" fmla="*/ 6161 w 10000"/>
                    <a:gd name="connsiteY122" fmla="*/ 9993 h 10328"/>
                    <a:gd name="connsiteX123" fmla="*/ 6128 w 10000"/>
                    <a:gd name="connsiteY123" fmla="*/ 9897 h 10328"/>
                    <a:gd name="connsiteX124" fmla="*/ 6115 w 10000"/>
                    <a:gd name="connsiteY124" fmla="*/ 9813 h 10328"/>
                    <a:gd name="connsiteX125" fmla="*/ 6109 w 10000"/>
                    <a:gd name="connsiteY125" fmla="*/ 9729 h 10328"/>
                    <a:gd name="connsiteX126" fmla="*/ 6089 w 10000"/>
                    <a:gd name="connsiteY126" fmla="*/ 9656 h 10328"/>
                    <a:gd name="connsiteX127" fmla="*/ 6057 w 10000"/>
                    <a:gd name="connsiteY127" fmla="*/ 9584 h 10328"/>
                    <a:gd name="connsiteX128" fmla="*/ 6018 w 10000"/>
                    <a:gd name="connsiteY128" fmla="*/ 9536 h 10328"/>
                    <a:gd name="connsiteX129" fmla="*/ 5947 w 10000"/>
                    <a:gd name="connsiteY129" fmla="*/ 9512 h 10328"/>
                    <a:gd name="connsiteX130" fmla="*/ 5668 w 10000"/>
                    <a:gd name="connsiteY130" fmla="*/ 9464 h 10328"/>
                    <a:gd name="connsiteX131" fmla="*/ 5571 w 10000"/>
                    <a:gd name="connsiteY131" fmla="*/ 9416 h 10328"/>
                    <a:gd name="connsiteX132" fmla="*/ 5525 w 10000"/>
                    <a:gd name="connsiteY132" fmla="*/ 9380 h 10328"/>
                    <a:gd name="connsiteX133" fmla="*/ 5493 w 10000"/>
                    <a:gd name="connsiteY133" fmla="*/ 9320 h 10328"/>
                    <a:gd name="connsiteX134" fmla="*/ 5460 w 10000"/>
                    <a:gd name="connsiteY134" fmla="*/ 9248 h 10328"/>
                    <a:gd name="connsiteX135" fmla="*/ 5441 w 10000"/>
                    <a:gd name="connsiteY135" fmla="*/ 9188 h 10328"/>
                    <a:gd name="connsiteX136" fmla="*/ 5409 w 10000"/>
                    <a:gd name="connsiteY136" fmla="*/ 9116 h 10328"/>
                    <a:gd name="connsiteX137" fmla="*/ 5376 w 10000"/>
                    <a:gd name="connsiteY137" fmla="*/ 9104 h 10328"/>
                    <a:gd name="connsiteX138" fmla="*/ 5331 w 10000"/>
                    <a:gd name="connsiteY138" fmla="*/ 9104 h 10328"/>
                    <a:gd name="connsiteX139" fmla="*/ 5272 w 10000"/>
                    <a:gd name="connsiteY139" fmla="*/ 9128 h 10328"/>
                    <a:gd name="connsiteX140" fmla="*/ 5188 w 10000"/>
                    <a:gd name="connsiteY140" fmla="*/ 9236 h 10328"/>
                    <a:gd name="connsiteX141" fmla="*/ 5110 w 10000"/>
                    <a:gd name="connsiteY141" fmla="*/ 9344 h 10328"/>
                    <a:gd name="connsiteX142" fmla="*/ 5026 w 10000"/>
                    <a:gd name="connsiteY142" fmla="*/ 9464 h 10328"/>
                    <a:gd name="connsiteX143" fmla="*/ 4955 w 10000"/>
                    <a:gd name="connsiteY143" fmla="*/ 9584 h 10328"/>
                    <a:gd name="connsiteX144" fmla="*/ 4909 w 10000"/>
                    <a:gd name="connsiteY144" fmla="*/ 9692 h 10328"/>
                    <a:gd name="connsiteX145" fmla="*/ 4844 w 10000"/>
                    <a:gd name="connsiteY145" fmla="*/ 9813 h 10328"/>
                    <a:gd name="connsiteX146" fmla="*/ 4799 w 10000"/>
                    <a:gd name="connsiteY146" fmla="*/ 9873 h 10328"/>
                    <a:gd name="connsiteX147" fmla="*/ 4760 w 10000"/>
                    <a:gd name="connsiteY147" fmla="*/ 9945 h 10328"/>
                    <a:gd name="connsiteX148" fmla="*/ 4708 w 10000"/>
                    <a:gd name="connsiteY148" fmla="*/ 9993 h 10328"/>
                    <a:gd name="connsiteX149" fmla="*/ 4669 w 10000"/>
                    <a:gd name="connsiteY149" fmla="*/ 10029 h 10328"/>
                    <a:gd name="connsiteX150" fmla="*/ 4650 w 10000"/>
                    <a:gd name="connsiteY150" fmla="*/ 10041 h 10328"/>
                    <a:gd name="connsiteX151" fmla="*/ 4624 w 10000"/>
                    <a:gd name="connsiteY151" fmla="*/ 10029 h 10328"/>
                    <a:gd name="connsiteX152" fmla="*/ 4624 w 10000"/>
                    <a:gd name="connsiteY152" fmla="*/ 9993 h 10328"/>
                    <a:gd name="connsiteX153" fmla="*/ 4656 w 10000"/>
                    <a:gd name="connsiteY153" fmla="*/ 9813 h 10328"/>
                    <a:gd name="connsiteX154" fmla="*/ 4689 w 10000"/>
                    <a:gd name="connsiteY154" fmla="*/ 9584 h 10328"/>
                    <a:gd name="connsiteX155" fmla="*/ 4689 w 10000"/>
                    <a:gd name="connsiteY155" fmla="*/ 9392 h 10328"/>
                    <a:gd name="connsiteX156" fmla="*/ 4669 w 10000"/>
                    <a:gd name="connsiteY156" fmla="*/ 9320 h 10328"/>
                    <a:gd name="connsiteX157" fmla="*/ 4637 w 10000"/>
                    <a:gd name="connsiteY157" fmla="*/ 9260 h 10328"/>
                    <a:gd name="connsiteX158" fmla="*/ 4559 w 10000"/>
                    <a:gd name="connsiteY158" fmla="*/ 9236 h 10328"/>
                    <a:gd name="connsiteX159" fmla="*/ 4488 w 10000"/>
                    <a:gd name="connsiteY159" fmla="*/ 9260 h 10328"/>
                    <a:gd name="connsiteX160" fmla="*/ 4429 w 10000"/>
                    <a:gd name="connsiteY160" fmla="*/ 9320 h 10328"/>
                    <a:gd name="connsiteX161" fmla="*/ 4351 w 10000"/>
                    <a:gd name="connsiteY161" fmla="*/ 9368 h 10328"/>
                    <a:gd name="connsiteX162" fmla="*/ 4261 w 10000"/>
                    <a:gd name="connsiteY162" fmla="*/ 9404 h 10328"/>
                    <a:gd name="connsiteX163" fmla="*/ 4163 w 10000"/>
                    <a:gd name="connsiteY163" fmla="*/ 9416 h 10328"/>
                    <a:gd name="connsiteX164" fmla="*/ 4053 w 10000"/>
                    <a:gd name="connsiteY164" fmla="*/ 9380 h 10328"/>
                    <a:gd name="connsiteX165" fmla="*/ 3930 w 10000"/>
                    <a:gd name="connsiteY165" fmla="*/ 9320 h 10328"/>
                    <a:gd name="connsiteX166" fmla="*/ 3820 w 10000"/>
                    <a:gd name="connsiteY166" fmla="*/ 9236 h 10328"/>
                    <a:gd name="connsiteX167" fmla="*/ 3722 w 10000"/>
                    <a:gd name="connsiteY167" fmla="*/ 9128 h 10328"/>
                    <a:gd name="connsiteX168" fmla="*/ 3632 w 10000"/>
                    <a:gd name="connsiteY168" fmla="*/ 9055 h 10328"/>
                    <a:gd name="connsiteX169" fmla="*/ 3586 w 10000"/>
                    <a:gd name="connsiteY169" fmla="*/ 9007 h 10328"/>
                    <a:gd name="connsiteX170" fmla="*/ 3547 w 10000"/>
                    <a:gd name="connsiteY170" fmla="*/ 8983 h 10328"/>
                    <a:gd name="connsiteX171" fmla="*/ 3495 w 10000"/>
                    <a:gd name="connsiteY171" fmla="*/ 8995 h 10328"/>
                    <a:gd name="connsiteX172" fmla="*/ 3444 w 10000"/>
                    <a:gd name="connsiteY172" fmla="*/ 9031 h 10328"/>
                    <a:gd name="connsiteX173" fmla="*/ 3346 w 10000"/>
                    <a:gd name="connsiteY173" fmla="*/ 9031 h 10328"/>
                    <a:gd name="connsiteX174" fmla="*/ 3288 w 10000"/>
                    <a:gd name="connsiteY174" fmla="*/ 8971 h 10328"/>
                    <a:gd name="connsiteX175" fmla="*/ 3217 w 10000"/>
                    <a:gd name="connsiteY175" fmla="*/ 8863 h 10328"/>
                    <a:gd name="connsiteX176" fmla="*/ 3132 w 10000"/>
                    <a:gd name="connsiteY176" fmla="*/ 8767 h 10328"/>
                    <a:gd name="connsiteX177" fmla="*/ 3054 w 10000"/>
                    <a:gd name="connsiteY177" fmla="*/ 8647 h 10328"/>
                    <a:gd name="connsiteX178" fmla="*/ 2977 w 10000"/>
                    <a:gd name="connsiteY178" fmla="*/ 8563 h 10328"/>
                    <a:gd name="connsiteX179" fmla="*/ 2912 w 10000"/>
                    <a:gd name="connsiteY179" fmla="*/ 8479 h 10328"/>
                    <a:gd name="connsiteX180" fmla="*/ 2873 w 10000"/>
                    <a:gd name="connsiteY180" fmla="*/ 8406 h 10328"/>
                    <a:gd name="connsiteX181" fmla="*/ 2821 w 10000"/>
                    <a:gd name="connsiteY181" fmla="*/ 8346 h 10328"/>
                    <a:gd name="connsiteX182" fmla="*/ 2756 w 10000"/>
                    <a:gd name="connsiteY182" fmla="*/ 8262 h 10328"/>
                    <a:gd name="connsiteX183" fmla="*/ 2685 w 10000"/>
                    <a:gd name="connsiteY183" fmla="*/ 8154 h 10328"/>
                    <a:gd name="connsiteX184" fmla="*/ 2607 w 10000"/>
                    <a:gd name="connsiteY184" fmla="*/ 8034 h 10328"/>
                    <a:gd name="connsiteX185" fmla="*/ 2536 w 10000"/>
                    <a:gd name="connsiteY185" fmla="*/ 7938 h 10328"/>
                    <a:gd name="connsiteX186" fmla="*/ 2471 w 10000"/>
                    <a:gd name="connsiteY186" fmla="*/ 7829 h 10328"/>
                    <a:gd name="connsiteX187" fmla="*/ 2451 w 10000"/>
                    <a:gd name="connsiteY187" fmla="*/ 7757 h 10328"/>
                    <a:gd name="connsiteX188" fmla="*/ 2432 w 10000"/>
                    <a:gd name="connsiteY188" fmla="*/ 7649 h 10328"/>
                    <a:gd name="connsiteX189" fmla="*/ 2425 w 10000"/>
                    <a:gd name="connsiteY189" fmla="*/ 7517 h 10328"/>
                    <a:gd name="connsiteX190" fmla="*/ 2412 w 10000"/>
                    <a:gd name="connsiteY190" fmla="*/ 7397 h 10328"/>
                    <a:gd name="connsiteX191" fmla="*/ 2387 w 10000"/>
                    <a:gd name="connsiteY191" fmla="*/ 7301 h 10328"/>
                    <a:gd name="connsiteX192" fmla="*/ 2361 w 10000"/>
                    <a:gd name="connsiteY192" fmla="*/ 7241 h 10328"/>
                    <a:gd name="connsiteX193" fmla="*/ 2335 w 10000"/>
                    <a:gd name="connsiteY193" fmla="*/ 7241 h 10328"/>
                    <a:gd name="connsiteX194" fmla="*/ 2270 w 10000"/>
                    <a:gd name="connsiteY194" fmla="*/ 7325 h 10328"/>
                    <a:gd name="connsiteX195" fmla="*/ 2224 w 10000"/>
                    <a:gd name="connsiteY195" fmla="*/ 7385 h 10328"/>
                    <a:gd name="connsiteX196" fmla="*/ 2185 w 10000"/>
                    <a:gd name="connsiteY196" fmla="*/ 7433 h 10328"/>
                    <a:gd name="connsiteX197" fmla="*/ 2140 w 10000"/>
                    <a:gd name="connsiteY197" fmla="*/ 7445 h 10328"/>
                    <a:gd name="connsiteX198" fmla="*/ 2114 w 10000"/>
                    <a:gd name="connsiteY198" fmla="*/ 7409 h 10328"/>
                    <a:gd name="connsiteX199" fmla="*/ 2095 w 10000"/>
                    <a:gd name="connsiteY199" fmla="*/ 7337 h 10328"/>
                    <a:gd name="connsiteX200" fmla="*/ 2043 w 10000"/>
                    <a:gd name="connsiteY200" fmla="*/ 7072 h 10328"/>
                    <a:gd name="connsiteX201" fmla="*/ 1952 w 10000"/>
                    <a:gd name="connsiteY201" fmla="*/ 6844 h 10328"/>
                    <a:gd name="connsiteX202" fmla="*/ 1835 w 10000"/>
                    <a:gd name="connsiteY202" fmla="*/ 6604 h 10328"/>
                    <a:gd name="connsiteX203" fmla="*/ 1764 w 10000"/>
                    <a:gd name="connsiteY203" fmla="*/ 6483 h 10328"/>
                    <a:gd name="connsiteX204" fmla="*/ 1673 w 10000"/>
                    <a:gd name="connsiteY204" fmla="*/ 6339 h 10328"/>
                    <a:gd name="connsiteX205" fmla="*/ 1518 w 10000"/>
                    <a:gd name="connsiteY205" fmla="*/ 6075 h 10328"/>
                    <a:gd name="connsiteX206" fmla="*/ 1453 w 10000"/>
                    <a:gd name="connsiteY206" fmla="*/ 5942 h 10328"/>
                    <a:gd name="connsiteX207" fmla="*/ 1407 w 10000"/>
                    <a:gd name="connsiteY207" fmla="*/ 5846 h 10328"/>
                    <a:gd name="connsiteX208" fmla="*/ 1349 w 10000"/>
                    <a:gd name="connsiteY208" fmla="*/ 5750 h 10328"/>
                    <a:gd name="connsiteX209" fmla="*/ 1297 w 10000"/>
                    <a:gd name="connsiteY209" fmla="*/ 5738 h 10328"/>
                    <a:gd name="connsiteX210" fmla="*/ 1232 w 10000"/>
                    <a:gd name="connsiteY210" fmla="*/ 5738 h 10328"/>
                    <a:gd name="connsiteX211" fmla="*/ 1187 w 10000"/>
                    <a:gd name="connsiteY211" fmla="*/ 5798 h 10328"/>
                    <a:gd name="connsiteX212" fmla="*/ 1109 w 10000"/>
                    <a:gd name="connsiteY212" fmla="*/ 5918 h 10328"/>
                    <a:gd name="connsiteX213" fmla="*/ 1070 w 10000"/>
                    <a:gd name="connsiteY213" fmla="*/ 5930 h 10328"/>
                    <a:gd name="connsiteX214" fmla="*/ 1018 w 10000"/>
                    <a:gd name="connsiteY214" fmla="*/ 5870 h 10328"/>
                    <a:gd name="connsiteX215" fmla="*/ 973 w 10000"/>
                    <a:gd name="connsiteY215" fmla="*/ 5786 h 10328"/>
                    <a:gd name="connsiteX216" fmla="*/ 921 w 10000"/>
                    <a:gd name="connsiteY216" fmla="*/ 5606 h 10328"/>
                    <a:gd name="connsiteX217" fmla="*/ 850 w 10000"/>
                    <a:gd name="connsiteY217" fmla="*/ 5402 h 10328"/>
                    <a:gd name="connsiteX218" fmla="*/ 752 w 10000"/>
                    <a:gd name="connsiteY218" fmla="*/ 5221 h 10328"/>
                    <a:gd name="connsiteX219" fmla="*/ 636 w 10000"/>
                    <a:gd name="connsiteY219" fmla="*/ 5041 h 10328"/>
                    <a:gd name="connsiteX220" fmla="*/ 525 w 10000"/>
                    <a:gd name="connsiteY220" fmla="*/ 4885 h 10328"/>
                    <a:gd name="connsiteX221" fmla="*/ 435 w 10000"/>
                    <a:gd name="connsiteY221" fmla="*/ 4741 h 10328"/>
                    <a:gd name="connsiteX222" fmla="*/ 370 w 10000"/>
                    <a:gd name="connsiteY222" fmla="*/ 4620 h 10328"/>
                    <a:gd name="connsiteX223" fmla="*/ 305 w 10000"/>
                    <a:gd name="connsiteY223" fmla="*/ 4488 h 10328"/>
                    <a:gd name="connsiteX224" fmla="*/ 253 w 10000"/>
                    <a:gd name="connsiteY224" fmla="*/ 4368 h 10328"/>
                    <a:gd name="connsiteX225" fmla="*/ 214 w 10000"/>
                    <a:gd name="connsiteY225" fmla="*/ 4272 h 10328"/>
                    <a:gd name="connsiteX226" fmla="*/ 188 w 10000"/>
                    <a:gd name="connsiteY226" fmla="*/ 4212 h 10328"/>
                    <a:gd name="connsiteX227" fmla="*/ 182 w 10000"/>
                    <a:gd name="connsiteY227" fmla="*/ 4188 h 10328"/>
                    <a:gd name="connsiteX228" fmla="*/ 162 w 10000"/>
                    <a:gd name="connsiteY228" fmla="*/ 4188 h 10328"/>
                    <a:gd name="connsiteX229" fmla="*/ 143 w 10000"/>
                    <a:gd name="connsiteY229" fmla="*/ 4200 h 10328"/>
                    <a:gd name="connsiteX230" fmla="*/ 110 w 10000"/>
                    <a:gd name="connsiteY230" fmla="*/ 4200 h 10328"/>
                    <a:gd name="connsiteX231" fmla="*/ 32 w 10000"/>
                    <a:gd name="connsiteY231" fmla="*/ 4164 h 10328"/>
                    <a:gd name="connsiteX232" fmla="*/ 6 w 10000"/>
                    <a:gd name="connsiteY232" fmla="*/ 4128 h 10328"/>
                    <a:gd name="connsiteX233" fmla="*/ 0 w 10000"/>
                    <a:gd name="connsiteY233" fmla="*/ 4055 h 10328"/>
                    <a:gd name="connsiteX234" fmla="*/ 39 w 10000"/>
                    <a:gd name="connsiteY234" fmla="*/ 3839 h 10328"/>
                    <a:gd name="connsiteX235" fmla="*/ 45 w 10000"/>
                    <a:gd name="connsiteY235" fmla="*/ 3719 h 10328"/>
                    <a:gd name="connsiteX236" fmla="*/ 45 w 10000"/>
                    <a:gd name="connsiteY236" fmla="*/ 3503 h 10328"/>
                    <a:gd name="connsiteX237" fmla="*/ 39 w 10000"/>
                    <a:gd name="connsiteY237" fmla="*/ 3382 h 10328"/>
                    <a:gd name="connsiteX238" fmla="*/ 45 w 10000"/>
                    <a:gd name="connsiteY238" fmla="*/ 3250 h 10328"/>
                    <a:gd name="connsiteX239" fmla="*/ 45 w 10000"/>
                    <a:gd name="connsiteY239" fmla="*/ 3118 h 10328"/>
                    <a:gd name="connsiteX240" fmla="*/ 32 w 10000"/>
                    <a:gd name="connsiteY240" fmla="*/ 3010 h 10328"/>
                    <a:gd name="connsiteX241" fmla="*/ 26 w 10000"/>
                    <a:gd name="connsiteY241" fmla="*/ 2902 h 10328"/>
                    <a:gd name="connsiteX242" fmla="*/ 13 w 10000"/>
                    <a:gd name="connsiteY242" fmla="*/ 2841 h 10328"/>
                    <a:gd name="connsiteX243" fmla="*/ 39 w 10000"/>
                    <a:gd name="connsiteY243" fmla="*/ 2781 h 10328"/>
                    <a:gd name="connsiteX244" fmla="*/ 78 w 10000"/>
                    <a:gd name="connsiteY244" fmla="*/ 2769 h 10328"/>
                    <a:gd name="connsiteX245" fmla="*/ 117 w 10000"/>
                    <a:gd name="connsiteY245" fmla="*/ 2781 h 10328"/>
                    <a:gd name="connsiteX246" fmla="*/ 156 w 10000"/>
                    <a:gd name="connsiteY246" fmla="*/ 2829 h 10328"/>
                    <a:gd name="connsiteX247" fmla="*/ 182 w 10000"/>
                    <a:gd name="connsiteY247" fmla="*/ 2902 h 10328"/>
                    <a:gd name="connsiteX248" fmla="*/ 208 w 10000"/>
                    <a:gd name="connsiteY248" fmla="*/ 2986 h 10328"/>
                    <a:gd name="connsiteX249" fmla="*/ 227 w 10000"/>
                    <a:gd name="connsiteY249" fmla="*/ 3046 h 10328"/>
                    <a:gd name="connsiteX250" fmla="*/ 259 w 10000"/>
                    <a:gd name="connsiteY250" fmla="*/ 3082 h 10328"/>
                    <a:gd name="connsiteX251" fmla="*/ 305 w 10000"/>
                    <a:gd name="connsiteY251" fmla="*/ 3058 h 10328"/>
                    <a:gd name="connsiteX252" fmla="*/ 370 w 10000"/>
                    <a:gd name="connsiteY252" fmla="*/ 3010 h 10328"/>
                    <a:gd name="connsiteX253" fmla="*/ 444 w 10000"/>
                    <a:gd name="connsiteY253" fmla="*/ 2829 h 10328"/>
                    <a:gd name="connsiteX254" fmla="*/ 422 w 10000"/>
                    <a:gd name="connsiteY254" fmla="*/ 2120 h 10328"/>
                    <a:gd name="connsiteX255" fmla="*/ 376 w 10000"/>
                    <a:gd name="connsiteY255" fmla="*/ 2048 h 10328"/>
                    <a:gd name="connsiteX256" fmla="*/ 344 w 10000"/>
                    <a:gd name="connsiteY256" fmla="*/ 1988 h 10328"/>
                    <a:gd name="connsiteX257" fmla="*/ 337 w 10000"/>
                    <a:gd name="connsiteY257" fmla="*/ 1916 h 10328"/>
                    <a:gd name="connsiteX258" fmla="*/ 357 w 10000"/>
                    <a:gd name="connsiteY258" fmla="*/ 1808 h 10328"/>
                    <a:gd name="connsiteX259" fmla="*/ 376 w 10000"/>
                    <a:gd name="connsiteY259" fmla="*/ 1652 h 10328"/>
                    <a:gd name="connsiteX260" fmla="*/ 402 w 10000"/>
                    <a:gd name="connsiteY260" fmla="*/ 1507 h 10328"/>
                    <a:gd name="connsiteX261" fmla="*/ 409 w 10000"/>
                    <a:gd name="connsiteY261" fmla="*/ 1351 h 10328"/>
                    <a:gd name="connsiteX262" fmla="*/ 435 w 10000"/>
                    <a:gd name="connsiteY262" fmla="*/ 1195 h 10328"/>
                    <a:gd name="connsiteX263" fmla="*/ 460 w 10000"/>
                    <a:gd name="connsiteY263" fmla="*/ 1099 h 10328"/>
                    <a:gd name="connsiteX264" fmla="*/ 486 w 10000"/>
                    <a:gd name="connsiteY264" fmla="*/ 1039 h 10328"/>
                    <a:gd name="connsiteX265" fmla="*/ 512 w 10000"/>
                    <a:gd name="connsiteY265" fmla="*/ 1003 h 10328"/>
                    <a:gd name="connsiteX266" fmla="*/ 532 w 10000"/>
                    <a:gd name="connsiteY266" fmla="*/ 966 h 10328"/>
                    <a:gd name="connsiteX267" fmla="*/ 558 w 10000"/>
                    <a:gd name="connsiteY267" fmla="*/ 918 h 10328"/>
                    <a:gd name="connsiteX268" fmla="*/ 558 w 10000"/>
                    <a:gd name="connsiteY268" fmla="*/ 906 h 10328"/>
                    <a:gd name="connsiteX269" fmla="*/ 584 w 10000"/>
                    <a:gd name="connsiteY269" fmla="*/ 624 h 10328"/>
                    <a:gd name="connsiteX270" fmla="*/ 623 w 10000"/>
                    <a:gd name="connsiteY270" fmla="*/ 257 h 10328"/>
                    <a:gd name="connsiteX271" fmla="*/ 681 w 10000"/>
                    <a:gd name="connsiteY271" fmla="*/ 0 h 10328"/>
                    <a:gd name="connsiteX272" fmla="*/ 1008 w 10000"/>
                    <a:gd name="connsiteY272" fmla="*/ 59 h 10328"/>
                    <a:gd name="connsiteX273" fmla="*/ 1255 w 10000"/>
                    <a:gd name="connsiteY273" fmla="*/ 18 h 10328"/>
                    <a:gd name="connsiteX274" fmla="*/ 1706 w 10000"/>
                    <a:gd name="connsiteY274" fmla="*/ 414 h 10328"/>
                    <a:gd name="connsiteX275" fmla="*/ 1829 w 10000"/>
                    <a:gd name="connsiteY275" fmla="*/ 594 h 10328"/>
                    <a:gd name="connsiteX276" fmla="*/ 2036 w 10000"/>
                    <a:gd name="connsiteY276" fmla="*/ 546 h 10328"/>
                    <a:gd name="connsiteX277" fmla="*/ 2166 w 10000"/>
                    <a:gd name="connsiteY277" fmla="*/ 257 h 10328"/>
                    <a:gd name="connsiteX278" fmla="*/ 2737 w 10000"/>
                    <a:gd name="connsiteY278" fmla="*/ 462 h 10328"/>
                    <a:gd name="connsiteX279" fmla="*/ 2905 w 10000"/>
                    <a:gd name="connsiteY279" fmla="*/ 702 h 10328"/>
                    <a:gd name="connsiteX280" fmla="*/ 3093 w 10000"/>
                    <a:gd name="connsiteY280" fmla="*/ 798 h 10328"/>
                    <a:gd name="connsiteX281" fmla="*/ 3567 w 10000"/>
                    <a:gd name="connsiteY281" fmla="*/ 546 h 10328"/>
                    <a:gd name="connsiteX282" fmla="*/ 3696 w 10000"/>
                    <a:gd name="connsiteY282" fmla="*/ 702 h 10328"/>
                    <a:gd name="connsiteX283" fmla="*/ 4073 w 10000"/>
                    <a:gd name="connsiteY283" fmla="*/ 245 h 10328"/>
                    <a:gd name="connsiteX284" fmla="*/ 4475 w 10000"/>
                    <a:gd name="connsiteY284" fmla="*/ 245 h 10328"/>
                    <a:gd name="connsiteX285" fmla="*/ 4715 w 10000"/>
                    <a:gd name="connsiteY285" fmla="*/ 41 h 10328"/>
                    <a:gd name="connsiteX0" fmla="*/ 4715 w 10000"/>
                    <a:gd name="connsiteY0" fmla="*/ 41 h 10367"/>
                    <a:gd name="connsiteX1" fmla="*/ 5045 w 10000"/>
                    <a:gd name="connsiteY1" fmla="*/ 113 h 10367"/>
                    <a:gd name="connsiteX2" fmla="*/ 5441 w 10000"/>
                    <a:gd name="connsiteY2" fmla="*/ 594 h 10367"/>
                    <a:gd name="connsiteX3" fmla="*/ 5752 w 10000"/>
                    <a:gd name="connsiteY3" fmla="*/ 522 h 10367"/>
                    <a:gd name="connsiteX4" fmla="*/ 5759 w 10000"/>
                    <a:gd name="connsiteY4" fmla="*/ 738 h 10367"/>
                    <a:gd name="connsiteX5" fmla="*/ 5623 w 10000"/>
                    <a:gd name="connsiteY5" fmla="*/ 906 h 10367"/>
                    <a:gd name="connsiteX6" fmla="*/ 5752 w 10000"/>
                    <a:gd name="connsiteY6" fmla="*/ 1039 h 10367"/>
                    <a:gd name="connsiteX7" fmla="*/ 5752 w 10000"/>
                    <a:gd name="connsiteY7" fmla="*/ 1351 h 10367"/>
                    <a:gd name="connsiteX8" fmla="*/ 5636 w 10000"/>
                    <a:gd name="connsiteY8" fmla="*/ 1916 h 10367"/>
                    <a:gd name="connsiteX9" fmla="*/ 5642 w 10000"/>
                    <a:gd name="connsiteY9" fmla="*/ 2265 h 10367"/>
                    <a:gd name="connsiteX10" fmla="*/ 5486 w 10000"/>
                    <a:gd name="connsiteY10" fmla="*/ 2265 h 10367"/>
                    <a:gd name="connsiteX11" fmla="*/ 5512 w 10000"/>
                    <a:gd name="connsiteY11" fmla="*/ 2781 h 10367"/>
                    <a:gd name="connsiteX12" fmla="*/ 5700 w 10000"/>
                    <a:gd name="connsiteY12" fmla="*/ 3370 h 10367"/>
                    <a:gd name="connsiteX13" fmla="*/ 5869 w 10000"/>
                    <a:gd name="connsiteY13" fmla="*/ 4079 h 10367"/>
                    <a:gd name="connsiteX14" fmla="*/ 6122 w 10000"/>
                    <a:gd name="connsiteY14" fmla="*/ 4055 h 10367"/>
                    <a:gd name="connsiteX15" fmla="*/ 6375 w 10000"/>
                    <a:gd name="connsiteY15" fmla="*/ 4284 h 10367"/>
                    <a:gd name="connsiteX16" fmla="*/ 6453 w 10000"/>
                    <a:gd name="connsiteY16" fmla="*/ 4296 h 10367"/>
                    <a:gd name="connsiteX17" fmla="*/ 6569 w 10000"/>
                    <a:gd name="connsiteY17" fmla="*/ 4404 h 10367"/>
                    <a:gd name="connsiteX18" fmla="*/ 6829 w 10000"/>
                    <a:gd name="connsiteY18" fmla="*/ 4704 h 10367"/>
                    <a:gd name="connsiteX19" fmla="*/ 7049 w 10000"/>
                    <a:gd name="connsiteY19" fmla="*/ 4680 h 10367"/>
                    <a:gd name="connsiteX20" fmla="*/ 7283 w 10000"/>
                    <a:gd name="connsiteY20" fmla="*/ 4885 h 10367"/>
                    <a:gd name="connsiteX21" fmla="*/ 7620 w 10000"/>
                    <a:gd name="connsiteY21" fmla="*/ 4885 h 10367"/>
                    <a:gd name="connsiteX22" fmla="*/ 8016 w 10000"/>
                    <a:gd name="connsiteY22" fmla="*/ 5137 h 10367"/>
                    <a:gd name="connsiteX23" fmla="*/ 8288 w 10000"/>
                    <a:gd name="connsiteY23" fmla="*/ 5534 h 10367"/>
                    <a:gd name="connsiteX24" fmla="*/ 8320 w 10000"/>
                    <a:gd name="connsiteY24" fmla="*/ 5870 h 10367"/>
                    <a:gd name="connsiteX25" fmla="*/ 8580 w 10000"/>
                    <a:gd name="connsiteY25" fmla="*/ 5942 h 10367"/>
                    <a:gd name="connsiteX26" fmla="*/ 8820 w 10000"/>
                    <a:gd name="connsiteY26" fmla="*/ 6051 h 10367"/>
                    <a:gd name="connsiteX27" fmla="*/ 9073 w 10000"/>
                    <a:gd name="connsiteY27" fmla="*/ 5438 h 10367"/>
                    <a:gd name="connsiteX28" fmla="*/ 9131 w 10000"/>
                    <a:gd name="connsiteY28" fmla="*/ 5113 h 10367"/>
                    <a:gd name="connsiteX29" fmla="*/ 9092 w 10000"/>
                    <a:gd name="connsiteY29" fmla="*/ 4885 h 10367"/>
                    <a:gd name="connsiteX30" fmla="*/ 9254 w 10000"/>
                    <a:gd name="connsiteY30" fmla="*/ 4921 h 10367"/>
                    <a:gd name="connsiteX31" fmla="*/ 9455 w 10000"/>
                    <a:gd name="connsiteY31" fmla="*/ 5173 h 10367"/>
                    <a:gd name="connsiteX32" fmla="*/ 9617 w 10000"/>
                    <a:gd name="connsiteY32" fmla="*/ 5341 h 10367"/>
                    <a:gd name="connsiteX33" fmla="*/ 9728 w 10000"/>
                    <a:gd name="connsiteY33" fmla="*/ 5954 h 10367"/>
                    <a:gd name="connsiteX34" fmla="*/ 9935 w 10000"/>
                    <a:gd name="connsiteY34" fmla="*/ 6375 h 10367"/>
                    <a:gd name="connsiteX35" fmla="*/ 9922 w 10000"/>
                    <a:gd name="connsiteY35" fmla="*/ 6567 h 10367"/>
                    <a:gd name="connsiteX36" fmla="*/ 9805 w 10000"/>
                    <a:gd name="connsiteY36" fmla="*/ 6640 h 10367"/>
                    <a:gd name="connsiteX37" fmla="*/ 9935 w 10000"/>
                    <a:gd name="connsiteY37" fmla="*/ 7120 h 10367"/>
                    <a:gd name="connsiteX38" fmla="*/ 9994 w 10000"/>
                    <a:gd name="connsiteY38" fmla="*/ 7962 h 10367"/>
                    <a:gd name="connsiteX39" fmla="*/ 10000 w 10000"/>
                    <a:gd name="connsiteY39" fmla="*/ 8719 h 10367"/>
                    <a:gd name="connsiteX40" fmla="*/ 9864 w 10000"/>
                    <a:gd name="connsiteY40" fmla="*/ 8851 h 10367"/>
                    <a:gd name="connsiteX41" fmla="*/ 9838 w 10000"/>
                    <a:gd name="connsiteY41" fmla="*/ 9091 h 10367"/>
                    <a:gd name="connsiteX42" fmla="*/ 9767 w 10000"/>
                    <a:gd name="connsiteY42" fmla="*/ 9464 h 10367"/>
                    <a:gd name="connsiteX43" fmla="*/ 9786 w 10000"/>
                    <a:gd name="connsiteY43" fmla="*/ 9813 h 10367"/>
                    <a:gd name="connsiteX44" fmla="*/ 9663 w 10000"/>
                    <a:gd name="connsiteY44" fmla="*/ 9897 h 10367"/>
                    <a:gd name="connsiteX45" fmla="*/ 9578 w 10000"/>
                    <a:gd name="connsiteY45" fmla="*/ 9765 h 10367"/>
                    <a:gd name="connsiteX46" fmla="*/ 9507 w 10000"/>
                    <a:gd name="connsiteY46" fmla="*/ 9885 h 10367"/>
                    <a:gd name="connsiteX47" fmla="*/ 9501 w 10000"/>
                    <a:gd name="connsiteY47" fmla="*/ 9873 h 10367"/>
                    <a:gd name="connsiteX48" fmla="*/ 9481 w 10000"/>
                    <a:gd name="connsiteY48" fmla="*/ 9813 h 10367"/>
                    <a:gd name="connsiteX49" fmla="*/ 9416 w 10000"/>
                    <a:gd name="connsiteY49" fmla="*/ 9668 h 10367"/>
                    <a:gd name="connsiteX50" fmla="*/ 9371 w 10000"/>
                    <a:gd name="connsiteY50" fmla="*/ 9608 h 10367"/>
                    <a:gd name="connsiteX51" fmla="*/ 9319 w 10000"/>
                    <a:gd name="connsiteY51" fmla="*/ 9584 h 10367"/>
                    <a:gd name="connsiteX52" fmla="*/ 9267 w 10000"/>
                    <a:gd name="connsiteY52" fmla="*/ 9548 h 10367"/>
                    <a:gd name="connsiteX53" fmla="*/ 9222 w 10000"/>
                    <a:gd name="connsiteY53" fmla="*/ 9548 h 10367"/>
                    <a:gd name="connsiteX54" fmla="*/ 9176 w 10000"/>
                    <a:gd name="connsiteY54" fmla="*/ 9584 h 10367"/>
                    <a:gd name="connsiteX55" fmla="*/ 9144 w 10000"/>
                    <a:gd name="connsiteY55" fmla="*/ 9632 h 10367"/>
                    <a:gd name="connsiteX56" fmla="*/ 9131 w 10000"/>
                    <a:gd name="connsiteY56" fmla="*/ 9692 h 10367"/>
                    <a:gd name="connsiteX57" fmla="*/ 9112 w 10000"/>
                    <a:gd name="connsiteY57" fmla="*/ 9741 h 10367"/>
                    <a:gd name="connsiteX58" fmla="*/ 9099 w 10000"/>
                    <a:gd name="connsiteY58" fmla="*/ 9765 h 10367"/>
                    <a:gd name="connsiteX59" fmla="*/ 9079 w 10000"/>
                    <a:gd name="connsiteY59" fmla="*/ 9789 h 10367"/>
                    <a:gd name="connsiteX60" fmla="*/ 9079 w 10000"/>
                    <a:gd name="connsiteY60" fmla="*/ 9801 h 10367"/>
                    <a:gd name="connsiteX61" fmla="*/ 9073 w 10000"/>
                    <a:gd name="connsiteY61" fmla="*/ 9801 h 10367"/>
                    <a:gd name="connsiteX62" fmla="*/ 9060 w 10000"/>
                    <a:gd name="connsiteY62" fmla="*/ 9789 h 10367"/>
                    <a:gd name="connsiteX63" fmla="*/ 9021 w 10000"/>
                    <a:gd name="connsiteY63" fmla="*/ 9729 h 10367"/>
                    <a:gd name="connsiteX64" fmla="*/ 8949 w 10000"/>
                    <a:gd name="connsiteY64" fmla="*/ 9668 h 10367"/>
                    <a:gd name="connsiteX65" fmla="*/ 8833 w 10000"/>
                    <a:gd name="connsiteY65" fmla="*/ 9584 h 10367"/>
                    <a:gd name="connsiteX66" fmla="*/ 8742 w 10000"/>
                    <a:gd name="connsiteY66" fmla="*/ 9548 h 10367"/>
                    <a:gd name="connsiteX67" fmla="*/ 8664 w 10000"/>
                    <a:gd name="connsiteY67" fmla="*/ 9512 h 10367"/>
                    <a:gd name="connsiteX68" fmla="*/ 8606 w 10000"/>
                    <a:gd name="connsiteY68" fmla="*/ 9476 h 10367"/>
                    <a:gd name="connsiteX69" fmla="*/ 8567 w 10000"/>
                    <a:gd name="connsiteY69" fmla="*/ 9464 h 10367"/>
                    <a:gd name="connsiteX70" fmla="*/ 8547 w 10000"/>
                    <a:gd name="connsiteY70" fmla="*/ 9464 h 10367"/>
                    <a:gd name="connsiteX71" fmla="*/ 8567 w 10000"/>
                    <a:gd name="connsiteY71" fmla="*/ 9440 h 10367"/>
                    <a:gd name="connsiteX72" fmla="*/ 8586 w 10000"/>
                    <a:gd name="connsiteY72" fmla="*/ 9404 h 10367"/>
                    <a:gd name="connsiteX73" fmla="*/ 8632 w 10000"/>
                    <a:gd name="connsiteY73" fmla="*/ 9332 h 10367"/>
                    <a:gd name="connsiteX74" fmla="*/ 8684 w 10000"/>
                    <a:gd name="connsiteY74" fmla="*/ 9272 h 10367"/>
                    <a:gd name="connsiteX75" fmla="*/ 8716 w 10000"/>
                    <a:gd name="connsiteY75" fmla="*/ 9200 h 10367"/>
                    <a:gd name="connsiteX76" fmla="*/ 8729 w 10000"/>
                    <a:gd name="connsiteY76" fmla="*/ 9128 h 10367"/>
                    <a:gd name="connsiteX77" fmla="*/ 8722 w 10000"/>
                    <a:gd name="connsiteY77" fmla="*/ 9067 h 10367"/>
                    <a:gd name="connsiteX78" fmla="*/ 8690 w 10000"/>
                    <a:gd name="connsiteY78" fmla="*/ 8971 h 10367"/>
                    <a:gd name="connsiteX79" fmla="*/ 8651 w 10000"/>
                    <a:gd name="connsiteY79" fmla="*/ 8839 h 10367"/>
                    <a:gd name="connsiteX80" fmla="*/ 8612 w 10000"/>
                    <a:gd name="connsiteY80" fmla="*/ 8719 h 10367"/>
                    <a:gd name="connsiteX81" fmla="*/ 8573 w 10000"/>
                    <a:gd name="connsiteY81" fmla="*/ 8587 h 10367"/>
                    <a:gd name="connsiteX82" fmla="*/ 8534 w 10000"/>
                    <a:gd name="connsiteY82" fmla="*/ 8479 h 10367"/>
                    <a:gd name="connsiteX83" fmla="*/ 8502 w 10000"/>
                    <a:gd name="connsiteY83" fmla="*/ 8406 h 10367"/>
                    <a:gd name="connsiteX84" fmla="*/ 8495 w 10000"/>
                    <a:gd name="connsiteY84" fmla="*/ 8370 h 10367"/>
                    <a:gd name="connsiteX85" fmla="*/ 8476 w 10000"/>
                    <a:gd name="connsiteY85" fmla="*/ 8382 h 10367"/>
                    <a:gd name="connsiteX86" fmla="*/ 8437 w 10000"/>
                    <a:gd name="connsiteY86" fmla="*/ 8418 h 10367"/>
                    <a:gd name="connsiteX87" fmla="*/ 8385 w 10000"/>
                    <a:gd name="connsiteY87" fmla="*/ 8479 h 10367"/>
                    <a:gd name="connsiteX88" fmla="*/ 8333 w 10000"/>
                    <a:gd name="connsiteY88" fmla="*/ 8515 h 10367"/>
                    <a:gd name="connsiteX89" fmla="*/ 8281 w 10000"/>
                    <a:gd name="connsiteY89" fmla="*/ 8575 h 10367"/>
                    <a:gd name="connsiteX90" fmla="*/ 8223 w 10000"/>
                    <a:gd name="connsiteY90" fmla="*/ 8623 h 10367"/>
                    <a:gd name="connsiteX91" fmla="*/ 8204 w 10000"/>
                    <a:gd name="connsiteY91" fmla="*/ 8659 h 10367"/>
                    <a:gd name="connsiteX92" fmla="*/ 8126 w 10000"/>
                    <a:gd name="connsiteY92" fmla="*/ 8779 h 10367"/>
                    <a:gd name="connsiteX93" fmla="*/ 8074 w 10000"/>
                    <a:gd name="connsiteY93" fmla="*/ 8779 h 10367"/>
                    <a:gd name="connsiteX94" fmla="*/ 8016 w 10000"/>
                    <a:gd name="connsiteY94" fmla="*/ 8755 h 10367"/>
                    <a:gd name="connsiteX95" fmla="*/ 7957 w 10000"/>
                    <a:gd name="connsiteY95" fmla="*/ 8707 h 10367"/>
                    <a:gd name="connsiteX96" fmla="*/ 7905 w 10000"/>
                    <a:gd name="connsiteY96" fmla="*/ 8635 h 10367"/>
                    <a:gd name="connsiteX97" fmla="*/ 7840 w 10000"/>
                    <a:gd name="connsiteY97" fmla="*/ 8587 h 10367"/>
                    <a:gd name="connsiteX98" fmla="*/ 7789 w 10000"/>
                    <a:gd name="connsiteY98" fmla="*/ 8539 h 10367"/>
                    <a:gd name="connsiteX99" fmla="*/ 7756 w 10000"/>
                    <a:gd name="connsiteY99" fmla="*/ 8491 h 10367"/>
                    <a:gd name="connsiteX100" fmla="*/ 7737 w 10000"/>
                    <a:gd name="connsiteY100" fmla="*/ 8479 h 10367"/>
                    <a:gd name="connsiteX101" fmla="*/ 7691 w 10000"/>
                    <a:gd name="connsiteY101" fmla="*/ 8563 h 10367"/>
                    <a:gd name="connsiteX102" fmla="*/ 7646 w 10000"/>
                    <a:gd name="connsiteY102" fmla="*/ 8623 h 10367"/>
                    <a:gd name="connsiteX103" fmla="*/ 7581 w 10000"/>
                    <a:gd name="connsiteY103" fmla="*/ 8707 h 10367"/>
                    <a:gd name="connsiteX104" fmla="*/ 7523 w 10000"/>
                    <a:gd name="connsiteY104" fmla="*/ 8815 h 10367"/>
                    <a:gd name="connsiteX105" fmla="*/ 7393 w 10000"/>
                    <a:gd name="connsiteY105" fmla="*/ 8959 h 10367"/>
                    <a:gd name="connsiteX106" fmla="*/ 7341 w 10000"/>
                    <a:gd name="connsiteY106" fmla="*/ 9007 h 10367"/>
                    <a:gd name="connsiteX107" fmla="*/ 7276 w 10000"/>
                    <a:gd name="connsiteY107" fmla="*/ 9031 h 10367"/>
                    <a:gd name="connsiteX108" fmla="*/ 7205 w 10000"/>
                    <a:gd name="connsiteY108" fmla="*/ 9067 h 10367"/>
                    <a:gd name="connsiteX109" fmla="*/ 7121 w 10000"/>
                    <a:gd name="connsiteY109" fmla="*/ 9104 h 10367"/>
                    <a:gd name="connsiteX110" fmla="*/ 7049 w 10000"/>
                    <a:gd name="connsiteY110" fmla="*/ 9140 h 10367"/>
                    <a:gd name="connsiteX111" fmla="*/ 7004 w 10000"/>
                    <a:gd name="connsiteY111" fmla="*/ 9200 h 10367"/>
                    <a:gd name="connsiteX112" fmla="*/ 6965 w 10000"/>
                    <a:gd name="connsiteY112" fmla="*/ 9284 h 10367"/>
                    <a:gd name="connsiteX113" fmla="*/ 6913 w 10000"/>
                    <a:gd name="connsiteY113" fmla="*/ 9416 h 10367"/>
                    <a:gd name="connsiteX114" fmla="*/ 6952 w 10000"/>
                    <a:gd name="connsiteY114" fmla="*/ 9620 h 10367"/>
                    <a:gd name="connsiteX115" fmla="*/ 6913 w 10000"/>
                    <a:gd name="connsiteY115" fmla="*/ 9806 h 10367"/>
                    <a:gd name="connsiteX116" fmla="*/ 6812 w 10000"/>
                    <a:gd name="connsiteY116" fmla="*/ 10204 h 10367"/>
                    <a:gd name="connsiteX117" fmla="*/ 6692 w 10000"/>
                    <a:gd name="connsiteY117" fmla="*/ 10288 h 10367"/>
                    <a:gd name="connsiteX118" fmla="*/ 6554 w 10000"/>
                    <a:gd name="connsiteY118" fmla="*/ 10299 h 10367"/>
                    <a:gd name="connsiteX119" fmla="*/ 6488 w 10000"/>
                    <a:gd name="connsiteY119" fmla="*/ 10323 h 10367"/>
                    <a:gd name="connsiteX120" fmla="*/ 6294 w 10000"/>
                    <a:gd name="connsiteY120" fmla="*/ 10317 h 10367"/>
                    <a:gd name="connsiteX121" fmla="*/ 6193 w 10000"/>
                    <a:gd name="connsiteY121" fmla="*/ 10029 h 10367"/>
                    <a:gd name="connsiteX122" fmla="*/ 6161 w 10000"/>
                    <a:gd name="connsiteY122" fmla="*/ 9993 h 10367"/>
                    <a:gd name="connsiteX123" fmla="*/ 6128 w 10000"/>
                    <a:gd name="connsiteY123" fmla="*/ 9897 h 10367"/>
                    <a:gd name="connsiteX124" fmla="*/ 6115 w 10000"/>
                    <a:gd name="connsiteY124" fmla="*/ 9813 h 10367"/>
                    <a:gd name="connsiteX125" fmla="*/ 6109 w 10000"/>
                    <a:gd name="connsiteY125" fmla="*/ 9729 h 10367"/>
                    <a:gd name="connsiteX126" fmla="*/ 6089 w 10000"/>
                    <a:gd name="connsiteY126" fmla="*/ 9656 h 10367"/>
                    <a:gd name="connsiteX127" fmla="*/ 6057 w 10000"/>
                    <a:gd name="connsiteY127" fmla="*/ 9584 h 10367"/>
                    <a:gd name="connsiteX128" fmla="*/ 6018 w 10000"/>
                    <a:gd name="connsiteY128" fmla="*/ 9536 h 10367"/>
                    <a:gd name="connsiteX129" fmla="*/ 5947 w 10000"/>
                    <a:gd name="connsiteY129" fmla="*/ 9512 h 10367"/>
                    <a:gd name="connsiteX130" fmla="*/ 5668 w 10000"/>
                    <a:gd name="connsiteY130" fmla="*/ 9464 h 10367"/>
                    <a:gd name="connsiteX131" fmla="*/ 5571 w 10000"/>
                    <a:gd name="connsiteY131" fmla="*/ 9416 h 10367"/>
                    <a:gd name="connsiteX132" fmla="*/ 5525 w 10000"/>
                    <a:gd name="connsiteY132" fmla="*/ 9380 h 10367"/>
                    <a:gd name="connsiteX133" fmla="*/ 5493 w 10000"/>
                    <a:gd name="connsiteY133" fmla="*/ 9320 h 10367"/>
                    <a:gd name="connsiteX134" fmla="*/ 5460 w 10000"/>
                    <a:gd name="connsiteY134" fmla="*/ 9248 h 10367"/>
                    <a:gd name="connsiteX135" fmla="*/ 5441 w 10000"/>
                    <a:gd name="connsiteY135" fmla="*/ 9188 h 10367"/>
                    <a:gd name="connsiteX136" fmla="*/ 5409 w 10000"/>
                    <a:gd name="connsiteY136" fmla="*/ 9116 h 10367"/>
                    <a:gd name="connsiteX137" fmla="*/ 5376 w 10000"/>
                    <a:gd name="connsiteY137" fmla="*/ 9104 h 10367"/>
                    <a:gd name="connsiteX138" fmla="*/ 5331 w 10000"/>
                    <a:gd name="connsiteY138" fmla="*/ 9104 h 10367"/>
                    <a:gd name="connsiteX139" fmla="*/ 5272 w 10000"/>
                    <a:gd name="connsiteY139" fmla="*/ 9128 h 10367"/>
                    <a:gd name="connsiteX140" fmla="*/ 5188 w 10000"/>
                    <a:gd name="connsiteY140" fmla="*/ 9236 h 10367"/>
                    <a:gd name="connsiteX141" fmla="*/ 5110 w 10000"/>
                    <a:gd name="connsiteY141" fmla="*/ 9344 h 10367"/>
                    <a:gd name="connsiteX142" fmla="*/ 5026 w 10000"/>
                    <a:gd name="connsiteY142" fmla="*/ 9464 h 10367"/>
                    <a:gd name="connsiteX143" fmla="*/ 4955 w 10000"/>
                    <a:gd name="connsiteY143" fmla="*/ 9584 h 10367"/>
                    <a:gd name="connsiteX144" fmla="*/ 4909 w 10000"/>
                    <a:gd name="connsiteY144" fmla="*/ 9692 h 10367"/>
                    <a:gd name="connsiteX145" fmla="*/ 4844 w 10000"/>
                    <a:gd name="connsiteY145" fmla="*/ 9813 h 10367"/>
                    <a:gd name="connsiteX146" fmla="*/ 4799 w 10000"/>
                    <a:gd name="connsiteY146" fmla="*/ 9873 h 10367"/>
                    <a:gd name="connsiteX147" fmla="*/ 4760 w 10000"/>
                    <a:gd name="connsiteY147" fmla="*/ 9945 h 10367"/>
                    <a:gd name="connsiteX148" fmla="*/ 4708 w 10000"/>
                    <a:gd name="connsiteY148" fmla="*/ 9993 h 10367"/>
                    <a:gd name="connsiteX149" fmla="*/ 4669 w 10000"/>
                    <a:gd name="connsiteY149" fmla="*/ 10029 h 10367"/>
                    <a:gd name="connsiteX150" fmla="*/ 4650 w 10000"/>
                    <a:gd name="connsiteY150" fmla="*/ 10041 h 10367"/>
                    <a:gd name="connsiteX151" fmla="*/ 4624 w 10000"/>
                    <a:gd name="connsiteY151" fmla="*/ 10029 h 10367"/>
                    <a:gd name="connsiteX152" fmla="*/ 4624 w 10000"/>
                    <a:gd name="connsiteY152" fmla="*/ 9993 h 10367"/>
                    <a:gd name="connsiteX153" fmla="*/ 4656 w 10000"/>
                    <a:gd name="connsiteY153" fmla="*/ 9813 h 10367"/>
                    <a:gd name="connsiteX154" fmla="*/ 4689 w 10000"/>
                    <a:gd name="connsiteY154" fmla="*/ 9584 h 10367"/>
                    <a:gd name="connsiteX155" fmla="*/ 4689 w 10000"/>
                    <a:gd name="connsiteY155" fmla="*/ 9392 h 10367"/>
                    <a:gd name="connsiteX156" fmla="*/ 4669 w 10000"/>
                    <a:gd name="connsiteY156" fmla="*/ 9320 h 10367"/>
                    <a:gd name="connsiteX157" fmla="*/ 4637 w 10000"/>
                    <a:gd name="connsiteY157" fmla="*/ 9260 h 10367"/>
                    <a:gd name="connsiteX158" fmla="*/ 4559 w 10000"/>
                    <a:gd name="connsiteY158" fmla="*/ 9236 h 10367"/>
                    <a:gd name="connsiteX159" fmla="*/ 4488 w 10000"/>
                    <a:gd name="connsiteY159" fmla="*/ 9260 h 10367"/>
                    <a:gd name="connsiteX160" fmla="*/ 4429 w 10000"/>
                    <a:gd name="connsiteY160" fmla="*/ 9320 h 10367"/>
                    <a:gd name="connsiteX161" fmla="*/ 4351 w 10000"/>
                    <a:gd name="connsiteY161" fmla="*/ 9368 h 10367"/>
                    <a:gd name="connsiteX162" fmla="*/ 4261 w 10000"/>
                    <a:gd name="connsiteY162" fmla="*/ 9404 h 10367"/>
                    <a:gd name="connsiteX163" fmla="*/ 4163 w 10000"/>
                    <a:gd name="connsiteY163" fmla="*/ 9416 h 10367"/>
                    <a:gd name="connsiteX164" fmla="*/ 4053 w 10000"/>
                    <a:gd name="connsiteY164" fmla="*/ 9380 h 10367"/>
                    <a:gd name="connsiteX165" fmla="*/ 3930 w 10000"/>
                    <a:gd name="connsiteY165" fmla="*/ 9320 h 10367"/>
                    <a:gd name="connsiteX166" fmla="*/ 3820 w 10000"/>
                    <a:gd name="connsiteY166" fmla="*/ 9236 h 10367"/>
                    <a:gd name="connsiteX167" fmla="*/ 3722 w 10000"/>
                    <a:gd name="connsiteY167" fmla="*/ 9128 h 10367"/>
                    <a:gd name="connsiteX168" fmla="*/ 3632 w 10000"/>
                    <a:gd name="connsiteY168" fmla="*/ 9055 h 10367"/>
                    <a:gd name="connsiteX169" fmla="*/ 3586 w 10000"/>
                    <a:gd name="connsiteY169" fmla="*/ 9007 h 10367"/>
                    <a:gd name="connsiteX170" fmla="*/ 3547 w 10000"/>
                    <a:gd name="connsiteY170" fmla="*/ 8983 h 10367"/>
                    <a:gd name="connsiteX171" fmla="*/ 3495 w 10000"/>
                    <a:gd name="connsiteY171" fmla="*/ 8995 h 10367"/>
                    <a:gd name="connsiteX172" fmla="*/ 3444 w 10000"/>
                    <a:gd name="connsiteY172" fmla="*/ 9031 h 10367"/>
                    <a:gd name="connsiteX173" fmla="*/ 3346 w 10000"/>
                    <a:gd name="connsiteY173" fmla="*/ 9031 h 10367"/>
                    <a:gd name="connsiteX174" fmla="*/ 3288 w 10000"/>
                    <a:gd name="connsiteY174" fmla="*/ 8971 h 10367"/>
                    <a:gd name="connsiteX175" fmla="*/ 3217 w 10000"/>
                    <a:gd name="connsiteY175" fmla="*/ 8863 h 10367"/>
                    <a:gd name="connsiteX176" fmla="*/ 3132 w 10000"/>
                    <a:gd name="connsiteY176" fmla="*/ 8767 h 10367"/>
                    <a:gd name="connsiteX177" fmla="*/ 3054 w 10000"/>
                    <a:gd name="connsiteY177" fmla="*/ 8647 h 10367"/>
                    <a:gd name="connsiteX178" fmla="*/ 2977 w 10000"/>
                    <a:gd name="connsiteY178" fmla="*/ 8563 h 10367"/>
                    <a:gd name="connsiteX179" fmla="*/ 2912 w 10000"/>
                    <a:gd name="connsiteY179" fmla="*/ 8479 h 10367"/>
                    <a:gd name="connsiteX180" fmla="*/ 2873 w 10000"/>
                    <a:gd name="connsiteY180" fmla="*/ 8406 h 10367"/>
                    <a:gd name="connsiteX181" fmla="*/ 2821 w 10000"/>
                    <a:gd name="connsiteY181" fmla="*/ 8346 h 10367"/>
                    <a:gd name="connsiteX182" fmla="*/ 2756 w 10000"/>
                    <a:gd name="connsiteY182" fmla="*/ 8262 h 10367"/>
                    <a:gd name="connsiteX183" fmla="*/ 2685 w 10000"/>
                    <a:gd name="connsiteY183" fmla="*/ 8154 h 10367"/>
                    <a:gd name="connsiteX184" fmla="*/ 2607 w 10000"/>
                    <a:gd name="connsiteY184" fmla="*/ 8034 h 10367"/>
                    <a:gd name="connsiteX185" fmla="*/ 2536 w 10000"/>
                    <a:gd name="connsiteY185" fmla="*/ 7938 h 10367"/>
                    <a:gd name="connsiteX186" fmla="*/ 2471 w 10000"/>
                    <a:gd name="connsiteY186" fmla="*/ 7829 h 10367"/>
                    <a:gd name="connsiteX187" fmla="*/ 2451 w 10000"/>
                    <a:gd name="connsiteY187" fmla="*/ 7757 h 10367"/>
                    <a:gd name="connsiteX188" fmla="*/ 2432 w 10000"/>
                    <a:gd name="connsiteY188" fmla="*/ 7649 h 10367"/>
                    <a:gd name="connsiteX189" fmla="*/ 2425 w 10000"/>
                    <a:gd name="connsiteY189" fmla="*/ 7517 h 10367"/>
                    <a:gd name="connsiteX190" fmla="*/ 2412 w 10000"/>
                    <a:gd name="connsiteY190" fmla="*/ 7397 h 10367"/>
                    <a:gd name="connsiteX191" fmla="*/ 2387 w 10000"/>
                    <a:gd name="connsiteY191" fmla="*/ 7301 h 10367"/>
                    <a:gd name="connsiteX192" fmla="*/ 2361 w 10000"/>
                    <a:gd name="connsiteY192" fmla="*/ 7241 h 10367"/>
                    <a:gd name="connsiteX193" fmla="*/ 2335 w 10000"/>
                    <a:gd name="connsiteY193" fmla="*/ 7241 h 10367"/>
                    <a:gd name="connsiteX194" fmla="*/ 2270 w 10000"/>
                    <a:gd name="connsiteY194" fmla="*/ 7325 h 10367"/>
                    <a:gd name="connsiteX195" fmla="*/ 2224 w 10000"/>
                    <a:gd name="connsiteY195" fmla="*/ 7385 h 10367"/>
                    <a:gd name="connsiteX196" fmla="*/ 2185 w 10000"/>
                    <a:gd name="connsiteY196" fmla="*/ 7433 h 10367"/>
                    <a:gd name="connsiteX197" fmla="*/ 2140 w 10000"/>
                    <a:gd name="connsiteY197" fmla="*/ 7445 h 10367"/>
                    <a:gd name="connsiteX198" fmla="*/ 2114 w 10000"/>
                    <a:gd name="connsiteY198" fmla="*/ 7409 h 10367"/>
                    <a:gd name="connsiteX199" fmla="*/ 2095 w 10000"/>
                    <a:gd name="connsiteY199" fmla="*/ 7337 h 10367"/>
                    <a:gd name="connsiteX200" fmla="*/ 2043 w 10000"/>
                    <a:gd name="connsiteY200" fmla="*/ 7072 h 10367"/>
                    <a:gd name="connsiteX201" fmla="*/ 1952 w 10000"/>
                    <a:gd name="connsiteY201" fmla="*/ 6844 h 10367"/>
                    <a:gd name="connsiteX202" fmla="*/ 1835 w 10000"/>
                    <a:gd name="connsiteY202" fmla="*/ 6604 h 10367"/>
                    <a:gd name="connsiteX203" fmla="*/ 1764 w 10000"/>
                    <a:gd name="connsiteY203" fmla="*/ 6483 h 10367"/>
                    <a:gd name="connsiteX204" fmla="*/ 1673 w 10000"/>
                    <a:gd name="connsiteY204" fmla="*/ 6339 h 10367"/>
                    <a:gd name="connsiteX205" fmla="*/ 1518 w 10000"/>
                    <a:gd name="connsiteY205" fmla="*/ 6075 h 10367"/>
                    <a:gd name="connsiteX206" fmla="*/ 1453 w 10000"/>
                    <a:gd name="connsiteY206" fmla="*/ 5942 h 10367"/>
                    <a:gd name="connsiteX207" fmla="*/ 1407 w 10000"/>
                    <a:gd name="connsiteY207" fmla="*/ 5846 h 10367"/>
                    <a:gd name="connsiteX208" fmla="*/ 1349 w 10000"/>
                    <a:gd name="connsiteY208" fmla="*/ 5750 h 10367"/>
                    <a:gd name="connsiteX209" fmla="*/ 1297 w 10000"/>
                    <a:gd name="connsiteY209" fmla="*/ 5738 h 10367"/>
                    <a:gd name="connsiteX210" fmla="*/ 1232 w 10000"/>
                    <a:gd name="connsiteY210" fmla="*/ 5738 h 10367"/>
                    <a:gd name="connsiteX211" fmla="*/ 1187 w 10000"/>
                    <a:gd name="connsiteY211" fmla="*/ 5798 h 10367"/>
                    <a:gd name="connsiteX212" fmla="*/ 1109 w 10000"/>
                    <a:gd name="connsiteY212" fmla="*/ 5918 h 10367"/>
                    <a:gd name="connsiteX213" fmla="*/ 1070 w 10000"/>
                    <a:gd name="connsiteY213" fmla="*/ 5930 h 10367"/>
                    <a:gd name="connsiteX214" fmla="*/ 1018 w 10000"/>
                    <a:gd name="connsiteY214" fmla="*/ 5870 h 10367"/>
                    <a:gd name="connsiteX215" fmla="*/ 973 w 10000"/>
                    <a:gd name="connsiteY215" fmla="*/ 5786 h 10367"/>
                    <a:gd name="connsiteX216" fmla="*/ 921 w 10000"/>
                    <a:gd name="connsiteY216" fmla="*/ 5606 h 10367"/>
                    <a:gd name="connsiteX217" fmla="*/ 850 w 10000"/>
                    <a:gd name="connsiteY217" fmla="*/ 5402 h 10367"/>
                    <a:gd name="connsiteX218" fmla="*/ 752 w 10000"/>
                    <a:gd name="connsiteY218" fmla="*/ 5221 h 10367"/>
                    <a:gd name="connsiteX219" fmla="*/ 636 w 10000"/>
                    <a:gd name="connsiteY219" fmla="*/ 5041 h 10367"/>
                    <a:gd name="connsiteX220" fmla="*/ 525 w 10000"/>
                    <a:gd name="connsiteY220" fmla="*/ 4885 h 10367"/>
                    <a:gd name="connsiteX221" fmla="*/ 435 w 10000"/>
                    <a:gd name="connsiteY221" fmla="*/ 4741 h 10367"/>
                    <a:gd name="connsiteX222" fmla="*/ 370 w 10000"/>
                    <a:gd name="connsiteY222" fmla="*/ 4620 h 10367"/>
                    <a:gd name="connsiteX223" fmla="*/ 305 w 10000"/>
                    <a:gd name="connsiteY223" fmla="*/ 4488 h 10367"/>
                    <a:gd name="connsiteX224" fmla="*/ 253 w 10000"/>
                    <a:gd name="connsiteY224" fmla="*/ 4368 h 10367"/>
                    <a:gd name="connsiteX225" fmla="*/ 214 w 10000"/>
                    <a:gd name="connsiteY225" fmla="*/ 4272 h 10367"/>
                    <a:gd name="connsiteX226" fmla="*/ 188 w 10000"/>
                    <a:gd name="connsiteY226" fmla="*/ 4212 h 10367"/>
                    <a:gd name="connsiteX227" fmla="*/ 182 w 10000"/>
                    <a:gd name="connsiteY227" fmla="*/ 4188 h 10367"/>
                    <a:gd name="connsiteX228" fmla="*/ 162 w 10000"/>
                    <a:gd name="connsiteY228" fmla="*/ 4188 h 10367"/>
                    <a:gd name="connsiteX229" fmla="*/ 143 w 10000"/>
                    <a:gd name="connsiteY229" fmla="*/ 4200 h 10367"/>
                    <a:gd name="connsiteX230" fmla="*/ 110 w 10000"/>
                    <a:gd name="connsiteY230" fmla="*/ 4200 h 10367"/>
                    <a:gd name="connsiteX231" fmla="*/ 32 w 10000"/>
                    <a:gd name="connsiteY231" fmla="*/ 4164 h 10367"/>
                    <a:gd name="connsiteX232" fmla="*/ 6 w 10000"/>
                    <a:gd name="connsiteY232" fmla="*/ 4128 h 10367"/>
                    <a:gd name="connsiteX233" fmla="*/ 0 w 10000"/>
                    <a:gd name="connsiteY233" fmla="*/ 4055 h 10367"/>
                    <a:gd name="connsiteX234" fmla="*/ 39 w 10000"/>
                    <a:gd name="connsiteY234" fmla="*/ 3839 h 10367"/>
                    <a:gd name="connsiteX235" fmla="*/ 45 w 10000"/>
                    <a:gd name="connsiteY235" fmla="*/ 3719 h 10367"/>
                    <a:gd name="connsiteX236" fmla="*/ 45 w 10000"/>
                    <a:gd name="connsiteY236" fmla="*/ 3503 h 10367"/>
                    <a:gd name="connsiteX237" fmla="*/ 39 w 10000"/>
                    <a:gd name="connsiteY237" fmla="*/ 3382 h 10367"/>
                    <a:gd name="connsiteX238" fmla="*/ 45 w 10000"/>
                    <a:gd name="connsiteY238" fmla="*/ 3250 h 10367"/>
                    <a:gd name="connsiteX239" fmla="*/ 45 w 10000"/>
                    <a:gd name="connsiteY239" fmla="*/ 3118 h 10367"/>
                    <a:gd name="connsiteX240" fmla="*/ 32 w 10000"/>
                    <a:gd name="connsiteY240" fmla="*/ 3010 h 10367"/>
                    <a:gd name="connsiteX241" fmla="*/ 26 w 10000"/>
                    <a:gd name="connsiteY241" fmla="*/ 2902 h 10367"/>
                    <a:gd name="connsiteX242" fmla="*/ 13 w 10000"/>
                    <a:gd name="connsiteY242" fmla="*/ 2841 h 10367"/>
                    <a:gd name="connsiteX243" fmla="*/ 39 w 10000"/>
                    <a:gd name="connsiteY243" fmla="*/ 2781 h 10367"/>
                    <a:gd name="connsiteX244" fmla="*/ 78 w 10000"/>
                    <a:gd name="connsiteY244" fmla="*/ 2769 h 10367"/>
                    <a:gd name="connsiteX245" fmla="*/ 117 w 10000"/>
                    <a:gd name="connsiteY245" fmla="*/ 2781 h 10367"/>
                    <a:gd name="connsiteX246" fmla="*/ 156 w 10000"/>
                    <a:gd name="connsiteY246" fmla="*/ 2829 h 10367"/>
                    <a:gd name="connsiteX247" fmla="*/ 182 w 10000"/>
                    <a:gd name="connsiteY247" fmla="*/ 2902 h 10367"/>
                    <a:gd name="connsiteX248" fmla="*/ 208 w 10000"/>
                    <a:gd name="connsiteY248" fmla="*/ 2986 h 10367"/>
                    <a:gd name="connsiteX249" fmla="*/ 227 w 10000"/>
                    <a:gd name="connsiteY249" fmla="*/ 3046 h 10367"/>
                    <a:gd name="connsiteX250" fmla="*/ 259 w 10000"/>
                    <a:gd name="connsiteY250" fmla="*/ 3082 h 10367"/>
                    <a:gd name="connsiteX251" fmla="*/ 305 w 10000"/>
                    <a:gd name="connsiteY251" fmla="*/ 3058 h 10367"/>
                    <a:gd name="connsiteX252" fmla="*/ 370 w 10000"/>
                    <a:gd name="connsiteY252" fmla="*/ 3010 h 10367"/>
                    <a:gd name="connsiteX253" fmla="*/ 444 w 10000"/>
                    <a:gd name="connsiteY253" fmla="*/ 2829 h 10367"/>
                    <a:gd name="connsiteX254" fmla="*/ 422 w 10000"/>
                    <a:gd name="connsiteY254" fmla="*/ 2120 h 10367"/>
                    <a:gd name="connsiteX255" fmla="*/ 376 w 10000"/>
                    <a:gd name="connsiteY255" fmla="*/ 2048 h 10367"/>
                    <a:gd name="connsiteX256" fmla="*/ 344 w 10000"/>
                    <a:gd name="connsiteY256" fmla="*/ 1988 h 10367"/>
                    <a:gd name="connsiteX257" fmla="*/ 337 w 10000"/>
                    <a:gd name="connsiteY257" fmla="*/ 1916 h 10367"/>
                    <a:gd name="connsiteX258" fmla="*/ 357 w 10000"/>
                    <a:gd name="connsiteY258" fmla="*/ 1808 h 10367"/>
                    <a:gd name="connsiteX259" fmla="*/ 376 w 10000"/>
                    <a:gd name="connsiteY259" fmla="*/ 1652 h 10367"/>
                    <a:gd name="connsiteX260" fmla="*/ 402 w 10000"/>
                    <a:gd name="connsiteY260" fmla="*/ 1507 h 10367"/>
                    <a:gd name="connsiteX261" fmla="*/ 409 w 10000"/>
                    <a:gd name="connsiteY261" fmla="*/ 1351 h 10367"/>
                    <a:gd name="connsiteX262" fmla="*/ 435 w 10000"/>
                    <a:gd name="connsiteY262" fmla="*/ 1195 h 10367"/>
                    <a:gd name="connsiteX263" fmla="*/ 460 w 10000"/>
                    <a:gd name="connsiteY263" fmla="*/ 1099 h 10367"/>
                    <a:gd name="connsiteX264" fmla="*/ 486 w 10000"/>
                    <a:gd name="connsiteY264" fmla="*/ 1039 h 10367"/>
                    <a:gd name="connsiteX265" fmla="*/ 512 w 10000"/>
                    <a:gd name="connsiteY265" fmla="*/ 1003 h 10367"/>
                    <a:gd name="connsiteX266" fmla="*/ 532 w 10000"/>
                    <a:gd name="connsiteY266" fmla="*/ 966 h 10367"/>
                    <a:gd name="connsiteX267" fmla="*/ 558 w 10000"/>
                    <a:gd name="connsiteY267" fmla="*/ 918 h 10367"/>
                    <a:gd name="connsiteX268" fmla="*/ 558 w 10000"/>
                    <a:gd name="connsiteY268" fmla="*/ 906 h 10367"/>
                    <a:gd name="connsiteX269" fmla="*/ 584 w 10000"/>
                    <a:gd name="connsiteY269" fmla="*/ 624 h 10367"/>
                    <a:gd name="connsiteX270" fmla="*/ 623 w 10000"/>
                    <a:gd name="connsiteY270" fmla="*/ 257 h 10367"/>
                    <a:gd name="connsiteX271" fmla="*/ 681 w 10000"/>
                    <a:gd name="connsiteY271" fmla="*/ 0 h 10367"/>
                    <a:gd name="connsiteX272" fmla="*/ 1008 w 10000"/>
                    <a:gd name="connsiteY272" fmla="*/ 59 h 10367"/>
                    <a:gd name="connsiteX273" fmla="*/ 1255 w 10000"/>
                    <a:gd name="connsiteY273" fmla="*/ 18 h 10367"/>
                    <a:gd name="connsiteX274" fmla="*/ 1706 w 10000"/>
                    <a:gd name="connsiteY274" fmla="*/ 414 h 10367"/>
                    <a:gd name="connsiteX275" fmla="*/ 1829 w 10000"/>
                    <a:gd name="connsiteY275" fmla="*/ 594 h 10367"/>
                    <a:gd name="connsiteX276" fmla="*/ 2036 w 10000"/>
                    <a:gd name="connsiteY276" fmla="*/ 546 h 10367"/>
                    <a:gd name="connsiteX277" fmla="*/ 2166 w 10000"/>
                    <a:gd name="connsiteY277" fmla="*/ 257 h 10367"/>
                    <a:gd name="connsiteX278" fmla="*/ 2737 w 10000"/>
                    <a:gd name="connsiteY278" fmla="*/ 462 h 10367"/>
                    <a:gd name="connsiteX279" fmla="*/ 2905 w 10000"/>
                    <a:gd name="connsiteY279" fmla="*/ 702 h 10367"/>
                    <a:gd name="connsiteX280" fmla="*/ 3093 w 10000"/>
                    <a:gd name="connsiteY280" fmla="*/ 798 h 10367"/>
                    <a:gd name="connsiteX281" fmla="*/ 3567 w 10000"/>
                    <a:gd name="connsiteY281" fmla="*/ 546 h 10367"/>
                    <a:gd name="connsiteX282" fmla="*/ 3696 w 10000"/>
                    <a:gd name="connsiteY282" fmla="*/ 702 h 10367"/>
                    <a:gd name="connsiteX283" fmla="*/ 4073 w 10000"/>
                    <a:gd name="connsiteY283" fmla="*/ 245 h 10367"/>
                    <a:gd name="connsiteX284" fmla="*/ 4475 w 10000"/>
                    <a:gd name="connsiteY284" fmla="*/ 245 h 10367"/>
                    <a:gd name="connsiteX285" fmla="*/ 4715 w 10000"/>
                    <a:gd name="connsiteY285" fmla="*/ 41 h 10367"/>
                    <a:gd name="connsiteX0" fmla="*/ 4715 w 10000"/>
                    <a:gd name="connsiteY0" fmla="*/ 41 h 10461"/>
                    <a:gd name="connsiteX1" fmla="*/ 5045 w 10000"/>
                    <a:gd name="connsiteY1" fmla="*/ 113 h 10461"/>
                    <a:gd name="connsiteX2" fmla="*/ 5441 w 10000"/>
                    <a:gd name="connsiteY2" fmla="*/ 594 h 10461"/>
                    <a:gd name="connsiteX3" fmla="*/ 5752 w 10000"/>
                    <a:gd name="connsiteY3" fmla="*/ 522 h 10461"/>
                    <a:gd name="connsiteX4" fmla="*/ 5759 w 10000"/>
                    <a:gd name="connsiteY4" fmla="*/ 738 h 10461"/>
                    <a:gd name="connsiteX5" fmla="*/ 5623 w 10000"/>
                    <a:gd name="connsiteY5" fmla="*/ 906 h 10461"/>
                    <a:gd name="connsiteX6" fmla="*/ 5752 w 10000"/>
                    <a:gd name="connsiteY6" fmla="*/ 1039 h 10461"/>
                    <a:gd name="connsiteX7" fmla="*/ 5752 w 10000"/>
                    <a:gd name="connsiteY7" fmla="*/ 1351 h 10461"/>
                    <a:gd name="connsiteX8" fmla="*/ 5636 w 10000"/>
                    <a:gd name="connsiteY8" fmla="*/ 1916 h 10461"/>
                    <a:gd name="connsiteX9" fmla="*/ 5642 w 10000"/>
                    <a:gd name="connsiteY9" fmla="*/ 2265 h 10461"/>
                    <a:gd name="connsiteX10" fmla="*/ 5486 w 10000"/>
                    <a:gd name="connsiteY10" fmla="*/ 2265 h 10461"/>
                    <a:gd name="connsiteX11" fmla="*/ 5512 w 10000"/>
                    <a:gd name="connsiteY11" fmla="*/ 2781 h 10461"/>
                    <a:gd name="connsiteX12" fmla="*/ 5700 w 10000"/>
                    <a:gd name="connsiteY12" fmla="*/ 3370 h 10461"/>
                    <a:gd name="connsiteX13" fmla="*/ 5869 w 10000"/>
                    <a:gd name="connsiteY13" fmla="*/ 4079 h 10461"/>
                    <a:gd name="connsiteX14" fmla="*/ 6122 w 10000"/>
                    <a:gd name="connsiteY14" fmla="*/ 4055 h 10461"/>
                    <a:gd name="connsiteX15" fmla="*/ 6375 w 10000"/>
                    <a:gd name="connsiteY15" fmla="*/ 4284 h 10461"/>
                    <a:gd name="connsiteX16" fmla="*/ 6453 w 10000"/>
                    <a:gd name="connsiteY16" fmla="*/ 4296 h 10461"/>
                    <a:gd name="connsiteX17" fmla="*/ 6569 w 10000"/>
                    <a:gd name="connsiteY17" fmla="*/ 4404 h 10461"/>
                    <a:gd name="connsiteX18" fmla="*/ 6829 w 10000"/>
                    <a:gd name="connsiteY18" fmla="*/ 4704 h 10461"/>
                    <a:gd name="connsiteX19" fmla="*/ 7049 w 10000"/>
                    <a:gd name="connsiteY19" fmla="*/ 4680 h 10461"/>
                    <a:gd name="connsiteX20" fmla="*/ 7283 w 10000"/>
                    <a:gd name="connsiteY20" fmla="*/ 4885 h 10461"/>
                    <a:gd name="connsiteX21" fmla="*/ 7620 w 10000"/>
                    <a:gd name="connsiteY21" fmla="*/ 4885 h 10461"/>
                    <a:gd name="connsiteX22" fmla="*/ 8016 w 10000"/>
                    <a:gd name="connsiteY22" fmla="*/ 5137 h 10461"/>
                    <a:gd name="connsiteX23" fmla="*/ 8288 w 10000"/>
                    <a:gd name="connsiteY23" fmla="*/ 5534 h 10461"/>
                    <a:gd name="connsiteX24" fmla="*/ 8320 w 10000"/>
                    <a:gd name="connsiteY24" fmla="*/ 5870 h 10461"/>
                    <a:gd name="connsiteX25" fmla="*/ 8580 w 10000"/>
                    <a:gd name="connsiteY25" fmla="*/ 5942 h 10461"/>
                    <a:gd name="connsiteX26" fmla="*/ 8820 w 10000"/>
                    <a:gd name="connsiteY26" fmla="*/ 6051 h 10461"/>
                    <a:gd name="connsiteX27" fmla="*/ 9073 w 10000"/>
                    <a:gd name="connsiteY27" fmla="*/ 5438 h 10461"/>
                    <a:gd name="connsiteX28" fmla="*/ 9131 w 10000"/>
                    <a:gd name="connsiteY28" fmla="*/ 5113 h 10461"/>
                    <a:gd name="connsiteX29" fmla="*/ 9092 w 10000"/>
                    <a:gd name="connsiteY29" fmla="*/ 4885 h 10461"/>
                    <a:gd name="connsiteX30" fmla="*/ 9254 w 10000"/>
                    <a:gd name="connsiteY30" fmla="*/ 4921 h 10461"/>
                    <a:gd name="connsiteX31" fmla="*/ 9455 w 10000"/>
                    <a:gd name="connsiteY31" fmla="*/ 5173 h 10461"/>
                    <a:gd name="connsiteX32" fmla="*/ 9617 w 10000"/>
                    <a:gd name="connsiteY32" fmla="*/ 5341 h 10461"/>
                    <a:gd name="connsiteX33" fmla="*/ 9728 w 10000"/>
                    <a:gd name="connsiteY33" fmla="*/ 5954 h 10461"/>
                    <a:gd name="connsiteX34" fmla="*/ 9935 w 10000"/>
                    <a:gd name="connsiteY34" fmla="*/ 6375 h 10461"/>
                    <a:gd name="connsiteX35" fmla="*/ 9922 w 10000"/>
                    <a:gd name="connsiteY35" fmla="*/ 6567 h 10461"/>
                    <a:gd name="connsiteX36" fmla="*/ 9805 w 10000"/>
                    <a:gd name="connsiteY36" fmla="*/ 6640 h 10461"/>
                    <a:gd name="connsiteX37" fmla="*/ 9935 w 10000"/>
                    <a:gd name="connsiteY37" fmla="*/ 7120 h 10461"/>
                    <a:gd name="connsiteX38" fmla="*/ 9994 w 10000"/>
                    <a:gd name="connsiteY38" fmla="*/ 7962 h 10461"/>
                    <a:gd name="connsiteX39" fmla="*/ 10000 w 10000"/>
                    <a:gd name="connsiteY39" fmla="*/ 8719 h 10461"/>
                    <a:gd name="connsiteX40" fmla="*/ 9864 w 10000"/>
                    <a:gd name="connsiteY40" fmla="*/ 8851 h 10461"/>
                    <a:gd name="connsiteX41" fmla="*/ 9838 w 10000"/>
                    <a:gd name="connsiteY41" fmla="*/ 9091 h 10461"/>
                    <a:gd name="connsiteX42" fmla="*/ 9767 w 10000"/>
                    <a:gd name="connsiteY42" fmla="*/ 9464 h 10461"/>
                    <a:gd name="connsiteX43" fmla="*/ 9786 w 10000"/>
                    <a:gd name="connsiteY43" fmla="*/ 9813 h 10461"/>
                    <a:gd name="connsiteX44" fmla="*/ 9663 w 10000"/>
                    <a:gd name="connsiteY44" fmla="*/ 9897 h 10461"/>
                    <a:gd name="connsiteX45" fmla="*/ 9578 w 10000"/>
                    <a:gd name="connsiteY45" fmla="*/ 9765 h 10461"/>
                    <a:gd name="connsiteX46" fmla="*/ 9507 w 10000"/>
                    <a:gd name="connsiteY46" fmla="*/ 9885 h 10461"/>
                    <a:gd name="connsiteX47" fmla="*/ 9501 w 10000"/>
                    <a:gd name="connsiteY47" fmla="*/ 9873 h 10461"/>
                    <a:gd name="connsiteX48" fmla="*/ 9481 w 10000"/>
                    <a:gd name="connsiteY48" fmla="*/ 9813 h 10461"/>
                    <a:gd name="connsiteX49" fmla="*/ 9416 w 10000"/>
                    <a:gd name="connsiteY49" fmla="*/ 9668 h 10461"/>
                    <a:gd name="connsiteX50" fmla="*/ 9371 w 10000"/>
                    <a:gd name="connsiteY50" fmla="*/ 9608 h 10461"/>
                    <a:gd name="connsiteX51" fmla="*/ 9319 w 10000"/>
                    <a:gd name="connsiteY51" fmla="*/ 9584 h 10461"/>
                    <a:gd name="connsiteX52" fmla="*/ 9267 w 10000"/>
                    <a:gd name="connsiteY52" fmla="*/ 9548 h 10461"/>
                    <a:gd name="connsiteX53" fmla="*/ 9222 w 10000"/>
                    <a:gd name="connsiteY53" fmla="*/ 9548 h 10461"/>
                    <a:gd name="connsiteX54" fmla="*/ 9176 w 10000"/>
                    <a:gd name="connsiteY54" fmla="*/ 9584 h 10461"/>
                    <a:gd name="connsiteX55" fmla="*/ 9144 w 10000"/>
                    <a:gd name="connsiteY55" fmla="*/ 9632 h 10461"/>
                    <a:gd name="connsiteX56" fmla="*/ 9131 w 10000"/>
                    <a:gd name="connsiteY56" fmla="*/ 9692 h 10461"/>
                    <a:gd name="connsiteX57" fmla="*/ 9112 w 10000"/>
                    <a:gd name="connsiteY57" fmla="*/ 9741 h 10461"/>
                    <a:gd name="connsiteX58" fmla="*/ 9099 w 10000"/>
                    <a:gd name="connsiteY58" fmla="*/ 9765 h 10461"/>
                    <a:gd name="connsiteX59" fmla="*/ 9079 w 10000"/>
                    <a:gd name="connsiteY59" fmla="*/ 9789 h 10461"/>
                    <a:gd name="connsiteX60" fmla="*/ 9079 w 10000"/>
                    <a:gd name="connsiteY60" fmla="*/ 9801 h 10461"/>
                    <a:gd name="connsiteX61" fmla="*/ 9073 w 10000"/>
                    <a:gd name="connsiteY61" fmla="*/ 9801 h 10461"/>
                    <a:gd name="connsiteX62" fmla="*/ 9060 w 10000"/>
                    <a:gd name="connsiteY62" fmla="*/ 9789 h 10461"/>
                    <a:gd name="connsiteX63" fmla="*/ 9021 w 10000"/>
                    <a:gd name="connsiteY63" fmla="*/ 9729 h 10461"/>
                    <a:gd name="connsiteX64" fmla="*/ 8949 w 10000"/>
                    <a:gd name="connsiteY64" fmla="*/ 9668 h 10461"/>
                    <a:gd name="connsiteX65" fmla="*/ 8833 w 10000"/>
                    <a:gd name="connsiteY65" fmla="*/ 9584 h 10461"/>
                    <a:gd name="connsiteX66" fmla="*/ 8742 w 10000"/>
                    <a:gd name="connsiteY66" fmla="*/ 9548 h 10461"/>
                    <a:gd name="connsiteX67" fmla="*/ 8664 w 10000"/>
                    <a:gd name="connsiteY67" fmla="*/ 9512 h 10461"/>
                    <a:gd name="connsiteX68" fmla="*/ 8606 w 10000"/>
                    <a:gd name="connsiteY68" fmla="*/ 9476 h 10461"/>
                    <a:gd name="connsiteX69" fmla="*/ 8567 w 10000"/>
                    <a:gd name="connsiteY69" fmla="*/ 9464 h 10461"/>
                    <a:gd name="connsiteX70" fmla="*/ 8547 w 10000"/>
                    <a:gd name="connsiteY70" fmla="*/ 9464 h 10461"/>
                    <a:gd name="connsiteX71" fmla="*/ 8567 w 10000"/>
                    <a:gd name="connsiteY71" fmla="*/ 9440 h 10461"/>
                    <a:gd name="connsiteX72" fmla="*/ 8586 w 10000"/>
                    <a:gd name="connsiteY72" fmla="*/ 9404 h 10461"/>
                    <a:gd name="connsiteX73" fmla="*/ 8632 w 10000"/>
                    <a:gd name="connsiteY73" fmla="*/ 9332 h 10461"/>
                    <a:gd name="connsiteX74" fmla="*/ 8684 w 10000"/>
                    <a:gd name="connsiteY74" fmla="*/ 9272 h 10461"/>
                    <a:gd name="connsiteX75" fmla="*/ 8716 w 10000"/>
                    <a:gd name="connsiteY75" fmla="*/ 9200 h 10461"/>
                    <a:gd name="connsiteX76" fmla="*/ 8729 w 10000"/>
                    <a:gd name="connsiteY76" fmla="*/ 9128 h 10461"/>
                    <a:gd name="connsiteX77" fmla="*/ 8722 w 10000"/>
                    <a:gd name="connsiteY77" fmla="*/ 9067 h 10461"/>
                    <a:gd name="connsiteX78" fmla="*/ 8690 w 10000"/>
                    <a:gd name="connsiteY78" fmla="*/ 8971 h 10461"/>
                    <a:gd name="connsiteX79" fmla="*/ 8651 w 10000"/>
                    <a:gd name="connsiteY79" fmla="*/ 8839 h 10461"/>
                    <a:gd name="connsiteX80" fmla="*/ 8612 w 10000"/>
                    <a:gd name="connsiteY80" fmla="*/ 8719 h 10461"/>
                    <a:gd name="connsiteX81" fmla="*/ 8573 w 10000"/>
                    <a:gd name="connsiteY81" fmla="*/ 8587 h 10461"/>
                    <a:gd name="connsiteX82" fmla="*/ 8534 w 10000"/>
                    <a:gd name="connsiteY82" fmla="*/ 8479 h 10461"/>
                    <a:gd name="connsiteX83" fmla="*/ 8502 w 10000"/>
                    <a:gd name="connsiteY83" fmla="*/ 8406 h 10461"/>
                    <a:gd name="connsiteX84" fmla="*/ 8495 w 10000"/>
                    <a:gd name="connsiteY84" fmla="*/ 8370 h 10461"/>
                    <a:gd name="connsiteX85" fmla="*/ 8476 w 10000"/>
                    <a:gd name="connsiteY85" fmla="*/ 8382 h 10461"/>
                    <a:gd name="connsiteX86" fmla="*/ 8437 w 10000"/>
                    <a:gd name="connsiteY86" fmla="*/ 8418 h 10461"/>
                    <a:gd name="connsiteX87" fmla="*/ 8385 w 10000"/>
                    <a:gd name="connsiteY87" fmla="*/ 8479 h 10461"/>
                    <a:gd name="connsiteX88" fmla="*/ 8333 w 10000"/>
                    <a:gd name="connsiteY88" fmla="*/ 8515 h 10461"/>
                    <a:gd name="connsiteX89" fmla="*/ 8281 w 10000"/>
                    <a:gd name="connsiteY89" fmla="*/ 8575 h 10461"/>
                    <a:gd name="connsiteX90" fmla="*/ 8223 w 10000"/>
                    <a:gd name="connsiteY90" fmla="*/ 8623 h 10461"/>
                    <a:gd name="connsiteX91" fmla="*/ 8204 w 10000"/>
                    <a:gd name="connsiteY91" fmla="*/ 8659 h 10461"/>
                    <a:gd name="connsiteX92" fmla="*/ 8126 w 10000"/>
                    <a:gd name="connsiteY92" fmla="*/ 8779 h 10461"/>
                    <a:gd name="connsiteX93" fmla="*/ 8074 w 10000"/>
                    <a:gd name="connsiteY93" fmla="*/ 8779 h 10461"/>
                    <a:gd name="connsiteX94" fmla="*/ 8016 w 10000"/>
                    <a:gd name="connsiteY94" fmla="*/ 8755 h 10461"/>
                    <a:gd name="connsiteX95" fmla="*/ 7957 w 10000"/>
                    <a:gd name="connsiteY95" fmla="*/ 8707 h 10461"/>
                    <a:gd name="connsiteX96" fmla="*/ 7905 w 10000"/>
                    <a:gd name="connsiteY96" fmla="*/ 8635 h 10461"/>
                    <a:gd name="connsiteX97" fmla="*/ 7840 w 10000"/>
                    <a:gd name="connsiteY97" fmla="*/ 8587 h 10461"/>
                    <a:gd name="connsiteX98" fmla="*/ 7789 w 10000"/>
                    <a:gd name="connsiteY98" fmla="*/ 8539 h 10461"/>
                    <a:gd name="connsiteX99" fmla="*/ 7756 w 10000"/>
                    <a:gd name="connsiteY99" fmla="*/ 8491 h 10461"/>
                    <a:gd name="connsiteX100" fmla="*/ 7737 w 10000"/>
                    <a:gd name="connsiteY100" fmla="*/ 8479 h 10461"/>
                    <a:gd name="connsiteX101" fmla="*/ 7691 w 10000"/>
                    <a:gd name="connsiteY101" fmla="*/ 8563 h 10461"/>
                    <a:gd name="connsiteX102" fmla="*/ 7646 w 10000"/>
                    <a:gd name="connsiteY102" fmla="*/ 8623 h 10461"/>
                    <a:gd name="connsiteX103" fmla="*/ 7581 w 10000"/>
                    <a:gd name="connsiteY103" fmla="*/ 8707 h 10461"/>
                    <a:gd name="connsiteX104" fmla="*/ 7523 w 10000"/>
                    <a:gd name="connsiteY104" fmla="*/ 8815 h 10461"/>
                    <a:gd name="connsiteX105" fmla="*/ 7393 w 10000"/>
                    <a:gd name="connsiteY105" fmla="*/ 8959 h 10461"/>
                    <a:gd name="connsiteX106" fmla="*/ 7341 w 10000"/>
                    <a:gd name="connsiteY106" fmla="*/ 9007 h 10461"/>
                    <a:gd name="connsiteX107" fmla="*/ 7276 w 10000"/>
                    <a:gd name="connsiteY107" fmla="*/ 9031 h 10461"/>
                    <a:gd name="connsiteX108" fmla="*/ 7205 w 10000"/>
                    <a:gd name="connsiteY108" fmla="*/ 9067 h 10461"/>
                    <a:gd name="connsiteX109" fmla="*/ 7121 w 10000"/>
                    <a:gd name="connsiteY109" fmla="*/ 9104 h 10461"/>
                    <a:gd name="connsiteX110" fmla="*/ 7049 w 10000"/>
                    <a:gd name="connsiteY110" fmla="*/ 9140 h 10461"/>
                    <a:gd name="connsiteX111" fmla="*/ 7004 w 10000"/>
                    <a:gd name="connsiteY111" fmla="*/ 9200 h 10461"/>
                    <a:gd name="connsiteX112" fmla="*/ 6965 w 10000"/>
                    <a:gd name="connsiteY112" fmla="*/ 9284 h 10461"/>
                    <a:gd name="connsiteX113" fmla="*/ 6913 w 10000"/>
                    <a:gd name="connsiteY113" fmla="*/ 9416 h 10461"/>
                    <a:gd name="connsiteX114" fmla="*/ 6952 w 10000"/>
                    <a:gd name="connsiteY114" fmla="*/ 9620 h 10461"/>
                    <a:gd name="connsiteX115" fmla="*/ 6913 w 10000"/>
                    <a:gd name="connsiteY115" fmla="*/ 9806 h 10461"/>
                    <a:gd name="connsiteX116" fmla="*/ 6812 w 10000"/>
                    <a:gd name="connsiteY116" fmla="*/ 10204 h 10461"/>
                    <a:gd name="connsiteX117" fmla="*/ 6692 w 10000"/>
                    <a:gd name="connsiteY117" fmla="*/ 10288 h 10461"/>
                    <a:gd name="connsiteX118" fmla="*/ 6554 w 10000"/>
                    <a:gd name="connsiteY118" fmla="*/ 10299 h 10461"/>
                    <a:gd name="connsiteX119" fmla="*/ 6488 w 10000"/>
                    <a:gd name="connsiteY119" fmla="*/ 10323 h 10461"/>
                    <a:gd name="connsiteX120" fmla="*/ 6236 w 10000"/>
                    <a:gd name="connsiteY120" fmla="*/ 10461 h 10461"/>
                    <a:gd name="connsiteX121" fmla="*/ 6193 w 10000"/>
                    <a:gd name="connsiteY121" fmla="*/ 10029 h 10461"/>
                    <a:gd name="connsiteX122" fmla="*/ 6161 w 10000"/>
                    <a:gd name="connsiteY122" fmla="*/ 9993 h 10461"/>
                    <a:gd name="connsiteX123" fmla="*/ 6128 w 10000"/>
                    <a:gd name="connsiteY123" fmla="*/ 9897 h 10461"/>
                    <a:gd name="connsiteX124" fmla="*/ 6115 w 10000"/>
                    <a:gd name="connsiteY124" fmla="*/ 9813 h 10461"/>
                    <a:gd name="connsiteX125" fmla="*/ 6109 w 10000"/>
                    <a:gd name="connsiteY125" fmla="*/ 9729 h 10461"/>
                    <a:gd name="connsiteX126" fmla="*/ 6089 w 10000"/>
                    <a:gd name="connsiteY126" fmla="*/ 9656 h 10461"/>
                    <a:gd name="connsiteX127" fmla="*/ 6057 w 10000"/>
                    <a:gd name="connsiteY127" fmla="*/ 9584 h 10461"/>
                    <a:gd name="connsiteX128" fmla="*/ 6018 w 10000"/>
                    <a:gd name="connsiteY128" fmla="*/ 9536 h 10461"/>
                    <a:gd name="connsiteX129" fmla="*/ 5947 w 10000"/>
                    <a:gd name="connsiteY129" fmla="*/ 9512 h 10461"/>
                    <a:gd name="connsiteX130" fmla="*/ 5668 w 10000"/>
                    <a:gd name="connsiteY130" fmla="*/ 9464 h 10461"/>
                    <a:gd name="connsiteX131" fmla="*/ 5571 w 10000"/>
                    <a:gd name="connsiteY131" fmla="*/ 9416 h 10461"/>
                    <a:gd name="connsiteX132" fmla="*/ 5525 w 10000"/>
                    <a:gd name="connsiteY132" fmla="*/ 9380 h 10461"/>
                    <a:gd name="connsiteX133" fmla="*/ 5493 w 10000"/>
                    <a:gd name="connsiteY133" fmla="*/ 9320 h 10461"/>
                    <a:gd name="connsiteX134" fmla="*/ 5460 w 10000"/>
                    <a:gd name="connsiteY134" fmla="*/ 9248 h 10461"/>
                    <a:gd name="connsiteX135" fmla="*/ 5441 w 10000"/>
                    <a:gd name="connsiteY135" fmla="*/ 9188 h 10461"/>
                    <a:gd name="connsiteX136" fmla="*/ 5409 w 10000"/>
                    <a:gd name="connsiteY136" fmla="*/ 9116 h 10461"/>
                    <a:gd name="connsiteX137" fmla="*/ 5376 w 10000"/>
                    <a:gd name="connsiteY137" fmla="*/ 9104 h 10461"/>
                    <a:gd name="connsiteX138" fmla="*/ 5331 w 10000"/>
                    <a:gd name="connsiteY138" fmla="*/ 9104 h 10461"/>
                    <a:gd name="connsiteX139" fmla="*/ 5272 w 10000"/>
                    <a:gd name="connsiteY139" fmla="*/ 9128 h 10461"/>
                    <a:gd name="connsiteX140" fmla="*/ 5188 w 10000"/>
                    <a:gd name="connsiteY140" fmla="*/ 9236 h 10461"/>
                    <a:gd name="connsiteX141" fmla="*/ 5110 w 10000"/>
                    <a:gd name="connsiteY141" fmla="*/ 9344 h 10461"/>
                    <a:gd name="connsiteX142" fmla="*/ 5026 w 10000"/>
                    <a:gd name="connsiteY142" fmla="*/ 9464 h 10461"/>
                    <a:gd name="connsiteX143" fmla="*/ 4955 w 10000"/>
                    <a:gd name="connsiteY143" fmla="*/ 9584 h 10461"/>
                    <a:gd name="connsiteX144" fmla="*/ 4909 w 10000"/>
                    <a:gd name="connsiteY144" fmla="*/ 9692 h 10461"/>
                    <a:gd name="connsiteX145" fmla="*/ 4844 w 10000"/>
                    <a:gd name="connsiteY145" fmla="*/ 9813 h 10461"/>
                    <a:gd name="connsiteX146" fmla="*/ 4799 w 10000"/>
                    <a:gd name="connsiteY146" fmla="*/ 9873 h 10461"/>
                    <a:gd name="connsiteX147" fmla="*/ 4760 w 10000"/>
                    <a:gd name="connsiteY147" fmla="*/ 9945 h 10461"/>
                    <a:gd name="connsiteX148" fmla="*/ 4708 w 10000"/>
                    <a:gd name="connsiteY148" fmla="*/ 9993 h 10461"/>
                    <a:gd name="connsiteX149" fmla="*/ 4669 w 10000"/>
                    <a:gd name="connsiteY149" fmla="*/ 10029 h 10461"/>
                    <a:gd name="connsiteX150" fmla="*/ 4650 w 10000"/>
                    <a:gd name="connsiteY150" fmla="*/ 10041 h 10461"/>
                    <a:gd name="connsiteX151" fmla="*/ 4624 w 10000"/>
                    <a:gd name="connsiteY151" fmla="*/ 10029 h 10461"/>
                    <a:gd name="connsiteX152" fmla="*/ 4624 w 10000"/>
                    <a:gd name="connsiteY152" fmla="*/ 9993 h 10461"/>
                    <a:gd name="connsiteX153" fmla="*/ 4656 w 10000"/>
                    <a:gd name="connsiteY153" fmla="*/ 9813 h 10461"/>
                    <a:gd name="connsiteX154" fmla="*/ 4689 w 10000"/>
                    <a:gd name="connsiteY154" fmla="*/ 9584 h 10461"/>
                    <a:gd name="connsiteX155" fmla="*/ 4689 w 10000"/>
                    <a:gd name="connsiteY155" fmla="*/ 9392 h 10461"/>
                    <a:gd name="connsiteX156" fmla="*/ 4669 w 10000"/>
                    <a:gd name="connsiteY156" fmla="*/ 9320 h 10461"/>
                    <a:gd name="connsiteX157" fmla="*/ 4637 w 10000"/>
                    <a:gd name="connsiteY157" fmla="*/ 9260 h 10461"/>
                    <a:gd name="connsiteX158" fmla="*/ 4559 w 10000"/>
                    <a:gd name="connsiteY158" fmla="*/ 9236 h 10461"/>
                    <a:gd name="connsiteX159" fmla="*/ 4488 w 10000"/>
                    <a:gd name="connsiteY159" fmla="*/ 9260 h 10461"/>
                    <a:gd name="connsiteX160" fmla="*/ 4429 w 10000"/>
                    <a:gd name="connsiteY160" fmla="*/ 9320 h 10461"/>
                    <a:gd name="connsiteX161" fmla="*/ 4351 w 10000"/>
                    <a:gd name="connsiteY161" fmla="*/ 9368 h 10461"/>
                    <a:gd name="connsiteX162" fmla="*/ 4261 w 10000"/>
                    <a:gd name="connsiteY162" fmla="*/ 9404 h 10461"/>
                    <a:gd name="connsiteX163" fmla="*/ 4163 w 10000"/>
                    <a:gd name="connsiteY163" fmla="*/ 9416 h 10461"/>
                    <a:gd name="connsiteX164" fmla="*/ 4053 w 10000"/>
                    <a:gd name="connsiteY164" fmla="*/ 9380 h 10461"/>
                    <a:gd name="connsiteX165" fmla="*/ 3930 w 10000"/>
                    <a:gd name="connsiteY165" fmla="*/ 9320 h 10461"/>
                    <a:gd name="connsiteX166" fmla="*/ 3820 w 10000"/>
                    <a:gd name="connsiteY166" fmla="*/ 9236 h 10461"/>
                    <a:gd name="connsiteX167" fmla="*/ 3722 w 10000"/>
                    <a:gd name="connsiteY167" fmla="*/ 9128 h 10461"/>
                    <a:gd name="connsiteX168" fmla="*/ 3632 w 10000"/>
                    <a:gd name="connsiteY168" fmla="*/ 9055 h 10461"/>
                    <a:gd name="connsiteX169" fmla="*/ 3586 w 10000"/>
                    <a:gd name="connsiteY169" fmla="*/ 9007 h 10461"/>
                    <a:gd name="connsiteX170" fmla="*/ 3547 w 10000"/>
                    <a:gd name="connsiteY170" fmla="*/ 8983 h 10461"/>
                    <a:gd name="connsiteX171" fmla="*/ 3495 w 10000"/>
                    <a:gd name="connsiteY171" fmla="*/ 8995 h 10461"/>
                    <a:gd name="connsiteX172" fmla="*/ 3444 w 10000"/>
                    <a:gd name="connsiteY172" fmla="*/ 9031 h 10461"/>
                    <a:gd name="connsiteX173" fmla="*/ 3346 w 10000"/>
                    <a:gd name="connsiteY173" fmla="*/ 9031 h 10461"/>
                    <a:gd name="connsiteX174" fmla="*/ 3288 w 10000"/>
                    <a:gd name="connsiteY174" fmla="*/ 8971 h 10461"/>
                    <a:gd name="connsiteX175" fmla="*/ 3217 w 10000"/>
                    <a:gd name="connsiteY175" fmla="*/ 8863 h 10461"/>
                    <a:gd name="connsiteX176" fmla="*/ 3132 w 10000"/>
                    <a:gd name="connsiteY176" fmla="*/ 8767 h 10461"/>
                    <a:gd name="connsiteX177" fmla="*/ 3054 w 10000"/>
                    <a:gd name="connsiteY177" fmla="*/ 8647 h 10461"/>
                    <a:gd name="connsiteX178" fmla="*/ 2977 w 10000"/>
                    <a:gd name="connsiteY178" fmla="*/ 8563 h 10461"/>
                    <a:gd name="connsiteX179" fmla="*/ 2912 w 10000"/>
                    <a:gd name="connsiteY179" fmla="*/ 8479 h 10461"/>
                    <a:gd name="connsiteX180" fmla="*/ 2873 w 10000"/>
                    <a:gd name="connsiteY180" fmla="*/ 8406 h 10461"/>
                    <a:gd name="connsiteX181" fmla="*/ 2821 w 10000"/>
                    <a:gd name="connsiteY181" fmla="*/ 8346 h 10461"/>
                    <a:gd name="connsiteX182" fmla="*/ 2756 w 10000"/>
                    <a:gd name="connsiteY182" fmla="*/ 8262 h 10461"/>
                    <a:gd name="connsiteX183" fmla="*/ 2685 w 10000"/>
                    <a:gd name="connsiteY183" fmla="*/ 8154 h 10461"/>
                    <a:gd name="connsiteX184" fmla="*/ 2607 w 10000"/>
                    <a:gd name="connsiteY184" fmla="*/ 8034 h 10461"/>
                    <a:gd name="connsiteX185" fmla="*/ 2536 w 10000"/>
                    <a:gd name="connsiteY185" fmla="*/ 7938 h 10461"/>
                    <a:gd name="connsiteX186" fmla="*/ 2471 w 10000"/>
                    <a:gd name="connsiteY186" fmla="*/ 7829 h 10461"/>
                    <a:gd name="connsiteX187" fmla="*/ 2451 w 10000"/>
                    <a:gd name="connsiteY187" fmla="*/ 7757 h 10461"/>
                    <a:gd name="connsiteX188" fmla="*/ 2432 w 10000"/>
                    <a:gd name="connsiteY188" fmla="*/ 7649 h 10461"/>
                    <a:gd name="connsiteX189" fmla="*/ 2425 w 10000"/>
                    <a:gd name="connsiteY189" fmla="*/ 7517 h 10461"/>
                    <a:gd name="connsiteX190" fmla="*/ 2412 w 10000"/>
                    <a:gd name="connsiteY190" fmla="*/ 7397 h 10461"/>
                    <a:gd name="connsiteX191" fmla="*/ 2387 w 10000"/>
                    <a:gd name="connsiteY191" fmla="*/ 7301 h 10461"/>
                    <a:gd name="connsiteX192" fmla="*/ 2361 w 10000"/>
                    <a:gd name="connsiteY192" fmla="*/ 7241 h 10461"/>
                    <a:gd name="connsiteX193" fmla="*/ 2335 w 10000"/>
                    <a:gd name="connsiteY193" fmla="*/ 7241 h 10461"/>
                    <a:gd name="connsiteX194" fmla="*/ 2270 w 10000"/>
                    <a:gd name="connsiteY194" fmla="*/ 7325 h 10461"/>
                    <a:gd name="connsiteX195" fmla="*/ 2224 w 10000"/>
                    <a:gd name="connsiteY195" fmla="*/ 7385 h 10461"/>
                    <a:gd name="connsiteX196" fmla="*/ 2185 w 10000"/>
                    <a:gd name="connsiteY196" fmla="*/ 7433 h 10461"/>
                    <a:gd name="connsiteX197" fmla="*/ 2140 w 10000"/>
                    <a:gd name="connsiteY197" fmla="*/ 7445 h 10461"/>
                    <a:gd name="connsiteX198" fmla="*/ 2114 w 10000"/>
                    <a:gd name="connsiteY198" fmla="*/ 7409 h 10461"/>
                    <a:gd name="connsiteX199" fmla="*/ 2095 w 10000"/>
                    <a:gd name="connsiteY199" fmla="*/ 7337 h 10461"/>
                    <a:gd name="connsiteX200" fmla="*/ 2043 w 10000"/>
                    <a:gd name="connsiteY200" fmla="*/ 7072 h 10461"/>
                    <a:gd name="connsiteX201" fmla="*/ 1952 w 10000"/>
                    <a:gd name="connsiteY201" fmla="*/ 6844 h 10461"/>
                    <a:gd name="connsiteX202" fmla="*/ 1835 w 10000"/>
                    <a:gd name="connsiteY202" fmla="*/ 6604 h 10461"/>
                    <a:gd name="connsiteX203" fmla="*/ 1764 w 10000"/>
                    <a:gd name="connsiteY203" fmla="*/ 6483 h 10461"/>
                    <a:gd name="connsiteX204" fmla="*/ 1673 w 10000"/>
                    <a:gd name="connsiteY204" fmla="*/ 6339 h 10461"/>
                    <a:gd name="connsiteX205" fmla="*/ 1518 w 10000"/>
                    <a:gd name="connsiteY205" fmla="*/ 6075 h 10461"/>
                    <a:gd name="connsiteX206" fmla="*/ 1453 w 10000"/>
                    <a:gd name="connsiteY206" fmla="*/ 5942 h 10461"/>
                    <a:gd name="connsiteX207" fmla="*/ 1407 w 10000"/>
                    <a:gd name="connsiteY207" fmla="*/ 5846 h 10461"/>
                    <a:gd name="connsiteX208" fmla="*/ 1349 w 10000"/>
                    <a:gd name="connsiteY208" fmla="*/ 5750 h 10461"/>
                    <a:gd name="connsiteX209" fmla="*/ 1297 w 10000"/>
                    <a:gd name="connsiteY209" fmla="*/ 5738 h 10461"/>
                    <a:gd name="connsiteX210" fmla="*/ 1232 w 10000"/>
                    <a:gd name="connsiteY210" fmla="*/ 5738 h 10461"/>
                    <a:gd name="connsiteX211" fmla="*/ 1187 w 10000"/>
                    <a:gd name="connsiteY211" fmla="*/ 5798 h 10461"/>
                    <a:gd name="connsiteX212" fmla="*/ 1109 w 10000"/>
                    <a:gd name="connsiteY212" fmla="*/ 5918 h 10461"/>
                    <a:gd name="connsiteX213" fmla="*/ 1070 w 10000"/>
                    <a:gd name="connsiteY213" fmla="*/ 5930 h 10461"/>
                    <a:gd name="connsiteX214" fmla="*/ 1018 w 10000"/>
                    <a:gd name="connsiteY214" fmla="*/ 5870 h 10461"/>
                    <a:gd name="connsiteX215" fmla="*/ 973 w 10000"/>
                    <a:gd name="connsiteY215" fmla="*/ 5786 h 10461"/>
                    <a:gd name="connsiteX216" fmla="*/ 921 w 10000"/>
                    <a:gd name="connsiteY216" fmla="*/ 5606 h 10461"/>
                    <a:gd name="connsiteX217" fmla="*/ 850 w 10000"/>
                    <a:gd name="connsiteY217" fmla="*/ 5402 h 10461"/>
                    <a:gd name="connsiteX218" fmla="*/ 752 w 10000"/>
                    <a:gd name="connsiteY218" fmla="*/ 5221 h 10461"/>
                    <a:gd name="connsiteX219" fmla="*/ 636 w 10000"/>
                    <a:gd name="connsiteY219" fmla="*/ 5041 h 10461"/>
                    <a:gd name="connsiteX220" fmla="*/ 525 w 10000"/>
                    <a:gd name="connsiteY220" fmla="*/ 4885 h 10461"/>
                    <a:gd name="connsiteX221" fmla="*/ 435 w 10000"/>
                    <a:gd name="connsiteY221" fmla="*/ 4741 h 10461"/>
                    <a:gd name="connsiteX222" fmla="*/ 370 w 10000"/>
                    <a:gd name="connsiteY222" fmla="*/ 4620 h 10461"/>
                    <a:gd name="connsiteX223" fmla="*/ 305 w 10000"/>
                    <a:gd name="connsiteY223" fmla="*/ 4488 h 10461"/>
                    <a:gd name="connsiteX224" fmla="*/ 253 w 10000"/>
                    <a:gd name="connsiteY224" fmla="*/ 4368 h 10461"/>
                    <a:gd name="connsiteX225" fmla="*/ 214 w 10000"/>
                    <a:gd name="connsiteY225" fmla="*/ 4272 h 10461"/>
                    <a:gd name="connsiteX226" fmla="*/ 188 w 10000"/>
                    <a:gd name="connsiteY226" fmla="*/ 4212 h 10461"/>
                    <a:gd name="connsiteX227" fmla="*/ 182 w 10000"/>
                    <a:gd name="connsiteY227" fmla="*/ 4188 h 10461"/>
                    <a:gd name="connsiteX228" fmla="*/ 162 w 10000"/>
                    <a:gd name="connsiteY228" fmla="*/ 4188 h 10461"/>
                    <a:gd name="connsiteX229" fmla="*/ 143 w 10000"/>
                    <a:gd name="connsiteY229" fmla="*/ 4200 h 10461"/>
                    <a:gd name="connsiteX230" fmla="*/ 110 w 10000"/>
                    <a:gd name="connsiteY230" fmla="*/ 4200 h 10461"/>
                    <a:gd name="connsiteX231" fmla="*/ 32 w 10000"/>
                    <a:gd name="connsiteY231" fmla="*/ 4164 h 10461"/>
                    <a:gd name="connsiteX232" fmla="*/ 6 w 10000"/>
                    <a:gd name="connsiteY232" fmla="*/ 4128 h 10461"/>
                    <a:gd name="connsiteX233" fmla="*/ 0 w 10000"/>
                    <a:gd name="connsiteY233" fmla="*/ 4055 h 10461"/>
                    <a:gd name="connsiteX234" fmla="*/ 39 w 10000"/>
                    <a:gd name="connsiteY234" fmla="*/ 3839 h 10461"/>
                    <a:gd name="connsiteX235" fmla="*/ 45 w 10000"/>
                    <a:gd name="connsiteY235" fmla="*/ 3719 h 10461"/>
                    <a:gd name="connsiteX236" fmla="*/ 45 w 10000"/>
                    <a:gd name="connsiteY236" fmla="*/ 3503 h 10461"/>
                    <a:gd name="connsiteX237" fmla="*/ 39 w 10000"/>
                    <a:gd name="connsiteY237" fmla="*/ 3382 h 10461"/>
                    <a:gd name="connsiteX238" fmla="*/ 45 w 10000"/>
                    <a:gd name="connsiteY238" fmla="*/ 3250 h 10461"/>
                    <a:gd name="connsiteX239" fmla="*/ 45 w 10000"/>
                    <a:gd name="connsiteY239" fmla="*/ 3118 h 10461"/>
                    <a:gd name="connsiteX240" fmla="*/ 32 w 10000"/>
                    <a:gd name="connsiteY240" fmla="*/ 3010 h 10461"/>
                    <a:gd name="connsiteX241" fmla="*/ 26 w 10000"/>
                    <a:gd name="connsiteY241" fmla="*/ 2902 h 10461"/>
                    <a:gd name="connsiteX242" fmla="*/ 13 w 10000"/>
                    <a:gd name="connsiteY242" fmla="*/ 2841 h 10461"/>
                    <a:gd name="connsiteX243" fmla="*/ 39 w 10000"/>
                    <a:gd name="connsiteY243" fmla="*/ 2781 h 10461"/>
                    <a:gd name="connsiteX244" fmla="*/ 78 w 10000"/>
                    <a:gd name="connsiteY244" fmla="*/ 2769 h 10461"/>
                    <a:gd name="connsiteX245" fmla="*/ 117 w 10000"/>
                    <a:gd name="connsiteY245" fmla="*/ 2781 h 10461"/>
                    <a:gd name="connsiteX246" fmla="*/ 156 w 10000"/>
                    <a:gd name="connsiteY246" fmla="*/ 2829 h 10461"/>
                    <a:gd name="connsiteX247" fmla="*/ 182 w 10000"/>
                    <a:gd name="connsiteY247" fmla="*/ 2902 h 10461"/>
                    <a:gd name="connsiteX248" fmla="*/ 208 w 10000"/>
                    <a:gd name="connsiteY248" fmla="*/ 2986 h 10461"/>
                    <a:gd name="connsiteX249" fmla="*/ 227 w 10000"/>
                    <a:gd name="connsiteY249" fmla="*/ 3046 h 10461"/>
                    <a:gd name="connsiteX250" fmla="*/ 259 w 10000"/>
                    <a:gd name="connsiteY250" fmla="*/ 3082 h 10461"/>
                    <a:gd name="connsiteX251" fmla="*/ 305 w 10000"/>
                    <a:gd name="connsiteY251" fmla="*/ 3058 h 10461"/>
                    <a:gd name="connsiteX252" fmla="*/ 370 w 10000"/>
                    <a:gd name="connsiteY252" fmla="*/ 3010 h 10461"/>
                    <a:gd name="connsiteX253" fmla="*/ 444 w 10000"/>
                    <a:gd name="connsiteY253" fmla="*/ 2829 h 10461"/>
                    <a:gd name="connsiteX254" fmla="*/ 422 w 10000"/>
                    <a:gd name="connsiteY254" fmla="*/ 2120 h 10461"/>
                    <a:gd name="connsiteX255" fmla="*/ 376 w 10000"/>
                    <a:gd name="connsiteY255" fmla="*/ 2048 h 10461"/>
                    <a:gd name="connsiteX256" fmla="*/ 344 w 10000"/>
                    <a:gd name="connsiteY256" fmla="*/ 1988 h 10461"/>
                    <a:gd name="connsiteX257" fmla="*/ 337 w 10000"/>
                    <a:gd name="connsiteY257" fmla="*/ 1916 h 10461"/>
                    <a:gd name="connsiteX258" fmla="*/ 357 w 10000"/>
                    <a:gd name="connsiteY258" fmla="*/ 1808 h 10461"/>
                    <a:gd name="connsiteX259" fmla="*/ 376 w 10000"/>
                    <a:gd name="connsiteY259" fmla="*/ 1652 h 10461"/>
                    <a:gd name="connsiteX260" fmla="*/ 402 w 10000"/>
                    <a:gd name="connsiteY260" fmla="*/ 1507 h 10461"/>
                    <a:gd name="connsiteX261" fmla="*/ 409 w 10000"/>
                    <a:gd name="connsiteY261" fmla="*/ 1351 h 10461"/>
                    <a:gd name="connsiteX262" fmla="*/ 435 w 10000"/>
                    <a:gd name="connsiteY262" fmla="*/ 1195 h 10461"/>
                    <a:gd name="connsiteX263" fmla="*/ 460 w 10000"/>
                    <a:gd name="connsiteY263" fmla="*/ 1099 h 10461"/>
                    <a:gd name="connsiteX264" fmla="*/ 486 w 10000"/>
                    <a:gd name="connsiteY264" fmla="*/ 1039 h 10461"/>
                    <a:gd name="connsiteX265" fmla="*/ 512 w 10000"/>
                    <a:gd name="connsiteY265" fmla="*/ 1003 h 10461"/>
                    <a:gd name="connsiteX266" fmla="*/ 532 w 10000"/>
                    <a:gd name="connsiteY266" fmla="*/ 966 h 10461"/>
                    <a:gd name="connsiteX267" fmla="*/ 558 w 10000"/>
                    <a:gd name="connsiteY267" fmla="*/ 918 h 10461"/>
                    <a:gd name="connsiteX268" fmla="*/ 558 w 10000"/>
                    <a:gd name="connsiteY268" fmla="*/ 906 h 10461"/>
                    <a:gd name="connsiteX269" fmla="*/ 584 w 10000"/>
                    <a:gd name="connsiteY269" fmla="*/ 624 h 10461"/>
                    <a:gd name="connsiteX270" fmla="*/ 623 w 10000"/>
                    <a:gd name="connsiteY270" fmla="*/ 257 h 10461"/>
                    <a:gd name="connsiteX271" fmla="*/ 681 w 10000"/>
                    <a:gd name="connsiteY271" fmla="*/ 0 h 10461"/>
                    <a:gd name="connsiteX272" fmla="*/ 1008 w 10000"/>
                    <a:gd name="connsiteY272" fmla="*/ 59 h 10461"/>
                    <a:gd name="connsiteX273" fmla="*/ 1255 w 10000"/>
                    <a:gd name="connsiteY273" fmla="*/ 18 h 10461"/>
                    <a:gd name="connsiteX274" fmla="*/ 1706 w 10000"/>
                    <a:gd name="connsiteY274" fmla="*/ 414 h 10461"/>
                    <a:gd name="connsiteX275" fmla="*/ 1829 w 10000"/>
                    <a:gd name="connsiteY275" fmla="*/ 594 h 10461"/>
                    <a:gd name="connsiteX276" fmla="*/ 2036 w 10000"/>
                    <a:gd name="connsiteY276" fmla="*/ 546 h 10461"/>
                    <a:gd name="connsiteX277" fmla="*/ 2166 w 10000"/>
                    <a:gd name="connsiteY277" fmla="*/ 257 h 10461"/>
                    <a:gd name="connsiteX278" fmla="*/ 2737 w 10000"/>
                    <a:gd name="connsiteY278" fmla="*/ 462 h 10461"/>
                    <a:gd name="connsiteX279" fmla="*/ 2905 w 10000"/>
                    <a:gd name="connsiteY279" fmla="*/ 702 h 10461"/>
                    <a:gd name="connsiteX280" fmla="*/ 3093 w 10000"/>
                    <a:gd name="connsiteY280" fmla="*/ 798 h 10461"/>
                    <a:gd name="connsiteX281" fmla="*/ 3567 w 10000"/>
                    <a:gd name="connsiteY281" fmla="*/ 546 h 10461"/>
                    <a:gd name="connsiteX282" fmla="*/ 3696 w 10000"/>
                    <a:gd name="connsiteY282" fmla="*/ 702 h 10461"/>
                    <a:gd name="connsiteX283" fmla="*/ 4073 w 10000"/>
                    <a:gd name="connsiteY283" fmla="*/ 245 h 10461"/>
                    <a:gd name="connsiteX284" fmla="*/ 4475 w 10000"/>
                    <a:gd name="connsiteY284" fmla="*/ 245 h 10461"/>
                    <a:gd name="connsiteX285" fmla="*/ 4715 w 10000"/>
                    <a:gd name="connsiteY285" fmla="*/ 41 h 10461"/>
                    <a:gd name="connsiteX0" fmla="*/ 4715 w 10000"/>
                    <a:gd name="connsiteY0" fmla="*/ 41 h 10485"/>
                    <a:gd name="connsiteX1" fmla="*/ 5045 w 10000"/>
                    <a:gd name="connsiteY1" fmla="*/ 113 h 10485"/>
                    <a:gd name="connsiteX2" fmla="*/ 5441 w 10000"/>
                    <a:gd name="connsiteY2" fmla="*/ 594 h 10485"/>
                    <a:gd name="connsiteX3" fmla="*/ 5752 w 10000"/>
                    <a:gd name="connsiteY3" fmla="*/ 522 h 10485"/>
                    <a:gd name="connsiteX4" fmla="*/ 5759 w 10000"/>
                    <a:gd name="connsiteY4" fmla="*/ 738 h 10485"/>
                    <a:gd name="connsiteX5" fmla="*/ 5623 w 10000"/>
                    <a:gd name="connsiteY5" fmla="*/ 906 h 10485"/>
                    <a:gd name="connsiteX6" fmla="*/ 5752 w 10000"/>
                    <a:gd name="connsiteY6" fmla="*/ 1039 h 10485"/>
                    <a:gd name="connsiteX7" fmla="*/ 5752 w 10000"/>
                    <a:gd name="connsiteY7" fmla="*/ 1351 h 10485"/>
                    <a:gd name="connsiteX8" fmla="*/ 5636 w 10000"/>
                    <a:gd name="connsiteY8" fmla="*/ 1916 h 10485"/>
                    <a:gd name="connsiteX9" fmla="*/ 5642 w 10000"/>
                    <a:gd name="connsiteY9" fmla="*/ 2265 h 10485"/>
                    <a:gd name="connsiteX10" fmla="*/ 5486 w 10000"/>
                    <a:gd name="connsiteY10" fmla="*/ 2265 h 10485"/>
                    <a:gd name="connsiteX11" fmla="*/ 5512 w 10000"/>
                    <a:gd name="connsiteY11" fmla="*/ 2781 h 10485"/>
                    <a:gd name="connsiteX12" fmla="*/ 5700 w 10000"/>
                    <a:gd name="connsiteY12" fmla="*/ 3370 h 10485"/>
                    <a:gd name="connsiteX13" fmla="*/ 5869 w 10000"/>
                    <a:gd name="connsiteY13" fmla="*/ 4079 h 10485"/>
                    <a:gd name="connsiteX14" fmla="*/ 6122 w 10000"/>
                    <a:gd name="connsiteY14" fmla="*/ 4055 h 10485"/>
                    <a:gd name="connsiteX15" fmla="*/ 6375 w 10000"/>
                    <a:gd name="connsiteY15" fmla="*/ 4284 h 10485"/>
                    <a:gd name="connsiteX16" fmla="*/ 6453 w 10000"/>
                    <a:gd name="connsiteY16" fmla="*/ 4296 h 10485"/>
                    <a:gd name="connsiteX17" fmla="*/ 6569 w 10000"/>
                    <a:gd name="connsiteY17" fmla="*/ 4404 h 10485"/>
                    <a:gd name="connsiteX18" fmla="*/ 6829 w 10000"/>
                    <a:gd name="connsiteY18" fmla="*/ 4704 h 10485"/>
                    <a:gd name="connsiteX19" fmla="*/ 7049 w 10000"/>
                    <a:gd name="connsiteY19" fmla="*/ 4680 h 10485"/>
                    <a:gd name="connsiteX20" fmla="*/ 7283 w 10000"/>
                    <a:gd name="connsiteY20" fmla="*/ 4885 h 10485"/>
                    <a:gd name="connsiteX21" fmla="*/ 7620 w 10000"/>
                    <a:gd name="connsiteY21" fmla="*/ 4885 h 10485"/>
                    <a:gd name="connsiteX22" fmla="*/ 8016 w 10000"/>
                    <a:gd name="connsiteY22" fmla="*/ 5137 h 10485"/>
                    <a:gd name="connsiteX23" fmla="*/ 8288 w 10000"/>
                    <a:gd name="connsiteY23" fmla="*/ 5534 h 10485"/>
                    <a:gd name="connsiteX24" fmla="*/ 8320 w 10000"/>
                    <a:gd name="connsiteY24" fmla="*/ 5870 h 10485"/>
                    <a:gd name="connsiteX25" fmla="*/ 8580 w 10000"/>
                    <a:gd name="connsiteY25" fmla="*/ 5942 h 10485"/>
                    <a:gd name="connsiteX26" fmla="*/ 8820 w 10000"/>
                    <a:gd name="connsiteY26" fmla="*/ 6051 h 10485"/>
                    <a:gd name="connsiteX27" fmla="*/ 9073 w 10000"/>
                    <a:gd name="connsiteY27" fmla="*/ 5438 h 10485"/>
                    <a:gd name="connsiteX28" fmla="*/ 9131 w 10000"/>
                    <a:gd name="connsiteY28" fmla="*/ 5113 h 10485"/>
                    <a:gd name="connsiteX29" fmla="*/ 9092 w 10000"/>
                    <a:gd name="connsiteY29" fmla="*/ 4885 h 10485"/>
                    <a:gd name="connsiteX30" fmla="*/ 9254 w 10000"/>
                    <a:gd name="connsiteY30" fmla="*/ 4921 h 10485"/>
                    <a:gd name="connsiteX31" fmla="*/ 9455 w 10000"/>
                    <a:gd name="connsiteY31" fmla="*/ 5173 h 10485"/>
                    <a:gd name="connsiteX32" fmla="*/ 9617 w 10000"/>
                    <a:gd name="connsiteY32" fmla="*/ 5341 h 10485"/>
                    <a:gd name="connsiteX33" fmla="*/ 9728 w 10000"/>
                    <a:gd name="connsiteY33" fmla="*/ 5954 h 10485"/>
                    <a:gd name="connsiteX34" fmla="*/ 9935 w 10000"/>
                    <a:gd name="connsiteY34" fmla="*/ 6375 h 10485"/>
                    <a:gd name="connsiteX35" fmla="*/ 9922 w 10000"/>
                    <a:gd name="connsiteY35" fmla="*/ 6567 h 10485"/>
                    <a:gd name="connsiteX36" fmla="*/ 9805 w 10000"/>
                    <a:gd name="connsiteY36" fmla="*/ 6640 h 10485"/>
                    <a:gd name="connsiteX37" fmla="*/ 9935 w 10000"/>
                    <a:gd name="connsiteY37" fmla="*/ 7120 h 10485"/>
                    <a:gd name="connsiteX38" fmla="*/ 9994 w 10000"/>
                    <a:gd name="connsiteY38" fmla="*/ 7962 h 10485"/>
                    <a:gd name="connsiteX39" fmla="*/ 10000 w 10000"/>
                    <a:gd name="connsiteY39" fmla="*/ 8719 h 10485"/>
                    <a:gd name="connsiteX40" fmla="*/ 9864 w 10000"/>
                    <a:gd name="connsiteY40" fmla="*/ 8851 h 10485"/>
                    <a:gd name="connsiteX41" fmla="*/ 9838 w 10000"/>
                    <a:gd name="connsiteY41" fmla="*/ 9091 h 10485"/>
                    <a:gd name="connsiteX42" fmla="*/ 9767 w 10000"/>
                    <a:gd name="connsiteY42" fmla="*/ 9464 h 10485"/>
                    <a:gd name="connsiteX43" fmla="*/ 9786 w 10000"/>
                    <a:gd name="connsiteY43" fmla="*/ 9813 h 10485"/>
                    <a:gd name="connsiteX44" fmla="*/ 9663 w 10000"/>
                    <a:gd name="connsiteY44" fmla="*/ 9897 h 10485"/>
                    <a:gd name="connsiteX45" fmla="*/ 9578 w 10000"/>
                    <a:gd name="connsiteY45" fmla="*/ 9765 h 10485"/>
                    <a:gd name="connsiteX46" fmla="*/ 9507 w 10000"/>
                    <a:gd name="connsiteY46" fmla="*/ 9885 h 10485"/>
                    <a:gd name="connsiteX47" fmla="*/ 9501 w 10000"/>
                    <a:gd name="connsiteY47" fmla="*/ 9873 h 10485"/>
                    <a:gd name="connsiteX48" fmla="*/ 9481 w 10000"/>
                    <a:gd name="connsiteY48" fmla="*/ 9813 h 10485"/>
                    <a:gd name="connsiteX49" fmla="*/ 9416 w 10000"/>
                    <a:gd name="connsiteY49" fmla="*/ 9668 h 10485"/>
                    <a:gd name="connsiteX50" fmla="*/ 9371 w 10000"/>
                    <a:gd name="connsiteY50" fmla="*/ 9608 h 10485"/>
                    <a:gd name="connsiteX51" fmla="*/ 9319 w 10000"/>
                    <a:gd name="connsiteY51" fmla="*/ 9584 h 10485"/>
                    <a:gd name="connsiteX52" fmla="*/ 9267 w 10000"/>
                    <a:gd name="connsiteY52" fmla="*/ 9548 h 10485"/>
                    <a:gd name="connsiteX53" fmla="*/ 9222 w 10000"/>
                    <a:gd name="connsiteY53" fmla="*/ 9548 h 10485"/>
                    <a:gd name="connsiteX54" fmla="*/ 9176 w 10000"/>
                    <a:gd name="connsiteY54" fmla="*/ 9584 h 10485"/>
                    <a:gd name="connsiteX55" fmla="*/ 9144 w 10000"/>
                    <a:gd name="connsiteY55" fmla="*/ 9632 h 10485"/>
                    <a:gd name="connsiteX56" fmla="*/ 9131 w 10000"/>
                    <a:gd name="connsiteY56" fmla="*/ 9692 h 10485"/>
                    <a:gd name="connsiteX57" fmla="*/ 9112 w 10000"/>
                    <a:gd name="connsiteY57" fmla="*/ 9741 h 10485"/>
                    <a:gd name="connsiteX58" fmla="*/ 9099 w 10000"/>
                    <a:gd name="connsiteY58" fmla="*/ 9765 h 10485"/>
                    <a:gd name="connsiteX59" fmla="*/ 9079 w 10000"/>
                    <a:gd name="connsiteY59" fmla="*/ 9789 h 10485"/>
                    <a:gd name="connsiteX60" fmla="*/ 9079 w 10000"/>
                    <a:gd name="connsiteY60" fmla="*/ 9801 h 10485"/>
                    <a:gd name="connsiteX61" fmla="*/ 9073 w 10000"/>
                    <a:gd name="connsiteY61" fmla="*/ 9801 h 10485"/>
                    <a:gd name="connsiteX62" fmla="*/ 9060 w 10000"/>
                    <a:gd name="connsiteY62" fmla="*/ 9789 h 10485"/>
                    <a:gd name="connsiteX63" fmla="*/ 9021 w 10000"/>
                    <a:gd name="connsiteY63" fmla="*/ 9729 h 10485"/>
                    <a:gd name="connsiteX64" fmla="*/ 8949 w 10000"/>
                    <a:gd name="connsiteY64" fmla="*/ 9668 h 10485"/>
                    <a:gd name="connsiteX65" fmla="*/ 8833 w 10000"/>
                    <a:gd name="connsiteY65" fmla="*/ 9584 h 10485"/>
                    <a:gd name="connsiteX66" fmla="*/ 8742 w 10000"/>
                    <a:gd name="connsiteY66" fmla="*/ 9548 h 10485"/>
                    <a:gd name="connsiteX67" fmla="*/ 8664 w 10000"/>
                    <a:gd name="connsiteY67" fmla="*/ 9512 h 10485"/>
                    <a:gd name="connsiteX68" fmla="*/ 8606 w 10000"/>
                    <a:gd name="connsiteY68" fmla="*/ 9476 h 10485"/>
                    <a:gd name="connsiteX69" fmla="*/ 8567 w 10000"/>
                    <a:gd name="connsiteY69" fmla="*/ 9464 h 10485"/>
                    <a:gd name="connsiteX70" fmla="*/ 8547 w 10000"/>
                    <a:gd name="connsiteY70" fmla="*/ 9464 h 10485"/>
                    <a:gd name="connsiteX71" fmla="*/ 8567 w 10000"/>
                    <a:gd name="connsiteY71" fmla="*/ 9440 h 10485"/>
                    <a:gd name="connsiteX72" fmla="*/ 8586 w 10000"/>
                    <a:gd name="connsiteY72" fmla="*/ 9404 h 10485"/>
                    <a:gd name="connsiteX73" fmla="*/ 8632 w 10000"/>
                    <a:gd name="connsiteY73" fmla="*/ 9332 h 10485"/>
                    <a:gd name="connsiteX74" fmla="*/ 8684 w 10000"/>
                    <a:gd name="connsiteY74" fmla="*/ 9272 h 10485"/>
                    <a:gd name="connsiteX75" fmla="*/ 8716 w 10000"/>
                    <a:gd name="connsiteY75" fmla="*/ 9200 h 10485"/>
                    <a:gd name="connsiteX76" fmla="*/ 8729 w 10000"/>
                    <a:gd name="connsiteY76" fmla="*/ 9128 h 10485"/>
                    <a:gd name="connsiteX77" fmla="*/ 8722 w 10000"/>
                    <a:gd name="connsiteY77" fmla="*/ 9067 h 10485"/>
                    <a:gd name="connsiteX78" fmla="*/ 8690 w 10000"/>
                    <a:gd name="connsiteY78" fmla="*/ 8971 h 10485"/>
                    <a:gd name="connsiteX79" fmla="*/ 8651 w 10000"/>
                    <a:gd name="connsiteY79" fmla="*/ 8839 h 10485"/>
                    <a:gd name="connsiteX80" fmla="*/ 8612 w 10000"/>
                    <a:gd name="connsiteY80" fmla="*/ 8719 h 10485"/>
                    <a:gd name="connsiteX81" fmla="*/ 8573 w 10000"/>
                    <a:gd name="connsiteY81" fmla="*/ 8587 h 10485"/>
                    <a:gd name="connsiteX82" fmla="*/ 8534 w 10000"/>
                    <a:gd name="connsiteY82" fmla="*/ 8479 h 10485"/>
                    <a:gd name="connsiteX83" fmla="*/ 8502 w 10000"/>
                    <a:gd name="connsiteY83" fmla="*/ 8406 h 10485"/>
                    <a:gd name="connsiteX84" fmla="*/ 8495 w 10000"/>
                    <a:gd name="connsiteY84" fmla="*/ 8370 h 10485"/>
                    <a:gd name="connsiteX85" fmla="*/ 8476 w 10000"/>
                    <a:gd name="connsiteY85" fmla="*/ 8382 h 10485"/>
                    <a:gd name="connsiteX86" fmla="*/ 8437 w 10000"/>
                    <a:gd name="connsiteY86" fmla="*/ 8418 h 10485"/>
                    <a:gd name="connsiteX87" fmla="*/ 8385 w 10000"/>
                    <a:gd name="connsiteY87" fmla="*/ 8479 h 10485"/>
                    <a:gd name="connsiteX88" fmla="*/ 8333 w 10000"/>
                    <a:gd name="connsiteY88" fmla="*/ 8515 h 10485"/>
                    <a:gd name="connsiteX89" fmla="*/ 8281 w 10000"/>
                    <a:gd name="connsiteY89" fmla="*/ 8575 h 10485"/>
                    <a:gd name="connsiteX90" fmla="*/ 8223 w 10000"/>
                    <a:gd name="connsiteY90" fmla="*/ 8623 h 10485"/>
                    <a:gd name="connsiteX91" fmla="*/ 8204 w 10000"/>
                    <a:gd name="connsiteY91" fmla="*/ 8659 h 10485"/>
                    <a:gd name="connsiteX92" fmla="*/ 8126 w 10000"/>
                    <a:gd name="connsiteY92" fmla="*/ 8779 h 10485"/>
                    <a:gd name="connsiteX93" fmla="*/ 8074 w 10000"/>
                    <a:gd name="connsiteY93" fmla="*/ 8779 h 10485"/>
                    <a:gd name="connsiteX94" fmla="*/ 8016 w 10000"/>
                    <a:gd name="connsiteY94" fmla="*/ 8755 h 10485"/>
                    <a:gd name="connsiteX95" fmla="*/ 7957 w 10000"/>
                    <a:gd name="connsiteY95" fmla="*/ 8707 h 10485"/>
                    <a:gd name="connsiteX96" fmla="*/ 7905 w 10000"/>
                    <a:gd name="connsiteY96" fmla="*/ 8635 h 10485"/>
                    <a:gd name="connsiteX97" fmla="*/ 7840 w 10000"/>
                    <a:gd name="connsiteY97" fmla="*/ 8587 h 10485"/>
                    <a:gd name="connsiteX98" fmla="*/ 7789 w 10000"/>
                    <a:gd name="connsiteY98" fmla="*/ 8539 h 10485"/>
                    <a:gd name="connsiteX99" fmla="*/ 7756 w 10000"/>
                    <a:gd name="connsiteY99" fmla="*/ 8491 h 10485"/>
                    <a:gd name="connsiteX100" fmla="*/ 7737 w 10000"/>
                    <a:gd name="connsiteY100" fmla="*/ 8479 h 10485"/>
                    <a:gd name="connsiteX101" fmla="*/ 7691 w 10000"/>
                    <a:gd name="connsiteY101" fmla="*/ 8563 h 10485"/>
                    <a:gd name="connsiteX102" fmla="*/ 7646 w 10000"/>
                    <a:gd name="connsiteY102" fmla="*/ 8623 h 10485"/>
                    <a:gd name="connsiteX103" fmla="*/ 7581 w 10000"/>
                    <a:gd name="connsiteY103" fmla="*/ 8707 h 10485"/>
                    <a:gd name="connsiteX104" fmla="*/ 7523 w 10000"/>
                    <a:gd name="connsiteY104" fmla="*/ 8815 h 10485"/>
                    <a:gd name="connsiteX105" fmla="*/ 7393 w 10000"/>
                    <a:gd name="connsiteY105" fmla="*/ 8959 h 10485"/>
                    <a:gd name="connsiteX106" fmla="*/ 7341 w 10000"/>
                    <a:gd name="connsiteY106" fmla="*/ 9007 h 10485"/>
                    <a:gd name="connsiteX107" fmla="*/ 7276 w 10000"/>
                    <a:gd name="connsiteY107" fmla="*/ 9031 h 10485"/>
                    <a:gd name="connsiteX108" fmla="*/ 7205 w 10000"/>
                    <a:gd name="connsiteY108" fmla="*/ 9067 h 10485"/>
                    <a:gd name="connsiteX109" fmla="*/ 7121 w 10000"/>
                    <a:gd name="connsiteY109" fmla="*/ 9104 h 10485"/>
                    <a:gd name="connsiteX110" fmla="*/ 7049 w 10000"/>
                    <a:gd name="connsiteY110" fmla="*/ 9140 h 10485"/>
                    <a:gd name="connsiteX111" fmla="*/ 7004 w 10000"/>
                    <a:gd name="connsiteY111" fmla="*/ 9200 h 10485"/>
                    <a:gd name="connsiteX112" fmla="*/ 6965 w 10000"/>
                    <a:gd name="connsiteY112" fmla="*/ 9284 h 10485"/>
                    <a:gd name="connsiteX113" fmla="*/ 6913 w 10000"/>
                    <a:gd name="connsiteY113" fmla="*/ 9416 h 10485"/>
                    <a:gd name="connsiteX114" fmla="*/ 6952 w 10000"/>
                    <a:gd name="connsiteY114" fmla="*/ 9620 h 10485"/>
                    <a:gd name="connsiteX115" fmla="*/ 6913 w 10000"/>
                    <a:gd name="connsiteY115" fmla="*/ 9806 h 10485"/>
                    <a:gd name="connsiteX116" fmla="*/ 6812 w 10000"/>
                    <a:gd name="connsiteY116" fmla="*/ 10204 h 10485"/>
                    <a:gd name="connsiteX117" fmla="*/ 6692 w 10000"/>
                    <a:gd name="connsiteY117" fmla="*/ 10288 h 10485"/>
                    <a:gd name="connsiteX118" fmla="*/ 6554 w 10000"/>
                    <a:gd name="connsiteY118" fmla="*/ 10299 h 10485"/>
                    <a:gd name="connsiteX119" fmla="*/ 6449 w 10000"/>
                    <a:gd name="connsiteY119" fmla="*/ 10485 h 10485"/>
                    <a:gd name="connsiteX120" fmla="*/ 6236 w 10000"/>
                    <a:gd name="connsiteY120" fmla="*/ 10461 h 10485"/>
                    <a:gd name="connsiteX121" fmla="*/ 6193 w 10000"/>
                    <a:gd name="connsiteY121" fmla="*/ 10029 h 10485"/>
                    <a:gd name="connsiteX122" fmla="*/ 6161 w 10000"/>
                    <a:gd name="connsiteY122" fmla="*/ 9993 h 10485"/>
                    <a:gd name="connsiteX123" fmla="*/ 6128 w 10000"/>
                    <a:gd name="connsiteY123" fmla="*/ 9897 h 10485"/>
                    <a:gd name="connsiteX124" fmla="*/ 6115 w 10000"/>
                    <a:gd name="connsiteY124" fmla="*/ 9813 h 10485"/>
                    <a:gd name="connsiteX125" fmla="*/ 6109 w 10000"/>
                    <a:gd name="connsiteY125" fmla="*/ 9729 h 10485"/>
                    <a:gd name="connsiteX126" fmla="*/ 6089 w 10000"/>
                    <a:gd name="connsiteY126" fmla="*/ 9656 h 10485"/>
                    <a:gd name="connsiteX127" fmla="*/ 6057 w 10000"/>
                    <a:gd name="connsiteY127" fmla="*/ 9584 h 10485"/>
                    <a:gd name="connsiteX128" fmla="*/ 6018 w 10000"/>
                    <a:gd name="connsiteY128" fmla="*/ 9536 h 10485"/>
                    <a:gd name="connsiteX129" fmla="*/ 5947 w 10000"/>
                    <a:gd name="connsiteY129" fmla="*/ 9512 h 10485"/>
                    <a:gd name="connsiteX130" fmla="*/ 5668 w 10000"/>
                    <a:gd name="connsiteY130" fmla="*/ 9464 h 10485"/>
                    <a:gd name="connsiteX131" fmla="*/ 5571 w 10000"/>
                    <a:gd name="connsiteY131" fmla="*/ 9416 h 10485"/>
                    <a:gd name="connsiteX132" fmla="*/ 5525 w 10000"/>
                    <a:gd name="connsiteY132" fmla="*/ 9380 h 10485"/>
                    <a:gd name="connsiteX133" fmla="*/ 5493 w 10000"/>
                    <a:gd name="connsiteY133" fmla="*/ 9320 h 10485"/>
                    <a:gd name="connsiteX134" fmla="*/ 5460 w 10000"/>
                    <a:gd name="connsiteY134" fmla="*/ 9248 h 10485"/>
                    <a:gd name="connsiteX135" fmla="*/ 5441 w 10000"/>
                    <a:gd name="connsiteY135" fmla="*/ 9188 h 10485"/>
                    <a:gd name="connsiteX136" fmla="*/ 5409 w 10000"/>
                    <a:gd name="connsiteY136" fmla="*/ 9116 h 10485"/>
                    <a:gd name="connsiteX137" fmla="*/ 5376 w 10000"/>
                    <a:gd name="connsiteY137" fmla="*/ 9104 h 10485"/>
                    <a:gd name="connsiteX138" fmla="*/ 5331 w 10000"/>
                    <a:gd name="connsiteY138" fmla="*/ 9104 h 10485"/>
                    <a:gd name="connsiteX139" fmla="*/ 5272 w 10000"/>
                    <a:gd name="connsiteY139" fmla="*/ 9128 h 10485"/>
                    <a:gd name="connsiteX140" fmla="*/ 5188 w 10000"/>
                    <a:gd name="connsiteY140" fmla="*/ 9236 h 10485"/>
                    <a:gd name="connsiteX141" fmla="*/ 5110 w 10000"/>
                    <a:gd name="connsiteY141" fmla="*/ 9344 h 10485"/>
                    <a:gd name="connsiteX142" fmla="*/ 5026 w 10000"/>
                    <a:gd name="connsiteY142" fmla="*/ 9464 h 10485"/>
                    <a:gd name="connsiteX143" fmla="*/ 4955 w 10000"/>
                    <a:gd name="connsiteY143" fmla="*/ 9584 h 10485"/>
                    <a:gd name="connsiteX144" fmla="*/ 4909 w 10000"/>
                    <a:gd name="connsiteY144" fmla="*/ 9692 h 10485"/>
                    <a:gd name="connsiteX145" fmla="*/ 4844 w 10000"/>
                    <a:gd name="connsiteY145" fmla="*/ 9813 h 10485"/>
                    <a:gd name="connsiteX146" fmla="*/ 4799 w 10000"/>
                    <a:gd name="connsiteY146" fmla="*/ 9873 h 10485"/>
                    <a:gd name="connsiteX147" fmla="*/ 4760 w 10000"/>
                    <a:gd name="connsiteY147" fmla="*/ 9945 h 10485"/>
                    <a:gd name="connsiteX148" fmla="*/ 4708 w 10000"/>
                    <a:gd name="connsiteY148" fmla="*/ 9993 h 10485"/>
                    <a:gd name="connsiteX149" fmla="*/ 4669 w 10000"/>
                    <a:gd name="connsiteY149" fmla="*/ 10029 h 10485"/>
                    <a:gd name="connsiteX150" fmla="*/ 4650 w 10000"/>
                    <a:gd name="connsiteY150" fmla="*/ 10041 h 10485"/>
                    <a:gd name="connsiteX151" fmla="*/ 4624 w 10000"/>
                    <a:gd name="connsiteY151" fmla="*/ 10029 h 10485"/>
                    <a:gd name="connsiteX152" fmla="*/ 4624 w 10000"/>
                    <a:gd name="connsiteY152" fmla="*/ 9993 h 10485"/>
                    <a:gd name="connsiteX153" fmla="*/ 4656 w 10000"/>
                    <a:gd name="connsiteY153" fmla="*/ 9813 h 10485"/>
                    <a:gd name="connsiteX154" fmla="*/ 4689 w 10000"/>
                    <a:gd name="connsiteY154" fmla="*/ 9584 h 10485"/>
                    <a:gd name="connsiteX155" fmla="*/ 4689 w 10000"/>
                    <a:gd name="connsiteY155" fmla="*/ 9392 h 10485"/>
                    <a:gd name="connsiteX156" fmla="*/ 4669 w 10000"/>
                    <a:gd name="connsiteY156" fmla="*/ 9320 h 10485"/>
                    <a:gd name="connsiteX157" fmla="*/ 4637 w 10000"/>
                    <a:gd name="connsiteY157" fmla="*/ 9260 h 10485"/>
                    <a:gd name="connsiteX158" fmla="*/ 4559 w 10000"/>
                    <a:gd name="connsiteY158" fmla="*/ 9236 h 10485"/>
                    <a:gd name="connsiteX159" fmla="*/ 4488 w 10000"/>
                    <a:gd name="connsiteY159" fmla="*/ 9260 h 10485"/>
                    <a:gd name="connsiteX160" fmla="*/ 4429 w 10000"/>
                    <a:gd name="connsiteY160" fmla="*/ 9320 h 10485"/>
                    <a:gd name="connsiteX161" fmla="*/ 4351 w 10000"/>
                    <a:gd name="connsiteY161" fmla="*/ 9368 h 10485"/>
                    <a:gd name="connsiteX162" fmla="*/ 4261 w 10000"/>
                    <a:gd name="connsiteY162" fmla="*/ 9404 h 10485"/>
                    <a:gd name="connsiteX163" fmla="*/ 4163 w 10000"/>
                    <a:gd name="connsiteY163" fmla="*/ 9416 h 10485"/>
                    <a:gd name="connsiteX164" fmla="*/ 4053 w 10000"/>
                    <a:gd name="connsiteY164" fmla="*/ 9380 h 10485"/>
                    <a:gd name="connsiteX165" fmla="*/ 3930 w 10000"/>
                    <a:gd name="connsiteY165" fmla="*/ 9320 h 10485"/>
                    <a:gd name="connsiteX166" fmla="*/ 3820 w 10000"/>
                    <a:gd name="connsiteY166" fmla="*/ 9236 h 10485"/>
                    <a:gd name="connsiteX167" fmla="*/ 3722 w 10000"/>
                    <a:gd name="connsiteY167" fmla="*/ 9128 h 10485"/>
                    <a:gd name="connsiteX168" fmla="*/ 3632 w 10000"/>
                    <a:gd name="connsiteY168" fmla="*/ 9055 h 10485"/>
                    <a:gd name="connsiteX169" fmla="*/ 3586 w 10000"/>
                    <a:gd name="connsiteY169" fmla="*/ 9007 h 10485"/>
                    <a:gd name="connsiteX170" fmla="*/ 3547 w 10000"/>
                    <a:gd name="connsiteY170" fmla="*/ 8983 h 10485"/>
                    <a:gd name="connsiteX171" fmla="*/ 3495 w 10000"/>
                    <a:gd name="connsiteY171" fmla="*/ 8995 h 10485"/>
                    <a:gd name="connsiteX172" fmla="*/ 3444 w 10000"/>
                    <a:gd name="connsiteY172" fmla="*/ 9031 h 10485"/>
                    <a:gd name="connsiteX173" fmla="*/ 3346 w 10000"/>
                    <a:gd name="connsiteY173" fmla="*/ 9031 h 10485"/>
                    <a:gd name="connsiteX174" fmla="*/ 3288 w 10000"/>
                    <a:gd name="connsiteY174" fmla="*/ 8971 h 10485"/>
                    <a:gd name="connsiteX175" fmla="*/ 3217 w 10000"/>
                    <a:gd name="connsiteY175" fmla="*/ 8863 h 10485"/>
                    <a:gd name="connsiteX176" fmla="*/ 3132 w 10000"/>
                    <a:gd name="connsiteY176" fmla="*/ 8767 h 10485"/>
                    <a:gd name="connsiteX177" fmla="*/ 3054 w 10000"/>
                    <a:gd name="connsiteY177" fmla="*/ 8647 h 10485"/>
                    <a:gd name="connsiteX178" fmla="*/ 2977 w 10000"/>
                    <a:gd name="connsiteY178" fmla="*/ 8563 h 10485"/>
                    <a:gd name="connsiteX179" fmla="*/ 2912 w 10000"/>
                    <a:gd name="connsiteY179" fmla="*/ 8479 h 10485"/>
                    <a:gd name="connsiteX180" fmla="*/ 2873 w 10000"/>
                    <a:gd name="connsiteY180" fmla="*/ 8406 h 10485"/>
                    <a:gd name="connsiteX181" fmla="*/ 2821 w 10000"/>
                    <a:gd name="connsiteY181" fmla="*/ 8346 h 10485"/>
                    <a:gd name="connsiteX182" fmla="*/ 2756 w 10000"/>
                    <a:gd name="connsiteY182" fmla="*/ 8262 h 10485"/>
                    <a:gd name="connsiteX183" fmla="*/ 2685 w 10000"/>
                    <a:gd name="connsiteY183" fmla="*/ 8154 h 10485"/>
                    <a:gd name="connsiteX184" fmla="*/ 2607 w 10000"/>
                    <a:gd name="connsiteY184" fmla="*/ 8034 h 10485"/>
                    <a:gd name="connsiteX185" fmla="*/ 2536 w 10000"/>
                    <a:gd name="connsiteY185" fmla="*/ 7938 h 10485"/>
                    <a:gd name="connsiteX186" fmla="*/ 2471 w 10000"/>
                    <a:gd name="connsiteY186" fmla="*/ 7829 h 10485"/>
                    <a:gd name="connsiteX187" fmla="*/ 2451 w 10000"/>
                    <a:gd name="connsiteY187" fmla="*/ 7757 h 10485"/>
                    <a:gd name="connsiteX188" fmla="*/ 2432 w 10000"/>
                    <a:gd name="connsiteY188" fmla="*/ 7649 h 10485"/>
                    <a:gd name="connsiteX189" fmla="*/ 2425 w 10000"/>
                    <a:gd name="connsiteY189" fmla="*/ 7517 h 10485"/>
                    <a:gd name="connsiteX190" fmla="*/ 2412 w 10000"/>
                    <a:gd name="connsiteY190" fmla="*/ 7397 h 10485"/>
                    <a:gd name="connsiteX191" fmla="*/ 2387 w 10000"/>
                    <a:gd name="connsiteY191" fmla="*/ 7301 h 10485"/>
                    <a:gd name="connsiteX192" fmla="*/ 2361 w 10000"/>
                    <a:gd name="connsiteY192" fmla="*/ 7241 h 10485"/>
                    <a:gd name="connsiteX193" fmla="*/ 2335 w 10000"/>
                    <a:gd name="connsiteY193" fmla="*/ 7241 h 10485"/>
                    <a:gd name="connsiteX194" fmla="*/ 2270 w 10000"/>
                    <a:gd name="connsiteY194" fmla="*/ 7325 h 10485"/>
                    <a:gd name="connsiteX195" fmla="*/ 2224 w 10000"/>
                    <a:gd name="connsiteY195" fmla="*/ 7385 h 10485"/>
                    <a:gd name="connsiteX196" fmla="*/ 2185 w 10000"/>
                    <a:gd name="connsiteY196" fmla="*/ 7433 h 10485"/>
                    <a:gd name="connsiteX197" fmla="*/ 2140 w 10000"/>
                    <a:gd name="connsiteY197" fmla="*/ 7445 h 10485"/>
                    <a:gd name="connsiteX198" fmla="*/ 2114 w 10000"/>
                    <a:gd name="connsiteY198" fmla="*/ 7409 h 10485"/>
                    <a:gd name="connsiteX199" fmla="*/ 2095 w 10000"/>
                    <a:gd name="connsiteY199" fmla="*/ 7337 h 10485"/>
                    <a:gd name="connsiteX200" fmla="*/ 2043 w 10000"/>
                    <a:gd name="connsiteY200" fmla="*/ 7072 h 10485"/>
                    <a:gd name="connsiteX201" fmla="*/ 1952 w 10000"/>
                    <a:gd name="connsiteY201" fmla="*/ 6844 h 10485"/>
                    <a:gd name="connsiteX202" fmla="*/ 1835 w 10000"/>
                    <a:gd name="connsiteY202" fmla="*/ 6604 h 10485"/>
                    <a:gd name="connsiteX203" fmla="*/ 1764 w 10000"/>
                    <a:gd name="connsiteY203" fmla="*/ 6483 h 10485"/>
                    <a:gd name="connsiteX204" fmla="*/ 1673 w 10000"/>
                    <a:gd name="connsiteY204" fmla="*/ 6339 h 10485"/>
                    <a:gd name="connsiteX205" fmla="*/ 1518 w 10000"/>
                    <a:gd name="connsiteY205" fmla="*/ 6075 h 10485"/>
                    <a:gd name="connsiteX206" fmla="*/ 1453 w 10000"/>
                    <a:gd name="connsiteY206" fmla="*/ 5942 h 10485"/>
                    <a:gd name="connsiteX207" fmla="*/ 1407 w 10000"/>
                    <a:gd name="connsiteY207" fmla="*/ 5846 h 10485"/>
                    <a:gd name="connsiteX208" fmla="*/ 1349 w 10000"/>
                    <a:gd name="connsiteY208" fmla="*/ 5750 h 10485"/>
                    <a:gd name="connsiteX209" fmla="*/ 1297 w 10000"/>
                    <a:gd name="connsiteY209" fmla="*/ 5738 h 10485"/>
                    <a:gd name="connsiteX210" fmla="*/ 1232 w 10000"/>
                    <a:gd name="connsiteY210" fmla="*/ 5738 h 10485"/>
                    <a:gd name="connsiteX211" fmla="*/ 1187 w 10000"/>
                    <a:gd name="connsiteY211" fmla="*/ 5798 h 10485"/>
                    <a:gd name="connsiteX212" fmla="*/ 1109 w 10000"/>
                    <a:gd name="connsiteY212" fmla="*/ 5918 h 10485"/>
                    <a:gd name="connsiteX213" fmla="*/ 1070 w 10000"/>
                    <a:gd name="connsiteY213" fmla="*/ 5930 h 10485"/>
                    <a:gd name="connsiteX214" fmla="*/ 1018 w 10000"/>
                    <a:gd name="connsiteY214" fmla="*/ 5870 h 10485"/>
                    <a:gd name="connsiteX215" fmla="*/ 973 w 10000"/>
                    <a:gd name="connsiteY215" fmla="*/ 5786 h 10485"/>
                    <a:gd name="connsiteX216" fmla="*/ 921 w 10000"/>
                    <a:gd name="connsiteY216" fmla="*/ 5606 h 10485"/>
                    <a:gd name="connsiteX217" fmla="*/ 850 w 10000"/>
                    <a:gd name="connsiteY217" fmla="*/ 5402 h 10485"/>
                    <a:gd name="connsiteX218" fmla="*/ 752 w 10000"/>
                    <a:gd name="connsiteY218" fmla="*/ 5221 h 10485"/>
                    <a:gd name="connsiteX219" fmla="*/ 636 w 10000"/>
                    <a:gd name="connsiteY219" fmla="*/ 5041 h 10485"/>
                    <a:gd name="connsiteX220" fmla="*/ 525 w 10000"/>
                    <a:gd name="connsiteY220" fmla="*/ 4885 h 10485"/>
                    <a:gd name="connsiteX221" fmla="*/ 435 w 10000"/>
                    <a:gd name="connsiteY221" fmla="*/ 4741 h 10485"/>
                    <a:gd name="connsiteX222" fmla="*/ 370 w 10000"/>
                    <a:gd name="connsiteY222" fmla="*/ 4620 h 10485"/>
                    <a:gd name="connsiteX223" fmla="*/ 305 w 10000"/>
                    <a:gd name="connsiteY223" fmla="*/ 4488 h 10485"/>
                    <a:gd name="connsiteX224" fmla="*/ 253 w 10000"/>
                    <a:gd name="connsiteY224" fmla="*/ 4368 h 10485"/>
                    <a:gd name="connsiteX225" fmla="*/ 214 w 10000"/>
                    <a:gd name="connsiteY225" fmla="*/ 4272 h 10485"/>
                    <a:gd name="connsiteX226" fmla="*/ 188 w 10000"/>
                    <a:gd name="connsiteY226" fmla="*/ 4212 h 10485"/>
                    <a:gd name="connsiteX227" fmla="*/ 182 w 10000"/>
                    <a:gd name="connsiteY227" fmla="*/ 4188 h 10485"/>
                    <a:gd name="connsiteX228" fmla="*/ 162 w 10000"/>
                    <a:gd name="connsiteY228" fmla="*/ 4188 h 10485"/>
                    <a:gd name="connsiteX229" fmla="*/ 143 w 10000"/>
                    <a:gd name="connsiteY229" fmla="*/ 4200 h 10485"/>
                    <a:gd name="connsiteX230" fmla="*/ 110 w 10000"/>
                    <a:gd name="connsiteY230" fmla="*/ 4200 h 10485"/>
                    <a:gd name="connsiteX231" fmla="*/ 32 w 10000"/>
                    <a:gd name="connsiteY231" fmla="*/ 4164 h 10485"/>
                    <a:gd name="connsiteX232" fmla="*/ 6 w 10000"/>
                    <a:gd name="connsiteY232" fmla="*/ 4128 h 10485"/>
                    <a:gd name="connsiteX233" fmla="*/ 0 w 10000"/>
                    <a:gd name="connsiteY233" fmla="*/ 4055 h 10485"/>
                    <a:gd name="connsiteX234" fmla="*/ 39 w 10000"/>
                    <a:gd name="connsiteY234" fmla="*/ 3839 h 10485"/>
                    <a:gd name="connsiteX235" fmla="*/ 45 w 10000"/>
                    <a:gd name="connsiteY235" fmla="*/ 3719 h 10485"/>
                    <a:gd name="connsiteX236" fmla="*/ 45 w 10000"/>
                    <a:gd name="connsiteY236" fmla="*/ 3503 h 10485"/>
                    <a:gd name="connsiteX237" fmla="*/ 39 w 10000"/>
                    <a:gd name="connsiteY237" fmla="*/ 3382 h 10485"/>
                    <a:gd name="connsiteX238" fmla="*/ 45 w 10000"/>
                    <a:gd name="connsiteY238" fmla="*/ 3250 h 10485"/>
                    <a:gd name="connsiteX239" fmla="*/ 45 w 10000"/>
                    <a:gd name="connsiteY239" fmla="*/ 3118 h 10485"/>
                    <a:gd name="connsiteX240" fmla="*/ 32 w 10000"/>
                    <a:gd name="connsiteY240" fmla="*/ 3010 h 10485"/>
                    <a:gd name="connsiteX241" fmla="*/ 26 w 10000"/>
                    <a:gd name="connsiteY241" fmla="*/ 2902 h 10485"/>
                    <a:gd name="connsiteX242" fmla="*/ 13 w 10000"/>
                    <a:gd name="connsiteY242" fmla="*/ 2841 h 10485"/>
                    <a:gd name="connsiteX243" fmla="*/ 39 w 10000"/>
                    <a:gd name="connsiteY243" fmla="*/ 2781 h 10485"/>
                    <a:gd name="connsiteX244" fmla="*/ 78 w 10000"/>
                    <a:gd name="connsiteY244" fmla="*/ 2769 h 10485"/>
                    <a:gd name="connsiteX245" fmla="*/ 117 w 10000"/>
                    <a:gd name="connsiteY245" fmla="*/ 2781 h 10485"/>
                    <a:gd name="connsiteX246" fmla="*/ 156 w 10000"/>
                    <a:gd name="connsiteY246" fmla="*/ 2829 h 10485"/>
                    <a:gd name="connsiteX247" fmla="*/ 182 w 10000"/>
                    <a:gd name="connsiteY247" fmla="*/ 2902 h 10485"/>
                    <a:gd name="connsiteX248" fmla="*/ 208 w 10000"/>
                    <a:gd name="connsiteY248" fmla="*/ 2986 h 10485"/>
                    <a:gd name="connsiteX249" fmla="*/ 227 w 10000"/>
                    <a:gd name="connsiteY249" fmla="*/ 3046 h 10485"/>
                    <a:gd name="connsiteX250" fmla="*/ 259 w 10000"/>
                    <a:gd name="connsiteY250" fmla="*/ 3082 h 10485"/>
                    <a:gd name="connsiteX251" fmla="*/ 305 w 10000"/>
                    <a:gd name="connsiteY251" fmla="*/ 3058 h 10485"/>
                    <a:gd name="connsiteX252" fmla="*/ 370 w 10000"/>
                    <a:gd name="connsiteY252" fmla="*/ 3010 h 10485"/>
                    <a:gd name="connsiteX253" fmla="*/ 444 w 10000"/>
                    <a:gd name="connsiteY253" fmla="*/ 2829 h 10485"/>
                    <a:gd name="connsiteX254" fmla="*/ 422 w 10000"/>
                    <a:gd name="connsiteY254" fmla="*/ 2120 h 10485"/>
                    <a:gd name="connsiteX255" fmla="*/ 376 w 10000"/>
                    <a:gd name="connsiteY255" fmla="*/ 2048 h 10485"/>
                    <a:gd name="connsiteX256" fmla="*/ 344 w 10000"/>
                    <a:gd name="connsiteY256" fmla="*/ 1988 h 10485"/>
                    <a:gd name="connsiteX257" fmla="*/ 337 w 10000"/>
                    <a:gd name="connsiteY257" fmla="*/ 1916 h 10485"/>
                    <a:gd name="connsiteX258" fmla="*/ 357 w 10000"/>
                    <a:gd name="connsiteY258" fmla="*/ 1808 h 10485"/>
                    <a:gd name="connsiteX259" fmla="*/ 376 w 10000"/>
                    <a:gd name="connsiteY259" fmla="*/ 1652 h 10485"/>
                    <a:gd name="connsiteX260" fmla="*/ 402 w 10000"/>
                    <a:gd name="connsiteY260" fmla="*/ 1507 h 10485"/>
                    <a:gd name="connsiteX261" fmla="*/ 409 w 10000"/>
                    <a:gd name="connsiteY261" fmla="*/ 1351 h 10485"/>
                    <a:gd name="connsiteX262" fmla="*/ 435 w 10000"/>
                    <a:gd name="connsiteY262" fmla="*/ 1195 h 10485"/>
                    <a:gd name="connsiteX263" fmla="*/ 460 w 10000"/>
                    <a:gd name="connsiteY263" fmla="*/ 1099 h 10485"/>
                    <a:gd name="connsiteX264" fmla="*/ 486 w 10000"/>
                    <a:gd name="connsiteY264" fmla="*/ 1039 h 10485"/>
                    <a:gd name="connsiteX265" fmla="*/ 512 w 10000"/>
                    <a:gd name="connsiteY265" fmla="*/ 1003 h 10485"/>
                    <a:gd name="connsiteX266" fmla="*/ 532 w 10000"/>
                    <a:gd name="connsiteY266" fmla="*/ 966 h 10485"/>
                    <a:gd name="connsiteX267" fmla="*/ 558 w 10000"/>
                    <a:gd name="connsiteY267" fmla="*/ 918 h 10485"/>
                    <a:gd name="connsiteX268" fmla="*/ 558 w 10000"/>
                    <a:gd name="connsiteY268" fmla="*/ 906 h 10485"/>
                    <a:gd name="connsiteX269" fmla="*/ 584 w 10000"/>
                    <a:gd name="connsiteY269" fmla="*/ 624 h 10485"/>
                    <a:gd name="connsiteX270" fmla="*/ 623 w 10000"/>
                    <a:gd name="connsiteY270" fmla="*/ 257 h 10485"/>
                    <a:gd name="connsiteX271" fmla="*/ 681 w 10000"/>
                    <a:gd name="connsiteY271" fmla="*/ 0 h 10485"/>
                    <a:gd name="connsiteX272" fmla="*/ 1008 w 10000"/>
                    <a:gd name="connsiteY272" fmla="*/ 59 h 10485"/>
                    <a:gd name="connsiteX273" fmla="*/ 1255 w 10000"/>
                    <a:gd name="connsiteY273" fmla="*/ 18 h 10485"/>
                    <a:gd name="connsiteX274" fmla="*/ 1706 w 10000"/>
                    <a:gd name="connsiteY274" fmla="*/ 414 h 10485"/>
                    <a:gd name="connsiteX275" fmla="*/ 1829 w 10000"/>
                    <a:gd name="connsiteY275" fmla="*/ 594 h 10485"/>
                    <a:gd name="connsiteX276" fmla="*/ 2036 w 10000"/>
                    <a:gd name="connsiteY276" fmla="*/ 546 h 10485"/>
                    <a:gd name="connsiteX277" fmla="*/ 2166 w 10000"/>
                    <a:gd name="connsiteY277" fmla="*/ 257 h 10485"/>
                    <a:gd name="connsiteX278" fmla="*/ 2737 w 10000"/>
                    <a:gd name="connsiteY278" fmla="*/ 462 h 10485"/>
                    <a:gd name="connsiteX279" fmla="*/ 2905 w 10000"/>
                    <a:gd name="connsiteY279" fmla="*/ 702 h 10485"/>
                    <a:gd name="connsiteX280" fmla="*/ 3093 w 10000"/>
                    <a:gd name="connsiteY280" fmla="*/ 798 h 10485"/>
                    <a:gd name="connsiteX281" fmla="*/ 3567 w 10000"/>
                    <a:gd name="connsiteY281" fmla="*/ 546 h 10485"/>
                    <a:gd name="connsiteX282" fmla="*/ 3696 w 10000"/>
                    <a:gd name="connsiteY282" fmla="*/ 702 h 10485"/>
                    <a:gd name="connsiteX283" fmla="*/ 4073 w 10000"/>
                    <a:gd name="connsiteY283" fmla="*/ 245 h 10485"/>
                    <a:gd name="connsiteX284" fmla="*/ 4475 w 10000"/>
                    <a:gd name="connsiteY284" fmla="*/ 245 h 10485"/>
                    <a:gd name="connsiteX285" fmla="*/ 4715 w 10000"/>
                    <a:gd name="connsiteY285" fmla="*/ 41 h 10485"/>
                    <a:gd name="connsiteX0" fmla="*/ 4715 w 10000"/>
                    <a:gd name="connsiteY0" fmla="*/ 41 h 10485"/>
                    <a:gd name="connsiteX1" fmla="*/ 5045 w 10000"/>
                    <a:gd name="connsiteY1" fmla="*/ 113 h 10485"/>
                    <a:gd name="connsiteX2" fmla="*/ 5441 w 10000"/>
                    <a:gd name="connsiteY2" fmla="*/ 594 h 10485"/>
                    <a:gd name="connsiteX3" fmla="*/ 5752 w 10000"/>
                    <a:gd name="connsiteY3" fmla="*/ 522 h 10485"/>
                    <a:gd name="connsiteX4" fmla="*/ 5759 w 10000"/>
                    <a:gd name="connsiteY4" fmla="*/ 738 h 10485"/>
                    <a:gd name="connsiteX5" fmla="*/ 5623 w 10000"/>
                    <a:gd name="connsiteY5" fmla="*/ 906 h 10485"/>
                    <a:gd name="connsiteX6" fmla="*/ 5752 w 10000"/>
                    <a:gd name="connsiteY6" fmla="*/ 1039 h 10485"/>
                    <a:gd name="connsiteX7" fmla="*/ 5752 w 10000"/>
                    <a:gd name="connsiteY7" fmla="*/ 1351 h 10485"/>
                    <a:gd name="connsiteX8" fmla="*/ 5636 w 10000"/>
                    <a:gd name="connsiteY8" fmla="*/ 1916 h 10485"/>
                    <a:gd name="connsiteX9" fmla="*/ 5642 w 10000"/>
                    <a:gd name="connsiteY9" fmla="*/ 2265 h 10485"/>
                    <a:gd name="connsiteX10" fmla="*/ 5486 w 10000"/>
                    <a:gd name="connsiteY10" fmla="*/ 2265 h 10485"/>
                    <a:gd name="connsiteX11" fmla="*/ 5512 w 10000"/>
                    <a:gd name="connsiteY11" fmla="*/ 2781 h 10485"/>
                    <a:gd name="connsiteX12" fmla="*/ 5700 w 10000"/>
                    <a:gd name="connsiteY12" fmla="*/ 3370 h 10485"/>
                    <a:gd name="connsiteX13" fmla="*/ 5869 w 10000"/>
                    <a:gd name="connsiteY13" fmla="*/ 4079 h 10485"/>
                    <a:gd name="connsiteX14" fmla="*/ 6122 w 10000"/>
                    <a:gd name="connsiteY14" fmla="*/ 4055 h 10485"/>
                    <a:gd name="connsiteX15" fmla="*/ 6375 w 10000"/>
                    <a:gd name="connsiteY15" fmla="*/ 4284 h 10485"/>
                    <a:gd name="connsiteX16" fmla="*/ 6453 w 10000"/>
                    <a:gd name="connsiteY16" fmla="*/ 4296 h 10485"/>
                    <a:gd name="connsiteX17" fmla="*/ 6569 w 10000"/>
                    <a:gd name="connsiteY17" fmla="*/ 4404 h 10485"/>
                    <a:gd name="connsiteX18" fmla="*/ 6829 w 10000"/>
                    <a:gd name="connsiteY18" fmla="*/ 4704 h 10485"/>
                    <a:gd name="connsiteX19" fmla="*/ 7049 w 10000"/>
                    <a:gd name="connsiteY19" fmla="*/ 4680 h 10485"/>
                    <a:gd name="connsiteX20" fmla="*/ 7283 w 10000"/>
                    <a:gd name="connsiteY20" fmla="*/ 4885 h 10485"/>
                    <a:gd name="connsiteX21" fmla="*/ 7620 w 10000"/>
                    <a:gd name="connsiteY21" fmla="*/ 4885 h 10485"/>
                    <a:gd name="connsiteX22" fmla="*/ 8016 w 10000"/>
                    <a:gd name="connsiteY22" fmla="*/ 5137 h 10485"/>
                    <a:gd name="connsiteX23" fmla="*/ 8288 w 10000"/>
                    <a:gd name="connsiteY23" fmla="*/ 5534 h 10485"/>
                    <a:gd name="connsiteX24" fmla="*/ 8320 w 10000"/>
                    <a:gd name="connsiteY24" fmla="*/ 5870 h 10485"/>
                    <a:gd name="connsiteX25" fmla="*/ 8580 w 10000"/>
                    <a:gd name="connsiteY25" fmla="*/ 5942 h 10485"/>
                    <a:gd name="connsiteX26" fmla="*/ 8820 w 10000"/>
                    <a:gd name="connsiteY26" fmla="*/ 6051 h 10485"/>
                    <a:gd name="connsiteX27" fmla="*/ 9073 w 10000"/>
                    <a:gd name="connsiteY27" fmla="*/ 5438 h 10485"/>
                    <a:gd name="connsiteX28" fmla="*/ 9131 w 10000"/>
                    <a:gd name="connsiteY28" fmla="*/ 5113 h 10485"/>
                    <a:gd name="connsiteX29" fmla="*/ 9092 w 10000"/>
                    <a:gd name="connsiteY29" fmla="*/ 4885 h 10485"/>
                    <a:gd name="connsiteX30" fmla="*/ 9254 w 10000"/>
                    <a:gd name="connsiteY30" fmla="*/ 4921 h 10485"/>
                    <a:gd name="connsiteX31" fmla="*/ 9455 w 10000"/>
                    <a:gd name="connsiteY31" fmla="*/ 5173 h 10485"/>
                    <a:gd name="connsiteX32" fmla="*/ 9617 w 10000"/>
                    <a:gd name="connsiteY32" fmla="*/ 5341 h 10485"/>
                    <a:gd name="connsiteX33" fmla="*/ 9728 w 10000"/>
                    <a:gd name="connsiteY33" fmla="*/ 5954 h 10485"/>
                    <a:gd name="connsiteX34" fmla="*/ 9935 w 10000"/>
                    <a:gd name="connsiteY34" fmla="*/ 6375 h 10485"/>
                    <a:gd name="connsiteX35" fmla="*/ 9922 w 10000"/>
                    <a:gd name="connsiteY35" fmla="*/ 6567 h 10485"/>
                    <a:gd name="connsiteX36" fmla="*/ 9805 w 10000"/>
                    <a:gd name="connsiteY36" fmla="*/ 6640 h 10485"/>
                    <a:gd name="connsiteX37" fmla="*/ 9935 w 10000"/>
                    <a:gd name="connsiteY37" fmla="*/ 7120 h 10485"/>
                    <a:gd name="connsiteX38" fmla="*/ 9994 w 10000"/>
                    <a:gd name="connsiteY38" fmla="*/ 7962 h 10485"/>
                    <a:gd name="connsiteX39" fmla="*/ 10000 w 10000"/>
                    <a:gd name="connsiteY39" fmla="*/ 8719 h 10485"/>
                    <a:gd name="connsiteX40" fmla="*/ 9864 w 10000"/>
                    <a:gd name="connsiteY40" fmla="*/ 8851 h 10485"/>
                    <a:gd name="connsiteX41" fmla="*/ 9838 w 10000"/>
                    <a:gd name="connsiteY41" fmla="*/ 9091 h 10485"/>
                    <a:gd name="connsiteX42" fmla="*/ 9767 w 10000"/>
                    <a:gd name="connsiteY42" fmla="*/ 9464 h 10485"/>
                    <a:gd name="connsiteX43" fmla="*/ 9786 w 10000"/>
                    <a:gd name="connsiteY43" fmla="*/ 9813 h 10485"/>
                    <a:gd name="connsiteX44" fmla="*/ 9663 w 10000"/>
                    <a:gd name="connsiteY44" fmla="*/ 9897 h 10485"/>
                    <a:gd name="connsiteX45" fmla="*/ 9578 w 10000"/>
                    <a:gd name="connsiteY45" fmla="*/ 9765 h 10485"/>
                    <a:gd name="connsiteX46" fmla="*/ 9507 w 10000"/>
                    <a:gd name="connsiteY46" fmla="*/ 9885 h 10485"/>
                    <a:gd name="connsiteX47" fmla="*/ 9501 w 10000"/>
                    <a:gd name="connsiteY47" fmla="*/ 9873 h 10485"/>
                    <a:gd name="connsiteX48" fmla="*/ 9481 w 10000"/>
                    <a:gd name="connsiteY48" fmla="*/ 9813 h 10485"/>
                    <a:gd name="connsiteX49" fmla="*/ 9416 w 10000"/>
                    <a:gd name="connsiteY49" fmla="*/ 9668 h 10485"/>
                    <a:gd name="connsiteX50" fmla="*/ 9371 w 10000"/>
                    <a:gd name="connsiteY50" fmla="*/ 9608 h 10485"/>
                    <a:gd name="connsiteX51" fmla="*/ 9319 w 10000"/>
                    <a:gd name="connsiteY51" fmla="*/ 9584 h 10485"/>
                    <a:gd name="connsiteX52" fmla="*/ 9267 w 10000"/>
                    <a:gd name="connsiteY52" fmla="*/ 9548 h 10485"/>
                    <a:gd name="connsiteX53" fmla="*/ 9222 w 10000"/>
                    <a:gd name="connsiteY53" fmla="*/ 9548 h 10485"/>
                    <a:gd name="connsiteX54" fmla="*/ 9176 w 10000"/>
                    <a:gd name="connsiteY54" fmla="*/ 9584 h 10485"/>
                    <a:gd name="connsiteX55" fmla="*/ 9144 w 10000"/>
                    <a:gd name="connsiteY55" fmla="*/ 9632 h 10485"/>
                    <a:gd name="connsiteX56" fmla="*/ 9131 w 10000"/>
                    <a:gd name="connsiteY56" fmla="*/ 9692 h 10485"/>
                    <a:gd name="connsiteX57" fmla="*/ 9112 w 10000"/>
                    <a:gd name="connsiteY57" fmla="*/ 9741 h 10485"/>
                    <a:gd name="connsiteX58" fmla="*/ 9099 w 10000"/>
                    <a:gd name="connsiteY58" fmla="*/ 9765 h 10485"/>
                    <a:gd name="connsiteX59" fmla="*/ 9079 w 10000"/>
                    <a:gd name="connsiteY59" fmla="*/ 9789 h 10485"/>
                    <a:gd name="connsiteX60" fmla="*/ 9079 w 10000"/>
                    <a:gd name="connsiteY60" fmla="*/ 9801 h 10485"/>
                    <a:gd name="connsiteX61" fmla="*/ 9073 w 10000"/>
                    <a:gd name="connsiteY61" fmla="*/ 9801 h 10485"/>
                    <a:gd name="connsiteX62" fmla="*/ 9060 w 10000"/>
                    <a:gd name="connsiteY62" fmla="*/ 9789 h 10485"/>
                    <a:gd name="connsiteX63" fmla="*/ 9021 w 10000"/>
                    <a:gd name="connsiteY63" fmla="*/ 9729 h 10485"/>
                    <a:gd name="connsiteX64" fmla="*/ 8949 w 10000"/>
                    <a:gd name="connsiteY64" fmla="*/ 9668 h 10485"/>
                    <a:gd name="connsiteX65" fmla="*/ 8833 w 10000"/>
                    <a:gd name="connsiteY65" fmla="*/ 9584 h 10485"/>
                    <a:gd name="connsiteX66" fmla="*/ 8742 w 10000"/>
                    <a:gd name="connsiteY66" fmla="*/ 9548 h 10485"/>
                    <a:gd name="connsiteX67" fmla="*/ 8664 w 10000"/>
                    <a:gd name="connsiteY67" fmla="*/ 9512 h 10485"/>
                    <a:gd name="connsiteX68" fmla="*/ 8606 w 10000"/>
                    <a:gd name="connsiteY68" fmla="*/ 9476 h 10485"/>
                    <a:gd name="connsiteX69" fmla="*/ 8567 w 10000"/>
                    <a:gd name="connsiteY69" fmla="*/ 9464 h 10485"/>
                    <a:gd name="connsiteX70" fmla="*/ 8547 w 10000"/>
                    <a:gd name="connsiteY70" fmla="*/ 9464 h 10485"/>
                    <a:gd name="connsiteX71" fmla="*/ 8567 w 10000"/>
                    <a:gd name="connsiteY71" fmla="*/ 9440 h 10485"/>
                    <a:gd name="connsiteX72" fmla="*/ 8586 w 10000"/>
                    <a:gd name="connsiteY72" fmla="*/ 9404 h 10485"/>
                    <a:gd name="connsiteX73" fmla="*/ 8632 w 10000"/>
                    <a:gd name="connsiteY73" fmla="*/ 9332 h 10485"/>
                    <a:gd name="connsiteX74" fmla="*/ 8684 w 10000"/>
                    <a:gd name="connsiteY74" fmla="*/ 9272 h 10485"/>
                    <a:gd name="connsiteX75" fmla="*/ 8716 w 10000"/>
                    <a:gd name="connsiteY75" fmla="*/ 9200 h 10485"/>
                    <a:gd name="connsiteX76" fmla="*/ 8729 w 10000"/>
                    <a:gd name="connsiteY76" fmla="*/ 9128 h 10485"/>
                    <a:gd name="connsiteX77" fmla="*/ 8722 w 10000"/>
                    <a:gd name="connsiteY77" fmla="*/ 9067 h 10485"/>
                    <a:gd name="connsiteX78" fmla="*/ 8690 w 10000"/>
                    <a:gd name="connsiteY78" fmla="*/ 8971 h 10485"/>
                    <a:gd name="connsiteX79" fmla="*/ 8651 w 10000"/>
                    <a:gd name="connsiteY79" fmla="*/ 8839 h 10485"/>
                    <a:gd name="connsiteX80" fmla="*/ 8612 w 10000"/>
                    <a:gd name="connsiteY80" fmla="*/ 8719 h 10485"/>
                    <a:gd name="connsiteX81" fmla="*/ 8573 w 10000"/>
                    <a:gd name="connsiteY81" fmla="*/ 8587 h 10485"/>
                    <a:gd name="connsiteX82" fmla="*/ 8534 w 10000"/>
                    <a:gd name="connsiteY82" fmla="*/ 8479 h 10485"/>
                    <a:gd name="connsiteX83" fmla="*/ 8502 w 10000"/>
                    <a:gd name="connsiteY83" fmla="*/ 8406 h 10485"/>
                    <a:gd name="connsiteX84" fmla="*/ 8495 w 10000"/>
                    <a:gd name="connsiteY84" fmla="*/ 8370 h 10485"/>
                    <a:gd name="connsiteX85" fmla="*/ 8476 w 10000"/>
                    <a:gd name="connsiteY85" fmla="*/ 8382 h 10485"/>
                    <a:gd name="connsiteX86" fmla="*/ 8437 w 10000"/>
                    <a:gd name="connsiteY86" fmla="*/ 8418 h 10485"/>
                    <a:gd name="connsiteX87" fmla="*/ 8385 w 10000"/>
                    <a:gd name="connsiteY87" fmla="*/ 8479 h 10485"/>
                    <a:gd name="connsiteX88" fmla="*/ 8333 w 10000"/>
                    <a:gd name="connsiteY88" fmla="*/ 8515 h 10485"/>
                    <a:gd name="connsiteX89" fmla="*/ 8281 w 10000"/>
                    <a:gd name="connsiteY89" fmla="*/ 8575 h 10485"/>
                    <a:gd name="connsiteX90" fmla="*/ 8223 w 10000"/>
                    <a:gd name="connsiteY90" fmla="*/ 8623 h 10485"/>
                    <a:gd name="connsiteX91" fmla="*/ 8204 w 10000"/>
                    <a:gd name="connsiteY91" fmla="*/ 8659 h 10485"/>
                    <a:gd name="connsiteX92" fmla="*/ 8126 w 10000"/>
                    <a:gd name="connsiteY92" fmla="*/ 8779 h 10485"/>
                    <a:gd name="connsiteX93" fmla="*/ 8074 w 10000"/>
                    <a:gd name="connsiteY93" fmla="*/ 8779 h 10485"/>
                    <a:gd name="connsiteX94" fmla="*/ 8016 w 10000"/>
                    <a:gd name="connsiteY94" fmla="*/ 8755 h 10485"/>
                    <a:gd name="connsiteX95" fmla="*/ 7957 w 10000"/>
                    <a:gd name="connsiteY95" fmla="*/ 8707 h 10485"/>
                    <a:gd name="connsiteX96" fmla="*/ 7905 w 10000"/>
                    <a:gd name="connsiteY96" fmla="*/ 8635 h 10485"/>
                    <a:gd name="connsiteX97" fmla="*/ 7840 w 10000"/>
                    <a:gd name="connsiteY97" fmla="*/ 8587 h 10485"/>
                    <a:gd name="connsiteX98" fmla="*/ 7789 w 10000"/>
                    <a:gd name="connsiteY98" fmla="*/ 8539 h 10485"/>
                    <a:gd name="connsiteX99" fmla="*/ 7756 w 10000"/>
                    <a:gd name="connsiteY99" fmla="*/ 8491 h 10485"/>
                    <a:gd name="connsiteX100" fmla="*/ 7737 w 10000"/>
                    <a:gd name="connsiteY100" fmla="*/ 8479 h 10485"/>
                    <a:gd name="connsiteX101" fmla="*/ 7691 w 10000"/>
                    <a:gd name="connsiteY101" fmla="*/ 8563 h 10485"/>
                    <a:gd name="connsiteX102" fmla="*/ 7646 w 10000"/>
                    <a:gd name="connsiteY102" fmla="*/ 8623 h 10485"/>
                    <a:gd name="connsiteX103" fmla="*/ 7581 w 10000"/>
                    <a:gd name="connsiteY103" fmla="*/ 8707 h 10485"/>
                    <a:gd name="connsiteX104" fmla="*/ 7523 w 10000"/>
                    <a:gd name="connsiteY104" fmla="*/ 8815 h 10485"/>
                    <a:gd name="connsiteX105" fmla="*/ 7393 w 10000"/>
                    <a:gd name="connsiteY105" fmla="*/ 8959 h 10485"/>
                    <a:gd name="connsiteX106" fmla="*/ 7341 w 10000"/>
                    <a:gd name="connsiteY106" fmla="*/ 9007 h 10485"/>
                    <a:gd name="connsiteX107" fmla="*/ 7276 w 10000"/>
                    <a:gd name="connsiteY107" fmla="*/ 9031 h 10485"/>
                    <a:gd name="connsiteX108" fmla="*/ 7205 w 10000"/>
                    <a:gd name="connsiteY108" fmla="*/ 9067 h 10485"/>
                    <a:gd name="connsiteX109" fmla="*/ 7121 w 10000"/>
                    <a:gd name="connsiteY109" fmla="*/ 9104 h 10485"/>
                    <a:gd name="connsiteX110" fmla="*/ 7049 w 10000"/>
                    <a:gd name="connsiteY110" fmla="*/ 9140 h 10485"/>
                    <a:gd name="connsiteX111" fmla="*/ 7004 w 10000"/>
                    <a:gd name="connsiteY111" fmla="*/ 9200 h 10485"/>
                    <a:gd name="connsiteX112" fmla="*/ 6965 w 10000"/>
                    <a:gd name="connsiteY112" fmla="*/ 9284 h 10485"/>
                    <a:gd name="connsiteX113" fmla="*/ 6913 w 10000"/>
                    <a:gd name="connsiteY113" fmla="*/ 9416 h 10485"/>
                    <a:gd name="connsiteX114" fmla="*/ 6952 w 10000"/>
                    <a:gd name="connsiteY114" fmla="*/ 9620 h 10485"/>
                    <a:gd name="connsiteX115" fmla="*/ 6913 w 10000"/>
                    <a:gd name="connsiteY115" fmla="*/ 9806 h 10485"/>
                    <a:gd name="connsiteX116" fmla="*/ 6812 w 10000"/>
                    <a:gd name="connsiteY116" fmla="*/ 10204 h 10485"/>
                    <a:gd name="connsiteX117" fmla="*/ 6692 w 10000"/>
                    <a:gd name="connsiteY117" fmla="*/ 10288 h 10485"/>
                    <a:gd name="connsiteX118" fmla="*/ 6593 w 10000"/>
                    <a:gd name="connsiteY118" fmla="*/ 10443 h 10485"/>
                    <a:gd name="connsiteX119" fmla="*/ 6449 w 10000"/>
                    <a:gd name="connsiteY119" fmla="*/ 10485 h 10485"/>
                    <a:gd name="connsiteX120" fmla="*/ 6236 w 10000"/>
                    <a:gd name="connsiteY120" fmla="*/ 10461 h 10485"/>
                    <a:gd name="connsiteX121" fmla="*/ 6193 w 10000"/>
                    <a:gd name="connsiteY121" fmla="*/ 10029 h 10485"/>
                    <a:gd name="connsiteX122" fmla="*/ 6161 w 10000"/>
                    <a:gd name="connsiteY122" fmla="*/ 9993 h 10485"/>
                    <a:gd name="connsiteX123" fmla="*/ 6128 w 10000"/>
                    <a:gd name="connsiteY123" fmla="*/ 9897 h 10485"/>
                    <a:gd name="connsiteX124" fmla="*/ 6115 w 10000"/>
                    <a:gd name="connsiteY124" fmla="*/ 9813 h 10485"/>
                    <a:gd name="connsiteX125" fmla="*/ 6109 w 10000"/>
                    <a:gd name="connsiteY125" fmla="*/ 9729 h 10485"/>
                    <a:gd name="connsiteX126" fmla="*/ 6089 w 10000"/>
                    <a:gd name="connsiteY126" fmla="*/ 9656 h 10485"/>
                    <a:gd name="connsiteX127" fmla="*/ 6057 w 10000"/>
                    <a:gd name="connsiteY127" fmla="*/ 9584 h 10485"/>
                    <a:gd name="connsiteX128" fmla="*/ 6018 w 10000"/>
                    <a:gd name="connsiteY128" fmla="*/ 9536 h 10485"/>
                    <a:gd name="connsiteX129" fmla="*/ 5947 w 10000"/>
                    <a:gd name="connsiteY129" fmla="*/ 9512 h 10485"/>
                    <a:gd name="connsiteX130" fmla="*/ 5668 w 10000"/>
                    <a:gd name="connsiteY130" fmla="*/ 9464 h 10485"/>
                    <a:gd name="connsiteX131" fmla="*/ 5571 w 10000"/>
                    <a:gd name="connsiteY131" fmla="*/ 9416 h 10485"/>
                    <a:gd name="connsiteX132" fmla="*/ 5525 w 10000"/>
                    <a:gd name="connsiteY132" fmla="*/ 9380 h 10485"/>
                    <a:gd name="connsiteX133" fmla="*/ 5493 w 10000"/>
                    <a:gd name="connsiteY133" fmla="*/ 9320 h 10485"/>
                    <a:gd name="connsiteX134" fmla="*/ 5460 w 10000"/>
                    <a:gd name="connsiteY134" fmla="*/ 9248 h 10485"/>
                    <a:gd name="connsiteX135" fmla="*/ 5441 w 10000"/>
                    <a:gd name="connsiteY135" fmla="*/ 9188 h 10485"/>
                    <a:gd name="connsiteX136" fmla="*/ 5409 w 10000"/>
                    <a:gd name="connsiteY136" fmla="*/ 9116 h 10485"/>
                    <a:gd name="connsiteX137" fmla="*/ 5376 w 10000"/>
                    <a:gd name="connsiteY137" fmla="*/ 9104 h 10485"/>
                    <a:gd name="connsiteX138" fmla="*/ 5331 w 10000"/>
                    <a:gd name="connsiteY138" fmla="*/ 9104 h 10485"/>
                    <a:gd name="connsiteX139" fmla="*/ 5272 w 10000"/>
                    <a:gd name="connsiteY139" fmla="*/ 9128 h 10485"/>
                    <a:gd name="connsiteX140" fmla="*/ 5188 w 10000"/>
                    <a:gd name="connsiteY140" fmla="*/ 9236 h 10485"/>
                    <a:gd name="connsiteX141" fmla="*/ 5110 w 10000"/>
                    <a:gd name="connsiteY141" fmla="*/ 9344 h 10485"/>
                    <a:gd name="connsiteX142" fmla="*/ 5026 w 10000"/>
                    <a:gd name="connsiteY142" fmla="*/ 9464 h 10485"/>
                    <a:gd name="connsiteX143" fmla="*/ 4955 w 10000"/>
                    <a:gd name="connsiteY143" fmla="*/ 9584 h 10485"/>
                    <a:gd name="connsiteX144" fmla="*/ 4909 w 10000"/>
                    <a:gd name="connsiteY144" fmla="*/ 9692 h 10485"/>
                    <a:gd name="connsiteX145" fmla="*/ 4844 w 10000"/>
                    <a:gd name="connsiteY145" fmla="*/ 9813 h 10485"/>
                    <a:gd name="connsiteX146" fmla="*/ 4799 w 10000"/>
                    <a:gd name="connsiteY146" fmla="*/ 9873 h 10485"/>
                    <a:gd name="connsiteX147" fmla="*/ 4760 w 10000"/>
                    <a:gd name="connsiteY147" fmla="*/ 9945 h 10485"/>
                    <a:gd name="connsiteX148" fmla="*/ 4708 w 10000"/>
                    <a:gd name="connsiteY148" fmla="*/ 9993 h 10485"/>
                    <a:gd name="connsiteX149" fmla="*/ 4669 w 10000"/>
                    <a:gd name="connsiteY149" fmla="*/ 10029 h 10485"/>
                    <a:gd name="connsiteX150" fmla="*/ 4650 w 10000"/>
                    <a:gd name="connsiteY150" fmla="*/ 10041 h 10485"/>
                    <a:gd name="connsiteX151" fmla="*/ 4624 w 10000"/>
                    <a:gd name="connsiteY151" fmla="*/ 10029 h 10485"/>
                    <a:gd name="connsiteX152" fmla="*/ 4624 w 10000"/>
                    <a:gd name="connsiteY152" fmla="*/ 9993 h 10485"/>
                    <a:gd name="connsiteX153" fmla="*/ 4656 w 10000"/>
                    <a:gd name="connsiteY153" fmla="*/ 9813 h 10485"/>
                    <a:gd name="connsiteX154" fmla="*/ 4689 w 10000"/>
                    <a:gd name="connsiteY154" fmla="*/ 9584 h 10485"/>
                    <a:gd name="connsiteX155" fmla="*/ 4689 w 10000"/>
                    <a:gd name="connsiteY155" fmla="*/ 9392 h 10485"/>
                    <a:gd name="connsiteX156" fmla="*/ 4669 w 10000"/>
                    <a:gd name="connsiteY156" fmla="*/ 9320 h 10485"/>
                    <a:gd name="connsiteX157" fmla="*/ 4637 w 10000"/>
                    <a:gd name="connsiteY157" fmla="*/ 9260 h 10485"/>
                    <a:gd name="connsiteX158" fmla="*/ 4559 w 10000"/>
                    <a:gd name="connsiteY158" fmla="*/ 9236 h 10485"/>
                    <a:gd name="connsiteX159" fmla="*/ 4488 w 10000"/>
                    <a:gd name="connsiteY159" fmla="*/ 9260 h 10485"/>
                    <a:gd name="connsiteX160" fmla="*/ 4429 w 10000"/>
                    <a:gd name="connsiteY160" fmla="*/ 9320 h 10485"/>
                    <a:gd name="connsiteX161" fmla="*/ 4351 w 10000"/>
                    <a:gd name="connsiteY161" fmla="*/ 9368 h 10485"/>
                    <a:gd name="connsiteX162" fmla="*/ 4261 w 10000"/>
                    <a:gd name="connsiteY162" fmla="*/ 9404 h 10485"/>
                    <a:gd name="connsiteX163" fmla="*/ 4163 w 10000"/>
                    <a:gd name="connsiteY163" fmla="*/ 9416 h 10485"/>
                    <a:gd name="connsiteX164" fmla="*/ 4053 w 10000"/>
                    <a:gd name="connsiteY164" fmla="*/ 9380 h 10485"/>
                    <a:gd name="connsiteX165" fmla="*/ 3930 w 10000"/>
                    <a:gd name="connsiteY165" fmla="*/ 9320 h 10485"/>
                    <a:gd name="connsiteX166" fmla="*/ 3820 w 10000"/>
                    <a:gd name="connsiteY166" fmla="*/ 9236 h 10485"/>
                    <a:gd name="connsiteX167" fmla="*/ 3722 w 10000"/>
                    <a:gd name="connsiteY167" fmla="*/ 9128 h 10485"/>
                    <a:gd name="connsiteX168" fmla="*/ 3632 w 10000"/>
                    <a:gd name="connsiteY168" fmla="*/ 9055 h 10485"/>
                    <a:gd name="connsiteX169" fmla="*/ 3586 w 10000"/>
                    <a:gd name="connsiteY169" fmla="*/ 9007 h 10485"/>
                    <a:gd name="connsiteX170" fmla="*/ 3547 w 10000"/>
                    <a:gd name="connsiteY170" fmla="*/ 8983 h 10485"/>
                    <a:gd name="connsiteX171" fmla="*/ 3495 w 10000"/>
                    <a:gd name="connsiteY171" fmla="*/ 8995 h 10485"/>
                    <a:gd name="connsiteX172" fmla="*/ 3444 w 10000"/>
                    <a:gd name="connsiteY172" fmla="*/ 9031 h 10485"/>
                    <a:gd name="connsiteX173" fmla="*/ 3346 w 10000"/>
                    <a:gd name="connsiteY173" fmla="*/ 9031 h 10485"/>
                    <a:gd name="connsiteX174" fmla="*/ 3288 w 10000"/>
                    <a:gd name="connsiteY174" fmla="*/ 8971 h 10485"/>
                    <a:gd name="connsiteX175" fmla="*/ 3217 w 10000"/>
                    <a:gd name="connsiteY175" fmla="*/ 8863 h 10485"/>
                    <a:gd name="connsiteX176" fmla="*/ 3132 w 10000"/>
                    <a:gd name="connsiteY176" fmla="*/ 8767 h 10485"/>
                    <a:gd name="connsiteX177" fmla="*/ 3054 w 10000"/>
                    <a:gd name="connsiteY177" fmla="*/ 8647 h 10485"/>
                    <a:gd name="connsiteX178" fmla="*/ 2977 w 10000"/>
                    <a:gd name="connsiteY178" fmla="*/ 8563 h 10485"/>
                    <a:gd name="connsiteX179" fmla="*/ 2912 w 10000"/>
                    <a:gd name="connsiteY179" fmla="*/ 8479 h 10485"/>
                    <a:gd name="connsiteX180" fmla="*/ 2873 w 10000"/>
                    <a:gd name="connsiteY180" fmla="*/ 8406 h 10485"/>
                    <a:gd name="connsiteX181" fmla="*/ 2821 w 10000"/>
                    <a:gd name="connsiteY181" fmla="*/ 8346 h 10485"/>
                    <a:gd name="connsiteX182" fmla="*/ 2756 w 10000"/>
                    <a:gd name="connsiteY182" fmla="*/ 8262 h 10485"/>
                    <a:gd name="connsiteX183" fmla="*/ 2685 w 10000"/>
                    <a:gd name="connsiteY183" fmla="*/ 8154 h 10485"/>
                    <a:gd name="connsiteX184" fmla="*/ 2607 w 10000"/>
                    <a:gd name="connsiteY184" fmla="*/ 8034 h 10485"/>
                    <a:gd name="connsiteX185" fmla="*/ 2536 w 10000"/>
                    <a:gd name="connsiteY185" fmla="*/ 7938 h 10485"/>
                    <a:gd name="connsiteX186" fmla="*/ 2471 w 10000"/>
                    <a:gd name="connsiteY186" fmla="*/ 7829 h 10485"/>
                    <a:gd name="connsiteX187" fmla="*/ 2451 w 10000"/>
                    <a:gd name="connsiteY187" fmla="*/ 7757 h 10485"/>
                    <a:gd name="connsiteX188" fmla="*/ 2432 w 10000"/>
                    <a:gd name="connsiteY188" fmla="*/ 7649 h 10485"/>
                    <a:gd name="connsiteX189" fmla="*/ 2425 w 10000"/>
                    <a:gd name="connsiteY189" fmla="*/ 7517 h 10485"/>
                    <a:gd name="connsiteX190" fmla="*/ 2412 w 10000"/>
                    <a:gd name="connsiteY190" fmla="*/ 7397 h 10485"/>
                    <a:gd name="connsiteX191" fmla="*/ 2387 w 10000"/>
                    <a:gd name="connsiteY191" fmla="*/ 7301 h 10485"/>
                    <a:gd name="connsiteX192" fmla="*/ 2361 w 10000"/>
                    <a:gd name="connsiteY192" fmla="*/ 7241 h 10485"/>
                    <a:gd name="connsiteX193" fmla="*/ 2335 w 10000"/>
                    <a:gd name="connsiteY193" fmla="*/ 7241 h 10485"/>
                    <a:gd name="connsiteX194" fmla="*/ 2270 w 10000"/>
                    <a:gd name="connsiteY194" fmla="*/ 7325 h 10485"/>
                    <a:gd name="connsiteX195" fmla="*/ 2224 w 10000"/>
                    <a:gd name="connsiteY195" fmla="*/ 7385 h 10485"/>
                    <a:gd name="connsiteX196" fmla="*/ 2185 w 10000"/>
                    <a:gd name="connsiteY196" fmla="*/ 7433 h 10485"/>
                    <a:gd name="connsiteX197" fmla="*/ 2140 w 10000"/>
                    <a:gd name="connsiteY197" fmla="*/ 7445 h 10485"/>
                    <a:gd name="connsiteX198" fmla="*/ 2114 w 10000"/>
                    <a:gd name="connsiteY198" fmla="*/ 7409 h 10485"/>
                    <a:gd name="connsiteX199" fmla="*/ 2095 w 10000"/>
                    <a:gd name="connsiteY199" fmla="*/ 7337 h 10485"/>
                    <a:gd name="connsiteX200" fmla="*/ 2043 w 10000"/>
                    <a:gd name="connsiteY200" fmla="*/ 7072 h 10485"/>
                    <a:gd name="connsiteX201" fmla="*/ 1952 w 10000"/>
                    <a:gd name="connsiteY201" fmla="*/ 6844 h 10485"/>
                    <a:gd name="connsiteX202" fmla="*/ 1835 w 10000"/>
                    <a:gd name="connsiteY202" fmla="*/ 6604 h 10485"/>
                    <a:gd name="connsiteX203" fmla="*/ 1764 w 10000"/>
                    <a:gd name="connsiteY203" fmla="*/ 6483 h 10485"/>
                    <a:gd name="connsiteX204" fmla="*/ 1673 w 10000"/>
                    <a:gd name="connsiteY204" fmla="*/ 6339 h 10485"/>
                    <a:gd name="connsiteX205" fmla="*/ 1518 w 10000"/>
                    <a:gd name="connsiteY205" fmla="*/ 6075 h 10485"/>
                    <a:gd name="connsiteX206" fmla="*/ 1453 w 10000"/>
                    <a:gd name="connsiteY206" fmla="*/ 5942 h 10485"/>
                    <a:gd name="connsiteX207" fmla="*/ 1407 w 10000"/>
                    <a:gd name="connsiteY207" fmla="*/ 5846 h 10485"/>
                    <a:gd name="connsiteX208" fmla="*/ 1349 w 10000"/>
                    <a:gd name="connsiteY208" fmla="*/ 5750 h 10485"/>
                    <a:gd name="connsiteX209" fmla="*/ 1297 w 10000"/>
                    <a:gd name="connsiteY209" fmla="*/ 5738 h 10485"/>
                    <a:gd name="connsiteX210" fmla="*/ 1232 w 10000"/>
                    <a:gd name="connsiteY210" fmla="*/ 5738 h 10485"/>
                    <a:gd name="connsiteX211" fmla="*/ 1187 w 10000"/>
                    <a:gd name="connsiteY211" fmla="*/ 5798 h 10485"/>
                    <a:gd name="connsiteX212" fmla="*/ 1109 w 10000"/>
                    <a:gd name="connsiteY212" fmla="*/ 5918 h 10485"/>
                    <a:gd name="connsiteX213" fmla="*/ 1070 w 10000"/>
                    <a:gd name="connsiteY213" fmla="*/ 5930 h 10485"/>
                    <a:gd name="connsiteX214" fmla="*/ 1018 w 10000"/>
                    <a:gd name="connsiteY214" fmla="*/ 5870 h 10485"/>
                    <a:gd name="connsiteX215" fmla="*/ 973 w 10000"/>
                    <a:gd name="connsiteY215" fmla="*/ 5786 h 10485"/>
                    <a:gd name="connsiteX216" fmla="*/ 921 w 10000"/>
                    <a:gd name="connsiteY216" fmla="*/ 5606 h 10485"/>
                    <a:gd name="connsiteX217" fmla="*/ 850 w 10000"/>
                    <a:gd name="connsiteY217" fmla="*/ 5402 h 10485"/>
                    <a:gd name="connsiteX218" fmla="*/ 752 w 10000"/>
                    <a:gd name="connsiteY218" fmla="*/ 5221 h 10485"/>
                    <a:gd name="connsiteX219" fmla="*/ 636 w 10000"/>
                    <a:gd name="connsiteY219" fmla="*/ 5041 h 10485"/>
                    <a:gd name="connsiteX220" fmla="*/ 525 w 10000"/>
                    <a:gd name="connsiteY220" fmla="*/ 4885 h 10485"/>
                    <a:gd name="connsiteX221" fmla="*/ 435 w 10000"/>
                    <a:gd name="connsiteY221" fmla="*/ 4741 h 10485"/>
                    <a:gd name="connsiteX222" fmla="*/ 370 w 10000"/>
                    <a:gd name="connsiteY222" fmla="*/ 4620 h 10485"/>
                    <a:gd name="connsiteX223" fmla="*/ 305 w 10000"/>
                    <a:gd name="connsiteY223" fmla="*/ 4488 h 10485"/>
                    <a:gd name="connsiteX224" fmla="*/ 253 w 10000"/>
                    <a:gd name="connsiteY224" fmla="*/ 4368 h 10485"/>
                    <a:gd name="connsiteX225" fmla="*/ 214 w 10000"/>
                    <a:gd name="connsiteY225" fmla="*/ 4272 h 10485"/>
                    <a:gd name="connsiteX226" fmla="*/ 188 w 10000"/>
                    <a:gd name="connsiteY226" fmla="*/ 4212 h 10485"/>
                    <a:gd name="connsiteX227" fmla="*/ 182 w 10000"/>
                    <a:gd name="connsiteY227" fmla="*/ 4188 h 10485"/>
                    <a:gd name="connsiteX228" fmla="*/ 162 w 10000"/>
                    <a:gd name="connsiteY228" fmla="*/ 4188 h 10485"/>
                    <a:gd name="connsiteX229" fmla="*/ 143 w 10000"/>
                    <a:gd name="connsiteY229" fmla="*/ 4200 h 10485"/>
                    <a:gd name="connsiteX230" fmla="*/ 110 w 10000"/>
                    <a:gd name="connsiteY230" fmla="*/ 4200 h 10485"/>
                    <a:gd name="connsiteX231" fmla="*/ 32 w 10000"/>
                    <a:gd name="connsiteY231" fmla="*/ 4164 h 10485"/>
                    <a:gd name="connsiteX232" fmla="*/ 6 w 10000"/>
                    <a:gd name="connsiteY232" fmla="*/ 4128 h 10485"/>
                    <a:gd name="connsiteX233" fmla="*/ 0 w 10000"/>
                    <a:gd name="connsiteY233" fmla="*/ 4055 h 10485"/>
                    <a:gd name="connsiteX234" fmla="*/ 39 w 10000"/>
                    <a:gd name="connsiteY234" fmla="*/ 3839 h 10485"/>
                    <a:gd name="connsiteX235" fmla="*/ 45 w 10000"/>
                    <a:gd name="connsiteY235" fmla="*/ 3719 h 10485"/>
                    <a:gd name="connsiteX236" fmla="*/ 45 w 10000"/>
                    <a:gd name="connsiteY236" fmla="*/ 3503 h 10485"/>
                    <a:gd name="connsiteX237" fmla="*/ 39 w 10000"/>
                    <a:gd name="connsiteY237" fmla="*/ 3382 h 10485"/>
                    <a:gd name="connsiteX238" fmla="*/ 45 w 10000"/>
                    <a:gd name="connsiteY238" fmla="*/ 3250 h 10485"/>
                    <a:gd name="connsiteX239" fmla="*/ 45 w 10000"/>
                    <a:gd name="connsiteY239" fmla="*/ 3118 h 10485"/>
                    <a:gd name="connsiteX240" fmla="*/ 32 w 10000"/>
                    <a:gd name="connsiteY240" fmla="*/ 3010 h 10485"/>
                    <a:gd name="connsiteX241" fmla="*/ 26 w 10000"/>
                    <a:gd name="connsiteY241" fmla="*/ 2902 h 10485"/>
                    <a:gd name="connsiteX242" fmla="*/ 13 w 10000"/>
                    <a:gd name="connsiteY242" fmla="*/ 2841 h 10485"/>
                    <a:gd name="connsiteX243" fmla="*/ 39 w 10000"/>
                    <a:gd name="connsiteY243" fmla="*/ 2781 h 10485"/>
                    <a:gd name="connsiteX244" fmla="*/ 78 w 10000"/>
                    <a:gd name="connsiteY244" fmla="*/ 2769 h 10485"/>
                    <a:gd name="connsiteX245" fmla="*/ 117 w 10000"/>
                    <a:gd name="connsiteY245" fmla="*/ 2781 h 10485"/>
                    <a:gd name="connsiteX246" fmla="*/ 156 w 10000"/>
                    <a:gd name="connsiteY246" fmla="*/ 2829 h 10485"/>
                    <a:gd name="connsiteX247" fmla="*/ 182 w 10000"/>
                    <a:gd name="connsiteY247" fmla="*/ 2902 h 10485"/>
                    <a:gd name="connsiteX248" fmla="*/ 208 w 10000"/>
                    <a:gd name="connsiteY248" fmla="*/ 2986 h 10485"/>
                    <a:gd name="connsiteX249" fmla="*/ 227 w 10000"/>
                    <a:gd name="connsiteY249" fmla="*/ 3046 h 10485"/>
                    <a:gd name="connsiteX250" fmla="*/ 259 w 10000"/>
                    <a:gd name="connsiteY250" fmla="*/ 3082 h 10485"/>
                    <a:gd name="connsiteX251" fmla="*/ 305 w 10000"/>
                    <a:gd name="connsiteY251" fmla="*/ 3058 h 10485"/>
                    <a:gd name="connsiteX252" fmla="*/ 370 w 10000"/>
                    <a:gd name="connsiteY252" fmla="*/ 3010 h 10485"/>
                    <a:gd name="connsiteX253" fmla="*/ 444 w 10000"/>
                    <a:gd name="connsiteY253" fmla="*/ 2829 h 10485"/>
                    <a:gd name="connsiteX254" fmla="*/ 422 w 10000"/>
                    <a:gd name="connsiteY254" fmla="*/ 2120 h 10485"/>
                    <a:gd name="connsiteX255" fmla="*/ 376 w 10000"/>
                    <a:gd name="connsiteY255" fmla="*/ 2048 h 10485"/>
                    <a:gd name="connsiteX256" fmla="*/ 344 w 10000"/>
                    <a:gd name="connsiteY256" fmla="*/ 1988 h 10485"/>
                    <a:gd name="connsiteX257" fmla="*/ 337 w 10000"/>
                    <a:gd name="connsiteY257" fmla="*/ 1916 h 10485"/>
                    <a:gd name="connsiteX258" fmla="*/ 357 w 10000"/>
                    <a:gd name="connsiteY258" fmla="*/ 1808 h 10485"/>
                    <a:gd name="connsiteX259" fmla="*/ 376 w 10000"/>
                    <a:gd name="connsiteY259" fmla="*/ 1652 h 10485"/>
                    <a:gd name="connsiteX260" fmla="*/ 402 w 10000"/>
                    <a:gd name="connsiteY260" fmla="*/ 1507 h 10485"/>
                    <a:gd name="connsiteX261" fmla="*/ 409 w 10000"/>
                    <a:gd name="connsiteY261" fmla="*/ 1351 h 10485"/>
                    <a:gd name="connsiteX262" fmla="*/ 435 w 10000"/>
                    <a:gd name="connsiteY262" fmla="*/ 1195 h 10485"/>
                    <a:gd name="connsiteX263" fmla="*/ 460 w 10000"/>
                    <a:gd name="connsiteY263" fmla="*/ 1099 h 10485"/>
                    <a:gd name="connsiteX264" fmla="*/ 486 w 10000"/>
                    <a:gd name="connsiteY264" fmla="*/ 1039 h 10485"/>
                    <a:gd name="connsiteX265" fmla="*/ 512 w 10000"/>
                    <a:gd name="connsiteY265" fmla="*/ 1003 h 10485"/>
                    <a:gd name="connsiteX266" fmla="*/ 532 w 10000"/>
                    <a:gd name="connsiteY266" fmla="*/ 966 h 10485"/>
                    <a:gd name="connsiteX267" fmla="*/ 558 w 10000"/>
                    <a:gd name="connsiteY267" fmla="*/ 918 h 10485"/>
                    <a:gd name="connsiteX268" fmla="*/ 558 w 10000"/>
                    <a:gd name="connsiteY268" fmla="*/ 906 h 10485"/>
                    <a:gd name="connsiteX269" fmla="*/ 584 w 10000"/>
                    <a:gd name="connsiteY269" fmla="*/ 624 h 10485"/>
                    <a:gd name="connsiteX270" fmla="*/ 623 w 10000"/>
                    <a:gd name="connsiteY270" fmla="*/ 257 h 10485"/>
                    <a:gd name="connsiteX271" fmla="*/ 681 w 10000"/>
                    <a:gd name="connsiteY271" fmla="*/ 0 h 10485"/>
                    <a:gd name="connsiteX272" fmla="*/ 1008 w 10000"/>
                    <a:gd name="connsiteY272" fmla="*/ 59 h 10485"/>
                    <a:gd name="connsiteX273" fmla="*/ 1255 w 10000"/>
                    <a:gd name="connsiteY273" fmla="*/ 18 h 10485"/>
                    <a:gd name="connsiteX274" fmla="*/ 1706 w 10000"/>
                    <a:gd name="connsiteY274" fmla="*/ 414 h 10485"/>
                    <a:gd name="connsiteX275" fmla="*/ 1829 w 10000"/>
                    <a:gd name="connsiteY275" fmla="*/ 594 h 10485"/>
                    <a:gd name="connsiteX276" fmla="*/ 2036 w 10000"/>
                    <a:gd name="connsiteY276" fmla="*/ 546 h 10485"/>
                    <a:gd name="connsiteX277" fmla="*/ 2166 w 10000"/>
                    <a:gd name="connsiteY277" fmla="*/ 257 h 10485"/>
                    <a:gd name="connsiteX278" fmla="*/ 2737 w 10000"/>
                    <a:gd name="connsiteY278" fmla="*/ 462 h 10485"/>
                    <a:gd name="connsiteX279" fmla="*/ 2905 w 10000"/>
                    <a:gd name="connsiteY279" fmla="*/ 702 h 10485"/>
                    <a:gd name="connsiteX280" fmla="*/ 3093 w 10000"/>
                    <a:gd name="connsiteY280" fmla="*/ 798 h 10485"/>
                    <a:gd name="connsiteX281" fmla="*/ 3567 w 10000"/>
                    <a:gd name="connsiteY281" fmla="*/ 546 h 10485"/>
                    <a:gd name="connsiteX282" fmla="*/ 3696 w 10000"/>
                    <a:gd name="connsiteY282" fmla="*/ 702 h 10485"/>
                    <a:gd name="connsiteX283" fmla="*/ 4073 w 10000"/>
                    <a:gd name="connsiteY283" fmla="*/ 245 h 10485"/>
                    <a:gd name="connsiteX284" fmla="*/ 4475 w 10000"/>
                    <a:gd name="connsiteY284" fmla="*/ 245 h 10485"/>
                    <a:gd name="connsiteX285" fmla="*/ 4715 w 10000"/>
                    <a:gd name="connsiteY285" fmla="*/ 41 h 10485"/>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49 w 10000"/>
                    <a:gd name="connsiteY64" fmla="*/ 9668 h 10502"/>
                    <a:gd name="connsiteX65" fmla="*/ 8833 w 10000"/>
                    <a:gd name="connsiteY65" fmla="*/ 958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49 w 10000"/>
                    <a:gd name="connsiteY64" fmla="*/ 9668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20 w 10000"/>
                    <a:gd name="connsiteY64" fmla="*/ 9884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61 w 10000"/>
                    <a:gd name="connsiteY66" fmla="*/ 9674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61 w 10000"/>
                    <a:gd name="connsiteY66" fmla="*/ 9674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05 w 10000"/>
                    <a:gd name="connsiteY121" fmla="*/ 10372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894"/>
                    <a:gd name="connsiteX1" fmla="*/ 5045 w 10000"/>
                    <a:gd name="connsiteY1" fmla="*/ 113 h 10894"/>
                    <a:gd name="connsiteX2" fmla="*/ 5441 w 10000"/>
                    <a:gd name="connsiteY2" fmla="*/ 594 h 10894"/>
                    <a:gd name="connsiteX3" fmla="*/ 5752 w 10000"/>
                    <a:gd name="connsiteY3" fmla="*/ 522 h 10894"/>
                    <a:gd name="connsiteX4" fmla="*/ 5759 w 10000"/>
                    <a:gd name="connsiteY4" fmla="*/ 738 h 10894"/>
                    <a:gd name="connsiteX5" fmla="*/ 5623 w 10000"/>
                    <a:gd name="connsiteY5" fmla="*/ 906 h 10894"/>
                    <a:gd name="connsiteX6" fmla="*/ 5752 w 10000"/>
                    <a:gd name="connsiteY6" fmla="*/ 1039 h 10894"/>
                    <a:gd name="connsiteX7" fmla="*/ 5752 w 10000"/>
                    <a:gd name="connsiteY7" fmla="*/ 1351 h 10894"/>
                    <a:gd name="connsiteX8" fmla="*/ 5636 w 10000"/>
                    <a:gd name="connsiteY8" fmla="*/ 1916 h 10894"/>
                    <a:gd name="connsiteX9" fmla="*/ 5642 w 10000"/>
                    <a:gd name="connsiteY9" fmla="*/ 2265 h 10894"/>
                    <a:gd name="connsiteX10" fmla="*/ 5486 w 10000"/>
                    <a:gd name="connsiteY10" fmla="*/ 2265 h 10894"/>
                    <a:gd name="connsiteX11" fmla="*/ 5512 w 10000"/>
                    <a:gd name="connsiteY11" fmla="*/ 2781 h 10894"/>
                    <a:gd name="connsiteX12" fmla="*/ 5700 w 10000"/>
                    <a:gd name="connsiteY12" fmla="*/ 3370 h 10894"/>
                    <a:gd name="connsiteX13" fmla="*/ 5869 w 10000"/>
                    <a:gd name="connsiteY13" fmla="*/ 4079 h 10894"/>
                    <a:gd name="connsiteX14" fmla="*/ 6122 w 10000"/>
                    <a:gd name="connsiteY14" fmla="*/ 4055 h 10894"/>
                    <a:gd name="connsiteX15" fmla="*/ 6375 w 10000"/>
                    <a:gd name="connsiteY15" fmla="*/ 4284 h 10894"/>
                    <a:gd name="connsiteX16" fmla="*/ 6453 w 10000"/>
                    <a:gd name="connsiteY16" fmla="*/ 4296 h 10894"/>
                    <a:gd name="connsiteX17" fmla="*/ 6569 w 10000"/>
                    <a:gd name="connsiteY17" fmla="*/ 4404 h 10894"/>
                    <a:gd name="connsiteX18" fmla="*/ 6829 w 10000"/>
                    <a:gd name="connsiteY18" fmla="*/ 4704 h 10894"/>
                    <a:gd name="connsiteX19" fmla="*/ 7049 w 10000"/>
                    <a:gd name="connsiteY19" fmla="*/ 4680 h 10894"/>
                    <a:gd name="connsiteX20" fmla="*/ 7283 w 10000"/>
                    <a:gd name="connsiteY20" fmla="*/ 4885 h 10894"/>
                    <a:gd name="connsiteX21" fmla="*/ 7620 w 10000"/>
                    <a:gd name="connsiteY21" fmla="*/ 4885 h 10894"/>
                    <a:gd name="connsiteX22" fmla="*/ 8016 w 10000"/>
                    <a:gd name="connsiteY22" fmla="*/ 5137 h 10894"/>
                    <a:gd name="connsiteX23" fmla="*/ 8288 w 10000"/>
                    <a:gd name="connsiteY23" fmla="*/ 5534 h 10894"/>
                    <a:gd name="connsiteX24" fmla="*/ 8320 w 10000"/>
                    <a:gd name="connsiteY24" fmla="*/ 5870 h 10894"/>
                    <a:gd name="connsiteX25" fmla="*/ 8580 w 10000"/>
                    <a:gd name="connsiteY25" fmla="*/ 5942 h 10894"/>
                    <a:gd name="connsiteX26" fmla="*/ 8820 w 10000"/>
                    <a:gd name="connsiteY26" fmla="*/ 6051 h 10894"/>
                    <a:gd name="connsiteX27" fmla="*/ 9073 w 10000"/>
                    <a:gd name="connsiteY27" fmla="*/ 5438 h 10894"/>
                    <a:gd name="connsiteX28" fmla="*/ 9131 w 10000"/>
                    <a:gd name="connsiteY28" fmla="*/ 5113 h 10894"/>
                    <a:gd name="connsiteX29" fmla="*/ 9092 w 10000"/>
                    <a:gd name="connsiteY29" fmla="*/ 4885 h 10894"/>
                    <a:gd name="connsiteX30" fmla="*/ 9254 w 10000"/>
                    <a:gd name="connsiteY30" fmla="*/ 4921 h 10894"/>
                    <a:gd name="connsiteX31" fmla="*/ 9455 w 10000"/>
                    <a:gd name="connsiteY31" fmla="*/ 5173 h 10894"/>
                    <a:gd name="connsiteX32" fmla="*/ 9617 w 10000"/>
                    <a:gd name="connsiteY32" fmla="*/ 5341 h 10894"/>
                    <a:gd name="connsiteX33" fmla="*/ 9728 w 10000"/>
                    <a:gd name="connsiteY33" fmla="*/ 5954 h 10894"/>
                    <a:gd name="connsiteX34" fmla="*/ 9935 w 10000"/>
                    <a:gd name="connsiteY34" fmla="*/ 6375 h 10894"/>
                    <a:gd name="connsiteX35" fmla="*/ 9922 w 10000"/>
                    <a:gd name="connsiteY35" fmla="*/ 6567 h 10894"/>
                    <a:gd name="connsiteX36" fmla="*/ 9805 w 10000"/>
                    <a:gd name="connsiteY36" fmla="*/ 6640 h 10894"/>
                    <a:gd name="connsiteX37" fmla="*/ 9935 w 10000"/>
                    <a:gd name="connsiteY37" fmla="*/ 7120 h 10894"/>
                    <a:gd name="connsiteX38" fmla="*/ 9994 w 10000"/>
                    <a:gd name="connsiteY38" fmla="*/ 7962 h 10894"/>
                    <a:gd name="connsiteX39" fmla="*/ 10000 w 10000"/>
                    <a:gd name="connsiteY39" fmla="*/ 8719 h 10894"/>
                    <a:gd name="connsiteX40" fmla="*/ 9864 w 10000"/>
                    <a:gd name="connsiteY40" fmla="*/ 8851 h 10894"/>
                    <a:gd name="connsiteX41" fmla="*/ 9838 w 10000"/>
                    <a:gd name="connsiteY41" fmla="*/ 9091 h 10894"/>
                    <a:gd name="connsiteX42" fmla="*/ 9767 w 10000"/>
                    <a:gd name="connsiteY42" fmla="*/ 9464 h 10894"/>
                    <a:gd name="connsiteX43" fmla="*/ 9786 w 10000"/>
                    <a:gd name="connsiteY43" fmla="*/ 9813 h 10894"/>
                    <a:gd name="connsiteX44" fmla="*/ 9663 w 10000"/>
                    <a:gd name="connsiteY44" fmla="*/ 9897 h 10894"/>
                    <a:gd name="connsiteX45" fmla="*/ 9578 w 10000"/>
                    <a:gd name="connsiteY45" fmla="*/ 9765 h 10894"/>
                    <a:gd name="connsiteX46" fmla="*/ 9507 w 10000"/>
                    <a:gd name="connsiteY46" fmla="*/ 9885 h 10894"/>
                    <a:gd name="connsiteX47" fmla="*/ 9501 w 10000"/>
                    <a:gd name="connsiteY47" fmla="*/ 9873 h 10894"/>
                    <a:gd name="connsiteX48" fmla="*/ 9481 w 10000"/>
                    <a:gd name="connsiteY48" fmla="*/ 9813 h 10894"/>
                    <a:gd name="connsiteX49" fmla="*/ 9416 w 10000"/>
                    <a:gd name="connsiteY49" fmla="*/ 9668 h 10894"/>
                    <a:gd name="connsiteX50" fmla="*/ 9371 w 10000"/>
                    <a:gd name="connsiteY50" fmla="*/ 9608 h 10894"/>
                    <a:gd name="connsiteX51" fmla="*/ 9319 w 10000"/>
                    <a:gd name="connsiteY51" fmla="*/ 9584 h 10894"/>
                    <a:gd name="connsiteX52" fmla="*/ 9267 w 10000"/>
                    <a:gd name="connsiteY52" fmla="*/ 9548 h 10894"/>
                    <a:gd name="connsiteX53" fmla="*/ 9222 w 10000"/>
                    <a:gd name="connsiteY53" fmla="*/ 9548 h 10894"/>
                    <a:gd name="connsiteX54" fmla="*/ 9176 w 10000"/>
                    <a:gd name="connsiteY54" fmla="*/ 9584 h 10894"/>
                    <a:gd name="connsiteX55" fmla="*/ 9144 w 10000"/>
                    <a:gd name="connsiteY55" fmla="*/ 9632 h 10894"/>
                    <a:gd name="connsiteX56" fmla="*/ 9131 w 10000"/>
                    <a:gd name="connsiteY56" fmla="*/ 9692 h 10894"/>
                    <a:gd name="connsiteX57" fmla="*/ 9112 w 10000"/>
                    <a:gd name="connsiteY57" fmla="*/ 9741 h 10894"/>
                    <a:gd name="connsiteX58" fmla="*/ 9099 w 10000"/>
                    <a:gd name="connsiteY58" fmla="*/ 9765 h 10894"/>
                    <a:gd name="connsiteX59" fmla="*/ 9079 w 10000"/>
                    <a:gd name="connsiteY59" fmla="*/ 9789 h 10894"/>
                    <a:gd name="connsiteX60" fmla="*/ 9079 w 10000"/>
                    <a:gd name="connsiteY60" fmla="*/ 9801 h 10894"/>
                    <a:gd name="connsiteX61" fmla="*/ 9073 w 10000"/>
                    <a:gd name="connsiteY61" fmla="*/ 9801 h 10894"/>
                    <a:gd name="connsiteX62" fmla="*/ 9060 w 10000"/>
                    <a:gd name="connsiteY62" fmla="*/ 9789 h 10894"/>
                    <a:gd name="connsiteX63" fmla="*/ 9070 w 10000"/>
                    <a:gd name="connsiteY63" fmla="*/ 9999 h 10894"/>
                    <a:gd name="connsiteX64" fmla="*/ 8920 w 10000"/>
                    <a:gd name="connsiteY64" fmla="*/ 9884 h 10894"/>
                    <a:gd name="connsiteX65" fmla="*/ 8833 w 10000"/>
                    <a:gd name="connsiteY65" fmla="*/ 9854 h 10894"/>
                    <a:gd name="connsiteX66" fmla="*/ 8761 w 10000"/>
                    <a:gd name="connsiteY66" fmla="*/ 9674 h 10894"/>
                    <a:gd name="connsiteX67" fmla="*/ 8664 w 10000"/>
                    <a:gd name="connsiteY67" fmla="*/ 9512 h 10894"/>
                    <a:gd name="connsiteX68" fmla="*/ 8606 w 10000"/>
                    <a:gd name="connsiteY68" fmla="*/ 9476 h 10894"/>
                    <a:gd name="connsiteX69" fmla="*/ 8567 w 10000"/>
                    <a:gd name="connsiteY69" fmla="*/ 9464 h 10894"/>
                    <a:gd name="connsiteX70" fmla="*/ 8547 w 10000"/>
                    <a:gd name="connsiteY70" fmla="*/ 9464 h 10894"/>
                    <a:gd name="connsiteX71" fmla="*/ 8567 w 10000"/>
                    <a:gd name="connsiteY71" fmla="*/ 9440 h 10894"/>
                    <a:gd name="connsiteX72" fmla="*/ 8586 w 10000"/>
                    <a:gd name="connsiteY72" fmla="*/ 9404 h 10894"/>
                    <a:gd name="connsiteX73" fmla="*/ 8632 w 10000"/>
                    <a:gd name="connsiteY73" fmla="*/ 9332 h 10894"/>
                    <a:gd name="connsiteX74" fmla="*/ 8684 w 10000"/>
                    <a:gd name="connsiteY74" fmla="*/ 9272 h 10894"/>
                    <a:gd name="connsiteX75" fmla="*/ 8716 w 10000"/>
                    <a:gd name="connsiteY75" fmla="*/ 9200 h 10894"/>
                    <a:gd name="connsiteX76" fmla="*/ 8729 w 10000"/>
                    <a:gd name="connsiteY76" fmla="*/ 9128 h 10894"/>
                    <a:gd name="connsiteX77" fmla="*/ 8722 w 10000"/>
                    <a:gd name="connsiteY77" fmla="*/ 9067 h 10894"/>
                    <a:gd name="connsiteX78" fmla="*/ 8690 w 10000"/>
                    <a:gd name="connsiteY78" fmla="*/ 8971 h 10894"/>
                    <a:gd name="connsiteX79" fmla="*/ 8651 w 10000"/>
                    <a:gd name="connsiteY79" fmla="*/ 8839 h 10894"/>
                    <a:gd name="connsiteX80" fmla="*/ 8612 w 10000"/>
                    <a:gd name="connsiteY80" fmla="*/ 8719 h 10894"/>
                    <a:gd name="connsiteX81" fmla="*/ 8573 w 10000"/>
                    <a:gd name="connsiteY81" fmla="*/ 8587 h 10894"/>
                    <a:gd name="connsiteX82" fmla="*/ 8534 w 10000"/>
                    <a:gd name="connsiteY82" fmla="*/ 8479 h 10894"/>
                    <a:gd name="connsiteX83" fmla="*/ 8502 w 10000"/>
                    <a:gd name="connsiteY83" fmla="*/ 8406 h 10894"/>
                    <a:gd name="connsiteX84" fmla="*/ 8495 w 10000"/>
                    <a:gd name="connsiteY84" fmla="*/ 8370 h 10894"/>
                    <a:gd name="connsiteX85" fmla="*/ 8476 w 10000"/>
                    <a:gd name="connsiteY85" fmla="*/ 8382 h 10894"/>
                    <a:gd name="connsiteX86" fmla="*/ 8437 w 10000"/>
                    <a:gd name="connsiteY86" fmla="*/ 8418 h 10894"/>
                    <a:gd name="connsiteX87" fmla="*/ 8385 w 10000"/>
                    <a:gd name="connsiteY87" fmla="*/ 8479 h 10894"/>
                    <a:gd name="connsiteX88" fmla="*/ 8333 w 10000"/>
                    <a:gd name="connsiteY88" fmla="*/ 8515 h 10894"/>
                    <a:gd name="connsiteX89" fmla="*/ 8281 w 10000"/>
                    <a:gd name="connsiteY89" fmla="*/ 8575 h 10894"/>
                    <a:gd name="connsiteX90" fmla="*/ 8223 w 10000"/>
                    <a:gd name="connsiteY90" fmla="*/ 8623 h 10894"/>
                    <a:gd name="connsiteX91" fmla="*/ 8204 w 10000"/>
                    <a:gd name="connsiteY91" fmla="*/ 8659 h 10894"/>
                    <a:gd name="connsiteX92" fmla="*/ 8126 w 10000"/>
                    <a:gd name="connsiteY92" fmla="*/ 8779 h 10894"/>
                    <a:gd name="connsiteX93" fmla="*/ 8074 w 10000"/>
                    <a:gd name="connsiteY93" fmla="*/ 8779 h 10894"/>
                    <a:gd name="connsiteX94" fmla="*/ 8016 w 10000"/>
                    <a:gd name="connsiteY94" fmla="*/ 8755 h 10894"/>
                    <a:gd name="connsiteX95" fmla="*/ 7957 w 10000"/>
                    <a:gd name="connsiteY95" fmla="*/ 8707 h 10894"/>
                    <a:gd name="connsiteX96" fmla="*/ 7905 w 10000"/>
                    <a:gd name="connsiteY96" fmla="*/ 8635 h 10894"/>
                    <a:gd name="connsiteX97" fmla="*/ 7840 w 10000"/>
                    <a:gd name="connsiteY97" fmla="*/ 8587 h 10894"/>
                    <a:gd name="connsiteX98" fmla="*/ 7789 w 10000"/>
                    <a:gd name="connsiteY98" fmla="*/ 8539 h 10894"/>
                    <a:gd name="connsiteX99" fmla="*/ 7756 w 10000"/>
                    <a:gd name="connsiteY99" fmla="*/ 8491 h 10894"/>
                    <a:gd name="connsiteX100" fmla="*/ 7737 w 10000"/>
                    <a:gd name="connsiteY100" fmla="*/ 8479 h 10894"/>
                    <a:gd name="connsiteX101" fmla="*/ 7691 w 10000"/>
                    <a:gd name="connsiteY101" fmla="*/ 8563 h 10894"/>
                    <a:gd name="connsiteX102" fmla="*/ 7646 w 10000"/>
                    <a:gd name="connsiteY102" fmla="*/ 8623 h 10894"/>
                    <a:gd name="connsiteX103" fmla="*/ 7581 w 10000"/>
                    <a:gd name="connsiteY103" fmla="*/ 8707 h 10894"/>
                    <a:gd name="connsiteX104" fmla="*/ 7523 w 10000"/>
                    <a:gd name="connsiteY104" fmla="*/ 8815 h 10894"/>
                    <a:gd name="connsiteX105" fmla="*/ 7393 w 10000"/>
                    <a:gd name="connsiteY105" fmla="*/ 8959 h 10894"/>
                    <a:gd name="connsiteX106" fmla="*/ 7341 w 10000"/>
                    <a:gd name="connsiteY106" fmla="*/ 9007 h 10894"/>
                    <a:gd name="connsiteX107" fmla="*/ 7276 w 10000"/>
                    <a:gd name="connsiteY107" fmla="*/ 9031 h 10894"/>
                    <a:gd name="connsiteX108" fmla="*/ 7205 w 10000"/>
                    <a:gd name="connsiteY108" fmla="*/ 9067 h 10894"/>
                    <a:gd name="connsiteX109" fmla="*/ 7121 w 10000"/>
                    <a:gd name="connsiteY109" fmla="*/ 9104 h 10894"/>
                    <a:gd name="connsiteX110" fmla="*/ 7049 w 10000"/>
                    <a:gd name="connsiteY110" fmla="*/ 9140 h 10894"/>
                    <a:gd name="connsiteX111" fmla="*/ 7004 w 10000"/>
                    <a:gd name="connsiteY111" fmla="*/ 9200 h 10894"/>
                    <a:gd name="connsiteX112" fmla="*/ 6965 w 10000"/>
                    <a:gd name="connsiteY112" fmla="*/ 9284 h 10894"/>
                    <a:gd name="connsiteX113" fmla="*/ 6913 w 10000"/>
                    <a:gd name="connsiteY113" fmla="*/ 9416 h 10894"/>
                    <a:gd name="connsiteX114" fmla="*/ 6952 w 10000"/>
                    <a:gd name="connsiteY114" fmla="*/ 9620 h 10894"/>
                    <a:gd name="connsiteX115" fmla="*/ 6913 w 10000"/>
                    <a:gd name="connsiteY115" fmla="*/ 9806 h 10894"/>
                    <a:gd name="connsiteX116" fmla="*/ 6812 w 10000"/>
                    <a:gd name="connsiteY116" fmla="*/ 10204 h 10894"/>
                    <a:gd name="connsiteX117" fmla="*/ 6741 w 10000"/>
                    <a:gd name="connsiteY117" fmla="*/ 10414 h 10894"/>
                    <a:gd name="connsiteX118" fmla="*/ 6593 w 10000"/>
                    <a:gd name="connsiteY118" fmla="*/ 10443 h 10894"/>
                    <a:gd name="connsiteX119" fmla="*/ 6449 w 10000"/>
                    <a:gd name="connsiteY119" fmla="*/ 10485 h 10894"/>
                    <a:gd name="connsiteX120" fmla="*/ 6129 w 10000"/>
                    <a:gd name="connsiteY120" fmla="*/ 10894 h 10894"/>
                    <a:gd name="connsiteX121" fmla="*/ 6105 w 10000"/>
                    <a:gd name="connsiteY121" fmla="*/ 10372 h 10894"/>
                    <a:gd name="connsiteX122" fmla="*/ 6161 w 10000"/>
                    <a:gd name="connsiteY122" fmla="*/ 9993 h 10894"/>
                    <a:gd name="connsiteX123" fmla="*/ 6128 w 10000"/>
                    <a:gd name="connsiteY123" fmla="*/ 9897 h 10894"/>
                    <a:gd name="connsiteX124" fmla="*/ 6115 w 10000"/>
                    <a:gd name="connsiteY124" fmla="*/ 9813 h 10894"/>
                    <a:gd name="connsiteX125" fmla="*/ 6109 w 10000"/>
                    <a:gd name="connsiteY125" fmla="*/ 9729 h 10894"/>
                    <a:gd name="connsiteX126" fmla="*/ 6089 w 10000"/>
                    <a:gd name="connsiteY126" fmla="*/ 9656 h 10894"/>
                    <a:gd name="connsiteX127" fmla="*/ 6057 w 10000"/>
                    <a:gd name="connsiteY127" fmla="*/ 9584 h 10894"/>
                    <a:gd name="connsiteX128" fmla="*/ 6018 w 10000"/>
                    <a:gd name="connsiteY128" fmla="*/ 9536 h 10894"/>
                    <a:gd name="connsiteX129" fmla="*/ 5947 w 10000"/>
                    <a:gd name="connsiteY129" fmla="*/ 9512 h 10894"/>
                    <a:gd name="connsiteX130" fmla="*/ 5668 w 10000"/>
                    <a:gd name="connsiteY130" fmla="*/ 9464 h 10894"/>
                    <a:gd name="connsiteX131" fmla="*/ 5571 w 10000"/>
                    <a:gd name="connsiteY131" fmla="*/ 9416 h 10894"/>
                    <a:gd name="connsiteX132" fmla="*/ 5525 w 10000"/>
                    <a:gd name="connsiteY132" fmla="*/ 9380 h 10894"/>
                    <a:gd name="connsiteX133" fmla="*/ 5493 w 10000"/>
                    <a:gd name="connsiteY133" fmla="*/ 9320 h 10894"/>
                    <a:gd name="connsiteX134" fmla="*/ 5460 w 10000"/>
                    <a:gd name="connsiteY134" fmla="*/ 9248 h 10894"/>
                    <a:gd name="connsiteX135" fmla="*/ 5441 w 10000"/>
                    <a:gd name="connsiteY135" fmla="*/ 9188 h 10894"/>
                    <a:gd name="connsiteX136" fmla="*/ 5409 w 10000"/>
                    <a:gd name="connsiteY136" fmla="*/ 9116 h 10894"/>
                    <a:gd name="connsiteX137" fmla="*/ 5376 w 10000"/>
                    <a:gd name="connsiteY137" fmla="*/ 9104 h 10894"/>
                    <a:gd name="connsiteX138" fmla="*/ 5331 w 10000"/>
                    <a:gd name="connsiteY138" fmla="*/ 9104 h 10894"/>
                    <a:gd name="connsiteX139" fmla="*/ 5272 w 10000"/>
                    <a:gd name="connsiteY139" fmla="*/ 9128 h 10894"/>
                    <a:gd name="connsiteX140" fmla="*/ 5188 w 10000"/>
                    <a:gd name="connsiteY140" fmla="*/ 9236 h 10894"/>
                    <a:gd name="connsiteX141" fmla="*/ 5110 w 10000"/>
                    <a:gd name="connsiteY141" fmla="*/ 9344 h 10894"/>
                    <a:gd name="connsiteX142" fmla="*/ 5026 w 10000"/>
                    <a:gd name="connsiteY142" fmla="*/ 9464 h 10894"/>
                    <a:gd name="connsiteX143" fmla="*/ 4955 w 10000"/>
                    <a:gd name="connsiteY143" fmla="*/ 9584 h 10894"/>
                    <a:gd name="connsiteX144" fmla="*/ 4909 w 10000"/>
                    <a:gd name="connsiteY144" fmla="*/ 9692 h 10894"/>
                    <a:gd name="connsiteX145" fmla="*/ 4844 w 10000"/>
                    <a:gd name="connsiteY145" fmla="*/ 9813 h 10894"/>
                    <a:gd name="connsiteX146" fmla="*/ 4799 w 10000"/>
                    <a:gd name="connsiteY146" fmla="*/ 9873 h 10894"/>
                    <a:gd name="connsiteX147" fmla="*/ 4760 w 10000"/>
                    <a:gd name="connsiteY147" fmla="*/ 9945 h 10894"/>
                    <a:gd name="connsiteX148" fmla="*/ 4708 w 10000"/>
                    <a:gd name="connsiteY148" fmla="*/ 9993 h 10894"/>
                    <a:gd name="connsiteX149" fmla="*/ 4669 w 10000"/>
                    <a:gd name="connsiteY149" fmla="*/ 10029 h 10894"/>
                    <a:gd name="connsiteX150" fmla="*/ 4650 w 10000"/>
                    <a:gd name="connsiteY150" fmla="*/ 10041 h 10894"/>
                    <a:gd name="connsiteX151" fmla="*/ 4624 w 10000"/>
                    <a:gd name="connsiteY151" fmla="*/ 10029 h 10894"/>
                    <a:gd name="connsiteX152" fmla="*/ 4624 w 10000"/>
                    <a:gd name="connsiteY152" fmla="*/ 9993 h 10894"/>
                    <a:gd name="connsiteX153" fmla="*/ 4656 w 10000"/>
                    <a:gd name="connsiteY153" fmla="*/ 9813 h 10894"/>
                    <a:gd name="connsiteX154" fmla="*/ 4689 w 10000"/>
                    <a:gd name="connsiteY154" fmla="*/ 9584 h 10894"/>
                    <a:gd name="connsiteX155" fmla="*/ 4689 w 10000"/>
                    <a:gd name="connsiteY155" fmla="*/ 9392 h 10894"/>
                    <a:gd name="connsiteX156" fmla="*/ 4669 w 10000"/>
                    <a:gd name="connsiteY156" fmla="*/ 9320 h 10894"/>
                    <a:gd name="connsiteX157" fmla="*/ 4637 w 10000"/>
                    <a:gd name="connsiteY157" fmla="*/ 9260 h 10894"/>
                    <a:gd name="connsiteX158" fmla="*/ 4559 w 10000"/>
                    <a:gd name="connsiteY158" fmla="*/ 9236 h 10894"/>
                    <a:gd name="connsiteX159" fmla="*/ 4488 w 10000"/>
                    <a:gd name="connsiteY159" fmla="*/ 9260 h 10894"/>
                    <a:gd name="connsiteX160" fmla="*/ 4429 w 10000"/>
                    <a:gd name="connsiteY160" fmla="*/ 9320 h 10894"/>
                    <a:gd name="connsiteX161" fmla="*/ 4351 w 10000"/>
                    <a:gd name="connsiteY161" fmla="*/ 9368 h 10894"/>
                    <a:gd name="connsiteX162" fmla="*/ 4261 w 10000"/>
                    <a:gd name="connsiteY162" fmla="*/ 9404 h 10894"/>
                    <a:gd name="connsiteX163" fmla="*/ 4163 w 10000"/>
                    <a:gd name="connsiteY163" fmla="*/ 9416 h 10894"/>
                    <a:gd name="connsiteX164" fmla="*/ 4053 w 10000"/>
                    <a:gd name="connsiteY164" fmla="*/ 9380 h 10894"/>
                    <a:gd name="connsiteX165" fmla="*/ 3930 w 10000"/>
                    <a:gd name="connsiteY165" fmla="*/ 9320 h 10894"/>
                    <a:gd name="connsiteX166" fmla="*/ 3820 w 10000"/>
                    <a:gd name="connsiteY166" fmla="*/ 9236 h 10894"/>
                    <a:gd name="connsiteX167" fmla="*/ 3722 w 10000"/>
                    <a:gd name="connsiteY167" fmla="*/ 9128 h 10894"/>
                    <a:gd name="connsiteX168" fmla="*/ 3632 w 10000"/>
                    <a:gd name="connsiteY168" fmla="*/ 9055 h 10894"/>
                    <a:gd name="connsiteX169" fmla="*/ 3586 w 10000"/>
                    <a:gd name="connsiteY169" fmla="*/ 9007 h 10894"/>
                    <a:gd name="connsiteX170" fmla="*/ 3547 w 10000"/>
                    <a:gd name="connsiteY170" fmla="*/ 8983 h 10894"/>
                    <a:gd name="connsiteX171" fmla="*/ 3495 w 10000"/>
                    <a:gd name="connsiteY171" fmla="*/ 8995 h 10894"/>
                    <a:gd name="connsiteX172" fmla="*/ 3444 w 10000"/>
                    <a:gd name="connsiteY172" fmla="*/ 9031 h 10894"/>
                    <a:gd name="connsiteX173" fmla="*/ 3346 w 10000"/>
                    <a:gd name="connsiteY173" fmla="*/ 9031 h 10894"/>
                    <a:gd name="connsiteX174" fmla="*/ 3288 w 10000"/>
                    <a:gd name="connsiteY174" fmla="*/ 8971 h 10894"/>
                    <a:gd name="connsiteX175" fmla="*/ 3217 w 10000"/>
                    <a:gd name="connsiteY175" fmla="*/ 8863 h 10894"/>
                    <a:gd name="connsiteX176" fmla="*/ 3132 w 10000"/>
                    <a:gd name="connsiteY176" fmla="*/ 8767 h 10894"/>
                    <a:gd name="connsiteX177" fmla="*/ 3054 w 10000"/>
                    <a:gd name="connsiteY177" fmla="*/ 8647 h 10894"/>
                    <a:gd name="connsiteX178" fmla="*/ 2977 w 10000"/>
                    <a:gd name="connsiteY178" fmla="*/ 8563 h 10894"/>
                    <a:gd name="connsiteX179" fmla="*/ 2912 w 10000"/>
                    <a:gd name="connsiteY179" fmla="*/ 8479 h 10894"/>
                    <a:gd name="connsiteX180" fmla="*/ 2873 w 10000"/>
                    <a:gd name="connsiteY180" fmla="*/ 8406 h 10894"/>
                    <a:gd name="connsiteX181" fmla="*/ 2821 w 10000"/>
                    <a:gd name="connsiteY181" fmla="*/ 8346 h 10894"/>
                    <a:gd name="connsiteX182" fmla="*/ 2756 w 10000"/>
                    <a:gd name="connsiteY182" fmla="*/ 8262 h 10894"/>
                    <a:gd name="connsiteX183" fmla="*/ 2685 w 10000"/>
                    <a:gd name="connsiteY183" fmla="*/ 8154 h 10894"/>
                    <a:gd name="connsiteX184" fmla="*/ 2607 w 10000"/>
                    <a:gd name="connsiteY184" fmla="*/ 8034 h 10894"/>
                    <a:gd name="connsiteX185" fmla="*/ 2536 w 10000"/>
                    <a:gd name="connsiteY185" fmla="*/ 7938 h 10894"/>
                    <a:gd name="connsiteX186" fmla="*/ 2471 w 10000"/>
                    <a:gd name="connsiteY186" fmla="*/ 7829 h 10894"/>
                    <a:gd name="connsiteX187" fmla="*/ 2451 w 10000"/>
                    <a:gd name="connsiteY187" fmla="*/ 7757 h 10894"/>
                    <a:gd name="connsiteX188" fmla="*/ 2432 w 10000"/>
                    <a:gd name="connsiteY188" fmla="*/ 7649 h 10894"/>
                    <a:gd name="connsiteX189" fmla="*/ 2425 w 10000"/>
                    <a:gd name="connsiteY189" fmla="*/ 7517 h 10894"/>
                    <a:gd name="connsiteX190" fmla="*/ 2412 w 10000"/>
                    <a:gd name="connsiteY190" fmla="*/ 7397 h 10894"/>
                    <a:gd name="connsiteX191" fmla="*/ 2387 w 10000"/>
                    <a:gd name="connsiteY191" fmla="*/ 7301 h 10894"/>
                    <a:gd name="connsiteX192" fmla="*/ 2361 w 10000"/>
                    <a:gd name="connsiteY192" fmla="*/ 7241 h 10894"/>
                    <a:gd name="connsiteX193" fmla="*/ 2335 w 10000"/>
                    <a:gd name="connsiteY193" fmla="*/ 7241 h 10894"/>
                    <a:gd name="connsiteX194" fmla="*/ 2270 w 10000"/>
                    <a:gd name="connsiteY194" fmla="*/ 7325 h 10894"/>
                    <a:gd name="connsiteX195" fmla="*/ 2224 w 10000"/>
                    <a:gd name="connsiteY195" fmla="*/ 7385 h 10894"/>
                    <a:gd name="connsiteX196" fmla="*/ 2185 w 10000"/>
                    <a:gd name="connsiteY196" fmla="*/ 7433 h 10894"/>
                    <a:gd name="connsiteX197" fmla="*/ 2140 w 10000"/>
                    <a:gd name="connsiteY197" fmla="*/ 7445 h 10894"/>
                    <a:gd name="connsiteX198" fmla="*/ 2114 w 10000"/>
                    <a:gd name="connsiteY198" fmla="*/ 7409 h 10894"/>
                    <a:gd name="connsiteX199" fmla="*/ 2095 w 10000"/>
                    <a:gd name="connsiteY199" fmla="*/ 7337 h 10894"/>
                    <a:gd name="connsiteX200" fmla="*/ 2043 w 10000"/>
                    <a:gd name="connsiteY200" fmla="*/ 7072 h 10894"/>
                    <a:gd name="connsiteX201" fmla="*/ 1952 w 10000"/>
                    <a:gd name="connsiteY201" fmla="*/ 6844 h 10894"/>
                    <a:gd name="connsiteX202" fmla="*/ 1835 w 10000"/>
                    <a:gd name="connsiteY202" fmla="*/ 6604 h 10894"/>
                    <a:gd name="connsiteX203" fmla="*/ 1764 w 10000"/>
                    <a:gd name="connsiteY203" fmla="*/ 6483 h 10894"/>
                    <a:gd name="connsiteX204" fmla="*/ 1673 w 10000"/>
                    <a:gd name="connsiteY204" fmla="*/ 6339 h 10894"/>
                    <a:gd name="connsiteX205" fmla="*/ 1518 w 10000"/>
                    <a:gd name="connsiteY205" fmla="*/ 6075 h 10894"/>
                    <a:gd name="connsiteX206" fmla="*/ 1453 w 10000"/>
                    <a:gd name="connsiteY206" fmla="*/ 5942 h 10894"/>
                    <a:gd name="connsiteX207" fmla="*/ 1407 w 10000"/>
                    <a:gd name="connsiteY207" fmla="*/ 5846 h 10894"/>
                    <a:gd name="connsiteX208" fmla="*/ 1349 w 10000"/>
                    <a:gd name="connsiteY208" fmla="*/ 5750 h 10894"/>
                    <a:gd name="connsiteX209" fmla="*/ 1297 w 10000"/>
                    <a:gd name="connsiteY209" fmla="*/ 5738 h 10894"/>
                    <a:gd name="connsiteX210" fmla="*/ 1232 w 10000"/>
                    <a:gd name="connsiteY210" fmla="*/ 5738 h 10894"/>
                    <a:gd name="connsiteX211" fmla="*/ 1187 w 10000"/>
                    <a:gd name="connsiteY211" fmla="*/ 5798 h 10894"/>
                    <a:gd name="connsiteX212" fmla="*/ 1109 w 10000"/>
                    <a:gd name="connsiteY212" fmla="*/ 5918 h 10894"/>
                    <a:gd name="connsiteX213" fmla="*/ 1070 w 10000"/>
                    <a:gd name="connsiteY213" fmla="*/ 5930 h 10894"/>
                    <a:gd name="connsiteX214" fmla="*/ 1018 w 10000"/>
                    <a:gd name="connsiteY214" fmla="*/ 5870 h 10894"/>
                    <a:gd name="connsiteX215" fmla="*/ 973 w 10000"/>
                    <a:gd name="connsiteY215" fmla="*/ 5786 h 10894"/>
                    <a:gd name="connsiteX216" fmla="*/ 921 w 10000"/>
                    <a:gd name="connsiteY216" fmla="*/ 5606 h 10894"/>
                    <a:gd name="connsiteX217" fmla="*/ 850 w 10000"/>
                    <a:gd name="connsiteY217" fmla="*/ 5402 h 10894"/>
                    <a:gd name="connsiteX218" fmla="*/ 752 w 10000"/>
                    <a:gd name="connsiteY218" fmla="*/ 5221 h 10894"/>
                    <a:gd name="connsiteX219" fmla="*/ 636 w 10000"/>
                    <a:gd name="connsiteY219" fmla="*/ 5041 h 10894"/>
                    <a:gd name="connsiteX220" fmla="*/ 525 w 10000"/>
                    <a:gd name="connsiteY220" fmla="*/ 4885 h 10894"/>
                    <a:gd name="connsiteX221" fmla="*/ 435 w 10000"/>
                    <a:gd name="connsiteY221" fmla="*/ 4741 h 10894"/>
                    <a:gd name="connsiteX222" fmla="*/ 370 w 10000"/>
                    <a:gd name="connsiteY222" fmla="*/ 4620 h 10894"/>
                    <a:gd name="connsiteX223" fmla="*/ 305 w 10000"/>
                    <a:gd name="connsiteY223" fmla="*/ 4488 h 10894"/>
                    <a:gd name="connsiteX224" fmla="*/ 253 w 10000"/>
                    <a:gd name="connsiteY224" fmla="*/ 4368 h 10894"/>
                    <a:gd name="connsiteX225" fmla="*/ 214 w 10000"/>
                    <a:gd name="connsiteY225" fmla="*/ 4272 h 10894"/>
                    <a:gd name="connsiteX226" fmla="*/ 188 w 10000"/>
                    <a:gd name="connsiteY226" fmla="*/ 4212 h 10894"/>
                    <a:gd name="connsiteX227" fmla="*/ 182 w 10000"/>
                    <a:gd name="connsiteY227" fmla="*/ 4188 h 10894"/>
                    <a:gd name="connsiteX228" fmla="*/ 162 w 10000"/>
                    <a:gd name="connsiteY228" fmla="*/ 4188 h 10894"/>
                    <a:gd name="connsiteX229" fmla="*/ 143 w 10000"/>
                    <a:gd name="connsiteY229" fmla="*/ 4200 h 10894"/>
                    <a:gd name="connsiteX230" fmla="*/ 110 w 10000"/>
                    <a:gd name="connsiteY230" fmla="*/ 4200 h 10894"/>
                    <a:gd name="connsiteX231" fmla="*/ 32 w 10000"/>
                    <a:gd name="connsiteY231" fmla="*/ 4164 h 10894"/>
                    <a:gd name="connsiteX232" fmla="*/ 6 w 10000"/>
                    <a:gd name="connsiteY232" fmla="*/ 4128 h 10894"/>
                    <a:gd name="connsiteX233" fmla="*/ 0 w 10000"/>
                    <a:gd name="connsiteY233" fmla="*/ 4055 h 10894"/>
                    <a:gd name="connsiteX234" fmla="*/ 39 w 10000"/>
                    <a:gd name="connsiteY234" fmla="*/ 3839 h 10894"/>
                    <a:gd name="connsiteX235" fmla="*/ 45 w 10000"/>
                    <a:gd name="connsiteY235" fmla="*/ 3719 h 10894"/>
                    <a:gd name="connsiteX236" fmla="*/ 45 w 10000"/>
                    <a:gd name="connsiteY236" fmla="*/ 3503 h 10894"/>
                    <a:gd name="connsiteX237" fmla="*/ 39 w 10000"/>
                    <a:gd name="connsiteY237" fmla="*/ 3382 h 10894"/>
                    <a:gd name="connsiteX238" fmla="*/ 45 w 10000"/>
                    <a:gd name="connsiteY238" fmla="*/ 3250 h 10894"/>
                    <a:gd name="connsiteX239" fmla="*/ 45 w 10000"/>
                    <a:gd name="connsiteY239" fmla="*/ 3118 h 10894"/>
                    <a:gd name="connsiteX240" fmla="*/ 32 w 10000"/>
                    <a:gd name="connsiteY240" fmla="*/ 3010 h 10894"/>
                    <a:gd name="connsiteX241" fmla="*/ 26 w 10000"/>
                    <a:gd name="connsiteY241" fmla="*/ 2902 h 10894"/>
                    <a:gd name="connsiteX242" fmla="*/ 13 w 10000"/>
                    <a:gd name="connsiteY242" fmla="*/ 2841 h 10894"/>
                    <a:gd name="connsiteX243" fmla="*/ 39 w 10000"/>
                    <a:gd name="connsiteY243" fmla="*/ 2781 h 10894"/>
                    <a:gd name="connsiteX244" fmla="*/ 78 w 10000"/>
                    <a:gd name="connsiteY244" fmla="*/ 2769 h 10894"/>
                    <a:gd name="connsiteX245" fmla="*/ 117 w 10000"/>
                    <a:gd name="connsiteY245" fmla="*/ 2781 h 10894"/>
                    <a:gd name="connsiteX246" fmla="*/ 156 w 10000"/>
                    <a:gd name="connsiteY246" fmla="*/ 2829 h 10894"/>
                    <a:gd name="connsiteX247" fmla="*/ 182 w 10000"/>
                    <a:gd name="connsiteY247" fmla="*/ 2902 h 10894"/>
                    <a:gd name="connsiteX248" fmla="*/ 208 w 10000"/>
                    <a:gd name="connsiteY248" fmla="*/ 2986 h 10894"/>
                    <a:gd name="connsiteX249" fmla="*/ 227 w 10000"/>
                    <a:gd name="connsiteY249" fmla="*/ 3046 h 10894"/>
                    <a:gd name="connsiteX250" fmla="*/ 259 w 10000"/>
                    <a:gd name="connsiteY250" fmla="*/ 3082 h 10894"/>
                    <a:gd name="connsiteX251" fmla="*/ 305 w 10000"/>
                    <a:gd name="connsiteY251" fmla="*/ 3058 h 10894"/>
                    <a:gd name="connsiteX252" fmla="*/ 370 w 10000"/>
                    <a:gd name="connsiteY252" fmla="*/ 3010 h 10894"/>
                    <a:gd name="connsiteX253" fmla="*/ 444 w 10000"/>
                    <a:gd name="connsiteY253" fmla="*/ 2829 h 10894"/>
                    <a:gd name="connsiteX254" fmla="*/ 422 w 10000"/>
                    <a:gd name="connsiteY254" fmla="*/ 2120 h 10894"/>
                    <a:gd name="connsiteX255" fmla="*/ 376 w 10000"/>
                    <a:gd name="connsiteY255" fmla="*/ 2048 h 10894"/>
                    <a:gd name="connsiteX256" fmla="*/ 344 w 10000"/>
                    <a:gd name="connsiteY256" fmla="*/ 1988 h 10894"/>
                    <a:gd name="connsiteX257" fmla="*/ 337 w 10000"/>
                    <a:gd name="connsiteY257" fmla="*/ 1916 h 10894"/>
                    <a:gd name="connsiteX258" fmla="*/ 357 w 10000"/>
                    <a:gd name="connsiteY258" fmla="*/ 1808 h 10894"/>
                    <a:gd name="connsiteX259" fmla="*/ 376 w 10000"/>
                    <a:gd name="connsiteY259" fmla="*/ 1652 h 10894"/>
                    <a:gd name="connsiteX260" fmla="*/ 402 w 10000"/>
                    <a:gd name="connsiteY260" fmla="*/ 1507 h 10894"/>
                    <a:gd name="connsiteX261" fmla="*/ 409 w 10000"/>
                    <a:gd name="connsiteY261" fmla="*/ 1351 h 10894"/>
                    <a:gd name="connsiteX262" fmla="*/ 435 w 10000"/>
                    <a:gd name="connsiteY262" fmla="*/ 1195 h 10894"/>
                    <a:gd name="connsiteX263" fmla="*/ 460 w 10000"/>
                    <a:gd name="connsiteY263" fmla="*/ 1099 h 10894"/>
                    <a:gd name="connsiteX264" fmla="*/ 486 w 10000"/>
                    <a:gd name="connsiteY264" fmla="*/ 1039 h 10894"/>
                    <a:gd name="connsiteX265" fmla="*/ 512 w 10000"/>
                    <a:gd name="connsiteY265" fmla="*/ 1003 h 10894"/>
                    <a:gd name="connsiteX266" fmla="*/ 532 w 10000"/>
                    <a:gd name="connsiteY266" fmla="*/ 966 h 10894"/>
                    <a:gd name="connsiteX267" fmla="*/ 558 w 10000"/>
                    <a:gd name="connsiteY267" fmla="*/ 918 h 10894"/>
                    <a:gd name="connsiteX268" fmla="*/ 558 w 10000"/>
                    <a:gd name="connsiteY268" fmla="*/ 906 h 10894"/>
                    <a:gd name="connsiteX269" fmla="*/ 584 w 10000"/>
                    <a:gd name="connsiteY269" fmla="*/ 624 h 10894"/>
                    <a:gd name="connsiteX270" fmla="*/ 623 w 10000"/>
                    <a:gd name="connsiteY270" fmla="*/ 257 h 10894"/>
                    <a:gd name="connsiteX271" fmla="*/ 681 w 10000"/>
                    <a:gd name="connsiteY271" fmla="*/ 0 h 10894"/>
                    <a:gd name="connsiteX272" fmla="*/ 1008 w 10000"/>
                    <a:gd name="connsiteY272" fmla="*/ 59 h 10894"/>
                    <a:gd name="connsiteX273" fmla="*/ 1255 w 10000"/>
                    <a:gd name="connsiteY273" fmla="*/ 18 h 10894"/>
                    <a:gd name="connsiteX274" fmla="*/ 1706 w 10000"/>
                    <a:gd name="connsiteY274" fmla="*/ 414 h 10894"/>
                    <a:gd name="connsiteX275" fmla="*/ 1829 w 10000"/>
                    <a:gd name="connsiteY275" fmla="*/ 594 h 10894"/>
                    <a:gd name="connsiteX276" fmla="*/ 2036 w 10000"/>
                    <a:gd name="connsiteY276" fmla="*/ 546 h 10894"/>
                    <a:gd name="connsiteX277" fmla="*/ 2166 w 10000"/>
                    <a:gd name="connsiteY277" fmla="*/ 257 h 10894"/>
                    <a:gd name="connsiteX278" fmla="*/ 2737 w 10000"/>
                    <a:gd name="connsiteY278" fmla="*/ 462 h 10894"/>
                    <a:gd name="connsiteX279" fmla="*/ 2905 w 10000"/>
                    <a:gd name="connsiteY279" fmla="*/ 702 h 10894"/>
                    <a:gd name="connsiteX280" fmla="*/ 3093 w 10000"/>
                    <a:gd name="connsiteY280" fmla="*/ 798 h 10894"/>
                    <a:gd name="connsiteX281" fmla="*/ 3567 w 10000"/>
                    <a:gd name="connsiteY281" fmla="*/ 546 h 10894"/>
                    <a:gd name="connsiteX282" fmla="*/ 3696 w 10000"/>
                    <a:gd name="connsiteY282" fmla="*/ 702 h 10894"/>
                    <a:gd name="connsiteX283" fmla="*/ 4073 w 10000"/>
                    <a:gd name="connsiteY283" fmla="*/ 245 h 10894"/>
                    <a:gd name="connsiteX284" fmla="*/ 4475 w 10000"/>
                    <a:gd name="connsiteY284" fmla="*/ 245 h 10894"/>
                    <a:gd name="connsiteX285" fmla="*/ 4715 w 10000"/>
                    <a:gd name="connsiteY285" fmla="*/ 41 h 10894"/>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41 w 10000"/>
                    <a:gd name="connsiteY117" fmla="*/ 10414 h 10972"/>
                    <a:gd name="connsiteX118" fmla="*/ 6593 w 10000"/>
                    <a:gd name="connsiteY118" fmla="*/ 10443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41 w 10000"/>
                    <a:gd name="connsiteY117" fmla="*/ 10414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81 w 10000"/>
                    <a:gd name="connsiteY115" fmla="*/ 10022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91 w 10000"/>
                    <a:gd name="connsiteY115" fmla="*/ 9735 h 10972"/>
                    <a:gd name="connsiteX116" fmla="*/ 6981 w 10000"/>
                    <a:gd name="connsiteY116" fmla="*/ 10022 h 10972"/>
                    <a:gd name="connsiteX117" fmla="*/ 6890 w 10000"/>
                    <a:gd name="connsiteY117" fmla="*/ 10402 h 10972"/>
                    <a:gd name="connsiteX118" fmla="*/ 6760 w 10000"/>
                    <a:gd name="connsiteY118" fmla="*/ 10702 h 10972"/>
                    <a:gd name="connsiteX119" fmla="*/ 6535 w 10000"/>
                    <a:gd name="connsiteY119" fmla="*/ 10840 h 10972"/>
                    <a:gd name="connsiteX120" fmla="*/ 6381 w 10000"/>
                    <a:gd name="connsiteY120" fmla="*/ 10972 h 10972"/>
                    <a:gd name="connsiteX121" fmla="*/ 6129 w 10000"/>
                    <a:gd name="connsiteY121" fmla="*/ 10894 h 10972"/>
                    <a:gd name="connsiteX122" fmla="*/ 6105 w 10000"/>
                    <a:gd name="connsiteY122" fmla="*/ 10372 h 10972"/>
                    <a:gd name="connsiteX123" fmla="*/ 6161 w 10000"/>
                    <a:gd name="connsiteY123" fmla="*/ 9993 h 10972"/>
                    <a:gd name="connsiteX124" fmla="*/ 6128 w 10000"/>
                    <a:gd name="connsiteY124" fmla="*/ 9897 h 10972"/>
                    <a:gd name="connsiteX125" fmla="*/ 6115 w 10000"/>
                    <a:gd name="connsiteY125" fmla="*/ 9813 h 10972"/>
                    <a:gd name="connsiteX126" fmla="*/ 6109 w 10000"/>
                    <a:gd name="connsiteY126" fmla="*/ 9729 h 10972"/>
                    <a:gd name="connsiteX127" fmla="*/ 6089 w 10000"/>
                    <a:gd name="connsiteY127" fmla="*/ 9656 h 10972"/>
                    <a:gd name="connsiteX128" fmla="*/ 6057 w 10000"/>
                    <a:gd name="connsiteY128" fmla="*/ 9584 h 10972"/>
                    <a:gd name="connsiteX129" fmla="*/ 6018 w 10000"/>
                    <a:gd name="connsiteY129" fmla="*/ 9536 h 10972"/>
                    <a:gd name="connsiteX130" fmla="*/ 5947 w 10000"/>
                    <a:gd name="connsiteY130" fmla="*/ 9512 h 10972"/>
                    <a:gd name="connsiteX131" fmla="*/ 5668 w 10000"/>
                    <a:gd name="connsiteY131" fmla="*/ 9464 h 10972"/>
                    <a:gd name="connsiteX132" fmla="*/ 5571 w 10000"/>
                    <a:gd name="connsiteY132" fmla="*/ 9416 h 10972"/>
                    <a:gd name="connsiteX133" fmla="*/ 5525 w 10000"/>
                    <a:gd name="connsiteY133" fmla="*/ 9380 h 10972"/>
                    <a:gd name="connsiteX134" fmla="*/ 5493 w 10000"/>
                    <a:gd name="connsiteY134" fmla="*/ 9320 h 10972"/>
                    <a:gd name="connsiteX135" fmla="*/ 5460 w 10000"/>
                    <a:gd name="connsiteY135" fmla="*/ 9248 h 10972"/>
                    <a:gd name="connsiteX136" fmla="*/ 5441 w 10000"/>
                    <a:gd name="connsiteY136" fmla="*/ 9188 h 10972"/>
                    <a:gd name="connsiteX137" fmla="*/ 5409 w 10000"/>
                    <a:gd name="connsiteY137" fmla="*/ 9116 h 10972"/>
                    <a:gd name="connsiteX138" fmla="*/ 5376 w 10000"/>
                    <a:gd name="connsiteY138" fmla="*/ 9104 h 10972"/>
                    <a:gd name="connsiteX139" fmla="*/ 5331 w 10000"/>
                    <a:gd name="connsiteY139" fmla="*/ 9104 h 10972"/>
                    <a:gd name="connsiteX140" fmla="*/ 5272 w 10000"/>
                    <a:gd name="connsiteY140" fmla="*/ 9128 h 10972"/>
                    <a:gd name="connsiteX141" fmla="*/ 5188 w 10000"/>
                    <a:gd name="connsiteY141" fmla="*/ 9236 h 10972"/>
                    <a:gd name="connsiteX142" fmla="*/ 5110 w 10000"/>
                    <a:gd name="connsiteY142" fmla="*/ 9344 h 10972"/>
                    <a:gd name="connsiteX143" fmla="*/ 5026 w 10000"/>
                    <a:gd name="connsiteY143" fmla="*/ 9464 h 10972"/>
                    <a:gd name="connsiteX144" fmla="*/ 4955 w 10000"/>
                    <a:gd name="connsiteY144" fmla="*/ 9584 h 10972"/>
                    <a:gd name="connsiteX145" fmla="*/ 4909 w 10000"/>
                    <a:gd name="connsiteY145" fmla="*/ 9692 h 10972"/>
                    <a:gd name="connsiteX146" fmla="*/ 4844 w 10000"/>
                    <a:gd name="connsiteY146" fmla="*/ 9813 h 10972"/>
                    <a:gd name="connsiteX147" fmla="*/ 4799 w 10000"/>
                    <a:gd name="connsiteY147" fmla="*/ 9873 h 10972"/>
                    <a:gd name="connsiteX148" fmla="*/ 4760 w 10000"/>
                    <a:gd name="connsiteY148" fmla="*/ 9945 h 10972"/>
                    <a:gd name="connsiteX149" fmla="*/ 4708 w 10000"/>
                    <a:gd name="connsiteY149" fmla="*/ 9993 h 10972"/>
                    <a:gd name="connsiteX150" fmla="*/ 4669 w 10000"/>
                    <a:gd name="connsiteY150" fmla="*/ 10029 h 10972"/>
                    <a:gd name="connsiteX151" fmla="*/ 4650 w 10000"/>
                    <a:gd name="connsiteY151" fmla="*/ 10041 h 10972"/>
                    <a:gd name="connsiteX152" fmla="*/ 4624 w 10000"/>
                    <a:gd name="connsiteY152" fmla="*/ 10029 h 10972"/>
                    <a:gd name="connsiteX153" fmla="*/ 4624 w 10000"/>
                    <a:gd name="connsiteY153" fmla="*/ 9993 h 10972"/>
                    <a:gd name="connsiteX154" fmla="*/ 4656 w 10000"/>
                    <a:gd name="connsiteY154" fmla="*/ 9813 h 10972"/>
                    <a:gd name="connsiteX155" fmla="*/ 4689 w 10000"/>
                    <a:gd name="connsiteY155" fmla="*/ 9584 h 10972"/>
                    <a:gd name="connsiteX156" fmla="*/ 4689 w 10000"/>
                    <a:gd name="connsiteY156" fmla="*/ 9392 h 10972"/>
                    <a:gd name="connsiteX157" fmla="*/ 4669 w 10000"/>
                    <a:gd name="connsiteY157" fmla="*/ 9320 h 10972"/>
                    <a:gd name="connsiteX158" fmla="*/ 4637 w 10000"/>
                    <a:gd name="connsiteY158" fmla="*/ 9260 h 10972"/>
                    <a:gd name="connsiteX159" fmla="*/ 4559 w 10000"/>
                    <a:gd name="connsiteY159" fmla="*/ 9236 h 10972"/>
                    <a:gd name="connsiteX160" fmla="*/ 4488 w 10000"/>
                    <a:gd name="connsiteY160" fmla="*/ 9260 h 10972"/>
                    <a:gd name="connsiteX161" fmla="*/ 4429 w 10000"/>
                    <a:gd name="connsiteY161" fmla="*/ 9320 h 10972"/>
                    <a:gd name="connsiteX162" fmla="*/ 4351 w 10000"/>
                    <a:gd name="connsiteY162" fmla="*/ 9368 h 10972"/>
                    <a:gd name="connsiteX163" fmla="*/ 4261 w 10000"/>
                    <a:gd name="connsiteY163" fmla="*/ 9404 h 10972"/>
                    <a:gd name="connsiteX164" fmla="*/ 4163 w 10000"/>
                    <a:gd name="connsiteY164" fmla="*/ 9416 h 10972"/>
                    <a:gd name="connsiteX165" fmla="*/ 4053 w 10000"/>
                    <a:gd name="connsiteY165" fmla="*/ 9380 h 10972"/>
                    <a:gd name="connsiteX166" fmla="*/ 3930 w 10000"/>
                    <a:gd name="connsiteY166" fmla="*/ 9320 h 10972"/>
                    <a:gd name="connsiteX167" fmla="*/ 3820 w 10000"/>
                    <a:gd name="connsiteY167" fmla="*/ 9236 h 10972"/>
                    <a:gd name="connsiteX168" fmla="*/ 3722 w 10000"/>
                    <a:gd name="connsiteY168" fmla="*/ 9128 h 10972"/>
                    <a:gd name="connsiteX169" fmla="*/ 3632 w 10000"/>
                    <a:gd name="connsiteY169" fmla="*/ 9055 h 10972"/>
                    <a:gd name="connsiteX170" fmla="*/ 3586 w 10000"/>
                    <a:gd name="connsiteY170" fmla="*/ 9007 h 10972"/>
                    <a:gd name="connsiteX171" fmla="*/ 3547 w 10000"/>
                    <a:gd name="connsiteY171" fmla="*/ 8983 h 10972"/>
                    <a:gd name="connsiteX172" fmla="*/ 3495 w 10000"/>
                    <a:gd name="connsiteY172" fmla="*/ 8995 h 10972"/>
                    <a:gd name="connsiteX173" fmla="*/ 3444 w 10000"/>
                    <a:gd name="connsiteY173" fmla="*/ 9031 h 10972"/>
                    <a:gd name="connsiteX174" fmla="*/ 3346 w 10000"/>
                    <a:gd name="connsiteY174" fmla="*/ 9031 h 10972"/>
                    <a:gd name="connsiteX175" fmla="*/ 3288 w 10000"/>
                    <a:gd name="connsiteY175" fmla="*/ 8971 h 10972"/>
                    <a:gd name="connsiteX176" fmla="*/ 3217 w 10000"/>
                    <a:gd name="connsiteY176" fmla="*/ 8863 h 10972"/>
                    <a:gd name="connsiteX177" fmla="*/ 3132 w 10000"/>
                    <a:gd name="connsiteY177" fmla="*/ 8767 h 10972"/>
                    <a:gd name="connsiteX178" fmla="*/ 3054 w 10000"/>
                    <a:gd name="connsiteY178" fmla="*/ 8647 h 10972"/>
                    <a:gd name="connsiteX179" fmla="*/ 2977 w 10000"/>
                    <a:gd name="connsiteY179" fmla="*/ 8563 h 10972"/>
                    <a:gd name="connsiteX180" fmla="*/ 2912 w 10000"/>
                    <a:gd name="connsiteY180" fmla="*/ 8479 h 10972"/>
                    <a:gd name="connsiteX181" fmla="*/ 2873 w 10000"/>
                    <a:gd name="connsiteY181" fmla="*/ 8406 h 10972"/>
                    <a:gd name="connsiteX182" fmla="*/ 2821 w 10000"/>
                    <a:gd name="connsiteY182" fmla="*/ 8346 h 10972"/>
                    <a:gd name="connsiteX183" fmla="*/ 2756 w 10000"/>
                    <a:gd name="connsiteY183" fmla="*/ 8262 h 10972"/>
                    <a:gd name="connsiteX184" fmla="*/ 2685 w 10000"/>
                    <a:gd name="connsiteY184" fmla="*/ 8154 h 10972"/>
                    <a:gd name="connsiteX185" fmla="*/ 2607 w 10000"/>
                    <a:gd name="connsiteY185" fmla="*/ 8034 h 10972"/>
                    <a:gd name="connsiteX186" fmla="*/ 2536 w 10000"/>
                    <a:gd name="connsiteY186" fmla="*/ 7938 h 10972"/>
                    <a:gd name="connsiteX187" fmla="*/ 2471 w 10000"/>
                    <a:gd name="connsiteY187" fmla="*/ 7829 h 10972"/>
                    <a:gd name="connsiteX188" fmla="*/ 2451 w 10000"/>
                    <a:gd name="connsiteY188" fmla="*/ 7757 h 10972"/>
                    <a:gd name="connsiteX189" fmla="*/ 2432 w 10000"/>
                    <a:gd name="connsiteY189" fmla="*/ 7649 h 10972"/>
                    <a:gd name="connsiteX190" fmla="*/ 2425 w 10000"/>
                    <a:gd name="connsiteY190" fmla="*/ 7517 h 10972"/>
                    <a:gd name="connsiteX191" fmla="*/ 2412 w 10000"/>
                    <a:gd name="connsiteY191" fmla="*/ 7397 h 10972"/>
                    <a:gd name="connsiteX192" fmla="*/ 2387 w 10000"/>
                    <a:gd name="connsiteY192" fmla="*/ 7301 h 10972"/>
                    <a:gd name="connsiteX193" fmla="*/ 2361 w 10000"/>
                    <a:gd name="connsiteY193" fmla="*/ 7241 h 10972"/>
                    <a:gd name="connsiteX194" fmla="*/ 2335 w 10000"/>
                    <a:gd name="connsiteY194" fmla="*/ 7241 h 10972"/>
                    <a:gd name="connsiteX195" fmla="*/ 2270 w 10000"/>
                    <a:gd name="connsiteY195" fmla="*/ 7325 h 10972"/>
                    <a:gd name="connsiteX196" fmla="*/ 2224 w 10000"/>
                    <a:gd name="connsiteY196" fmla="*/ 7385 h 10972"/>
                    <a:gd name="connsiteX197" fmla="*/ 2185 w 10000"/>
                    <a:gd name="connsiteY197" fmla="*/ 7433 h 10972"/>
                    <a:gd name="connsiteX198" fmla="*/ 2140 w 10000"/>
                    <a:gd name="connsiteY198" fmla="*/ 7445 h 10972"/>
                    <a:gd name="connsiteX199" fmla="*/ 2114 w 10000"/>
                    <a:gd name="connsiteY199" fmla="*/ 7409 h 10972"/>
                    <a:gd name="connsiteX200" fmla="*/ 2095 w 10000"/>
                    <a:gd name="connsiteY200" fmla="*/ 7337 h 10972"/>
                    <a:gd name="connsiteX201" fmla="*/ 2043 w 10000"/>
                    <a:gd name="connsiteY201" fmla="*/ 7072 h 10972"/>
                    <a:gd name="connsiteX202" fmla="*/ 1952 w 10000"/>
                    <a:gd name="connsiteY202" fmla="*/ 6844 h 10972"/>
                    <a:gd name="connsiteX203" fmla="*/ 1835 w 10000"/>
                    <a:gd name="connsiteY203" fmla="*/ 6604 h 10972"/>
                    <a:gd name="connsiteX204" fmla="*/ 1764 w 10000"/>
                    <a:gd name="connsiteY204" fmla="*/ 6483 h 10972"/>
                    <a:gd name="connsiteX205" fmla="*/ 1673 w 10000"/>
                    <a:gd name="connsiteY205" fmla="*/ 6339 h 10972"/>
                    <a:gd name="connsiteX206" fmla="*/ 1518 w 10000"/>
                    <a:gd name="connsiteY206" fmla="*/ 6075 h 10972"/>
                    <a:gd name="connsiteX207" fmla="*/ 1453 w 10000"/>
                    <a:gd name="connsiteY207" fmla="*/ 5942 h 10972"/>
                    <a:gd name="connsiteX208" fmla="*/ 1407 w 10000"/>
                    <a:gd name="connsiteY208" fmla="*/ 5846 h 10972"/>
                    <a:gd name="connsiteX209" fmla="*/ 1349 w 10000"/>
                    <a:gd name="connsiteY209" fmla="*/ 5750 h 10972"/>
                    <a:gd name="connsiteX210" fmla="*/ 1297 w 10000"/>
                    <a:gd name="connsiteY210" fmla="*/ 5738 h 10972"/>
                    <a:gd name="connsiteX211" fmla="*/ 1232 w 10000"/>
                    <a:gd name="connsiteY211" fmla="*/ 5738 h 10972"/>
                    <a:gd name="connsiteX212" fmla="*/ 1187 w 10000"/>
                    <a:gd name="connsiteY212" fmla="*/ 5798 h 10972"/>
                    <a:gd name="connsiteX213" fmla="*/ 1109 w 10000"/>
                    <a:gd name="connsiteY213" fmla="*/ 5918 h 10972"/>
                    <a:gd name="connsiteX214" fmla="*/ 1070 w 10000"/>
                    <a:gd name="connsiteY214" fmla="*/ 5930 h 10972"/>
                    <a:gd name="connsiteX215" fmla="*/ 1018 w 10000"/>
                    <a:gd name="connsiteY215" fmla="*/ 5870 h 10972"/>
                    <a:gd name="connsiteX216" fmla="*/ 973 w 10000"/>
                    <a:gd name="connsiteY216" fmla="*/ 5786 h 10972"/>
                    <a:gd name="connsiteX217" fmla="*/ 921 w 10000"/>
                    <a:gd name="connsiteY217" fmla="*/ 5606 h 10972"/>
                    <a:gd name="connsiteX218" fmla="*/ 850 w 10000"/>
                    <a:gd name="connsiteY218" fmla="*/ 5402 h 10972"/>
                    <a:gd name="connsiteX219" fmla="*/ 752 w 10000"/>
                    <a:gd name="connsiteY219" fmla="*/ 5221 h 10972"/>
                    <a:gd name="connsiteX220" fmla="*/ 636 w 10000"/>
                    <a:gd name="connsiteY220" fmla="*/ 5041 h 10972"/>
                    <a:gd name="connsiteX221" fmla="*/ 525 w 10000"/>
                    <a:gd name="connsiteY221" fmla="*/ 4885 h 10972"/>
                    <a:gd name="connsiteX222" fmla="*/ 435 w 10000"/>
                    <a:gd name="connsiteY222" fmla="*/ 4741 h 10972"/>
                    <a:gd name="connsiteX223" fmla="*/ 370 w 10000"/>
                    <a:gd name="connsiteY223" fmla="*/ 4620 h 10972"/>
                    <a:gd name="connsiteX224" fmla="*/ 305 w 10000"/>
                    <a:gd name="connsiteY224" fmla="*/ 4488 h 10972"/>
                    <a:gd name="connsiteX225" fmla="*/ 253 w 10000"/>
                    <a:gd name="connsiteY225" fmla="*/ 4368 h 10972"/>
                    <a:gd name="connsiteX226" fmla="*/ 214 w 10000"/>
                    <a:gd name="connsiteY226" fmla="*/ 4272 h 10972"/>
                    <a:gd name="connsiteX227" fmla="*/ 188 w 10000"/>
                    <a:gd name="connsiteY227" fmla="*/ 4212 h 10972"/>
                    <a:gd name="connsiteX228" fmla="*/ 182 w 10000"/>
                    <a:gd name="connsiteY228" fmla="*/ 4188 h 10972"/>
                    <a:gd name="connsiteX229" fmla="*/ 162 w 10000"/>
                    <a:gd name="connsiteY229" fmla="*/ 4188 h 10972"/>
                    <a:gd name="connsiteX230" fmla="*/ 143 w 10000"/>
                    <a:gd name="connsiteY230" fmla="*/ 4200 h 10972"/>
                    <a:gd name="connsiteX231" fmla="*/ 110 w 10000"/>
                    <a:gd name="connsiteY231" fmla="*/ 4200 h 10972"/>
                    <a:gd name="connsiteX232" fmla="*/ 32 w 10000"/>
                    <a:gd name="connsiteY232" fmla="*/ 4164 h 10972"/>
                    <a:gd name="connsiteX233" fmla="*/ 6 w 10000"/>
                    <a:gd name="connsiteY233" fmla="*/ 4128 h 10972"/>
                    <a:gd name="connsiteX234" fmla="*/ 0 w 10000"/>
                    <a:gd name="connsiteY234" fmla="*/ 4055 h 10972"/>
                    <a:gd name="connsiteX235" fmla="*/ 39 w 10000"/>
                    <a:gd name="connsiteY235" fmla="*/ 3839 h 10972"/>
                    <a:gd name="connsiteX236" fmla="*/ 45 w 10000"/>
                    <a:gd name="connsiteY236" fmla="*/ 3719 h 10972"/>
                    <a:gd name="connsiteX237" fmla="*/ 45 w 10000"/>
                    <a:gd name="connsiteY237" fmla="*/ 3503 h 10972"/>
                    <a:gd name="connsiteX238" fmla="*/ 39 w 10000"/>
                    <a:gd name="connsiteY238" fmla="*/ 3382 h 10972"/>
                    <a:gd name="connsiteX239" fmla="*/ 45 w 10000"/>
                    <a:gd name="connsiteY239" fmla="*/ 3250 h 10972"/>
                    <a:gd name="connsiteX240" fmla="*/ 45 w 10000"/>
                    <a:gd name="connsiteY240" fmla="*/ 3118 h 10972"/>
                    <a:gd name="connsiteX241" fmla="*/ 32 w 10000"/>
                    <a:gd name="connsiteY241" fmla="*/ 3010 h 10972"/>
                    <a:gd name="connsiteX242" fmla="*/ 26 w 10000"/>
                    <a:gd name="connsiteY242" fmla="*/ 2902 h 10972"/>
                    <a:gd name="connsiteX243" fmla="*/ 13 w 10000"/>
                    <a:gd name="connsiteY243" fmla="*/ 2841 h 10972"/>
                    <a:gd name="connsiteX244" fmla="*/ 39 w 10000"/>
                    <a:gd name="connsiteY244" fmla="*/ 2781 h 10972"/>
                    <a:gd name="connsiteX245" fmla="*/ 78 w 10000"/>
                    <a:gd name="connsiteY245" fmla="*/ 2769 h 10972"/>
                    <a:gd name="connsiteX246" fmla="*/ 117 w 10000"/>
                    <a:gd name="connsiteY246" fmla="*/ 2781 h 10972"/>
                    <a:gd name="connsiteX247" fmla="*/ 156 w 10000"/>
                    <a:gd name="connsiteY247" fmla="*/ 2829 h 10972"/>
                    <a:gd name="connsiteX248" fmla="*/ 182 w 10000"/>
                    <a:gd name="connsiteY248" fmla="*/ 2902 h 10972"/>
                    <a:gd name="connsiteX249" fmla="*/ 208 w 10000"/>
                    <a:gd name="connsiteY249" fmla="*/ 2986 h 10972"/>
                    <a:gd name="connsiteX250" fmla="*/ 227 w 10000"/>
                    <a:gd name="connsiteY250" fmla="*/ 3046 h 10972"/>
                    <a:gd name="connsiteX251" fmla="*/ 259 w 10000"/>
                    <a:gd name="connsiteY251" fmla="*/ 3082 h 10972"/>
                    <a:gd name="connsiteX252" fmla="*/ 305 w 10000"/>
                    <a:gd name="connsiteY252" fmla="*/ 3058 h 10972"/>
                    <a:gd name="connsiteX253" fmla="*/ 370 w 10000"/>
                    <a:gd name="connsiteY253" fmla="*/ 3010 h 10972"/>
                    <a:gd name="connsiteX254" fmla="*/ 444 w 10000"/>
                    <a:gd name="connsiteY254" fmla="*/ 2829 h 10972"/>
                    <a:gd name="connsiteX255" fmla="*/ 422 w 10000"/>
                    <a:gd name="connsiteY255" fmla="*/ 2120 h 10972"/>
                    <a:gd name="connsiteX256" fmla="*/ 376 w 10000"/>
                    <a:gd name="connsiteY256" fmla="*/ 2048 h 10972"/>
                    <a:gd name="connsiteX257" fmla="*/ 344 w 10000"/>
                    <a:gd name="connsiteY257" fmla="*/ 1988 h 10972"/>
                    <a:gd name="connsiteX258" fmla="*/ 337 w 10000"/>
                    <a:gd name="connsiteY258" fmla="*/ 1916 h 10972"/>
                    <a:gd name="connsiteX259" fmla="*/ 357 w 10000"/>
                    <a:gd name="connsiteY259" fmla="*/ 1808 h 10972"/>
                    <a:gd name="connsiteX260" fmla="*/ 376 w 10000"/>
                    <a:gd name="connsiteY260" fmla="*/ 1652 h 10972"/>
                    <a:gd name="connsiteX261" fmla="*/ 402 w 10000"/>
                    <a:gd name="connsiteY261" fmla="*/ 1507 h 10972"/>
                    <a:gd name="connsiteX262" fmla="*/ 409 w 10000"/>
                    <a:gd name="connsiteY262" fmla="*/ 1351 h 10972"/>
                    <a:gd name="connsiteX263" fmla="*/ 435 w 10000"/>
                    <a:gd name="connsiteY263" fmla="*/ 1195 h 10972"/>
                    <a:gd name="connsiteX264" fmla="*/ 460 w 10000"/>
                    <a:gd name="connsiteY264" fmla="*/ 1099 h 10972"/>
                    <a:gd name="connsiteX265" fmla="*/ 486 w 10000"/>
                    <a:gd name="connsiteY265" fmla="*/ 1039 h 10972"/>
                    <a:gd name="connsiteX266" fmla="*/ 512 w 10000"/>
                    <a:gd name="connsiteY266" fmla="*/ 1003 h 10972"/>
                    <a:gd name="connsiteX267" fmla="*/ 532 w 10000"/>
                    <a:gd name="connsiteY267" fmla="*/ 966 h 10972"/>
                    <a:gd name="connsiteX268" fmla="*/ 558 w 10000"/>
                    <a:gd name="connsiteY268" fmla="*/ 918 h 10972"/>
                    <a:gd name="connsiteX269" fmla="*/ 558 w 10000"/>
                    <a:gd name="connsiteY269" fmla="*/ 906 h 10972"/>
                    <a:gd name="connsiteX270" fmla="*/ 584 w 10000"/>
                    <a:gd name="connsiteY270" fmla="*/ 624 h 10972"/>
                    <a:gd name="connsiteX271" fmla="*/ 623 w 10000"/>
                    <a:gd name="connsiteY271" fmla="*/ 257 h 10972"/>
                    <a:gd name="connsiteX272" fmla="*/ 681 w 10000"/>
                    <a:gd name="connsiteY272" fmla="*/ 0 h 10972"/>
                    <a:gd name="connsiteX273" fmla="*/ 1008 w 10000"/>
                    <a:gd name="connsiteY273" fmla="*/ 59 h 10972"/>
                    <a:gd name="connsiteX274" fmla="*/ 1255 w 10000"/>
                    <a:gd name="connsiteY274" fmla="*/ 18 h 10972"/>
                    <a:gd name="connsiteX275" fmla="*/ 1706 w 10000"/>
                    <a:gd name="connsiteY275" fmla="*/ 414 h 10972"/>
                    <a:gd name="connsiteX276" fmla="*/ 1829 w 10000"/>
                    <a:gd name="connsiteY276" fmla="*/ 594 h 10972"/>
                    <a:gd name="connsiteX277" fmla="*/ 2036 w 10000"/>
                    <a:gd name="connsiteY277" fmla="*/ 546 h 10972"/>
                    <a:gd name="connsiteX278" fmla="*/ 2166 w 10000"/>
                    <a:gd name="connsiteY278" fmla="*/ 257 h 10972"/>
                    <a:gd name="connsiteX279" fmla="*/ 2737 w 10000"/>
                    <a:gd name="connsiteY279" fmla="*/ 462 h 10972"/>
                    <a:gd name="connsiteX280" fmla="*/ 2905 w 10000"/>
                    <a:gd name="connsiteY280" fmla="*/ 702 h 10972"/>
                    <a:gd name="connsiteX281" fmla="*/ 3093 w 10000"/>
                    <a:gd name="connsiteY281" fmla="*/ 798 h 10972"/>
                    <a:gd name="connsiteX282" fmla="*/ 3567 w 10000"/>
                    <a:gd name="connsiteY282" fmla="*/ 546 h 10972"/>
                    <a:gd name="connsiteX283" fmla="*/ 3696 w 10000"/>
                    <a:gd name="connsiteY283" fmla="*/ 702 h 10972"/>
                    <a:gd name="connsiteX284" fmla="*/ 4073 w 10000"/>
                    <a:gd name="connsiteY284" fmla="*/ 245 h 10972"/>
                    <a:gd name="connsiteX285" fmla="*/ 4475 w 10000"/>
                    <a:gd name="connsiteY285" fmla="*/ 245 h 10972"/>
                    <a:gd name="connsiteX286" fmla="*/ 4715 w 10000"/>
                    <a:gd name="connsiteY286"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13 w 10000"/>
                    <a:gd name="connsiteY112" fmla="*/ 9416 h 10972"/>
                    <a:gd name="connsiteX113" fmla="*/ 6952 w 10000"/>
                    <a:gd name="connsiteY113" fmla="*/ 9620 h 10972"/>
                    <a:gd name="connsiteX114" fmla="*/ 6991 w 10000"/>
                    <a:gd name="connsiteY114" fmla="*/ 9735 h 10972"/>
                    <a:gd name="connsiteX115" fmla="*/ 6981 w 10000"/>
                    <a:gd name="connsiteY115" fmla="*/ 10022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6913 w 10000"/>
                    <a:gd name="connsiteY111" fmla="*/ 9416 h 10972"/>
                    <a:gd name="connsiteX112" fmla="*/ 6952 w 10000"/>
                    <a:gd name="connsiteY112" fmla="*/ 9620 h 10972"/>
                    <a:gd name="connsiteX113" fmla="*/ 6991 w 10000"/>
                    <a:gd name="connsiteY113" fmla="*/ 9735 h 10972"/>
                    <a:gd name="connsiteX114" fmla="*/ 6981 w 10000"/>
                    <a:gd name="connsiteY114" fmla="*/ 10022 h 10972"/>
                    <a:gd name="connsiteX115" fmla="*/ 6890 w 10000"/>
                    <a:gd name="connsiteY115" fmla="*/ 10402 h 10972"/>
                    <a:gd name="connsiteX116" fmla="*/ 6760 w 10000"/>
                    <a:gd name="connsiteY116" fmla="*/ 10702 h 10972"/>
                    <a:gd name="connsiteX117" fmla="*/ 6535 w 10000"/>
                    <a:gd name="connsiteY117" fmla="*/ 10840 h 10972"/>
                    <a:gd name="connsiteX118" fmla="*/ 6381 w 10000"/>
                    <a:gd name="connsiteY118" fmla="*/ 10972 h 10972"/>
                    <a:gd name="connsiteX119" fmla="*/ 6129 w 10000"/>
                    <a:gd name="connsiteY119" fmla="*/ 10894 h 10972"/>
                    <a:gd name="connsiteX120" fmla="*/ 6105 w 10000"/>
                    <a:gd name="connsiteY120" fmla="*/ 10372 h 10972"/>
                    <a:gd name="connsiteX121" fmla="*/ 6161 w 10000"/>
                    <a:gd name="connsiteY121" fmla="*/ 9993 h 10972"/>
                    <a:gd name="connsiteX122" fmla="*/ 6128 w 10000"/>
                    <a:gd name="connsiteY122" fmla="*/ 9897 h 10972"/>
                    <a:gd name="connsiteX123" fmla="*/ 6115 w 10000"/>
                    <a:gd name="connsiteY123" fmla="*/ 9813 h 10972"/>
                    <a:gd name="connsiteX124" fmla="*/ 6109 w 10000"/>
                    <a:gd name="connsiteY124" fmla="*/ 9729 h 10972"/>
                    <a:gd name="connsiteX125" fmla="*/ 6089 w 10000"/>
                    <a:gd name="connsiteY125" fmla="*/ 9656 h 10972"/>
                    <a:gd name="connsiteX126" fmla="*/ 6057 w 10000"/>
                    <a:gd name="connsiteY126" fmla="*/ 9584 h 10972"/>
                    <a:gd name="connsiteX127" fmla="*/ 6018 w 10000"/>
                    <a:gd name="connsiteY127" fmla="*/ 9536 h 10972"/>
                    <a:gd name="connsiteX128" fmla="*/ 5947 w 10000"/>
                    <a:gd name="connsiteY128" fmla="*/ 9512 h 10972"/>
                    <a:gd name="connsiteX129" fmla="*/ 5668 w 10000"/>
                    <a:gd name="connsiteY129" fmla="*/ 9464 h 10972"/>
                    <a:gd name="connsiteX130" fmla="*/ 5571 w 10000"/>
                    <a:gd name="connsiteY130" fmla="*/ 9416 h 10972"/>
                    <a:gd name="connsiteX131" fmla="*/ 5525 w 10000"/>
                    <a:gd name="connsiteY131" fmla="*/ 9380 h 10972"/>
                    <a:gd name="connsiteX132" fmla="*/ 5493 w 10000"/>
                    <a:gd name="connsiteY132" fmla="*/ 9320 h 10972"/>
                    <a:gd name="connsiteX133" fmla="*/ 5460 w 10000"/>
                    <a:gd name="connsiteY133" fmla="*/ 9248 h 10972"/>
                    <a:gd name="connsiteX134" fmla="*/ 5441 w 10000"/>
                    <a:gd name="connsiteY134" fmla="*/ 9188 h 10972"/>
                    <a:gd name="connsiteX135" fmla="*/ 5409 w 10000"/>
                    <a:gd name="connsiteY135" fmla="*/ 9116 h 10972"/>
                    <a:gd name="connsiteX136" fmla="*/ 5376 w 10000"/>
                    <a:gd name="connsiteY136" fmla="*/ 9104 h 10972"/>
                    <a:gd name="connsiteX137" fmla="*/ 5331 w 10000"/>
                    <a:gd name="connsiteY137" fmla="*/ 9104 h 10972"/>
                    <a:gd name="connsiteX138" fmla="*/ 5272 w 10000"/>
                    <a:gd name="connsiteY138" fmla="*/ 9128 h 10972"/>
                    <a:gd name="connsiteX139" fmla="*/ 5188 w 10000"/>
                    <a:gd name="connsiteY139" fmla="*/ 9236 h 10972"/>
                    <a:gd name="connsiteX140" fmla="*/ 5110 w 10000"/>
                    <a:gd name="connsiteY140" fmla="*/ 9344 h 10972"/>
                    <a:gd name="connsiteX141" fmla="*/ 5026 w 10000"/>
                    <a:gd name="connsiteY141" fmla="*/ 9464 h 10972"/>
                    <a:gd name="connsiteX142" fmla="*/ 4955 w 10000"/>
                    <a:gd name="connsiteY142" fmla="*/ 9584 h 10972"/>
                    <a:gd name="connsiteX143" fmla="*/ 4909 w 10000"/>
                    <a:gd name="connsiteY143" fmla="*/ 9692 h 10972"/>
                    <a:gd name="connsiteX144" fmla="*/ 4844 w 10000"/>
                    <a:gd name="connsiteY144" fmla="*/ 9813 h 10972"/>
                    <a:gd name="connsiteX145" fmla="*/ 4799 w 10000"/>
                    <a:gd name="connsiteY145" fmla="*/ 9873 h 10972"/>
                    <a:gd name="connsiteX146" fmla="*/ 4760 w 10000"/>
                    <a:gd name="connsiteY146" fmla="*/ 9945 h 10972"/>
                    <a:gd name="connsiteX147" fmla="*/ 4708 w 10000"/>
                    <a:gd name="connsiteY147" fmla="*/ 9993 h 10972"/>
                    <a:gd name="connsiteX148" fmla="*/ 4669 w 10000"/>
                    <a:gd name="connsiteY148" fmla="*/ 10029 h 10972"/>
                    <a:gd name="connsiteX149" fmla="*/ 4650 w 10000"/>
                    <a:gd name="connsiteY149" fmla="*/ 10041 h 10972"/>
                    <a:gd name="connsiteX150" fmla="*/ 4624 w 10000"/>
                    <a:gd name="connsiteY150" fmla="*/ 10029 h 10972"/>
                    <a:gd name="connsiteX151" fmla="*/ 4624 w 10000"/>
                    <a:gd name="connsiteY151" fmla="*/ 9993 h 10972"/>
                    <a:gd name="connsiteX152" fmla="*/ 4656 w 10000"/>
                    <a:gd name="connsiteY152" fmla="*/ 9813 h 10972"/>
                    <a:gd name="connsiteX153" fmla="*/ 4689 w 10000"/>
                    <a:gd name="connsiteY153" fmla="*/ 9584 h 10972"/>
                    <a:gd name="connsiteX154" fmla="*/ 4689 w 10000"/>
                    <a:gd name="connsiteY154" fmla="*/ 9392 h 10972"/>
                    <a:gd name="connsiteX155" fmla="*/ 4669 w 10000"/>
                    <a:gd name="connsiteY155" fmla="*/ 9320 h 10972"/>
                    <a:gd name="connsiteX156" fmla="*/ 4637 w 10000"/>
                    <a:gd name="connsiteY156" fmla="*/ 9260 h 10972"/>
                    <a:gd name="connsiteX157" fmla="*/ 4559 w 10000"/>
                    <a:gd name="connsiteY157" fmla="*/ 9236 h 10972"/>
                    <a:gd name="connsiteX158" fmla="*/ 4488 w 10000"/>
                    <a:gd name="connsiteY158" fmla="*/ 9260 h 10972"/>
                    <a:gd name="connsiteX159" fmla="*/ 4429 w 10000"/>
                    <a:gd name="connsiteY159" fmla="*/ 9320 h 10972"/>
                    <a:gd name="connsiteX160" fmla="*/ 4351 w 10000"/>
                    <a:gd name="connsiteY160" fmla="*/ 9368 h 10972"/>
                    <a:gd name="connsiteX161" fmla="*/ 4261 w 10000"/>
                    <a:gd name="connsiteY161" fmla="*/ 9404 h 10972"/>
                    <a:gd name="connsiteX162" fmla="*/ 4163 w 10000"/>
                    <a:gd name="connsiteY162" fmla="*/ 9416 h 10972"/>
                    <a:gd name="connsiteX163" fmla="*/ 4053 w 10000"/>
                    <a:gd name="connsiteY163" fmla="*/ 9380 h 10972"/>
                    <a:gd name="connsiteX164" fmla="*/ 3930 w 10000"/>
                    <a:gd name="connsiteY164" fmla="*/ 9320 h 10972"/>
                    <a:gd name="connsiteX165" fmla="*/ 3820 w 10000"/>
                    <a:gd name="connsiteY165" fmla="*/ 9236 h 10972"/>
                    <a:gd name="connsiteX166" fmla="*/ 3722 w 10000"/>
                    <a:gd name="connsiteY166" fmla="*/ 9128 h 10972"/>
                    <a:gd name="connsiteX167" fmla="*/ 3632 w 10000"/>
                    <a:gd name="connsiteY167" fmla="*/ 9055 h 10972"/>
                    <a:gd name="connsiteX168" fmla="*/ 3586 w 10000"/>
                    <a:gd name="connsiteY168" fmla="*/ 9007 h 10972"/>
                    <a:gd name="connsiteX169" fmla="*/ 3547 w 10000"/>
                    <a:gd name="connsiteY169" fmla="*/ 8983 h 10972"/>
                    <a:gd name="connsiteX170" fmla="*/ 3495 w 10000"/>
                    <a:gd name="connsiteY170" fmla="*/ 8995 h 10972"/>
                    <a:gd name="connsiteX171" fmla="*/ 3444 w 10000"/>
                    <a:gd name="connsiteY171" fmla="*/ 9031 h 10972"/>
                    <a:gd name="connsiteX172" fmla="*/ 3346 w 10000"/>
                    <a:gd name="connsiteY172" fmla="*/ 9031 h 10972"/>
                    <a:gd name="connsiteX173" fmla="*/ 3288 w 10000"/>
                    <a:gd name="connsiteY173" fmla="*/ 8971 h 10972"/>
                    <a:gd name="connsiteX174" fmla="*/ 3217 w 10000"/>
                    <a:gd name="connsiteY174" fmla="*/ 8863 h 10972"/>
                    <a:gd name="connsiteX175" fmla="*/ 3132 w 10000"/>
                    <a:gd name="connsiteY175" fmla="*/ 8767 h 10972"/>
                    <a:gd name="connsiteX176" fmla="*/ 3054 w 10000"/>
                    <a:gd name="connsiteY176" fmla="*/ 8647 h 10972"/>
                    <a:gd name="connsiteX177" fmla="*/ 2977 w 10000"/>
                    <a:gd name="connsiteY177" fmla="*/ 8563 h 10972"/>
                    <a:gd name="connsiteX178" fmla="*/ 2912 w 10000"/>
                    <a:gd name="connsiteY178" fmla="*/ 8479 h 10972"/>
                    <a:gd name="connsiteX179" fmla="*/ 2873 w 10000"/>
                    <a:gd name="connsiteY179" fmla="*/ 8406 h 10972"/>
                    <a:gd name="connsiteX180" fmla="*/ 2821 w 10000"/>
                    <a:gd name="connsiteY180" fmla="*/ 8346 h 10972"/>
                    <a:gd name="connsiteX181" fmla="*/ 2756 w 10000"/>
                    <a:gd name="connsiteY181" fmla="*/ 8262 h 10972"/>
                    <a:gd name="connsiteX182" fmla="*/ 2685 w 10000"/>
                    <a:gd name="connsiteY182" fmla="*/ 8154 h 10972"/>
                    <a:gd name="connsiteX183" fmla="*/ 2607 w 10000"/>
                    <a:gd name="connsiteY183" fmla="*/ 8034 h 10972"/>
                    <a:gd name="connsiteX184" fmla="*/ 2536 w 10000"/>
                    <a:gd name="connsiteY184" fmla="*/ 7938 h 10972"/>
                    <a:gd name="connsiteX185" fmla="*/ 2471 w 10000"/>
                    <a:gd name="connsiteY185" fmla="*/ 7829 h 10972"/>
                    <a:gd name="connsiteX186" fmla="*/ 2451 w 10000"/>
                    <a:gd name="connsiteY186" fmla="*/ 7757 h 10972"/>
                    <a:gd name="connsiteX187" fmla="*/ 2432 w 10000"/>
                    <a:gd name="connsiteY187" fmla="*/ 7649 h 10972"/>
                    <a:gd name="connsiteX188" fmla="*/ 2425 w 10000"/>
                    <a:gd name="connsiteY188" fmla="*/ 7517 h 10972"/>
                    <a:gd name="connsiteX189" fmla="*/ 2412 w 10000"/>
                    <a:gd name="connsiteY189" fmla="*/ 7397 h 10972"/>
                    <a:gd name="connsiteX190" fmla="*/ 2387 w 10000"/>
                    <a:gd name="connsiteY190" fmla="*/ 7301 h 10972"/>
                    <a:gd name="connsiteX191" fmla="*/ 2361 w 10000"/>
                    <a:gd name="connsiteY191" fmla="*/ 7241 h 10972"/>
                    <a:gd name="connsiteX192" fmla="*/ 2335 w 10000"/>
                    <a:gd name="connsiteY192" fmla="*/ 7241 h 10972"/>
                    <a:gd name="connsiteX193" fmla="*/ 2270 w 10000"/>
                    <a:gd name="connsiteY193" fmla="*/ 7325 h 10972"/>
                    <a:gd name="connsiteX194" fmla="*/ 2224 w 10000"/>
                    <a:gd name="connsiteY194" fmla="*/ 7385 h 10972"/>
                    <a:gd name="connsiteX195" fmla="*/ 2185 w 10000"/>
                    <a:gd name="connsiteY195" fmla="*/ 7433 h 10972"/>
                    <a:gd name="connsiteX196" fmla="*/ 2140 w 10000"/>
                    <a:gd name="connsiteY196" fmla="*/ 7445 h 10972"/>
                    <a:gd name="connsiteX197" fmla="*/ 2114 w 10000"/>
                    <a:gd name="connsiteY197" fmla="*/ 7409 h 10972"/>
                    <a:gd name="connsiteX198" fmla="*/ 2095 w 10000"/>
                    <a:gd name="connsiteY198" fmla="*/ 7337 h 10972"/>
                    <a:gd name="connsiteX199" fmla="*/ 2043 w 10000"/>
                    <a:gd name="connsiteY199" fmla="*/ 7072 h 10972"/>
                    <a:gd name="connsiteX200" fmla="*/ 1952 w 10000"/>
                    <a:gd name="connsiteY200" fmla="*/ 6844 h 10972"/>
                    <a:gd name="connsiteX201" fmla="*/ 1835 w 10000"/>
                    <a:gd name="connsiteY201" fmla="*/ 6604 h 10972"/>
                    <a:gd name="connsiteX202" fmla="*/ 1764 w 10000"/>
                    <a:gd name="connsiteY202" fmla="*/ 6483 h 10972"/>
                    <a:gd name="connsiteX203" fmla="*/ 1673 w 10000"/>
                    <a:gd name="connsiteY203" fmla="*/ 6339 h 10972"/>
                    <a:gd name="connsiteX204" fmla="*/ 1518 w 10000"/>
                    <a:gd name="connsiteY204" fmla="*/ 6075 h 10972"/>
                    <a:gd name="connsiteX205" fmla="*/ 1453 w 10000"/>
                    <a:gd name="connsiteY205" fmla="*/ 5942 h 10972"/>
                    <a:gd name="connsiteX206" fmla="*/ 1407 w 10000"/>
                    <a:gd name="connsiteY206" fmla="*/ 5846 h 10972"/>
                    <a:gd name="connsiteX207" fmla="*/ 1349 w 10000"/>
                    <a:gd name="connsiteY207" fmla="*/ 5750 h 10972"/>
                    <a:gd name="connsiteX208" fmla="*/ 1297 w 10000"/>
                    <a:gd name="connsiteY208" fmla="*/ 5738 h 10972"/>
                    <a:gd name="connsiteX209" fmla="*/ 1232 w 10000"/>
                    <a:gd name="connsiteY209" fmla="*/ 5738 h 10972"/>
                    <a:gd name="connsiteX210" fmla="*/ 1187 w 10000"/>
                    <a:gd name="connsiteY210" fmla="*/ 5798 h 10972"/>
                    <a:gd name="connsiteX211" fmla="*/ 1109 w 10000"/>
                    <a:gd name="connsiteY211" fmla="*/ 5918 h 10972"/>
                    <a:gd name="connsiteX212" fmla="*/ 1070 w 10000"/>
                    <a:gd name="connsiteY212" fmla="*/ 5930 h 10972"/>
                    <a:gd name="connsiteX213" fmla="*/ 1018 w 10000"/>
                    <a:gd name="connsiteY213" fmla="*/ 5870 h 10972"/>
                    <a:gd name="connsiteX214" fmla="*/ 973 w 10000"/>
                    <a:gd name="connsiteY214" fmla="*/ 5786 h 10972"/>
                    <a:gd name="connsiteX215" fmla="*/ 921 w 10000"/>
                    <a:gd name="connsiteY215" fmla="*/ 5606 h 10972"/>
                    <a:gd name="connsiteX216" fmla="*/ 850 w 10000"/>
                    <a:gd name="connsiteY216" fmla="*/ 5402 h 10972"/>
                    <a:gd name="connsiteX217" fmla="*/ 752 w 10000"/>
                    <a:gd name="connsiteY217" fmla="*/ 5221 h 10972"/>
                    <a:gd name="connsiteX218" fmla="*/ 636 w 10000"/>
                    <a:gd name="connsiteY218" fmla="*/ 5041 h 10972"/>
                    <a:gd name="connsiteX219" fmla="*/ 525 w 10000"/>
                    <a:gd name="connsiteY219" fmla="*/ 4885 h 10972"/>
                    <a:gd name="connsiteX220" fmla="*/ 435 w 10000"/>
                    <a:gd name="connsiteY220" fmla="*/ 4741 h 10972"/>
                    <a:gd name="connsiteX221" fmla="*/ 370 w 10000"/>
                    <a:gd name="connsiteY221" fmla="*/ 4620 h 10972"/>
                    <a:gd name="connsiteX222" fmla="*/ 305 w 10000"/>
                    <a:gd name="connsiteY222" fmla="*/ 4488 h 10972"/>
                    <a:gd name="connsiteX223" fmla="*/ 253 w 10000"/>
                    <a:gd name="connsiteY223" fmla="*/ 4368 h 10972"/>
                    <a:gd name="connsiteX224" fmla="*/ 214 w 10000"/>
                    <a:gd name="connsiteY224" fmla="*/ 4272 h 10972"/>
                    <a:gd name="connsiteX225" fmla="*/ 188 w 10000"/>
                    <a:gd name="connsiteY225" fmla="*/ 4212 h 10972"/>
                    <a:gd name="connsiteX226" fmla="*/ 182 w 10000"/>
                    <a:gd name="connsiteY226" fmla="*/ 4188 h 10972"/>
                    <a:gd name="connsiteX227" fmla="*/ 162 w 10000"/>
                    <a:gd name="connsiteY227" fmla="*/ 4188 h 10972"/>
                    <a:gd name="connsiteX228" fmla="*/ 143 w 10000"/>
                    <a:gd name="connsiteY228" fmla="*/ 4200 h 10972"/>
                    <a:gd name="connsiteX229" fmla="*/ 110 w 10000"/>
                    <a:gd name="connsiteY229" fmla="*/ 4200 h 10972"/>
                    <a:gd name="connsiteX230" fmla="*/ 32 w 10000"/>
                    <a:gd name="connsiteY230" fmla="*/ 4164 h 10972"/>
                    <a:gd name="connsiteX231" fmla="*/ 6 w 10000"/>
                    <a:gd name="connsiteY231" fmla="*/ 4128 h 10972"/>
                    <a:gd name="connsiteX232" fmla="*/ 0 w 10000"/>
                    <a:gd name="connsiteY232" fmla="*/ 4055 h 10972"/>
                    <a:gd name="connsiteX233" fmla="*/ 39 w 10000"/>
                    <a:gd name="connsiteY233" fmla="*/ 3839 h 10972"/>
                    <a:gd name="connsiteX234" fmla="*/ 45 w 10000"/>
                    <a:gd name="connsiteY234" fmla="*/ 3719 h 10972"/>
                    <a:gd name="connsiteX235" fmla="*/ 45 w 10000"/>
                    <a:gd name="connsiteY235" fmla="*/ 3503 h 10972"/>
                    <a:gd name="connsiteX236" fmla="*/ 39 w 10000"/>
                    <a:gd name="connsiteY236" fmla="*/ 3382 h 10972"/>
                    <a:gd name="connsiteX237" fmla="*/ 45 w 10000"/>
                    <a:gd name="connsiteY237" fmla="*/ 3250 h 10972"/>
                    <a:gd name="connsiteX238" fmla="*/ 45 w 10000"/>
                    <a:gd name="connsiteY238" fmla="*/ 3118 h 10972"/>
                    <a:gd name="connsiteX239" fmla="*/ 32 w 10000"/>
                    <a:gd name="connsiteY239" fmla="*/ 3010 h 10972"/>
                    <a:gd name="connsiteX240" fmla="*/ 26 w 10000"/>
                    <a:gd name="connsiteY240" fmla="*/ 2902 h 10972"/>
                    <a:gd name="connsiteX241" fmla="*/ 13 w 10000"/>
                    <a:gd name="connsiteY241" fmla="*/ 2841 h 10972"/>
                    <a:gd name="connsiteX242" fmla="*/ 39 w 10000"/>
                    <a:gd name="connsiteY242" fmla="*/ 2781 h 10972"/>
                    <a:gd name="connsiteX243" fmla="*/ 78 w 10000"/>
                    <a:gd name="connsiteY243" fmla="*/ 2769 h 10972"/>
                    <a:gd name="connsiteX244" fmla="*/ 117 w 10000"/>
                    <a:gd name="connsiteY244" fmla="*/ 2781 h 10972"/>
                    <a:gd name="connsiteX245" fmla="*/ 156 w 10000"/>
                    <a:gd name="connsiteY245" fmla="*/ 2829 h 10972"/>
                    <a:gd name="connsiteX246" fmla="*/ 182 w 10000"/>
                    <a:gd name="connsiteY246" fmla="*/ 2902 h 10972"/>
                    <a:gd name="connsiteX247" fmla="*/ 208 w 10000"/>
                    <a:gd name="connsiteY247" fmla="*/ 2986 h 10972"/>
                    <a:gd name="connsiteX248" fmla="*/ 227 w 10000"/>
                    <a:gd name="connsiteY248" fmla="*/ 3046 h 10972"/>
                    <a:gd name="connsiteX249" fmla="*/ 259 w 10000"/>
                    <a:gd name="connsiteY249" fmla="*/ 3082 h 10972"/>
                    <a:gd name="connsiteX250" fmla="*/ 305 w 10000"/>
                    <a:gd name="connsiteY250" fmla="*/ 3058 h 10972"/>
                    <a:gd name="connsiteX251" fmla="*/ 370 w 10000"/>
                    <a:gd name="connsiteY251" fmla="*/ 3010 h 10972"/>
                    <a:gd name="connsiteX252" fmla="*/ 444 w 10000"/>
                    <a:gd name="connsiteY252" fmla="*/ 2829 h 10972"/>
                    <a:gd name="connsiteX253" fmla="*/ 422 w 10000"/>
                    <a:gd name="connsiteY253" fmla="*/ 2120 h 10972"/>
                    <a:gd name="connsiteX254" fmla="*/ 376 w 10000"/>
                    <a:gd name="connsiteY254" fmla="*/ 2048 h 10972"/>
                    <a:gd name="connsiteX255" fmla="*/ 344 w 10000"/>
                    <a:gd name="connsiteY255" fmla="*/ 1988 h 10972"/>
                    <a:gd name="connsiteX256" fmla="*/ 337 w 10000"/>
                    <a:gd name="connsiteY256" fmla="*/ 1916 h 10972"/>
                    <a:gd name="connsiteX257" fmla="*/ 357 w 10000"/>
                    <a:gd name="connsiteY257" fmla="*/ 1808 h 10972"/>
                    <a:gd name="connsiteX258" fmla="*/ 376 w 10000"/>
                    <a:gd name="connsiteY258" fmla="*/ 1652 h 10972"/>
                    <a:gd name="connsiteX259" fmla="*/ 402 w 10000"/>
                    <a:gd name="connsiteY259" fmla="*/ 1507 h 10972"/>
                    <a:gd name="connsiteX260" fmla="*/ 409 w 10000"/>
                    <a:gd name="connsiteY260" fmla="*/ 1351 h 10972"/>
                    <a:gd name="connsiteX261" fmla="*/ 435 w 10000"/>
                    <a:gd name="connsiteY261" fmla="*/ 1195 h 10972"/>
                    <a:gd name="connsiteX262" fmla="*/ 460 w 10000"/>
                    <a:gd name="connsiteY262" fmla="*/ 1099 h 10972"/>
                    <a:gd name="connsiteX263" fmla="*/ 486 w 10000"/>
                    <a:gd name="connsiteY263" fmla="*/ 1039 h 10972"/>
                    <a:gd name="connsiteX264" fmla="*/ 512 w 10000"/>
                    <a:gd name="connsiteY264" fmla="*/ 1003 h 10972"/>
                    <a:gd name="connsiteX265" fmla="*/ 532 w 10000"/>
                    <a:gd name="connsiteY265" fmla="*/ 966 h 10972"/>
                    <a:gd name="connsiteX266" fmla="*/ 558 w 10000"/>
                    <a:gd name="connsiteY266" fmla="*/ 918 h 10972"/>
                    <a:gd name="connsiteX267" fmla="*/ 558 w 10000"/>
                    <a:gd name="connsiteY267" fmla="*/ 906 h 10972"/>
                    <a:gd name="connsiteX268" fmla="*/ 584 w 10000"/>
                    <a:gd name="connsiteY268" fmla="*/ 624 h 10972"/>
                    <a:gd name="connsiteX269" fmla="*/ 623 w 10000"/>
                    <a:gd name="connsiteY269" fmla="*/ 257 h 10972"/>
                    <a:gd name="connsiteX270" fmla="*/ 681 w 10000"/>
                    <a:gd name="connsiteY270" fmla="*/ 0 h 10972"/>
                    <a:gd name="connsiteX271" fmla="*/ 1008 w 10000"/>
                    <a:gd name="connsiteY271" fmla="*/ 59 h 10972"/>
                    <a:gd name="connsiteX272" fmla="*/ 1255 w 10000"/>
                    <a:gd name="connsiteY272" fmla="*/ 18 h 10972"/>
                    <a:gd name="connsiteX273" fmla="*/ 1706 w 10000"/>
                    <a:gd name="connsiteY273" fmla="*/ 414 h 10972"/>
                    <a:gd name="connsiteX274" fmla="*/ 1829 w 10000"/>
                    <a:gd name="connsiteY274" fmla="*/ 594 h 10972"/>
                    <a:gd name="connsiteX275" fmla="*/ 2036 w 10000"/>
                    <a:gd name="connsiteY275" fmla="*/ 546 h 10972"/>
                    <a:gd name="connsiteX276" fmla="*/ 2166 w 10000"/>
                    <a:gd name="connsiteY276" fmla="*/ 257 h 10972"/>
                    <a:gd name="connsiteX277" fmla="*/ 2737 w 10000"/>
                    <a:gd name="connsiteY277" fmla="*/ 462 h 10972"/>
                    <a:gd name="connsiteX278" fmla="*/ 2905 w 10000"/>
                    <a:gd name="connsiteY278" fmla="*/ 702 h 10972"/>
                    <a:gd name="connsiteX279" fmla="*/ 3093 w 10000"/>
                    <a:gd name="connsiteY279" fmla="*/ 798 h 10972"/>
                    <a:gd name="connsiteX280" fmla="*/ 3567 w 10000"/>
                    <a:gd name="connsiteY280" fmla="*/ 546 h 10972"/>
                    <a:gd name="connsiteX281" fmla="*/ 3696 w 10000"/>
                    <a:gd name="connsiteY281" fmla="*/ 702 h 10972"/>
                    <a:gd name="connsiteX282" fmla="*/ 4073 w 10000"/>
                    <a:gd name="connsiteY282" fmla="*/ 245 h 10972"/>
                    <a:gd name="connsiteX283" fmla="*/ 4475 w 10000"/>
                    <a:gd name="connsiteY283" fmla="*/ 245 h 10972"/>
                    <a:gd name="connsiteX284" fmla="*/ 4715 w 10000"/>
                    <a:gd name="connsiteY284"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121 w 10000"/>
                    <a:gd name="connsiteY108" fmla="*/ 9104 h 10972"/>
                    <a:gd name="connsiteX109" fmla="*/ 7049 w 10000"/>
                    <a:gd name="connsiteY109" fmla="*/ 9140 h 10972"/>
                    <a:gd name="connsiteX110" fmla="*/ 6913 w 10000"/>
                    <a:gd name="connsiteY110" fmla="*/ 9416 h 10972"/>
                    <a:gd name="connsiteX111" fmla="*/ 6952 w 10000"/>
                    <a:gd name="connsiteY111" fmla="*/ 9620 h 10972"/>
                    <a:gd name="connsiteX112" fmla="*/ 6991 w 10000"/>
                    <a:gd name="connsiteY112" fmla="*/ 9735 h 10972"/>
                    <a:gd name="connsiteX113" fmla="*/ 6981 w 10000"/>
                    <a:gd name="connsiteY113" fmla="*/ 10022 h 10972"/>
                    <a:gd name="connsiteX114" fmla="*/ 6890 w 10000"/>
                    <a:gd name="connsiteY114" fmla="*/ 10402 h 10972"/>
                    <a:gd name="connsiteX115" fmla="*/ 6760 w 10000"/>
                    <a:gd name="connsiteY115" fmla="*/ 10702 h 10972"/>
                    <a:gd name="connsiteX116" fmla="*/ 6535 w 10000"/>
                    <a:gd name="connsiteY116" fmla="*/ 10840 h 10972"/>
                    <a:gd name="connsiteX117" fmla="*/ 6381 w 10000"/>
                    <a:gd name="connsiteY117" fmla="*/ 10972 h 10972"/>
                    <a:gd name="connsiteX118" fmla="*/ 6129 w 10000"/>
                    <a:gd name="connsiteY118" fmla="*/ 10894 h 10972"/>
                    <a:gd name="connsiteX119" fmla="*/ 6105 w 10000"/>
                    <a:gd name="connsiteY119" fmla="*/ 10372 h 10972"/>
                    <a:gd name="connsiteX120" fmla="*/ 6161 w 10000"/>
                    <a:gd name="connsiteY120" fmla="*/ 9993 h 10972"/>
                    <a:gd name="connsiteX121" fmla="*/ 6128 w 10000"/>
                    <a:gd name="connsiteY121" fmla="*/ 9897 h 10972"/>
                    <a:gd name="connsiteX122" fmla="*/ 6115 w 10000"/>
                    <a:gd name="connsiteY122" fmla="*/ 9813 h 10972"/>
                    <a:gd name="connsiteX123" fmla="*/ 6109 w 10000"/>
                    <a:gd name="connsiteY123" fmla="*/ 9729 h 10972"/>
                    <a:gd name="connsiteX124" fmla="*/ 6089 w 10000"/>
                    <a:gd name="connsiteY124" fmla="*/ 9656 h 10972"/>
                    <a:gd name="connsiteX125" fmla="*/ 6057 w 10000"/>
                    <a:gd name="connsiteY125" fmla="*/ 9584 h 10972"/>
                    <a:gd name="connsiteX126" fmla="*/ 6018 w 10000"/>
                    <a:gd name="connsiteY126" fmla="*/ 9536 h 10972"/>
                    <a:gd name="connsiteX127" fmla="*/ 5947 w 10000"/>
                    <a:gd name="connsiteY127" fmla="*/ 9512 h 10972"/>
                    <a:gd name="connsiteX128" fmla="*/ 5668 w 10000"/>
                    <a:gd name="connsiteY128" fmla="*/ 9464 h 10972"/>
                    <a:gd name="connsiteX129" fmla="*/ 5571 w 10000"/>
                    <a:gd name="connsiteY129" fmla="*/ 9416 h 10972"/>
                    <a:gd name="connsiteX130" fmla="*/ 5525 w 10000"/>
                    <a:gd name="connsiteY130" fmla="*/ 9380 h 10972"/>
                    <a:gd name="connsiteX131" fmla="*/ 5493 w 10000"/>
                    <a:gd name="connsiteY131" fmla="*/ 9320 h 10972"/>
                    <a:gd name="connsiteX132" fmla="*/ 5460 w 10000"/>
                    <a:gd name="connsiteY132" fmla="*/ 9248 h 10972"/>
                    <a:gd name="connsiteX133" fmla="*/ 5441 w 10000"/>
                    <a:gd name="connsiteY133" fmla="*/ 9188 h 10972"/>
                    <a:gd name="connsiteX134" fmla="*/ 5409 w 10000"/>
                    <a:gd name="connsiteY134" fmla="*/ 9116 h 10972"/>
                    <a:gd name="connsiteX135" fmla="*/ 5376 w 10000"/>
                    <a:gd name="connsiteY135" fmla="*/ 9104 h 10972"/>
                    <a:gd name="connsiteX136" fmla="*/ 5331 w 10000"/>
                    <a:gd name="connsiteY136" fmla="*/ 9104 h 10972"/>
                    <a:gd name="connsiteX137" fmla="*/ 5272 w 10000"/>
                    <a:gd name="connsiteY137" fmla="*/ 9128 h 10972"/>
                    <a:gd name="connsiteX138" fmla="*/ 5188 w 10000"/>
                    <a:gd name="connsiteY138" fmla="*/ 9236 h 10972"/>
                    <a:gd name="connsiteX139" fmla="*/ 5110 w 10000"/>
                    <a:gd name="connsiteY139" fmla="*/ 9344 h 10972"/>
                    <a:gd name="connsiteX140" fmla="*/ 5026 w 10000"/>
                    <a:gd name="connsiteY140" fmla="*/ 9464 h 10972"/>
                    <a:gd name="connsiteX141" fmla="*/ 4955 w 10000"/>
                    <a:gd name="connsiteY141" fmla="*/ 9584 h 10972"/>
                    <a:gd name="connsiteX142" fmla="*/ 4909 w 10000"/>
                    <a:gd name="connsiteY142" fmla="*/ 9692 h 10972"/>
                    <a:gd name="connsiteX143" fmla="*/ 4844 w 10000"/>
                    <a:gd name="connsiteY143" fmla="*/ 9813 h 10972"/>
                    <a:gd name="connsiteX144" fmla="*/ 4799 w 10000"/>
                    <a:gd name="connsiteY144" fmla="*/ 9873 h 10972"/>
                    <a:gd name="connsiteX145" fmla="*/ 4760 w 10000"/>
                    <a:gd name="connsiteY145" fmla="*/ 9945 h 10972"/>
                    <a:gd name="connsiteX146" fmla="*/ 4708 w 10000"/>
                    <a:gd name="connsiteY146" fmla="*/ 9993 h 10972"/>
                    <a:gd name="connsiteX147" fmla="*/ 4669 w 10000"/>
                    <a:gd name="connsiteY147" fmla="*/ 10029 h 10972"/>
                    <a:gd name="connsiteX148" fmla="*/ 4650 w 10000"/>
                    <a:gd name="connsiteY148" fmla="*/ 10041 h 10972"/>
                    <a:gd name="connsiteX149" fmla="*/ 4624 w 10000"/>
                    <a:gd name="connsiteY149" fmla="*/ 10029 h 10972"/>
                    <a:gd name="connsiteX150" fmla="*/ 4624 w 10000"/>
                    <a:gd name="connsiteY150" fmla="*/ 9993 h 10972"/>
                    <a:gd name="connsiteX151" fmla="*/ 4656 w 10000"/>
                    <a:gd name="connsiteY151" fmla="*/ 9813 h 10972"/>
                    <a:gd name="connsiteX152" fmla="*/ 4689 w 10000"/>
                    <a:gd name="connsiteY152" fmla="*/ 9584 h 10972"/>
                    <a:gd name="connsiteX153" fmla="*/ 4689 w 10000"/>
                    <a:gd name="connsiteY153" fmla="*/ 9392 h 10972"/>
                    <a:gd name="connsiteX154" fmla="*/ 4669 w 10000"/>
                    <a:gd name="connsiteY154" fmla="*/ 9320 h 10972"/>
                    <a:gd name="connsiteX155" fmla="*/ 4637 w 10000"/>
                    <a:gd name="connsiteY155" fmla="*/ 9260 h 10972"/>
                    <a:gd name="connsiteX156" fmla="*/ 4559 w 10000"/>
                    <a:gd name="connsiteY156" fmla="*/ 9236 h 10972"/>
                    <a:gd name="connsiteX157" fmla="*/ 4488 w 10000"/>
                    <a:gd name="connsiteY157" fmla="*/ 9260 h 10972"/>
                    <a:gd name="connsiteX158" fmla="*/ 4429 w 10000"/>
                    <a:gd name="connsiteY158" fmla="*/ 9320 h 10972"/>
                    <a:gd name="connsiteX159" fmla="*/ 4351 w 10000"/>
                    <a:gd name="connsiteY159" fmla="*/ 9368 h 10972"/>
                    <a:gd name="connsiteX160" fmla="*/ 4261 w 10000"/>
                    <a:gd name="connsiteY160" fmla="*/ 9404 h 10972"/>
                    <a:gd name="connsiteX161" fmla="*/ 4163 w 10000"/>
                    <a:gd name="connsiteY161" fmla="*/ 9416 h 10972"/>
                    <a:gd name="connsiteX162" fmla="*/ 4053 w 10000"/>
                    <a:gd name="connsiteY162" fmla="*/ 9380 h 10972"/>
                    <a:gd name="connsiteX163" fmla="*/ 3930 w 10000"/>
                    <a:gd name="connsiteY163" fmla="*/ 9320 h 10972"/>
                    <a:gd name="connsiteX164" fmla="*/ 3820 w 10000"/>
                    <a:gd name="connsiteY164" fmla="*/ 9236 h 10972"/>
                    <a:gd name="connsiteX165" fmla="*/ 3722 w 10000"/>
                    <a:gd name="connsiteY165" fmla="*/ 9128 h 10972"/>
                    <a:gd name="connsiteX166" fmla="*/ 3632 w 10000"/>
                    <a:gd name="connsiteY166" fmla="*/ 9055 h 10972"/>
                    <a:gd name="connsiteX167" fmla="*/ 3586 w 10000"/>
                    <a:gd name="connsiteY167" fmla="*/ 9007 h 10972"/>
                    <a:gd name="connsiteX168" fmla="*/ 3547 w 10000"/>
                    <a:gd name="connsiteY168" fmla="*/ 8983 h 10972"/>
                    <a:gd name="connsiteX169" fmla="*/ 3495 w 10000"/>
                    <a:gd name="connsiteY169" fmla="*/ 8995 h 10972"/>
                    <a:gd name="connsiteX170" fmla="*/ 3444 w 10000"/>
                    <a:gd name="connsiteY170" fmla="*/ 9031 h 10972"/>
                    <a:gd name="connsiteX171" fmla="*/ 3346 w 10000"/>
                    <a:gd name="connsiteY171" fmla="*/ 9031 h 10972"/>
                    <a:gd name="connsiteX172" fmla="*/ 3288 w 10000"/>
                    <a:gd name="connsiteY172" fmla="*/ 8971 h 10972"/>
                    <a:gd name="connsiteX173" fmla="*/ 3217 w 10000"/>
                    <a:gd name="connsiteY173" fmla="*/ 8863 h 10972"/>
                    <a:gd name="connsiteX174" fmla="*/ 3132 w 10000"/>
                    <a:gd name="connsiteY174" fmla="*/ 8767 h 10972"/>
                    <a:gd name="connsiteX175" fmla="*/ 3054 w 10000"/>
                    <a:gd name="connsiteY175" fmla="*/ 8647 h 10972"/>
                    <a:gd name="connsiteX176" fmla="*/ 2977 w 10000"/>
                    <a:gd name="connsiteY176" fmla="*/ 8563 h 10972"/>
                    <a:gd name="connsiteX177" fmla="*/ 2912 w 10000"/>
                    <a:gd name="connsiteY177" fmla="*/ 8479 h 10972"/>
                    <a:gd name="connsiteX178" fmla="*/ 2873 w 10000"/>
                    <a:gd name="connsiteY178" fmla="*/ 8406 h 10972"/>
                    <a:gd name="connsiteX179" fmla="*/ 2821 w 10000"/>
                    <a:gd name="connsiteY179" fmla="*/ 8346 h 10972"/>
                    <a:gd name="connsiteX180" fmla="*/ 2756 w 10000"/>
                    <a:gd name="connsiteY180" fmla="*/ 8262 h 10972"/>
                    <a:gd name="connsiteX181" fmla="*/ 2685 w 10000"/>
                    <a:gd name="connsiteY181" fmla="*/ 8154 h 10972"/>
                    <a:gd name="connsiteX182" fmla="*/ 2607 w 10000"/>
                    <a:gd name="connsiteY182" fmla="*/ 8034 h 10972"/>
                    <a:gd name="connsiteX183" fmla="*/ 2536 w 10000"/>
                    <a:gd name="connsiteY183" fmla="*/ 7938 h 10972"/>
                    <a:gd name="connsiteX184" fmla="*/ 2471 w 10000"/>
                    <a:gd name="connsiteY184" fmla="*/ 7829 h 10972"/>
                    <a:gd name="connsiteX185" fmla="*/ 2451 w 10000"/>
                    <a:gd name="connsiteY185" fmla="*/ 7757 h 10972"/>
                    <a:gd name="connsiteX186" fmla="*/ 2432 w 10000"/>
                    <a:gd name="connsiteY186" fmla="*/ 7649 h 10972"/>
                    <a:gd name="connsiteX187" fmla="*/ 2425 w 10000"/>
                    <a:gd name="connsiteY187" fmla="*/ 7517 h 10972"/>
                    <a:gd name="connsiteX188" fmla="*/ 2412 w 10000"/>
                    <a:gd name="connsiteY188" fmla="*/ 7397 h 10972"/>
                    <a:gd name="connsiteX189" fmla="*/ 2387 w 10000"/>
                    <a:gd name="connsiteY189" fmla="*/ 7301 h 10972"/>
                    <a:gd name="connsiteX190" fmla="*/ 2361 w 10000"/>
                    <a:gd name="connsiteY190" fmla="*/ 7241 h 10972"/>
                    <a:gd name="connsiteX191" fmla="*/ 2335 w 10000"/>
                    <a:gd name="connsiteY191" fmla="*/ 7241 h 10972"/>
                    <a:gd name="connsiteX192" fmla="*/ 2270 w 10000"/>
                    <a:gd name="connsiteY192" fmla="*/ 7325 h 10972"/>
                    <a:gd name="connsiteX193" fmla="*/ 2224 w 10000"/>
                    <a:gd name="connsiteY193" fmla="*/ 7385 h 10972"/>
                    <a:gd name="connsiteX194" fmla="*/ 2185 w 10000"/>
                    <a:gd name="connsiteY194" fmla="*/ 7433 h 10972"/>
                    <a:gd name="connsiteX195" fmla="*/ 2140 w 10000"/>
                    <a:gd name="connsiteY195" fmla="*/ 7445 h 10972"/>
                    <a:gd name="connsiteX196" fmla="*/ 2114 w 10000"/>
                    <a:gd name="connsiteY196" fmla="*/ 7409 h 10972"/>
                    <a:gd name="connsiteX197" fmla="*/ 2095 w 10000"/>
                    <a:gd name="connsiteY197" fmla="*/ 7337 h 10972"/>
                    <a:gd name="connsiteX198" fmla="*/ 2043 w 10000"/>
                    <a:gd name="connsiteY198" fmla="*/ 7072 h 10972"/>
                    <a:gd name="connsiteX199" fmla="*/ 1952 w 10000"/>
                    <a:gd name="connsiteY199" fmla="*/ 6844 h 10972"/>
                    <a:gd name="connsiteX200" fmla="*/ 1835 w 10000"/>
                    <a:gd name="connsiteY200" fmla="*/ 6604 h 10972"/>
                    <a:gd name="connsiteX201" fmla="*/ 1764 w 10000"/>
                    <a:gd name="connsiteY201" fmla="*/ 6483 h 10972"/>
                    <a:gd name="connsiteX202" fmla="*/ 1673 w 10000"/>
                    <a:gd name="connsiteY202" fmla="*/ 6339 h 10972"/>
                    <a:gd name="connsiteX203" fmla="*/ 1518 w 10000"/>
                    <a:gd name="connsiteY203" fmla="*/ 6075 h 10972"/>
                    <a:gd name="connsiteX204" fmla="*/ 1453 w 10000"/>
                    <a:gd name="connsiteY204" fmla="*/ 5942 h 10972"/>
                    <a:gd name="connsiteX205" fmla="*/ 1407 w 10000"/>
                    <a:gd name="connsiteY205" fmla="*/ 5846 h 10972"/>
                    <a:gd name="connsiteX206" fmla="*/ 1349 w 10000"/>
                    <a:gd name="connsiteY206" fmla="*/ 5750 h 10972"/>
                    <a:gd name="connsiteX207" fmla="*/ 1297 w 10000"/>
                    <a:gd name="connsiteY207" fmla="*/ 5738 h 10972"/>
                    <a:gd name="connsiteX208" fmla="*/ 1232 w 10000"/>
                    <a:gd name="connsiteY208" fmla="*/ 5738 h 10972"/>
                    <a:gd name="connsiteX209" fmla="*/ 1187 w 10000"/>
                    <a:gd name="connsiteY209" fmla="*/ 5798 h 10972"/>
                    <a:gd name="connsiteX210" fmla="*/ 1109 w 10000"/>
                    <a:gd name="connsiteY210" fmla="*/ 5918 h 10972"/>
                    <a:gd name="connsiteX211" fmla="*/ 1070 w 10000"/>
                    <a:gd name="connsiteY211" fmla="*/ 5930 h 10972"/>
                    <a:gd name="connsiteX212" fmla="*/ 1018 w 10000"/>
                    <a:gd name="connsiteY212" fmla="*/ 5870 h 10972"/>
                    <a:gd name="connsiteX213" fmla="*/ 973 w 10000"/>
                    <a:gd name="connsiteY213" fmla="*/ 5786 h 10972"/>
                    <a:gd name="connsiteX214" fmla="*/ 921 w 10000"/>
                    <a:gd name="connsiteY214" fmla="*/ 5606 h 10972"/>
                    <a:gd name="connsiteX215" fmla="*/ 850 w 10000"/>
                    <a:gd name="connsiteY215" fmla="*/ 5402 h 10972"/>
                    <a:gd name="connsiteX216" fmla="*/ 752 w 10000"/>
                    <a:gd name="connsiteY216" fmla="*/ 5221 h 10972"/>
                    <a:gd name="connsiteX217" fmla="*/ 636 w 10000"/>
                    <a:gd name="connsiteY217" fmla="*/ 5041 h 10972"/>
                    <a:gd name="connsiteX218" fmla="*/ 525 w 10000"/>
                    <a:gd name="connsiteY218" fmla="*/ 4885 h 10972"/>
                    <a:gd name="connsiteX219" fmla="*/ 435 w 10000"/>
                    <a:gd name="connsiteY219" fmla="*/ 4741 h 10972"/>
                    <a:gd name="connsiteX220" fmla="*/ 370 w 10000"/>
                    <a:gd name="connsiteY220" fmla="*/ 4620 h 10972"/>
                    <a:gd name="connsiteX221" fmla="*/ 305 w 10000"/>
                    <a:gd name="connsiteY221" fmla="*/ 4488 h 10972"/>
                    <a:gd name="connsiteX222" fmla="*/ 253 w 10000"/>
                    <a:gd name="connsiteY222" fmla="*/ 4368 h 10972"/>
                    <a:gd name="connsiteX223" fmla="*/ 214 w 10000"/>
                    <a:gd name="connsiteY223" fmla="*/ 4272 h 10972"/>
                    <a:gd name="connsiteX224" fmla="*/ 188 w 10000"/>
                    <a:gd name="connsiteY224" fmla="*/ 4212 h 10972"/>
                    <a:gd name="connsiteX225" fmla="*/ 182 w 10000"/>
                    <a:gd name="connsiteY225" fmla="*/ 4188 h 10972"/>
                    <a:gd name="connsiteX226" fmla="*/ 162 w 10000"/>
                    <a:gd name="connsiteY226" fmla="*/ 4188 h 10972"/>
                    <a:gd name="connsiteX227" fmla="*/ 143 w 10000"/>
                    <a:gd name="connsiteY227" fmla="*/ 4200 h 10972"/>
                    <a:gd name="connsiteX228" fmla="*/ 110 w 10000"/>
                    <a:gd name="connsiteY228" fmla="*/ 4200 h 10972"/>
                    <a:gd name="connsiteX229" fmla="*/ 32 w 10000"/>
                    <a:gd name="connsiteY229" fmla="*/ 4164 h 10972"/>
                    <a:gd name="connsiteX230" fmla="*/ 6 w 10000"/>
                    <a:gd name="connsiteY230" fmla="*/ 4128 h 10972"/>
                    <a:gd name="connsiteX231" fmla="*/ 0 w 10000"/>
                    <a:gd name="connsiteY231" fmla="*/ 4055 h 10972"/>
                    <a:gd name="connsiteX232" fmla="*/ 39 w 10000"/>
                    <a:gd name="connsiteY232" fmla="*/ 3839 h 10972"/>
                    <a:gd name="connsiteX233" fmla="*/ 45 w 10000"/>
                    <a:gd name="connsiteY233" fmla="*/ 3719 h 10972"/>
                    <a:gd name="connsiteX234" fmla="*/ 45 w 10000"/>
                    <a:gd name="connsiteY234" fmla="*/ 3503 h 10972"/>
                    <a:gd name="connsiteX235" fmla="*/ 39 w 10000"/>
                    <a:gd name="connsiteY235" fmla="*/ 3382 h 10972"/>
                    <a:gd name="connsiteX236" fmla="*/ 45 w 10000"/>
                    <a:gd name="connsiteY236" fmla="*/ 3250 h 10972"/>
                    <a:gd name="connsiteX237" fmla="*/ 45 w 10000"/>
                    <a:gd name="connsiteY237" fmla="*/ 3118 h 10972"/>
                    <a:gd name="connsiteX238" fmla="*/ 32 w 10000"/>
                    <a:gd name="connsiteY238" fmla="*/ 3010 h 10972"/>
                    <a:gd name="connsiteX239" fmla="*/ 26 w 10000"/>
                    <a:gd name="connsiteY239" fmla="*/ 2902 h 10972"/>
                    <a:gd name="connsiteX240" fmla="*/ 13 w 10000"/>
                    <a:gd name="connsiteY240" fmla="*/ 2841 h 10972"/>
                    <a:gd name="connsiteX241" fmla="*/ 39 w 10000"/>
                    <a:gd name="connsiteY241" fmla="*/ 2781 h 10972"/>
                    <a:gd name="connsiteX242" fmla="*/ 78 w 10000"/>
                    <a:gd name="connsiteY242" fmla="*/ 2769 h 10972"/>
                    <a:gd name="connsiteX243" fmla="*/ 117 w 10000"/>
                    <a:gd name="connsiteY243" fmla="*/ 2781 h 10972"/>
                    <a:gd name="connsiteX244" fmla="*/ 156 w 10000"/>
                    <a:gd name="connsiteY244" fmla="*/ 2829 h 10972"/>
                    <a:gd name="connsiteX245" fmla="*/ 182 w 10000"/>
                    <a:gd name="connsiteY245" fmla="*/ 2902 h 10972"/>
                    <a:gd name="connsiteX246" fmla="*/ 208 w 10000"/>
                    <a:gd name="connsiteY246" fmla="*/ 2986 h 10972"/>
                    <a:gd name="connsiteX247" fmla="*/ 227 w 10000"/>
                    <a:gd name="connsiteY247" fmla="*/ 3046 h 10972"/>
                    <a:gd name="connsiteX248" fmla="*/ 259 w 10000"/>
                    <a:gd name="connsiteY248" fmla="*/ 3082 h 10972"/>
                    <a:gd name="connsiteX249" fmla="*/ 305 w 10000"/>
                    <a:gd name="connsiteY249" fmla="*/ 3058 h 10972"/>
                    <a:gd name="connsiteX250" fmla="*/ 370 w 10000"/>
                    <a:gd name="connsiteY250" fmla="*/ 3010 h 10972"/>
                    <a:gd name="connsiteX251" fmla="*/ 444 w 10000"/>
                    <a:gd name="connsiteY251" fmla="*/ 2829 h 10972"/>
                    <a:gd name="connsiteX252" fmla="*/ 422 w 10000"/>
                    <a:gd name="connsiteY252" fmla="*/ 2120 h 10972"/>
                    <a:gd name="connsiteX253" fmla="*/ 376 w 10000"/>
                    <a:gd name="connsiteY253" fmla="*/ 2048 h 10972"/>
                    <a:gd name="connsiteX254" fmla="*/ 344 w 10000"/>
                    <a:gd name="connsiteY254" fmla="*/ 1988 h 10972"/>
                    <a:gd name="connsiteX255" fmla="*/ 337 w 10000"/>
                    <a:gd name="connsiteY255" fmla="*/ 1916 h 10972"/>
                    <a:gd name="connsiteX256" fmla="*/ 357 w 10000"/>
                    <a:gd name="connsiteY256" fmla="*/ 1808 h 10972"/>
                    <a:gd name="connsiteX257" fmla="*/ 376 w 10000"/>
                    <a:gd name="connsiteY257" fmla="*/ 1652 h 10972"/>
                    <a:gd name="connsiteX258" fmla="*/ 402 w 10000"/>
                    <a:gd name="connsiteY258" fmla="*/ 1507 h 10972"/>
                    <a:gd name="connsiteX259" fmla="*/ 409 w 10000"/>
                    <a:gd name="connsiteY259" fmla="*/ 1351 h 10972"/>
                    <a:gd name="connsiteX260" fmla="*/ 435 w 10000"/>
                    <a:gd name="connsiteY260" fmla="*/ 1195 h 10972"/>
                    <a:gd name="connsiteX261" fmla="*/ 460 w 10000"/>
                    <a:gd name="connsiteY261" fmla="*/ 1099 h 10972"/>
                    <a:gd name="connsiteX262" fmla="*/ 486 w 10000"/>
                    <a:gd name="connsiteY262" fmla="*/ 1039 h 10972"/>
                    <a:gd name="connsiteX263" fmla="*/ 512 w 10000"/>
                    <a:gd name="connsiteY263" fmla="*/ 1003 h 10972"/>
                    <a:gd name="connsiteX264" fmla="*/ 532 w 10000"/>
                    <a:gd name="connsiteY264" fmla="*/ 966 h 10972"/>
                    <a:gd name="connsiteX265" fmla="*/ 558 w 10000"/>
                    <a:gd name="connsiteY265" fmla="*/ 918 h 10972"/>
                    <a:gd name="connsiteX266" fmla="*/ 558 w 10000"/>
                    <a:gd name="connsiteY266" fmla="*/ 906 h 10972"/>
                    <a:gd name="connsiteX267" fmla="*/ 584 w 10000"/>
                    <a:gd name="connsiteY267" fmla="*/ 624 h 10972"/>
                    <a:gd name="connsiteX268" fmla="*/ 623 w 10000"/>
                    <a:gd name="connsiteY268" fmla="*/ 257 h 10972"/>
                    <a:gd name="connsiteX269" fmla="*/ 681 w 10000"/>
                    <a:gd name="connsiteY269" fmla="*/ 0 h 10972"/>
                    <a:gd name="connsiteX270" fmla="*/ 1008 w 10000"/>
                    <a:gd name="connsiteY270" fmla="*/ 59 h 10972"/>
                    <a:gd name="connsiteX271" fmla="*/ 1255 w 10000"/>
                    <a:gd name="connsiteY271" fmla="*/ 18 h 10972"/>
                    <a:gd name="connsiteX272" fmla="*/ 1706 w 10000"/>
                    <a:gd name="connsiteY272" fmla="*/ 414 h 10972"/>
                    <a:gd name="connsiteX273" fmla="*/ 1829 w 10000"/>
                    <a:gd name="connsiteY273" fmla="*/ 594 h 10972"/>
                    <a:gd name="connsiteX274" fmla="*/ 2036 w 10000"/>
                    <a:gd name="connsiteY274" fmla="*/ 546 h 10972"/>
                    <a:gd name="connsiteX275" fmla="*/ 2166 w 10000"/>
                    <a:gd name="connsiteY275" fmla="*/ 257 h 10972"/>
                    <a:gd name="connsiteX276" fmla="*/ 2737 w 10000"/>
                    <a:gd name="connsiteY276" fmla="*/ 462 h 10972"/>
                    <a:gd name="connsiteX277" fmla="*/ 2905 w 10000"/>
                    <a:gd name="connsiteY277" fmla="*/ 702 h 10972"/>
                    <a:gd name="connsiteX278" fmla="*/ 3093 w 10000"/>
                    <a:gd name="connsiteY278" fmla="*/ 798 h 10972"/>
                    <a:gd name="connsiteX279" fmla="*/ 3567 w 10000"/>
                    <a:gd name="connsiteY279" fmla="*/ 546 h 10972"/>
                    <a:gd name="connsiteX280" fmla="*/ 3696 w 10000"/>
                    <a:gd name="connsiteY280" fmla="*/ 702 h 10972"/>
                    <a:gd name="connsiteX281" fmla="*/ 4073 w 10000"/>
                    <a:gd name="connsiteY281" fmla="*/ 245 h 10972"/>
                    <a:gd name="connsiteX282" fmla="*/ 4475 w 10000"/>
                    <a:gd name="connsiteY282" fmla="*/ 245 h 10972"/>
                    <a:gd name="connsiteX283" fmla="*/ 4715 w 10000"/>
                    <a:gd name="connsiteY283"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121 w 10000"/>
                    <a:gd name="connsiteY107" fmla="*/ 9104 h 10972"/>
                    <a:gd name="connsiteX108" fmla="*/ 7049 w 10000"/>
                    <a:gd name="connsiteY108" fmla="*/ 9140 h 10972"/>
                    <a:gd name="connsiteX109" fmla="*/ 6913 w 10000"/>
                    <a:gd name="connsiteY109" fmla="*/ 9416 h 10972"/>
                    <a:gd name="connsiteX110" fmla="*/ 6952 w 10000"/>
                    <a:gd name="connsiteY110" fmla="*/ 9620 h 10972"/>
                    <a:gd name="connsiteX111" fmla="*/ 6991 w 10000"/>
                    <a:gd name="connsiteY111" fmla="*/ 9735 h 10972"/>
                    <a:gd name="connsiteX112" fmla="*/ 6981 w 10000"/>
                    <a:gd name="connsiteY112" fmla="*/ 10022 h 10972"/>
                    <a:gd name="connsiteX113" fmla="*/ 6890 w 10000"/>
                    <a:gd name="connsiteY113" fmla="*/ 10402 h 10972"/>
                    <a:gd name="connsiteX114" fmla="*/ 6760 w 10000"/>
                    <a:gd name="connsiteY114" fmla="*/ 10702 h 10972"/>
                    <a:gd name="connsiteX115" fmla="*/ 6535 w 10000"/>
                    <a:gd name="connsiteY115" fmla="*/ 10840 h 10972"/>
                    <a:gd name="connsiteX116" fmla="*/ 6381 w 10000"/>
                    <a:gd name="connsiteY116" fmla="*/ 10972 h 10972"/>
                    <a:gd name="connsiteX117" fmla="*/ 6129 w 10000"/>
                    <a:gd name="connsiteY117" fmla="*/ 10894 h 10972"/>
                    <a:gd name="connsiteX118" fmla="*/ 6105 w 10000"/>
                    <a:gd name="connsiteY118" fmla="*/ 10372 h 10972"/>
                    <a:gd name="connsiteX119" fmla="*/ 6161 w 10000"/>
                    <a:gd name="connsiteY119" fmla="*/ 9993 h 10972"/>
                    <a:gd name="connsiteX120" fmla="*/ 6128 w 10000"/>
                    <a:gd name="connsiteY120" fmla="*/ 9897 h 10972"/>
                    <a:gd name="connsiteX121" fmla="*/ 6115 w 10000"/>
                    <a:gd name="connsiteY121" fmla="*/ 9813 h 10972"/>
                    <a:gd name="connsiteX122" fmla="*/ 6109 w 10000"/>
                    <a:gd name="connsiteY122" fmla="*/ 9729 h 10972"/>
                    <a:gd name="connsiteX123" fmla="*/ 6089 w 10000"/>
                    <a:gd name="connsiteY123" fmla="*/ 9656 h 10972"/>
                    <a:gd name="connsiteX124" fmla="*/ 6057 w 10000"/>
                    <a:gd name="connsiteY124" fmla="*/ 9584 h 10972"/>
                    <a:gd name="connsiteX125" fmla="*/ 6018 w 10000"/>
                    <a:gd name="connsiteY125" fmla="*/ 9536 h 10972"/>
                    <a:gd name="connsiteX126" fmla="*/ 5947 w 10000"/>
                    <a:gd name="connsiteY126" fmla="*/ 9512 h 10972"/>
                    <a:gd name="connsiteX127" fmla="*/ 5668 w 10000"/>
                    <a:gd name="connsiteY127" fmla="*/ 9464 h 10972"/>
                    <a:gd name="connsiteX128" fmla="*/ 5571 w 10000"/>
                    <a:gd name="connsiteY128" fmla="*/ 9416 h 10972"/>
                    <a:gd name="connsiteX129" fmla="*/ 5525 w 10000"/>
                    <a:gd name="connsiteY129" fmla="*/ 9380 h 10972"/>
                    <a:gd name="connsiteX130" fmla="*/ 5493 w 10000"/>
                    <a:gd name="connsiteY130" fmla="*/ 9320 h 10972"/>
                    <a:gd name="connsiteX131" fmla="*/ 5460 w 10000"/>
                    <a:gd name="connsiteY131" fmla="*/ 9248 h 10972"/>
                    <a:gd name="connsiteX132" fmla="*/ 5441 w 10000"/>
                    <a:gd name="connsiteY132" fmla="*/ 9188 h 10972"/>
                    <a:gd name="connsiteX133" fmla="*/ 5409 w 10000"/>
                    <a:gd name="connsiteY133" fmla="*/ 9116 h 10972"/>
                    <a:gd name="connsiteX134" fmla="*/ 5376 w 10000"/>
                    <a:gd name="connsiteY134" fmla="*/ 9104 h 10972"/>
                    <a:gd name="connsiteX135" fmla="*/ 5331 w 10000"/>
                    <a:gd name="connsiteY135" fmla="*/ 9104 h 10972"/>
                    <a:gd name="connsiteX136" fmla="*/ 5272 w 10000"/>
                    <a:gd name="connsiteY136" fmla="*/ 9128 h 10972"/>
                    <a:gd name="connsiteX137" fmla="*/ 5188 w 10000"/>
                    <a:gd name="connsiteY137" fmla="*/ 9236 h 10972"/>
                    <a:gd name="connsiteX138" fmla="*/ 5110 w 10000"/>
                    <a:gd name="connsiteY138" fmla="*/ 9344 h 10972"/>
                    <a:gd name="connsiteX139" fmla="*/ 5026 w 10000"/>
                    <a:gd name="connsiteY139" fmla="*/ 9464 h 10972"/>
                    <a:gd name="connsiteX140" fmla="*/ 4955 w 10000"/>
                    <a:gd name="connsiteY140" fmla="*/ 9584 h 10972"/>
                    <a:gd name="connsiteX141" fmla="*/ 4909 w 10000"/>
                    <a:gd name="connsiteY141" fmla="*/ 9692 h 10972"/>
                    <a:gd name="connsiteX142" fmla="*/ 4844 w 10000"/>
                    <a:gd name="connsiteY142" fmla="*/ 9813 h 10972"/>
                    <a:gd name="connsiteX143" fmla="*/ 4799 w 10000"/>
                    <a:gd name="connsiteY143" fmla="*/ 9873 h 10972"/>
                    <a:gd name="connsiteX144" fmla="*/ 4760 w 10000"/>
                    <a:gd name="connsiteY144" fmla="*/ 9945 h 10972"/>
                    <a:gd name="connsiteX145" fmla="*/ 4708 w 10000"/>
                    <a:gd name="connsiteY145" fmla="*/ 9993 h 10972"/>
                    <a:gd name="connsiteX146" fmla="*/ 4669 w 10000"/>
                    <a:gd name="connsiteY146" fmla="*/ 10029 h 10972"/>
                    <a:gd name="connsiteX147" fmla="*/ 4650 w 10000"/>
                    <a:gd name="connsiteY147" fmla="*/ 10041 h 10972"/>
                    <a:gd name="connsiteX148" fmla="*/ 4624 w 10000"/>
                    <a:gd name="connsiteY148" fmla="*/ 10029 h 10972"/>
                    <a:gd name="connsiteX149" fmla="*/ 4624 w 10000"/>
                    <a:gd name="connsiteY149" fmla="*/ 9993 h 10972"/>
                    <a:gd name="connsiteX150" fmla="*/ 4656 w 10000"/>
                    <a:gd name="connsiteY150" fmla="*/ 9813 h 10972"/>
                    <a:gd name="connsiteX151" fmla="*/ 4689 w 10000"/>
                    <a:gd name="connsiteY151" fmla="*/ 9584 h 10972"/>
                    <a:gd name="connsiteX152" fmla="*/ 4689 w 10000"/>
                    <a:gd name="connsiteY152" fmla="*/ 9392 h 10972"/>
                    <a:gd name="connsiteX153" fmla="*/ 4669 w 10000"/>
                    <a:gd name="connsiteY153" fmla="*/ 9320 h 10972"/>
                    <a:gd name="connsiteX154" fmla="*/ 4637 w 10000"/>
                    <a:gd name="connsiteY154" fmla="*/ 9260 h 10972"/>
                    <a:gd name="connsiteX155" fmla="*/ 4559 w 10000"/>
                    <a:gd name="connsiteY155" fmla="*/ 9236 h 10972"/>
                    <a:gd name="connsiteX156" fmla="*/ 4488 w 10000"/>
                    <a:gd name="connsiteY156" fmla="*/ 9260 h 10972"/>
                    <a:gd name="connsiteX157" fmla="*/ 4429 w 10000"/>
                    <a:gd name="connsiteY157" fmla="*/ 9320 h 10972"/>
                    <a:gd name="connsiteX158" fmla="*/ 4351 w 10000"/>
                    <a:gd name="connsiteY158" fmla="*/ 9368 h 10972"/>
                    <a:gd name="connsiteX159" fmla="*/ 4261 w 10000"/>
                    <a:gd name="connsiteY159" fmla="*/ 9404 h 10972"/>
                    <a:gd name="connsiteX160" fmla="*/ 4163 w 10000"/>
                    <a:gd name="connsiteY160" fmla="*/ 9416 h 10972"/>
                    <a:gd name="connsiteX161" fmla="*/ 4053 w 10000"/>
                    <a:gd name="connsiteY161" fmla="*/ 9380 h 10972"/>
                    <a:gd name="connsiteX162" fmla="*/ 3930 w 10000"/>
                    <a:gd name="connsiteY162" fmla="*/ 9320 h 10972"/>
                    <a:gd name="connsiteX163" fmla="*/ 3820 w 10000"/>
                    <a:gd name="connsiteY163" fmla="*/ 9236 h 10972"/>
                    <a:gd name="connsiteX164" fmla="*/ 3722 w 10000"/>
                    <a:gd name="connsiteY164" fmla="*/ 9128 h 10972"/>
                    <a:gd name="connsiteX165" fmla="*/ 3632 w 10000"/>
                    <a:gd name="connsiteY165" fmla="*/ 9055 h 10972"/>
                    <a:gd name="connsiteX166" fmla="*/ 3586 w 10000"/>
                    <a:gd name="connsiteY166" fmla="*/ 9007 h 10972"/>
                    <a:gd name="connsiteX167" fmla="*/ 3547 w 10000"/>
                    <a:gd name="connsiteY167" fmla="*/ 8983 h 10972"/>
                    <a:gd name="connsiteX168" fmla="*/ 3495 w 10000"/>
                    <a:gd name="connsiteY168" fmla="*/ 8995 h 10972"/>
                    <a:gd name="connsiteX169" fmla="*/ 3444 w 10000"/>
                    <a:gd name="connsiteY169" fmla="*/ 9031 h 10972"/>
                    <a:gd name="connsiteX170" fmla="*/ 3346 w 10000"/>
                    <a:gd name="connsiteY170" fmla="*/ 9031 h 10972"/>
                    <a:gd name="connsiteX171" fmla="*/ 3288 w 10000"/>
                    <a:gd name="connsiteY171" fmla="*/ 8971 h 10972"/>
                    <a:gd name="connsiteX172" fmla="*/ 3217 w 10000"/>
                    <a:gd name="connsiteY172" fmla="*/ 8863 h 10972"/>
                    <a:gd name="connsiteX173" fmla="*/ 3132 w 10000"/>
                    <a:gd name="connsiteY173" fmla="*/ 8767 h 10972"/>
                    <a:gd name="connsiteX174" fmla="*/ 3054 w 10000"/>
                    <a:gd name="connsiteY174" fmla="*/ 8647 h 10972"/>
                    <a:gd name="connsiteX175" fmla="*/ 2977 w 10000"/>
                    <a:gd name="connsiteY175" fmla="*/ 8563 h 10972"/>
                    <a:gd name="connsiteX176" fmla="*/ 2912 w 10000"/>
                    <a:gd name="connsiteY176" fmla="*/ 8479 h 10972"/>
                    <a:gd name="connsiteX177" fmla="*/ 2873 w 10000"/>
                    <a:gd name="connsiteY177" fmla="*/ 8406 h 10972"/>
                    <a:gd name="connsiteX178" fmla="*/ 2821 w 10000"/>
                    <a:gd name="connsiteY178" fmla="*/ 8346 h 10972"/>
                    <a:gd name="connsiteX179" fmla="*/ 2756 w 10000"/>
                    <a:gd name="connsiteY179" fmla="*/ 8262 h 10972"/>
                    <a:gd name="connsiteX180" fmla="*/ 2685 w 10000"/>
                    <a:gd name="connsiteY180" fmla="*/ 8154 h 10972"/>
                    <a:gd name="connsiteX181" fmla="*/ 2607 w 10000"/>
                    <a:gd name="connsiteY181" fmla="*/ 8034 h 10972"/>
                    <a:gd name="connsiteX182" fmla="*/ 2536 w 10000"/>
                    <a:gd name="connsiteY182" fmla="*/ 7938 h 10972"/>
                    <a:gd name="connsiteX183" fmla="*/ 2471 w 10000"/>
                    <a:gd name="connsiteY183" fmla="*/ 7829 h 10972"/>
                    <a:gd name="connsiteX184" fmla="*/ 2451 w 10000"/>
                    <a:gd name="connsiteY184" fmla="*/ 7757 h 10972"/>
                    <a:gd name="connsiteX185" fmla="*/ 2432 w 10000"/>
                    <a:gd name="connsiteY185" fmla="*/ 7649 h 10972"/>
                    <a:gd name="connsiteX186" fmla="*/ 2425 w 10000"/>
                    <a:gd name="connsiteY186" fmla="*/ 7517 h 10972"/>
                    <a:gd name="connsiteX187" fmla="*/ 2412 w 10000"/>
                    <a:gd name="connsiteY187" fmla="*/ 7397 h 10972"/>
                    <a:gd name="connsiteX188" fmla="*/ 2387 w 10000"/>
                    <a:gd name="connsiteY188" fmla="*/ 7301 h 10972"/>
                    <a:gd name="connsiteX189" fmla="*/ 2361 w 10000"/>
                    <a:gd name="connsiteY189" fmla="*/ 7241 h 10972"/>
                    <a:gd name="connsiteX190" fmla="*/ 2335 w 10000"/>
                    <a:gd name="connsiteY190" fmla="*/ 7241 h 10972"/>
                    <a:gd name="connsiteX191" fmla="*/ 2270 w 10000"/>
                    <a:gd name="connsiteY191" fmla="*/ 7325 h 10972"/>
                    <a:gd name="connsiteX192" fmla="*/ 2224 w 10000"/>
                    <a:gd name="connsiteY192" fmla="*/ 7385 h 10972"/>
                    <a:gd name="connsiteX193" fmla="*/ 2185 w 10000"/>
                    <a:gd name="connsiteY193" fmla="*/ 7433 h 10972"/>
                    <a:gd name="connsiteX194" fmla="*/ 2140 w 10000"/>
                    <a:gd name="connsiteY194" fmla="*/ 7445 h 10972"/>
                    <a:gd name="connsiteX195" fmla="*/ 2114 w 10000"/>
                    <a:gd name="connsiteY195" fmla="*/ 7409 h 10972"/>
                    <a:gd name="connsiteX196" fmla="*/ 2095 w 10000"/>
                    <a:gd name="connsiteY196" fmla="*/ 7337 h 10972"/>
                    <a:gd name="connsiteX197" fmla="*/ 2043 w 10000"/>
                    <a:gd name="connsiteY197" fmla="*/ 7072 h 10972"/>
                    <a:gd name="connsiteX198" fmla="*/ 1952 w 10000"/>
                    <a:gd name="connsiteY198" fmla="*/ 6844 h 10972"/>
                    <a:gd name="connsiteX199" fmla="*/ 1835 w 10000"/>
                    <a:gd name="connsiteY199" fmla="*/ 6604 h 10972"/>
                    <a:gd name="connsiteX200" fmla="*/ 1764 w 10000"/>
                    <a:gd name="connsiteY200" fmla="*/ 6483 h 10972"/>
                    <a:gd name="connsiteX201" fmla="*/ 1673 w 10000"/>
                    <a:gd name="connsiteY201" fmla="*/ 6339 h 10972"/>
                    <a:gd name="connsiteX202" fmla="*/ 1518 w 10000"/>
                    <a:gd name="connsiteY202" fmla="*/ 6075 h 10972"/>
                    <a:gd name="connsiteX203" fmla="*/ 1453 w 10000"/>
                    <a:gd name="connsiteY203" fmla="*/ 5942 h 10972"/>
                    <a:gd name="connsiteX204" fmla="*/ 1407 w 10000"/>
                    <a:gd name="connsiteY204" fmla="*/ 5846 h 10972"/>
                    <a:gd name="connsiteX205" fmla="*/ 1349 w 10000"/>
                    <a:gd name="connsiteY205" fmla="*/ 5750 h 10972"/>
                    <a:gd name="connsiteX206" fmla="*/ 1297 w 10000"/>
                    <a:gd name="connsiteY206" fmla="*/ 5738 h 10972"/>
                    <a:gd name="connsiteX207" fmla="*/ 1232 w 10000"/>
                    <a:gd name="connsiteY207" fmla="*/ 5738 h 10972"/>
                    <a:gd name="connsiteX208" fmla="*/ 1187 w 10000"/>
                    <a:gd name="connsiteY208" fmla="*/ 5798 h 10972"/>
                    <a:gd name="connsiteX209" fmla="*/ 1109 w 10000"/>
                    <a:gd name="connsiteY209" fmla="*/ 5918 h 10972"/>
                    <a:gd name="connsiteX210" fmla="*/ 1070 w 10000"/>
                    <a:gd name="connsiteY210" fmla="*/ 5930 h 10972"/>
                    <a:gd name="connsiteX211" fmla="*/ 1018 w 10000"/>
                    <a:gd name="connsiteY211" fmla="*/ 5870 h 10972"/>
                    <a:gd name="connsiteX212" fmla="*/ 973 w 10000"/>
                    <a:gd name="connsiteY212" fmla="*/ 5786 h 10972"/>
                    <a:gd name="connsiteX213" fmla="*/ 921 w 10000"/>
                    <a:gd name="connsiteY213" fmla="*/ 5606 h 10972"/>
                    <a:gd name="connsiteX214" fmla="*/ 850 w 10000"/>
                    <a:gd name="connsiteY214" fmla="*/ 5402 h 10972"/>
                    <a:gd name="connsiteX215" fmla="*/ 752 w 10000"/>
                    <a:gd name="connsiteY215" fmla="*/ 5221 h 10972"/>
                    <a:gd name="connsiteX216" fmla="*/ 636 w 10000"/>
                    <a:gd name="connsiteY216" fmla="*/ 5041 h 10972"/>
                    <a:gd name="connsiteX217" fmla="*/ 525 w 10000"/>
                    <a:gd name="connsiteY217" fmla="*/ 4885 h 10972"/>
                    <a:gd name="connsiteX218" fmla="*/ 435 w 10000"/>
                    <a:gd name="connsiteY218" fmla="*/ 4741 h 10972"/>
                    <a:gd name="connsiteX219" fmla="*/ 370 w 10000"/>
                    <a:gd name="connsiteY219" fmla="*/ 4620 h 10972"/>
                    <a:gd name="connsiteX220" fmla="*/ 305 w 10000"/>
                    <a:gd name="connsiteY220" fmla="*/ 4488 h 10972"/>
                    <a:gd name="connsiteX221" fmla="*/ 253 w 10000"/>
                    <a:gd name="connsiteY221" fmla="*/ 4368 h 10972"/>
                    <a:gd name="connsiteX222" fmla="*/ 214 w 10000"/>
                    <a:gd name="connsiteY222" fmla="*/ 4272 h 10972"/>
                    <a:gd name="connsiteX223" fmla="*/ 188 w 10000"/>
                    <a:gd name="connsiteY223" fmla="*/ 4212 h 10972"/>
                    <a:gd name="connsiteX224" fmla="*/ 182 w 10000"/>
                    <a:gd name="connsiteY224" fmla="*/ 4188 h 10972"/>
                    <a:gd name="connsiteX225" fmla="*/ 162 w 10000"/>
                    <a:gd name="connsiteY225" fmla="*/ 4188 h 10972"/>
                    <a:gd name="connsiteX226" fmla="*/ 143 w 10000"/>
                    <a:gd name="connsiteY226" fmla="*/ 4200 h 10972"/>
                    <a:gd name="connsiteX227" fmla="*/ 110 w 10000"/>
                    <a:gd name="connsiteY227" fmla="*/ 4200 h 10972"/>
                    <a:gd name="connsiteX228" fmla="*/ 32 w 10000"/>
                    <a:gd name="connsiteY228" fmla="*/ 4164 h 10972"/>
                    <a:gd name="connsiteX229" fmla="*/ 6 w 10000"/>
                    <a:gd name="connsiteY229" fmla="*/ 4128 h 10972"/>
                    <a:gd name="connsiteX230" fmla="*/ 0 w 10000"/>
                    <a:gd name="connsiteY230" fmla="*/ 4055 h 10972"/>
                    <a:gd name="connsiteX231" fmla="*/ 39 w 10000"/>
                    <a:gd name="connsiteY231" fmla="*/ 3839 h 10972"/>
                    <a:gd name="connsiteX232" fmla="*/ 45 w 10000"/>
                    <a:gd name="connsiteY232" fmla="*/ 3719 h 10972"/>
                    <a:gd name="connsiteX233" fmla="*/ 45 w 10000"/>
                    <a:gd name="connsiteY233" fmla="*/ 3503 h 10972"/>
                    <a:gd name="connsiteX234" fmla="*/ 39 w 10000"/>
                    <a:gd name="connsiteY234" fmla="*/ 3382 h 10972"/>
                    <a:gd name="connsiteX235" fmla="*/ 45 w 10000"/>
                    <a:gd name="connsiteY235" fmla="*/ 3250 h 10972"/>
                    <a:gd name="connsiteX236" fmla="*/ 45 w 10000"/>
                    <a:gd name="connsiteY236" fmla="*/ 3118 h 10972"/>
                    <a:gd name="connsiteX237" fmla="*/ 32 w 10000"/>
                    <a:gd name="connsiteY237" fmla="*/ 3010 h 10972"/>
                    <a:gd name="connsiteX238" fmla="*/ 26 w 10000"/>
                    <a:gd name="connsiteY238" fmla="*/ 2902 h 10972"/>
                    <a:gd name="connsiteX239" fmla="*/ 13 w 10000"/>
                    <a:gd name="connsiteY239" fmla="*/ 2841 h 10972"/>
                    <a:gd name="connsiteX240" fmla="*/ 39 w 10000"/>
                    <a:gd name="connsiteY240" fmla="*/ 2781 h 10972"/>
                    <a:gd name="connsiteX241" fmla="*/ 78 w 10000"/>
                    <a:gd name="connsiteY241" fmla="*/ 2769 h 10972"/>
                    <a:gd name="connsiteX242" fmla="*/ 117 w 10000"/>
                    <a:gd name="connsiteY242" fmla="*/ 2781 h 10972"/>
                    <a:gd name="connsiteX243" fmla="*/ 156 w 10000"/>
                    <a:gd name="connsiteY243" fmla="*/ 2829 h 10972"/>
                    <a:gd name="connsiteX244" fmla="*/ 182 w 10000"/>
                    <a:gd name="connsiteY244" fmla="*/ 2902 h 10972"/>
                    <a:gd name="connsiteX245" fmla="*/ 208 w 10000"/>
                    <a:gd name="connsiteY245" fmla="*/ 2986 h 10972"/>
                    <a:gd name="connsiteX246" fmla="*/ 227 w 10000"/>
                    <a:gd name="connsiteY246" fmla="*/ 3046 h 10972"/>
                    <a:gd name="connsiteX247" fmla="*/ 259 w 10000"/>
                    <a:gd name="connsiteY247" fmla="*/ 3082 h 10972"/>
                    <a:gd name="connsiteX248" fmla="*/ 305 w 10000"/>
                    <a:gd name="connsiteY248" fmla="*/ 3058 h 10972"/>
                    <a:gd name="connsiteX249" fmla="*/ 370 w 10000"/>
                    <a:gd name="connsiteY249" fmla="*/ 3010 h 10972"/>
                    <a:gd name="connsiteX250" fmla="*/ 444 w 10000"/>
                    <a:gd name="connsiteY250" fmla="*/ 2829 h 10972"/>
                    <a:gd name="connsiteX251" fmla="*/ 422 w 10000"/>
                    <a:gd name="connsiteY251" fmla="*/ 2120 h 10972"/>
                    <a:gd name="connsiteX252" fmla="*/ 376 w 10000"/>
                    <a:gd name="connsiteY252" fmla="*/ 2048 h 10972"/>
                    <a:gd name="connsiteX253" fmla="*/ 344 w 10000"/>
                    <a:gd name="connsiteY253" fmla="*/ 1988 h 10972"/>
                    <a:gd name="connsiteX254" fmla="*/ 337 w 10000"/>
                    <a:gd name="connsiteY254" fmla="*/ 1916 h 10972"/>
                    <a:gd name="connsiteX255" fmla="*/ 357 w 10000"/>
                    <a:gd name="connsiteY255" fmla="*/ 1808 h 10972"/>
                    <a:gd name="connsiteX256" fmla="*/ 376 w 10000"/>
                    <a:gd name="connsiteY256" fmla="*/ 1652 h 10972"/>
                    <a:gd name="connsiteX257" fmla="*/ 402 w 10000"/>
                    <a:gd name="connsiteY257" fmla="*/ 1507 h 10972"/>
                    <a:gd name="connsiteX258" fmla="*/ 409 w 10000"/>
                    <a:gd name="connsiteY258" fmla="*/ 1351 h 10972"/>
                    <a:gd name="connsiteX259" fmla="*/ 435 w 10000"/>
                    <a:gd name="connsiteY259" fmla="*/ 1195 h 10972"/>
                    <a:gd name="connsiteX260" fmla="*/ 460 w 10000"/>
                    <a:gd name="connsiteY260" fmla="*/ 1099 h 10972"/>
                    <a:gd name="connsiteX261" fmla="*/ 486 w 10000"/>
                    <a:gd name="connsiteY261" fmla="*/ 1039 h 10972"/>
                    <a:gd name="connsiteX262" fmla="*/ 512 w 10000"/>
                    <a:gd name="connsiteY262" fmla="*/ 1003 h 10972"/>
                    <a:gd name="connsiteX263" fmla="*/ 532 w 10000"/>
                    <a:gd name="connsiteY263" fmla="*/ 966 h 10972"/>
                    <a:gd name="connsiteX264" fmla="*/ 558 w 10000"/>
                    <a:gd name="connsiteY264" fmla="*/ 918 h 10972"/>
                    <a:gd name="connsiteX265" fmla="*/ 558 w 10000"/>
                    <a:gd name="connsiteY265" fmla="*/ 906 h 10972"/>
                    <a:gd name="connsiteX266" fmla="*/ 584 w 10000"/>
                    <a:gd name="connsiteY266" fmla="*/ 624 h 10972"/>
                    <a:gd name="connsiteX267" fmla="*/ 623 w 10000"/>
                    <a:gd name="connsiteY267" fmla="*/ 257 h 10972"/>
                    <a:gd name="connsiteX268" fmla="*/ 681 w 10000"/>
                    <a:gd name="connsiteY268" fmla="*/ 0 h 10972"/>
                    <a:gd name="connsiteX269" fmla="*/ 1008 w 10000"/>
                    <a:gd name="connsiteY269" fmla="*/ 59 h 10972"/>
                    <a:gd name="connsiteX270" fmla="*/ 1255 w 10000"/>
                    <a:gd name="connsiteY270" fmla="*/ 18 h 10972"/>
                    <a:gd name="connsiteX271" fmla="*/ 1706 w 10000"/>
                    <a:gd name="connsiteY271" fmla="*/ 414 h 10972"/>
                    <a:gd name="connsiteX272" fmla="*/ 1829 w 10000"/>
                    <a:gd name="connsiteY272" fmla="*/ 594 h 10972"/>
                    <a:gd name="connsiteX273" fmla="*/ 2036 w 10000"/>
                    <a:gd name="connsiteY273" fmla="*/ 546 h 10972"/>
                    <a:gd name="connsiteX274" fmla="*/ 2166 w 10000"/>
                    <a:gd name="connsiteY274" fmla="*/ 257 h 10972"/>
                    <a:gd name="connsiteX275" fmla="*/ 2737 w 10000"/>
                    <a:gd name="connsiteY275" fmla="*/ 462 h 10972"/>
                    <a:gd name="connsiteX276" fmla="*/ 2905 w 10000"/>
                    <a:gd name="connsiteY276" fmla="*/ 702 h 10972"/>
                    <a:gd name="connsiteX277" fmla="*/ 3093 w 10000"/>
                    <a:gd name="connsiteY277" fmla="*/ 798 h 10972"/>
                    <a:gd name="connsiteX278" fmla="*/ 3567 w 10000"/>
                    <a:gd name="connsiteY278" fmla="*/ 546 h 10972"/>
                    <a:gd name="connsiteX279" fmla="*/ 3696 w 10000"/>
                    <a:gd name="connsiteY279" fmla="*/ 702 h 10972"/>
                    <a:gd name="connsiteX280" fmla="*/ 4073 w 10000"/>
                    <a:gd name="connsiteY280" fmla="*/ 245 h 10972"/>
                    <a:gd name="connsiteX281" fmla="*/ 4475 w 10000"/>
                    <a:gd name="connsiteY281" fmla="*/ 245 h 10972"/>
                    <a:gd name="connsiteX282" fmla="*/ 4715 w 10000"/>
                    <a:gd name="connsiteY282"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049 w 10000"/>
                    <a:gd name="connsiteY107" fmla="*/ 9140 h 10972"/>
                    <a:gd name="connsiteX108" fmla="*/ 6913 w 10000"/>
                    <a:gd name="connsiteY108" fmla="*/ 9416 h 10972"/>
                    <a:gd name="connsiteX109" fmla="*/ 6952 w 10000"/>
                    <a:gd name="connsiteY109" fmla="*/ 9620 h 10972"/>
                    <a:gd name="connsiteX110" fmla="*/ 6991 w 10000"/>
                    <a:gd name="connsiteY110" fmla="*/ 9735 h 10972"/>
                    <a:gd name="connsiteX111" fmla="*/ 6981 w 10000"/>
                    <a:gd name="connsiteY111" fmla="*/ 10022 h 10972"/>
                    <a:gd name="connsiteX112" fmla="*/ 6890 w 10000"/>
                    <a:gd name="connsiteY112" fmla="*/ 10402 h 10972"/>
                    <a:gd name="connsiteX113" fmla="*/ 6760 w 10000"/>
                    <a:gd name="connsiteY113" fmla="*/ 10702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049 w 10000"/>
                    <a:gd name="connsiteY107" fmla="*/ 9140 h 10972"/>
                    <a:gd name="connsiteX108" fmla="*/ 6913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6913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7036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24 w 10000"/>
                    <a:gd name="connsiteY107" fmla="*/ 9416 h 10972"/>
                    <a:gd name="connsiteX108" fmla="*/ 7176 w 10000"/>
                    <a:gd name="connsiteY108" fmla="*/ 9692 h 10972"/>
                    <a:gd name="connsiteX109" fmla="*/ 7088 w 10000"/>
                    <a:gd name="connsiteY109" fmla="*/ 10040 h 10972"/>
                    <a:gd name="connsiteX110" fmla="*/ 7036 w 10000"/>
                    <a:gd name="connsiteY110" fmla="*/ 10402 h 10972"/>
                    <a:gd name="connsiteX111" fmla="*/ 6848 w 10000"/>
                    <a:gd name="connsiteY111" fmla="*/ 10774 h 10972"/>
                    <a:gd name="connsiteX112" fmla="*/ 6535 w 10000"/>
                    <a:gd name="connsiteY112" fmla="*/ 10840 h 10972"/>
                    <a:gd name="connsiteX113" fmla="*/ 6381 w 10000"/>
                    <a:gd name="connsiteY113" fmla="*/ 10972 h 10972"/>
                    <a:gd name="connsiteX114" fmla="*/ 6129 w 10000"/>
                    <a:gd name="connsiteY114" fmla="*/ 10894 h 10972"/>
                    <a:gd name="connsiteX115" fmla="*/ 6105 w 10000"/>
                    <a:gd name="connsiteY115" fmla="*/ 10372 h 10972"/>
                    <a:gd name="connsiteX116" fmla="*/ 6161 w 10000"/>
                    <a:gd name="connsiteY116" fmla="*/ 9993 h 10972"/>
                    <a:gd name="connsiteX117" fmla="*/ 6128 w 10000"/>
                    <a:gd name="connsiteY117" fmla="*/ 9897 h 10972"/>
                    <a:gd name="connsiteX118" fmla="*/ 6115 w 10000"/>
                    <a:gd name="connsiteY118" fmla="*/ 9813 h 10972"/>
                    <a:gd name="connsiteX119" fmla="*/ 6109 w 10000"/>
                    <a:gd name="connsiteY119" fmla="*/ 9729 h 10972"/>
                    <a:gd name="connsiteX120" fmla="*/ 6089 w 10000"/>
                    <a:gd name="connsiteY120" fmla="*/ 9656 h 10972"/>
                    <a:gd name="connsiteX121" fmla="*/ 6057 w 10000"/>
                    <a:gd name="connsiteY121" fmla="*/ 9584 h 10972"/>
                    <a:gd name="connsiteX122" fmla="*/ 6018 w 10000"/>
                    <a:gd name="connsiteY122" fmla="*/ 9536 h 10972"/>
                    <a:gd name="connsiteX123" fmla="*/ 5947 w 10000"/>
                    <a:gd name="connsiteY123" fmla="*/ 9512 h 10972"/>
                    <a:gd name="connsiteX124" fmla="*/ 5668 w 10000"/>
                    <a:gd name="connsiteY124" fmla="*/ 9464 h 10972"/>
                    <a:gd name="connsiteX125" fmla="*/ 5571 w 10000"/>
                    <a:gd name="connsiteY125" fmla="*/ 9416 h 10972"/>
                    <a:gd name="connsiteX126" fmla="*/ 5525 w 10000"/>
                    <a:gd name="connsiteY126" fmla="*/ 9380 h 10972"/>
                    <a:gd name="connsiteX127" fmla="*/ 5493 w 10000"/>
                    <a:gd name="connsiteY127" fmla="*/ 9320 h 10972"/>
                    <a:gd name="connsiteX128" fmla="*/ 5460 w 10000"/>
                    <a:gd name="connsiteY128" fmla="*/ 9248 h 10972"/>
                    <a:gd name="connsiteX129" fmla="*/ 5441 w 10000"/>
                    <a:gd name="connsiteY129" fmla="*/ 9188 h 10972"/>
                    <a:gd name="connsiteX130" fmla="*/ 5409 w 10000"/>
                    <a:gd name="connsiteY130" fmla="*/ 9116 h 10972"/>
                    <a:gd name="connsiteX131" fmla="*/ 5376 w 10000"/>
                    <a:gd name="connsiteY131" fmla="*/ 9104 h 10972"/>
                    <a:gd name="connsiteX132" fmla="*/ 5331 w 10000"/>
                    <a:gd name="connsiteY132" fmla="*/ 9104 h 10972"/>
                    <a:gd name="connsiteX133" fmla="*/ 5272 w 10000"/>
                    <a:gd name="connsiteY133" fmla="*/ 9128 h 10972"/>
                    <a:gd name="connsiteX134" fmla="*/ 5188 w 10000"/>
                    <a:gd name="connsiteY134" fmla="*/ 9236 h 10972"/>
                    <a:gd name="connsiteX135" fmla="*/ 5110 w 10000"/>
                    <a:gd name="connsiteY135" fmla="*/ 9344 h 10972"/>
                    <a:gd name="connsiteX136" fmla="*/ 5026 w 10000"/>
                    <a:gd name="connsiteY136" fmla="*/ 9464 h 10972"/>
                    <a:gd name="connsiteX137" fmla="*/ 4955 w 10000"/>
                    <a:gd name="connsiteY137" fmla="*/ 9584 h 10972"/>
                    <a:gd name="connsiteX138" fmla="*/ 4909 w 10000"/>
                    <a:gd name="connsiteY138" fmla="*/ 9692 h 10972"/>
                    <a:gd name="connsiteX139" fmla="*/ 4844 w 10000"/>
                    <a:gd name="connsiteY139" fmla="*/ 9813 h 10972"/>
                    <a:gd name="connsiteX140" fmla="*/ 4799 w 10000"/>
                    <a:gd name="connsiteY140" fmla="*/ 9873 h 10972"/>
                    <a:gd name="connsiteX141" fmla="*/ 4760 w 10000"/>
                    <a:gd name="connsiteY141" fmla="*/ 9945 h 10972"/>
                    <a:gd name="connsiteX142" fmla="*/ 4708 w 10000"/>
                    <a:gd name="connsiteY142" fmla="*/ 9993 h 10972"/>
                    <a:gd name="connsiteX143" fmla="*/ 4669 w 10000"/>
                    <a:gd name="connsiteY143" fmla="*/ 10029 h 10972"/>
                    <a:gd name="connsiteX144" fmla="*/ 4650 w 10000"/>
                    <a:gd name="connsiteY144" fmla="*/ 10041 h 10972"/>
                    <a:gd name="connsiteX145" fmla="*/ 4624 w 10000"/>
                    <a:gd name="connsiteY145" fmla="*/ 10029 h 10972"/>
                    <a:gd name="connsiteX146" fmla="*/ 4624 w 10000"/>
                    <a:gd name="connsiteY146" fmla="*/ 9993 h 10972"/>
                    <a:gd name="connsiteX147" fmla="*/ 4656 w 10000"/>
                    <a:gd name="connsiteY147" fmla="*/ 9813 h 10972"/>
                    <a:gd name="connsiteX148" fmla="*/ 4689 w 10000"/>
                    <a:gd name="connsiteY148" fmla="*/ 9584 h 10972"/>
                    <a:gd name="connsiteX149" fmla="*/ 4689 w 10000"/>
                    <a:gd name="connsiteY149" fmla="*/ 9392 h 10972"/>
                    <a:gd name="connsiteX150" fmla="*/ 4669 w 10000"/>
                    <a:gd name="connsiteY150" fmla="*/ 9320 h 10972"/>
                    <a:gd name="connsiteX151" fmla="*/ 4637 w 10000"/>
                    <a:gd name="connsiteY151" fmla="*/ 9260 h 10972"/>
                    <a:gd name="connsiteX152" fmla="*/ 4559 w 10000"/>
                    <a:gd name="connsiteY152" fmla="*/ 9236 h 10972"/>
                    <a:gd name="connsiteX153" fmla="*/ 4488 w 10000"/>
                    <a:gd name="connsiteY153" fmla="*/ 9260 h 10972"/>
                    <a:gd name="connsiteX154" fmla="*/ 4429 w 10000"/>
                    <a:gd name="connsiteY154" fmla="*/ 9320 h 10972"/>
                    <a:gd name="connsiteX155" fmla="*/ 4351 w 10000"/>
                    <a:gd name="connsiteY155" fmla="*/ 9368 h 10972"/>
                    <a:gd name="connsiteX156" fmla="*/ 4261 w 10000"/>
                    <a:gd name="connsiteY156" fmla="*/ 9404 h 10972"/>
                    <a:gd name="connsiteX157" fmla="*/ 4163 w 10000"/>
                    <a:gd name="connsiteY157" fmla="*/ 9416 h 10972"/>
                    <a:gd name="connsiteX158" fmla="*/ 4053 w 10000"/>
                    <a:gd name="connsiteY158" fmla="*/ 9380 h 10972"/>
                    <a:gd name="connsiteX159" fmla="*/ 3930 w 10000"/>
                    <a:gd name="connsiteY159" fmla="*/ 9320 h 10972"/>
                    <a:gd name="connsiteX160" fmla="*/ 3820 w 10000"/>
                    <a:gd name="connsiteY160" fmla="*/ 9236 h 10972"/>
                    <a:gd name="connsiteX161" fmla="*/ 3722 w 10000"/>
                    <a:gd name="connsiteY161" fmla="*/ 9128 h 10972"/>
                    <a:gd name="connsiteX162" fmla="*/ 3632 w 10000"/>
                    <a:gd name="connsiteY162" fmla="*/ 9055 h 10972"/>
                    <a:gd name="connsiteX163" fmla="*/ 3586 w 10000"/>
                    <a:gd name="connsiteY163" fmla="*/ 9007 h 10972"/>
                    <a:gd name="connsiteX164" fmla="*/ 3547 w 10000"/>
                    <a:gd name="connsiteY164" fmla="*/ 8983 h 10972"/>
                    <a:gd name="connsiteX165" fmla="*/ 3495 w 10000"/>
                    <a:gd name="connsiteY165" fmla="*/ 8995 h 10972"/>
                    <a:gd name="connsiteX166" fmla="*/ 3444 w 10000"/>
                    <a:gd name="connsiteY166" fmla="*/ 9031 h 10972"/>
                    <a:gd name="connsiteX167" fmla="*/ 3346 w 10000"/>
                    <a:gd name="connsiteY167" fmla="*/ 9031 h 10972"/>
                    <a:gd name="connsiteX168" fmla="*/ 3288 w 10000"/>
                    <a:gd name="connsiteY168" fmla="*/ 8971 h 10972"/>
                    <a:gd name="connsiteX169" fmla="*/ 3217 w 10000"/>
                    <a:gd name="connsiteY169" fmla="*/ 8863 h 10972"/>
                    <a:gd name="connsiteX170" fmla="*/ 3132 w 10000"/>
                    <a:gd name="connsiteY170" fmla="*/ 8767 h 10972"/>
                    <a:gd name="connsiteX171" fmla="*/ 3054 w 10000"/>
                    <a:gd name="connsiteY171" fmla="*/ 8647 h 10972"/>
                    <a:gd name="connsiteX172" fmla="*/ 2977 w 10000"/>
                    <a:gd name="connsiteY172" fmla="*/ 8563 h 10972"/>
                    <a:gd name="connsiteX173" fmla="*/ 2912 w 10000"/>
                    <a:gd name="connsiteY173" fmla="*/ 8479 h 10972"/>
                    <a:gd name="connsiteX174" fmla="*/ 2873 w 10000"/>
                    <a:gd name="connsiteY174" fmla="*/ 8406 h 10972"/>
                    <a:gd name="connsiteX175" fmla="*/ 2821 w 10000"/>
                    <a:gd name="connsiteY175" fmla="*/ 8346 h 10972"/>
                    <a:gd name="connsiteX176" fmla="*/ 2756 w 10000"/>
                    <a:gd name="connsiteY176" fmla="*/ 8262 h 10972"/>
                    <a:gd name="connsiteX177" fmla="*/ 2685 w 10000"/>
                    <a:gd name="connsiteY177" fmla="*/ 8154 h 10972"/>
                    <a:gd name="connsiteX178" fmla="*/ 2607 w 10000"/>
                    <a:gd name="connsiteY178" fmla="*/ 8034 h 10972"/>
                    <a:gd name="connsiteX179" fmla="*/ 2536 w 10000"/>
                    <a:gd name="connsiteY179" fmla="*/ 7938 h 10972"/>
                    <a:gd name="connsiteX180" fmla="*/ 2471 w 10000"/>
                    <a:gd name="connsiteY180" fmla="*/ 7829 h 10972"/>
                    <a:gd name="connsiteX181" fmla="*/ 2451 w 10000"/>
                    <a:gd name="connsiteY181" fmla="*/ 7757 h 10972"/>
                    <a:gd name="connsiteX182" fmla="*/ 2432 w 10000"/>
                    <a:gd name="connsiteY182" fmla="*/ 7649 h 10972"/>
                    <a:gd name="connsiteX183" fmla="*/ 2425 w 10000"/>
                    <a:gd name="connsiteY183" fmla="*/ 7517 h 10972"/>
                    <a:gd name="connsiteX184" fmla="*/ 2412 w 10000"/>
                    <a:gd name="connsiteY184" fmla="*/ 7397 h 10972"/>
                    <a:gd name="connsiteX185" fmla="*/ 2387 w 10000"/>
                    <a:gd name="connsiteY185" fmla="*/ 7301 h 10972"/>
                    <a:gd name="connsiteX186" fmla="*/ 2361 w 10000"/>
                    <a:gd name="connsiteY186" fmla="*/ 7241 h 10972"/>
                    <a:gd name="connsiteX187" fmla="*/ 2335 w 10000"/>
                    <a:gd name="connsiteY187" fmla="*/ 7241 h 10972"/>
                    <a:gd name="connsiteX188" fmla="*/ 2270 w 10000"/>
                    <a:gd name="connsiteY188" fmla="*/ 7325 h 10972"/>
                    <a:gd name="connsiteX189" fmla="*/ 2224 w 10000"/>
                    <a:gd name="connsiteY189" fmla="*/ 7385 h 10972"/>
                    <a:gd name="connsiteX190" fmla="*/ 2185 w 10000"/>
                    <a:gd name="connsiteY190" fmla="*/ 7433 h 10972"/>
                    <a:gd name="connsiteX191" fmla="*/ 2140 w 10000"/>
                    <a:gd name="connsiteY191" fmla="*/ 7445 h 10972"/>
                    <a:gd name="connsiteX192" fmla="*/ 2114 w 10000"/>
                    <a:gd name="connsiteY192" fmla="*/ 7409 h 10972"/>
                    <a:gd name="connsiteX193" fmla="*/ 2095 w 10000"/>
                    <a:gd name="connsiteY193" fmla="*/ 7337 h 10972"/>
                    <a:gd name="connsiteX194" fmla="*/ 2043 w 10000"/>
                    <a:gd name="connsiteY194" fmla="*/ 7072 h 10972"/>
                    <a:gd name="connsiteX195" fmla="*/ 1952 w 10000"/>
                    <a:gd name="connsiteY195" fmla="*/ 6844 h 10972"/>
                    <a:gd name="connsiteX196" fmla="*/ 1835 w 10000"/>
                    <a:gd name="connsiteY196" fmla="*/ 6604 h 10972"/>
                    <a:gd name="connsiteX197" fmla="*/ 1764 w 10000"/>
                    <a:gd name="connsiteY197" fmla="*/ 6483 h 10972"/>
                    <a:gd name="connsiteX198" fmla="*/ 1673 w 10000"/>
                    <a:gd name="connsiteY198" fmla="*/ 6339 h 10972"/>
                    <a:gd name="connsiteX199" fmla="*/ 1518 w 10000"/>
                    <a:gd name="connsiteY199" fmla="*/ 6075 h 10972"/>
                    <a:gd name="connsiteX200" fmla="*/ 1453 w 10000"/>
                    <a:gd name="connsiteY200" fmla="*/ 5942 h 10972"/>
                    <a:gd name="connsiteX201" fmla="*/ 1407 w 10000"/>
                    <a:gd name="connsiteY201" fmla="*/ 5846 h 10972"/>
                    <a:gd name="connsiteX202" fmla="*/ 1349 w 10000"/>
                    <a:gd name="connsiteY202" fmla="*/ 5750 h 10972"/>
                    <a:gd name="connsiteX203" fmla="*/ 1297 w 10000"/>
                    <a:gd name="connsiteY203" fmla="*/ 5738 h 10972"/>
                    <a:gd name="connsiteX204" fmla="*/ 1232 w 10000"/>
                    <a:gd name="connsiteY204" fmla="*/ 5738 h 10972"/>
                    <a:gd name="connsiteX205" fmla="*/ 1187 w 10000"/>
                    <a:gd name="connsiteY205" fmla="*/ 5798 h 10972"/>
                    <a:gd name="connsiteX206" fmla="*/ 1109 w 10000"/>
                    <a:gd name="connsiteY206" fmla="*/ 5918 h 10972"/>
                    <a:gd name="connsiteX207" fmla="*/ 1070 w 10000"/>
                    <a:gd name="connsiteY207" fmla="*/ 5930 h 10972"/>
                    <a:gd name="connsiteX208" fmla="*/ 1018 w 10000"/>
                    <a:gd name="connsiteY208" fmla="*/ 5870 h 10972"/>
                    <a:gd name="connsiteX209" fmla="*/ 973 w 10000"/>
                    <a:gd name="connsiteY209" fmla="*/ 5786 h 10972"/>
                    <a:gd name="connsiteX210" fmla="*/ 921 w 10000"/>
                    <a:gd name="connsiteY210" fmla="*/ 5606 h 10972"/>
                    <a:gd name="connsiteX211" fmla="*/ 850 w 10000"/>
                    <a:gd name="connsiteY211" fmla="*/ 5402 h 10972"/>
                    <a:gd name="connsiteX212" fmla="*/ 752 w 10000"/>
                    <a:gd name="connsiteY212" fmla="*/ 5221 h 10972"/>
                    <a:gd name="connsiteX213" fmla="*/ 636 w 10000"/>
                    <a:gd name="connsiteY213" fmla="*/ 5041 h 10972"/>
                    <a:gd name="connsiteX214" fmla="*/ 525 w 10000"/>
                    <a:gd name="connsiteY214" fmla="*/ 4885 h 10972"/>
                    <a:gd name="connsiteX215" fmla="*/ 435 w 10000"/>
                    <a:gd name="connsiteY215" fmla="*/ 4741 h 10972"/>
                    <a:gd name="connsiteX216" fmla="*/ 370 w 10000"/>
                    <a:gd name="connsiteY216" fmla="*/ 4620 h 10972"/>
                    <a:gd name="connsiteX217" fmla="*/ 305 w 10000"/>
                    <a:gd name="connsiteY217" fmla="*/ 4488 h 10972"/>
                    <a:gd name="connsiteX218" fmla="*/ 253 w 10000"/>
                    <a:gd name="connsiteY218" fmla="*/ 4368 h 10972"/>
                    <a:gd name="connsiteX219" fmla="*/ 214 w 10000"/>
                    <a:gd name="connsiteY219" fmla="*/ 4272 h 10972"/>
                    <a:gd name="connsiteX220" fmla="*/ 188 w 10000"/>
                    <a:gd name="connsiteY220" fmla="*/ 4212 h 10972"/>
                    <a:gd name="connsiteX221" fmla="*/ 182 w 10000"/>
                    <a:gd name="connsiteY221" fmla="*/ 4188 h 10972"/>
                    <a:gd name="connsiteX222" fmla="*/ 162 w 10000"/>
                    <a:gd name="connsiteY222" fmla="*/ 4188 h 10972"/>
                    <a:gd name="connsiteX223" fmla="*/ 143 w 10000"/>
                    <a:gd name="connsiteY223" fmla="*/ 4200 h 10972"/>
                    <a:gd name="connsiteX224" fmla="*/ 110 w 10000"/>
                    <a:gd name="connsiteY224" fmla="*/ 4200 h 10972"/>
                    <a:gd name="connsiteX225" fmla="*/ 32 w 10000"/>
                    <a:gd name="connsiteY225" fmla="*/ 4164 h 10972"/>
                    <a:gd name="connsiteX226" fmla="*/ 6 w 10000"/>
                    <a:gd name="connsiteY226" fmla="*/ 4128 h 10972"/>
                    <a:gd name="connsiteX227" fmla="*/ 0 w 10000"/>
                    <a:gd name="connsiteY227" fmla="*/ 4055 h 10972"/>
                    <a:gd name="connsiteX228" fmla="*/ 39 w 10000"/>
                    <a:gd name="connsiteY228" fmla="*/ 3839 h 10972"/>
                    <a:gd name="connsiteX229" fmla="*/ 45 w 10000"/>
                    <a:gd name="connsiteY229" fmla="*/ 3719 h 10972"/>
                    <a:gd name="connsiteX230" fmla="*/ 45 w 10000"/>
                    <a:gd name="connsiteY230" fmla="*/ 3503 h 10972"/>
                    <a:gd name="connsiteX231" fmla="*/ 39 w 10000"/>
                    <a:gd name="connsiteY231" fmla="*/ 3382 h 10972"/>
                    <a:gd name="connsiteX232" fmla="*/ 45 w 10000"/>
                    <a:gd name="connsiteY232" fmla="*/ 3250 h 10972"/>
                    <a:gd name="connsiteX233" fmla="*/ 45 w 10000"/>
                    <a:gd name="connsiteY233" fmla="*/ 3118 h 10972"/>
                    <a:gd name="connsiteX234" fmla="*/ 32 w 10000"/>
                    <a:gd name="connsiteY234" fmla="*/ 3010 h 10972"/>
                    <a:gd name="connsiteX235" fmla="*/ 26 w 10000"/>
                    <a:gd name="connsiteY235" fmla="*/ 2902 h 10972"/>
                    <a:gd name="connsiteX236" fmla="*/ 13 w 10000"/>
                    <a:gd name="connsiteY236" fmla="*/ 2841 h 10972"/>
                    <a:gd name="connsiteX237" fmla="*/ 39 w 10000"/>
                    <a:gd name="connsiteY237" fmla="*/ 2781 h 10972"/>
                    <a:gd name="connsiteX238" fmla="*/ 78 w 10000"/>
                    <a:gd name="connsiteY238" fmla="*/ 2769 h 10972"/>
                    <a:gd name="connsiteX239" fmla="*/ 117 w 10000"/>
                    <a:gd name="connsiteY239" fmla="*/ 2781 h 10972"/>
                    <a:gd name="connsiteX240" fmla="*/ 156 w 10000"/>
                    <a:gd name="connsiteY240" fmla="*/ 2829 h 10972"/>
                    <a:gd name="connsiteX241" fmla="*/ 182 w 10000"/>
                    <a:gd name="connsiteY241" fmla="*/ 2902 h 10972"/>
                    <a:gd name="connsiteX242" fmla="*/ 208 w 10000"/>
                    <a:gd name="connsiteY242" fmla="*/ 2986 h 10972"/>
                    <a:gd name="connsiteX243" fmla="*/ 227 w 10000"/>
                    <a:gd name="connsiteY243" fmla="*/ 3046 h 10972"/>
                    <a:gd name="connsiteX244" fmla="*/ 259 w 10000"/>
                    <a:gd name="connsiteY244" fmla="*/ 3082 h 10972"/>
                    <a:gd name="connsiteX245" fmla="*/ 305 w 10000"/>
                    <a:gd name="connsiteY245" fmla="*/ 3058 h 10972"/>
                    <a:gd name="connsiteX246" fmla="*/ 370 w 10000"/>
                    <a:gd name="connsiteY246" fmla="*/ 3010 h 10972"/>
                    <a:gd name="connsiteX247" fmla="*/ 444 w 10000"/>
                    <a:gd name="connsiteY247" fmla="*/ 2829 h 10972"/>
                    <a:gd name="connsiteX248" fmla="*/ 422 w 10000"/>
                    <a:gd name="connsiteY248" fmla="*/ 2120 h 10972"/>
                    <a:gd name="connsiteX249" fmla="*/ 376 w 10000"/>
                    <a:gd name="connsiteY249" fmla="*/ 2048 h 10972"/>
                    <a:gd name="connsiteX250" fmla="*/ 344 w 10000"/>
                    <a:gd name="connsiteY250" fmla="*/ 1988 h 10972"/>
                    <a:gd name="connsiteX251" fmla="*/ 337 w 10000"/>
                    <a:gd name="connsiteY251" fmla="*/ 1916 h 10972"/>
                    <a:gd name="connsiteX252" fmla="*/ 357 w 10000"/>
                    <a:gd name="connsiteY252" fmla="*/ 1808 h 10972"/>
                    <a:gd name="connsiteX253" fmla="*/ 376 w 10000"/>
                    <a:gd name="connsiteY253" fmla="*/ 1652 h 10972"/>
                    <a:gd name="connsiteX254" fmla="*/ 402 w 10000"/>
                    <a:gd name="connsiteY254" fmla="*/ 1507 h 10972"/>
                    <a:gd name="connsiteX255" fmla="*/ 409 w 10000"/>
                    <a:gd name="connsiteY255" fmla="*/ 1351 h 10972"/>
                    <a:gd name="connsiteX256" fmla="*/ 435 w 10000"/>
                    <a:gd name="connsiteY256" fmla="*/ 1195 h 10972"/>
                    <a:gd name="connsiteX257" fmla="*/ 460 w 10000"/>
                    <a:gd name="connsiteY257" fmla="*/ 1099 h 10972"/>
                    <a:gd name="connsiteX258" fmla="*/ 486 w 10000"/>
                    <a:gd name="connsiteY258" fmla="*/ 1039 h 10972"/>
                    <a:gd name="connsiteX259" fmla="*/ 512 w 10000"/>
                    <a:gd name="connsiteY259" fmla="*/ 1003 h 10972"/>
                    <a:gd name="connsiteX260" fmla="*/ 532 w 10000"/>
                    <a:gd name="connsiteY260" fmla="*/ 966 h 10972"/>
                    <a:gd name="connsiteX261" fmla="*/ 558 w 10000"/>
                    <a:gd name="connsiteY261" fmla="*/ 918 h 10972"/>
                    <a:gd name="connsiteX262" fmla="*/ 558 w 10000"/>
                    <a:gd name="connsiteY262" fmla="*/ 906 h 10972"/>
                    <a:gd name="connsiteX263" fmla="*/ 584 w 10000"/>
                    <a:gd name="connsiteY263" fmla="*/ 624 h 10972"/>
                    <a:gd name="connsiteX264" fmla="*/ 623 w 10000"/>
                    <a:gd name="connsiteY264" fmla="*/ 257 h 10972"/>
                    <a:gd name="connsiteX265" fmla="*/ 681 w 10000"/>
                    <a:gd name="connsiteY265" fmla="*/ 0 h 10972"/>
                    <a:gd name="connsiteX266" fmla="*/ 1008 w 10000"/>
                    <a:gd name="connsiteY266" fmla="*/ 59 h 10972"/>
                    <a:gd name="connsiteX267" fmla="*/ 1255 w 10000"/>
                    <a:gd name="connsiteY267" fmla="*/ 18 h 10972"/>
                    <a:gd name="connsiteX268" fmla="*/ 1706 w 10000"/>
                    <a:gd name="connsiteY268" fmla="*/ 414 h 10972"/>
                    <a:gd name="connsiteX269" fmla="*/ 1829 w 10000"/>
                    <a:gd name="connsiteY269" fmla="*/ 594 h 10972"/>
                    <a:gd name="connsiteX270" fmla="*/ 2036 w 10000"/>
                    <a:gd name="connsiteY270" fmla="*/ 546 h 10972"/>
                    <a:gd name="connsiteX271" fmla="*/ 2166 w 10000"/>
                    <a:gd name="connsiteY271" fmla="*/ 257 h 10972"/>
                    <a:gd name="connsiteX272" fmla="*/ 2737 w 10000"/>
                    <a:gd name="connsiteY272" fmla="*/ 462 h 10972"/>
                    <a:gd name="connsiteX273" fmla="*/ 2905 w 10000"/>
                    <a:gd name="connsiteY273" fmla="*/ 702 h 10972"/>
                    <a:gd name="connsiteX274" fmla="*/ 3093 w 10000"/>
                    <a:gd name="connsiteY274" fmla="*/ 798 h 10972"/>
                    <a:gd name="connsiteX275" fmla="*/ 3567 w 10000"/>
                    <a:gd name="connsiteY275" fmla="*/ 546 h 10972"/>
                    <a:gd name="connsiteX276" fmla="*/ 3696 w 10000"/>
                    <a:gd name="connsiteY276" fmla="*/ 702 h 10972"/>
                    <a:gd name="connsiteX277" fmla="*/ 4073 w 10000"/>
                    <a:gd name="connsiteY277" fmla="*/ 245 h 10972"/>
                    <a:gd name="connsiteX278" fmla="*/ 4475 w 10000"/>
                    <a:gd name="connsiteY278" fmla="*/ 245 h 10972"/>
                    <a:gd name="connsiteX279" fmla="*/ 4715 w 10000"/>
                    <a:gd name="connsiteY279"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438 w 10000"/>
                    <a:gd name="connsiteY106" fmla="*/ 9115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10209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438 w 10000"/>
                    <a:gd name="connsiteY106" fmla="*/ 9115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43 w 10000"/>
                    <a:gd name="connsiteY64" fmla="*/ 10257 h 10972"/>
                    <a:gd name="connsiteX65" fmla="*/ 8920 w 10000"/>
                    <a:gd name="connsiteY65" fmla="*/ 10209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20 w 10000"/>
                    <a:gd name="connsiteY65" fmla="*/ 10209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29 w 10000"/>
                    <a:gd name="connsiteY116" fmla="*/ 10894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6109 w 10000"/>
                    <a:gd name="connsiteY121" fmla="*/ 9729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5947 w 10000"/>
                    <a:gd name="connsiteY118" fmla="*/ 10155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5910 w 10000"/>
                    <a:gd name="connsiteY117" fmla="*/ 10408 h 10972"/>
                    <a:gd name="connsiteX118" fmla="*/ 5947 w 10000"/>
                    <a:gd name="connsiteY118" fmla="*/ 10155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56"/>
                    <a:gd name="connsiteX1" fmla="*/ 5045 w 10000"/>
                    <a:gd name="connsiteY1" fmla="*/ 113 h 10956"/>
                    <a:gd name="connsiteX2" fmla="*/ 5441 w 10000"/>
                    <a:gd name="connsiteY2" fmla="*/ 594 h 10956"/>
                    <a:gd name="connsiteX3" fmla="*/ 5752 w 10000"/>
                    <a:gd name="connsiteY3" fmla="*/ 522 h 10956"/>
                    <a:gd name="connsiteX4" fmla="*/ 5759 w 10000"/>
                    <a:gd name="connsiteY4" fmla="*/ 738 h 10956"/>
                    <a:gd name="connsiteX5" fmla="*/ 5623 w 10000"/>
                    <a:gd name="connsiteY5" fmla="*/ 906 h 10956"/>
                    <a:gd name="connsiteX6" fmla="*/ 5752 w 10000"/>
                    <a:gd name="connsiteY6" fmla="*/ 1039 h 10956"/>
                    <a:gd name="connsiteX7" fmla="*/ 5752 w 10000"/>
                    <a:gd name="connsiteY7" fmla="*/ 1351 h 10956"/>
                    <a:gd name="connsiteX8" fmla="*/ 5636 w 10000"/>
                    <a:gd name="connsiteY8" fmla="*/ 1916 h 10956"/>
                    <a:gd name="connsiteX9" fmla="*/ 5642 w 10000"/>
                    <a:gd name="connsiteY9" fmla="*/ 2265 h 10956"/>
                    <a:gd name="connsiteX10" fmla="*/ 5486 w 10000"/>
                    <a:gd name="connsiteY10" fmla="*/ 2265 h 10956"/>
                    <a:gd name="connsiteX11" fmla="*/ 5512 w 10000"/>
                    <a:gd name="connsiteY11" fmla="*/ 2781 h 10956"/>
                    <a:gd name="connsiteX12" fmla="*/ 5700 w 10000"/>
                    <a:gd name="connsiteY12" fmla="*/ 3370 h 10956"/>
                    <a:gd name="connsiteX13" fmla="*/ 5869 w 10000"/>
                    <a:gd name="connsiteY13" fmla="*/ 4079 h 10956"/>
                    <a:gd name="connsiteX14" fmla="*/ 6122 w 10000"/>
                    <a:gd name="connsiteY14" fmla="*/ 4055 h 10956"/>
                    <a:gd name="connsiteX15" fmla="*/ 6375 w 10000"/>
                    <a:gd name="connsiteY15" fmla="*/ 4284 h 10956"/>
                    <a:gd name="connsiteX16" fmla="*/ 6453 w 10000"/>
                    <a:gd name="connsiteY16" fmla="*/ 4296 h 10956"/>
                    <a:gd name="connsiteX17" fmla="*/ 6569 w 10000"/>
                    <a:gd name="connsiteY17" fmla="*/ 4404 h 10956"/>
                    <a:gd name="connsiteX18" fmla="*/ 6829 w 10000"/>
                    <a:gd name="connsiteY18" fmla="*/ 4704 h 10956"/>
                    <a:gd name="connsiteX19" fmla="*/ 7049 w 10000"/>
                    <a:gd name="connsiteY19" fmla="*/ 4680 h 10956"/>
                    <a:gd name="connsiteX20" fmla="*/ 7283 w 10000"/>
                    <a:gd name="connsiteY20" fmla="*/ 4885 h 10956"/>
                    <a:gd name="connsiteX21" fmla="*/ 7620 w 10000"/>
                    <a:gd name="connsiteY21" fmla="*/ 4885 h 10956"/>
                    <a:gd name="connsiteX22" fmla="*/ 8016 w 10000"/>
                    <a:gd name="connsiteY22" fmla="*/ 5137 h 10956"/>
                    <a:gd name="connsiteX23" fmla="*/ 8288 w 10000"/>
                    <a:gd name="connsiteY23" fmla="*/ 5534 h 10956"/>
                    <a:gd name="connsiteX24" fmla="*/ 8320 w 10000"/>
                    <a:gd name="connsiteY24" fmla="*/ 5870 h 10956"/>
                    <a:gd name="connsiteX25" fmla="*/ 8580 w 10000"/>
                    <a:gd name="connsiteY25" fmla="*/ 5942 h 10956"/>
                    <a:gd name="connsiteX26" fmla="*/ 8820 w 10000"/>
                    <a:gd name="connsiteY26" fmla="*/ 6051 h 10956"/>
                    <a:gd name="connsiteX27" fmla="*/ 9073 w 10000"/>
                    <a:gd name="connsiteY27" fmla="*/ 5438 h 10956"/>
                    <a:gd name="connsiteX28" fmla="*/ 9131 w 10000"/>
                    <a:gd name="connsiteY28" fmla="*/ 5113 h 10956"/>
                    <a:gd name="connsiteX29" fmla="*/ 9092 w 10000"/>
                    <a:gd name="connsiteY29" fmla="*/ 4885 h 10956"/>
                    <a:gd name="connsiteX30" fmla="*/ 9254 w 10000"/>
                    <a:gd name="connsiteY30" fmla="*/ 4921 h 10956"/>
                    <a:gd name="connsiteX31" fmla="*/ 9455 w 10000"/>
                    <a:gd name="connsiteY31" fmla="*/ 5173 h 10956"/>
                    <a:gd name="connsiteX32" fmla="*/ 9617 w 10000"/>
                    <a:gd name="connsiteY32" fmla="*/ 5341 h 10956"/>
                    <a:gd name="connsiteX33" fmla="*/ 9728 w 10000"/>
                    <a:gd name="connsiteY33" fmla="*/ 5954 h 10956"/>
                    <a:gd name="connsiteX34" fmla="*/ 9935 w 10000"/>
                    <a:gd name="connsiteY34" fmla="*/ 6375 h 10956"/>
                    <a:gd name="connsiteX35" fmla="*/ 9922 w 10000"/>
                    <a:gd name="connsiteY35" fmla="*/ 6567 h 10956"/>
                    <a:gd name="connsiteX36" fmla="*/ 9805 w 10000"/>
                    <a:gd name="connsiteY36" fmla="*/ 6640 h 10956"/>
                    <a:gd name="connsiteX37" fmla="*/ 9935 w 10000"/>
                    <a:gd name="connsiteY37" fmla="*/ 7120 h 10956"/>
                    <a:gd name="connsiteX38" fmla="*/ 9994 w 10000"/>
                    <a:gd name="connsiteY38" fmla="*/ 7962 h 10956"/>
                    <a:gd name="connsiteX39" fmla="*/ 10000 w 10000"/>
                    <a:gd name="connsiteY39" fmla="*/ 8719 h 10956"/>
                    <a:gd name="connsiteX40" fmla="*/ 9864 w 10000"/>
                    <a:gd name="connsiteY40" fmla="*/ 8851 h 10956"/>
                    <a:gd name="connsiteX41" fmla="*/ 9838 w 10000"/>
                    <a:gd name="connsiteY41" fmla="*/ 9091 h 10956"/>
                    <a:gd name="connsiteX42" fmla="*/ 9767 w 10000"/>
                    <a:gd name="connsiteY42" fmla="*/ 9464 h 10956"/>
                    <a:gd name="connsiteX43" fmla="*/ 9786 w 10000"/>
                    <a:gd name="connsiteY43" fmla="*/ 9813 h 10956"/>
                    <a:gd name="connsiteX44" fmla="*/ 9663 w 10000"/>
                    <a:gd name="connsiteY44" fmla="*/ 9897 h 10956"/>
                    <a:gd name="connsiteX45" fmla="*/ 9578 w 10000"/>
                    <a:gd name="connsiteY45" fmla="*/ 9765 h 10956"/>
                    <a:gd name="connsiteX46" fmla="*/ 9507 w 10000"/>
                    <a:gd name="connsiteY46" fmla="*/ 9885 h 10956"/>
                    <a:gd name="connsiteX47" fmla="*/ 9501 w 10000"/>
                    <a:gd name="connsiteY47" fmla="*/ 9873 h 10956"/>
                    <a:gd name="connsiteX48" fmla="*/ 9481 w 10000"/>
                    <a:gd name="connsiteY48" fmla="*/ 9813 h 10956"/>
                    <a:gd name="connsiteX49" fmla="*/ 9416 w 10000"/>
                    <a:gd name="connsiteY49" fmla="*/ 9668 h 10956"/>
                    <a:gd name="connsiteX50" fmla="*/ 9371 w 10000"/>
                    <a:gd name="connsiteY50" fmla="*/ 9608 h 10956"/>
                    <a:gd name="connsiteX51" fmla="*/ 9319 w 10000"/>
                    <a:gd name="connsiteY51" fmla="*/ 9584 h 10956"/>
                    <a:gd name="connsiteX52" fmla="*/ 9267 w 10000"/>
                    <a:gd name="connsiteY52" fmla="*/ 9548 h 10956"/>
                    <a:gd name="connsiteX53" fmla="*/ 9222 w 10000"/>
                    <a:gd name="connsiteY53" fmla="*/ 9548 h 10956"/>
                    <a:gd name="connsiteX54" fmla="*/ 9176 w 10000"/>
                    <a:gd name="connsiteY54" fmla="*/ 9584 h 10956"/>
                    <a:gd name="connsiteX55" fmla="*/ 9144 w 10000"/>
                    <a:gd name="connsiteY55" fmla="*/ 9632 h 10956"/>
                    <a:gd name="connsiteX56" fmla="*/ 9131 w 10000"/>
                    <a:gd name="connsiteY56" fmla="*/ 9692 h 10956"/>
                    <a:gd name="connsiteX57" fmla="*/ 9112 w 10000"/>
                    <a:gd name="connsiteY57" fmla="*/ 9741 h 10956"/>
                    <a:gd name="connsiteX58" fmla="*/ 9099 w 10000"/>
                    <a:gd name="connsiteY58" fmla="*/ 9765 h 10956"/>
                    <a:gd name="connsiteX59" fmla="*/ 9079 w 10000"/>
                    <a:gd name="connsiteY59" fmla="*/ 9789 h 10956"/>
                    <a:gd name="connsiteX60" fmla="*/ 9079 w 10000"/>
                    <a:gd name="connsiteY60" fmla="*/ 9801 h 10956"/>
                    <a:gd name="connsiteX61" fmla="*/ 9073 w 10000"/>
                    <a:gd name="connsiteY61" fmla="*/ 9801 h 10956"/>
                    <a:gd name="connsiteX62" fmla="*/ 9060 w 10000"/>
                    <a:gd name="connsiteY62" fmla="*/ 9789 h 10956"/>
                    <a:gd name="connsiteX63" fmla="*/ 9070 w 10000"/>
                    <a:gd name="connsiteY63" fmla="*/ 9999 h 10956"/>
                    <a:gd name="connsiteX64" fmla="*/ 9053 w 10000"/>
                    <a:gd name="connsiteY64" fmla="*/ 10365 h 10956"/>
                    <a:gd name="connsiteX65" fmla="*/ 8901 w 10000"/>
                    <a:gd name="connsiteY65" fmla="*/ 10281 h 10956"/>
                    <a:gd name="connsiteX66" fmla="*/ 8833 w 10000"/>
                    <a:gd name="connsiteY66" fmla="*/ 9854 h 10956"/>
                    <a:gd name="connsiteX67" fmla="*/ 8761 w 10000"/>
                    <a:gd name="connsiteY67" fmla="*/ 9674 h 10956"/>
                    <a:gd name="connsiteX68" fmla="*/ 8664 w 10000"/>
                    <a:gd name="connsiteY68" fmla="*/ 9512 h 10956"/>
                    <a:gd name="connsiteX69" fmla="*/ 8606 w 10000"/>
                    <a:gd name="connsiteY69" fmla="*/ 9476 h 10956"/>
                    <a:gd name="connsiteX70" fmla="*/ 8567 w 10000"/>
                    <a:gd name="connsiteY70" fmla="*/ 9464 h 10956"/>
                    <a:gd name="connsiteX71" fmla="*/ 8547 w 10000"/>
                    <a:gd name="connsiteY71" fmla="*/ 9464 h 10956"/>
                    <a:gd name="connsiteX72" fmla="*/ 8567 w 10000"/>
                    <a:gd name="connsiteY72" fmla="*/ 9440 h 10956"/>
                    <a:gd name="connsiteX73" fmla="*/ 8586 w 10000"/>
                    <a:gd name="connsiteY73" fmla="*/ 9404 h 10956"/>
                    <a:gd name="connsiteX74" fmla="*/ 8632 w 10000"/>
                    <a:gd name="connsiteY74" fmla="*/ 9332 h 10956"/>
                    <a:gd name="connsiteX75" fmla="*/ 8684 w 10000"/>
                    <a:gd name="connsiteY75" fmla="*/ 9272 h 10956"/>
                    <a:gd name="connsiteX76" fmla="*/ 8716 w 10000"/>
                    <a:gd name="connsiteY76" fmla="*/ 9200 h 10956"/>
                    <a:gd name="connsiteX77" fmla="*/ 8729 w 10000"/>
                    <a:gd name="connsiteY77" fmla="*/ 9128 h 10956"/>
                    <a:gd name="connsiteX78" fmla="*/ 8722 w 10000"/>
                    <a:gd name="connsiteY78" fmla="*/ 9067 h 10956"/>
                    <a:gd name="connsiteX79" fmla="*/ 8690 w 10000"/>
                    <a:gd name="connsiteY79" fmla="*/ 8971 h 10956"/>
                    <a:gd name="connsiteX80" fmla="*/ 8651 w 10000"/>
                    <a:gd name="connsiteY80" fmla="*/ 8839 h 10956"/>
                    <a:gd name="connsiteX81" fmla="*/ 8612 w 10000"/>
                    <a:gd name="connsiteY81" fmla="*/ 8719 h 10956"/>
                    <a:gd name="connsiteX82" fmla="*/ 8573 w 10000"/>
                    <a:gd name="connsiteY82" fmla="*/ 8587 h 10956"/>
                    <a:gd name="connsiteX83" fmla="*/ 8534 w 10000"/>
                    <a:gd name="connsiteY83" fmla="*/ 8479 h 10956"/>
                    <a:gd name="connsiteX84" fmla="*/ 8502 w 10000"/>
                    <a:gd name="connsiteY84" fmla="*/ 8406 h 10956"/>
                    <a:gd name="connsiteX85" fmla="*/ 8495 w 10000"/>
                    <a:gd name="connsiteY85" fmla="*/ 8370 h 10956"/>
                    <a:gd name="connsiteX86" fmla="*/ 8476 w 10000"/>
                    <a:gd name="connsiteY86" fmla="*/ 8382 h 10956"/>
                    <a:gd name="connsiteX87" fmla="*/ 8437 w 10000"/>
                    <a:gd name="connsiteY87" fmla="*/ 8418 h 10956"/>
                    <a:gd name="connsiteX88" fmla="*/ 8385 w 10000"/>
                    <a:gd name="connsiteY88" fmla="*/ 8479 h 10956"/>
                    <a:gd name="connsiteX89" fmla="*/ 8333 w 10000"/>
                    <a:gd name="connsiteY89" fmla="*/ 8515 h 10956"/>
                    <a:gd name="connsiteX90" fmla="*/ 8281 w 10000"/>
                    <a:gd name="connsiteY90" fmla="*/ 8575 h 10956"/>
                    <a:gd name="connsiteX91" fmla="*/ 8223 w 10000"/>
                    <a:gd name="connsiteY91" fmla="*/ 8623 h 10956"/>
                    <a:gd name="connsiteX92" fmla="*/ 8204 w 10000"/>
                    <a:gd name="connsiteY92" fmla="*/ 8659 h 10956"/>
                    <a:gd name="connsiteX93" fmla="*/ 8126 w 10000"/>
                    <a:gd name="connsiteY93" fmla="*/ 8779 h 10956"/>
                    <a:gd name="connsiteX94" fmla="*/ 8074 w 10000"/>
                    <a:gd name="connsiteY94" fmla="*/ 8779 h 10956"/>
                    <a:gd name="connsiteX95" fmla="*/ 8016 w 10000"/>
                    <a:gd name="connsiteY95" fmla="*/ 8755 h 10956"/>
                    <a:gd name="connsiteX96" fmla="*/ 7957 w 10000"/>
                    <a:gd name="connsiteY96" fmla="*/ 8707 h 10956"/>
                    <a:gd name="connsiteX97" fmla="*/ 7905 w 10000"/>
                    <a:gd name="connsiteY97" fmla="*/ 8635 h 10956"/>
                    <a:gd name="connsiteX98" fmla="*/ 7840 w 10000"/>
                    <a:gd name="connsiteY98" fmla="*/ 8587 h 10956"/>
                    <a:gd name="connsiteX99" fmla="*/ 7789 w 10000"/>
                    <a:gd name="connsiteY99" fmla="*/ 8539 h 10956"/>
                    <a:gd name="connsiteX100" fmla="*/ 7756 w 10000"/>
                    <a:gd name="connsiteY100" fmla="*/ 8491 h 10956"/>
                    <a:gd name="connsiteX101" fmla="*/ 7737 w 10000"/>
                    <a:gd name="connsiteY101" fmla="*/ 8479 h 10956"/>
                    <a:gd name="connsiteX102" fmla="*/ 7691 w 10000"/>
                    <a:gd name="connsiteY102" fmla="*/ 8563 h 10956"/>
                    <a:gd name="connsiteX103" fmla="*/ 7646 w 10000"/>
                    <a:gd name="connsiteY103" fmla="*/ 8623 h 10956"/>
                    <a:gd name="connsiteX104" fmla="*/ 7581 w 10000"/>
                    <a:gd name="connsiteY104" fmla="*/ 8707 h 10956"/>
                    <a:gd name="connsiteX105" fmla="*/ 7523 w 10000"/>
                    <a:gd name="connsiteY105" fmla="*/ 8815 h 10956"/>
                    <a:gd name="connsiteX106" fmla="*/ 7393 w 10000"/>
                    <a:gd name="connsiteY106" fmla="*/ 8959 h 10956"/>
                    <a:gd name="connsiteX107" fmla="*/ 7438 w 10000"/>
                    <a:gd name="connsiteY107" fmla="*/ 9115 h 10956"/>
                    <a:gd name="connsiteX108" fmla="*/ 7322 w 10000"/>
                    <a:gd name="connsiteY108" fmla="*/ 9248 h 10956"/>
                    <a:gd name="connsiteX109" fmla="*/ 7224 w 10000"/>
                    <a:gd name="connsiteY109" fmla="*/ 9416 h 10956"/>
                    <a:gd name="connsiteX110" fmla="*/ 7176 w 10000"/>
                    <a:gd name="connsiteY110" fmla="*/ 9692 h 10956"/>
                    <a:gd name="connsiteX111" fmla="*/ 7088 w 10000"/>
                    <a:gd name="connsiteY111" fmla="*/ 10040 h 10956"/>
                    <a:gd name="connsiteX112" fmla="*/ 7036 w 10000"/>
                    <a:gd name="connsiteY112" fmla="*/ 10402 h 10956"/>
                    <a:gd name="connsiteX113" fmla="*/ 6848 w 10000"/>
                    <a:gd name="connsiteY113" fmla="*/ 10774 h 10956"/>
                    <a:gd name="connsiteX114" fmla="*/ 6564 w 10000"/>
                    <a:gd name="connsiteY114" fmla="*/ 10930 h 10956"/>
                    <a:gd name="connsiteX115" fmla="*/ 6371 w 10000"/>
                    <a:gd name="connsiteY115" fmla="*/ 10810 h 10956"/>
                    <a:gd name="connsiteX116" fmla="*/ 6100 w 10000"/>
                    <a:gd name="connsiteY116" fmla="*/ 10786 h 10956"/>
                    <a:gd name="connsiteX117" fmla="*/ 5910 w 10000"/>
                    <a:gd name="connsiteY117" fmla="*/ 10408 h 10956"/>
                    <a:gd name="connsiteX118" fmla="*/ 5947 w 10000"/>
                    <a:gd name="connsiteY118" fmla="*/ 10155 h 10956"/>
                    <a:gd name="connsiteX119" fmla="*/ 5943 w 10000"/>
                    <a:gd name="connsiteY119" fmla="*/ 9897 h 10956"/>
                    <a:gd name="connsiteX120" fmla="*/ 5911 w 10000"/>
                    <a:gd name="connsiteY120" fmla="*/ 9795 h 10956"/>
                    <a:gd name="connsiteX121" fmla="*/ 5924 w 10000"/>
                    <a:gd name="connsiteY121" fmla="*/ 9693 h 10956"/>
                    <a:gd name="connsiteX122" fmla="*/ 5885 w 10000"/>
                    <a:gd name="connsiteY122" fmla="*/ 9620 h 10956"/>
                    <a:gd name="connsiteX123" fmla="*/ 5872 w 10000"/>
                    <a:gd name="connsiteY123" fmla="*/ 9584 h 10956"/>
                    <a:gd name="connsiteX124" fmla="*/ 5911 w 10000"/>
                    <a:gd name="connsiteY124" fmla="*/ 9518 h 10956"/>
                    <a:gd name="connsiteX125" fmla="*/ 5821 w 10000"/>
                    <a:gd name="connsiteY125" fmla="*/ 9512 h 10956"/>
                    <a:gd name="connsiteX126" fmla="*/ 5668 w 10000"/>
                    <a:gd name="connsiteY126" fmla="*/ 9464 h 10956"/>
                    <a:gd name="connsiteX127" fmla="*/ 5571 w 10000"/>
                    <a:gd name="connsiteY127" fmla="*/ 9416 h 10956"/>
                    <a:gd name="connsiteX128" fmla="*/ 5525 w 10000"/>
                    <a:gd name="connsiteY128" fmla="*/ 9380 h 10956"/>
                    <a:gd name="connsiteX129" fmla="*/ 5493 w 10000"/>
                    <a:gd name="connsiteY129" fmla="*/ 9320 h 10956"/>
                    <a:gd name="connsiteX130" fmla="*/ 5460 w 10000"/>
                    <a:gd name="connsiteY130" fmla="*/ 9248 h 10956"/>
                    <a:gd name="connsiteX131" fmla="*/ 5441 w 10000"/>
                    <a:gd name="connsiteY131" fmla="*/ 9188 h 10956"/>
                    <a:gd name="connsiteX132" fmla="*/ 5409 w 10000"/>
                    <a:gd name="connsiteY132" fmla="*/ 9116 h 10956"/>
                    <a:gd name="connsiteX133" fmla="*/ 5376 w 10000"/>
                    <a:gd name="connsiteY133" fmla="*/ 9104 h 10956"/>
                    <a:gd name="connsiteX134" fmla="*/ 5331 w 10000"/>
                    <a:gd name="connsiteY134" fmla="*/ 9104 h 10956"/>
                    <a:gd name="connsiteX135" fmla="*/ 5272 w 10000"/>
                    <a:gd name="connsiteY135" fmla="*/ 9128 h 10956"/>
                    <a:gd name="connsiteX136" fmla="*/ 5188 w 10000"/>
                    <a:gd name="connsiteY136" fmla="*/ 9236 h 10956"/>
                    <a:gd name="connsiteX137" fmla="*/ 5110 w 10000"/>
                    <a:gd name="connsiteY137" fmla="*/ 9344 h 10956"/>
                    <a:gd name="connsiteX138" fmla="*/ 5026 w 10000"/>
                    <a:gd name="connsiteY138" fmla="*/ 9464 h 10956"/>
                    <a:gd name="connsiteX139" fmla="*/ 4955 w 10000"/>
                    <a:gd name="connsiteY139" fmla="*/ 9584 h 10956"/>
                    <a:gd name="connsiteX140" fmla="*/ 4909 w 10000"/>
                    <a:gd name="connsiteY140" fmla="*/ 9692 h 10956"/>
                    <a:gd name="connsiteX141" fmla="*/ 4844 w 10000"/>
                    <a:gd name="connsiteY141" fmla="*/ 9813 h 10956"/>
                    <a:gd name="connsiteX142" fmla="*/ 4799 w 10000"/>
                    <a:gd name="connsiteY142" fmla="*/ 9873 h 10956"/>
                    <a:gd name="connsiteX143" fmla="*/ 4760 w 10000"/>
                    <a:gd name="connsiteY143" fmla="*/ 9945 h 10956"/>
                    <a:gd name="connsiteX144" fmla="*/ 4708 w 10000"/>
                    <a:gd name="connsiteY144" fmla="*/ 9993 h 10956"/>
                    <a:gd name="connsiteX145" fmla="*/ 4669 w 10000"/>
                    <a:gd name="connsiteY145" fmla="*/ 10029 h 10956"/>
                    <a:gd name="connsiteX146" fmla="*/ 4650 w 10000"/>
                    <a:gd name="connsiteY146" fmla="*/ 10041 h 10956"/>
                    <a:gd name="connsiteX147" fmla="*/ 4624 w 10000"/>
                    <a:gd name="connsiteY147" fmla="*/ 10029 h 10956"/>
                    <a:gd name="connsiteX148" fmla="*/ 4624 w 10000"/>
                    <a:gd name="connsiteY148" fmla="*/ 9993 h 10956"/>
                    <a:gd name="connsiteX149" fmla="*/ 4656 w 10000"/>
                    <a:gd name="connsiteY149" fmla="*/ 9813 h 10956"/>
                    <a:gd name="connsiteX150" fmla="*/ 4689 w 10000"/>
                    <a:gd name="connsiteY150" fmla="*/ 9584 h 10956"/>
                    <a:gd name="connsiteX151" fmla="*/ 4689 w 10000"/>
                    <a:gd name="connsiteY151" fmla="*/ 9392 h 10956"/>
                    <a:gd name="connsiteX152" fmla="*/ 4669 w 10000"/>
                    <a:gd name="connsiteY152" fmla="*/ 9320 h 10956"/>
                    <a:gd name="connsiteX153" fmla="*/ 4637 w 10000"/>
                    <a:gd name="connsiteY153" fmla="*/ 9260 h 10956"/>
                    <a:gd name="connsiteX154" fmla="*/ 4559 w 10000"/>
                    <a:gd name="connsiteY154" fmla="*/ 9236 h 10956"/>
                    <a:gd name="connsiteX155" fmla="*/ 4488 w 10000"/>
                    <a:gd name="connsiteY155" fmla="*/ 9260 h 10956"/>
                    <a:gd name="connsiteX156" fmla="*/ 4429 w 10000"/>
                    <a:gd name="connsiteY156" fmla="*/ 9320 h 10956"/>
                    <a:gd name="connsiteX157" fmla="*/ 4351 w 10000"/>
                    <a:gd name="connsiteY157" fmla="*/ 9368 h 10956"/>
                    <a:gd name="connsiteX158" fmla="*/ 4261 w 10000"/>
                    <a:gd name="connsiteY158" fmla="*/ 9404 h 10956"/>
                    <a:gd name="connsiteX159" fmla="*/ 4163 w 10000"/>
                    <a:gd name="connsiteY159" fmla="*/ 9416 h 10956"/>
                    <a:gd name="connsiteX160" fmla="*/ 4053 w 10000"/>
                    <a:gd name="connsiteY160" fmla="*/ 9380 h 10956"/>
                    <a:gd name="connsiteX161" fmla="*/ 3930 w 10000"/>
                    <a:gd name="connsiteY161" fmla="*/ 9320 h 10956"/>
                    <a:gd name="connsiteX162" fmla="*/ 3820 w 10000"/>
                    <a:gd name="connsiteY162" fmla="*/ 9236 h 10956"/>
                    <a:gd name="connsiteX163" fmla="*/ 3722 w 10000"/>
                    <a:gd name="connsiteY163" fmla="*/ 9128 h 10956"/>
                    <a:gd name="connsiteX164" fmla="*/ 3632 w 10000"/>
                    <a:gd name="connsiteY164" fmla="*/ 9055 h 10956"/>
                    <a:gd name="connsiteX165" fmla="*/ 3586 w 10000"/>
                    <a:gd name="connsiteY165" fmla="*/ 9007 h 10956"/>
                    <a:gd name="connsiteX166" fmla="*/ 3547 w 10000"/>
                    <a:gd name="connsiteY166" fmla="*/ 8983 h 10956"/>
                    <a:gd name="connsiteX167" fmla="*/ 3495 w 10000"/>
                    <a:gd name="connsiteY167" fmla="*/ 8995 h 10956"/>
                    <a:gd name="connsiteX168" fmla="*/ 3444 w 10000"/>
                    <a:gd name="connsiteY168" fmla="*/ 9031 h 10956"/>
                    <a:gd name="connsiteX169" fmla="*/ 3346 w 10000"/>
                    <a:gd name="connsiteY169" fmla="*/ 9031 h 10956"/>
                    <a:gd name="connsiteX170" fmla="*/ 3288 w 10000"/>
                    <a:gd name="connsiteY170" fmla="*/ 8971 h 10956"/>
                    <a:gd name="connsiteX171" fmla="*/ 3217 w 10000"/>
                    <a:gd name="connsiteY171" fmla="*/ 8863 h 10956"/>
                    <a:gd name="connsiteX172" fmla="*/ 3132 w 10000"/>
                    <a:gd name="connsiteY172" fmla="*/ 8767 h 10956"/>
                    <a:gd name="connsiteX173" fmla="*/ 3054 w 10000"/>
                    <a:gd name="connsiteY173" fmla="*/ 8647 h 10956"/>
                    <a:gd name="connsiteX174" fmla="*/ 2977 w 10000"/>
                    <a:gd name="connsiteY174" fmla="*/ 8563 h 10956"/>
                    <a:gd name="connsiteX175" fmla="*/ 2912 w 10000"/>
                    <a:gd name="connsiteY175" fmla="*/ 8479 h 10956"/>
                    <a:gd name="connsiteX176" fmla="*/ 2873 w 10000"/>
                    <a:gd name="connsiteY176" fmla="*/ 8406 h 10956"/>
                    <a:gd name="connsiteX177" fmla="*/ 2821 w 10000"/>
                    <a:gd name="connsiteY177" fmla="*/ 8346 h 10956"/>
                    <a:gd name="connsiteX178" fmla="*/ 2756 w 10000"/>
                    <a:gd name="connsiteY178" fmla="*/ 8262 h 10956"/>
                    <a:gd name="connsiteX179" fmla="*/ 2685 w 10000"/>
                    <a:gd name="connsiteY179" fmla="*/ 8154 h 10956"/>
                    <a:gd name="connsiteX180" fmla="*/ 2607 w 10000"/>
                    <a:gd name="connsiteY180" fmla="*/ 8034 h 10956"/>
                    <a:gd name="connsiteX181" fmla="*/ 2536 w 10000"/>
                    <a:gd name="connsiteY181" fmla="*/ 7938 h 10956"/>
                    <a:gd name="connsiteX182" fmla="*/ 2471 w 10000"/>
                    <a:gd name="connsiteY182" fmla="*/ 7829 h 10956"/>
                    <a:gd name="connsiteX183" fmla="*/ 2451 w 10000"/>
                    <a:gd name="connsiteY183" fmla="*/ 7757 h 10956"/>
                    <a:gd name="connsiteX184" fmla="*/ 2432 w 10000"/>
                    <a:gd name="connsiteY184" fmla="*/ 7649 h 10956"/>
                    <a:gd name="connsiteX185" fmla="*/ 2425 w 10000"/>
                    <a:gd name="connsiteY185" fmla="*/ 7517 h 10956"/>
                    <a:gd name="connsiteX186" fmla="*/ 2412 w 10000"/>
                    <a:gd name="connsiteY186" fmla="*/ 7397 h 10956"/>
                    <a:gd name="connsiteX187" fmla="*/ 2387 w 10000"/>
                    <a:gd name="connsiteY187" fmla="*/ 7301 h 10956"/>
                    <a:gd name="connsiteX188" fmla="*/ 2361 w 10000"/>
                    <a:gd name="connsiteY188" fmla="*/ 7241 h 10956"/>
                    <a:gd name="connsiteX189" fmla="*/ 2335 w 10000"/>
                    <a:gd name="connsiteY189" fmla="*/ 7241 h 10956"/>
                    <a:gd name="connsiteX190" fmla="*/ 2270 w 10000"/>
                    <a:gd name="connsiteY190" fmla="*/ 7325 h 10956"/>
                    <a:gd name="connsiteX191" fmla="*/ 2224 w 10000"/>
                    <a:gd name="connsiteY191" fmla="*/ 7385 h 10956"/>
                    <a:gd name="connsiteX192" fmla="*/ 2185 w 10000"/>
                    <a:gd name="connsiteY192" fmla="*/ 7433 h 10956"/>
                    <a:gd name="connsiteX193" fmla="*/ 2140 w 10000"/>
                    <a:gd name="connsiteY193" fmla="*/ 7445 h 10956"/>
                    <a:gd name="connsiteX194" fmla="*/ 2114 w 10000"/>
                    <a:gd name="connsiteY194" fmla="*/ 7409 h 10956"/>
                    <a:gd name="connsiteX195" fmla="*/ 2095 w 10000"/>
                    <a:gd name="connsiteY195" fmla="*/ 7337 h 10956"/>
                    <a:gd name="connsiteX196" fmla="*/ 2043 w 10000"/>
                    <a:gd name="connsiteY196" fmla="*/ 7072 h 10956"/>
                    <a:gd name="connsiteX197" fmla="*/ 1952 w 10000"/>
                    <a:gd name="connsiteY197" fmla="*/ 6844 h 10956"/>
                    <a:gd name="connsiteX198" fmla="*/ 1835 w 10000"/>
                    <a:gd name="connsiteY198" fmla="*/ 6604 h 10956"/>
                    <a:gd name="connsiteX199" fmla="*/ 1764 w 10000"/>
                    <a:gd name="connsiteY199" fmla="*/ 6483 h 10956"/>
                    <a:gd name="connsiteX200" fmla="*/ 1673 w 10000"/>
                    <a:gd name="connsiteY200" fmla="*/ 6339 h 10956"/>
                    <a:gd name="connsiteX201" fmla="*/ 1518 w 10000"/>
                    <a:gd name="connsiteY201" fmla="*/ 6075 h 10956"/>
                    <a:gd name="connsiteX202" fmla="*/ 1453 w 10000"/>
                    <a:gd name="connsiteY202" fmla="*/ 5942 h 10956"/>
                    <a:gd name="connsiteX203" fmla="*/ 1407 w 10000"/>
                    <a:gd name="connsiteY203" fmla="*/ 5846 h 10956"/>
                    <a:gd name="connsiteX204" fmla="*/ 1349 w 10000"/>
                    <a:gd name="connsiteY204" fmla="*/ 5750 h 10956"/>
                    <a:gd name="connsiteX205" fmla="*/ 1297 w 10000"/>
                    <a:gd name="connsiteY205" fmla="*/ 5738 h 10956"/>
                    <a:gd name="connsiteX206" fmla="*/ 1232 w 10000"/>
                    <a:gd name="connsiteY206" fmla="*/ 5738 h 10956"/>
                    <a:gd name="connsiteX207" fmla="*/ 1187 w 10000"/>
                    <a:gd name="connsiteY207" fmla="*/ 5798 h 10956"/>
                    <a:gd name="connsiteX208" fmla="*/ 1109 w 10000"/>
                    <a:gd name="connsiteY208" fmla="*/ 5918 h 10956"/>
                    <a:gd name="connsiteX209" fmla="*/ 1070 w 10000"/>
                    <a:gd name="connsiteY209" fmla="*/ 5930 h 10956"/>
                    <a:gd name="connsiteX210" fmla="*/ 1018 w 10000"/>
                    <a:gd name="connsiteY210" fmla="*/ 5870 h 10956"/>
                    <a:gd name="connsiteX211" fmla="*/ 973 w 10000"/>
                    <a:gd name="connsiteY211" fmla="*/ 5786 h 10956"/>
                    <a:gd name="connsiteX212" fmla="*/ 921 w 10000"/>
                    <a:gd name="connsiteY212" fmla="*/ 5606 h 10956"/>
                    <a:gd name="connsiteX213" fmla="*/ 850 w 10000"/>
                    <a:gd name="connsiteY213" fmla="*/ 5402 h 10956"/>
                    <a:gd name="connsiteX214" fmla="*/ 752 w 10000"/>
                    <a:gd name="connsiteY214" fmla="*/ 5221 h 10956"/>
                    <a:gd name="connsiteX215" fmla="*/ 636 w 10000"/>
                    <a:gd name="connsiteY215" fmla="*/ 5041 h 10956"/>
                    <a:gd name="connsiteX216" fmla="*/ 525 w 10000"/>
                    <a:gd name="connsiteY216" fmla="*/ 4885 h 10956"/>
                    <a:gd name="connsiteX217" fmla="*/ 435 w 10000"/>
                    <a:gd name="connsiteY217" fmla="*/ 4741 h 10956"/>
                    <a:gd name="connsiteX218" fmla="*/ 370 w 10000"/>
                    <a:gd name="connsiteY218" fmla="*/ 4620 h 10956"/>
                    <a:gd name="connsiteX219" fmla="*/ 305 w 10000"/>
                    <a:gd name="connsiteY219" fmla="*/ 4488 h 10956"/>
                    <a:gd name="connsiteX220" fmla="*/ 253 w 10000"/>
                    <a:gd name="connsiteY220" fmla="*/ 4368 h 10956"/>
                    <a:gd name="connsiteX221" fmla="*/ 214 w 10000"/>
                    <a:gd name="connsiteY221" fmla="*/ 4272 h 10956"/>
                    <a:gd name="connsiteX222" fmla="*/ 188 w 10000"/>
                    <a:gd name="connsiteY222" fmla="*/ 4212 h 10956"/>
                    <a:gd name="connsiteX223" fmla="*/ 182 w 10000"/>
                    <a:gd name="connsiteY223" fmla="*/ 4188 h 10956"/>
                    <a:gd name="connsiteX224" fmla="*/ 162 w 10000"/>
                    <a:gd name="connsiteY224" fmla="*/ 4188 h 10956"/>
                    <a:gd name="connsiteX225" fmla="*/ 143 w 10000"/>
                    <a:gd name="connsiteY225" fmla="*/ 4200 h 10956"/>
                    <a:gd name="connsiteX226" fmla="*/ 110 w 10000"/>
                    <a:gd name="connsiteY226" fmla="*/ 4200 h 10956"/>
                    <a:gd name="connsiteX227" fmla="*/ 32 w 10000"/>
                    <a:gd name="connsiteY227" fmla="*/ 4164 h 10956"/>
                    <a:gd name="connsiteX228" fmla="*/ 6 w 10000"/>
                    <a:gd name="connsiteY228" fmla="*/ 4128 h 10956"/>
                    <a:gd name="connsiteX229" fmla="*/ 0 w 10000"/>
                    <a:gd name="connsiteY229" fmla="*/ 4055 h 10956"/>
                    <a:gd name="connsiteX230" fmla="*/ 39 w 10000"/>
                    <a:gd name="connsiteY230" fmla="*/ 3839 h 10956"/>
                    <a:gd name="connsiteX231" fmla="*/ 45 w 10000"/>
                    <a:gd name="connsiteY231" fmla="*/ 3719 h 10956"/>
                    <a:gd name="connsiteX232" fmla="*/ 45 w 10000"/>
                    <a:gd name="connsiteY232" fmla="*/ 3503 h 10956"/>
                    <a:gd name="connsiteX233" fmla="*/ 39 w 10000"/>
                    <a:gd name="connsiteY233" fmla="*/ 3382 h 10956"/>
                    <a:gd name="connsiteX234" fmla="*/ 45 w 10000"/>
                    <a:gd name="connsiteY234" fmla="*/ 3250 h 10956"/>
                    <a:gd name="connsiteX235" fmla="*/ 45 w 10000"/>
                    <a:gd name="connsiteY235" fmla="*/ 3118 h 10956"/>
                    <a:gd name="connsiteX236" fmla="*/ 32 w 10000"/>
                    <a:gd name="connsiteY236" fmla="*/ 3010 h 10956"/>
                    <a:gd name="connsiteX237" fmla="*/ 26 w 10000"/>
                    <a:gd name="connsiteY237" fmla="*/ 2902 h 10956"/>
                    <a:gd name="connsiteX238" fmla="*/ 13 w 10000"/>
                    <a:gd name="connsiteY238" fmla="*/ 2841 h 10956"/>
                    <a:gd name="connsiteX239" fmla="*/ 39 w 10000"/>
                    <a:gd name="connsiteY239" fmla="*/ 2781 h 10956"/>
                    <a:gd name="connsiteX240" fmla="*/ 78 w 10000"/>
                    <a:gd name="connsiteY240" fmla="*/ 2769 h 10956"/>
                    <a:gd name="connsiteX241" fmla="*/ 117 w 10000"/>
                    <a:gd name="connsiteY241" fmla="*/ 2781 h 10956"/>
                    <a:gd name="connsiteX242" fmla="*/ 156 w 10000"/>
                    <a:gd name="connsiteY242" fmla="*/ 2829 h 10956"/>
                    <a:gd name="connsiteX243" fmla="*/ 182 w 10000"/>
                    <a:gd name="connsiteY243" fmla="*/ 2902 h 10956"/>
                    <a:gd name="connsiteX244" fmla="*/ 208 w 10000"/>
                    <a:gd name="connsiteY244" fmla="*/ 2986 h 10956"/>
                    <a:gd name="connsiteX245" fmla="*/ 227 w 10000"/>
                    <a:gd name="connsiteY245" fmla="*/ 3046 h 10956"/>
                    <a:gd name="connsiteX246" fmla="*/ 259 w 10000"/>
                    <a:gd name="connsiteY246" fmla="*/ 3082 h 10956"/>
                    <a:gd name="connsiteX247" fmla="*/ 305 w 10000"/>
                    <a:gd name="connsiteY247" fmla="*/ 3058 h 10956"/>
                    <a:gd name="connsiteX248" fmla="*/ 370 w 10000"/>
                    <a:gd name="connsiteY248" fmla="*/ 3010 h 10956"/>
                    <a:gd name="connsiteX249" fmla="*/ 444 w 10000"/>
                    <a:gd name="connsiteY249" fmla="*/ 2829 h 10956"/>
                    <a:gd name="connsiteX250" fmla="*/ 422 w 10000"/>
                    <a:gd name="connsiteY250" fmla="*/ 2120 h 10956"/>
                    <a:gd name="connsiteX251" fmla="*/ 376 w 10000"/>
                    <a:gd name="connsiteY251" fmla="*/ 2048 h 10956"/>
                    <a:gd name="connsiteX252" fmla="*/ 344 w 10000"/>
                    <a:gd name="connsiteY252" fmla="*/ 1988 h 10956"/>
                    <a:gd name="connsiteX253" fmla="*/ 337 w 10000"/>
                    <a:gd name="connsiteY253" fmla="*/ 1916 h 10956"/>
                    <a:gd name="connsiteX254" fmla="*/ 357 w 10000"/>
                    <a:gd name="connsiteY254" fmla="*/ 1808 h 10956"/>
                    <a:gd name="connsiteX255" fmla="*/ 376 w 10000"/>
                    <a:gd name="connsiteY255" fmla="*/ 1652 h 10956"/>
                    <a:gd name="connsiteX256" fmla="*/ 402 w 10000"/>
                    <a:gd name="connsiteY256" fmla="*/ 1507 h 10956"/>
                    <a:gd name="connsiteX257" fmla="*/ 409 w 10000"/>
                    <a:gd name="connsiteY257" fmla="*/ 1351 h 10956"/>
                    <a:gd name="connsiteX258" fmla="*/ 435 w 10000"/>
                    <a:gd name="connsiteY258" fmla="*/ 1195 h 10956"/>
                    <a:gd name="connsiteX259" fmla="*/ 460 w 10000"/>
                    <a:gd name="connsiteY259" fmla="*/ 1099 h 10956"/>
                    <a:gd name="connsiteX260" fmla="*/ 486 w 10000"/>
                    <a:gd name="connsiteY260" fmla="*/ 1039 h 10956"/>
                    <a:gd name="connsiteX261" fmla="*/ 512 w 10000"/>
                    <a:gd name="connsiteY261" fmla="*/ 1003 h 10956"/>
                    <a:gd name="connsiteX262" fmla="*/ 532 w 10000"/>
                    <a:gd name="connsiteY262" fmla="*/ 966 h 10956"/>
                    <a:gd name="connsiteX263" fmla="*/ 558 w 10000"/>
                    <a:gd name="connsiteY263" fmla="*/ 918 h 10956"/>
                    <a:gd name="connsiteX264" fmla="*/ 558 w 10000"/>
                    <a:gd name="connsiteY264" fmla="*/ 906 h 10956"/>
                    <a:gd name="connsiteX265" fmla="*/ 584 w 10000"/>
                    <a:gd name="connsiteY265" fmla="*/ 624 h 10956"/>
                    <a:gd name="connsiteX266" fmla="*/ 623 w 10000"/>
                    <a:gd name="connsiteY266" fmla="*/ 257 h 10956"/>
                    <a:gd name="connsiteX267" fmla="*/ 681 w 10000"/>
                    <a:gd name="connsiteY267" fmla="*/ 0 h 10956"/>
                    <a:gd name="connsiteX268" fmla="*/ 1008 w 10000"/>
                    <a:gd name="connsiteY268" fmla="*/ 59 h 10956"/>
                    <a:gd name="connsiteX269" fmla="*/ 1255 w 10000"/>
                    <a:gd name="connsiteY269" fmla="*/ 18 h 10956"/>
                    <a:gd name="connsiteX270" fmla="*/ 1706 w 10000"/>
                    <a:gd name="connsiteY270" fmla="*/ 414 h 10956"/>
                    <a:gd name="connsiteX271" fmla="*/ 1829 w 10000"/>
                    <a:gd name="connsiteY271" fmla="*/ 594 h 10956"/>
                    <a:gd name="connsiteX272" fmla="*/ 2036 w 10000"/>
                    <a:gd name="connsiteY272" fmla="*/ 546 h 10956"/>
                    <a:gd name="connsiteX273" fmla="*/ 2166 w 10000"/>
                    <a:gd name="connsiteY273" fmla="*/ 257 h 10956"/>
                    <a:gd name="connsiteX274" fmla="*/ 2737 w 10000"/>
                    <a:gd name="connsiteY274" fmla="*/ 462 h 10956"/>
                    <a:gd name="connsiteX275" fmla="*/ 2905 w 10000"/>
                    <a:gd name="connsiteY275" fmla="*/ 702 h 10956"/>
                    <a:gd name="connsiteX276" fmla="*/ 3093 w 10000"/>
                    <a:gd name="connsiteY276" fmla="*/ 798 h 10956"/>
                    <a:gd name="connsiteX277" fmla="*/ 3567 w 10000"/>
                    <a:gd name="connsiteY277" fmla="*/ 546 h 10956"/>
                    <a:gd name="connsiteX278" fmla="*/ 3696 w 10000"/>
                    <a:gd name="connsiteY278" fmla="*/ 702 h 10956"/>
                    <a:gd name="connsiteX279" fmla="*/ 4073 w 10000"/>
                    <a:gd name="connsiteY279" fmla="*/ 245 h 10956"/>
                    <a:gd name="connsiteX280" fmla="*/ 4475 w 10000"/>
                    <a:gd name="connsiteY280" fmla="*/ 245 h 10956"/>
                    <a:gd name="connsiteX281" fmla="*/ 4715 w 10000"/>
                    <a:gd name="connsiteY281" fmla="*/ 41 h 10956"/>
                    <a:gd name="connsiteX0" fmla="*/ 4715 w 10000"/>
                    <a:gd name="connsiteY0" fmla="*/ 41 h 10956"/>
                    <a:gd name="connsiteX1" fmla="*/ 5045 w 10000"/>
                    <a:gd name="connsiteY1" fmla="*/ 113 h 10956"/>
                    <a:gd name="connsiteX2" fmla="*/ 5441 w 10000"/>
                    <a:gd name="connsiteY2" fmla="*/ 594 h 10956"/>
                    <a:gd name="connsiteX3" fmla="*/ 5752 w 10000"/>
                    <a:gd name="connsiteY3" fmla="*/ 522 h 10956"/>
                    <a:gd name="connsiteX4" fmla="*/ 5759 w 10000"/>
                    <a:gd name="connsiteY4" fmla="*/ 738 h 10956"/>
                    <a:gd name="connsiteX5" fmla="*/ 5623 w 10000"/>
                    <a:gd name="connsiteY5" fmla="*/ 906 h 10956"/>
                    <a:gd name="connsiteX6" fmla="*/ 5752 w 10000"/>
                    <a:gd name="connsiteY6" fmla="*/ 1039 h 10956"/>
                    <a:gd name="connsiteX7" fmla="*/ 5752 w 10000"/>
                    <a:gd name="connsiteY7" fmla="*/ 1351 h 10956"/>
                    <a:gd name="connsiteX8" fmla="*/ 5636 w 10000"/>
                    <a:gd name="connsiteY8" fmla="*/ 1916 h 10956"/>
                    <a:gd name="connsiteX9" fmla="*/ 5642 w 10000"/>
                    <a:gd name="connsiteY9" fmla="*/ 2265 h 10956"/>
                    <a:gd name="connsiteX10" fmla="*/ 5486 w 10000"/>
                    <a:gd name="connsiteY10" fmla="*/ 2265 h 10956"/>
                    <a:gd name="connsiteX11" fmla="*/ 5512 w 10000"/>
                    <a:gd name="connsiteY11" fmla="*/ 2781 h 10956"/>
                    <a:gd name="connsiteX12" fmla="*/ 5700 w 10000"/>
                    <a:gd name="connsiteY12" fmla="*/ 3370 h 10956"/>
                    <a:gd name="connsiteX13" fmla="*/ 5869 w 10000"/>
                    <a:gd name="connsiteY13" fmla="*/ 4079 h 10956"/>
                    <a:gd name="connsiteX14" fmla="*/ 6122 w 10000"/>
                    <a:gd name="connsiteY14" fmla="*/ 4055 h 10956"/>
                    <a:gd name="connsiteX15" fmla="*/ 6375 w 10000"/>
                    <a:gd name="connsiteY15" fmla="*/ 4284 h 10956"/>
                    <a:gd name="connsiteX16" fmla="*/ 6453 w 10000"/>
                    <a:gd name="connsiteY16" fmla="*/ 4296 h 10956"/>
                    <a:gd name="connsiteX17" fmla="*/ 6569 w 10000"/>
                    <a:gd name="connsiteY17" fmla="*/ 4404 h 10956"/>
                    <a:gd name="connsiteX18" fmla="*/ 6829 w 10000"/>
                    <a:gd name="connsiteY18" fmla="*/ 4704 h 10956"/>
                    <a:gd name="connsiteX19" fmla="*/ 7049 w 10000"/>
                    <a:gd name="connsiteY19" fmla="*/ 4680 h 10956"/>
                    <a:gd name="connsiteX20" fmla="*/ 7283 w 10000"/>
                    <a:gd name="connsiteY20" fmla="*/ 4885 h 10956"/>
                    <a:gd name="connsiteX21" fmla="*/ 7620 w 10000"/>
                    <a:gd name="connsiteY21" fmla="*/ 4885 h 10956"/>
                    <a:gd name="connsiteX22" fmla="*/ 8016 w 10000"/>
                    <a:gd name="connsiteY22" fmla="*/ 5137 h 10956"/>
                    <a:gd name="connsiteX23" fmla="*/ 8288 w 10000"/>
                    <a:gd name="connsiteY23" fmla="*/ 5534 h 10956"/>
                    <a:gd name="connsiteX24" fmla="*/ 8320 w 10000"/>
                    <a:gd name="connsiteY24" fmla="*/ 5870 h 10956"/>
                    <a:gd name="connsiteX25" fmla="*/ 8580 w 10000"/>
                    <a:gd name="connsiteY25" fmla="*/ 5942 h 10956"/>
                    <a:gd name="connsiteX26" fmla="*/ 8820 w 10000"/>
                    <a:gd name="connsiteY26" fmla="*/ 6051 h 10956"/>
                    <a:gd name="connsiteX27" fmla="*/ 9073 w 10000"/>
                    <a:gd name="connsiteY27" fmla="*/ 5438 h 10956"/>
                    <a:gd name="connsiteX28" fmla="*/ 9131 w 10000"/>
                    <a:gd name="connsiteY28" fmla="*/ 5113 h 10956"/>
                    <a:gd name="connsiteX29" fmla="*/ 9092 w 10000"/>
                    <a:gd name="connsiteY29" fmla="*/ 4885 h 10956"/>
                    <a:gd name="connsiteX30" fmla="*/ 9254 w 10000"/>
                    <a:gd name="connsiteY30" fmla="*/ 4921 h 10956"/>
                    <a:gd name="connsiteX31" fmla="*/ 9455 w 10000"/>
                    <a:gd name="connsiteY31" fmla="*/ 5173 h 10956"/>
                    <a:gd name="connsiteX32" fmla="*/ 9617 w 10000"/>
                    <a:gd name="connsiteY32" fmla="*/ 5341 h 10956"/>
                    <a:gd name="connsiteX33" fmla="*/ 9728 w 10000"/>
                    <a:gd name="connsiteY33" fmla="*/ 5954 h 10956"/>
                    <a:gd name="connsiteX34" fmla="*/ 9935 w 10000"/>
                    <a:gd name="connsiteY34" fmla="*/ 6375 h 10956"/>
                    <a:gd name="connsiteX35" fmla="*/ 9922 w 10000"/>
                    <a:gd name="connsiteY35" fmla="*/ 6567 h 10956"/>
                    <a:gd name="connsiteX36" fmla="*/ 9805 w 10000"/>
                    <a:gd name="connsiteY36" fmla="*/ 6640 h 10956"/>
                    <a:gd name="connsiteX37" fmla="*/ 9935 w 10000"/>
                    <a:gd name="connsiteY37" fmla="*/ 7120 h 10956"/>
                    <a:gd name="connsiteX38" fmla="*/ 9994 w 10000"/>
                    <a:gd name="connsiteY38" fmla="*/ 7962 h 10956"/>
                    <a:gd name="connsiteX39" fmla="*/ 10000 w 10000"/>
                    <a:gd name="connsiteY39" fmla="*/ 8719 h 10956"/>
                    <a:gd name="connsiteX40" fmla="*/ 9864 w 10000"/>
                    <a:gd name="connsiteY40" fmla="*/ 8851 h 10956"/>
                    <a:gd name="connsiteX41" fmla="*/ 9838 w 10000"/>
                    <a:gd name="connsiteY41" fmla="*/ 9091 h 10956"/>
                    <a:gd name="connsiteX42" fmla="*/ 9767 w 10000"/>
                    <a:gd name="connsiteY42" fmla="*/ 9464 h 10956"/>
                    <a:gd name="connsiteX43" fmla="*/ 9786 w 10000"/>
                    <a:gd name="connsiteY43" fmla="*/ 9813 h 10956"/>
                    <a:gd name="connsiteX44" fmla="*/ 9663 w 10000"/>
                    <a:gd name="connsiteY44" fmla="*/ 9897 h 10956"/>
                    <a:gd name="connsiteX45" fmla="*/ 9578 w 10000"/>
                    <a:gd name="connsiteY45" fmla="*/ 9765 h 10956"/>
                    <a:gd name="connsiteX46" fmla="*/ 9507 w 10000"/>
                    <a:gd name="connsiteY46" fmla="*/ 9885 h 10956"/>
                    <a:gd name="connsiteX47" fmla="*/ 9501 w 10000"/>
                    <a:gd name="connsiteY47" fmla="*/ 9873 h 10956"/>
                    <a:gd name="connsiteX48" fmla="*/ 9481 w 10000"/>
                    <a:gd name="connsiteY48" fmla="*/ 9813 h 10956"/>
                    <a:gd name="connsiteX49" fmla="*/ 9416 w 10000"/>
                    <a:gd name="connsiteY49" fmla="*/ 9668 h 10956"/>
                    <a:gd name="connsiteX50" fmla="*/ 9371 w 10000"/>
                    <a:gd name="connsiteY50" fmla="*/ 9608 h 10956"/>
                    <a:gd name="connsiteX51" fmla="*/ 9319 w 10000"/>
                    <a:gd name="connsiteY51" fmla="*/ 9584 h 10956"/>
                    <a:gd name="connsiteX52" fmla="*/ 9267 w 10000"/>
                    <a:gd name="connsiteY52" fmla="*/ 9548 h 10956"/>
                    <a:gd name="connsiteX53" fmla="*/ 9222 w 10000"/>
                    <a:gd name="connsiteY53" fmla="*/ 9548 h 10956"/>
                    <a:gd name="connsiteX54" fmla="*/ 9176 w 10000"/>
                    <a:gd name="connsiteY54" fmla="*/ 9584 h 10956"/>
                    <a:gd name="connsiteX55" fmla="*/ 9144 w 10000"/>
                    <a:gd name="connsiteY55" fmla="*/ 9632 h 10956"/>
                    <a:gd name="connsiteX56" fmla="*/ 9131 w 10000"/>
                    <a:gd name="connsiteY56" fmla="*/ 9692 h 10956"/>
                    <a:gd name="connsiteX57" fmla="*/ 9112 w 10000"/>
                    <a:gd name="connsiteY57" fmla="*/ 9741 h 10956"/>
                    <a:gd name="connsiteX58" fmla="*/ 9099 w 10000"/>
                    <a:gd name="connsiteY58" fmla="*/ 9765 h 10956"/>
                    <a:gd name="connsiteX59" fmla="*/ 9079 w 10000"/>
                    <a:gd name="connsiteY59" fmla="*/ 9789 h 10956"/>
                    <a:gd name="connsiteX60" fmla="*/ 9079 w 10000"/>
                    <a:gd name="connsiteY60" fmla="*/ 9801 h 10956"/>
                    <a:gd name="connsiteX61" fmla="*/ 9073 w 10000"/>
                    <a:gd name="connsiteY61" fmla="*/ 9801 h 10956"/>
                    <a:gd name="connsiteX62" fmla="*/ 9060 w 10000"/>
                    <a:gd name="connsiteY62" fmla="*/ 9789 h 10956"/>
                    <a:gd name="connsiteX63" fmla="*/ 9070 w 10000"/>
                    <a:gd name="connsiteY63" fmla="*/ 9999 h 10956"/>
                    <a:gd name="connsiteX64" fmla="*/ 9053 w 10000"/>
                    <a:gd name="connsiteY64" fmla="*/ 10365 h 10956"/>
                    <a:gd name="connsiteX65" fmla="*/ 8901 w 10000"/>
                    <a:gd name="connsiteY65" fmla="*/ 10281 h 10956"/>
                    <a:gd name="connsiteX66" fmla="*/ 8833 w 10000"/>
                    <a:gd name="connsiteY66" fmla="*/ 9854 h 10956"/>
                    <a:gd name="connsiteX67" fmla="*/ 8761 w 10000"/>
                    <a:gd name="connsiteY67" fmla="*/ 9674 h 10956"/>
                    <a:gd name="connsiteX68" fmla="*/ 8664 w 10000"/>
                    <a:gd name="connsiteY68" fmla="*/ 9512 h 10956"/>
                    <a:gd name="connsiteX69" fmla="*/ 8606 w 10000"/>
                    <a:gd name="connsiteY69" fmla="*/ 9476 h 10956"/>
                    <a:gd name="connsiteX70" fmla="*/ 8567 w 10000"/>
                    <a:gd name="connsiteY70" fmla="*/ 9464 h 10956"/>
                    <a:gd name="connsiteX71" fmla="*/ 8547 w 10000"/>
                    <a:gd name="connsiteY71" fmla="*/ 9464 h 10956"/>
                    <a:gd name="connsiteX72" fmla="*/ 8567 w 10000"/>
                    <a:gd name="connsiteY72" fmla="*/ 9440 h 10956"/>
                    <a:gd name="connsiteX73" fmla="*/ 8586 w 10000"/>
                    <a:gd name="connsiteY73" fmla="*/ 9404 h 10956"/>
                    <a:gd name="connsiteX74" fmla="*/ 8632 w 10000"/>
                    <a:gd name="connsiteY74" fmla="*/ 9332 h 10956"/>
                    <a:gd name="connsiteX75" fmla="*/ 8684 w 10000"/>
                    <a:gd name="connsiteY75" fmla="*/ 9272 h 10956"/>
                    <a:gd name="connsiteX76" fmla="*/ 8716 w 10000"/>
                    <a:gd name="connsiteY76" fmla="*/ 9200 h 10956"/>
                    <a:gd name="connsiteX77" fmla="*/ 8729 w 10000"/>
                    <a:gd name="connsiteY77" fmla="*/ 9128 h 10956"/>
                    <a:gd name="connsiteX78" fmla="*/ 8722 w 10000"/>
                    <a:gd name="connsiteY78" fmla="*/ 9067 h 10956"/>
                    <a:gd name="connsiteX79" fmla="*/ 8690 w 10000"/>
                    <a:gd name="connsiteY79" fmla="*/ 8971 h 10956"/>
                    <a:gd name="connsiteX80" fmla="*/ 8651 w 10000"/>
                    <a:gd name="connsiteY80" fmla="*/ 8839 h 10956"/>
                    <a:gd name="connsiteX81" fmla="*/ 8612 w 10000"/>
                    <a:gd name="connsiteY81" fmla="*/ 8719 h 10956"/>
                    <a:gd name="connsiteX82" fmla="*/ 8573 w 10000"/>
                    <a:gd name="connsiteY82" fmla="*/ 8587 h 10956"/>
                    <a:gd name="connsiteX83" fmla="*/ 8534 w 10000"/>
                    <a:gd name="connsiteY83" fmla="*/ 8479 h 10956"/>
                    <a:gd name="connsiteX84" fmla="*/ 8502 w 10000"/>
                    <a:gd name="connsiteY84" fmla="*/ 8406 h 10956"/>
                    <a:gd name="connsiteX85" fmla="*/ 8495 w 10000"/>
                    <a:gd name="connsiteY85" fmla="*/ 8370 h 10956"/>
                    <a:gd name="connsiteX86" fmla="*/ 8476 w 10000"/>
                    <a:gd name="connsiteY86" fmla="*/ 8382 h 10956"/>
                    <a:gd name="connsiteX87" fmla="*/ 8437 w 10000"/>
                    <a:gd name="connsiteY87" fmla="*/ 8418 h 10956"/>
                    <a:gd name="connsiteX88" fmla="*/ 8385 w 10000"/>
                    <a:gd name="connsiteY88" fmla="*/ 8479 h 10956"/>
                    <a:gd name="connsiteX89" fmla="*/ 8333 w 10000"/>
                    <a:gd name="connsiteY89" fmla="*/ 8515 h 10956"/>
                    <a:gd name="connsiteX90" fmla="*/ 8281 w 10000"/>
                    <a:gd name="connsiteY90" fmla="*/ 8575 h 10956"/>
                    <a:gd name="connsiteX91" fmla="*/ 8223 w 10000"/>
                    <a:gd name="connsiteY91" fmla="*/ 8623 h 10956"/>
                    <a:gd name="connsiteX92" fmla="*/ 8204 w 10000"/>
                    <a:gd name="connsiteY92" fmla="*/ 8659 h 10956"/>
                    <a:gd name="connsiteX93" fmla="*/ 8126 w 10000"/>
                    <a:gd name="connsiteY93" fmla="*/ 8779 h 10956"/>
                    <a:gd name="connsiteX94" fmla="*/ 8074 w 10000"/>
                    <a:gd name="connsiteY94" fmla="*/ 8779 h 10956"/>
                    <a:gd name="connsiteX95" fmla="*/ 8016 w 10000"/>
                    <a:gd name="connsiteY95" fmla="*/ 8755 h 10956"/>
                    <a:gd name="connsiteX96" fmla="*/ 7957 w 10000"/>
                    <a:gd name="connsiteY96" fmla="*/ 8707 h 10956"/>
                    <a:gd name="connsiteX97" fmla="*/ 7905 w 10000"/>
                    <a:gd name="connsiteY97" fmla="*/ 8635 h 10956"/>
                    <a:gd name="connsiteX98" fmla="*/ 7840 w 10000"/>
                    <a:gd name="connsiteY98" fmla="*/ 8587 h 10956"/>
                    <a:gd name="connsiteX99" fmla="*/ 7789 w 10000"/>
                    <a:gd name="connsiteY99" fmla="*/ 8539 h 10956"/>
                    <a:gd name="connsiteX100" fmla="*/ 7756 w 10000"/>
                    <a:gd name="connsiteY100" fmla="*/ 8491 h 10956"/>
                    <a:gd name="connsiteX101" fmla="*/ 7737 w 10000"/>
                    <a:gd name="connsiteY101" fmla="*/ 8479 h 10956"/>
                    <a:gd name="connsiteX102" fmla="*/ 7691 w 10000"/>
                    <a:gd name="connsiteY102" fmla="*/ 8563 h 10956"/>
                    <a:gd name="connsiteX103" fmla="*/ 7646 w 10000"/>
                    <a:gd name="connsiteY103" fmla="*/ 8623 h 10956"/>
                    <a:gd name="connsiteX104" fmla="*/ 7581 w 10000"/>
                    <a:gd name="connsiteY104" fmla="*/ 8707 h 10956"/>
                    <a:gd name="connsiteX105" fmla="*/ 7523 w 10000"/>
                    <a:gd name="connsiteY105" fmla="*/ 8815 h 10956"/>
                    <a:gd name="connsiteX106" fmla="*/ 7393 w 10000"/>
                    <a:gd name="connsiteY106" fmla="*/ 8959 h 10956"/>
                    <a:gd name="connsiteX107" fmla="*/ 7438 w 10000"/>
                    <a:gd name="connsiteY107" fmla="*/ 9115 h 10956"/>
                    <a:gd name="connsiteX108" fmla="*/ 7322 w 10000"/>
                    <a:gd name="connsiteY108" fmla="*/ 9248 h 10956"/>
                    <a:gd name="connsiteX109" fmla="*/ 7224 w 10000"/>
                    <a:gd name="connsiteY109" fmla="*/ 9416 h 10956"/>
                    <a:gd name="connsiteX110" fmla="*/ 7176 w 10000"/>
                    <a:gd name="connsiteY110" fmla="*/ 9692 h 10956"/>
                    <a:gd name="connsiteX111" fmla="*/ 7088 w 10000"/>
                    <a:gd name="connsiteY111" fmla="*/ 10040 h 10956"/>
                    <a:gd name="connsiteX112" fmla="*/ 7036 w 10000"/>
                    <a:gd name="connsiteY112" fmla="*/ 10402 h 10956"/>
                    <a:gd name="connsiteX113" fmla="*/ 6848 w 10000"/>
                    <a:gd name="connsiteY113" fmla="*/ 10774 h 10956"/>
                    <a:gd name="connsiteX114" fmla="*/ 6564 w 10000"/>
                    <a:gd name="connsiteY114" fmla="*/ 10930 h 10956"/>
                    <a:gd name="connsiteX115" fmla="*/ 6371 w 10000"/>
                    <a:gd name="connsiteY115" fmla="*/ 10810 h 10956"/>
                    <a:gd name="connsiteX116" fmla="*/ 5974 w 10000"/>
                    <a:gd name="connsiteY116" fmla="*/ 10750 h 10956"/>
                    <a:gd name="connsiteX117" fmla="*/ 5910 w 10000"/>
                    <a:gd name="connsiteY117" fmla="*/ 10408 h 10956"/>
                    <a:gd name="connsiteX118" fmla="*/ 5947 w 10000"/>
                    <a:gd name="connsiteY118" fmla="*/ 10155 h 10956"/>
                    <a:gd name="connsiteX119" fmla="*/ 5943 w 10000"/>
                    <a:gd name="connsiteY119" fmla="*/ 9897 h 10956"/>
                    <a:gd name="connsiteX120" fmla="*/ 5911 w 10000"/>
                    <a:gd name="connsiteY120" fmla="*/ 9795 h 10956"/>
                    <a:gd name="connsiteX121" fmla="*/ 5924 w 10000"/>
                    <a:gd name="connsiteY121" fmla="*/ 9693 h 10956"/>
                    <a:gd name="connsiteX122" fmla="*/ 5885 w 10000"/>
                    <a:gd name="connsiteY122" fmla="*/ 9620 h 10956"/>
                    <a:gd name="connsiteX123" fmla="*/ 5872 w 10000"/>
                    <a:gd name="connsiteY123" fmla="*/ 9584 h 10956"/>
                    <a:gd name="connsiteX124" fmla="*/ 5911 w 10000"/>
                    <a:gd name="connsiteY124" fmla="*/ 9518 h 10956"/>
                    <a:gd name="connsiteX125" fmla="*/ 5821 w 10000"/>
                    <a:gd name="connsiteY125" fmla="*/ 9512 h 10956"/>
                    <a:gd name="connsiteX126" fmla="*/ 5668 w 10000"/>
                    <a:gd name="connsiteY126" fmla="*/ 9464 h 10956"/>
                    <a:gd name="connsiteX127" fmla="*/ 5571 w 10000"/>
                    <a:gd name="connsiteY127" fmla="*/ 9416 h 10956"/>
                    <a:gd name="connsiteX128" fmla="*/ 5525 w 10000"/>
                    <a:gd name="connsiteY128" fmla="*/ 9380 h 10956"/>
                    <a:gd name="connsiteX129" fmla="*/ 5493 w 10000"/>
                    <a:gd name="connsiteY129" fmla="*/ 9320 h 10956"/>
                    <a:gd name="connsiteX130" fmla="*/ 5460 w 10000"/>
                    <a:gd name="connsiteY130" fmla="*/ 9248 h 10956"/>
                    <a:gd name="connsiteX131" fmla="*/ 5441 w 10000"/>
                    <a:gd name="connsiteY131" fmla="*/ 9188 h 10956"/>
                    <a:gd name="connsiteX132" fmla="*/ 5409 w 10000"/>
                    <a:gd name="connsiteY132" fmla="*/ 9116 h 10956"/>
                    <a:gd name="connsiteX133" fmla="*/ 5376 w 10000"/>
                    <a:gd name="connsiteY133" fmla="*/ 9104 h 10956"/>
                    <a:gd name="connsiteX134" fmla="*/ 5331 w 10000"/>
                    <a:gd name="connsiteY134" fmla="*/ 9104 h 10956"/>
                    <a:gd name="connsiteX135" fmla="*/ 5272 w 10000"/>
                    <a:gd name="connsiteY135" fmla="*/ 9128 h 10956"/>
                    <a:gd name="connsiteX136" fmla="*/ 5188 w 10000"/>
                    <a:gd name="connsiteY136" fmla="*/ 9236 h 10956"/>
                    <a:gd name="connsiteX137" fmla="*/ 5110 w 10000"/>
                    <a:gd name="connsiteY137" fmla="*/ 9344 h 10956"/>
                    <a:gd name="connsiteX138" fmla="*/ 5026 w 10000"/>
                    <a:gd name="connsiteY138" fmla="*/ 9464 h 10956"/>
                    <a:gd name="connsiteX139" fmla="*/ 4955 w 10000"/>
                    <a:gd name="connsiteY139" fmla="*/ 9584 h 10956"/>
                    <a:gd name="connsiteX140" fmla="*/ 4909 w 10000"/>
                    <a:gd name="connsiteY140" fmla="*/ 9692 h 10956"/>
                    <a:gd name="connsiteX141" fmla="*/ 4844 w 10000"/>
                    <a:gd name="connsiteY141" fmla="*/ 9813 h 10956"/>
                    <a:gd name="connsiteX142" fmla="*/ 4799 w 10000"/>
                    <a:gd name="connsiteY142" fmla="*/ 9873 h 10956"/>
                    <a:gd name="connsiteX143" fmla="*/ 4760 w 10000"/>
                    <a:gd name="connsiteY143" fmla="*/ 9945 h 10956"/>
                    <a:gd name="connsiteX144" fmla="*/ 4708 w 10000"/>
                    <a:gd name="connsiteY144" fmla="*/ 9993 h 10956"/>
                    <a:gd name="connsiteX145" fmla="*/ 4669 w 10000"/>
                    <a:gd name="connsiteY145" fmla="*/ 10029 h 10956"/>
                    <a:gd name="connsiteX146" fmla="*/ 4650 w 10000"/>
                    <a:gd name="connsiteY146" fmla="*/ 10041 h 10956"/>
                    <a:gd name="connsiteX147" fmla="*/ 4624 w 10000"/>
                    <a:gd name="connsiteY147" fmla="*/ 10029 h 10956"/>
                    <a:gd name="connsiteX148" fmla="*/ 4624 w 10000"/>
                    <a:gd name="connsiteY148" fmla="*/ 9993 h 10956"/>
                    <a:gd name="connsiteX149" fmla="*/ 4656 w 10000"/>
                    <a:gd name="connsiteY149" fmla="*/ 9813 h 10956"/>
                    <a:gd name="connsiteX150" fmla="*/ 4689 w 10000"/>
                    <a:gd name="connsiteY150" fmla="*/ 9584 h 10956"/>
                    <a:gd name="connsiteX151" fmla="*/ 4689 w 10000"/>
                    <a:gd name="connsiteY151" fmla="*/ 9392 h 10956"/>
                    <a:gd name="connsiteX152" fmla="*/ 4669 w 10000"/>
                    <a:gd name="connsiteY152" fmla="*/ 9320 h 10956"/>
                    <a:gd name="connsiteX153" fmla="*/ 4637 w 10000"/>
                    <a:gd name="connsiteY153" fmla="*/ 9260 h 10956"/>
                    <a:gd name="connsiteX154" fmla="*/ 4559 w 10000"/>
                    <a:gd name="connsiteY154" fmla="*/ 9236 h 10956"/>
                    <a:gd name="connsiteX155" fmla="*/ 4488 w 10000"/>
                    <a:gd name="connsiteY155" fmla="*/ 9260 h 10956"/>
                    <a:gd name="connsiteX156" fmla="*/ 4429 w 10000"/>
                    <a:gd name="connsiteY156" fmla="*/ 9320 h 10956"/>
                    <a:gd name="connsiteX157" fmla="*/ 4351 w 10000"/>
                    <a:gd name="connsiteY157" fmla="*/ 9368 h 10956"/>
                    <a:gd name="connsiteX158" fmla="*/ 4261 w 10000"/>
                    <a:gd name="connsiteY158" fmla="*/ 9404 h 10956"/>
                    <a:gd name="connsiteX159" fmla="*/ 4163 w 10000"/>
                    <a:gd name="connsiteY159" fmla="*/ 9416 h 10956"/>
                    <a:gd name="connsiteX160" fmla="*/ 4053 w 10000"/>
                    <a:gd name="connsiteY160" fmla="*/ 9380 h 10956"/>
                    <a:gd name="connsiteX161" fmla="*/ 3930 w 10000"/>
                    <a:gd name="connsiteY161" fmla="*/ 9320 h 10956"/>
                    <a:gd name="connsiteX162" fmla="*/ 3820 w 10000"/>
                    <a:gd name="connsiteY162" fmla="*/ 9236 h 10956"/>
                    <a:gd name="connsiteX163" fmla="*/ 3722 w 10000"/>
                    <a:gd name="connsiteY163" fmla="*/ 9128 h 10956"/>
                    <a:gd name="connsiteX164" fmla="*/ 3632 w 10000"/>
                    <a:gd name="connsiteY164" fmla="*/ 9055 h 10956"/>
                    <a:gd name="connsiteX165" fmla="*/ 3586 w 10000"/>
                    <a:gd name="connsiteY165" fmla="*/ 9007 h 10956"/>
                    <a:gd name="connsiteX166" fmla="*/ 3547 w 10000"/>
                    <a:gd name="connsiteY166" fmla="*/ 8983 h 10956"/>
                    <a:gd name="connsiteX167" fmla="*/ 3495 w 10000"/>
                    <a:gd name="connsiteY167" fmla="*/ 8995 h 10956"/>
                    <a:gd name="connsiteX168" fmla="*/ 3444 w 10000"/>
                    <a:gd name="connsiteY168" fmla="*/ 9031 h 10956"/>
                    <a:gd name="connsiteX169" fmla="*/ 3346 w 10000"/>
                    <a:gd name="connsiteY169" fmla="*/ 9031 h 10956"/>
                    <a:gd name="connsiteX170" fmla="*/ 3288 w 10000"/>
                    <a:gd name="connsiteY170" fmla="*/ 8971 h 10956"/>
                    <a:gd name="connsiteX171" fmla="*/ 3217 w 10000"/>
                    <a:gd name="connsiteY171" fmla="*/ 8863 h 10956"/>
                    <a:gd name="connsiteX172" fmla="*/ 3132 w 10000"/>
                    <a:gd name="connsiteY172" fmla="*/ 8767 h 10956"/>
                    <a:gd name="connsiteX173" fmla="*/ 3054 w 10000"/>
                    <a:gd name="connsiteY173" fmla="*/ 8647 h 10956"/>
                    <a:gd name="connsiteX174" fmla="*/ 2977 w 10000"/>
                    <a:gd name="connsiteY174" fmla="*/ 8563 h 10956"/>
                    <a:gd name="connsiteX175" fmla="*/ 2912 w 10000"/>
                    <a:gd name="connsiteY175" fmla="*/ 8479 h 10956"/>
                    <a:gd name="connsiteX176" fmla="*/ 2873 w 10000"/>
                    <a:gd name="connsiteY176" fmla="*/ 8406 h 10956"/>
                    <a:gd name="connsiteX177" fmla="*/ 2821 w 10000"/>
                    <a:gd name="connsiteY177" fmla="*/ 8346 h 10956"/>
                    <a:gd name="connsiteX178" fmla="*/ 2756 w 10000"/>
                    <a:gd name="connsiteY178" fmla="*/ 8262 h 10956"/>
                    <a:gd name="connsiteX179" fmla="*/ 2685 w 10000"/>
                    <a:gd name="connsiteY179" fmla="*/ 8154 h 10956"/>
                    <a:gd name="connsiteX180" fmla="*/ 2607 w 10000"/>
                    <a:gd name="connsiteY180" fmla="*/ 8034 h 10956"/>
                    <a:gd name="connsiteX181" fmla="*/ 2536 w 10000"/>
                    <a:gd name="connsiteY181" fmla="*/ 7938 h 10956"/>
                    <a:gd name="connsiteX182" fmla="*/ 2471 w 10000"/>
                    <a:gd name="connsiteY182" fmla="*/ 7829 h 10956"/>
                    <a:gd name="connsiteX183" fmla="*/ 2451 w 10000"/>
                    <a:gd name="connsiteY183" fmla="*/ 7757 h 10956"/>
                    <a:gd name="connsiteX184" fmla="*/ 2432 w 10000"/>
                    <a:gd name="connsiteY184" fmla="*/ 7649 h 10956"/>
                    <a:gd name="connsiteX185" fmla="*/ 2425 w 10000"/>
                    <a:gd name="connsiteY185" fmla="*/ 7517 h 10956"/>
                    <a:gd name="connsiteX186" fmla="*/ 2412 w 10000"/>
                    <a:gd name="connsiteY186" fmla="*/ 7397 h 10956"/>
                    <a:gd name="connsiteX187" fmla="*/ 2387 w 10000"/>
                    <a:gd name="connsiteY187" fmla="*/ 7301 h 10956"/>
                    <a:gd name="connsiteX188" fmla="*/ 2361 w 10000"/>
                    <a:gd name="connsiteY188" fmla="*/ 7241 h 10956"/>
                    <a:gd name="connsiteX189" fmla="*/ 2335 w 10000"/>
                    <a:gd name="connsiteY189" fmla="*/ 7241 h 10956"/>
                    <a:gd name="connsiteX190" fmla="*/ 2270 w 10000"/>
                    <a:gd name="connsiteY190" fmla="*/ 7325 h 10956"/>
                    <a:gd name="connsiteX191" fmla="*/ 2224 w 10000"/>
                    <a:gd name="connsiteY191" fmla="*/ 7385 h 10956"/>
                    <a:gd name="connsiteX192" fmla="*/ 2185 w 10000"/>
                    <a:gd name="connsiteY192" fmla="*/ 7433 h 10956"/>
                    <a:gd name="connsiteX193" fmla="*/ 2140 w 10000"/>
                    <a:gd name="connsiteY193" fmla="*/ 7445 h 10956"/>
                    <a:gd name="connsiteX194" fmla="*/ 2114 w 10000"/>
                    <a:gd name="connsiteY194" fmla="*/ 7409 h 10956"/>
                    <a:gd name="connsiteX195" fmla="*/ 2095 w 10000"/>
                    <a:gd name="connsiteY195" fmla="*/ 7337 h 10956"/>
                    <a:gd name="connsiteX196" fmla="*/ 2043 w 10000"/>
                    <a:gd name="connsiteY196" fmla="*/ 7072 h 10956"/>
                    <a:gd name="connsiteX197" fmla="*/ 1952 w 10000"/>
                    <a:gd name="connsiteY197" fmla="*/ 6844 h 10956"/>
                    <a:gd name="connsiteX198" fmla="*/ 1835 w 10000"/>
                    <a:gd name="connsiteY198" fmla="*/ 6604 h 10956"/>
                    <a:gd name="connsiteX199" fmla="*/ 1764 w 10000"/>
                    <a:gd name="connsiteY199" fmla="*/ 6483 h 10956"/>
                    <a:gd name="connsiteX200" fmla="*/ 1673 w 10000"/>
                    <a:gd name="connsiteY200" fmla="*/ 6339 h 10956"/>
                    <a:gd name="connsiteX201" fmla="*/ 1518 w 10000"/>
                    <a:gd name="connsiteY201" fmla="*/ 6075 h 10956"/>
                    <a:gd name="connsiteX202" fmla="*/ 1453 w 10000"/>
                    <a:gd name="connsiteY202" fmla="*/ 5942 h 10956"/>
                    <a:gd name="connsiteX203" fmla="*/ 1407 w 10000"/>
                    <a:gd name="connsiteY203" fmla="*/ 5846 h 10956"/>
                    <a:gd name="connsiteX204" fmla="*/ 1349 w 10000"/>
                    <a:gd name="connsiteY204" fmla="*/ 5750 h 10956"/>
                    <a:gd name="connsiteX205" fmla="*/ 1297 w 10000"/>
                    <a:gd name="connsiteY205" fmla="*/ 5738 h 10956"/>
                    <a:gd name="connsiteX206" fmla="*/ 1232 w 10000"/>
                    <a:gd name="connsiteY206" fmla="*/ 5738 h 10956"/>
                    <a:gd name="connsiteX207" fmla="*/ 1187 w 10000"/>
                    <a:gd name="connsiteY207" fmla="*/ 5798 h 10956"/>
                    <a:gd name="connsiteX208" fmla="*/ 1109 w 10000"/>
                    <a:gd name="connsiteY208" fmla="*/ 5918 h 10956"/>
                    <a:gd name="connsiteX209" fmla="*/ 1070 w 10000"/>
                    <a:gd name="connsiteY209" fmla="*/ 5930 h 10956"/>
                    <a:gd name="connsiteX210" fmla="*/ 1018 w 10000"/>
                    <a:gd name="connsiteY210" fmla="*/ 5870 h 10956"/>
                    <a:gd name="connsiteX211" fmla="*/ 973 w 10000"/>
                    <a:gd name="connsiteY211" fmla="*/ 5786 h 10956"/>
                    <a:gd name="connsiteX212" fmla="*/ 921 w 10000"/>
                    <a:gd name="connsiteY212" fmla="*/ 5606 h 10956"/>
                    <a:gd name="connsiteX213" fmla="*/ 850 w 10000"/>
                    <a:gd name="connsiteY213" fmla="*/ 5402 h 10956"/>
                    <a:gd name="connsiteX214" fmla="*/ 752 w 10000"/>
                    <a:gd name="connsiteY214" fmla="*/ 5221 h 10956"/>
                    <a:gd name="connsiteX215" fmla="*/ 636 w 10000"/>
                    <a:gd name="connsiteY215" fmla="*/ 5041 h 10956"/>
                    <a:gd name="connsiteX216" fmla="*/ 525 w 10000"/>
                    <a:gd name="connsiteY216" fmla="*/ 4885 h 10956"/>
                    <a:gd name="connsiteX217" fmla="*/ 435 w 10000"/>
                    <a:gd name="connsiteY217" fmla="*/ 4741 h 10956"/>
                    <a:gd name="connsiteX218" fmla="*/ 370 w 10000"/>
                    <a:gd name="connsiteY218" fmla="*/ 4620 h 10956"/>
                    <a:gd name="connsiteX219" fmla="*/ 305 w 10000"/>
                    <a:gd name="connsiteY219" fmla="*/ 4488 h 10956"/>
                    <a:gd name="connsiteX220" fmla="*/ 253 w 10000"/>
                    <a:gd name="connsiteY220" fmla="*/ 4368 h 10956"/>
                    <a:gd name="connsiteX221" fmla="*/ 214 w 10000"/>
                    <a:gd name="connsiteY221" fmla="*/ 4272 h 10956"/>
                    <a:gd name="connsiteX222" fmla="*/ 188 w 10000"/>
                    <a:gd name="connsiteY222" fmla="*/ 4212 h 10956"/>
                    <a:gd name="connsiteX223" fmla="*/ 182 w 10000"/>
                    <a:gd name="connsiteY223" fmla="*/ 4188 h 10956"/>
                    <a:gd name="connsiteX224" fmla="*/ 162 w 10000"/>
                    <a:gd name="connsiteY224" fmla="*/ 4188 h 10956"/>
                    <a:gd name="connsiteX225" fmla="*/ 143 w 10000"/>
                    <a:gd name="connsiteY225" fmla="*/ 4200 h 10956"/>
                    <a:gd name="connsiteX226" fmla="*/ 110 w 10000"/>
                    <a:gd name="connsiteY226" fmla="*/ 4200 h 10956"/>
                    <a:gd name="connsiteX227" fmla="*/ 32 w 10000"/>
                    <a:gd name="connsiteY227" fmla="*/ 4164 h 10956"/>
                    <a:gd name="connsiteX228" fmla="*/ 6 w 10000"/>
                    <a:gd name="connsiteY228" fmla="*/ 4128 h 10956"/>
                    <a:gd name="connsiteX229" fmla="*/ 0 w 10000"/>
                    <a:gd name="connsiteY229" fmla="*/ 4055 h 10956"/>
                    <a:gd name="connsiteX230" fmla="*/ 39 w 10000"/>
                    <a:gd name="connsiteY230" fmla="*/ 3839 h 10956"/>
                    <a:gd name="connsiteX231" fmla="*/ 45 w 10000"/>
                    <a:gd name="connsiteY231" fmla="*/ 3719 h 10956"/>
                    <a:gd name="connsiteX232" fmla="*/ 45 w 10000"/>
                    <a:gd name="connsiteY232" fmla="*/ 3503 h 10956"/>
                    <a:gd name="connsiteX233" fmla="*/ 39 w 10000"/>
                    <a:gd name="connsiteY233" fmla="*/ 3382 h 10956"/>
                    <a:gd name="connsiteX234" fmla="*/ 45 w 10000"/>
                    <a:gd name="connsiteY234" fmla="*/ 3250 h 10956"/>
                    <a:gd name="connsiteX235" fmla="*/ 45 w 10000"/>
                    <a:gd name="connsiteY235" fmla="*/ 3118 h 10956"/>
                    <a:gd name="connsiteX236" fmla="*/ 32 w 10000"/>
                    <a:gd name="connsiteY236" fmla="*/ 3010 h 10956"/>
                    <a:gd name="connsiteX237" fmla="*/ 26 w 10000"/>
                    <a:gd name="connsiteY237" fmla="*/ 2902 h 10956"/>
                    <a:gd name="connsiteX238" fmla="*/ 13 w 10000"/>
                    <a:gd name="connsiteY238" fmla="*/ 2841 h 10956"/>
                    <a:gd name="connsiteX239" fmla="*/ 39 w 10000"/>
                    <a:gd name="connsiteY239" fmla="*/ 2781 h 10956"/>
                    <a:gd name="connsiteX240" fmla="*/ 78 w 10000"/>
                    <a:gd name="connsiteY240" fmla="*/ 2769 h 10956"/>
                    <a:gd name="connsiteX241" fmla="*/ 117 w 10000"/>
                    <a:gd name="connsiteY241" fmla="*/ 2781 h 10956"/>
                    <a:gd name="connsiteX242" fmla="*/ 156 w 10000"/>
                    <a:gd name="connsiteY242" fmla="*/ 2829 h 10956"/>
                    <a:gd name="connsiteX243" fmla="*/ 182 w 10000"/>
                    <a:gd name="connsiteY243" fmla="*/ 2902 h 10956"/>
                    <a:gd name="connsiteX244" fmla="*/ 208 w 10000"/>
                    <a:gd name="connsiteY244" fmla="*/ 2986 h 10956"/>
                    <a:gd name="connsiteX245" fmla="*/ 227 w 10000"/>
                    <a:gd name="connsiteY245" fmla="*/ 3046 h 10956"/>
                    <a:gd name="connsiteX246" fmla="*/ 259 w 10000"/>
                    <a:gd name="connsiteY246" fmla="*/ 3082 h 10956"/>
                    <a:gd name="connsiteX247" fmla="*/ 305 w 10000"/>
                    <a:gd name="connsiteY247" fmla="*/ 3058 h 10956"/>
                    <a:gd name="connsiteX248" fmla="*/ 370 w 10000"/>
                    <a:gd name="connsiteY248" fmla="*/ 3010 h 10956"/>
                    <a:gd name="connsiteX249" fmla="*/ 444 w 10000"/>
                    <a:gd name="connsiteY249" fmla="*/ 2829 h 10956"/>
                    <a:gd name="connsiteX250" fmla="*/ 422 w 10000"/>
                    <a:gd name="connsiteY250" fmla="*/ 2120 h 10956"/>
                    <a:gd name="connsiteX251" fmla="*/ 376 w 10000"/>
                    <a:gd name="connsiteY251" fmla="*/ 2048 h 10956"/>
                    <a:gd name="connsiteX252" fmla="*/ 344 w 10000"/>
                    <a:gd name="connsiteY252" fmla="*/ 1988 h 10956"/>
                    <a:gd name="connsiteX253" fmla="*/ 337 w 10000"/>
                    <a:gd name="connsiteY253" fmla="*/ 1916 h 10956"/>
                    <a:gd name="connsiteX254" fmla="*/ 357 w 10000"/>
                    <a:gd name="connsiteY254" fmla="*/ 1808 h 10956"/>
                    <a:gd name="connsiteX255" fmla="*/ 376 w 10000"/>
                    <a:gd name="connsiteY255" fmla="*/ 1652 h 10956"/>
                    <a:gd name="connsiteX256" fmla="*/ 402 w 10000"/>
                    <a:gd name="connsiteY256" fmla="*/ 1507 h 10956"/>
                    <a:gd name="connsiteX257" fmla="*/ 409 w 10000"/>
                    <a:gd name="connsiteY257" fmla="*/ 1351 h 10956"/>
                    <a:gd name="connsiteX258" fmla="*/ 435 w 10000"/>
                    <a:gd name="connsiteY258" fmla="*/ 1195 h 10956"/>
                    <a:gd name="connsiteX259" fmla="*/ 460 w 10000"/>
                    <a:gd name="connsiteY259" fmla="*/ 1099 h 10956"/>
                    <a:gd name="connsiteX260" fmla="*/ 486 w 10000"/>
                    <a:gd name="connsiteY260" fmla="*/ 1039 h 10956"/>
                    <a:gd name="connsiteX261" fmla="*/ 512 w 10000"/>
                    <a:gd name="connsiteY261" fmla="*/ 1003 h 10956"/>
                    <a:gd name="connsiteX262" fmla="*/ 532 w 10000"/>
                    <a:gd name="connsiteY262" fmla="*/ 966 h 10956"/>
                    <a:gd name="connsiteX263" fmla="*/ 558 w 10000"/>
                    <a:gd name="connsiteY263" fmla="*/ 918 h 10956"/>
                    <a:gd name="connsiteX264" fmla="*/ 558 w 10000"/>
                    <a:gd name="connsiteY264" fmla="*/ 906 h 10956"/>
                    <a:gd name="connsiteX265" fmla="*/ 584 w 10000"/>
                    <a:gd name="connsiteY265" fmla="*/ 624 h 10956"/>
                    <a:gd name="connsiteX266" fmla="*/ 623 w 10000"/>
                    <a:gd name="connsiteY266" fmla="*/ 257 h 10956"/>
                    <a:gd name="connsiteX267" fmla="*/ 681 w 10000"/>
                    <a:gd name="connsiteY267" fmla="*/ 0 h 10956"/>
                    <a:gd name="connsiteX268" fmla="*/ 1008 w 10000"/>
                    <a:gd name="connsiteY268" fmla="*/ 59 h 10956"/>
                    <a:gd name="connsiteX269" fmla="*/ 1255 w 10000"/>
                    <a:gd name="connsiteY269" fmla="*/ 18 h 10956"/>
                    <a:gd name="connsiteX270" fmla="*/ 1706 w 10000"/>
                    <a:gd name="connsiteY270" fmla="*/ 414 h 10956"/>
                    <a:gd name="connsiteX271" fmla="*/ 1829 w 10000"/>
                    <a:gd name="connsiteY271" fmla="*/ 594 h 10956"/>
                    <a:gd name="connsiteX272" fmla="*/ 2036 w 10000"/>
                    <a:gd name="connsiteY272" fmla="*/ 546 h 10956"/>
                    <a:gd name="connsiteX273" fmla="*/ 2166 w 10000"/>
                    <a:gd name="connsiteY273" fmla="*/ 257 h 10956"/>
                    <a:gd name="connsiteX274" fmla="*/ 2737 w 10000"/>
                    <a:gd name="connsiteY274" fmla="*/ 462 h 10956"/>
                    <a:gd name="connsiteX275" fmla="*/ 2905 w 10000"/>
                    <a:gd name="connsiteY275" fmla="*/ 702 h 10956"/>
                    <a:gd name="connsiteX276" fmla="*/ 3093 w 10000"/>
                    <a:gd name="connsiteY276" fmla="*/ 798 h 10956"/>
                    <a:gd name="connsiteX277" fmla="*/ 3567 w 10000"/>
                    <a:gd name="connsiteY277" fmla="*/ 546 h 10956"/>
                    <a:gd name="connsiteX278" fmla="*/ 3696 w 10000"/>
                    <a:gd name="connsiteY278" fmla="*/ 702 h 10956"/>
                    <a:gd name="connsiteX279" fmla="*/ 4073 w 10000"/>
                    <a:gd name="connsiteY279" fmla="*/ 245 h 10956"/>
                    <a:gd name="connsiteX280" fmla="*/ 4475 w 10000"/>
                    <a:gd name="connsiteY280" fmla="*/ 245 h 10956"/>
                    <a:gd name="connsiteX281" fmla="*/ 4715 w 10000"/>
                    <a:gd name="connsiteY281" fmla="*/ 41 h 10956"/>
                    <a:gd name="connsiteX0" fmla="*/ 4715 w 10000"/>
                    <a:gd name="connsiteY0" fmla="*/ 41 h 10949"/>
                    <a:gd name="connsiteX1" fmla="*/ 5045 w 10000"/>
                    <a:gd name="connsiteY1" fmla="*/ 113 h 10949"/>
                    <a:gd name="connsiteX2" fmla="*/ 5441 w 10000"/>
                    <a:gd name="connsiteY2" fmla="*/ 594 h 10949"/>
                    <a:gd name="connsiteX3" fmla="*/ 5752 w 10000"/>
                    <a:gd name="connsiteY3" fmla="*/ 522 h 10949"/>
                    <a:gd name="connsiteX4" fmla="*/ 5759 w 10000"/>
                    <a:gd name="connsiteY4" fmla="*/ 738 h 10949"/>
                    <a:gd name="connsiteX5" fmla="*/ 5623 w 10000"/>
                    <a:gd name="connsiteY5" fmla="*/ 906 h 10949"/>
                    <a:gd name="connsiteX6" fmla="*/ 5752 w 10000"/>
                    <a:gd name="connsiteY6" fmla="*/ 1039 h 10949"/>
                    <a:gd name="connsiteX7" fmla="*/ 5752 w 10000"/>
                    <a:gd name="connsiteY7" fmla="*/ 1351 h 10949"/>
                    <a:gd name="connsiteX8" fmla="*/ 5636 w 10000"/>
                    <a:gd name="connsiteY8" fmla="*/ 1916 h 10949"/>
                    <a:gd name="connsiteX9" fmla="*/ 5642 w 10000"/>
                    <a:gd name="connsiteY9" fmla="*/ 2265 h 10949"/>
                    <a:gd name="connsiteX10" fmla="*/ 5486 w 10000"/>
                    <a:gd name="connsiteY10" fmla="*/ 2265 h 10949"/>
                    <a:gd name="connsiteX11" fmla="*/ 5512 w 10000"/>
                    <a:gd name="connsiteY11" fmla="*/ 2781 h 10949"/>
                    <a:gd name="connsiteX12" fmla="*/ 5700 w 10000"/>
                    <a:gd name="connsiteY12" fmla="*/ 3370 h 10949"/>
                    <a:gd name="connsiteX13" fmla="*/ 5869 w 10000"/>
                    <a:gd name="connsiteY13" fmla="*/ 4079 h 10949"/>
                    <a:gd name="connsiteX14" fmla="*/ 6122 w 10000"/>
                    <a:gd name="connsiteY14" fmla="*/ 4055 h 10949"/>
                    <a:gd name="connsiteX15" fmla="*/ 6375 w 10000"/>
                    <a:gd name="connsiteY15" fmla="*/ 4284 h 10949"/>
                    <a:gd name="connsiteX16" fmla="*/ 6453 w 10000"/>
                    <a:gd name="connsiteY16" fmla="*/ 4296 h 10949"/>
                    <a:gd name="connsiteX17" fmla="*/ 6569 w 10000"/>
                    <a:gd name="connsiteY17" fmla="*/ 4404 h 10949"/>
                    <a:gd name="connsiteX18" fmla="*/ 6829 w 10000"/>
                    <a:gd name="connsiteY18" fmla="*/ 4704 h 10949"/>
                    <a:gd name="connsiteX19" fmla="*/ 7049 w 10000"/>
                    <a:gd name="connsiteY19" fmla="*/ 4680 h 10949"/>
                    <a:gd name="connsiteX20" fmla="*/ 7283 w 10000"/>
                    <a:gd name="connsiteY20" fmla="*/ 4885 h 10949"/>
                    <a:gd name="connsiteX21" fmla="*/ 7620 w 10000"/>
                    <a:gd name="connsiteY21" fmla="*/ 4885 h 10949"/>
                    <a:gd name="connsiteX22" fmla="*/ 8016 w 10000"/>
                    <a:gd name="connsiteY22" fmla="*/ 5137 h 10949"/>
                    <a:gd name="connsiteX23" fmla="*/ 8288 w 10000"/>
                    <a:gd name="connsiteY23" fmla="*/ 5534 h 10949"/>
                    <a:gd name="connsiteX24" fmla="*/ 8320 w 10000"/>
                    <a:gd name="connsiteY24" fmla="*/ 5870 h 10949"/>
                    <a:gd name="connsiteX25" fmla="*/ 8580 w 10000"/>
                    <a:gd name="connsiteY25" fmla="*/ 5942 h 10949"/>
                    <a:gd name="connsiteX26" fmla="*/ 8820 w 10000"/>
                    <a:gd name="connsiteY26" fmla="*/ 6051 h 10949"/>
                    <a:gd name="connsiteX27" fmla="*/ 9073 w 10000"/>
                    <a:gd name="connsiteY27" fmla="*/ 5438 h 10949"/>
                    <a:gd name="connsiteX28" fmla="*/ 9131 w 10000"/>
                    <a:gd name="connsiteY28" fmla="*/ 5113 h 10949"/>
                    <a:gd name="connsiteX29" fmla="*/ 9092 w 10000"/>
                    <a:gd name="connsiteY29" fmla="*/ 4885 h 10949"/>
                    <a:gd name="connsiteX30" fmla="*/ 9254 w 10000"/>
                    <a:gd name="connsiteY30" fmla="*/ 4921 h 10949"/>
                    <a:gd name="connsiteX31" fmla="*/ 9455 w 10000"/>
                    <a:gd name="connsiteY31" fmla="*/ 5173 h 10949"/>
                    <a:gd name="connsiteX32" fmla="*/ 9617 w 10000"/>
                    <a:gd name="connsiteY32" fmla="*/ 5341 h 10949"/>
                    <a:gd name="connsiteX33" fmla="*/ 9728 w 10000"/>
                    <a:gd name="connsiteY33" fmla="*/ 5954 h 10949"/>
                    <a:gd name="connsiteX34" fmla="*/ 9935 w 10000"/>
                    <a:gd name="connsiteY34" fmla="*/ 6375 h 10949"/>
                    <a:gd name="connsiteX35" fmla="*/ 9922 w 10000"/>
                    <a:gd name="connsiteY35" fmla="*/ 6567 h 10949"/>
                    <a:gd name="connsiteX36" fmla="*/ 9805 w 10000"/>
                    <a:gd name="connsiteY36" fmla="*/ 6640 h 10949"/>
                    <a:gd name="connsiteX37" fmla="*/ 9935 w 10000"/>
                    <a:gd name="connsiteY37" fmla="*/ 7120 h 10949"/>
                    <a:gd name="connsiteX38" fmla="*/ 9994 w 10000"/>
                    <a:gd name="connsiteY38" fmla="*/ 7962 h 10949"/>
                    <a:gd name="connsiteX39" fmla="*/ 10000 w 10000"/>
                    <a:gd name="connsiteY39" fmla="*/ 8719 h 10949"/>
                    <a:gd name="connsiteX40" fmla="*/ 9864 w 10000"/>
                    <a:gd name="connsiteY40" fmla="*/ 8851 h 10949"/>
                    <a:gd name="connsiteX41" fmla="*/ 9838 w 10000"/>
                    <a:gd name="connsiteY41" fmla="*/ 9091 h 10949"/>
                    <a:gd name="connsiteX42" fmla="*/ 9767 w 10000"/>
                    <a:gd name="connsiteY42" fmla="*/ 9464 h 10949"/>
                    <a:gd name="connsiteX43" fmla="*/ 9786 w 10000"/>
                    <a:gd name="connsiteY43" fmla="*/ 9813 h 10949"/>
                    <a:gd name="connsiteX44" fmla="*/ 9663 w 10000"/>
                    <a:gd name="connsiteY44" fmla="*/ 9897 h 10949"/>
                    <a:gd name="connsiteX45" fmla="*/ 9578 w 10000"/>
                    <a:gd name="connsiteY45" fmla="*/ 9765 h 10949"/>
                    <a:gd name="connsiteX46" fmla="*/ 9507 w 10000"/>
                    <a:gd name="connsiteY46" fmla="*/ 9885 h 10949"/>
                    <a:gd name="connsiteX47" fmla="*/ 9501 w 10000"/>
                    <a:gd name="connsiteY47" fmla="*/ 9873 h 10949"/>
                    <a:gd name="connsiteX48" fmla="*/ 9481 w 10000"/>
                    <a:gd name="connsiteY48" fmla="*/ 9813 h 10949"/>
                    <a:gd name="connsiteX49" fmla="*/ 9416 w 10000"/>
                    <a:gd name="connsiteY49" fmla="*/ 9668 h 10949"/>
                    <a:gd name="connsiteX50" fmla="*/ 9371 w 10000"/>
                    <a:gd name="connsiteY50" fmla="*/ 9608 h 10949"/>
                    <a:gd name="connsiteX51" fmla="*/ 9319 w 10000"/>
                    <a:gd name="connsiteY51" fmla="*/ 9584 h 10949"/>
                    <a:gd name="connsiteX52" fmla="*/ 9267 w 10000"/>
                    <a:gd name="connsiteY52" fmla="*/ 9548 h 10949"/>
                    <a:gd name="connsiteX53" fmla="*/ 9222 w 10000"/>
                    <a:gd name="connsiteY53" fmla="*/ 9548 h 10949"/>
                    <a:gd name="connsiteX54" fmla="*/ 9176 w 10000"/>
                    <a:gd name="connsiteY54" fmla="*/ 9584 h 10949"/>
                    <a:gd name="connsiteX55" fmla="*/ 9144 w 10000"/>
                    <a:gd name="connsiteY55" fmla="*/ 9632 h 10949"/>
                    <a:gd name="connsiteX56" fmla="*/ 9131 w 10000"/>
                    <a:gd name="connsiteY56" fmla="*/ 9692 h 10949"/>
                    <a:gd name="connsiteX57" fmla="*/ 9112 w 10000"/>
                    <a:gd name="connsiteY57" fmla="*/ 9741 h 10949"/>
                    <a:gd name="connsiteX58" fmla="*/ 9099 w 10000"/>
                    <a:gd name="connsiteY58" fmla="*/ 9765 h 10949"/>
                    <a:gd name="connsiteX59" fmla="*/ 9079 w 10000"/>
                    <a:gd name="connsiteY59" fmla="*/ 9789 h 10949"/>
                    <a:gd name="connsiteX60" fmla="*/ 9079 w 10000"/>
                    <a:gd name="connsiteY60" fmla="*/ 9801 h 10949"/>
                    <a:gd name="connsiteX61" fmla="*/ 9073 w 10000"/>
                    <a:gd name="connsiteY61" fmla="*/ 9801 h 10949"/>
                    <a:gd name="connsiteX62" fmla="*/ 9060 w 10000"/>
                    <a:gd name="connsiteY62" fmla="*/ 9789 h 10949"/>
                    <a:gd name="connsiteX63" fmla="*/ 9070 w 10000"/>
                    <a:gd name="connsiteY63" fmla="*/ 9999 h 10949"/>
                    <a:gd name="connsiteX64" fmla="*/ 9053 w 10000"/>
                    <a:gd name="connsiteY64" fmla="*/ 10365 h 10949"/>
                    <a:gd name="connsiteX65" fmla="*/ 8901 w 10000"/>
                    <a:gd name="connsiteY65" fmla="*/ 10281 h 10949"/>
                    <a:gd name="connsiteX66" fmla="*/ 8833 w 10000"/>
                    <a:gd name="connsiteY66" fmla="*/ 9854 h 10949"/>
                    <a:gd name="connsiteX67" fmla="*/ 8761 w 10000"/>
                    <a:gd name="connsiteY67" fmla="*/ 9674 h 10949"/>
                    <a:gd name="connsiteX68" fmla="*/ 8664 w 10000"/>
                    <a:gd name="connsiteY68" fmla="*/ 9512 h 10949"/>
                    <a:gd name="connsiteX69" fmla="*/ 8606 w 10000"/>
                    <a:gd name="connsiteY69" fmla="*/ 9476 h 10949"/>
                    <a:gd name="connsiteX70" fmla="*/ 8567 w 10000"/>
                    <a:gd name="connsiteY70" fmla="*/ 9464 h 10949"/>
                    <a:gd name="connsiteX71" fmla="*/ 8547 w 10000"/>
                    <a:gd name="connsiteY71" fmla="*/ 9464 h 10949"/>
                    <a:gd name="connsiteX72" fmla="*/ 8567 w 10000"/>
                    <a:gd name="connsiteY72" fmla="*/ 9440 h 10949"/>
                    <a:gd name="connsiteX73" fmla="*/ 8586 w 10000"/>
                    <a:gd name="connsiteY73" fmla="*/ 9404 h 10949"/>
                    <a:gd name="connsiteX74" fmla="*/ 8632 w 10000"/>
                    <a:gd name="connsiteY74" fmla="*/ 9332 h 10949"/>
                    <a:gd name="connsiteX75" fmla="*/ 8684 w 10000"/>
                    <a:gd name="connsiteY75" fmla="*/ 9272 h 10949"/>
                    <a:gd name="connsiteX76" fmla="*/ 8716 w 10000"/>
                    <a:gd name="connsiteY76" fmla="*/ 9200 h 10949"/>
                    <a:gd name="connsiteX77" fmla="*/ 8729 w 10000"/>
                    <a:gd name="connsiteY77" fmla="*/ 9128 h 10949"/>
                    <a:gd name="connsiteX78" fmla="*/ 8722 w 10000"/>
                    <a:gd name="connsiteY78" fmla="*/ 9067 h 10949"/>
                    <a:gd name="connsiteX79" fmla="*/ 8690 w 10000"/>
                    <a:gd name="connsiteY79" fmla="*/ 8971 h 10949"/>
                    <a:gd name="connsiteX80" fmla="*/ 8651 w 10000"/>
                    <a:gd name="connsiteY80" fmla="*/ 8839 h 10949"/>
                    <a:gd name="connsiteX81" fmla="*/ 8612 w 10000"/>
                    <a:gd name="connsiteY81" fmla="*/ 8719 h 10949"/>
                    <a:gd name="connsiteX82" fmla="*/ 8573 w 10000"/>
                    <a:gd name="connsiteY82" fmla="*/ 8587 h 10949"/>
                    <a:gd name="connsiteX83" fmla="*/ 8534 w 10000"/>
                    <a:gd name="connsiteY83" fmla="*/ 8479 h 10949"/>
                    <a:gd name="connsiteX84" fmla="*/ 8502 w 10000"/>
                    <a:gd name="connsiteY84" fmla="*/ 8406 h 10949"/>
                    <a:gd name="connsiteX85" fmla="*/ 8495 w 10000"/>
                    <a:gd name="connsiteY85" fmla="*/ 8370 h 10949"/>
                    <a:gd name="connsiteX86" fmla="*/ 8476 w 10000"/>
                    <a:gd name="connsiteY86" fmla="*/ 8382 h 10949"/>
                    <a:gd name="connsiteX87" fmla="*/ 8437 w 10000"/>
                    <a:gd name="connsiteY87" fmla="*/ 8418 h 10949"/>
                    <a:gd name="connsiteX88" fmla="*/ 8385 w 10000"/>
                    <a:gd name="connsiteY88" fmla="*/ 8479 h 10949"/>
                    <a:gd name="connsiteX89" fmla="*/ 8333 w 10000"/>
                    <a:gd name="connsiteY89" fmla="*/ 8515 h 10949"/>
                    <a:gd name="connsiteX90" fmla="*/ 8281 w 10000"/>
                    <a:gd name="connsiteY90" fmla="*/ 8575 h 10949"/>
                    <a:gd name="connsiteX91" fmla="*/ 8223 w 10000"/>
                    <a:gd name="connsiteY91" fmla="*/ 8623 h 10949"/>
                    <a:gd name="connsiteX92" fmla="*/ 8204 w 10000"/>
                    <a:gd name="connsiteY92" fmla="*/ 8659 h 10949"/>
                    <a:gd name="connsiteX93" fmla="*/ 8126 w 10000"/>
                    <a:gd name="connsiteY93" fmla="*/ 8779 h 10949"/>
                    <a:gd name="connsiteX94" fmla="*/ 8074 w 10000"/>
                    <a:gd name="connsiteY94" fmla="*/ 8779 h 10949"/>
                    <a:gd name="connsiteX95" fmla="*/ 8016 w 10000"/>
                    <a:gd name="connsiteY95" fmla="*/ 8755 h 10949"/>
                    <a:gd name="connsiteX96" fmla="*/ 7957 w 10000"/>
                    <a:gd name="connsiteY96" fmla="*/ 8707 h 10949"/>
                    <a:gd name="connsiteX97" fmla="*/ 7905 w 10000"/>
                    <a:gd name="connsiteY97" fmla="*/ 8635 h 10949"/>
                    <a:gd name="connsiteX98" fmla="*/ 7840 w 10000"/>
                    <a:gd name="connsiteY98" fmla="*/ 8587 h 10949"/>
                    <a:gd name="connsiteX99" fmla="*/ 7789 w 10000"/>
                    <a:gd name="connsiteY99" fmla="*/ 8539 h 10949"/>
                    <a:gd name="connsiteX100" fmla="*/ 7756 w 10000"/>
                    <a:gd name="connsiteY100" fmla="*/ 8491 h 10949"/>
                    <a:gd name="connsiteX101" fmla="*/ 7737 w 10000"/>
                    <a:gd name="connsiteY101" fmla="*/ 8479 h 10949"/>
                    <a:gd name="connsiteX102" fmla="*/ 7691 w 10000"/>
                    <a:gd name="connsiteY102" fmla="*/ 8563 h 10949"/>
                    <a:gd name="connsiteX103" fmla="*/ 7646 w 10000"/>
                    <a:gd name="connsiteY103" fmla="*/ 8623 h 10949"/>
                    <a:gd name="connsiteX104" fmla="*/ 7581 w 10000"/>
                    <a:gd name="connsiteY104" fmla="*/ 8707 h 10949"/>
                    <a:gd name="connsiteX105" fmla="*/ 7523 w 10000"/>
                    <a:gd name="connsiteY105" fmla="*/ 8815 h 10949"/>
                    <a:gd name="connsiteX106" fmla="*/ 7393 w 10000"/>
                    <a:gd name="connsiteY106" fmla="*/ 8959 h 10949"/>
                    <a:gd name="connsiteX107" fmla="*/ 7438 w 10000"/>
                    <a:gd name="connsiteY107" fmla="*/ 9115 h 10949"/>
                    <a:gd name="connsiteX108" fmla="*/ 7322 w 10000"/>
                    <a:gd name="connsiteY108" fmla="*/ 9248 h 10949"/>
                    <a:gd name="connsiteX109" fmla="*/ 7224 w 10000"/>
                    <a:gd name="connsiteY109" fmla="*/ 9416 h 10949"/>
                    <a:gd name="connsiteX110" fmla="*/ 7176 w 10000"/>
                    <a:gd name="connsiteY110" fmla="*/ 9692 h 10949"/>
                    <a:gd name="connsiteX111" fmla="*/ 7088 w 10000"/>
                    <a:gd name="connsiteY111" fmla="*/ 10040 h 10949"/>
                    <a:gd name="connsiteX112" fmla="*/ 7036 w 10000"/>
                    <a:gd name="connsiteY112" fmla="*/ 10402 h 10949"/>
                    <a:gd name="connsiteX113" fmla="*/ 6897 w 10000"/>
                    <a:gd name="connsiteY113" fmla="*/ 10702 h 10949"/>
                    <a:gd name="connsiteX114" fmla="*/ 6564 w 10000"/>
                    <a:gd name="connsiteY114" fmla="*/ 10930 h 10949"/>
                    <a:gd name="connsiteX115" fmla="*/ 6371 w 10000"/>
                    <a:gd name="connsiteY115" fmla="*/ 10810 h 10949"/>
                    <a:gd name="connsiteX116" fmla="*/ 5974 w 10000"/>
                    <a:gd name="connsiteY116" fmla="*/ 10750 h 10949"/>
                    <a:gd name="connsiteX117" fmla="*/ 5910 w 10000"/>
                    <a:gd name="connsiteY117" fmla="*/ 10408 h 10949"/>
                    <a:gd name="connsiteX118" fmla="*/ 5947 w 10000"/>
                    <a:gd name="connsiteY118" fmla="*/ 10155 h 10949"/>
                    <a:gd name="connsiteX119" fmla="*/ 5943 w 10000"/>
                    <a:gd name="connsiteY119" fmla="*/ 9897 h 10949"/>
                    <a:gd name="connsiteX120" fmla="*/ 5911 w 10000"/>
                    <a:gd name="connsiteY120" fmla="*/ 9795 h 10949"/>
                    <a:gd name="connsiteX121" fmla="*/ 5924 w 10000"/>
                    <a:gd name="connsiteY121" fmla="*/ 9693 h 10949"/>
                    <a:gd name="connsiteX122" fmla="*/ 5885 w 10000"/>
                    <a:gd name="connsiteY122" fmla="*/ 9620 h 10949"/>
                    <a:gd name="connsiteX123" fmla="*/ 5872 w 10000"/>
                    <a:gd name="connsiteY123" fmla="*/ 9584 h 10949"/>
                    <a:gd name="connsiteX124" fmla="*/ 5911 w 10000"/>
                    <a:gd name="connsiteY124" fmla="*/ 9518 h 10949"/>
                    <a:gd name="connsiteX125" fmla="*/ 5821 w 10000"/>
                    <a:gd name="connsiteY125" fmla="*/ 9512 h 10949"/>
                    <a:gd name="connsiteX126" fmla="*/ 5668 w 10000"/>
                    <a:gd name="connsiteY126" fmla="*/ 9464 h 10949"/>
                    <a:gd name="connsiteX127" fmla="*/ 5571 w 10000"/>
                    <a:gd name="connsiteY127" fmla="*/ 9416 h 10949"/>
                    <a:gd name="connsiteX128" fmla="*/ 5525 w 10000"/>
                    <a:gd name="connsiteY128" fmla="*/ 9380 h 10949"/>
                    <a:gd name="connsiteX129" fmla="*/ 5493 w 10000"/>
                    <a:gd name="connsiteY129" fmla="*/ 9320 h 10949"/>
                    <a:gd name="connsiteX130" fmla="*/ 5460 w 10000"/>
                    <a:gd name="connsiteY130" fmla="*/ 9248 h 10949"/>
                    <a:gd name="connsiteX131" fmla="*/ 5441 w 10000"/>
                    <a:gd name="connsiteY131" fmla="*/ 9188 h 10949"/>
                    <a:gd name="connsiteX132" fmla="*/ 5409 w 10000"/>
                    <a:gd name="connsiteY132" fmla="*/ 9116 h 10949"/>
                    <a:gd name="connsiteX133" fmla="*/ 5376 w 10000"/>
                    <a:gd name="connsiteY133" fmla="*/ 9104 h 10949"/>
                    <a:gd name="connsiteX134" fmla="*/ 5331 w 10000"/>
                    <a:gd name="connsiteY134" fmla="*/ 9104 h 10949"/>
                    <a:gd name="connsiteX135" fmla="*/ 5272 w 10000"/>
                    <a:gd name="connsiteY135" fmla="*/ 9128 h 10949"/>
                    <a:gd name="connsiteX136" fmla="*/ 5188 w 10000"/>
                    <a:gd name="connsiteY136" fmla="*/ 9236 h 10949"/>
                    <a:gd name="connsiteX137" fmla="*/ 5110 w 10000"/>
                    <a:gd name="connsiteY137" fmla="*/ 9344 h 10949"/>
                    <a:gd name="connsiteX138" fmla="*/ 5026 w 10000"/>
                    <a:gd name="connsiteY138" fmla="*/ 9464 h 10949"/>
                    <a:gd name="connsiteX139" fmla="*/ 4955 w 10000"/>
                    <a:gd name="connsiteY139" fmla="*/ 9584 h 10949"/>
                    <a:gd name="connsiteX140" fmla="*/ 4909 w 10000"/>
                    <a:gd name="connsiteY140" fmla="*/ 9692 h 10949"/>
                    <a:gd name="connsiteX141" fmla="*/ 4844 w 10000"/>
                    <a:gd name="connsiteY141" fmla="*/ 9813 h 10949"/>
                    <a:gd name="connsiteX142" fmla="*/ 4799 w 10000"/>
                    <a:gd name="connsiteY142" fmla="*/ 9873 h 10949"/>
                    <a:gd name="connsiteX143" fmla="*/ 4760 w 10000"/>
                    <a:gd name="connsiteY143" fmla="*/ 9945 h 10949"/>
                    <a:gd name="connsiteX144" fmla="*/ 4708 w 10000"/>
                    <a:gd name="connsiteY144" fmla="*/ 9993 h 10949"/>
                    <a:gd name="connsiteX145" fmla="*/ 4669 w 10000"/>
                    <a:gd name="connsiteY145" fmla="*/ 10029 h 10949"/>
                    <a:gd name="connsiteX146" fmla="*/ 4650 w 10000"/>
                    <a:gd name="connsiteY146" fmla="*/ 10041 h 10949"/>
                    <a:gd name="connsiteX147" fmla="*/ 4624 w 10000"/>
                    <a:gd name="connsiteY147" fmla="*/ 10029 h 10949"/>
                    <a:gd name="connsiteX148" fmla="*/ 4624 w 10000"/>
                    <a:gd name="connsiteY148" fmla="*/ 9993 h 10949"/>
                    <a:gd name="connsiteX149" fmla="*/ 4656 w 10000"/>
                    <a:gd name="connsiteY149" fmla="*/ 9813 h 10949"/>
                    <a:gd name="connsiteX150" fmla="*/ 4689 w 10000"/>
                    <a:gd name="connsiteY150" fmla="*/ 9584 h 10949"/>
                    <a:gd name="connsiteX151" fmla="*/ 4689 w 10000"/>
                    <a:gd name="connsiteY151" fmla="*/ 9392 h 10949"/>
                    <a:gd name="connsiteX152" fmla="*/ 4669 w 10000"/>
                    <a:gd name="connsiteY152" fmla="*/ 9320 h 10949"/>
                    <a:gd name="connsiteX153" fmla="*/ 4637 w 10000"/>
                    <a:gd name="connsiteY153" fmla="*/ 9260 h 10949"/>
                    <a:gd name="connsiteX154" fmla="*/ 4559 w 10000"/>
                    <a:gd name="connsiteY154" fmla="*/ 9236 h 10949"/>
                    <a:gd name="connsiteX155" fmla="*/ 4488 w 10000"/>
                    <a:gd name="connsiteY155" fmla="*/ 9260 h 10949"/>
                    <a:gd name="connsiteX156" fmla="*/ 4429 w 10000"/>
                    <a:gd name="connsiteY156" fmla="*/ 9320 h 10949"/>
                    <a:gd name="connsiteX157" fmla="*/ 4351 w 10000"/>
                    <a:gd name="connsiteY157" fmla="*/ 9368 h 10949"/>
                    <a:gd name="connsiteX158" fmla="*/ 4261 w 10000"/>
                    <a:gd name="connsiteY158" fmla="*/ 9404 h 10949"/>
                    <a:gd name="connsiteX159" fmla="*/ 4163 w 10000"/>
                    <a:gd name="connsiteY159" fmla="*/ 9416 h 10949"/>
                    <a:gd name="connsiteX160" fmla="*/ 4053 w 10000"/>
                    <a:gd name="connsiteY160" fmla="*/ 9380 h 10949"/>
                    <a:gd name="connsiteX161" fmla="*/ 3930 w 10000"/>
                    <a:gd name="connsiteY161" fmla="*/ 9320 h 10949"/>
                    <a:gd name="connsiteX162" fmla="*/ 3820 w 10000"/>
                    <a:gd name="connsiteY162" fmla="*/ 9236 h 10949"/>
                    <a:gd name="connsiteX163" fmla="*/ 3722 w 10000"/>
                    <a:gd name="connsiteY163" fmla="*/ 9128 h 10949"/>
                    <a:gd name="connsiteX164" fmla="*/ 3632 w 10000"/>
                    <a:gd name="connsiteY164" fmla="*/ 9055 h 10949"/>
                    <a:gd name="connsiteX165" fmla="*/ 3586 w 10000"/>
                    <a:gd name="connsiteY165" fmla="*/ 9007 h 10949"/>
                    <a:gd name="connsiteX166" fmla="*/ 3547 w 10000"/>
                    <a:gd name="connsiteY166" fmla="*/ 8983 h 10949"/>
                    <a:gd name="connsiteX167" fmla="*/ 3495 w 10000"/>
                    <a:gd name="connsiteY167" fmla="*/ 8995 h 10949"/>
                    <a:gd name="connsiteX168" fmla="*/ 3444 w 10000"/>
                    <a:gd name="connsiteY168" fmla="*/ 9031 h 10949"/>
                    <a:gd name="connsiteX169" fmla="*/ 3346 w 10000"/>
                    <a:gd name="connsiteY169" fmla="*/ 9031 h 10949"/>
                    <a:gd name="connsiteX170" fmla="*/ 3288 w 10000"/>
                    <a:gd name="connsiteY170" fmla="*/ 8971 h 10949"/>
                    <a:gd name="connsiteX171" fmla="*/ 3217 w 10000"/>
                    <a:gd name="connsiteY171" fmla="*/ 8863 h 10949"/>
                    <a:gd name="connsiteX172" fmla="*/ 3132 w 10000"/>
                    <a:gd name="connsiteY172" fmla="*/ 8767 h 10949"/>
                    <a:gd name="connsiteX173" fmla="*/ 3054 w 10000"/>
                    <a:gd name="connsiteY173" fmla="*/ 8647 h 10949"/>
                    <a:gd name="connsiteX174" fmla="*/ 2977 w 10000"/>
                    <a:gd name="connsiteY174" fmla="*/ 8563 h 10949"/>
                    <a:gd name="connsiteX175" fmla="*/ 2912 w 10000"/>
                    <a:gd name="connsiteY175" fmla="*/ 8479 h 10949"/>
                    <a:gd name="connsiteX176" fmla="*/ 2873 w 10000"/>
                    <a:gd name="connsiteY176" fmla="*/ 8406 h 10949"/>
                    <a:gd name="connsiteX177" fmla="*/ 2821 w 10000"/>
                    <a:gd name="connsiteY177" fmla="*/ 8346 h 10949"/>
                    <a:gd name="connsiteX178" fmla="*/ 2756 w 10000"/>
                    <a:gd name="connsiteY178" fmla="*/ 8262 h 10949"/>
                    <a:gd name="connsiteX179" fmla="*/ 2685 w 10000"/>
                    <a:gd name="connsiteY179" fmla="*/ 8154 h 10949"/>
                    <a:gd name="connsiteX180" fmla="*/ 2607 w 10000"/>
                    <a:gd name="connsiteY180" fmla="*/ 8034 h 10949"/>
                    <a:gd name="connsiteX181" fmla="*/ 2536 w 10000"/>
                    <a:gd name="connsiteY181" fmla="*/ 7938 h 10949"/>
                    <a:gd name="connsiteX182" fmla="*/ 2471 w 10000"/>
                    <a:gd name="connsiteY182" fmla="*/ 7829 h 10949"/>
                    <a:gd name="connsiteX183" fmla="*/ 2451 w 10000"/>
                    <a:gd name="connsiteY183" fmla="*/ 7757 h 10949"/>
                    <a:gd name="connsiteX184" fmla="*/ 2432 w 10000"/>
                    <a:gd name="connsiteY184" fmla="*/ 7649 h 10949"/>
                    <a:gd name="connsiteX185" fmla="*/ 2425 w 10000"/>
                    <a:gd name="connsiteY185" fmla="*/ 7517 h 10949"/>
                    <a:gd name="connsiteX186" fmla="*/ 2412 w 10000"/>
                    <a:gd name="connsiteY186" fmla="*/ 7397 h 10949"/>
                    <a:gd name="connsiteX187" fmla="*/ 2387 w 10000"/>
                    <a:gd name="connsiteY187" fmla="*/ 7301 h 10949"/>
                    <a:gd name="connsiteX188" fmla="*/ 2361 w 10000"/>
                    <a:gd name="connsiteY188" fmla="*/ 7241 h 10949"/>
                    <a:gd name="connsiteX189" fmla="*/ 2335 w 10000"/>
                    <a:gd name="connsiteY189" fmla="*/ 7241 h 10949"/>
                    <a:gd name="connsiteX190" fmla="*/ 2270 w 10000"/>
                    <a:gd name="connsiteY190" fmla="*/ 7325 h 10949"/>
                    <a:gd name="connsiteX191" fmla="*/ 2224 w 10000"/>
                    <a:gd name="connsiteY191" fmla="*/ 7385 h 10949"/>
                    <a:gd name="connsiteX192" fmla="*/ 2185 w 10000"/>
                    <a:gd name="connsiteY192" fmla="*/ 7433 h 10949"/>
                    <a:gd name="connsiteX193" fmla="*/ 2140 w 10000"/>
                    <a:gd name="connsiteY193" fmla="*/ 7445 h 10949"/>
                    <a:gd name="connsiteX194" fmla="*/ 2114 w 10000"/>
                    <a:gd name="connsiteY194" fmla="*/ 7409 h 10949"/>
                    <a:gd name="connsiteX195" fmla="*/ 2095 w 10000"/>
                    <a:gd name="connsiteY195" fmla="*/ 7337 h 10949"/>
                    <a:gd name="connsiteX196" fmla="*/ 2043 w 10000"/>
                    <a:gd name="connsiteY196" fmla="*/ 7072 h 10949"/>
                    <a:gd name="connsiteX197" fmla="*/ 1952 w 10000"/>
                    <a:gd name="connsiteY197" fmla="*/ 6844 h 10949"/>
                    <a:gd name="connsiteX198" fmla="*/ 1835 w 10000"/>
                    <a:gd name="connsiteY198" fmla="*/ 6604 h 10949"/>
                    <a:gd name="connsiteX199" fmla="*/ 1764 w 10000"/>
                    <a:gd name="connsiteY199" fmla="*/ 6483 h 10949"/>
                    <a:gd name="connsiteX200" fmla="*/ 1673 w 10000"/>
                    <a:gd name="connsiteY200" fmla="*/ 6339 h 10949"/>
                    <a:gd name="connsiteX201" fmla="*/ 1518 w 10000"/>
                    <a:gd name="connsiteY201" fmla="*/ 6075 h 10949"/>
                    <a:gd name="connsiteX202" fmla="*/ 1453 w 10000"/>
                    <a:gd name="connsiteY202" fmla="*/ 5942 h 10949"/>
                    <a:gd name="connsiteX203" fmla="*/ 1407 w 10000"/>
                    <a:gd name="connsiteY203" fmla="*/ 5846 h 10949"/>
                    <a:gd name="connsiteX204" fmla="*/ 1349 w 10000"/>
                    <a:gd name="connsiteY204" fmla="*/ 5750 h 10949"/>
                    <a:gd name="connsiteX205" fmla="*/ 1297 w 10000"/>
                    <a:gd name="connsiteY205" fmla="*/ 5738 h 10949"/>
                    <a:gd name="connsiteX206" fmla="*/ 1232 w 10000"/>
                    <a:gd name="connsiteY206" fmla="*/ 5738 h 10949"/>
                    <a:gd name="connsiteX207" fmla="*/ 1187 w 10000"/>
                    <a:gd name="connsiteY207" fmla="*/ 5798 h 10949"/>
                    <a:gd name="connsiteX208" fmla="*/ 1109 w 10000"/>
                    <a:gd name="connsiteY208" fmla="*/ 5918 h 10949"/>
                    <a:gd name="connsiteX209" fmla="*/ 1070 w 10000"/>
                    <a:gd name="connsiteY209" fmla="*/ 5930 h 10949"/>
                    <a:gd name="connsiteX210" fmla="*/ 1018 w 10000"/>
                    <a:gd name="connsiteY210" fmla="*/ 5870 h 10949"/>
                    <a:gd name="connsiteX211" fmla="*/ 973 w 10000"/>
                    <a:gd name="connsiteY211" fmla="*/ 5786 h 10949"/>
                    <a:gd name="connsiteX212" fmla="*/ 921 w 10000"/>
                    <a:gd name="connsiteY212" fmla="*/ 5606 h 10949"/>
                    <a:gd name="connsiteX213" fmla="*/ 850 w 10000"/>
                    <a:gd name="connsiteY213" fmla="*/ 5402 h 10949"/>
                    <a:gd name="connsiteX214" fmla="*/ 752 w 10000"/>
                    <a:gd name="connsiteY214" fmla="*/ 5221 h 10949"/>
                    <a:gd name="connsiteX215" fmla="*/ 636 w 10000"/>
                    <a:gd name="connsiteY215" fmla="*/ 5041 h 10949"/>
                    <a:gd name="connsiteX216" fmla="*/ 525 w 10000"/>
                    <a:gd name="connsiteY216" fmla="*/ 4885 h 10949"/>
                    <a:gd name="connsiteX217" fmla="*/ 435 w 10000"/>
                    <a:gd name="connsiteY217" fmla="*/ 4741 h 10949"/>
                    <a:gd name="connsiteX218" fmla="*/ 370 w 10000"/>
                    <a:gd name="connsiteY218" fmla="*/ 4620 h 10949"/>
                    <a:gd name="connsiteX219" fmla="*/ 305 w 10000"/>
                    <a:gd name="connsiteY219" fmla="*/ 4488 h 10949"/>
                    <a:gd name="connsiteX220" fmla="*/ 253 w 10000"/>
                    <a:gd name="connsiteY220" fmla="*/ 4368 h 10949"/>
                    <a:gd name="connsiteX221" fmla="*/ 214 w 10000"/>
                    <a:gd name="connsiteY221" fmla="*/ 4272 h 10949"/>
                    <a:gd name="connsiteX222" fmla="*/ 188 w 10000"/>
                    <a:gd name="connsiteY222" fmla="*/ 4212 h 10949"/>
                    <a:gd name="connsiteX223" fmla="*/ 182 w 10000"/>
                    <a:gd name="connsiteY223" fmla="*/ 4188 h 10949"/>
                    <a:gd name="connsiteX224" fmla="*/ 162 w 10000"/>
                    <a:gd name="connsiteY224" fmla="*/ 4188 h 10949"/>
                    <a:gd name="connsiteX225" fmla="*/ 143 w 10000"/>
                    <a:gd name="connsiteY225" fmla="*/ 4200 h 10949"/>
                    <a:gd name="connsiteX226" fmla="*/ 110 w 10000"/>
                    <a:gd name="connsiteY226" fmla="*/ 4200 h 10949"/>
                    <a:gd name="connsiteX227" fmla="*/ 32 w 10000"/>
                    <a:gd name="connsiteY227" fmla="*/ 4164 h 10949"/>
                    <a:gd name="connsiteX228" fmla="*/ 6 w 10000"/>
                    <a:gd name="connsiteY228" fmla="*/ 4128 h 10949"/>
                    <a:gd name="connsiteX229" fmla="*/ 0 w 10000"/>
                    <a:gd name="connsiteY229" fmla="*/ 4055 h 10949"/>
                    <a:gd name="connsiteX230" fmla="*/ 39 w 10000"/>
                    <a:gd name="connsiteY230" fmla="*/ 3839 h 10949"/>
                    <a:gd name="connsiteX231" fmla="*/ 45 w 10000"/>
                    <a:gd name="connsiteY231" fmla="*/ 3719 h 10949"/>
                    <a:gd name="connsiteX232" fmla="*/ 45 w 10000"/>
                    <a:gd name="connsiteY232" fmla="*/ 3503 h 10949"/>
                    <a:gd name="connsiteX233" fmla="*/ 39 w 10000"/>
                    <a:gd name="connsiteY233" fmla="*/ 3382 h 10949"/>
                    <a:gd name="connsiteX234" fmla="*/ 45 w 10000"/>
                    <a:gd name="connsiteY234" fmla="*/ 3250 h 10949"/>
                    <a:gd name="connsiteX235" fmla="*/ 45 w 10000"/>
                    <a:gd name="connsiteY235" fmla="*/ 3118 h 10949"/>
                    <a:gd name="connsiteX236" fmla="*/ 32 w 10000"/>
                    <a:gd name="connsiteY236" fmla="*/ 3010 h 10949"/>
                    <a:gd name="connsiteX237" fmla="*/ 26 w 10000"/>
                    <a:gd name="connsiteY237" fmla="*/ 2902 h 10949"/>
                    <a:gd name="connsiteX238" fmla="*/ 13 w 10000"/>
                    <a:gd name="connsiteY238" fmla="*/ 2841 h 10949"/>
                    <a:gd name="connsiteX239" fmla="*/ 39 w 10000"/>
                    <a:gd name="connsiteY239" fmla="*/ 2781 h 10949"/>
                    <a:gd name="connsiteX240" fmla="*/ 78 w 10000"/>
                    <a:gd name="connsiteY240" fmla="*/ 2769 h 10949"/>
                    <a:gd name="connsiteX241" fmla="*/ 117 w 10000"/>
                    <a:gd name="connsiteY241" fmla="*/ 2781 h 10949"/>
                    <a:gd name="connsiteX242" fmla="*/ 156 w 10000"/>
                    <a:gd name="connsiteY242" fmla="*/ 2829 h 10949"/>
                    <a:gd name="connsiteX243" fmla="*/ 182 w 10000"/>
                    <a:gd name="connsiteY243" fmla="*/ 2902 h 10949"/>
                    <a:gd name="connsiteX244" fmla="*/ 208 w 10000"/>
                    <a:gd name="connsiteY244" fmla="*/ 2986 h 10949"/>
                    <a:gd name="connsiteX245" fmla="*/ 227 w 10000"/>
                    <a:gd name="connsiteY245" fmla="*/ 3046 h 10949"/>
                    <a:gd name="connsiteX246" fmla="*/ 259 w 10000"/>
                    <a:gd name="connsiteY246" fmla="*/ 3082 h 10949"/>
                    <a:gd name="connsiteX247" fmla="*/ 305 w 10000"/>
                    <a:gd name="connsiteY247" fmla="*/ 3058 h 10949"/>
                    <a:gd name="connsiteX248" fmla="*/ 370 w 10000"/>
                    <a:gd name="connsiteY248" fmla="*/ 3010 h 10949"/>
                    <a:gd name="connsiteX249" fmla="*/ 444 w 10000"/>
                    <a:gd name="connsiteY249" fmla="*/ 2829 h 10949"/>
                    <a:gd name="connsiteX250" fmla="*/ 422 w 10000"/>
                    <a:gd name="connsiteY250" fmla="*/ 2120 h 10949"/>
                    <a:gd name="connsiteX251" fmla="*/ 376 w 10000"/>
                    <a:gd name="connsiteY251" fmla="*/ 2048 h 10949"/>
                    <a:gd name="connsiteX252" fmla="*/ 344 w 10000"/>
                    <a:gd name="connsiteY252" fmla="*/ 1988 h 10949"/>
                    <a:gd name="connsiteX253" fmla="*/ 337 w 10000"/>
                    <a:gd name="connsiteY253" fmla="*/ 1916 h 10949"/>
                    <a:gd name="connsiteX254" fmla="*/ 357 w 10000"/>
                    <a:gd name="connsiteY254" fmla="*/ 1808 h 10949"/>
                    <a:gd name="connsiteX255" fmla="*/ 376 w 10000"/>
                    <a:gd name="connsiteY255" fmla="*/ 1652 h 10949"/>
                    <a:gd name="connsiteX256" fmla="*/ 402 w 10000"/>
                    <a:gd name="connsiteY256" fmla="*/ 1507 h 10949"/>
                    <a:gd name="connsiteX257" fmla="*/ 409 w 10000"/>
                    <a:gd name="connsiteY257" fmla="*/ 1351 h 10949"/>
                    <a:gd name="connsiteX258" fmla="*/ 435 w 10000"/>
                    <a:gd name="connsiteY258" fmla="*/ 1195 h 10949"/>
                    <a:gd name="connsiteX259" fmla="*/ 460 w 10000"/>
                    <a:gd name="connsiteY259" fmla="*/ 1099 h 10949"/>
                    <a:gd name="connsiteX260" fmla="*/ 486 w 10000"/>
                    <a:gd name="connsiteY260" fmla="*/ 1039 h 10949"/>
                    <a:gd name="connsiteX261" fmla="*/ 512 w 10000"/>
                    <a:gd name="connsiteY261" fmla="*/ 1003 h 10949"/>
                    <a:gd name="connsiteX262" fmla="*/ 532 w 10000"/>
                    <a:gd name="connsiteY262" fmla="*/ 966 h 10949"/>
                    <a:gd name="connsiteX263" fmla="*/ 558 w 10000"/>
                    <a:gd name="connsiteY263" fmla="*/ 918 h 10949"/>
                    <a:gd name="connsiteX264" fmla="*/ 558 w 10000"/>
                    <a:gd name="connsiteY264" fmla="*/ 906 h 10949"/>
                    <a:gd name="connsiteX265" fmla="*/ 584 w 10000"/>
                    <a:gd name="connsiteY265" fmla="*/ 624 h 10949"/>
                    <a:gd name="connsiteX266" fmla="*/ 623 w 10000"/>
                    <a:gd name="connsiteY266" fmla="*/ 257 h 10949"/>
                    <a:gd name="connsiteX267" fmla="*/ 681 w 10000"/>
                    <a:gd name="connsiteY267" fmla="*/ 0 h 10949"/>
                    <a:gd name="connsiteX268" fmla="*/ 1008 w 10000"/>
                    <a:gd name="connsiteY268" fmla="*/ 59 h 10949"/>
                    <a:gd name="connsiteX269" fmla="*/ 1255 w 10000"/>
                    <a:gd name="connsiteY269" fmla="*/ 18 h 10949"/>
                    <a:gd name="connsiteX270" fmla="*/ 1706 w 10000"/>
                    <a:gd name="connsiteY270" fmla="*/ 414 h 10949"/>
                    <a:gd name="connsiteX271" fmla="*/ 1829 w 10000"/>
                    <a:gd name="connsiteY271" fmla="*/ 594 h 10949"/>
                    <a:gd name="connsiteX272" fmla="*/ 2036 w 10000"/>
                    <a:gd name="connsiteY272" fmla="*/ 546 h 10949"/>
                    <a:gd name="connsiteX273" fmla="*/ 2166 w 10000"/>
                    <a:gd name="connsiteY273" fmla="*/ 257 h 10949"/>
                    <a:gd name="connsiteX274" fmla="*/ 2737 w 10000"/>
                    <a:gd name="connsiteY274" fmla="*/ 462 h 10949"/>
                    <a:gd name="connsiteX275" fmla="*/ 2905 w 10000"/>
                    <a:gd name="connsiteY275" fmla="*/ 702 h 10949"/>
                    <a:gd name="connsiteX276" fmla="*/ 3093 w 10000"/>
                    <a:gd name="connsiteY276" fmla="*/ 798 h 10949"/>
                    <a:gd name="connsiteX277" fmla="*/ 3567 w 10000"/>
                    <a:gd name="connsiteY277" fmla="*/ 546 h 10949"/>
                    <a:gd name="connsiteX278" fmla="*/ 3696 w 10000"/>
                    <a:gd name="connsiteY278" fmla="*/ 702 h 10949"/>
                    <a:gd name="connsiteX279" fmla="*/ 4073 w 10000"/>
                    <a:gd name="connsiteY279" fmla="*/ 245 h 10949"/>
                    <a:gd name="connsiteX280" fmla="*/ 4475 w 10000"/>
                    <a:gd name="connsiteY280" fmla="*/ 245 h 10949"/>
                    <a:gd name="connsiteX281" fmla="*/ 4715 w 10000"/>
                    <a:gd name="connsiteY281" fmla="*/ 41 h 10949"/>
                    <a:gd name="connsiteX0" fmla="*/ 4715 w 10000"/>
                    <a:gd name="connsiteY0" fmla="*/ 41 h 10947"/>
                    <a:gd name="connsiteX1" fmla="*/ 5045 w 10000"/>
                    <a:gd name="connsiteY1" fmla="*/ 113 h 10947"/>
                    <a:gd name="connsiteX2" fmla="*/ 5441 w 10000"/>
                    <a:gd name="connsiteY2" fmla="*/ 594 h 10947"/>
                    <a:gd name="connsiteX3" fmla="*/ 5752 w 10000"/>
                    <a:gd name="connsiteY3" fmla="*/ 522 h 10947"/>
                    <a:gd name="connsiteX4" fmla="*/ 5759 w 10000"/>
                    <a:gd name="connsiteY4" fmla="*/ 738 h 10947"/>
                    <a:gd name="connsiteX5" fmla="*/ 5623 w 10000"/>
                    <a:gd name="connsiteY5" fmla="*/ 906 h 10947"/>
                    <a:gd name="connsiteX6" fmla="*/ 5752 w 10000"/>
                    <a:gd name="connsiteY6" fmla="*/ 1039 h 10947"/>
                    <a:gd name="connsiteX7" fmla="*/ 5752 w 10000"/>
                    <a:gd name="connsiteY7" fmla="*/ 1351 h 10947"/>
                    <a:gd name="connsiteX8" fmla="*/ 5636 w 10000"/>
                    <a:gd name="connsiteY8" fmla="*/ 1916 h 10947"/>
                    <a:gd name="connsiteX9" fmla="*/ 5642 w 10000"/>
                    <a:gd name="connsiteY9" fmla="*/ 2265 h 10947"/>
                    <a:gd name="connsiteX10" fmla="*/ 5486 w 10000"/>
                    <a:gd name="connsiteY10" fmla="*/ 2265 h 10947"/>
                    <a:gd name="connsiteX11" fmla="*/ 5512 w 10000"/>
                    <a:gd name="connsiteY11" fmla="*/ 2781 h 10947"/>
                    <a:gd name="connsiteX12" fmla="*/ 5700 w 10000"/>
                    <a:gd name="connsiteY12" fmla="*/ 3370 h 10947"/>
                    <a:gd name="connsiteX13" fmla="*/ 5869 w 10000"/>
                    <a:gd name="connsiteY13" fmla="*/ 4079 h 10947"/>
                    <a:gd name="connsiteX14" fmla="*/ 6122 w 10000"/>
                    <a:gd name="connsiteY14" fmla="*/ 4055 h 10947"/>
                    <a:gd name="connsiteX15" fmla="*/ 6375 w 10000"/>
                    <a:gd name="connsiteY15" fmla="*/ 4284 h 10947"/>
                    <a:gd name="connsiteX16" fmla="*/ 6453 w 10000"/>
                    <a:gd name="connsiteY16" fmla="*/ 4296 h 10947"/>
                    <a:gd name="connsiteX17" fmla="*/ 6569 w 10000"/>
                    <a:gd name="connsiteY17" fmla="*/ 4404 h 10947"/>
                    <a:gd name="connsiteX18" fmla="*/ 6829 w 10000"/>
                    <a:gd name="connsiteY18" fmla="*/ 4704 h 10947"/>
                    <a:gd name="connsiteX19" fmla="*/ 7049 w 10000"/>
                    <a:gd name="connsiteY19" fmla="*/ 4680 h 10947"/>
                    <a:gd name="connsiteX20" fmla="*/ 7283 w 10000"/>
                    <a:gd name="connsiteY20" fmla="*/ 4885 h 10947"/>
                    <a:gd name="connsiteX21" fmla="*/ 7620 w 10000"/>
                    <a:gd name="connsiteY21" fmla="*/ 4885 h 10947"/>
                    <a:gd name="connsiteX22" fmla="*/ 8016 w 10000"/>
                    <a:gd name="connsiteY22" fmla="*/ 5137 h 10947"/>
                    <a:gd name="connsiteX23" fmla="*/ 8288 w 10000"/>
                    <a:gd name="connsiteY23" fmla="*/ 5534 h 10947"/>
                    <a:gd name="connsiteX24" fmla="*/ 8320 w 10000"/>
                    <a:gd name="connsiteY24" fmla="*/ 5870 h 10947"/>
                    <a:gd name="connsiteX25" fmla="*/ 8580 w 10000"/>
                    <a:gd name="connsiteY25" fmla="*/ 5942 h 10947"/>
                    <a:gd name="connsiteX26" fmla="*/ 8820 w 10000"/>
                    <a:gd name="connsiteY26" fmla="*/ 6051 h 10947"/>
                    <a:gd name="connsiteX27" fmla="*/ 9073 w 10000"/>
                    <a:gd name="connsiteY27" fmla="*/ 5438 h 10947"/>
                    <a:gd name="connsiteX28" fmla="*/ 9131 w 10000"/>
                    <a:gd name="connsiteY28" fmla="*/ 5113 h 10947"/>
                    <a:gd name="connsiteX29" fmla="*/ 9092 w 10000"/>
                    <a:gd name="connsiteY29" fmla="*/ 4885 h 10947"/>
                    <a:gd name="connsiteX30" fmla="*/ 9254 w 10000"/>
                    <a:gd name="connsiteY30" fmla="*/ 4921 h 10947"/>
                    <a:gd name="connsiteX31" fmla="*/ 9455 w 10000"/>
                    <a:gd name="connsiteY31" fmla="*/ 5173 h 10947"/>
                    <a:gd name="connsiteX32" fmla="*/ 9617 w 10000"/>
                    <a:gd name="connsiteY32" fmla="*/ 5341 h 10947"/>
                    <a:gd name="connsiteX33" fmla="*/ 9728 w 10000"/>
                    <a:gd name="connsiteY33" fmla="*/ 5954 h 10947"/>
                    <a:gd name="connsiteX34" fmla="*/ 9935 w 10000"/>
                    <a:gd name="connsiteY34" fmla="*/ 6375 h 10947"/>
                    <a:gd name="connsiteX35" fmla="*/ 9922 w 10000"/>
                    <a:gd name="connsiteY35" fmla="*/ 6567 h 10947"/>
                    <a:gd name="connsiteX36" fmla="*/ 9805 w 10000"/>
                    <a:gd name="connsiteY36" fmla="*/ 6640 h 10947"/>
                    <a:gd name="connsiteX37" fmla="*/ 9935 w 10000"/>
                    <a:gd name="connsiteY37" fmla="*/ 7120 h 10947"/>
                    <a:gd name="connsiteX38" fmla="*/ 9994 w 10000"/>
                    <a:gd name="connsiteY38" fmla="*/ 7962 h 10947"/>
                    <a:gd name="connsiteX39" fmla="*/ 10000 w 10000"/>
                    <a:gd name="connsiteY39" fmla="*/ 8719 h 10947"/>
                    <a:gd name="connsiteX40" fmla="*/ 9864 w 10000"/>
                    <a:gd name="connsiteY40" fmla="*/ 8851 h 10947"/>
                    <a:gd name="connsiteX41" fmla="*/ 9838 w 10000"/>
                    <a:gd name="connsiteY41" fmla="*/ 9091 h 10947"/>
                    <a:gd name="connsiteX42" fmla="*/ 9767 w 10000"/>
                    <a:gd name="connsiteY42" fmla="*/ 9464 h 10947"/>
                    <a:gd name="connsiteX43" fmla="*/ 9786 w 10000"/>
                    <a:gd name="connsiteY43" fmla="*/ 9813 h 10947"/>
                    <a:gd name="connsiteX44" fmla="*/ 9663 w 10000"/>
                    <a:gd name="connsiteY44" fmla="*/ 9897 h 10947"/>
                    <a:gd name="connsiteX45" fmla="*/ 9578 w 10000"/>
                    <a:gd name="connsiteY45" fmla="*/ 9765 h 10947"/>
                    <a:gd name="connsiteX46" fmla="*/ 9507 w 10000"/>
                    <a:gd name="connsiteY46" fmla="*/ 9885 h 10947"/>
                    <a:gd name="connsiteX47" fmla="*/ 9501 w 10000"/>
                    <a:gd name="connsiteY47" fmla="*/ 9873 h 10947"/>
                    <a:gd name="connsiteX48" fmla="*/ 9481 w 10000"/>
                    <a:gd name="connsiteY48" fmla="*/ 9813 h 10947"/>
                    <a:gd name="connsiteX49" fmla="*/ 9416 w 10000"/>
                    <a:gd name="connsiteY49" fmla="*/ 9668 h 10947"/>
                    <a:gd name="connsiteX50" fmla="*/ 9371 w 10000"/>
                    <a:gd name="connsiteY50" fmla="*/ 9608 h 10947"/>
                    <a:gd name="connsiteX51" fmla="*/ 9319 w 10000"/>
                    <a:gd name="connsiteY51" fmla="*/ 9584 h 10947"/>
                    <a:gd name="connsiteX52" fmla="*/ 9267 w 10000"/>
                    <a:gd name="connsiteY52" fmla="*/ 9548 h 10947"/>
                    <a:gd name="connsiteX53" fmla="*/ 9222 w 10000"/>
                    <a:gd name="connsiteY53" fmla="*/ 9548 h 10947"/>
                    <a:gd name="connsiteX54" fmla="*/ 9176 w 10000"/>
                    <a:gd name="connsiteY54" fmla="*/ 9584 h 10947"/>
                    <a:gd name="connsiteX55" fmla="*/ 9144 w 10000"/>
                    <a:gd name="connsiteY55" fmla="*/ 9632 h 10947"/>
                    <a:gd name="connsiteX56" fmla="*/ 9131 w 10000"/>
                    <a:gd name="connsiteY56" fmla="*/ 9692 h 10947"/>
                    <a:gd name="connsiteX57" fmla="*/ 9112 w 10000"/>
                    <a:gd name="connsiteY57" fmla="*/ 9741 h 10947"/>
                    <a:gd name="connsiteX58" fmla="*/ 9099 w 10000"/>
                    <a:gd name="connsiteY58" fmla="*/ 9765 h 10947"/>
                    <a:gd name="connsiteX59" fmla="*/ 9079 w 10000"/>
                    <a:gd name="connsiteY59" fmla="*/ 9789 h 10947"/>
                    <a:gd name="connsiteX60" fmla="*/ 9079 w 10000"/>
                    <a:gd name="connsiteY60" fmla="*/ 9801 h 10947"/>
                    <a:gd name="connsiteX61" fmla="*/ 9073 w 10000"/>
                    <a:gd name="connsiteY61" fmla="*/ 9801 h 10947"/>
                    <a:gd name="connsiteX62" fmla="*/ 9060 w 10000"/>
                    <a:gd name="connsiteY62" fmla="*/ 9789 h 10947"/>
                    <a:gd name="connsiteX63" fmla="*/ 9070 w 10000"/>
                    <a:gd name="connsiteY63" fmla="*/ 9999 h 10947"/>
                    <a:gd name="connsiteX64" fmla="*/ 9053 w 10000"/>
                    <a:gd name="connsiteY64" fmla="*/ 10365 h 10947"/>
                    <a:gd name="connsiteX65" fmla="*/ 8901 w 10000"/>
                    <a:gd name="connsiteY65" fmla="*/ 10281 h 10947"/>
                    <a:gd name="connsiteX66" fmla="*/ 8833 w 10000"/>
                    <a:gd name="connsiteY66" fmla="*/ 9854 h 10947"/>
                    <a:gd name="connsiteX67" fmla="*/ 8761 w 10000"/>
                    <a:gd name="connsiteY67" fmla="*/ 9674 h 10947"/>
                    <a:gd name="connsiteX68" fmla="*/ 8664 w 10000"/>
                    <a:gd name="connsiteY68" fmla="*/ 9512 h 10947"/>
                    <a:gd name="connsiteX69" fmla="*/ 8606 w 10000"/>
                    <a:gd name="connsiteY69" fmla="*/ 9476 h 10947"/>
                    <a:gd name="connsiteX70" fmla="*/ 8567 w 10000"/>
                    <a:gd name="connsiteY70" fmla="*/ 9464 h 10947"/>
                    <a:gd name="connsiteX71" fmla="*/ 8547 w 10000"/>
                    <a:gd name="connsiteY71" fmla="*/ 9464 h 10947"/>
                    <a:gd name="connsiteX72" fmla="*/ 8567 w 10000"/>
                    <a:gd name="connsiteY72" fmla="*/ 9440 h 10947"/>
                    <a:gd name="connsiteX73" fmla="*/ 8586 w 10000"/>
                    <a:gd name="connsiteY73" fmla="*/ 9404 h 10947"/>
                    <a:gd name="connsiteX74" fmla="*/ 8632 w 10000"/>
                    <a:gd name="connsiteY74" fmla="*/ 9332 h 10947"/>
                    <a:gd name="connsiteX75" fmla="*/ 8684 w 10000"/>
                    <a:gd name="connsiteY75" fmla="*/ 9272 h 10947"/>
                    <a:gd name="connsiteX76" fmla="*/ 8716 w 10000"/>
                    <a:gd name="connsiteY76" fmla="*/ 9200 h 10947"/>
                    <a:gd name="connsiteX77" fmla="*/ 8729 w 10000"/>
                    <a:gd name="connsiteY77" fmla="*/ 9128 h 10947"/>
                    <a:gd name="connsiteX78" fmla="*/ 8722 w 10000"/>
                    <a:gd name="connsiteY78" fmla="*/ 9067 h 10947"/>
                    <a:gd name="connsiteX79" fmla="*/ 8690 w 10000"/>
                    <a:gd name="connsiteY79" fmla="*/ 8971 h 10947"/>
                    <a:gd name="connsiteX80" fmla="*/ 8651 w 10000"/>
                    <a:gd name="connsiteY80" fmla="*/ 8839 h 10947"/>
                    <a:gd name="connsiteX81" fmla="*/ 8612 w 10000"/>
                    <a:gd name="connsiteY81" fmla="*/ 8719 h 10947"/>
                    <a:gd name="connsiteX82" fmla="*/ 8573 w 10000"/>
                    <a:gd name="connsiteY82" fmla="*/ 8587 h 10947"/>
                    <a:gd name="connsiteX83" fmla="*/ 8534 w 10000"/>
                    <a:gd name="connsiteY83" fmla="*/ 8479 h 10947"/>
                    <a:gd name="connsiteX84" fmla="*/ 8502 w 10000"/>
                    <a:gd name="connsiteY84" fmla="*/ 8406 h 10947"/>
                    <a:gd name="connsiteX85" fmla="*/ 8495 w 10000"/>
                    <a:gd name="connsiteY85" fmla="*/ 8370 h 10947"/>
                    <a:gd name="connsiteX86" fmla="*/ 8476 w 10000"/>
                    <a:gd name="connsiteY86" fmla="*/ 8382 h 10947"/>
                    <a:gd name="connsiteX87" fmla="*/ 8437 w 10000"/>
                    <a:gd name="connsiteY87" fmla="*/ 8418 h 10947"/>
                    <a:gd name="connsiteX88" fmla="*/ 8385 w 10000"/>
                    <a:gd name="connsiteY88" fmla="*/ 8479 h 10947"/>
                    <a:gd name="connsiteX89" fmla="*/ 8333 w 10000"/>
                    <a:gd name="connsiteY89" fmla="*/ 8515 h 10947"/>
                    <a:gd name="connsiteX90" fmla="*/ 8281 w 10000"/>
                    <a:gd name="connsiteY90" fmla="*/ 8575 h 10947"/>
                    <a:gd name="connsiteX91" fmla="*/ 8223 w 10000"/>
                    <a:gd name="connsiteY91" fmla="*/ 8623 h 10947"/>
                    <a:gd name="connsiteX92" fmla="*/ 8204 w 10000"/>
                    <a:gd name="connsiteY92" fmla="*/ 8659 h 10947"/>
                    <a:gd name="connsiteX93" fmla="*/ 8126 w 10000"/>
                    <a:gd name="connsiteY93" fmla="*/ 8779 h 10947"/>
                    <a:gd name="connsiteX94" fmla="*/ 8074 w 10000"/>
                    <a:gd name="connsiteY94" fmla="*/ 8779 h 10947"/>
                    <a:gd name="connsiteX95" fmla="*/ 8016 w 10000"/>
                    <a:gd name="connsiteY95" fmla="*/ 8755 h 10947"/>
                    <a:gd name="connsiteX96" fmla="*/ 7957 w 10000"/>
                    <a:gd name="connsiteY96" fmla="*/ 8707 h 10947"/>
                    <a:gd name="connsiteX97" fmla="*/ 7905 w 10000"/>
                    <a:gd name="connsiteY97" fmla="*/ 8635 h 10947"/>
                    <a:gd name="connsiteX98" fmla="*/ 7840 w 10000"/>
                    <a:gd name="connsiteY98" fmla="*/ 8587 h 10947"/>
                    <a:gd name="connsiteX99" fmla="*/ 7789 w 10000"/>
                    <a:gd name="connsiteY99" fmla="*/ 8539 h 10947"/>
                    <a:gd name="connsiteX100" fmla="*/ 7756 w 10000"/>
                    <a:gd name="connsiteY100" fmla="*/ 8491 h 10947"/>
                    <a:gd name="connsiteX101" fmla="*/ 7737 w 10000"/>
                    <a:gd name="connsiteY101" fmla="*/ 8479 h 10947"/>
                    <a:gd name="connsiteX102" fmla="*/ 7691 w 10000"/>
                    <a:gd name="connsiteY102" fmla="*/ 8563 h 10947"/>
                    <a:gd name="connsiteX103" fmla="*/ 7646 w 10000"/>
                    <a:gd name="connsiteY103" fmla="*/ 8623 h 10947"/>
                    <a:gd name="connsiteX104" fmla="*/ 7581 w 10000"/>
                    <a:gd name="connsiteY104" fmla="*/ 8707 h 10947"/>
                    <a:gd name="connsiteX105" fmla="*/ 7523 w 10000"/>
                    <a:gd name="connsiteY105" fmla="*/ 8815 h 10947"/>
                    <a:gd name="connsiteX106" fmla="*/ 7393 w 10000"/>
                    <a:gd name="connsiteY106" fmla="*/ 8959 h 10947"/>
                    <a:gd name="connsiteX107" fmla="*/ 7438 w 10000"/>
                    <a:gd name="connsiteY107" fmla="*/ 9115 h 10947"/>
                    <a:gd name="connsiteX108" fmla="*/ 7322 w 10000"/>
                    <a:gd name="connsiteY108" fmla="*/ 9248 h 10947"/>
                    <a:gd name="connsiteX109" fmla="*/ 7224 w 10000"/>
                    <a:gd name="connsiteY109" fmla="*/ 9416 h 10947"/>
                    <a:gd name="connsiteX110" fmla="*/ 7176 w 10000"/>
                    <a:gd name="connsiteY110" fmla="*/ 9692 h 10947"/>
                    <a:gd name="connsiteX111" fmla="*/ 7088 w 10000"/>
                    <a:gd name="connsiteY111" fmla="*/ 10040 h 10947"/>
                    <a:gd name="connsiteX112" fmla="*/ 7036 w 10000"/>
                    <a:gd name="connsiteY112" fmla="*/ 10402 h 10947"/>
                    <a:gd name="connsiteX113" fmla="*/ 6897 w 10000"/>
                    <a:gd name="connsiteY113" fmla="*/ 10702 h 10947"/>
                    <a:gd name="connsiteX114" fmla="*/ 6650 w 10000"/>
                    <a:gd name="connsiteY114" fmla="*/ 10636 h 10947"/>
                    <a:gd name="connsiteX115" fmla="*/ 6564 w 10000"/>
                    <a:gd name="connsiteY115" fmla="*/ 10930 h 10947"/>
                    <a:gd name="connsiteX116" fmla="*/ 6371 w 10000"/>
                    <a:gd name="connsiteY116" fmla="*/ 10810 h 10947"/>
                    <a:gd name="connsiteX117" fmla="*/ 5974 w 10000"/>
                    <a:gd name="connsiteY117" fmla="*/ 10750 h 10947"/>
                    <a:gd name="connsiteX118" fmla="*/ 5910 w 10000"/>
                    <a:gd name="connsiteY118" fmla="*/ 10408 h 10947"/>
                    <a:gd name="connsiteX119" fmla="*/ 5947 w 10000"/>
                    <a:gd name="connsiteY119" fmla="*/ 10155 h 10947"/>
                    <a:gd name="connsiteX120" fmla="*/ 5943 w 10000"/>
                    <a:gd name="connsiteY120" fmla="*/ 9897 h 10947"/>
                    <a:gd name="connsiteX121" fmla="*/ 5911 w 10000"/>
                    <a:gd name="connsiteY121" fmla="*/ 9795 h 10947"/>
                    <a:gd name="connsiteX122" fmla="*/ 5924 w 10000"/>
                    <a:gd name="connsiteY122" fmla="*/ 9693 h 10947"/>
                    <a:gd name="connsiteX123" fmla="*/ 5885 w 10000"/>
                    <a:gd name="connsiteY123" fmla="*/ 9620 h 10947"/>
                    <a:gd name="connsiteX124" fmla="*/ 5872 w 10000"/>
                    <a:gd name="connsiteY124" fmla="*/ 9584 h 10947"/>
                    <a:gd name="connsiteX125" fmla="*/ 5911 w 10000"/>
                    <a:gd name="connsiteY125" fmla="*/ 9518 h 10947"/>
                    <a:gd name="connsiteX126" fmla="*/ 5821 w 10000"/>
                    <a:gd name="connsiteY126" fmla="*/ 9512 h 10947"/>
                    <a:gd name="connsiteX127" fmla="*/ 5668 w 10000"/>
                    <a:gd name="connsiteY127" fmla="*/ 9464 h 10947"/>
                    <a:gd name="connsiteX128" fmla="*/ 5571 w 10000"/>
                    <a:gd name="connsiteY128" fmla="*/ 9416 h 10947"/>
                    <a:gd name="connsiteX129" fmla="*/ 5525 w 10000"/>
                    <a:gd name="connsiteY129" fmla="*/ 9380 h 10947"/>
                    <a:gd name="connsiteX130" fmla="*/ 5493 w 10000"/>
                    <a:gd name="connsiteY130" fmla="*/ 9320 h 10947"/>
                    <a:gd name="connsiteX131" fmla="*/ 5460 w 10000"/>
                    <a:gd name="connsiteY131" fmla="*/ 9248 h 10947"/>
                    <a:gd name="connsiteX132" fmla="*/ 5441 w 10000"/>
                    <a:gd name="connsiteY132" fmla="*/ 9188 h 10947"/>
                    <a:gd name="connsiteX133" fmla="*/ 5409 w 10000"/>
                    <a:gd name="connsiteY133" fmla="*/ 9116 h 10947"/>
                    <a:gd name="connsiteX134" fmla="*/ 5376 w 10000"/>
                    <a:gd name="connsiteY134" fmla="*/ 9104 h 10947"/>
                    <a:gd name="connsiteX135" fmla="*/ 5331 w 10000"/>
                    <a:gd name="connsiteY135" fmla="*/ 9104 h 10947"/>
                    <a:gd name="connsiteX136" fmla="*/ 5272 w 10000"/>
                    <a:gd name="connsiteY136" fmla="*/ 9128 h 10947"/>
                    <a:gd name="connsiteX137" fmla="*/ 5188 w 10000"/>
                    <a:gd name="connsiteY137" fmla="*/ 9236 h 10947"/>
                    <a:gd name="connsiteX138" fmla="*/ 5110 w 10000"/>
                    <a:gd name="connsiteY138" fmla="*/ 9344 h 10947"/>
                    <a:gd name="connsiteX139" fmla="*/ 5026 w 10000"/>
                    <a:gd name="connsiteY139" fmla="*/ 9464 h 10947"/>
                    <a:gd name="connsiteX140" fmla="*/ 4955 w 10000"/>
                    <a:gd name="connsiteY140" fmla="*/ 9584 h 10947"/>
                    <a:gd name="connsiteX141" fmla="*/ 4909 w 10000"/>
                    <a:gd name="connsiteY141" fmla="*/ 9692 h 10947"/>
                    <a:gd name="connsiteX142" fmla="*/ 4844 w 10000"/>
                    <a:gd name="connsiteY142" fmla="*/ 9813 h 10947"/>
                    <a:gd name="connsiteX143" fmla="*/ 4799 w 10000"/>
                    <a:gd name="connsiteY143" fmla="*/ 9873 h 10947"/>
                    <a:gd name="connsiteX144" fmla="*/ 4760 w 10000"/>
                    <a:gd name="connsiteY144" fmla="*/ 9945 h 10947"/>
                    <a:gd name="connsiteX145" fmla="*/ 4708 w 10000"/>
                    <a:gd name="connsiteY145" fmla="*/ 9993 h 10947"/>
                    <a:gd name="connsiteX146" fmla="*/ 4669 w 10000"/>
                    <a:gd name="connsiteY146" fmla="*/ 10029 h 10947"/>
                    <a:gd name="connsiteX147" fmla="*/ 4650 w 10000"/>
                    <a:gd name="connsiteY147" fmla="*/ 10041 h 10947"/>
                    <a:gd name="connsiteX148" fmla="*/ 4624 w 10000"/>
                    <a:gd name="connsiteY148" fmla="*/ 10029 h 10947"/>
                    <a:gd name="connsiteX149" fmla="*/ 4624 w 10000"/>
                    <a:gd name="connsiteY149" fmla="*/ 9993 h 10947"/>
                    <a:gd name="connsiteX150" fmla="*/ 4656 w 10000"/>
                    <a:gd name="connsiteY150" fmla="*/ 9813 h 10947"/>
                    <a:gd name="connsiteX151" fmla="*/ 4689 w 10000"/>
                    <a:gd name="connsiteY151" fmla="*/ 9584 h 10947"/>
                    <a:gd name="connsiteX152" fmla="*/ 4689 w 10000"/>
                    <a:gd name="connsiteY152" fmla="*/ 9392 h 10947"/>
                    <a:gd name="connsiteX153" fmla="*/ 4669 w 10000"/>
                    <a:gd name="connsiteY153" fmla="*/ 9320 h 10947"/>
                    <a:gd name="connsiteX154" fmla="*/ 4637 w 10000"/>
                    <a:gd name="connsiteY154" fmla="*/ 9260 h 10947"/>
                    <a:gd name="connsiteX155" fmla="*/ 4559 w 10000"/>
                    <a:gd name="connsiteY155" fmla="*/ 9236 h 10947"/>
                    <a:gd name="connsiteX156" fmla="*/ 4488 w 10000"/>
                    <a:gd name="connsiteY156" fmla="*/ 9260 h 10947"/>
                    <a:gd name="connsiteX157" fmla="*/ 4429 w 10000"/>
                    <a:gd name="connsiteY157" fmla="*/ 9320 h 10947"/>
                    <a:gd name="connsiteX158" fmla="*/ 4351 w 10000"/>
                    <a:gd name="connsiteY158" fmla="*/ 9368 h 10947"/>
                    <a:gd name="connsiteX159" fmla="*/ 4261 w 10000"/>
                    <a:gd name="connsiteY159" fmla="*/ 9404 h 10947"/>
                    <a:gd name="connsiteX160" fmla="*/ 4163 w 10000"/>
                    <a:gd name="connsiteY160" fmla="*/ 9416 h 10947"/>
                    <a:gd name="connsiteX161" fmla="*/ 4053 w 10000"/>
                    <a:gd name="connsiteY161" fmla="*/ 9380 h 10947"/>
                    <a:gd name="connsiteX162" fmla="*/ 3930 w 10000"/>
                    <a:gd name="connsiteY162" fmla="*/ 9320 h 10947"/>
                    <a:gd name="connsiteX163" fmla="*/ 3820 w 10000"/>
                    <a:gd name="connsiteY163" fmla="*/ 9236 h 10947"/>
                    <a:gd name="connsiteX164" fmla="*/ 3722 w 10000"/>
                    <a:gd name="connsiteY164" fmla="*/ 9128 h 10947"/>
                    <a:gd name="connsiteX165" fmla="*/ 3632 w 10000"/>
                    <a:gd name="connsiteY165" fmla="*/ 9055 h 10947"/>
                    <a:gd name="connsiteX166" fmla="*/ 3586 w 10000"/>
                    <a:gd name="connsiteY166" fmla="*/ 9007 h 10947"/>
                    <a:gd name="connsiteX167" fmla="*/ 3547 w 10000"/>
                    <a:gd name="connsiteY167" fmla="*/ 8983 h 10947"/>
                    <a:gd name="connsiteX168" fmla="*/ 3495 w 10000"/>
                    <a:gd name="connsiteY168" fmla="*/ 8995 h 10947"/>
                    <a:gd name="connsiteX169" fmla="*/ 3444 w 10000"/>
                    <a:gd name="connsiteY169" fmla="*/ 9031 h 10947"/>
                    <a:gd name="connsiteX170" fmla="*/ 3346 w 10000"/>
                    <a:gd name="connsiteY170" fmla="*/ 9031 h 10947"/>
                    <a:gd name="connsiteX171" fmla="*/ 3288 w 10000"/>
                    <a:gd name="connsiteY171" fmla="*/ 8971 h 10947"/>
                    <a:gd name="connsiteX172" fmla="*/ 3217 w 10000"/>
                    <a:gd name="connsiteY172" fmla="*/ 8863 h 10947"/>
                    <a:gd name="connsiteX173" fmla="*/ 3132 w 10000"/>
                    <a:gd name="connsiteY173" fmla="*/ 8767 h 10947"/>
                    <a:gd name="connsiteX174" fmla="*/ 3054 w 10000"/>
                    <a:gd name="connsiteY174" fmla="*/ 8647 h 10947"/>
                    <a:gd name="connsiteX175" fmla="*/ 2977 w 10000"/>
                    <a:gd name="connsiteY175" fmla="*/ 8563 h 10947"/>
                    <a:gd name="connsiteX176" fmla="*/ 2912 w 10000"/>
                    <a:gd name="connsiteY176" fmla="*/ 8479 h 10947"/>
                    <a:gd name="connsiteX177" fmla="*/ 2873 w 10000"/>
                    <a:gd name="connsiteY177" fmla="*/ 8406 h 10947"/>
                    <a:gd name="connsiteX178" fmla="*/ 2821 w 10000"/>
                    <a:gd name="connsiteY178" fmla="*/ 8346 h 10947"/>
                    <a:gd name="connsiteX179" fmla="*/ 2756 w 10000"/>
                    <a:gd name="connsiteY179" fmla="*/ 8262 h 10947"/>
                    <a:gd name="connsiteX180" fmla="*/ 2685 w 10000"/>
                    <a:gd name="connsiteY180" fmla="*/ 8154 h 10947"/>
                    <a:gd name="connsiteX181" fmla="*/ 2607 w 10000"/>
                    <a:gd name="connsiteY181" fmla="*/ 8034 h 10947"/>
                    <a:gd name="connsiteX182" fmla="*/ 2536 w 10000"/>
                    <a:gd name="connsiteY182" fmla="*/ 7938 h 10947"/>
                    <a:gd name="connsiteX183" fmla="*/ 2471 w 10000"/>
                    <a:gd name="connsiteY183" fmla="*/ 7829 h 10947"/>
                    <a:gd name="connsiteX184" fmla="*/ 2451 w 10000"/>
                    <a:gd name="connsiteY184" fmla="*/ 7757 h 10947"/>
                    <a:gd name="connsiteX185" fmla="*/ 2432 w 10000"/>
                    <a:gd name="connsiteY185" fmla="*/ 7649 h 10947"/>
                    <a:gd name="connsiteX186" fmla="*/ 2425 w 10000"/>
                    <a:gd name="connsiteY186" fmla="*/ 7517 h 10947"/>
                    <a:gd name="connsiteX187" fmla="*/ 2412 w 10000"/>
                    <a:gd name="connsiteY187" fmla="*/ 7397 h 10947"/>
                    <a:gd name="connsiteX188" fmla="*/ 2387 w 10000"/>
                    <a:gd name="connsiteY188" fmla="*/ 7301 h 10947"/>
                    <a:gd name="connsiteX189" fmla="*/ 2361 w 10000"/>
                    <a:gd name="connsiteY189" fmla="*/ 7241 h 10947"/>
                    <a:gd name="connsiteX190" fmla="*/ 2335 w 10000"/>
                    <a:gd name="connsiteY190" fmla="*/ 7241 h 10947"/>
                    <a:gd name="connsiteX191" fmla="*/ 2270 w 10000"/>
                    <a:gd name="connsiteY191" fmla="*/ 7325 h 10947"/>
                    <a:gd name="connsiteX192" fmla="*/ 2224 w 10000"/>
                    <a:gd name="connsiteY192" fmla="*/ 7385 h 10947"/>
                    <a:gd name="connsiteX193" fmla="*/ 2185 w 10000"/>
                    <a:gd name="connsiteY193" fmla="*/ 7433 h 10947"/>
                    <a:gd name="connsiteX194" fmla="*/ 2140 w 10000"/>
                    <a:gd name="connsiteY194" fmla="*/ 7445 h 10947"/>
                    <a:gd name="connsiteX195" fmla="*/ 2114 w 10000"/>
                    <a:gd name="connsiteY195" fmla="*/ 7409 h 10947"/>
                    <a:gd name="connsiteX196" fmla="*/ 2095 w 10000"/>
                    <a:gd name="connsiteY196" fmla="*/ 7337 h 10947"/>
                    <a:gd name="connsiteX197" fmla="*/ 2043 w 10000"/>
                    <a:gd name="connsiteY197" fmla="*/ 7072 h 10947"/>
                    <a:gd name="connsiteX198" fmla="*/ 1952 w 10000"/>
                    <a:gd name="connsiteY198" fmla="*/ 6844 h 10947"/>
                    <a:gd name="connsiteX199" fmla="*/ 1835 w 10000"/>
                    <a:gd name="connsiteY199" fmla="*/ 6604 h 10947"/>
                    <a:gd name="connsiteX200" fmla="*/ 1764 w 10000"/>
                    <a:gd name="connsiteY200" fmla="*/ 6483 h 10947"/>
                    <a:gd name="connsiteX201" fmla="*/ 1673 w 10000"/>
                    <a:gd name="connsiteY201" fmla="*/ 6339 h 10947"/>
                    <a:gd name="connsiteX202" fmla="*/ 1518 w 10000"/>
                    <a:gd name="connsiteY202" fmla="*/ 6075 h 10947"/>
                    <a:gd name="connsiteX203" fmla="*/ 1453 w 10000"/>
                    <a:gd name="connsiteY203" fmla="*/ 5942 h 10947"/>
                    <a:gd name="connsiteX204" fmla="*/ 1407 w 10000"/>
                    <a:gd name="connsiteY204" fmla="*/ 5846 h 10947"/>
                    <a:gd name="connsiteX205" fmla="*/ 1349 w 10000"/>
                    <a:gd name="connsiteY205" fmla="*/ 5750 h 10947"/>
                    <a:gd name="connsiteX206" fmla="*/ 1297 w 10000"/>
                    <a:gd name="connsiteY206" fmla="*/ 5738 h 10947"/>
                    <a:gd name="connsiteX207" fmla="*/ 1232 w 10000"/>
                    <a:gd name="connsiteY207" fmla="*/ 5738 h 10947"/>
                    <a:gd name="connsiteX208" fmla="*/ 1187 w 10000"/>
                    <a:gd name="connsiteY208" fmla="*/ 5798 h 10947"/>
                    <a:gd name="connsiteX209" fmla="*/ 1109 w 10000"/>
                    <a:gd name="connsiteY209" fmla="*/ 5918 h 10947"/>
                    <a:gd name="connsiteX210" fmla="*/ 1070 w 10000"/>
                    <a:gd name="connsiteY210" fmla="*/ 5930 h 10947"/>
                    <a:gd name="connsiteX211" fmla="*/ 1018 w 10000"/>
                    <a:gd name="connsiteY211" fmla="*/ 5870 h 10947"/>
                    <a:gd name="connsiteX212" fmla="*/ 973 w 10000"/>
                    <a:gd name="connsiteY212" fmla="*/ 5786 h 10947"/>
                    <a:gd name="connsiteX213" fmla="*/ 921 w 10000"/>
                    <a:gd name="connsiteY213" fmla="*/ 5606 h 10947"/>
                    <a:gd name="connsiteX214" fmla="*/ 850 w 10000"/>
                    <a:gd name="connsiteY214" fmla="*/ 5402 h 10947"/>
                    <a:gd name="connsiteX215" fmla="*/ 752 w 10000"/>
                    <a:gd name="connsiteY215" fmla="*/ 5221 h 10947"/>
                    <a:gd name="connsiteX216" fmla="*/ 636 w 10000"/>
                    <a:gd name="connsiteY216" fmla="*/ 5041 h 10947"/>
                    <a:gd name="connsiteX217" fmla="*/ 525 w 10000"/>
                    <a:gd name="connsiteY217" fmla="*/ 4885 h 10947"/>
                    <a:gd name="connsiteX218" fmla="*/ 435 w 10000"/>
                    <a:gd name="connsiteY218" fmla="*/ 4741 h 10947"/>
                    <a:gd name="connsiteX219" fmla="*/ 370 w 10000"/>
                    <a:gd name="connsiteY219" fmla="*/ 4620 h 10947"/>
                    <a:gd name="connsiteX220" fmla="*/ 305 w 10000"/>
                    <a:gd name="connsiteY220" fmla="*/ 4488 h 10947"/>
                    <a:gd name="connsiteX221" fmla="*/ 253 w 10000"/>
                    <a:gd name="connsiteY221" fmla="*/ 4368 h 10947"/>
                    <a:gd name="connsiteX222" fmla="*/ 214 w 10000"/>
                    <a:gd name="connsiteY222" fmla="*/ 4272 h 10947"/>
                    <a:gd name="connsiteX223" fmla="*/ 188 w 10000"/>
                    <a:gd name="connsiteY223" fmla="*/ 4212 h 10947"/>
                    <a:gd name="connsiteX224" fmla="*/ 182 w 10000"/>
                    <a:gd name="connsiteY224" fmla="*/ 4188 h 10947"/>
                    <a:gd name="connsiteX225" fmla="*/ 162 w 10000"/>
                    <a:gd name="connsiteY225" fmla="*/ 4188 h 10947"/>
                    <a:gd name="connsiteX226" fmla="*/ 143 w 10000"/>
                    <a:gd name="connsiteY226" fmla="*/ 4200 h 10947"/>
                    <a:gd name="connsiteX227" fmla="*/ 110 w 10000"/>
                    <a:gd name="connsiteY227" fmla="*/ 4200 h 10947"/>
                    <a:gd name="connsiteX228" fmla="*/ 32 w 10000"/>
                    <a:gd name="connsiteY228" fmla="*/ 4164 h 10947"/>
                    <a:gd name="connsiteX229" fmla="*/ 6 w 10000"/>
                    <a:gd name="connsiteY229" fmla="*/ 4128 h 10947"/>
                    <a:gd name="connsiteX230" fmla="*/ 0 w 10000"/>
                    <a:gd name="connsiteY230" fmla="*/ 4055 h 10947"/>
                    <a:gd name="connsiteX231" fmla="*/ 39 w 10000"/>
                    <a:gd name="connsiteY231" fmla="*/ 3839 h 10947"/>
                    <a:gd name="connsiteX232" fmla="*/ 45 w 10000"/>
                    <a:gd name="connsiteY232" fmla="*/ 3719 h 10947"/>
                    <a:gd name="connsiteX233" fmla="*/ 45 w 10000"/>
                    <a:gd name="connsiteY233" fmla="*/ 3503 h 10947"/>
                    <a:gd name="connsiteX234" fmla="*/ 39 w 10000"/>
                    <a:gd name="connsiteY234" fmla="*/ 3382 h 10947"/>
                    <a:gd name="connsiteX235" fmla="*/ 45 w 10000"/>
                    <a:gd name="connsiteY235" fmla="*/ 3250 h 10947"/>
                    <a:gd name="connsiteX236" fmla="*/ 45 w 10000"/>
                    <a:gd name="connsiteY236" fmla="*/ 3118 h 10947"/>
                    <a:gd name="connsiteX237" fmla="*/ 32 w 10000"/>
                    <a:gd name="connsiteY237" fmla="*/ 3010 h 10947"/>
                    <a:gd name="connsiteX238" fmla="*/ 26 w 10000"/>
                    <a:gd name="connsiteY238" fmla="*/ 2902 h 10947"/>
                    <a:gd name="connsiteX239" fmla="*/ 13 w 10000"/>
                    <a:gd name="connsiteY239" fmla="*/ 2841 h 10947"/>
                    <a:gd name="connsiteX240" fmla="*/ 39 w 10000"/>
                    <a:gd name="connsiteY240" fmla="*/ 2781 h 10947"/>
                    <a:gd name="connsiteX241" fmla="*/ 78 w 10000"/>
                    <a:gd name="connsiteY241" fmla="*/ 2769 h 10947"/>
                    <a:gd name="connsiteX242" fmla="*/ 117 w 10000"/>
                    <a:gd name="connsiteY242" fmla="*/ 2781 h 10947"/>
                    <a:gd name="connsiteX243" fmla="*/ 156 w 10000"/>
                    <a:gd name="connsiteY243" fmla="*/ 2829 h 10947"/>
                    <a:gd name="connsiteX244" fmla="*/ 182 w 10000"/>
                    <a:gd name="connsiteY244" fmla="*/ 2902 h 10947"/>
                    <a:gd name="connsiteX245" fmla="*/ 208 w 10000"/>
                    <a:gd name="connsiteY245" fmla="*/ 2986 h 10947"/>
                    <a:gd name="connsiteX246" fmla="*/ 227 w 10000"/>
                    <a:gd name="connsiteY246" fmla="*/ 3046 h 10947"/>
                    <a:gd name="connsiteX247" fmla="*/ 259 w 10000"/>
                    <a:gd name="connsiteY247" fmla="*/ 3082 h 10947"/>
                    <a:gd name="connsiteX248" fmla="*/ 305 w 10000"/>
                    <a:gd name="connsiteY248" fmla="*/ 3058 h 10947"/>
                    <a:gd name="connsiteX249" fmla="*/ 370 w 10000"/>
                    <a:gd name="connsiteY249" fmla="*/ 3010 h 10947"/>
                    <a:gd name="connsiteX250" fmla="*/ 444 w 10000"/>
                    <a:gd name="connsiteY250" fmla="*/ 2829 h 10947"/>
                    <a:gd name="connsiteX251" fmla="*/ 422 w 10000"/>
                    <a:gd name="connsiteY251" fmla="*/ 2120 h 10947"/>
                    <a:gd name="connsiteX252" fmla="*/ 376 w 10000"/>
                    <a:gd name="connsiteY252" fmla="*/ 2048 h 10947"/>
                    <a:gd name="connsiteX253" fmla="*/ 344 w 10000"/>
                    <a:gd name="connsiteY253" fmla="*/ 1988 h 10947"/>
                    <a:gd name="connsiteX254" fmla="*/ 337 w 10000"/>
                    <a:gd name="connsiteY254" fmla="*/ 1916 h 10947"/>
                    <a:gd name="connsiteX255" fmla="*/ 357 w 10000"/>
                    <a:gd name="connsiteY255" fmla="*/ 1808 h 10947"/>
                    <a:gd name="connsiteX256" fmla="*/ 376 w 10000"/>
                    <a:gd name="connsiteY256" fmla="*/ 1652 h 10947"/>
                    <a:gd name="connsiteX257" fmla="*/ 402 w 10000"/>
                    <a:gd name="connsiteY257" fmla="*/ 1507 h 10947"/>
                    <a:gd name="connsiteX258" fmla="*/ 409 w 10000"/>
                    <a:gd name="connsiteY258" fmla="*/ 1351 h 10947"/>
                    <a:gd name="connsiteX259" fmla="*/ 435 w 10000"/>
                    <a:gd name="connsiteY259" fmla="*/ 1195 h 10947"/>
                    <a:gd name="connsiteX260" fmla="*/ 460 w 10000"/>
                    <a:gd name="connsiteY260" fmla="*/ 1099 h 10947"/>
                    <a:gd name="connsiteX261" fmla="*/ 486 w 10000"/>
                    <a:gd name="connsiteY261" fmla="*/ 1039 h 10947"/>
                    <a:gd name="connsiteX262" fmla="*/ 512 w 10000"/>
                    <a:gd name="connsiteY262" fmla="*/ 1003 h 10947"/>
                    <a:gd name="connsiteX263" fmla="*/ 532 w 10000"/>
                    <a:gd name="connsiteY263" fmla="*/ 966 h 10947"/>
                    <a:gd name="connsiteX264" fmla="*/ 558 w 10000"/>
                    <a:gd name="connsiteY264" fmla="*/ 918 h 10947"/>
                    <a:gd name="connsiteX265" fmla="*/ 558 w 10000"/>
                    <a:gd name="connsiteY265" fmla="*/ 906 h 10947"/>
                    <a:gd name="connsiteX266" fmla="*/ 584 w 10000"/>
                    <a:gd name="connsiteY266" fmla="*/ 624 h 10947"/>
                    <a:gd name="connsiteX267" fmla="*/ 623 w 10000"/>
                    <a:gd name="connsiteY267" fmla="*/ 257 h 10947"/>
                    <a:gd name="connsiteX268" fmla="*/ 681 w 10000"/>
                    <a:gd name="connsiteY268" fmla="*/ 0 h 10947"/>
                    <a:gd name="connsiteX269" fmla="*/ 1008 w 10000"/>
                    <a:gd name="connsiteY269" fmla="*/ 59 h 10947"/>
                    <a:gd name="connsiteX270" fmla="*/ 1255 w 10000"/>
                    <a:gd name="connsiteY270" fmla="*/ 18 h 10947"/>
                    <a:gd name="connsiteX271" fmla="*/ 1706 w 10000"/>
                    <a:gd name="connsiteY271" fmla="*/ 414 h 10947"/>
                    <a:gd name="connsiteX272" fmla="*/ 1829 w 10000"/>
                    <a:gd name="connsiteY272" fmla="*/ 594 h 10947"/>
                    <a:gd name="connsiteX273" fmla="*/ 2036 w 10000"/>
                    <a:gd name="connsiteY273" fmla="*/ 546 h 10947"/>
                    <a:gd name="connsiteX274" fmla="*/ 2166 w 10000"/>
                    <a:gd name="connsiteY274" fmla="*/ 257 h 10947"/>
                    <a:gd name="connsiteX275" fmla="*/ 2737 w 10000"/>
                    <a:gd name="connsiteY275" fmla="*/ 462 h 10947"/>
                    <a:gd name="connsiteX276" fmla="*/ 2905 w 10000"/>
                    <a:gd name="connsiteY276" fmla="*/ 702 h 10947"/>
                    <a:gd name="connsiteX277" fmla="*/ 3093 w 10000"/>
                    <a:gd name="connsiteY277" fmla="*/ 798 h 10947"/>
                    <a:gd name="connsiteX278" fmla="*/ 3567 w 10000"/>
                    <a:gd name="connsiteY278" fmla="*/ 546 h 10947"/>
                    <a:gd name="connsiteX279" fmla="*/ 3696 w 10000"/>
                    <a:gd name="connsiteY279" fmla="*/ 702 h 10947"/>
                    <a:gd name="connsiteX280" fmla="*/ 4073 w 10000"/>
                    <a:gd name="connsiteY280" fmla="*/ 245 h 10947"/>
                    <a:gd name="connsiteX281" fmla="*/ 4475 w 10000"/>
                    <a:gd name="connsiteY281" fmla="*/ 245 h 10947"/>
                    <a:gd name="connsiteX282" fmla="*/ 4715 w 10000"/>
                    <a:gd name="connsiteY282" fmla="*/ 41 h 10947"/>
                    <a:gd name="connsiteX0" fmla="*/ 4715 w 10000"/>
                    <a:gd name="connsiteY0" fmla="*/ 41 h 10933"/>
                    <a:gd name="connsiteX1" fmla="*/ 5045 w 10000"/>
                    <a:gd name="connsiteY1" fmla="*/ 113 h 10933"/>
                    <a:gd name="connsiteX2" fmla="*/ 5441 w 10000"/>
                    <a:gd name="connsiteY2" fmla="*/ 594 h 10933"/>
                    <a:gd name="connsiteX3" fmla="*/ 5752 w 10000"/>
                    <a:gd name="connsiteY3" fmla="*/ 522 h 10933"/>
                    <a:gd name="connsiteX4" fmla="*/ 5759 w 10000"/>
                    <a:gd name="connsiteY4" fmla="*/ 738 h 10933"/>
                    <a:gd name="connsiteX5" fmla="*/ 5623 w 10000"/>
                    <a:gd name="connsiteY5" fmla="*/ 906 h 10933"/>
                    <a:gd name="connsiteX6" fmla="*/ 5752 w 10000"/>
                    <a:gd name="connsiteY6" fmla="*/ 1039 h 10933"/>
                    <a:gd name="connsiteX7" fmla="*/ 5752 w 10000"/>
                    <a:gd name="connsiteY7" fmla="*/ 1351 h 10933"/>
                    <a:gd name="connsiteX8" fmla="*/ 5636 w 10000"/>
                    <a:gd name="connsiteY8" fmla="*/ 1916 h 10933"/>
                    <a:gd name="connsiteX9" fmla="*/ 5642 w 10000"/>
                    <a:gd name="connsiteY9" fmla="*/ 2265 h 10933"/>
                    <a:gd name="connsiteX10" fmla="*/ 5486 w 10000"/>
                    <a:gd name="connsiteY10" fmla="*/ 2265 h 10933"/>
                    <a:gd name="connsiteX11" fmla="*/ 5512 w 10000"/>
                    <a:gd name="connsiteY11" fmla="*/ 2781 h 10933"/>
                    <a:gd name="connsiteX12" fmla="*/ 5700 w 10000"/>
                    <a:gd name="connsiteY12" fmla="*/ 3370 h 10933"/>
                    <a:gd name="connsiteX13" fmla="*/ 5869 w 10000"/>
                    <a:gd name="connsiteY13" fmla="*/ 4079 h 10933"/>
                    <a:gd name="connsiteX14" fmla="*/ 6122 w 10000"/>
                    <a:gd name="connsiteY14" fmla="*/ 4055 h 10933"/>
                    <a:gd name="connsiteX15" fmla="*/ 6375 w 10000"/>
                    <a:gd name="connsiteY15" fmla="*/ 4284 h 10933"/>
                    <a:gd name="connsiteX16" fmla="*/ 6453 w 10000"/>
                    <a:gd name="connsiteY16" fmla="*/ 4296 h 10933"/>
                    <a:gd name="connsiteX17" fmla="*/ 6569 w 10000"/>
                    <a:gd name="connsiteY17" fmla="*/ 4404 h 10933"/>
                    <a:gd name="connsiteX18" fmla="*/ 6829 w 10000"/>
                    <a:gd name="connsiteY18" fmla="*/ 4704 h 10933"/>
                    <a:gd name="connsiteX19" fmla="*/ 7049 w 10000"/>
                    <a:gd name="connsiteY19" fmla="*/ 4680 h 10933"/>
                    <a:gd name="connsiteX20" fmla="*/ 7283 w 10000"/>
                    <a:gd name="connsiteY20" fmla="*/ 4885 h 10933"/>
                    <a:gd name="connsiteX21" fmla="*/ 7620 w 10000"/>
                    <a:gd name="connsiteY21" fmla="*/ 4885 h 10933"/>
                    <a:gd name="connsiteX22" fmla="*/ 8016 w 10000"/>
                    <a:gd name="connsiteY22" fmla="*/ 5137 h 10933"/>
                    <a:gd name="connsiteX23" fmla="*/ 8288 w 10000"/>
                    <a:gd name="connsiteY23" fmla="*/ 5534 h 10933"/>
                    <a:gd name="connsiteX24" fmla="*/ 8320 w 10000"/>
                    <a:gd name="connsiteY24" fmla="*/ 5870 h 10933"/>
                    <a:gd name="connsiteX25" fmla="*/ 8580 w 10000"/>
                    <a:gd name="connsiteY25" fmla="*/ 5942 h 10933"/>
                    <a:gd name="connsiteX26" fmla="*/ 8820 w 10000"/>
                    <a:gd name="connsiteY26" fmla="*/ 6051 h 10933"/>
                    <a:gd name="connsiteX27" fmla="*/ 9073 w 10000"/>
                    <a:gd name="connsiteY27" fmla="*/ 5438 h 10933"/>
                    <a:gd name="connsiteX28" fmla="*/ 9131 w 10000"/>
                    <a:gd name="connsiteY28" fmla="*/ 5113 h 10933"/>
                    <a:gd name="connsiteX29" fmla="*/ 9092 w 10000"/>
                    <a:gd name="connsiteY29" fmla="*/ 4885 h 10933"/>
                    <a:gd name="connsiteX30" fmla="*/ 9254 w 10000"/>
                    <a:gd name="connsiteY30" fmla="*/ 4921 h 10933"/>
                    <a:gd name="connsiteX31" fmla="*/ 9455 w 10000"/>
                    <a:gd name="connsiteY31" fmla="*/ 5173 h 10933"/>
                    <a:gd name="connsiteX32" fmla="*/ 9617 w 10000"/>
                    <a:gd name="connsiteY32" fmla="*/ 5341 h 10933"/>
                    <a:gd name="connsiteX33" fmla="*/ 9728 w 10000"/>
                    <a:gd name="connsiteY33" fmla="*/ 5954 h 10933"/>
                    <a:gd name="connsiteX34" fmla="*/ 9935 w 10000"/>
                    <a:gd name="connsiteY34" fmla="*/ 6375 h 10933"/>
                    <a:gd name="connsiteX35" fmla="*/ 9922 w 10000"/>
                    <a:gd name="connsiteY35" fmla="*/ 6567 h 10933"/>
                    <a:gd name="connsiteX36" fmla="*/ 9805 w 10000"/>
                    <a:gd name="connsiteY36" fmla="*/ 6640 h 10933"/>
                    <a:gd name="connsiteX37" fmla="*/ 9935 w 10000"/>
                    <a:gd name="connsiteY37" fmla="*/ 7120 h 10933"/>
                    <a:gd name="connsiteX38" fmla="*/ 9994 w 10000"/>
                    <a:gd name="connsiteY38" fmla="*/ 7962 h 10933"/>
                    <a:gd name="connsiteX39" fmla="*/ 10000 w 10000"/>
                    <a:gd name="connsiteY39" fmla="*/ 8719 h 10933"/>
                    <a:gd name="connsiteX40" fmla="*/ 9864 w 10000"/>
                    <a:gd name="connsiteY40" fmla="*/ 8851 h 10933"/>
                    <a:gd name="connsiteX41" fmla="*/ 9838 w 10000"/>
                    <a:gd name="connsiteY41" fmla="*/ 9091 h 10933"/>
                    <a:gd name="connsiteX42" fmla="*/ 9767 w 10000"/>
                    <a:gd name="connsiteY42" fmla="*/ 9464 h 10933"/>
                    <a:gd name="connsiteX43" fmla="*/ 9786 w 10000"/>
                    <a:gd name="connsiteY43" fmla="*/ 9813 h 10933"/>
                    <a:gd name="connsiteX44" fmla="*/ 9663 w 10000"/>
                    <a:gd name="connsiteY44" fmla="*/ 9897 h 10933"/>
                    <a:gd name="connsiteX45" fmla="*/ 9578 w 10000"/>
                    <a:gd name="connsiteY45" fmla="*/ 9765 h 10933"/>
                    <a:gd name="connsiteX46" fmla="*/ 9507 w 10000"/>
                    <a:gd name="connsiteY46" fmla="*/ 9885 h 10933"/>
                    <a:gd name="connsiteX47" fmla="*/ 9501 w 10000"/>
                    <a:gd name="connsiteY47" fmla="*/ 9873 h 10933"/>
                    <a:gd name="connsiteX48" fmla="*/ 9481 w 10000"/>
                    <a:gd name="connsiteY48" fmla="*/ 9813 h 10933"/>
                    <a:gd name="connsiteX49" fmla="*/ 9416 w 10000"/>
                    <a:gd name="connsiteY49" fmla="*/ 9668 h 10933"/>
                    <a:gd name="connsiteX50" fmla="*/ 9371 w 10000"/>
                    <a:gd name="connsiteY50" fmla="*/ 9608 h 10933"/>
                    <a:gd name="connsiteX51" fmla="*/ 9319 w 10000"/>
                    <a:gd name="connsiteY51" fmla="*/ 9584 h 10933"/>
                    <a:gd name="connsiteX52" fmla="*/ 9267 w 10000"/>
                    <a:gd name="connsiteY52" fmla="*/ 9548 h 10933"/>
                    <a:gd name="connsiteX53" fmla="*/ 9222 w 10000"/>
                    <a:gd name="connsiteY53" fmla="*/ 9548 h 10933"/>
                    <a:gd name="connsiteX54" fmla="*/ 9176 w 10000"/>
                    <a:gd name="connsiteY54" fmla="*/ 9584 h 10933"/>
                    <a:gd name="connsiteX55" fmla="*/ 9144 w 10000"/>
                    <a:gd name="connsiteY55" fmla="*/ 9632 h 10933"/>
                    <a:gd name="connsiteX56" fmla="*/ 9131 w 10000"/>
                    <a:gd name="connsiteY56" fmla="*/ 9692 h 10933"/>
                    <a:gd name="connsiteX57" fmla="*/ 9112 w 10000"/>
                    <a:gd name="connsiteY57" fmla="*/ 9741 h 10933"/>
                    <a:gd name="connsiteX58" fmla="*/ 9099 w 10000"/>
                    <a:gd name="connsiteY58" fmla="*/ 9765 h 10933"/>
                    <a:gd name="connsiteX59" fmla="*/ 9079 w 10000"/>
                    <a:gd name="connsiteY59" fmla="*/ 9789 h 10933"/>
                    <a:gd name="connsiteX60" fmla="*/ 9079 w 10000"/>
                    <a:gd name="connsiteY60" fmla="*/ 9801 h 10933"/>
                    <a:gd name="connsiteX61" fmla="*/ 9073 w 10000"/>
                    <a:gd name="connsiteY61" fmla="*/ 9801 h 10933"/>
                    <a:gd name="connsiteX62" fmla="*/ 9060 w 10000"/>
                    <a:gd name="connsiteY62" fmla="*/ 9789 h 10933"/>
                    <a:gd name="connsiteX63" fmla="*/ 9070 w 10000"/>
                    <a:gd name="connsiteY63" fmla="*/ 9999 h 10933"/>
                    <a:gd name="connsiteX64" fmla="*/ 9053 w 10000"/>
                    <a:gd name="connsiteY64" fmla="*/ 10365 h 10933"/>
                    <a:gd name="connsiteX65" fmla="*/ 8901 w 10000"/>
                    <a:gd name="connsiteY65" fmla="*/ 10281 h 10933"/>
                    <a:gd name="connsiteX66" fmla="*/ 8833 w 10000"/>
                    <a:gd name="connsiteY66" fmla="*/ 9854 h 10933"/>
                    <a:gd name="connsiteX67" fmla="*/ 8761 w 10000"/>
                    <a:gd name="connsiteY67" fmla="*/ 9674 h 10933"/>
                    <a:gd name="connsiteX68" fmla="*/ 8664 w 10000"/>
                    <a:gd name="connsiteY68" fmla="*/ 9512 h 10933"/>
                    <a:gd name="connsiteX69" fmla="*/ 8606 w 10000"/>
                    <a:gd name="connsiteY69" fmla="*/ 9476 h 10933"/>
                    <a:gd name="connsiteX70" fmla="*/ 8567 w 10000"/>
                    <a:gd name="connsiteY70" fmla="*/ 9464 h 10933"/>
                    <a:gd name="connsiteX71" fmla="*/ 8547 w 10000"/>
                    <a:gd name="connsiteY71" fmla="*/ 9464 h 10933"/>
                    <a:gd name="connsiteX72" fmla="*/ 8567 w 10000"/>
                    <a:gd name="connsiteY72" fmla="*/ 9440 h 10933"/>
                    <a:gd name="connsiteX73" fmla="*/ 8586 w 10000"/>
                    <a:gd name="connsiteY73" fmla="*/ 9404 h 10933"/>
                    <a:gd name="connsiteX74" fmla="*/ 8632 w 10000"/>
                    <a:gd name="connsiteY74" fmla="*/ 9332 h 10933"/>
                    <a:gd name="connsiteX75" fmla="*/ 8684 w 10000"/>
                    <a:gd name="connsiteY75" fmla="*/ 9272 h 10933"/>
                    <a:gd name="connsiteX76" fmla="*/ 8716 w 10000"/>
                    <a:gd name="connsiteY76" fmla="*/ 9200 h 10933"/>
                    <a:gd name="connsiteX77" fmla="*/ 8729 w 10000"/>
                    <a:gd name="connsiteY77" fmla="*/ 9128 h 10933"/>
                    <a:gd name="connsiteX78" fmla="*/ 8722 w 10000"/>
                    <a:gd name="connsiteY78" fmla="*/ 9067 h 10933"/>
                    <a:gd name="connsiteX79" fmla="*/ 8690 w 10000"/>
                    <a:gd name="connsiteY79" fmla="*/ 8971 h 10933"/>
                    <a:gd name="connsiteX80" fmla="*/ 8651 w 10000"/>
                    <a:gd name="connsiteY80" fmla="*/ 8839 h 10933"/>
                    <a:gd name="connsiteX81" fmla="*/ 8612 w 10000"/>
                    <a:gd name="connsiteY81" fmla="*/ 8719 h 10933"/>
                    <a:gd name="connsiteX82" fmla="*/ 8573 w 10000"/>
                    <a:gd name="connsiteY82" fmla="*/ 8587 h 10933"/>
                    <a:gd name="connsiteX83" fmla="*/ 8534 w 10000"/>
                    <a:gd name="connsiteY83" fmla="*/ 8479 h 10933"/>
                    <a:gd name="connsiteX84" fmla="*/ 8502 w 10000"/>
                    <a:gd name="connsiteY84" fmla="*/ 8406 h 10933"/>
                    <a:gd name="connsiteX85" fmla="*/ 8495 w 10000"/>
                    <a:gd name="connsiteY85" fmla="*/ 8370 h 10933"/>
                    <a:gd name="connsiteX86" fmla="*/ 8476 w 10000"/>
                    <a:gd name="connsiteY86" fmla="*/ 8382 h 10933"/>
                    <a:gd name="connsiteX87" fmla="*/ 8437 w 10000"/>
                    <a:gd name="connsiteY87" fmla="*/ 8418 h 10933"/>
                    <a:gd name="connsiteX88" fmla="*/ 8385 w 10000"/>
                    <a:gd name="connsiteY88" fmla="*/ 8479 h 10933"/>
                    <a:gd name="connsiteX89" fmla="*/ 8333 w 10000"/>
                    <a:gd name="connsiteY89" fmla="*/ 8515 h 10933"/>
                    <a:gd name="connsiteX90" fmla="*/ 8281 w 10000"/>
                    <a:gd name="connsiteY90" fmla="*/ 8575 h 10933"/>
                    <a:gd name="connsiteX91" fmla="*/ 8223 w 10000"/>
                    <a:gd name="connsiteY91" fmla="*/ 8623 h 10933"/>
                    <a:gd name="connsiteX92" fmla="*/ 8204 w 10000"/>
                    <a:gd name="connsiteY92" fmla="*/ 8659 h 10933"/>
                    <a:gd name="connsiteX93" fmla="*/ 8126 w 10000"/>
                    <a:gd name="connsiteY93" fmla="*/ 8779 h 10933"/>
                    <a:gd name="connsiteX94" fmla="*/ 8074 w 10000"/>
                    <a:gd name="connsiteY94" fmla="*/ 8779 h 10933"/>
                    <a:gd name="connsiteX95" fmla="*/ 8016 w 10000"/>
                    <a:gd name="connsiteY95" fmla="*/ 8755 h 10933"/>
                    <a:gd name="connsiteX96" fmla="*/ 7957 w 10000"/>
                    <a:gd name="connsiteY96" fmla="*/ 8707 h 10933"/>
                    <a:gd name="connsiteX97" fmla="*/ 7905 w 10000"/>
                    <a:gd name="connsiteY97" fmla="*/ 8635 h 10933"/>
                    <a:gd name="connsiteX98" fmla="*/ 7840 w 10000"/>
                    <a:gd name="connsiteY98" fmla="*/ 8587 h 10933"/>
                    <a:gd name="connsiteX99" fmla="*/ 7789 w 10000"/>
                    <a:gd name="connsiteY99" fmla="*/ 8539 h 10933"/>
                    <a:gd name="connsiteX100" fmla="*/ 7756 w 10000"/>
                    <a:gd name="connsiteY100" fmla="*/ 8491 h 10933"/>
                    <a:gd name="connsiteX101" fmla="*/ 7737 w 10000"/>
                    <a:gd name="connsiteY101" fmla="*/ 8479 h 10933"/>
                    <a:gd name="connsiteX102" fmla="*/ 7691 w 10000"/>
                    <a:gd name="connsiteY102" fmla="*/ 8563 h 10933"/>
                    <a:gd name="connsiteX103" fmla="*/ 7646 w 10000"/>
                    <a:gd name="connsiteY103" fmla="*/ 8623 h 10933"/>
                    <a:gd name="connsiteX104" fmla="*/ 7581 w 10000"/>
                    <a:gd name="connsiteY104" fmla="*/ 8707 h 10933"/>
                    <a:gd name="connsiteX105" fmla="*/ 7523 w 10000"/>
                    <a:gd name="connsiteY105" fmla="*/ 8815 h 10933"/>
                    <a:gd name="connsiteX106" fmla="*/ 7393 w 10000"/>
                    <a:gd name="connsiteY106" fmla="*/ 8959 h 10933"/>
                    <a:gd name="connsiteX107" fmla="*/ 7438 w 10000"/>
                    <a:gd name="connsiteY107" fmla="*/ 9115 h 10933"/>
                    <a:gd name="connsiteX108" fmla="*/ 7322 w 10000"/>
                    <a:gd name="connsiteY108" fmla="*/ 9248 h 10933"/>
                    <a:gd name="connsiteX109" fmla="*/ 7224 w 10000"/>
                    <a:gd name="connsiteY109" fmla="*/ 9416 h 10933"/>
                    <a:gd name="connsiteX110" fmla="*/ 7176 w 10000"/>
                    <a:gd name="connsiteY110" fmla="*/ 9692 h 10933"/>
                    <a:gd name="connsiteX111" fmla="*/ 7088 w 10000"/>
                    <a:gd name="connsiteY111" fmla="*/ 10040 h 10933"/>
                    <a:gd name="connsiteX112" fmla="*/ 7036 w 10000"/>
                    <a:gd name="connsiteY112" fmla="*/ 10402 h 10933"/>
                    <a:gd name="connsiteX113" fmla="*/ 6897 w 10000"/>
                    <a:gd name="connsiteY113" fmla="*/ 10702 h 10933"/>
                    <a:gd name="connsiteX114" fmla="*/ 6650 w 10000"/>
                    <a:gd name="connsiteY114" fmla="*/ 10636 h 10933"/>
                    <a:gd name="connsiteX115" fmla="*/ 6564 w 10000"/>
                    <a:gd name="connsiteY115" fmla="*/ 10930 h 10933"/>
                    <a:gd name="connsiteX116" fmla="*/ 6407 w 10000"/>
                    <a:gd name="connsiteY116" fmla="*/ 10654 h 10933"/>
                    <a:gd name="connsiteX117" fmla="*/ 6371 w 10000"/>
                    <a:gd name="connsiteY117" fmla="*/ 10810 h 10933"/>
                    <a:gd name="connsiteX118" fmla="*/ 5974 w 10000"/>
                    <a:gd name="connsiteY118" fmla="*/ 10750 h 10933"/>
                    <a:gd name="connsiteX119" fmla="*/ 5910 w 10000"/>
                    <a:gd name="connsiteY119" fmla="*/ 10408 h 10933"/>
                    <a:gd name="connsiteX120" fmla="*/ 5947 w 10000"/>
                    <a:gd name="connsiteY120" fmla="*/ 10155 h 10933"/>
                    <a:gd name="connsiteX121" fmla="*/ 5943 w 10000"/>
                    <a:gd name="connsiteY121" fmla="*/ 9897 h 10933"/>
                    <a:gd name="connsiteX122" fmla="*/ 5911 w 10000"/>
                    <a:gd name="connsiteY122" fmla="*/ 9795 h 10933"/>
                    <a:gd name="connsiteX123" fmla="*/ 5924 w 10000"/>
                    <a:gd name="connsiteY123" fmla="*/ 9693 h 10933"/>
                    <a:gd name="connsiteX124" fmla="*/ 5885 w 10000"/>
                    <a:gd name="connsiteY124" fmla="*/ 9620 h 10933"/>
                    <a:gd name="connsiteX125" fmla="*/ 5872 w 10000"/>
                    <a:gd name="connsiteY125" fmla="*/ 9584 h 10933"/>
                    <a:gd name="connsiteX126" fmla="*/ 5911 w 10000"/>
                    <a:gd name="connsiteY126" fmla="*/ 9518 h 10933"/>
                    <a:gd name="connsiteX127" fmla="*/ 5821 w 10000"/>
                    <a:gd name="connsiteY127" fmla="*/ 9512 h 10933"/>
                    <a:gd name="connsiteX128" fmla="*/ 5668 w 10000"/>
                    <a:gd name="connsiteY128" fmla="*/ 9464 h 10933"/>
                    <a:gd name="connsiteX129" fmla="*/ 5571 w 10000"/>
                    <a:gd name="connsiteY129" fmla="*/ 9416 h 10933"/>
                    <a:gd name="connsiteX130" fmla="*/ 5525 w 10000"/>
                    <a:gd name="connsiteY130" fmla="*/ 9380 h 10933"/>
                    <a:gd name="connsiteX131" fmla="*/ 5493 w 10000"/>
                    <a:gd name="connsiteY131" fmla="*/ 9320 h 10933"/>
                    <a:gd name="connsiteX132" fmla="*/ 5460 w 10000"/>
                    <a:gd name="connsiteY132" fmla="*/ 9248 h 10933"/>
                    <a:gd name="connsiteX133" fmla="*/ 5441 w 10000"/>
                    <a:gd name="connsiteY133" fmla="*/ 9188 h 10933"/>
                    <a:gd name="connsiteX134" fmla="*/ 5409 w 10000"/>
                    <a:gd name="connsiteY134" fmla="*/ 9116 h 10933"/>
                    <a:gd name="connsiteX135" fmla="*/ 5376 w 10000"/>
                    <a:gd name="connsiteY135" fmla="*/ 9104 h 10933"/>
                    <a:gd name="connsiteX136" fmla="*/ 5331 w 10000"/>
                    <a:gd name="connsiteY136" fmla="*/ 9104 h 10933"/>
                    <a:gd name="connsiteX137" fmla="*/ 5272 w 10000"/>
                    <a:gd name="connsiteY137" fmla="*/ 9128 h 10933"/>
                    <a:gd name="connsiteX138" fmla="*/ 5188 w 10000"/>
                    <a:gd name="connsiteY138" fmla="*/ 9236 h 10933"/>
                    <a:gd name="connsiteX139" fmla="*/ 5110 w 10000"/>
                    <a:gd name="connsiteY139" fmla="*/ 9344 h 10933"/>
                    <a:gd name="connsiteX140" fmla="*/ 5026 w 10000"/>
                    <a:gd name="connsiteY140" fmla="*/ 9464 h 10933"/>
                    <a:gd name="connsiteX141" fmla="*/ 4955 w 10000"/>
                    <a:gd name="connsiteY141" fmla="*/ 9584 h 10933"/>
                    <a:gd name="connsiteX142" fmla="*/ 4909 w 10000"/>
                    <a:gd name="connsiteY142" fmla="*/ 9692 h 10933"/>
                    <a:gd name="connsiteX143" fmla="*/ 4844 w 10000"/>
                    <a:gd name="connsiteY143" fmla="*/ 9813 h 10933"/>
                    <a:gd name="connsiteX144" fmla="*/ 4799 w 10000"/>
                    <a:gd name="connsiteY144" fmla="*/ 9873 h 10933"/>
                    <a:gd name="connsiteX145" fmla="*/ 4760 w 10000"/>
                    <a:gd name="connsiteY145" fmla="*/ 9945 h 10933"/>
                    <a:gd name="connsiteX146" fmla="*/ 4708 w 10000"/>
                    <a:gd name="connsiteY146" fmla="*/ 9993 h 10933"/>
                    <a:gd name="connsiteX147" fmla="*/ 4669 w 10000"/>
                    <a:gd name="connsiteY147" fmla="*/ 10029 h 10933"/>
                    <a:gd name="connsiteX148" fmla="*/ 4650 w 10000"/>
                    <a:gd name="connsiteY148" fmla="*/ 10041 h 10933"/>
                    <a:gd name="connsiteX149" fmla="*/ 4624 w 10000"/>
                    <a:gd name="connsiteY149" fmla="*/ 10029 h 10933"/>
                    <a:gd name="connsiteX150" fmla="*/ 4624 w 10000"/>
                    <a:gd name="connsiteY150" fmla="*/ 9993 h 10933"/>
                    <a:gd name="connsiteX151" fmla="*/ 4656 w 10000"/>
                    <a:gd name="connsiteY151" fmla="*/ 9813 h 10933"/>
                    <a:gd name="connsiteX152" fmla="*/ 4689 w 10000"/>
                    <a:gd name="connsiteY152" fmla="*/ 9584 h 10933"/>
                    <a:gd name="connsiteX153" fmla="*/ 4689 w 10000"/>
                    <a:gd name="connsiteY153" fmla="*/ 9392 h 10933"/>
                    <a:gd name="connsiteX154" fmla="*/ 4669 w 10000"/>
                    <a:gd name="connsiteY154" fmla="*/ 9320 h 10933"/>
                    <a:gd name="connsiteX155" fmla="*/ 4637 w 10000"/>
                    <a:gd name="connsiteY155" fmla="*/ 9260 h 10933"/>
                    <a:gd name="connsiteX156" fmla="*/ 4559 w 10000"/>
                    <a:gd name="connsiteY156" fmla="*/ 9236 h 10933"/>
                    <a:gd name="connsiteX157" fmla="*/ 4488 w 10000"/>
                    <a:gd name="connsiteY157" fmla="*/ 9260 h 10933"/>
                    <a:gd name="connsiteX158" fmla="*/ 4429 w 10000"/>
                    <a:gd name="connsiteY158" fmla="*/ 9320 h 10933"/>
                    <a:gd name="connsiteX159" fmla="*/ 4351 w 10000"/>
                    <a:gd name="connsiteY159" fmla="*/ 9368 h 10933"/>
                    <a:gd name="connsiteX160" fmla="*/ 4261 w 10000"/>
                    <a:gd name="connsiteY160" fmla="*/ 9404 h 10933"/>
                    <a:gd name="connsiteX161" fmla="*/ 4163 w 10000"/>
                    <a:gd name="connsiteY161" fmla="*/ 9416 h 10933"/>
                    <a:gd name="connsiteX162" fmla="*/ 4053 w 10000"/>
                    <a:gd name="connsiteY162" fmla="*/ 9380 h 10933"/>
                    <a:gd name="connsiteX163" fmla="*/ 3930 w 10000"/>
                    <a:gd name="connsiteY163" fmla="*/ 9320 h 10933"/>
                    <a:gd name="connsiteX164" fmla="*/ 3820 w 10000"/>
                    <a:gd name="connsiteY164" fmla="*/ 9236 h 10933"/>
                    <a:gd name="connsiteX165" fmla="*/ 3722 w 10000"/>
                    <a:gd name="connsiteY165" fmla="*/ 9128 h 10933"/>
                    <a:gd name="connsiteX166" fmla="*/ 3632 w 10000"/>
                    <a:gd name="connsiteY166" fmla="*/ 9055 h 10933"/>
                    <a:gd name="connsiteX167" fmla="*/ 3586 w 10000"/>
                    <a:gd name="connsiteY167" fmla="*/ 9007 h 10933"/>
                    <a:gd name="connsiteX168" fmla="*/ 3547 w 10000"/>
                    <a:gd name="connsiteY168" fmla="*/ 8983 h 10933"/>
                    <a:gd name="connsiteX169" fmla="*/ 3495 w 10000"/>
                    <a:gd name="connsiteY169" fmla="*/ 8995 h 10933"/>
                    <a:gd name="connsiteX170" fmla="*/ 3444 w 10000"/>
                    <a:gd name="connsiteY170" fmla="*/ 9031 h 10933"/>
                    <a:gd name="connsiteX171" fmla="*/ 3346 w 10000"/>
                    <a:gd name="connsiteY171" fmla="*/ 9031 h 10933"/>
                    <a:gd name="connsiteX172" fmla="*/ 3288 w 10000"/>
                    <a:gd name="connsiteY172" fmla="*/ 8971 h 10933"/>
                    <a:gd name="connsiteX173" fmla="*/ 3217 w 10000"/>
                    <a:gd name="connsiteY173" fmla="*/ 8863 h 10933"/>
                    <a:gd name="connsiteX174" fmla="*/ 3132 w 10000"/>
                    <a:gd name="connsiteY174" fmla="*/ 8767 h 10933"/>
                    <a:gd name="connsiteX175" fmla="*/ 3054 w 10000"/>
                    <a:gd name="connsiteY175" fmla="*/ 8647 h 10933"/>
                    <a:gd name="connsiteX176" fmla="*/ 2977 w 10000"/>
                    <a:gd name="connsiteY176" fmla="*/ 8563 h 10933"/>
                    <a:gd name="connsiteX177" fmla="*/ 2912 w 10000"/>
                    <a:gd name="connsiteY177" fmla="*/ 8479 h 10933"/>
                    <a:gd name="connsiteX178" fmla="*/ 2873 w 10000"/>
                    <a:gd name="connsiteY178" fmla="*/ 8406 h 10933"/>
                    <a:gd name="connsiteX179" fmla="*/ 2821 w 10000"/>
                    <a:gd name="connsiteY179" fmla="*/ 8346 h 10933"/>
                    <a:gd name="connsiteX180" fmla="*/ 2756 w 10000"/>
                    <a:gd name="connsiteY180" fmla="*/ 8262 h 10933"/>
                    <a:gd name="connsiteX181" fmla="*/ 2685 w 10000"/>
                    <a:gd name="connsiteY181" fmla="*/ 8154 h 10933"/>
                    <a:gd name="connsiteX182" fmla="*/ 2607 w 10000"/>
                    <a:gd name="connsiteY182" fmla="*/ 8034 h 10933"/>
                    <a:gd name="connsiteX183" fmla="*/ 2536 w 10000"/>
                    <a:gd name="connsiteY183" fmla="*/ 7938 h 10933"/>
                    <a:gd name="connsiteX184" fmla="*/ 2471 w 10000"/>
                    <a:gd name="connsiteY184" fmla="*/ 7829 h 10933"/>
                    <a:gd name="connsiteX185" fmla="*/ 2451 w 10000"/>
                    <a:gd name="connsiteY185" fmla="*/ 7757 h 10933"/>
                    <a:gd name="connsiteX186" fmla="*/ 2432 w 10000"/>
                    <a:gd name="connsiteY186" fmla="*/ 7649 h 10933"/>
                    <a:gd name="connsiteX187" fmla="*/ 2425 w 10000"/>
                    <a:gd name="connsiteY187" fmla="*/ 7517 h 10933"/>
                    <a:gd name="connsiteX188" fmla="*/ 2412 w 10000"/>
                    <a:gd name="connsiteY188" fmla="*/ 7397 h 10933"/>
                    <a:gd name="connsiteX189" fmla="*/ 2387 w 10000"/>
                    <a:gd name="connsiteY189" fmla="*/ 7301 h 10933"/>
                    <a:gd name="connsiteX190" fmla="*/ 2361 w 10000"/>
                    <a:gd name="connsiteY190" fmla="*/ 7241 h 10933"/>
                    <a:gd name="connsiteX191" fmla="*/ 2335 w 10000"/>
                    <a:gd name="connsiteY191" fmla="*/ 7241 h 10933"/>
                    <a:gd name="connsiteX192" fmla="*/ 2270 w 10000"/>
                    <a:gd name="connsiteY192" fmla="*/ 7325 h 10933"/>
                    <a:gd name="connsiteX193" fmla="*/ 2224 w 10000"/>
                    <a:gd name="connsiteY193" fmla="*/ 7385 h 10933"/>
                    <a:gd name="connsiteX194" fmla="*/ 2185 w 10000"/>
                    <a:gd name="connsiteY194" fmla="*/ 7433 h 10933"/>
                    <a:gd name="connsiteX195" fmla="*/ 2140 w 10000"/>
                    <a:gd name="connsiteY195" fmla="*/ 7445 h 10933"/>
                    <a:gd name="connsiteX196" fmla="*/ 2114 w 10000"/>
                    <a:gd name="connsiteY196" fmla="*/ 7409 h 10933"/>
                    <a:gd name="connsiteX197" fmla="*/ 2095 w 10000"/>
                    <a:gd name="connsiteY197" fmla="*/ 7337 h 10933"/>
                    <a:gd name="connsiteX198" fmla="*/ 2043 w 10000"/>
                    <a:gd name="connsiteY198" fmla="*/ 7072 h 10933"/>
                    <a:gd name="connsiteX199" fmla="*/ 1952 w 10000"/>
                    <a:gd name="connsiteY199" fmla="*/ 6844 h 10933"/>
                    <a:gd name="connsiteX200" fmla="*/ 1835 w 10000"/>
                    <a:gd name="connsiteY200" fmla="*/ 6604 h 10933"/>
                    <a:gd name="connsiteX201" fmla="*/ 1764 w 10000"/>
                    <a:gd name="connsiteY201" fmla="*/ 6483 h 10933"/>
                    <a:gd name="connsiteX202" fmla="*/ 1673 w 10000"/>
                    <a:gd name="connsiteY202" fmla="*/ 6339 h 10933"/>
                    <a:gd name="connsiteX203" fmla="*/ 1518 w 10000"/>
                    <a:gd name="connsiteY203" fmla="*/ 6075 h 10933"/>
                    <a:gd name="connsiteX204" fmla="*/ 1453 w 10000"/>
                    <a:gd name="connsiteY204" fmla="*/ 5942 h 10933"/>
                    <a:gd name="connsiteX205" fmla="*/ 1407 w 10000"/>
                    <a:gd name="connsiteY205" fmla="*/ 5846 h 10933"/>
                    <a:gd name="connsiteX206" fmla="*/ 1349 w 10000"/>
                    <a:gd name="connsiteY206" fmla="*/ 5750 h 10933"/>
                    <a:gd name="connsiteX207" fmla="*/ 1297 w 10000"/>
                    <a:gd name="connsiteY207" fmla="*/ 5738 h 10933"/>
                    <a:gd name="connsiteX208" fmla="*/ 1232 w 10000"/>
                    <a:gd name="connsiteY208" fmla="*/ 5738 h 10933"/>
                    <a:gd name="connsiteX209" fmla="*/ 1187 w 10000"/>
                    <a:gd name="connsiteY209" fmla="*/ 5798 h 10933"/>
                    <a:gd name="connsiteX210" fmla="*/ 1109 w 10000"/>
                    <a:gd name="connsiteY210" fmla="*/ 5918 h 10933"/>
                    <a:gd name="connsiteX211" fmla="*/ 1070 w 10000"/>
                    <a:gd name="connsiteY211" fmla="*/ 5930 h 10933"/>
                    <a:gd name="connsiteX212" fmla="*/ 1018 w 10000"/>
                    <a:gd name="connsiteY212" fmla="*/ 5870 h 10933"/>
                    <a:gd name="connsiteX213" fmla="*/ 973 w 10000"/>
                    <a:gd name="connsiteY213" fmla="*/ 5786 h 10933"/>
                    <a:gd name="connsiteX214" fmla="*/ 921 w 10000"/>
                    <a:gd name="connsiteY214" fmla="*/ 5606 h 10933"/>
                    <a:gd name="connsiteX215" fmla="*/ 850 w 10000"/>
                    <a:gd name="connsiteY215" fmla="*/ 5402 h 10933"/>
                    <a:gd name="connsiteX216" fmla="*/ 752 w 10000"/>
                    <a:gd name="connsiteY216" fmla="*/ 5221 h 10933"/>
                    <a:gd name="connsiteX217" fmla="*/ 636 w 10000"/>
                    <a:gd name="connsiteY217" fmla="*/ 5041 h 10933"/>
                    <a:gd name="connsiteX218" fmla="*/ 525 w 10000"/>
                    <a:gd name="connsiteY218" fmla="*/ 4885 h 10933"/>
                    <a:gd name="connsiteX219" fmla="*/ 435 w 10000"/>
                    <a:gd name="connsiteY219" fmla="*/ 4741 h 10933"/>
                    <a:gd name="connsiteX220" fmla="*/ 370 w 10000"/>
                    <a:gd name="connsiteY220" fmla="*/ 4620 h 10933"/>
                    <a:gd name="connsiteX221" fmla="*/ 305 w 10000"/>
                    <a:gd name="connsiteY221" fmla="*/ 4488 h 10933"/>
                    <a:gd name="connsiteX222" fmla="*/ 253 w 10000"/>
                    <a:gd name="connsiteY222" fmla="*/ 4368 h 10933"/>
                    <a:gd name="connsiteX223" fmla="*/ 214 w 10000"/>
                    <a:gd name="connsiteY223" fmla="*/ 4272 h 10933"/>
                    <a:gd name="connsiteX224" fmla="*/ 188 w 10000"/>
                    <a:gd name="connsiteY224" fmla="*/ 4212 h 10933"/>
                    <a:gd name="connsiteX225" fmla="*/ 182 w 10000"/>
                    <a:gd name="connsiteY225" fmla="*/ 4188 h 10933"/>
                    <a:gd name="connsiteX226" fmla="*/ 162 w 10000"/>
                    <a:gd name="connsiteY226" fmla="*/ 4188 h 10933"/>
                    <a:gd name="connsiteX227" fmla="*/ 143 w 10000"/>
                    <a:gd name="connsiteY227" fmla="*/ 4200 h 10933"/>
                    <a:gd name="connsiteX228" fmla="*/ 110 w 10000"/>
                    <a:gd name="connsiteY228" fmla="*/ 4200 h 10933"/>
                    <a:gd name="connsiteX229" fmla="*/ 32 w 10000"/>
                    <a:gd name="connsiteY229" fmla="*/ 4164 h 10933"/>
                    <a:gd name="connsiteX230" fmla="*/ 6 w 10000"/>
                    <a:gd name="connsiteY230" fmla="*/ 4128 h 10933"/>
                    <a:gd name="connsiteX231" fmla="*/ 0 w 10000"/>
                    <a:gd name="connsiteY231" fmla="*/ 4055 h 10933"/>
                    <a:gd name="connsiteX232" fmla="*/ 39 w 10000"/>
                    <a:gd name="connsiteY232" fmla="*/ 3839 h 10933"/>
                    <a:gd name="connsiteX233" fmla="*/ 45 w 10000"/>
                    <a:gd name="connsiteY233" fmla="*/ 3719 h 10933"/>
                    <a:gd name="connsiteX234" fmla="*/ 45 w 10000"/>
                    <a:gd name="connsiteY234" fmla="*/ 3503 h 10933"/>
                    <a:gd name="connsiteX235" fmla="*/ 39 w 10000"/>
                    <a:gd name="connsiteY235" fmla="*/ 3382 h 10933"/>
                    <a:gd name="connsiteX236" fmla="*/ 45 w 10000"/>
                    <a:gd name="connsiteY236" fmla="*/ 3250 h 10933"/>
                    <a:gd name="connsiteX237" fmla="*/ 45 w 10000"/>
                    <a:gd name="connsiteY237" fmla="*/ 3118 h 10933"/>
                    <a:gd name="connsiteX238" fmla="*/ 32 w 10000"/>
                    <a:gd name="connsiteY238" fmla="*/ 3010 h 10933"/>
                    <a:gd name="connsiteX239" fmla="*/ 26 w 10000"/>
                    <a:gd name="connsiteY239" fmla="*/ 2902 h 10933"/>
                    <a:gd name="connsiteX240" fmla="*/ 13 w 10000"/>
                    <a:gd name="connsiteY240" fmla="*/ 2841 h 10933"/>
                    <a:gd name="connsiteX241" fmla="*/ 39 w 10000"/>
                    <a:gd name="connsiteY241" fmla="*/ 2781 h 10933"/>
                    <a:gd name="connsiteX242" fmla="*/ 78 w 10000"/>
                    <a:gd name="connsiteY242" fmla="*/ 2769 h 10933"/>
                    <a:gd name="connsiteX243" fmla="*/ 117 w 10000"/>
                    <a:gd name="connsiteY243" fmla="*/ 2781 h 10933"/>
                    <a:gd name="connsiteX244" fmla="*/ 156 w 10000"/>
                    <a:gd name="connsiteY244" fmla="*/ 2829 h 10933"/>
                    <a:gd name="connsiteX245" fmla="*/ 182 w 10000"/>
                    <a:gd name="connsiteY245" fmla="*/ 2902 h 10933"/>
                    <a:gd name="connsiteX246" fmla="*/ 208 w 10000"/>
                    <a:gd name="connsiteY246" fmla="*/ 2986 h 10933"/>
                    <a:gd name="connsiteX247" fmla="*/ 227 w 10000"/>
                    <a:gd name="connsiteY247" fmla="*/ 3046 h 10933"/>
                    <a:gd name="connsiteX248" fmla="*/ 259 w 10000"/>
                    <a:gd name="connsiteY248" fmla="*/ 3082 h 10933"/>
                    <a:gd name="connsiteX249" fmla="*/ 305 w 10000"/>
                    <a:gd name="connsiteY249" fmla="*/ 3058 h 10933"/>
                    <a:gd name="connsiteX250" fmla="*/ 370 w 10000"/>
                    <a:gd name="connsiteY250" fmla="*/ 3010 h 10933"/>
                    <a:gd name="connsiteX251" fmla="*/ 444 w 10000"/>
                    <a:gd name="connsiteY251" fmla="*/ 2829 h 10933"/>
                    <a:gd name="connsiteX252" fmla="*/ 422 w 10000"/>
                    <a:gd name="connsiteY252" fmla="*/ 2120 h 10933"/>
                    <a:gd name="connsiteX253" fmla="*/ 376 w 10000"/>
                    <a:gd name="connsiteY253" fmla="*/ 2048 h 10933"/>
                    <a:gd name="connsiteX254" fmla="*/ 344 w 10000"/>
                    <a:gd name="connsiteY254" fmla="*/ 1988 h 10933"/>
                    <a:gd name="connsiteX255" fmla="*/ 337 w 10000"/>
                    <a:gd name="connsiteY255" fmla="*/ 1916 h 10933"/>
                    <a:gd name="connsiteX256" fmla="*/ 357 w 10000"/>
                    <a:gd name="connsiteY256" fmla="*/ 1808 h 10933"/>
                    <a:gd name="connsiteX257" fmla="*/ 376 w 10000"/>
                    <a:gd name="connsiteY257" fmla="*/ 1652 h 10933"/>
                    <a:gd name="connsiteX258" fmla="*/ 402 w 10000"/>
                    <a:gd name="connsiteY258" fmla="*/ 1507 h 10933"/>
                    <a:gd name="connsiteX259" fmla="*/ 409 w 10000"/>
                    <a:gd name="connsiteY259" fmla="*/ 1351 h 10933"/>
                    <a:gd name="connsiteX260" fmla="*/ 435 w 10000"/>
                    <a:gd name="connsiteY260" fmla="*/ 1195 h 10933"/>
                    <a:gd name="connsiteX261" fmla="*/ 460 w 10000"/>
                    <a:gd name="connsiteY261" fmla="*/ 1099 h 10933"/>
                    <a:gd name="connsiteX262" fmla="*/ 486 w 10000"/>
                    <a:gd name="connsiteY262" fmla="*/ 1039 h 10933"/>
                    <a:gd name="connsiteX263" fmla="*/ 512 w 10000"/>
                    <a:gd name="connsiteY263" fmla="*/ 1003 h 10933"/>
                    <a:gd name="connsiteX264" fmla="*/ 532 w 10000"/>
                    <a:gd name="connsiteY264" fmla="*/ 966 h 10933"/>
                    <a:gd name="connsiteX265" fmla="*/ 558 w 10000"/>
                    <a:gd name="connsiteY265" fmla="*/ 918 h 10933"/>
                    <a:gd name="connsiteX266" fmla="*/ 558 w 10000"/>
                    <a:gd name="connsiteY266" fmla="*/ 906 h 10933"/>
                    <a:gd name="connsiteX267" fmla="*/ 584 w 10000"/>
                    <a:gd name="connsiteY267" fmla="*/ 624 h 10933"/>
                    <a:gd name="connsiteX268" fmla="*/ 623 w 10000"/>
                    <a:gd name="connsiteY268" fmla="*/ 257 h 10933"/>
                    <a:gd name="connsiteX269" fmla="*/ 681 w 10000"/>
                    <a:gd name="connsiteY269" fmla="*/ 0 h 10933"/>
                    <a:gd name="connsiteX270" fmla="*/ 1008 w 10000"/>
                    <a:gd name="connsiteY270" fmla="*/ 59 h 10933"/>
                    <a:gd name="connsiteX271" fmla="*/ 1255 w 10000"/>
                    <a:gd name="connsiteY271" fmla="*/ 18 h 10933"/>
                    <a:gd name="connsiteX272" fmla="*/ 1706 w 10000"/>
                    <a:gd name="connsiteY272" fmla="*/ 414 h 10933"/>
                    <a:gd name="connsiteX273" fmla="*/ 1829 w 10000"/>
                    <a:gd name="connsiteY273" fmla="*/ 594 h 10933"/>
                    <a:gd name="connsiteX274" fmla="*/ 2036 w 10000"/>
                    <a:gd name="connsiteY274" fmla="*/ 546 h 10933"/>
                    <a:gd name="connsiteX275" fmla="*/ 2166 w 10000"/>
                    <a:gd name="connsiteY275" fmla="*/ 257 h 10933"/>
                    <a:gd name="connsiteX276" fmla="*/ 2737 w 10000"/>
                    <a:gd name="connsiteY276" fmla="*/ 462 h 10933"/>
                    <a:gd name="connsiteX277" fmla="*/ 2905 w 10000"/>
                    <a:gd name="connsiteY277" fmla="*/ 702 h 10933"/>
                    <a:gd name="connsiteX278" fmla="*/ 3093 w 10000"/>
                    <a:gd name="connsiteY278" fmla="*/ 798 h 10933"/>
                    <a:gd name="connsiteX279" fmla="*/ 3567 w 10000"/>
                    <a:gd name="connsiteY279" fmla="*/ 546 h 10933"/>
                    <a:gd name="connsiteX280" fmla="*/ 3696 w 10000"/>
                    <a:gd name="connsiteY280" fmla="*/ 702 h 10933"/>
                    <a:gd name="connsiteX281" fmla="*/ 4073 w 10000"/>
                    <a:gd name="connsiteY281" fmla="*/ 245 h 10933"/>
                    <a:gd name="connsiteX282" fmla="*/ 4475 w 10000"/>
                    <a:gd name="connsiteY282" fmla="*/ 245 h 10933"/>
                    <a:gd name="connsiteX283" fmla="*/ 4715 w 10000"/>
                    <a:gd name="connsiteY283" fmla="*/ 41 h 10933"/>
                    <a:gd name="connsiteX0" fmla="*/ 4715 w 10000"/>
                    <a:gd name="connsiteY0" fmla="*/ 41 h 10811"/>
                    <a:gd name="connsiteX1" fmla="*/ 5045 w 10000"/>
                    <a:gd name="connsiteY1" fmla="*/ 113 h 10811"/>
                    <a:gd name="connsiteX2" fmla="*/ 5441 w 10000"/>
                    <a:gd name="connsiteY2" fmla="*/ 594 h 10811"/>
                    <a:gd name="connsiteX3" fmla="*/ 5752 w 10000"/>
                    <a:gd name="connsiteY3" fmla="*/ 522 h 10811"/>
                    <a:gd name="connsiteX4" fmla="*/ 5759 w 10000"/>
                    <a:gd name="connsiteY4" fmla="*/ 738 h 10811"/>
                    <a:gd name="connsiteX5" fmla="*/ 5623 w 10000"/>
                    <a:gd name="connsiteY5" fmla="*/ 906 h 10811"/>
                    <a:gd name="connsiteX6" fmla="*/ 5752 w 10000"/>
                    <a:gd name="connsiteY6" fmla="*/ 1039 h 10811"/>
                    <a:gd name="connsiteX7" fmla="*/ 5752 w 10000"/>
                    <a:gd name="connsiteY7" fmla="*/ 1351 h 10811"/>
                    <a:gd name="connsiteX8" fmla="*/ 5636 w 10000"/>
                    <a:gd name="connsiteY8" fmla="*/ 1916 h 10811"/>
                    <a:gd name="connsiteX9" fmla="*/ 5642 w 10000"/>
                    <a:gd name="connsiteY9" fmla="*/ 2265 h 10811"/>
                    <a:gd name="connsiteX10" fmla="*/ 5486 w 10000"/>
                    <a:gd name="connsiteY10" fmla="*/ 2265 h 10811"/>
                    <a:gd name="connsiteX11" fmla="*/ 5512 w 10000"/>
                    <a:gd name="connsiteY11" fmla="*/ 2781 h 10811"/>
                    <a:gd name="connsiteX12" fmla="*/ 5700 w 10000"/>
                    <a:gd name="connsiteY12" fmla="*/ 3370 h 10811"/>
                    <a:gd name="connsiteX13" fmla="*/ 5869 w 10000"/>
                    <a:gd name="connsiteY13" fmla="*/ 4079 h 10811"/>
                    <a:gd name="connsiteX14" fmla="*/ 6122 w 10000"/>
                    <a:gd name="connsiteY14" fmla="*/ 4055 h 10811"/>
                    <a:gd name="connsiteX15" fmla="*/ 6375 w 10000"/>
                    <a:gd name="connsiteY15" fmla="*/ 4284 h 10811"/>
                    <a:gd name="connsiteX16" fmla="*/ 6453 w 10000"/>
                    <a:gd name="connsiteY16" fmla="*/ 4296 h 10811"/>
                    <a:gd name="connsiteX17" fmla="*/ 6569 w 10000"/>
                    <a:gd name="connsiteY17" fmla="*/ 4404 h 10811"/>
                    <a:gd name="connsiteX18" fmla="*/ 6829 w 10000"/>
                    <a:gd name="connsiteY18" fmla="*/ 4704 h 10811"/>
                    <a:gd name="connsiteX19" fmla="*/ 7049 w 10000"/>
                    <a:gd name="connsiteY19" fmla="*/ 4680 h 10811"/>
                    <a:gd name="connsiteX20" fmla="*/ 7283 w 10000"/>
                    <a:gd name="connsiteY20" fmla="*/ 4885 h 10811"/>
                    <a:gd name="connsiteX21" fmla="*/ 7620 w 10000"/>
                    <a:gd name="connsiteY21" fmla="*/ 4885 h 10811"/>
                    <a:gd name="connsiteX22" fmla="*/ 8016 w 10000"/>
                    <a:gd name="connsiteY22" fmla="*/ 5137 h 10811"/>
                    <a:gd name="connsiteX23" fmla="*/ 8288 w 10000"/>
                    <a:gd name="connsiteY23" fmla="*/ 5534 h 10811"/>
                    <a:gd name="connsiteX24" fmla="*/ 8320 w 10000"/>
                    <a:gd name="connsiteY24" fmla="*/ 5870 h 10811"/>
                    <a:gd name="connsiteX25" fmla="*/ 8580 w 10000"/>
                    <a:gd name="connsiteY25" fmla="*/ 5942 h 10811"/>
                    <a:gd name="connsiteX26" fmla="*/ 8820 w 10000"/>
                    <a:gd name="connsiteY26" fmla="*/ 6051 h 10811"/>
                    <a:gd name="connsiteX27" fmla="*/ 9073 w 10000"/>
                    <a:gd name="connsiteY27" fmla="*/ 5438 h 10811"/>
                    <a:gd name="connsiteX28" fmla="*/ 9131 w 10000"/>
                    <a:gd name="connsiteY28" fmla="*/ 5113 h 10811"/>
                    <a:gd name="connsiteX29" fmla="*/ 9092 w 10000"/>
                    <a:gd name="connsiteY29" fmla="*/ 4885 h 10811"/>
                    <a:gd name="connsiteX30" fmla="*/ 9254 w 10000"/>
                    <a:gd name="connsiteY30" fmla="*/ 4921 h 10811"/>
                    <a:gd name="connsiteX31" fmla="*/ 9455 w 10000"/>
                    <a:gd name="connsiteY31" fmla="*/ 5173 h 10811"/>
                    <a:gd name="connsiteX32" fmla="*/ 9617 w 10000"/>
                    <a:gd name="connsiteY32" fmla="*/ 5341 h 10811"/>
                    <a:gd name="connsiteX33" fmla="*/ 9728 w 10000"/>
                    <a:gd name="connsiteY33" fmla="*/ 5954 h 10811"/>
                    <a:gd name="connsiteX34" fmla="*/ 9935 w 10000"/>
                    <a:gd name="connsiteY34" fmla="*/ 6375 h 10811"/>
                    <a:gd name="connsiteX35" fmla="*/ 9922 w 10000"/>
                    <a:gd name="connsiteY35" fmla="*/ 6567 h 10811"/>
                    <a:gd name="connsiteX36" fmla="*/ 9805 w 10000"/>
                    <a:gd name="connsiteY36" fmla="*/ 6640 h 10811"/>
                    <a:gd name="connsiteX37" fmla="*/ 9935 w 10000"/>
                    <a:gd name="connsiteY37" fmla="*/ 7120 h 10811"/>
                    <a:gd name="connsiteX38" fmla="*/ 9994 w 10000"/>
                    <a:gd name="connsiteY38" fmla="*/ 7962 h 10811"/>
                    <a:gd name="connsiteX39" fmla="*/ 10000 w 10000"/>
                    <a:gd name="connsiteY39" fmla="*/ 8719 h 10811"/>
                    <a:gd name="connsiteX40" fmla="*/ 9864 w 10000"/>
                    <a:gd name="connsiteY40" fmla="*/ 8851 h 10811"/>
                    <a:gd name="connsiteX41" fmla="*/ 9838 w 10000"/>
                    <a:gd name="connsiteY41" fmla="*/ 9091 h 10811"/>
                    <a:gd name="connsiteX42" fmla="*/ 9767 w 10000"/>
                    <a:gd name="connsiteY42" fmla="*/ 9464 h 10811"/>
                    <a:gd name="connsiteX43" fmla="*/ 9786 w 10000"/>
                    <a:gd name="connsiteY43" fmla="*/ 9813 h 10811"/>
                    <a:gd name="connsiteX44" fmla="*/ 9663 w 10000"/>
                    <a:gd name="connsiteY44" fmla="*/ 9897 h 10811"/>
                    <a:gd name="connsiteX45" fmla="*/ 9578 w 10000"/>
                    <a:gd name="connsiteY45" fmla="*/ 9765 h 10811"/>
                    <a:gd name="connsiteX46" fmla="*/ 9507 w 10000"/>
                    <a:gd name="connsiteY46" fmla="*/ 9885 h 10811"/>
                    <a:gd name="connsiteX47" fmla="*/ 9501 w 10000"/>
                    <a:gd name="connsiteY47" fmla="*/ 9873 h 10811"/>
                    <a:gd name="connsiteX48" fmla="*/ 9481 w 10000"/>
                    <a:gd name="connsiteY48" fmla="*/ 9813 h 10811"/>
                    <a:gd name="connsiteX49" fmla="*/ 9416 w 10000"/>
                    <a:gd name="connsiteY49" fmla="*/ 9668 h 10811"/>
                    <a:gd name="connsiteX50" fmla="*/ 9371 w 10000"/>
                    <a:gd name="connsiteY50" fmla="*/ 9608 h 10811"/>
                    <a:gd name="connsiteX51" fmla="*/ 9319 w 10000"/>
                    <a:gd name="connsiteY51" fmla="*/ 9584 h 10811"/>
                    <a:gd name="connsiteX52" fmla="*/ 9267 w 10000"/>
                    <a:gd name="connsiteY52" fmla="*/ 9548 h 10811"/>
                    <a:gd name="connsiteX53" fmla="*/ 9222 w 10000"/>
                    <a:gd name="connsiteY53" fmla="*/ 9548 h 10811"/>
                    <a:gd name="connsiteX54" fmla="*/ 9176 w 10000"/>
                    <a:gd name="connsiteY54" fmla="*/ 9584 h 10811"/>
                    <a:gd name="connsiteX55" fmla="*/ 9144 w 10000"/>
                    <a:gd name="connsiteY55" fmla="*/ 9632 h 10811"/>
                    <a:gd name="connsiteX56" fmla="*/ 9131 w 10000"/>
                    <a:gd name="connsiteY56" fmla="*/ 9692 h 10811"/>
                    <a:gd name="connsiteX57" fmla="*/ 9112 w 10000"/>
                    <a:gd name="connsiteY57" fmla="*/ 9741 h 10811"/>
                    <a:gd name="connsiteX58" fmla="*/ 9099 w 10000"/>
                    <a:gd name="connsiteY58" fmla="*/ 9765 h 10811"/>
                    <a:gd name="connsiteX59" fmla="*/ 9079 w 10000"/>
                    <a:gd name="connsiteY59" fmla="*/ 9789 h 10811"/>
                    <a:gd name="connsiteX60" fmla="*/ 9079 w 10000"/>
                    <a:gd name="connsiteY60" fmla="*/ 9801 h 10811"/>
                    <a:gd name="connsiteX61" fmla="*/ 9073 w 10000"/>
                    <a:gd name="connsiteY61" fmla="*/ 9801 h 10811"/>
                    <a:gd name="connsiteX62" fmla="*/ 9060 w 10000"/>
                    <a:gd name="connsiteY62" fmla="*/ 9789 h 10811"/>
                    <a:gd name="connsiteX63" fmla="*/ 9070 w 10000"/>
                    <a:gd name="connsiteY63" fmla="*/ 9999 h 10811"/>
                    <a:gd name="connsiteX64" fmla="*/ 9053 w 10000"/>
                    <a:gd name="connsiteY64" fmla="*/ 10365 h 10811"/>
                    <a:gd name="connsiteX65" fmla="*/ 8901 w 10000"/>
                    <a:gd name="connsiteY65" fmla="*/ 10281 h 10811"/>
                    <a:gd name="connsiteX66" fmla="*/ 8833 w 10000"/>
                    <a:gd name="connsiteY66" fmla="*/ 9854 h 10811"/>
                    <a:gd name="connsiteX67" fmla="*/ 8761 w 10000"/>
                    <a:gd name="connsiteY67" fmla="*/ 9674 h 10811"/>
                    <a:gd name="connsiteX68" fmla="*/ 8664 w 10000"/>
                    <a:gd name="connsiteY68" fmla="*/ 9512 h 10811"/>
                    <a:gd name="connsiteX69" fmla="*/ 8606 w 10000"/>
                    <a:gd name="connsiteY69" fmla="*/ 9476 h 10811"/>
                    <a:gd name="connsiteX70" fmla="*/ 8567 w 10000"/>
                    <a:gd name="connsiteY70" fmla="*/ 9464 h 10811"/>
                    <a:gd name="connsiteX71" fmla="*/ 8547 w 10000"/>
                    <a:gd name="connsiteY71" fmla="*/ 9464 h 10811"/>
                    <a:gd name="connsiteX72" fmla="*/ 8567 w 10000"/>
                    <a:gd name="connsiteY72" fmla="*/ 9440 h 10811"/>
                    <a:gd name="connsiteX73" fmla="*/ 8586 w 10000"/>
                    <a:gd name="connsiteY73" fmla="*/ 9404 h 10811"/>
                    <a:gd name="connsiteX74" fmla="*/ 8632 w 10000"/>
                    <a:gd name="connsiteY74" fmla="*/ 9332 h 10811"/>
                    <a:gd name="connsiteX75" fmla="*/ 8684 w 10000"/>
                    <a:gd name="connsiteY75" fmla="*/ 9272 h 10811"/>
                    <a:gd name="connsiteX76" fmla="*/ 8716 w 10000"/>
                    <a:gd name="connsiteY76" fmla="*/ 9200 h 10811"/>
                    <a:gd name="connsiteX77" fmla="*/ 8729 w 10000"/>
                    <a:gd name="connsiteY77" fmla="*/ 9128 h 10811"/>
                    <a:gd name="connsiteX78" fmla="*/ 8722 w 10000"/>
                    <a:gd name="connsiteY78" fmla="*/ 9067 h 10811"/>
                    <a:gd name="connsiteX79" fmla="*/ 8690 w 10000"/>
                    <a:gd name="connsiteY79" fmla="*/ 8971 h 10811"/>
                    <a:gd name="connsiteX80" fmla="*/ 8651 w 10000"/>
                    <a:gd name="connsiteY80" fmla="*/ 8839 h 10811"/>
                    <a:gd name="connsiteX81" fmla="*/ 8612 w 10000"/>
                    <a:gd name="connsiteY81" fmla="*/ 8719 h 10811"/>
                    <a:gd name="connsiteX82" fmla="*/ 8573 w 10000"/>
                    <a:gd name="connsiteY82" fmla="*/ 8587 h 10811"/>
                    <a:gd name="connsiteX83" fmla="*/ 8534 w 10000"/>
                    <a:gd name="connsiteY83" fmla="*/ 8479 h 10811"/>
                    <a:gd name="connsiteX84" fmla="*/ 8502 w 10000"/>
                    <a:gd name="connsiteY84" fmla="*/ 8406 h 10811"/>
                    <a:gd name="connsiteX85" fmla="*/ 8495 w 10000"/>
                    <a:gd name="connsiteY85" fmla="*/ 8370 h 10811"/>
                    <a:gd name="connsiteX86" fmla="*/ 8476 w 10000"/>
                    <a:gd name="connsiteY86" fmla="*/ 8382 h 10811"/>
                    <a:gd name="connsiteX87" fmla="*/ 8437 w 10000"/>
                    <a:gd name="connsiteY87" fmla="*/ 8418 h 10811"/>
                    <a:gd name="connsiteX88" fmla="*/ 8385 w 10000"/>
                    <a:gd name="connsiteY88" fmla="*/ 8479 h 10811"/>
                    <a:gd name="connsiteX89" fmla="*/ 8333 w 10000"/>
                    <a:gd name="connsiteY89" fmla="*/ 8515 h 10811"/>
                    <a:gd name="connsiteX90" fmla="*/ 8281 w 10000"/>
                    <a:gd name="connsiteY90" fmla="*/ 8575 h 10811"/>
                    <a:gd name="connsiteX91" fmla="*/ 8223 w 10000"/>
                    <a:gd name="connsiteY91" fmla="*/ 8623 h 10811"/>
                    <a:gd name="connsiteX92" fmla="*/ 8204 w 10000"/>
                    <a:gd name="connsiteY92" fmla="*/ 8659 h 10811"/>
                    <a:gd name="connsiteX93" fmla="*/ 8126 w 10000"/>
                    <a:gd name="connsiteY93" fmla="*/ 8779 h 10811"/>
                    <a:gd name="connsiteX94" fmla="*/ 8074 w 10000"/>
                    <a:gd name="connsiteY94" fmla="*/ 8779 h 10811"/>
                    <a:gd name="connsiteX95" fmla="*/ 8016 w 10000"/>
                    <a:gd name="connsiteY95" fmla="*/ 8755 h 10811"/>
                    <a:gd name="connsiteX96" fmla="*/ 7957 w 10000"/>
                    <a:gd name="connsiteY96" fmla="*/ 8707 h 10811"/>
                    <a:gd name="connsiteX97" fmla="*/ 7905 w 10000"/>
                    <a:gd name="connsiteY97" fmla="*/ 8635 h 10811"/>
                    <a:gd name="connsiteX98" fmla="*/ 7840 w 10000"/>
                    <a:gd name="connsiteY98" fmla="*/ 8587 h 10811"/>
                    <a:gd name="connsiteX99" fmla="*/ 7789 w 10000"/>
                    <a:gd name="connsiteY99" fmla="*/ 8539 h 10811"/>
                    <a:gd name="connsiteX100" fmla="*/ 7756 w 10000"/>
                    <a:gd name="connsiteY100" fmla="*/ 8491 h 10811"/>
                    <a:gd name="connsiteX101" fmla="*/ 7737 w 10000"/>
                    <a:gd name="connsiteY101" fmla="*/ 8479 h 10811"/>
                    <a:gd name="connsiteX102" fmla="*/ 7691 w 10000"/>
                    <a:gd name="connsiteY102" fmla="*/ 8563 h 10811"/>
                    <a:gd name="connsiteX103" fmla="*/ 7646 w 10000"/>
                    <a:gd name="connsiteY103" fmla="*/ 8623 h 10811"/>
                    <a:gd name="connsiteX104" fmla="*/ 7581 w 10000"/>
                    <a:gd name="connsiteY104" fmla="*/ 8707 h 10811"/>
                    <a:gd name="connsiteX105" fmla="*/ 7523 w 10000"/>
                    <a:gd name="connsiteY105" fmla="*/ 8815 h 10811"/>
                    <a:gd name="connsiteX106" fmla="*/ 7393 w 10000"/>
                    <a:gd name="connsiteY106" fmla="*/ 8959 h 10811"/>
                    <a:gd name="connsiteX107" fmla="*/ 7438 w 10000"/>
                    <a:gd name="connsiteY107" fmla="*/ 9115 h 10811"/>
                    <a:gd name="connsiteX108" fmla="*/ 7322 w 10000"/>
                    <a:gd name="connsiteY108" fmla="*/ 9248 h 10811"/>
                    <a:gd name="connsiteX109" fmla="*/ 7224 w 10000"/>
                    <a:gd name="connsiteY109" fmla="*/ 9416 h 10811"/>
                    <a:gd name="connsiteX110" fmla="*/ 7176 w 10000"/>
                    <a:gd name="connsiteY110" fmla="*/ 9692 h 10811"/>
                    <a:gd name="connsiteX111" fmla="*/ 7088 w 10000"/>
                    <a:gd name="connsiteY111" fmla="*/ 10040 h 10811"/>
                    <a:gd name="connsiteX112" fmla="*/ 7036 w 10000"/>
                    <a:gd name="connsiteY112" fmla="*/ 10402 h 10811"/>
                    <a:gd name="connsiteX113" fmla="*/ 6897 w 10000"/>
                    <a:gd name="connsiteY113" fmla="*/ 10702 h 10811"/>
                    <a:gd name="connsiteX114" fmla="*/ 6650 w 10000"/>
                    <a:gd name="connsiteY114" fmla="*/ 10636 h 10811"/>
                    <a:gd name="connsiteX115" fmla="*/ 6515 w 10000"/>
                    <a:gd name="connsiteY115" fmla="*/ 10642 h 10811"/>
                    <a:gd name="connsiteX116" fmla="*/ 6407 w 10000"/>
                    <a:gd name="connsiteY116" fmla="*/ 10654 h 10811"/>
                    <a:gd name="connsiteX117" fmla="*/ 6371 w 10000"/>
                    <a:gd name="connsiteY117" fmla="*/ 10810 h 10811"/>
                    <a:gd name="connsiteX118" fmla="*/ 5974 w 10000"/>
                    <a:gd name="connsiteY118" fmla="*/ 10750 h 10811"/>
                    <a:gd name="connsiteX119" fmla="*/ 5910 w 10000"/>
                    <a:gd name="connsiteY119" fmla="*/ 10408 h 10811"/>
                    <a:gd name="connsiteX120" fmla="*/ 5947 w 10000"/>
                    <a:gd name="connsiteY120" fmla="*/ 10155 h 10811"/>
                    <a:gd name="connsiteX121" fmla="*/ 5943 w 10000"/>
                    <a:gd name="connsiteY121" fmla="*/ 9897 h 10811"/>
                    <a:gd name="connsiteX122" fmla="*/ 5911 w 10000"/>
                    <a:gd name="connsiteY122" fmla="*/ 9795 h 10811"/>
                    <a:gd name="connsiteX123" fmla="*/ 5924 w 10000"/>
                    <a:gd name="connsiteY123" fmla="*/ 9693 h 10811"/>
                    <a:gd name="connsiteX124" fmla="*/ 5885 w 10000"/>
                    <a:gd name="connsiteY124" fmla="*/ 9620 h 10811"/>
                    <a:gd name="connsiteX125" fmla="*/ 5872 w 10000"/>
                    <a:gd name="connsiteY125" fmla="*/ 9584 h 10811"/>
                    <a:gd name="connsiteX126" fmla="*/ 5911 w 10000"/>
                    <a:gd name="connsiteY126" fmla="*/ 9518 h 10811"/>
                    <a:gd name="connsiteX127" fmla="*/ 5821 w 10000"/>
                    <a:gd name="connsiteY127" fmla="*/ 9512 h 10811"/>
                    <a:gd name="connsiteX128" fmla="*/ 5668 w 10000"/>
                    <a:gd name="connsiteY128" fmla="*/ 9464 h 10811"/>
                    <a:gd name="connsiteX129" fmla="*/ 5571 w 10000"/>
                    <a:gd name="connsiteY129" fmla="*/ 9416 h 10811"/>
                    <a:gd name="connsiteX130" fmla="*/ 5525 w 10000"/>
                    <a:gd name="connsiteY130" fmla="*/ 9380 h 10811"/>
                    <a:gd name="connsiteX131" fmla="*/ 5493 w 10000"/>
                    <a:gd name="connsiteY131" fmla="*/ 9320 h 10811"/>
                    <a:gd name="connsiteX132" fmla="*/ 5460 w 10000"/>
                    <a:gd name="connsiteY132" fmla="*/ 9248 h 10811"/>
                    <a:gd name="connsiteX133" fmla="*/ 5441 w 10000"/>
                    <a:gd name="connsiteY133" fmla="*/ 9188 h 10811"/>
                    <a:gd name="connsiteX134" fmla="*/ 5409 w 10000"/>
                    <a:gd name="connsiteY134" fmla="*/ 9116 h 10811"/>
                    <a:gd name="connsiteX135" fmla="*/ 5376 w 10000"/>
                    <a:gd name="connsiteY135" fmla="*/ 9104 h 10811"/>
                    <a:gd name="connsiteX136" fmla="*/ 5331 w 10000"/>
                    <a:gd name="connsiteY136" fmla="*/ 9104 h 10811"/>
                    <a:gd name="connsiteX137" fmla="*/ 5272 w 10000"/>
                    <a:gd name="connsiteY137" fmla="*/ 9128 h 10811"/>
                    <a:gd name="connsiteX138" fmla="*/ 5188 w 10000"/>
                    <a:gd name="connsiteY138" fmla="*/ 9236 h 10811"/>
                    <a:gd name="connsiteX139" fmla="*/ 5110 w 10000"/>
                    <a:gd name="connsiteY139" fmla="*/ 9344 h 10811"/>
                    <a:gd name="connsiteX140" fmla="*/ 5026 w 10000"/>
                    <a:gd name="connsiteY140" fmla="*/ 9464 h 10811"/>
                    <a:gd name="connsiteX141" fmla="*/ 4955 w 10000"/>
                    <a:gd name="connsiteY141" fmla="*/ 9584 h 10811"/>
                    <a:gd name="connsiteX142" fmla="*/ 4909 w 10000"/>
                    <a:gd name="connsiteY142" fmla="*/ 9692 h 10811"/>
                    <a:gd name="connsiteX143" fmla="*/ 4844 w 10000"/>
                    <a:gd name="connsiteY143" fmla="*/ 9813 h 10811"/>
                    <a:gd name="connsiteX144" fmla="*/ 4799 w 10000"/>
                    <a:gd name="connsiteY144" fmla="*/ 9873 h 10811"/>
                    <a:gd name="connsiteX145" fmla="*/ 4760 w 10000"/>
                    <a:gd name="connsiteY145" fmla="*/ 9945 h 10811"/>
                    <a:gd name="connsiteX146" fmla="*/ 4708 w 10000"/>
                    <a:gd name="connsiteY146" fmla="*/ 9993 h 10811"/>
                    <a:gd name="connsiteX147" fmla="*/ 4669 w 10000"/>
                    <a:gd name="connsiteY147" fmla="*/ 10029 h 10811"/>
                    <a:gd name="connsiteX148" fmla="*/ 4650 w 10000"/>
                    <a:gd name="connsiteY148" fmla="*/ 10041 h 10811"/>
                    <a:gd name="connsiteX149" fmla="*/ 4624 w 10000"/>
                    <a:gd name="connsiteY149" fmla="*/ 10029 h 10811"/>
                    <a:gd name="connsiteX150" fmla="*/ 4624 w 10000"/>
                    <a:gd name="connsiteY150" fmla="*/ 9993 h 10811"/>
                    <a:gd name="connsiteX151" fmla="*/ 4656 w 10000"/>
                    <a:gd name="connsiteY151" fmla="*/ 9813 h 10811"/>
                    <a:gd name="connsiteX152" fmla="*/ 4689 w 10000"/>
                    <a:gd name="connsiteY152" fmla="*/ 9584 h 10811"/>
                    <a:gd name="connsiteX153" fmla="*/ 4689 w 10000"/>
                    <a:gd name="connsiteY153" fmla="*/ 9392 h 10811"/>
                    <a:gd name="connsiteX154" fmla="*/ 4669 w 10000"/>
                    <a:gd name="connsiteY154" fmla="*/ 9320 h 10811"/>
                    <a:gd name="connsiteX155" fmla="*/ 4637 w 10000"/>
                    <a:gd name="connsiteY155" fmla="*/ 9260 h 10811"/>
                    <a:gd name="connsiteX156" fmla="*/ 4559 w 10000"/>
                    <a:gd name="connsiteY156" fmla="*/ 9236 h 10811"/>
                    <a:gd name="connsiteX157" fmla="*/ 4488 w 10000"/>
                    <a:gd name="connsiteY157" fmla="*/ 9260 h 10811"/>
                    <a:gd name="connsiteX158" fmla="*/ 4429 w 10000"/>
                    <a:gd name="connsiteY158" fmla="*/ 9320 h 10811"/>
                    <a:gd name="connsiteX159" fmla="*/ 4351 w 10000"/>
                    <a:gd name="connsiteY159" fmla="*/ 9368 h 10811"/>
                    <a:gd name="connsiteX160" fmla="*/ 4261 w 10000"/>
                    <a:gd name="connsiteY160" fmla="*/ 9404 h 10811"/>
                    <a:gd name="connsiteX161" fmla="*/ 4163 w 10000"/>
                    <a:gd name="connsiteY161" fmla="*/ 9416 h 10811"/>
                    <a:gd name="connsiteX162" fmla="*/ 4053 w 10000"/>
                    <a:gd name="connsiteY162" fmla="*/ 9380 h 10811"/>
                    <a:gd name="connsiteX163" fmla="*/ 3930 w 10000"/>
                    <a:gd name="connsiteY163" fmla="*/ 9320 h 10811"/>
                    <a:gd name="connsiteX164" fmla="*/ 3820 w 10000"/>
                    <a:gd name="connsiteY164" fmla="*/ 9236 h 10811"/>
                    <a:gd name="connsiteX165" fmla="*/ 3722 w 10000"/>
                    <a:gd name="connsiteY165" fmla="*/ 9128 h 10811"/>
                    <a:gd name="connsiteX166" fmla="*/ 3632 w 10000"/>
                    <a:gd name="connsiteY166" fmla="*/ 9055 h 10811"/>
                    <a:gd name="connsiteX167" fmla="*/ 3586 w 10000"/>
                    <a:gd name="connsiteY167" fmla="*/ 9007 h 10811"/>
                    <a:gd name="connsiteX168" fmla="*/ 3547 w 10000"/>
                    <a:gd name="connsiteY168" fmla="*/ 8983 h 10811"/>
                    <a:gd name="connsiteX169" fmla="*/ 3495 w 10000"/>
                    <a:gd name="connsiteY169" fmla="*/ 8995 h 10811"/>
                    <a:gd name="connsiteX170" fmla="*/ 3444 w 10000"/>
                    <a:gd name="connsiteY170" fmla="*/ 9031 h 10811"/>
                    <a:gd name="connsiteX171" fmla="*/ 3346 w 10000"/>
                    <a:gd name="connsiteY171" fmla="*/ 9031 h 10811"/>
                    <a:gd name="connsiteX172" fmla="*/ 3288 w 10000"/>
                    <a:gd name="connsiteY172" fmla="*/ 8971 h 10811"/>
                    <a:gd name="connsiteX173" fmla="*/ 3217 w 10000"/>
                    <a:gd name="connsiteY173" fmla="*/ 8863 h 10811"/>
                    <a:gd name="connsiteX174" fmla="*/ 3132 w 10000"/>
                    <a:gd name="connsiteY174" fmla="*/ 8767 h 10811"/>
                    <a:gd name="connsiteX175" fmla="*/ 3054 w 10000"/>
                    <a:gd name="connsiteY175" fmla="*/ 8647 h 10811"/>
                    <a:gd name="connsiteX176" fmla="*/ 2977 w 10000"/>
                    <a:gd name="connsiteY176" fmla="*/ 8563 h 10811"/>
                    <a:gd name="connsiteX177" fmla="*/ 2912 w 10000"/>
                    <a:gd name="connsiteY177" fmla="*/ 8479 h 10811"/>
                    <a:gd name="connsiteX178" fmla="*/ 2873 w 10000"/>
                    <a:gd name="connsiteY178" fmla="*/ 8406 h 10811"/>
                    <a:gd name="connsiteX179" fmla="*/ 2821 w 10000"/>
                    <a:gd name="connsiteY179" fmla="*/ 8346 h 10811"/>
                    <a:gd name="connsiteX180" fmla="*/ 2756 w 10000"/>
                    <a:gd name="connsiteY180" fmla="*/ 8262 h 10811"/>
                    <a:gd name="connsiteX181" fmla="*/ 2685 w 10000"/>
                    <a:gd name="connsiteY181" fmla="*/ 8154 h 10811"/>
                    <a:gd name="connsiteX182" fmla="*/ 2607 w 10000"/>
                    <a:gd name="connsiteY182" fmla="*/ 8034 h 10811"/>
                    <a:gd name="connsiteX183" fmla="*/ 2536 w 10000"/>
                    <a:gd name="connsiteY183" fmla="*/ 7938 h 10811"/>
                    <a:gd name="connsiteX184" fmla="*/ 2471 w 10000"/>
                    <a:gd name="connsiteY184" fmla="*/ 7829 h 10811"/>
                    <a:gd name="connsiteX185" fmla="*/ 2451 w 10000"/>
                    <a:gd name="connsiteY185" fmla="*/ 7757 h 10811"/>
                    <a:gd name="connsiteX186" fmla="*/ 2432 w 10000"/>
                    <a:gd name="connsiteY186" fmla="*/ 7649 h 10811"/>
                    <a:gd name="connsiteX187" fmla="*/ 2425 w 10000"/>
                    <a:gd name="connsiteY187" fmla="*/ 7517 h 10811"/>
                    <a:gd name="connsiteX188" fmla="*/ 2412 w 10000"/>
                    <a:gd name="connsiteY188" fmla="*/ 7397 h 10811"/>
                    <a:gd name="connsiteX189" fmla="*/ 2387 w 10000"/>
                    <a:gd name="connsiteY189" fmla="*/ 7301 h 10811"/>
                    <a:gd name="connsiteX190" fmla="*/ 2361 w 10000"/>
                    <a:gd name="connsiteY190" fmla="*/ 7241 h 10811"/>
                    <a:gd name="connsiteX191" fmla="*/ 2335 w 10000"/>
                    <a:gd name="connsiteY191" fmla="*/ 7241 h 10811"/>
                    <a:gd name="connsiteX192" fmla="*/ 2270 w 10000"/>
                    <a:gd name="connsiteY192" fmla="*/ 7325 h 10811"/>
                    <a:gd name="connsiteX193" fmla="*/ 2224 w 10000"/>
                    <a:gd name="connsiteY193" fmla="*/ 7385 h 10811"/>
                    <a:gd name="connsiteX194" fmla="*/ 2185 w 10000"/>
                    <a:gd name="connsiteY194" fmla="*/ 7433 h 10811"/>
                    <a:gd name="connsiteX195" fmla="*/ 2140 w 10000"/>
                    <a:gd name="connsiteY195" fmla="*/ 7445 h 10811"/>
                    <a:gd name="connsiteX196" fmla="*/ 2114 w 10000"/>
                    <a:gd name="connsiteY196" fmla="*/ 7409 h 10811"/>
                    <a:gd name="connsiteX197" fmla="*/ 2095 w 10000"/>
                    <a:gd name="connsiteY197" fmla="*/ 7337 h 10811"/>
                    <a:gd name="connsiteX198" fmla="*/ 2043 w 10000"/>
                    <a:gd name="connsiteY198" fmla="*/ 7072 h 10811"/>
                    <a:gd name="connsiteX199" fmla="*/ 1952 w 10000"/>
                    <a:gd name="connsiteY199" fmla="*/ 6844 h 10811"/>
                    <a:gd name="connsiteX200" fmla="*/ 1835 w 10000"/>
                    <a:gd name="connsiteY200" fmla="*/ 6604 h 10811"/>
                    <a:gd name="connsiteX201" fmla="*/ 1764 w 10000"/>
                    <a:gd name="connsiteY201" fmla="*/ 6483 h 10811"/>
                    <a:gd name="connsiteX202" fmla="*/ 1673 w 10000"/>
                    <a:gd name="connsiteY202" fmla="*/ 6339 h 10811"/>
                    <a:gd name="connsiteX203" fmla="*/ 1518 w 10000"/>
                    <a:gd name="connsiteY203" fmla="*/ 6075 h 10811"/>
                    <a:gd name="connsiteX204" fmla="*/ 1453 w 10000"/>
                    <a:gd name="connsiteY204" fmla="*/ 5942 h 10811"/>
                    <a:gd name="connsiteX205" fmla="*/ 1407 w 10000"/>
                    <a:gd name="connsiteY205" fmla="*/ 5846 h 10811"/>
                    <a:gd name="connsiteX206" fmla="*/ 1349 w 10000"/>
                    <a:gd name="connsiteY206" fmla="*/ 5750 h 10811"/>
                    <a:gd name="connsiteX207" fmla="*/ 1297 w 10000"/>
                    <a:gd name="connsiteY207" fmla="*/ 5738 h 10811"/>
                    <a:gd name="connsiteX208" fmla="*/ 1232 w 10000"/>
                    <a:gd name="connsiteY208" fmla="*/ 5738 h 10811"/>
                    <a:gd name="connsiteX209" fmla="*/ 1187 w 10000"/>
                    <a:gd name="connsiteY209" fmla="*/ 5798 h 10811"/>
                    <a:gd name="connsiteX210" fmla="*/ 1109 w 10000"/>
                    <a:gd name="connsiteY210" fmla="*/ 5918 h 10811"/>
                    <a:gd name="connsiteX211" fmla="*/ 1070 w 10000"/>
                    <a:gd name="connsiteY211" fmla="*/ 5930 h 10811"/>
                    <a:gd name="connsiteX212" fmla="*/ 1018 w 10000"/>
                    <a:gd name="connsiteY212" fmla="*/ 5870 h 10811"/>
                    <a:gd name="connsiteX213" fmla="*/ 973 w 10000"/>
                    <a:gd name="connsiteY213" fmla="*/ 5786 h 10811"/>
                    <a:gd name="connsiteX214" fmla="*/ 921 w 10000"/>
                    <a:gd name="connsiteY214" fmla="*/ 5606 h 10811"/>
                    <a:gd name="connsiteX215" fmla="*/ 850 w 10000"/>
                    <a:gd name="connsiteY215" fmla="*/ 5402 h 10811"/>
                    <a:gd name="connsiteX216" fmla="*/ 752 w 10000"/>
                    <a:gd name="connsiteY216" fmla="*/ 5221 h 10811"/>
                    <a:gd name="connsiteX217" fmla="*/ 636 w 10000"/>
                    <a:gd name="connsiteY217" fmla="*/ 5041 h 10811"/>
                    <a:gd name="connsiteX218" fmla="*/ 525 w 10000"/>
                    <a:gd name="connsiteY218" fmla="*/ 4885 h 10811"/>
                    <a:gd name="connsiteX219" fmla="*/ 435 w 10000"/>
                    <a:gd name="connsiteY219" fmla="*/ 4741 h 10811"/>
                    <a:gd name="connsiteX220" fmla="*/ 370 w 10000"/>
                    <a:gd name="connsiteY220" fmla="*/ 4620 h 10811"/>
                    <a:gd name="connsiteX221" fmla="*/ 305 w 10000"/>
                    <a:gd name="connsiteY221" fmla="*/ 4488 h 10811"/>
                    <a:gd name="connsiteX222" fmla="*/ 253 w 10000"/>
                    <a:gd name="connsiteY222" fmla="*/ 4368 h 10811"/>
                    <a:gd name="connsiteX223" fmla="*/ 214 w 10000"/>
                    <a:gd name="connsiteY223" fmla="*/ 4272 h 10811"/>
                    <a:gd name="connsiteX224" fmla="*/ 188 w 10000"/>
                    <a:gd name="connsiteY224" fmla="*/ 4212 h 10811"/>
                    <a:gd name="connsiteX225" fmla="*/ 182 w 10000"/>
                    <a:gd name="connsiteY225" fmla="*/ 4188 h 10811"/>
                    <a:gd name="connsiteX226" fmla="*/ 162 w 10000"/>
                    <a:gd name="connsiteY226" fmla="*/ 4188 h 10811"/>
                    <a:gd name="connsiteX227" fmla="*/ 143 w 10000"/>
                    <a:gd name="connsiteY227" fmla="*/ 4200 h 10811"/>
                    <a:gd name="connsiteX228" fmla="*/ 110 w 10000"/>
                    <a:gd name="connsiteY228" fmla="*/ 4200 h 10811"/>
                    <a:gd name="connsiteX229" fmla="*/ 32 w 10000"/>
                    <a:gd name="connsiteY229" fmla="*/ 4164 h 10811"/>
                    <a:gd name="connsiteX230" fmla="*/ 6 w 10000"/>
                    <a:gd name="connsiteY230" fmla="*/ 4128 h 10811"/>
                    <a:gd name="connsiteX231" fmla="*/ 0 w 10000"/>
                    <a:gd name="connsiteY231" fmla="*/ 4055 h 10811"/>
                    <a:gd name="connsiteX232" fmla="*/ 39 w 10000"/>
                    <a:gd name="connsiteY232" fmla="*/ 3839 h 10811"/>
                    <a:gd name="connsiteX233" fmla="*/ 45 w 10000"/>
                    <a:gd name="connsiteY233" fmla="*/ 3719 h 10811"/>
                    <a:gd name="connsiteX234" fmla="*/ 45 w 10000"/>
                    <a:gd name="connsiteY234" fmla="*/ 3503 h 10811"/>
                    <a:gd name="connsiteX235" fmla="*/ 39 w 10000"/>
                    <a:gd name="connsiteY235" fmla="*/ 3382 h 10811"/>
                    <a:gd name="connsiteX236" fmla="*/ 45 w 10000"/>
                    <a:gd name="connsiteY236" fmla="*/ 3250 h 10811"/>
                    <a:gd name="connsiteX237" fmla="*/ 45 w 10000"/>
                    <a:gd name="connsiteY237" fmla="*/ 3118 h 10811"/>
                    <a:gd name="connsiteX238" fmla="*/ 32 w 10000"/>
                    <a:gd name="connsiteY238" fmla="*/ 3010 h 10811"/>
                    <a:gd name="connsiteX239" fmla="*/ 26 w 10000"/>
                    <a:gd name="connsiteY239" fmla="*/ 2902 h 10811"/>
                    <a:gd name="connsiteX240" fmla="*/ 13 w 10000"/>
                    <a:gd name="connsiteY240" fmla="*/ 2841 h 10811"/>
                    <a:gd name="connsiteX241" fmla="*/ 39 w 10000"/>
                    <a:gd name="connsiteY241" fmla="*/ 2781 h 10811"/>
                    <a:gd name="connsiteX242" fmla="*/ 78 w 10000"/>
                    <a:gd name="connsiteY242" fmla="*/ 2769 h 10811"/>
                    <a:gd name="connsiteX243" fmla="*/ 117 w 10000"/>
                    <a:gd name="connsiteY243" fmla="*/ 2781 h 10811"/>
                    <a:gd name="connsiteX244" fmla="*/ 156 w 10000"/>
                    <a:gd name="connsiteY244" fmla="*/ 2829 h 10811"/>
                    <a:gd name="connsiteX245" fmla="*/ 182 w 10000"/>
                    <a:gd name="connsiteY245" fmla="*/ 2902 h 10811"/>
                    <a:gd name="connsiteX246" fmla="*/ 208 w 10000"/>
                    <a:gd name="connsiteY246" fmla="*/ 2986 h 10811"/>
                    <a:gd name="connsiteX247" fmla="*/ 227 w 10000"/>
                    <a:gd name="connsiteY247" fmla="*/ 3046 h 10811"/>
                    <a:gd name="connsiteX248" fmla="*/ 259 w 10000"/>
                    <a:gd name="connsiteY248" fmla="*/ 3082 h 10811"/>
                    <a:gd name="connsiteX249" fmla="*/ 305 w 10000"/>
                    <a:gd name="connsiteY249" fmla="*/ 3058 h 10811"/>
                    <a:gd name="connsiteX250" fmla="*/ 370 w 10000"/>
                    <a:gd name="connsiteY250" fmla="*/ 3010 h 10811"/>
                    <a:gd name="connsiteX251" fmla="*/ 444 w 10000"/>
                    <a:gd name="connsiteY251" fmla="*/ 2829 h 10811"/>
                    <a:gd name="connsiteX252" fmla="*/ 422 w 10000"/>
                    <a:gd name="connsiteY252" fmla="*/ 2120 h 10811"/>
                    <a:gd name="connsiteX253" fmla="*/ 376 w 10000"/>
                    <a:gd name="connsiteY253" fmla="*/ 2048 h 10811"/>
                    <a:gd name="connsiteX254" fmla="*/ 344 w 10000"/>
                    <a:gd name="connsiteY254" fmla="*/ 1988 h 10811"/>
                    <a:gd name="connsiteX255" fmla="*/ 337 w 10000"/>
                    <a:gd name="connsiteY255" fmla="*/ 1916 h 10811"/>
                    <a:gd name="connsiteX256" fmla="*/ 357 w 10000"/>
                    <a:gd name="connsiteY256" fmla="*/ 1808 h 10811"/>
                    <a:gd name="connsiteX257" fmla="*/ 376 w 10000"/>
                    <a:gd name="connsiteY257" fmla="*/ 1652 h 10811"/>
                    <a:gd name="connsiteX258" fmla="*/ 402 w 10000"/>
                    <a:gd name="connsiteY258" fmla="*/ 1507 h 10811"/>
                    <a:gd name="connsiteX259" fmla="*/ 409 w 10000"/>
                    <a:gd name="connsiteY259" fmla="*/ 1351 h 10811"/>
                    <a:gd name="connsiteX260" fmla="*/ 435 w 10000"/>
                    <a:gd name="connsiteY260" fmla="*/ 1195 h 10811"/>
                    <a:gd name="connsiteX261" fmla="*/ 460 w 10000"/>
                    <a:gd name="connsiteY261" fmla="*/ 1099 h 10811"/>
                    <a:gd name="connsiteX262" fmla="*/ 486 w 10000"/>
                    <a:gd name="connsiteY262" fmla="*/ 1039 h 10811"/>
                    <a:gd name="connsiteX263" fmla="*/ 512 w 10000"/>
                    <a:gd name="connsiteY263" fmla="*/ 1003 h 10811"/>
                    <a:gd name="connsiteX264" fmla="*/ 532 w 10000"/>
                    <a:gd name="connsiteY264" fmla="*/ 966 h 10811"/>
                    <a:gd name="connsiteX265" fmla="*/ 558 w 10000"/>
                    <a:gd name="connsiteY265" fmla="*/ 918 h 10811"/>
                    <a:gd name="connsiteX266" fmla="*/ 558 w 10000"/>
                    <a:gd name="connsiteY266" fmla="*/ 906 h 10811"/>
                    <a:gd name="connsiteX267" fmla="*/ 584 w 10000"/>
                    <a:gd name="connsiteY267" fmla="*/ 624 h 10811"/>
                    <a:gd name="connsiteX268" fmla="*/ 623 w 10000"/>
                    <a:gd name="connsiteY268" fmla="*/ 257 h 10811"/>
                    <a:gd name="connsiteX269" fmla="*/ 681 w 10000"/>
                    <a:gd name="connsiteY269" fmla="*/ 0 h 10811"/>
                    <a:gd name="connsiteX270" fmla="*/ 1008 w 10000"/>
                    <a:gd name="connsiteY270" fmla="*/ 59 h 10811"/>
                    <a:gd name="connsiteX271" fmla="*/ 1255 w 10000"/>
                    <a:gd name="connsiteY271" fmla="*/ 18 h 10811"/>
                    <a:gd name="connsiteX272" fmla="*/ 1706 w 10000"/>
                    <a:gd name="connsiteY272" fmla="*/ 414 h 10811"/>
                    <a:gd name="connsiteX273" fmla="*/ 1829 w 10000"/>
                    <a:gd name="connsiteY273" fmla="*/ 594 h 10811"/>
                    <a:gd name="connsiteX274" fmla="*/ 2036 w 10000"/>
                    <a:gd name="connsiteY274" fmla="*/ 546 h 10811"/>
                    <a:gd name="connsiteX275" fmla="*/ 2166 w 10000"/>
                    <a:gd name="connsiteY275" fmla="*/ 257 h 10811"/>
                    <a:gd name="connsiteX276" fmla="*/ 2737 w 10000"/>
                    <a:gd name="connsiteY276" fmla="*/ 462 h 10811"/>
                    <a:gd name="connsiteX277" fmla="*/ 2905 w 10000"/>
                    <a:gd name="connsiteY277" fmla="*/ 702 h 10811"/>
                    <a:gd name="connsiteX278" fmla="*/ 3093 w 10000"/>
                    <a:gd name="connsiteY278" fmla="*/ 798 h 10811"/>
                    <a:gd name="connsiteX279" fmla="*/ 3567 w 10000"/>
                    <a:gd name="connsiteY279" fmla="*/ 546 h 10811"/>
                    <a:gd name="connsiteX280" fmla="*/ 3696 w 10000"/>
                    <a:gd name="connsiteY280" fmla="*/ 702 h 10811"/>
                    <a:gd name="connsiteX281" fmla="*/ 4073 w 10000"/>
                    <a:gd name="connsiteY281" fmla="*/ 245 h 10811"/>
                    <a:gd name="connsiteX282" fmla="*/ 4475 w 10000"/>
                    <a:gd name="connsiteY282" fmla="*/ 245 h 10811"/>
                    <a:gd name="connsiteX283" fmla="*/ 4715 w 10000"/>
                    <a:gd name="connsiteY283" fmla="*/ 41 h 10811"/>
                    <a:gd name="connsiteX0" fmla="*/ 4715 w 10000"/>
                    <a:gd name="connsiteY0" fmla="*/ 41 h 10750"/>
                    <a:gd name="connsiteX1" fmla="*/ 5045 w 10000"/>
                    <a:gd name="connsiteY1" fmla="*/ 113 h 10750"/>
                    <a:gd name="connsiteX2" fmla="*/ 5441 w 10000"/>
                    <a:gd name="connsiteY2" fmla="*/ 594 h 10750"/>
                    <a:gd name="connsiteX3" fmla="*/ 5752 w 10000"/>
                    <a:gd name="connsiteY3" fmla="*/ 522 h 10750"/>
                    <a:gd name="connsiteX4" fmla="*/ 5759 w 10000"/>
                    <a:gd name="connsiteY4" fmla="*/ 738 h 10750"/>
                    <a:gd name="connsiteX5" fmla="*/ 5623 w 10000"/>
                    <a:gd name="connsiteY5" fmla="*/ 906 h 10750"/>
                    <a:gd name="connsiteX6" fmla="*/ 5752 w 10000"/>
                    <a:gd name="connsiteY6" fmla="*/ 1039 h 10750"/>
                    <a:gd name="connsiteX7" fmla="*/ 5752 w 10000"/>
                    <a:gd name="connsiteY7" fmla="*/ 1351 h 10750"/>
                    <a:gd name="connsiteX8" fmla="*/ 5636 w 10000"/>
                    <a:gd name="connsiteY8" fmla="*/ 1916 h 10750"/>
                    <a:gd name="connsiteX9" fmla="*/ 5642 w 10000"/>
                    <a:gd name="connsiteY9" fmla="*/ 2265 h 10750"/>
                    <a:gd name="connsiteX10" fmla="*/ 5486 w 10000"/>
                    <a:gd name="connsiteY10" fmla="*/ 2265 h 10750"/>
                    <a:gd name="connsiteX11" fmla="*/ 5512 w 10000"/>
                    <a:gd name="connsiteY11" fmla="*/ 2781 h 10750"/>
                    <a:gd name="connsiteX12" fmla="*/ 5700 w 10000"/>
                    <a:gd name="connsiteY12" fmla="*/ 3370 h 10750"/>
                    <a:gd name="connsiteX13" fmla="*/ 5869 w 10000"/>
                    <a:gd name="connsiteY13" fmla="*/ 4079 h 10750"/>
                    <a:gd name="connsiteX14" fmla="*/ 6122 w 10000"/>
                    <a:gd name="connsiteY14" fmla="*/ 4055 h 10750"/>
                    <a:gd name="connsiteX15" fmla="*/ 6375 w 10000"/>
                    <a:gd name="connsiteY15" fmla="*/ 4284 h 10750"/>
                    <a:gd name="connsiteX16" fmla="*/ 6453 w 10000"/>
                    <a:gd name="connsiteY16" fmla="*/ 4296 h 10750"/>
                    <a:gd name="connsiteX17" fmla="*/ 6569 w 10000"/>
                    <a:gd name="connsiteY17" fmla="*/ 4404 h 10750"/>
                    <a:gd name="connsiteX18" fmla="*/ 6829 w 10000"/>
                    <a:gd name="connsiteY18" fmla="*/ 4704 h 10750"/>
                    <a:gd name="connsiteX19" fmla="*/ 7049 w 10000"/>
                    <a:gd name="connsiteY19" fmla="*/ 4680 h 10750"/>
                    <a:gd name="connsiteX20" fmla="*/ 7283 w 10000"/>
                    <a:gd name="connsiteY20" fmla="*/ 4885 h 10750"/>
                    <a:gd name="connsiteX21" fmla="*/ 7620 w 10000"/>
                    <a:gd name="connsiteY21" fmla="*/ 4885 h 10750"/>
                    <a:gd name="connsiteX22" fmla="*/ 8016 w 10000"/>
                    <a:gd name="connsiteY22" fmla="*/ 5137 h 10750"/>
                    <a:gd name="connsiteX23" fmla="*/ 8288 w 10000"/>
                    <a:gd name="connsiteY23" fmla="*/ 5534 h 10750"/>
                    <a:gd name="connsiteX24" fmla="*/ 8320 w 10000"/>
                    <a:gd name="connsiteY24" fmla="*/ 5870 h 10750"/>
                    <a:gd name="connsiteX25" fmla="*/ 8580 w 10000"/>
                    <a:gd name="connsiteY25" fmla="*/ 5942 h 10750"/>
                    <a:gd name="connsiteX26" fmla="*/ 8820 w 10000"/>
                    <a:gd name="connsiteY26" fmla="*/ 6051 h 10750"/>
                    <a:gd name="connsiteX27" fmla="*/ 9073 w 10000"/>
                    <a:gd name="connsiteY27" fmla="*/ 5438 h 10750"/>
                    <a:gd name="connsiteX28" fmla="*/ 9131 w 10000"/>
                    <a:gd name="connsiteY28" fmla="*/ 5113 h 10750"/>
                    <a:gd name="connsiteX29" fmla="*/ 9092 w 10000"/>
                    <a:gd name="connsiteY29" fmla="*/ 4885 h 10750"/>
                    <a:gd name="connsiteX30" fmla="*/ 9254 w 10000"/>
                    <a:gd name="connsiteY30" fmla="*/ 4921 h 10750"/>
                    <a:gd name="connsiteX31" fmla="*/ 9455 w 10000"/>
                    <a:gd name="connsiteY31" fmla="*/ 5173 h 10750"/>
                    <a:gd name="connsiteX32" fmla="*/ 9617 w 10000"/>
                    <a:gd name="connsiteY32" fmla="*/ 5341 h 10750"/>
                    <a:gd name="connsiteX33" fmla="*/ 9728 w 10000"/>
                    <a:gd name="connsiteY33" fmla="*/ 5954 h 10750"/>
                    <a:gd name="connsiteX34" fmla="*/ 9935 w 10000"/>
                    <a:gd name="connsiteY34" fmla="*/ 6375 h 10750"/>
                    <a:gd name="connsiteX35" fmla="*/ 9922 w 10000"/>
                    <a:gd name="connsiteY35" fmla="*/ 6567 h 10750"/>
                    <a:gd name="connsiteX36" fmla="*/ 9805 w 10000"/>
                    <a:gd name="connsiteY36" fmla="*/ 6640 h 10750"/>
                    <a:gd name="connsiteX37" fmla="*/ 9935 w 10000"/>
                    <a:gd name="connsiteY37" fmla="*/ 7120 h 10750"/>
                    <a:gd name="connsiteX38" fmla="*/ 9994 w 10000"/>
                    <a:gd name="connsiteY38" fmla="*/ 7962 h 10750"/>
                    <a:gd name="connsiteX39" fmla="*/ 10000 w 10000"/>
                    <a:gd name="connsiteY39" fmla="*/ 8719 h 10750"/>
                    <a:gd name="connsiteX40" fmla="*/ 9864 w 10000"/>
                    <a:gd name="connsiteY40" fmla="*/ 8851 h 10750"/>
                    <a:gd name="connsiteX41" fmla="*/ 9838 w 10000"/>
                    <a:gd name="connsiteY41" fmla="*/ 9091 h 10750"/>
                    <a:gd name="connsiteX42" fmla="*/ 9767 w 10000"/>
                    <a:gd name="connsiteY42" fmla="*/ 9464 h 10750"/>
                    <a:gd name="connsiteX43" fmla="*/ 9786 w 10000"/>
                    <a:gd name="connsiteY43" fmla="*/ 9813 h 10750"/>
                    <a:gd name="connsiteX44" fmla="*/ 9663 w 10000"/>
                    <a:gd name="connsiteY44" fmla="*/ 9897 h 10750"/>
                    <a:gd name="connsiteX45" fmla="*/ 9578 w 10000"/>
                    <a:gd name="connsiteY45" fmla="*/ 9765 h 10750"/>
                    <a:gd name="connsiteX46" fmla="*/ 9507 w 10000"/>
                    <a:gd name="connsiteY46" fmla="*/ 9885 h 10750"/>
                    <a:gd name="connsiteX47" fmla="*/ 9501 w 10000"/>
                    <a:gd name="connsiteY47" fmla="*/ 9873 h 10750"/>
                    <a:gd name="connsiteX48" fmla="*/ 9481 w 10000"/>
                    <a:gd name="connsiteY48" fmla="*/ 9813 h 10750"/>
                    <a:gd name="connsiteX49" fmla="*/ 9416 w 10000"/>
                    <a:gd name="connsiteY49" fmla="*/ 9668 h 10750"/>
                    <a:gd name="connsiteX50" fmla="*/ 9371 w 10000"/>
                    <a:gd name="connsiteY50" fmla="*/ 9608 h 10750"/>
                    <a:gd name="connsiteX51" fmla="*/ 9319 w 10000"/>
                    <a:gd name="connsiteY51" fmla="*/ 9584 h 10750"/>
                    <a:gd name="connsiteX52" fmla="*/ 9267 w 10000"/>
                    <a:gd name="connsiteY52" fmla="*/ 9548 h 10750"/>
                    <a:gd name="connsiteX53" fmla="*/ 9222 w 10000"/>
                    <a:gd name="connsiteY53" fmla="*/ 9548 h 10750"/>
                    <a:gd name="connsiteX54" fmla="*/ 9176 w 10000"/>
                    <a:gd name="connsiteY54" fmla="*/ 9584 h 10750"/>
                    <a:gd name="connsiteX55" fmla="*/ 9144 w 10000"/>
                    <a:gd name="connsiteY55" fmla="*/ 9632 h 10750"/>
                    <a:gd name="connsiteX56" fmla="*/ 9131 w 10000"/>
                    <a:gd name="connsiteY56" fmla="*/ 9692 h 10750"/>
                    <a:gd name="connsiteX57" fmla="*/ 9112 w 10000"/>
                    <a:gd name="connsiteY57" fmla="*/ 9741 h 10750"/>
                    <a:gd name="connsiteX58" fmla="*/ 9099 w 10000"/>
                    <a:gd name="connsiteY58" fmla="*/ 9765 h 10750"/>
                    <a:gd name="connsiteX59" fmla="*/ 9079 w 10000"/>
                    <a:gd name="connsiteY59" fmla="*/ 9789 h 10750"/>
                    <a:gd name="connsiteX60" fmla="*/ 9079 w 10000"/>
                    <a:gd name="connsiteY60" fmla="*/ 9801 h 10750"/>
                    <a:gd name="connsiteX61" fmla="*/ 9073 w 10000"/>
                    <a:gd name="connsiteY61" fmla="*/ 9801 h 10750"/>
                    <a:gd name="connsiteX62" fmla="*/ 9060 w 10000"/>
                    <a:gd name="connsiteY62" fmla="*/ 9789 h 10750"/>
                    <a:gd name="connsiteX63" fmla="*/ 9070 w 10000"/>
                    <a:gd name="connsiteY63" fmla="*/ 9999 h 10750"/>
                    <a:gd name="connsiteX64" fmla="*/ 9053 w 10000"/>
                    <a:gd name="connsiteY64" fmla="*/ 10365 h 10750"/>
                    <a:gd name="connsiteX65" fmla="*/ 8901 w 10000"/>
                    <a:gd name="connsiteY65" fmla="*/ 10281 h 10750"/>
                    <a:gd name="connsiteX66" fmla="*/ 8833 w 10000"/>
                    <a:gd name="connsiteY66" fmla="*/ 9854 h 10750"/>
                    <a:gd name="connsiteX67" fmla="*/ 8761 w 10000"/>
                    <a:gd name="connsiteY67" fmla="*/ 9674 h 10750"/>
                    <a:gd name="connsiteX68" fmla="*/ 8664 w 10000"/>
                    <a:gd name="connsiteY68" fmla="*/ 9512 h 10750"/>
                    <a:gd name="connsiteX69" fmla="*/ 8606 w 10000"/>
                    <a:gd name="connsiteY69" fmla="*/ 9476 h 10750"/>
                    <a:gd name="connsiteX70" fmla="*/ 8567 w 10000"/>
                    <a:gd name="connsiteY70" fmla="*/ 9464 h 10750"/>
                    <a:gd name="connsiteX71" fmla="*/ 8547 w 10000"/>
                    <a:gd name="connsiteY71" fmla="*/ 9464 h 10750"/>
                    <a:gd name="connsiteX72" fmla="*/ 8567 w 10000"/>
                    <a:gd name="connsiteY72" fmla="*/ 9440 h 10750"/>
                    <a:gd name="connsiteX73" fmla="*/ 8586 w 10000"/>
                    <a:gd name="connsiteY73" fmla="*/ 9404 h 10750"/>
                    <a:gd name="connsiteX74" fmla="*/ 8632 w 10000"/>
                    <a:gd name="connsiteY74" fmla="*/ 9332 h 10750"/>
                    <a:gd name="connsiteX75" fmla="*/ 8684 w 10000"/>
                    <a:gd name="connsiteY75" fmla="*/ 9272 h 10750"/>
                    <a:gd name="connsiteX76" fmla="*/ 8716 w 10000"/>
                    <a:gd name="connsiteY76" fmla="*/ 9200 h 10750"/>
                    <a:gd name="connsiteX77" fmla="*/ 8729 w 10000"/>
                    <a:gd name="connsiteY77" fmla="*/ 9128 h 10750"/>
                    <a:gd name="connsiteX78" fmla="*/ 8722 w 10000"/>
                    <a:gd name="connsiteY78" fmla="*/ 9067 h 10750"/>
                    <a:gd name="connsiteX79" fmla="*/ 8690 w 10000"/>
                    <a:gd name="connsiteY79" fmla="*/ 8971 h 10750"/>
                    <a:gd name="connsiteX80" fmla="*/ 8651 w 10000"/>
                    <a:gd name="connsiteY80" fmla="*/ 8839 h 10750"/>
                    <a:gd name="connsiteX81" fmla="*/ 8612 w 10000"/>
                    <a:gd name="connsiteY81" fmla="*/ 8719 h 10750"/>
                    <a:gd name="connsiteX82" fmla="*/ 8573 w 10000"/>
                    <a:gd name="connsiteY82" fmla="*/ 8587 h 10750"/>
                    <a:gd name="connsiteX83" fmla="*/ 8534 w 10000"/>
                    <a:gd name="connsiteY83" fmla="*/ 8479 h 10750"/>
                    <a:gd name="connsiteX84" fmla="*/ 8502 w 10000"/>
                    <a:gd name="connsiteY84" fmla="*/ 8406 h 10750"/>
                    <a:gd name="connsiteX85" fmla="*/ 8495 w 10000"/>
                    <a:gd name="connsiteY85" fmla="*/ 8370 h 10750"/>
                    <a:gd name="connsiteX86" fmla="*/ 8476 w 10000"/>
                    <a:gd name="connsiteY86" fmla="*/ 8382 h 10750"/>
                    <a:gd name="connsiteX87" fmla="*/ 8437 w 10000"/>
                    <a:gd name="connsiteY87" fmla="*/ 8418 h 10750"/>
                    <a:gd name="connsiteX88" fmla="*/ 8385 w 10000"/>
                    <a:gd name="connsiteY88" fmla="*/ 8479 h 10750"/>
                    <a:gd name="connsiteX89" fmla="*/ 8333 w 10000"/>
                    <a:gd name="connsiteY89" fmla="*/ 8515 h 10750"/>
                    <a:gd name="connsiteX90" fmla="*/ 8281 w 10000"/>
                    <a:gd name="connsiteY90" fmla="*/ 8575 h 10750"/>
                    <a:gd name="connsiteX91" fmla="*/ 8223 w 10000"/>
                    <a:gd name="connsiteY91" fmla="*/ 8623 h 10750"/>
                    <a:gd name="connsiteX92" fmla="*/ 8204 w 10000"/>
                    <a:gd name="connsiteY92" fmla="*/ 8659 h 10750"/>
                    <a:gd name="connsiteX93" fmla="*/ 8126 w 10000"/>
                    <a:gd name="connsiteY93" fmla="*/ 8779 h 10750"/>
                    <a:gd name="connsiteX94" fmla="*/ 8074 w 10000"/>
                    <a:gd name="connsiteY94" fmla="*/ 8779 h 10750"/>
                    <a:gd name="connsiteX95" fmla="*/ 8016 w 10000"/>
                    <a:gd name="connsiteY95" fmla="*/ 8755 h 10750"/>
                    <a:gd name="connsiteX96" fmla="*/ 7957 w 10000"/>
                    <a:gd name="connsiteY96" fmla="*/ 8707 h 10750"/>
                    <a:gd name="connsiteX97" fmla="*/ 7905 w 10000"/>
                    <a:gd name="connsiteY97" fmla="*/ 8635 h 10750"/>
                    <a:gd name="connsiteX98" fmla="*/ 7840 w 10000"/>
                    <a:gd name="connsiteY98" fmla="*/ 8587 h 10750"/>
                    <a:gd name="connsiteX99" fmla="*/ 7789 w 10000"/>
                    <a:gd name="connsiteY99" fmla="*/ 8539 h 10750"/>
                    <a:gd name="connsiteX100" fmla="*/ 7756 w 10000"/>
                    <a:gd name="connsiteY100" fmla="*/ 8491 h 10750"/>
                    <a:gd name="connsiteX101" fmla="*/ 7737 w 10000"/>
                    <a:gd name="connsiteY101" fmla="*/ 8479 h 10750"/>
                    <a:gd name="connsiteX102" fmla="*/ 7691 w 10000"/>
                    <a:gd name="connsiteY102" fmla="*/ 8563 h 10750"/>
                    <a:gd name="connsiteX103" fmla="*/ 7646 w 10000"/>
                    <a:gd name="connsiteY103" fmla="*/ 8623 h 10750"/>
                    <a:gd name="connsiteX104" fmla="*/ 7581 w 10000"/>
                    <a:gd name="connsiteY104" fmla="*/ 8707 h 10750"/>
                    <a:gd name="connsiteX105" fmla="*/ 7523 w 10000"/>
                    <a:gd name="connsiteY105" fmla="*/ 8815 h 10750"/>
                    <a:gd name="connsiteX106" fmla="*/ 7393 w 10000"/>
                    <a:gd name="connsiteY106" fmla="*/ 8959 h 10750"/>
                    <a:gd name="connsiteX107" fmla="*/ 7438 w 10000"/>
                    <a:gd name="connsiteY107" fmla="*/ 9115 h 10750"/>
                    <a:gd name="connsiteX108" fmla="*/ 7322 w 10000"/>
                    <a:gd name="connsiteY108" fmla="*/ 9248 h 10750"/>
                    <a:gd name="connsiteX109" fmla="*/ 7224 w 10000"/>
                    <a:gd name="connsiteY109" fmla="*/ 9416 h 10750"/>
                    <a:gd name="connsiteX110" fmla="*/ 7176 w 10000"/>
                    <a:gd name="connsiteY110" fmla="*/ 9692 h 10750"/>
                    <a:gd name="connsiteX111" fmla="*/ 7088 w 10000"/>
                    <a:gd name="connsiteY111" fmla="*/ 10040 h 10750"/>
                    <a:gd name="connsiteX112" fmla="*/ 7036 w 10000"/>
                    <a:gd name="connsiteY112" fmla="*/ 10402 h 10750"/>
                    <a:gd name="connsiteX113" fmla="*/ 6897 w 10000"/>
                    <a:gd name="connsiteY113" fmla="*/ 10702 h 10750"/>
                    <a:gd name="connsiteX114" fmla="*/ 6650 w 10000"/>
                    <a:gd name="connsiteY114" fmla="*/ 10636 h 10750"/>
                    <a:gd name="connsiteX115" fmla="*/ 6515 w 10000"/>
                    <a:gd name="connsiteY115" fmla="*/ 10642 h 10750"/>
                    <a:gd name="connsiteX116" fmla="*/ 6407 w 10000"/>
                    <a:gd name="connsiteY116" fmla="*/ 10654 h 10750"/>
                    <a:gd name="connsiteX117" fmla="*/ 6303 w 10000"/>
                    <a:gd name="connsiteY117" fmla="*/ 10666 h 10750"/>
                    <a:gd name="connsiteX118" fmla="*/ 5974 w 10000"/>
                    <a:gd name="connsiteY118" fmla="*/ 10750 h 10750"/>
                    <a:gd name="connsiteX119" fmla="*/ 5910 w 10000"/>
                    <a:gd name="connsiteY119" fmla="*/ 10408 h 10750"/>
                    <a:gd name="connsiteX120" fmla="*/ 5947 w 10000"/>
                    <a:gd name="connsiteY120" fmla="*/ 10155 h 10750"/>
                    <a:gd name="connsiteX121" fmla="*/ 5943 w 10000"/>
                    <a:gd name="connsiteY121" fmla="*/ 9897 h 10750"/>
                    <a:gd name="connsiteX122" fmla="*/ 5911 w 10000"/>
                    <a:gd name="connsiteY122" fmla="*/ 9795 h 10750"/>
                    <a:gd name="connsiteX123" fmla="*/ 5924 w 10000"/>
                    <a:gd name="connsiteY123" fmla="*/ 9693 h 10750"/>
                    <a:gd name="connsiteX124" fmla="*/ 5885 w 10000"/>
                    <a:gd name="connsiteY124" fmla="*/ 9620 h 10750"/>
                    <a:gd name="connsiteX125" fmla="*/ 5872 w 10000"/>
                    <a:gd name="connsiteY125" fmla="*/ 9584 h 10750"/>
                    <a:gd name="connsiteX126" fmla="*/ 5911 w 10000"/>
                    <a:gd name="connsiteY126" fmla="*/ 9518 h 10750"/>
                    <a:gd name="connsiteX127" fmla="*/ 5821 w 10000"/>
                    <a:gd name="connsiteY127" fmla="*/ 9512 h 10750"/>
                    <a:gd name="connsiteX128" fmla="*/ 5668 w 10000"/>
                    <a:gd name="connsiteY128" fmla="*/ 9464 h 10750"/>
                    <a:gd name="connsiteX129" fmla="*/ 5571 w 10000"/>
                    <a:gd name="connsiteY129" fmla="*/ 9416 h 10750"/>
                    <a:gd name="connsiteX130" fmla="*/ 5525 w 10000"/>
                    <a:gd name="connsiteY130" fmla="*/ 9380 h 10750"/>
                    <a:gd name="connsiteX131" fmla="*/ 5493 w 10000"/>
                    <a:gd name="connsiteY131" fmla="*/ 9320 h 10750"/>
                    <a:gd name="connsiteX132" fmla="*/ 5460 w 10000"/>
                    <a:gd name="connsiteY132" fmla="*/ 9248 h 10750"/>
                    <a:gd name="connsiteX133" fmla="*/ 5441 w 10000"/>
                    <a:gd name="connsiteY133" fmla="*/ 9188 h 10750"/>
                    <a:gd name="connsiteX134" fmla="*/ 5409 w 10000"/>
                    <a:gd name="connsiteY134" fmla="*/ 9116 h 10750"/>
                    <a:gd name="connsiteX135" fmla="*/ 5376 w 10000"/>
                    <a:gd name="connsiteY135" fmla="*/ 9104 h 10750"/>
                    <a:gd name="connsiteX136" fmla="*/ 5331 w 10000"/>
                    <a:gd name="connsiteY136" fmla="*/ 9104 h 10750"/>
                    <a:gd name="connsiteX137" fmla="*/ 5272 w 10000"/>
                    <a:gd name="connsiteY137" fmla="*/ 9128 h 10750"/>
                    <a:gd name="connsiteX138" fmla="*/ 5188 w 10000"/>
                    <a:gd name="connsiteY138" fmla="*/ 9236 h 10750"/>
                    <a:gd name="connsiteX139" fmla="*/ 5110 w 10000"/>
                    <a:gd name="connsiteY139" fmla="*/ 9344 h 10750"/>
                    <a:gd name="connsiteX140" fmla="*/ 5026 w 10000"/>
                    <a:gd name="connsiteY140" fmla="*/ 9464 h 10750"/>
                    <a:gd name="connsiteX141" fmla="*/ 4955 w 10000"/>
                    <a:gd name="connsiteY141" fmla="*/ 9584 h 10750"/>
                    <a:gd name="connsiteX142" fmla="*/ 4909 w 10000"/>
                    <a:gd name="connsiteY142" fmla="*/ 9692 h 10750"/>
                    <a:gd name="connsiteX143" fmla="*/ 4844 w 10000"/>
                    <a:gd name="connsiteY143" fmla="*/ 9813 h 10750"/>
                    <a:gd name="connsiteX144" fmla="*/ 4799 w 10000"/>
                    <a:gd name="connsiteY144" fmla="*/ 9873 h 10750"/>
                    <a:gd name="connsiteX145" fmla="*/ 4760 w 10000"/>
                    <a:gd name="connsiteY145" fmla="*/ 9945 h 10750"/>
                    <a:gd name="connsiteX146" fmla="*/ 4708 w 10000"/>
                    <a:gd name="connsiteY146" fmla="*/ 9993 h 10750"/>
                    <a:gd name="connsiteX147" fmla="*/ 4669 w 10000"/>
                    <a:gd name="connsiteY147" fmla="*/ 10029 h 10750"/>
                    <a:gd name="connsiteX148" fmla="*/ 4650 w 10000"/>
                    <a:gd name="connsiteY148" fmla="*/ 10041 h 10750"/>
                    <a:gd name="connsiteX149" fmla="*/ 4624 w 10000"/>
                    <a:gd name="connsiteY149" fmla="*/ 10029 h 10750"/>
                    <a:gd name="connsiteX150" fmla="*/ 4624 w 10000"/>
                    <a:gd name="connsiteY150" fmla="*/ 9993 h 10750"/>
                    <a:gd name="connsiteX151" fmla="*/ 4656 w 10000"/>
                    <a:gd name="connsiteY151" fmla="*/ 9813 h 10750"/>
                    <a:gd name="connsiteX152" fmla="*/ 4689 w 10000"/>
                    <a:gd name="connsiteY152" fmla="*/ 9584 h 10750"/>
                    <a:gd name="connsiteX153" fmla="*/ 4689 w 10000"/>
                    <a:gd name="connsiteY153" fmla="*/ 9392 h 10750"/>
                    <a:gd name="connsiteX154" fmla="*/ 4669 w 10000"/>
                    <a:gd name="connsiteY154" fmla="*/ 9320 h 10750"/>
                    <a:gd name="connsiteX155" fmla="*/ 4637 w 10000"/>
                    <a:gd name="connsiteY155" fmla="*/ 9260 h 10750"/>
                    <a:gd name="connsiteX156" fmla="*/ 4559 w 10000"/>
                    <a:gd name="connsiteY156" fmla="*/ 9236 h 10750"/>
                    <a:gd name="connsiteX157" fmla="*/ 4488 w 10000"/>
                    <a:gd name="connsiteY157" fmla="*/ 9260 h 10750"/>
                    <a:gd name="connsiteX158" fmla="*/ 4429 w 10000"/>
                    <a:gd name="connsiteY158" fmla="*/ 9320 h 10750"/>
                    <a:gd name="connsiteX159" fmla="*/ 4351 w 10000"/>
                    <a:gd name="connsiteY159" fmla="*/ 9368 h 10750"/>
                    <a:gd name="connsiteX160" fmla="*/ 4261 w 10000"/>
                    <a:gd name="connsiteY160" fmla="*/ 9404 h 10750"/>
                    <a:gd name="connsiteX161" fmla="*/ 4163 w 10000"/>
                    <a:gd name="connsiteY161" fmla="*/ 9416 h 10750"/>
                    <a:gd name="connsiteX162" fmla="*/ 4053 w 10000"/>
                    <a:gd name="connsiteY162" fmla="*/ 9380 h 10750"/>
                    <a:gd name="connsiteX163" fmla="*/ 3930 w 10000"/>
                    <a:gd name="connsiteY163" fmla="*/ 9320 h 10750"/>
                    <a:gd name="connsiteX164" fmla="*/ 3820 w 10000"/>
                    <a:gd name="connsiteY164" fmla="*/ 9236 h 10750"/>
                    <a:gd name="connsiteX165" fmla="*/ 3722 w 10000"/>
                    <a:gd name="connsiteY165" fmla="*/ 9128 h 10750"/>
                    <a:gd name="connsiteX166" fmla="*/ 3632 w 10000"/>
                    <a:gd name="connsiteY166" fmla="*/ 9055 h 10750"/>
                    <a:gd name="connsiteX167" fmla="*/ 3586 w 10000"/>
                    <a:gd name="connsiteY167" fmla="*/ 9007 h 10750"/>
                    <a:gd name="connsiteX168" fmla="*/ 3547 w 10000"/>
                    <a:gd name="connsiteY168" fmla="*/ 8983 h 10750"/>
                    <a:gd name="connsiteX169" fmla="*/ 3495 w 10000"/>
                    <a:gd name="connsiteY169" fmla="*/ 8995 h 10750"/>
                    <a:gd name="connsiteX170" fmla="*/ 3444 w 10000"/>
                    <a:gd name="connsiteY170" fmla="*/ 9031 h 10750"/>
                    <a:gd name="connsiteX171" fmla="*/ 3346 w 10000"/>
                    <a:gd name="connsiteY171" fmla="*/ 9031 h 10750"/>
                    <a:gd name="connsiteX172" fmla="*/ 3288 w 10000"/>
                    <a:gd name="connsiteY172" fmla="*/ 8971 h 10750"/>
                    <a:gd name="connsiteX173" fmla="*/ 3217 w 10000"/>
                    <a:gd name="connsiteY173" fmla="*/ 8863 h 10750"/>
                    <a:gd name="connsiteX174" fmla="*/ 3132 w 10000"/>
                    <a:gd name="connsiteY174" fmla="*/ 8767 h 10750"/>
                    <a:gd name="connsiteX175" fmla="*/ 3054 w 10000"/>
                    <a:gd name="connsiteY175" fmla="*/ 8647 h 10750"/>
                    <a:gd name="connsiteX176" fmla="*/ 2977 w 10000"/>
                    <a:gd name="connsiteY176" fmla="*/ 8563 h 10750"/>
                    <a:gd name="connsiteX177" fmla="*/ 2912 w 10000"/>
                    <a:gd name="connsiteY177" fmla="*/ 8479 h 10750"/>
                    <a:gd name="connsiteX178" fmla="*/ 2873 w 10000"/>
                    <a:gd name="connsiteY178" fmla="*/ 8406 h 10750"/>
                    <a:gd name="connsiteX179" fmla="*/ 2821 w 10000"/>
                    <a:gd name="connsiteY179" fmla="*/ 8346 h 10750"/>
                    <a:gd name="connsiteX180" fmla="*/ 2756 w 10000"/>
                    <a:gd name="connsiteY180" fmla="*/ 8262 h 10750"/>
                    <a:gd name="connsiteX181" fmla="*/ 2685 w 10000"/>
                    <a:gd name="connsiteY181" fmla="*/ 8154 h 10750"/>
                    <a:gd name="connsiteX182" fmla="*/ 2607 w 10000"/>
                    <a:gd name="connsiteY182" fmla="*/ 8034 h 10750"/>
                    <a:gd name="connsiteX183" fmla="*/ 2536 w 10000"/>
                    <a:gd name="connsiteY183" fmla="*/ 7938 h 10750"/>
                    <a:gd name="connsiteX184" fmla="*/ 2471 w 10000"/>
                    <a:gd name="connsiteY184" fmla="*/ 7829 h 10750"/>
                    <a:gd name="connsiteX185" fmla="*/ 2451 w 10000"/>
                    <a:gd name="connsiteY185" fmla="*/ 7757 h 10750"/>
                    <a:gd name="connsiteX186" fmla="*/ 2432 w 10000"/>
                    <a:gd name="connsiteY186" fmla="*/ 7649 h 10750"/>
                    <a:gd name="connsiteX187" fmla="*/ 2425 w 10000"/>
                    <a:gd name="connsiteY187" fmla="*/ 7517 h 10750"/>
                    <a:gd name="connsiteX188" fmla="*/ 2412 w 10000"/>
                    <a:gd name="connsiteY188" fmla="*/ 7397 h 10750"/>
                    <a:gd name="connsiteX189" fmla="*/ 2387 w 10000"/>
                    <a:gd name="connsiteY189" fmla="*/ 7301 h 10750"/>
                    <a:gd name="connsiteX190" fmla="*/ 2361 w 10000"/>
                    <a:gd name="connsiteY190" fmla="*/ 7241 h 10750"/>
                    <a:gd name="connsiteX191" fmla="*/ 2335 w 10000"/>
                    <a:gd name="connsiteY191" fmla="*/ 7241 h 10750"/>
                    <a:gd name="connsiteX192" fmla="*/ 2270 w 10000"/>
                    <a:gd name="connsiteY192" fmla="*/ 7325 h 10750"/>
                    <a:gd name="connsiteX193" fmla="*/ 2224 w 10000"/>
                    <a:gd name="connsiteY193" fmla="*/ 7385 h 10750"/>
                    <a:gd name="connsiteX194" fmla="*/ 2185 w 10000"/>
                    <a:gd name="connsiteY194" fmla="*/ 7433 h 10750"/>
                    <a:gd name="connsiteX195" fmla="*/ 2140 w 10000"/>
                    <a:gd name="connsiteY195" fmla="*/ 7445 h 10750"/>
                    <a:gd name="connsiteX196" fmla="*/ 2114 w 10000"/>
                    <a:gd name="connsiteY196" fmla="*/ 7409 h 10750"/>
                    <a:gd name="connsiteX197" fmla="*/ 2095 w 10000"/>
                    <a:gd name="connsiteY197" fmla="*/ 7337 h 10750"/>
                    <a:gd name="connsiteX198" fmla="*/ 2043 w 10000"/>
                    <a:gd name="connsiteY198" fmla="*/ 7072 h 10750"/>
                    <a:gd name="connsiteX199" fmla="*/ 1952 w 10000"/>
                    <a:gd name="connsiteY199" fmla="*/ 6844 h 10750"/>
                    <a:gd name="connsiteX200" fmla="*/ 1835 w 10000"/>
                    <a:gd name="connsiteY200" fmla="*/ 6604 h 10750"/>
                    <a:gd name="connsiteX201" fmla="*/ 1764 w 10000"/>
                    <a:gd name="connsiteY201" fmla="*/ 6483 h 10750"/>
                    <a:gd name="connsiteX202" fmla="*/ 1673 w 10000"/>
                    <a:gd name="connsiteY202" fmla="*/ 6339 h 10750"/>
                    <a:gd name="connsiteX203" fmla="*/ 1518 w 10000"/>
                    <a:gd name="connsiteY203" fmla="*/ 6075 h 10750"/>
                    <a:gd name="connsiteX204" fmla="*/ 1453 w 10000"/>
                    <a:gd name="connsiteY204" fmla="*/ 5942 h 10750"/>
                    <a:gd name="connsiteX205" fmla="*/ 1407 w 10000"/>
                    <a:gd name="connsiteY205" fmla="*/ 5846 h 10750"/>
                    <a:gd name="connsiteX206" fmla="*/ 1349 w 10000"/>
                    <a:gd name="connsiteY206" fmla="*/ 5750 h 10750"/>
                    <a:gd name="connsiteX207" fmla="*/ 1297 w 10000"/>
                    <a:gd name="connsiteY207" fmla="*/ 5738 h 10750"/>
                    <a:gd name="connsiteX208" fmla="*/ 1232 w 10000"/>
                    <a:gd name="connsiteY208" fmla="*/ 5738 h 10750"/>
                    <a:gd name="connsiteX209" fmla="*/ 1187 w 10000"/>
                    <a:gd name="connsiteY209" fmla="*/ 5798 h 10750"/>
                    <a:gd name="connsiteX210" fmla="*/ 1109 w 10000"/>
                    <a:gd name="connsiteY210" fmla="*/ 5918 h 10750"/>
                    <a:gd name="connsiteX211" fmla="*/ 1070 w 10000"/>
                    <a:gd name="connsiteY211" fmla="*/ 5930 h 10750"/>
                    <a:gd name="connsiteX212" fmla="*/ 1018 w 10000"/>
                    <a:gd name="connsiteY212" fmla="*/ 5870 h 10750"/>
                    <a:gd name="connsiteX213" fmla="*/ 973 w 10000"/>
                    <a:gd name="connsiteY213" fmla="*/ 5786 h 10750"/>
                    <a:gd name="connsiteX214" fmla="*/ 921 w 10000"/>
                    <a:gd name="connsiteY214" fmla="*/ 5606 h 10750"/>
                    <a:gd name="connsiteX215" fmla="*/ 850 w 10000"/>
                    <a:gd name="connsiteY215" fmla="*/ 5402 h 10750"/>
                    <a:gd name="connsiteX216" fmla="*/ 752 w 10000"/>
                    <a:gd name="connsiteY216" fmla="*/ 5221 h 10750"/>
                    <a:gd name="connsiteX217" fmla="*/ 636 w 10000"/>
                    <a:gd name="connsiteY217" fmla="*/ 5041 h 10750"/>
                    <a:gd name="connsiteX218" fmla="*/ 525 w 10000"/>
                    <a:gd name="connsiteY218" fmla="*/ 4885 h 10750"/>
                    <a:gd name="connsiteX219" fmla="*/ 435 w 10000"/>
                    <a:gd name="connsiteY219" fmla="*/ 4741 h 10750"/>
                    <a:gd name="connsiteX220" fmla="*/ 370 w 10000"/>
                    <a:gd name="connsiteY220" fmla="*/ 4620 h 10750"/>
                    <a:gd name="connsiteX221" fmla="*/ 305 w 10000"/>
                    <a:gd name="connsiteY221" fmla="*/ 4488 h 10750"/>
                    <a:gd name="connsiteX222" fmla="*/ 253 w 10000"/>
                    <a:gd name="connsiteY222" fmla="*/ 4368 h 10750"/>
                    <a:gd name="connsiteX223" fmla="*/ 214 w 10000"/>
                    <a:gd name="connsiteY223" fmla="*/ 4272 h 10750"/>
                    <a:gd name="connsiteX224" fmla="*/ 188 w 10000"/>
                    <a:gd name="connsiteY224" fmla="*/ 4212 h 10750"/>
                    <a:gd name="connsiteX225" fmla="*/ 182 w 10000"/>
                    <a:gd name="connsiteY225" fmla="*/ 4188 h 10750"/>
                    <a:gd name="connsiteX226" fmla="*/ 162 w 10000"/>
                    <a:gd name="connsiteY226" fmla="*/ 4188 h 10750"/>
                    <a:gd name="connsiteX227" fmla="*/ 143 w 10000"/>
                    <a:gd name="connsiteY227" fmla="*/ 4200 h 10750"/>
                    <a:gd name="connsiteX228" fmla="*/ 110 w 10000"/>
                    <a:gd name="connsiteY228" fmla="*/ 4200 h 10750"/>
                    <a:gd name="connsiteX229" fmla="*/ 32 w 10000"/>
                    <a:gd name="connsiteY229" fmla="*/ 4164 h 10750"/>
                    <a:gd name="connsiteX230" fmla="*/ 6 w 10000"/>
                    <a:gd name="connsiteY230" fmla="*/ 4128 h 10750"/>
                    <a:gd name="connsiteX231" fmla="*/ 0 w 10000"/>
                    <a:gd name="connsiteY231" fmla="*/ 4055 h 10750"/>
                    <a:gd name="connsiteX232" fmla="*/ 39 w 10000"/>
                    <a:gd name="connsiteY232" fmla="*/ 3839 h 10750"/>
                    <a:gd name="connsiteX233" fmla="*/ 45 w 10000"/>
                    <a:gd name="connsiteY233" fmla="*/ 3719 h 10750"/>
                    <a:gd name="connsiteX234" fmla="*/ 45 w 10000"/>
                    <a:gd name="connsiteY234" fmla="*/ 3503 h 10750"/>
                    <a:gd name="connsiteX235" fmla="*/ 39 w 10000"/>
                    <a:gd name="connsiteY235" fmla="*/ 3382 h 10750"/>
                    <a:gd name="connsiteX236" fmla="*/ 45 w 10000"/>
                    <a:gd name="connsiteY236" fmla="*/ 3250 h 10750"/>
                    <a:gd name="connsiteX237" fmla="*/ 45 w 10000"/>
                    <a:gd name="connsiteY237" fmla="*/ 3118 h 10750"/>
                    <a:gd name="connsiteX238" fmla="*/ 32 w 10000"/>
                    <a:gd name="connsiteY238" fmla="*/ 3010 h 10750"/>
                    <a:gd name="connsiteX239" fmla="*/ 26 w 10000"/>
                    <a:gd name="connsiteY239" fmla="*/ 2902 h 10750"/>
                    <a:gd name="connsiteX240" fmla="*/ 13 w 10000"/>
                    <a:gd name="connsiteY240" fmla="*/ 2841 h 10750"/>
                    <a:gd name="connsiteX241" fmla="*/ 39 w 10000"/>
                    <a:gd name="connsiteY241" fmla="*/ 2781 h 10750"/>
                    <a:gd name="connsiteX242" fmla="*/ 78 w 10000"/>
                    <a:gd name="connsiteY242" fmla="*/ 2769 h 10750"/>
                    <a:gd name="connsiteX243" fmla="*/ 117 w 10000"/>
                    <a:gd name="connsiteY243" fmla="*/ 2781 h 10750"/>
                    <a:gd name="connsiteX244" fmla="*/ 156 w 10000"/>
                    <a:gd name="connsiteY244" fmla="*/ 2829 h 10750"/>
                    <a:gd name="connsiteX245" fmla="*/ 182 w 10000"/>
                    <a:gd name="connsiteY245" fmla="*/ 2902 h 10750"/>
                    <a:gd name="connsiteX246" fmla="*/ 208 w 10000"/>
                    <a:gd name="connsiteY246" fmla="*/ 2986 h 10750"/>
                    <a:gd name="connsiteX247" fmla="*/ 227 w 10000"/>
                    <a:gd name="connsiteY247" fmla="*/ 3046 h 10750"/>
                    <a:gd name="connsiteX248" fmla="*/ 259 w 10000"/>
                    <a:gd name="connsiteY248" fmla="*/ 3082 h 10750"/>
                    <a:gd name="connsiteX249" fmla="*/ 305 w 10000"/>
                    <a:gd name="connsiteY249" fmla="*/ 3058 h 10750"/>
                    <a:gd name="connsiteX250" fmla="*/ 370 w 10000"/>
                    <a:gd name="connsiteY250" fmla="*/ 3010 h 10750"/>
                    <a:gd name="connsiteX251" fmla="*/ 444 w 10000"/>
                    <a:gd name="connsiteY251" fmla="*/ 2829 h 10750"/>
                    <a:gd name="connsiteX252" fmla="*/ 422 w 10000"/>
                    <a:gd name="connsiteY252" fmla="*/ 2120 h 10750"/>
                    <a:gd name="connsiteX253" fmla="*/ 376 w 10000"/>
                    <a:gd name="connsiteY253" fmla="*/ 2048 h 10750"/>
                    <a:gd name="connsiteX254" fmla="*/ 344 w 10000"/>
                    <a:gd name="connsiteY254" fmla="*/ 1988 h 10750"/>
                    <a:gd name="connsiteX255" fmla="*/ 337 w 10000"/>
                    <a:gd name="connsiteY255" fmla="*/ 1916 h 10750"/>
                    <a:gd name="connsiteX256" fmla="*/ 357 w 10000"/>
                    <a:gd name="connsiteY256" fmla="*/ 1808 h 10750"/>
                    <a:gd name="connsiteX257" fmla="*/ 376 w 10000"/>
                    <a:gd name="connsiteY257" fmla="*/ 1652 h 10750"/>
                    <a:gd name="connsiteX258" fmla="*/ 402 w 10000"/>
                    <a:gd name="connsiteY258" fmla="*/ 1507 h 10750"/>
                    <a:gd name="connsiteX259" fmla="*/ 409 w 10000"/>
                    <a:gd name="connsiteY259" fmla="*/ 1351 h 10750"/>
                    <a:gd name="connsiteX260" fmla="*/ 435 w 10000"/>
                    <a:gd name="connsiteY260" fmla="*/ 1195 h 10750"/>
                    <a:gd name="connsiteX261" fmla="*/ 460 w 10000"/>
                    <a:gd name="connsiteY261" fmla="*/ 1099 h 10750"/>
                    <a:gd name="connsiteX262" fmla="*/ 486 w 10000"/>
                    <a:gd name="connsiteY262" fmla="*/ 1039 h 10750"/>
                    <a:gd name="connsiteX263" fmla="*/ 512 w 10000"/>
                    <a:gd name="connsiteY263" fmla="*/ 1003 h 10750"/>
                    <a:gd name="connsiteX264" fmla="*/ 532 w 10000"/>
                    <a:gd name="connsiteY264" fmla="*/ 966 h 10750"/>
                    <a:gd name="connsiteX265" fmla="*/ 558 w 10000"/>
                    <a:gd name="connsiteY265" fmla="*/ 918 h 10750"/>
                    <a:gd name="connsiteX266" fmla="*/ 558 w 10000"/>
                    <a:gd name="connsiteY266" fmla="*/ 906 h 10750"/>
                    <a:gd name="connsiteX267" fmla="*/ 584 w 10000"/>
                    <a:gd name="connsiteY267" fmla="*/ 624 h 10750"/>
                    <a:gd name="connsiteX268" fmla="*/ 623 w 10000"/>
                    <a:gd name="connsiteY268" fmla="*/ 257 h 10750"/>
                    <a:gd name="connsiteX269" fmla="*/ 681 w 10000"/>
                    <a:gd name="connsiteY269" fmla="*/ 0 h 10750"/>
                    <a:gd name="connsiteX270" fmla="*/ 1008 w 10000"/>
                    <a:gd name="connsiteY270" fmla="*/ 59 h 10750"/>
                    <a:gd name="connsiteX271" fmla="*/ 1255 w 10000"/>
                    <a:gd name="connsiteY271" fmla="*/ 18 h 10750"/>
                    <a:gd name="connsiteX272" fmla="*/ 1706 w 10000"/>
                    <a:gd name="connsiteY272" fmla="*/ 414 h 10750"/>
                    <a:gd name="connsiteX273" fmla="*/ 1829 w 10000"/>
                    <a:gd name="connsiteY273" fmla="*/ 594 h 10750"/>
                    <a:gd name="connsiteX274" fmla="*/ 2036 w 10000"/>
                    <a:gd name="connsiteY274" fmla="*/ 546 h 10750"/>
                    <a:gd name="connsiteX275" fmla="*/ 2166 w 10000"/>
                    <a:gd name="connsiteY275" fmla="*/ 257 h 10750"/>
                    <a:gd name="connsiteX276" fmla="*/ 2737 w 10000"/>
                    <a:gd name="connsiteY276" fmla="*/ 462 h 10750"/>
                    <a:gd name="connsiteX277" fmla="*/ 2905 w 10000"/>
                    <a:gd name="connsiteY277" fmla="*/ 702 h 10750"/>
                    <a:gd name="connsiteX278" fmla="*/ 3093 w 10000"/>
                    <a:gd name="connsiteY278" fmla="*/ 798 h 10750"/>
                    <a:gd name="connsiteX279" fmla="*/ 3567 w 10000"/>
                    <a:gd name="connsiteY279" fmla="*/ 546 h 10750"/>
                    <a:gd name="connsiteX280" fmla="*/ 3696 w 10000"/>
                    <a:gd name="connsiteY280" fmla="*/ 702 h 10750"/>
                    <a:gd name="connsiteX281" fmla="*/ 4073 w 10000"/>
                    <a:gd name="connsiteY281" fmla="*/ 245 h 10750"/>
                    <a:gd name="connsiteX282" fmla="*/ 4475 w 10000"/>
                    <a:gd name="connsiteY282" fmla="*/ 245 h 10750"/>
                    <a:gd name="connsiteX283" fmla="*/ 4715 w 10000"/>
                    <a:gd name="connsiteY283" fmla="*/ 41 h 10750"/>
                    <a:gd name="connsiteX0" fmla="*/ 4715 w 10000"/>
                    <a:gd name="connsiteY0" fmla="*/ 41 h 10750"/>
                    <a:gd name="connsiteX1" fmla="*/ 5045 w 10000"/>
                    <a:gd name="connsiteY1" fmla="*/ 113 h 10750"/>
                    <a:gd name="connsiteX2" fmla="*/ 5441 w 10000"/>
                    <a:gd name="connsiteY2" fmla="*/ 594 h 10750"/>
                    <a:gd name="connsiteX3" fmla="*/ 5752 w 10000"/>
                    <a:gd name="connsiteY3" fmla="*/ 522 h 10750"/>
                    <a:gd name="connsiteX4" fmla="*/ 5759 w 10000"/>
                    <a:gd name="connsiteY4" fmla="*/ 738 h 10750"/>
                    <a:gd name="connsiteX5" fmla="*/ 5623 w 10000"/>
                    <a:gd name="connsiteY5" fmla="*/ 906 h 10750"/>
                    <a:gd name="connsiteX6" fmla="*/ 5752 w 10000"/>
                    <a:gd name="connsiteY6" fmla="*/ 1039 h 10750"/>
                    <a:gd name="connsiteX7" fmla="*/ 5752 w 10000"/>
                    <a:gd name="connsiteY7" fmla="*/ 1351 h 10750"/>
                    <a:gd name="connsiteX8" fmla="*/ 5636 w 10000"/>
                    <a:gd name="connsiteY8" fmla="*/ 1916 h 10750"/>
                    <a:gd name="connsiteX9" fmla="*/ 5642 w 10000"/>
                    <a:gd name="connsiteY9" fmla="*/ 2265 h 10750"/>
                    <a:gd name="connsiteX10" fmla="*/ 5486 w 10000"/>
                    <a:gd name="connsiteY10" fmla="*/ 2265 h 10750"/>
                    <a:gd name="connsiteX11" fmla="*/ 5512 w 10000"/>
                    <a:gd name="connsiteY11" fmla="*/ 2781 h 10750"/>
                    <a:gd name="connsiteX12" fmla="*/ 5700 w 10000"/>
                    <a:gd name="connsiteY12" fmla="*/ 3370 h 10750"/>
                    <a:gd name="connsiteX13" fmla="*/ 5869 w 10000"/>
                    <a:gd name="connsiteY13" fmla="*/ 4079 h 10750"/>
                    <a:gd name="connsiteX14" fmla="*/ 6122 w 10000"/>
                    <a:gd name="connsiteY14" fmla="*/ 4055 h 10750"/>
                    <a:gd name="connsiteX15" fmla="*/ 6375 w 10000"/>
                    <a:gd name="connsiteY15" fmla="*/ 4284 h 10750"/>
                    <a:gd name="connsiteX16" fmla="*/ 6453 w 10000"/>
                    <a:gd name="connsiteY16" fmla="*/ 4296 h 10750"/>
                    <a:gd name="connsiteX17" fmla="*/ 6569 w 10000"/>
                    <a:gd name="connsiteY17" fmla="*/ 4404 h 10750"/>
                    <a:gd name="connsiteX18" fmla="*/ 6829 w 10000"/>
                    <a:gd name="connsiteY18" fmla="*/ 4704 h 10750"/>
                    <a:gd name="connsiteX19" fmla="*/ 7049 w 10000"/>
                    <a:gd name="connsiteY19" fmla="*/ 4680 h 10750"/>
                    <a:gd name="connsiteX20" fmla="*/ 7283 w 10000"/>
                    <a:gd name="connsiteY20" fmla="*/ 4885 h 10750"/>
                    <a:gd name="connsiteX21" fmla="*/ 7620 w 10000"/>
                    <a:gd name="connsiteY21" fmla="*/ 4885 h 10750"/>
                    <a:gd name="connsiteX22" fmla="*/ 8016 w 10000"/>
                    <a:gd name="connsiteY22" fmla="*/ 5137 h 10750"/>
                    <a:gd name="connsiteX23" fmla="*/ 8288 w 10000"/>
                    <a:gd name="connsiteY23" fmla="*/ 5534 h 10750"/>
                    <a:gd name="connsiteX24" fmla="*/ 8320 w 10000"/>
                    <a:gd name="connsiteY24" fmla="*/ 5870 h 10750"/>
                    <a:gd name="connsiteX25" fmla="*/ 8580 w 10000"/>
                    <a:gd name="connsiteY25" fmla="*/ 5942 h 10750"/>
                    <a:gd name="connsiteX26" fmla="*/ 8820 w 10000"/>
                    <a:gd name="connsiteY26" fmla="*/ 6051 h 10750"/>
                    <a:gd name="connsiteX27" fmla="*/ 9073 w 10000"/>
                    <a:gd name="connsiteY27" fmla="*/ 5438 h 10750"/>
                    <a:gd name="connsiteX28" fmla="*/ 9131 w 10000"/>
                    <a:gd name="connsiteY28" fmla="*/ 5113 h 10750"/>
                    <a:gd name="connsiteX29" fmla="*/ 9092 w 10000"/>
                    <a:gd name="connsiteY29" fmla="*/ 4885 h 10750"/>
                    <a:gd name="connsiteX30" fmla="*/ 9254 w 10000"/>
                    <a:gd name="connsiteY30" fmla="*/ 4921 h 10750"/>
                    <a:gd name="connsiteX31" fmla="*/ 9455 w 10000"/>
                    <a:gd name="connsiteY31" fmla="*/ 5173 h 10750"/>
                    <a:gd name="connsiteX32" fmla="*/ 9617 w 10000"/>
                    <a:gd name="connsiteY32" fmla="*/ 5341 h 10750"/>
                    <a:gd name="connsiteX33" fmla="*/ 9728 w 10000"/>
                    <a:gd name="connsiteY33" fmla="*/ 5954 h 10750"/>
                    <a:gd name="connsiteX34" fmla="*/ 9935 w 10000"/>
                    <a:gd name="connsiteY34" fmla="*/ 6375 h 10750"/>
                    <a:gd name="connsiteX35" fmla="*/ 9922 w 10000"/>
                    <a:gd name="connsiteY35" fmla="*/ 6567 h 10750"/>
                    <a:gd name="connsiteX36" fmla="*/ 9805 w 10000"/>
                    <a:gd name="connsiteY36" fmla="*/ 6640 h 10750"/>
                    <a:gd name="connsiteX37" fmla="*/ 9935 w 10000"/>
                    <a:gd name="connsiteY37" fmla="*/ 7120 h 10750"/>
                    <a:gd name="connsiteX38" fmla="*/ 9994 w 10000"/>
                    <a:gd name="connsiteY38" fmla="*/ 7962 h 10750"/>
                    <a:gd name="connsiteX39" fmla="*/ 10000 w 10000"/>
                    <a:gd name="connsiteY39" fmla="*/ 8719 h 10750"/>
                    <a:gd name="connsiteX40" fmla="*/ 9864 w 10000"/>
                    <a:gd name="connsiteY40" fmla="*/ 8851 h 10750"/>
                    <a:gd name="connsiteX41" fmla="*/ 9838 w 10000"/>
                    <a:gd name="connsiteY41" fmla="*/ 9091 h 10750"/>
                    <a:gd name="connsiteX42" fmla="*/ 9767 w 10000"/>
                    <a:gd name="connsiteY42" fmla="*/ 9464 h 10750"/>
                    <a:gd name="connsiteX43" fmla="*/ 9786 w 10000"/>
                    <a:gd name="connsiteY43" fmla="*/ 9813 h 10750"/>
                    <a:gd name="connsiteX44" fmla="*/ 9663 w 10000"/>
                    <a:gd name="connsiteY44" fmla="*/ 9897 h 10750"/>
                    <a:gd name="connsiteX45" fmla="*/ 9578 w 10000"/>
                    <a:gd name="connsiteY45" fmla="*/ 9765 h 10750"/>
                    <a:gd name="connsiteX46" fmla="*/ 9507 w 10000"/>
                    <a:gd name="connsiteY46" fmla="*/ 9885 h 10750"/>
                    <a:gd name="connsiteX47" fmla="*/ 9501 w 10000"/>
                    <a:gd name="connsiteY47" fmla="*/ 9873 h 10750"/>
                    <a:gd name="connsiteX48" fmla="*/ 9481 w 10000"/>
                    <a:gd name="connsiteY48" fmla="*/ 9813 h 10750"/>
                    <a:gd name="connsiteX49" fmla="*/ 9416 w 10000"/>
                    <a:gd name="connsiteY49" fmla="*/ 9668 h 10750"/>
                    <a:gd name="connsiteX50" fmla="*/ 9371 w 10000"/>
                    <a:gd name="connsiteY50" fmla="*/ 9608 h 10750"/>
                    <a:gd name="connsiteX51" fmla="*/ 9319 w 10000"/>
                    <a:gd name="connsiteY51" fmla="*/ 9584 h 10750"/>
                    <a:gd name="connsiteX52" fmla="*/ 9267 w 10000"/>
                    <a:gd name="connsiteY52" fmla="*/ 9548 h 10750"/>
                    <a:gd name="connsiteX53" fmla="*/ 9222 w 10000"/>
                    <a:gd name="connsiteY53" fmla="*/ 9548 h 10750"/>
                    <a:gd name="connsiteX54" fmla="*/ 9176 w 10000"/>
                    <a:gd name="connsiteY54" fmla="*/ 9584 h 10750"/>
                    <a:gd name="connsiteX55" fmla="*/ 9144 w 10000"/>
                    <a:gd name="connsiteY55" fmla="*/ 9632 h 10750"/>
                    <a:gd name="connsiteX56" fmla="*/ 9131 w 10000"/>
                    <a:gd name="connsiteY56" fmla="*/ 9692 h 10750"/>
                    <a:gd name="connsiteX57" fmla="*/ 9112 w 10000"/>
                    <a:gd name="connsiteY57" fmla="*/ 9741 h 10750"/>
                    <a:gd name="connsiteX58" fmla="*/ 9099 w 10000"/>
                    <a:gd name="connsiteY58" fmla="*/ 9765 h 10750"/>
                    <a:gd name="connsiteX59" fmla="*/ 9079 w 10000"/>
                    <a:gd name="connsiteY59" fmla="*/ 9789 h 10750"/>
                    <a:gd name="connsiteX60" fmla="*/ 9079 w 10000"/>
                    <a:gd name="connsiteY60" fmla="*/ 9801 h 10750"/>
                    <a:gd name="connsiteX61" fmla="*/ 9073 w 10000"/>
                    <a:gd name="connsiteY61" fmla="*/ 9801 h 10750"/>
                    <a:gd name="connsiteX62" fmla="*/ 9060 w 10000"/>
                    <a:gd name="connsiteY62" fmla="*/ 9789 h 10750"/>
                    <a:gd name="connsiteX63" fmla="*/ 9070 w 10000"/>
                    <a:gd name="connsiteY63" fmla="*/ 9999 h 10750"/>
                    <a:gd name="connsiteX64" fmla="*/ 9053 w 10000"/>
                    <a:gd name="connsiteY64" fmla="*/ 10365 h 10750"/>
                    <a:gd name="connsiteX65" fmla="*/ 8901 w 10000"/>
                    <a:gd name="connsiteY65" fmla="*/ 10281 h 10750"/>
                    <a:gd name="connsiteX66" fmla="*/ 8833 w 10000"/>
                    <a:gd name="connsiteY66" fmla="*/ 9854 h 10750"/>
                    <a:gd name="connsiteX67" fmla="*/ 8761 w 10000"/>
                    <a:gd name="connsiteY67" fmla="*/ 9674 h 10750"/>
                    <a:gd name="connsiteX68" fmla="*/ 8664 w 10000"/>
                    <a:gd name="connsiteY68" fmla="*/ 9512 h 10750"/>
                    <a:gd name="connsiteX69" fmla="*/ 8606 w 10000"/>
                    <a:gd name="connsiteY69" fmla="*/ 9476 h 10750"/>
                    <a:gd name="connsiteX70" fmla="*/ 8567 w 10000"/>
                    <a:gd name="connsiteY70" fmla="*/ 9464 h 10750"/>
                    <a:gd name="connsiteX71" fmla="*/ 8547 w 10000"/>
                    <a:gd name="connsiteY71" fmla="*/ 9464 h 10750"/>
                    <a:gd name="connsiteX72" fmla="*/ 8567 w 10000"/>
                    <a:gd name="connsiteY72" fmla="*/ 9440 h 10750"/>
                    <a:gd name="connsiteX73" fmla="*/ 8586 w 10000"/>
                    <a:gd name="connsiteY73" fmla="*/ 9404 h 10750"/>
                    <a:gd name="connsiteX74" fmla="*/ 8632 w 10000"/>
                    <a:gd name="connsiteY74" fmla="*/ 9332 h 10750"/>
                    <a:gd name="connsiteX75" fmla="*/ 8684 w 10000"/>
                    <a:gd name="connsiteY75" fmla="*/ 9272 h 10750"/>
                    <a:gd name="connsiteX76" fmla="*/ 8716 w 10000"/>
                    <a:gd name="connsiteY76" fmla="*/ 9200 h 10750"/>
                    <a:gd name="connsiteX77" fmla="*/ 8729 w 10000"/>
                    <a:gd name="connsiteY77" fmla="*/ 9128 h 10750"/>
                    <a:gd name="connsiteX78" fmla="*/ 8722 w 10000"/>
                    <a:gd name="connsiteY78" fmla="*/ 9067 h 10750"/>
                    <a:gd name="connsiteX79" fmla="*/ 8690 w 10000"/>
                    <a:gd name="connsiteY79" fmla="*/ 8971 h 10750"/>
                    <a:gd name="connsiteX80" fmla="*/ 8651 w 10000"/>
                    <a:gd name="connsiteY80" fmla="*/ 8839 h 10750"/>
                    <a:gd name="connsiteX81" fmla="*/ 8612 w 10000"/>
                    <a:gd name="connsiteY81" fmla="*/ 8719 h 10750"/>
                    <a:gd name="connsiteX82" fmla="*/ 8573 w 10000"/>
                    <a:gd name="connsiteY82" fmla="*/ 8587 h 10750"/>
                    <a:gd name="connsiteX83" fmla="*/ 8534 w 10000"/>
                    <a:gd name="connsiteY83" fmla="*/ 8479 h 10750"/>
                    <a:gd name="connsiteX84" fmla="*/ 8502 w 10000"/>
                    <a:gd name="connsiteY84" fmla="*/ 8406 h 10750"/>
                    <a:gd name="connsiteX85" fmla="*/ 8495 w 10000"/>
                    <a:gd name="connsiteY85" fmla="*/ 8370 h 10750"/>
                    <a:gd name="connsiteX86" fmla="*/ 8476 w 10000"/>
                    <a:gd name="connsiteY86" fmla="*/ 8382 h 10750"/>
                    <a:gd name="connsiteX87" fmla="*/ 8437 w 10000"/>
                    <a:gd name="connsiteY87" fmla="*/ 8418 h 10750"/>
                    <a:gd name="connsiteX88" fmla="*/ 8385 w 10000"/>
                    <a:gd name="connsiteY88" fmla="*/ 8479 h 10750"/>
                    <a:gd name="connsiteX89" fmla="*/ 8333 w 10000"/>
                    <a:gd name="connsiteY89" fmla="*/ 8515 h 10750"/>
                    <a:gd name="connsiteX90" fmla="*/ 8281 w 10000"/>
                    <a:gd name="connsiteY90" fmla="*/ 8575 h 10750"/>
                    <a:gd name="connsiteX91" fmla="*/ 8223 w 10000"/>
                    <a:gd name="connsiteY91" fmla="*/ 8623 h 10750"/>
                    <a:gd name="connsiteX92" fmla="*/ 8204 w 10000"/>
                    <a:gd name="connsiteY92" fmla="*/ 8659 h 10750"/>
                    <a:gd name="connsiteX93" fmla="*/ 8126 w 10000"/>
                    <a:gd name="connsiteY93" fmla="*/ 8779 h 10750"/>
                    <a:gd name="connsiteX94" fmla="*/ 8074 w 10000"/>
                    <a:gd name="connsiteY94" fmla="*/ 8779 h 10750"/>
                    <a:gd name="connsiteX95" fmla="*/ 8016 w 10000"/>
                    <a:gd name="connsiteY95" fmla="*/ 8755 h 10750"/>
                    <a:gd name="connsiteX96" fmla="*/ 7957 w 10000"/>
                    <a:gd name="connsiteY96" fmla="*/ 8707 h 10750"/>
                    <a:gd name="connsiteX97" fmla="*/ 7905 w 10000"/>
                    <a:gd name="connsiteY97" fmla="*/ 8635 h 10750"/>
                    <a:gd name="connsiteX98" fmla="*/ 7840 w 10000"/>
                    <a:gd name="connsiteY98" fmla="*/ 8587 h 10750"/>
                    <a:gd name="connsiteX99" fmla="*/ 7789 w 10000"/>
                    <a:gd name="connsiteY99" fmla="*/ 8539 h 10750"/>
                    <a:gd name="connsiteX100" fmla="*/ 7756 w 10000"/>
                    <a:gd name="connsiteY100" fmla="*/ 8491 h 10750"/>
                    <a:gd name="connsiteX101" fmla="*/ 7737 w 10000"/>
                    <a:gd name="connsiteY101" fmla="*/ 8479 h 10750"/>
                    <a:gd name="connsiteX102" fmla="*/ 7691 w 10000"/>
                    <a:gd name="connsiteY102" fmla="*/ 8563 h 10750"/>
                    <a:gd name="connsiteX103" fmla="*/ 7646 w 10000"/>
                    <a:gd name="connsiteY103" fmla="*/ 8623 h 10750"/>
                    <a:gd name="connsiteX104" fmla="*/ 7581 w 10000"/>
                    <a:gd name="connsiteY104" fmla="*/ 8707 h 10750"/>
                    <a:gd name="connsiteX105" fmla="*/ 7523 w 10000"/>
                    <a:gd name="connsiteY105" fmla="*/ 8815 h 10750"/>
                    <a:gd name="connsiteX106" fmla="*/ 7393 w 10000"/>
                    <a:gd name="connsiteY106" fmla="*/ 8959 h 10750"/>
                    <a:gd name="connsiteX107" fmla="*/ 7438 w 10000"/>
                    <a:gd name="connsiteY107" fmla="*/ 9115 h 10750"/>
                    <a:gd name="connsiteX108" fmla="*/ 7322 w 10000"/>
                    <a:gd name="connsiteY108" fmla="*/ 9248 h 10750"/>
                    <a:gd name="connsiteX109" fmla="*/ 7224 w 10000"/>
                    <a:gd name="connsiteY109" fmla="*/ 9416 h 10750"/>
                    <a:gd name="connsiteX110" fmla="*/ 7176 w 10000"/>
                    <a:gd name="connsiteY110" fmla="*/ 9692 h 10750"/>
                    <a:gd name="connsiteX111" fmla="*/ 7088 w 10000"/>
                    <a:gd name="connsiteY111" fmla="*/ 10040 h 10750"/>
                    <a:gd name="connsiteX112" fmla="*/ 7036 w 10000"/>
                    <a:gd name="connsiteY112" fmla="*/ 10402 h 10750"/>
                    <a:gd name="connsiteX113" fmla="*/ 6897 w 10000"/>
                    <a:gd name="connsiteY113" fmla="*/ 10702 h 10750"/>
                    <a:gd name="connsiteX114" fmla="*/ 6650 w 10000"/>
                    <a:gd name="connsiteY114" fmla="*/ 10636 h 10750"/>
                    <a:gd name="connsiteX115" fmla="*/ 6515 w 10000"/>
                    <a:gd name="connsiteY115" fmla="*/ 10642 h 10750"/>
                    <a:gd name="connsiteX116" fmla="*/ 6407 w 10000"/>
                    <a:gd name="connsiteY116" fmla="*/ 10654 h 10750"/>
                    <a:gd name="connsiteX117" fmla="*/ 6303 w 10000"/>
                    <a:gd name="connsiteY117" fmla="*/ 10666 h 10750"/>
                    <a:gd name="connsiteX118" fmla="*/ 6008 w 10000"/>
                    <a:gd name="connsiteY118" fmla="*/ 10564 h 10750"/>
                    <a:gd name="connsiteX119" fmla="*/ 5974 w 10000"/>
                    <a:gd name="connsiteY119" fmla="*/ 10750 h 10750"/>
                    <a:gd name="connsiteX120" fmla="*/ 5910 w 10000"/>
                    <a:gd name="connsiteY120" fmla="*/ 10408 h 10750"/>
                    <a:gd name="connsiteX121" fmla="*/ 5947 w 10000"/>
                    <a:gd name="connsiteY121" fmla="*/ 10155 h 10750"/>
                    <a:gd name="connsiteX122" fmla="*/ 5943 w 10000"/>
                    <a:gd name="connsiteY122" fmla="*/ 9897 h 10750"/>
                    <a:gd name="connsiteX123" fmla="*/ 5911 w 10000"/>
                    <a:gd name="connsiteY123" fmla="*/ 9795 h 10750"/>
                    <a:gd name="connsiteX124" fmla="*/ 5924 w 10000"/>
                    <a:gd name="connsiteY124" fmla="*/ 9693 h 10750"/>
                    <a:gd name="connsiteX125" fmla="*/ 5885 w 10000"/>
                    <a:gd name="connsiteY125" fmla="*/ 9620 h 10750"/>
                    <a:gd name="connsiteX126" fmla="*/ 5872 w 10000"/>
                    <a:gd name="connsiteY126" fmla="*/ 9584 h 10750"/>
                    <a:gd name="connsiteX127" fmla="*/ 5911 w 10000"/>
                    <a:gd name="connsiteY127" fmla="*/ 9518 h 10750"/>
                    <a:gd name="connsiteX128" fmla="*/ 5821 w 10000"/>
                    <a:gd name="connsiteY128" fmla="*/ 9512 h 10750"/>
                    <a:gd name="connsiteX129" fmla="*/ 5668 w 10000"/>
                    <a:gd name="connsiteY129" fmla="*/ 9464 h 10750"/>
                    <a:gd name="connsiteX130" fmla="*/ 5571 w 10000"/>
                    <a:gd name="connsiteY130" fmla="*/ 9416 h 10750"/>
                    <a:gd name="connsiteX131" fmla="*/ 5525 w 10000"/>
                    <a:gd name="connsiteY131" fmla="*/ 9380 h 10750"/>
                    <a:gd name="connsiteX132" fmla="*/ 5493 w 10000"/>
                    <a:gd name="connsiteY132" fmla="*/ 9320 h 10750"/>
                    <a:gd name="connsiteX133" fmla="*/ 5460 w 10000"/>
                    <a:gd name="connsiteY133" fmla="*/ 9248 h 10750"/>
                    <a:gd name="connsiteX134" fmla="*/ 5441 w 10000"/>
                    <a:gd name="connsiteY134" fmla="*/ 9188 h 10750"/>
                    <a:gd name="connsiteX135" fmla="*/ 5409 w 10000"/>
                    <a:gd name="connsiteY135" fmla="*/ 9116 h 10750"/>
                    <a:gd name="connsiteX136" fmla="*/ 5376 w 10000"/>
                    <a:gd name="connsiteY136" fmla="*/ 9104 h 10750"/>
                    <a:gd name="connsiteX137" fmla="*/ 5331 w 10000"/>
                    <a:gd name="connsiteY137" fmla="*/ 9104 h 10750"/>
                    <a:gd name="connsiteX138" fmla="*/ 5272 w 10000"/>
                    <a:gd name="connsiteY138" fmla="*/ 9128 h 10750"/>
                    <a:gd name="connsiteX139" fmla="*/ 5188 w 10000"/>
                    <a:gd name="connsiteY139" fmla="*/ 9236 h 10750"/>
                    <a:gd name="connsiteX140" fmla="*/ 5110 w 10000"/>
                    <a:gd name="connsiteY140" fmla="*/ 9344 h 10750"/>
                    <a:gd name="connsiteX141" fmla="*/ 5026 w 10000"/>
                    <a:gd name="connsiteY141" fmla="*/ 9464 h 10750"/>
                    <a:gd name="connsiteX142" fmla="*/ 4955 w 10000"/>
                    <a:gd name="connsiteY142" fmla="*/ 9584 h 10750"/>
                    <a:gd name="connsiteX143" fmla="*/ 4909 w 10000"/>
                    <a:gd name="connsiteY143" fmla="*/ 9692 h 10750"/>
                    <a:gd name="connsiteX144" fmla="*/ 4844 w 10000"/>
                    <a:gd name="connsiteY144" fmla="*/ 9813 h 10750"/>
                    <a:gd name="connsiteX145" fmla="*/ 4799 w 10000"/>
                    <a:gd name="connsiteY145" fmla="*/ 9873 h 10750"/>
                    <a:gd name="connsiteX146" fmla="*/ 4760 w 10000"/>
                    <a:gd name="connsiteY146" fmla="*/ 9945 h 10750"/>
                    <a:gd name="connsiteX147" fmla="*/ 4708 w 10000"/>
                    <a:gd name="connsiteY147" fmla="*/ 9993 h 10750"/>
                    <a:gd name="connsiteX148" fmla="*/ 4669 w 10000"/>
                    <a:gd name="connsiteY148" fmla="*/ 10029 h 10750"/>
                    <a:gd name="connsiteX149" fmla="*/ 4650 w 10000"/>
                    <a:gd name="connsiteY149" fmla="*/ 10041 h 10750"/>
                    <a:gd name="connsiteX150" fmla="*/ 4624 w 10000"/>
                    <a:gd name="connsiteY150" fmla="*/ 10029 h 10750"/>
                    <a:gd name="connsiteX151" fmla="*/ 4624 w 10000"/>
                    <a:gd name="connsiteY151" fmla="*/ 9993 h 10750"/>
                    <a:gd name="connsiteX152" fmla="*/ 4656 w 10000"/>
                    <a:gd name="connsiteY152" fmla="*/ 9813 h 10750"/>
                    <a:gd name="connsiteX153" fmla="*/ 4689 w 10000"/>
                    <a:gd name="connsiteY153" fmla="*/ 9584 h 10750"/>
                    <a:gd name="connsiteX154" fmla="*/ 4689 w 10000"/>
                    <a:gd name="connsiteY154" fmla="*/ 9392 h 10750"/>
                    <a:gd name="connsiteX155" fmla="*/ 4669 w 10000"/>
                    <a:gd name="connsiteY155" fmla="*/ 9320 h 10750"/>
                    <a:gd name="connsiteX156" fmla="*/ 4637 w 10000"/>
                    <a:gd name="connsiteY156" fmla="*/ 9260 h 10750"/>
                    <a:gd name="connsiteX157" fmla="*/ 4559 w 10000"/>
                    <a:gd name="connsiteY157" fmla="*/ 9236 h 10750"/>
                    <a:gd name="connsiteX158" fmla="*/ 4488 w 10000"/>
                    <a:gd name="connsiteY158" fmla="*/ 9260 h 10750"/>
                    <a:gd name="connsiteX159" fmla="*/ 4429 w 10000"/>
                    <a:gd name="connsiteY159" fmla="*/ 9320 h 10750"/>
                    <a:gd name="connsiteX160" fmla="*/ 4351 w 10000"/>
                    <a:gd name="connsiteY160" fmla="*/ 9368 h 10750"/>
                    <a:gd name="connsiteX161" fmla="*/ 4261 w 10000"/>
                    <a:gd name="connsiteY161" fmla="*/ 9404 h 10750"/>
                    <a:gd name="connsiteX162" fmla="*/ 4163 w 10000"/>
                    <a:gd name="connsiteY162" fmla="*/ 9416 h 10750"/>
                    <a:gd name="connsiteX163" fmla="*/ 4053 w 10000"/>
                    <a:gd name="connsiteY163" fmla="*/ 9380 h 10750"/>
                    <a:gd name="connsiteX164" fmla="*/ 3930 w 10000"/>
                    <a:gd name="connsiteY164" fmla="*/ 9320 h 10750"/>
                    <a:gd name="connsiteX165" fmla="*/ 3820 w 10000"/>
                    <a:gd name="connsiteY165" fmla="*/ 9236 h 10750"/>
                    <a:gd name="connsiteX166" fmla="*/ 3722 w 10000"/>
                    <a:gd name="connsiteY166" fmla="*/ 9128 h 10750"/>
                    <a:gd name="connsiteX167" fmla="*/ 3632 w 10000"/>
                    <a:gd name="connsiteY167" fmla="*/ 9055 h 10750"/>
                    <a:gd name="connsiteX168" fmla="*/ 3586 w 10000"/>
                    <a:gd name="connsiteY168" fmla="*/ 9007 h 10750"/>
                    <a:gd name="connsiteX169" fmla="*/ 3547 w 10000"/>
                    <a:gd name="connsiteY169" fmla="*/ 8983 h 10750"/>
                    <a:gd name="connsiteX170" fmla="*/ 3495 w 10000"/>
                    <a:gd name="connsiteY170" fmla="*/ 8995 h 10750"/>
                    <a:gd name="connsiteX171" fmla="*/ 3444 w 10000"/>
                    <a:gd name="connsiteY171" fmla="*/ 9031 h 10750"/>
                    <a:gd name="connsiteX172" fmla="*/ 3346 w 10000"/>
                    <a:gd name="connsiteY172" fmla="*/ 9031 h 10750"/>
                    <a:gd name="connsiteX173" fmla="*/ 3288 w 10000"/>
                    <a:gd name="connsiteY173" fmla="*/ 8971 h 10750"/>
                    <a:gd name="connsiteX174" fmla="*/ 3217 w 10000"/>
                    <a:gd name="connsiteY174" fmla="*/ 8863 h 10750"/>
                    <a:gd name="connsiteX175" fmla="*/ 3132 w 10000"/>
                    <a:gd name="connsiteY175" fmla="*/ 8767 h 10750"/>
                    <a:gd name="connsiteX176" fmla="*/ 3054 w 10000"/>
                    <a:gd name="connsiteY176" fmla="*/ 8647 h 10750"/>
                    <a:gd name="connsiteX177" fmla="*/ 2977 w 10000"/>
                    <a:gd name="connsiteY177" fmla="*/ 8563 h 10750"/>
                    <a:gd name="connsiteX178" fmla="*/ 2912 w 10000"/>
                    <a:gd name="connsiteY178" fmla="*/ 8479 h 10750"/>
                    <a:gd name="connsiteX179" fmla="*/ 2873 w 10000"/>
                    <a:gd name="connsiteY179" fmla="*/ 8406 h 10750"/>
                    <a:gd name="connsiteX180" fmla="*/ 2821 w 10000"/>
                    <a:gd name="connsiteY180" fmla="*/ 8346 h 10750"/>
                    <a:gd name="connsiteX181" fmla="*/ 2756 w 10000"/>
                    <a:gd name="connsiteY181" fmla="*/ 8262 h 10750"/>
                    <a:gd name="connsiteX182" fmla="*/ 2685 w 10000"/>
                    <a:gd name="connsiteY182" fmla="*/ 8154 h 10750"/>
                    <a:gd name="connsiteX183" fmla="*/ 2607 w 10000"/>
                    <a:gd name="connsiteY183" fmla="*/ 8034 h 10750"/>
                    <a:gd name="connsiteX184" fmla="*/ 2536 w 10000"/>
                    <a:gd name="connsiteY184" fmla="*/ 7938 h 10750"/>
                    <a:gd name="connsiteX185" fmla="*/ 2471 w 10000"/>
                    <a:gd name="connsiteY185" fmla="*/ 7829 h 10750"/>
                    <a:gd name="connsiteX186" fmla="*/ 2451 w 10000"/>
                    <a:gd name="connsiteY186" fmla="*/ 7757 h 10750"/>
                    <a:gd name="connsiteX187" fmla="*/ 2432 w 10000"/>
                    <a:gd name="connsiteY187" fmla="*/ 7649 h 10750"/>
                    <a:gd name="connsiteX188" fmla="*/ 2425 w 10000"/>
                    <a:gd name="connsiteY188" fmla="*/ 7517 h 10750"/>
                    <a:gd name="connsiteX189" fmla="*/ 2412 w 10000"/>
                    <a:gd name="connsiteY189" fmla="*/ 7397 h 10750"/>
                    <a:gd name="connsiteX190" fmla="*/ 2387 w 10000"/>
                    <a:gd name="connsiteY190" fmla="*/ 7301 h 10750"/>
                    <a:gd name="connsiteX191" fmla="*/ 2361 w 10000"/>
                    <a:gd name="connsiteY191" fmla="*/ 7241 h 10750"/>
                    <a:gd name="connsiteX192" fmla="*/ 2335 w 10000"/>
                    <a:gd name="connsiteY192" fmla="*/ 7241 h 10750"/>
                    <a:gd name="connsiteX193" fmla="*/ 2270 w 10000"/>
                    <a:gd name="connsiteY193" fmla="*/ 7325 h 10750"/>
                    <a:gd name="connsiteX194" fmla="*/ 2224 w 10000"/>
                    <a:gd name="connsiteY194" fmla="*/ 7385 h 10750"/>
                    <a:gd name="connsiteX195" fmla="*/ 2185 w 10000"/>
                    <a:gd name="connsiteY195" fmla="*/ 7433 h 10750"/>
                    <a:gd name="connsiteX196" fmla="*/ 2140 w 10000"/>
                    <a:gd name="connsiteY196" fmla="*/ 7445 h 10750"/>
                    <a:gd name="connsiteX197" fmla="*/ 2114 w 10000"/>
                    <a:gd name="connsiteY197" fmla="*/ 7409 h 10750"/>
                    <a:gd name="connsiteX198" fmla="*/ 2095 w 10000"/>
                    <a:gd name="connsiteY198" fmla="*/ 7337 h 10750"/>
                    <a:gd name="connsiteX199" fmla="*/ 2043 w 10000"/>
                    <a:gd name="connsiteY199" fmla="*/ 7072 h 10750"/>
                    <a:gd name="connsiteX200" fmla="*/ 1952 w 10000"/>
                    <a:gd name="connsiteY200" fmla="*/ 6844 h 10750"/>
                    <a:gd name="connsiteX201" fmla="*/ 1835 w 10000"/>
                    <a:gd name="connsiteY201" fmla="*/ 6604 h 10750"/>
                    <a:gd name="connsiteX202" fmla="*/ 1764 w 10000"/>
                    <a:gd name="connsiteY202" fmla="*/ 6483 h 10750"/>
                    <a:gd name="connsiteX203" fmla="*/ 1673 w 10000"/>
                    <a:gd name="connsiteY203" fmla="*/ 6339 h 10750"/>
                    <a:gd name="connsiteX204" fmla="*/ 1518 w 10000"/>
                    <a:gd name="connsiteY204" fmla="*/ 6075 h 10750"/>
                    <a:gd name="connsiteX205" fmla="*/ 1453 w 10000"/>
                    <a:gd name="connsiteY205" fmla="*/ 5942 h 10750"/>
                    <a:gd name="connsiteX206" fmla="*/ 1407 w 10000"/>
                    <a:gd name="connsiteY206" fmla="*/ 5846 h 10750"/>
                    <a:gd name="connsiteX207" fmla="*/ 1349 w 10000"/>
                    <a:gd name="connsiteY207" fmla="*/ 5750 h 10750"/>
                    <a:gd name="connsiteX208" fmla="*/ 1297 w 10000"/>
                    <a:gd name="connsiteY208" fmla="*/ 5738 h 10750"/>
                    <a:gd name="connsiteX209" fmla="*/ 1232 w 10000"/>
                    <a:gd name="connsiteY209" fmla="*/ 5738 h 10750"/>
                    <a:gd name="connsiteX210" fmla="*/ 1187 w 10000"/>
                    <a:gd name="connsiteY210" fmla="*/ 5798 h 10750"/>
                    <a:gd name="connsiteX211" fmla="*/ 1109 w 10000"/>
                    <a:gd name="connsiteY211" fmla="*/ 5918 h 10750"/>
                    <a:gd name="connsiteX212" fmla="*/ 1070 w 10000"/>
                    <a:gd name="connsiteY212" fmla="*/ 5930 h 10750"/>
                    <a:gd name="connsiteX213" fmla="*/ 1018 w 10000"/>
                    <a:gd name="connsiteY213" fmla="*/ 5870 h 10750"/>
                    <a:gd name="connsiteX214" fmla="*/ 973 w 10000"/>
                    <a:gd name="connsiteY214" fmla="*/ 5786 h 10750"/>
                    <a:gd name="connsiteX215" fmla="*/ 921 w 10000"/>
                    <a:gd name="connsiteY215" fmla="*/ 5606 h 10750"/>
                    <a:gd name="connsiteX216" fmla="*/ 850 w 10000"/>
                    <a:gd name="connsiteY216" fmla="*/ 5402 h 10750"/>
                    <a:gd name="connsiteX217" fmla="*/ 752 w 10000"/>
                    <a:gd name="connsiteY217" fmla="*/ 5221 h 10750"/>
                    <a:gd name="connsiteX218" fmla="*/ 636 w 10000"/>
                    <a:gd name="connsiteY218" fmla="*/ 5041 h 10750"/>
                    <a:gd name="connsiteX219" fmla="*/ 525 w 10000"/>
                    <a:gd name="connsiteY219" fmla="*/ 4885 h 10750"/>
                    <a:gd name="connsiteX220" fmla="*/ 435 w 10000"/>
                    <a:gd name="connsiteY220" fmla="*/ 4741 h 10750"/>
                    <a:gd name="connsiteX221" fmla="*/ 370 w 10000"/>
                    <a:gd name="connsiteY221" fmla="*/ 4620 h 10750"/>
                    <a:gd name="connsiteX222" fmla="*/ 305 w 10000"/>
                    <a:gd name="connsiteY222" fmla="*/ 4488 h 10750"/>
                    <a:gd name="connsiteX223" fmla="*/ 253 w 10000"/>
                    <a:gd name="connsiteY223" fmla="*/ 4368 h 10750"/>
                    <a:gd name="connsiteX224" fmla="*/ 214 w 10000"/>
                    <a:gd name="connsiteY224" fmla="*/ 4272 h 10750"/>
                    <a:gd name="connsiteX225" fmla="*/ 188 w 10000"/>
                    <a:gd name="connsiteY225" fmla="*/ 4212 h 10750"/>
                    <a:gd name="connsiteX226" fmla="*/ 182 w 10000"/>
                    <a:gd name="connsiteY226" fmla="*/ 4188 h 10750"/>
                    <a:gd name="connsiteX227" fmla="*/ 162 w 10000"/>
                    <a:gd name="connsiteY227" fmla="*/ 4188 h 10750"/>
                    <a:gd name="connsiteX228" fmla="*/ 143 w 10000"/>
                    <a:gd name="connsiteY228" fmla="*/ 4200 h 10750"/>
                    <a:gd name="connsiteX229" fmla="*/ 110 w 10000"/>
                    <a:gd name="connsiteY229" fmla="*/ 4200 h 10750"/>
                    <a:gd name="connsiteX230" fmla="*/ 32 w 10000"/>
                    <a:gd name="connsiteY230" fmla="*/ 4164 h 10750"/>
                    <a:gd name="connsiteX231" fmla="*/ 6 w 10000"/>
                    <a:gd name="connsiteY231" fmla="*/ 4128 h 10750"/>
                    <a:gd name="connsiteX232" fmla="*/ 0 w 10000"/>
                    <a:gd name="connsiteY232" fmla="*/ 4055 h 10750"/>
                    <a:gd name="connsiteX233" fmla="*/ 39 w 10000"/>
                    <a:gd name="connsiteY233" fmla="*/ 3839 h 10750"/>
                    <a:gd name="connsiteX234" fmla="*/ 45 w 10000"/>
                    <a:gd name="connsiteY234" fmla="*/ 3719 h 10750"/>
                    <a:gd name="connsiteX235" fmla="*/ 45 w 10000"/>
                    <a:gd name="connsiteY235" fmla="*/ 3503 h 10750"/>
                    <a:gd name="connsiteX236" fmla="*/ 39 w 10000"/>
                    <a:gd name="connsiteY236" fmla="*/ 3382 h 10750"/>
                    <a:gd name="connsiteX237" fmla="*/ 45 w 10000"/>
                    <a:gd name="connsiteY237" fmla="*/ 3250 h 10750"/>
                    <a:gd name="connsiteX238" fmla="*/ 45 w 10000"/>
                    <a:gd name="connsiteY238" fmla="*/ 3118 h 10750"/>
                    <a:gd name="connsiteX239" fmla="*/ 32 w 10000"/>
                    <a:gd name="connsiteY239" fmla="*/ 3010 h 10750"/>
                    <a:gd name="connsiteX240" fmla="*/ 26 w 10000"/>
                    <a:gd name="connsiteY240" fmla="*/ 2902 h 10750"/>
                    <a:gd name="connsiteX241" fmla="*/ 13 w 10000"/>
                    <a:gd name="connsiteY241" fmla="*/ 2841 h 10750"/>
                    <a:gd name="connsiteX242" fmla="*/ 39 w 10000"/>
                    <a:gd name="connsiteY242" fmla="*/ 2781 h 10750"/>
                    <a:gd name="connsiteX243" fmla="*/ 78 w 10000"/>
                    <a:gd name="connsiteY243" fmla="*/ 2769 h 10750"/>
                    <a:gd name="connsiteX244" fmla="*/ 117 w 10000"/>
                    <a:gd name="connsiteY244" fmla="*/ 2781 h 10750"/>
                    <a:gd name="connsiteX245" fmla="*/ 156 w 10000"/>
                    <a:gd name="connsiteY245" fmla="*/ 2829 h 10750"/>
                    <a:gd name="connsiteX246" fmla="*/ 182 w 10000"/>
                    <a:gd name="connsiteY246" fmla="*/ 2902 h 10750"/>
                    <a:gd name="connsiteX247" fmla="*/ 208 w 10000"/>
                    <a:gd name="connsiteY247" fmla="*/ 2986 h 10750"/>
                    <a:gd name="connsiteX248" fmla="*/ 227 w 10000"/>
                    <a:gd name="connsiteY248" fmla="*/ 3046 h 10750"/>
                    <a:gd name="connsiteX249" fmla="*/ 259 w 10000"/>
                    <a:gd name="connsiteY249" fmla="*/ 3082 h 10750"/>
                    <a:gd name="connsiteX250" fmla="*/ 305 w 10000"/>
                    <a:gd name="connsiteY250" fmla="*/ 3058 h 10750"/>
                    <a:gd name="connsiteX251" fmla="*/ 370 w 10000"/>
                    <a:gd name="connsiteY251" fmla="*/ 3010 h 10750"/>
                    <a:gd name="connsiteX252" fmla="*/ 444 w 10000"/>
                    <a:gd name="connsiteY252" fmla="*/ 2829 h 10750"/>
                    <a:gd name="connsiteX253" fmla="*/ 422 w 10000"/>
                    <a:gd name="connsiteY253" fmla="*/ 2120 h 10750"/>
                    <a:gd name="connsiteX254" fmla="*/ 376 w 10000"/>
                    <a:gd name="connsiteY254" fmla="*/ 2048 h 10750"/>
                    <a:gd name="connsiteX255" fmla="*/ 344 w 10000"/>
                    <a:gd name="connsiteY255" fmla="*/ 1988 h 10750"/>
                    <a:gd name="connsiteX256" fmla="*/ 337 w 10000"/>
                    <a:gd name="connsiteY256" fmla="*/ 1916 h 10750"/>
                    <a:gd name="connsiteX257" fmla="*/ 357 w 10000"/>
                    <a:gd name="connsiteY257" fmla="*/ 1808 h 10750"/>
                    <a:gd name="connsiteX258" fmla="*/ 376 w 10000"/>
                    <a:gd name="connsiteY258" fmla="*/ 1652 h 10750"/>
                    <a:gd name="connsiteX259" fmla="*/ 402 w 10000"/>
                    <a:gd name="connsiteY259" fmla="*/ 1507 h 10750"/>
                    <a:gd name="connsiteX260" fmla="*/ 409 w 10000"/>
                    <a:gd name="connsiteY260" fmla="*/ 1351 h 10750"/>
                    <a:gd name="connsiteX261" fmla="*/ 435 w 10000"/>
                    <a:gd name="connsiteY261" fmla="*/ 1195 h 10750"/>
                    <a:gd name="connsiteX262" fmla="*/ 460 w 10000"/>
                    <a:gd name="connsiteY262" fmla="*/ 1099 h 10750"/>
                    <a:gd name="connsiteX263" fmla="*/ 486 w 10000"/>
                    <a:gd name="connsiteY263" fmla="*/ 1039 h 10750"/>
                    <a:gd name="connsiteX264" fmla="*/ 512 w 10000"/>
                    <a:gd name="connsiteY264" fmla="*/ 1003 h 10750"/>
                    <a:gd name="connsiteX265" fmla="*/ 532 w 10000"/>
                    <a:gd name="connsiteY265" fmla="*/ 966 h 10750"/>
                    <a:gd name="connsiteX266" fmla="*/ 558 w 10000"/>
                    <a:gd name="connsiteY266" fmla="*/ 918 h 10750"/>
                    <a:gd name="connsiteX267" fmla="*/ 558 w 10000"/>
                    <a:gd name="connsiteY267" fmla="*/ 906 h 10750"/>
                    <a:gd name="connsiteX268" fmla="*/ 584 w 10000"/>
                    <a:gd name="connsiteY268" fmla="*/ 624 h 10750"/>
                    <a:gd name="connsiteX269" fmla="*/ 623 w 10000"/>
                    <a:gd name="connsiteY269" fmla="*/ 257 h 10750"/>
                    <a:gd name="connsiteX270" fmla="*/ 681 w 10000"/>
                    <a:gd name="connsiteY270" fmla="*/ 0 h 10750"/>
                    <a:gd name="connsiteX271" fmla="*/ 1008 w 10000"/>
                    <a:gd name="connsiteY271" fmla="*/ 59 h 10750"/>
                    <a:gd name="connsiteX272" fmla="*/ 1255 w 10000"/>
                    <a:gd name="connsiteY272" fmla="*/ 18 h 10750"/>
                    <a:gd name="connsiteX273" fmla="*/ 1706 w 10000"/>
                    <a:gd name="connsiteY273" fmla="*/ 414 h 10750"/>
                    <a:gd name="connsiteX274" fmla="*/ 1829 w 10000"/>
                    <a:gd name="connsiteY274" fmla="*/ 594 h 10750"/>
                    <a:gd name="connsiteX275" fmla="*/ 2036 w 10000"/>
                    <a:gd name="connsiteY275" fmla="*/ 546 h 10750"/>
                    <a:gd name="connsiteX276" fmla="*/ 2166 w 10000"/>
                    <a:gd name="connsiteY276" fmla="*/ 257 h 10750"/>
                    <a:gd name="connsiteX277" fmla="*/ 2737 w 10000"/>
                    <a:gd name="connsiteY277" fmla="*/ 462 h 10750"/>
                    <a:gd name="connsiteX278" fmla="*/ 2905 w 10000"/>
                    <a:gd name="connsiteY278" fmla="*/ 702 h 10750"/>
                    <a:gd name="connsiteX279" fmla="*/ 3093 w 10000"/>
                    <a:gd name="connsiteY279" fmla="*/ 798 h 10750"/>
                    <a:gd name="connsiteX280" fmla="*/ 3567 w 10000"/>
                    <a:gd name="connsiteY280" fmla="*/ 546 h 10750"/>
                    <a:gd name="connsiteX281" fmla="*/ 3696 w 10000"/>
                    <a:gd name="connsiteY281" fmla="*/ 702 h 10750"/>
                    <a:gd name="connsiteX282" fmla="*/ 4073 w 10000"/>
                    <a:gd name="connsiteY282" fmla="*/ 245 h 10750"/>
                    <a:gd name="connsiteX283" fmla="*/ 4475 w 10000"/>
                    <a:gd name="connsiteY283" fmla="*/ 245 h 10750"/>
                    <a:gd name="connsiteX284" fmla="*/ 4715 w 10000"/>
                    <a:gd name="connsiteY284" fmla="*/ 41 h 10750"/>
                    <a:gd name="connsiteX0" fmla="*/ 4715 w 10000"/>
                    <a:gd name="connsiteY0" fmla="*/ 41 h 10726"/>
                    <a:gd name="connsiteX1" fmla="*/ 5045 w 10000"/>
                    <a:gd name="connsiteY1" fmla="*/ 113 h 10726"/>
                    <a:gd name="connsiteX2" fmla="*/ 5441 w 10000"/>
                    <a:gd name="connsiteY2" fmla="*/ 594 h 10726"/>
                    <a:gd name="connsiteX3" fmla="*/ 5752 w 10000"/>
                    <a:gd name="connsiteY3" fmla="*/ 522 h 10726"/>
                    <a:gd name="connsiteX4" fmla="*/ 5759 w 10000"/>
                    <a:gd name="connsiteY4" fmla="*/ 738 h 10726"/>
                    <a:gd name="connsiteX5" fmla="*/ 5623 w 10000"/>
                    <a:gd name="connsiteY5" fmla="*/ 906 h 10726"/>
                    <a:gd name="connsiteX6" fmla="*/ 5752 w 10000"/>
                    <a:gd name="connsiteY6" fmla="*/ 1039 h 10726"/>
                    <a:gd name="connsiteX7" fmla="*/ 5752 w 10000"/>
                    <a:gd name="connsiteY7" fmla="*/ 1351 h 10726"/>
                    <a:gd name="connsiteX8" fmla="*/ 5636 w 10000"/>
                    <a:gd name="connsiteY8" fmla="*/ 1916 h 10726"/>
                    <a:gd name="connsiteX9" fmla="*/ 5642 w 10000"/>
                    <a:gd name="connsiteY9" fmla="*/ 2265 h 10726"/>
                    <a:gd name="connsiteX10" fmla="*/ 5486 w 10000"/>
                    <a:gd name="connsiteY10" fmla="*/ 2265 h 10726"/>
                    <a:gd name="connsiteX11" fmla="*/ 5512 w 10000"/>
                    <a:gd name="connsiteY11" fmla="*/ 2781 h 10726"/>
                    <a:gd name="connsiteX12" fmla="*/ 5700 w 10000"/>
                    <a:gd name="connsiteY12" fmla="*/ 3370 h 10726"/>
                    <a:gd name="connsiteX13" fmla="*/ 5869 w 10000"/>
                    <a:gd name="connsiteY13" fmla="*/ 4079 h 10726"/>
                    <a:gd name="connsiteX14" fmla="*/ 6122 w 10000"/>
                    <a:gd name="connsiteY14" fmla="*/ 4055 h 10726"/>
                    <a:gd name="connsiteX15" fmla="*/ 6375 w 10000"/>
                    <a:gd name="connsiteY15" fmla="*/ 4284 h 10726"/>
                    <a:gd name="connsiteX16" fmla="*/ 6453 w 10000"/>
                    <a:gd name="connsiteY16" fmla="*/ 4296 h 10726"/>
                    <a:gd name="connsiteX17" fmla="*/ 6569 w 10000"/>
                    <a:gd name="connsiteY17" fmla="*/ 4404 h 10726"/>
                    <a:gd name="connsiteX18" fmla="*/ 6829 w 10000"/>
                    <a:gd name="connsiteY18" fmla="*/ 4704 h 10726"/>
                    <a:gd name="connsiteX19" fmla="*/ 7049 w 10000"/>
                    <a:gd name="connsiteY19" fmla="*/ 4680 h 10726"/>
                    <a:gd name="connsiteX20" fmla="*/ 7283 w 10000"/>
                    <a:gd name="connsiteY20" fmla="*/ 4885 h 10726"/>
                    <a:gd name="connsiteX21" fmla="*/ 7620 w 10000"/>
                    <a:gd name="connsiteY21" fmla="*/ 4885 h 10726"/>
                    <a:gd name="connsiteX22" fmla="*/ 8016 w 10000"/>
                    <a:gd name="connsiteY22" fmla="*/ 5137 h 10726"/>
                    <a:gd name="connsiteX23" fmla="*/ 8288 w 10000"/>
                    <a:gd name="connsiteY23" fmla="*/ 5534 h 10726"/>
                    <a:gd name="connsiteX24" fmla="*/ 8320 w 10000"/>
                    <a:gd name="connsiteY24" fmla="*/ 5870 h 10726"/>
                    <a:gd name="connsiteX25" fmla="*/ 8580 w 10000"/>
                    <a:gd name="connsiteY25" fmla="*/ 5942 h 10726"/>
                    <a:gd name="connsiteX26" fmla="*/ 8820 w 10000"/>
                    <a:gd name="connsiteY26" fmla="*/ 6051 h 10726"/>
                    <a:gd name="connsiteX27" fmla="*/ 9073 w 10000"/>
                    <a:gd name="connsiteY27" fmla="*/ 5438 h 10726"/>
                    <a:gd name="connsiteX28" fmla="*/ 9131 w 10000"/>
                    <a:gd name="connsiteY28" fmla="*/ 5113 h 10726"/>
                    <a:gd name="connsiteX29" fmla="*/ 9092 w 10000"/>
                    <a:gd name="connsiteY29" fmla="*/ 4885 h 10726"/>
                    <a:gd name="connsiteX30" fmla="*/ 9254 w 10000"/>
                    <a:gd name="connsiteY30" fmla="*/ 4921 h 10726"/>
                    <a:gd name="connsiteX31" fmla="*/ 9455 w 10000"/>
                    <a:gd name="connsiteY31" fmla="*/ 5173 h 10726"/>
                    <a:gd name="connsiteX32" fmla="*/ 9617 w 10000"/>
                    <a:gd name="connsiteY32" fmla="*/ 5341 h 10726"/>
                    <a:gd name="connsiteX33" fmla="*/ 9728 w 10000"/>
                    <a:gd name="connsiteY33" fmla="*/ 5954 h 10726"/>
                    <a:gd name="connsiteX34" fmla="*/ 9935 w 10000"/>
                    <a:gd name="connsiteY34" fmla="*/ 6375 h 10726"/>
                    <a:gd name="connsiteX35" fmla="*/ 9922 w 10000"/>
                    <a:gd name="connsiteY35" fmla="*/ 6567 h 10726"/>
                    <a:gd name="connsiteX36" fmla="*/ 9805 w 10000"/>
                    <a:gd name="connsiteY36" fmla="*/ 6640 h 10726"/>
                    <a:gd name="connsiteX37" fmla="*/ 9935 w 10000"/>
                    <a:gd name="connsiteY37" fmla="*/ 7120 h 10726"/>
                    <a:gd name="connsiteX38" fmla="*/ 9994 w 10000"/>
                    <a:gd name="connsiteY38" fmla="*/ 7962 h 10726"/>
                    <a:gd name="connsiteX39" fmla="*/ 10000 w 10000"/>
                    <a:gd name="connsiteY39" fmla="*/ 8719 h 10726"/>
                    <a:gd name="connsiteX40" fmla="*/ 9864 w 10000"/>
                    <a:gd name="connsiteY40" fmla="*/ 8851 h 10726"/>
                    <a:gd name="connsiteX41" fmla="*/ 9838 w 10000"/>
                    <a:gd name="connsiteY41" fmla="*/ 9091 h 10726"/>
                    <a:gd name="connsiteX42" fmla="*/ 9767 w 10000"/>
                    <a:gd name="connsiteY42" fmla="*/ 9464 h 10726"/>
                    <a:gd name="connsiteX43" fmla="*/ 9786 w 10000"/>
                    <a:gd name="connsiteY43" fmla="*/ 9813 h 10726"/>
                    <a:gd name="connsiteX44" fmla="*/ 9663 w 10000"/>
                    <a:gd name="connsiteY44" fmla="*/ 9897 h 10726"/>
                    <a:gd name="connsiteX45" fmla="*/ 9578 w 10000"/>
                    <a:gd name="connsiteY45" fmla="*/ 9765 h 10726"/>
                    <a:gd name="connsiteX46" fmla="*/ 9507 w 10000"/>
                    <a:gd name="connsiteY46" fmla="*/ 9885 h 10726"/>
                    <a:gd name="connsiteX47" fmla="*/ 9501 w 10000"/>
                    <a:gd name="connsiteY47" fmla="*/ 9873 h 10726"/>
                    <a:gd name="connsiteX48" fmla="*/ 9481 w 10000"/>
                    <a:gd name="connsiteY48" fmla="*/ 9813 h 10726"/>
                    <a:gd name="connsiteX49" fmla="*/ 9416 w 10000"/>
                    <a:gd name="connsiteY49" fmla="*/ 9668 h 10726"/>
                    <a:gd name="connsiteX50" fmla="*/ 9371 w 10000"/>
                    <a:gd name="connsiteY50" fmla="*/ 9608 h 10726"/>
                    <a:gd name="connsiteX51" fmla="*/ 9319 w 10000"/>
                    <a:gd name="connsiteY51" fmla="*/ 9584 h 10726"/>
                    <a:gd name="connsiteX52" fmla="*/ 9267 w 10000"/>
                    <a:gd name="connsiteY52" fmla="*/ 9548 h 10726"/>
                    <a:gd name="connsiteX53" fmla="*/ 9222 w 10000"/>
                    <a:gd name="connsiteY53" fmla="*/ 9548 h 10726"/>
                    <a:gd name="connsiteX54" fmla="*/ 9176 w 10000"/>
                    <a:gd name="connsiteY54" fmla="*/ 9584 h 10726"/>
                    <a:gd name="connsiteX55" fmla="*/ 9144 w 10000"/>
                    <a:gd name="connsiteY55" fmla="*/ 9632 h 10726"/>
                    <a:gd name="connsiteX56" fmla="*/ 9131 w 10000"/>
                    <a:gd name="connsiteY56" fmla="*/ 9692 h 10726"/>
                    <a:gd name="connsiteX57" fmla="*/ 9112 w 10000"/>
                    <a:gd name="connsiteY57" fmla="*/ 9741 h 10726"/>
                    <a:gd name="connsiteX58" fmla="*/ 9099 w 10000"/>
                    <a:gd name="connsiteY58" fmla="*/ 9765 h 10726"/>
                    <a:gd name="connsiteX59" fmla="*/ 9079 w 10000"/>
                    <a:gd name="connsiteY59" fmla="*/ 9789 h 10726"/>
                    <a:gd name="connsiteX60" fmla="*/ 9079 w 10000"/>
                    <a:gd name="connsiteY60" fmla="*/ 9801 h 10726"/>
                    <a:gd name="connsiteX61" fmla="*/ 9073 w 10000"/>
                    <a:gd name="connsiteY61" fmla="*/ 9801 h 10726"/>
                    <a:gd name="connsiteX62" fmla="*/ 9060 w 10000"/>
                    <a:gd name="connsiteY62" fmla="*/ 9789 h 10726"/>
                    <a:gd name="connsiteX63" fmla="*/ 9070 w 10000"/>
                    <a:gd name="connsiteY63" fmla="*/ 9999 h 10726"/>
                    <a:gd name="connsiteX64" fmla="*/ 9053 w 10000"/>
                    <a:gd name="connsiteY64" fmla="*/ 10365 h 10726"/>
                    <a:gd name="connsiteX65" fmla="*/ 8901 w 10000"/>
                    <a:gd name="connsiteY65" fmla="*/ 10281 h 10726"/>
                    <a:gd name="connsiteX66" fmla="*/ 8833 w 10000"/>
                    <a:gd name="connsiteY66" fmla="*/ 9854 h 10726"/>
                    <a:gd name="connsiteX67" fmla="*/ 8761 w 10000"/>
                    <a:gd name="connsiteY67" fmla="*/ 9674 h 10726"/>
                    <a:gd name="connsiteX68" fmla="*/ 8664 w 10000"/>
                    <a:gd name="connsiteY68" fmla="*/ 9512 h 10726"/>
                    <a:gd name="connsiteX69" fmla="*/ 8606 w 10000"/>
                    <a:gd name="connsiteY69" fmla="*/ 9476 h 10726"/>
                    <a:gd name="connsiteX70" fmla="*/ 8567 w 10000"/>
                    <a:gd name="connsiteY70" fmla="*/ 9464 h 10726"/>
                    <a:gd name="connsiteX71" fmla="*/ 8547 w 10000"/>
                    <a:gd name="connsiteY71" fmla="*/ 9464 h 10726"/>
                    <a:gd name="connsiteX72" fmla="*/ 8567 w 10000"/>
                    <a:gd name="connsiteY72" fmla="*/ 9440 h 10726"/>
                    <a:gd name="connsiteX73" fmla="*/ 8586 w 10000"/>
                    <a:gd name="connsiteY73" fmla="*/ 9404 h 10726"/>
                    <a:gd name="connsiteX74" fmla="*/ 8632 w 10000"/>
                    <a:gd name="connsiteY74" fmla="*/ 9332 h 10726"/>
                    <a:gd name="connsiteX75" fmla="*/ 8684 w 10000"/>
                    <a:gd name="connsiteY75" fmla="*/ 9272 h 10726"/>
                    <a:gd name="connsiteX76" fmla="*/ 8716 w 10000"/>
                    <a:gd name="connsiteY76" fmla="*/ 9200 h 10726"/>
                    <a:gd name="connsiteX77" fmla="*/ 8729 w 10000"/>
                    <a:gd name="connsiteY77" fmla="*/ 9128 h 10726"/>
                    <a:gd name="connsiteX78" fmla="*/ 8722 w 10000"/>
                    <a:gd name="connsiteY78" fmla="*/ 9067 h 10726"/>
                    <a:gd name="connsiteX79" fmla="*/ 8690 w 10000"/>
                    <a:gd name="connsiteY79" fmla="*/ 8971 h 10726"/>
                    <a:gd name="connsiteX80" fmla="*/ 8651 w 10000"/>
                    <a:gd name="connsiteY80" fmla="*/ 8839 h 10726"/>
                    <a:gd name="connsiteX81" fmla="*/ 8612 w 10000"/>
                    <a:gd name="connsiteY81" fmla="*/ 8719 h 10726"/>
                    <a:gd name="connsiteX82" fmla="*/ 8573 w 10000"/>
                    <a:gd name="connsiteY82" fmla="*/ 8587 h 10726"/>
                    <a:gd name="connsiteX83" fmla="*/ 8534 w 10000"/>
                    <a:gd name="connsiteY83" fmla="*/ 8479 h 10726"/>
                    <a:gd name="connsiteX84" fmla="*/ 8502 w 10000"/>
                    <a:gd name="connsiteY84" fmla="*/ 8406 h 10726"/>
                    <a:gd name="connsiteX85" fmla="*/ 8495 w 10000"/>
                    <a:gd name="connsiteY85" fmla="*/ 8370 h 10726"/>
                    <a:gd name="connsiteX86" fmla="*/ 8476 w 10000"/>
                    <a:gd name="connsiteY86" fmla="*/ 8382 h 10726"/>
                    <a:gd name="connsiteX87" fmla="*/ 8437 w 10000"/>
                    <a:gd name="connsiteY87" fmla="*/ 8418 h 10726"/>
                    <a:gd name="connsiteX88" fmla="*/ 8385 w 10000"/>
                    <a:gd name="connsiteY88" fmla="*/ 8479 h 10726"/>
                    <a:gd name="connsiteX89" fmla="*/ 8333 w 10000"/>
                    <a:gd name="connsiteY89" fmla="*/ 8515 h 10726"/>
                    <a:gd name="connsiteX90" fmla="*/ 8281 w 10000"/>
                    <a:gd name="connsiteY90" fmla="*/ 8575 h 10726"/>
                    <a:gd name="connsiteX91" fmla="*/ 8223 w 10000"/>
                    <a:gd name="connsiteY91" fmla="*/ 8623 h 10726"/>
                    <a:gd name="connsiteX92" fmla="*/ 8204 w 10000"/>
                    <a:gd name="connsiteY92" fmla="*/ 8659 h 10726"/>
                    <a:gd name="connsiteX93" fmla="*/ 8126 w 10000"/>
                    <a:gd name="connsiteY93" fmla="*/ 8779 h 10726"/>
                    <a:gd name="connsiteX94" fmla="*/ 8074 w 10000"/>
                    <a:gd name="connsiteY94" fmla="*/ 8779 h 10726"/>
                    <a:gd name="connsiteX95" fmla="*/ 8016 w 10000"/>
                    <a:gd name="connsiteY95" fmla="*/ 8755 h 10726"/>
                    <a:gd name="connsiteX96" fmla="*/ 7957 w 10000"/>
                    <a:gd name="connsiteY96" fmla="*/ 8707 h 10726"/>
                    <a:gd name="connsiteX97" fmla="*/ 7905 w 10000"/>
                    <a:gd name="connsiteY97" fmla="*/ 8635 h 10726"/>
                    <a:gd name="connsiteX98" fmla="*/ 7840 w 10000"/>
                    <a:gd name="connsiteY98" fmla="*/ 8587 h 10726"/>
                    <a:gd name="connsiteX99" fmla="*/ 7789 w 10000"/>
                    <a:gd name="connsiteY99" fmla="*/ 8539 h 10726"/>
                    <a:gd name="connsiteX100" fmla="*/ 7756 w 10000"/>
                    <a:gd name="connsiteY100" fmla="*/ 8491 h 10726"/>
                    <a:gd name="connsiteX101" fmla="*/ 7737 w 10000"/>
                    <a:gd name="connsiteY101" fmla="*/ 8479 h 10726"/>
                    <a:gd name="connsiteX102" fmla="*/ 7691 w 10000"/>
                    <a:gd name="connsiteY102" fmla="*/ 8563 h 10726"/>
                    <a:gd name="connsiteX103" fmla="*/ 7646 w 10000"/>
                    <a:gd name="connsiteY103" fmla="*/ 8623 h 10726"/>
                    <a:gd name="connsiteX104" fmla="*/ 7581 w 10000"/>
                    <a:gd name="connsiteY104" fmla="*/ 8707 h 10726"/>
                    <a:gd name="connsiteX105" fmla="*/ 7523 w 10000"/>
                    <a:gd name="connsiteY105" fmla="*/ 8815 h 10726"/>
                    <a:gd name="connsiteX106" fmla="*/ 7393 w 10000"/>
                    <a:gd name="connsiteY106" fmla="*/ 8959 h 10726"/>
                    <a:gd name="connsiteX107" fmla="*/ 7438 w 10000"/>
                    <a:gd name="connsiteY107" fmla="*/ 9115 h 10726"/>
                    <a:gd name="connsiteX108" fmla="*/ 7322 w 10000"/>
                    <a:gd name="connsiteY108" fmla="*/ 9248 h 10726"/>
                    <a:gd name="connsiteX109" fmla="*/ 7224 w 10000"/>
                    <a:gd name="connsiteY109" fmla="*/ 9416 h 10726"/>
                    <a:gd name="connsiteX110" fmla="*/ 7176 w 10000"/>
                    <a:gd name="connsiteY110" fmla="*/ 9692 h 10726"/>
                    <a:gd name="connsiteX111" fmla="*/ 7088 w 10000"/>
                    <a:gd name="connsiteY111" fmla="*/ 10040 h 10726"/>
                    <a:gd name="connsiteX112" fmla="*/ 7036 w 10000"/>
                    <a:gd name="connsiteY112" fmla="*/ 10402 h 10726"/>
                    <a:gd name="connsiteX113" fmla="*/ 6897 w 10000"/>
                    <a:gd name="connsiteY113" fmla="*/ 10702 h 10726"/>
                    <a:gd name="connsiteX114" fmla="*/ 6650 w 10000"/>
                    <a:gd name="connsiteY114" fmla="*/ 10636 h 10726"/>
                    <a:gd name="connsiteX115" fmla="*/ 6515 w 10000"/>
                    <a:gd name="connsiteY115" fmla="*/ 10642 h 10726"/>
                    <a:gd name="connsiteX116" fmla="*/ 6407 w 10000"/>
                    <a:gd name="connsiteY116" fmla="*/ 10654 h 10726"/>
                    <a:gd name="connsiteX117" fmla="*/ 6303 w 10000"/>
                    <a:gd name="connsiteY117" fmla="*/ 10666 h 10726"/>
                    <a:gd name="connsiteX118" fmla="*/ 6008 w 10000"/>
                    <a:gd name="connsiteY118" fmla="*/ 10564 h 10726"/>
                    <a:gd name="connsiteX119" fmla="*/ 5925 w 10000"/>
                    <a:gd name="connsiteY119" fmla="*/ 10570 h 10726"/>
                    <a:gd name="connsiteX120" fmla="*/ 5910 w 10000"/>
                    <a:gd name="connsiteY120" fmla="*/ 10408 h 10726"/>
                    <a:gd name="connsiteX121" fmla="*/ 5947 w 10000"/>
                    <a:gd name="connsiteY121" fmla="*/ 10155 h 10726"/>
                    <a:gd name="connsiteX122" fmla="*/ 5943 w 10000"/>
                    <a:gd name="connsiteY122" fmla="*/ 9897 h 10726"/>
                    <a:gd name="connsiteX123" fmla="*/ 5911 w 10000"/>
                    <a:gd name="connsiteY123" fmla="*/ 9795 h 10726"/>
                    <a:gd name="connsiteX124" fmla="*/ 5924 w 10000"/>
                    <a:gd name="connsiteY124" fmla="*/ 9693 h 10726"/>
                    <a:gd name="connsiteX125" fmla="*/ 5885 w 10000"/>
                    <a:gd name="connsiteY125" fmla="*/ 9620 h 10726"/>
                    <a:gd name="connsiteX126" fmla="*/ 5872 w 10000"/>
                    <a:gd name="connsiteY126" fmla="*/ 9584 h 10726"/>
                    <a:gd name="connsiteX127" fmla="*/ 5911 w 10000"/>
                    <a:gd name="connsiteY127" fmla="*/ 9518 h 10726"/>
                    <a:gd name="connsiteX128" fmla="*/ 5821 w 10000"/>
                    <a:gd name="connsiteY128" fmla="*/ 9512 h 10726"/>
                    <a:gd name="connsiteX129" fmla="*/ 5668 w 10000"/>
                    <a:gd name="connsiteY129" fmla="*/ 9464 h 10726"/>
                    <a:gd name="connsiteX130" fmla="*/ 5571 w 10000"/>
                    <a:gd name="connsiteY130" fmla="*/ 9416 h 10726"/>
                    <a:gd name="connsiteX131" fmla="*/ 5525 w 10000"/>
                    <a:gd name="connsiteY131" fmla="*/ 9380 h 10726"/>
                    <a:gd name="connsiteX132" fmla="*/ 5493 w 10000"/>
                    <a:gd name="connsiteY132" fmla="*/ 9320 h 10726"/>
                    <a:gd name="connsiteX133" fmla="*/ 5460 w 10000"/>
                    <a:gd name="connsiteY133" fmla="*/ 9248 h 10726"/>
                    <a:gd name="connsiteX134" fmla="*/ 5441 w 10000"/>
                    <a:gd name="connsiteY134" fmla="*/ 9188 h 10726"/>
                    <a:gd name="connsiteX135" fmla="*/ 5409 w 10000"/>
                    <a:gd name="connsiteY135" fmla="*/ 9116 h 10726"/>
                    <a:gd name="connsiteX136" fmla="*/ 5376 w 10000"/>
                    <a:gd name="connsiteY136" fmla="*/ 9104 h 10726"/>
                    <a:gd name="connsiteX137" fmla="*/ 5331 w 10000"/>
                    <a:gd name="connsiteY137" fmla="*/ 9104 h 10726"/>
                    <a:gd name="connsiteX138" fmla="*/ 5272 w 10000"/>
                    <a:gd name="connsiteY138" fmla="*/ 9128 h 10726"/>
                    <a:gd name="connsiteX139" fmla="*/ 5188 w 10000"/>
                    <a:gd name="connsiteY139" fmla="*/ 9236 h 10726"/>
                    <a:gd name="connsiteX140" fmla="*/ 5110 w 10000"/>
                    <a:gd name="connsiteY140" fmla="*/ 9344 h 10726"/>
                    <a:gd name="connsiteX141" fmla="*/ 5026 w 10000"/>
                    <a:gd name="connsiteY141" fmla="*/ 9464 h 10726"/>
                    <a:gd name="connsiteX142" fmla="*/ 4955 w 10000"/>
                    <a:gd name="connsiteY142" fmla="*/ 9584 h 10726"/>
                    <a:gd name="connsiteX143" fmla="*/ 4909 w 10000"/>
                    <a:gd name="connsiteY143" fmla="*/ 9692 h 10726"/>
                    <a:gd name="connsiteX144" fmla="*/ 4844 w 10000"/>
                    <a:gd name="connsiteY144" fmla="*/ 9813 h 10726"/>
                    <a:gd name="connsiteX145" fmla="*/ 4799 w 10000"/>
                    <a:gd name="connsiteY145" fmla="*/ 9873 h 10726"/>
                    <a:gd name="connsiteX146" fmla="*/ 4760 w 10000"/>
                    <a:gd name="connsiteY146" fmla="*/ 9945 h 10726"/>
                    <a:gd name="connsiteX147" fmla="*/ 4708 w 10000"/>
                    <a:gd name="connsiteY147" fmla="*/ 9993 h 10726"/>
                    <a:gd name="connsiteX148" fmla="*/ 4669 w 10000"/>
                    <a:gd name="connsiteY148" fmla="*/ 10029 h 10726"/>
                    <a:gd name="connsiteX149" fmla="*/ 4650 w 10000"/>
                    <a:gd name="connsiteY149" fmla="*/ 10041 h 10726"/>
                    <a:gd name="connsiteX150" fmla="*/ 4624 w 10000"/>
                    <a:gd name="connsiteY150" fmla="*/ 10029 h 10726"/>
                    <a:gd name="connsiteX151" fmla="*/ 4624 w 10000"/>
                    <a:gd name="connsiteY151" fmla="*/ 9993 h 10726"/>
                    <a:gd name="connsiteX152" fmla="*/ 4656 w 10000"/>
                    <a:gd name="connsiteY152" fmla="*/ 9813 h 10726"/>
                    <a:gd name="connsiteX153" fmla="*/ 4689 w 10000"/>
                    <a:gd name="connsiteY153" fmla="*/ 9584 h 10726"/>
                    <a:gd name="connsiteX154" fmla="*/ 4689 w 10000"/>
                    <a:gd name="connsiteY154" fmla="*/ 9392 h 10726"/>
                    <a:gd name="connsiteX155" fmla="*/ 4669 w 10000"/>
                    <a:gd name="connsiteY155" fmla="*/ 9320 h 10726"/>
                    <a:gd name="connsiteX156" fmla="*/ 4637 w 10000"/>
                    <a:gd name="connsiteY156" fmla="*/ 9260 h 10726"/>
                    <a:gd name="connsiteX157" fmla="*/ 4559 w 10000"/>
                    <a:gd name="connsiteY157" fmla="*/ 9236 h 10726"/>
                    <a:gd name="connsiteX158" fmla="*/ 4488 w 10000"/>
                    <a:gd name="connsiteY158" fmla="*/ 9260 h 10726"/>
                    <a:gd name="connsiteX159" fmla="*/ 4429 w 10000"/>
                    <a:gd name="connsiteY159" fmla="*/ 9320 h 10726"/>
                    <a:gd name="connsiteX160" fmla="*/ 4351 w 10000"/>
                    <a:gd name="connsiteY160" fmla="*/ 9368 h 10726"/>
                    <a:gd name="connsiteX161" fmla="*/ 4261 w 10000"/>
                    <a:gd name="connsiteY161" fmla="*/ 9404 h 10726"/>
                    <a:gd name="connsiteX162" fmla="*/ 4163 w 10000"/>
                    <a:gd name="connsiteY162" fmla="*/ 9416 h 10726"/>
                    <a:gd name="connsiteX163" fmla="*/ 4053 w 10000"/>
                    <a:gd name="connsiteY163" fmla="*/ 9380 h 10726"/>
                    <a:gd name="connsiteX164" fmla="*/ 3930 w 10000"/>
                    <a:gd name="connsiteY164" fmla="*/ 9320 h 10726"/>
                    <a:gd name="connsiteX165" fmla="*/ 3820 w 10000"/>
                    <a:gd name="connsiteY165" fmla="*/ 9236 h 10726"/>
                    <a:gd name="connsiteX166" fmla="*/ 3722 w 10000"/>
                    <a:gd name="connsiteY166" fmla="*/ 9128 h 10726"/>
                    <a:gd name="connsiteX167" fmla="*/ 3632 w 10000"/>
                    <a:gd name="connsiteY167" fmla="*/ 9055 h 10726"/>
                    <a:gd name="connsiteX168" fmla="*/ 3586 w 10000"/>
                    <a:gd name="connsiteY168" fmla="*/ 9007 h 10726"/>
                    <a:gd name="connsiteX169" fmla="*/ 3547 w 10000"/>
                    <a:gd name="connsiteY169" fmla="*/ 8983 h 10726"/>
                    <a:gd name="connsiteX170" fmla="*/ 3495 w 10000"/>
                    <a:gd name="connsiteY170" fmla="*/ 8995 h 10726"/>
                    <a:gd name="connsiteX171" fmla="*/ 3444 w 10000"/>
                    <a:gd name="connsiteY171" fmla="*/ 9031 h 10726"/>
                    <a:gd name="connsiteX172" fmla="*/ 3346 w 10000"/>
                    <a:gd name="connsiteY172" fmla="*/ 9031 h 10726"/>
                    <a:gd name="connsiteX173" fmla="*/ 3288 w 10000"/>
                    <a:gd name="connsiteY173" fmla="*/ 8971 h 10726"/>
                    <a:gd name="connsiteX174" fmla="*/ 3217 w 10000"/>
                    <a:gd name="connsiteY174" fmla="*/ 8863 h 10726"/>
                    <a:gd name="connsiteX175" fmla="*/ 3132 w 10000"/>
                    <a:gd name="connsiteY175" fmla="*/ 8767 h 10726"/>
                    <a:gd name="connsiteX176" fmla="*/ 3054 w 10000"/>
                    <a:gd name="connsiteY176" fmla="*/ 8647 h 10726"/>
                    <a:gd name="connsiteX177" fmla="*/ 2977 w 10000"/>
                    <a:gd name="connsiteY177" fmla="*/ 8563 h 10726"/>
                    <a:gd name="connsiteX178" fmla="*/ 2912 w 10000"/>
                    <a:gd name="connsiteY178" fmla="*/ 8479 h 10726"/>
                    <a:gd name="connsiteX179" fmla="*/ 2873 w 10000"/>
                    <a:gd name="connsiteY179" fmla="*/ 8406 h 10726"/>
                    <a:gd name="connsiteX180" fmla="*/ 2821 w 10000"/>
                    <a:gd name="connsiteY180" fmla="*/ 8346 h 10726"/>
                    <a:gd name="connsiteX181" fmla="*/ 2756 w 10000"/>
                    <a:gd name="connsiteY181" fmla="*/ 8262 h 10726"/>
                    <a:gd name="connsiteX182" fmla="*/ 2685 w 10000"/>
                    <a:gd name="connsiteY182" fmla="*/ 8154 h 10726"/>
                    <a:gd name="connsiteX183" fmla="*/ 2607 w 10000"/>
                    <a:gd name="connsiteY183" fmla="*/ 8034 h 10726"/>
                    <a:gd name="connsiteX184" fmla="*/ 2536 w 10000"/>
                    <a:gd name="connsiteY184" fmla="*/ 7938 h 10726"/>
                    <a:gd name="connsiteX185" fmla="*/ 2471 w 10000"/>
                    <a:gd name="connsiteY185" fmla="*/ 7829 h 10726"/>
                    <a:gd name="connsiteX186" fmla="*/ 2451 w 10000"/>
                    <a:gd name="connsiteY186" fmla="*/ 7757 h 10726"/>
                    <a:gd name="connsiteX187" fmla="*/ 2432 w 10000"/>
                    <a:gd name="connsiteY187" fmla="*/ 7649 h 10726"/>
                    <a:gd name="connsiteX188" fmla="*/ 2425 w 10000"/>
                    <a:gd name="connsiteY188" fmla="*/ 7517 h 10726"/>
                    <a:gd name="connsiteX189" fmla="*/ 2412 w 10000"/>
                    <a:gd name="connsiteY189" fmla="*/ 7397 h 10726"/>
                    <a:gd name="connsiteX190" fmla="*/ 2387 w 10000"/>
                    <a:gd name="connsiteY190" fmla="*/ 7301 h 10726"/>
                    <a:gd name="connsiteX191" fmla="*/ 2361 w 10000"/>
                    <a:gd name="connsiteY191" fmla="*/ 7241 h 10726"/>
                    <a:gd name="connsiteX192" fmla="*/ 2335 w 10000"/>
                    <a:gd name="connsiteY192" fmla="*/ 7241 h 10726"/>
                    <a:gd name="connsiteX193" fmla="*/ 2270 w 10000"/>
                    <a:gd name="connsiteY193" fmla="*/ 7325 h 10726"/>
                    <a:gd name="connsiteX194" fmla="*/ 2224 w 10000"/>
                    <a:gd name="connsiteY194" fmla="*/ 7385 h 10726"/>
                    <a:gd name="connsiteX195" fmla="*/ 2185 w 10000"/>
                    <a:gd name="connsiteY195" fmla="*/ 7433 h 10726"/>
                    <a:gd name="connsiteX196" fmla="*/ 2140 w 10000"/>
                    <a:gd name="connsiteY196" fmla="*/ 7445 h 10726"/>
                    <a:gd name="connsiteX197" fmla="*/ 2114 w 10000"/>
                    <a:gd name="connsiteY197" fmla="*/ 7409 h 10726"/>
                    <a:gd name="connsiteX198" fmla="*/ 2095 w 10000"/>
                    <a:gd name="connsiteY198" fmla="*/ 7337 h 10726"/>
                    <a:gd name="connsiteX199" fmla="*/ 2043 w 10000"/>
                    <a:gd name="connsiteY199" fmla="*/ 7072 h 10726"/>
                    <a:gd name="connsiteX200" fmla="*/ 1952 w 10000"/>
                    <a:gd name="connsiteY200" fmla="*/ 6844 h 10726"/>
                    <a:gd name="connsiteX201" fmla="*/ 1835 w 10000"/>
                    <a:gd name="connsiteY201" fmla="*/ 6604 h 10726"/>
                    <a:gd name="connsiteX202" fmla="*/ 1764 w 10000"/>
                    <a:gd name="connsiteY202" fmla="*/ 6483 h 10726"/>
                    <a:gd name="connsiteX203" fmla="*/ 1673 w 10000"/>
                    <a:gd name="connsiteY203" fmla="*/ 6339 h 10726"/>
                    <a:gd name="connsiteX204" fmla="*/ 1518 w 10000"/>
                    <a:gd name="connsiteY204" fmla="*/ 6075 h 10726"/>
                    <a:gd name="connsiteX205" fmla="*/ 1453 w 10000"/>
                    <a:gd name="connsiteY205" fmla="*/ 5942 h 10726"/>
                    <a:gd name="connsiteX206" fmla="*/ 1407 w 10000"/>
                    <a:gd name="connsiteY206" fmla="*/ 5846 h 10726"/>
                    <a:gd name="connsiteX207" fmla="*/ 1349 w 10000"/>
                    <a:gd name="connsiteY207" fmla="*/ 5750 h 10726"/>
                    <a:gd name="connsiteX208" fmla="*/ 1297 w 10000"/>
                    <a:gd name="connsiteY208" fmla="*/ 5738 h 10726"/>
                    <a:gd name="connsiteX209" fmla="*/ 1232 w 10000"/>
                    <a:gd name="connsiteY209" fmla="*/ 5738 h 10726"/>
                    <a:gd name="connsiteX210" fmla="*/ 1187 w 10000"/>
                    <a:gd name="connsiteY210" fmla="*/ 5798 h 10726"/>
                    <a:gd name="connsiteX211" fmla="*/ 1109 w 10000"/>
                    <a:gd name="connsiteY211" fmla="*/ 5918 h 10726"/>
                    <a:gd name="connsiteX212" fmla="*/ 1070 w 10000"/>
                    <a:gd name="connsiteY212" fmla="*/ 5930 h 10726"/>
                    <a:gd name="connsiteX213" fmla="*/ 1018 w 10000"/>
                    <a:gd name="connsiteY213" fmla="*/ 5870 h 10726"/>
                    <a:gd name="connsiteX214" fmla="*/ 973 w 10000"/>
                    <a:gd name="connsiteY214" fmla="*/ 5786 h 10726"/>
                    <a:gd name="connsiteX215" fmla="*/ 921 w 10000"/>
                    <a:gd name="connsiteY215" fmla="*/ 5606 h 10726"/>
                    <a:gd name="connsiteX216" fmla="*/ 850 w 10000"/>
                    <a:gd name="connsiteY216" fmla="*/ 5402 h 10726"/>
                    <a:gd name="connsiteX217" fmla="*/ 752 w 10000"/>
                    <a:gd name="connsiteY217" fmla="*/ 5221 h 10726"/>
                    <a:gd name="connsiteX218" fmla="*/ 636 w 10000"/>
                    <a:gd name="connsiteY218" fmla="*/ 5041 h 10726"/>
                    <a:gd name="connsiteX219" fmla="*/ 525 w 10000"/>
                    <a:gd name="connsiteY219" fmla="*/ 4885 h 10726"/>
                    <a:gd name="connsiteX220" fmla="*/ 435 w 10000"/>
                    <a:gd name="connsiteY220" fmla="*/ 4741 h 10726"/>
                    <a:gd name="connsiteX221" fmla="*/ 370 w 10000"/>
                    <a:gd name="connsiteY221" fmla="*/ 4620 h 10726"/>
                    <a:gd name="connsiteX222" fmla="*/ 305 w 10000"/>
                    <a:gd name="connsiteY222" fmla="*/ 4488 h 10726"/>
                    <a:gd name="connsiteX223" fmla="*/ 253 w 10000"/>
                    <a:gd name="connsiteY223" fmla="*/ 4368 h 10726"/>
                    <a:gd name="connsiteX224" fmla="*/ 214 w 10000"/>
                    <a:gd name="connsiteY224" fmla="*/ 4272 h 10726"/>
                    <a:gd name="connsiteX225" fmla="*/ 188 w 10000"/>
                    <a:gd name="connsiteY225" fmla="*/ 4212 h 10726"/>
                    <a:gd name="connsiteX226" fmla="*/ 182 w 10000"/>
                    <a:gd name="connsiteY226" fmla="*/ 4188 h 10726"/>
                    <a:gd name="connsiteX227" fmla="*/ 162 w 10000"/>
                    <a:gd name="connsiteY227" fmla="*/ 4188 h 10726"/>
                    <a:gd name="connsiteX228" fmla="*/ 143 w 10000"/>
                    <a:gd name="connsiteY228" fmla="*/ 4200 h 10726"/>
                    <a:gd name="connsiteX229" fmla="*/ 110 w 10000"/>
                    <a:gd name="connsiteY229" fmla="*/ 4200 h 10726"/>
                    <a:gd name="connsiteX230" fmla="*/ 32 w 10000"/>
                    <a:gd name="connsiteY230" fmla="*/ 4164 h 10726"/>
                    <a:gd name="connsiteX231" fmla="*/ 6 w 10000"/>
                    <a:gd name="connsiteY231" fmla="*/ 4128 h 10726"/>
                    <a:gd name="connsiteX232" fmla="*/ 0 w 10000"/>
                    <a:gd name="connsiteY232" fmla="*/ 4055 h 10726"/>
                    <a:gd name="connsiteX233" fmla="*/ 39 w 10000"/>
                    <a:gd name="connsiteY233" fmla="*/ 3839 h 10726"/>
                    <a:gd name="connsiteX234" fmla="*/ 45 w 10000"/>
                    <a:gd name="connsiteY234" fmla="*/ 3719 h 10726"/>
                    <a:gd name="connsiteX235" fmla="*/ 45 w 10000"/>
                    <a:gd name="connsiteY235" fmla="*/ 3503 h 10726"/>
                    <a:gd name="connsiteX236" fmla="*/ 39 w 10000"/>
                    <a:gd name="connsiteY236" fmla="*/ 3382 h 10726"/>
                    <a:gd name="connsiteX237" fmla="*/ 45 w 10000"/>
                    <a:gd name="connsiteY237" fmla="*/ 3250 h 10726"/>
                    <a:gd name="connsiteX238" fmla="*/ 45 w 10000"/>
                    <a:gd name="connsiteY238" fmla="*/ 3118 h 10726"/>
                    <a:gd name="connsiteX239" fmla="*/ 32 w 10000"/>
                    <a:gd name="connsiteY239" fmla="*/ 3010 h 10726"/>
                    <a:gd name="connsiteX240" fmla="*/ 26 w 10000"/>
                    <a:gd name="connsiteY240" fmla="*/ 2902 h 10726"/>
                    <a:gd name="connsiteX241" fmla="*/ 13 w 10000"/>
                    <a:gd name="connsiteY241" fmla="*/ 2841 h 10726"/>
                    <a:gd name="connsiteX242" fmla="*/ 39 w 10000"/>
                    <a:gd name="connsiteY242" fmla="*/ 2781 h 10726"/>
                    <a:gd name="connsiteX243" fmla="*/ 78 w 10000"/>
                    <a:gd name="connsiteY243" fmla="*/ 2769 h 10726"/>
                    <a:gd name="connsiteX244" fmla="*/ 117 w 10000"/>
                    <a:gd name="connsiteY244" fmla="*/ 2781 h 10726"/>
                    <a:gd name="connsiteX245" fmla="*/ 156 w 10000"/>
                    <a:gd name="connsiteY245" fmla="*/ 2829 h 10726"/>
                    <a:gd name="connsiteX246" fmla="*/ 182 w 10000"/>
                    <a:gd name="connsiteY246" fmla="*/ 2902 h 10726"/>
                    <a:gd name="connsiteX247" fmla="*/ 208 w 10000"/>
                    <a:gd name="connsiteY247" fmla="*/ 2986 h 10726"/>
                    <a:gd name="connsiteX248" fmla="*/ 227 w 10000"/>
                    <a:gd name="connsiteY248" fmla="*/ 3046 h 10726"/>
                    <a:gd name="connsiteX249" fmla="*/ 259 w 10000"/>
                    <a:gd name="connsiteY249" fmla="*/ 3082 h 10726"/>
                    <a:gd name="connsiteX250" fmla="*/ 305 w 10000"/>
                    <a:gd name="connsiteY250" fmla="*/ 3058 h 10726"/>
                    <a:gd name="connsiteX251" fmla="*/ 370 w 10000"/>
                    <a:gd name="connsiteY251" fmla="*/ 3010 h 10726"/>
                    <a:gd name="connsiteX252" fmla="*/ 444 w 10000"/>
                    <a:gd name="connsiteY252" fmla="*/ 2829 h 10726"/>
                    <a:gd name="connsiteX253" fmla="*/ 422 w 10000"/>
                    <a:gd name="connsiteY253" fmla="*/ 2120 h 10726"/>
                    <a:gd name="connsiteX254" fmla="*/ 376 w 10000"/>
                    <a:gd name="connsiteY254" fmla="*/ 2048 h 10726"/>
                    <a:gd name="connsiteX255" fmla="*/ 344 w 10000"/>
                    <a:gd name="connsiteY255" fmla="*/ 1988 h 10726"/>
                    <a:gd name="connsiteX256" fmla="*/ 337 w 10000"/>
                    <a:gd name="connsiteY256" fmla="*/ 1916 h 10726"/>
                    <a:gd name="connsiteX257" fmla="*/ 357 w 10000"/>
                    <a:gd name="connsiteY257" fmla="*/ 1808 h 10726"/>
                    <a:gd name="connsiteX258" fmla="*/ 376 w 10000"/>
                    <a:gd name="connsiteY258" fmla="*/ 1652 h 10726"/>
                    <a:gd name="connsiteX259" fmla="*/ 402 w 10000"/>
                    <a:gd name="connsiteY259" fmla="*/ 1507 h 10726"/>
                    <a:gd name="connsiteX260" fmla="*/ 409 w 10000"/>
                    <a:gd name="connsiteY260" fmla="*/ 1351 h 10726"/>
                    <a:gd name="connsiteX261" fmla="*/ 435 w 10000"/>
                    <a:gd name="connsiteY261" fmla="*/ 1195 h 10726"/>
                    <a:gd name="connsiteX262" fmla="*/ 460 w 10000"/>
                    <a:gd name="connsiteY262" fmla="*/ 1099 h 10726"/>
                    <a:gd name="connsiteX263" fmla="*/ 486 w 10000"/>
                    <a:gd name="connsiteY263" fmla="*/ 1039 h 10726"/>
                    <a:gd name="connsiteX264" fmla="*/ 512 w 10000"/>
                    <a:gd name="connsiteY264" fmla="*/ 1003 h 10726"/>
                    <a:gd name="connsiteX265" fmla="*/ 532 w 10000"/>
                    <a:gd name="connsiteY265" fmla="*/ 966 h 10726"/>
                    <a:gd name="connsiteX266" fmla="*/ 558 w 10000"/>
                    <a:gd name="connsiteY266" fmla="*/ 918 h 10726"/>
                    <a:gd name="connsiteX267" fmla="*/ 558 w 10000"/>
                    <a:gd name="connsiteY267" fmla="*/ 906 h 10726"/>
                    <a:gd name="connsiteX268" fmla="*/ 584 w 10000"/>
                    <a:gd name="connsiteY268" fmla="*/ 624 h 10726"/>
                    <a:gd name="connsiteX269" fmla="*/ 623 w 10000"/>
                    <a:gd name="connsiteY269" fmla="*/ 257 h 10726"/>
                    <a:gd name="connsiteX270" fmla="*/ 681 w 10000"/>
                    <a:gd name="connsiteY270" fmla="*/ 0 h 10726"/>
                    <a:gd name="connsiteX271" fmla="*/ 1008 w 10000"/>
                    <a:gd name="connsiteY271" fmla="*/ 59 h 10726"/>
                    <a:gd name="connsiteX272" fmla="*/ 1255 w 10000"/>
                    <a:gd name="connsiteY272" fmla="*/ 18 h 10726"/>
                    <a:gd name="connsiteX273" fmla="*/ 1706 w 10000"/>
                    <a:gd name="connsiteY273" fmla="*/ 414 h 10726"/>
                    <a:gd name="connsiteX274" fmla="*/ 1829 w 10000"/>
                    <a:gd name="connsiteY274" fmla="*/ 594 h 10726"/>
                    <a:gd name="connsiteX275" fmla="*/ 2036 w 10000"/>
                    <a:gd name="connsiteY275" fmla="*/ 546 h 10726"/>
                    <a:gd name="connsiteX276" fmla="*/ 2166 w 10000"/>
                    <a:gd name="connsiteY276" fmla="*/ 257 h 10726"/>
                    <a:gd name="connsiteX277" fmla="*/ 2737 w 10000"/>
                    <a:gd name="connsiteY277" fmla="*/ 462 h 10726"/>
                    <a:gd name="connsiteX278" fmla="*/ 2905 w 10000"/>
                    <a:gd name="connsiteY278" fmla="*/ 702 h 10726"/>
                    <a:gd name="connsiteX279" fmla="*/ 3093 w 10000"/>
                    <a:gd name="connsiteY279" fmla="*/ 798 h 10726"/>
                    <a:gd name="connsiteX280" fmla="*/ 3567 w 10000"/>
                    <a:gd name="connsiteY280" fmla="*/ 546 h 10726"/>
                    <a:gd name="connsiteX281" fmla="*/ 3696 w 10000"/>
                    <a:gd name="connsiteY281" fmla="*/ 702 h 10726"/>
                    <a:gd name="connsiteX282" fmla="*/ 4073 w 10000"/>
                    <a:gd name="connsiteY282" fmla="*/ 245 h 10726"/>
                    <a:gd name="connsiteX283" fmla="*/ 4475 w 10000"/>
                    <a:gd name="connsiteY283" fmla="*/ 245 h 10726"/>
                    <a:gd name="connsiteX284" fmla="*/ 4715 w 10000"/>
                    <a:gd name="connsiteY284" fmla="*/ 41 h 10726"/>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7036 w 10000"/>
                    <a:gd name="connsiteY112" fmla="*/ 1040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25 w 10000"/>
                    <a:gd name="connsiteY119" fmla="*/ 1057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25 w 10000"/>
                    <a:gd name="connsiteY119" fmla="*/ 1057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54 w 10000"/>
                    <a:gd name="connsiteY119" fmla="*/ 1048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584 w 10000"/>
                    <a:gd name="connsiteY269" fmla="*/ 624 h 10669"/>
                    <a:gd name="connsiteX270" fmla="*/ 623 w 10000"/>
                    <a:gd name="connsiteY270" fmla="*/ 257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584 w 10000"/>
                    <a:gd name="connsiteY269" fmla="*/ 624 h 10669"/>
                    <a:gd name="connsiteX270" fmla="*/ 526 w 10000"/>
                    <a:gd name="connsiteY270" fmla="*/ 239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448 w 10000"/>
                    <a:gd name="connsiteY269" fmla="*/ 606 h 10669"/>
                    <a:gd name="connsiteX270" fmla="*/ 526 w 10000"/>
                    <a:gd name="connsiteY270" fmla="*/ 239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448 w 10000"/>
                    <a:gd name="connsiteY269" fmla="*/ 606 h 10669"/>
                    <a:gd name="connsiteX270" fmla="*/ 400 w 10000"/>
                    <a:gd name="connsiteY270" fmla="*/ 167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86 w 10000"/>
                    <a:gd name="connsiteY264" fmla="*/ 1273 h 10903"/>
                    <a:gd name="connsiteX265" fmla="*/ 512 w 10000"/>
                    <a:gd name="connsiteY265" fmla="*/ 1237 h 10903"/>
                    <a:gd name="connsiteX266" fmla="*/ 532 w 10000"/>
                    <a:gd name="connsiteY266" fmla="*/ 1200 h 10903"/>
                    <a:gd name="connsiteX267" fmla="*/ 558 w 10000"/>
                    <a:gd name="connsiteY267" fmla="*/ 1152 h 10903"/>
                    <a:gd name="connsiteX268" fmla="*/ 558 w 10000"/>
                    <a:gd name="connsiteY268" fmla="*/ 114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86 w 10000"/>
                    <a:gd name="connsiteY264" fmla="*/ 1273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08 w 10000"/>
                    <a:gd name="connsiteY264" fmla="*/ 1237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402 w 10000"/>
                    <a:gd name="connsiteY267" fmla="*/ 1134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298 w 10000"/>
                    <a:gd name="connsiteY262" fmla="*/ 1333 h 10903"/>
                    <a:gd name="connsiteX263" fmla="*/ 357 w 10000"/>
                    <a:gd name="connsiteY263" fmla="*/ 1321 h 10903"/>
                    <a:gd name="connsiteX264" fmla="*/ 460 w 10000"/>
                    <a:gd name="connsiteY264" fmla="*/ 1333 h 10903"/>
                    <a:gd name="connsiteX265" fmla="*/ 408 w 10000"/>
                    <a:gd name="connsiteY265" fmla="*/ 1237 h 10903"/>
                    <a:gd name="connsiteX266" fmla="*/ 512 w 10000"/>
                    <a:gd name="connsiteY266" fmla="*/ 1237 h 10903"/>
                    <a:gd name="connsiteX267" fmla="*/ 474 w 10000"/>
                    <a:gd name="connsiteY267" fmla="*/ 1182 h 10903"/>
                    <a:gd name="connsiteX268" fmla="*/ 402 w 10000"/>
                    <a:gd name="connsiteY268" fmla="*/ 1134 h 10903"/>
                    <a:gd name="connsiteX269" fmla="*/ 354 w 10000"/>
                    <a:gd name="connsiteY269" fmla="*/ 1032 h 10903"/>
                    <a:gd name="connsiteX270" fmla="*/ 360 w 10000"/>
                    <a:gd name="connsiteY270" fmla="*/ 768 h 10903"/>
                    <a:gd name="connsiteX271" fmla="*/ 322 w 10000"/>
                    <a:gd name="connsiteY271" fmla="*/ 383 h 10903"/>
                    <a:gd name="connsiteX272" fmla="*/ 516 w 10000"/>
                    <a:gd name="connsiteY272" fmla="*/ 0 h 10903"/>
                    <a:gd name="connsiteX273" fmla="*/ 1008 w 10000"/>
                    <a:gd name="connsiteY273" fmla="*/ 293 h 10903"/>
                    <a:gd name="connsiteX274" fmla="*/ 1255 w 10000"/>
                    <a:gd name="connsiteY274" fmla="*/ 252 h 10903"/>
                    <a:gd name="connsiteX275" fmla="*/ 1706 w 10000"/>
                    <a:gd name="connsiteY275" fmla="*/ 648 h 10903"/>
                    <a:gd name="connsiteX276" fmla="*/ 1829 w 10000"/>
                    <a:gd name="connsiteY276" fmla="*/ 828 h 10903"/>
                    <a:gd name="connsiteX277" fmla="*/ 2036 w 10000"/>
                    <a:gd name="connsiteY277" fmla="*/ 780 h 10903"/>
                    <a:gd name="connsiteX278" fmla="*/ 2166 w 10000"/>
                    <a:gd name="connsiteY278" fmla="*/ 491 h 10903"/>
                    <a:gd name="connsiteX279" fmla="*/ 2737 w 10000"/>
                    <a:gd name="connsiteY279" fmla="*/ 696 h 10903"/>
                    <a:gd name="connsiteX280" fmla="*/ 2905 w 10000"/>
                    <a:gd name="connsiteY280" fmla="*/ 936 h 10903"/>
                    <a:gd name="connsiteX281" fmla="*/ 3093 w 10000"/>
                    <a:gd name="connsiteY281" fmla="*/ 1032 h 10903"/>
                    <a:gd name="connsiteX282" fmla="*/ 3567 w 10000"/>
                    <a:gd name="connsiteY282" fmla="*/ 780 h 10903"/>
                    <a:gd name="connsiteX283" fmla="*/ 3696 w 10000"/>
                    <a:gd name="connsiteY283" fmla="*/ 936 h 10903"/>
                    <a:gd name="connsiteX284" fmla="*/ 4073 w 10000"/>
                    <a:gd name="connsiteY284" fmla="*/ 479 h 10903"/>
                    <a:gd name="connsiteX285" fmla="*/ 4475 w 10000"/>
                    <a:gd name="connsiteY285" fmla="*/ 479 h 10903"/>
                    <a:gd name="connsiteX286" fmla="*/ 4715 w 10000"/>
                    <a:gd name="connsiteY286"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366 w 10000"/>
                    <a:gd name="connsiteY267" fmla="*/ 1183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224 w 10000"/>
                    <a:gd name="connsiteY261" fmla="*/ 1567 h 10903"/>
                    <a:gd name="connsiteX262" fmla="*/ 308 w 10000"/>
                    <a:gd name="connsiteY262" fmla="*/ 147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408 w 10000"/>
                    <a:gd name="connsiteY265" fmla="*/ 1237 h 10903"/>
                    <a:gd name="connsiteX266" fmla="*/ 366 w 10000"/>
                    <a:gd name="connsiteY266" fmla="*/ 1183 h 10903"/>
                    <a:gd name="connsiteX267" fmla="*/ 357 w 10000"/>
                    <a:gd name="connsiteY267" fmla="*/ 1164 h 10903"/>
                    <a:gd name="connsiteX268" fmla="*/ 402 w 10000"/>
                    <a:gd name="connsiteY268" fmla="*/ 1134 h 10903"/>
                    <a:gd name="connsiteX269" fmla="*/ 354 w 10000"/>
                    <a:gd name="connsiteY269" fmla="*/ 1032 h 10903"/>
                    <a:gd name="connsiteX270" fmla="*/ 360 w 10000"/>
                    <a:gd name="connsiteY270" fmla="*/ 768 h 10903"/>
                    <a:gd name="connsiteX271" fmla="*/ 322 w 10000"/>
                    <a:gd name="connsiteY271" fmla="*/ 383 h 10903"/>
                    <a:gd name="connsiteX272" fmla="*/ 516 w 10000"/>
                    <a:gd name="connsiteY272" fmla="*/ 0 h 10903"/>
                    <a:gd name="connsiteX273" fmla="*/ 1008 w 10000"/>
                    <a:gd name="connsiteY273" fmla="*/ 293 h 10903"/>
                    <a:gd name="connsiteX274" fmla="*/ 1255 w 10000"/>
                    <a:gd name="connsiteY274" fmla="*/ 252 h 10903"/>
                    <a:gd name="connsiteX275" fmla="*/ 1706 w 10000"/>
                    <a:gd name="connsiteY275" fmla="*/ 648 h 10903"/>
                    <a:gd name="connsiteX276" fmla="*/ 1829 w 10000"/>
                    <a:gd name="connsiteY276" fmla="*/ 828 h 10903"/>
                    <a:gd name="connsiteX277" fmla="*/ 2036 w 10000"/>
                    <a:gd name="connsiteY277" fmla="*/ 780 h 10903"/>
                    <a:gd name="connsiteX278" fmla="*/ 2166 w 10000"/>
                    <a:gd name="connsiteY278" fmla="*/ 491 h 10903"/>
                    <a:gd name="connsiteX279" fmla="*/ 2737 w 10000"/>
                    <a:gd name="connsiteY279" fmla="*/ 696 h 10903"/>
                    <a:gd name="connsiteX280" fmla="*/ 2905 w 10000"/>
                    <a:gd name="connsiteY280" fmla="*/ 936 h 10903"/>
                    <a:gd name="connsiteX281" fmla="*/ 3093 w 10000"/>
                    <a:gd name="connsiteY281" fmla="*/ 1032 h 10903"/>
                    <a:gd name="connsiteX282" fmla="*/ 3567 w 10000"/>
                    <a:gd name="connsiteY282" fmla="*/ 780 h 10903"/>
                    <a:gd name="connsiteX283" fmla="*/ 3696 w 10000"/>
                    <a:gd name="connsiteY283" fmla="*/ 936 h 10903"/>
                    <a:gd name="connsiteX284" fmla="*/ 4073 w 10000"/>
                    <a:gd name="connsiteY284" fmla="*/ 479 h 10903"/>
                    <a:gd name="connsiteX285" fmla="*/ 4475 w 10000"/>
                    <a:gd name="connsiteY285" fmla="*/ 479 h 10903"/>
                    <a:gd name="connsiteX286" fmla="*/ 4715 w 10000"/>
                    <a:gd name="connsiteY286"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357 w 10000"/>
                    <a:gd name="connsiteY263" fmla="*/ 1321 h 10903"/>
                    <a:gd name="connsiteX264" fmla="*/ 408 w 10000"/>
                    <a:gd name="connsiteY264" fmla="*/ 1237 h 10903"/>
                    <a:gd name="connsiteX265" fmla="*/ 366 w 10000"/>
                    <a:gd name="connsiteY265" fmla="*/ 1183 h 10903"/>
                    <a:gd name="connsiteX266" fmla="*/ 357 w 10000"/>
                    <a:gd name="connsiteY266" fmla="*/ 1164 h 10903"/>
                    <a:gd name="connsiteX267" fmla="*/ 402 w 10000"/>
                    <a:gd name="connsiteY267" fmla="*/ 1134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366 w 10000"/>
                    <a:gd name="connsiteY264" fmla="*/ 1183 h 10903"/>
                    <a:gd name="connsiteX265" fmla="*/ 357 w 10000"/>
                    <a:gd name="connsiteY265" fmla="*/ 1164 h 10903"/>
                    <a:gd name="connsiteX266" fmla="*/ 402 w 10000"/>
                    <a:gd name="connsiteY266" fmla="*/ 1134 h 10903"/>
                    <a:gd name="connsiteX267" fmla="*/ 354 w 10000"/>
                    <a:gd name="connsiteY267" fmla="*/ 1032 h 10903"/>
                    <a:gd name="connsiteX268" fmla="*/ 360 w 10000"/>
                    <a:gd name="connsiteY268" fmla="*/ 768 h 10903"/>
                    <a:gd name="connsiteX269" fmla="*/ 322 w 10000"/>
                    <a:gd name="connsiteY269" fmla="*/ 383 h 10903"/>
                    <a:gd name="connsiteX270" fmla="*/ 516 w 10000"/>
                    <a:gd name="connsiteY270" fmla="*/ 0 h 10903"/>
                    <a:gd name="connsiteX271" fmla="*/ 1008 w 10000"/>
                    <a:gd name="connsiteY271" fmla="*/ 293 h 10903"/>
                    <a:gd name="connsiteX272" fmla="*/ 1255 w 10000"/>
                    <a:gd name="connsiteY272" fmla="*/ 252 h 10903"/>
                    <a:gd name="connsiteX273" fmla="*/ 1706 w 10000"/>
                    <a:gd name="connsiteY273" fmla="*/ 648 h 10903"/>
                    <a:gd name="connsiteX274" fmla="*/ 1829 w 10000"/>
                    <a:gd name="connsiteY274" fmla="*/ 828 h 10903"/>
                    <a:gd name="connsiteX275" fmla="*/ 2036 w 10000"/>
                    <a:gd name="connsiteY275" fmla="*/ 780 h 10903"/>
                    <a:gd name="connsiteX276" fmla="*/ 2166 w 10000"/>
                    <a:gd name="connsiteY276" fmla="*/ 491 h 10903"/>
                    <a:gd name="connsiteX277" fmla="*/ 2737 w 10000"/>
                    <a:gd name="connsiteY277" fmla="*/ 696 h 10903"/>
                    <a:gd name="connsiteX278" fmla="*/ 2905 w 10000"/>
                    <a:gd name="connsiteY278" fmla="*/ 936 h 10903"/>
                    <a:gd name="connsiteX279" fmla="*/ 3093 w 10000"/>
                    <a:gd name="connsiteY279" fmla="*/ 1032 h 10903"/>
                    <a:gd name="connsiteX280" fmla="*/ 3567 w 10000"/>
                    <a:gd name="connsiteY280" fmla="*/ 780 h 10903"/>
                    <a:gd name="connsiteX281" fmla="*/ 3696 w 10000"/>
                    <a:gd name="connsiteY281" fmla="*/ 936 h 10903"/>
                    <a:gd name="connsiteX282" fmla="*/ 4073 w 10000"/>
                    <a:gd name="connsiteY282" fmla="*/ 479 h 10903"/>
                    <a:gd name="connsiteX283" fmla="*/ 4475 w 10000"/>
                    <a:gd name="connsiteY283" fmla="*/ 479 h 10903"/>
                    <a:gd name="connsiteX284" fmla="*/ 4715 w 10000"/>
                    <a:gd name="connsiteY284"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357 w 10000"/>
                    <a:gd name="connsiteY264" fmla="*/ 1164 h 10903"/>
                    <a:gd name="connsiteX265" fmla="*/ 402 w 10000"/>
                    <a:gd name="connsiteY265" fmla="*/ 1134 h 10903"/>
                    <a:gd name="connsiteX266" fmla="*/ 354 w 10000"/>
                    <a:gd name="connsiteY266" fmla="*/ 1032 h 10903"/>
                    <a:gd name="connsiteX267" fmla="*/ 360 w 10000"/>
                    <a:gd name="connsiteY267" fmla="*/ 768 h 10903"/>
                    <a:gd name="connsiteX268" fmla="*/ 322 w 10000"/>
                    <a:gd name="connsiteY268" fmla="*/ 383 h 10903"/>
                    <a:gd name="connsiteX269" fmla="*/ 516 w 10000"/>
                    <a:gd name="connsiteY269" fmla="*/ 0 h 10903"/>
                    <a:gd name="connsiteX270" fmla="*/ 1008 w 10000"/>
                    <a:gd name="connsiteY270" fmla="*/ 293 h 10903"/>
                    <a:gd name="connsiteX271" fmla="*/ 1255 w 10000"/>
                    <a:gd name="connsiteY271" fmla="*/ 252 h 10903"/>
                    <a:gd name="connsiteX272" fmla="*/ 1706 w 10000"/>
                    <a:gd name="connsiteY272" fmla="*/ 648 h 10903"/>
                    <a:gd name="connsiteX273" fmla="*/ 1829 w 10000"/>
                    <a:gd name="connsiteY273" fmla="*/ 828 h 10903"/>
                    <a:gd name="connsiteX274" fmla="*/ 2036 w 10000"/>
                    <a:gd name="connsiteY274" fmla="*/ 780 h 10903"/>
                    <a:gd name="connsiteX275" fmla="*/ 2166 w 10000"/>
                    <a:gd name="connsiteY275" fmla="*/ 491 h 10903"/>
                    <a:gd name="connsiteX276" fmla="*/ 2737 w 10000"/>
                    <a:gd name="connsiteY276" fmla="*/ 696 h 10903"/>
                    <a:gd name="connsiteX277" fmla="*/ 2905 w 10000"/>
                    <a:gd name="connsiteY277" fmla="*/ 936 h 10903"/>
                    <a:gd name="connsiteX278" fmla="*/ 3093 w 10000"/>
                    <a:gd name="connsiteY278" fmla="*/ 1032 h 10903"/>
                    <a:gd name="connsiteX279" fmla="*/ 3567 w 10000"/>
                    <a:gd name="connsiteY279" fmla="*/ 780 h 10903"/>
                    <a:gd name="connsiteX280" fmla="*/ 3696 w 10000"/>
                    <a:gd name="connsiteY280" fmla="*/ 936 h 10903"/>
                    <a:gd name="connsiteX281" fmla="*/ 4073 w 10000"/>
                    <a:gd name="connsiteY281" fmla="*/ 479 h 10903"/>
                    <a:gd name="connsiteX282" fmla="*/ 4475 w 10000"/>
                    <a:gd name="connsiteY282" fmla="*/ 479 h 10903"/>
                    <a:gd name="connsiteX283" fmla="*/ 4715 w 10000"/>
                    <a:gd name="connsiteY283"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402 w 10000"/>
                    <a:gd name="connsiteY264" fmla="*/ 1134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402 w 10000"/>
                    <a:gd name="connsiteY264" fmla="*/ 1134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305 w 10000"/>
                    <a:gd name="connsiteY264" fmla="*/ 1098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305 w 10000"/>
                    <a:gd name="connsiteY264" fmla="*/ 1098 h 10903"/>
                    <a:gd name="connsiteX265" fmla="*/ 364 w 10000"/>
                    <a:gd name="connsiteY265" fmla="*/ 978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000" h="10903">
                      <a:moveTo>
                        <a:pt x="4715" y="275"/>
                      </a:moveTo>
                      <a:lnTo>
                        <a:pt x="5045" y="347"/>
                      </a:lnTo>
                      <a:lnTo>
                        <a:pt x="5441" y="828"/>
                      </a:lnTo>
                      <a:lnTo>
                        <a:pt x="5752" y="756"/>
                      </a:lnTo>
                      <a:cubicBezTo>
                        <a:pt x="5754" y="828"/>
                        <a:pt x="5757" y="900"/>
                        <a:pt x="5759" y="972"/>
                      </a:cubicBezTo>
                      <a:lnTo>
                        <a:pt x="5623" y="1140"/>
                      </a:lnTo>
                      <a:lnTo>
                        <a:pt x="5752" y="1273"/>
                      </a:lnTo>
                      <a:lnTo>
                        <a:pt x="5752" y="1585"/>
                      </a:lnTo>
                      <a:cubicBezTo>
                        <a:pt x="5713" y="1773"/>
                        <a:pt x="5675" y="1962"/>
                        <a:pt x="5636" y="2150"/>
                      </a:cubicBezTo>
                      <a:cubicBezTo>
                        <a:pt x="5638" y="2266"/>
                        <a:pt x="5640" y="2383"/>
                        <a:pt x="5642" y="2499"/>
                      </a:cubicBezTo>
                      <a:lnTo>
                        <a:pt x="5486" y="2499"/>
                      </a:lnTo>
                      <a:cubicBezTo>
                        <a:pt x="5495" y="2671"/>
                        <a:pt x="5503" y="2843"/>
                        <a:pt x="5512" y="3015"/>
                      </a:cubicBezTo>
                      <a:cubicBezTo>
                        <a:pt x="5575" y="3211"/>
                        <a:pt x="5637" y="3408"/>
                        <a:pt x="5700" y="3604"/>
                      </a:cubicBezTo>
                      <a:cubicBezTo>
                        <a:pt x="5756" y="3840"/>
                        <a:pt x="5813" y="4077"/>
                        <a:pt x="5869" y="4313"/>
                      </a:cubicBezTo>
                      <a:lnTo>
                        <a:pt x="6122" y="4289"/>
                      </a:lnTo>
                      <a:lnTo>
                        <a:pt x="6375" y="4518"/>
                      </a:lnTo>
                      <a:lnTo>
                        <a:pt x="6453" y="4530"/>
                      </a:lnTo>
                      <a:lnTo>
                        <a:pt x="6569" y="4638"/>
                      </a:lnTo>
                      <a:lnTo>
                        <a:pt x="6829" y="4938"/>
                      </a:lnTo>
                      <a:lnTo>
                        <a:pt x="7049" y="4914"/>
                      </a:lnTo>
                      <a:lnTo>
                        <a:pt x="7283" y="5119"/>
                      </a:lnTo>
                      <a:lnTo>
                        <a:pt x="7620" y="5119"/>
                      </a:lnTo>
                      <a:lnTo>
                        <a:pt x="8016" y="5371"/>
                      </a:lnTo>
                      <a:lnTo>
                        <a:pt x="8288" y="5768"/>
                      </a:lnTo>
                      <a:cubicBezTo>
                        <a:pt x="8299" y="5880"/>
                        <a:pt x="8309" y="5992"/>
                        <a:pt x="8320" y="6104"/>
                      </a:cubicBezTo>
                      <a:lnTo>
                        <a:pt x="8580" y="6176"/>
                      </a:lnTo>
                      <a:lnTo>
                        <a:pt x="8820" y="6285"/>
                      </a:lnTo>
                      <a:lnTo>
                        <a:pt x="9073" y="5672"/>
                      </a:lnTo>
                      <a:cubicBezTo>
                        <a:pt x="9092" y="5564"/>
                        <a:pt x="9112" y="5455"/>
                        <a:pt x="9131" y="5347"/>
                      </a:cubicBezTo>
                      <a:lnTo>
                        <a:pt x="9092" y="5119"/>
                      </a:lnTo>
                      <a:lnTo>
                        <a:pt x="9254" y="5155"/>
                      </a:lnTo>
                      <a:lnTo>
                        <a:pt x="9455" y="5407"/>
                      </a:lnTo>
                      <a:lnTo>
                        <a:pt x="9617" y="5575"/>
                      </a:lnTo>
                      <a:lnTo>
                        <a:pt x="9728" y="6188"/>
                      </a:lnTo>
                      <a:lnTo>
                        <a:pt x="9935" y="6609"/>
                      </a:lnTo>
                      <a:cubicBezTo>
                        <a:pt x="9931" y="6673"/>
                        <a:pt x="9926" y="6737"/>
                        <a:pt x="9922" y="6801"/>
                      </a:cubicBezTo>
                      <a:lnTo>
                        <a:pt x="9805" y="6874"/>
                      </a:lnTo>
                      <a:cubicBezTo>
                        <a:pt x="9848" y="7034"/>
                        <a:pt x="9892" y="7194"/>
                        <a:pt x="9935" y="7354"/>
                      </a:cubicBezTo>
                      <a:cubicBezTo>
                        <a:pt x="9955" y="7635"/>
                        <a:pt x="9974" y="7915"/>
                        <a:pt x="9994" y="8196"/>
                      </a:cubicBezTo>
                      <a:cubicBezTo>
                        <a:pt x="9996" y="8448"/>
                        <a:pt x="9998" y="8701"/>
                        <a:pt x="10000" y="8953"/>
                      </a:cubicBezTo>
                      <a:lnTo>
                        <a:pt x="9864" y="9085"/>
                      </a:lnTo>
                      <a:cubicBezTo>
                        <a:pt x="9855" y="9165"/>
                        <a:pt x="9847" y="9245"/>
                        <a:pt x="9838" y="9325"/>
                      </a:cubicBezTo>
                      <a:cubicBezTo>
                        <a:pt x="9814" y="9449"/>
                        <a:pt x="9791" y="9574"/>
                        <a:pt x="9767" y="9698"/>
                      </a:cubicBezTo>
                      <a:cubicBezTo>
                        <a:pt x="9773" y="9814"/>
                        <a:pt x="9780" y="9931"/>
                        <a:pt x="9786" y="10047"/>
                      </a:cubicBezTo>
                      <a:lnTo>
                        <a:pt x="9663" y="10131"/>
                      </a:lnTo>
                      <a:cubicBezTo>
                        <a:pt x="9635" y="10087"/>
                        <a:pt x="9606" y="10043"/>
                        <a:pt x="9578" y="9999"/>
                      </a:cubicBezTo>
                      <a:cubicBezTo>
                        <a:pt x="9554" y="10039"/>
                        <a:pt x="9531" y="10079"/>
                        <a:pt x="9507" y="10119"/>
                      </a:cubicBezTo>
                      <a:lnTo>
                        <a:pt x="9501" y="10107"/>
                      </a:lnTo>
                      <a:cubicBezTo>
                        <a:pt x="9494" y="10087"/>
                        <a:pt x="9488" y="10067"/>
                        <a:pt x="9481" y="10047"/>
                      </a:cubicBezTo>
                      <a:cubicBezTo>
                        <a:pt x="9459" y="9999"/>
                        <a:pt x="9438" y="9950"/>
                        <a:pt x="9416" y="9902"/>
                      </a:cubicBezTo>
                      <a:lnTo>
                        <a:pt x="9371" y="9842"/>
                      </a:lnTo>
                      <a:lnTo>
                        <a:pt x="9319" y="9818"/>
                      </a:lnTo>
                      <a:cubicBezTo>
                        <a:pt x="9302" y="9806"/>
                        <a:pt x="9284" y="9794"/>
                        <a:pt x="9267" y="9782"/>
                      </a:cubicBezTo>
                      <a:lnTo>
                        <a:pt x="9222" y="9782"/>
                      </a:lnTo>
                      <a:cubicBezTo>
                        <a:pt x="9207" y="9794"/>
                        <a:pt x="9191" y="9806"/>
                        <a:pt x="9176" y="9818"/>
                      </a:cubicBezTo>
                      <a:cubicBezTo>
                        <a:pt x="9165" y="9834"/>
                        <a:pt x="9155" y="9850"/>
                        <a:pt x="9144" y="9866"/>
                      </a:cubicBezTo>
                      <a:cubicBezTo>
                        <a:pt x="9140" y="9886"/>
                        <a:pt x="9135" y="9906"/>
                        <a:pt x="9131" y="9926"/>
                      </a:cubicBezTo>
                      <a:cubicBezTo>
                        <a:pt x="9125" y="9942"/>
                        <a:pt x="9118" y="9959"/>
                        <a:pt x="9112" y="9975"/>
                      </a:cubicBezTo>
                      <a:cubicBezTo>
                        <a:pt x="9108" y="9983"/>
                        <a:pt x="9103" y="9991"/>
                        <a:pt x="9099" y="9999"/>
                      </a:cubicBezTo>
                      <a:cubicBezTo>
                        <a:pt x="9092" y="10007"/>
                        <a:pt x="9086" y="10015"/>
                        <a:pt x="9079" y="10023"/>
                      </a:cubicBezTo>
                      <a:lnTo>
                        <a:pt x="9079" y="10035"/>
                      </a:lnTo>
                      <a:lnTo>
                        <a:pt x="9073" y="10035"/>
                      </a:lnTo>
                      <a:cubicBezTo>
                        <a:pt x="9069" y="10031"/>
                        <a:pt x="9064" y="10027"/>
                        <a:pt x="9060" y="10023"/>
                      </a:cubicBezTo>
                      <a:cubicBezTo>
                        <a:pt x="9063" y="10093"/>
                        <a:pt x="9067" y="10163"/>
                        <a:pt x="9070" y="10233"/>
                      </a:cubicBezTo>
                      <a:cubicBezTo>
                        <a:pt x="9062" y="10275"/>
                        <a:pt x="9078" y="10564"/>
                        <a:pt x="9053" y="10599"/>
                      </a:cubicBezTo>
                      <a:cubicBezTo>
                        <a:pt x="9028" y="10634"/>
                        <a:pt x="8931" y="10546"/>
                        <a:pt x="8901" y="10515"/>
                      </a:cubicBezTo>
                      <a:cubicBezTo>
                        <a:pt x="8862" y="10577"/>
                        <a:pt x="8872" y="10026"/>
                        <a:pt x="8833" y="10088"/>
                      </a:cubicBezTo>
                      <a:cubicBezTo>
                        <a:pt x="8803" y="9986"/>
                        <a:pt x="8791" y="10010"/>
                        <a:pt x="8761" y="9908"/>
                      </a:cubicBezTo>
                      <a:cubicBezTo>
                        <a:pt x="8729" y="9854"/>
                        <a:pt x="8696" y="9800"/>
                        <a:pt x="8664" y="9746"/>
                      </a:cubicBezTo>
                      <a:cubicBezTo>
                        <a:pt x="8645" y="9734"/>
                        <a:pt x="8625" y="9722"/>
                        <a:pt x="8606" y="9710"/>
                      </a:cubicBezTo>
                      <a:lnTo>
                        <a:pt x="8567" y="9698"/>
                      </a:lnTo>
                      <a:lnTo>
                        <a:pt x="8547" y="9698"/>
                      </a:lnTo>
                      <a:cubicBezTo>
                        <a:pt x="8554" y="9690"/>
                        <a:pt x="8560" y="9682"/>
                        <a:pt x="8567" y="9674"/>
                      </a:cubicBezTo>
                      <a:cubicBezTo>
                        <a:pt x="8573" y="9662"/>
                        <a:pt x="8580" y="9650"/>
                        <a:pt x="8586" y="9638"/>
                      </a:cubicBezTo>
                      <a:cubicBezTo>
                        <a:pt x="8601" y="9614"/>
                        <a:pt x="8617" y="9590"/>
                        <a:pt x="8632" y="9566"/>
                      </a:cubicBezTo>
                      <a:cubicBezTo>
                        <a:pt x="8649" y="9546"/>
                        <a:pt x="8667" y="9526"/>
                        <a:pt x="8684" y="9506"/>
                      </a:cubicBezTo>
                      <a:cubicBezTo>
                        <a:pt x="8695" y="9482"/>
                        <a:pt x="8705" y="9458"/>
                        <a:pt x="8716" y="9434"/>
                      </a:cubicBezTo>
                      <a:cubicBezTo>
                        <a:pt x="8720" y="9410"/>
                        <a:pt x="8725" y="9386"/>
                        <a:pt x="8729" y="9362"/>
                      </a:cubicBezTo>
                      <a:cubicBezTo>
                        <a:pt x="8727" y="9342"/>
                        <a:pt x="8724" y="9321"/>
                        <a:pt x="8722" y="9301"/>
                      </a:cubicBezTo>
                      <a:cubicBezTo>
                        <a:pt x="8711" y="9269"/>
                        <a:pt x="8701" y="9237"/>
                        <a:pt x="8690" y="9205"/>
                      </a:cubicBezTo>
                      <a:lnTo>
                        <a:pt x="8651" y="9073"/>
                      </a:lnTo>
                      <a:lnTo>
                        <a:pt x="8612" y="8953"/>
                      </a:lnTo>
                      <a:lnTo>
                        <a:pt x="8573" y="8821"/>
                      </a:lnTo>
                      <a:lnTo>
                        <a:pt x="8534" y="8713"/>
                      </a:lnTo>
                      <a:cubicBezTo>
                        <a:pt x="8523" y="8689"/>
                        <a:pt x="8513" y="8664"/>
                        <a:pt x="8502" y="8640"/>
                      </a:cubicBezTo>
                      <a:cubicBezTo>
                        <a:pt x="8500" y="8628"/>
                        <a:pt x="8497" y="8616"/>
                        <a:pt x="8495" y="8604"/>
                      </a:cubicBezTo>
                      <a:cubicBezTo>
                        <a:pt x="8489" y="8608"/>
                        <a:pt x="8482" y="8612"/>
                        <a:pt x="8476" y="8616"/>
                      </a:cubicBezTo>
                      <a:lnTo>
                        <a:pt x="8437" y="8652"/>
                      </a:lnTo>
                      <a:lnTo>
                        <a:pt x="8385" y="8713"/>
                      </a:lnTo>
                      <a:cubicBezTo>
                        <a:pt x="8368" y="8725"/>
                        <a:pt x="8350" y="8737"/>
                        <a:pt x="8333" y="8749"/>
                      </a:cubicBezTo>
                      <a:cubicBezTo>
                        <a:pt x="8316" y="8769"/>
                        <a:pt x="8298" y="8789"/>
                        <a:pt x="8281" y="8809"/>
                      </a:cubicBezTo>
                      <a:cubicBezTo>
                        <a:pt x="8262" y="8825"/>
                        <a:pt x="8242" y="8841"/>
                        <a:pt x="8223" y="8857"/>
                      </a:cubicBezTo>
                      <a:cubicBezTo>
                        <a:pt x="8217" y="8869"/>
                        <a:pt x="8210" y="8881"/>
                        <a:pt x="8204" y="8893"/>
                      </a:cubicBezTo>
                      <a:lnTo>
                        <a:pt x="8126" y="9013"/>
                      </a:lnTo>
                      <a:lnTo>
                        <a:pt x="8074" y="9013"/>
                      </a:lnTo>
                      <a:lnTo>
                        <a:pt x="8016" y="8989"/>
                      </a:lnTo>
                      <a:cubicBezTo>
                        <a:pt x="7996" y="8973"/>
                        <a:pt x="7977" y="8957"/>
                        <a:pt x="7957" y="8941"/>
                      </a:cubicBezTo>
                      <a:cubicBezTo>
                        <a:pt x="7940" y="8917"/>
                        <a:pt x="7922" y="8893"/>
                        <a:pt x="7905" y="8869"/>
                      </a:cubicBezTo>
                      <a:cubicBezTo>
                        <a:pt x="7883" y="8853"/>
                        <a:pt x="7862" y="8837"/>
                        <a:pt x="7840" y="8821"/>
                      </a:cubicBezTo>
                      <a:lnTo>
                        <a:pt x="7789" y="8773"/>
                      </a:lnTo>
                      <a:lnTo>
                        <a:pt x="7756" y="8725"/>
                      </a:lnTo>
                      <a:cubicBezTo>
                        <a:pt x="7750" y="8721"/>
                        <a:pt x="7743" y="8717"/>
                        <a:pt x="7737" y="8713"/>
                      </a:cubicBezTo>
                      <a:cubicBezTo>
                        <a:pt x="7722" y="8741"/>
                        <a:pt x="7706" y="8769"/>
                        <a:pt x="7691" y="8797"/>
                      </a:cubicBezTo>
                      <a:lnTo>
                        <a:pt x="7646" y="8857"/>
                      </a:lnTo>
                      <a:cubicBezTo>
                        <a:pt x="7624" y="8885"/>
                        <a:pt x="7603" y="8913"/>
                        <a:pt x="7581" y="8941"/>
                      </a:cubicBezTo>
                      <a:cubicBezTo>
                        <a:pt x="7562" y="8977"/>
                        <a:pt x="7542" y="9013"/>
                        <a:pt x="7523" y="9049"/>
                      </a:cubicBezTo>
                      <a:lnTo>
                        <a:pt x="7393" y="9193"/>
                      </a:lnTo>
                      <a:cubicBezTo>
                        <a:pt x="7376" y="9209"/>
                        <a:pt x="7455" y="9333"/>
                        <a:pt x="7438" y="9349"/>
                      </a:cubicBezTo>
                      <a:cubicBezTo>
                        <a:pt x="7406" y="9453"/>
                        <a:pt x="7354" y="9378"/>
                        <a:pt x="7322" y="9482"/>
                      </a:cubicBezTo>
                      <a:cubicBezTo>
                        <a:pt x="7289" y="9538"/>
                        <a:pt x="7257" y="9594"/>
                        <a:pt x="7224" y="9650"/>
                      </a:cubicBezTo>
                      <a:cubicBezTo>
                        <a:pt x="7205" y="9694"/>
                        <a:pt x="7195" y="9882"/>
                        <a:pt x="7176" y="9926"/>
                      </a:cubicBezTo>
                      <a:cubicBezTo>
                        <a:pt x="7187" y="10027"/>
                        <a:pt x="7098" y="10144"/>
                        <a:pt x="7088" y="10274"/>
                      </a:cubicBezTo>
                      <a:cubicBezTo>
                        <a:pt x="7100" y="10449"/>
                        <a:pt x="6975" y="10281"/>
                        <a:pt x="6987" y="10456"/>
                      </a:cubicBezTo>
                      <a:cubicBezTo>
                        <a:pt x="6989" y="10622"/>
                        <a:pt x="6866" y="10590"/>
                        <a:pt x="6868" y="10756"/>
                      </a:cubicBezTo>
                      <a:cubicBezTo>
                        <a:pt x="6796" y="10846"/>
                        <a:pt x="6705" y="10832"/>
                        <a:pt x="6650" y="10870"/>
                      </a:cubicBezTo>
                      <a:cubicBezTo>
                        <a:pt x="6595" y="10908"/>
                        <a:pt x="6551" y="10840"/>
                        <a:pt x="6515" y="10876"/>
                      </a:cubicBezTo>
                      <a:cubicBezTo>
                        <a:pt x="6479" y="10912"/>
                        <a:pt x="6439" y="10908"/>
                        <a:pt x="6407" y="10888"/>
                      </a:cubicBezTo>
                      <a:cubicBezTo>
                        <a:pt x="6375" y="10868"/>
                        <a:pt x="6329" y="10903"/>
                        <a:pt x="6303" y="10900"/>
                      </a:cubicBezTo>
                      <a:cubicBezTo>
                        <a:pt x="6277" y="10897"/>
                        <a:pt x="6252" y="10869"/>
                        <a:pt x="6203" y="10852"/>
                      </a:cubicBezTo>
                      <a:cubicBezTo>
                        <a:pt x="6154" y="10835"/>
                        <a:pt x="6058" y="10824"/>
                        <a:pt x="6008" y="10798"/>
                      </a:cubicBezTo>
                      <a:cubicBezTo>
                        <a:pt x="5997" y="10860"/>
                        <a:pt x="5965" y="10652"/>
                        <a:pt x="5954" y="10714"/>
                      </a:cubicBezTo>
                      <a:cubicBezTo>
                        <a:pt x="5920" y="10618"/>
                        <a:pt x="5944" y="10738"/>
                        <a:pt x="5910" y="10642"/>
                      </a:cubicBezTo>
                      <a:cubicBezTo>
                        <a:pt x="5899" y="10630"/>
                        <a:pt x="5958" y="10401"/>
                        <a:pt x="5947" y="10389"/>
                      </a:cubicBezTo>
                      <a:cubicBezTo>
                        <a:pt x="5965" y="10315"/>
                        <a:pt x="5925" y="10205"/>
                        <a:pt x="5943" y="10131"/>
                      </a:cubicBezTo>
                      <a:cubicBezTo>
                        <a:pt x="5939" y="10103"/>
                        <a:pt x="5915" y="10057"/>
                        <a:pt x="5911" y="10029"/>
                      </a:cubicBezTo>
                      <a:cubicBezTo>
                        <a:pt x="5915" y="9995"/>
                        <a:pt x="5920" y="9961"/>
                        <a:pt x="5924" y="9927"/>
                      </a:cubicBezTo>
                      <a:cubicBezTo>
                        <a:pt x="5917" y="9903"/>
                        <a:pt x="5892" y="9878"/>
                        <a:pt x="5885" y="9854"/>
                      </a:cubicBezTo>
                      <a:cubicBezTo>
                        <a:pt x="5874" y="9830"/>
                        <a:pt x="5883" y="9842"/>
                        <a:pt x="5872" y="9818"/>
                      </a:cubicBezTo>
                      <a:lnTo>
                        <a:pt x="5911" y="9752"/>
                      </a:lnTo>
                      <a:lnTo>
                        <a:pt x="5821" y="9746"/>
                      </a:lnTo>
                      <a:lnTo>
                        <a:pt x="5668" y="9698"/>
                      </a:lnTo>
                      <a:lnTo>
                        <a:pt x="5571" y="9650"/>
                      </a:lnTo>
                      <a:cubicBezTo>
                        <a:pt x="5556" y="9638"/>
                        <a:pt x="5540" y="9626"/>
                        <a:pt x="5525" y="9614"/>
                      </a:cubicBezTo>
                      <a:cubicBezTo>
                        <a:pt x="5514" y="9594"/>
                        <a:pt x="5504" y="9574"/>
                        <a:pt x="5493" y="9554"/>
                      </a:cubicBezTo>
                      <a:lnTo>
                        <a:pt x="5460" y="9482"/>
                      </a:lnTo>
                      <a:cubicBezTo>
                        <a:pt x="5454" y="9462"/>
                        <a:pt x="5447" y="9442"/>
                        <a:pt x="5441" y="9422"/>
                      </a:cubicBezTo>
                      <a:cubicBezTo>
                        <a:pt x="5430" y="9398"/>
                        <a:pt x="5420" y="9374"/>
                        <a:pt x="5409" y="9350"/>
                      </a:cubicBezTo>
                      <a:lnTo>
                        <a:pt x="5376" y="9338"/>
                      </a:lnTo>
                      <a:lnTo>
                        <a:pt x="5331" y="9338"/>
                      </a:lnTo>
                      <a:lnTo>
                        <a:pt x="5272" y="9362"/>
                      </a:lnTo>
                      <a:lnTo>
                        <a:pt x="5188" y="9470"/>
                      </a:lnTo>
                      <a:lnTo>
                        <a:pt x="5110" y="9578"/>
                      </a:lnTo>
                      <a:lnTo>
                        <a:pt x="5026" y="9698"/>
                      </a:lnTo>
                      <a:cubicBezTo>
                        <a:pt x="5002" y="9738"/>
                        <a:pt x="4979" y="9778"/>
                        <a:pt x="4955" y="9818"/>
                      </a:cubicBezTo>
                      <a:cubicBezTo>
                        <a:pt x="4940" y="9854"/>
                        <a:pt x="4924" y="9890"/>
                        <a:pt x="4909" y="9926"/>
                      </a:cubicBezTo>
                      <a:cubicBezTo>
                        <a:pt x="4887" y="9966"/>
                        <a:pt x="4866" y="10007"/>
                        <a:pt x="4844" y="10047"/>
                      </a:cubicBezTo>
                      <a:lnTo>
                        <a:pt x="4799" y="10107"/>
                      </a:lnTo>
                      <a:lnTo>
                        <a:pt x="4760" y="10179"/>
                      </a:lnTo>
                      <a:cubicBezTo>
                        <a:pt x="4743" y="10195"/>
                        <a:pt x="4725" y="10211"/>
                        <a:pt x="4708" y="10227"/>
                      </a:cubicBezTo>
                      <a:lnTo>
                        <a:pt x="4669" y="10263"/>
                      </a:lnTo>
                      <a:cubicBezTo>
                        <a:pt x="4663" y="10267"/>
                        <a:pt x="4656" y="10271"/>
                        <a:pt x="4650" y="10275"/>
                      </a:cubicBezTo>
                      <a:cubicBezTo>
                        <a:pt x="4641" y="10271"/>
                        <a:pt x="4633" y="10267"/>
                        <a:pt x="4624" y="10263"/>
                      </a:cubicBezTo>
                      <a:lnTo>
                        <a:pt x="4624" y="10227"/>
                      </a:lnTo>
                      <a:cubicBezTo>
                        <a:pt x="4635" y="10167"/>
                        <a:pt x="4645" y="10107"/>
                        <a:pt x="4656" y="10047"/>
                      </a:cubicBezTo>
                      <a:cubicBezTo>
                        <a:pt x="4667" y="9971"/>
                        <a:pt x="4678" y="9894"/>
                        <a:pt x="4689" y="9818"/>
                      </a:cubicBezTo>
                      <a:lnTo>
                        <a:pt x="4689" y="9626"/>
                      </a:lnTo>
                      <a:cubicBezTo>
                        <a:pt x="4682" y="9602"/>
                        <a:pt x="4676" y="9578"/>
                        <a:pt x="4669" y="9554"/>
                      </a:cubicBezTo>
                      <a:cubicBezTo>
                        <a:pt x="4658" y="9534"/>
                        <a:pt x="4648" y="9514"/>
                        <a:pt x="4637" y="9494"/>
                      </a:cubicBezTo>
                      <a:lnTo>
                        <a:pt x="4559" y="9470"/>
                      </a:lnTo>
                      <a:lnTo>
                        <a:pt x="4488" y="9494"/>
                      </a:lnTo>
                      <a:cubicBezTo>
                        <a:pt x="4468" y="9514"/>
                        <a:pt x="4449" y="9534"/>
                        <a:pt x="4429" y="9554"/>
                      </a:cubicBezTo>
                      <a:lnTo>
                        <a:pt x="4351" y="9602"/>
                      </a:lnTo>
                      <a:lnTo>
                        <a:pt x="4261" y="9638"/>
                      </a:lnTo>
                      <a:lnTo>
                        <a:pt x="4163" y="9650"/>
                      </a:lnTo>
                      <a:lnTo>
                        <a:pt x="4053" y="9614"/>
                      </a:lnTo>
                      <a:lnTo>
                        <a:pt x="3930" y="9554"/>
                      </a:lnTo>
                      <a:lnTo>
                        <a:pt x="3820" y="9470"/>
                      </a:lnTo>
                      <a:cubicBezTo>
                        <a:pt x="3787" y="9434"/>
                        <a:pt x="3755" y="9398"/>
                        <a:pt x="3722" y="9362"/>
                      </a:cubicBezTo>
                      <a:cubicBezTo>
                        <a:pt x="3692" y="9338"/>
                        <a:pt x="3662" y="9313"/>
                        <a:pt x="3632" y="9289"/>
                      </a:cubicBezTo>
                      <a:cubicBezTo>
                        <a:pt x="3617" y="9273"/>
                        <a:pt x="3601" y="9257"/>
                        <a:pt x="3586" y="9241"/>
                      </a:cubicBezTo>
                      <a:lnTo>
                        <a:pt x="3547" y="9217"/>
                      </a:lnTo>
                      <a:lnTo>
                        <a:pt x="3495" y="9229"/>
                      </a:lnTo>
                      <a:lnTo>
                        <a:pt x="3444" y="9265"/>
                      </a:lnTo>
                      <a:lnTo>
                        <a:pt x="3346" y="9265"/>
                      </a:lnTo>
                      <a:cubicBezTo>
                        <a:pt x="3327" y="9245"/>
                        <a:pt x="3307" y="9225"/>
                        <a:pt x="3288" y="9205"/>
                      </a:cubicBezTo>
                      <a:cubicBezTo>
                        <a:pt x="3264" y="9169"/>
                        <a:pt x="3241" y="9133"/>
                        <a:pt x="3217" y="9097"/>
                      </a:cubicBezTo>
                      <a:cubicBezTo>
                        <a:pt x="3189" y="9065"/>
                        <a:pt x="3160" y="9033"/>
                        <a:pt x="3132" y="9001"/>
                      </a:cubicBezTo>
                      <a:lnTo>
                        <a:pt x="3054" y="8881"/>
                      </a:lnTo>
                      <a:cubicBezTo>
                        <a:pt x="3028" y="8853"/>
                        <a:pt x="3003" y="8825"/>
                        <a:pt x="2977" y="8797"/>
                      </a:cubicBezTo>
                      <a:cubicBezTo>
                        <a:pt x="2955" y="8769"/>
                        <a:pt x="2934" y="8741"/>
                        <a:pt x="2912" y="8713"/>
                      </a:cubicBezTo>
                      <a:cubicBezTo>
                        <a:pt x="2899" y="8689"/>
                        <a:pt x="2886" y="8664"/>
                        <a:pt x="2873" y="8640"/>
                      </a:cubicBezTo>
                      <a:cubicBezTo>
                        <a:pt x="2856" y="8620"/>
                        <a:pt x="2838" y="8600"/>
                        <a:pt x="2821" y="8580"/>
                      </a:cubicBezTo>
                      <a:cubicBezTo>
                        <a:pt x="2799" y="8552"/>
                        <a:pt x="2778" y="8524"/>
                        <a:pt x="2756" y="8496"/>
                      </a:cubicBezTo>
                      <a:cubicBezTo>
                        <a:pt x="2732" y="8460"/>
                        <a:pt x="2709" y="8424"/>
                        <a:pt x="2685" y="8388"/>
                      </a:cubicBezTo>
                      <a:lnTo>
                        <a:pt x="2607" y="8268"/>
                      </a:lnTo>
                      <a:cubicBezTo>
                        <a:pt x="2583" y="8236"/>
                        <a:pt x="2560" y="8204"/>
                        <a:pt x="2536" y="8172"/>
                      </a:cubicBezTo>
                      <a:cubicBezTo>
                        <a:pt x="2514" y="8136"/>
                        <a:pt x="2493" y="8099"/>
                        <a:pt x="2471" y="8063"/>
                      </a:cubicBezTo>
                      <a:cubicBezTo>
                        <a:pt x="2464" y="8039"/>
                        <a:pt x="2458" y="8015"/>
                        <a:pt x="2451" y="7991"/>
                      </a:cubicBezTo>
                      <a:cubicBezTo>
                        <a:pt x="2445" y="7955"/>
                        <a:pt x="2438" y="7919"/>
                        <a:pt x="2432" y="7883"/>
                      </a:cubicBezTo>
                      <a:cubicBezTo>
                        <a:pt x="2430" y="7839"/>
                        <a:pt x="2427" y="7795"/>
                        <a:pt x="2425" y="7751"/>
                      </a:cubicBezTo>
                      <a:cubicBezTo>
                        <a:pt x="2421" y="7711"/>
                        <a:pt x="2416" y="7671"/>
                        <a:pt x="2412" y="7631"/>
                      </a:cubicBezTo>
                      <a:cubicBezTo>
                        <a:pt x="2404" y="7599"/>
                        <a:pt x="2395" y="7567"/>
                        <a:pt x="2387" y="7535"/>
                      </a:cubicBezTo>
                      <a:cubicBezTo>
                        <a:pt x="2378" y="7515"/>
                        <a:pt x="2370" y="7495"/>
                        <a:pt x="2361" y="7475"/>
                      </a:cubicBezTo>
                      <a:lnTo>
                        <a:pt x="2335" y="7475"/>
                      </a:lnTo>
                      <a:cubicBezTo>
                        <a:pt x="2313" y="7503"/>
                        <a:pt x="2292" y="7531"/>
                        <a:pt x="2270" y="7559"/>
                      </a:cubicBezTo>
                      <a:cubicBezTo>
                        <a:pt x="2255" y="7579"/>
                        <a:pt x="2239" y="7599"/>
                        <a:pt x="2224" y="7619"/>
                      </a:cubicBezTo>
                      <a:lnTo>
                        <a:pt x="2185" y="7667"/>
                      </a:lnTo>
                      <a:lnTo>
                        <a:pt x="2140" y="7679"/>
                      </a:lnTo>
                      <a:cubicBezTo>
                        <a:pt x="2131" y="7667"/>
                        <a:pt x="2123" y="7655"/>
                        <a:pt x="2114" y="7643"/>
                      </a:cubicBezTo>
                      <a:cubicBezTo>
                        <a:pt x="2108" y="7619"/>
                        <a:pt x="2101" y="7595"/>
                        <a:pt x="2095" y="7571"/>
                      </a:cubicBezTo>
                      <a:cubicBezTo>
                        <a:pt x="2078" y="7483"/>
                        <a:pt x="2060" y="7394"/>
                        <a:pt x="2043" y="7306"/>
                      </a:cubicBezTo>
                      <a:cubicBezTo>
                        <a:pt x="2013" y="7230"/>
                        <a:pt x="1982" y="7154"/>
                        <a:pt x="1952" y="7078"/>
                      </a:cubicBezTo>
                      <a:lnTo>
                        <a:pt x="1835" y="6838"/>
                      </a:lnTo>
                      <a:cubicBezTo>
                        <a:pt x="1811" y="6798"/>
                        <a:pt x="1788" y="6757"/>
                        <a:pt x="1764" y="6717"/>
                      </a:cubicBezTo>
                      <a:cubicBezTo>
                        <a:pt x="1734" y="6669"/>
                        <a:pt x="1703" y="6621"/>
                        <a:pt x="1673" y="6573"/>
                      </a:cubicBezTo>
                      <a:cubicBezTo>
                        <a:pt x="1621" y="6485"/>
                        <a:pt x="1570" y="6397"/>
                        <a:pt x="1518" y="6309"/>
                      </a:cubicBezTo>
                      <a:cubicBezTo>
                        <a:pt x="1496" y="6265"/>
                        <a:pt x="1475" y="6220"/>
                        <a:pt x="1453" y="6176"/>
                      </a:cubicBezTo>
                      <a:cubicBezTo>
                        <a:pt x="1438" y="6144"/>
                        <a:pt x="1422" y="6112"/>
                        <a:pt x="1407" y="6080"/>
                      </a:cubicBezTo>
                      <a:cubicBezTo>
                        <a:pt x="1388" y="6048"/>
                        <a:pt x="1368" y="6016"/>
                        <a:pt x="1349" y="5984"/>
                      </a:cubicBezTo>
                      <a:lnTo>
                        <a:pt x="1297" y="5972"/>
                      </a:lnTo>
                      <a:lnTo>
                        <a:pt x="1232" y="5972"/>
                      </a:lnTo>
                      <a:lnTo>
                        <a:pt x="1187" y="6032"/>
                      </a:lnTo>
                      <a:lnTo>
                        <a:pt x="1109" y="6152"/>
                      </a:lnTo>
                      <a:lnTo>
                        <a:pt x="1070" y="6164"/>
                      </a:lnTo>
                      <a:cubicBezTo>
                        <a:pt x="1053" y="6144"/>
                        <a:pt x="1035" y="6124"/>
                        <a:pt x="1018" y="6104"/>
                      </a:cubicBezTo>
                      <a:lnTo>
                        <a:pt x="973" y="6020"/>
                      </a:lnTo>
                      <a:cubicBezTo>
                        <a:pt x="956" y="5960"/>
                        <a:pt x="938" y="5900"/>
                        <a:pt x="921" y="5840"/>
                      </a:cubicBezTo>
                      <a:cubicBezTo>
                        <a:pt x="897" y="5772"/>
                        <a:pt x="874" y="5704"/>
                        <a:pt x="850" y="5636"/>
                      </a:cubicBezTo>
                      <a:cubicBezTo>
                        <a:pt x="817" y="5576"/>
                        <a:pt x="785" y="5515"/>
                        <a:pt x="752" y="5455"/>
                      </a:cubicBezTo>
                      <a:cubicBezTo>
                        <a:pt x="713" y="5395"/>
                        <a:pt x="675" y="5335"/>
                        <a:pt x="636" y="5275"/>
                      </a:cubicBezTo>
                      <a:lnTo>
                        <a:pt x="525" y="5119"/>
                      </a:lnTo>
                      <a:lnTo>
                        <a:pt x="435" y="4975"/>
                      </a:lnTo>
                      <a:cubicBezTo>
                        <a:pt x="413" y="4935"/>
                        <a:pt x="392" y="4894"/>
                        <a:pt x="370" y="4854"/>
                      </a:cubicBezTo>
                      <a:cubicBezTo>
                        <a:pt x="348" y="4810"/>
                        <a:pt x="327" y="4766"/>
                        <a:pt x="305" y="4722"/>
                      </a:cubicBezTo>
                      <a:cubicBezTo>
                        <a:pt x="288" y="4682"/>
                        <a:pt x="270" y="4642"/>
                        <a:pt x="253" y="4602"/>
                      </a:cubicBezTo>
                      <a:lnTo>
                        <a:pt x="214" y="4506"/>
                      </a:lnTo>
                      <a:cubicBezTo>
                        <a:pt x="205" y="4486"/>
                        <a:pt x="197" y="4466"/>
                        <a:pt x="188" y="4446"/>
                      </a:cubicBezTo>
                      <a:lnTo>
                        <a:pt x="182" y="4422"/>
                      </a:lnTo>
                      <a:lnTo>
                        <a:pt x="162" y="4422"/>
                      </a:lnTo>
                      <a:cubicBezTo>
                        <a:pt x="156" y="4426"/>
                        <a:pt x="149" y="4430"/>
                        <a:pt x="143" y="4434"/>
                      </a:cubicBezTo>
                      <a:lnTo>
                        <a:pt x="110" y="4434"/>
                      </a:lnTo>
                      <a:lnTo>
                        <a:pt x="32" y="4398"/>
                      </a:lnTo>
                      <a:cubicBezTo>
                        <a:pt x="23" y="4386"/>
                        <a:pt x="15" y="4374"/>
                        <a:pt x="6" y="4362"/>
                      </a:cubicBezTo>
                      <a:cubicBezTo>
                        <a:pt x="4" y="4338"/>
                        <a:pt x="2" y="4313"/>
                        <a:pt x="0" y="4289"/>
                      </a:cubicBezTo>
                      <a:lnTo>
                        <a:pt x="39" y="4073"/>
                      </a:lnTo>
                      <a:lnTo>
                        <a:pt x="45" y="3953"/>
                      </a:lnTo>
                      <a:lnTo>
                        <a:pt x="45" y="3737"/>
                      </a:lnTo>
                      <a:cubicBezTo>
                        <a:pt x="43" y="3697"/>
                        <a:pt x="41" y="3656"/>
                        <a:pt x="39" y="3616"/>
                      </a:cubicBezTo>
                      <a:lnTo>
                        <a:pt x="45" y="3484"/>
                      </a:lnTo>
                      <a:lnTo>
                        <a:pt x="45" y="3352"/>
                      </a:lnTo>
                      <a:cubicBezTo>
                        <a:pt x="41" y="3316"/>
                        <a:pt x="36" y="3280"/>
                        <a:pt x="32" y="3244"/>
                      </a:cubicBezTo>
                      <a:lnTo>
                        <a:pt x="26" y="3136"/>
                      </a:lnTo>
                      <a:cubicBezTo>
                        <a:pt x="22" y="3116"/>
                        <a:pt x="17" y="3095"/>
                        <a:pt x="13" y="3075"/>
                      </a:cubicBezTo>
                      <a:cubicBezTo>
                        <a:pt x="22" y="3055"/>
                        <a:pt x="30" y="3035"/>
                        <a:pt x="39" y="3015"/>
                      </a:cubicBezTo>
                      <a:lnTo>
                        <a:pt x="78" y="3003"/>
                      </a:lnTo>
                      <a:lnTo>
                        <a:pt x="117" y="3015"/>
                      </a:lnTo>
                      <a:lnTo>
                        <a:pt x="156" y="3063"/>
                      </a:lnTo>
                      <a:cubicBezTo>
                        <a:pt x="165" y="3087"/>
                        <a:pt x="173" y="3112"/>
                        <a:pt x="182" y="3136"/>
                      </a:cubicBezTo>
                      <a:cubicBezTo>
                        <a:pt x="191" y="3164"/>
                        <a:pt x="199" y="3192"/>
                        <a:pt x="208" y="3220"/>
                      </a:cubicBezTo>
                      <a:cubicBezTo>
                        <a:pt x="214" y="3240"/>
                        <a:pt x="221" y="3260"/>
                        <a:pt x="227" y="3280"/>
                      </a:cubicBezTo>
                      <a:cubicBezTo>
                        <a:pt x="238" y="3292"/>
                        <a:pt x="248" y="3304"/>
                        <a:pt x="259" y="3316"/>
                      </a:cubicBezTo>
                      <a:cubicBezTo>
                        <a:pt x="274" y="3308"/>
                        <a:pt x="290" y="3300"/>
                        <a:pt x="305" y="3292"/>
                      </a:cubicBezTo>
                      <a:cubicBezTo>
                        <a:pt x="327" y="3276"/>
                        <a:pt x="348" y="3260"/>
                        <a:pt x="370" y="3244"/>
                      </a:cubicBezTo>
                      <a:cubicBezTo>
                        <a:pt x="383" y="3194"/>
                        <a:pt x="435" y="3211"/>
                        <a:pt x="444" y="3063"/>
                      </a:cubicBezTo>
                      <a:cubicBezTo>
                        <a:pt x="453" y="2915"/>
                        <a:pt x="424" y="2472"/>
                        <a:pt x="422" y="2354"/>
                      </a:cubicBezTo>
                      <a:cubicBezTo>
                        <a:pt x="407" y="2330"/>
                        <a:pt x="391" y="2306"/>
                        <a:pt x="376" y="2282"/>
                      </a:cubicBezTo>
                      <a:cubicBezTo>
                        <a:pt x="365" y="2262"/>
                        <a:pt x="355" y="2242"/>
                        <a:pt x="344" y="2222"/>
                      </a:cubicBezTo>
                      <a:cubicBezTo>
                        <a:pt x="342" y="2198"/>
                        <a:pt x="339" y="2174"/>
                        <a:pt x="337" y="2150"/>
                      </a:cubicBezTo>
                      <a:cubicBezTo>
                        <a:pt x="344" y="2114"/>
                        <a:pt x="243" y="2078"/>
                        <a:pt x="250" y="2042"/>
                      </a:cubicBezTo>
                      <a:cubicBezTo>
                        <a:pt x="256" y="1990"/>
                        <a:pt x="234" y="1956"/>
                        <a:pt x="240" y="1904"/>
                      </a:cubicBezTo>
                      <a:cubicBezTo>
                        <a:pt x="249" y="1856"/>
                        <a:pt x="228" y="1753"/>
                        <a:pt x="237" y="1705"/>
                      </a:cubicBezTo>
                      <a:cubicBezTo>
                        <a:pt x="239" y="1653"/>
                        <a:pt x="222" y="1619"/>
                        <a:pt x="224" y="1567"/>
                      </a:cubicBezTo>
                      <a:cubicBezTo>
                        <a:pt x="225" y="1526"/>
                        <a:pt x="189" y="1442"/>
                        <a:pt x="220" y="1387"/>
                      </a:cubicBezTo>
                      <a:cubicBezTo>
                        <a:pt x="251" y="1332"/>
                        <a:pt x="248" y="1271"/>
                        <a:pt x="272" y="1237"/>
                      </a:cubicBezTo>
                      <a:cubicBezTo>
                        <a:pt x="302" y="1195"/>
                        <a:pt x="314" y="1132"/>
                        <a:pt x="305" y="1098"/>
                      </a:cubicBezTo>
                      <a:cubicBezTo>
                        <a:pt x="308" y="1100"/>
                        <a:pt x="361" y="976"/>
                        <a:pt x="364" y="978"/>
                      </a:cubicBezTo>
                      <a:cubicBezTo>
                        <a:pt x="315" y="794"/>
                        <a:pt x="351" y="862"/>
                        <a:pt x="360" y="768"/>
                      </a:cubicBezTo>
                      <a:cubicBezTo>
                        <a:pt x="394" y="632"/>
                        <a:pt x="288" y="519"/>
                        <a:pt x="322" y="383"/>
                      </a:cubicBezTo>
                      <a:cubicBezTo>
                        <a:pt x="435" y="327"/>
                        <a:pt x="403" y="56"/>
                        <a:pt x="516" y="0"/>
                      </a:cubicBezTo>
                      <a:lnTo>
                        <a:pt x="1008" y="293"/>
                      </a:lnTo>
                      <a:lnTo>
                        <a:pt x="1255" y="252"/>
                      </a:lnTo>
                      <a:lnTo>
                        <a:pt x="1706" y="648"/>
                      </a:lnTo>
                      <a:lnTo>
                        <a:pt x="1829" y="828"/>
                      </a:lnTo>
                      <a:lnTo>
                        <a:pt x="2036" y="780"/>
                      </a:lnTo>
                      <a:lnTo>
                        <a:pt x="2166" y="491"/>
                      </a:lnTo>
                      <a:lnTo>
                        <a:pt x="2737" y="696"/>
                      </a:lnTo>
                      <a:lnTo>
                        <a:pt x="2905" y="936"/>
                      </a:lnTo>
                      <a:lnTo>
                        <a:pt x="3093" y="1032"/>
                      </a:lnTo>
                      <a:lnTo>
                        <a:pt x="3567" y="780"/>
                      </a:lnTo>
                      <a:lnTo>
                        <a:pt x="3696" y="936"/>
                      </a:lnTo>
                      <a:lnTo>
                        <a:pt x="4073" y="479"/>
                      </a:lnTo>
                      <a:lnTo>
                        <a:pt x="4475" y="479"/>
                      </a:lnTo>
                      <a:lnTo>
                        <a:pt x="4715" y="275"/>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8" name="Freeform 15"/>
                <p:cNvSpPr>
                  <a:spLocks/>
                </p:cNvSpPr>
                <p:nvPr/>
              </p:nvSpPr>
              <p:spPr bwMode="auto">
                <a:xfrm>
                  <a:off x="3877495" y="4153611"/>
                  <a:ext cx="1141413" cy="1174750"/>
                </a:xfrm>
                <a:custGeom>
                  <a:avLst/>
                  <a:gdLst/>
                  <a:ahLst/>
                  <a:cxnLst>
                    <a:cxn ang="0">
                      <a:pos x="212" y="63"/>
                    </a:cxn>
                    <a:cxn ang="0">
                      <a:pos x="293" y="176"/>
                    </a:cxn>
                    <a:cxn ang="0">
                      <a:pos x="422" y="263"/>
                    </a:cxn>
                    <a:cxn ang="0">
                      <a:pos x="442" y="178"/>
                    </a:cxn>
                    <a:cxn ang="0">
                      <a:pos x="520" y="91"/>
                    </a:cxn>
                    <a:cxn ang="0">
                      <a:pos x="555" y="86"/>
                    </a:cxn>
                    <a:cxn ang="0">
                      <a:pos x="635" y="135"/>
                    </a:cxn>
                    <a:cxn ang="0">
                      <a:pos x="545" y="180"/>
                    </a:cxn>
                    <a:cxn ang="0">
                      <a:pos x="535" y="251"/>
                    </a:cxn>
                    <a:cxn ang="0">
                      <a:pos x="560" y="327"/>
                    </a:cxn>
                    <a:cxn ang="0">
                      <a:pos x="591" y="447"/>
                    </a:cxn>
                    <a:cxn ang="0">
                      <a:pos x="671" y="460"/>
                    </a:cxn>
                    <a:cxn ang="0">
                      <a:pos x="687" y="526"/>
                    </a:cxn>
                    <a:cxn ang="0">
                      <a:pos x="631" y="551"/>
                    </a:cxn>
                    <a:cxn ang="0">
                      <a:pos x="612" y="569"/>
                    </a:cxn>
                    <a:cxn ang="0">
                      <a:pos x="595" y="590"/>
                    </a:cxn>
                    <a:cxn ang="0">
                      <a:pos x="563" y="595"/>
                    </a:cxn>
                    <a:cxn ang="0">
                      <a:pos x="546" y="606"/>
                    </a:cxn>
                    <a:cxn ang="0">
                      <a:pos x="521" y="603"/>
                    </a:cxn>
                    <a:cxn ang="0">
                      <a:pos x="508" y="603"/>
                    </a:cxn>
                    <a:cxn ang="0">
                      <a:pos x="498" y="609"/>
                    </a:cxn>
                    <a:cxn ang="0">
                      <a:pos x="488" y="601"/>
                    </a:cxn>
                    <a:cxn ang="0">
                      <a:pos x="471" y="615"/>
                    </a:cxn>
                    <a:cxn ang="0">
                      <a:pos x="439" y="607"/>
                    </a:cxn>
                    <a:cxn ang="0">
                      <a:pos x="407" y="610"/>
                    </a:cxn>
                    <a:cxn ang="0">
                      <a:pos x="378" y="627"/>
                    </a:cxn>
                    <a:cxn ang="0">
                      <a:pos x="345" y="631"/>
                    </a:cxn>
                    <a:cxn ang="0">
                      <a:pos x="357" y="693"/>
                    </a:cxn>
                    <a:cxn ang="0">
                      <a:pos x="350" y="738"/>
                    </a:cxn>
                    <a:cxn ang="0">
                      <a:pos x="304" y="705"/>
                    </a:cxn>
                    <a:cxn ang="0">
                      <a:pos x="294" y="684"/>
                    </a:cxn>
                    <a:cxn ang="0">
                      <a:pos x="253" y="717"/>
                    </a:cxn>
                    <a:cxn ang="0">
                      <a:pos x="206" y="687"/>
                    </a:cxn>
                    <a:cxn ang="0">
                      <a:pos x="190" y="661"/>
                    </a:cxn>
                    <a:cxn ang="0">
                      <a:pos x="143" y="644"/>
                    </a:cxn>
                    <a:cxn ang="0">
                      <a:pos x="152" y="604"/>
                    </a:cxn>
                    <a:cxn ang="0">
                      <a:pos x="164" y="574"/>
                    </a:cxn>
                    <a:cxn ang="0">
                      <a:pos x="135" y="561"/>
                    </a:cxn>
                    <a:cxn ang="0">
                      <a:pos x="112" y="522"/>
                    </a:cxn>
                    <a:cxn ang="0">
                      <a:pos x="101" y="477"/>
                    </a:cxn>
                    <a:cxn ang="0">
                      <a:pos x="92" y="464"/>
                    </a:cxn>
                    <a:cxn ang="0">
                      <a:pos x="43" y="476"/>
                    </a:cxn>
                    <a:cxn ang="0">
                      <a:pos x="15" y="487"/>
                    </a:cxn>
                    <a:cxn ang="0">
                      <a:pos x="12" y="463"/>
                    </a:cxn>
                    <a:cxn ang="0">
                      <a:pos x="12" y="442"/>
                    </a:cxn>
                    <a:cxn ang="0">
                      <a:pos x="11" y="405"/>
                    </a:cxn>
                    <a:cxn ang="0">
                      <a:pos x="32" y="366"/>
                    </a:cxn>
                    <a:cxn ang="0">
                      <a:pos x="61" y="344"/>
                    </a:cxn>
                    <a:cxn ang="0">
                      <a:pos x="85" y="318"/>
                    </a:cxn>
                    <a:cxn ang="0">
                      <a:pos x="109" y="261"/>
                    </a:cxn>
                    <a:cxn ang="0">
                      <a:pos x="112" y="165"/>
                    </a:cxn>
                    <a:cxn ang="0">
                      <a:pos x="84" y="149"/>
                    </a:cxn>
                    <a:cxn ang="0">
                      <a:pos x="66" y="97"/>
                    </a:cxn>
                    <a:cxn ang="0">
                      <a:pos x="121" y="11"/>
                    </a:cxn>
                  </a:cxnLst>
                  <a:rect l="0" t="0" r="r" b="b"/>
                  <a:pathLst>
                    <a:path w="719" h="740">
                      <a:moveTo>
                        <a:pt x="142" y="0"/>
                      </a:moveTo>
                      <a:lnTo>
                        <a:pt x="148" y="62"/>
                      </a:lnTo>
                      <a:lnTo>
                        <a:pt x="165" y="95"/>
                      </a:lnTo>
                      <a:lnTo>
                        <a:pt x="188" y="91"/>
                      </a:lnTo>
                      <a:lnTo>
                        <a:pt x="212" y="63"/>
                      </a:lnTo>
                      <a:lnTo>
                        <a:pt x="228" y="84"/>
                      </a:lnTo>
                      <a:lnTo>
                        <a:pt x="218" y="102"/>
                      </a:lnTo>
                      <a:lnTo>
                        <a:pt x="238" y="129"/>
                      </a:lnTo>
                      <a:lnTo>
                        <a:pt x="264" y="130"/>
                      </a:lnTo>
                      <a:lnTo>
                        <a:pt x="293" y="176"/>
                      </a:lnTo>
                      <a:lnTo>
                        <a:pt x="327" y="234"/>
                      </a:lnTo>
                      <a:lnTo>
                        <a:pt x="343" y="275"/>
                      </a:lnTo>
                      <a:lnTo>
                        <a:pt x="362" y="293"/>
                      </a:lnTo>
                      <a:lnTo>
                        <a:pt x="383" y="290"/>
                      </a:lnTo>
                      <a:lnTo>
                        <a:pt x="422" y="263"/>
                      </a:lnTo>
                      <a:lnTo>
                        <a:pt x="426" y="276"/>
                      </a:lnTo>
                      <a:lnTo>
                        <a:pt x="453" y="263"/>
                      </a:lnTo>
                      <a:lnTo>
                        <a:pt x="455" y="232"/>
                      </a:lnTo>
                      <a:lnTo>
                        <a:pt x="442" y="215"/>
                      </a:lnTo>
                      <a:lnTo>
                        <a:pt x="442" y="178"/>
                      </a:lnTo>
                      <a:lnTo>
                        <a:pt x="462" y="167"/>
                      </a:lnTo>
                      <a:lnTo>
                        <a:pt x="492" y="130"/>
                      </a:lnTo>
                      <a:lnTo>
                        <a:pt x="488" y="107"/>
                      </a:lnTo>
                      <a:lnTo>
                        <a:pt x="500" y="91"/>
                      </a:lnTo>
                      <a:lnTo>
                        <a:pt x="520" y="91"/>
                      </a:lnTo>
                      <a:lnTo>
                        <a:pt x="521" y="79"/>
                      </a:lnTo>
                      <a:lnTo>
                        <a:pt x="515" y="65"/>
                      </a:lnTo>
                      <a:lnTo>
                        <a:pt x="529" y="55"/>
                      </a:lnTo>
                      <a:lnTo>
                        <a:pt x="555" y="57"/>
                      </a:lnTo>
                      <a:lnTo>
                        <a:pt x="555" y="86"/>
                      </a:lnTo>
                      <a:lnTo>
                        <a:pt x="567" y="124"/>
                      </a:lnTo>
                      <a:lnTo>
                        <a:pt x="599" y="121"/>
                      </a:lnTo>
                      <a:lnTo>
                        <a:pt x="614" y="101"/>
                      </a:lnTo>
                      <a:lnTo>
                        <a:pt x="631" y="113"/>
                      </a:lnTo>
                      <a:lnTo>
                        <a:pt x="635" y="135"/>
                      </a:lnTo>
                      <a:lnTo>
                        <a:pt x="626" y="167"/>
                      </a:lnTo>
                      <a:lnTo>
                        <a:pt x="598" y="176"/>
                      </a:lnTo>
                      <a:lnTo>
                        <a:pt x="564" y="175"/>
                      </a:lnTo>
                      <a:lnTo>
                        <a:pt x="557" y="166"/>
                      </a:lnTo>
                      <a:lnTo>
                        <a:pt x="545" y="180"/>
                      </a:lnTo>
                      <a:lnTo>
                        <a:pt x="529" y="167"/>
                      </a:lnTo>
                      <a:lnTo>
                        <a:pt x="499" y="200"/>
                      </a:lnTo>
                      <a:lnTo>
                        <a:pt x="511" y="216"/>
                      </a:lnTo>
                      <a:lnTo>
                        <a:pt x="514" y="245"/>
                      </a:lnTo>
                      <a:lnTo>
                        <a:pt x="535" y="251"/>
                      </a:lnTo>
                      <a:lnTo>
                        <a:pt x="558" y="240"/>
                      </a:lnTo>
                      <a:lnTo>
                        <a:pt x="568" y="238"/>
                      </a:lnTo>
                      <a:lnTo>
                        <a:pt x="587" y="262"/>
                      </a:lnTo>
                      <a:lnTo>
                        <a:pt x="572" y="299"/>
                      </a:lnTo>
                      <a:lnTo>
                        <a:pt x="560" y="327"/>
                      </a:lnTo>
                      <a:lnTo>
                        <a:pt x="572" y="351"/>
                      </a:lnTo>
                      <a:lnTo>
                        <a:pt x="593" y="361"/>
                      </a:lnTo>
                      <a:lnTo>
                        <a:pt x="595" y="390"/>
                      </a:lnTo>
                      <a:lnTo>
                        <a:pt x="575" y="417"/>
                      </a:lnTo>
                      <a:lnTo>
                        <a:pt x="591" y="447"/>
                      </a:lnTo>
                      <a:lnTo>
                        <a:pt x="606" y="437"/>
                      </a:lnTo>
                      <a:lnTo>
                        <a:pt x="631" y="439"/>
                      </a:lnTo>
                      <a:lnTo>
                        <a:pt x="637" y="460"/>
                      </a:lnTo>
                      <a:lnTo>
                        <a:pt x="653" y="471"/>
                      </a:lnTo>
                      <a:lnTo>
                        <a:pt x="671" y="460"/>
                      </a:lnTo>
                      <a:lnTo>
                        <a:pt x="688" y="474"/>
                      </a:lnTo>
                      <a:lnTo>
                        <a:pt x="707" y="465"/>
                      </a:lnTo>
                      <a:lnTo>
                        <a:pt x="719" y="480"/>
                      </a:lnTo>
                      <a:lnTo>
                        <a:pt x="714" y="518"/>
                      </a:lnTo>
                      <a:lnTo>
                        <a:pt x="687" y="526"/>
                      </a:lnTo>
                      <a:lnTo>
                        <a:pt x="671" y="548"/>
                      </a:lnTo>
                      <a:lnTo>
                        <a:pt x="654" y="532"/>
                      </a:lnTo>
                      <a:lnTo>
                        <a:pt x="639" y="548"/>
                      </a:lnTo>
                      <a:lnTo>
                        <a:pt x="637" y="549"/>
                      </a:lnTo>
                      <a:lnTo>
                        <a:pt x="631" y="551"/>
                      </a:lnTo>
                      <a:lnTo>
                        <a:pt x="622" y="555"/>
                      </a:lnTo>
                      <a:lnTo>
                        <a:pt x="616" y="557"/>
                      </a:lnTo>
                      <a:lnTo>
                        <a:pt x="614" y="560"/>
                      </a:lnTo>
                      <a:lnTo>
                        <a:pt x="613" y="563"/>
                      </a:lnTo>
                      <a:lnTo>
                        <a:pt x="612" y="569"/>
                      </a:lnTo>
                      <a:lnTo>
                        <a:pt x="610" y="577"/>
                      </a:lnTo>
                      <a:lnTo>
                        <a:pt x="608" y="583"/>
                      </a:lnTo>
                      <a:lnTo>
                        <a:pt x="606" y="585"/>
                      </a:lnTo>
                      <a:lnTo>
                        <a:pt x="601" y="587"/>
                      </a:lnTo>
                      <a:lnTo>
                        <a:pt x="595" y="590"/>
                      </a:lnTo>
                      <a:lnTo>
                        <a:pt x="587" y="595"/>
                      </a:lnTo>
                      <a:lnTo>
                        <a:pt x="580" y="596"/>
                      </a:lnTo>
                      <a:lnTo>
                        <a:pt x="574" y="598"/>
                      </a:lnTo>
                      <a:lnTo>
                        <a:pt x="568" y="597"/>
                      </a:lnTo>
                      <a:lnTo>
                        <a:pt x="563" y="595"/>
                      </a:lnTo>
                      <a:lnTo>
                        <a:pt x="557" y="594"/>
                      </a:lnTo>
                      <a:lnTo>
                        <a:pt x="549" y="594"/>
                      </a:lnTo>
                      <a:lnTo>
                        <a:pt x="549" y="595"/>
                      </a:lnTo>
                      <a:lnTo>
                        <a:pt x="547" y="600"/>
                      </a:lnTo>
                      <a:lnTo>
                        <a:pt x="546" y="606"/>
                      </a:lnTo>
                      <a:lnTo>
                        <a:pt x="543" y="610"/>
                      </a:lnTo>
                      <a:lnTo>
                        <a:pt x="539" y="613"/>
                      </a:lnTo>
                      <a:lnTo>
                        <a:pt x="534" y="612"/>
                      </a:lnTo>
                      <a:lnTo>
                        <a:pt x="528" y="608"/>
                      </a:lnTo>
                      <a:lnTo>
                        <a:pt x="521" y="603"/>
                      </a:lnTo>
                      <a:lnTo>
                        <a:pt x="515" y="598"/>
                      </a:lnTo>
                      <a:lnTo>
                        <a:pt x="512" y="595"/>
                      </a:lnTo>
                      <a:lnTo>
                        <a:pt x="510" y="595"/>
                      </a:lnTo>
                      <a:lnTo>
                        <a:pt x="510" y="596"/>
                      </a:lnTo>
                      <a:lnTo>
                        <a:pt x="508" y="603"/>
                      </a:lnTo>
                      <a:lnTo>
                        <a:pt x="505" y="604"/>
                      </a:lnTo>
                      <a:lnTo>
                        <a:pt x="505" y="608"/>
                      </a:lnTo>
                      <a:lnTo>
                        <a:pt x="503" y="609"/>
                      </a:lnTo>
                      <a:lnTo>
                        <a:pt x="499" y="610"/>
                      </a:lnTo>
                      <a:lnTo>
                        <a:pt x="498" y="609"/>
                      </a:lnTo>
                      <a:lnTo>
                        <a:pt x="495" y="608"/>
                      </a:lnTo>
                      <a:lnTo>
                        <a:pt x="492" y="606"/>
                      </a:lnTo>
                      <a:lnTo>
                        <a:pt x="489" y="604"/>
                      </a:lnTo>
                      <a:lnTo>
                        <a:pt x="489" y="602"/>
                      </a:lnTo>
                      <a:lnTo>
                        <a:pt x="488" y="601"/>
                      </a:lnTo>
                      <a:lnTo>
                        <a:pt x="487" y="598"/>
                      </a:lnTo>
                      <a:lnTo>
                        <a:pt x="486" y="598"/>
                      </a:lnTo>
                      <a:lnTo>
                        <a:pt x="485" y="601"/>
                      </a:lnTo>
                      <a:lnTo>
                        <a:pt x="482" y="604"/>
                      </a:lnTo>
                      <a:lnTo>
                        <a:pt x="471" y="615"/>
                      </a:lnTo>
                      <a:lnTo>
                        <a:pt x="465" y="619"/>
                      </a:lnTo>
                      <a:lnTo>
                        <a:pt x="460" y="620"/>
                      </a:lnTo>
                      <a:lnTo>
                        <a:pt x="453" y="619"/>
                      </a:lnTo>
                      <a:lnTo>
                        <a:pt x="446" y="614"/>
                      </a:lnTo>
                      <a:lnTo>
                        <a:pt x="439" y="607"/>
                      </a:lnTo>
                      <a:lnTo>
                        <a:pt x="430" y="602"/>
                      </a:lnTo>
                      <a:lnTo>
                        <a:pt x="424" y="598"/>
                      </a:lnTo>
                      <a:lnTo>
                        <a:pt x="418" y="597"/>
                      </a:lnTo>
                      <a:lnTo>
                        <a:pt x="414" y="603"/>
                      </a:lnTo>
                      <a:lnTo>
                        <a:pt x="407" y="610"/>
                      </a:lnTo>
                      <a:lnTo>
                        <a:pt x="400" y="619"/>
                      </a:lnTo>
                      <a:lnTo>
                        <a:pt x="395" y="625"/>
                      </a:lnTo>
                      <a:lnTo>
                        <a:pt x="390" y="629"/>
                      </a:lnTo>
                      <a:lnTo>
                        <a:pt x="385" y="629"/>
                      </a:lnTo>
                      <a:lnTo>
                        <a:pt x="378" y="627"/>
                      </a:lnTo>
                      <a:lnTo>
                        <a:pt x="370" y="624"/>
                      </a:lnTo>
                      <a:lnTo>
                        <a:pt x="361" y="621"/>
                      </a:lnTo>
                      <a:lnTo>
                        <a:pt x="355" y="621"/>
                      </a:lnTo>
                      <a:lnTo>
                        <a:pt x="350" y="623"/>
                      </a:lnTo>
                      <a:lnTo>
                        <a:pt x="345" y="631"/>
                      </a:lnTo>
                      <a:lnTo>
                        <a:pt x="343" y="644"/>
                      </a:lnTo>
                      <a:lnTo>
                        <a:pt x="344" y="658"/>
                      </a:lnTo>
                      <a:lnTo>
                        <a:pt x="349" y="669"/>
                      </a:lnTo>
                      <a:lnTo>
                        <a:pt x="354" y="682"/>
                      </a:lnTo>
                      <a:lnTo>
                        <a:pt x="357" y="693"/>
                      </a:lnTo>
                      <a:lnTo>
                        <a:pt x="359" y="702"/>
                      </a:lnTo>
                      <a:lnTo>
                        <a:pt x="357" y="710"/>
                      </a:lnTo>
                      <a:lnTo>
                        <a:pt x="357" y="727"/>
                      </a:lnTo>
                      <a:lnTo>
                        <a:pt x="355" y="733"/>
                      </a:lnTo>
                      <a:lnTo>
                        <a:pt x="350" y="738"/>
                      </a:lnTo>
                      <a:lnTo>
                        <a:pt x="339" y="740"/>
                      </a:lnTo>
                      <a:lnTo>
                        <a:pt x="321" y="740"/>
                      </a:lnTo>
                      <a:lnTo>
                        <a:pt x="314" y="736"/>
                      </a:lnTo>
                      <a:lnTo>
                        <a:pt x="304" y="717"/>
                      </a:lnTo>
                      <a:lnTo>
                        <a:pt x="304" y="705"/>
                      </a:lnTo>
                      <a:lnTo>
                        <a:pt x="303" y="698"/>
                      </a:lnTo>
                      <a:lnTo>
                        <a:pt x="302" y="692"/>
                      </a:lnTo>
                      <a:lnTo>
                        <a:pt x="301" y="687"/>
                      </a:lnTo>
                      <a:lnTo>
                        <a:pt x="297" y="684"/>
                      </a:lnTo>
                      <a:lnTo>
                        <a:pt x="294" y="684"/>
                      </a:lnTo>
                      <a:lnTo>
                        <a:pt x="284" y="695"/>
                      </a:lnTo>
                      <a:lnTo>
                        <a:pt x="275" y="702"/>
                      </a:lnTo>
                      <a:lnTo>
                        <a:pt x="268" y="710"/>
                      </a:lnTo>
                      <a:lnTo>
                        <a:pt x="259" y="716"/>
                      </a:lnTo>
                      <a:lnTo>
                        <a:pt x="253" y="717"/>
                      </a:lnTo>
                      <a:lnTo>
                        <a:pt x="226" y="717"/>
                      </a:lnTo>
                      <a:lnTo>
                        <a:pt x="221" y="713"/>
                      </a:lnTo>
                      <a:lnTo>
                        <a:pt x="215" y="706"/>
                      </a:lnTo>
                      <a:lnTo>
                        <a:pt x="210" y="698"/>
                      </a:lnTo>
                      <a:lnTo>
                        <a:pt x="206" y="687"/>
                      </a:lnTo>
                      <a:lnTo>
                        <a:pt x="205" y="678"/>
                      </a:lnTo>
                      <a:lnTo>
                        <a:pt x="203" y="670"/>
                      </a:lnTo>
                      <a:lnTo>
                        <a:pt x="201" y="664"/>
                      </a:lnTo>
                      <a:lnTo>
                        <a:pt x="201" y="661"/>
                      </a:lnTo>
                      <a:lnTo>
                        <a:pt x="190" y="661"/>
                      </a:lnTo>
                      <a:lnTo>
                        <a:pt x="161" y="658"/>
                      </a:lnTo>
                      <a:lnTo>
                        <a:pt x="155" y="653"/>
                      </a:lnTo>
                      <a:lnTo>
                        <a:pt x="150" y="650"/>
                      </a:lnTo>
                      <a:lnTo>
                        <a:pt x="147" y="647"/>
                      </a:lnTo>
                      <a:lnTo>
                        <a:pt x="143" y="644"/>
                      </a:lnTo>
                      <a:lnTo>
                        <a:pt x="142" y="641"/>
                      </a:lnTo>
                      <a:lnTo>
                        <a:pt x="142" y="635"/>
                      </a:lnTo>
                      <a:lnTo>
                        <a:pt x="146" y="625"/>
                      </a:lnTo>
                      <a:lnTo>
                        <a:pt x="149" y="614"/>
                      </a:lnTo>
                      <a:lnTo>
                        <a:pt x="152" y="604"/>
                      </a:lnTo>
                      <a:lnTo>
                        <a:pt x="152" y="597"/>
                      </a:lnTo>
                      <a:lnTo>
                        <a:pt x="153" y="592"/>
                      </a:lnTo>
                      <a:lnTo>
                        <a:pt x="155" y="586"/>
                      </a:lnTo>
                      <a:lnTo>
                        <a:pt x="159" y="580"/>
                      </a:lnTo>
                      <a:lnTo>
                        <a:pt x="164" y="574"/>
                      </a:lnTo>
                      <a:lnTo>
                        <a:pt x="167" y="568"/>
                      </a:lnTo>
                      <a:lnTo>
                        <a:pt x="165" y="564"/>
                      </a:lnTo>
                      <a:lnTo>
                        <a:pt x="161" y="562"/>
                      </a:lnTo>
                      <a:lnTo>
                        <a:pt x="144" y="562"/>
                      </a:lnTo>
                      <a:lnTo>
                        <a:pt x="135" y="561"/>
                      </a:lnTo>
                      <a:lnTo>
                        <a:pt x="127" y="558"/>
                      </a:lnTo>
                      <a:lnTo>
                        <a:pt x="123" y="555"/>
                      </a:lnTo>
                      <a:lnTo>
                        <a:pt x="118" y="544"/>
                      </a:lnTo>
                      <a:lnTo>
                        <a:pt x="115" y="533"/>
                      </a:lnTo>
                      <a:lnTo>
                        <a:pt x="112" y="522"/>
                      </a:lnTo>
                      <a:lnTo>
                        <a:pt x="111" y="511"/>
                      </a:lnTo>
                      <a:lnTo>
                        <a:pt x="109" y="503"/>
                      </a:lnTo>
                      <a:lnTo>
                        <a:pt x="102" y="491"/>
                      </a:lnTo>
                      <a:lnTo>
                        <a:pt x="100" y="485"/>
                      </a:lnTo>
                      <a:lnTo>
                        <a:pt x="101" y="477"/>
                      </a:lnTo>
                      <a:lnTo>
                        <a:pt x="102" y="474"/>
                      </a:lnTo>
                      <a:lnTo>
                        <a:pt x="112" y="464"/>
                      </a:lnTo>
                      <a:lnTo>
                        <a:pt x="112" y="463"/>
                      </a:lnTo>
                      <a:lnTo>
                        <a:pt x="102" y="463"/>
                      </a:lnTo>
                      <a:lnTo>
                        <a:pt x="92" y="464"/>
                      </a:lnTo>
                      <a:lnTo>
                        <a:pt x="80" y="464"/>
                      </a:lnTo>
                      <a:lnTo>
                        <a:pt x="69" y="465"/>
                      </a:lnTo>
                      <a:lnTo>
                        <a:pt x="60" y="468"/>
                      </a:lnTo>
                      <a:lnTo>
                        <a:pt x="51" y="470"/>
                      </a:lnTo>
                      <a:lnTo>
                        <a:pt x="43" y="476"/>
                      </a:lnTo>
                      <a:lnTo>
                        <a:pt x="35" y="481"/>
                      </a:lnTo>
                      <a:lnTo>
                        <a:pt x="28" y="487"/>
                      </a:lnTo>
                      <a:lnTo>
                        <a:pt x="23" y="488"/>
                      </a:lnTo>
                      <a:lnTo>
                        <a:pt x="19" y="488"/>
                      </a:lnTo>
                      <a:lnTo>
                        <a:pt x="15" y="487"/>
                      </a:lnTo>
                      <a:lnTo>
                        <a:pt x="11" y="485"/>
                      </a:lnTo>
                      <a:lnTo>
                        <a:pt x="5" y="479"/>
                      </a:lnTo>
                      <a:lnTo>
                        <a:pt x="5" y="471"/>
                      </a:lnTo>
                      <a:lnTo>
                        <a:pt x="9" y="468"/>
                      </a:lnTo>
                      <a:lnTo>
                        <a:pt x="12" y="463"/>
                      </a:lnTo>
                      <a:lnTo>
                        <a:pt x="17" y="459"/>
                      </a:lnTo>
                      <a:lnTo>
                        <a:pt x="20" y="456"/>
                      </a:lnTo>
                      <a:lnTo>
                        <a:pt x="20" y="449"/>
                      </a:lnTo>
                      <a:lnTo>
                        <a:pt x="19" y="446"/>
                      </a:lnTo>
                      <a:lnTo>
                        <a:pt x="12" y="442"/>
                      </a:lnTo>
                      <a:lnTo>
                        <a:pt x="8" y="439"/>
                      </a:lnTo>
                      <a:lnTo>
                        <a:pt x="3" y="436"/>
                      </a:lnTo>
                      <a:lnTo>
                        <a:pt x="0" y="433"/>
                      </a:lnTo>
                      <a:lnTo>
                        <a:pt x="0" y="427"/>
                      </a:lnTo>
                      <a:lnTo>
                        <a:pt x="11" y="405"/>
                      </a:lnTo>
                      <a:lnTo>
                        <a:pt x="19" y="397"/>
                      </a:lnTo>
                      <a:lnTo>
                        <a:pt x="22" y="391"/>
                      </a:lnTo>
                      <a:lnTo>
                        <a:pt x="25" y="384"/>
                      </a:lnTo>
                      <a:lnTo>
                        <a:pt x="29" y="374"/>
                      </a:lnTo>
                      <a:lnTo>
                        <a:pt x="32" y="366"/>
                      </a:lnTo>
                      <a:lnTo>
                        <a:pt x="35" y="360"/>
                      </a:lnTo>
                      <a:lnTo>
                        <a:pt x="39" y="356"/>
                      </a:lnTo>
                      <a:lnTo>
                        <a:pt x="48" y="355"/>
                      </a:lnTo>
                      <a:lnTo>
                        <a:pt x="54" y="351"/>
                      </a:lnTo>
                      <a:lnTo>
                        <a:pt x="61" y="344"/>
                      </a:lnTo>
                      <a:lnTo>
                        <a:pt x="65" y="337"/>
                      </a:lnTo>
                      <a:lnTo>
                        <a:pt x="67" y="331"/>
                      </a:lnTo>
                      <a:lnTo>
                        <a:pt x="69" y="327"/>
                      </a:lnTo>
                      <a:lnTo>
                        <a:pt x="75" y="322"/>
                      </a:lnTo>
                      <a:lnTo>
                        <a:pt x="85" y="318"/>
                      </a:lnTo>
                      <a:lnTo>
                        <a:pt x="89" y="315"/>
                      </a:lnTo>
                      <a:lnTo>
                        <a:pt x="94" y="310"/>
                      </a:lnTo>
                      <a:lnTo>
                        <a:pt x="100" y="295"/>
                      </a:lnTo>
                      <a:lnTo>
                        <a:pt x="104" y="279"/>
                      </a:lnTo>
                      <a:lnTo>
                        <a:pt x="109" y="261"/>
                      </a:lnTo>
                      <a:lnTo>
                        <a:pt x="113" y="238"/>
                      </a:lnTo>
                      <a:lnTo>
                        <a:pt x="114" y="216"/>
                      </a:lnTo>
                      <a:lnTo>
                        <a:pt x="113" y="205"/>
                      </a:lnTo>
                      <a:lnTo>
                        <a:pt x="113" y="177"/>
                      </a:lnTo>
                      <a:lnTo>
                        <a:pt x="112" y="165"/>
                      </a:lnTo>
                      <a:lnTo>
                        <a:pt x="112" y="158"/>
                      </a:lnTo>
                      <a:lnTo>
                        <a:pt x="107" y="154"/>
                      </a:lnTo>
                      <a:lnTo>
                        <a:pt x="101" y="153"/>
                      </a:lnTo>
                      <a:lnTo>
                        <a:pt x="92" y="152"/>
                      </a:lnTo>
                      <a:lnTo>
                        <a:pt x="84" y="149"/>
                      </a:lnTo>
                      <a:lnTo>
                        <a:pt x="78" y="147"/>
                      </a:lnTo>
                      <a:lnTo>
                        <a:pt x="71" y="138"/>
                      </a:lnTo>
                      <a:lnTo>
                        <a:pt x="67" y="129"/>
                      </a:lnTo>
                      <a:lnTo>
                        <a:pt x="65" y="120"/>
                      </a:lnTo>
                      <a:lnTo>
                        <a:pt x="66" y="97"/>
                      </a:lnTo>
                      <a:lnTo>
                        <a:pt x="77" y="86"/>
                      </a:lnTo>
                      <a:lnTo>
                        <a:pt x="90" y="98"/>
                      </a:lnTo>
                      <a:lnTo>
                        <a:pt x="108" y="90"/>
                      </a:lnTo>
                      <a:lnTo>
                        <a:pt x="106" y="61"/>
                      </a:lnTo>
                      <a:lnTo>
                        <a:pt x="121" y="11"/>
                      </a:lnTo>
                      <a:lnTo>
                        <a:pt x="14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9" name="Freeform 16"/>
                <p:cNvSpPr>
                  <a:spLocks noEditPoints="1"/>
                </p:cNvSpPr>
                <p:nvPr/>
              </p:nvSpPr>
              <p:spPr bwMode="auto">
                <a:xfrm>
                  <a:off x="3874320" y="4147261"/>
                  <a:ext cx="1150938" cy="1187450"/>
                </a:xfrm>
                <a:custGeom>
                  <a:avLst/>
                  <a:gdLst/>
                  <a:ahLst/>
                  <a:cxnLst>
                    <a:cxn ang="0">
                      <a:pos x="80" y="94"/>
                    </a:cxn>
                    <a:cxn ang="0">
                      <a:pos x="116" y="159"/>
                    </a:cxn>
                    <a:cxn ang="0">
                      <a:pos x="99" y="316"/>
                    </a:cxn>
                    <a:cxn ang="0">
                      <a:pos x="52" y="362"/>
                    </a:cxn>
                    <a:cxn ang="0">
                      <a:pos x="27" y="398"/>
                    </a:cxn>
                    <a:cxn ang="0">
                      <a:pos x="25" y="453"/>
                    </a:cxn>
                    <a:cxn ang="0">
                      <a:pos x="29" y="489"/>
                    </a:cxn>
                    <a:cxn ang="0">
                      <a:pos x="117" y="467"/>
                    </a:cxn>
                    <a:cxn ang="0">
                      <a:pos x="123" y="547"/>
                    </a:cxn>
                    <a:cxn ang="0">
                      <a:pos x="163" y="587"/>
                    </a:cxn>
                    <a:cxn ang="0">
                      <a:pos x="159" y="653"/>
                    </a:cxn>
                    <a:cxn ang="0">
                      <a:pos x="230" y="719"/>
                    </a:cxn>
                    <a:cxn ang="0">
                      <a:pos x="309" y="702"/>
                    </a:cxn>
                    <a:cxn ang="0">
                      <a:pos x="353" y="687"/>
                    </a:cxn>
                    <a:cxn ang="0">
                      <a:pos x="373" y="625"/>
                    </a:cxn>
                    <a:cxn ang="0">
                      <a:pos x="428" y="600"/>
                    </a:cxn>
                    <a:cxn ang="0">
                      <a:pos x="485" y="601"/>
                    </a:cxn>
                    <a:cxn ang="0">
                      <a:pos x="505" y="606"/>
                    </a:cxn>
                    <a:cxn ang="0">
                      <a:pos x="546" y="608"/>
                    </a:cxn>
                    <a:cxn ang="0">
                      <a:pos x="606" y="587"/>
                    </a:cxn>
                    <a:cxn ang="0">
                      <a:pos x="656" y="532"/>
                    </a:cxn>
                    <a:cxn ang="0">
                      <a:pos x="673" y="468"/>
                    </a:cxn>
                    <a:cxn ang="0">
                      <a:pos x="574" y="421"/>
                    </a:cxn>
                    <a:cxn ang="0">
                      <a:pos x="569" y="245"/>
                    </a:cxn>
                    <a:cxn ang="0">
                      <a:pos x="531" y="168"/>
                    </a:cxn>
                    <a:cxn ang="0">
                      <a:pos x="604" y="128"/>
                    </a:cxn>
                    <a:cxn ang="0">
                      <a:pos x="525" y="95"/>
                    </a:cxn>
                    <a:cxn ang="0">
                      <a:pos x="460" y="234"/>
                    </a:cxn>
                    <a:cxn ang="0">
                      <a:pos x="365" y="301"/>
                    </a:cxn>
                    <a:cxn ang="0">
                      <a:pos x="217" y="106"/>
                    </a:cxn>
                    <a:cxn ang="0">
                      <a:pos x="142" y="8"/>
                    </a:cxn>
                    <a:cxn ang="0">
                      <a:pos x="224" y="106"/>
                    </a:cxn>
                    <a:cxn ang="0">
                      <a:pos x="422" y="265"/>
                    </a:cxn>
                    <a:cxn ang="0">
                      <a:pos x="487" y="110"/>
                    </a:cxn>
                    <a:cxn ang="0">
                      <a:pos x="557" y="59"/>
                    </a:cxn>
                    <a:cxn ang="0">
                      <a:pos x="640" y="140"/>
                    </a:cxn>
                    <a:cxn ang="0">
                      <a:pos x="533" y="175"/>
                    </a:cxn>
                    <a:cxn ang="0">
                      <a:pos x="593" y="266"/>
                    </a:cxn>
                    <a:cxn ang="0">
                      <a:pos x="594" y="447"/>
                    </a:cxn>
                    <a:cxn ang="0">
                      <a:pos x="691" y="474"/>
                    </a:cxn>
                    <a:cxn ang="0">
                      <a:pos x="672" y="554"/>
                    </a:cxn>
                    <a:cxn ang="0">
                      <a:pos x="614" y="588"/>
                    </a:cxn>
                    <a:cxn ang="0">
                      <a:pos x="569" y="605"/>
                    </a:cxn>
                    <a:cxn ang="0">
                      <a:pos x="535" y="618"/>
                    </a:cxn>
                    <a:cxn ang="0">
                      <a:pos x="499" y="616"/>
                    </a:cxn>
                    <a:cxn ang="0">
                      <a:pos x="470" y="625"/>
                    </a:cxn>
                    <a:cxn ang="0">
                      <a:pos x="419" y="610"/>
                    </a:cxn>
                    <a:cxn ang="0">
                      <a:pos x="358" y="629"/>
                    </a:cxn>
                    <a:cxn ang="0">
                      <a:pos x="363" y="732"/>
                    </a:cxn>
                    <a:cxn ang="0">
                      <a:pos x="303" y="703"/>
                    </a:cxn>
                    <a:cxn ang="0">
                      <a:pos x="226" y="723"/>
                    </a:cxn>
                    <a:cxn ang="0">
                      <a:pos x="162" y="664"/>
                    </a:cxn>
                    <a:cxn ang="0">
                      <a:pos x="151" y="608"/>
                    </a:cxn>
                    <a:cxn ang="0">
                      <a:pos x="129" y="566"/>
                    </a:cxn>
                    <a:cxn ang="0">
                      <a:pos x="99" y="490"/>
                    </a:cxn>
                    <a:cxn ang="0">
                      <a:pos x="54" y="478"/>
                    </a:cxn>
                    <a:cxn ang="0">
                      <a:pos x="8" y="470"/>
                    </a:cxn>
                    <a:cxn ang="0">
                      <a:pos x="2" y="443"/>
                    </a:cxn>
                    <a:cxn ang="0">
                      <a:pos x="40" y="358"/>
                    </a:cxn>
                    <a:cxn ang="0">
                      <a:pos x="90" y="317"/>
                    </a:cxn>
                    <a:cxn ang="0">
                      <a:pos x="103" y="161"/>
                    </a:cxn>
                    <a:cxn ang="0">
                      <a:pos x="64" y="125"/>
                    </a:cxn>
                    <a:cxn ang="0">
                      <a:pos x="143" y="2"/>
                    </a:cxn>
                  </a:cxnLst>
                  <a:rect l="0" t="0" r="r" b="b"/>
                  <a:pathLst>
                    <a:path w="725" h="748">
                      <a:moveTo>
                        <a:pt x="489" y="607"/>
                      </a:moveTo>
                      <a:lnTo>
                        <a:pt x="488" y="608"/>
                      </a:lnTo>
                      <a:lnTo>
                        <a:pt x="489" y="607"/>
                      </a:lnTo>
                      <a:close/>
                      <a:moveTo>
                        <a:pt x="142" y="8"/>
                      </a:moveTo>
                      <a:lnTo>
                        <a:pt x="127" y="17"/>
                      </a:lnTo>
                      <a:lnTo>
                        <a:pt x="111" y="66"/>
                      </a:lnTo>
                      <a:lnTo>
                        <a:pt x="114" y="94"/>
                      </a:lnTo>
                      <a:lnTo>
                        <a:pt x="114" y="96"/>
                      </a:lnTo>
                      <a:lnTo>
                        <a:pt x="111" y="98"/>
                      </a:lnTo>
                      <a:lnTo>
                        <a:pt x="93" y="106"/>
                      </a:lnTo>
                      <a:lnTo>
                        <a:pt x="92" y="106"/>
                      </a:lnTo>
                      <a:lnTo>
                        <a:pt x="80" y="94"/>
                      </a:lnTo>
                      <a:lnTo>
                        <a:pt x="71" y="102"/>
                      </a:lnTo>
                      <a:lnTo>
                        <a:pt x="70" y="124"/>
                      </a:lnTo>
                      <a:lnTo>
                        <a:pt x="73" y="132"/>
                      </a:lnTo>
                      <a:lnTo>
                        <a:pt x="76" y="141"/>
                      </a:lnTo>
                      <a:lnTo>
                        <a:pt x="75" y="141"/>
                      </a:lnTo>
                      <a:lnTo>
                        <a:pt x="81" y="148"/>
                      </a:lnTo>
                      <a:lnTo>
                        <a:pt x="87" y="151"/>
                      </a:lnTo>
                      <a:lnTo>
                        <a:pt x="96" y="153"/>
                      </a:lnTo>
                      <a:lnTo>
                        <a:pt x="104" y="155"/>
                      </a:lnTo>
                      <a:lnTo>
                        <a:pt x="110" y="156"/>
                      </a:lnTo>
                      <a:lnTo>
                        <a:pt x="111" y="156"/>
                      </a:lnTo>
                      <a:lnTo>
                        <a:pt x="116" y="159"/>
                      </a:lnTo>
                      <a:lnTo>
                        <a:pt x="117" y="161"/>
                      </a:lnTo>
                      <a:lnTo>
                        <a:pt x="117" y="169"/>
                      </a:lnTo>
                      <a:lnTo>
                        <a:pt x="119" y="181"/>
                      </a:lnTo>
                      <a:lnTo>
                        <a:pt x="119" y="209"/>
                      </a:lnTo>
                      <a:lnTo>
                        <a:pt x="120" y="220"/>
                      </a:lnTo>
                      <a:lnTo>
                        <a:pt x="119" y="242"/>
                      </a:lnTo>
                      <a:lnTo>
                        <a:pt x="117" y="243"/>
                      </a:lnTo>
                      <a:lnTo>
                        <a:pt x="119" y="243"/>
                      </a:lnTo>
                      <a:lnTo>
                        <a:pt x="115" y="266"/>
                      </a:lnTo>
                      <a:lnTo>
                        <a:pt x="110" y="284"/>
                      </a:lnTo>
                      <a:lnTo>
                        <a:pt x="105" y="300"/>
                      </a:lnTo>
                      <a:lnTo>
                        <a:pt x="99" y="316"/>
                      </a:lnTo>
                      <a:lnTo>
                        <a:pt x="93" y="322"/>
                      </a:lnTo>
                      <a:lnTo>
                        <a:pt x="90" y="324"/>
                      </a:lnTo>
                      <a:lnTo>
                        <a:pt x="87" y="325"/>
                      </a:lnTo>
                      <a:lnTo>
                        <a:pt x="88" y="325"/>
                      </a:lnTo>
                      <a:lnTo>
                        <a:pt x="79" y="330"/>
                      </a:lnTo>
                      <a:lnTo>
                        <a:pt x="74" y="334"/>
                      </a:lnTo>
                      <a:lnTo>
                        <a:pt x="73" y="336"/>
                      </a:lnTo>
                      <a:lnTo>
                        <a:pt x="69" y="342"/>
                      </a:lnTo>
                      <a:lnTo>
                        <a:pt x="65" y="349"/>
                      </a:lnTo>
                      <a:lnTo>
                        <a:pt x="65" y="351"/>
                      </a:lnTo>
                      <a:lnTo>
                        <a:pt x="58" y="358"/>
                      </a:lnTo>
                      <a:lnTo>
                        <a:pt x="52" y="362"/>
                      </a:lnTo>
                      <a:lnTo>
                        <a:pt x="51" y="362"/>
                      </a:lnTo>
                      <a:lnTo>
                        <a:pt x="51" y="363"/>
                      </a:lnTo>
                      <a:lnTo>
                        <a:pt x="42" y="364"/>
                      </a:lnTo>
                      <a:lnTo>
                        <a:pt x="40" y="366"/>
                      </a:lnTo>
                      <a:lnTo>
                        <a:pt x="37" y="371"/>
                      </a:lnTo>
                      <a:lnTo>
                        <a:pt x="35" y="380"/>
                      </a:lnTo>
                      <a:lnTo>
                        <a:pt x="35" y="377"/>
                      </a:lnTo>
                      <a:lnTo>
                        <a:pt x="29" y="389"/>
                      </a:lnTo>
                      <a:lnTo>
                        <a:pt x="30" y="389"/>
                      </a:lnTo>
                      <a:lnTo>
                        <a:pt x="28" y="397"/>
                      </a:lnTo>
                      <a:lnTo>
                        <a:pt x="27" y="397"/>
                      </a:lnTo>
                      <a:lnTo>
                        <a:pt x="27" y="398"/>
                      </a:lnTo>
                      <a:lnTo>
                        <a:pt x="23" y="404"/>
                      </a:lnTo>
                      <a:lnTo>
                        <a:pt x="16" y="411"/>
                      </a:lnTo>
                      <a:lnTo>
                        <a:pt x="5" y="431"/>
                      </a:lnTo>
                      <a:lnTo>
                        <a:pt x="6" y="431"/>
                      </a:lnTo>
                      <a:lnTo>
                        <a:pt x="6" y="438"/>
                      </a:lnTo>
                      <a:lnTo>
                        <a:pt x="11" y="440"/>
                      </a:lnTo>
                      <a:lnTo>
                        <a:pt x="11" y="439"/>
                      </a:lnTo>
                      <a:lnTo>
                        <a:pt x="12" y="440"/>
                      </a:lnTo>
                      <a:lnTo>
                        <a:pt x="17" y="444"/>
                      </a:lnTo>
                      <a:lnTo>
                        <a:pt x="23" y="447"/>
                      </a:lnTo>
                      <a:lnTo>
                        <a:pt x="24" y="450"/>
                      </a:lnTo>
                      <a:lnTo>
                        <a:pt x="25" y="453"/>
                      </a:lnTo>
                      <a:lnTo>
                        <a:pt x="25" y="461"/>
                      </a:lnTo>
                      <a:lnTo>
                        <a:pt x="24" y="462"/>
                      </a:lnTo>
                      <a:lnTo>
                        <a:pt x="22" y="466"/>
                      </a:lnTo>
                      <a:lnTo>
                        <a:pt x="17" y="469"/>
                      </a:lnTo>
                      <a:lnTo>
                        <a:pt x="13" y="474"/>
                      </a:lnTo>
                      <a:lnTo>
                        <a:pt x="11" y="476"/>
                      </a:lnTo>
                      <a:lnTo>
                        <a:pt x="11" y="481"/>
                      </a:lnTo>
                      <a:lnTo>
                        <a:pt x="16" y="486"/>
                      </a:lnTo>
                      <a:lnTo>
                        <a:pt x="19" y="489"/>
                      </a:lnTo>
                      <a:lnTo>
                        <a:pt x="22" y="490"/>
                      </a:lnTo>
                      <a:lnTo>
                        <a:pt x="25" y="490"/>
                      </a:lnTo>
                      <a:lnTo>
                        <a:pt x="29" y="489"/>
                      </a:lnTo>
                      <a:lnTo>
                        <a:pt x="36" y="483"/>
                      </a:lnTo>
                      <a:lnTo>
                        <a:pt x="44" y="478"/>
                      </a:lnTo>
                      <a:lnTo>
                        <a:pt x="52" y="472"/>
                      </a:lnTo>
                      <a:lnTo>
                        <a:pt x="53" y="472"/>
                      </a:lnTo>
                      <a:lnTo>
                        <a:pt x="62" y="469"/>
                      </a:lnTo>
                      <a:lnTo>
                        <a:pt x="71" y="467"/>
                      </a:lnTo>
                      <a:lnTo>
                        <a:pt x="82" y="466"/>
                      </a:lnTo>
                      <a:lnTo>
                        <a:pt x="94" y="466"/>
                      </a:lnTo>
                      <a:lnTo>
                        <a:pt x="104" y="464"/>
                      </a:lnTo>
                      <a:lnTo>
                        <a:pt x="115" y="464"/>
                      </a:lnTo>
                      <a:lnTo>
                        <a:pt x="115" y="467"/>
                      </a:lnTo>
                      <a:lnTo>
                        <a:pt x="117" y="467"/>
                      </a:lnTo>
                      <a:lnTo>
                        <a:pt x="117" y="469"/>
                      </a:lnTo>
                      <a:lnTo>
                        <a:pt x="108" y="479"/>
                      </a:lnTo>
                      <a:lnTo>
                        <a:pt x="106" y="483"/>
                      </a:lnTo>
                      <a:lnTo>
                        <a:pt x="105" y="489"/>
                      </a:lnTo>
                      <a:lnTo>
                        <a:pt x="108" y="493"/>
                      </a:lnTo>
                      <a:lnTo>
                        <a:pt x="106" y="493"/>
                      </a:lnTo>
                      <a:lnTo>
                        <a:pt x="114" y="506"/>
                      </a:lnTo>
                      <a:lnTo>
                        <a:pt x="115" y="507"/>
                      </a:lnTo>
                      <a:lnTo>
                        <a:pt x="116" y="515"/>
                      </a:lnTo>
                      <a:lnTo>
                        <a:pt x="117" y="526"/>
                      </a:lnTo>
                      <a:lnTo>
                        <a:pt x="121" y="537"/>
                      </a:lnTo>
                      <a:lnTo>
                        <a:pt x="123" y="547"/>
                      </a:lnTo>
                      <a:lnTo>
                        <a:pt x="128" y="558"/>
                      </a:lnTo>
                      <a:lnTo>
                        <a:pt x="132" y="560"/>
                      </a:lnTo>
                      <a:lnTo>
                        <a:pt x="138" y="562"/>
                      </a:lnTo>
                      <a:lnTo>
                        <a:pt x="146" y="564"/>
                      </a:lnTo>
                      <a:lnTo>
                        <a:pt x="166" y="564"/>
                      </a:lnTo>
                      <a:lnTo>
                        <a:pt x="169" y="566"/>
                      </a:lnTo>
                      <a:lnTo>
                        <a:pt x="169" y="567"/>
                      </a:lnTo>
                      <a:lnTo>
                        <a:pt x="172" y="571"/>
                      </a:lnTo>
                      <a:lnTo>
                        <a:pt x="173" y="572"/>
                      </a:lnTo>
                      <a:lnTo>
                        <a:pt x="172" y="575"/>
                      </a:lnTo>
                      <a:lnTo>
                        <a:pt x="168" y="581"/>
                      </a:lnTo>
                      <a:lnTo>
                        <a:pt x="163" y="587"/>
                      </a:lnTo>
                      <a:lnTo>
                        <a:pt x="161" y="591"/>
                      </a:lnTo>
                      <a:lnTo>
                        <a:pt x="159" y="598"/>
                      </a:lnTo>
                      <a:lnTo>
                        <a:pt x="157" y="602"/>
                      </a:lnTo>
                      <a:lnTo>
                        <a:pt x="157" y="610"/>
                      </a:lnTo>
                      <a:lnTo>
                        <a:pt x="155" y="619"/>
                      </a:lnTo>
                      <a:lnTo>
                        <a:pt x="151" y="630"/>
                      </a:lnTo>
                      <a:lnTo>
                        <a:pt x="148" y="640"/>
                      </a:lnTo>
                      <a:lnTo>
                        <a:pt x="148" y="646"/>
                      </a:lnTo>
                      <a:lnTo>
                        <a:pt x="151" y="648"/>
                      </a:lnTo>
                      <a:lnTo>
                        <a:pt x="155" y="652"/>
                      </a:lnTo>
                      <a:lnTo>
                        <a:pt x="159" y="654"/>
                      </a:lnTo>
                      <a:lnTo>
                        <a:pt x="159" y="653"/>
                      </a:lnTo>
                      <a:lnTo>
                        <a:pt x="160" y="654"/>
                      </a:lnTo>
                      <a:lnTo>
                        <a:pt x="166" y="659"/>
                      </a:lnTo>
                      <a:lnTo>
                        <a:pt x="192" y="663"/>
                      </a:lnTo>
                      <a:lnTo>
                        <a:pt x="207" y="663"/>
                      </a:lnTo>
                      <a:lnTo>
                        <a:pt x="207" y="668"/>
                      </a:lnTo>
                      <a:lnTo>
                        <a:pt x="208" y="674"/>
                      </a:lnTo>
                      <a:lnTo>
                        <a:pt x="211" y="682"/>
                      </a:lnTo>
                      <a:lnTo>
                        <a:pt x="212" y="691"/>
                      </a:lnTo>
                      <a:lnTo>
                        <a:pt x="215" y="702"/>
                      </a:lnTo>
                      <a:lnTo>
                        <a:pt x="219" y="709"/>
                      </a:lnTo>
                      <a:lnTo>
                        <a:pt x="225" y="715"/>
                      </a:lnTo>
                      <a:lnTo>
                        <a:pt x="230" y="719"/>
                      </a:lnTo>
                      <a:lnTo>
                        <a:pt x="255" y="719"/>
                      </a:lnTo>
                      <a:lnTo>
                        <a:pt x="260" y="717"/>
                      </a:lnTo>
                      <a:lnTo>
                        <a:pt x="269" y="711"/>
                      </a:lnTo>
                      <a:lnTo>
                        <a:pt x="276" y="704"/>
                      </a:lnTo>
                      <a:lnTo>
                        <a:pt x="284" y="697"/>
                      </a:lnTo>
                      <a:lnTo>
                        <a:pt x="295" y="686"/>
                      </a:lnTo>
                      <a:lnTo>
                        <a:pt x="301" y="686"/>
                      </a:lnTo>
                      <a:lnTo>
                        <a:pt x="305" y="688"/>
                      </a:lnTo>
                      <a:lnTo>
                        <a:pt x="305" y="690"/>
                      </a:lnTo>
                      <a:lnTo>
                        <a:pt x="306" y="691"/>
                      </a:lnTo>
                      <a:lnTo>
                        <a:pt x="307" y="696"/>
                      </a:lnTo>
                      <a:lnTo>
                        <a:pt x="309" y="702"/>
                      </a:lnTo>
                      <a:lnTo>
                        <a:pt x="310" y="709"/>
                      </a:lnTo>
                      <a:lnTo>
                        <a:pt x="310" y="721"/>
                      </a:lnTo>
                      <a:lnTo>
                        <a:pt x="318" y="738"/>
                      </a:lnTo>
                      <a:lnTo>
                        <a:pt x="324" y="742"/>
                      </a:lnTo>
                      <a:lnTo>
                        <a:pt x="341" y="742"/>
                      </a:lnTo>
                      <a:lnTo>
                        <a:pt x="351" y="739"/>
                      </a:lnTo>
                      <a:lnTo>
                        <a:pt x="355" y="736"/>
                      </a:lnTo>
                      <a:lnTo>
                        <a:pt x="357" y="729"/>
                      </a:lnTo>
                      <a:lnTo>
                        <a:pt x="357" y="714"/>
                      </a:lnTo>
                      <a:lnTo>
                        <a:pt x="358" y="706"/>
                      </a:lnTo>
                      <a:lnTo>
                        <a:pt x="357" y="698"/>
                      </a:lnTo>
                      <a:lnTo>
                        <a:pt x="353" y="687"/>
                      </a:lnTo>
                      <a:lnTo>
                        <a:pt x="349" y="674"/>
                      </a:lnTo>
                      <a:lnTo>
                        <a:pt x="344" y="663"/>
                      </a:lnTo>
                      <a:lnTo>
                        <a:pt x="344" y="662"/>
                      </a:lnTo>
                      <a:lnTo>
                        <a:pt x="342" y="648"/>
                      </a:lnTo>
                      <a:lnTo>
                        <a:pt x="345" y="635"/>
                      </a:lnTo>
                      <a:lnTo>
                        <a:pt x="345" y="634"/>
                      </a:lnTo>
                      <a:lnTo>
                        <a:pt x="350" y="625"/>
                      </a:lnTo>
                      <a:lnTo>
                        <a:pt x="350" y="624"/>
                      </a:lnTo>
                      <a:lnTo>
                        <a:pt x="352" y="624"/>
                      </a:lnTo>
                      <a:lnTo>
                        <a:pt x="357" y="623"/>
                      </a:lnTo>
                      <a:lnTo>
                        <a:pt x="364" y="623"/>
                      </a:lnTo>
                      <a:lnTo>
                        <a:pt x="373" y="625"/>
                      </a:lnTo>
                      <a:lnTo>
                        <a:pt x="381" y="629"/>
                      </a:lnTo>
                      <a:lnTo>
                        <a:pt x="388" y="630"/>
                      </a:lnTo>
                      <a:lnTo>
                        <a:pt x="391" y="630"/>
                      </a:lnTo>
                      <a:lnTo>
                        <a:pt x="396" y="627"/>
                      </a:lnTo>
                      <a:lnTo>
                        <a:pt x="399" y="622"/>
                      </a:lnTo>
                      <a:lnTo>
                        <a:pt x="407" y="613"/>
                      </a:lnTo>
                      <a:lnTo>
                        <a:pt x="414" y="606"/>
                      </a:lnTo>
                      <a:lnTo>
                        <a:pt x="418" y="600"/>
                      </a:lnTo>
                      <a:lnTo>
                        <a:pt x="419" y="598"/>
                      </a:lnTo>
                      <a:lnTo>
                        <a:pt x="421" y="599"/>
                      </a:lnTo>
                      <a:lnTo>
                        <a:pt x="427" y="600"/>
                      </a:lnTo>
                      <a:lnTo>
                        <a:pt x="428" y="600"/>
                      </a:lnTo>
                      <a:lnTo>
                        <a:pt x="434" y="604"/>
                      </a:lnTo>
                      <a:lnTo>
                        <a:pt x="442" y="608"/>
                      </a:lnTo>
                      <a:lnTo>
                        <a:pt x="443" y="610"/>
                      </a:lnTo>
                      <a:lnTo>
                        <a:pt x="443" y="608"/>
                      </a:lnTo>
                      <a:lnTo>
                        <a:pt x="450" y="616"/>
                      </a:lnTo>
                      <a:lnTo>
                        <a:pt x="457" y="621"/>
                      </a:lnTo>
                      <a:lnTo>
                        <a:pt x="462" y="622"/>
                      </a:lnTo>
                      <a:lnTo>
                        <a:pt x="466" y="621"/>
                      </a:lnTo>
                      <a:lnTo>
                        <a:pt x="472" y="617"/>
                      </a:lnTo>
                      <a:lnTo>
                        <a:pt x="482" y="607"/>
                      </a:lnTo>
                      <a:lnTo>
                        <a:pt x="484" y="604"/>
                      </a:lnTo>
                      <a:lnTo>
                        <a:pt x="485" y="601"/>
                      </a:lnTo>
                      <a:lnTo>
                        <a:pt x="487" y="600"/>
                      </a:lnTo>
                      <a:lnTo>
                        <a:pt x="490" y="600"/>
                      </a:lnTo>
                      <a:lnTo>
                        <a:pt x="495" y="605"/>
                      </a:lnTo>
                      <a:lnTo>
                        <a:pt x="495" y="607"/>
                      </a:lnTo>
                      <a:lnTo>
                        <a:pt x="496" y="607"/>
                      </a:lnTo>
                      <a:lnTo>
                        <a:pt x="500" y="610"/>
                      </a:lnTo>
                      <a:lnTo>
                        <a:pt x="501" y="611"/>
                      </a:lnTo>
                      <a:lnTo>
                        <a:pt x="502" y="611"/>
                      </a:lnTo>
                      <a:lnTo>
                        <a:pt x="502" y="612"/>
                      </a:lnTo>
                      <a:lnTo>
                        <a:pt x="503" y="611"/>
                      </a:lnTo>
                      <a:lnTo>
                        <a:pt x="505" y="611"/>
                      </a:lnTo>
                      <a:lnTo>
                        <a:pt x="505" y="606"/>
                      </a:lnTo>
                      <a:lnTo>
                        <a:pt x="506" y="606"/>
                      </a:lnTo>
                      <a:lnTo>
                        <a:pt x="508" y="605"/>
                      </a:lnTo>
                      <a:lnTo>
                        <a:pt x="510" y="600"/>
                      </a:lnTo>
                      <a:lnTo>
                        <a:pt x="510" y="596"/>
                      </a:lnTo>
                      <a:lnTo>
                        <a:pt x="516" y="596"/>
                      </a:lnTo>
                      <a:lnTo>
                        <a:pt x="519" y="600"/>
                      </a:lnTo>
                      <a:lnTo>
                        <a:pt x="525" y="605"/>
                      </a:lnTo>
                      <a:lnTo>
                        <a:pt x="533" y="610"/>
                      </a:lnTo>
                      <a:lnTo>
                        <a:pt x="539" y="613"/>
                      </a:lnTo>
                      <a:lnTo>
                        <a:pt x="541" y="614"/>
                      </a:lnTo>
                      <a:lnTo>
                        <a:pt x="542" y="612"/>
                      </a:lnTo>
                      <a:lnTo>
                        <a:pt x="546" y="608"/>
                      </a:lnTo>
                      <a:lnTo>
                        <a:pt x="548" y="599"/>
                      </a:lnTo>
                      <a:lnTo>
                        <a:pt x="548" y="595"/>
                      </a:lnTo>
                      <a:lnTo>
                        <a:pt x="560" y="595"/>
                      </a:lnTo>
                      <a:lnTo>
                        <a:pt x="566" y="596"/>
                      </a:lnTo>
                      <a:lnTo>
                        <a:pt x="571" y="599"/>
                      </a:lnTo>
                      <a:lnTo>
                        <a:pt x="576" y="600"/>
                      </a:lnTo>
                      <a:lnTo>
                        <a:pt x="581" y="598"/>
                      </a:lnTo>
                      <a:lnTo>
                        <a:pt x="582" y="598"/>
                      </a:lnTo>
                      <a:lnTo>
                        <a:pt x="588" y="596"/>
                      </a:lnTo>
                      <a:lnTo>
                        <a:pt x="595" y="591"/>
                      </a:lnTo>
                      <a:lnTo>
                        <a:pt x="601" y="589"/>
                      </a:lnTo>
                      <a:lnTo>
                        <a:pt x="606" y="587"/>
                      </a:lnTo>
                      <a:lnTo>
                        <a:pt x="608" y="585"/>
                      </a:lnTo>
                      <a:lnTo>
                        <a:pt x="610" y="579"/>
                      </a:lnTo>
                      <a:lnTo>
                        <a:pt x="612" y="567"/>
                      </a:lnTo>
                      <a:lnTo>
                        <a:pt x="614" y="564"/>
                      </a:lnTo>
                      <a:lnTo>
                        <a:pt x="614" y="562"/>
                      </a:lnTo>
                      <a:lnTo>
                        <a:pt x="617" y="559"/>
                      </a:lnTo>
                      <a:lnTo>
                        <a:pt x="623" y="556"/>
                      </a:lnTo>
                      <a:lnTo>
                        <a:pt x="632" y="553"/>
                      </a:lnTo>
                      <a:lnTo>
                        <a:pt x="638" y="550"/>
                      </a:lnTo>
                      <a:lnTo>
                        <a:pt x="640" y="549"/>
                      </a:lnTo>
                      <a:lnTo>
                        <a:pt x="654" y="535"/>
                      </a:lnTo>
                      <a:lnTo>
                        <a:pt x="656" y="532"/>
                      </a:lnTo>
                      <a:lnTo>
                        <a:pt x="658" y="533"/>
                      </a:lnTo>
                      <a:lnTo>
                        <a:pt x="673" y="547"/>
                      </a:lnTo>
                      <a:lnTo>
                        <a:pt x="686" y="529"/>
                      </a:lnTo>
                      <a:lnTo>
                        <a:pt x="687" y="527"/>
                      </a:lnTo>
                      <a:lnTo>
                        <a:pt x="689" y="527"/>
                      </a:lnTo>
                      <a:lnTo>
                        <a:pt x="714" y="520"/>
                      </a:lnTo>
                      <a:lnTo>
                        <a:pt x="719" y="486"/>
                      </a:lnTo>
                      <a:lnTo>
                        <a:pt x="708" y="474"/>
                      </a:lnTo>
                      <a:lnTo>
                        <a:pt x="691" y="481"/>
                      </a:lnTo>
                      <a:lnTo>
                        <a:pt x="690" y="481"/>
                      </a:lnTo>
                      <a:lnTo>
                        <a:pt x="689" y="480"/>
                      </a:lnTo>
                      <a:lnTo>
                        <a:pt x="673" y="468"/>
                      </a:lnTo>
                      <a:lnTo>
                        <a:pt x="657" y="478"/>
                      </a:lnTo>
                      <a:lnTo>
                        <a:pt x="655" y="479"/>
                      </a:lnTo>
                      <a:lnTo>
                        <a:pt x="654" y="478"/>
                      </a:lnTo>
                      <a:lnTo>
                        <a:pt x="638" y="467"/>
                      </a:lnTo>
                      <a:lnTo>
                        <a:pt x="637" y="467"/>
                      </a:lnTo>
                      <a:lnTo>
                        <a:pt x="637" y="466"/>
                      </a:lnTo>
                      <a:lnTo>
                        <a:pt x="632" y="446"/>
                      </a:lnTo>
                      <a:lnTo>
                        <a:pt x="608" y="445"/>
                      </a:lnTo>
                      <a:lnTo>
                        <a:pt x="592" y="456"/>
                      </a:lnTo>
                      <a:lnTo>
                        <a:pt x="591" y="452"/>
                      </a:lnTo>
                      <a:lnTo>
                        <a:pt x="575" y="422"/>
                      </a:lnTo>
                      <a:lnTo>
                        <a:pt x="574" y="421"/>
                      </a:lnTo>
                      <a:lnTo>
                        <a:pt x="575" y="420"/>
                      </a:lnTo>
                      <a:lnTo>
                        <a:pt x="594" y="393"/>
                      </a:lnTo>
                      <a:lnTo>
                        <a:pt x="593" y="369"/>
                      </a:lnTo>
                      <a:lnTo>
                        <a:pt x="572" y="359"/>
                      </a:lnTo>
                      <a:lnTo>
                        <a:pt x="572" y="358"/>
                      </a:lnTo>
                      <a:lnTo>
                        <a:pt x="571" y="357"/>
                      </a:lnTo>
                      <a:lnTo>
                        <a:pt x="559" y="332"/>
                      </a:lnTo>
                      <a:lnTo>
                        <a:pt x="558" y="331"/>
                      </a:lnTo>
                      <a:lnTo>
                        <a:pt x="559" y="330"/>
                      </a:lnTo>
                      <a:lnTo>
                        <a:pt x="571" y="302"/>
                      </a:lnTo>
                      <a:lnTo>
                        <a:pt x="586" y="267"/>
                      </a:lnTo>
                      <a:lnTo>
                        <a:pt x="569" y="245"/>
                      </a:lnTo>
                      <a:lnTo>
                        <a:pt x="562" y="248"/>
                      </a:lnTo>
                      <a:lnTo>
                        <a:pt x="539" y="259"/>
                      </a:lnTo>
                      <a:lnTo>
                        <a:pt x="537" y="259"/>
                      </a:lnTo>
                      <a:lnTo>
                        <a:pt x="516" y="253"/>
                      </a:lnTo>
                      <a:lnTo>
                        <a:pt x="513" y="251"/>
                      </a:lnTo>
                      <a:lnTo>
                        <a:pt x="513" y="249"/>
                      </a:lnTo>
                      <a:lnTo>
                        <a:pt x="511" y="222"/>
                      </a:lnTo>
                      <a:lnTo>
                        <a:pt x="499" y="207"/>
                      </a:lnTo>
                      <a:lnTo>
                        <a:pt x="497" y="204"/>
                      </a:lnTo>
                      <a:lnTo>
                        <a:pt x="499" y="203"/>
                      </a:lnTo>
                      <a:lnTo>
                        <a:pt x="529" y="170"/>
                      </a:lnTo>
                      <a:lnTo>
                        <a:pt x="531" y="168"/>
                      </a:lnTo>
                      <a:lnTo>
                        <a:pt x="534" y="169"/>
                      </a:lnTo>
                      <a:lnTo>
                        <a:pt x="547" y="180"/>
                      </a:lnTo>
                      <a:lnTo>
                        <a:pt x="557" y="169"/>
                      </a:lnTo>
                      <a:lnTo>
                        <a:pt x="559" y="165"/>
                      </a:lnTo>
                      <a:lnTo>
                        <a:pt x="562" y="169"/>
                      </a:lnTo>
                      <a:lnTo>
                        <a:pt x="568" y="176"/>
                      </a:lnTo>
                      <a:lnTo>
                        <a:pt x="600" y="178"/>
                      </a:lnTo>
                      <a:lnTo>
                        <a:pt x="626" y="169"/>
                      </a:lnTo>
                      <a:lnTo>
                        <a:pt x="634" y="139"/>
                      </a:lnTo>
                      <a:lnTo>
                        <a:pt x="631" y="118"/>
                      </a:lnTo>
                      <a:lnTo>
                        <a:pt x="617" y="109"/>
                      </a:lnTo>
                      <a:lnTo>
                        <a:pt x="604" y="128"/>
                      </a:lnTo>
                      <a:lnTo>
                        <a:pt x="603" y="128"/>
                      </a:lnTo>
                      <a:lnTo>
                        <a:pt x="601" y="129"/>
                      </a:lnTo>
                      <a:lnTo>
                        <a:pt x="569" y="132"/>
                      </a:lnTo>
                      <a:lnTo>
                        <a:pt x="566" y="132"/>
                      </a:lnTo>
                      <a:lnTo>
                        <a:pt x="566" y="129"/>
                      </a:lnTo>
                      <a:lnTo>
                        <a:pt x="554" y="92"/>
                      </a:lnTo>
                      <a:lnTo>
                        <a:pt x="554" y="65"/>
                      </a:lnTo>
                      <a:lnTo>
                        <a:pt x="531" y="63"/>
                      </a:lnTo>
                      <a:lnTo>
                        <a:pt x="522" y="70"/>
                      </a:lnTo>
                      <a:lnTo>
                        <a:pt x="526" y="82"/>
                      </a:lnTo>
                      <a:lnTo>
                        <a:pt x="526" y="83"/>
                      </a:lnTo>
                      <a:lnTo>
                        <a:pt x="525" y="95"/>
                      </a:lnTo>
                      <a:lnTo>
                        <a:pt x="524" y="99"/>
                      </a:lnTo>
                      <a:lnTo>
                        <a:pt x="503" y="99"/>
                      </a:lnTo>
                      <a:lnTo>
                        <a:pt x="494" y="112"/>
                      </a:lnTo>
                      <a:lnTo>
                        <a:pt x="497" y="134"/>
                      </a:lnTo>
                      <a:lnTo>
                        <a:pt x="497" y="135"/>
                      </a:lnTo>
                      <a:lnTo>
                        <a:pt x="496" y="136"/>
                      </a:lnTo>
                      <a:lnTo>
                        <a:pt x="466" y="174"/>
                      </a:lnTo>
                      <a:lnTo>
                        <a:pt x="466" y="173"/>
                      </a:lnTo>
                      <a:lnTo>
                        <a:pt x="465" y="174"/>
                      </a:lnTo>
                      <a:lnTo>
                        <a:pt x="448" y="184"/>
                      </a:lnTo>
                      <a:lnTo>
                        <a:pt x="448" y="219"/>
                      </a:lnTo>
                      <a:lnTo>
                        <a:pt x="460" y="234"/>
                      </a:lnTo>
                      <a:lnTo>
                        <a:pt x="461" y="234"/>
                      </a:lnTo>
                      <a:lnTo>
                        <a:pt x="461" y="236"/>
                      </a:lnTo>
                      <a:lnTo>
                        <a:pt x="459" y="267"/>
                      </a:lnTo>
                      <a:lnTo>
                        <a:pt x="457" y="270"/>
                      </a:lnTo>
                      <a:lnTo>
                        <a:pt x="456" y="271"/>
                      </a:lnTo>
                      <a:lnTo>
                        <a:pt x="427" y="285"/>
                      </a:lnTo>
                      <a:lnTo>
                        <a:pt x="426" y="282"/>
                      </a:lnTo>
                      <a:lnTo>
                        <a:pt x="422" y="272"/>
                      </a:lnTo>
                      <a:lnTo>
                        <a:pt x="387" y="296"/>
                      </a:lnTo>
                      <a:lnTo>
                        <a:pt x="386" y="296"/>
                      </a:lnTo>
                      <a:lnTo>
                        <a:pt x="386" y="297"/>
                      </a:lnTo>
                      <a:lnTo>
                        <a:pt x="365" y="301"/>
                      </a:lnTo>
                      <a:lnTo>
                        <a:pt x="363" y="301"/>
                      </a:lnTo>
                      <a:lnTo>
                        <a:pt x="363" y="300"/>
                      </a:lnTo>
                      <a:lnTo>
                        <a:pt x="344" y="282"/>
                      </a:lnTo>
                      <a:lnTo>
                        <a:pt x="342" y="280"/>
                      </a:lnTo>
                      <a:lnTo>
                        <a:pt x="327" y="240"/>
                      </a:lnTo>
                      <a:lnTo>
                        <a:pt x="293" y="182"/>
                      </a:lnTo>
                      <a:lnTo>
                        <a:pt x="265" y="138"/>
                      </a:lnTo>
                      <a:lnTo>
                        <a:pt x="240" y="136"/>
                      </a:lnTo>
                      <a:lnTo>
                        <a:pt x="238" y="135"/>
                      </a:lnTo>
                      <a:lnTo>
                        <a:pt x="237" y="135"/>
                      </a:lnTo>
                      <a:lnTo>
                        <a:pt x="218" y="109"/>
                      </a:lnTo>
                      <a:lnTo>
                        <a:pt x="217" y="106"/>
                      </a:lnTo>
                      <a:lnTo>
                        <a:pt x="218" y="105"/>
                      </a:lnTo>
                      <a:lnTo>
                        <a:pt x="226" y="89"/>
                      </a:lnTo>
                      <a:lnTo>
                        <a:pt x="214" y="72"/>
                      </a:lnTo>
                      <a:lnTo>
                        <a:pt x="192" y="98"/>
                      </a:lnTo>
                      <a:lnTo>
                        <a:pt x="191" y="98"/>
                      </a:lnTo>
                      <a:lnTo>
                        <a:pt x="191" y="99"/>
                      </a:lnTo>
                      <a:lnTo>
                        <a:pt x="168" y="102"/>
                      </a:lnTo>
                      <a:lnTo>
                        <a:pt x="166" y="102"/>
                      </a:lnTo>
                      <a:lnTo>
                        <a:pt x="165" y="100"/>
                      </a:lnTo>
                      <a:lnTo>
                        <a:pt x="148" y="67"/>
                      </a:lnTo>
                      <a:lnTo>
                        <a:pt x="148" y="66"/>
                      </a:lnTo>
                      <a:lnTo>
                        <a:pt x="142" y="8"/>
                      </a:lnTo>
                      <a:close/>
                      <a:moveTo>
                        <a:pt x="146" y="0"/>
                      </a:moveTo>
                      <a:lnTo>
                        <a:pt x="148" y="4"/>
                      </a:lnTo>
                      <a:lnTo>
                        <a:pt x="154" y="66"/>
                      </a:lnTo>
                      <a:lnTo>
                        <a:pt x="168" y="96"/>
                      </a:lnTo>
                      <a:lnTo>
                        <a:pt x="189" y="93"/>
                      </a:lnTo>
                      <a:lnTo>
                        <a:pt x="212" y="66"/>
                      </a:lnTo>
                      <a:lnTo>
                        <a:pt x="214" y="63"/>
                      </a:lnTo>
                      <a:lnTo>
                        <a:pt x="217" y="66"/>
                      </a:lnTo>
                      <a:lnTo>
                        <a:pt x="232" y="87"/>
                      </a:lnTo>
                      <a:lnTo>
                        <a:pt x="234" y="88"/>
                      </a:lnTo>
                      <a:lnTo>
                        <a:pt x="232" y="89"/>
                      </a:lnTo>
                      <a:lnTo>
                        <a:pt x="224" y="106"/>
                      </a:lnTo>
                      <a:lnTo>
                        <a:pt x="241" y="130"/>
                      </a:lnTo>
                      <a:lnTo>
                        <a:pt x="266" y="132"/>
                      </a:lnTo>
                      <a:lnTo>
                        <a:pt x="267" y="132"/>
                      </a:lnTo>
                      <a:lnTo>
                        <a:pt x="269" y="133"/>
                      </a:lnTo>
                      <a:lnTo>
                        <a:pt x="298" y="179"/>
                      </a:lnTo>
                      <a:lnTo>
                        <a:pt x="332" y="237"/>
                      </a:lnTo>
                      <a:lnTo>
                        <a:pt x="333" y="238"/>
                      </a:lnTo>
                      <a:lnTo>
                        <a:pt x="333" y="237"/>
                      </a:lnTo>
                      <a:lnTo>
                        <a:pt x="349" y="278"/>
                      </a:lnTo>
                      <a:lnTo>
                        <a:pt x="367" y="295"/>
                      </a:lnTo>
                      <a:lnTo>
                        <a:pt x="384" y="291"/>
                      </a:lnTo>
                      <a:lnTo>
                        <a:pt x="422" y="265"/>
                      </a:lnTo>
                      <a:lnTo>
                        <a:pt x="425" y="262"/>
                      </a:lnTo>
                      <a:lnTo>
                        <a:pt x="427" y="266"/>
                      </a:lnTo>
                      <a:lnTo>
                        <a:pt x="431" y="276"/>
                      </a:lnTo>
                      <a:lnTo>
                        <a:pt x="453" y="265"/>
                      </a:lnTo>
                      <a:lnTo>
                        <a:pt x="455" y="238"/>
                      </a:lnTo>
                      <a:lnTo>
                        <a:pt x="442" y="221"/>
                      </a:lnTo>
                      <a:lnTo>
                        <a:pt x="442" y="181"/>
                      </a:lnTo>
                      <a:lnTo>
                        <a:pt x="443" y="180"/>
                      </a:lnTo>
                      <a:lnTo>
                        <a:pt x="462" y="169"/>
                      </a:lnTo>
                      <a:lnTo>
                        <a:pt x="491" y="133"/>
                      </a:lnTo>
                      <a:lnTo>
                        <a:pt x="488" y="112"/>
                      </a:lnTo>
                      <a:lnTo>
                        <a:pt x="487" y="110"/>
                      </a:lnTo>
                      <a:lnTo>
                        <a:pt x="488" y="110"/>
                      </a:lnTo>
                      <a:lnTo>
                        <a:pt x="500" y="94"/>
                      </a:lnTo>
                      <a:lnTo>
                        <a:pt x="501" y="93"/>
                      </a:lnTo>
                      <a:lnTo>
                        <a:pt x="519" y="93"/>
                      </a:lnTo>
                      <a:lnTo>
                        <a:pt x="520" y="84"/>
                      </a:lnTo>
                      <a:lnTo>
                        <a:pt x="514" y="70"/>
                      </a:lnTo>
                      <a:lnTo>
                        <a:pt x="513" y="67"/>
                      </a:lnTo>
                      <a:lnTo>
                        <a:pt x="516" y="66"/>
                      </a:lnTo>
                      <a:lnTo>
                        <a:pt x="530" y="57"/>
                      </a:lnTo>
                      <a:lnTo>
                        <a:pt x="530" y="55"/>
                      </a:lnTo>
                      <a:lnTo>
                        <a:pt x="531" y="57"/>
                      </a:lnTo>
                      <a:lnTo>
                        <a:pt x="557" y="59"/>
                      </a:lnTo>
                      <a:lnTo>
                        <a:pt x="560" y="59"/>
                      </a:lnTo>
                      <a:lnTo>
                        <a:pt x="560" y="90"/>
                      </a:lnTo>
                      <a:lnTo>
                        <a:pt x="571" y="125"/>
                      </a:lnTo>
                      <a:lnTo>
                        <a:pt x="600" y="123"/>
                      </a:lnTo>
                      <a:lnTo>
                        <a:pt x="614" y="104"/>
                      </a:lnTo>
                      <a:lnTo>
                        <a:pt x="615" y="101"/>
                      </a:lnTo>
                      <a:lnTo>
                        <a:pt x="618" y="102"/>
                      </a:lnTo>
                      <a:lnTo>
                        <a:pt x="635" y="115"/>
                      </a:lnTo>
                      <a:lnTo>
                        <a:pt x="635" y="116"/>
                      </a:lnTo>
                      <a:lnTo>
                        <a:pt x="637" y="117"/>
                      </a:lnTo>
                      <a:lnTo>
                        <a:pt x="640" y="139"/>
                      </a:lnTo>
                      <a:lnTo>
                        <a:pt x="640" y="140"/>
                      </a:lnTo>
                      <a:lnTo>
                        <a:pt x="632" y="173"/>
                      </a:lnTo>
                      <a:lnTo>
                        <a:pt x="629" y="175"/>
                      </a:lnTo>
                      <a:lnTo>
                        <a:pt x="601" y="184"/>
                      </a:lnTo>
                      <a:lnTo>
                        <a:pt x="600" y="184"/>
                      </a:lnTo>
                      <a:lnTo>
                        <a:pt x="566" y="182"/>
                      </a:lnTo>
                      <a:lnTo>
                        <a:pt x="565" y="181"/>
                      </a:lnTo>
                      <a:lnTo>
                        <a:pt x="564" y="181"/>
                      </a:lnTo>
                      <a:lnTo>
                        <a:pt x="559" y="175"/>
                      </a:lnTo>
                      <a:lnTo>
                        <a:pt x="549" y="186"/>
                      </a:lnTo>
                      <a:lnTo>
                        <a:pt x="547" y="187"/>
                      </a:lnTo>
                      <a:lnTo>
                        <a:pt x="546" y="186"/>
                      </a:lnTo>
                      <a:lnTo>
                        <a:pt x="533" y="175"/>
                      </a:lnTo>
                      <a:lnTo>
                        <a:pt x="505" y="205"/>
                      </a:lnTo>
                      <a:lnTo>
                        <a:pt x="516" y="219"/>
                      </a:lnTo>
                      <a:lnTo>
                        <a:pt x="517" y="220"/>
                      </a:lnTo>
                      <a:lnTo>
                        <a:pt x="519" y="248"/>
                      </a:lnTo>
                      <a:lnTo>
                        <a:pt x="537" y="253"/>
                      </a:lnTo>
                      <a:lnTo>
                        <a:pt x="559" y="242"/>
                      </a:lnTo>
                      <a:lnTo>
                        <a:pt x="560" y="242"/>
                      </a:lnTo>
                      <a:lnTo>
                        <a:pt x="570" y="239"/>
                      </a:lnTo>
                      <a:lnTo>
                        <a:pt x="571" y="238"/>
                      </a:lnTo>
                      <a:lnTo>
                        <a:pt x="572" y="240"/>
                      </a:lnTo>
                      <a:lnTo>
                        <a:pt x="592" y="265"/>
                      </a:lnTo>
                      <a:lnTo>
                        <a:pt x="593" y="266"/>
                      </a:lnTo>
                      <a:lnTo>
                        <a:pt x="593" y="267"/>
                      </a:lnTo>
                      <a:lnTo>
                        <a:pt x="577" y="305"/>
                      </a:lnTo>
                      <a:lnTo>
                        <a:pt x="565" y="332"/>
                      </a:lnTo>
                      <a:lnTo>
                        <a:pt x="576" y="353"/>
                      </a:lnTo>
                      <a:lnTo>
                        <a:pt x="597" y="363"/>
                      </a:lnTo>
                      <a:lnTo>
                        <a:pt x="598" y="363"/>
                      </a:lnTo>
                      <a:lnTo>
                        <a:pt x="599" y="365"/>
                      </a:lnTo>
                      <a:lnTo>
                        <a:pt x="600" y="394"/>
                      </a:lnTo>
                      <a:lnTo>
                        <a:pt x="600" y="395"/>
                      </a:lnTo>
                      <a:lnTo>
                        <a:pt x="599" y="397"/>
                      </a:lnTo>
                      <a:lnTo>
                        <a:pt x="581" y="422"/>
                      </a:lnTo>
                      <a:lnTo>
                        <a:pt x="594" y="447"/>
                      </a:lnTo>
                      <a:lnTo>
                        <a:pt x="606" y="439"/>
                      </a:lnTo>
                      <a:lnTo>
                        <a:pt x="606" y="438"/>
                      </a:lnTo>
                      <a:lnTo>
                        <a:pt x="608" y="439"/>
                      </a:lnTo>
                      <a:lnTo>
                        <a:pt x="633" y="440"/>
                      </a:lnTo>
                      <a:lnTo>
                        <a:pt x="635" y="440"/>
                      </a:lnTo>
                      <a:lnTo>
                        <a:pt x="637" y="443"/>
                      </a:lnTo>
                      <a:lnTo>
                        <a:pt x="643" y="462"/>
                      </a:lnTo>
                      <a:lnTo>
                        <a:pt x="656" y="472"/>
                      </a:lnTo>
                      <a:lnTo>
                        <a:pt x="672" y="462"/>
                      </a:lnTo>
                      <a:lnTo>
                        <a:pt x="673" y="461"/>
                      </a:lnTo>
                      <a:lnTo>
                        <a:pt x="675" y="462"/>
                      </a:lnTo>
                      <a:lnTo>
                        <a:pt x="691" y="474"/>
                      </a:lnTo>
                      <a:lnTo>
                        <a:pt x="708" y="467"/>
                      </a:lnTo>
                      <a:lnTo>
                        <a:pt x="710" y="466"/>
                      </a:lnTo>
                      <a:lnTo>
                        <a:pt x="712" y="468"/>
                      </a:lnTo>
                      <a:lnTo>
                        <a:pt x="724" y="483"/>
                      </a:lnTo>
                      <a:lnTo>
                        <a:pt x="725" y="483"/>
                      </a:lnTo>
                      <a:lnTo>
                        <a:pt x="725" y="485"/>
                      </a:lnTo>
                      <a:lnTo>
                        <a:pt x="720" y="524"/>
                      </a:lnTo>
                      <a:lnTo>
                        <a:pt x="718" y="526"/>
                      </a:lnTo>
                      <a:lnTo>
                        <a:pt x="690" y="533"/>
                      </a:lnTo>
                      <a:lnTo>
                        <a:pt x="675" y="554"/>
                      </a:lnTo>
                      <a:lnTo>
                        <a:pt x="673" y="556"/>
                      </a:lnTo>
                      <a:lnTo>
                        <a:pt x="672" y="554"/>
                      </a:lnTo>
                      <a:lnTo>
                        <a:pt x="657" y="541"/>
                      </a:lnTo>
                      <a:lnTo>
                        <a:pt x="644" y="554"/>
                      </a:lnTo>
                      <a:lnTo>
                        <a:pt x="643" y="554"/>
                      </a:lnTo>
                      <a:lnTo>
                        <a:pt x="643" y="555"/>
                      </a:lnTo>
                      <a:lnTo>
                        <a:pt x="640" y="556"/>
                      </a:lnTo>
                      <a:lnTo>
                        <a:pt x="634" y="559"/>
                      </a:lnTo>
                      <a:lnTo>
                        <a:pt x="626" y="562"/>
                      </a:lnTo>
                      <a:lnTo>
                        <a:pt x="620" y="565"/>
                      </a:lnTo>
                      <a:lnTo>
                        <a:pt x="618" y="568"/>
                      </a:lnTo>
                      <a:lnTo>
                        <a:pt x="617" y="575"/>
                      </a:lnTo>
                      <a:lnTo>
                        <a:pt x="616" y="582"/>
                      </a:lnTo>
                      <a:lnTo>
                        <a:pt x="614" y="588"/>
                      </a:lnTo>
                      <a:lnTo>
                        <a:pt x="609" y="593"/>
                      </a:lnTo>
                      <a:lnTo>
                        <a:pt x="604" y="595"/>
                      </a:lnTo>
                      <a:lnTo>
                        <a:pt x="598" y="598"/>
                      </a:lnTo>
                      <a:lnTo>
                        <a:pt x="592" y="601"/>
                      </a:lnTo>
                      <a:lnTo>
                        <a:pt x="591" y="601"/>
                      </a:lnTo>
                      <a:lnTo>
                        <a:pt x="591" y="602"/>
                      </a:lnTo>
                      <a:lnTo>
                        <a:pt x="583" y="604"/>
                      </a:lnTo>
                      <a:lnTo>
                        <a:pt x="577" y="606"/>
                      </a:lnTo>
                      <a:lnTo>
                        <a:pt x="576" y="606"/>
                      </a:lnTo>
                      <a:lnTo>
                        <a:pt x="570" y="605"/>
                      </a:lnTo>
                      <a:lnTo>
                        <a:pt x="569" y="604"/>
                      </a:lnTo>
                      <a:lnTo>
                        <a:pt x="569" y="605"/>
                      </a:lnTo>
                      <a:lnTo>
                        <a:pt x="564" y="602"/>
                      </a:lnTo>
                      <a:lnTo>
                        <a:pt x="559" y="601"/>
                      </a:lnTo>
                      <a:lnTo>
                        <a:pt x="554" y="601"/>
                      </a:lnTo>
                      <a:lnTo>
                        <a:pt x="553" y="605"/>
                      </a:lnTo>
                      <a:lnTo>
                        <a:pt x="552" y="611"/>
                      </a:lnTo>
                      <a:lnTo>
                        <a:pt x="551" y="611"/>
                      </a:lnTo>
                      <a:lnTo>
                        <a:pt x="551" y="612"/>
                      </a:lnTo>
                      <a:lnTo>
                        <a:pt x="547" y="617"/>
                      </a:lnTo>
                      <a:lnTo>
                        <a:pt x="543" y="619"/>
                      </a:lnTo>
                      <a:lnTo>
                        <a:pt x="541" y="621"/>
                      </a:lnTo>
                      <a:lnTo>
                        <a:pt x="536" y="619"/>
                      </a:lnTo>
                      <a:lnTo>
                        <a:pt x="535" y="618"/>
                      </a:lnTo>
                      <a:lnTo>
                        <a:pt x="529" y="614"/>
                      </a:lnTo>
                      <a:lnTo>
                        <a:pt x="522" y="610"/>
                      </a:lnTo>
                      <a:lnTo>
                        <a:pt x="516" y="605"/>
                      </a:lnTo>
                      <a:lnTo>
                        <a:pt x="514" y="605"/>
                      </a:lnTo>
                      <a:lnTo>
                        <a:pt x="513" y="608"/>
                      </a:lnTo>
                      <a:lnTo>
                        <a:pt x="511" y="611"/>
                      </a:lnTo>
                      <a:lnTo>
                        <a:pt x="511" y="614"/>
                      </a:lnTo>
                      <a:lnTo>
                        <a:pt x="506" y="617"/>
                      </a:lnTo>
                      <a:lnTo>
                        <a:pt x="502" y="618"/>
                      </a:lnTo>
                      <a:lnTo>
                        <a:pt x="500" y="618"/>
                      </a:lnTo>
                      <a:lnTo>
                        <a:pt x="500" y="617"/>
                      </a:lnTo>
                      <a:lnTo>
                        <a:pt x="499" y="616"/>
                      </a:lnTo>
                      <a:lnTo>
                        <a:pt x="499" y="617"/>
                      </a:lnTo>
                      <a:lnTo>
                        <a:pt x="496" y="616"/>
                      </a:lnTo>
                      <a:lnTo>
                        <a:pt x="497" y="616"/>
                      </a:lnTo>
                      <a:lnTo>
                        <a:pt x="496" y="614"/>
                      </a:lnTo>
                      <a:lnTo>
                        <a:pt x="493" y="612"/>
                      </a:lnTo>
                      <a:lnTo>
                        <a:pt x="493" y="613"/>
                      </a:lnTo>
                      <a:lnTo>
                        <a:pt x="490" y="612"/>
                      </a:lnTo>
                      <a:lnTo>
                        <a:pt x="489" y="611"/>
                      </a:lnTo>
                      <a:lnTo>
                        <a:pt x="489" y="607"/>
                      </a:lnTo>
                      <a:lnTo>
                        <a:pt x="487" y="611"/>
                      </a:lnTo>
                      <a:lnTo>
                        <a:pt x="476" y="622"/>
                      </a:lnTo>
                      <a:lnTo>
                        <a:pt x="470" y="625"/>
                      </a:lnTo>
                      <a:lnTo>
                        <a:pt x="468" y="625"/>
                      </a:lnTo>
                      <a:lnTo>
                        <a:pt x="468" y="627"/>
                      </a:lnTo>
                      <a:lnTo>
                        <a:pt x="464" y="628"/>
                      </a:lnTo>
                      <a:lnTo>
                        <a:pt x="462" y="628"/>
                      </a:lnTo>
                      <a:lnTo>
                        <a:pt x="455" y="627"/>
                      </a:lnTo>
                      <a:lnTo>
                        <a:pt x="454" y="625"/>
                      </a:lnTo>
                      <a:lnTo>
                        <a:pt x="447" y="621"/>
                      </a:lnTo>
                      <a:lnTo>
                        <a:pt x="439" y="613"/>
                      </a:lnTo>
                      <a:lnTo>
                        <a:pt x="431" y="608"/>
                      </a:lnTo>
                      <a:lnTo>
                        <a:pt x="426" y="606"/>
                      </a:lnTo>
                      <a:lnTo>
                        <a:pt x="421" y="605"/>
                      </a:lnTo>
                      <a:lnTo>
                        <a:pt x="419" y="610"/>
                      </a:lnTo>
                      <a:lnTo>
                        <a:pt x="411" y="617"/>
                      </a:lnTo>
                      <a:lnTo>
                        <a:pt x="404" y="625"/>
                      </a:lnTo>
                      <a:lnTo>
                        <a:pt x="399" y="631"/>
                      </a:lnTo>
                      <a:lnTo>
                        <a:pt x="395" y="635"/>
                      </a:lnTo>
                      <a:lnTo>
                        <a:pt x="393" y="636"/>
                      </a:lnTo>
                      <a:lnTo>
                        <a:pt x="387" y="636"/>
                      </a:lnTo>
                      <a:lnTo>
                        <a:pt x="380" y="635"/>
                      </a:lnTo>
                      <a:lnTo>
                        <a:pt x="379" y="634"/>
                      </a:lnTo>
                      <a:lnTo>
                        <a:pt x="379" y="635"/>
                      </a:lnTo>
                      <a:lnTo>
                        <a:pt x="370" y="631"/>
                      </a:lnTo>
                      <a:lnTo>
                        <a:pt x="363" y="629"/>
                      </a:lnTo>
                      <a:lnTo>
                        <a:pt x="358" y="629"/>
                      </a:lnTo>
                      <a:lnTo>
                        <a:pt x="353" y="630"/>
                      </a:lnTo>
                      <a:lnTo>
                        <a:pt x="351" y="636"/>
                      </a:lnTo>
                      <a:lnTo>
                        <a:pt x="349" y="650"/>
                      </a:lnTo>
                      <a:lnTo>
                        <a:pt x="350" y="660"/>
                      </a:lnTo>
                      <a:lnTo>
                        <a:pt x="355" y="671"/>
                      </a:lnTo>
                      <a:lnTo>
                        <a:pt x="359" y="685"/>
                      </a:lnTo>
                      <a:lnTo>
                        <a:pt x="357" y="679"/>
                      </a:lnTo>
                      <a:lnTo>
                        <a:pt x="363" y="697"/>
                      </a:lnTo>
                      <a:lnTo>
                        <a:pt x="364" y="706"/>
                      </a:lnTo>
                      <a:lnTo>
                        <a:pt x="364" y="708"/>
                      </a:lnTo>
                      <a:lnTo>
                        <a:pt x="363" y="715"/>
                      </a:lnTo>
                      <a:lnTo>
                        <a:pt x="363" y="732"/>
                      </a:lnTo>
                      <a:lnTo>
                        <a:pt x="361" y="738"/>
                      </a:lnTo>
                      <a:lnTo>
                        <a:pt x="355" y="744"/>
                      </a:lnTo>
                      <a:lnTo>
                        <a:pt x="353" y="744"/>
                      </a:lnTo>
                      <a:lnTo>
                        <a:pt x="353" y="745"/>
                      </a:lnTo>
                      <a:lnTo>
                        <a:pt x="342" y="748"/>
                      </a:lnTo>
                      <a:lnTo>
                        <a:pt x="322" y="748"/>
                      </a:lnTo>
                      <a:lnTo>
                        <a:pt x="315" y="744"/>
                      </a:lnTo>
                      <a:lnTo>
                        <a:pt x="315" y="743"/>
                      </a:lnTo>
                      <a:lnTo>
                        <a:pt x="313" y="742"/>
                      </a:lnTo>
                      <a:lnTo>
                        <a:pt x="304" y="722"/>
                      </a:lnTo>
                      <a:lnTo>
                        <a:pt x="304" y="710"/>
                      </a:lnTo>
                      <a:lnTo>
                        <a:pt x="303" y="703"/>
                      </a:lnTo>
                      <a:lnTo>
                        <a:pt x="301" y="697"/>
                      </a:lnTo>
                      <a:lnTo>
                        <a:pt x="300" y="692"/>
                      </a:lnTo>
                      <a:lnTo>
                        <a:pt x="298" y="692"/>
                      </a:lnTo>
                      <a:lnTo>
                        <a:pt x="288" y="702"/>
                      </a:lnTo>
                      <a:lnTo>
                        <a:pt x="280" y="709"/>
                      </a:lnTo>
                      <a:lnTo>
                        <a:pt x="272" y="716"/>
                      </a:lnTo>
                      <a:lnTo>
                        <a:pt x="264" y="722"/>
                      </a:lnTo>
                      <a:lnTo>
                        <a:pt x="263" y="722"/>
                      </a:lnTo>
                      <a:lnTo>
                        <a:pt x="263" y="723"/>
                      </a:lnTo>
                      <a:lnTo>
                        <a:pt x="257" y="725"/>
                      </a:lnTo>
                      <a:lnTo>
                        <a:pt x="226" y="725"/>
                      </a:lnTo>
                      <a:lnTo>
                        <a:pt x="226" y="723"/>
                      </a:lnTo>
                      <a:lnTo>
                        <a:pt x="221" y="720"/>
                      </a:lnTo>
                      <a:lnTo>
                        <a:pt x="220" y="720"/>
                      </a:lnTo>
                      <a:lnTo>
                        <a:pt x="214" y="713"/>
                      </a:lnTo>
                      <a:lnTo>
                        <a:pt x="209" y="704"/>
                      </a:lnTo>
                      <a:lnTo>
                        <a:pt x="209" y="703"/>
                      </a:lnTo>
                      <a:lnTo>
                        <a:pt x="206" y="692"/>
                      </a:lnTo>
                      <a:lnTo>
                        <a:pt x="205" y="683"/>
                      </a:lnTo>
                      <a:lnTo>
                        <a:pt x="202" y="675"/>
                      </a:lnTo>
                      <a:lnTo>
                        <a:pt x="201" y="669"/>
                      </a:lnTo>
                      <a:lnTo>
                        <a:pt x="192" y="669"/>
                      </a:lnTo>
                      <a:lnTo>
                        <a:pt x="163" y="665"/>
                      </a:lnTo>
                      <a:lnTo>
                        <a:pt x="162" y="664"/>
                      </a:lnTo>
                      <a:lnTo>
                        <a:pt x="156" y="659"/>
                      </a:lnTo>
                      <a:lnTo>
                        <a:pt x="156" y="660"/>
                      </a:lnTo>
                      <a:lnTo>
                        <a:pt x="151" y="658"/>
                      </a:lnTo>
                      <a:lnTo>
                        <a:pt x="151" y="657"/>
                      </a:lnTo>
                      <a:lnTo>
                        <a:pt x="148" y="653"/>
                      </a:lnTo>
                      <a:lnTo>
                        <a:pt x="144" y="651"/>
                      </a:lnTo>
                      <a:lnTo>
                        <a:pt x="143" y="651"/>
                      </a:lnTo>
                      <a:lnTo>
                        <a:pt x="143" y="650"/>
                      </a:lnTo>
                      <a:lnTo>
                        <a:pt x="142" y="646"/>
                      </a:lnTo>
                      <a:lnTo>
                        <a:pt x="142" y="637"/>
                      </a:lnTo>
                      <a:lnTo>
                        <a:pt x="149" y="618"/>
                      </a:lnTo>
                      <a:lnTo>
                        <a:pt x="151" y="608"/>
                      </a:lnTo>
                      <a:lnTo>
                        <a:pt x="151" y="601"/>
                      </a:lnTo>
                      <a:lnTo>
                        <a:pt x="152" y="596"/>
                      </a:lnTo>
                      <a:lnTo>
                        <a:pt x="152" y="595"/>
                      </a:lnTo>
                      <a:lnTo>
                        <a:pt x="155" y="589"/>
                      </a:lnTo>
                      <a:lnTo>
                        <a:pt x="159" y="583"/>
                      </a:lnTo>
                      <a:lnTo>
                        <a:pt x="163" y="577"/>
                      </a:lnTo>
                      <a:lnTo>
                        <a:pt x="166" y="573"/>
                      </a:lnTo>
                      <a:lnTo>
                        <a:pt x="165" y="571"/>
                      </a:lnTo>
                      <a:lnTo>
                        <a:pt x="163" y="570"/>
                      </a:lnTo>
                      <a:lnTo>
                        <a:pt x="146" y="570"/>
                      </a:lnTo>
                      <a:lnTo>
                        <a:pt x="137" y="568"/>
                      </a:lnTo>
                      <a:lnTo>
                        <a:pt x="129" y="566"/>
                      </a:lnTo>
                      <a:lnTo>
                        <a:pt x="128" y="565"/>
                      </a:lnTo>
                      <a:lnTo>
                        <a:pt x="123" y="561"/>
                      </a:lnTo>
                      <a:lnTo>
                        <a:pt x="122" y="560"/>
                      </a:lnTo>
                      <a:lnTo>
                        <a:pt x="117" y="549"/>
                      </a:lnTo>
                      <a:lnTo>
                        <a:pt x="115" y="538"/>
                      </a:lnTo>
                      <a:lnTo>
                        <a:pt x="111" y="527"/>
                      </a:lnTo>
                      <a:lnTo>
                        <a:pt x="110" y="516"/>
                      </a:lnTo>
                      <a:lnTo>
                        <a:pt x="109" y="509"/>
                      </a:lnTo>
                      <a:lnTo>
                        <a:pt x="102" y="497"/>
                      </a:lnTo>
                      <a:lnTo>
                        <a:pt x="100" y="495"/>
                      </a:lnTo>
                      <a:lnTo>
                        <a:pt x="102" y="496"/>
                      </a:lnTo>
                      <a:lnTo>
                        <a:pt x="99" y="490"/>
                      </a:lnTo>
                      <a:lnTo>
                        <a:pt x="98" y="490"/>
                      </a:lnTo>
                      <a:lnTo>
                        <a:pt x="99" y="489"/>
                      </a:lnTo>
                      <a:lnTo>
                        <a:pt x="100" y="481"/>
                      </a:lnTo>
                      <a:lnTo>
                        <a:pt x="102" y="478"/>
                      </a:lnTo>
                      <a:lnTo>
                        <a:pt x="102" y="476"/>
                      </a:lnTo>
                      <a:lnTo>
                        <a:pt x="108" y="470"/>
                      </a:lnTo>
                      <a:lnTo>
                        <a:pt x="104" y="470"/>
                      </a:lnTo>
                      <a:lnTo>
                        <a:pt x="94" y="472"/>
                      </a:lnTo>
                      <a:lnTo>
                        <a:pt x="82" y="472"/>
                      </a:lnTo>
                      <a:lnTo>
                        <a:pt x="73" y="473"/>
                      </a:lnTo>
                      <a:lnTo>
                        <a:pt x="63" y="475"/>
                      </a:lnTo>
                      <a:lnTo>
                        <a:pt x="54" y="478"/>
                      </a:lnTo>
                      <a:lnTo>
                        <a:pt x="40" y="487"/>
                      </a:lnTo>
                      <a:lnTo>
                        <a:pt x="33" y="493"/>
                      </a:lnTo>
                      <a:lnTo>
                        <a:pt x="31" y="493"/>
                      </a:lnTo>
                      <a:lnTo>
                        <a:pt x="31" y="495"/>
                      </a:lnTo>
                      <a:lnTo>
                        <a:pt x="27" y="496"/>
                      </a:lnTo>
                      <a:lnTo>
                        <a:pt x="21" y="496"/>
                      </a:lnTo>
                      <a:lnTo>
                        <a:pt x="17" y="495"/>
                      </a:lnTo>
                      <a:lnTo>
                        <a:pt x="16" y="493"/>
                      </a:lnTo>
                      <a:lnTo>
                        <a:pt x="12" y="491"/>
                      </a:lnTo>
                      <a:lnTo>
                        <a:pt x="5" y="484"/>
                      </a:lnTo>
                      <a:lnTo>
                        <a:pt x="5" y="474"/>
                      </a:lnTo>
                      <a:lnTo>
                        <a:pt x="8" y="470"/>
                      </a:lnTo>
                      <a:lnTo>
                        <a:pt x="12" y="466"/>
                      </a:lnTo>
                      <a:lnTo>
                        <a:pt x="12" y="464"/>
                      </a:lnTo>
                      <a:lnTo>
                        <a:pt x="13" y="464"/>
                      </a:lnTo>
                      <a:lnTo>
                        <a:pt x="17" y="462"/>
                      </a:lnTo>
                      <a:lnTo>
                        <a:pt x="19" y="458"/>
                      </a:lnTo>
                      <a:lnTo>
                        <a:pt x="19" y="455"/>
                      </a:lnTo>
                      <a:lnTo>
                        <a:pt x="18" y="452"/>
                      </a:lnTo>
                      <a:lnTo>
                        <a:pt x="8" y="445"/>
                      </a:lnTo>
                      <a:lnTo>
                        <a:pt x="8" y="446"/>
                      </a:lnTo>
                      <a:lnTo>
                        <a:pt x="4" y="444"/>
                      </a:lnTo>
                      <a:lnTo>
                        <a:pt x="4" y="443"/>
                      </a:lnTo>
                      <a:lnTo>
                        <a:pt x="2" y="443"/>
                      </a:lnTo>
                      <a:lnTo>
                        <a:pt x="0" y="439"/>
                      </a:lnTo>
                      <a:lnTo>
                        <a:pt x="0" y="429"/>
                      </a:lnTo>
                      <a:lnTo>
                        <a:pt x="11" y="408"/>
                      </a:lnTo>
                      <a:lnTo>
                        <a:pt x="18" y="400"/>
                      </a:lnTo>
                      <a:lnTo>
                        <a:pt x="22" y="394"/>
                      </a:lnTo>
                      <a:lnTo>
                        <a:pt x="24" y="388"/>
                      </a:lnTo>
                      <a:lnTo>
                        <a:pt x="23" y="389"/>
                      </a:lnTo>
                      <a:lnTo>
                        <a:pt x="29" y="377"/>
                      </a:lnTo>
                      <a:lnTo>
                        <a:pt x="31" y="370"/>
                      </a:lnTo>
                      <a:lnTo>
                        <a:pt x="31" y="369"/>
                      </a:lnTo>
                      <a:lnTo>
                        <a:pt x="35" y="363"/>
                      </a:lnTo>
                      <a:lnTo>
                        <a:pt x="40" y="358"/>
                      </a:lnTo>
                      <a:lnTo>
                        <a:pt x="41" y="358"/>
                      </a:lnTo>
                      <a:lnTo>
                        <a:pt x="48" y="357"/>
                      </a:lnTo>
                      <a:lnTo>
                        <a:pt x="54" y="353"/>
                      </a:lnTo>
                      <a:lnTo>
                        <a:pt x="60" y="347"/>
                      </a:lnTo>
                      <a:lnTo>
                        <a:pt x="64" y="340"/>
                      </a:lnTo>
                      <a:lnTo>
                        <a:pt x="67" y="334"/>
                      </a:lnTo>
                      <a:lnTo>
                        <a:pt x="69" y="330"/>
                      </a:lnTo>
                      <a:lnTo>
                        <a:pt x="69" y="329"/>
                      </a:lnTo>
                      <a:lnTo>
                        <a:pt x="70" y="329"/>
                      </a:lnTo>
                      <a:lnTo>
                        <a:pt x="76" y="324"/>
                      </a:lnTo>
                      <a:lnTo>
                        <a:pt x="86" y="319"/>
                      </a:lnTo>
                      <a:lnTo>
                        <a:pt x="90" y="317"/>
                      </a:lnTo>
                      <a:lnTo>
                        <a:pt x="93" y="313"/>
                      </a:lnTo>
                      <a:lnTo>
                        <a:pt x="99" y="297"/>
                      </a:lnTo>
                      <a:lnTo>
                        <a:pt x="104" y="283"/>
                      </a:lnTo>
                      <a:lnTo>
                        <a:pt x="109" y="265"/>
                      </a:lnTo>
                      <a:lnTo>
                        <a:pt x="113" y="242"/>
                      </a:lnTo>
                      <a:lnTo>
                        <a:pt x="114" y="221"/>
                      </a:lnTo>
                      <a:lnTo>
                        <a:pt x="113" y="210"/>
                      </a:lnTo>
                      <a:lnTo>
                        <a:pt x="113" y="181"/>
                      </a:lnTo>
                      <a:lnTo>
                        <a:pt x="111" y="169"/>
                      </a:lnTo>
                      <a:lnTo>
                        <a:pt x="111" y="163"/>
                      </a:lnTo>
                      <a:lnTo>
                        <a:pt x="109" y="162"/>
                      </a:lnTo>
                      <a:lnTo>
                        <a:pt x="103" y="161"/>
                      </a:lnTo>
                      <a:lnTo>
                        <a:pt x="94" y="159"/>
                      </a:lnTo>
                      <a:lnTo>
                        <a:pt x="86" y="157"/>
                      </a:lnTo>
                      <a:lnTo>
                        <a:pt x="83" y="156"/>
                      </a:lnTo>
                      <a:lnTo>
                        <a:pt x="85" y="157"/>
                      </a:lnTo>
                      <a:lnTo>
                        <a:pt x="79" y="155"/>
                      </a:lnTo>
                      <a:lnTo>
                        <a:pt x="79" y="153"/>
                      </a:lnTo>
                      <a:lnTo>
                        <a:pt x="77" y="153"/>
                      </a:lnTo>
                      <a:lnTo>
                        <a:pt x="70" y="145"/>
                      </a:lnTo>
                      <a:lnTo>
                        <a:pt x="69" y="144"/>
                      </a:lnTo>
                      <a:lnTo>
                        <a:pt x="70" y="144"/>
                      </a:lnTo>
                      <a:lnTo>
                        <a:pt x="67" y="134"/>
                      </a:lnTo>
                      <a:lnTo>
                        <a:pt x="64" y="125"/>
                      </a:lnTo>
                      <a:lnTo>
                        <a:pt x="64" y="124"/>
                      </a:lnTo>
                      <a:lnTo>
                        <a:pt x="65" y="101"/>
                      </a:lnTo>
                      <a:lnTo>
                        <a:pt x="65" y="100"/>
                      </a:lnTo>
                      <a:lnTo>
                        <a:pt x="79" y="87"/>
                      </a:lnTo>
                      <a:lnTo>
                        <a:pt x="81" y="88"/>
                      </a:lnTo>
                      <a:lnTo>
                        <a:pt x="93" y="99"/>
                      </a:lnTo>
                      <a:lnTo>
                        <a:pt x="108" y="93"/>
                      </a:lnTo>
                      <a:lnTo>
                        <a:pt x="105" y="65"/>
                      </a:lnTo>
                      <a:lnTo>
                        <a:pt x="121" y="15"/>
                      </a:lnTo>
                      <a:lnTo>
                        <a:pt x="121" y="14"/>
                      </a:lnTo>
                      <a:lnTo>
                        <a:pt x="122" y="13"/>
                      </a:lnTo>
                      <a:lnTo>
                        <a:pt x="143" y="2"/>
                      </a:lnTo>
                      <a:lnTo>
                        <a:pt x="14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0" name="Freeform 18"/>
                <p:cNvSpPr>
                  <a:spLocks noEditPoints="1"/>
                </p:cNvSpPr>
                <p:nvPr/>
              </p:nvSpPr>
              <p:spPr bwMode="auto">
                <a:xfrm>
                  <a:off x="3874320" y="4147261"/>
                  <a:ext cx="1150938" cy="1187450"/>
                </a:xfrm>
                <a:custGeom>
                  <a:avLst/>
                  <a:gdLst/>
                  <a:ahLst/>
                  <a:cxnLst>
                    <a:cxn ang="0">
                      <a:pos x="80" y="94"/>
                    </a:cxn>
                    <a:cxn ang="0">
                      <a:pos x="116" y="159"/>
                    </a:cxn>
                    <a:cxn ang="0">
                      <a:pos x="99" y="316"/>
                    </a:cxn>
                    <a:cxn ang="0">
                      <a:pos x="52" y="362"/>
                    </a:cxn>
                    <a:cxn ang="0">
                      <a:pos x="27" y="398"/>
                    </a:cxn>
                    <a:cxn ang="0">
                      <a:pos x="25" y="453"/>
                    </a:cxn>
                    <a:cxn ang="0">
                      <a:pos x="29" y="489"/>
                    </a:cxn>
                    <a:cxn ang="0">
                      <a:pos x="117" y="467"/>
                    </a:cxn>
                    <a:cxn ang="0">
                      <a:pos x="123" y="547"/>
                    </a:cxn>
                    <a:cxn ang="0">
                      <a:pos x="163" y="587"/>
                    </a:cxn>
                    <a:cxn ang="0">
                      <a:pos x="159" y="653"/>
                    </a:cxn>
                    <a:cxn ang="0">
                      <a:pos x="230" y="719"/>
                    </a:cxn>
                    <a:cxn ang="0">
                      <a:pos x="309" y="702"/>
                    </a:cxn>
                    <a:cxn ang="0">
                      <a:pos x="353" y="687"/>
                    </a:cxn>
                    <a:cxn ang="0">
                      <a:pos x="373" y="625"/>
                    </a:cxn>
                    <a:cxn ang="0">
                      <a:pos x="428" y="600"/>
                    </a:cxn>
                    <a:cxn ang="0">
                      <a:pos x="485" y="601"/>
                    </a:cxn>
                    <a:cxn ang="0">
                      <a:pos x="505" y="606"/>
                    </a:cxn>
                    <a:cxn ang="0">
                      <a:pos x="546" y="608"/>
                    </a:cxn>
                    <a:cxn ang="0">
                      <a:pos x="606" y="587"/>
                    </a:cxn>
                    <a:cxn ang="0">
                      <a:pos x="656" y="532"/>
                    </a:cxn>
                    <a:cxn ang="0">
                      <a:pos x="673" y="468"/>
                    </a:cxn>
                    <a:cxn ang="0">
                      <a:pos x="574" y="421"/>
                    </a:cxn>
                    <a:cxn ang="0">
                      <a:pos x="569" y="245"/>
                    </a:cxn>
                    <a:cxn ang="0">
                      <a:pos x="531" y="168"/>
                    </a:cxn>
                    <a:cxn ang="0">
                      <a:pos x="604" y="128"/>
                    </a:cxn>
                    <a:cxn ang="0">
                      <a:pos x="525" y="95"/>
                    </a:cxn>
                    <a:cxn ang="0">
                      <a:pos x="460" y="234"/>
                    </a:cxn>
                    <a:cxn ang="0">
                      <a:pos x="365" y="301"/>
                    </a:cxn>
                    <a:cxn ang="0">
                      <a:pos x="217" y="106"/>
                    </a:cxn>
                    <a:cxn ang="0">
                      <a:pos x="142" y="8"/>
                    </a:cxn>
                    <a:cxn ang="0">
                      <a:pos x="224" y="106"/>
                    </a:cxn>
                    <a:cxn ang="0">
                      <a:pos x="422" y="265"/>
                    </a:cxn>
                    <a:cxn ang="0">
                      <a:pos x="487" y="110"/>
                    </a:cxn>
                    <a:cxn ang="0">
                      <a:pos x="557" y="59"/>
                    </a:cxn>
                    <a:cxn ang="0">
                      <a:pos x="640" y="140"/>
                    </a:cxn>
                    <a:cxn ang="0">
                      <a:pos x="533" y="175"/>
                    </a:cxn>
                    <a:cxn ang="0">
                      <a:pos x="593" y="266"/>
                    </a:cxn>
                    <a:cxn ang="0">
                      <a:pos x="594" y="447"/>
                    </a:cxn>
                    <a:cxn ang="0">
                      <a:pos x="691" y="474"/>
                    </a:cxn>
                    <a:cxn ang="0">
                      <a:pos x="672" y="554"/>
                    </a:cxn>
                    <a:cxn ang="0">
                      <a:pos x="614" y="588"/>
                    </a:cxn>
                    <a:cxn ang="0">
                      <a:pos x="569" y="605"/>
                    </a:cxn>
                    <a:cxn ang="0">
                      <a:pos x="535" y="618"/>
                    </a:cxn>
                    <a:cxn ang="0">
                      <a:pos x="499" y="616"/>
                    </a:cxn>
                    <a:cxn ang="0">
                      <a:pos x="470" y="625"/>
                    </a:cxn>
                    <a:cxn ang="0">
                      <a:pos x="419" y="610"/>
                    </a:cxn>
                    <a:cxn ang="0">
                      <a:pos x="358" y="629"/>
                    </a:cxn>
                    <a:cxn ang="0">
                      <a:pos x="363" y="732"/>
                    </a:cxn>
                    <a:cxn ang="0">
                      <a:pos x="303" y="703"/>
                    </a:cxn>
                    <a:cxn ang="0">
                      <a:pos x="226" y="723"/>
                    </a:cxn>
                    <a:cxn ang="0">
                      <a:pos x="162" y="664"/>
                    </a:cxn>
                    <a:cxn ang="0">
                      <a:pos x="151" y="608"/>
                    </a:cxn>
                    <a:cxn ang="0">
                      <a:pos x="129" y="566"/>
                    </a:cxn>
                    <a:cxn ang="0">
                      <a:pos x="99" y="490"/>
                    </a:cxn>
                    <a:cxn ang="0">
                      <a:pos x="54" y="478"/>
                    </a:cxn>
                    <a:cxn ang="0">
                      <a:pos x="8" y="470"/>
                    </a:cxn>
                    <a:cxn ang="0">
                      <a:pos x="2" y="443"/>
                    </a:cxn>
                    <a:cxn ang="0">
                      <a:pos x="40" y="358"/>
                    </a:cxn>
                    <a:cxn ang="0">
                      <a:pos x="90" y="317"/>
                    </a:cxn>
                    <a:cxn ang="0">
                      <a:pos x="103" y="161"/>
                    </a:cxn>
                    <a:cxn ang="0">
                      <a:pos x="64" y="125"/>
                    </a:cxn>
                    <a:cxn ang="0">
                      <a:pos x="143" y="2"/>
                    </a:cxn>
                  </a:cxnLst>
                  <a:rect l="0" t="0" r="r" b="b"/>
                  <a:pathLst>
                    <a:path w="725" h="748">
                      <a:moveTo>
                        <a:pt x="489" y="607"/>
                      </a:moveTo>
                      <a:lnTo>
                        <a:pt x="488" y="608"/>
                      </a:lnTo>
                      <a:lnTo>
                        <a:pt x="489" y="607"/>
                      </a:lnTo>
                      <a:close/>
                      <a:moveTo>
                        <a:pt x="142" y="8"/>
                      </a:moveTo>
                      <a:lnTo>
                        <a:pt x="127" y="17"/>
                      </a:lnTo>
                      <a:lnTo>
                        <a:pt x="111" y="66"/>
                      </a:lnTo>
                      <a:lnTo>
                        <a:pt x="114" y="94"/>
                      </a:lnTo>
                      <a:lnTo>
                        <a:pt x="114" y="96"/>
                      </a:lnTo>
                      <a:lnTo>
                        <a:pt x="111" y="98"/>
                      </a:lnTo>
                      <a:lnTo>
                        <a:pt x="93" y="106"/>
                      </a:lnTo>
                      <a:lnTo>
                        <a:pt x="92" y="106"/>
                      </a:lnTo>
                      <a:lnTo>
                        <a:pt x="80" y="94"/>
                      </a:lnTo>
                      <a:lnTo>
                        <a:pt x="71" y="102"/>
                      </a:lnTo>
                      <a:lnTo>
                        <a:pt x="70" y="124"/>
                      </a:lnTo>
                      <a:lnTo>
                        <a:pt x="73" y="132"/>
                      </a:lnTo>
                      <a:lnTo>
                        <a:pt x="76" y="141"/>
                      </a:lnTo>
                      <a:lnTo>
                        <a:pt x="75" y="141"/>
                      </a:lnTo>
                      <a:lnTo>
                        <a:pt x="81" y="148"/>
                      </a:lnTo>
                      <a:lnTo>
                        <a:pt x="87" y="151"/>
                      </a:lnTo>
                      <a:lnTo>
                        <a:pt x="96" y="153"/>
                      </a:lnTo>
                      <a:lnTo>
                        <a:pt x="104" y="155"/>
                      </a:lnTo>
                      <a:lnTo>
                        <a:pt x="110" y="156"/>
                      </a:lnTo>
                      <a:lnTo>
                        <a:pt x="111" y="156"/>
                      </a:lnTo>
                      <a:lnTo>
                        <a:pt x="116" y="159"/>
                      </a:lnTo>
                      <a:lnTo>
                        <a:pt x="117" y="161"/>
                      </a:lnTo>
                      <a:lnTo>
                        <a:pt x="117" y="169"/>
                      </a:lnTo>
                      <a:lnTo>
                        <a:pt x="119" y="181"/>
                      </a:lnTo>
                      <a:lnTo>
                        <a:pt x="119" y="209"/>
                      </a:lnTo>
                      <a:lnTo>
                        <a:pt x="120" y="220"/>
                      </a:lnTo>
                      <a:lnTo>
                        <a:pt x="119" y="242"/>
                      </a:lnTo>
                      <a:lnTo>
                        <a:pt x="117" y="243"/>
                      </a:lnTo>
                      <a:lnTo>
                        <a:pt x="119" y="243"/>
                      </a:lnTo>
                      <a:lnTo>
                        <a:pt x="115" y="266"/>
                      </a:lnTo>
                      <a:lnTo>
                        <a:pt x="110" y="284"/>
                      </a:lnTo>
                      <a:lnTo>
                        <a:pt x="105" y="300"/>
                      </a:lnTo>
                      <a:lnTo>
                        <a:pt x="99" y="316"/>
                      </a:lnTo>
                      <a:lnTo>
                        <a:pt x="93" y="322"/>
                      </a:lnTo>
                      <a:lnTo>
                        <a:pt x="90" y="324"/>
                      </a:lnTo>
                      <a:lnTo>
                        <a:pt x="87" y="325"/>
                      </a:lnTo>
                      <a:lnTo>
                        <a:pt x="88" y="325"/>
                      </a:lnTo>
                      <a:lnTo>
                        <a:pt x="79" y="330"/>
                      </a:lnTo>
                      <a:lnTo>
                        <a:pt x="74" y="334"/>
                      </a:lnTo>
                      <a:lnTo>
                        <a:pt x="73" y="336"/>
                      </a:lnTo>
                      <a:lnTo>
                        <a:pt x="69" y="342"/>
                      </a:lnTo>
                      <a:lnTo>
                        <a:pt x="65" y="349"/>
                      </a:lnTo>
                      <a:lnTo>
                        <a:pt x="65" y="351"/>
                      </a:lnTo>
                      <a:lnTo>
                        <a:pt x="58" y="358"/>
                      </a:lnTo>
                      <a:lnTo>
                        <a:pt x="52" y="362"/>
                      </a:lnTo>
                      <a:lnTo>
                        <a:pt x="51" y="362"/>
                      </a:lnTo>
                      <a:lnTo>
                        <a:pt x="51" y="363"/>
                      </a:lnTo>
                      <a:lnTo>
                        <a:pt x="42" y="364"/>
                      </a:lnTo>
                      <a:lnTo>
                        <a:pt x="40" y="366"/>
                      </a:lnTo>
                      <a:lnTo>
                        <a:pt x="37" y="371"/>
                      </a:lnTo>
                      <a:lnTo>
                        <a:pt x="35" y="380"/>
                      </a:lnTo>
                      <a:lnTo>
                        <a:pt x="35" y="377"/>
                      </a:lnTo>
                      <a:lnTo>
                        <a:pt x="29" y="389"/>
                      </a:lnTo>
                      <a:lnTo>
                        <a:pt x="30" y="389"/>
                      </a:lnTo>
                      <a:lnTo>
                        <a:pt x="28" y="397"/>
                      </a:lnTo>
                      <a:lnTo>
                        <a:pt x="27" y="397"/>
                      </a:lnTo>
                      <a:lnTo>
                        <a:pt x="27" y="398"/>
                      </a:lnTo>
                      <a:lnTo>
                        <a:pt x="23" y="404"/>
                      </a:lnTo>
                      <a:lnTo>
                        <a:pt x="16" y="411"/>
                      </a:lnTo>
                      <a:lnTo>
                        <a:pt x="5" y="431"/>
                      </a:lnTo>
                      <a:lnTo>
                        <a:pt x="6" y="431"/>
                      </a:lnTo>
                      <a:lnTo>
                        <a:pt x="6" y="438"/>
                      </a:lnTo>
                      <a:lnTo>
                        <a:pt x="11" y="440"/>
                      </a:lnTo>
                      <a:lnTo>
                        <a:pt x="11" y="439"/>
                      </a:lnTo>
                      <a:lnTo>
                        <a:pt x="12" y="440"/>
                      </a:lnTo>
                      <a:lnTo>
                        <a:pt x="17" y="444"/>
                      </a:lnTo>
                      <a:lnTo>
                        <a:pt x="23" y="447"/>
                      </a:lnTo>
                      <a:lnTo>
                        <a:pt x="24" y="450"/>
                      </a:lnTo>
                      <a:lnTo>
                        <a:pt x="25" y="453"/>
                      </a:lnTo>
                      <a:lnTo>
                        <a:pt x="25" y="461"/>
                      </a:lnTo>
                      <a:lnTo>
                        <a:pt x="24" y="462"/>
                      </a:lnTo>
                      <a:lnTo>
                        <a:pt x="22" y="466"/>
                      </a:lnTo>
                      <a:lnTo>
                        <a:pt x="17" y="469"/>
                      </a:lnTo>
                      <a:lnTo>
                        <a:pt x="13" y="474"/>
                      </a:lnTo>
                      <a:lnTo>
                        <a:pt x="11" y="476"/>
                      </a:lnTo>
                      <a:lnTo>
                        <a:pt x="11" y="481"/>
                      </a:lnTo>
                      <a:lnTo>
                        <a:pt x="16" y="486"/>
                      </a:lnTo>
                      <a:lnTo>
                        <a:pt x="19" y="489"/>
                      </a:lnTo>
                      <a:lnTo>
                        <a:pt x="22" y="490"/>
                      </a:lnTo>
                      <a:lnTo>
                        <a:pt x="25" y="490"/>
                      </a:lnTo>
                      <a:lnTo>
                        <a:pt x="29" y="489"/>
                      </a:lnTo>
                      <a:lnTo>
                        <a:pt x="36" y="483"/>
                      </a:lnTo>
                      <a:lnTo>
                        <a:pt x="44" y="478"/>
                      </a:lnTo>
                      <a:lnTo>
                        <a:pt x="52" y="472"/>
                      </a:lnTo>
                      <a:lnTo>
                        <a:pt x="53" y="472"/>
                      </a:lnTo>
                      <a:lnTo>
                        <a:pt x="62" y="469"/>
                      </a:lnTo>
                      <a:lnTo>
                        <a:pt x="71" y="467"/>
                      </a:lnTo>
                      <a:lnTo>
                        <a:pt x="82" y="466"/>
                      </a:lnTo>
                      <a:lnTo>
                        <a:pt x="94" y="466"/>
                      </a:lnTo>
                      <a:lnTo>
                        <a:pt x="104" y="464"/>
                      </a:lnTo>
                      <a:lnTo>
                        <a:pt x="115" y="464"/>
                      </a:lnTo>
                      <a:lnTo>
                        <a:pt x="115" y="467"/>
                      </a:lnTo>
                      <a:lnTo>
                        <a:pt x="117" y="467"/>
                      </a:lnTo>
                      <a:lnTo>
                        <a:pt x="117" y="469"/>
                      </a:lnTo>
                      <a:lnTo>
                        <a:pt x="108" y="479"/>
                      </a:lnTo>
                      <a:lnTo>
                        <a:pt x="106" y="483"/>
                      </a:lnTo>
                      <a:lnTo>
                        <a:pt x="105" y="489"/>
                      </a:lnTo>
                      <a:lnTo>
                        <a:pt x="108" y="493"/>
                      </a:lnTo>
                      <a:lnTo>
                        <a:pt x="106" y="493"/>
                      </a:lnTo>
                      <a:lnTo>
                        <a:pt x="114" y="506"/>
                      </a:lnTo>
                      <a:lnTo>
                        <a:pt x="115" y="507"/>
                      </a:lnTo>
                      <a:lnTo>
                        <a:pt x="116" y="515"/>
                      </a:lnTo>
                      <a:lnTo>
                        <a:pt x="117" y="526"/>
                      </a:lnTo>
                      <a:lnTo>
                        <a:pt x="121" y="537"/>
                      </a:lnTo>
                      <a:lnTo>
                        <a:pt x="123" y="547"/>
                      </a:lnTo>
                      <a:lnTo>
                        <a:pt x="128" y="558"/>
                      </a:lnTo>
                      <a:lnTo>
                        <a:pt x="132" y="560"/>
                      </a:lnTo>
                      <a:lnTo>
                        <a:pt x="138" y="562"/>
                      </a:lnTo>
                      <a:lnTo>
                        <a:pt x="146" y="564"/>
                      </a:lnTo>
                      <a:lnTo>
                        <a:pt x="166" y="564"/>
                      </a:lnTo>
                      <a:lnTo>
                        <a:pt x="169" y="566"/>
                      </a:lnTo>
                      <a:lnTo>
                        <a:pt x="169" y="567"/>
                      </a:lnTo>
                      <a:lnTo>
                        <a:pt x="172" y="571"/>
                      </a:lnTo>
                      <a:lnTo>
                        <a:pt x="173" y="572"/>
                      </a:lnTo>
                      <a:lnTo>
                        <a:pt x="172" y="575"/>
                      </a:lnTo>
                      <a:lnTo>
                        <a:pt x="168" y="581"/>
                      </a:lnTo>
                      <a:lnTo>
                        <a:pt x="163" y="587"/>
                      </a:lnTo>
                      <a:lnTo>
                        <a:pt x="161" y="591"/>
                      </a:lnTo>
                      <a:lnTo>
                        <a:pt x="159" y="598"/>
                      </a:lnTo>
                      <a:lnTo>
                        <a:pt x="157" y="602"/>
                      </a:lnTo>
                      <a:lnTo>
                        <a:pt x="157" y="610"/>
                      </a:lnTo>
                      <a:lnTo>
                        <a:pt x="155" y="619"/>
                      </a:lnTo>
                      <a:lnTo>
                        <a:pt x="151" y="630"/>
                      </a:lnTo>
                      <a:lnTo>
                        <a:pt x="148" y="640"/>
                      </a:lnTo>
                      <a:lnTo>
                        <a:pt x="148" y="646"/>
                      </a:lnTo>
                      <a:lnTo>
                        <a:pt x="151" y="648"/>
                      </a:lnTo>
                      <a:lnTo>
                        <a:pt x="155" y="652"/>
                      </a:lnTo>
                      <a:lnTo>
                        <a:pt x="159" y="654"/>
                      </a:lnTo>
                      <a:lnTo>
                        <a:pt x="159" y="653"/>
                      </a:lnTo>
                      <a:lnTo>
                        <a:pt x="160" y="654"/>
                      </a:lnTo>
                      <a:lnTo>
                        <a:pt x="166" y="659"/>
                      </a:lnTo>
                      <a:lnTo>
                        <a:pt x="192" y="663"/>
                      </a:lnTo>
                      <a:lnTo>
                        <a:pt x="207" y="663"/>
                      </a:lnTo>
                      <a:lnTo>
                        <a:pt x="207" y="668"/>
                      </a:lnTo>
                      <a:lnTo>
                        <a:pt x="208" y="674"/>
                      </a:lnTo>
                      <a:lnTo>
                        <a:pt x="211" y="682"/>
                      </a:lnTo>
                      <a:lnTo>
                        <a:pt x="212" y="691"/>
                      </a:lnTo>
                      <a:lnTo>
                        <a:pt x="215" y="702"/>
                      </a:lnTo>
                      <a:lnTo>
                        <a:pt x="219" y="709"/>
                      </a:lnTo>
                      <a:lnTo>
                        <a:pt x="225" y="715"/>
                      </a:lnTo>
                      <a:lnTo>
                        <a:pt x="230" y="719"/>
                      </a:lnTo>
                      <a:lnTo>
                        <a:pt x="255" y="719"/>
                      </a:lnTo>
                      <a:lnTo>
                        <a:pt x="260" y="717"/>
                      </a:lnTo>
                      <a:lnTo>
                        <a:pt x="269" y="711"/>
                      </a:lnTo>
                      <a:lnTo>
                        <a:pt x="276" y="704"/>
                      </a:lnTo>
                      <a:lnTo>
                        <a:pt x="284" y="697"/>
                      </a:lnTo>
                      <a:lnTo>
                        <a:pt x="295" y="686"/>
                      </a:lnTo>
                      <a:lnTo>
                        <a:pt x="301" y="686"/>
                      </a:lnTo>
                      <a:lnTo>
                        <a:pt x="305" y="688"/>
                      </a:lnTo>
                      <a:lnTo>
                        <a:pt x="305" y="690"/>
                      </a:lnTo>
                      <a:lnTo>
                        <a:pt x="306" y="691"/>
                      </a:lnTo>
                      <a:lnTo>
                        <a:pt x="307" y="696"/>
                      </a:lnTo>
                      <a:lnTo>
                        <a:pt x="309" y="702"/>
                      </a:lnTo>
                      <a:lnTo>
                        <a:pt x="310" y="709"/>
                      </a:lnTo>
                      <a:lnTo>
                        <a:pt x="310" y="721"/>
                      </a:lnTo>
                      <a:lnTo>
                        <a:pt x="318" y="738"/>
                      </a:lnTo>
                      <a:lnTo>
                        <a:pt x="324" y="742"/>
                      </a:lnTo>
                      <a:lnTo>
                        <a:pt x="341" y="742"/>
                      </a:lnTo>
                      <a:lnTo>
                        <a:pt x="351" y="739"/>
                      </a:lnTo>
                      <a:lnTo>
                        <a:pt x="355" y="736"/>
                      </a:lnTo>
                      <a:lnTo>
                        <a:pt x="357" y="729"/>
                      </a:lnTo>
                      <a:lnTo>
                        <a:pt x="357" y="714"/>
                      </a:lnTo>
                      <a:lnTo>
                        <a:pt x="358" y="706"/>
                      </a:lnTo>
                      <a:lnTo>
                        <a:pt x="357" y="698"/>
                      </a:lnTo>
                      <a:lnTo>
                        <a:pt x="353" y="687"/>
                      </a:lnTo>
                      <a:lnTo>
                        <a:pt x="349" y="674"/>
                      </a:lnTo>
                      <a:lnTo>
                        <a:pt x="344" y="663"/>
                      </a:lnTo>
                      <a:lnTo>
                        <a:pt x="344" y="662"/>
                      </a:lnTo>
                      <a:lnTo>
                        <a:pt x="342" y="648"/>
                      </a:lnTo>
                      <a:lnTo>
                        <a:pt x="345" y="635"/>
                      </a:lnTo>
                      <a:lnTo>
                        <a:pt x="345" y="634"/>
                      </a:lnTo>
                      <a:lnTo>
                        <a:pt x="350" y="625"/>
                      </a:lnTo>
                      <a:lnTo>
                        <a:pt x="350" y="624"/>
                      </a:lnTo>
                      <a:lnTo>
                        <a:pt x="352" y="624"/>
                      </a:lnTo>
                      <a:lnTo>
                        <a:pt x="357" y="623"/>
                      </a:lnTo>
                      <a:lnTo>
                        <a:pt x="364" y="623"/>
                      </a:lnTo>
                      <a:lnTo>
                        <a:pt x="373" y="625"/>
                      </a:lnTo>
                      <a:lnTo>
                        <a:pt x="381" y="629"/>
                      </a:lnTo>
                      <a:lnTo>
                        <a:pt x="388" y="630"/>
                      </a:lnTo>
                      <a:lnTo>
                        <a:pt x="391" y="630"/>
                      </a:lnTo>
                      <a:lnTo>
                        <a:pt x="396" y="627"/>
                      </a:lnTo>
                      <a:lnTo>
                        <a:pt x="399" y="622"/>
                      </a:lnTo>
                      <a:lnTo>
                        <a:pt x="407" y="613"/>
                      </a:lnTo>
                      <a:lnTo>
                        <a:pt x="414" y="606"/>
                      </a:lnTo>
                      <a:lnTo>
                        <a:pt x="418" y="600"/>
                      </a:lnTo>
                      <a:lnTo>
                        <a:pt x="419" y="598"/>
                      </a:lnTo>
                      <a:lnTo>
                        <a:pt x="421" y="599"/>
                      </a:lnTo>
                      <a:lnTo>
                        <a:pt x="427" y="600"/>
                      </a:lnTo>
                      <a:lnTo>
                        <a:pt x="428" y="600"/>
                      </a:lnTo>
                      <a:lnTo>
                        <a:pt x="434" y="604"/>
                      </a:lnTo>
                      <a:lnTo>
                        <a:pt x="442" y="608"/>
                      </a:lnTo>
                      <a:lnTo>
                        <a:pt x="443" y="610"/>
                      </a:lnTo>
                      <a:lnTo>
                        <a:pt x="443" y="608"/>
                      </a:lnTo>
                      <a:lnTo>
                        <a:pt x="450" y="616"/>
                      </a:lnTo>
                      <a:lnTo>
                        <a:pt x="457" y="621"/>
                      </a:lnTo>
                      <a:lnTo>
                        <a:pt x="462" y="622"/>
                      </a:lnTo>
                      <a:lnTo>
                        <a:pt x="466" y="621"/>
                      </a:lnTo>
                      <a:lnTo>
                        <a:pt x="472" y="617"/>
                      </a:lnTo>
                      <a:lnTo>
                        <a:pt x="482" y="607"/>
                      </a:lnTo>
                      <a:lnTo>
                        <a:pt x="484" y="604"/>
                      </a:lnTo>
                      <a:lnTo>
                        <a:pt x="485" y="601"/>
                      </a:lnTo>
                      <a:lnTo>
                        <a:pt x="487" y="600"/>
                      </a:lnTo>
                      <a:lnTo>
                        <a:pt x="490" y="600"/>
                      </a:lnTo>
                      <a:lnTo>
                        <a:pt x="495" y="605"/>
                      </a:lnTo>
                      <a:lnTo>
                        <a:pt x="495" y="607"/>
                      </a:lnTo>
                      <a:lnTo>
                        <a:pt x="496" y="607"/>
                      </a:lnTo>
                      <a:lnTo>
                        <a:pt x="500" y="610"/>
                      </a:lnTo>
                      <a:lnTo>
                        <a:pt x="501" y="611"/>
                      </a:lnTo>
                      <a:lnTo>
                        <a:pt x="502" y="611"/>
                      </a:lnTo>
                      <a:lnTo>
                        <a:pt x="502" y="612"/>
                      </a:lnTo>
                      <a:lnTo>
                        <a:pt x="503" y="611"/>
                      </a:lnTo>
                      <a:lnTo>
                        <a:pt x="505" y="611"/>
                      </a:lnTo>
                      <a:lnTo>
                        <a:pt x="505" y="606"/>
                      </a:lnTo>
                      <a:lnTo>
                        <a:pt x="506" y="606"/>
                      </a:lnTo>
                      <a:lnTo>
                        <a:pt x="508" y="605"/>
                      </a:lnTo>
                      <a:lnTo>
                        <a:pt x="510" y="600"/>
                      </a:lnTo>
                      <a:lnTo>
                        <a:pt x="510" y="596"/>
                      </a:lnTo>
                      <a:lnTo>
                        <a:pt x="516" y="596"/>
                      </a:lnTo>
                      <a:lnTo>
                        <a:pt x="519" y="600"/>
                      </a:lnTo>
                      <a:lnTo>
                        <a:pt x="525" y="605"/>
                      </a:lnTo>
                      <a:lnTo>
                        <a:pt x="533" y="610"/>
                      </a:lnTo>
                      <a:lnTo>
                        <a:pt x="539" y="613"/>
                      </a:lnTo>
                      <a:lnTo>
                        <a:pt x="541" y="614"/>
                      </a:lnTo>
                      <a:lnTo>
                        <a:pt x="542" y="612"/>
                      </a:lnTo>
                      <a:lnTo>
                        <a:pt x="546" y="608"/>
                      </a:lnTo>
                      <a:lnTo>
                        <a:pt x="548" y="599"/>
                      </a:lnTo>
                      <a:lnTo>
                        <a:pt x="548" y="595"/>
                      </a:lnTo>
                      <a:lnTo>
                        <a:pt x="560" y="595"/>
                      </a:lnTo>
                      <a:lnTo>
                        <a:pt x="566" y="596"/>
                      </a:lnTo>
                      <a:lnTo>
                        <a:pt x="571" y="599"/>
                      </a:lnTo>
                      <a:lnTo>
                        <a:pt x="576" y="600"/>
                      </a:lnTo>
                      <a:lnTo>
                        <a:pt x="581" y="598"/>
                      </a:lnTo>
                      <a:lnTo>
                        <a:pt x="582" y="598"/>
                      </a:lnTo>
                      <a:lnTo>
                        <a:pt x="588" y="596"/>
                      </a:lnTo>
                      <a:lnTo>
                        <a:pt x="595" y="591"/>
                      </a:lnTo>
                      <a:lnTo>
                        <a:pt x="601" y="589"/>
                      </a:lnTo>
                      <a:lnTo>
                        <a:pt x="606" y="587"/>
                      </a:lnTo>
                      <a:lnTo>
                        <a:pt x="608" y="585"/>
                      </a:lnTo>
                      <a:lnTo>
                        <a:pt x="610" y="579"/>
                      </a:lnTo>
                      <a:lnTo>
                        <a:pt x="612" y="567"/>
                      </a:lnTo>
                      <a:lnTo>
                        <a:pt x="614" y="564"/>
                      </a:lnTo>
                      <a:lnTo>
                        <a:pt x="614" y="562"/>
                      </a:lnTo>
                      <a:lnTo>
                        <a:pt x="617" y="559"/>
                      </a:lnTo>
                      <a:lnTo>
                        <a:pt x="623" y="556"/>
                      </a:lnTo>
                      <a:lnTo>
                        <a:pt x="632" y="553"/>
                      </a:lnTo>
                      <a:lnTo>
                        <a:pt x="638" y="550"/>
                      </a:lnTo>
                      <a:lnTo>
                        <a:pt x="640" y="549"/>
                      </a:lnTo>
                      <a:lnTo>
                        <a:pt x="654" y="535"/>
                      </a:lnTo>
                      <a:lnTo>
                        <a:pt x="656" y="532"/>
                      </a:lnTo>
                      <a:lnTo>
                        <a:pt x="658" y="533"/>
                      </a:lnTo>
                      <a:lnTo>
                        <a:pt x="673" y="547"/>
                      </a:lnTo>
                      <a:lnTo>
                        <a:pt x="686" y="529"/>
                      </a:lnTo>
                      <a:lnTo>
                        <a:pt x="687" y="527"/>
                      </a:lnTo>
                      <a:lnTo>
                        <a:pt x="689" y="527"/>
                      </a:lnTo>
                      <a:lnTo>
                        <a:pt x="714" y="520"/>
                      </a:lnTo>
                      <a:lnTo>
                        <a:pt x="719" y="486"/>
                      </a:lnTo>
                      <a:lnTo>
                        <a:pt x="708" y="474"/>
                      </a:lnTo>
                      <a:lnTo>
                        <a:pt x="691" y="481"/>
                      </a:lnTo>
                      <a:lnTo>
                        <a:pt x="690" y="481"/>
                      </a:lnTo>
                      <a:lnTo>
                        <a:pt x="689" y="480"/>
                      </a:lnTo>
                      <a:lnTo>
                        <a:pt x="673" y="468"/>
                      </a:lnTo>
                      <a:lnTo>
                        <a:pt x="657" y="478"/>
                      </a:lnTo>
                      <a:lnTo>
                        <a:pt x="655" y="479"/>
                      </a:lnTo>
                      <a:lnTo>
                        <a:pt x="654" y="478"/>
                      </a:lnTo>
                      <a:lnTo>
                        <a:pt x="638" y="467"/>
                      </a:lnTo>
                      <a:lnTo>
                        <a:pt x="637" y="467"/>
                      </a:lnTo>
                      <a:lnTo>
                        <a:pt x="637" y="466"/>
                      </a:lnTo>
                      <a:lnTo>
                        <a:pt x="632" y="446"/>
                      </a:lnTo>
                      <a:lnTo>
                        <a:pt x="608" y="445"/>
                      </a:lnTo>
                      <a:lnTo>
                        <a:pt x="592" y="456"/>
                      </a:lnTo>
                      <a:lnTo>
                        <a:pt x="591" y="452"/>
                      </a:lnTo>
                      <a:lnTo>
                        <a:pt x="575" y="422"/>
                      </a:lnTo>
                      <a:lnTo>
                        <a:pt x="574" y="421"/>
                      </a:lnTo>
                      <a:lnTo>
                        <a:pt x="575" y="420"/>
                      </a:lnTo>
                      <a:lnTo>
                        <a:pt x="594" y="393"/>
                      </a:lnTo>
                      <a:lnTo>
                        <a:pt x="593" y="369"/>
                      </a:lnTo>
                      <a:lnTo>
                        <a:pt x="572" y="359"/>
                      </a:lnTo>
                      <a:lnTo>
                        <a:pt x="572" y="358"/>
                      </a:lnTo>
                      <a:lnTo>
                        <a:pt x="571" y="357"/>
                      </a:lnTo>
                      <a:lnTo>
                        <a:pt x="559" y="332"/>
                      </a:lnTo>
                      <a:lnTo>
                        <a:pt x="558" y="331"/>
                      </a:lnTo>
                      <a:lnTo>
                        <a:pt x="559" y="330"/>
                      </a:lnTo>
                      <a:lnTo>
                        <a:pt x="571" y="302"/>
                      </a:lnTo>
                      <a:lnTo>
                        <a:pt x="586" y="267"/>
                      </a:lnTo>
                      <a:lnTo>
                        <a:pt x="569" y="245"/>
                      </a:lnTo>
                      <a:lnTo>
                        <a:pt x="562" y="248"/>
                      </a:lnTo>
                      <a:lnTo>
                        <a:pt x="539" y="259"/>
                      </a:lnTo>
                      <a:lnTo>
                        <a:pt x="537" y="259"/>
                      </a:lnTo>
                      <a:lnTo>
                        <a:pt x="516" y="253"/>
                      </a:lnTo>
                      <a:lnTo>
                        <a:pt x="513" y="251"/>
                      </a:lnTo>
                      <a:lnTo>
                        <a:pt x="513" y="249"/>
                      </a:lnTo>
                      <a:lnTo>
                        <a:pt x="511" y="222"/>
                      </a:lnTo>
                      <a:lnTo>
                        <a:pt x="499" y="207"/>
                      </a:lnTo>
                      <a:lnTo>
                        <a:pt x="497" y="204"/>
                      </a:lnTo>
                      <a:lnTo>
                        <a:pt x="499" y="203"/>
                      </a:lnTo>
                      <a:lnTo>
                        <a:pt x="529" y="170"/>
                      </a:lnTo>
                      <a:lnTo>
                        <a:pt x="531" y="168"/>
                      </a:lnTo>
                      <a:lnTo>
                        <a:pt x="534" y="169"/>
                      </a:lnTo>
                      <a:lnTo>
                        <a:pt x="547" y="180"/>
                      </a:lnTo>
                      <a:lnTo>
                        <a:pt x="557" y="169"/>
                      </a:lnTo>
                      <a:lnTo>
                        <a:pt x="559" y="165"/>
                      </a:lnTo>
                      <a:lnTo>
                        <a:pt x="562" y="169"/>
                      </a:lnTo>
                      <a:lnTo>
                        <a:pt x="568" y="176"/>
                      </a:lnTo>
                      <a:lnTo>
                        <a:pt x="600" y="178"/>
                      </a:lnTo>
                      <a:lnTo>
                        <a:pt x="626" y="169"/>
                      </a:lnTo>
                      <a:lnTo>
                        <a:pt x="634" y="139"/>
                      </a:lnTo>
                      <a:lnTo>
                        <a:pt x="631" y="118"/>
                      </a:lnTo>
                      <a:lnTo>
                        <a:pt x="617" y="109"/>
                      </a:lnTo>
                      <a:lnTo>
                        <a:pt x="604" y="128"/>
                      </a:lnTo>
                      <a:lnTo>
                        <a:pt x="603" y="128"/>
                      </a:lnTo>
                      <a:lnTo>
                        <a:pt x="601" y="129"/>
                      </a:lnTo>
                      <a:lnTo>
                        <a:pt x="569" y="132"/>
                      </a:lnTo>
                      <a:lnTo>
                        <a:pt x="566" y="132"/>
                      </a:lnTo>
                      <a:lnTo>
                        <a:pt x="566" y="129"/>
                      </a:lnTo>
                      <a:lnTo>
                        <a:pt x="554" y="92"/>
                      </a:lnTo>
                      <a:lnTo>
                        <a:pt x="554" y="65"/>
                      </a:lnTo>
                      <a:lnTo>
                        <a:pt x="531" y="63"/>
                      </a:lnTo>
                      <a:lnTo>
                        <a:pt x="522" y="70"/>
                      </a:lnTo>
                      <a:lnTo>
                        <a:pt x="526" y="82"/>
                      </a:lnTo>
                      <a:lnTo>
                        <a:pt x="526" y="83"/>
                      </a:lnTo>
                      <a:lnTo>
                        <a:pt x="525" y="95"/>
                      </a:lnTo>
                      <a:lnTo>
                        <a:pt x="524" y="99"/>
                      </a:lnTo>
                      <a:lnTo>
                        <a:pt x="503" y="99"/>
                      </a:lnTo>
                      <a:lnTo>
                        <a:pt x="494" y="112"/>
                      </a:lnTo>
                      <a:lnTo>
                        <a:pt x="497" y="134"/>
                      </a:lnTo>
                      <a:lnTo>
                        <a:pt x="497" y="135"/>
                      </a:lnTo>
                      <a:lnTo>
                        <a:pt x="496" y="136"/>
                      </a:lnTo>
                      <a:lnTo>
                        <a:pt x="466" y="174"/>
                      </a:lnTo>
                      <a:lnTo>
                        <a:pt x="466" y="173"/>
                      </a:lnTo>
                      <a:lnTo>
                        <a:pt x="465" y="174"/>
                      </a:lnTo>
                      <a:lnTo>
                        <a:pt x="448" y="184"/>
                      </a:lnTo>
                      <a:lnTo>
                        <a:pt x="448" y="219"/>
                      </a:lnTo>
                      <a:lnTo>
                        <a:pt x="460" y="234"/>
                      </a:lnTo>
                      <a:lnTo>
                        <a:pt x="461" y="234"/>
                      </a:lnTo>
                      <a:lnTo>
                        <a:pt x="461" y="236"/>
                      </a:lnTo>
                      <a:lnTo>
                        <a:pt x="459" y="267"/>
                      </a:lnTo>
                      <a:lnTo>
                        <a:pt x="457" y="270"/>
                      </a:lnTo>
                      <a:lnTo>
                        <a:pt x="456" y="271"/>
                      </a:lnTo>
                      <a:lnTo>
                        <a:pt x="427" y="285"/>
                      </a:lnTo>
                      <a:lnTo>
                        <a:pt x="426" y="282"/>
                      </a:lnTo>
                      <a:lnTo>
                        <a:pt x="422" y="272"/>
                      </a:lnTo>
                      <a:lnTo>
                        <a:pt x="387" y="296"/>
                      </a:lnTo>
                      <a:lnTo>
                        <a:pt x="386" y="296"/>
                      </a:lnTo>
                      <a:lnTo>
                        <a:pt x="386" y="297"/>
                      </a:lnTo>
                      <a:lnTo>
                        <a:pt x="365" y="301"/>
                      </a:lnTo>
                      <a:lnTo>
                        <a:pt x="363" y="301"/>
                      </a:lnTo>
                      <a:lnTo>
                        <a:pt x="363" y="300"/>
                      </a:lnTo>
                      <a:lnTo>
                        <a:pt x="344" y="282"/>
                      </a:lnTo>
                      <a:lnTo>
                        <a:pt x="342" y="280"/>
                      </a:lnTo>
                      <a:lnTo>
                        <a:pt x="327" y="240"/>
                      </a:lnTo>
                      <a:lnTo>
                        <a:pt x="293" y="182"/>
                      </a:lnTo>
                      <a:lnTo>
                        <a:pt x="265" y="138"/>
                      </a:lnTo>
                      <a:lnTo>
                        <a:pt x="240" y="136"/>
                      </a:lnTo>
                      <a:lnTo>
                        <a:pt x="238" y="135"/>
                      </a:lnTo>
                      <a:lnTo>
                        <a:pt x="237" y="135"/>
                      </a:lnTo>
                      <a:lnTo>
                        <a:pt x="218" y="109"/>
                      </a:lnTo>
                      <a:lnTo>
                        <a:pt x="217" y="106"/>
                      </a:lnTo>
                      <a:lnTo>
                        <a:pt x="218" y="105"/>
                      </a:lnTo>
                      <a:lnTo>
                        <a:pt x="226" y="89"/>
                      </a:lnTo>
                      <a:lnTo>
                        <a:pt x="214" y="72"/>
                      </a:lnTo>
                      <a:lnTo>
                        <a:pt x="192" y="98"/>
                      </a:lnTo>
                      <a:lnTo>
                        <a:pt x="191" y="98"/>
                      </a:lnTo>
                      <a:lnTo>
                        <a:pt x="191" y="99"/>
                      </a:lnTo>
                      <a:lnTo>
                        <a:pt x="168" y="102"/>
                      </a:lnTo>
                      <a:lnTo>
                        <a:pt x="166" y="102"/>
                      </a:lnTo>
                      <a:lnTo>
                        <a:pt x="165" y="100"/>
                      </a:lnTo>
                      <a:lnTo>
                        <a:pt x="148" y="67"/>
                      </a:lnTo>
                      <a:lnTo>
                        <a:pt x="148" y="66"/>
                      </a:lnTo>
                      <a:lnTo>
                        <a:pt x="142" y="8"/>
                      </a:lnTo>
                      <a:close/>
                      <a:moveTo>
                        <a:pt x="146" y="0"/>
                      </a:moveTo>
                      <a:lnTo>
                        <a:pt x="148" y="4"/>
                      </a:lnTo>
                      <a:lnTo>
                        <a:pt x="154" y="66"/>
                      </a:lnTo>
                      <a:lnTo>
                        <a:pt x="168" y="96"/>
                      </a:lnTo>
                      <a:lnTo>
                        <a:pt x="189" y="93"/>
                      </a:lnTo>
                      <a:lnTo>
                        <a:pt x="212" y="66"/>
                      </a:lnTo>
                      <a:lnTo>
                        <a:pt x="214" y="63"/>
                      </a:lnTo>
                      <a:lnTo>
                        <a:pt x="217" y="66"/>
                      </a:lnTo>
                      <a:lnTo>
                        <a:pt x="232" y="87"/>
                      </a:lnTo>
                      <a:lnTo>
                        <a:pt x="234" y="88"/>
                      </a:lnTo>
                      <a:lnTo>
                        <a:pt x="232" y="89"/>
                      </a:lnTo>
                      <a:lnTo>
                        <a:pt x="224" y="106"/>
                      </a:lnTo>
                      <a:lnTo>
                        <a:pt x="241" y="130"/>
                      </a:lnTo>
                      <a:lnTo>
                        <a:pt x="266" y="132"/>
                      </a:lnTo>
                      <a:lnTo>
                        <a:pt x="267" y="132"/>
                      </a:lnTo>
                      <a:lnTo>
                        <a:pt x="269" y="133"/>
                      </a:lnTo>
                      <a:lnTo>
                        <a:pt x="298" y="179"/>
                      </a:lnTo>
                      <a:lnTo>
                        <a:pt x="332" y="237"/>
                      </a:lnTo>
                      <a:lnTo>
                        <a:pt x="333" y="238"/>
                      </a:lnTo>
                      <a:lnTo>
                        <a:pt x="333" y="237"/>
                      </a:lnTo>
                      <a:lnTo>
                        <a:pt x="349" y="278"/>
                      </a:lnTo>
                      <a:lnTo>
                        <a:pt x="367" y="295"/>
                      </a:lnTo>
                      <a:lnTo>
                        <a:pt x="384" y="291"/>
                      </a:lnTo>
                      <a:lnTo>
                        <a:pt x="422" y="265"/>
                      </a:lnTo>
                      <a:lnTo>
                        <a:pt x="425" y="262"/>
                      </a:lnTo>
                      <a:lnTo>
                        <a:pt x="427" y="266"/>
                      </a:lnTo>
                      <a:lnTo>
                        <a:pt x="431" y="276"/>
                      </a:lnTo>
                      <a:lnTo>
                        <a:pt x="453" y="265"/>
                      </a:lnTo>
                      <a:lnTo>
                        <a:pt x="455" y="238"/>
                      </a:lnTo>
                      <a:lnTo>
                        <a:pt x="442" y="221"/>
                      </a:lnTo>
                      <a:lnTo>
                        <a:pt x="442" y="181"/>
                      </a:lnTo>
                      <a:lnTo>
                        <a:pt x="443" y="180"/>
                      </a:lnTo>
                      <a:lnTo>
                        <a:pt x="462" y="169"/>
                      </a:lnTo>
                      <a:lnTo>
                        <a:pt x="491" y="133"/>
                      </a:lnTo>
                      <a:lnTo>
                        <a:pt x="488" y="112"/>
                      </a:lnTo>
                      <a:lnTo>
                        <a:pt x="487" y="110"/>
                      </a:lnTo>
                      <a:lnTo>
                        <a:pt x="488" y="110"/>
                      </a:lnTo>
                      <a:lnTo>
                        <a:pt x="500" y="94"/>
                      </a:lnTo>
                      <a:lnTo>
                        <a:pt x="501" y="93"/>
                      </a:lnTo>
                      <a:lnTo>
                        <a:pt x="519" y="93"/>
                      </a:lnTo>
                      <a:lnTo>
                        <a:pt x="520" y="84"/>
                      </a:lnTo>
                      <a:lnTo>
                        <a:pt x="514" y="70"/>
                      </a:lnTo>
                      <a:lnTo>
                        <a:pt x="513" y="67"/>
                      </a:lnTo>
                      <a:lnTo>
                        <a:pt x="516" y="66"/>
                      </a:lnTo>
                      <a:lnTo>
                        <a:pt x="530" y="57"/>
                      </a:lnTo>
                      <a:lnTo>
                        <a:pt x="530" y="55"/>
                      </a:lnTo>
                      <a:lnTo>
                        <a:pt x="531" y="57"/>
                      </a:lnTo>
                      <a:lnTo>
                        <a:pt x="557" y="59"/>
                      </a:lnTo>
                      <a:lnTo>
                        <a:pt x="560" y="59"/>
                      </a:lnTo>
                      <a:lnTo>
                        <a:pt x="560" y="90"/>
                      </a:lnTo>
                      <a:lnTo>
                        <a:pt x="571" y="125"/>
                      </a:lnTo>
                      <a:lnTo>
                        <a:pt x="600" y="123"/>
                      </a:lnTo>
                      <a:lnTo>
                        <a:pt x="614" y="104"/>
                      </a:lnTo>
                      <a:lnTo>
                        <a:pt x="615" y="101"/>
                      </a:lnTo>
                      <a:lnTo>
                        <a:pt x="618" y="102"/>
                      </a:lnTo>
                      <a:lnTo>
                        <a:pt x="635" y="115"/>
                      </a:lnTo>
                      <a:lnTo>
                        <a:pt x="635" y="116"/>
                      </a:lnTo>
                      <a:lnTo>
                        <a:pt x="637" y="117"/>
                      </a:lnTo>
                      <a:lnTo>
                        <a:pt x="640" y="139"/>
                      </a:lnTo>
                      <a:lnTo>
                        <a:pt x="640" y="140"/>
                      </a:lnTo>
                      <a:lnTo>
                        <a:pt x="632" y="173"/>
                      </a:lnTo>
                      <a:lnTo>
                        <a:pt x="629" y="175"/>
                      </a:lnTo>
                      <a:lnTo>
                        <a:pt x="601" y="184"/>
                      </a:lnTo>
                      <a:lnTo>
                        <a:pt x="600" y="184"/>
                      </a:lnTo>
                      <a:lnTo>
                        <a:pt x="566" y="182"/>
                      </a:lnTo>
                      <a:lnTo>
                        <a:pt x="565" y="181"/>
                      </a:lnTo>
                      <a:lnTo>
                        <a:pt x="564" y="181"/>
                      </a:lnTo>
                      <a:lnTo>
                        <a:pt x="559" y="175"/>
                      </a:lnTo>
                      <a:lnTo>
                        <a:pt x="549" y="186"/>
                      </a:lnTo>
                      <a:lnTo>
                        <a:pt x="547" y="187"/>
                      </a:lnTo>
                      <a:lnTo>
                        <a:pt x="546" y="186"/>
                      </a:lnTo>
                      <a:lnTo>
                        <a:pt x="533" y="175"/>
                      </a:lnTo>
                      <a:lnTo>
                        <a:pt x="505" y="205"/>
                      </a:lnTo>
                      <a:lnTo>
                        <a:pt x="516" y="219"/>
                      </a:lnTo>
                      <a:lnTo>
                        <a:pt x="517" y="220"/>
                      </a:lnTo>
                      <a:lnTo>
                        <a:pt x="519" y="248"/>
                      </a:lnTo>
                      <a:lnTo>
                        <a:pt x="537" y="253"/>
                      </a:lnTo>
                      <a:lnTo>
                        <a:pt x="559" y="242"/>
                      </a:lnTo>
                      <a:lnTo>
                        <a:pt x="560" y="242"/>
                      </a:lnTo>
                      <a:lnTo>
                        <a:pt x="570" y="239"/>
                      </a:lnTo>
                      <a:lnTo>
                        <a:pt x="571" y="238"/>
                      </a:lnTo>
                      <a:lnTo>
                        <a:pt x="572" y="240"/>
                      </a:lnTo>
                      <a:lnTo>
                        <a:pt x="592" y="265"/>
                      </a:lnTo>
                      <a:lnTo>
                        <a:pt x="593" y="266"/>
                      </a:lnTo>
                      <a:lnTo>
                        <a:pt x="593" y="267"/>
                      </a:lnTo>
                      <a:lnTo>
                        <a:pt x="577" y="305"/>
                      </a:lnTo>
                      <a:lnTo>
                        <a:pt x="565" y="332"/>
                      </a:lnTo>
                      <a:lnTo>
                        <a:pt x="576" y="353"/>
                      </a:lnTo>
                      <a:lnTo>
                        <a:pt x="597" y="363"/>
                      </a:lnTo>
                      <a:lnTo>
                        <a:pt x="598" y="363"/>
                      </a:lnTo>
                      <a:lnTo>
                        <a:pt x="599" y="365"/>
                      </a:lnTo>
                      <a:lnTo>
                        <a:pt x="600" y="394"/>
                      </a:lnTo>
                      <a:lnTo>
                        <a:pt x="600" y="395"/>
                      </a:lnTo>
                      <a:lnTo>
                        <a:pt x="599" y="397"/>
                      </a:lnTo>
                      <a:lnTo>
                        <a:pt x="581" y="422"/>
                      </a:lnTo>
                      <a:lnTo>
                        <a:pt x="594" y="447"/>
                      </a:lnTo>
                      <a:lnTo>
                        <a:pt x="606" y="439"/>
                      </a:lnTo>
                      <a:lnTo>
                        <a:pt x="606" y="438"/>
                      </a:lnTo>
                      <a:lnTo>
                        <a:pt x="608" y="439"/>
                      </a:lnTo>
                      <a:lnTo>
                        <a:pt x="633" y="440"/>
                      </a:lnTo>
                      <a:lnTo>
                        <a:pt x="635" y="440"/>
                      </a:lnTo>
                      <a:lnTo>
                        <a:pt x="637" y="443"/>
                      </a:lnTo>
                      <a:lnTo>
                        <a:pt x="643" y="462"/>
                      </a:lnTo>
                      <a:lnTo>
                        <a:pt x="656" y="472"/>
                      </a:lnTo>
                      <a:lnTo>
                        <a:pt x="672" y="462"/>
                      </a:lnTo>
                      <a:lnTo>
                        <a:pt x="673" y="461"/>
                      </a:lnTo>
                      <a:lnTo>
                        <a:pt x="675" y="462"/>
                      </a:lnTo>
                      <a:lnTo>
                        <a:pt x="691" y="474"/>
                      </a:lnTo>
                      <a:lnTo>
                        <a:pt x="708" y="467"/>
                      </a:lnTo>
                      <a:lnTo>
                        <a:pt x="710" y="466"/>
                      </a:lnTo>
                      <a:lnTo>
                        <a:pt x="712" y="468"/>
                      </a:lnTo>
                      <a:lnTo>
                        <a:pt x="724" y="483"/>
                      </a:lnTo>
                      <a:lnTo>
                        <a:pt x="725" y="483"/>
                      </a:lnTo>
                      <a:lnTo>
                        <a:pt x="725" y="485"/>
                      </a:lnTo>
                      <a:lnTo>
                        <a:pt x="720" y="524"/>
                      </a:lnTo>
                      <a:lnTo>
                        <a:pt x="718" y="526"/>
                      </a:lnTo>
                      <a:lnTo>
                        <a:pt x="690" y="533"/>
                      </a:lnTo>
                      <a:lnTo>
                        <a:pt x="675" y="554"/>
                      </a:lnTo>
                      <a:lnTo>
                        <a:pt x="673" y="553"/>
                      </a:lnTo>
                      <a:lnTo>
                        <a:pt x="672" y="554"/>
                      </a:lnTo>
                      <a:lnTo>
                        <a:pt x="657" y="541"/>
                      </a:lnTo>
                      <a:lnTo>
                        <a:pt x="644" y="554"/>
                      </a:lnTo>
                      <a:lnTo>
                        <a:pt x="643" y="554"/>
                      </a:lnTo>
                      <a:lnTo>
                        <a:pt x="643" y="555"/>
                      </a:lnTo>
                      <a:lnTo>
                        <a:pt x="640" y="556"/>
                      </a:lnTo>
                      <a:lnTo>
                        <a:pt x="634" y="559"/>
                      </a:lnTo>
                      <a:lnTo>
                        <a:pt x="626" y="562"/>
                      </a:lnTo>
                      <a:lnTo>
                        <a:pt x="620" y="565"/>
                      </a:lnTo>
                      <a:lnTo>
                        <a:pt x="618" y="568"/>
                      </a:lnTo>
                      <a:lnTo>
                        <a:pt x="617" y="575"/>
                      </a:lnTo>
                      <a:lnTo>
                        <a:pt x="616" y="582"/>
                      </a:lnTo>
                      <a:lnTo>
                        <a:pt x="614" y="588"/>
                      </a:lnTo>
                      <a:lnTo>
                        <a:pt x="609" y="593"/>
                      </a:lnTo>
                      <a:lnTo>
                        <a:pt x="604" y="595"/>
                      </a:lnTo>
                      <a:lnTo>
                        <a:pt x="598" y="598"/>
                      </a:lnTo>
                      <a:lnTo>
                        <a:pt x="592" y="601"/>
                      </a:lnTo>
                      <a:lnTo>
                        <a:pt x="591" y="601"/>
                      </a:lnTo>
                      <a:lnTo>
                        <a:pt x="591" y="602"/>
                      </a:lnTo>
                      <a:lnTo>
                        <a:pt x="583" y="604"/>
                      </a:lnTo>
                      <a:lnTo>
                        <a:pt x="577" y="606"/>
                      </a:lnTo>
                      <a:lnTo>
                        <a:pt x="576" y="606"/>
                      </a:lnTo>
                      <a:lnTo>
                        <a:pt x="570" y="605"/>
                      </a:lnTo>
                      <a:lnTo>
                        <a:pt x="569" y="604"/>
                      </a:lnTo>
                      <a:lnTo>
                        <a:pt x="569" y="605"/>
                      </a:lnTo>
                      <a:lnTo>
                        <a:pt x="564" y="602"/>
                      </a:lnTo>
                      <a:lnTo>
                        <a:pt x="559" y="601"/>
                      </a:lnTo>
                      <a:lnTo>
                        <a:pt x="554" y="601"/>
                      </a:lnTo>
                      <a:lnTo>
                        <a:pt x="553" y="605"/>
                      </a:lnTo>
                      <a:lnTo>
                        <a:pt x="552" y="611"/>
                      </a:lnTo>
                      <a:lnTo>
                        <a:pt x="551" y="611"/>
                      </a:lnTo>
                      <a:lnTo>
                        <a:pt x="551" y="612"/>
                      </a:lnTo>
                      <a:lnTo>
                        <a:pt x="547" y="617"/>
                      </a:lnTo>
                      <a:lnTo>
                        <a:pt x="543" y="619"/>
                      </a:lnTo>
                      <a:lnTo>
                        <a:pt x="541" y="621"/>
                      </a:lnTo>
                      <a:lnTo>
                        <a:pt x="536" y="619"/>
                      </a:lnTo>
                      <a:lnTo>
                        <a:pt x="535" y="618"/>
                      </a:lnTo>
                      <a:lnTo>
                        <a:pt x="529" y="614"/>
                      </a:lnTo>
                      <a:lnTo>
                        <a:pt x="522" y="610"/>
                      </a:lnTo>
                      <a:lnTo>
                        <a:pt x="516" y="605"/>
                      </a:lnTo>
                      <a:lnTo>
                        <a:pt x="514" y="605"/>
                      </a:lnTo>
                      <a:lnTo>
                        <a:pt x="513" y="608"/>
                      </a:lnTo>
                      <a:lnTo>
                        <a:pt x="511" y="611"/>
                      </a:lnTo>
                      <a:lnTo>
                        <a:pt x="511" y="614"/>
                      </a:lnTo>
                      <a:lnTo>
                        <a:pt x="506" y="617"/>
                      </a:lnTo>
                      <a:lnTo>
                        <a:pt x="502" y="618"/>
                      </a:lnTo>
                      <a:lnTo>
                        <a:pt x="500" y="618"/>
                      </a:lnTo>
                      <a:lnTo>
                        <a:pt x="500" y="617"/>
                      </a:lnTo>
                      <a:lnTo>
                        <a:pt x="499" y="616"/>
                      </a:lnTo>
                      <a:lnTo>
                        <a:pt x="499" y="617"/>
                      </a:lnTo>
                      <a:lnTo>
                        <a:pt x="496" y="616"/>
                      </a:lnTo>
                      <a:lnTo>
                        <a:pt x="497" y="616"/>
                      </a:lnTo>
                      <a:lnTo>
                        <a:pt x="496" y="614"/>
                      </a:lnTo>
                      <a:lnTo>
                        <a:pt x="493" y="612"/>
                      </a:lnTo>
                      <a:lnTo>
                        <a:pt x="493" y="613"/>
                      </a:lnTo>
                      <a:lnTo>
                        <a:pt x="490" y="612"/>
                      </a:lnTo>
                      <a:lnTo>
                        <a:pt x="489" y="611"/>
                      </a:lnTo>
                      <a:lnTo>
                        <a:pt x="489" y="607"/>
                      </a:lnTo>
                      <a:lnTo>
                        <a:pt x="487" y="611"/>
                      </a:lnTo>
                      <a:lnTo>
                        <a:pt x="476" y="622"/>
                      </a:lnTo>
                      <a:lnTo>
                        <a:pt x="470" y="625"/>
                      </a:lnTo>
                      <a:lnTo>
                        <a:pt x="468" y="625"/>
                      </a:lnTo>
                      <a:lnTo>
                        <a:pt x="468" y="627"/>
                      </a:lnTo>
                      <a:lnTo>
                        <a:pt x="464" y="628"/>
                      </a:lnTo>
                      <a:lnTo>
                        <a:pt x="462" y="628"/>
                      </a:lnTo>
                      <a:lnTo>
                        <a:pt x="455" y="627"/>
                      </a:lnTo>
                      <a:lnTo>
                        <a:pt x="454" y="625"/>
                      </a:lnTo>
                      <a:lnTo>
                        <a:pt x="447" y="621"/>
                      </a:lnTo>
                      <a:lnTo>
                        <a:pt x="439" y="613"/>
                      </a:lnTo>
                      <a:lnTo>
                        <a:pt x="431" y="608"/>
                      </a:lnTo>
                      <a:lnTo>
                        <a:pt x="426" y="606"/>
                      </a:lnTo>
                      <a:lnTo>
                        <a:pt x="421" y="605"/>
                      </a:lnTo>
                      <a:lnTo>
                        <a:pt x="419" y="610"/>
                      </a:lnTo>
                      <a:lnTo>
                        <a:pt x="411" y="617"/>
                      </a:lnTo>
                      <a:lnTo>
                        <a:pt x="404" y="625"/>
                      </a:lnTo>
                      <a:lnTo>
                        <a:pt x="399" y="631"/>
                      </a:lnTo>
                      <a:lnTo>
                        <a:pt x="395" y="635"/>
                      </a:lnTo>
                      <a:lnTo>
                        <a:pt x="393" y="636"/>
                      </a:lnTo>
                      <a:lnTo>
                        <a:pt x="387" y="636"/>
                      </a:lnTo>
                      <a:lnTo>
                        <a:pt x="380" y="635"/>
                      </a:lnTo>
                      <a:lnTo>
                        <a:pt x="379" y="634"/>
                      </a:lnTo>
                      <a:lnTo>
                        <a:pt x="379" y="635"/>
                      </a:lnTo>
                      <a:lnTo>
                        <a:pt x="370" y="631"/>
                      </a:lnTo>
                      <a:lnTo>
                        <a:pt x="363" y="629"/>
                      </a:lnTo>
                      <a:lnTo>
                        <a:pt x="358" y="629"/>
                      </a:lnTo>
                      <a:lnTo>
                        <a:pt x="353" y="630"/>
                      </a:lnTo>
                      <a:lnTo>
                        <a:pt x="351" y="636"/>
                      </a:lnTo>
                      <a:lnTo>
                        <a:pt x="349" y="650"/>
                      </a:lnTo>
                      <a:lnTo>
                        <a:pt x="350" y="660"/>
                      </a:lnTo>
                      <a:lnTo>
                        <a:pt x="355" y="671"/>
                      </a:lnTo>
                      <a:lnTo>
                        <a:pt x="359" y="685"/>
                      </a:lnTo>
                      <a:lnTo>
                        <a:pt x="357" y="679"/>
                      </a:lnTo>
                      <a:lnTo>
                        <a:pt x="363" y="697"/>
                      </a:lnTo>
                      <a:lnTo>
                        <a:pt x="364" y="706"/>
                      </a:lnTo>
                      <a:lnTo>
                        <a:pt x="364" y="708"/>
                      </a:lnTo>
                      <a:lnTo>
                        <a:pt x="363" y="715"/>
                      </a:lnTo>
                      <a:lnTo>
                        <a:pt x="363" y="732"/>
                      </a:lnTo>
                      <a:lnTo>
                        <a:pt x="361" y="738"/>
                      </a:lnTo>
                      <a:lnTo>
                        <a:pt x="355" y="744"/>
                      </a:lnTo>
                      <a:lnTo>
                        <a:pt x="353" y="744"/>
                      </a:lnTo>
                      <a:lnTo>
                        <a:pt x="353" y="745"/>
                      </a:lnTo>
                      <a:lnTo>
                        <a:pt x="342" y="748"/>
                      </a:lnTo>
                      <a:lnTo>
                        <a:pt x="322" y="748"/>
                      </a:lnTo>
                      <a:lnTo>
                        <a:pt x="315" y="744"/>
                      </a:lnTo>
                      <a:lnTo>
                        <a:pt x="315" y="743"/>
                      </a:lnTo>
                      <a:lnTo>
                        <a:pt x="313" y="742"/>
                      </a:lnTo>
                      <a:lnTo>
                        <a:pt x="304" y="722"/>
                      </a:lnTo>
                      <a:lnTo>
                        <a:pt x="304" y="710"/>
                      </a:lnTo>
                      <a:lnTo>
                        <a:pt x="303" y="703"/>
                      </a:lnTo>
                      <a:lnTo>
                        <a:pt x="301" y="697"/>
                      </a:lnTo>
                      <a:lnTo>
                        <a:pt x="300" y="692"/>
                      </a:lnTo>
                      <a:lnTo>
                        <a:pt x="298" y="692"/>
                      </a:lnTo>
                      <a:lnTo>
                        <a:pt x="288" y="702"/>
                      </a:lnTo>
                      <a:lnTo>
                        <a:pt x="280" y="709"/>
                      </a:lnTo>
                      <a:lnTo>
                        <a:pt x="272" y="716"/>
                      </a:lnTo>
                      <a:lnTo>
                        <a:pt x="264" y="722"/>
                      </a:lnTo>
                      <a:lnTo>
                        <a:pt x="263" y="722"/>
                      </a:lnTo>
                      <a:lnTo>
                        <a:pt x="263" y="723"/>
                      </a:lnTo>
                      <a:lnTo>
                        <a:pt x="257" y="725"/>
                      </a:lnTo>
                      <a:lnTo>
                        <a:pt x="226" y="725"/>
                      </a:lnTo>
                      <a:lnTo>
                        <a:pt x="226" y="723"/>
                      </a:lnTo>
                      <a:lnTo>
                        <a:pt x="221" y="720"/>
                      </a:lnTo>
                      <a:lnTo>
                        <a:pt x="220" y="720"/>
                      </a:lnTo>
                      <a:lnTo>
                        <a:pt x="214" y="713"/>
                      </a:lnTo>
                      <a:lnTo>
                        <a:pt x="209" y="704"/>
                      </a:lnTo>
                      <a:lnTo>
                        <a:pt x="209" y="703"/>
                      </a:lnTo>
                      <a:lnTo>
                        <a:pt x="206" y="692"/>
                      </a:lnTo>
                      <a:lnTo>
                        <a:pt x="205" y="683"/>
                      </a:lnTo>
                      <a:lnTo>
                        <a:pt x="202" y="675"/>
                      </a:lnTo>
                      <a:lnTo>
                        <a:pt x="201" y="669"/>
                      </a:lnTo>
                      <a:lnTo>
                        <a:pt x="192" y="669"/>
                      </a:lnTo>
                      <a:lnTo>
                        <a:pt x="163" y="665"/>
                      </a:lnTo>
                      <a:lnTo>
                        <a:pt x="162" y="664"/>
                      </a:lnTo>
                      <a:lnTo>
                        <a:pt x="156" y="659"/>
                      </a:lnTo>
                      <a:lnTo>
                        <a:pt x="156" y="660"/>
                      </a:lnTo>
                      <a:lnTo>
                        <a:pt x="151" y="658"/>
                      </a:lnTo>
                      <a:lnTo>
                        <a:pt x="151" y="657"/>
                      </a:lnTo>
                      <a:lnTo>
                        <a:pt x="148" y="653"/>
                      </a:lnTo>
                      <a:lnTo>
                        <a:pt x="144" y="651"/>
                      </a:lnTo>
                      <a:lnTo>
                        <a:pt x="143" y="651"/>
                      </a:lnTo>
                      <a:lnTo>
                        <a:pt x="143" y="650"/>
                      </a:lnTo>
                      <a:lnTo>
                        <a:pt x="142" y="646"/>
                      </a:lnTo>
                      <a:lnTo>
                        <a:pt x="142" y="637"/>
                      </a:lnTo>
                      <a:lnTo>
                        <a:pt x="149" y="618"/>
                      </a:lnTo>
                      <a:lnTo>
                        <a:pt x="151" y="608"/>
                      </a:lnTo>
                      <a:lnTo>
                        <a:pt x="151" y="601"/>
                      </a:lnTo>
                      <a:lnTo>
                        <a:pt x="152" y="596"/>
                      </a:lnTo>
                      <a:lnTo>
                        <a:pt x="152" y="595"/>
                      </a:lnTo>
                      <a:lnTo>
                        <a:pt x="155" y="589"/>
                      </a:lnTo>
                      <a:lnTo>
                        <a:pt x="159" y="583"/>
                      </a:lnTo>
                      <a:lnTo>
                        <a:pt x="163" y="577"/>
                      </a:lnTo>
                      <a:lnTo>
                        <a:pt x="166" y="573"/>
                      </a:lnTo>
                      <a:lnTo>
                        <a:pt x="165" y="571"/>
                      </a:lnTo>
                      <a:lnTo>
                        <a:pt x="163" y="570"/>
                      </a:lnTo>
                      <a:lnTo>
                        <a:pt x="146" y="570"/>
                      </a:lnTo>
                      <a:lnTo>
                        <a:pt x="137" y="568"/>
                      </a:lnTo>
                      <a:lnTo>
                        <a:pt x="129" y="566"/>
                      </a:lnTo>
                      <a:lnTo>
                        <a:pt x="128" y="565"/>
                      </a:lnTo>
                      <a:lnTo>
                        <a:pt x="123" y="561"/>
                      </a:lnTo>
                      <a:lnTo>
                        <a:pt x="122" y="560"/>
                      </a:lnTo>
                      <a:lnTo>
                        <a:pt x="117" y="549"/>
                      </a:lnTo>
                      <a:lnTo>
                        <a:pt x="115" y="538"/>
                      </a:lnTo>
                      <a:lnTo>
                        <a:pt x="111" y="527"/>
                      </a:lnTo>
                      <a:lnTo>
                        <a:pt x="110" y="516"/>
                      </a:lnTo>
                      <a:lnTo>
                        <a:pt x="109" y="509"/>
                      </a:lnTo>
                      <a:lnTo>
                        <a:pt x="102" y="497"/>
                      </a:lnTo>
                      <a:lnTo>
                        <a:pt x="100" y="495"/>
                      </a:lnTo>
                      <a:lnTo>
                        <a:pt x="102" y="496"/>
                      </a:lnTo>
                      <a:lnTo>
                        <a:pt x="99" y="490"/>
                      </a:lnTo>
                      <a:lnTo>
                        <a:pt x="98" y="490"/>
                      </a:lnTo>
                      <a:lnTo>
                        <a:pt x="99" y="489"/>
                      </a:lnTo>
                      <a:lnTo>
                        <a:pt x="100" y="481"/>
                      </a:lnTo>
                      <a:lnTo>
                        <a:pt x="102" y="478"/>
                      </a:lnTo>
                      <a:lnTo>
                        <a:pt x="102" y="476"/>
                      </a:lnTo>
                      <a:lnTo>
                        <a:pt x="108" y="470"/>
                      </a:lnTo>
                      <a:lnTo>
                        <a:pt x="104" y="470"/>
                      </a:lnTo>
                      <a:lnTo>
                        <a:pt x="94" y="472"/>
                      </a:lnTo>
                      <a:lnTo>
                        <a:pt x="82" y="472"/>
                      </a:lnTo>
                      <a:lnTo>
                        <a:pt x="73" y="473"/>
                      </a:lnTo>
                      <a:lnTo>
                        <a:pt x="63" y="475"/>
                      </a:lnTo>
                      <a:lnTo>
                        <a:pt x="54" y="478"/>
                      </a:lnTo>
                      <a:lnTo>
                        <a:pt x="40" y="487"/>
                      </a:lnTo>
                      <a:lnTo>
                        <a:pt x="33" y="493"/>
                      </a:lnTo>
                      <a:lnTo>
                        <a:pt x="31" y="493"/>
                      </a:lnTo>
                      <a:lnTo>
                        <a:pt x="31" y="495"/>
                      </a:lnTo>
                      <a:lnTo>
                        <a:pt x="27" y="496"/>
                      </a:lnTo>
                      <a:lnTo>
                        <a:pt x="21" y="496"/>
                      </a:lnTo>
                      <a:lnTo>
                        <a:pt x="17" y="495"/>
                      </a:lnTo>
                      <a:lnTo>
                        <a:pt x="16" y="493"/>
                      </a:lnTo>
                      <a:lnTo>
                        <a:pt x="12" y="491"/>
                      </a:lnTo>
                      <a:lnTo>
                        <a:pt x="5" y="484"/>
                      </a:lnTo>
                      <a:lnTo>
                        <a:pt x="5" y="474"/>
                      </a:lnTo>
                      <a:lnTo>
                        <a:pt x="8" y="470"/>
                      </a:lnTo>
                      <a:lnTo>
                        <a:pt x="12" y="466"/>
                      </a:lnTo>
                      <a:lnTo>
                        <a:pt x="12" y="464"/>
                      </a:lnTo>
                      <a:lnTo>
                        <a:pt x="13" y="464"/>
                      </a:lnTo>
                      <a:lnTo>
                        <a:pt x="17" y="462"/>
                      </a:lnTo>
                      <a:lnTo>
                        <a:pt x="19" y="458"/>
                      </a:lnTo>
                      <a:lnTo>
                        <a:pt x="19" y="455"/>
                      </a:lnTo>
                      <a:lnTo>
                        <a:pt x="18" y="452"/>
                      </a:lnTo>
                      <a:lnTo>
                        <a:pt x="8" y="445"/>
                      </a:lnTo>
                      <a:lnTo>
                        <a:pt x="8" y="446"/>
                      </a:lnTo>
                      <a:lnTo>
                        <a:pt x="4" y="444"/>
                      </a:lnTo>
                      <a:lnTo>
                        <a:pt x="4" y="443"/>
                      </a:lnTo>
                      <a:lnTo>
                        <a:pt x="2" y="443"/>
                      </a:lnTo>
                      <a:lnTo>
                        <a:pt x="0" y="439"/>
                      </a:lnTo>
                      <a:lnTo>
                        <a:pt x="0" y="429"/>
                      </a:lnTo>
                      <a:lnTo>
                        <a:pt x="11" y="408"/>
                      </a:lnTo>
                      <a:lnTo>
                        <a:pt x="18" y="400"/>
                      </a:lnTo>
                      <a:lnTo>
                        <a:pt x="22" y="394"/>
                      </a:lnTo>
                      <a:lnTo>
                        <a:pt x="24" y="388"/>
                      </a:lnTo>
                      <a:lnTo>
                        <a:pt x="23" y="389"/>
                      </a:lnTo>
                      <a:lnTo>
                        <a:pt x="29" y="377"/>
                      </a:lnTo>
                      <a:lnTo>
                        <a:pt x="31" y="370"/>
                      </a:lnTo>
                      <a:lnTo>
                        <a:pt x="31" y="369"/>
                      </a:lnTo>
                      <a:lnTo>
                        <a:pt x="35" y="363"/>
                      </a:lnTo>
                      <a:lnTo>
                        <a:pt x="40" y="358"/>
                      </a:lnTo>
                      <a:lnTo>
                        <a:pt x="41" y="358"/>
                      </a:lnTo>
                      <a:lnTo>
                        <a:pt x="48" y="357"/>
                      </a:lnTo>
                      <a:lnTo>
                        <a:pt x="54" y="353"/>
                      </a:lnTo>
                      <a:lnTo>
                        <a:pt x="60" y="347"/>
                      </a:lnTo>
                      <a:lnTo>
                        <a:pt x="64" y="340"/>
                      </a:lnTo>
                      <a:lnTo>
                        <a:pt x="67" y="334"/>
                      </a:lnTo>
                      <a:lnTo>
                        <a:pt x="69" y="330"/>
                      </a:lnTo>
                      <a:lnTo>
                        <a:pt x="69" y="329"/>
                      </a:lnTo>
                      <a:lnTo>
                        <a:pt x="70" y="329"/>
                      </a:lnTo>
                      <a:lnTo>
                        <a:pt x="76" y="324"/>
                      </a:lnTo>
                      <a:lnTo>
                        <a:pt x="86" y="319"/>
                      </a:lnTo>
                      <a:lnTo>
                        <a:pt x="90" y="317"/>
                      </a:lnTo>
                      <a:lnTo>
                        <a:pt x="93" y="313"/>
                      </a:lnTo>
                      <a:lnTo>
                        <a:pt x="99" y="297"/>
                      </a:lnTo>
                      <a:lnTo>
                        <a:pt x="104" y="283"/>
                      </a:lnTo>
                      <a:lnTo>
                        <a:pt x="109" y="265"/>
                      </a:lnTo>
                      <a:lnTo>
                        <a:pt x="113" y="242"/>
                      </a:lnTo>
                      <a:lnTo>
                        <a:pt x="114" y="221"/>
                      </a:lnTo>
                      <a:lnTo>
                        <a:pt x="113" y="210"/>
                      </a:lnTo>
                      <a:lnTo>
                        <a:pt x="113" y="181"/>
                      </a:lnTo>
                      <a:lnTo>
                        <a:pt x="111" y="169"/>
                      </a:lnTo>
                      <a:lnTo>
                        <a:pt x="111" y="163"/>
                      </a:lnTo>
                      <a:lnTo>
                        <a:pt x="109" y="162"/>
                      </a:lnTo>
                      <a:lnTo>
                        <a:pt x="103" y="161"/>
                      </a:lnTo>
                      <a:lnTo>
                        <a:pt x="94" y="159"/>
                      </a:lnTo>
                      <a:lnTo>
                        <a:pt x="86" y="157"/>
                      </a:lnTo>
                      <a:lnTo>
                        <a:pt x="83" y="156"/>
                      </a:lnTo>
                      <a:lnTo>
                        <a:pt x="85" y="157"/>
                      </a:lnTo>
                      <a:lnTo>
                        <a:pt x="79" y="155"/>
                      </a:lnTo>
                      <a:lnTo>
                        <a:pt x="79" y="153"/>
                      </a:lnTo>
                      <a:lnTo>
                        <a:pt x="77" y="153"/>
                      </a:lnTo>
                      <a:lnTo>
                        <a:pt x="70" y="145"/>
                      </a:lnTo>
                      <a:lnTo>
                        <a:pt x="69" y="144"/>
                      </a:lnTo>
                      <a:lnTo>
                        <a:pt x="70" y="144"/>
                      </a:lnTo>
                      <a:lnTo>
                        <a:pt x="67" y="134"/>
                      </a:lnTo>
                      <a:lnTo>
                        <a:pt x="64" y="125"/>
                      </a:lnTo>
                      <a:lnTo>
                        <a:pt x="64" y="124"/>
                      </a:lnTo>
                      <a:lnTo>
                        <a:pt x="65" y="101"/>
                      </a:lnTo>
                      <a:lnTo>
                        <a:pt x="65" y="100"/>
                      </a:lnTo>
                      <a:lnTo>
                        <a:pt x="79" y="87"/>
                      </a:lnTo>
                      <a:lnTo>
                        <a:pt x="81" y="88"/>
                      </a:lnTo>
                      <a:lnTo>
                        <a:pt x="93" y="99"/>
                      </a:lnTo>
                      <a:lnTo>
                        <a:pt x="108" y="93"/>
                      </a:lnTo>
                      <a:lnTo>
                        <a:pt x="105" y="65"/>
                      </a:lnTo>
                      <a:lnTo>
                        <a:pt x="121" y="15"/>
                      </a:lnTo>
                      <a:lnTo>
                        <a:pt x="121" y="14"/>
                      </a:lnTo>
                      <a:lnTo>
                        <a:pt x="122" y="13"/>
                      </a:lnTo>
                      <a:lnTo>
                        <a:pt x="143" y="2"/>
                      </a:lnTo>
                      <a:lnTo>
                        <a:pt x="14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1" name="Freeform 19"/>
                <p:cNvSpPr>
                  <a:spLocks/>
                </p:cNvSpPr>
                <p:nvPr/>
              </p:nvSpPr>
              <p:spPr bwMode="auto">
                <a:xfrm>
                  <a:off x="4788720" y="4521911"/>
                  <a:ext cx="1006475" cy="731838"/>
                </a:xfrm>
                <a:custGeom>
                  <a:avLst/>
                  <a:gdLst/>
                  <a:ahLst/>
                  <a:cxnLst>
                    <a:cxn ang="0">
                      <a:pos x="553" y="37"/>
                    </a:cxn>
                    <a:cxn ang="0">
                      <a:pos x="536" y="115"/>
                    </a:cxn>
                    <a:cxn ang="0">
                      <a:pos x="583" y="151"/>
                    </a:cxn>
                    <a:cxn ang="0">
                      <a:pos x="634" y="170"/>
                    </a:cxn>
                    <a:cxn ang="0">
                      <a:pos x="602" y="230"/>
                    </a:cxn>
                    <a:cxn ang="0">
                      <a:pos x="553" y="342"/>
                    </a:cxn>
                    <a:cxn ang="0">
                      <a:pos x="528" y="388"/>
                    </a:cxn>
                    <a:cxn ang="0">
                      <a:pos x="479" y="420"/>
                    </a:cxn>
                    <a:cxn ang="0">
                      <a:pos x="445" y="455"/>
                    </a:cxn>
                    <a:cxn ang="0">
                      <a:pos x="430" y="458"/>
                    </a:cxn>
                    <a:cxn ang="0">
                      <a:pos x="414" y="456"/>
                    </a:cxn>
                    <a:cxn ang="0">
                      <a:pos x="383" y="446"/>
                    </a:cxn>
                    <a:cxn ang="0">
                      <a:pos x="369" y="432"/>
                    </a:cxn>
                    <a:cxn ang="0">
                      <a:pos x="358" y="426"/>
                    </a:cxn>
                    <a:cxn ang="0">
                      <a:pos x="347" y="447"/>
                    </a:cxn>
                    <a:cxn ang="0">
                      <a:pos x="330" y="456"/>
                    </a:cxn>
                    <a:cxn ang="0">
                      <a:pos x="310" y="460"/>
                    </a:cxn>
                    <a:cxn ang="0">
                      <a:pos x="298" y="450"/>
                    </a:cxn>
                    <a:cxn ang="0">
                      <a:pos x="277" y="456"/>
                    </a:cxn>
                    <a:cxn ang="0">
                      <a:pos x="253" y="446"/>
                    </a:cxn>
                    <a:cxn ang="0">
                      <a:pos x="223" y="426"/>
                    </a:cxn>
                    <a:cxn ang="0">
                      <a:pos x="203" y="414"/>
                    </a:cxn>
                    <a:cxn ang="0">
                      <a:pos x="188" y="382"/>
                    </a:cxn>
                    <a:cxn ang="0">
                      <a:pos x="190" y="365"/>
                    </a:cxn>
                    <a:cxn ang="0">
                      <a:pos x="200" y="360"/>
                    </a:cxn>
                    <a:cxn ang="0">
                      <a:pos x="203" y="354"/>
                    </a:cxn>
                    <a:cxn ang="0">
                      <a:pos x="185" y="340"/>
                    </a:cxn>
                    <a:cxn ang="0">
                      <a:pos x="168" y="343"/>
                    </a:cxn>
                    <a:cxn ang="0">
                      <a:pos x="151" y="339"/>
                    </a:cxn>
                    <a:cxn ang="0">
                      <a:pos x="136" y="339"/>
                    </a:cxn>
                    <a:cxn ang="0">
                      <a:pos x="122" y="341"/>
                    </a:cxn>
                    <a:cxn ang="0">
                      <a:pos x="104" y="328"/>
                    </a:cxn>
                    <a:cxn ang="0">
                      <a:pos x="97" y="316"/>
                    </a:cxn>
                    <a:cxn ang="0">
                      <a:pos x="145" y="249"/>
                    </a:cxn>
                    <a:cxn ang="0">
                      <a:pos x="96" y="232"/>
                    </a:cxn>
                    <a:cxn ang="0">
                      <a:pos x="57" y="208"/>
                    </a:cxn>
                    <a:cxn ang="0">
                      <a:pos x="0" y="186"/>
                    </a:cxn>
                    <a:cxn ang="0">
                      <a:pos x="74" y="156"/>
                    </a:cxn>
                    <a:cxn ang="0">
                      <a:pos x="147" y="164"/>
                    </a:cxn>
                    <a:cxn ang="0">
                      <a:pos x="180" y="132"/>
                    </a:cxn>
                    <a:cxn ang="0">
                      <a:pos x="234" y="96"/>
                    </a:cxn>
                    <a:cxn ang="0">
                      <a:pos x="277" y="132"/>
                    </a:cxn>
                    <a:cxn ang="0">
                      <a:pos x="322" y="92"/>
                    </a:cxn>
                    <a:cxn ang="0">
                      <a:pos x="370" y="86"/>
                    </a:cxn>
                    <a:cxn ang="0">
                      <a:pos x="395" y="65"/>
                    </a:cxn>
                    <a:cxn ang="0">
                      <a:pos x="439" y="41"/>
                    </a:cxn>
                    <a:cxn ang="0">
                      <a:pos x="475" y="34"/>
                    </a:cxn>
                    <a:cxn ang="0">
                      <a:pos x="536" y="0"/>
                    </a:cxn>
                  </a:cxnLst>
                  <a:rect l="0" t="0" r="r" b="b"/>
                  <a:pathLst>
                    <a:path w="634" h="461">
                      <a:moveTo>
                        <a:pt x="536" y="0"/>
                      </a:moveTo>
                      <a:lnTo>
                        <a:pt x="553" y="4"/>
                      </a:lnTo>
                      <a:lnTo>
                        <a:pt x="553" y="37"/>
                      </a:lnTo>
                      <a:lnTo>
                        <a:pt x="568" y="48"/>
                      </a:lnTo>
                      <a:lnTo>
                        <a:pt x="564" y="82"/>
                      </a:lnTo>
                      <a:lnTo>
                        <a:pt x="536" y="115"/>
                      </a:lnTo>
                      <a:lnTo>
                        <a:pt x="576" y="111"/>
                      </a:lnTo>
                      <a:lnTo>
                        <a:pt x="583" y="124"/>
                      </a:lnTo>
                      <a:lnTo>
                        <a:pt x="583" y="151"/>
                      </a:lnTo>
                      <a:lnTo>
                        <a:pt x="604" y="138"/>
                      </a:lnTo>
                      <a:lnTo>
                        <a:pt x="623" y="138"/>
                      </a:lnTo>
                      <a:lnTo>
                        <a:pt x="634" y="170"/>
                      </a:lnTo>
                      <a:lnTo>
                        <a:pt x="620" y="187"/>
                      </a:lnTo>
                      <a:lnTo>
                        <a:pt x="622" y="217"/>
                      </a:lnTo>
                      <a:lnTo>
                        <a:pt x="602" y="230"/>
                      </a:lnTo>
                      <a:lnTo>
                        <a:pt x="588" y="268"/>
                      </a:lnTo>
                      <a:lnTo>
                        <a:pt x="592" y="308"/>
                      </a:lnTo>
                      <a:lnTo>
                        <a:pt x="553" y="342"/>
                      </a:lnTo>
                      <a:lnTo>
                        <a:pt x="540" y="348"/>
                      </a:lnTo>
                      <a:lnTo>
                        <a:pt x="540" y="380"/>
                      </a:lnTo>
                      <a:lnTo>
                        <a:pt x="528" y="388"/>
                      </a:lnTo>
                      <a:lnTo>
                        <a:pt x="502" y="393"/>
                      </a:lnTo>
                      <a:lnTo>
                        <a:pt x="499" y="414"/>
                      </a:lnTo>
                      <a:lnTo>
                        <a:pt x="479" y="420"/>
                      </a:lnTo>
                      <a:lnTo>
                        <a:pt x="461" y="445"/>
                      </a:lnTo>
                      <a:lnTo>
                        <a:pt x="444" y="434"/>
                      </a:lnTo>
                      <a:lnTo>
                        <a:pt x="445" y="455"/>
                      </a:lnTo>
                      <a:lnTo>
                        <a:pt x="443" y="455"/>
                      </a:lnTo>
                      <a:lnTo>
                        <a:pt x="438" y="456"/>
                      </a:lnTo>
                      <a:lnTo>
                        <a:pt x="430" y="458"/>
                      </a:lnTo>
                      <a:lnTo>
                        <a:pt x="422" y="461"/>
                      </a:lnTo>
                      <a:lnTo>
                        <a:pt x="418" y="460"/>
                      </a:lnTo>
                      <a:lnTo>
                        <a:pt x="414" y="456"/>
                      </a:lnTo>
                      <a:lnTo>
                        <a:pt x="404" y="449"/>
                      </a:lnTo>
                      <a:lnTo>
                        <a:pt x="397" y="446"/>
                      </a:lnTo>
                      <a:lnTo>
                        <a:pt x="383" y="446"/>
                      </a:lnTo>
                      <a:lnTo>
                        <a:pt x="378" y="443"/>
                      </a:lnTo>
                      <a:lnTo>
                        <a:pt x="374" y="438"/>
                      </a:lnTo>
                      <a:lnTo>
                        <a:pt x="369" y="432"/>
                      </a:lnTo>
                      <a:lnTo>
                        <a:pt x="366" y="427"/>
                      </a:lnTo>
                      <a:lnTo>
                        <a:pt x="363" y="424"/>
                      </a:lnTo>
                      <a:lnTo>
                        <a:pt x="358" y="426"/>
                      </a:lnTo>
                      <a:lnTo>
                        <a:pt x="355" y="432"/>
                      </a:lnTo>
                      <a:lnTo>
                        <a:pt x="350" y="440"/>
                      </a:lnTo>
                      <a:lnTo>
                        <a:pt x="347" y="447"/>
                      </a:lnTo>
                      <a:lnTo>
                        <a:pt x="341" y="451"/>
                      </a:lnTo>
                      <a:lnTo>
                        <a:pt x="337" y="454"/>
                      </a:lnTo>
                      <a:lnTo>
                        <a:pt x="330" y="456"/>
                      </a:lnTo>
                      <a:lnTo>
                        <a:pt x="323" y="458"/>
                      </a:lnTo>
                      <a:lnTo>
                        <a:pt x="316" y="460"/>
                      </a:lnTo>
                      <a:lnTo>
                        <a:pt x="310" y="460"/>
                      </a:lnTo>
                      <a:lnTo>
                        <a:pt x="306" y="456"/>
                      </a:lnTo>
                      <a:lnTo>
                        <a:pt x="304" y="452"/>
                      </a:lnTo>
                      <a:lnTo>
                        <a:pt x="298" y="450"/>
                      </a:lnTo>
                      <a:lnTo>
                        <a:pt x="293" y="450"/>
                      </a:lnTo>
                      <a:lnTo>
                        <a:pt x="287" y="451"/>
                      </a:lnTo>
                      <a:lnTo>
                        <a:pt x="277" y="456"/>
                      </a:lnTo>
                      <a:lnTo>
                        <a:pt x="271" y="456"/>
                      </a:lnTo>
                      <a:lnTo>
                        <a:pt x="263" y="452"/>
                      </a:lnTo>
                      <a:lnTo>
                        <a:pt x="253" y="446"/>
                      </a:lnTo>
                      <a:lnTo>
                        <a:pt x="245" y="441"/>
                      </a:lnTo>
                      <a:lnTo>
                        <a:pt x="237" y="438"/>
                      </a:lnTo>
                      <a:lnTo>
                        <a:pt x="223" y="426"/>
                      </a:lnTo>
                      <a:lnTo>
                        <a:pt x="214" y="422"/>
                      </a:lnTo>
                      <a:lnTo>
                        <a:pt x="207" y="417"/>
                      </a:lnTo>
                      <a:lnTo>
                        <a:pt x="203" y="414"/>
                      </a:lnTo>
                      <a:lnTo>
                        <a:pt x="197" y="403"/>
                      </a:lnTo>
                      <a:lnTo>
                        <a:pt x="190" y="391"/>
                      </a:lnTo>
                      <a:lnTo>
                        <a:pt x="188" y="382"/>
                      </a:lnTo>
                      <a:lnTo>
                        <a:pt x="186" y="375"/>
                      </a:lnTo>
                      <a:lnTo>
                        <a:pt x="189" y="369"/>
                      </a:lnTo>
                      <a:lnTo>
                        <a:pt x="190" y="365"/>
                      </a:lnTo>
                      <a:lnTo>
                        <a:pt x="194" y="364"/>
                      </a:lnTo>
                      <a:lnTo>
                        <a:pt x="199" y="362"/>
                      </a:lnTo>
                      <a:lnTo>
                        <a:pt x="200" y="360"/>
                      </a:lnTo>
                      <a:lnTo>
                        <a:pt x="202" y="359"/>
                      </a:lnTo>
                      <a:lnTo>
                        <a:pt x="203" y="358"/>
                      </a:lnTo>
                      <a:lnTo>
                        <a:pt x="203" y="354"/>
                      </a:lnTo>
                      <a:lnTo>
                        <a:pt x="200" y="348"/>
                      </a:lnTo>
                      <a:lnTo>
                        <a:pt x="194" y="345"/>
                      </a:lnTo>
                      <a:lnTo>
                        <a:pt x="185" y="340"/>
                      </a:lnTo>
                      <a:lnTo>
                        <a:pt x="177" y="339"/>
                      </a:lnTo>
                      <a:lnTo>
                        <a:pt x="172" y="340"/>
                      </a:lnTo>
                      <a:lnTo>
                        <a:pt x="168" y="343"/>
                      </a:lnTo>
                      <a:lnTo>
                        <a:pt x="161" y="347"/>
                      </a:lnTo>
                      <a:lnTo>
                        <a:pt x="157" y="346"/>
                      </a:lnTo>
                      <a:lnTo>
                        <a:pt x="151" y="339"/>
                      </a:lnTo>
                      <a:lnTo>
                        <a:pt x="145" y="336"/>
                      </a:lnTo>
                      <a:lnTo>
                        <a:pt x="140" y="336"/>
                      </a:lnTo>
                      <a:lnTo>
                        <a:pt x="136" y="339"/>
                      </a:lnTo>
                      <a:lnTo>
                        <a:pt x="131" y="342"/>
                      </a:lnTo>
                      <a:lnTo>
                        <a:pt x="127" y="343"/>
                      </a:lnTo>
                      <a:lnTo>
                        <a:pt x="122" y="341"/>
                      </a:lnTo>
                      <a:lnTo>
                        <a:pt x="117" y="337"/>
                      </a:lnTo>
                      <a:lnTo>
                        <a:pt x="111" y="332"/>
                      </a:lnTo>
                      <a:lnTo>
                        <a:pt x="104" y="328"/>
                      </a:lnTo>
                      <a:lnTo>
                        <a:pt x="99" y="324"/>
                      </a:lnTo>
                      <a:lnTo>
                        <a:pt x="97" y="323"/>
                      </a:lnTo>
                      <a:lnTo>
                        <a:pt x="97" y="316"/>
                      </a:lnTo>
                      <a:lnTo>
                        <a:pt x="111" y="295"/>
                      </a:lnTo>
                      <a:lnTo>
                        <a:pt x="140" y="288"/>
                      </a:lnTo>
                      <a:lnTo>
                        <a:pt x="145" y="249"/>
                      </a:lnTo>
                      <a:lnTo>
                        <a:pt x="132" y="233"/>
                      </a:lnTo>
                      <a:lnTo>
                        <a:pt x="113" y="243"/>
                      </a:lnTo>
                      <a:lnTo>
                        <a:pt x="96" y="232"/>
                      </a:lnTo>
                      <a:lnTo>
                        <a:pt x="79" y="240"/>
                      </a:lnTo>
                      <a:lnTo>
                        <a:pt x="62" y="230"/>
                      </a:lnTo>
                      <a:lnTo>
                        <a:pt x="57" y="208"/>
                      </a:lnTo>
                      <a:lnTo>
                        <a:pt x="30" y="205"/>
                      </a:lnTo>
                      <a:lnTo>
                        <a:pt x="17" y="215"/>
                      </a:lnTo>
                      <a:lnTo>
                        <a:pt x="0" y="186"/>
                      </a:lnTo>
                      <a:lnTo>
                        <a:pt x="27" y="185"/>
                      </a:lnTo>
                      <a:lnTo>
                        <a:pt x="56" y="157"/>
                      </a:lnTo>
                      <a:lnTo>
                        <a:pt x="74" y="156"/>
                      </a:lnTo>
                      <a:lnTo>
                        <a:pt x="104" y="174"/>
                      </a:lnTo>
                      <a:lnTo>
                        <a:pt x="133" y="179"/>
                      </a:lnTo>
                      <a:lnTo>
                        <a:pt x="147" y="164"/>
                      </a:lnTo>
                      <a:lnTo>
                        <a:pt x="149" y="153"/>
                      </a:lnTo>
                      <a:lnTo>
                        <a:pt x="163" y="149"/>
                      </a:lnTo>
                      <a:lnTo>
                        <a:pt x="180" y="132"/>
                      </a:lnTo>
                      <a:lnTo>
                        <a:pt x="206" y="127"/>
                      </a:lnTo>
                      <a:lnTo>
                        <a:pt x="212" y="111"/>
                      </a:lnTo>
                      <a:lnTo>
                        <a:pt x="234" y="96"/>
                      </a:lnTo>
                      <a:lnTo>
                        <a:pt x="245" y="118"/>
                      </a:lnTo>
                      <a:lnTo>
                        <a:pt x="264" y="119"/>
                      </a:lnTo>
                      <a:lnTo>
                        <a:pt x="277" y="132"/>
                      </a:lnTo>
                      <a:lnTo>
                        <a:pt x="303" y="121"/>
                      </a:lnTo>
                      <a:lnTo>
                        <a:pt x="306" y="101"/>
                      </a:lnTo>
                      <a:lnTo>
                        <a:pt x="322" y="92"/>
                      </a:lnTo>
                      <a:lnTo>
                        <a:pt x="341" y="103"/>
                      </a:lnTo>
                      <a:lnTo>
                        <a:pt x="351" y="86"/>
                      </a:lnTo>
                      <a:lnTo>
                        <a:pt x="370" y="86"/>
                      </a:lnTo>
                      <a:lnTo>
                        <a:pt x="369" y="64"/>
                      </a:lnTo>
                      <a:lnTo>
                        <a:pt x="389" y="58"/>
                      </a:lnTo>
                      <a:lnTo>
                        <a:pt x="395" y="65"/>
                      </a:lnTo>
                      <a:lnTo>
                        <a:pt x="408" y="38"/>
                      </a:lnTo>
                      <a:lnTo>
                        <a:pt x="425" y="38"/>
                      </a:lnTo>
                      <a:lnTo>
                        <a:pt x="439" y="41"/>
                      </a:lnTo>
                      <a:lnTo>
                        <a:pt x="448" y="15"/>
                      </a:lnTo>
                      <a:lnTo>
                        <a:pt x="462" y="19"/>
                      </a:lnTo>
                      <a:lnTo>
                        <a:pt x="475" y="34"/>
                      </a:lnTo>
                      <a:lnTo>
                        <a:pt x="498" y="3"/>
                      </a:lnTo>
                      <a:lnTo>
                        <a:pt x="519" y="9"/>
                      </a:lnTo>
                      <a:lnTo>
                        <a:pt x="53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2" name="Freeform 20"/>
                <p:cNvSpPr>
                  <a:spLocks noEditPoints="1"/>
                </p:cNvSpPr>
                <p:nvPr/>
              </p:nvSpPr>
              <p:spPr bwMode="auto">
                <a:xfrm>
                  <a:off x="4780783" y="4515561"/>
                  <a:ext cx="1020763" cy="742950"/>
                </a:xfrm>
                <a:custGeom>
                  <a:avLst/>
                  <a:gdLst/>
                  <a:ahLst/>
                  <a:cxnLst>
                    <a:cxn ang="0">
                      <a:pos x="260" y="448"/>
                    </a:cxn>
                    <a:cxn ang="0">
                      <a:pos x="504" y="11"/>
                    </a:cxn>
                    <a:cxn ang="0">
                      <a:pos x="447" y="48"/>
                    </a:cxn>
                    <a:cxn ang="0">
                      <a:pos x="378" y="70"/>
                    </a:cxn>
                    <a:cxn ang="0">
                      <a:pos x="328" y="99"/>
                    </a:cxn>
                    <a:cxn ang="0">
                      <a:pos x="269" y="127"/>
                    </a:cxn>
                    <a:cxn ang="0">
                      <a:pos x="187" y="139"/>
                    </a:cxn>
                    <a:cxn ang="0">
                      <a:pos x="154" y="171"/>
                    </a:cxn>
                    <a:cxn ang="0">
                      <a:pos x="62" y="165"/>
                    </a:cxn>
                    <a:cxn ang="0">
                      <a:pos x="34" y="206"/>
                    </a:cxn>
                    <a:cxn ang="0">
                      <a:pos x="99" y="234"/>
                    </a:cxn>
                    <a:cxn ang="0">
                      <a:pos x="154" y="252"/>
                    </a:cxn>
                    <a:cxn ang="0">
                      <a:pos x="107" y="326"/>
                    </a:cxn>
                    <a:cxn ang="0">
                      <a:pos x="139" y="340"/>
                    </a:cxn>
                    <a:cxn ang="0">
                      <a:pos x="172" y="345"/>
                    </a:cxn>
                    <a:cxn ang="0">
                      <a:pos x="200" y="346"/>
                    </a:cxn>
                    <a:cxn ang="0">
                      <a:pos x="208" y="367"/>
                    </a:cxn>
                    <a:cxn ang="0">
                      <a:pos x="195" y="380"/>
                    </a:cxn>
                    <a:cxn ang="0">
                      <a:pos x="229" y="427"/>
                    </a:cxn>
                    <a:cxn ang="0">
                      <a:pos x="281" y="458"/>
                    </a:cxn>
                    <a:cxn ang="0">
                      <a:pos x="321" y="461"/>
                    </a:cxn>
                    <a:cxn ang="0">
                      <a:pos x="357" y="435"/>
                    </a:cxn>
                    <a:cxn ang="0">
                      <a:pos x="373" y="430"/>
                    </a:cxn>
                    <a:cxn ang="0">
                      <a:pos x="412" y="450"/>
                    </a:cxn>
                    <a:cxn ang="0">
                      <a:pos x="447" y="438"/>
                    </a:cxn>
                    <a:cxn ang="0">
                      <a:pos x="501" y="416"/>
                    </a:cxn>
                    <a:cxn ang="0">
                      <a:pos x="544" y="350"/>
                    </a:cxn>
                    <a:cxn ang="0">
                      <a:pos x="625" y="220"/>
                    </a:cxn>
                    <a:cxn ang="0">
                      <a:pos x="591" y="157"/>
                    </a:cxn>
                    <a:cxn ang="0">
                      <a:pos x="567" y="85"/>
                    </a:cxn>
                    <a:cxn ang="0">
                      <a:pos x="542" y="1"/>
                    </a:cxn>
                    <a:cxn ang="0">
                      <a:pos x="573" y="86"/>
                    </a:cxn>
                    <a:cxn ang="0">
                      <a:pos x="591" y="127"/>
                    </a:cxn>
                    <a:cxn ang="0">
                      <a:pos x="643" y="176"/>
                    </a:cxn>
                    <a:cxn ang="0">
                      <a:pos x="597" y="274"/>
                    </a:cxn>
                    <a:cxn ang="0">
                      <a:pos x="548" y="385"/>
                    </a:cxn>
                    <a:cxn ang="0">
                      <a:pos x="505" y="421"/>
                    </a:cxn>
                    <a:cxn ang="0">
                      <a:pos x="454" y="462"/>
                    </a:cxn>
                    <a:cxn ang="0">
                      <a:pos x="418" y="462"/>
                    </a:cxn>
                    <a:cxn ang="0">
                      <a:pos x="377" y="444"/>
                    </a:cxn>
                    <a:cxn ang="0">
                      <a:pos x="356" y="453"/>
                    </a:cxn>
                    <a:cxn ang="0">
                      <a:pos x="329" y="466"/>
                    </a:cxn>
                    <a:cxn ang="0">
                      <a:pos x="302" y="458"/>
                    </a:cxn>
                    <a:cxn ang="0">
                      <a:pos x="266" y="459"/>
                    </a:cxn>
                    <a:cxn ang="0">
                      <a:pos x="227" y="433"/>
                    </a:cxn>
                    <a:cxn ang="0">
                      <a:pos x="193" y="397"/>
                    </a:cxn>
                    <a:cxn ang="0">
                      <a:pos x="193" y="369"/>
                    </a:cxn>
                    <a:cxn ang="0">
                      <a:pos x="198" y="351"/>
                    </a:cxn>
                    <a:cxn ang="0">
                      <a:pos x="162" y="353"/>
                    </a:cxn>
                    <a:cxn ang="0">
                      <a:pos x="138" y="349"/>
                    </a:cxn>
                    <a:cxn ang="0">
                      <a:pos x="126" y="347"/>
                    </a:cxn>
                    <a:cxn ang="0">
                      <a:pos x="99" y="329"/>
                    </a:cxn>
                    <a:cxn ang="0">
                      <a:pos x="136" y="242"/>
                    </a:cxn>
                    <a:cxn ang="0">
                      <a:pos x="83" y="247"/>
                    </a:cxn>
                    <a:cxn ang="0">
                      <a:pos x="21" y="224"/>
                    </a:cxn>
                    <a:cxn ang="0">
                      <a:pos x="61" y="159"/>
                    </a:cxn>
                    <a:cxn ang="0">
                      <a:pos x="152" y="157"/>
                    </a:cxn>
                    <a:cxn ang="0">
                      <a:pos x="214" y="114"/>
                    </a:cxn>
                    <a:cxn ang="0">
                      <a:pos x="283" y="132"/>
                    </a:cxn>
                    <a:cxn ang="0">
                      <a:pos x="328" y="93"/>
                    </a:cxn>
                    <a:cxn ang="0">
                      <a:pos x="374" y="65"/>
                    </a:cxn>
                    <a:cxn ang="0">
                      <a:pos x="431" y="40"/>
                    </a:cxn>
                    <a:cxn ang="0">
                      <a:pos x="480" y="33"/>
                    </a:cxn>
                  </a:cxnLst>
                  <a:rect l="0" t="0" r="r" b="b"/>
                  <a:pathLst>
                    <a:path w="643" h="468">
                      <a:moveTo>
                        <a:pt x="348" y="459"/>
                      </a:moveTo>
                      <a:lnTo>
                        <a:pt x="345" y="460"/>
                      </a:lnTo>
                      <a:lnTo>
                        <a:pt x="348" y="459"/>
                      </a:lnTo>
                      <a:close/>
                      <a:moveTo>
                        <a:pt x="260" y="448"/>
                      </a:moveTo>
                      <a:lnTo>
                        <a:pt x="266" y="451"/>
                      </a:lnTo>
                      <a:lnTo>
                        <a:pt x="265" y="451"/>
                      </a:lnTo>
                      <a:lnTo>
                        <a:pt x="260" y="448"/>
                      </a:lnTo>
                      <a:close/>
                      <a:moveTo>
                        <a:pt x="245" y="439"/>
                      </a:moveTo>
                      <a:lnTo>
                        <a:pt x="251" y="443"/>
                      </a:lnTo>
                      <a:lnTo>
                        <a:pt x="245" y="439"/>
                      </a:lnTo>
                      <a:close/>
                      <a:moveTo>
                        <a:pt x="541" y="7"/>
                      </a:moveTo>
                      <a:lnTo>
                        <a:pt x="526" y="16"/>
                      </a:lnTo>
                      <a:lnTo>
                        <a:pt x="524" y="17"/>
                      </a:lnTo>
                      <a:lnTo>
                        <a:pt x="504" y="11"/>
                      </a:lnTo>
                      <a:lnTo>
                        <a:pt x="482" y="40"/>
                      </a:lnTo>
                      <a:lnTo>
                        <a:pt x="480" y="42"/>
                      </a:lnTo>
                      <a:lnTo>
                        <a:pt x="477" y="40"/>
                      </a:lnTo>
                      <a:lnTo>
                        <a:pt x="466" y="27"/>
                      </a:lnTo>
                      <a:lnTo>
                        <a:pt x="455" y="24"/>
                      </a:lnTo>
                      <a:lnTo>
                        <a:pt x="448" y="46"/>
                      </a:lnTo>
                      <a:lnTo>
                        <a:pt x="447" y="48"/>
                      </a:lnTo>
                      <a:lnTo>
                        <a:pt x="444" y="48"/>
                      </a:lnTo>
                      <a:lnTo>
                        <a:pt x="430" y="46"/>
                      </a:lnTo>
                      <a:lnTo>
                        <a:pt x="414" y="46"/>
                      </a:lnTo>
                      <a:lnTo>
                        <a:pt x="402" y="70"/>
                      </a:lnTo>
                      <a:lnTo>
                        <a:pt x="400" y="74"/>
                      </a:lnTo>
                      <a:lnTo>
                        <a:pt x="392" y="67"/>
                      </a:lnTo>
                      <a:lnTo>
                        <a:pt x="378" y="70"/>
                      </a:lnTo>
                      <a:lnTo>
                        <a:pt x="379" y="90"/>
                      </a:lnTo>
                      <a:lnTo>
                        <a:pt x="379" y="93"/>
                      </a:lnTo>
                      <a:lnTo>
                        <a:pt x="357" y="93"/>
                      </a:lnTo>
                      <a:lnTo>
                        <a:pt x="349" y="109"/>
                      </a:lnTo>
                      <a:lnTo>
                        <a:pt x="348" y="110"/>
                      </a:lnTo>
                      <a:lnTo>
                        <a:pt x="345" y="109"/>
                      </a:lnTo>
                      <a:lnTo>
                        <a:pt x="328" y="99"/>
                      </a:lnTo>
                      <a:lnTo>
                        <a:pt x="315" y="107"/>
                      </a:lnTo>
                      <a:lnTo>
                        <a:pt x="311" y="126"/>
                      </a:lnTo>
                      <a:lnTo>
                        <a:pt x="309" y="128"/>
                      </a:lnTo>
                      <a:lnTo>
                        <a:pt x="283" y="139"/>
                      </a:lnTo>
                      <a:lnTo>
                        <a:pt x="282" y="139"/>
                      </a:lnTo>
                      <a:lnTo>
                        <a:pt x="281" y="138"/>
                      </a:lnTo>
                      <a:lnTo>
                        <a:pt x="269" y="127"/>
                      </a:lnTo>
                      <a:lnTo>
                        <a:pt x="250" y="126"/>
                      </a:lnTo>
                      <a:lnTo>
                        <a:pt x="247" y="123"/>
                      </a:lnTo>
                      <a:lnTo>
                        <a:pt x="237" y="105"/>
                      </a:lnTo>
                      <a:lnTo>
                        <a:pt x="221" y="116"/>
                      </a:lnTo>
                      <a:lnTo>
                        <a:pt x="214" y="132"/>
                      </a:lnTo>
                      <a:lnTo>
                        <a:pt x="212" y="134"/>
                      </a:lnTo>
                      <a:lnTo>
                        <a:pt x="187" y="139"/>
                      </a:lnTo>
                      <a:lnTo>
                        <a:pt x="171" y="155"/>
                      </a:lnTo>
                      <a:lnTo>
                        <a:pt x="170" y="155"/>
                      </a:lnTo>
                      <a:lnTo>
                        <a:pt x="170" y="156"/>
                      </a:lnTo>
                      <a:lnTo>
                        <a:pt x="158" y="160"/>
                      </a:lnTo>
                      <a:lnTo>
                        <a:pt x="155" y="169"/>
                      </a:lnTo>
                      <a:lnTo>
                        <a:pt x="154" y="169"/>
                      </a:lnTo>
                      <a:lnTo>
                        <a:pt x="154" y="171"/>
                      </a:lnTo>
                      <a:lnTo>
                        <a:pt x="141" y="185"/>
                      </a:lnTo>
                      <a:lnTo>
                        <a:pt x="139" y="186"/>
                      </a:lnTo>
                      <a:lnTo>
                        <a:pt x="138" y="186"/>
                      </a:lnTo>
                      <a:lnTo>
                        <a:pt x="109" y="182"/>
                      </a:lnTo>
                      <a:lnTo>
                        <a:pt x="108" y="180"/>
                      </a:lnTo>
                      <a:lnTo>
                        <a:pt x="79" y="163"/>
                      </a:lnTo>
                      <a:lnTo>
                        <a:pt x="62" y="165"/>
                      </a:lnTo>
                      <a:lnTo>
                        <a:pt x="34" y="191"/>
                      </a:lnTo>
                      <a:lnTo>
                        <a:pt x="33" y="191"/>
                      </a:lnTo>
                      <a:lnTo>
                        <a:pt x="32" y="192"/>
                      </a:lnTo>
                      <a:lnTo>
                        <a:pt x="10" y="194"/>
                      </a:lnTo>
                      <a:lnTo>
                        <a:pt x="23" y="215"/>
                      </a:lnTo>
                      <a:lnTo>
                        <a:pt x="34" y="207"/>
                      </a:lnTo>
                      <a:lnTo>
                        <a:pt x="34" y="206"/>
                      </a:lnTo>
                      <a:lnTo>
                        <a:pt x="35" y="207"/>
                      </a:lnTo>
                      <a:lnTo>
                        <a:pt x="62" y="209"/>
                      </a:lnTo>
                      <a:lnTo>
                        <a:pt x="64" y="209"/>
                      </a:lnTo>
                      <a:lnTo>
                        <a:pt x="66" y="212"/>
                      </a:lnTo>
                      <a:lnTo>
                        <a:pt x="70" y="231"/>
                      </a:lnTo>
                      <a:lnTo>
                        <a:pt x="85" y="241"/>
                      </a:lnTo>
                      <a:lnTo>
                        <a:pt x="99" y="234"/>
                      </a:lnTo>
                      <a:lnTo>
                        <a:pt x="101" y="232"/>
                      </a:lnTo>
                      <a:lnTo>
                        <a:pt x="103" y="234"/>
                      </a:lnTo>
                      <a:lnTo>
                        <a:pt x="119" y="243"/>
                      </a:lnTo>
                      <a:lnTo>
                        <a:pt x="138" y="234"/>
                      </a:lnTo>
                      <a:lnTo>
                        <a:pt x="139" y="236"/>
                      </a:lnTo>
                      <a:lnTo>
                        <a:pt x="153" y="252"/>
                      </a:lnTo>
                      <a:lnTo>
                        <a:pt x="154" y="252"/>
                      </a:lnTo>
                      <a:lnTo>
                        <a:pt x="154" y="254"/>
                      </a:lnTo>
                      <a:lnTo>
                        <a:pt x="149" y="293"/>
                      </a:lnTo>
                      <a:lnTo>
                        <a:pt x="147" y="295"/>
                      </a:lnTo>
                      <a:lnTo>
                        <a:pt x="118" y="303"/>
                      </a:lnTo>
                      <a:lnTo>
                        <a:pt x="106" y="321"/>
                      </a:lnTo>
                      <a:lnTo>
                        <a:pt x="106" y="324"/>
                      </a:lnTo>
                      <a:lnTo>
                        <a:pt x="107" y="326"/>
                      </a:lnTo>
                      <a:lnTo>
                        <a:pt x="112" y="329"/>
                      </a:lnTo>
                      <a:lnTo>
                        <a:pt x="119" y="334"/>
                      </a:lnTo>
                      <a:lnTo>
                        <a:pt x="125" y="339"/>
                      </a:lnTo>
                      <a:lnTo>
                        <a:pt x="130" y="343"/>
                      </a:lnTo>
                      <a:lnTo>
                        <a:pt x="133" y="345"/>
                      </a:lnTo>
                      <a:lnTo>
                        <a:pt x="135" y="344"/>
                      </a:lnTo>
                      <a:lnTo>
                        <a:pt x="139" y="340"/>
                      </a:lnTo>
                      <a:lnTo>
                        <a:pt x="144" y="338"/>
                      </a:lnTo>
                      <a:lnTo>
                        <a:pt x="152" y="338"/>
                      </a:lnTo>
                      <a:lnTo>
                        <a:pt x="158" y="340"/>
                      </a:lnTo>
                      <a:lnTo>
                        <a:pt x="159" y="341"/>
                      </a:lnTo>
                      <a:lnTo>
                        <a:pt x="164" y="347"/>
                      </a:lnTo>
                      <a:lnTo>
                        <a:pt x="166" y="349"/>
                      </a:lnTo>
                      <a:lnTo>
                        <a:pt x="172" y="345"/>
                      </a:lnTo>
                      <a:lnTo>
                        <a:pt x="176" y="341"/>
                      </a:lnTo>
                      <a:lnTo>
                        <a:pt x="177" y="341"/>
                      </a:lnTo>
                      <a:lnTo>
                        <a:pt x="182" y="340"/>
                      </a:lnTo>
                      <a:lnTo>
                        <a:pt x="182" y="339"/>
                      </a:lnTo>
                      <a:lnTo>
                        <a:pt x="183" y="340"/>
                      </a:lnTo>
                      <a:lnTo>
                        <a:pt x="191" y="341"/>
                      </a:lnTo>
                      <a:lnTo>
                        <a:pt x="200" y="346"/>
                      </a:lnTo>
                      <a:lnTo>
                        <a:pt x="201" y="346"/>
                      </a:lnTo>
                      <a:lnTo>
                        <a:pt x="207" y="350"/>
                      </a:lnTo>
                      <a:lnTo>
                        <a:pt x="207" y="351"/>
                      </a:lnTo>
                      <a:lnTo>
                        <a:pt x="211" y="357"/>
                      </a:lnTo>
                      <a:lnTo>
                        <a:pt x="212" y="357"/>
                      </a:lnTo>
                      <a:lnTo>
                        <a:pt x="212" y="363"/>
                      </a:lnTo>
                      <a:lnTo>
                        <a:pt x="208" y="367"/>
                      </a:lnTo>
                      <a:lnTo>
                        <a:pt x="206" y="368"/>
                      </a:lnTo>
                      <a:lnTo>
                        <a:pt x="205" y="369"/>
                      </a:lnTo>
                      <a:lnTo>
                        <a:pt x="200" y="372"/>
                      </a:lnTo>
                      <a:lnTo>
                        <a:pt x="199" y="373"/>
                      </a:lnTo>
                      <a:lnTo>
                        <a:pt x="196" y="378"/>
                      </a:lnTo>
                      <a:lnTo>
                        <a:pt x="198" y="374"/>
                      </a:lnTo>
                      <a:lnTo>
                        <a:pt x="195" y="380"/>
                      </a:lnTo>
                      <a:lnTo>
                        <a:pt x="196" y="386"/>
                      </a:lnTo>
                      <a:lnTo>
                        <a:pt x="199" y="395"/>
                      </a:lnTo>
                      <a:lnTo>
                        <a:pt x="205" y="405"/>
                      </a:lnTo>
                      <a:lnTo>
                        <a:pt x="211" y="415"/>
                      </a:lnTo>
                      <a:lnTo>
                        <a:pt x="214" y="419"/>
                      </a:lnTo>
                      <a:lnTo>
                        <a:pt x="222" y="424"/>
                      </a:lnTo>
                      <a:lnTo>
                        <a:pt x="229" y="427"/>
                      </a:lnTo>
                      <a:lnTo>
                        <a:pt x="229" y="426"/>
                      </a:lnTo>
                      <a:lnTo>
                        <a:pt x="230" y="427"/>
                      </a:lnTo>
                      <a:lnTo>
                        <a:pt x="245" y="439"/>
                      </a:lnTo>
                      <a:lnTo>
                        <a:pt x="259" y="448"/>
                      </a:lnTo>
                      <a:lnTo>
                        <a:pt x="265" y="451"/>
                      </a:lnTo>
                      <a:lnTo>
                        <a:pt x="277" y="458"/>
                      </a:lnTo>
                      <a:lnTo>
                        <a:pt x="281" y="458"/>
                      </a:lnTo>
                      <a:lnTo>
                        <a:pt x="291" y="453"/>
                      </a:lnTo>
                      <a:lnTo>
                        <a:pt x="292" y="453"/>
                      </a:lnTo>
                      <a:lnTo>
                        <a:pt x="298" y="451"/>
                      </a:lnTo>
                      <a:lnTo>
                        <a:pt x="304" y="451"/>
                      </a:lnTo>
                      <a:lnTo>
                        <a:pt x="310" y="454"/>
                      </a:lnTo>
                      <a:lnTo>
                        <a:pt x="317" y="461"/>
                      </a:lnTo>
                      <a:lnTo>
                        <a:pt x="321" y="461"/>
                      </a:lnTo>
                      <a:lnTo>
                        <a:pt x="328" y="460"/>
                      </a:lnTo>
                      <a:lnTo>
                        <a:pt x="340" y="455"/>
                      </a:lnTo>
                      <a:lnTo>
                        <a:pt x="345" y="453"/>
                      </a:lnTo>
                      <a:lnTo>
                        <a:pt x="351" y="449"/>
                      </a:lnTo>
                      <a:lnTo>
                        <a:pt x="352" y="444"/>
                      </a:lnTo>
                      <a:lnTo>
                        <a:pt x="352" y="443"/>
                      </a:lnTo>
                      <a:lnTo>
                        <a:pt x="357" y="435"/>
                      </a:lnTo>
                      <a:lnTo>
                        <a:pt x="361" y="428"/>
                      </a:lnTo>
                      <a:lnTo>
                        <a:pt x="361" y="427"/>
                      </a:lnTo>
                      <a:lnTo>
                        <a:pt x="363" y="427"/>
                      </a:lnTo>
                      <a:lnTo>
                        <a:pt x="368" y="426"/>
                      </a:lnTo>
                      <a:lnTo>
                        <a:pt x="369" y="425"/>
                      </a:lnTo>
                      <a:lnTo>
                        <a:pt x="373" y="428"/>
                      </a:lnTo>
                      <a:lnTo>
                        <a:pt x="373" y="430"/>
                      </a:lnTo>
                      <a:lnTo>
                        <a:pt x="377" y="435"/>
                      </a:lnTo>
                      <a:lnTo>
                        <a:pt x="381" y="441"/>
                      </a:lnTo>
                      <a:lnTo>
                        <a:pt x="385" y="444"/>
                      </a:lnTo>
                      <a:lnTo>
                        <a:pt x="390" y="448"/>
                      </a:lnTo>
                      <a:lnTo>
                        <a:pt x="403" y="448"/>
                      </a:lnTo>
                      <a:lnTo>
                        <a:pt x="411" y="450"/>
                      </a:lnTo>
                      <a:lnTo>
                        <a:pt x="412" y="450"/>
                      </a:lnTo>
                      <a:lnTo>
                        <a:pt x="421" y="458"/>
                      </a:lnTo>
                      <a:lnTo>
                        <a:pt x="425" y="461"/>
                      </a:lnTo>
                      <a:lnTo>
                        <a:pt x="427" y="462"/>
                      </a:lnTo>
                      <a:lnTo>
                        <a:pt x="435" y="460"/>
                      </a:lnTo>
                      <a:lnTo>
                        <a:pt x="443" y="458"/>
                      </a:lnTo>
                      <a:lnTo>
                        <a:pt x="448" y="456"/>
                      </a:lnTo>
                      <a:lnTo>
                        <a:pt x="447" y="438"/>
                      </a:lnTo>
                      <a:lnTo>
                        <a:pt x="446" y="432"/>
                      </a:lnTo>
                      <a:lnTo>
                        <a:pt x="452" y="436"/>
                      </a:lnTo>
                      <a:lnTo>
                        <a:pt x="466" y="445"/>
                      </a:lnTo>
                      <a:lnTo>
                        <a:pt x="482" y="422"/>
                      </a:lnTo>
                      <a:lnTo>
                        <a:pt x="483" y="421"/>
                      </a:lnTo>
                      <a:lnTo>
                        <a:pt x="484" y="421"/>
                      </a:lnTo>
                      <a:lnTo>
                        <a:pt x="501" y="416"/>
                      </a:lnTo>
                      <a:lnTo>
                        <a:pt x="505" y="397"/>
                      </a:lnTo>
                      <a:lnTo>
                        <a:pt x="505" y="395"/>
                      </a:lnTo>
                      <a:lnTo>
                        <a:pt x="507" y="395"/>
                      </a:lnTo>
                      <a:lnTo>
                        <a:pt x="532" y="390"/>
                      </a:lnTo>
                      <a:lnTo>
                        <a:pt x="542" y="382"/>
                      </a:lnTo>
                      <a:lnTo>
                        <a:pt x="542" y="350"/>
                      </a:lnTo>
                      <a:lnTo>
                        <a:pt x="544" y="350"/>
                      </a:lnTo>
                      <a:lnTo>
                        <a:pt x="557" y="344"/>
                      </a:lnTo>
                      <a:lnTo>
                        <a:pt x="594" y="311"/>
                      </a:lnTo>
                      <a:lnTo>
                        <a:pt x="591" y="272"/>
                      </a:lnTo>
                      <a:lnTo>
                        <a:pt x="604" y="234"/>
                      </a:lnTo>
                      <a:lnTo>
                        <a:pt x="604" y="231"/>
                      </a:lnTo>
                      <a:lnTo>
                        <a:pt x="605" y="231"/>
                      </a:lnTo>
                      <a:lnTo>
                        <a:pt x="625" y="220"/>
                      </a:lnTo>
                      <a:lnTo>
                        <a:pt x="622" y="191"/>
                      </a:lnTo>
                      <a:lnTo>
                        <a:pt x="621" y="190"/>
                      </a:lnTo>
                      <a:lnTo>
                        <a:pt x="622" y="190"/>
                      </a:lnTo>
                      <a:lnTo>
                        <a:pt x="637" y="174"/>
                      </a:lnTo>
                      <a:lnTo>
                        <a:pt x="627" y="145"/>
                      </a:lnTo>
                      <a:lnTo>
                        <a:pt x="609" y="145"/>
                      </a:lnTo>
                      <a:lnTo>
                        <a:pt x="591" y="157"/>
                      </a:lnTo>
                      <a:lnTo>
                        <a:pt x="586" y="161"/>
                      </a:lnTo>
                      <a:lnTo>
                        <a:pt x="586" y="130"/>
                      </a:lnTo>
                      <a:lnTo>
                        <a:pt x="580" y="119"/>
                      </a:lnTo>
                      <a:lnTo>
                        <a:pt x="541" y="122"/>
                      </a:lnTo>
                      <a:lnTo>
                        <a:pt x="534" y="122"/>
                      </a:lnTo>
                      <a:lnTo>
                        <a:pt x="539" y="117"/>
                      </a:lnTo>
                      <a:lnTo>
                        <a:pt x="567" y="85"/>
                      </a:lnTo>
                      <a:lnTo>
                        <a:pt x="570" y="53"/>
                      </a:lnTo>
                      <a:lnTo>
                        <a:pt x="557" y="44"/>
                      </a:lnTo>
                      <a:lnTo>
                        <a:pt x="556" y="42"/>
                      </a:lnTo>
                      <a:lnTo>
                        <a:pt x="556" y="11"/>
                      </a:lnTo>
                      <a:lnTo>
                        <a:pt x="541" y="7"/>
                      </a:lnTo>
                      <a:close/>
                      <a:moveTo>
                        <a:pt x="541" y="0"/>
                      </a:moveTo>
                      <a:lnTo>
                        <a:pt x="542" y="1"/>
                      </a:lnTo>
                      <a:lnTo>
                        <a:pt x="559" y="6"/>
                      </a:lnTo>
                      <a:lnTo>
                        <a:pt x="562" y="6"/>
                      </a:lnTo>
                      <a:lnTo>
                        <a:pt x="562" y="40"/>
                      </a:lnTo>
                      <a:lnTo>
                        <a:pt x="575" y="50"/>
                      </a:lnTo>
                      <a:lnTo>
                        <a:pt x="576" y="51"/>
                      </a:lnTo>
                      <a:lnTo>
                        <a:pt x="576" y="52"/>
                      </a:lnTo>
                      <a:lnTo>
                        <a:pt x="573" y="86"/>
                      </a:lnTo>
                      <a:lnTo>
                        <a:pt x="571" y="87"/>
                      </a:lnTo>
                      <a:lnTo>
                        <a:pt x="571" y="88"/>
                      </a:lnTo>
                      <a:lnTo>
                        <a:pt x="548" y="115"/>
                      </a:lnTo>
                      <a:lnTo>
                        <a:pt x="581" y="113"/>
                      </a:lnTo>
                      <a:lnTo>
                        <a:pt x="582" y="111"/>
                      </a:lnTo>
                      <a:lnTo>
                        <a:pt x="584" y="114"/>
                      </a:lnTo>
                      <a:lnTo>
                        <a:pt x="591" y="127"/>
                      </a:lnTo>
                      <a:lnTo>
                        <a:pt x="592" y="128"/>
                      </a:lnTo>
                      <a:lnTo>
                        <a:pt x="592" y="149"/>
                      </a:lnTo>
                      <a:lnTo>
                        <a:pt x="608" y="139"/>
                      </a:lnTo>
                      <a:lnTo>
                        <a:pt x="631" y="139"/>
                      </a:lnTo>
                      <a:lnTo>
                        <a:pt x="632" y="142"/>
                      </a:lnTo>
                      <a:lnTo>
                        <a:pt x="643" y="174"/>
                      </a:lnTo>
                      <a:lnTo>
                        <a:pt x="643" y="176"/>
                      </a:lnTo>
                      <a:lnTo>
                        <a:pt x="642" y="177"/>
                      </a:lnTo>
                      <a:lnTo>
                        <a:pt x="628" y="192"/>
                      </a:lnTo>
                      <a:lnTo>
                        <a:pt x="631" y="221"/>
                      </a:lnTo>
                      <a:lnTo>
                        <a:pt x="631" y="223"/>
                      </a:lnTo>
                      <a:lnTo>
                        <a:pt x="630" y="224"/>
                      </a:lnTo>
                      <a:lnTo>
                        <a:pt x="610" y="236"/>
                      </a:lnTo>
                      <a:lnTo>
                        <a:pt x="597" y="274"/>
                      </a:lnTo>
                      <a:lnTo>
                        <a:pt x="601" y="312"/>
                      </a:lnTo>
                      <a:lnTo>
                        <a:pt x="601" y="313"/>
                      </a:lnTo>
                      <a:lnTo>
                        <a:pt x="599" y="315"/>
                      </a:lnTo>
                      <a:lnTo>
                        <a:pt x="561" y="349"/>
                      </a:lnTo>
                      <a:lnTo>
                        <a:pt x="559" y="350"/>
                      </a:lnTo>
                      <a:lnTo>
                        <a:pt x="548" y="355"/>
                      </a:lnTo>
                      <a:lnTo>
                        <a:pt x="548" y="385"/>
                      </a:lnTo>
                      <a:lnTo>
                        <a:pt x="547" y="386"/>
                      </a:lnTo>
                      <a:lnTo>
                        <a:pt x="535" y="395"/>
                      </a:lnTo>
                      <a:lnTo>
                        <a:pt x="534" y="395"/>
                      </a:lnTo>
                      <a:lnTo>
                        <a:pt x="534" y="396"/>
                      </a:lnTo>
                      <a:lnTo>
                        <a:pt x="511" y="401"/>
                      </a:lnTo>
                      <a:lnTo>
                        <a:pt x="507" y="419"/>
                      </a:lnTo>
                      <a:lnTo>
                        <a:pt x="505" y="421"/>
                      </a:lnTo>
                      <a:lnTo>
                        <a:pt x="486" y="427"/>
                      </a:lnTo>
                      <a:lnTo>
                        <a:pt x="469" y="451"/>
                      </a:lnTo>
                      <a:lnTo>
                        <a:pt x="467" y="453"/>
                      </a:lnTo>
                      <a:lnTo>
                        <a:pt x="465" y="451"/>
                      </a:lnTo>
                      <a:lnTo>
                        <a:pt x="453" y="444"/>
                      </a:lnTo>
                      <a:lnTo>
                        <a:pt x="454" y="459"/>
                      </a:lnTo>
                      <a:lnTo>
                        <a:pt x="454" y="462"/>
                      </a:lnTo>
                      <a:lnTo>
                        <a:pt x="449" y="462"/>
                      </a:lnTo>
                      <a:lnTo>
                        <a:pt x="444" y="464"/>
                      </a:lnTo>
                      <a:lnTo>
                        <a:pt x="436" y="466"/>
                      </a:lnTo>
                      <a:lnTo>
                        <a:pt x="429" y="468"/>
                      </a:lnTo>
                      <a:lnTo>
                        <a:pt x="427" y="468"/>
                      </a:lnTo>
                      <a:lnTo>
                        <a:pt x="423" y="467"/>
                      </a:lnTo>
                      <a:lnTo>
                        <a:pt x="418" y="462"/>
                      </a:lnTo>
                      <a:lnTo>
                        <a:pt x="409" y="456"/>
                      </a:lnTo>
                      <a:lnTo>
                        <a:pt x="402" y="454"/>
                      </a:lnTo>
                      <a:lnTo>
                        <a:pt x="386" y="454"/>
                      </a:lnTo>
                      <a:lnTo>
                        <a:pt x="386" y="453"/>
                      </a:lnTo>
                      <a:lnTo>
                        <a:pt x="381" y="449"/>
                      </a:lnTo>
                      <a:lnTo>
                        <a:pt x="380" y="449"/>
                      </a:lnTo>
                      <a:lnTo>
                        <a:pt x="377" y="444"/>
                      </a:lnTo>
                      <a:lnTo>
                        <a:pt x="372" y="438"/>
                      </a:lnTo>
                      <a:lnTo>
                        <a:pt x="368" y="433"/>
                      </a:lnTo>
                      <a:lnTo>
                        <a:pt x="369" y="433"/>
                      </a:lnTo>
                      <a:lnTo>
                        <a:pt x="368" y="432"/>
                      </a:lnTo>
                      <a:lnTo>
                        <a:pt x="365" y="433"/>
                      </a:lnTo>
                      <a:lnTo>
                        <a:pt x="358" y="445"/>
                      </a:lnTo>
                      <a:lnTo>
                        <a:pt x="356" y="453"/>
                      </a:lnTo>
                      <a:lnTo>
                        <a:pt x="355" y="454"/>
                      </a:lnTo>
                      <a:lnTo>
                        <a:pt x="349" y="458"/>
                      </a:lnTo>
                      <a:lnTo>
                        <a:pt x="345" y="460"/>
                      </a:lnTo>
                      <a:lnTo>
                        <a:pt x="343" y="461"/>
                      </a:lnTo>
                      <a:lnTo>
                        <a:pt x="337" y="464"/>
                      </a:lnTo>
                      <a:lnTo>
                        <a:pt x="340" y="462"/>
                      </a:lnTo>
                      <a:lnTo>
                        <a:pt x="329" y="466"/>
                      </a:lnTo>
                      <a:lnTo>
                        <a:pt x="322" y="467"/>
                      </a:lnTo>
                      <a:lnTo>
                        <a:pt x="314" y="467"/>
                      </a:lnTo>
                      <a:lnTo>
                        <a:pt x="314" y="466"/>
                      </a:lnTo>
                      <a:lnTo>
                        <a:pt x="310" y="462"/>
                      </a:lnTo>
                      <a:lnTo>
                        <a:pt x="309" y="462"/>
                      </a:lnTo>
                      <a:lnTo>
                        <a:pt x="308" y="460"/>
                      </a:lnTo>
                      <a:lnTo>
                        <a:pt x="302" y="458"/>
                      </a:lnTo>
                      <a:lnTo>
                        <a:pt x="299" y="458"/>
                      </a:lnTo>
                      <a:lnTo>
                        <a:pt x="293" y="459"/>
                      </a:lnTo>
                      <a:lnTo>
                        <a:pt x="283" y="464"/>
                      </a:lnTo>
                      <a:lnTo>
                        <a:pt x="275" y="464"/>
                      </a:lnTo>
                      <a:lnTo>
                        <a:pt x="266" y="460"/>
                      </a:lnTo>
                      <a:lnTo>
                        <a:pt x="268" y="460"/>
                      </a:lnTo>
                      <a:lnTo>
                        <a:pt x="266" y="459"/>
                      </a:lnTo>
                      <a:lnTo>
                        <a:pt x="257" y="453"/>
                      </a:lnTo>
                      <a:lnTo>
                        <a:pt x="248" y="448"/>
                      </a:lnTo>
                      <a:lnTo>
                        <a:pt x="248" y="449"/>
                      </a:lnTo>
                      <a:lnTo>
                        <a:pt x="241" y="445"/>
                      </a:lnTo>
                      <a:lnTo>
                        <a:pt x="241" y="444"/>
                      </a:lnTo>
                      <a:lnTo>
                        <a:pt x="227" y="432"/>
                      </a:lnTo>
                      <a:lnTo>
                        <a:pt x="227" y="433"/>
                      </a:lnTo>
                      <a:lnTo>
                        <a:pt x="218" y="430"/>
                      </a:lnTo>
                      <a:lnTo>
                        <a:pt x="219" y="430"/>
                      </a:lnTo>
                      <a:lnTo>
                        <a:pt x="218" y="428"/>
                      </a:lnTo>
                      <a:lnTo>
                        <a:pt x="211" y="424"/>
                      </a:lnTo>
                      <a:lnTo>
                        <a:pt x="206" y="419"/>
                      </a:lnTo>
                      <a:lnTo>
                        <a:pt x="200" y="409"/>
                      </a:lnTo>
                      <a:lnTo>
                        <a:pt x="193" y="397"/>
                      </a:lnTo>
                      <a:lnTo>
                        <a:pt x="193" y="396"/>
                      </a:lnTo>
                      <a:lnTo>
                        <a:pt x="190" y="387"/>
                      </a:lnTo>
                      <a:lnTo>
                        <a:pt x="189" y="380"/>
                      </a:lnTo>
                      <a:lnTo>
                        <a:pt x="188" y="378"/>
                      </a:lnTo>
                      <a:lnTo>
                        <a:pt x="189" y="378"/>
                      </a:lnTo>
                      <a:lnTo>
                        <a:pt x="191" y="372"/>
                      </a:lnTo>
                      <a:lnTo>
                        <a:pt x="193" y="369"/>
                      </a:lnTo>
                      <a:lnTo>
                        <a:pt x="193" y="367"/>
                      </a:lnTo>
                      <a:lnTo>
                        <a:pt x="195" y="367"/>
                      </a:lnTo>
                      <a:lnTo>
                        <a:pt x="202" y="363"/>
                      </a:lnTo>
                      <a:lnTo>
                        <a:pt x="204" y="362"/>
                      </a:lnTo>
                      <a:lnTo>
                        <a:pt x="206" y="361"/>
                      </a:lnTo>
                      <a:lnTo>
                        <a:pt x="202" y="355"/>
                      </a:lnTo>
                      <a:lnTo>
                        <a:pt x="198" y="351"/>
                      </a:lnTo>
                      <a:lnTo>
                        <a:pt x="190" y="347"/>
                      </a:lnTo>
                      <a:lnTo>
                        <a:pt x="183" y="346"/>
                      </a:lnTo>
                      <a:lnTo>
                        <a:pt x="178" y="347"/>
                      </a:lnTo>
                      <a:lnTo>
                        <a:pt x="175" y="351"/>
                      </a:lnTo>
                      <a:lnTo>
                        <a:pt x="167" y="355"/>
                      </a:lnTo>
                      <a:lnTo>
                        <a:pt x="166" y="355"/>
                      </a:lnTo>
                      <a:lnTo>
                        <a:pt x="162" y="353"/>
                      </a:lnTo>
                      <a:lnTo>
                        <a:pt x="161" y="352"/>
                      </a:lnTo>
                      <a:lnTo>
                        <a:pt x="160" y="352"/>
                      </a:lnTo>
                      <a:lnTo>
                        <a:pt x="155" y="346"/>
                      </a:lnTo>
                      <a:lnTo>
                        <a:pt x="149" y="344"/>
                      </a:lnTo>
                      <a:lnTo>
                        <a:pt x="147" y="344"/>
                      </a:lnTo>
                      <a:lnTo>
                        <a:pt x="142" y="346"/>
                      </a:lnTo>
                      <a:lnTo>
                        <a:pt x="138" y="349"/>
                      </a:lnTo>
                      <a:lnTo>
                        <a:pt x="137" y="349"/>
                      </a:lnTo>
                      <a:lnTo>
                        <a:pt x="137" y="350"/>
                      </a:lnTo>
                      <a:lnTo>
                        <a:pt x="133" y="351"/>
                      </a:lnTo>
                      <a:lnTo>
                        <a:pt x="131" y="351"/>
                      </a:lnTo>
                      <a:lnTo>
                        <a:pt x="126" y="349"/>
                      </a:lnTo>
                      <a:lnTo>
                        <a:pt x="127" y="349"/>
                      </a:lnTo>
                      <a:lnTo>
                        <a:pt x="126" y="347"/>
                      </a:lnTo>
                      <a:lnTo>
                        <a:pt x="121" y="344"/>
                      </a:lnTo>
                      <a:lnTo>
                        <a:pt x="115" y="339"/>
                      </a:lnTo>
                      <a:lnTo>
                        <a:pt x="108" y="334"/>
                      </a:lnTo>
                      <a:lnTo>
                        <a:pt x="103" y="330"/>
                      </a:lnTo>
                      <a:lnTo>
                        <a:pt x="103" y="332"/>
                      </a:lnTo>
                      <a:lnTo>
                        <a:pt x="101" y="330"/>
                      </a:lnTo>
                      <a:lnTo>
                        <a:pt x="99" y="329"/>
                      </a:lnTo>
                      <a:lnTo>
                        <a:pt x="99" y="318"/>
                      </a:lnTo>
                      <a:lnTo>
                        <a:pt x="114" y="298"/>
                      </a:lnTo>
                      <a:lnTo>
                        <a:pt x="115" y="297"/>
                      </a:lnTo>
                      <a:lnTo>
                        <a:pt x="116" y="297"/>
                      </a:lnTo>
                      <a:lnTo>
                        <a:pt x="143" y="289"/>
                      </a:lnTo>
                      <a:lnTo>
                        <a:pt x="148" y="255"/>
                      </a:lnTo>
                      <a:lnTo>
                        <a:pt x="136" y="242"/>
                      </a:lnTo>
                      <a:lnTo>
                        <a:pt x="119" y="251"/>
                      </a:lnTo>
                      <a:lnTo>
                        <a:pt x="118" y="251"/>
                      </a:lnTo>
                      <a:lnTo>
                        <a:pt x="116" y="249"/>
                      </a:lnTo>
                      <a:lnTo>
                        <a:pt x="102" y="240"/>
                      </a:lnTo>
                      <a:lnTo>
                        <a:pt x="85" y="248"/>
                      </a:lnTo>
                      <a:lnTo>
                        <a:pt x="84" y="248"/>
                      </a:lnTo>
                      <a:lnTo>
                        <a:pt x="83" y="247"/>
                      </a:lnTo>
                      <a:lnTo>
                        <a:pt x="66" y="236"/>
                      </a:lnTo>
                      <a:lnTo>
                        <a:pt x="64" y="236"/>
                      </a:lnTo>
                      <a:lnTo>
                        <a:pt x="64" y="235"/>
                      </a:lnTo>
                      <a:lnTo>
                        <a:pt x="60" y="215"/>
                      </a:lnTo>
                      <a:lnTo>
                        <a:pt x="37" y="213"/>
                      </a:lnTo>
                      <a:lnTo>
                        <a:pt x="24" y="221"/>
                      </a:lnTo>
                      <a:lnTo>
                        <a:pt x="21" y="224"/>
                      </a:lnTo>
                      <a:lnTo>
                        <a:pt x="20" y="221"/>
                      </a:lnTo>
                      <a:lnTo>
                        <a:pt x="3" y="192"/>
                      </a:lnTo>
                      <a:lnTo>
                        <a:pt x="0" y="188"/>
                      </a:lnTo>
                      <a:lnTo>
                        <a:pt x="5" y="188"/>
                      </a:lnTo>
                      <a:lnTo>
                        <a:pt x="30" y="186"/>
                      </a:lnTo>
                      <a:lnTo>
                        <a:pt x="60" y="159"/>
                      </a:lnTo>
                      <a:lnTo>
                        <a:pt x="61" y="159"/>
                      </a:lnTo>
                      <a:lnTo>
                        <a:pt x="79" y="157"/>
                      </a:lnTo>
                      <a:lnTo>
                        <a:pt x="80" y="156"/>
                      </a:lnTo>
                      <a:lnTo>
                        <a:pt x="81" y="157"/>
                      </a:lnTo>
                      <a:lnTo>
                        <a:pt x="112" y="176"/>
                      </a:lnTo>
                      <a:lnTo>
                        <a:pt x="137" y="180"/>
                      </a:lnTo>
                      <a:lnTo>
                        <a:pt x="149" y="167"/>
                      </a:lnTo>
                      <a:lnTo>
                        <a:pt x="152" y="157"/>
                      </a:lnTo>
                      <a:lnTo>
                        <a:pt x="152" y="155"/>
                      </a:lnTo>
                      <a:lnTo>
                        <a:pt x="154" y="155"/>
                      </a:lnTo>
                      <a:lnTo>
                        <a:pt x="167" y="150"/>
                      </a:lnTo>
                      <a:lnTo>
                        <a:pt x="184" y="133"/>
                      </a:lnTo>
                      <a:lnTo>
                        <a:pt x="185" y="133"/>
                      </a:lnTo>
                      <a:lnTo>
                        <a:pt x="208" y="128"/>
                      </a:lnTo>
                      <a:lnTo>
                        <a:pt x="214" y="114"/>
                      </a:lnTo>
                      <a:lnTo>
                        <a:pt x="216" y="113"/>
                      </a:lnTo>
                      <a:lnTo>
                        <a:pt x="237" y="98"/>
                      </a:lnTo>
                      <a:lnTo>
                        <a:pt x="240" y="97"/>
                      </a:lnTo>
                      <a:lnTo>
                        <a:pt x="252" y="120"/>
                      </a:lnTo>
                      <a:lnTo>
                        <a:pt x="269" y="121"/>
                      </a:lnTo>
                      <a:lnTo>
                        <a:pt x="271" y="121"/>
                      </a:lnTo>
                      <a:lnTo>
                        <a:pt x="283" y="132"/>
                      </a:lnTo>
                      <a:lnTo>
                        <a:pt x="305" y="122"/>
                      </a:lnTo>
                      <a:lnTo>
                        <a:pt x="309" y="105"/>
                      </a:lnTo>
                      <a:lnTo>
                        <a:pt x="309" y="104"/>
                      </a:lnTo>
                      <a:lnTo>
                        <a:pt x="310" y="103"/>
                      </a:lnTo>
                      <a:lnTo>
                        <a:pt x="326" y="93"/>
                      </a:lnTo>
                      <a:lnTo>
                        <a:pt x="327" y="92"/>
                      </a:lnTo>
                      <a:lnTo>
                        <a:pt x="328" y="93"/>
                      </a:lnTo>
                      <a:lnTo>
                        <a:pt x="345" y="103"/>
                      </a:lnTo>
                      <a:lnTo>
                        <a:pt x="354" y="88"/>
                      </a:lnTo>
                      <a:lnTo>
                        <a:pt x="355" y="87"/>
                      </a:lnTo>
                      <a:lnTo>
                        <a:pt x="373" y="87"/>
                      </a:lnTo>
                      <a:lnTo>
                        <a:pt x="372" y="68"/>
                      </a:lnTo>
                      <a:lnTo>
                        <a:pt x="371" y="65"/>
                      </a:lnTo>
                      <a:lnTo>
                        <a:pt x="374" y="65"/>
                      </a:lnTo>
                      <a:lnTo>
                        <a:pt x="394" y="59"/>
                      </a:lnTo>
                      <a:lnTo>
                        <a:pt x="395" y="58"/>
                      </a:lnTo>
                      <a:lnTo>
                        <a:pt x="396" y="61"/>
                      </a:lnTo>
                      <a:lnTo>
                        <a:pt x="400" y="64"/>
                      </a:lnTo>
                      <a:lnTo>
                        <a:pt x="411" y="41"/>
                      </a:lnTo>
                      <a:lnTo>
                        <a:pt x="412" y="40"/>
                      </a:lnTo>
                      <a:lnTo>
                        <a:pt x="431" y="40"/>
                      </a:lnTo>
                      <a:lnTo>
                        <a:pt x="443" y="42"/>
                      </a:lnTo>
                      <a:lnTo>
                        <a:pt x="450" y="19"/>
                      </a:lnTo>
                      <a:lnTo>
                        <a:pt x="450" y="16"/>
                      </a:lnTo>
                      <a:lnTo>
                        <a:pt x="454" y="17"/>
                      </a:lnTo>
                      <a:lnTo>
                        <a:pt x="469" y="21"/>
                      </a:lnTo>
                      <a:lnTo>
                        <a:pt x="470" y="22"/>
                      </a:lnTo>
                      <a:lnTo>
                        <a:pt x="480" y="33"/>
                      </a:lnTo>
                      <a:lnTo>
                        <a:pt x="500" y="6"/>
                      </a:lnTo>
                      <a:lnTo>
                        <a:pt x="501" y="4"/>
                      </a:lnTo>
                      <a:lnTo>
                        <a:pt x="504" y="5"/>
                      </a:lnTo>
                      <a:lnTo>
                        <a:pt x="524" y="11"/>
                      </a:lnTo>
                      <a:lnTo>
                        <a:pt x="540" y="1"/>
                      </a:lnTo>
                      <a:lnTo>
                        <a:pt x="54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3" name="Freeform 22"/>
                <p:cNvSpPr>
                  <a:spLocks noEditPoints="1"/>
                </p:cNvSpPr>
                <p:nvPr/>
              </p:nvSpPr>
              <p:spPr bwMode="auto">
                <a:xfrm>
                  <a:off x="4780783" y="4515561"/>
                  <a:ext cx="1020763" cy="742950"/>
                </a:xfrm>
                <a:custGeom>
                  <a:avLst/>
                  <a:gdLst/>
                  <a:ahLst/>
                  <a:cxnLst>
                    <a:cxn ang="0">
                      <a:pos x="260" y="448"/>
                    </a:cxn>
                    <a:cxn ang="0">
                      <a:pos x="504" y="11"/>
                    </a:cxn>
                    <a:cxn ang="0">
                      <a:pos x="447" y="48"/>
                    </a:cxn>
                    <a:cxn ang="0">
                      <a:pos x="378" y="70"/>
                    </a:cxn>
                    <a:cxn ang="0">
                      <a:pos x="328" y="99"/>
                    </a:cxn>
                    <a:cxn ang="0">
                      <a:pos x="269" y="127"/>
                    </a:cxn>
                    <a:cxn ang="0">
                      <a:pos x="187" y="139"/>
                    </a:cxn>
                    <a:cxn ang="0">
                      <a:pos x="154" y="171"/>
                    </a:cxn>
                    <a:cxn ang="0">
                      <a:pos x="62" y="165"/>
                    </a:cxn>
                    <a:cxn ang="0">
                      <a:pos x="34" y="206"/>
                    </a:cxn>
                    <a:cxn ang="0">
                      <a:pos x="99" y="234"/>
                    </a:cxn>
                    <a:cxn ang="0">
                      <a:pos x="154" y="252"/>
                    </a:cxn>
                    <a:cxn ang="0">
                      <a:pos x="107" y="326"/>
                    </a:cxn>
                    <a:cxn ang="0">
                      <a:pos x="139" y="340"/>
                    </a:cxn>
                    <a:cxn ang="0">
                      <a:pos x="172" y="345"/>
                    </a:cxn>
                    <a:cxn ang="0">
                      <a:pos x="200" y="346"/>
                    </a:cxn>
                    <a:cxn ang="0">
                      <a:pos x="208" y="367"/>
                    </a:cxn>
                    <a:cxn ang="0">
                      <a:pos x="195" y="380"/>
                    </a:cxn>
                    <a:cxn ang="0">
                      <a:pos x="229" y="427"/>
                    </a:cxn>
                    <a:cxn ang="0">
                      <a:pos x="281" y="458"/>
                    </a:cxn>
                    <a:cxn ang="0">
                      <a:pos x="321" y="461"/>
                    </a:cxn>
                    <a:cxn ang="0">
                      <a:pos x="357" y="435"/>
                    </a:cxn>
                    <a:cxn ang="0">
                      <a:pos x="373" y="430"/>
                    </a:cxn>
                    <a:cxn ang="0">
                      <a:pos x="412" y="450"/>
                    </a:cxn>
                    <a:cxn ang="0">
                      <a:pos x="447" y="438"/>
                    </a:cxn>
                    <a:cxn ang="0">
                      <a:pos x="501" y="416"/>
                    </a:cxn>
                    <a:cxn ang="0">
                      <a:pos x="544" y="350"/>
                    </a:cxn>
                    <a:cxn ang="0">
                      <a:pos x="625" y="220"/>
                    </a:cxn>
                    <a:cxn ang="0">
                      <a:pos x="591" y="157"/>
                    </a:cxn>
                    <a:cxn ang="0">
                      <a:pos x="567" y="85"/>
                    </a:cxn>
                    <a:cxn ang="0">
                      <a:pos x="542" y="1"/>
                    </a:cxn>
                    <a:cxn ang="0">
                      <a:pos x="573" y="86"/>
                    </a:cxn>
                    <a:cxn ang="0">
                      <a:pos x="591" y="127"/>
                    </a:cxn>
                    <a:cxn ang="0">
                      <a:pos x="643" y="176"/>
                    </a:cxn>
                    <a:cxn ang="0">
                      <a:pos x="597" y="274"/>
                    </a:cxn>
                    <a:cxn ang="0">
                      <a:pos x="548" y="385"/>
                    </a:cxn>
                    <a:cxn ang="0">
                      <a:pos x="505" y="421"/>
                    </a:cxn>
                    <a:cxn ang="0">
                      <a:pos x="454" y="462"/>
                    </a:cxn>
                    <a:cxn ang="0">
                      <a:pos x="418" y="462"/>
                    </a:cxn>
                    <a:cxn ang="0">
                      <a:pos x="377" y="444"/>
                    </a:cxn>
                    <a:cxn ang="0">
                      <a:pos x="356" y="453"/>
                    </a:cxn>
                    <a:cxn ang="0">
                      <a:pos x="329" y="466"/>
                    </a:cxn>
                    <a:cxn ang="0">
                      <a:pos x="302" y="458"/>
                    </a:cxn>
                    <a:cxn ang="0">
                      <a:pos x="266" y="459"/>
                    </a:cxn>
                    <a:cxn ang="0">
                      <a:pos x="227" y="433"/>
                    </a:cxn>
                    <a:cxn ang="0">
                      <a:pos x="193" y="397"/>
                    </a:cxn>
                    <a:cxn ang="0">
                      <a:pos x="193" y="369"/>
                    </a:cxn>
                    <a:cxn ang="0">
                      <a:pos x="198" y="351"/>
                    </a:cxn>
                    <a:cxn ang="0">
                      <a:pos x="162" y="353"/>
                    </a:cxn>
                    <a:cxn ang="0">
                      <a:pos x="138" y="349"/>
                    </a:cxn>
                    <a:cxn ang="0">
                      <a:pos x="126" y="347"/>
                    </a:cxn>
                    <a:cxn ang="0">
                      <a:pos x="99" y="329"/>
                    </a:cxn>
                    <a:cxn ang="0">
                      <a:pos x="136" y="242"/>
                    </a:cxn>
                    <a:cxn ang="0">
                      <a:pos x="83" y="247"/>
                    </a:cxn>
                    <a:cxn ang="0">
                      <a:pos x="21" y="224"/>
                    </a:cxn>
                    <a:cxn ang="0">
                      <a:pos x="61" y="159"/>
                    </a:cxn>
                    <a:cxn ang="0">
                      <a:pos x="152" y="157"/>
                    </a:cxn>
                    <a:cxn ang="0">
                      <a:pos x="214" y="114"/>
                    </a:cxn>
                    <a:cxn ang="0">
                      <a:pos x="283" y="132"/>
                    </a:cxn>
                    <a:cxn ang="0">
                      <a:pos x="328" y="93"/>
                    </a:cxn>
                    <a:cxn ang="0">
                      <a:pos x="374" y="65"/>
                    </a:cxn>
                    <a:cxn ang="0">
                      <a:pos x="431" y="40"/>
                    </a:cxn>
                    <a:cxn ang="0">
                      <a:pos x="480" y="33"/>
                    </a:cxn>
                  </a:cxnLst>
                  <a:rect l="0" t="0" r="r" b="b"/>
                  <a:pathLst>
                    <a:path w="643" h="468">
                      <a:moveTo>
                        <a:pt x="348" y="459"/>
                      </a:moveTo>
                      <a:lnTo>
                        <a:pt x="345" y="460"/>
                      </a:lnTo>
                      <a:lnTo>
                        <a:pt x="348" y="459"/>
                      </a:lnTo>
                      <a:close/>
                      <a:moveTo>
                        <a:pt x="260" y="448"/>
                      </a:moveTo>
                      <a:lnTo>
                        <a:pt x="266" y="451"/>
                      </a:lnTo>
                      <a:lnTo>
                        <a:pt x="265" y="451"/>
                      </a:lnTo>
                      <a:lnTo>
                        <a:pt x="260" y="448"/>
                      </a:lnTo>
                      <a:close/>
                      <a:moveTo>
                        <a:pt x="245" y="439"/>
                      </a:moveTo>
                      <a:lnTo>
                        <a:pt x="251" y="443"/>
                      </a:lnTo>
                      <a:lnTo>
                        <a:pt x="245" y="439"/>
                      </a:lnTo>
                      <a:close/>
                      <a:moveTo>
                        <a:pt x="541" y="7"/>
                      </a:moveTo>
                      <a:lnTo>
                        <a:pt x="526" y="16"/>
                      </a:lnTo>
                      <a:lnTo>
                        <a:pt x="524" y="17"/>
                      </a:lnTo>
                      <a:lnTo>
                        <a:pt x="504" y="11"/>
                      </a:lnTo>
                      <a:lnTo>
                        <a:pt x="482" y="40"/>
                      </a:lnTo>
                      <a:lnTo>
                        <a:pt x="480" y="42"/>
                      </a:lnTo>
                      <a:lnTo>
                        <a:pt x="477" y="40"/>
                      </a:lnTo>
                      <a:lnTo>
                        <a:pt x="466" y="27"/>
                      </a:lnTo>
                      <a:lnTo>
                        <a:pt x="455" y="24"/>
                      </a:lnTo>
                      <a:lnTo>
                        <a:pt x="448" y="46"/>
                      </a:lnTo>
                      <a:lnTo>
                        <a:pt x="447" y="48"/>
                      </a:lnTo>
                      <a:lnTo>
                        <a:pt x="444" y="48"/>
                      </a:lnTo>
                      <a:lnTo>
                        <a:pt x="430" y="46"/>
                      </a:lnTo>
                      <a:lnTo>
                        <a:pt x="414" y="46"/>
                      </a:lnTo>
                      <a:lnTo>
                        <a:pt x="402" y="70"/>
                      </a:lnTo>
                      <a:lnTo>
                        <a:pt x="400" y="74"/>
                      </a:lnTo>
                      <a:lnTo>
                        <a:pt x="392" y="67"/>
                      </a:lnTo>
                      <a:lnTo>
                        <a:pt x="378" y="70"/>
                      </a:lnTo>
                      <a:lnTo>
                        <a:pt x="379" y="90"/>
                      </a:lnTo>
                      <a:lnTo>
                        <a:pt x="379" y="93"/>
                      </a:lnTo>
                      <a:lnTo>
                        <a:pt x="357" y="93"/>
                      </a:lnTo>
                      <a:lnTo>
                        <a:pt x="349" y="109"/>
                      </a:lnTo>
                      <a:lnTo>
                        <a:pt x="348" y="110"/>
                      </a:lnTo>
                      <a:lnTo>
                        <a:pt x="345" y="109"/>
                      </a:lnTo>
                      <a:lnTo>
                        <a:pt x="328" y="99"/>
                      </a:lnTo>
                      <a:lnTo>
                        <a:pt x="315" y="107"/>
                      </a:lnTo>
                      <a:lnTo>
                        <a:pt x="311" y="126"/>
                      </a:lnTo>
                      <a:lnTo>
                        <a:pt x="309" y="128"/>
                      </a:lnTo>
                      <a:lnTo>
                        <a:pt x="283" y="139"/>
                      </a:lnTo>
                      <a:lnTo>
                        <a:pt x="282" y="139"/>
                      </a:lnTo>
                      <a:lnTo>
                        <a:pt x="281" y="138"/>
                      </a:lnTo>
                      <a:lnTo>
                        <a:pt x="269" y="127"/>
                      </a:lnTo>
                      <a:lnTo>
                        <a:pt x="250" y="126"/>
                      </a:lnTo>
                      <a:lnTo>
                        <a:pt x="247" y="123"/>
                      </a:lnTo>
                      <a:lnTo>
                        <a:pt x="237" y="105"/>
                      </a:lnTo>
                      <a:lnTo>
                        <a:pt x="221" y="116"/>
                      </a:lnTo>
                      <a:lnTo>
                        <a:pt x="214" y="132"/>
                      </a:lnTo>
                      <a:lnTo>
                        <a:pt x="212" y="134"/>
                      </a:lnTo>
                      <a:lnTo>
                        <a:pt x="187" y="139"/>
                      </a:lnTo>
                      <a:lnTo>
                        <a:pt x="171" y="155"/>
                      </a:lnTo>
                      <a:lnTo>
                        <a:pt x="170" y="155"/>
                      </a:lnTo>
                      <a:lnTo>
                        <a:pt x="170" y="156"/>
                      </a:lnTo>
                      <a:lnTo>
                        <a:pt x="158" y="160"/>
                      </a:lnTo>
                      <a:lnTo>
                        <a:pt x="155" y="169"/>
                      </a:lnTo>
                      <a:lnTo>
                        <a:pt x="154" y="169"/>
                      </a:lnTo>
                      <a:lnTo>
                        <a:pt x="154" y="171"/>
                      </a:lnTo>
                      <a:lnTo>
                        <a:pt x="141" y="185"/>
                      </a:lnTo>
                      <a:lnTo>
                        <a:pt x="139" y="186"/>
                      </a:lnTo>
                      <a:lnTo>
                        <a:pt x="138" y="186"/>
                      </a:lnTo>
                      <a:lnTo>
                        <a:pt x="109" y="182"/>
                      </a:lnTo>
                      <a:lnTo>
                        <a:pt x="108" y="180"/>
                      </a:lnTo>
                      <a:lnTo>
                        <a:pt x="79" y="163"/>
                      </a:lnTo>
                      <a:lnTo>
                        <a:pt x="62" y="165"/>
                      </a:lnTo>
                      <a:lnTo>
                        <a:pt x="34" y="191"/>
                      </a:lnTo>
                      <a:lnTo>
                        <a:pt x="33" y="191"/>
                      </a:lnTo>
                      <a:lnTo>
                        <a:pt x="32" y="192"/>
                      </a:lnTo>
                      <a:lnTo>
                        <a:pt x="10" y="194"/>
                      </a:lnTo>
                      <a:lnTo>
                        <a:pt x="23" y="215"/>
                      </a:lnTo>
                      <a:lnTo>
                        <a:pt x="34" y="207"/>
                      </a:lnTo>
                      <a:lnTo>
                        <a:pt x="34" y="206"/>
                      </a:lnTo>
                      <a:lnTo>
                        <a:pt x="35" y="207"/>
                      </a:lnTo>
                      <a:lnTo>
                        <a:pt x="62" y="209"/>
                      </a:lnTo>
                      <a:lnTo>
                        <a:pt x="64" y="209"/>
                      </a:lnTo>
                      <a:lnTo>
                        <a:pt x="66" y="212"/>
                      </a:lnTo>
                      <a:lnTo>
                        <a:pt x="70" y="231"/>
                      </a:lnTo>
                      <a:lnTo>
                        <a:pt x="85" y="241"/>
                      </a:lnTo>
                      <a:lnTo>
                        <a:pt x="99" y="234"/>
                      </a:lnTo>
                      <a:lnTo>
                        <a:pt x="101" y="232"/>
                      </a:lnTo>
                      <a:lnTo>
                        <a:pt x="103" y="234"/>
                      </a:lnTo>
                      <a:lnTo>
                        <a:pt x="119" y="243"/>
                      </a:lnTo>
                      <a:lnTo>
                        <a:pt x="138" y="234"/>
                      </a:lnTo>
                      <a:lnTo>
                        <a:pt x="139" y="236"/>
                      </a:lnTo>
                      <a:lnTo>
                        <a:pt x="153" y="252"/>
                      </a:lnTo>
                      <a:lnTo>
                        <a:pt x="154" y="252"/>
                      </a:lnTo>
                      <a:lnTo>
                        <a:pt x="154" y="254"/>
                      </a:lnTo>
                      <a:lnTo>
                        <a:pt x="149" y="293"/>
                      </a:lnTo>
                      <a:lnTo>
                        <a:pt x="147" y="295"/>
                      </a:lnTo>
                      <a:lnTo>
                        <a:pt x="118" y="303"/>
                      </a:lnTo>
                      <a:lnTo>
                        <a:pt x="106" y="321"/>
                      </a:lnTo>
                      <a:lnTo>
                        <a:pt x="106" y="324"/>
                      </a:lnTo>
                      <a:lnTo>
                        <a:pt x="107" y="326"/>
                      </a:lnTo>
                      <a:lnTo>
                        <a:pt x="112" y="329"/>
                      </a:lnTo>
                      <a:lnTo>
                        <a:pt x="119" y="334"/>
                      </a:lnTo>
                      <a:lnTo>
                        <a:pt x="125" y="339"/>
                      </a:lnTo>
                      <a:lnTo>
                        <a:pt x="130" y="343"/>
                      </a:lnTo>
                      <a:lnTo>
                        <a:pt x="133" y="345"/>
                      </a:lnTo>
                      <a:lnTo>
                        <a:pt x="135" y="344"/>
                      </a:lnTo>
                      <a:lnTo>
                        <a:pt x="139" y="340"/>
                      </a:lnTo>
                      <a:lnTo>
                        <a:pt x="144" y="338"/>
                      </a:lnTo>
                      <a:lnTo>
                        <a:pt x="152" y="338"/>
                      </a:lnTo>
                      <a:lnTo>
                        <a:pt x="158" y="340"/>
                      </a:lnTo>
                      <a:lnTo>
                        <a:pt x="159" y="341"/>
                      </a:lnTo>
                      <a:lnTo>
                        <a:pt x="164" y="347"/>
                      </a:lnTo>
                      <a:lnTo>
                        <a:pt x="166" y="349"/>
                      </a:lnTo>
                      <a:lnTo>
                        <a:pt x="172" y="345"/>
                      </a:lnTo>
                      <a:lnTo>
                        <a:pt x="176" y="341"/>
                      </a:lnTo>
                      <a:lnTo>
                        <a:pt x="177" y="341"/>
                      </a:lnTo>
                      <a:lnTo>
                        <a:pt x="182" y="340"/>
                      </a:lnTo>
                      <a:lnTo>
                        <a:pt x="182" y="339"/>
                      </a:lnTo>
                      <a:lnTo>
                        <a:pt x="183" y="340"/>
                      </a:lnTo>
                      <a:lnTo>
                        <a:pt x="191" y="341"/>
                      </a:lnTo>
                      <a:lnTo>
                        <a:pt x="200" y="346"/>
                      </a:lnTo>
                      <a:lnTo>
                        <a:pt x="201" y="346"/>
                      </a:lnTo>
                      <a:lnTo>
                        <a:pt x="207" y="350"/>
                      </a:lnTo>
                      <a:lnTo>
                        <a:pt x="207" y="351"/>
                      </a:lnTo>
                      <a:lnTo>
                        <a:pt x="211" y="357"/>
                      </a:lnTo>
                      <a:lnTo>
                        <a:pt x="212" y="357"/>
                      </a:lnTo>
                      <a:lnTo>
                        <a:pt x="212" y="363"/>
                      </a:lnTo>
                      <a:lnTo>
                        <a:pt x="208" y="367"/>
                      </a:lnTo>
                      <a:lnTo>
                        <a:pt x="206" y="368"/>
                      </a:lnTo>
                      <a:lnTo>
                        <a:pt x="205" y="369"/>
                      </a:lnTo>
                      <a:lnTo>
                        <a:pt x="200" y="372"/>
                      </a:lnTo>
                      <a:lnTo>
                        <a:pt x="199" y="373"/>
                      </a:lnTo>
                      <a:lnTo>
                        <a:pt x="196" y="378"/>
                      </a:lnTo>
                      <a:lnTo>
                        <a:pt x="198" y="374"/>
                      </a:lnTo>
                      <a:lnTo>
                        <a:pt x="195" y="380"/>
                      </a:lnTo>
                      <a:lnTo>
                        <a:pt x="196" y="386"/>
                      </a:lnTo>
                      <a:lnTo>
                        <a:pt x="199" y="395"/>
                      </a:lnTo>
                      <a:lnTo>
                        <a:pt x="205" y="405"/>
                      </a:lnTo>
                      <a:lnTo>
                        <a:pt x="211" y="415"/>
                      </a:lnTo>
                      <a:lnTo>
                        <a:pt x="214" y="419"/>
                      </a:lnTo>
                      <a:lnTo>
                        <a:pt x="222" y="424"/>
                      </a:lnTo>
                      <a:lnTo>
                        <a:pt x="229" y="427"/>
                      </a:lnTo>
                      <a:lnTo>
                        <a:pt x="229" y="426"/>
                      </a:lnTo>
                      <a:lnTo>
                        <a:pt x="230" y="427"/>
                      </a:lnTo>
                      <a:lnTo>
                        <a:pt x="245" y="439"/>
                      </a:lnTo>
                      <a:lnTo>
                        <a:pt x="259" y="448"/>
                      </a:lnTo>
                      <a:lnTo>
                        <a:pt x="265" y="451"/>
                      </a:lnTo>
                      <a:lnTo>
                        <a:pt x="277" y="458"/>
                      </a:lnTo>
                      <a:lnTo>
                        <a:pt x="281" y="458"/>
                      </a:lnTo>
                      <a:lnTo>
                        <a:pt x="291" y="453"/>
                      </a:lnTo>
                      <a:lnTo>
                        <a:pt x="292" y="453"/>
                      </a:lnTo>
                      <a:lnTo>
                        <a:pt x="298" y="451"/>
                      </a:lnTo>
                      <a:lnTo>
                        <a:pt x="304" y="451"/>
                      </a:lnTo>
                      <a:lnTo>
                        <a:pt x="310" y="454"/>
                      </a:lnTo>
                      <a:lnTo>
                        <a:pt x="317" y="461"/>
                      </a:lnTo>
                      <a:lnTo>
                        <a:pt x="321" y="461"/>
                      </a:lnTo>
                      <a:lnTo>
                        <a:pt x="328" y="460"/>
                      </a:lnTo>
                      <a:lnTo>
                        <a:pt x="340" y="455"/>
                      </a:lnTo>
                      <a:lnTo>
                        <a:pt x="345" y="453"/>
                      </a:lnTo>
                      <a:lnTo>
                        <a:pt x="351" y="449"/>
                      </a:lnTo>
                      <a:lnTo>
                        <a:pt x="352" y="444"/>
                      </a:lnTo>
                      <a:lnTo>
                        <a:pt x="352" y="443"/>
                      </a:lnTo>
                      <a:lnTo>
                        <a:pt x="357" y="435"/>
                      </a:lnTo>
                      <a:lnTo>
                        <a:pt x="361" y="428"/>
                      </a:lnTo>
                      <a:lnTo>
                        <a:pt x="361" y="427"/>
                      </a:lnTo>
                      <a:lnTo>
                        <a:pt x="363" y="427"/>
                      </a:lnTo>
                      <a:lnTo>
                        <a:pt x="368" y="426"/>
                      </a:lnTo>
                      <a:lnTo>
                        <a:pt x="369" y="425"/>
                      </a:lnTo>
                      <a:lnTo>
                        <a:pt x="373" y="428"/>
                      </a:lnTo>
                      <a:lnTo>
                        <a:pt x="373" y="430"/>
                      </a:lnTo>
                      <a:lnTo>
                        <a:pt x="377" y="435"/>
                      </a:lnTo>
                      <a:lnTo>
                        <a:pt x="381" y="441"/>
                      </a:lnTo>
                      <a:lnTo>
                        <a:pt x="385" y="444"/>
                      </a:lnTo>
                      <a:lnTo>
                        <a:pt x="390" y="448"/>
                      </a:lnTo>
                      <a:lnTo>
                        <a:pt x="403" y="448"/>
                      </a:lnTo>
                      <a:lnTo>
                        <a:pt x="411" y="450"/>
                      </a:lnTo>
                      <a:lnTo>
                        <a:pt x="412" y="450"/>
                      </a:lnTo>
                      <a:lnTo>
                        <a:pt x="421" y="458"/>
                      </a:lnTo>
                      <a:lnTo>
                        <a:pt x="425" y="461"/>
                      </a:lnTo>
                      <a:lnTo>
                        <a:pt x="427" y="462"/>
                      </a:lnTo>
                      <a:lnTo>
                        <a:pt x="435" y="460"/>
                      </a:lnTo>
                      <a:lnTo>
                        <a:pt x="443" y="458"/>
                      </a:lnTo>
                      <a:lnTo>
                        <a:pt x="448" y="456"/>
                      </a:lnTo>
                      <a:lnTo>
                        <a:pt x="447" y="438"/>
                      </a:lnTo>
                      <a:lnTo>
                        <a:pt x="446" y="432"/>
                      </a:lnTo>
                      <a:lnTo>
                        <a:pt x="452" y="436"/>
                      </a:lnTo>
                      <a:lnTo>
                        <a:pt x="466" y="445"/>
                      </a:lnTo>
                      <a:lnTo>
                        <a:pt x="482" y="422"/>
                      </a:lnTo>
                      <a:lnTo>
                        <a:pt x="483" y="421"/>
                      </a:lnTo>
                      <a:lnTo>
                        <a:pt x="484" y="421"/>
                      </a:lnTo>
                      <a:lnTo>
                        <a:pt x="501" y="416"/>
                      </a:lnTo>
                      <a:lnTo>
                        <a:pt x="505" y="397"/>
                      </a:lnTo>
                      <a:lnTo>
                        <a:pt x="505" y="395"/>
                      </a:lnTo>
                      <a:lnTo>
                        <a:pt x="507" y="395"/>
                      </a:lnTo>
                      <a:lnTo>
                        <a:pt x="532" y="390"/>
                      </a:lnTo>
                      <a:lnTo>
                        <a:pt x="542" y="382"/>
                      </a:lnTo>
                      <a:lnTo>
                        <a:pt x="542" y="350"/>
                      </a:lnTo>
                      <a:lnTo>
                        <a:pt x="544" y="350"/>
                      </a:lnTo>
                      <a:lnTo>
                        <a:pt x="557" y="344"/>
                      </a:lnTo>
                      <a:lnTo>
                        <a:pt x="594" y="311"/>
                      </a:lnTo>
                      <a:lnTo>
                        <a:pt x="591" y="272"/>
                      </a:lnTo>
                      <a:lnTo>
                        <a:pt x="604" y="234"/>
                      </a:lnTo>
                      <a:lnTo>
                        <a:pt x="604" y="231"/>
                      </a:lnTo>
                      <a:lnTo>
                        <a:pt x="605" y="231"/>
                      </a:lnTo>
                      <a:lnTo>
                        <a:pt x="625" y="220"/>
                      </a:lnTo>
                      <a:lnTo>
                        <a:pt x="622" y="191"/>
                      </a:lnTo>
                      <a:lnTo>
                        <a:pt x="621" y="190"/>
                      </a:lnTo>
                      <a:lnTo>
                        <a:pt x="622" y="190"/>
                      </a:lnTo>
                      <a:lnTo>
                        <a:pt x="637" y="174"/>
                      </a:lnTo>
                      <a:lnTo>
                        <a:pt x="627" y="145"/>
                      </a:lnTo>
                      <a:lnTo>
                        <a:pt x="609" y="145"/>
                      </a:lnTo>
                      <a:lnTo>
                        <a:pt x="591" y="157"/>
                      </a:lnTo>
                      <a:lnTo>
                        <a:pt x="586" y="161"/>
                      </a:lnTo>
                      <a:lnTo>
                        <a:pt x="586" y="130"/>
                      </a:lnTo>
                      <a:lnTo>
                        <a:pt x="580" y="119"/>
                      </a:lnTo>
                      <a:lnTo>
                        <a:pt x="541" y="122"/>
                      </a:lnTo>
                      <a:lnTo>
                        <a:pt x="534" y="122"/>
                      </a:lnTo>
                      <a:lnTo>
                        <a:pt x="539" y="117"/>
                      </a:lnTo>
                      <a:lnTo>
                        <a:pt x="567" y="85"/>
                      </a:lnTo>
                      <a:lnTo>
                        <a:pt x="570" y="53"/>
                      </a:lnTo>
                      <a:lnTo>
                        <a:pt x="557" y="44"/>
                      </a:lnTo>
                      <a:lnTo>
                        <a:pt x="556" y="42"/>
                      </a:lnTo>
                      <a:lnTo>
                        <a:pt x="556" y="11"/>
                      </a:lnTo>
                      <a:lnTo>
                        <a:pt x="541" y="7"/>
                      </a:lnTo>
                      <a:close/>
                      <a:moveTo>
                        <a:pt x="541" y="0"/>
                      </a:moveTo>
                      <a:lnTo>
                        <a:pt x="542" y="1"/>
                      </a:lnTo>
                      <a:lnTo>
                        <a:pt x="559" y="6"/>
                      </a:lnTo>
                      <a:lnTo>
                        <a:pt x="562" y="6"/>
                      </a:lnTo>
                      <a:lnTo>
                        <a:pt x="562" y="40"/>
                      </a:lnTo>
                      <a:lnTo>
                        <a:pt x="575" y="50"/>
                      </a:lnTo>
                      <a:lnTo>
                        <a:pt x="576" y="51"/>
                      </a:lnTo>
                      <a:lnTo>
                        <a:pt x="576" y="52"/>
                      </a:lnTo>
                      <a:lnTo>
                        <a:pt x="573" y="86"/>
                      </a:lnTo>
                      <a:lnTo>
                        <a:pt x="571" y="87"/>
                      </a:lnTo>
                      <a:lnTo>
                        <a:pt x="571" y="88"/>
                      </a:lnTo>
                      <a:lnTo>
                        <a:pt x="548" y="115"/>
                      </a:lnTo>
                      <a:lnTo>
                        <a:pt x="581" y="113"/>
                      </a:lnTo>
                      <a:lnTo>
                        <a:pt x="582" y="111"/>
                      </a:lnTo>
                      <a:lnTo>
                        <a:pt x="584" y="114"/>
                      </a:lnTo>
                      <a:lnTo>
                        <a:pt x="591" y="127"/>
                      </a:lnTo>
                      <a:lnTo>
                        <a:pt x="592" y="128"/>
                      </a:lnTo>
                      <a:lnTo>
                        <a:pt x="592" y="149"/>
                      </a:lnTo>
                      <a:lnTo>
                        <a:pt x="608" y="139"/>
                      </a:lnTo>
                      <a:lnTo>
                        <a:pt x="631" y="139"/>
                      </a:lnTo>
                      <a:lnTo>
                        <a:pt x="632" y="142"/>
                      </a:lnTo>
                      <a:lnTo>
                        <a:pt x="643" y="174"/>
                      </a:lnTo>
                      <a:lnTo>
                        <a:pt x="643" y="176"/>
                      </a:lnTo>
                      <a:lnTo>
                        <a:pt x="642" y="177"/>
                      </a:lnTo>
                      <a:lnTo>
                        <a:pt x="628" y="192"/>
                      </a:lnTo>
                      <a:lnTo>
                        <a:pt x="631" y="221"/>
                      </a:lnTo>
                      <a:lnTo>
                        <a:pt x="631" y="223"/>
                      </a:lnTo>
                      <a:lnTo>
                        <a:pt x="630" y="224"/>
                      </a:lnTo>
                      <a:lnTo>
                        <a:pt x="610" y="236"/>
                      </a:lnTo>
                      <a:lnTo>
                        <a:pt x="597" y="274"/>
                      </a:lnTo>
                      <a:lnTo>
                        <a:pt x="601" y="312"/>
                      </a:lnTo>
                      <a:lnTo>
                        <a:pt x="601" y="313"/>
                      </a:lnTo>
                      <a:lnTo>
                        <a:pt x="599" y="315"/>
                      </a:lnTo>
                      <a:lnTo>
                        <a:pt x="561" y="349"/>
                      </a:lnTo>
                      <a:lnTo>
                        <a:pt x="559" y="350"/>
                      </a:lnTo>
                      <a:lnTo>
                        <a:pt x="548" y="355"/>
                      </a:lnTo>
                      <a:lnTo>
                        <a:pt x="548" y="385"/>
                      </a:lnTo>
                      <a:lnTo>
                        <a:pt x="547" y="386"/>
                      </a:lnTo>
                      <a:lnTo>
                        <a:pt x="535" y="395"/>
                      </a:lnTo>
                      <a:lnTo>
                        <a:pt x="534" y="395"/>
                      </a:lnTo>
                      <a:lnTo>
                        <a:pt x="534" y="396"/>
                      </a:lnTo>
                      <a:lnTo>
                        <a:pt x="511" y="401"/>
                      </a:lnTo>
                      <a:lnTo>
                        <a:pt x="507" y="419"/>
                      </a:lnTo>
                      <a:lnTo>
                        <a:pt x="505" y="421"/>
                      </a:lnTo>
                      <a:lnTo>
                        <a:pt x="486" y="427"/>
                      </a:lnTo>
                      <a:lnTo>
                        <a:pt x="469" y="451"/>
                      </a:lnTo>
                      <a:lnTo>
                        <a:pt x="466" y="450"/>
                      </a:lnTo>
                      <a:lnTo>
                        <a:pt x="465" y="451"/>
                      </a:lnTo>
                      <a:lnTo>
                        <a:pt x="453" y="444"/>
                      </a:lnTo>
                      <a:lnTo>
                        <a:pt x="454" y="459"/>
                      </a:lnTo>
                      <a:lnTo>
                        <a:pt x="454" y="462"/>
                      </a:lnTo>
                      <a:lnTo>
                        <a:pt x="449" y="462"/>
                      </a:lnTo>
                      <a:lnTo>
                        <a:pt x="444" y="464"/>
                      </a:lnTo>
                      <a:lnTo>
                        <a:pt x="436" y="466"/>
                      </a:lnTo>
                      <a:lnTo>
                        <a:pt x="429" y="468"/>
                      </a:lnTo>
                      <a:lnTo>
                        <a:pt x="427" y="468"/>
                      </a:lnTo>
                      <a:lnTo>
                        <a:pt x="423" y="467"/>
                      </a:lnTo>
                      <a:lnTo>
                        <a:pt x="418" y="462"/>
                      </a:lnTo>
                      <a:lnTo>
                        <a:pt x="409" y="456"/>
                      </a:lnTo>
                      <a:lnTo>
                        <a:pt x="402" y="454"/>
                      </a:lnTo>
                      <a:lnTo>
                        <a:pt x="386" y="454"/>
                      </a:lnTo>
                      <a:lnTo>
                        <a:pt x="386" y="453"/>
                      </a:lnTo>
                      <a:lnTo>
                        <a:pt x="381" y="449"/>
                      </a:lnTo>
                      <a:lnTo>
                        <a:pt x="380" y="449"/>
                      </a:lnTo>
                      <a:lnTo>
                        <a:pt x="377" y="444"/>
                      </a:lnTo>
                      <a:lnTo>
                        <a:pt x="372" y="438"/>
                      </a:lnTo>
                      <a:lnTo>
                        <a:pt x="368" y="433"/>
                      </a:lnTo>
                      <a:lnTo>
                        <a:pt x="369" y="433"/>
                      </a:lnTo>
                      <a:lnTo>
                        <a:pt x="368" y="432"/>
                      </a:lnTo>
                      <a:lnTo>
                        <a:pt x="365" y="433"/>
                      </a:lnTo>
                      <a:lnTo>
                        <a:pt x="358" y="445"/>
                      </a:lnTo>
                      <a:lnTo>
                        <a:pt x="356" y="453"/>
                      </a:lnTo>
                      <a:lnTo>
                        <a:pt x="355" y="454"/>
                      </a:lnTo>
                      <a:lnTo>
                        <a:pt x="349" y="458"/>
                      </a:lnTo>
                      <a:lnTo>
                        <a:pt x="345" y="460"/>
                      </a:lnTo>
                      <a:lnTo>
                        <a:pt x="343" y="461"/>
                      </a:lnTo>
                      <a:lnTo>
                        <a:pt x="337" y="464"/>
                      </a:lnTo>
                      <a:lnTo>
                        <a:pt x="340" y="462"/>
                      </a:lnTo>
                      <a:lnTo>
                        <a:pt x="329" y="466"/>
                      </a:lnTo>
                      <a:lnTo>
                        <a:pt x="322" y="467"/>
                      </a:lnTo>
                      <a:lnTo>
                        <a:pt x="314" y="467"/>
                      </a:lnTo>
                      <a:lnTo>
                        <a:pt x="314" y="466"/>
                      </a:lnTo>
                      <a:lnTo>
                        <a:pt x="310" y="462"/>
                      </a:lnTo>
                      <a:lnTo>
                        <a:pt x="309" y="462"/>
                      </a:lnTo>
                      <a:lnTo>
                        <a:pt x="308" y="460"/>
                      </a:lnTo>
                      <a:lnTo>
                        <a:pt x="302" y="458"/>
                      </a:lnTo>
                      <a:lnTo>
                        <a:pt x="299" y="458"/>
                      </a:lnTo>
                      <a:lnTo>
                        <a:pt x="293" y="459"/>
                      </a:lnTo>
                      <a:lnTo>
                        <a:pt x="283" y="464"/>
                      </a:lnTo>
                      <a:lnTo>
                        <a:pt x="275" y="464"/>
                      </a:lnTo>
                      <a:lnTo>
                        <a:pt x="266" y="460"/>
                      </a:lnTo>
                      <a:lnTo>
                        <a:pt x="268" y="460"/>
                      </a:lnTo>
                      <a:lnTo>
                        <a:pt x="266" y="459"/>
                      </a:lnTo>
                      <a:lnTo>
                        <a:pt x="257" y="453"/>
                      </a:lnTo>
                      <a:lnTo>
                        <a:pt x="248" y="448"/>
                      </a:lnTo>
                      <a:lnTo>
                        <a:pt x="248" y="449"/>
                      </a:lnTo>
                      <a:lnTo>
                        <a:pt x="241" y="445"/>
                      </a:lnTo>
                      <a:lnTo>
                        <a:pt x="241" y="444"/>
                      </a:lnTo>
                      <a:lnTo>
                        <a:pt x="227" y="432"/>
                      </a:lnTo>
                      <a:lnTo>
                        <a:pt x="227" y="433"/>
                      </a:lnTo>
                      <a:lnTo>
                        <a:pt x="218" y="430"/>
                      </a:lnTo>
                      <a:lnTo>
                        <a:pt x="219" y="430"/>
                      </a:lnTo>
                      <a:lnTo>
                        <a:pt x="218" y="428"/>
                      </a:lnTo>
                      <a:lnTo>
                        <a:pt x="211" y="424"/>
                      </a:lnTo>
                      <a:lnTo>
                        <a:pt x="206" y="419"/>
                      </a:lnTo>
                      <a:lnTo>
                        <a:pt x="200" y="409"/>
                      </a:lnTo>
                      <a:lnTo>
                        <a:pt x="193" y="397"/>
                      </a:lnTo>
                      <a:lnTo>
                        <a:pt x="193" y="396"/>
                      </a:lnTo>
                      <a:lnTo>
                        <a:pt x="190" y="387"/>
                      </a:lnTo>
                      <a:lnTo>
                        <a:pt x="189" y="380"/>
                      </a:lnTo>
                      <a:lnTo>
                        <a:pt x="188" y="378"/>
                      </a:lnTo>
                      <a:lnTo>
                        <a:pt x="189" y="378"/>
                      </a:lnTo>
                      <a:lnTo>
                        <a:pt x="191" y="372"/>
                      </a:lnTo>
                      <a:lnTo>
                        <a:pt x="193" y="369"/>
                      </a:lnTo>
                      <a:lnTo>
                        <a:pt x="193" y="367"/>
                      </a:lnTo>
                      <a:lnTo>
                        <a:pt x="195" y="367"/>
                      </a:lnTo>
                      <a:lnTo>
                        <a:pt x="202" y="363"/>
                      </a:lnTo>
                      <a:lnTo>
                        <a:pt x="204" y="362"/>
                      </a:lnTo>
                      <a:lnTo>
                        <a:pt x="206" y="361"/>
                      </a:lnTo>
                      <a:lnTo>
                        <a:pt x="202" y="355"/>
                      </a:lnTo>
                      <a:lnTo>
                        <a:pt x="198" y="351"/>
                      </a:lnTo>
                      <a:lnTo>
                        <a:pt x="190" y="347"/>
                      </a:lnTo>
                      <a:lnTo>
                        <a:pt x="183" y="346"/>
                      </a:lnTo>
                      <a:lnTo>
                        <a:pt x="178" y="347"/>
                      </a:lnTo>
                      <a:lnTo>
                        <a:pt x="175" y="351"/>
                      </a:lnTo>
                      <a:lnTo>
                        <a:pt x="167" y="355"/>
                      </a:lnTo>
                      <a:lnTo>
                        <a:pt x="166" y="355"/>
                      </a:lnTo>
                      <a:lnTo>
                        <a:pt x="162" y="353"/>
                      </a:lnTo>
                      <a:lnTo>
                        <a:pt x="161" y="352"/>
                      </a:lnTo>
                      <a:lnTo>
                        <a:pt x="160" y="352"/>
                      </a:lnTo>
                      <a:lnTo>
                        <a:pt x="155" y="346"/>
                      </a:lnTo>
                      <a:lnTo>
                        <a:pt x="149" y="344"/>
                      </a:lnTo>
                      <a:lnTo>
                        <a:pt x="147" y="344"/>
                      </a:lnTo>
                      <a:lnTo>
                        <a:pt x="142" y="346"/>
                      </a:lnTo>
                      <a:lnTo>
                        <a:pt x="138" y="349"/>
                      </a:lnTo>
                      <a:lnTo>
                        <a:pt x="137" y="349"/>
                      </a:lnTo>
                      <a:lnTo>
                        <a:pt x="137" y="350"/>
                      </a:lnTo>
                      <a:lnTo>
                        <a:pt x="133" y="351"/>
                      </a:lnTo>
                      <a:lnTo>
                        <a:pt x="131" y="351"/>
                      </a:lnTo>
                      <a:lnTo>
                        <a:pt x="126" y="349"/>
                      </a:lnTo>
                      <a:lnTo>
                        <a:pt x="127" y="349"/>
                      </a:lnTo>
                      <a:lnTo>
                        <a:pt x="126" y="347"/>
                      </a:lnTo>
                      <a:lnTo>
                        <a:pt x="121" y="344"/>
                      </a:lnTo>
                      <a:lnTo>
                        <a:pt x="115" y="339"/>
                      </a:lnTo>
                      <a:lnTo>
                        <a:pt x="108" y="334"/>
                      </a:lnTo>
                      <a:lnTo>
                        <a:pt x="103" y="330"/>
                      </a:lnTo>
                      <a:lnTo>
                        <a:pt x="103" y="332"/>
                      </a:lnTo>
                      <a:lnTo>
                        <a:pt x="101" y="330"/>
                      </a:lnTo>
                      <a:lnTo>
                        <a:pt x="99" y="329"/>
                      </a:lnTo>
                      <a:lnTo>
                        <a:pt x="99" y="318"/>
                      </a:lnTo>
                      <a:lnTo>
                        <a:pt x="114" y="298"/>
                      </a:lnTo>
                      <a:lnTo>
                        <a:pt x="115" y="297"/>
                      </a:lnTo>
                      <a:lnTo>
                        <a:pt x="116" y="297"/>
                      </a:lnTo>
                      <a:lnTo>
                        <a:pt x="143" y="289"/>
                      </a:lnTo>
                      <a:lnTo>
                        <a:pt x="148" y="255"/>
                      </a:lnTo>
                      <a:lnTo>
                        <a:pt x="136" y="242"/>
                      </a:lnTo>
                      <a:lnTo>
                        <a:pt x="119" y="251"/>
                      </a:lnTo>
                      <a:lnTo>
                        <a:pt x="118" y="251"/>
                      </a:lnTo>
                      <a:lnTo>
                        <a:pt x="116" y="249"/>
                      </a:lnTo>
                      <a:lnTo>
                        <a:pt x="102" y="240"/>
                      </a:lnTo>
                      <a:lnTo>
                        <a:pt x="85" y="248"/>
                      </a:lnTo>
                      <a:lnTo>
                        <a:pt x="84" y="248"/>
                      </a:lnTo>
                      <a:lnTo>
                        <a:pt x="83" y="247"/>
                      </a:lnTo>
                      <a:lnTo>
                        <a:pt x="66" y="236"/>
                      </a:lnTo>
                      <a:lnTo>
                        <a:pt x="64" y="236"/>
                      </a:lnTo>
                      <a:lnTo>
                        <a:pt x="64" y="235"/>
                      </a:lnTo>
                      <a:lnTo>
                        <a:pt x="60" y="215"/>
                      </a:lnTo>
                      <a:lnTo>
                        <a:pt x="37" y="213"/>
                      </a:lnTo>
                      <a:lnTo>
                        <a:pt x="24" y="221"/>
                      </a:lnTo>
                      <a:lnTo>
                        <a:pt x="21" y="224"/>
                      </a:lnTo>
                      <a:lnTo>
                        <a:pt x="20" y="221"/>
                      </a:lnTo>
                      <a:lnTo>
                        <a:pt x="3" y="192"/>
                      </a:lnTo>
                      <a:lnTo>
                        <a:pt x="0" y="188"/>
                      </a:lnTo>
                      <a:lnTo>
                        <a:pt x="5" y="188"/>
                      </a:lnTo>
                      <a:lnTo>
                        <a:pt x="30" y="186"/>
                      </a:lnTo>
                      <a:lnTo>
                        <a:pt x="60" y="159"/>
                      </a:lnTo>
                      <a:lnTo>
                        <a:pt x="61" y="159"/>
                      </a:lnTo>
                      <a:lnTo>
                        <a:pt x="79" y="157"/>
                      </a:lnTo>
                      <a:lnTo>
                        <a:pt x="80" y="156"/>
                      </a:lnTo>
                      <a:lnTo>
                        <a:pt x="81" y="157"/>
                      </a:lnTo>
                      <a:lnTo>
                        <a:pt x="112" y="176"/>
                      </a:lnTo>
                      <a:lnTo>
                        <a:pt x="137" y="180"/>
                      </a:lnTo>
                      <a:lnTo>
                        <a:pt x="149" y="167"/>
                      </a:lnTo>
                      <a:lnTo>
                        <a:pt x="152" y="157"/>
                      </a:lnTo>
                      <a:lnTo>
                        <a:pt x="152" y="155"/>
                      </a:lnTo>
                      <a:lnTo>
                        <a:pt x="154" y="155"/>
                      </a:lnTo>
                      <a:lnTo>
                        <a:pt x="167" y="150"/>
                      </a:lnTo>
                      <a:lnTo>
                        <a:pt x="184" y="133"/>
                      </a:lnTo>
                      <a:lnTo>
                        <a:pt x="185" y="133"/>
                      </a:lnTo>
                      <a:lnTo>
                        <a:pt x="208" y="128"/>
                      </a:lnTo>
                      <a:lnTo>
                        <a:pt x="214" y="114"/>
                      </a:lnTo>
                      <a:lnTo>
                        <a:pt x="216" y="113"/>
                      </a:lnTo>
                      <a:lnTo>
                        <a:pt x="237" y="98"/>
                      </a:lnTo>
                      <a:lnTo>
                        <a:pt x="240" y="97"/>
                      </a:lnTo>
                      <a:lnTo>
                        <a:pt x="252" y="120"/>
                      </a:lnTo>
                      <a:lnTo>
                        <a:pt x="269" y="121"/>
                      </a:lnTo>
                      <a:lnTo>
                        <a:pt x="271" y="121"/>
                      </a:lnTo>
                      <a:lnTo>
                        <a:pt x="283" y="132"/>
                      </a:lnTo>
                      <a:lnTo>
                        <a:pt x="305" y="122"/>
                      </a:lnTo>
                      <a:lnTo>
                        <a:pt x="309" y="105"/>
                      </a:lnTo>
                      <a:lnTo>
                        <a:pt x="309" y="104"/>
                      </a:lnTo>
                      <a:lnTo>
                        <a:pt x="310" y="103"/>
                      </a:lnTo>
                      <a:lnTo>
                        <a:pt x="326" y="93"/>
                      </a:lnTo>
                      <a:lnTo>
                        <a:pt x="327" y="92"/>
                      </a:lnTo>
                      <a:lnTo>
                        <a:pt x="328" y="93"/>
                      </a:lnTo>
                      <a:lnTo>
                        <a:pt x="345" y="103"/>
                      </a:lnTo>
                      <a:lnTo>
                        <a:pt x="354" y="88"/>
                      </a:lnTo>
                      <a:lnTo>
                        <a:pt x="355" y="87"/>
                      </a:lnTo>
                      <a:lnTo>
                        <a:pt x="373" y="87"/>
                      </a:lnTo>
                      <a:lnTo>
                        <a:pt x="372" y="68"/>
                      </a:lnTo>
                      <a:lnTo>
                        <a:pt x="371" y="65"/>
                      </a:lnTo>
                      <a:lnTo>
                        <a:pt x="374" y="65"/>
                      </a:lnTo>
                      <a:lnTo>
                        <a:pt x="394" y="59"/>
                      </a:lnTo>
                      <a:lnTo>
                        <a:pt x="395" y="58"/>
                      </a:lnTo>
                      <a:lnTo>
                        <a:pt x="396" y="61"/>
                      </a:lnTo>
                      <a:lnTo>
                        <a:pt x="400" y="64"/>
                      </a:lnTo>
                      <a:lnTo>
                        <a:pt x="411" y="41"/>
                      </a:lnTo>
                      <a:lnTo>
                        <a:pt x="412" y="40"/>
                      </a:lnTo>
                      <a:lnTo>
                        <a:pt x="431" y="40"/>
                      </a:lnTo>
                      <a:lnTo>
                        <a:pt x="443" y="42"/>
                      </a:lnTo>
                      <a:lnTo>
                        <a:pt x="450" y="19"/>
                      </a:lnTo>
                      <a:lnTo>
                        <a:pt x="450" y="16"/>
                      </a:lnTo>
                      <a:lnTo>
                        <a:pt x="454" y="17"/>
                      </a:lnTo>
                      <a:lnTo>
                        <a:pt x="469" y="21"/>
                      </a:lnTo>
                      <a:lnTo>
                        <a:pt x="470" y="22"/>
                      </a:lnTo>
                      <a:lnTo>
                        <a:pt x="480" y="33"/>
                      </a:lnTo>
                      <a:lnTo>
                        <a:pt x="500" y="6"/>
                      </a:lnTo>
                      <a:lnTo>
                        <a:pt x="501" y="4"/>
                      </a:lnTo>
                      <a:lnTo>
                        <a:pt x="504" y="5"/>
                      </a:lnTo>
                      <a:lnTo>
                        <a:pt x="524" y="11"/>
                      </a:lnTo>
                      <a:lnTo>
                        <a:pt x="540" y="1"/>
                      </a:lnTo>
                      <a:lnTo>
                        <a:pt x="54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4" name="Freeform 23"/>
                <p:cNvSpPr>
                  <a:spLocks/>
                </p:cNvSpPr>
                <p:nvPr/>
              </p:nvSpPr>
              <p:spPr bwMode="auto">
                <a:xfrm>
                  <a:off x="5398320" y="5441073"/>
                  <a:ext cx="330200" cy="292100"/>
                </a:xfrm>
                <a:custGeom>
                  <a:avLst/>
                  <a:gdLst/>
                  <a:ahLst/>
                  <a:cxnLst>
                    <a:cxn ang="0">
                      <a:pos x="189" y="2"/>
                    </a:cxn>
                    <a:cxn ang="0">
                      <a:pos x="203" y="8"/>
                    </a:cxn>
                    <a:cxn ang="0">
                      <a:pos x="207" y="20"/>
                    </a:cxn>
                    <a:cxn ang="0">
                      <a:pos x="208" y="33"/>
                    </a:cxn>
                    <a:cxn ang="0">
                      <a:pos x="202" y="42"/>
                    </a:cxn>
                    <a:cxn ang="0">
                      <a:pos x="189" y="50"/>
                    </a:cxn>
                    <a:cxn ang="0">
                      <a:pos x="175" y="75"/>
                    </a:cxn>
                    <a:cxn ang="0">
                      <a:pos x="170" y="102"/>
                    </a:cxn>
                    <a:cxn ang="0">
                      <a:pos x="167" y="120"/>
                    </a:cxn>
                    <a:cxn ang="0">
                      <a:pos x="155" y="132"/>
                    </a:cxn>
                    <a:cxn ang="0">
                      <a:pos x="143" y="141"/>
                    </a:cxn>
                    <a:cxn ang="0">
                      <a:pos x="134" y="152"/>
                    </a:cxn>
                    <a:cxn ang="0">
                      <a:pos x="120" y="158"/>
                    </a:cxn>
                    <a:cxn ang="0">
                      <a:pos x="109" y="164"/>
                    </a:cxn>
                    <a:cxn ang="0">
                      <a:pos x="103" y="176"/>
                    </a:cxn>
                    <a:cxn ang="0">
                      <a:pos x="93" y="184"/>
                    </a:cxn>
                    <a:cxn ang="0">
                      <a:pos x="81" y="180"/>
                    </a:cxn>
                    <a:cxn ang="0">
                      <a:pos x="65" y="171"/>
                    </a:cxn>
                    <a:cxn ang="0">
                      <a:pos x="38" y="170"/>
                    </a:cxn>
                    <a:cxn ang="0">
                      <a:pos x="19" y="160"/>
                    </a:cxn>
                    <a:cxn ang="0">
                      <a:pos x="7" y="146"/>
                    </a:cxn>
                    <a:cxn ang="0">
                      <a:pos x="1" y="123"/>
                    </a:cxn>
                    <a:cxn ang="0">
                      <a:pos x="0" y="95"/>
                    </a:cxn>
                    <a:cxn ang="0">
                      <a:pos x="6" y="80"/>
                    </a:cxn>
                    <a:cxn ang="0">
                      <a:pos x="18" y="67"/>
                    </a:cxn>
                    <a:cxn ang="0">
                      <a:pos x="38" y="46"/>
                    </a:cxn>
                    <a:cxn ang="0">
                      <a:pos x="45" y="40"/>
                    </a:cxn>
                    <a:cxn ang="0">
                      <a:pos x="49" y="27"/>
                    </a:cxn>
                    <a:cxn ang="0">
                      <a:pos x="71" y="25"/>
                    </a:cxn>
                    <a:cxn ang="0">
                      <a:pos x="82" y="17"/>
                    </a:cxn>
                    <a:cxn ang="0">
                      <a:pos x="107" y="15"/>
                    </a:cxn>
                    <a:cxn ang="0">
                      <a:pos x="128" y="9"/>
                    </a:cxn>
                    <a:cxn ang="0">
                      <a:pos x="159" y="3"/>
                    </a:cxn>
                  </a:cxnLst>
                  <a:rect l="0" t="0" r="r" b="b"/>
                  <a:pathLst>
                    <a:path w="208" h="184">
                      <a:moveTo>
                        <a:pt x="174" y="0"/>
                      </a:moveTo>
                      <a:lnTo>
                        <a:pt x="189" y="2"/>
                      </a:lnTo>
                      <a:lnTo>
                        <a:pt x="198" y="5"/>
                      </a:lnTo>
                      <a:lnTo>
                        <a:pt x="203" y="8"/>
                      </a:lnTo>
                      <a:lnTo>
                        <a:pt x="207" y="12"/>
                      </a:lnTo>
                      <a:lnTo>
                        <a:pt x="207" y="20"/>
                      </a:lnTo>
                      <a:lnTo>
                        <a:pt x="208" y="28"/>
                      </a:lnTo>
                      <a:lnTo>
                        <a:pt x="208" y="33"/>
                      </a:lnTo>
                      <a:lnTo>
                        <a:pt x="205" y="38"/>
                      </a:lnTo>
                      <a:lnTo>
                        <a:pt x="202" y="42"/>
                      </a:lnTo>
                      <a:lnTo>
                        <a:pt x="192" y="46"/>
                      </a:lnTo>
                      <a:lnTo>
                        <a:pt x="189" y="50"/>
                      </a:lnTo>
                      <a:lnTo>
                        <a:pt x="182" y="61"/>
                      </a:lnTo>
                      <a:lnTo>
                        <a:pt x="175" y="75"/>
                      </a:lnTo>
                      <a:lnTo>
                        <a:pt x="172" y="91"/>
                      </a:lnTo>
                      <a:lnTo>
                        <a:pt x="170" y="102"/>
                      </a:lnTo>
                      <a:lnTo>
                        <a:pt x="169" y="112"/>
                      </a:lnTo>
                      <a:lnTo>
                        <a:pt x="167" y="120"/>
                      </a:lnTo>
                      <a:lnTo>
                        <a:pt x="162" y="127"/>
                      </a:lnTo>
                      <a:lnTo>
                        <a:pt x="155" y="132"/>
                      </a:lnTo>
                      <a:lnTo>
                        <a:pt x="149" y="136"/>
                      </a:lnTo>
                      <a:lnTo>
                        <a:pt x="143" y="141"/>
                      </a:lnTo>
                      <a:lnTo>
                        <a:pt x="138" y="148"/>
                      </a:lnTo>
                      <a:lnTo>
                        <a:pt x="134" y="152"/>
                      </a:lnTo>
                      <a:lnTo>
                        <a:pt x="128" y="155"/>
                      </a:lnTo>
                      <a:lnTo>
                        <a:pt x="120" y="158"/>
                      </a:lnTo>
                      <a:lnTo>
                        <a:pt x="114" y="159"/>
                      </a:lnTo>
                      <a:lnTo>
                        <a:pt x="109" y="164"/>
                      </a:lnTo>
                      <a:lnTo>
                        <a:pt x="106" y="170"/>
                      </a:lnTo>
                      <a:lnTo>
                        <a:pt x="103" y="176"/>
                      </a:lnTo>
                      <a:lnTo>
                        <a:pt x="99" y="181"/>
                      </a:lnTo>
                      <a:lnTo>
                        <a:pt x="93" y="184"/>
                      </a:lnTo>
                      <a:lnTo>
                        <a:pt x="87" y="183"/>
                      </a:lnTo>
                      <a:lnTo>
                        <a:pt x="81" y="180"/>
                      </a:lnTo>
                      <a:lnTo>
                        <a:pt x="71" y="175"/>
                      </a:lnTo>
                      <a:lnTo>
                        <a:pt x="65" y="171"/>
                      </a:lnTo>
                      <a:lnTo>
                        <a:pt x="48" y="171"/>
                      </a:lnTo>
                      <a:lnTo>
                        <a:pt x="38" y="170"/>
                      </a:lnTo>
                      <a:lnTo>
                        <a:pt x="28" y="166"/>
                      </a:lnTo>
                      <a:lnTo>
                        <a:pt x="19" y="160"/>
                      </a:lnTo>
                      <a:lnTo>
                        <a:pt x="12" y="154"/>
                      </a:lnTo>
                      <a:lnTo>
                        <a:pt x="7" y="146"/>
                      </a:lnTo>
                      <a:lnTo>
                        <a:pt x="3" y="136"/>
                      </a:lnTo>
                      <a:lnTo>
                        <a:pt x="1" y="123"/>
                      </a:lnTo>
                      <a:lnTo>
                        <a:pt x="0" y="108"/>
                      </a:lnTo>
                      <a:lnTo>
                        <a:pt x="0" y="95"/>
                      </a:lnTo>
                      <a:lnTo>
                        <a:pt x="2" y="86"/>
                      </a:lnTo>
                      <a:lnTo>
                        <a:pt x="6" y="80"/>
                      </a:lnTo>
                      <a:lnTo>
                        <a:pt x="11" y="74"/>
                      </a:lnTo>
                      <a:lnTo>
                        <a:pt x="18" y="67"/>
                      </a:lnTo>
                      <a:lnTo>
                        <a:pt x="24" y="58"/>
                      </a:lnTo>
                      <a:lnTo>
                        <a:pt x="38" y="46"/>
                      </a:lnTo>
                      <a:lnTo>
                        <a:pt x="42" y="42"/>
                      </a:lnTo>
                      <a:lnTo>
                        <a:pt x="45" y="40"/>
                      </a:lnTo>
                      <a:lnTo>
                        <a:pt x="47" y="28"/>
                      </a:lnTo>
                      <a:lnTo>
                        <a:pt x="49" y="27"/>
                      </a:lnTo>
                      <a:lnTo>
                        <a:pt x="68" y="27"/>
                      </a:lnTo>
                      <a:lnTo>
                        <a:pt x="71" y="25"/>
                      </a:lnTo>
                      <a:lnTo>
                        <a:pt x="76" y="22"/>
                      </a:lnTo>
                      <a:lnTo>
                        <a:pt x="82" y="17"/>
                      </a:lnTo>
                      <a:lnTo>
                        <a:pt x="88" y="15"/>
                      </a:lnTo>
                      <a:lnTo>
                        <a:pt x="107" y="15"/>
                      </a:lnTo>
                      <a:lnTo>
                        <a:pt x="117" y="12"/>
                      </a:lnTo>
                      <a:lnTo>
                        <a:pt x="128" y="9"/>
                      </a:lnTo>
                      <a:lnTo>
                        <a:pt x="138" y="8"/>
                      </a:lnTo>
                      <a:lnTo>
                        <a:pt x="159" y="3"/>
                      </a:lnTo>
                      <a:lnTo>
                        <a:pt x="1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5" name="Freeform 24"/>
                <p:cNvSpPr>
                  <a:spLocks noEditPoints="1"/>
                </p:cNvSpPr>
                <p:nvPr/>
              </p:nvSpPr>
              <p:spPr bwMode="auto">
                <a:xfrm>
                  <a:off x="5393558" y="5437898"/>
                  <a:ext cx="341313" cy="301625"/>
                </a:xfrm>
                <a:custGeom>
                  <a:avLst/>
                  <a:gdLst/>
                  <a:ahLst/>
                  <a:cxnLst>
                    <a:cxn ang="0">
                      <a:pos x="142" y="13"/>
                    </a:cxn>
                    <a:cxn ang="0">
                      <a:pos x="132" y="14"/>
                    </a:cxn>
                    <a:cxn ang="0">
                      <a:pos x="92" y="21"/>
                    </a:cxn>
                    <a:cxn ang="0">
                      <a:pos x="80" y="28"/>
                    </a:cxn>
                    <a:cxn ang="0">
                      <a:pos x="54" y="33"/>
                    </a:cxn>
                    <a:cxn ang="0">
                      <a:pos x="46" y="47"/>
                    </a:cxn>
                    <a:cxn ang="0">
                      <a:pos x="23" y="71"/>
                    </a:cxn>
                    <a:cxn ang="0">
                      <a:pos x="9" y="90"/>
                    </a:cxn>
                    <a:cxn ang="0">
                      <a:pos x="8" y="125"/>
                    </a:cxn>
                    <a:cxn ang="0">
                      <a:pos x="12" y="146"/>
                    </a:cxn>
                    <a:cxn ang="0">
                      <a:pos x="33" y="166"/>
                    </a:cxn>
                    <a:cxn ang="0">
                      <a:pos x="71" y="171"/>
                    </a:cxn>
                    <a:cxn ang="0">
                      <a:pos x="92" y="183"/>
                    </a:cxn>
                    <a:cxn ang="0">
                      <a:pos x="103" y="177"/>
                    </a:cxn>
                    <a:cxn ang="0">
                      <a:pos x="115" y="159"/>
                    </a:cxn>
                    <a:cxn ang="0">
                      <a:pos x="130" y="155"/>
                    </a:cxn>
                    <a:cxn ang="0">
                      <a:pos x="143" y="142"/>
                    </a:cxn>
                    <a:cxn ang="0">
                      <a:pos x="150" y="136"/>
                    </a:cxn>
                    <a:cxn ang="0">
                      <a:pos x="167" y="121"/>
                    </a:cxn>
                    <a:cxn ang="0">
                      <a:pos x="172" y="93"/>
                    </a:cxn>
                    <a:cxn ang="0">
                      <a:pos x="176" y="76"/>
                    </a:cxn>
                    <a:cxn ang="0">
                      <a:pos x="194" y="46"/>
                    </a:cxn>
                    <a:cxn ang="0">
                      <a:pos x="208" y="34"/>
                    </a:cxn>
                    <a:cxn ang="0">
                      <a:pos x="207" y="17"/>
                    </a:cxn>
                    <a:cxn ang="0">
                      <a:pos x="192" y="7"/>
                    </a:cxn>
                    <a:cxn ang="0">
                      <a:pos x="192" y="1"/>
                    </a:cxn>
                    <a:cxn ang="0">
                      <a:pos x="207" y="7"/>
                    </a:cxn>
                    <a:cxn ang="0">
                      <a:pos x="213" y="13"/>
                    </a:cxn>
                    <a:cxn ang="0">
                      <a:pos x="215" y="35"/>
                    </a:cxn>
                    <a:cxn ang="0">
                      <a:pos x="211" y="42"/>
                    </a:cxn>
                    <a:cxn ang="0">
                      <a:pos x="194" y="54"/>
                    </a:cxn>
                    <a:cxn ang="0">
                      <a:pos x="182" y="79"/>
                    </a:cxn>
                    <a:cxn ang="0">
                      <a:pos x="176" y="115"/>
                    </a:cxn>
                    <a:cxn ang="0">
                      <a:pos x="172" y="125"/>
                    </a:cxn>
                    <a:cxn ang="0">
                      <a:pos x="154" y="140"/>
                    </a:cxn>
                    <a:cxn ang="0">
                      <a:pos x="140" y="156"/>
                    </a:cxn>
                    <a:cxn ang="0">
                      <a:pos x="132" y="161"/>
                    </a:cxn>
                    <a:cxn ang="0">
                      <a:pos x="115" y="167"/>
                    </a:cxn>
                    <a:cxn ang="0">
                      <a:pos x="112" y="174"/>
                    </a:cxn>
                    <a:cxn ang="0">
                      <a:pos x="98" y="189"/>
                    </a:cxn>
                    <a:cxn ang="0">
                      <a:pos x="89" y="188"/>
                    </a:cxn>
                    <a:cxn ang="0">
                      <a:pos x="73" y="180"/>
                    </a:cxn>
                    <a:cxn ang="0">
                      <a:pos x="68" y="177"/>
                    </a:cxn>
                    <a:cxn ang="0">
                      <a:pos x="31" y="172"/>
                    </a:cxn>
                    <a:cxn ang="0">
                      <a:pos x="14" y="159"/>
                    </a:cxn>
                    <a:cxn ang="0">
                      <a:pos x="6" y="148"/>
                    </a:cxn>
                    <a:cxn ang="0">
                      <a:pos x="2" y="126"/>
                    </a:cxn>
                    <a:cxn ang="0">
                      <a:pos x="0" y="97"/>
                    </a:cxn>
                    <a:cxn ang="0">
                      <a:pos x="6" y="81"/>
                    </a:cxn>
                    <a:cxn ang="0">
                      <a:pos x="25" y="59"/>
                    </a:cxn>
                    <a:cxn ang="0">
                      <a:pos x="39" y="47"/>
                    </a:cxn>
                    <a:cxn ang="0">
                      <a:pos x="48" y="30"/>
                    </a:cxn>
                    <a:cxn ang="0">
                      <a:pos x="51" y="27"/>
                    </a:cxn>
                    <a:cxn ang="0">
                      <a:pos x="78" y="22"/>
                    </a:cxn>
                    <a:cxn ang="0">
                      <a:pos x="110" y="14"/>
                    </a:cxn>
                    <a:cxn ang="0">
                      <a:pos x="141" y="7"/>
                    </a:cxn>
                  </a:cxnLst>
                  <a:rect l="0" t="0" r="r" b="b"/>
                  <a:pathLst>
                    <a:path w="215" h="190">
                      <a:moveTo>
                        <a:pt x="178" y="6"/>
                      </a:moveTo>
                      <a:lnTo>
                        <a:pt x="164" y="8"/>
                      </a:lnTo>
                      <a:lnTo>
                        <a:pt x="142" y="13"/>
                      </a:lnTo>
                      <a:lnTo>
                        <a:pt x="142" y="12"/>
                      </a:lnTo>
                      <a:lnTo>
                        <a:pt x="141" y="13"/>
                      </a:lnTo>
                      <a:lnTo>
                        <a:pt x="132" y="14"/>
                      </a:lnTo>
                      <a:lnTo>
                        <a:pt x="121" y="18"/>
                      </a:lnTo>
                      <a:lnTo>
                        <a:pt x="112" y="21"/>
                      </a:lnTo>
                      <a:lnTo>
                        <a:pt x="92" y="21"/>
                      </a:lnTo>
                      <a:lnTo>
                        <a:pt x="86" y="23"/>
                      </a:lnTo>
                      <a:lnTo>
                        <a:pt x="81" y="27"/>
                      </a:lnTo>
                      <a:lnTo>
                        <a:pt x="80" y="28"/>
                      </a:lnTo>
                      <a:lnTo>
                        <a:pt x="73" y="31"/>
                      </a:lnTo>
                      <a:lnTo>
                        <a:pt x="72" y="33"/>
                      </a:lnTo>
                      <a:lnTo>
                        <a:pt x="54" y="33"/>
                      </a:lnTo>
                      <a:lnTo>
                        <a:pt x="51" y="44"/>
                      </a:lnTo>
                      <a:lnTo>
                        <a:pt x="49" y="46"/>
                      </a:lnTo>
                      <a:lnTo>
                        <a:pt x="46" y="47"/>
                      </a:lnTo>
                      <a:lnTo>
                        <a:pt x="44" y="51"/>
                      </a:lnTo>
                      <a:lnTo>
                        <a:pt x="29" y="63"/>
                      </a:lnTo>
                      <a:lnTo>
                        <a:pt x="23" y="71"/>
                      </a:lnTo>
                      <a:lnTo>
                        <a:pt x="16" y="79"/>
                      </a:lnTo>
                      <a:lnTo>
                        <a:pt x="11" y="85"/>
                      </a:lnTo>
                      <a:lnTo>
                        <a:pt x="9" y="90"/>
                      </a:lnTo>
                      <a:lnTo>
                        <a:pt x="6" y="98"/>
                      </a:lnTo>
                      <a:lnTo>
                        <a:pt x="6" y="110"/>
                      </a:lnTo>
                      <a:lnTo>
                        <a:pt x="8" y="125"/>
                      </a:lnTo>
                      <a:lnTo>
                        <a:pt x="10" y="137"/>
                      </a:lnTo>
                      <a:lnTo>
                        <a:pt x="14" y="146"/>
                      </a:lnTo>
                      <a:lnTo>
                        <a:pt x="12" y="146"/>
                      </a:lnTo>
                      <a:lnTo>
                        <a:pt x="17" y="154"/>
                      </a:lnTo>
                      <a:lnTo>
                        <a:pt x="25" y="160"/>
                      </a:lnTo>
                      <a:lnTo>
                        <a:pt x="33" y="166"/>
                      </a:lnTo>
                      <a:lnTo>
                        <a:pt x="43" y="169"/>
                      </a:lnTo>
                      <a:lnTo>
                        <a:pt x="51" y="171"/>
                      </a:lnTo>
                      <a:lnTo>
                        <a:pt x="71" y="171"/>
                      </a:lnTo>
                      <a:lnTo>
                        <a:pt x="83" y="178"/>
                      </a:lnTo>
                      <a:lnTo>
                        <a:pt x="86" y="179"/>
                      </a:lnTo>
                      <a:lnTo>
                        <a:pt x="92" y="183"/>
                      </a:lnTo>
                      <a:lnTo>
                        <a:pt x="96" y="184"/>
                      </a:lnTo>
                      <a:lnTo>
                        <a:pt x="101" y="180"/>
                      </a:lnTo>
                      <a:lnTo>
                        <a:pt x="103" y="177"/>
                      </a:lnTo>
                      <a:lnTo>
                        <a:pt x="107" y="171"/>
                      </a:lnTo>
                      <a:lnTo>
                        <a:pt x="109" y="165"/>
                      </a:lnTo>
                      <a:lnTo>
                        <a:pt x="115" y="159"/>
                      </a:lnTo>
                      <a:lnTo>
                        <a:pt x="117" y="159"/>
                      </a:lnTo>
                      <a:lnTo>
                        <a:pt x="123" y="157"/>
                      </a:lnTo>
                      <a:lnTo>
                        <a:pt x="130" y="155"/>
                      </a:lnTo>
                      <a:lnTo>
                        <a:pt x="136" y="151"/>
                      </a:lnTo>
                      <a:lnTo>
                        <a:pt x="138" y="149"/>
                      </a:lnTo>
                      <a:lnTo>
                        <a:pt x="143" y="142"/>
                      </a:lnTo>
                      <a:lnTo>
                        <a:pt x="143" y="140"/>
                      </a:lnTo>
                      <a:lnTo>
                        <a:pt x="144" y="140"/>
                      </a:lnTo>
                      <a:lnTo>
                        <a:pt x="150" y="136"/>
                      </a:lnTo>
                      <a:lnTo>
                        <a:pt x="156" y="132"/>
                      </a:lnTo>
                      <a:lnTo>
                        <a:pt x="162" y="127"/>
                      </a:lnTo>
                      <a:lnTo>
                        <a:pt x="167" y="121"/>
                      </a:lnTo>
                      <a:lnTo>
                        <a:pt x="170" y="114"/>
                      </a:lnTo>
                      <a:lnTo>
                        <a:pt x="171" y="104"/>
                      </a:lnTo>
                      <a:lnTo>
                        <a:pt x="172" y="93"/>
                      </a:lnTo>
                      <a:lnTo>
                        <a:pt x="176" y="77"/>
                      </a:lnTo>
                      <a:lnTo>
                        <a:pt x="175" y="77"/>
                      </a:lnTo>
                      <a:lnTo>
                        <a:pt x="176" y="76"/>
                      </a:lnTo>
                      <a:lnTo>
                        <a:pt x="183" y="62"/>
                      </a:lnTo>
                      <a:lnTo>
                        <a:pt x="189" y="51"/>
                      </a:lnTo>
                      <a:lnTo>
                        <a:pt x="194" y="46"/>
                      </a:lnTo>
                      <a:lnTo>
                        <a:pt x="204" y="41"/>
                      </a:lnTo>
                      <a:lnTo>
                        <a:pt x="206" y="39"/>
                      </a:lnTo>
                      <a:lnTo>
                        <a:pt x="208" y="34"/>
                      </a:lnTo>
                      <a:lnTo>
                        <a:pt x="208" y="31"/>
                      </a:lnTo>
                      <a:lnTo>
                        <a:pt x="207" y="23"/>
                      </a:lnTo>
                      <a:lnTo>
                        <a:pt x="207" y="17"/>
                      </a:lnTo>
                      <a:lnTo>
                        <a:pt x="205" y="13"/>
                      </a:lnTo>
                      <a:lnTo>
                        <a:pt x="200" y="11"/>
                      </a:lnTo>
                      <a:lnTo>
                        <a:pt x="192" y="7"/>
                      </a:lnTo>
                      <a:lnTo>
                        <a:pt x="178" y="6"/>
                      </a:lnTo>
                      <a:close/>
                      <a:moveTo>
                        <a:pt x="177" y="0"/>
                      </a:moveTo>
                      <a:lnTo>
                        <a:pt x="192" y="1"/>
                      </a:lnTo>
                      <a:lnTo>
                        <a:pt x="193" y="1"/>
                      </a:lnTo>
                      <a:lnTo>
                        <a:pt x="202" y="5"/>
                      </a:lnTo>
                      <a:lnTo>
                        <a:pt x="207" y="7"/>
                      </a:lnTo>
                      <a:lnTo>
                        <a:pt x="208" y="8"/>
                      </a:lnTo>
                      <a:lnTo>
                        <a:pt x="212" y="13"/>
                      </a:lnTo>
                      <a:lnTo>
                        <a:pt x="213" y="13"/>
                      </a:lnTo>
                      <a:lnTo>
                        <a:pt x="213" y="22"/>
                      </a:lnTo>
                      <a:lnTo>
                        <a:pt x="215" y="30"/>
                      </a:lnTo>
                      <a:lnTo>
                        <a:pt x="215" y="35"/>
                      </a:lnTo>
                      <a:lnTo>
                        <a:pt x="213" y="36"/>
                      </a:lnTo>
                      <a:lnTo>
                        <a:pt x="211" y="41"/>
                      </a:lnTo>
                      <a:lnTo>
                        <a:pt x="211" y="42"/>
                      </a:lnTo>
                      <a:lnTo>
                        <a:pt x="206" y="47"/>
                      </a:lnTo>
                      <a:lnTo>
                        <a:pt x="196" y="52"/>
                      </a:lnTo>
                      <a:lnTo>
                        <a:pt x="194" y="54"/>
                      </a:lnTo>
                      <a:lnTo>
                        <a:pt x="188" y="64"/>
                      </a:lnTo>
                      <a:lnTo>
                        <a:pt x="181" y="79"/>
                      </a:lnTo>
                      <a:lnTo>
                        <a:pt x="182" y="79"/>
                      </a:lnTo>
                      <a:lnTo>
                        <a:pt x="178" y="94"/>
                      </a:lnTo>
                      <a:lnTo>
                        <a:pt x="177" y="105"/>
                      </a:lnTo>
                      <a:lnTo>
                        <a:pt x="176" y="115"/>
                      </a:lnTo>
                      <a:lnTo>
                        <a:pt x="173" y="123"/>
                      </a:lnTo>
                      <a:lnTo>
                        <a:pt x="172" y="123"/>
                      </a:lnTo>
                      <a:lnTo>
                        <a:pt x="172" y="125"/>
                      </a:lnTo>
                      <a:lnTo>
                        <a:pt x="167" y="132"/>
                      </a:lnTo>
                      <a:lnTo>
                        <a:pt x="160" y="137"/>
                      </a:lnTo>
                      <a:lnTo>
                        <a:pt x="154" y="140"/>
                      </a:lnTo>
                      <a:lnTo>
                        <a:pt x="148" y="145"/>
                      </a:lnTo>
                      <a:lnTo>
                        <a:pt x="143" y="152"/>
                      </a:lnTo>
                      <a:lnTo>
                        <a:pt x="140" y="156"/>
                      </a:lnTo>
                      <a:lnTo>
                        <a:pt x="133" y="160"/>
                      </a:lnTo>
                      <a:lnTo>
                        <a:pt x="132" y="160"/>
                      </a:lnTo>
                      <a:lnTo>
                        <a:pt x="132" y="161"/>
                      </a:lnTo>
                      <a:lnTo>
                        <a:pt x="124" y="163"/>
                      </a:lnTo>
                      <a:lnTo>
                        <a:pt x="118" y="165"/>
                      </a:lnTo>
                      <a:lnTo>
                        <a:pt x="115" y="167"/>
                      </a:lnTo>
                      <a:lnTo>
                        <a:pt x="113" y="173"/>
                      </a:lnTo>
                      <a:lnTo>
                        <a:pt x="113" y="172"/>
                      </a:lnTo>
                      <a:lnTo>
                        <a:pt x="112" y="174"/>
                      </a:lnTo>
                      <a:lnTo>
                        <a:pt x="108" y="180"/>
                      </a:lnTo>
                      <a:lnTo>
                        <a:pt x="104" y="185"/>
                      </a:lnTo>
                      <a:lnTo>
                        <a:pt x="98" y="189"/>
                      </a:lnTo>
                      <a:lnTo>
                        <a:pt x="96" y="190"/>
                      </a:lnTo>
                      <a:lnTo>
                        <a:pt x="90" y="189"/>
                      </a:lnTo>
                      <a:lnTo>
                        <a:pt x="89" y="188"/>
                      </a:lnTo>
                      <a:lnTo>
                        <a:pt x="83" y="184"/>
                      </a:lnTo>
                      <a:lnTo>
                        <a:pt x="83" y="185"/>
                      </a:lnTo>
                      <a:lnTo>
                        <a:pt x="73" y="180"/>
                      </a:lnTo>
                      <a:lnTo>
                        <a:pt x="75" y="182"/>
                      </a:lnTo>
                      <a:lnTo>
                        <a:pt x="73" y="179"/>
                      </a:lnTo>
                      <a:lnTo>
                        <a:pt x="68" y="177"/>
                      </a:lnTo>
                      <a:lnTo>
                        <a:pt x="51" y="177"/>
                      </a:lnTo>
                      <a:lnTo>
                        <a:pt x="41" y="175"/>
                      </a:lnTo>
                      <a:lnTo>
                        <a:pt x="31" y="172"/>
                      </a:lnTo>
                      <a:lnTo>
                        <a:pt x="29" y="171"/>
                      </a:lnTo>
                      <a:lnTo>
                        <a:pt x="21" y="165"/>
                      </a:lnTo>
                      <a:lnTo>
                        <a:pt x="14" y="159"/>
                      </a:lnTo>
                      <a:lnTo>
                        <a:pt x="12" y="159"/>
                      </a:lnTo>
                      <a:lnTo>
                        <a:pt x="8" y="150"/>
                      </a:lnTo>
                      <a:lnTo>
                        <a:pt x="6" y="148"/>
                      </a:lnTo>
                      <a:lnTo>
                        <a:pt x="8" y="149"/>
                      </a:lnTo>
                      <a:lnTo>
                        <a:pt x="4" y="139"/>
                      </a:lnTo>
                      <a:lnTo>
                        <a:pt x="2" y="126"/>
                      </a:lnTo>
                      <a:lnTo>
                        <a:pt x="2" y="125"/>
                      </a:lnTo>
                      <a:lnTo>
                        <a:pt x="0" y="110"/>
                      </a:lnTo>
                      <a:lnTo>
                        <a:pt x="0" y="97"/>
                      </a:lnTo>
                      <a:lnTo>
                        <a:pt x="3" y="88"/>
                      </a:lnTo>
                      <a:lnTo>
                        <a:pt x="3" y="87"/>
                      </a:lnTo>
                      <a:lnTo>
                        <a:pt x="6" y="81"/>
                      </a:lnTo>
                      <a:lnTo>
                        <a:pt x="11" y="75"/>
                      </a:lnTo>
                      <a:lnTo>
                        <a:pt x="18" y="68"/>
                      </a:lnTo>
                      <a:lnTo>
                        <a:pt x="25" y="59"/>
                      </a:lnTo>
                      <a:lnTo>
                        <a:pt x="25" y="58"/>
                      </a:lnTo>
                      <a:lnTo>
                        <a:pt x="26" y="58"/>
                      </a:lnTo>
                      <a:lnTo>
                        <a:pt x="39" y="47"/>
                      </a:lnTo>
                      <a:lnTo>
                        <a:pt x="43" y="42"/>
                      </a:lnTo>
                      <a:lnTo>
                        <a:pt x="45" y="40"/>
                      </a:lnTo>
                      <a:lnTo>
                        <a:pt x="48" y="30"/>
                      </a:lnTo>
                      <a:lnTo>
                        <a:pt x="48" y="28"/>
                      </a:lnTo>
                      <a:lnTo>
                        <a:pt x="49" y="28"/>
                      </a:lnTo>
                      <a:lnTo>
                        <a:pt x="51" y="27"/>
                      </a:lnTo>
                      <a:lnTo>
                        <a:pt x="69" y="27"/>
                      </a:lnTo>
                      <a:lnTo>
                        <a:pt x="73" y="24"/>
                      </a:lnTo>
                      <a:lnTo>
                        <a:pt x="78" y="22"/>
                      </a:lnTo>
                      <a:lnTo>
                        <a:pt x="84" y="17"/>
                      </a:lnTo>
                      <a:lnTo>
                        <a:pt x="90" y="14"/>
                      </a:lnTo>
                      <a:lnTo>
                        <a:pt x="110" y="14"/>
                      </a:lnTo>
                      <a:lnTo>
                        <a:pt x="120" y="12"/>
                      </a:lnTo>
                      <a:lnTo>
                        <a:pt x="131" y="8"/>
                      </a:lnTo>
                      <a:lnTo>
                        <a:pt x="141" y="7"/>
                      </a:lnTo>
                      <a:lnTo>
                        <a:pt x="162" y="2"/>
                      </a:lnTo>
                      <a:lnTo>
                        <a:pt x="17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6" name="Freeform 26"/>
                <p:cNvSpPr>
                  <a:spLocks noEditPoints="1"/>
                </p:cNvSpPr>
                <p:nvPr/>
              </p:nvSpPr>
              <p:spPr bwMode="auto">
                <a:xfrm>
                  <a:off x="5393558" y="5437898"/>
                  <a:ext cx="341313" cy="301625"/>
                </a:xfrm>
                <a:custGeom>
                  <a:avLst/>
                  <a:gdLst/>
                  <a:ahLst/>
                  <a:cxnLst>
                    <a:cxn ang="0">
                      <a:pos x="142" y="13"/>
                    </a:cxn>
                    <a:cxn ang="0">
                      <a:pos x="132" y="14"/>
                    </a:cxn>
                    <a:cxn ang="0">
                      <a:pos x="92" y="21"/>
                    </a:cxn>
                    <a:cxn ang="0">
                      <a:pos x="80" y="28"/>
                    </a:cxn>
                    <a:cxn ang="0">
                      <a:pos x="54" y="33"/>
                    </a:cxn>
                    <a:cxn ang="0">
                      <a:pos x="46" y="47"/>
                    </a:cxn>
                    <a:cxn ang="0">
                      <a:pos x="23" y="71"/>
                    </a:cxn>
                    <a:cxn ang="0">
                      <a:pos x="9" y="90"/>
                    </a:cxn>
                    <a:cxn ang="0">
                      <a:pos x="8" y="125"/>
                    </a:cxn>
                    <a:cxn ang="0">
                      <a:pos x="12" y="146"/>
                    </a:cxn>
                    <a:cxn ang="0">
                      <a:pos x="33" y="166"/>
                    </a:cxn>
                    <a:cxn ang="0">
                      <a:pos x="71" y="171"/>
                    </a:cxn>
                    <a:cxn ang="0">
                      <a:pos x="92" y="183"/>
                    </a:cxn>
                    <a:cxn ang="0">
                      <a:pos x="103" y="177"/>
                    </a:cxn>
                    <a:cxn ang="0">
                      <a:pos x="115" y="159"/>
                    </a:cxn>
                    <a:cxn ang="0">
                      <a:pos x="130" y="155"/>
                    </a:cxn>
                    <a:cxn ang="0">
                      <a:pos x="143" y="142"/>
                    </a:cxn>
                    <a:cxn ang="0">
                      <a:pos x="150" y="136"/>
                    </a:cxn>
                    <a:cxn ang="0">
                      <a:pos x="167" y="121"/>
                    </a:cxn>
                    <a:cxn ang="0">
                      <a:pos x="172" y="93"/>
                    </a:cxn>
                    <a:cxn ang="0">
                      <a:pos x="176" y="76"/>
                    </a:cxn>
                    <a:cxn ang="0">
                      <a:pos x="194" y="46"/>
                    </a:cxn>
                    <a:cxn ang="0">
                      <a:pos x="208" y="34"/>
                    </a:cxn>
                    <a:cxn ang="0">
                      <a:pos x="207" y="17"/>
                    </a:cxn>
                    <a:cxn ang="0">
                      <a:pos x="192" y="7"/>
                    </a:cxn>
                    <a:cxn ang="0">
                      <a:pos x="192" y="1"/>
                    </a:cxn>
                    <a:cxn ang="0">
                      <a:pos x="207" y="7"/>
                    </a:cxn>
                    <a:cxn ang="0">
                      <a:pos x="213" y="13"/>
                    </a:cxn>
                    <a:cxn ang="0">
                      <a:pos x="215" y="35"/>
                    </a:cxn>
                    <a:cxn ang="0">
                      <a:pos x="211" y="42"/>
                    </a:cxn>
                    <a:cxn ang="0">
                      <a:pos x="194" y="54"/>
                    </a:cxn>
                    <a:cxn ang="0">
                      <a:pos x="182" y="79"/>
                    </a:cxn>
                    <a:cxn ang="0">
                      <a:pos x="176" y="115"/>
                    </a:cxn>
                    <a:cxn ang="0">
                      <a:pos x="172" y="125"/>
                    </a:cxn>
                    <a:cxn ang="0">
                      <a:pos x="154" y="140"/>
                    </a:cxn>
                    <a:cxn ang="0">
                      <a:pos x="140" y="156"/>
                    </a:cxn>
                    <a:cxn ang="0">
                      <a:pos x="132" y="161"/>
                    </a:cxn>
                    <a:cxn ang="0">
                      <a:pos x="115" y="167"/>
                    </a:cxn>
                    <a:cxn ang="0">
                      <a:pos x="112" y="174"/>
                    </a:cxn>
                    <a:cxn ang="0">
                      <a:pos x="98" y="189"/>
                    </a:cxn>
                    <a:cxn ang="0">
                      <a:pos x="89" y="188"/>
                    </a:cxn>
                    <a:cxn ang="0">
                      <a:pos x="73" y="180"/>
                    </a:cxn>
                    <a:cxn ang="0">
                      <a:pos x="68" y="177"/>
                    </a:cxn>
                    <a:cxn ang="0">
                      <a:pos x="31" y="172"/>
                    </a:cxn>
                    <a:cxn ang="0">
                      <a:pos x="14" y="159"/>
                    </a:cxn>
                    <a:cxn ang="0">
                      <a:pos x="6" y="148"/>
                    </a:cxn>
                    <a:cxn ang="0">
                      <a:pos x="2" y="126"/>
                    </a:cxn>
                    <a:cxn ang="0">
                      <a:pos x="0" y="97"/>
                    </a:cxn>
                    <a:cxn ang="0">
                      <a:pos x="6" y="81"/>
                    </a:cxn>
                    <a:cxn ang="0">
                      <a:pos x="25" y="59"/>
                    </a:cxn>
                    <a:cxn ang="0">
                      <a:pos x="39" y="47"/>
                    </a:cxn>
                    <a:cxn ang="0">
                      <a:pos x="48" y="30"/>
                    </a:cxn>
                    <a:cxn ang="0">
                      <a:pos x="51" y="27"/>
                    </a:cxn>
                    <a:cxn ang="0">
                      <a:pos x="78" y="22"/>
                    </a:cxn>
                    <a:cxn ang="0">
                      <a:pos x="110" y="14"/>
                    </a:cxn>
                    <a:cxn ang="0">
                      <a:pos x="141" y="7"/>
                    </a:cxn>
                  </a:cxnLst>
                  <a:rect l="0" t="0" r="r" b="b"/>
                  <a:pathLst>
                    <a:path w="215" h="190">
                      <a:moveTo>
                        <a:pt x="178" y="6"/>
                      </a:moveTo>
                      <a:lnTo>
                        <a:pt x="164" y="8"/>
                      </a:lnTo>
                      <a:lnTo>
                        <a:pt x="142" y="13"/>
                      </a:lnTo>
                      <a:lnTo>
                        <a:pt x="142" y="12"/>
                      </a:lnTo>
                      <a:lnTo>
                        <a:pt x="141" y="13"/>
                      </a:lnTo>
                      <a:lnTo>
                        <a:pt x="132" y="14"/>
                      </a:lnTo>
                      <a:lnTo>
                        <a:pt x="121" y="18"/>
                      </a:lnTo>
                      <a:lnTo>
                        <a:pt x="112" y="21"/>
                      </a:lnTo>
                      <a:lnTo>
                        <a:pt x="92" y="21"/>
                      </a:lnTo>
                      <a:lnTo>
                        <a:pt x="86" y="23"/>
                      </a:lnTo>
                      <a:lnTo>
                        <a:pt x="81" y="27"/>
                      </a:lnTo>
                      <a:lnTo>
                        <a:pt x="80" y="28"/>
                      </a:lnTo>
                      <a:lnTo>
                        <a:pt x="73" y="31"/>
                      </a:lnTo>
                      <a:lnTo>
                        <a:pt x="72" y="33"/>
                      </a:lnTo>
                      <a:lnTo>
                        <a:pt x="54" y="33"/>
                      </a:lnTo>
                      <a:lnTo>
                        <a:pt x="51" y="44"/>
                      </a:lnTo>
                      <a:lnTo>
                        <a:pt x="49" y="46"/>
                      </a:lnTo>
                      <a:lnTo>
                        <a:pt x="46" y="47"/>
                      </a:lnTo>
                      <a:lnTo>
                        <a:pt x="44" y="51"/>
                      </a:lnTo>
                      <a:lnTo>
                        <a:pt x="29" y="63"/>
                      </a:lnTo>
                      <a:lnTo>
                        <a:pt x="23" y="71"/>
                      </a:lnTo>
                      <a:lnTo>
                        <a:pt x="16" y="79"/>
                      </a:lnTo>
                      <a:lnTo>
                        <a:pt x="11" y="85"/>
                      </a:lnTo>
                      <a:lnTo>
                        <a:pt x="9" y="90"/>
                      </a:lnTo>
                      <a:lnTo>
                        <a:pt x="6" y="98"/>
                      </a:lnTo>
                      <a:lnTo>
                        <a:pt x="6" y="110"/>
                      </a:lnTo>
                      <a:lnTo>
                        <a:pt x="8" y="125"/>
                      </a:lnTo>
                      <a:lnTo>
                        <a:pt x="10" y="137"/>
                      </a:lnTo>
                      <a:lnTo>
                        <a:pt x="14" y="146"/>
                      </a:lnTo>
                      <a:lnTo>
                        <a:pt x="12" y="146"/>
                      </a:lnTo>
                      <a:lnTo>
                        <a:pt x="17" y="154"/>
                      </a:lnTo>
                      <a:lnTo>
                        <a:pt x="25" y="160"/>
                      </a:lnTo>
                      <a:lnTo>
                        <a:pt x="33" y="166"/>
                      </a:lnTo>
                      <a:lnTo>
                        <a:pt x="43" y="169"/>
                      </a:lnTo>
                      <a:lnTo>
                        <a:pt x="51" y="171"/>
                      </a:lnTo>
                      <a:lnTo>
                        <a:pt x="71" y="171"/>
                      </a:lnTo>
                      <a:lnTo>
                        <a:pt x="83" y="178"/>
                      </a:lnTo>
                      <a:lnTo>
                        <a:pt x="86" y="179"/>
                      </a:lnTo>
                      <a:lnTo>
                        <a:pt x="92" y="183"/>
                      </a:lnTo>
                      <a:lnTo>
                        <a:pt x="96" y="184"/>
                      </a:lnTo>
                      <a:lnTo>
                        <a:pt x="101" y="180"/>
                      </a:lnTo>
                      <a:lnTo>
                        <a:pt x="103" y="177"/>
                      </a:lnTo>
                      <a:lnTo>
                        <a:pt x="107" y="171"/>
                      </a:lnTo>
                      <a:lnTo>
                        <a:pt x="109" y="165"/>
                      </a:lnTo>
                      <a:lnTo>
                        <a:pt x="115" y="159"/>
                      </a:lnTo>
                      <a:lnTo>
                        <a:pt x="117" y="159"/>
                      </a:lnTo>
                      <a:lnTo>
                        <a:pt x="123" y="157"/>
                      </a:lnTo>
                      <a:lnTo>
                        <a:pt x="130" y="155"/>
                      </a:lnTo>
                      <a:lnTo>
                        <a:pt x="136" y="151"/>
                      </a:lnTo>
                      <a:lnTo>
                        <a:pt x="138" y="149"/>
                      </a:lnTo>
                      <a:lnTo>
                        <a:pt x="143" y="142"/>
                      </a:lnTo>
                      <a:lnTo>
                        <a:pt x="143" y="140"/>
                      </a:lnTo>
                      <a:lnTo>
                        <a:pt x="144" y="140"/>
                      </a:lnTo>
                      <a:lnTo>
                        <a:pt x="150" y="136"/>
                      </a:lnTo>
                      <a:lnTo>
                        <a:pt x="156" y="132"/>
                      </a:lnTo>
                      <a:lnTo>
                        <a:pt x="162" y="127"/>
                      </a:lnTo>
                      <a:lnTo>
                        <a:pt x="167" y="121"/>
                      </a:lnTo>
                      <a:lnTo>
                        <a:pt x="170" y="114"/>
                      </a:lnTo>
                      <a:lnTo>
                        <a:pt x="171" y="104"/>
                      </a:lnTo>
                      <a:lnTo>
                        <a:pt x="172" y="93"/>
                      </a:lnTo>
                      <a:lnTo>
                        <a:pt x="176" y="77"/>
                      </a:lnTo>
                      <a:lnTo>
                        <a:pt x="175" y="77"/>
                      </a:lnTo>
                      <a:lnTo>
                        <a:pt x="176" y="76"/>
                      </a:lnTo>
                      <a:lnTo>
                        <a:pt x="183" y="62"/>
                      </a:lnTo>
                      <a:lnTo>
                        <a:pt x="189" y="51"/>
                      </a:lnTo>
                      <a:lnTo>
                        <a:pt x="194" y="46"/>
                      </a:lnTo>
                      <a:lnTo>
                        <a:pt x="204" y="41"/>
                      </a:lnTo>
                      <a:lnTo>
                        <a:pt x="206" y="39"/>
                      </a:lnTo>
                      <a:lnTo>
                        <a:pt x="208" y="34"/>
                      </a:lnTo>
                      <a:lnTo>
                        <a:pt x="208" y="31"/>
                      </a:lnTo>
                      <a:lnTo>
                        <a:pt x="207" y="23"/>
                      </a:lnTo>
                      <a:lnTo>
                        <a:pt x="207" y="17"/>
                      </a:lnTo>
                      <a:lnTo>
                        <a:pt x="205" y="13"/>
                      </a:lnTo>
                      <a:lnTo>
                        <a:pt x="200" y="11"/>
                      </a:lnTo>
                      <a:lnTo>
                        <a:pt x="192" y="7"/>
                      </a:lnTo>
                      <a:lnTo>
                        <a:pt x="178" y="6"/>
                      </a:lnTo>
                      <a:close/>
                      <a:moveTo>
                        <a:pt x="177" y="0"/>
                      </a:moveTo>
                      <a:lnTo>
                        <a:pt x="192" y="1"/>
                      </a:lnTo>
                      <a:lnTo>
                        <a:pt x="193" y="1"/>
                      </a:lnTo>
                      <a:lnTo>
                        <a:pt x="202" y="5"/>
                      </a:lnTo>
                      <a:lnTo>
                        <a:pt x="207" y="7"/>
                      </a:lnTo>
                      <a:lnTo>
                        <a:pt x="208" y="8"/>
                      </a:lnTo>
                      <a:lnTo>
                        <a:pt x="212" y="13"/>
                      </a:lnTo>
                      <a:lnTo>
                        <a:pt x="213" y="13"/>
                      </a:lnTo>
                      <a:lnTo>
                        <a:pt x="213" y="22"/>
                      </a:lnTo>
                      <a:lnTo>
                        <a:pt x="215" y="30"/>
                      </a:lnTo>
                      <a:lnTo>
                        <a:pt x="215" y="35"/>
                      </a:lnTo>
                      <a:lnTo>
                        <a:pt x="213" y="36"/>
                      </a:lnTo>
                      <a:lnTo>
                        <a:pt x="211" y="41"/>
                      </a:lnTo>
                      <a:lnTo>
                        <a:pt x="211" y="42"/>
                      </a:lnTo>
                      <a:lnTo>
                        <a:pt x="206" y="47"/>
                      </a:lnTo>
                      <a:lnTo>
                        <a:pt x="196" y="52"/>
                      </a:lnTo>
                      <a:lnTo>
                        <a:pt x="194" y="54"/>
                      </a:lnTo>
                      <a:lnTo>
                        <a:pt x="188" y="64"/>
                      </a:lnTo>
                      <a:lnTo>
                        <a:pt x="181" y="79"/>
                      </a:lnTo>
                      <a:lnTo>
                        <a:pt x="182" y="79"/>
                      </a:lnTo>
                      <a:lnTo>
                        <a:pt x="178" y="94"/>
                      </a:lnTo>
                      <a:lnTo>
                        <a:pt x="177" y="105"/>
                      </a:lnTo>
                      <a:lnTo>
                        <a:pt x="176" y="115"/>
                      </a:lnTo>
                      <a:lnTo>
                        <a:pt x="173" y="123"/>
                      </a:lnTo>
                      <a:lnTo>
                        <a:pt x="172" y="123"/>
                      </a:lnTo>
                      <a:lnTo>
                        <a:pt x="172" y="125"/>
                      </a:lnTo>
                      <a:lnTo>
                        <a:pt x="167" y="132"/>
                      </a:lnTo>
                      <a:lnTo>
                        <a:pt x="160" y="137"/>
                      </a:lnTo>
                      <a:lnTo>
                        <a:pt x="154" y="140"/>
                      </a:lnTo>
                      <a:lnTo>
                        <a:pt x="148" y="145"/>
                      </a:lnTo>
                      <a:lnTo>
                        <a:pt x="143" y="152"/>
                      </a:lnTo>
                      <a:lnTo>
                        <a:pt x="140" y="156"/>
                      </a:lnTo>
                      <a:lnTo>
                        <a:pt x="133" y="160"/>
                      </a:lnTo>
                      <a:lnTo>
                        <a:pt x="132" y="160"/>
                      </a:lnTo>
                      <a:lnTo>
                        <a:pt x="132" y="161"/>
                      </a:lnTo>
                      <a:lnTo>
                        <a:pt x="124" y="163"/>
                      </a:lnTo>
                      <a:lnTo>
                        <a:pt x="118" y="165"/>
                      </a:lnTo>
                      <a:lnTo>
                        <a:pt x="115" y="167"/>
                      </a:lnTo>
                      <a:lnTo>
                        <a:pt x="113" y="173"/>
                      </a:lnTo>
                      <a:lnTo>
                        <a:pt x="113" y="172"/>
                      </a:lnTo>
                      <a:lnTo>
                        <a:pt x="112" y="174"/>
                      </a:lnTo>
                      <a:lnTo>
                        <a:pt x="108" y="180"/>
                      </a:lnTo>
                      <a:lnTo>
                        <a:pt x="104" y="185"/>
                      </a:lnTo>
                      <a:lnTo>
                        <a:pt x="98" y="189"/>
                      </a:lnTo>
                      <a:lnTo>
                        <a:pt x="96" y="190"/>
                      </a:lnTo>
                      <a:lnTo>
                        <a:pt x="90" y="189"/>
                      </a:lnTo>
                      <a:lnTo>
                        <a:pt x="89" y="188"/>
                      </a:lnTo>
                      <a:lnTo>
                        <a:pt x="83" y="184"/>
                      </a:lnTo>
                      <a:lnTo>
                        <a:pt x="83" y="185"/>
                      </a:lnTo>
                      <a:lnTo>
                        <a:pt x="73" y="180"/>
                      </a:lnTo>
                      <a:lnTo>
                        <a:pt x="75" y="182"/>
                      </a:lnTo>
                      <a:lnTo>
                        <a:pt x="73" y="179"/>
                      </a:lnTo>
                      <a:lnTo>
                        <a:pt x="68" y="177"/>
                      </a:lnTo>
                      <a:lnTo>
                        <a:pt x="51" y="177"/>
                      </a:lnTo>
                      <a:lnTo>
                        <a:pt x="41" y="175"/>
                      </a:lnTo>
                      <a:lnTo>
                        <a:pt x="31" y="172"/>
                      </a:lnTo>
                      <a:lnTo>
                        <a:pt x="29" y="171"/>
                      </a:lnTo>
                      <a:lnTo>
                        <a:pt x="21" y="165"/>
                      </a:lnTo>
                      <a:lnTo>
                        <a:pt x="14" y="159"/>
                      </a:lnTo>
                      <a:lnTo>
                        <a:pt x="12" y="159"/>
                      </a:lnTo>
                      <a:lnTo>
                        <a:pt x="8" y="150"/>
                      </a:lnTo>
                      <a:lnTo>
                        <a:pt x="6" y="148"/>
                      </a:lnTo>
                      <a:lnTo>
                        <a:pt x="8" y="149"/>
                      </a:lnTo>
                      <a:lnTo>
                        <a:pt x="4" y="139"/>
                      </a:lnTo>
                      <a:lnTo>
                        <a:pt x="2" y="126"/>
                      </a:lnTo>
                      <a:lnTo>
                        <a:pt x="2" y="125"/>
                      </a:lnTo>
                      <a:lnTo>
                        <a:pt x="0" y="110"/>
                      </a:lnTo>
                      <a:lnTo>
                        <a:pt x="0" y="97"/>
                      </a:lnTo>
                      <a:lnTo>
                        <a:pt x="3" y="88"/>
                      </a:lnTo>
                      <a:lnTo>
                        <a:pt x="3" y="87"/>
                      </a:lnTo>
                      <a:lnTo>
                        <a:pt x="6" y="81"/>
                      </a:lnTo>
                      <a:lnTo>
                        <a:pt x="11" y="75"/>
                      </a:lnTo>
                      <a:lnTo>
                        <a:pt x="18" y="68"/>
                      </a:lnTo>
                      <a:lnTo>
                        <a:pt x="25" y="59"/>
                      </a:lnTo>
                      <a:lnTo>
                        <a:pt x="25" y="58"/>
                      </a:lnTo>
                      <a:lnTo>
                        <a:pt x="26" y="58"/>
                      </a:lnTo>
                      <a:lnTo>
                        <a:pt x="39" y="47"/>
                      </a:lnTo>
                      <a:lnTo>
                        <a:pt x="43" y="42"/>
                      </a:lnTo>
                      <a:lnTo>
                        <a:pt x="45" y="40"/>
                      </a:lnTo>
                      <a:lnTo>
                        <a:pt x="48" y="30"/>
                      </a:lnTo>
                      <a:lnTo>
                        <a:pt x="50" y="30"/>
                      </a:lnTo>
                      <a:lnTo>
                        <a:pt x="49" y="28"/>
                      </a:lnTo>
                      <a:lnTo>
                        <a:pt x="51" y="27"/>
                      </a:lnTo>
                      <a:lnTo>
                        <a:pt x="69" y="27"/>
                      </a:lnTo>
                      <a:lnTo>
                        <a:pt x="73" y="24"/>
                      </a:lnTo>
                      <a:lnTo>
                        <a:pt x="78" y="22"/>
                      </a:lnTo>
                      <a:lnTo>
                        <a:pt x="84" y="17"/>
                      </a:lnTo>
                      <a:lnTo>
                        <a:pt x="90" y="14"/>
                      </a:lnTo>
                      <a:lnTo>
                        <a:pt x="110" y="14"/>
                      </a:lnTo>
                      <a:lnTo>
                        <a:pt x="120" y="12"/>
                      </a:lnTo>
                      <a:lnTo>
                        <a:pt x="131" y="8"/>
                      </a:lnTo>
                      <a:lnTo>
                        <a:pt x="141" y="7"/>
                      </a:lnTo>
                      <a:lnTo>
                        <a:pt x="162" y="2"/>
                      </a:lnTo>
                      <a:lnTo>
                        <a:pt x="17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7" name="Freeform 27"/>
                <p:cNvSpPr>
                  <a:spLocks/>
                </p:cNvSpPr>
                <p:nvPr/>
              </p:nvSpPr>
              <p:spPr bwMode="auto">
                <a:xfrm>
                  <a:off x="5520558" y="4606048"/>
                  <a:ext cx="954088" cy="812800"/>
                </a:xfrm>
                <a:custGeom>
                  <a:avLst/>
                  <a:gdLst/>
                  <a:ahLst/>
                  <a:cxnLst>
                    <a:cxn ang="0">
                      <a:pos x="362" y="51"/>
                    </a:cxn>
                    <a:cxn ang="0">
                      <a:pos x="394" y="69"/>
                    </a:cxn>
                    <a:cxn ang="0">
                      <a:pos x="476" y="31"/>
                    </a:cxn>
                    <a:cxn ang="0">
                      <a:pos x="578" y="86"/>
                    </a:cxn>
                    <a:cxn ang="0">
                      <a:pos x="598" y="132"/>
                    </a:cxn>
                    <a:cxn ang="0">
                      <a:pos x="579" y="142"/>
                    </a:cxn>
                    <a:cxn ang="0">
                      <a:pos x="565" y="163"/>
                    </a:cxn>
                    <a:cxn ang="0">
                      <a:pos x="556" y="185"/>
                    </a:cxn>
                    <a:cxn ang="0">
                      <a:pos x="541" y="207"/>
                    </a:cxn>
                    <a:cxn ang="0">
                      <a:pos x="499" y="224"/>
                    </a:cxn>
                    <a:cxn ang="0">
                      <a:pos x="470" y="218"/>
                    </a:cxn>
                    <a:cxn ang="0">
                      <a:pos x="441" y="230"/>
                    </a:cxn>
                    <a:cxn ang="0">
                      <a:pos x="425" y="242"/>
                    </a:cxn>
                    <a:cxn ang="0">
                      <a:pos x="423" y="249"/>
                    </a:cxn>
                    <a:cxn ang="0">
                      <a:pos x="417" y="253"/>
                    </a:cxn>
                    <a:cxn ang="0">
                      <a:pos x="401" y="243"/>
                    </a:cxn>
                    <a:cxn ang="0">
                      <a:pos x="386" y="258"/>
                    </a:cxn>
                    <a:cxn ang="0">
                      <a:pos x="371" y="273"/>
                    </a:cxn>
                    <a:cxn ang="0">
                      <a:pos x="343" y="269"/>
                    </a:cxn>
                    <a:cxn ang="0">
                      <a:pos x="321" y="242"/>
                    </a:cxn>
                    <a:cxn ang="0">
                      <a:pos x="306" y="235"/>
                    </a:cxn>
                    <a:cxn ang="0">
                      <a:pos x="312" y="261"/>
                    </a:cxn>
                    <a:cxn ang="0">
                      <a:pos x="329" y="277"/>
                    </a:cxn>
                    <a:cxn ang="0">
                      <a:pos x="326" y="296"/>
                    </a:cxn>
                    <a:cxn ang="0">
                      <a:pos x="297" y="318"/>
                    </a:cxn>
                    <a:cxn ang="0">
                      <a:pos x="280" y="315"/>
                    </a:cxn>
                    <a:cxn ang="0">
                      <a:pos x="276" y="319"/>
                    </a:cxn>
                    <a:cxn ang="0">
                      <a:pos x="262" y="333"/>
                    </a:cxn>
                    <a:cxn ang="0">
                      <a:pos x="245" y="352"/>
                    </a:cxn>
                    <a:cxn ang="0">
                      <a:pos x="228" y="355"/>
                    </a:cxn>
                    <a:cxn ang="0">
                      <a:pos x="199" y="357"/>
                    </a:cxn>
                    <a:cxn ang="0">
                      <a:pos x="179" y="370"/>
                    </a:cxn>
                    <a:cxn ang="0">
                      <a:pos x="144" y="387"/>
                    </a:cxn>
                    <a:cxn ang="0">
                      <a:pos x="105" y="394"/>
                    </a:cxn>
                    <a:cxn ang="0">
                      <a:pos x="86" y="405"/>
                    </a:cxn>
                    <a:cxn ang="0">
                      <a:pos x="68" y="420"/>
                    </a:cxn>
                    <a:cxn ang="0">
                      <a:pos x="53" y="436"/>
                    </a:cxn>
                    <a:cxn ang="0">
                      <a:pos x="47" y="450"/>
                    </a:cxn>
                    <a:cxn ang="0">
                      <a:pos x="69" y="474"/>
                    </a:cxn>
                    <a:cxn ang="0">
                      <a:pos x="78" y="496"/>
                    </a:cxn>
                    <a:cxn ang="0">
                      <a:pos x="51" y="512"/>
                    </a:cxn>
                    <a:cxn ang="0">
                      <a:pos x="27" y="500"/>
                    </a:cxn>
                    <a:cxn ang="0">
                      <a:pos x="10" y="473"/>
                    </a:cxn>
                    <a:cxn ang="0">
                      <a:pos x="1" y="448"/>
                    </a:cxn>
                    <a:cxn ang="0">
                      <a:pos x="6" y="417"/>
                    </a:cxn>
                    <a:cxn ang="0">
                      <a:pos x="17" y="399"/>
                    </a:cxn>
                    <a:cxn ang="0">
                      <a:pos x="17" y="367"/>
                    </a:cxn>
                    <a:cxn ang="0">
                      <a:pos x="68" y="334"/>
                    </a:cxn>
                    <a:cxn ang="0">
                      <a:pos x="93" y="288"/>
                    </a:cxn>
                    <a:cxn ang="0">
                      <a:pos x="141" y="177"/>
                    </a:cxn>
                    <a:cxn ang="0">
                      <a:pos x="173" y="117"/>
                    </a:cxn>
                    <a:cxn ang="0">
                      <a:pos x="176" y="46"/>
                    </a:cxn>
                    <a:cxn ang="0">
                      <a:pos x="285" y="20"/>
                    </a:cxn>
                    <a:cxn ang="0">
                      <a:pos x="369" y="0"/>
                    </a:cxn>
                  </a:cxnLst>
                  <a:rect l="0" t="0" r="r" b="b"/>
                  <a:pathLst>
                    <a:path w="601" h="512">
                      <a:moveTo>
                        <a:pt x="369" y="0"/>
                      </a:moveTo>
                      <a:lnTo>
                        <a:pt x="383" y="14"/>
                      </a:lnTo>
                      <a:lnTo>
                        <a:pt x="362" y="51"/>
                      </a:lnTo>
                      <a:lnTo>
                        <a:pt x="346" y="69"/>
                      </a:lnTo>
                      <a:lnTo>
                        <a:pt x="362" y="81"/>
                      </a:lnTo>
                      <a:lnTo>
                        <a:pt x="394" y="69"/>
                      </a:lnTo>
                      <a:lnTo>
                        <a:pt x="438" y="50"/>
                      </a:lnTo>
                      <a:lnTo>
                        <a:pt x="467" y="64"/>
                      </a:lnTo>
                      <a:lnTo>
                        <a:pt x="476" y="31"/>
                      </a:lnTo>
                      <a:lnTo>
                        <a:pt x="524" y="33"/>
                      </a:lnTo>
                      <a:lnTo>
                        <a:pt x="561" y="52"/>
                      </a:lnTo>
                      <a:lnTo>
                        <a:pt x="578" y="86"/>
                      </a:lnTo>
                      <a:lnTo>
                        <a:pt x="591" y="116"/>
                      </a:lnTo>
                      <a:lnTo>
                        <a:pt x="601" y="132"/>
                      </a:lnTo>
                      <a:lnTo>
                        <a:pt x="598" y="132"/>
                      </a:lnTo>
                      <a:lnTo>
                        <a:pt x="587" y="135"/>
                      </a:lnTo>
                      <a:lnTo>
                        <a:pt x="582" y="138"/>
                      </a:lnTo>
                      <a:lnTo>
                        <a:pt x="579" y="142"/>
                      </a:lnTo>
                      <a:lnTo>
                        <a:pt x="576" y="146"/>
                      </a:lnTo>
                      <a:lnTo>
                        <a:pt x="573" y="155"/>
                      </a:lnTo>
                      <a:lnTo>
                        <a:pt x="565" y="163"/>
                      </a:lnTo>
                      <a:lnTo>
                        <a:pt x="562" y="169"/>
                      </a:lnTo>
                      <a:lnTo>
                        <a:pt x="557" y="177"/>
                      </a:lnTo>
                      <a:lnTo>
                        <a:pt x="556" y="185"/>
                      </a:lnTo>
                      <a:lnTo>
                        <a:pt x="552" y="194"/>
                      </a:lnTo>
                      <a:lnTo>
                        <a:pt x="548" y="201"/>
                      </a:lnTo>
                      <a:lnTo>
                        <a:pt x="541" y="207"/>
                      </a:lnTo>
                      <a:lnTo>
                        <a:pt x="524" y="215"/>
                      </a:lnTo>
                      <a:lnTo>
                        <a:pt x="505" y="223"/>
                      </a:lnTo>
                      <a:lnTo>
                        <a:pt x="499" y="224"/>
                      </a:lnTo>
                      <a:lnTo>
                        <a:pt x="490" y="221"/>
                      </a:lnTo>
                      <a:lnTo>
                        <a:pt x="481" y="219"/>
                      </a:lnTo>
                      <a:lnTo>
                        <a:pt x="470" y="218"/>
                      </a:lnTo>
                      <a:lnTo>
                        <a:pt x="460" y="219"/>
                      </a:lnTo>
                      <a:lnTo>
                        <a:pt x="450" y="224"/>
                      </a:lnTo>
                      <a:lnTo>
                        <a:pt x="441" y="230"/>
                      </a:lnTo>
                      <a:lnTo>
                        <a:pt x="432" y="235"/>
                      </a:lnTo>
                      <a:lnTo>
                        <a:pt x="426" y="240"/>
                      </a:lnTo>
                      <a:lnTo>
                        <a:pt x="425" y="242"/>
                      </a:lnTo>
                      <a:lnTo>
                        <a:pt x="425" y="244"/>
                      </a:lnTo>
                      <a:lnTo>
                        <a:pt x="424" y="248"/>
                      </a:lnTo>
                      <a:lnTo>
                        <a:pt x="423" y="249"/>
                      </a:lnTo>
                      <a:lnTo>
                        <a:pt x="421" y="252"/>
                      </a:lnTo>
                      <a:lnTo>
                        <a:pt x="420" y="253"/>
                      </a:lnTo>
                      <a:lnTo>
                        <a:pt x="417" y="253"/>
                      </a:lnTo>
                      <a:lnTo>
                        <a:pt x="410" y="247"/>
                      </a:lnTo>
                      <a:lnTo>
                        <a:pt x="404" y="243"/>
                      </a:lnTo>
                      <a:lnTo>
                        <a:pt x="401" y="243"/>
                      </a:lnTo>
                      <a:lnTo>
                        <a:pt x="395" y="247"/>
                      </a:lnTo>
                      <a:lnTo>
                        <a:pt x="391" y="252"/>
                      </a:lnTo>
                      <a:lnTo>
                        <a:pt x="386" y="258"/>
                      </a:lnTo>
                      <a:lnTo>
                        <a:pt x="381" y="265"/>
                      </a:lnTo>
                      <a:lnTo>
                        <a:pt x="377" y="271"/>
                      </a:lnTo>
                      <a:lnTo>
                        <a:pt x="371" y="273"/>
                      </a:lnTo>
                      <a:lnTo>
                        <a:pt x="362" y="273"/>
                      </a:lnTo>
                      <a:lnTo>
                        <a:pt x="350" y="271"/>
                      </a:lnTo>
                      <a:lnTo>
                        <a:pt x="343" y="269"/>
                      </a:lnTo>
                      <a:lnTo>
                        <a:pt x="338" y="264"/>
                      </a:lnTo>
                      <a:lnTo>
                        <a:pt x="326" y="249"/>
                      </a:lnTo>
                      <a:lnTo>
                        <a:pt x="321" y="242"/>
                      </a:lnTo>
                      <a:lnTo>
                        <a:pt x="315" y="236"/>
                      </a:lnTo>
                      <a:lnTo>
                        <a:pt x="310" y="233"/>
                      </a:lnTo>
                      <a:lnTo>
                        <a:pt x="306" y="235"/>
                      </a:lnTo>
                      <a:lnTo>
                        <a:pt x="304" y="241"/>
                      </a:lnTo>
                      <a:lnTo>
                        <a:pt x="309" y="255"/>
                      </a:lnTo>
                      <a:lnTo>
                        <a:pt x="312" y="261"/>
                      </a:lnTo>
                      <a:lnTo>
                        <a:pt x="317" y="266"/>
                      </a:lnTo>
                      <a:lnTo>
                        <a:pt x="323" y="271"/>
                      </a:lnTo>
                      <a:lnTo>
                        <a:pt x="329" y="277"/>
                      </a:lnTo>
                      <a:lnTo>
                        <a:pt x="332" y="283"/>
                      </a:lnTo>
                      <a:lnTo>
                        <a:pt x="332" y="289"/>
                      </a:lnTo>
                      <a:lnTo>
                        <a:pt x="326" y="296"/>
                      </a:lnTo>
                      <a:lnTo>
                        <a:pt x="317" y="306"/>
                      </a:lnTo>
                      <a:lnTo>
                        <a:pt x="308" y="313"/>
                      </a:lnTo>
                      <a:lnTo>
                        <a:pt x="297" y="318"/>
                      </a:lnTo>
                      <a:lnTo>
                        <a:pt x="291" y="319"/>
                      </a:lnTo>
                      <a:lnTo>
                        <a:pt x="285" y="319"/>
                      </a:lnTo>
                      <a:lnTo>
                        <a:pt x="280" y="315"/>
                      </a:lnTo>
                      <a:lnTo>
                        <a:pt x="277" y="315"/>
                      </a:lnTo>
                      <a:lnTo>
                        <a:pt x="277" y="316"/>
                      </a:lnTo>
                      <a:lnTo>
                        <a:pt x="276" y="319"/>
                      </a:lnTo>
                      <a:lnTo>
                        <a:pt x="274" y="324"/>
                      </a:lnTo>
                      <a:lnTo>
                        <a:pt x="269" y="328"/>
                      </a:lnTo>
                      <a:lnTo>
                        <a:pt x="262" y="333"/>
                      </a:lnTo>
                      <a:lnTo>
                        <a:pt x="254" y="340"/>
                      </a:lnTo>
                      <a:lnTo>
                        <a:pt x="248" y="347"/>
                      </a:lnTo>
                      <a:lnTo>
                        <a:pt x="245" y="352"/>
                      </a:lnTo>
                      <a:lnTo>
                        <a:pt x="240" y="356"/>
                      </a:lnTo>
                      <a:lnTo>
                        <a:pt x="235" y="356"/>
                      </a:lnTo>
                      <a:lnTo>
                        <a:pt x="228" y="355"/>
                      </a:lnTo>
                      <a:lnTo>
                        <a:pt x="219" y="356"/>
                      </a:lnTo>
                      <a:lnTo>
                        <a:pt x="208" y="357"/>
                      </a:lnTo>
                      <a:lnTo>
                        <a:pt x="199" y="357"/>
                      </a:lnTo>
                      <a:lnTo>
                        <a:pt x="191" y="359"/>
                      </a:lnTo>
                      <a:lnTo>
                        <a:pt x="185" y="364"/>
                      </a:lnTo>
                      <a:lnTo>
                        <a:pt x="179" y="370"/>
                      </a:lnTo>
                      <a:lnTo>
                        <a:pt x="172" y="375"/>
                      </a:lnTo>
                      <a:lnTo>
                        <a:pt x="160" y="381"/>
                      </a:lnTo>
                      <a:lnTo>
                        <a:pt x="144" y="387"/>
                      </a:lnTo>
                      <a:lnTo>
                        <a:pt x="131" y="392"/>
                      </a:lnTo>
                      <a:lnTo>
                        <a:pt x="120" y="394"/>
                      </a:lnTo>
                      <a:lnTo>
                        <a:pt x="105" y="394"/>
                      </a:lnTo>
                      <a:lnTo>
                        <a:pt x="98" y="396"/>
                      </a:lnTo>
                      <a:lnTo>
                        <a:pt x="92" y="399"/>
                      </a:lnTo>
                      <a:lnTo>
                        <a:pt x="86" y="405"/>
                      </a:lnTo>
                      <a:lnTo>
                        <a:pt x="81" y="411"/>
                      </a:lnTo>
                      <a:lnTo>
                        <a:pt x="76" y="416"/>
                      </a:lnTo>
                      <a:lnTo>
                        <a:pt x="68" y="420"/>
                      </a:lnTo>
                      <a:lnTo>
                        <a:pt x="62" y="422"/>
                      </a:lnTo>
                      <a:lnTo>
                        <a:pt x="57" y="428"/>
                      </a:lnTo>
                      <a:lnTo>
                        <a:pt x="53" y="436"/>
                      </a:lnTo>
                      <a:lnTo>
                        <a:pt x="49" y="440"/>
                      </a:lnTo>
                      <a:lnTo>
                        <a:pt x="46" y="445"/>
                      </a:lnTo>
                      <a:lnTo>
                        <a:pt x="47" y="450"/>
                      </a:lnTo>
                      <a:lnTo>
                        <a:pt x="56" y="456"/>
                      </a:lnTo>
                      <a:lnTo>
                        <a:pt x="63" y="465"/>
                      </a:lnTo>
                      <a:lnTo>
                        <a:pt x="69" y="474"/>
                      </a:lnTo>
                      <a:lnTo>
                        <a:pt x="74" y="483"/>
                      </a:lnTo>
                      <a:lnTo>
                        <a:pt x="76" y="490"/>
                      </a:lnTo>
                      <a:lnTo>
                        <a:pt x="78" y="496"/>
                      </a:lnTo>
                      <a:lnTo>
                        <a:pt x="75" y="501"/>
                      </a:lnTo>
                      <a:lnTo>
                        <a:pt x="61" y="508"/>
                      </a:lnTo>
                      <a:lnTo>
                        <a:pt x="51" y="512"/>
                      </a:lnTo>
                      <a:lnTo>
                        <a:pt x="43" y="512"/>
                      </a:lnTo>
                      <a:lnTo>
                        <a:pt x="35" y="509"/>
                      </a:lnTo>
                      <a:lnTo>
                        <a:pt x="27" y="500"/>
                      </a:lnTo>
                      <a:lnTo>
                        <a:pt x="20" y="490"/>
                      </a:lnTo>
                      <a:lnTo>
                        <a:pt x="14" y="480"/>
                      </a:lnTo>
                      <a:lnTo>
                        <a:pt x="10" y="473"/>
                      </a:lnTo>
                      <a:lnTo>
                        <a:pt x="5" y="465"/>
                      </a:lnTo>
                      <a:lnTo>
                        <a:pt x="3" y="455"/>
                      </a:lnTo>
                      <a:lnTo>
                        <a:pt x="1" y="448"/>
                      </a:lnTo>
                      <a:lnTo>
                        <a:pt x="1" y="433"/>
                      </a:lnTo>
                      <a:lnTo>
                        <a:pt x="3" y="425"/>
                      </a:lnTo>
                      <a:lnTo>
                        <a:pt x="6" y="417"/>
                      </a:lnTo>
                      <a:lnTo>
                        <a:pt x="14" y="408"/>
                      </a:lnTo>
                      <a:lnTo>
                        <a:pt x="17" y="402"/>
                      </a:lnTo>
                      <a:lnTo>
                        <a:pt x="17" y="399"/>
                      </a:lnTo>
                      <a:lnTo>
                        <a:pt x="3" y="398"/>
                      </a:lnTo>
                      <a:lnTo>
                        <a:pt x="0" y="392"/>
                      </a:lnTo>
                      <a:lnTo>
                        <a:pt x="17" y="367"/>
                      </a:lnTo>
                      <a:lnTo>
                        <a:pt x="38" y="359"/>
                      </a:lnTo>
                      <a:lnTo>
                        <a:pt x="41" y="340"/>
                      </a:lnTo>
                      <a:lnTo>
                        <a:pt x="68" y="334"/>
                      </a:lnTo>
                      <a:lnTo>
                        <a:pt x="78" y="327"/>
                      </a:lnTo>
                      <a:lnTo>
                        <a:pt x="78" y="295"/>
                      </a:lnTo>
                      <a:lnTo>
                        <a:pt x="93" y="288"/>
                      </a:lnTo>
                      <a:lnTo>
                        <a:pt x="130" y="255"/>
                      </a:lnTo>
                      <a:lnTo>
                        <a:pt x="126" y="215"/>
                      </a:lnTo>
                      <a:lnTo>
                        <a:pt x="141" y="177"/>
                      </a:lnTo>
                      <a:lnTo>
                        <a:pt x="160" y="164"/>
                      </a:lnTo>
                      <a:lnTo>
                        <a:pt x="159" y="133"/>
                      </a:lnTo>
                      <a:lnTo>
                        <a:pt x="173" y="117"/>
                      </a:lnTo>
                      <a:lnTo>
                        <a:pt x="161" y="83"/>
                      </a:lnTo>
                      <a:lnTo>
                        <a:pt x="176" y="76"/>
                      </a:lnTo>
                      <a:lnTo>
                        <a:pt x="176" y="46"/>
                      </a:lnTo>
                      <a:lnTo>
                        <a:pt x="205" y="42"/>
                      </a:lnTo>
                      <a:lnTo>
                        <a:pt x="258" y="5"/>
                      </a:lnTo>
                      <a:lnTo>
                        <a:pt x="285" y="20"/>
                      </a:lnTo>
                      <a:lnTo>
                        <a:pt x="315" y="5"/>
                      </a:lnTo>
                      <a:lnTo>
                        <a:pt x="332" y="16"/>
                      </a:lnTo>
                      <a:lnTo>
                        <a:pt x="36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8" name="Freeform 28"/>
                <p:cNvSpPr>
                  <a:spLocks noEditPoints="1"/>
                </p:cNvSpPr>
                <p:nvPr/>
              </p:nvSpPr>
              <p:spPr bwMode="auto">
                <a:xfrm>
                  <a:off x="5515795" y="4599698"/>
                  <a:ext cx="965200" cy="825500"/>
                </a:xfrm>
                <a:custGeom>
                  <a:avLst/>
                  <a:gdLst/>
                  <a:ahLst/>
                  <a:cxnLst>
                    <a:cxn ang="0">
                      <a:pos x="451" y="233"/>
                    </a:cxn>
                    <a:cxn ang="0">
                      <a:pos x="289" y="27"/>
                    </a:cxn>
                    <a:cxn ang="0">
                      <a:pos x="182" y="54"/>
                    </a:cxn>
                    <a:cxn ang="0">
                      <a:pos x="167" y="168"/>
                    </a:cxn>
                    <a:cxn ang="0">
                      <a:pos x="135" y="262"/>
                    </a:cxn>
                    <a:cxn ang="0">
                      <a:pos x="72" y="340"/>
                    </a:cxn>
                    <a:cxn ang="0">
                      <a:pos x="9" y="400"/>
                    </a:cxn>
                    <a:cxn ang="0">
                      <a:pos x="8" y="430"/>
                    </a:cxn>
                    <a:cxn ang="0">
                      <a:pos x="13" y="471"/>
                    </a:cxn>
                    <a:cxn ang="0">
                      <a:pos x="63" y="510"/>
                    </a:cxn>
                    <a:cxn ang="0">
                      <a:pos x="56" y="463"/>
                    </a:cxn>
                    <a:cxn ang="0">
                      <a:pos x="54" y="438"/>
                    </a:cxn>
                    <a:cxn ang="0">
                      <a:pos x="87" y="408"/>
                    </a:cxn>
                    <a:cxn ang="0">
                      <a:pos x="147" y="389"/>
                    </a:cxn>
                    <a:cxn ang="0">
                      <a:pos x="202" y="359"/>
                    </a:cxn>
                    <a:cxn ang="0">
                      <a:pos x="242" y="357"/>
                    </a:cxn>
                    <a:cxn ang="0">
                      <a:pos x="285" y="316"/>
                    </a:cxn>
                    <a:cxn ang="0">
                      <a:pos x="332" y="292"/>
                    </a:cxn>
                    <a:cxn ang="0">
                      <a:pos x="309" y="262"/>
                    </a:cxn>
                    <a:cxn ang="0">
                      <a:pos x="309" y="236"/>
                    </a:cxn>
                    <a:cxn ang="0">
                      <a:pos x="326" y="245"/>
                    </a:cxn>
                    <a:cxn ang="0">
                      <a:pos x="378" y="273"/>
                    </a:cxn>
                    <a:cxn ang="0">
                      <a:pos x="403" y="245"/>
                    </a:cxn>
                    <a:cxn ang="0">
                      <a:pos x="427" y="242"/>
                    </a:cxn>
                    <a:cxn ang="0">
                      <a:pos x="473" y="219"/>
                    </a:cxn>
                    <a:cxn ang="0">
                      <a:pos x="543" y="208"/>
                    </a:cxn>
                    <a:cxn ang="0">
                      <a:pos x="566" y="166"/>
                    </a:cxn>
                    <a:cxn ang="0">
                      <a:pos x="599" y="135"/>
                    </a:cxn>
                    <a:cxn ang="0">
                      <a:pos x="481" y="39"/>
                    </a:cxn>
                    <a:cxn ang="0">
                      <a:pos x="365" y="89"/>
                    </a:cxn>
                    <a:cxn ang="0">
                      <a:pos x="371" y="9"/>
                    </a:cxn>
                    <a:cxn ang="0">
                      <a:pos x="354" y="73"/>
                    </a:cxn>
                    <a:cxn ang="0">
                      <a:pos x="476" y="35"/>
                    </a:cxn>
                    <a:cxn ang="0">
                      <a:pos x="566" y="55"/>
                    </a:cxn>
                    <a:cxn ang="0">
                      <a:pos x="602" y="139"/>
                    </a:cxn>
                    <a:cxn ang="0">
                      <a:pos x="578" y="161"/>
                    </a:cxn>
                    <a:cxn ang="0">
                      <a:pos x="547" y="213"/>
                    </a:cxn>
                    <a:cxn ang="0">
                      <a:pos x="484" y="227"/>
                    </a:cxn>
                    <a:cxn ang="0">
                      <a:pos x="432" y="246"/>
                    </a:cxn>
                    <a:cxn ang="0">
                      <a:pos x="424" y="260"/>
                    </a:cxn>
                    <a:cxn ang="0">
                      <a:pos x="397" y="258"/>
                    </a:cxn>
                    <a:cxn ang="0">
                      <a:pos x="365" y="281"/>
                    </a:cxn>
                    <a:cxn ang="0">
                      <a:pos x="323" y="248"/>
                    </a:cxn>
                    <a:cxn ang="0">
                      <a:pos x="318" y="263"/>
                    </a:cxn>
                    <a:cxn ang="0">
                      <a:pos x="331" y="303"/>
                    </a:cxn>
                    <a:cxn ang="0">
                      <a:pos x="286" y="326"/>
                    </a:cxn>
                    <a:cxn ang="0">
                      <a:pos x="267" y="339"/>
                    </a:cxn>
                    <a:cxn ang="0">
                      <a:pos x="231" y="362"/>
                    </a:cxn>
                    <a:cxn ang="0">
                      <a:pos x="191" y="371"/>
                    </a:cxn>
                    <a:cxn ang="0">
                      <a:pos x="135" y="400"/>
                    </a:cxn>
                    <a:cxn ang="0">
                      <a:pos x="81" y="424"/>
                    </a:cxn>
                    <a:cxn ang="0">
                      <a:pos x="53" y="449"/>
                    </a:cxn>
                    <a:cxn ang="0">
                      <a:pos x="81" y="487"/>
                    </a:cxn>
                    <a:cxn ang="0">
                      <a:pos x="65" y="516"/>
                    </a:cxn>
                    <a:cxn ang="0">
                      <a:pos x="20" y="497"/>
                    </a:cxn>
                    <a:cxn ang="0">
                      <a:pos x="2" y="453"/>
                    </a:cxn>
                    <a:cxn ang="0">
                      <a:pos x="17" y="407"/>
                    </a:cxn>
                    <a:cxn ang="0">
                      <a:pos x="18" y="369"/>
                    </a:cxn>
                    <a:cxn ang="0">
                      <a:pos x="70" y="336"/>
                    </a:cxn>
                    <a:cxn ang="0">
                      <a:pos x="125" y="218"/>
                    </a:cxn>
                    <a:cxn ang="0">
                      <a:pos x="159" y="136"/>
                    </a:cxn>
                    <a:cxn ang="0">
                      <a:pos x="207" y="44"/>
                    </a:cxn>
                    <a:cxn ang="0">
                      <a:pos x="320" y="6"/>
                    </a:cxn>
                  </a:cxnLst>
                  <a:rect l="0" t="0" r="r" b="b"/>
                  <a:pathLst>
                    <a:path w="608" h="520">
                      <a:moveTo>
                        <a:pt x="14" y="487"/>
                      </a:moveTo>
                      <a:lnTo>
                        <a:pt x="15" y="488"/>
                      </a:lnTo>
                      <a:lnTo>
                        <a:pt x="15" y="489"/>
                      </a:lnTo>
                      <a:lnTo>
                        <a:pt x="14" y="487"/>
                      </a:lnTo>
                      <a:close/>
                      <a:moveTo>
                        <a:pt x="452" y="233"/>
                      </a:moveTo>
                      <a:lnTo>
                        <a:pt x="446" y="236"/>
                      </a:lnTo>
                      <a:lnTo>
                        <a:pt x="451" y="233"/>
                      </a:lnTo>
                      <a:lnTo>
                        <a:pt x="452" y="233"/>
                      </a:lnTo>
                      <a:close/>
                      <a:moveTo>
                        <a:pt x="371" y="9"/>
                      </a:moveTo>
                      <a:lnTo>
                        <a:pt x="336" y="23"/>
                      </a:lnTo>
                      <a:lnTo>
                        <a:pt x="335" y="23"/>
                      </a:lnTo>
                      <a:lnTo>
                        <a:pt x="334" y="22"/>
                      </a:lnTo>
                      <a:lnTo>
                        <a:pt x="318" y="12"/>
                      </a:lnTo>
                      <a:lnTo>
                        <a:pt x="289" y="27"/>
                      </a:lnTo>
                      <a:lnTo>
                        <a:pt x="288" y="28"/>
                      </a:lnTo>
                      <a:lnTo>
                        <a:pt x="286" y="27"/>
                      </a:lnTo>
                      <a:lnTo>
                        <a:pt x="262" y="12"/>
                      </a:lnTo>
                      <a:lnTo>
                        <a:pt x="210" y="49"/>
                      </a:lnTo>
                      <a:lnTo>
                        <a:pt x="209" y="49"/>
                      </a:lnTo>
                      <a:lnTo>
                        <a:pt x="208" y="50"/>
                      </a:lnTo>
                      <a:lnTo>
                        <a:pt x="182" y="54"/>
                      </a:lnTo>
                      <a:lnTo>
                        <a:pt x="182" y="83"/>
                      </a:lnTo>
                      <a:lnTo>
                        <a:pt x="169" y="90"/>
                      </a:lnTo>
                      <a:lnTo>
                        <a:pt x="180" y="121"/>
                      </a:lnTo>
                      <a:lnTo>
                        <a:pt x="180" y="123"/>
                      </a:lnTo>
                      <a:lnTo>
                        <a:pt x="179" y="124"/>
                      </a:lnTo>
                      <a:lnTo>
                        <a:pt x="165" y="138"/>
                      </a:lnTo>
                      <a:lnTo>
                        <a:pt x="167" y="168"/>
                      </a:lnTo>
                      <a:lnTo>
                        <a:pt x="167" y="170"/>
                      </a:lnTo>
                      <a:lnTo>
                        <a:pt x="165" y="171"/>
                      </a:lnTo>
                      <a:lnTo>
                        <a:pt x="147" y="182"/>
                      </a:lnTo>
                      <a:lnTo>
                        <a:pt x="133" y="221"/>
                      </a:lnTo>
                      <a:lnTo>
                        <a:pt x="136" y="259"/>
                      </a:lnTo>
                      <a:lnTo>
                        <a:pt x="136" y="260"/>
                      </a:lnTo>
                      <a:lnTo>
                        <a:pt x="135" y="262"/>
                      </a:lnTo>
                      <a:lnTo>
                        <a:pt x="99" y="294"/>
                      </a:lnTo>
                      <a:lnTo>
                        <a:pt x="98" y="296"/>
                      </a:lnTo>
                      <a:lnTo>
                        <a:pt x="84" y="302"/>
                      </a:lnTo>
                      <a:lnTo>
                        <a:pt x="84" y="332"/>
                      </a:lnTo>
                      <a:lnTo>
                        <a:pt x="83" y="333"/>
                      </a:lnTo>
                      <a:lnTo>
                        <a:pt x="73" y="340"/>
                      </a:lnTo>
                      <a:lnTo>
                        <a:pt x="72" y="340"/>
                      </a:lnTo>
                      <a:lnTo>
                        <a:pt x="72" y="342"/>
                      </a:lnTo>
                      <a:lnTo>
                        <a:pt x="48" y="348"/>
                      </a:lnTo>
                      <a:lnTo>
                        <a:pt x="44" y="365"/>
                      </a:lnTo>
                      <a:lnTo>
                        <a:pt x="42" y="367"/>
                      </a:lnTo>
                      <a:lnTo>
                        <a:pt x="21" y="374"/>
                      </a:lnTo>
                      <a:lnTo>
                        <a:pt x="7" y="396"/>
                      </a:lnTo>
                      <a:lnTo>
                        <a:pt x="9" y="400"/>
                      </a:lnTo>
                      <a:lnTo>
                        <a:pt x="20" y="401"/>
                      </a:lnTo>
                      <a:lnTo>
                        <a:pt x="24" y="401"/>
                      </a:lnTo>
                      <a:lnTo>
                        <a:pt x="24" y="407"/>
                      </a:lnTo>
                      <a:lnTo>
                        <a:pt x="23" y="408"/>
                      </a:lnTo>
                      <a:lnTo>
                        <a:pt x="19" y="414"/>
                      </a:lnTo>
                      <a:lnTo>
                        <a:pt x="12" y="424"/>
                      </a:lnTo>
                      <a:lnTo>
                        <a:pt x="8" y="430"/>
                      </a:lnTo>
                      <a:lnTo>
                        <a:pt x="9" y="430"/>
                      </a:lnTo>
                      <a:lnTo>
                        <a:pt x="8" y="438"/>
                      </a:lnTo>
                      <a:lnTo>
                        <a:pt x="8" y="452"/>
                      </a:lnTo>
                      <a:lnTo>
                        <a:pt x="9" y="459"/>
                      </a:lnTo>
                      <a:lnTo>
                        <a:pt x="12" y="469"/>
                      </a:lnTo>
                      <a:lnTo>
                        <a:pt x="15" y="476"/>
                      </a:lnTo>
                      <a:lnTo>
                        <a:pt x="13" y="471"/>
                      </a:lnTo>
                      <a:lnTo>
                        <a:pt x="19" y="483"/>
                      </a:lnTo>
                      <a:lnTo>
                        <a:pt x="25" y="493"/>
                      </a:lnTo>
                      <a:lnTo>
                        <a:pt x="32" y="503"/>
                      </a:lnTo>
                      <a:lnTo>
                        <a:pt x="40" y="511"/>
                      </a:lnTo>
                      <a:lnTo>
                        <a:pt x="47" y="513"/>
                      </a:lnTo>
                      <a:lnTo>
                        <a:pt x="54" y="513"/>
                      </a:lnTo>
                      <a:lnTo>
                        <a:pt x="63" y="510"/>
                      </a:lnTo>
                      <a:lnTo>
                        <a:pt x="76" y="503"/>
                      </a:lnTo>
                      <a:lnTo>
                        <a:pt x="78" y="500"/>
                      </a:lnTo>
                      <a:lnTo>
                        <a:pt x="77" y="495"/>
                      </a:lnTo>
                      <a:lnTo>
                        <a:pt x="75" y="489"/>
                      </a:lnTo>
                      <a:lnTo>
                        <a:pt x="70" y="481"/>
                      </a:lnTo>
                      <a:lnTo>
                        <a:pt x="64" y="471"/>
                      </a:lnTo>
                      <a:lnTo>
                        <a:pt x="56" y="463"/>
                      </a:lnTo>
                      <a:lnTo>
                        <a:pt x="49" y="457"/>
                      </a:lnTo>
                      <a:lnTo>
                        <a:pt x="48" y="455"/>
                      </a:lnTo>
                      <a:lnTo>
                        <a:pt x="47" y="451"/>
                      </a:lnTo>
                      <a:lnTo>
                        <a:pt x="46" y="449"/>
                      </a:lnTo>
                      <a:lnTo>
                        <a:pt x="47" y="448"/>
                      </a:lnTo>
                      <a:lnTo>
                        <a:pt x="49" y="443"/>
                      </a:lnTo>
                      <a:lnTo>
                        <a:pt x="54" y="438"/>
                      </a:lnTo>
                      <a:lnTo>
                        <a:pt x="58" y="431"/>
                      </a:lnTo>
                      <a:lnTo>
                        <a:pt x="63" y="425"/>
                      </a:lnTo>
                      <a:lnTo>
                        <a:pt x="64" y="424"/>
                      </a:lnTo>
                      <a:lnTo>
                        <a:pt x="70" y="421"/>
                      </a:lnTo>
                      <a:lnTo>
                        <a:pt x="78" y="418"/>
                      </a:lnTo>
                      <a:lnTo>
                        <a:pt x="82" y="414"/>
                      </a:lnTo>
                      <a:lnTo>
                        <a:pt x="87" y="408"/>
                      </a:lnTo>
                      <a:lnTo>
                        <a:pt x="94" y="401"/>
                      </a:lnTo>
                      <a:lnTo>
                        <a:pt x="100" y="397"/>
                      </a:lnTo>
                      <a:lnTo>
                        <a:pt x="101" y="397"/>
                      </a:lnTo>
                      <a:lnTo>
                        <a:pt x="108" y="396"/>
                      </a:lnTo>
                      <a:lnTo>
                        <a:pt x="123" y="396"/>
                      </a:lnTo>
                      <a:lnTo>
                        <a:pt x="134" y="394"/>
                      </a:lnTo>
                      <a:lnTo>
                        <a:pt x="147" y="389"/>
                      </a:lnTo>
                      <a:lnTo>
                        <a:pt x="162" y="383"/>
                      </a:lnTo>
                      <a:lnTo>
                        <a:pt x="174" y="377"/>
                      </a:lnTo>
                      <a:lnTo>
                        <a:pt x="181" y="372"/>
                      </a:lnTo>
                      <a:lnTo>
                        <a:pt x="187" y="366"/>
                      </a:lnTo>
                      <a:lnTo>
                        <a:pt x="193" y="361"/>
                      </a:lnTo>
                      <a:lnTo>
                        <a:pt x="194" y="361"/>
                      </a:lnTo>
                      <a:lnTo>
                        <a:pt x="202" y="359"/>
                      </a:lnTo>
                      <a:lnTo>
                        <a:pt x="211" y="359"/>
                      </a:lnTo>
                      <a:lnTo>
                        <a:pt x="222" y="357"/>
                      </a:lnTo>
                      <a:lnTo>
                        <a:pt x="231" y="356"/>
                      </a:lnTo>
                      <a:lnTo>
                        <a:pt x="231" y="355"/>
                      </a:lnTo>
                      <a:lnTo>
                        <a:pt x="232" y="356"/>
                      </a:lnTo>
                      <a:lnTo>
                        <a:pt x="239" y="357"/>
                      </a:lnTo>
                      <a:lnTo>
                        <a:pt x="242" y="357"/>
                      </a:lnTo>
                      <a:lnTo>
                        <a:pt x="249" y="350"/>
                      </a:lnTo>
                      <a:lnTo>
                        <a:pt x="255" y="343"/>
                      </a:lnTo>
                      <a:lnTo>
                        <a:pt x="263" y="334"/>
                      </a:lnTo>
                      <a:lnTo>
                        <a:pt x="274" y="327"/>
                      </a:lnTo>
                      <a:lnTo>
                        <a:pt x="278" y="320"/>
                      </a:lnTo>
                      <a:lnTo>
                        <a:pt x="278" y="316"/>
                      </a:lnTo>
                      <a:lnTo>
                        <a:pt x="285" y="316"/>
                      </a:lnTo>
                      <a:lnTo>
                        <a:pt x="290" y="321"/>
                      </a:lnTo>
                      <a:lnTo>
                        <a:pt x="294" y="321"/>
                      </a:lnTo>
                      <a:lnTo>
                        <a:pt x="299" y="320"/>
                      </a:lnTo>
                      <a:lnTo>
                        <a:pt x="309" y="315"/>
                      </a:lnTo>
                      <a:lnTo>
                        <a:pt x="319" y="308"/>
                      </a:lnTo>
                      <a:lnTo>
                        <a:pt x="326" y="299"/>
                      </a:lnTo>
                      <a:lnTo>
                        <a:pt x="332" y="292"/>
                      </a:lnTo>
                      <a:lnTo>
                        <a:pt x="332" y="288"/>
                      </a:lnTo>
                      <a:lnTo>
                        <a:pt x="330" y="282"/>
                      </a:lnTo>
                      <a:lnTo>
                        <a:pt x="325" y="277"/>
                      </a:lnTo>
                      <a:lnTo>
                        <a:pt x="319" y="273"/>
                      </a:lnTo>
                      <a:lnTo>
                        <a:pt x="314" y="268"/>
                      </a:lnTo>
                      <a:lnTo>
                        <a:pt x="313" y="268"/>
                      </a:lnTo>
                      <a:lnTo>
                        <a:pt x="309" y="262"/>
                      </a:lnTo>
                      <a:lnTo>
                        <a:pt x="309" y="260"/>
                      </a:lnTo>
                      <a:lnTo>
                        <a:pt x="305" y="246"/>
                      </a:lnTo>
                      <a:lnTo>
                        <a:pt x="303" y="245"/>
                      </a:lnTo>
                      <a:lnTo>
                        <a:pt x="305" y="244"/>
                      </a:lnTo>
                      <a:lnTo>
                        <a:pt x="307" y="237"/>
                      </a:lnTo>
                      <a:lnTo>
                        <a:pt x="307" y="236"/>
                      </a:lnTo>
                      <a:lnTo>
                        <a:pt x="309" y="236"/>
                      </a:lnTo>
                      <a:lnTo>
                        <a:pt x="313" y="235"/>
                      </a:lnTo>
                      <a:lnTo>
                        <a:pt x="313" y="234"/>
                      </a:lnTo>
                      <a:lnTo>
                        <a:pt x="314" y="235"/>
                      </a:lnTo>
                      <a:lnTo>
                        <a:pt x="319" y="237"/>
                      </a:lnTo>
                      <a:lnTo>
                        <a:pt x="320" y="237"/>
                      </a:lnTo>
                      <a:lnTo>
                        <a:pt x="326" y="244"/>
                      </a:lnTo>
                      <a:lnTo>
                        <a:pt x="326" y="245"/>
                      </a:lnTo>
                      <a:lnTo>
                        <a:pt x="331" y="252"/>
                      </a:lnTo>
                      <a:lnTo>
                        <a:pt x="343" y="265"/>
                      </a:lnTo>
                      <a:lnTo>
                        <a:pt x="348" y="270"/>
                      </a:lnTo>
                      <a:lnTo>
                        <a:pt x="354" y="273"/>
                      </a:lnTo>
                      <a:lnTo>
                        <a:pt x="366" y="275"/>
                      </a:lnTo>
                      <a:lnTo>
                        <a:pt x="372" y="275"/>
                      </a:lnTo>
                      <a:lnTo>
                        <a:pt x="378" y="273"/>
                      </a:lnTo>
                      <a:lnTo>
                        <a:pt x="382" y="268"/>
                      </a:lnTo>
                      <a:lnTo>
                        <a:pt x="387" y="260"/>
                      </a:lnTo>
                      <a:lnTo>
                        <a:pt x="392" y="254"/>
                      </a:lnTo>
                      <a:lnTo>
                        <a:pt x="395" y="250"/>
                      </a:lnTo>
                      <a:lnTo>
                        <a:pt x="395" y="248"/>
                      </a:lnTo>
                      <a:lnTo>
                        <a:pt x="397" y="248"/>
                      </a:lnTo>
                      <a:lnTo>
                        <a:pt x="403" y="245"/>
                      </a:lnTo>
                      <a:lnTo>
                        <a:pt x="410" y="245"/>
                      </a:lnTo>
                      <a:lnTo>
                        <a:pt x="416" y="248"/>
                      </a:lnTo>
                      <a:lnTo>
                        <a:pt x="422" y="254"/>
                      </a:lnTo>
                      <a:lnTo>
                        <a:pt x="423" y="252"/>
                      </a:lnTo>
                      <a:lnTo>
                        <a:pt x="426" y="251"/>
                      </a:lnTo>
                      <a:lnTo>
                        <a:pt x="426" y="245"/>
                      </a:lnTo>
                      <a:lnTo>
                        <a:pt x="427" y="242"/>
                      </a:lnTo>
                      <a:lnTo>
                        <a:pt x="428" y="241"/>
                      </a:lnTo>
                      <a:lnTo>
                        <a:pt x="434" y="236"/>
                      </a:lnTo>
                      <a:lnTo>
                        <a:pt x="443" y="231"/>
                      </a:lnTo>
                      <a:lnTo>
                        <a:pt x="452" y="225"/>
                      </a:lnTo>
                      <a:lnTo>
                        <a:pt x="462" y="221"/>
                      </a:lnTo>
                      <a:lnTo>
                        <a:pt x="463" y="221"/>
                      </a:lnTo>
                      <a:lnTo>
                        <a:pt x="473" y="219"/>
                      </a:lnTo>
                      <a:lnTo>
                        <a:pt x="484" y="221"/>
                      </a:lnTo>
                      <a:lnTo>
                        <a:pt x="485" y="221"/>
                      </a:lnTo>
                      <a:lnTo>
                        <a:pt x="495" y="223"/>
                      </a:lnTo>
                      <a:lnTo>
                        <a:pt x="503" y="225"/>
                      </a:lnTo>
                      <a:lnTo>
                        <a:pt x="508" y="224"/>
                      </a:lnTo>
                      <a:lnTo>
                        <a:pt x="526" y="217"/>
                      </a:lnTo>
                      <a:lnTo>
                        <a:pt x="543" y="208"/>
                      </a:lnTo>
                      <a:lnTo>
                        <a:pt x="549" y="204"/>
                      </a:lnTo>
                      <a:lnTo>
                        <a:pt x="553" y="196"/>
                      </a:lnTo>
                      <a:lnTo>
                        <a:pt x="556" y="188"/>
                      </a:lnTo>
                      <a:lnTo>
                        <a:pt x="558" y="181"/>
                      </a:lnTo>
                      <a:lnTo>
                        <a:pt x="558" y="179"/>
                      </a:lnTo>
                      <a:lnTo>
                        <a:pt x="562" y="172"/>
                      </a:lnTo>
                      <a:lnTo>
                        <a:pt x="566" y="166"/>
                      </a:lnTo>
                      <a:lnTo>
                        <a:pt x="573" y="158"/>
                      </a:lnTo>
                      <a:lnTo>
                        <a:pt x="577" y="149"/>
                      </a:lnTo>
                      <a:lnTo>
                        <a:pt x="579" y="144"/>
                      </a:lnTo>
                      <a:lnTo>
                        <a:pt x="584" y="139"/>
                      </a:lnTo>
                      <a:lnTo>
                        <a:pt x="589" y="137"/>
                      </a:lnTo>
                      <a:lnTo>
                        <a:pt x="590" y="137"/>
                      </a:lnTo>
                      <a:lnTo>
                        <a:pt x="599" y="135"/>
                      </a:lnTo>
                      <a:lnTo>
                        <a:pt x="591" y="123"/>
                      </a:lnTo>
                      <a:lnTo>
                        <a:pt x="590" y="120"/>
                      </a:lnTo>
                      <a:lnTo>
                        <a:pt x="591" y="121"/>
                      </a:lnTo>
                      <a:lnTo>
                        <a:pt x="578" y="91"/>
                      </a:lnTo>
                      <a:lnTo>
                        <a:pt x="561" y="58"/>
                      </a:lnTo>
                      <a:lnTo>
                        <a:pt x="527" y="40"/>
                      </a:lnTo>
                      <a:lnTo>
                        <a:pt x="481" y="39"/>
                      </a:lnTo>
                      <a:lnTo>
                        <a:pt x="474" y="69"/>
                      </a:lnTo>
                      <a:lnTo>
                        <a:pt x="473" y="73"/>
                      </a:lnTo>
                      <a:lnTo>
                        <a:pt x="469" y="72"/>
                      </a:lnTo>
                      <a:lnTo>
                        <a:pt x="441" y="57"/>
                      </a:lnTo>
                      <a:lnTo>
                        <a:pt x="398" y="77"/>
                      </a:lnTo>
                      <a:lnTo>
                        <a:pt x="366" y="89"/>
                      </a:lnTo>
                      <a:lnTo>
                        <a:pt x="365" y="89"/>
                      </a:lnTo>
                      <a:lnTo>
                        <a:pt x="364" y="87"/>
                      </a:lnTo>
                      <a:lnTo>
                        <a:pt x="348" y="75"/>
                      </a:lnTo>
                      <a:lnTo>
                        <a:pt x="345" y="73"/>
                      </a:lnTo>
                      <a:lnTo>
                        <a:pt x="347" y="72"/>
                      </a:lnTo>
                      <a:lnTo>
                        <a:pt x="363" y="54"/>
                      </a:lnTo>
                      <a:lnTo>
                        <a:pt x="382" y="20"/>
                      </a:lnTo>
                      <a:lnTo>
                        <a:pt x="371" y="9"/>
                      </a:lnTo>
                      <a:close/>
                      <a:moveTo>
                        <a:pt x="374" y="0"/>
                      </a:moveTo>
                      <a:lnTo>
                        <a:pt x="375" y="3"/>
                      </a:lnTo>
                      <a:lnTo>
                        <a:pt x="388" y="17"/>
                      </a:lnTo>
                      <a:lnTo>
                        <a:pt x="389" y="18"/>
                      </a:lnTo>
                      <a:lnTo>
                        <a:pt x="388" y="21"/>
                      </a:lnTo>
                      <a:lnTo>
                        <a:pt x="368" y="57"/>
                      </a:lnTo>
                      <a:lnTo>
                        <a:pt x="354" y="73"/>
                      </a:lnTo>
                      <a:lnTo>
                        <a:pt x="366" y="81"/>
                      </a:lnTo>
                      <a:lnTo>
                        <a:pt x="395" y="70"/>
                      </a:lnTo>
                      <a:lnTo>
                        <a:pt x="440" y="51"/>
                      </a:lnTo>
                      <a:lnTo>
                        <a:pt x="441" y="50"/>
                      </a:lnTo>
                      <a:lnTo>
                        <a:pt x="443" y="51"/>
                      </a:lnTo>
                      <a:lnTo>
                        <a:pt x="469" y="64"/>
                      </a:lnTo>
                      <a:lnTo>
                        <a:pt x="476" y="35"/>
                      </a:lnTo>
                      <a:lnTo>
                        <a:pt x="476" y="32"/>
                      </a:lnTo>
                      <a:lnTo>
                        <a:pt x="479" y="33"/>
                      </a:lnTo>
                      <a:lnTo>
                        <a:pt x="527" y="34"/>
                      </a:lnTo>
                      <a:lnTo>
                        <a:pt x="528" y="34"/>
                      </a:lnTo>
                      <a:lnTo>
                        <a:pt x="565" y="54"/>
                      </a:lnTo>
                      <a:lnTo>
                        <a:pt x="566" y="54"/>
                      </a:lnTo>
                      <a:lnTo>
                        <a:pt x="566" y="55"/>
                      </a:lnTo>
                      <a:lnTo>
                        <a:pt x="583" y="89"/>
                      </a:lnTo>
                      <a:lnTo>
                        <a:pt x="584" y="89"/>
                      </a:lnTo>
                      <a:lnTo>
                        <a:pt x="597" y="119"/>
                      </a:lnTo>
                      <a:lnTo>
                        <a:pt x="596" y="119"/>
                      </a:lnTo>
                      <a:lnTo>
                        <a:pt x="606" y="135"/>
                      </a:lnTo>
                      <a:lnTo>
                        <a:pt x="608" y="139"/>
                      </a:lnTo>
                      <a:lnTo>
                        <a:pt x="602" y="139"/>
                      </a:lnTo>
                      <a:lnTo>
                        <a:pt x="591" y="143"/>
                      </a:lnTo>
                      <a:lnTo>
                        <a:pt x="587" y="146"/>
                      </a:lnTo>
                      <a:lnTo>
                        <a:pt x="584" y="148"/>
                      </a:lnTo>
                      <a:lnTo>
                        <a:pt x="582" y="152"/>
                      </a:lnTo>
                      <a:lnTo>
                        <a:pt x="583" y="152"/>
                      </a:lnTo>
                      <a:lnTo>
                        <a:pt x="579" y="160"/>
                      </a:lnTo>
                      <a:lnTo>
                        <a:pt x="578" y="161"/>
                      </a:lnTo>
                      <a:lnTo>
                        <a:pt x="571" y="170"/>
                      </a:lnTo>
                      <a:lnTo>
                        <a:pt x="564" y="182"/>
                      </a:lnTo>
                      <a:lnTo>
                        <a:pt x="562" y="190"/>
                      </a:lnTo>
                      <a:lnTo>
                        <a:pt x="558" y="199"/>
                      </a:lnTo>
                      <a:lnTo>
                        <a:pt x="554" y="206"/>
                      </a:lnTo>
                      <a:lnTo>
                        <a:pt x="554" y="207"/>
                      </a:lnTo>
                      <a:lnTo>
                        <a:pt x="547" y="213"/>
                      </a:lnTo>
                      <a:lnTo>
                        <a:pt x="545" y="214"/>
                      </a:lnTo>
                      <a:lnTo>
                        <a:pt x="528" y="223"/>
                      </a:lnTo>
                      <a:lnTo>
                        <a:pt x="509" y="230"/>
                      </a:lnTo>
                      <a:lnTo>
                        <a:pt x="503" y="231"/>
                      </a:lnTo>
                      <a:lnTo>
                        <a:pt x="502" y="231"/>
                      </a:lnTo>
                      <a:lnTo>
                        <a:pt x="493" y="229"/>
                      </a:lnTo>
                      <a:lnTo>
                        <a:pt x="484" y="227"/>
                      </a:lnTo>
                      <a:lnTo>
                        <a:pt x="473" y="225"/>
                      </a:lnTo>
                      <a:lnTo>
                        <a:pt x="464" y="227"/>
                      </a:lnTo>
                      <a:lnTo>
                        <a:pt x="455" y="231"/>
                      </a:lnTo>
                      <a:lnTo>
                        <a:pt x="451" y="233"/>
                      </a:lnTo>
                      <a:lnTo>
                        <a:pt x="445" y="236"/>
                      </a:lnTo>
                      <a:lnTo>
                        <a:pt x="438" y="241"/>
                      </a:lnTo>
                      <a:lnTo>
                        <a:pt x="432" y="246"/>
                      </a:lnTo>
                      <a:lnTo>
                        <a:pt x="432" y="250"/>
                      </a:lnTo>
                      <a:lnTo>
                        <a:pt x="430" y="253"/>
                      </a:lnTo>
                      <a:lnTo>
                        <a:pt x="429" y="253"/>
                      </a:lnTo>
                      <a:lnTo>
                        <a:pt x="429" y="254"/>
                      </a:lnTo>
                      <a:lnTo>
                        <a:pt x="427" y="257"/>
                      </a:lnTo>
                      <a:lnTo>
                        <a:pt x="427" y="258"/>
                      </a:lnTo>
                      <a:lnTo>
                        <a:pt x="424" y="260"/>
                      </a:lnTo>
                      <a:lnTo>
                        <a:pt x="418" y="260"/>
                      </a:lnTo>
                      <a:lnTo>
                        <a:pt x="418" y="259"/>
                      </a:lnTo>
                      <a:lnTo>
                        <a:pt x="412" y="253"/>
                      </a:lnTo>
                      <a:lnTo>
                        <a:pt x="407" y="251"/>
                      </a:lnTo>
                      <a:lnTo>
                        <a:pt x="404" y="251"/>
                      </a:lnTo>
                      <a:lnTo>
                        <a:pt x="400" y="253"/>
                      </a:lnTo>
                      <a:lnTo>
                        <a:pt x="397" y="258"/>
                      </a:lnTo>
                      <a:lnTo>
                        <a:pt x="392" y="264"/>
                      </a:lnTo>
                      <a:lnTo>
                        <a:pt x="387" y="271"/>
                      </a:lnTo>
                      <a:lnTo>
                        <a:pt x="382" y="277"/>
                      </a:lnTo>
                      <a:lnTo>
                        <a:pt x="381" y="277"/>
                      </a:lnTo>
                      <a:lnTo>
                        <a:pt x="381" y="279"/>
                      </a:lnTo>
                      <a:lnTo>
                        <a:pt x="375" y="281"/>
                      </a:lnTo>
                      <a:lnTo>
                        <a:pt x="365" y="281"/>
                      </a:lnTo>
                      <a:lnTo>
                        <a:pt x="353" y="279"/>
                      </a:lnTo>
                      <a:lnTo>
                        <a:pt x="346" y="276"/>
                      </a:lnTo>
                      <a:lnTo>
                        <a:pt x="340" y="270"/>
                      </a:lnTo>
                      <a:lnTo>
                        <a:pt x="338" y="270"/>
                      </a:lnTo>
                      <a:lnTo>
                        <a:pt x="326" y="256"/>
                      </a:lnTo>
                      <a:lnTo>
                        <a:pt x="322" y="248"/>
                      </a:lnTo>
                      <a:lnTo>
                        <a:pt x="323" y="248"/>
                      </a:lnTo>
                      <a:lnTo>
                        <a:pt x="317" y="242"/>
                      </a:lnTo>
                      <a:lnTo>
                        <a:pt x="317" y="244"/>
                      </a:lnTo>
                      <a:lnTo>
                        <a:pt x="313" y="241"/>
                      </a:lnTo>
                      <a:lnTo>
                        <a:pt x="312" y="242"/>
                      </a:lnTo>
                      <a:lnTo>
                        <a:pt x="311" y="246"/>
                      </a:lnTo>
                      <a:lnTo>
                        <a:pt x="315" y="259"/>
                      </a:lnTo>
                      <a:lnTo>
                        <a:pt x="318" y="263"/>
                      </a:lnTo>
                      <a:lnTo>
                        <a:pt x="323" y="268"/>
                      </a:lnTo>
                      <a:lnTo>
                        <a:pt x="329" y="273"/>
                      </a:lnTo>
                      <a:lnTo>
                        <a:pt x="336" y="280"/>
                      </a:lnTo>
                      <a:lnTo>
                        <a:pt x="338" y="286"/>
                      </a:lnTo>
                      <a:lnTo>
                        <a:pt x="338" y="294"/>
                      </a:lnTo>
                      <a:lnTo>
                        <a:pt x="337" y="296"/>
                      </a:lnTo>
                      <a:lnTo>
                        <a:pt x="331" y="303"/>
                      </a:lnTo>
                      <a:lnTo>
                        <a:pt x="323" y="313"/>
                      </a:lnTo>
                      <a:lnTo>
                        <a:pt x="313" y="320"/>
                      </a:lnTo>
                      <a:lnTo>
                        <a:pt x="312" y="321"/>
                      </a:lnTo>
                      <a:lnTo>
                        <a:pt x="301" y="326"/>
                      </a:lnTo>
                      <a:lnTo>
                        <a:pt x="295" y="327"/>
                      </a:lnTo>
                      <a:lnTo>
                        <a:pt x="286" y="327"/>
                      </a:lnTo>
                      <a:lnTo>
                        <a:pt x="286" y="326"/>
                      </a:lnTo>
                      <a:lnTo>
                        <a:pt x="284" y="323"/>
                      </a:lnTo>
                      <a:lnTo>
                        <a:pt x="283" y="325"/>
                      </a:lnTo>
                      <a:lnTo>
                        <a:pt x="283" y="322"/>
                      </a:lnTo>
                      <a:lnTo>
                        <a:pt x="279" y="329"/>
                      </a:lnTo>
                      <a:lnTo>
                        <a:pt x="279" y="331"/>
                      </a:lnTo>
                      <a:lnTo>
                        <a:pt x="274" y="334"/>
                      </a:lnTo>
                      <a:lnTo>
                        <a:pt x="267" y="339"/>
                      </a:lnTo>
                      <a:lnTo>
                        <a:pt x="260" y="346"/>
                      </a:lnTo>
                      <a:lnTo>
                        <a:pt x="254" y="354"/>
                      </a:lnTo>
                      <a:lnTo>
                        <a:pt x="250" y="359"/>
                      </a:lnTo>
                      <a:lnTo>
                        <a:pt x="245" y="362"/>
                      </a:lnTo>
                      <a:lnTo>
                        <a:pt x="244" y="363"/>
                      </a:lnTo>
                      <a:lnTo>
                        <a:pt x="238" y="363"/>
                      </a:lnTo>
                      <a:lnTo>
                        <a:pt x="231" y="362"/>
                      </a:lnTo>
                      <a:lnTo>
                        <a:pt x="223" y="363"/>
                      </a:lnTo>
                      <a:lnTo>
                        <a:pt x="225" y="362"/>
                      </a:lnTo>
                      <a:lnTo>
                        <a:pt x="222" y="363"/>
                      </a:lnTo>
                      <a:lnTo>
                        <a:pt x="211" y="365"/>
                      </a:lnTo>
                      <a:lnTo>
                        <a:pt x="203" y="365"/>
                      </a:lnTo>
                      <a:lnTo>
                        <a:pt x="196" y="367"/>
                      </a:lnTo>
                      <a:lnTo>
                        <a:pt x="191" y="371"/>
                      </a:lnTo>
                      <a:lnTo>
                        <a:pt x="185" y="377"/>
                      </a:lnTo>
                      <a:lnTo>
                        <a:pt x="177" y="382"/>
                      </a:lnTo>
                      <a:lnTo>
                        <a:pt x="175" y="383"/>
                      </a:lnTo>
                      <a:lnTo>
                        <a:pt x="176" y="383"/>
                      </a:lnTo>
                      <a:lnTo>
                        <a:pt x="164" y="389"/>
                      </a:lnTo>
                      <a:lnTo>
                        <a:pt x="148" y="395"/>
                      </a:lnTo>
                      <a:lnTo>
                        <a:pt x="135" y="400"/>
                      </a:lnTo>
                      <a:lnTo>
                        <a:pt x="124" y="402"/>
                      </a:lnTo>
                      <a:lnTo>
                        <a:pt x="110" y="402"/>
                      </a:lnTo>
                      <a:lnTo>
                        <a:pt x="102" y="403"/>
                      </a:lnTo>
                      <a:lnTo>
                        <a:pt x="98" y="406"/>
                      </a:lnTo>
                      <a:lnTo>
                        <a:pt x="92" y="412"/>
                      </a:lnTo>
                      <a:lnTo>
                        <a:pt x="87" y="418"/>
                      </a:lnTo>
                      <a:lnTo>
                        <a:pt x="81" y="424"/>
                      </a:lnTo>
                      <a:lnTo>
                        <a:pt x="72" y="428"/>
                      </a:lnTo>
                      <a:lnTo>
                        <a:pt x="66" y="430"/>
                      </a:lnTo>
                      <a:lnTo>
                        <a:pt x="63" y="435"/>
                      </a:lnTo>
                      <a:lnTo>
                        <a:pt x="59" y="441"/>
                      </a:lnTo>
                      <a:lnTo>
                        <a:pt x="59" y="442"/>
                      </a:lnTo>
                      <a:lnTo>
                        <a:pt x="54" y="447"/>
                      </a:lnTo>
                      <a:lnTo>
                        <a:pt x="53" y="449"/>
                      </a:lnTo>
                      <a:lnTo>
                        <a:pt x="54" y="452"/>
                      </a:lnTo>
                      <a:lnTo>
                        <a:pt x="61" y="458"/>
                      </a:lnTo>
                      <a:lnTo>
                        <a:pt x="61" y="459"/>
                      </a:lnTo>
                      <a:lnTo>
                        <a:pt x="69" y="467"/>
                      </a:lnTo>
                      <a:lnTo>
                        <a:pt x="75" y="477"/>
                      </a:lnTo>
                      <a:lnTo>
                        <a:pt x="79" y="486"/>
                      </a:lnTo>
                      <a:lnTo>
                        <a:pt x="81" y="487"/>
                      </a:lnTo>
                      <a:lnTo>
                        <a:pt x="83" y="494"/>
                      </a:lnTo>
                      <a:lnTo>
                        <a:pt x="84" y="500"/>
                      </a:lnTo>
                      <a:lnTo>
                        <a:pt x="83" y="501"/>
                      </a:lnTo>
                      <a:lnTo>
                        <a:pt x="81" y="506"/>
                      </a:lnTo>
                      <a:lnTo>
                        <a:pt x="79" y="507"/>
                      </a:lnTo>
                      <a:lnTo>
                        <a:pt x="79" y="509"/>
                      </a:lnTo>
                      <a:lnTo>
                        <a:pt x="65" y="516"/>
                      </a:lnTo>
                      <a:lnTo>
                        <a:pt x="55" y="520"/>
                      </a:lnTo>
                      <a:lnTo>
                        <a:pt x="46" y="520"/>
                      </a:lnTo>
                      <a:lnTo>
                        <a:pt x="38" y="517"/>
                      </a:lnTo>
                      <a:lnTo>
                        <a:pt x="37" y="516"/>
                      </a:lnTo>
                      <a:lnTo>
                        <a:pt x="36" y="516"/>
                      </a:lnTo>
                      <a:lnTo>
                        <a:pt x="27" y="506"/>
                      </a:lnTo>
                      <a:lnTo>
                        <a:pt x="20" y="497"/>
                      </a:lnTo>
                      <a:lnTo>
                        <a:pt x="15" y="488"/>
                      </a:lnTo>
                      <a:lnTo>
                        <a:pt x="14" y="486"/>
                      </a:lnTo>
                      <a:lnTo>
                        <a:pt x="10" y="480"/>
                      </a:lnTo>
                      <a:lnTo>
                        <a:pt x="6" y="471"/>
                      </a:lnTo>
                      <a:lnTo>
                        <a:pt x="6" y="470"/>
                      </a:lnTo>
                      <a:lnTo>
                        <a:pt x="3" y="460"/>
                      </a:lnTo>
                      <a:lnTo>
                        <a:pt x="2" y="453"/>
                      </a:lnTo>
                      <a:lnTo>
                        <a:pt x="2" y="437"/>
                      </a:lnTo>
                      <a:lnTo>
                        <a:pt x="3" y="429"/>
                      </a:lnTo>
                      <a:lnTo>
                        <a:pt x="2" y="429"/>
                      </a:lnTo>
                      <a:lnTo>
                        <a:pt x="3" y="428"/>
                      </a:lnTo>
                      <a:lnTo>
                        <a:pt x="7" y="420"/>
                      </a:lnTo>
                      <a:lnTo>
                        <a:pt x="14" y="411"/>
                      </a:lnTo>
                      <a:lnTo>
                        <a:pt x="17" y="407"/>
                      </a:lnTo>
                      <a:lnTo>
                        <a:pt x="6" y="406"/>
                      </a:lnTo>
                      <a:lnTo>
                        <a:pt x="3" y="405"/>
                      </a:lnTo>
                      <a:lnTo>
                        <a:pt x="3" y="403"/>
                      </a:lnTo>
                      <a:lnTo>
                        <a:pt x="1" y="397"/>
                      </a:lnTo>
                      <a:lnTo>
                        <a:pt x="0" y="396"/>
                      </a:lnTo>
                      <a:lnTo>
                        <a:pt x="1" y="395"/>
                      </a:lnTo>
                      <a:lnTo>
                        <a:pt x="18" y="369"/>
                      </a:lnTo>
                      <a:lnTo>
                        <a:pt x="18" y="368"/>
                      </a:lnTo>
                      <a:lnTo>
                        <a:pt x="20" y="368"/>
                      </a:lnTo>
                      <a:lnTo>
                        <a:pt x="38" y="362"/>
                      </a:lnTo>
                      <a:lnTo>
                        <a:pt x="42" y="344"/>
                      </a:lnTo>
                      <a:lnTo>
                        <a:pt x="42" y="342"/>
                      </a:lnTo>
                      <a:lnTo>
                        <a:pt x="44" y="342"/>
                      </a:lnTo>
                      <a:lnTo>
                        <a:pt x="70" y="336"/>
                      </a:lnTo>
                      <a:lnTo>
                        <a:pt x="78" y="329"/>
                      </a:lnTo>
                      <a:lnTo>
                        <a:pt x="78" y="297"/>
                      </a:lnTo>
                      <a:lnTo>
                        <a:pt x="79" y="297"/>
                      </a:lnTo>
                      <a:lnTo>
                        <a:pt x="95" y="290"/>
                      </a:lnTo>
                      <a:lnTo>
                        <a:pt x="130" y="258"/>
                      </a:lnTo>
                      <a:lnTo>
                        <a:pt x="127" y="219"/>
                      </a:lnTo>
                      <a:lnTo>
                        <a:pt x="125" y="218"/>
                      </a:lnTo>
                      <a:lnTo>
                        <a:pt x="127" y="218"/>
                      </a:lnTo>
                      <a:lnTo>
                        <a:pt x="141" y="179"/>
                      </a:lnTo>
                      <a:lnTo>
                        <a:pt x="142" y="178"/>
                      </a:lnTo>
                      <a:lnTo>
                        <a:pt x="161" y="167"/>
                      </a:lnTo>
                      <a:lnTo>
                        <a:pt x="159" y="137"/>
                      </a:lnTo>
                      <a:lnTo>
                        <a:pt x="158" y="136"/>
                      </a:lnTo>
                      <a:lnTo>
                        <a:pt x="159" y="136"/>
                      </a:lnTo>
                      <a:lnTo>
                        <a:pt x="173" y="121"/>
                      </a:lnTo>
                      <a:lnTo>
                        <a:pt x="162" y="89"/>
                      </a:lnTo>
                      <a:lnTo>
                        <a:pt x="161" y="86"/>
                      </a:lnTo>
                      <a:lnTo>
                        <a:pt x="176" y="79"/>
                      </a:lnTo>
                      <a:lnTo>
                        <a:pt x="176" y="47"/>
                      </a:lnTo>
                      <a:lnTo>
                        <a:pt x="179" y="47"/>
                      </a:lnTo>
                      <a:lnTo>
                        <a:pt x="207" y="44"/>
                      </a:lnTo>
                      <a:lnTo>
                        <a:pt x="260" y="6"/>
                      </a:lnTo>
                      <a:lnTo>
                        <a:pt x="261" y="5"/>
                      </a:lnTo>
                      <a:lnTo>
                        <a:pt x="263" y="6"/>
                      </a:lnTo>
                      <a:lnTo>
                        <a:pt x="289" y="21"/>
                      </a:lnTo>
                      <a:lnTo>
                        <a:pt x="317" y="6"/>
                      </a:lnTo>
                      <a:lnTo>
                        <a:pt x="318" y="5"/>
                      </a:lnTo>
                      <a:lnTo>
                        <a:pt x="320" y="6"/>
                      </a:lnTo>
                      <a:lnTo>
                        <a:pt x="336" y="16"/>
                      </a:lnTo>
                      <a:lnTo>
                        <a:pt x="371" y="1"/>
                      </a:lnTo>
                      <a:lnTo>
                        <a:pt x="3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79" name="Freeform 29"/>
                <p:cNvSpPr>
                  <a:spLocks/>
                </p:cNvSpPr>
                <p:nvPr/>
              </p:nvSpPr>
              <p:spPr bwMode="auto">
                <a:xfrm>
                  <a:off x="5520558" y="4606048"/>
                  <a:ext cx="954088" cy="812800"/>
                </a:xfrm>
                <a:custGeom>
                  <a:avLst/>
                  <a:gdLst/>
                  <a:ahLst/>
                  <a:cxnLst>
                    <a:cxn ang="0">
                      <a:pos x="362" y="51"/>
                    </a:cxn>
                    <a:cxn ang="0">
                      <a:pos x="394" y="69"/>
                    </a:cxn>
                    <a:cxn ang="0">
                      <a:pos x="476" y="31"/>
                    </a:cxn>
                    <a:cxn ang="0">
                      <a:pos x="578" y="86"/>
                    </a:cxn>
                    <a:cxn ang="0">
                      <a:pos x="598" y="132"/>
                    </a:cxn>
                    <a:cxn ang="0">
                      <a:pos x="579" y="142"/>
                    </a:cxn>
                    <a:cxn ang="0">
                      <a:pos x="565" y="163"/>
                    </a:cxn>
                    <a:cxn ang="0">
                      <a:pos x="556" y="185"/>
                    </a:cxn>
                    <a:cxn ang="0">
                      <a:pos x="541" y="207"/>
                    </a:cxn>
                    <a:cxn ang="0">
                      <a:pos x="499" y="224"/>
                    </a:cxn>
                    <a:cxn ang="0">
                      <a:pos x="470" y="218"/>
                    </a:cxn>
                    <a:cxn ang="0">
                      <a:pos x="441" y="230"/>
                    </a:cxn>
                    <a:cxn ang="0">
                      <a:pos x="425" y="242"/>
                    </a:cxn>
                    <a:cxn ang="0">
                      <a:pos x="423" y="249"/>
                    </a:cxn>
                    <a:cxn ang="0">
                      <a:pos x="417" y="253"/>
                    </a:cxn>
                    <a:cxn ang="0">
                      <a:pos x="401" y="243"/>
                    </a:cxn>
                    <a:cxn ang="0">
                      <a:pos x="386" y="258"/>
                    </a:cxn>
                    <a:cxn ang="0">
                      <a:pos x="371" y="273"/>
                    </a:cxn>
                    <a:cxn ang="0">
                      <a:pos x="343" y="269"/>
                    </a:cxn>
                    <a:cxn ang="0">
                      <a:pos x="321" y="242"/>
                    </a:cxn>
                    <a:cxn ang="0">
                      <a:pos x="306" y="235"/>
                    </a:cxn>
                    <a:cxn ang="0">
                      <a:pos x="312" y="261"/>
                    </a:cxn>
                    <a:cxn ang="0">
                      <a:pos x="329" y="277"/>
                    </a:cxn>
                    <a:cxn ang="0">
                      <a:pos x="326" y="296"/>
                    </a:cxn>
                    <a:cxn ang="0">
                      <a:pos x="297" y="318"/>
                    </a:cxn>
                    <a:cxn ang="0">
                      <a:pos x="280" y="315"/>
                    </a:cxn>
                    <a:cxn ang="0">
                      <a:pos x="276" y="319"/>
                    </a:cxn>
                    <a:cxn ang="0">
                      <a:pos x="262" y="333"/>
                    </a:cxn>
                    <a:cxn ang="0">
                      <a:pos x="245" y="352"/>
                    </a:cxn>
                    <a:cxn ang="0">
                      <a:pos x="228" y="355"/>
                    </a:cxn>
                    <a:cxn ang="0">
                      <a:pos x="199" y="357"/>
                    </a:cxn>
                    <a:cxn ang="0">
                      <a:pos x="179" y="370"/>
                    </a:cxn>
                    <a:cxn ang="0">
                      <a:pos x="144" y="387"/>
                    </a:cxn>
                    <a:cxn ang="0">
                      <a:pos x="105" y="394"/>
                    </a:cxn>
                    <a:cxn ang="0">
                      <a:pos x="86" y="405"/>
                    </a:cxn>
                    <a:cxn ang="0">
                      <a:pos x="68" y="420"/>
                    </a:cxn>
                    <a:cxn ang="0">
                      <a:pos x="53" y="436"/>
                    </a:cxn>
                    <a:cxn ang="0">
                      <a:pos x="47" y="450"/>
                    </a:cxn>
                    <a:cxn ang="0">
                      <a:pos x="69" y="474"/>
                    </a:cxn>
                    <a:cxn ang="0">
                      <a:pos x="78" y="496"/>
                    </a:cxn>
                    <a:cxn ang="0">
                      <a:pos x="51" y="512"/>
                    </a:cxn>
                    <a:cxn ang="0">
                      <a:pos x="27" y="500"/>
                    </a:cxn>
                    <a:cxn ang="0">
                      <a:pos x="10" y="473"/>
                    </a:cxn>
                    <a:cxn ang="0">
                      <a:pos x="1" y="448"/>
                    </a:cxn>
                    <a:cxn ang="0">
                      <a:pos x="6" y="417"/>
                    </a:cxn>
                    <a:cxn ang="0">
                      <a:pos x="17" y="399"/>
                    </a:cxn>
                    <a:cxn ang="0">
                      <a:pos x="17" y="367"/>
                    </a:cxn>
                    <a:cxn ang="0">
                      <a:pos x="68" y="334"/>
                    </a:cxn>
                    <a:cxn ang="0">
                      <a:pos x="93" y="288"/>
                    </a:cxn>
                    <a:cxn ang="0">
                      <a:pos x="141" y="177"/>
                    </a:cxn>
                    <a:cxn ang="0">
                      <a:pos x="173" y="117"/>
                    </a:cxn>
                    <a:cxn ang="0">
                      <a:pos x="176" y="46"/>
                    </a:cxn>
                    <a:cxn ang="0">
                      <a:pos x="285" y="20"/>
                    </a:cxn>
                    <a:cxn ang="0">
                      <a:pos x="369" y="0"/>
                    </a:cxn>
                  </a:cxnLst>
                  <a:rect l="0" t="0" r="r" b="b"/>
                  <a:pathLst>
                    <a:path w="601" h="512">
                      <a:moveTo>
                        <a:pt x="369" y="0"/>
                      </a:moveTo>
                      <a:lnTo>
                        <a:pt x="383" y="14"/>
                      </a:lnTo>
                      <a:lnTo>
                        <a:pt x="362" y="51"/>
                      </a:lnTo>
                      <a:lnTo>
                        <a:pt x="346" y="69"/>
                      </a:lnTo>
                      <a:lnTo>
                        <a:pt x="362" y="81"/>
                      </a:lnTo>
                      <a:lnTo>
                        <a:pt x="394" y="69"/>
                      </a:lnTo>
                      <a:lnTo>
                        <a:pt x="438" y="50"/>
                      </a:lnTo>
                      <a:lnTo>
                        <a:pt x="467" y="64"/>
                      </a:lnTo>
                      <a:lnTo>
                        <a:pt x="476" y="31"/>
                      </a:lnTo>
                      <a:lnTo>
                        <a:pt x="524" y="33"/>
                      </a:lnTo>
                      <a:lnTo>
                        <a:pt x="561" y="52"/>
                      </a:lnTo>
                      <a:lnTo>
                        <a:pt x="578" y="86"/>
                      </a:lnTo>
                      <a:lnTo>
                        <a:pt x="591" y="116"/>
                      </a:lnTo>
                      <a:lnTo>
                        <a:pt x="601" y="132"/>
                      </a:lnTo>
                      <a:lnTo>
                        <a:pt x="598" y="132"/>
                      </a:lnTo>
                      <a:lnTo>
                        <a:pt x="587" y="135"/>
                      </a:lnTo>
                      <a:lnTo>
                        <a:pt x="582" y="138"/>
                      </a:lnTo>
                      <a:lnTo>
                        <a:pt x="579" y="142"/>
                      </a:lnTo>
                      <a:lnTo>
                        <a:pt x="576" y="146"/>
                      </a:lnTo>
                      <a:lnTo>
                        <a:pt x="573" y="155"/>
                      </a:lnTo>
                      <a:lnTo>
                        <a:pt x="565" y="163"/>
                      </a:lnTo>
                      <a:lnTo>
                        <a:pt x="562" y="169"/>
                      </a:lnTo>
                      <a:lnTo>
                        <a:pt x="557" y="177"/>
                      </a:lnTo>
                      <a:lnTo>
                        <a:pt x="556" y="185"/>
                      </a:lnTo>
                      <a:lnTo>
                        <a:pt x="552" y="194"/>
                      </a:lnTo>
                      <a:lnTo>
                        <a:pt x="548" y="201"/>
                      </a:lnTo>
                      <a:lnTo>
                        <a:pt x="541" y="207"/>
                      </a:lnTo>
                      <a:lnTo>
                        <a:pt x="524" y="215"/>
                      </a:lnTo>
                      <a:lnTo>
                        <a:pt x="505" y="223"/>
                      </a:lnTo>
                      <a:lnTo>
                        <a:pt x="499" y="224"/>
                      </a:lnTo>
                      <a:lnTo>
                        <a:pt x="490" y="221"/>
                      </a:lnTo>
                      <a:lnTo>
                        <a:pt x="481" y="219"/>
                      </a:lnTo>
                      <a:lnTo>
                        <a:pt x="470" y="218"/>
                      </a:lnTo>
                      <a:lnTo>
                        <a:pt x="460" y="219"/>
                      </a:lnTo>
                      <a:lnTo>
                        <a:pt x="450" y="224"/>
                      </a:lnTo>
                      <a:lnTo>
                        <a:pt x="441" y="230"/>
                      </a:lnTo>
                      <a:lnTo>
                        <a:pt x="432" y="235"/>
                      </a:lnTo>
                      <a:lnTo>
                        <a:pt x="426" y="240"/>
                      </a:lnTo>
                      <a:lnTo>
                        <a:pt x="425" y="242"/>
                      </a:lnTo>
                      <a:lnTo>
                        <a:pt x="425" y="244"/>
                      </a:lnTo>
                      <a:lnTo>
                        <a:pt x="424" y="248"/>
                      </a:lnTo>
                      <a:lnTo>
                        <a:pt x="423" y="249"/>
                      </a:lnTo>
                      <a:lnTo>
                        <a:pt x="421" y="252"/>
                      </a:lnTo>
                      <a:lnTo>
                        <a:pt x="420" y="253"/>
                      </a:lnTo>
                      <a:lnTo>
                        <a:pt x="417" y="253"/>
                      </a:lnTo>
                      <a:lnTo>
                        <a:pt x="410" y="247"/>
                      </a:lnTo>
                      <a:lnTo>
                        <a:pt x="404" y="243"/>
                      </a:lnTo>
                      <a:lnTo>
                        <a:pt x="401" y="243"/>
                      </a:lnTo>
                      <a:lnTo>
                        <a:pt x="395" y="247"/>
                      </a:lnTo>
                      <a:lnTo>
                        <a:pt x="391" y="252"/>
                      </a:lnTo>
                      <a:lnTo>
                        <a:pt x="386" y="258"/>
                      </a:lnTo>
                      <a:lnTo>
                        <a:pt x="381" y="265"/>
                      </a:lnTo>
                      <a:lnTo>
                        <a:pt x="377" y="271"/>
                      </a:lnTo>
                      <a:lnTo>
                        <a:pt x="371" y="273"/>
                      </a:lnTo>
                      <a:lnTo>
                        <a:pt x="362" y="273"/>
                      </a:lnTo>
                      <a:lnTo>
                        <a:pt x="350" y="271"/>
                      </a:lnTo>
                      <a:lnTo>
                        <a:pt x="343" y="269"/>
                      </a:lnTo>
                      <a:lnTo>
                        <a:pt x="338" y="264"/>
                      </a:lnTo>
                      <a:lnTo>
                        <a:pt x="326" y="249"/>
                      </a:lnTo>
                      <a:lnTo>
                        <a:pt x="321" y="242"/>
                      </a:lnTo>
                      <a:lnTo>
                        <a:pt x="315" y="236"/>
                      </a:lnTo>
                      <a:lnTo>
                        <a:pt x="310" y="233"/>
                      </a:lnTo>
                      <a:lnTo>
                        <a:pt x="306" y="235"/>
                      </a:lnTo>
                      <a:lnTo>
                        <a:pt x="304" y="241"/>
                      </a:lnTo>
                      <a:lnTo>
                        <a:pt x="309" y="255"/>
                      </a:lnTo>
                      <a:lnTo>
                        <a:pt x="312" y="261"/>
                      </a:lnTo>
                      <a:lnTo>
                        <a:pt x="317" y="266"/>
                      </a:lnTo>
                      <a:lnTo>
                        <a:pt x="323" y="271"/>
                      </a:lnTo>
                      <a:lnTo>
                        <a:pt x="329" y="277"/>
                      </a:lnTo>
                      <a:lnTo>
                        <a:pt x="332" y="283"/>
                      </a:lnTo>
                      <a:lnTo>
                        <a:pt x="332" y="289"/>
                      </a:lnTo>
                      <a:lnTo>
                        <a:pt x="326" y="296"/>
                      </a:lnTo>
                      <a:lnTo>
                        <a:pt x="317" y="306"/>
                      </a:lnTo>
                      <a:lnTo>
                        <a:pt x="308" y="313"/>
                      </a:lnTo>
                      <a:lnTo>
                        <a:pt x="297" y="318"/>
                      </a:lnTo>
                      <a:lnTo>
                        <a:pt x="291" y="319"/>
                      </a:lnTo>
                      <a:lnTo>
                        <a:pt x="285" y="319"/>
                      </a:lnTo>
                      <a:lnTo>
                        <a:pt x="280" y="315"/>
                      </a:lnTo>
                      <a:lnTo>
                        <a:pt x="277" y="315"/>
                      </a:lnTo>
                      <a:lnTo>
                        <a:pt x="277" y="316"/>
                      </a:lnTo>
                      <a:lnTo>
                        <a:pt x="276" y="319"/>
                      </a:lnTo>
                      <a:lnTo>
                        <a:pt x="274" y="324"/>
                      </a:lnTo>
                      <a:lnTo>
                        <a:pt x="269" y="328"/>
                      </a:lnTo>
                      <a:lnTo>
                        <a:pt x="262" y="333"/>
                      </a:lnTo>
                      <a:lnTo>
                        <a:pt x="254" y="340"/>
                      </a:lnTo>
                      <a:lnTo>
                        <a:pt x="248" y="347"/>
                      </a:lnTo>
                      <a:lnTo>
                        <a:pt x="245" y="352"/>
                      </a:lnTo>
                      <a:lnTo>
                        <a:pt x="240" y="356"/>
                      </a:lnTo>
                      <a:lnTo>
                        <a:pt x="235" y="356"/>
                      </a:lnTo>
                      <a:lnTo>
                        <a:pt x="228" y="355"/>
                      </a:lnTo>
                      <a:lnTo>
                        <a:pt x="219" y="356"/>
                      </a:lnTo>
                      <a:lnTo>
                        <a:pt x="208" y="357"/>
                      </a:lnTo>
                      <a:lnTo>
                        <a:pt x="199" y="357"/>
                      </a:lnTo>
                      <a:lnTo>
                        <a:pt x="191" y="359"/>
                      </a:lnTo>
                      <a:lnTo>
                        <a:pt x="185" y="364"/>
                      </a:lnTo>
                      <a:lnTo>
                        <a:pt x="179" y="370"/>
                      </a:lnTo>
                      <a:lnTo>
                        <a:pt x="172" y="375"/>
                      </a:lnTo>
                      <a:lnTo>
                        <a:pt x="160" y="381"/>
                      </a:lnTo>
                      <a:lnTo>
                        <a:pt x="144" y="387"/>
                      </a:lnTo>
                      <a:lnTo>
                        <a:pt x="131" y="392"/>
                      </a:lnTo>
                      <a:lnTo>
                        <a:pt x="120" y="394"/>
                      </a:lnTo>
                      <a:lnTo>
                        <a:pt x="105" y="394"/>
                      </a:lnTo>
                      <a:lnTo>
                        <a:pt x="98" y="396"/>
                      </a:lnTo>
                      <a:lnTo>
                        <a:pt x="92" y="399"/>
                      </a:lnTo>
                      <a:lnTo>
                        <a:pt x="86" y="405"/>
                      </a:lnTo>
                      <a:lnTo>
                        <a:pt x="81" y="411"/>
                      </a:lnTo>
                      <a:lnTo>
                        <a:pt x="76" y="416"/>
                      </a:lnTo>
                      <a:lnTo>
                        <a:pt x="68" y="420"/>
                      </a:lnTo>
                      <a:lnTo>
                        <a:pt x="62" y="422"/>
                      </a:lnTo>
                      <a:lnTo>
                        <a:pt x="57" y="428"/>
                      </a:lnTo>
                      <a:lnTo>
                        <a:pt x="53" y="436"/>
                      </a:lnTo>
                      <a:lnTo>
                        <a:pt x="49" y="440"/>
                      </a:lnTo>
                      <a:lnTo>
                        <a:pt x="46" y="445"/>
                      </a:lnTo>
                      <a:lnTo>
                        <a:pt x="47" y="450"/>
                      </a:lnTo>
                      <a:lnTo>
                        <a:pt x="56" y="456"/>
                      </a:lnTo>
                      <a:lnTo>
                        <a:pt x="63" y="465"/>
                      </a:lnTo>
                      <a:lnTo>
                        <a:pt x="69" y="474"/>
                      </a:lnTo>
                      <a:lnTo>
                        <a:pt x="74" y="483"/>
                      </a:lnTo>
                      <a:lnTo>
                        <a:pt x="76" y="490"/>
                      </a:lnTo>
                      <a:lnTo>
                        <a:pt x="78" y="496"/>
                      </a:lnTo>
                      <a:lnTo>
                        <a:pt x="75" y="501"/>
                      </a:lnTo>
                      <a:lnTo>
                        <a:pt x="61" y="508"/>
                      </a:lnTo>
                      <a:lnTo>
                        <a:pt x="51" y="512"/>
                      </a:lnTo>
                      <a:lnTo>
                        <a:pt x="43" y="512"/>
                      </a:lnTo>
                      <a:lnTo>
                        <a:pt x="35" y="509"/>
                      </a:lnTo>
                      <a:lnTo>
                        <a:pt x="27" y="500"/>
                      </a:lnTo>
                      <a:lnTo>
                        <a:pt x="20" y="490"/>
                      </a:lnTo>
                      <a:lnTo>
                        <a:pt x="14" y="480"/>
                      </a:lnTo>
                      <a:lnTo>
                        <a:pt x="10" y="473"/>
                      </a:lnTo>
                      <a:lnTo>
                        <a:pt x="5" y="465"/>
                      </a:lnTo>
                      <a:lnTo>
                        <a:pt x="3" y="455"/>
                      </a:lnTo>
                      <a:lnTo>
                        <a:pt x="1" y="448"/>
                      </a:lnTo>
                      <a:lnTo>
                        <a:pt x="1" y="433"/>
                      </a:lnTo>
                      <a:lnTo>
                        <a:pt x="3" y="425"/>
                      </a:lnTo>
                      <a:lnTo>
                        <a:pt x="6" y="417"/>
                      </a:lnTo>
                      <a:lnTo>
                        <a:pt x="14" y="408"/>
                      </a:lnTo>
                      <a:lnTo>
                        <a:pt x="17" y="402"/>
                      </a:lnTo>
                      <a:lnTo>
                        <a:pt x="17" y="399"/>
                      </a:lnTo>
                      <a:lnTo>
                        <a:pt x="3" y="398"/>
                      </a:lnTo>
                      <a:lnTo>
                        <a:pt x="0" y="392"/>
                      </a:lnTo>
                      <a:lnTo>
                        <a:pt x="17" y="367"/>
                      </a:lnTo>
                      <a:lnTo>
                        <a:pt x="38" y="359"/>
                      </a:lnTo>
                      <a:lnTo>
                        <a:pt x="41" y="340"/>
                      </a:lnTo>
                      <a:lnTo>
                        <a:pt x="68" y="334"/>
                      </a:lnTo>
                      <a:lnTo>
                        <a:pt x="78" y="327"/>
                      </a:lnTo>
                      <a:lnTo>
                        <a:pt x="78" y="295"/>
                      </a:lnTo>
                      <a:lnTo>
                        <a:pt x="93" y="288"/>
                      </a:lnTo>
                      <a:lnTo>
                        <a:pt x="130" y="255"/>
                      </a:lnTo>
                      <a:lnTo>
                        <a:pt x="126" y="215"/>
                      </a:lnTo>
                      <a:lnTo>
                        <a:pt x="141" y="177"/>
                      </a:lnTo>
                      <a:lnTo>
                        <a:pt x="160" y="164"/>
                      </a:lnTo>
                      <a:lnTo>
                        <a:pt x="159" y="133"/>
                      </a:lnTo>
                      <a:lnTo>
                        <a:pt x="173" y="117"/>
                      </a:lnTo>
                      <a:lnTo>
                        <a:pt x="161" y="83"/>
                      </a:lnTo>
                      <a:lnTo>
                        <a:pt x="176" y="76"/>
                      </a:lnTo>
                      <a:lnTo>
                        <a:pt x="176" y="46"/>
                      </a:lnTo>
                      <a:lnTo>
                        <a:pt x="205" y="42"/>
                      </a:lnTo>
                      <a:lnTo>
                        <a:pt x="258" y="5"/>
                      </a:lnTo>
                      <a:lnTo>
                        <a:pt x="285" y="20"/>
                      </a:lnTo>
                      <a:lnTo>
                        <a:pt x="315" y="5"/>
                      </a:lnTo>
                      <a:lnTo>
                        <a:pt x="332" y="16"/>
                      </a:lnTo>
                      <a:lnTo>
                        <a:pt x="36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0" name="Freeform 30"/>
                <p:cNvSpPr>
                  <a:spLocks noEditPoints="1"/>
                </p:cNvSpPr>
                <p:nvPr/>
              </p:nvSpPr>
              <p:spPr bwMode="auto">
                <a:xfrm>
                  <a:off x="5515795" y="4599698"/>
                  <a:ext cx="962025" cy="825500"/>
                </a:xfrm>
                <a:custGeom>
                  <a:avLst/>
                  <a:gdLst/>
                  <a:ahLst/>
                  <a:cxnLst>
                    <a:cxn ang="0">
                      <a:pos x="451" y="233"/>
                    </a:cxn>
                    <a:cxn ang="0">
                      <a:pos x="289" y="27"/>
                    </a:cxn>
                    <a:cxn ang="0">
                      <a:pos x="182" y="54"/>
                    </a:cxn>
                    <a:cxn ang="0">
                      <a:pos x="167" y="168"/>
                    </a:cxn>
                    <a:cxn ang="0">
                      <a:pos x="135" y="262"/>
                    </a:cxn>
                    <a:cxn ang="0">
                      <a:pos x="72" y="340"/>
                    </a:cxn>
                    <a:cxn ang="0">
                      <a:pos x="9" y="400"/>
                    </a:cxn>
                    <a:cxn ang="0">
                      <a:pos x="8" y="430"/>
                    </a:cxn>
                    <a:cxn ang="0">
                      <a:pos x="13" y="471"/>
                    </a:cxn>
                    <a:cxn ang="0">
                      <a:pos x="63" y="510"/>
                    </a:cxn>
                    <a:cxn ang="0">
                      <a:pos x="56" y="463"/>
                    </a:cxn>
                    <a:cxn ang="0">
                      <a:pos x="54" y="438"/>
                    </a:cxn>
                    <a:cxn ang="0">
                      <a:pos x="87" y="408"/>
                    </a:cxn>
                    <a:cxn ang="0">
                      <a:pos x="147" y="389"/>
                    </a:cxn>
                    <a:cxn ang="0">
                      <a:pos x="202" y="359"/>
                    </a:cxn>
                    <a:cxn ang="0">
                      <a:pos x="242" y="357"/>
                    </a:cxn>
                    <a:cxn ang="0">
                      <a:pos x="285" y="316"/>
                    </a:cxn>
                    <a:cxn ang="0">
                      <a:pos x="332" y="292"/>
                    </a:cxn>
                    <a:cxn ang="0">
                      <a:pos x="309" y="262"/>
                    </a:cxn>
                    <a:cxn ang="0">
                      <a:pos x="309" y="236"/>
                    </a:cxn>
                    <a:cxn ang="0">
                      <a:pos x="326" y="245"/>
                    </a:cxn>
                    <a:cxn ang="0">
                      <a:pos x="378" y="273"/>
                    </a:cxn>
                    <a:cxn ang="0">
                      <a:pos x="403" y="245"/>
                    </a:cxn>
                    <a:cxn ang="0">
                      <a:pos x="427" y="242"/>
                    </a:cxn>
                    <a:cxn ang="0">
                      <a:pos x="473" y="219"/>
                    </a:cxn>
                    <a:cxn ang="0">
                      <a:pos x="543" y="208"/>
                    </a:cxn>
                    <a:cxn ang="0">
                      <a:pos x="566" y="166"/>
                    </a:cxn>
                    <a:cxn ang="0">
                      <a:pos x="599" y="135"/>
                    </a:cxn>
                    <a:cxn ang="0">
                      <a:pos x="481" y="39"/>
                    </a:cxn>
                    <a:cxn ang="0">
                      <a:pos x="365" y="89"/>
                    </a:cxn>
                    <a:cxn ang="0">
                      <a:pos x="371" y="9"/>
                    </a:cxn>
                    <a:cxn ang="0">
                      <a:pos x="354" y="73"/>
                    </a:cxn>
                    <a:cxn ang="0">
                      <a:pos x="476" y="35"/>
                    </a:cxn>
                    <a:cxn ang="0">
                      <a:pos x="566" y="55"/>
                    </a:cxn>
                    <a:cxn ang="0">
                      <a:pos x="604" y="139"/>
                    </a:cxn>
                    <a:cxn ang="0">
                      <a:pos x="579" y="160"/>
                    </a:cxn>
                    <a:cxn ang="0">
                      <a:pos x="554" y="207"/>
                    </a:cxn>
                    <a:cxn ang="0">
                      <a:pos x="493" y="229"/>
                    </a:cxn>
                    <a:cxn ang="0">
                      <a:pos x="438" y="241"/>
                    </a:cxn>
                    <a:cxn ang="0">
                      <a:pos x="427" y="258"/>
                    </a:cxn>
                    <a:cxn ang="0">
                      <a:pos x="400" y="253"/>
                    </a:cxn>
                    <a:cxn ang="0">
                      <a:pos x="375" y="281"/>
                    </a:cxn>
                    <a:cxn ang="0">
                      <a:pos x="322" y="248"/>
                    </a:cxn>
                    <a:cxn ang="0">
                      <a:pos x="315" y="259"/>
                    </a:cxn>
                    <a:cxn ang="0">
                      <a:pos x="337" y="296"/>
                    </a:cxn>
                    <a:cxn ang="0">
                      <a:pos x="286" y="327"/>
                    </a:cxn>
                    <a:cxn ang="0">
                      <a:pos x="274" y="334"/>
                    </a:cxn>
                    <a:cxn ang="0">
                      <a:pos x="238" y="363"/>
                    </a:cxn>
                    <a:cxn ang="0">
                      <a:pos x="196" y="367"/>
                    </a:cxn>
                    <a:cxn ang="0">
                      <a:pos x="148" y="395"/>
                    </a:cxn>
                    <a:cxn ang="0">
                      <a:pos x="87" y="418"/>
                    </a:cxn>
                    <a:cxn ang="0">
                      <a:pos x="54" y="447"/>
                    </a:cxn>
                    <a:cxn ang="0">
                      <a:pos x="79" y="486"/>
                    </a:cxn>
                    <a:cxn ang="0">
                      <a:pos x="79" y="509"/>
                    </a:cxn>
                    <a:cxn ang="0">
                      <a:pos x="27" y="506"/>
                    </a:cxn>
                    <a:cxn ang="0">
                      <a:pos x="3" y="460"/>
                    </a:cxn>
                    <a:cxn ang="0">
                      <a:pos x="14" y="411"/>
                    </a:cxn>
                    <a:cxn ang="0">
                      <a:pos x="1" y="395"/>
                    </a:cxn>
                    <a:cxn ang="0">
                      <a:pos x="44" y="342"/>
                    </a:cxn>
                    <a:cxn ang="0">
                      <a:pos x="127" y="219"/>
                    </a:cxn>
                    <a:cxn ang="0">
                      <a:pos x="158" y="136"/>
                    </a:cxn>
                    <a:cxn ang="0">
                      <a:pos x="179" y="47"/>
                    </a:cxn>
                    <a:cxn ang="0">
                      <a:pos x="318" y="5"/>
                    </a:cxn>
                  </a:cxnLst>
                  <a:rect l="0" t="0" r="r" b="b"/>
                  <a:pathLst>
                    <a:path w="606" h="520">
                      <a:moveTo>
                        <a:pt x="14" y="487"/>
                      </a:moveTo>
                      <a:lnTo>
                        <a:pt x="15" y="488"/>
                      </a:lnTo>
                      <a:lnTo>
                        <a:pt x="15" y="489"/>
                      </a:lnTo>
                      <a:lnTo>
                        <a:pt x="14" y="487"/>
                      </a:lnTo>
                      <a:close/>
                      <a:moveTo>
                        <a:pt x="452" y="233"/>
                      </a:moveTo>
                      <a:lnTo>
                        <a:pt x="446" y="236"/>
                      </a:lnTo>
                      <a:lnTo>
                        <a:pt x="451" y="233"/>
                      </a:lnTo>
                      <a:lnTo>
                        <a:pt x="452" y="233"/>
                      </a:lnTo>
                      <a:close/>
                      <a:moveTo>
                        <a:pt x="371" y="9"/>
                      </a:moveTo>
                      <a:lnTo>
                        <a:pt x="336" y="23"/>
                      </a:lnTo>
                      <a:lnTo>
                        <a:pt x="335" y="23"/>
                      </a:lnTo>
                      <a:lnTo>
                        <a:pt x="334" y="22"/>
                      </a:lnTo>
                      <a:lnTo>
                        <a:pt x="318" y="12"/>
                      </a:lnTo>
                      <a:lnTo>
                        <a:pt x="289" y="27"/>
                      </a:lnTo>
                      <a:lnTo>
                        <a:pt x="288" y="28"/>
                      </a:lnTo>
                      <a:lnTo>
                        <a:pt x="286" y="27"/>
                      </a:lnTo>
                      <a:lnTo>
                        <a:pt x="262" y="12"/>
                      </a:lnTo>
                      <a:lnTo>
                        <a:pt x="210" y="49"/>
                      </a:lnTo>
                      <a:lnTo>
                        <a:pt x="209" y="49"/>
                      </a:lnTo>
                      <a:lnTo>
                        <a:pt x="208" y="50"/>
                      </a:lnTo>
                      <a:lnTo>
                        <a:pt x="182" y="54"/>
                      </a:lnTo>
                      <a:lnTo>
                        <a:pt x="182" y="83"/>
                      </a:lnTo>
                      <a:lnTo>
                        <a:pt x="169" y="90"/>
                      </a:lnTo>
                      <a:lnTo>
                        <a:pt x="180" y="121"/>
                      </a:lnTo>
                      <a:lnTo>
                        <a:pt x="180" y="123"/>
                      </a:lnTo>
                      <a:lnTo>
                        <a:pt x="179" y="124"/>
                      </a:lnTo>
                      <a:lnTo>
                        <a:pt x="165" y="138"/>
                      </a:lnTo>
                      <a:lnTo>
                        <a:pt x="167" y="168"/>
                      </a:lnTo>
                      <a:lnTo>
                        <a:pt x="167" y="170"/>
                      </a:lnTo>
                      <a:lnTo>
                        <a:pt x="165" y="171"/>
                      </a:lnTo>
                      <a:lnTo>
                        <a:pt x="147" y="182"/>
                      </a:lnTo>
                      <a:lnTo>
                        <a:pt x="133" y="221"/>
                      </a:lnTo>
                      <a:lnTo>
                        <a:pt x="136" y="259"/>
                      </a:lnTo>
                      <a:lnTo>
                        <a:pt x="136" y="260"/>
                      </a:lnTo>
                      <a:lnTo>
                        <a:pt x="135" y="262"/>
                      </a:lnTo>
                      <a:lnTo>
                        <a:pt x="99" y="294"/>
                      </a:lnTo>
                      <a:lnTo>
                        <a:pt x="98" y="296"/>
                      </a:lnTo>
                      <a:lnTo>
                        <a:pt x="84" y="302"/>
                      </a:lnTo>
                      <a:lnTo>
                        <a:pt x="84" y="332"/>
                      </a:lnTo>
                      <a:lnTo>
                        <a:pt x="83" y="333"/>
                      </a:lnTo>
                      <a:lnTo>
                        <a:pt x="73" y="340"/>
                      </a:lnTo>
                      <a:lnTo>
                        <a:pt x="72" y="340"/>
                      </a:lnTo>
                      <a:lnTo>
                        <a:pt x="72" y="342"/>
                      </a:lnTo>
                      <a:lnTo>
                        <a:pt x="48" y="348"/>
                      </a:lnTo>
                      <a:lnTo>
                        <a:pt x="44" y="365"/>
                      </a:lnTo>
                      <a:lnTo>
                        <a:pt x="42" y="367"/>
                      </a:lnTo>
                      <a:lnTo>
                        <a:pt x="21" y="374"/>
                      </a:lnTo>
                      <a:lnTo>
                        <a:pt x="7" y="396"/>
                      </a:lnTo>
                      <a:lnTo>
                        <a:pt x="9" y="400"/>
                      </a:lnTo>
                      <a:lnTo>
                        <a:pt x="20" y="401"/>
                      </a:lnTo>
                      <a:lnTo>
                        <a:pt x="24" y="401"/>
                      </a:lnTo>
                      <a:lnTo>
                        <a:pt x="24" y="407"/>
                      </a:lnTo>
                      <a:lnTo>
                        <a:pt x="23" y="408"/>
                      </a:lnTo>
                      <a:lnTo>
                        <a:pt x="19" y="414"/>
                      </a:lnTo>
                      <a:lnTo>
                        <a:pt x="12" y="424"/>
                      </a:lnTo>
                      <a:lnTo>
                        <a:pt x="8" y="430"/>
                      </a:lnTo>
                      <a:lnTo>
                        <a:pt x="9" y="430"/>
                      </a:lnTo>
                      <a:lnTo>
                        <a:pt x="8" y="438"/>
                      </a:lnTo>
                      <a:lnTo>
                        <a:pt x="8" y="452"/>
                      </a:lnTo>
                      <a:lnTo>
                        <a:pt x="9" y="459"/>
                      </a:lnTo>
                      <a:lnTo>
                        <a:pt x="12" y="469"/>
                      </a:lnTo>
                      <a:lnTo>
                        <a:pt x="15" y="476"/>
                      </a:lnTo>
                      <a:lnTo>
                        <a:pt x="13" y="471"/>
                      </a:lnTo>
                      <a:lnTo>
                        <a:pt x="19" y="483"/>
                      </a:lnTo>
                      <a:lnTo>
                        <a:pt x="25" y="493"/>
                      </a:lnTo>
                      <a:lnTo>
                        <a:pt x="32" y="503"/>
                      </a:lnTo>
                      <a:lnTo>
                        <a:pt x="40" y="511"/>
                      </a:lnTo>
                      <a:lnTo>
                        <a:pt x="47" y="513"/>
                      </a:lnTo>
                      <a:lnTo>
                        <a:pt x="54" y="513"/>
                      </a:lnTo>
                      <a:lnTo>
                        <a:pt x="63" y="510"/>
                      </a:lnTo>
                      <a:lnTo>
                        <a:pt x="76" y="503"/>
                      </a:lnTo>
                      <a:lnTo>
                        <a:pt x="78" y="500"/>
                      </a:lnTo>
                      <a:lnTo>
                        <a:pt x="77" y="495"/>
                      </a:lnTo>
                      <a:lnTo>
                        <a:pt x="75" y="489"/>
                      </a:lnTo>
                      <a:lnTo>
                        <a:pt x="70" y="481"/>
                      </a:lnTo>
                      <a:lnTo>
                        <a:pt x="64" y="471"/>
                      </a:lnTo>
                      <a:lnTo>
                        <a:pt x="56" y="463"/>
                      </a:lnTo>
                      <a:lnTo>
                        <a:pt x="49" y="457"/>
                      </a:lnTo>
                      <a:lnTo>
                        <a:pt x="48" y="455"/>
                      </a:lnTo>
                      <a:lnTo>
                        <a:pt x="47" y="451"/>
                      </a:lnTo>
                      <a:lnTo>
                        <a:pt x="46" y="449"/>
                      </a:lnTo>
                      <a:lnTo>
                        <a:pt x="47" y="448"/>
                      </a:lnTo>
                      <a:lnTo>
                        <a:pt x="49" y="443"/>
                      </a:lnTo>
                      <a:lnTo>
                        <a:pt x="54" y="438"/>
                      </a:lnTo>
                      <a:lnTo>
                        <a:pt x="58" y="431"/>
                      </a:lnTo>
                      <a:lnTo>
                        <a:pt x="63" y="425"/>
                      </a:lnTo>
                      <a:lnTo>
                        <a:pt x="64" y="424"/>
                      </a:lnTo>
                      <a:lnTo>
                        <a:pt x="70" y="421"/>
                      </a:lnTo>
                      <a:lnTo>
                        <a:pt x="78" y="418"/>
                      </a:lnTo>
                      <a:lnTo>
                        <a:pt x="82" y="414"/>
                      </a:lnTo>
                      <a:lnTo>
                        <a:pt x="87" y="408"/>
                      </a:lnTo>
                      <a:lnTo>
                        <a:pt x="94" y="401"/>
                      </a:lnTo>
                      <a:lnTo>
                        <a:pt x="100" y="397"/>
                      </a:lnTo>
                      <a:lnTo>
                        <a:pt x="101" y="397"/>
                      </a:lnTo>
                      <a:lnTo>
                        <a:pt x="108" y="396"/>
                      </a:lnTo>
                      <a:lnTo>
                        <a:pt x="123" y="396"/>
                      </a:lnTo>
                      <a:lnTo>
                        <a:pt x="134" y="394"/>
                      </a:lnTo>
                      <a:lnTo>
                        <a:pt x="147" y="389"/>
                      </a:lnTo>
                      <a:lnTo>
                        <a:pt x="162" y="383"/>
                      </a:lnTo>
                      <a:lnTo>
                        <a:pt x="174" y="377"/>
                      </a:lnTo>
                      <a:lnTo>
                        <a:pt x="181" y="372"/>
                      </a:lnTo>
                      <a:lnTo>
                        <a:pt x="187" y="366"/>
                      </a:lnTo>
                      <a:lnTo>
                        <a:pt x="193" y="361"/>
                      </a:lnTo>
                      <a:lnTo>
                        <a:pt x="194" y="361"/>
                      </a:lnTo>
                      <a:lnTo>
                        <a:pt x="202" y="359"/>
                      </a:lnTo>
                      <a:lnTo>
                        <a:pt x="211" y="359"/>
                      </a:lnTo>
                      <a:lnTo>
                        <a:pt x="222" y="357"/>
                      </a:lnTo>
                      <a:lnTo>
                        <a:pt x="231" y="356"/>
                      </a:lnTo>
                      <a:lnTo>
                        <a:pt x="231" y="355"/>
                      </a:lnTo>
                      <a:lnTo>
                        <a:pt x="232" y="356"/>
                      </a:lnTo>
                      <a:lnTo>
                        <a:pt x="239" y="357"/>
                      </a:lnTo>
                      <a:lnTo>
                        <a:pt x="242" y="357"/>
                      </a:lnTo>
                      <a:lnTo>
                        <a:pt x="249" y="350"/>
                      </a:lnTo>
                      <a:lnTo>
                        <a:pt x="255" y="343"/>
                      </a:lnTo>
                      <a:lnTo>
                        <a:pt x="263" y="334"/>
                      </a:lnTo>
                      <a:lnTo>
                        <a:pt x="274" y="327"/>
                      </a:lnTo>
                      <a:lnTo>
                        <a:pt x="278" y="320"/>
                      </a:lnTo>
                      <a:lnTo>
                        <a:pt x="278" y="316"/>
                      </a:lnTo>
                      <a:lnTo>
                        <a:pt x="285" y="316"/>
                      </a:lnTo>
                      <a:lnTo>
                        <a:pt x="290" y="321"/>
                      </a:lnTo>
                      <a:lnTo>
                        <a:pt x="294" y="321"/>
                      </a:lnTo>
                      <a:lnTo>
                        <a:pt x="299" y="320"/>
                      </a:lnTo>
                      <a:lnTo>
                        <a:pt x="309" y="315"/>
                      </a:lnTo>
                      <a:lnTo>
                        <a:pt x="319" y="308"/>
                      </a:lnTo>
                      <a:lnTo>
                        <a:pt x="326" y="299"/>
                      </a:lnTo>
                      <a:lnTo>
                        <a:pt x="332" y="292"/>
                      </a:lnTo>
                      <a:lnTo>
                        <a:pt x="332" y="288"/>
                      </a:lnTo>
                      <a:lnTo>
                        <a:pt x="330" y="282"/>
                      </a:lnTo>
                      <a:lnTo>
                        <a:pt x="325" y="277"/>
                      </a:lnTo>
                      <a:lnTo>
                        <a:pt x="319" y="273"/>
                      </a:lnTo>
                      <a:lnTo>
                        <a:pt x="314" y="268"/>
                      </a:lnTo>
                      <a:lnTo>
                        <a:pt x="313" y="268"/>
                      </a:lnTo>
                      <a:lnTo>
                        <a:pt x="309" y="262"/>
                      </a:lnTo>
                      <a:lnTo>
                        <a:pt x="309" y="260"/>
                      </a:lnTo>
                      <a:lnTo>
                        <a:pt x="305" y="246"/>
                      </a:lnTo>
                      <a:lnTo>
                        <a:pt x="303" y="245"/>
                      </a:lnTo>
                      <a:lnTo>
                        <a:pt x="305" y="244"/>
                      </a:lnTo>
                      <a:lnTo>
                        <a:pt x="307" y="237"/>
                      </a:lnTo>
                      <a:lnTo>
                        <a:pt x="307" y="236"/>
                      </a:lnTo>
                      <a:lnTo>
                        <a:pt x="309" y="236"/>
                      </a:lnTo>
                      <a:lnTo>
                        <a:pt x="313" y="235"/>
                      </a:lnTo>
                      <a:lnTo>
                        <a:pt x="313" y="234"/>
                      </a:lnTo>
                      <a:lnTo>
                        <a:pt x="314" y="235"/>
                      </a:lnTo>
                      <a:lnTo>
                        <a:pt x="319" y="237"/>
                      </a:lnTo>
                      <a:lnTo>
                        <a:pt x="320" y="237"/>
                      </a:lnTo>
                      <a:lnTo>
                        <a:pt x="326" y="244"/>
                      </a:lnTo>
                      <a:lnTo>
                        <a:pt x="326" y="245"/>
                      </a:lnTo>
                      <a:lnTo>
                        <a:pt x="331" y="252"/>
                      </a:lnTo>
                      <a:lnTo>
                        <a:pt x="343" y="265"/>
                      </a:lnTo>
                      <a:lnTo>
                        <a:pt x="348" y="270"/>
                      </a:lnTo>
                      <a:lnTo>
                        <a:pt x="354" y="273"/>
                      </a:lnTo>
                      <a:lnTo>
                        <a:pt x="366" y="275"/>
                      </a:lnTo>
                      <a:lnTo>
                        <a:pt x="372" y="275"/>
                      </a:lnTo>
                      <a:lnTo>
                        <a:pt x="378" y="273"/>
                      </a:lnTo>
                      <a:lnTo>
                        <a:pt x="382" y="268"/>
                      </a:lnTo>
                      <a:lnTo>
                        <a:pt x="387" y="260"/>
                      </a:lnTo>
                      <a:lnTo>
                        <a:pt x="392" y="254"/>
                      </a:lnTo>
                      <a:lnTo>
                        <a:pt x="395" y="250"/>
                      </a:lnTo>
                      <a:lnTo>
                        <a:pt x="395" y="248"/>
                      </a:lnTo>
                      <a:lnTo>
                        <a:pt x="397" y="248"/>
                      </a:lnTo>
                      <a:lnTo>
                        <a:pt x="403" y="245"/>
                      </a:lnTo>
                      <a:lnTo>
                        <a:pt x="410" y="245"/>
                      </a:lnTo>
                      <a:lnTo>
                        <a:pt x="416" y="248"/>
                      </a:lnTo>
                      <a:lnTo>
                        <a:pt x="422" y="254"/>
                      </a:lnTo>
                      <a:lnTo>
                        <a:pt x="423" y="252"/>
                      </a:lnTo>
                      <a:lnTo>
                        <a:pt x="426" y="251"/>
                      </a:lnTo>
                      <a:lnTo>
                        <a:pt x="426" y="245"/>
                      </a:lnTo>
                      <a:lnTo>
                        <a:pt x="427" y="242"/>
                      </a:lnTo>
                      <a:lnTo>
                        <a:pt x="428" y="241"/>
                      </a:lnTo>
                      <a:lnTo>
                        <a:pt x="434" y="236"/>
                      </a:lnTo>
                      <a:lnTo>
                        <a:pt x="443" y="231"/>
                      </a:lnTo>
                      <a:lnTo>
                        <a:pt x="452" y="225"/>
                      </a:lnTo>
                      <a:lnTo>
                        <a:pt x="462" y="221"/>
                      </a:lnTo>
                      <a:lnTo>
                        <a:pt x="463" y="221"/>
                      </a:lnTo>
                      <a:lnTo>
                        <a:pt x="473" y="219"/>
                      </a:lnTo>
                      <a:lnTo>
                        <a:pt x="484" y="221"/>
                      </a:lnTo>
                      <a:lnTo>
                        <a:pt x="485" y="221"/>
                      </a:lnTo>
                      <a:lnTo>
                        <a:pt x="495" y="223"/>
                      </a:lnTo>
                      <a:lnTo>
                        <a:pt x="503" y="225"/>
                      </a:lnTo>
                      <a:lnTo>
                        <a:pt x="508" y="224"/>
                      </a:lnTo>
                      <a:lnTo>
                        <a:pt x="526" y="217"/>
                      </a:lnTo>
                      <a:lnTo>
                        <a:pt x="543" y="208"/>
                      </a:lnTo>
                      <a:lnTo>
                        <a:pt x="549" y="204"/>
                      </a:lnTo>
                      <a:lnTo>
                        <a:pt x="553" y="196"/>
                      </a:lnTo>
                      <a:lnTo>
                        <a:pt x="556" y="188"/>
                      </a:lnTo>
                      <a:lnTo>
                        <a:pt x="558" y="181"/>
                      </a:lnTo>
                      <a:lnTo>
                        <a:pt x="558" y="179"/>
                      </a:lnTo>
                      <a:lnTo>
                        <a:pt x="562" y="172"/>
                      </a:lnTo>
                      <a:lnTo>
                        <a:pt x="566" y="166"/>
                      </a:lnTo>
                      <a:lnTo>
                        <a:pt x="573" y="158"/>
                      </a:lnTo>
                      <a:lnTo>
                        <a:pt x="577" y="149"/>
                      </a:lnTo>
                      <a:lnTo>
                        <a:pt x="579" y="144"/>
                      </a:lnTo>
                      <a:lnTo>
                        <a:pt x="584" y="139"/>
                      </a:lnTo>
                      <a:lnTo>
                        <a:pt x="589" y="137"/>
                      </a:lnTo>
                      <a:lnTo>
                        <a:pt x="590" y="137"/>
                      </a:lnTo>
                      <a:lnTo>
                        <a:pt x="599" y="135"/>
                      </a:lnTo>
                      <a:lnTo>
                        <a:pt x="591" y="123"/>
                      </a:lnTo>
                      <a:lnTo>
                        <a:pt x="590" y="120"/>
                      </a:lnTo>
                      <a:lnTo>
                        <a:pt x="591" y="121"/>
                      </a:lnTo>
                      <a:lnTo>
                        <a:pt x="578" y="91"/>
                      </a:lnTo>
                      <a:lnTo>
                        <a:pt x="561" y="58"/>
                      </a:lnTo>
                      <a:lnTo>
                        <a:pt x="527" y="40"/>
                      </a:lnTo>
                      <a:lnTo>
                        <a:pt x="481" y="39"/>
                      </a:lnTo>
                      <a:lnTo>
                        <a:pt x="474" y="69"/>
                      </a:lnTo>
                      <a:lnTo>
                        <a:pt x="473" y="73"/>
                      </a:lnTo>
                      <a:lnTo>
                        <a:pt x="469" y="72"/>
                      </a:lnTo>
                      <a:lnTo>
                        <a:pt x="441" y="57"/>
                      </a:lnTo>
                      <a:lnTo>
                        <a:pt x="398" y="77"/>
                      </a:lnTo>
                      <a:lnTo>
                        <a:pt x="366" y="89"/>
                      </a:lnTo>
                      <a:lnTo>
                        <a:pt x="365" y="89"/>
                      </a:lnTo>
                      <a:lnTo>
                        <a:pt x="364" y="87"/>
                      </a:lnTo>
                      <a:lnTo>
                        <a:pt x="348" y="75"/>
                      </a:lnTo>
                      <a:lnTo>
                        <a:pt x="345" y="73"/>
                      </a:lnTo>
                      <a:lnTo>
                        <a:pt x="347" y="72"/>
                      </a:lnTo>
                      <a:lnTo>
                        <a:pt x="363" y="54"/>
                      </a:lnTo>
                      <a:lnTo>
                        <a:pt x="382" y="20"/>
                      </a:lnTo>
                      <a:lnTo>
                        <a:pt x="371" y="9"/>
                      </a:lnTo>
                      <a:close/>
                      <a:moveTo>
                        <a:pt x="374" y="0"/>
                      </a:moveTo>
                      <a:lnTo>
                        <a:pt x="375" y="3"/>
                      </a:lnTo>
                      <a:lnTo>
                        <a:pt x="388" y="17"/>
                      </a:lnTo>
                      <a:lnTo>
                        <a:pt x="389" y="18"/>
                      </a:lnTo>
                      <a:lnTo>
                        <a:pt x="388" y="21"/>
                      </a:lnTo>
                      <a:lnTo>
                        <a:pt x="368" y="57"/>
                      </a:lnTo>
                      <a:lnTo>
                        <a:pt x="354" y="73"/>
                      </a:lnTo>
                      <a:lnTo>
                        <a:pt x="366" y="81"/>
                      </a:lnTo>
                      <a:lnTo>
                        <a:pt x="395" y="70"/>
                      </a:lnTo>
                      <a:lnTo>
                        <a:pt x="440" y="51"/>
                      </a:lnTo>
                      <a:lnTo>
                        <a:pt x="441" y="50"/>
                      </a:lnTo>
                      <a:lnTo>
                        <a:pt x="443" y="51"/>
                      </a:lnTo>
                      <a:lnTo>
                        <a:pt x="469" y="64"/>
                      </a:lnTo>
                      <a:lnTo>
                        <a:pt x="476" y="35"/>
                      </a:lnTo>
                      <a:lnTo>
                        <a:pt x="476" y="32"/>
                      </a:lnTo>
                      <a:lnTo>
                        <a:pt x="479" y="33"/>
                      </a:lnTo>
                      <a:lnTo>
                        <a:pt x="527" y="34"/>
                      </a:lnTo>
                      <a:lnTo>
                        <a:pt x="528" y="34"/>
                      </a:lnTo>
                      <a:lnTo>
                        <a:pt x="565" y="54"/>
                      </a:lnTo>
                      <a:lnTo>
                        <a:pt x="566" y="54"/>
                      </a:lnTo>
                      <a:lnTo>
                        <a:pt x="566" y="55"/>
                      </a:lnTo>
                      <a:lnTo>
                        <a:pt x="583" y="89"/>
                      </a:lnTo>
                      <a:lnTo>
                        <a:pt x="584" y="89"/>
                      </a:lnTo>
                      <a:lnTo>
                        <a:pt x="597" y="119"/>
                      </a:lnTo>
                      <a:lnTo>
                        <a:pt x="596" y="119"/>
                      </a:lnTo>
                      <a:lnTo>
                        <a:pt x="606" y="135"/>
                      </a:lnTo>
                      <a:lnTo>
                        <a:pt x="604" y="137"/>
                      </a:lnTo>
                      <a:lnTo>
                        <a:pt x="604" y="139"/>
                      </a:lnTo>
                      <a:lnTo>
                        <a:pt x="602" y="139"/>
                      </a:lnTo>
                      <a:lnTo>
                        <a:pt x="591" y="143"/>
                      </a:lnTo>
                      <a:lnTo>
                        <a:pt x="587" y="146"/>
                      </a:lnTo>
                      <a:lnTo>
                        <a:pt x="584" y="148"/>
                      </a:lnTo>
                      <a:lnTo>
                        <a:pt x="582" y="152"/>
                      </a:lnTo>
                      <a:lnTo>
                        <a:pt x="583" y="152"/>
                      </a:lnTo>
                      <a:lnTo>
                        <a:pt x="579" y="160"/>
                      </a:lnTo>
                      <a:lnTo>
                        <a:pt x="578" y="161"/>
                      </a:lnTo>
                      <a:lnTo>
                        <a:pt x="571" y="170"/>
                      </a:lnTo>
                      <a:lnTo>
                        <a:pt x="564" y="182"/>
                      </a:lnTo>
                      <a:lnTo>
                        <a:pt x="562" y="190"/>
                      </a:lnTo>
                      <a:lnTo>
                        <a:pt x="558" y="199"/>
                      </a:lnTo>
                      <a:lnTo>
                        <a:pt x="554" y="206"/>
                      </a:lnTo>
                      <a:lnTo>
                        <a:pt x="554" y="207"/>
                      </a:lnTo>
                      <a:lnTo>
                        <a:pt x="547" y="213"/>
                      </a:lnTo>
                      <a:lnTo>
                        <a:pt x="545" y="214"/>
                      </a:lnTo>
                      <a:lnTo>
                        <a:pt x="528" y="223"/>
                      </a:lnTo>
                      <a:lnTo>
                        <a:pt x="509" y="230"/>
                      </a:lnTo>
                      <a:lnTo>
                        <a:pt x="503" y="231"/>
                      </a:lnTo>
                      <a:lnTo>
                        <a:pt x="502" y="231"/>
                      </a:lnTo>
                      <a:lnTo>
                        <a:pt x="493" y="229"/>
                      </a:lnTo>
                      <a:lnTo>
                        <a:pt x="484" y="227"/>
                      </a:lnTo>
                      <a:lnTo>
                        <a:pt x="473" y="225"/>
                      </a:lnTo>
                      <a:lnTo>
                        <a:pt x="464" y="227"/>
                      </a:lnTo>
                      <a:lnTo>
                        <a:pt x="455" y="231"/>
                      </a:lnTo>
                      <a:lnTo>
                        <a:pt x="451" y="233"/>
                      </a:lnTo>
                      <a:lnTo>
                        <a:pt x="445" y="236"/>
                      </a:lnTo>
                      <a:lnTo>
                        <a:pt x="438" y="241"/>
                      </a:lnTo>
                      <a:lnTo>
                        <a:pt x="432" y="246"/>
                      </a:lnTo>
                      <a:lnTo>
                        <a:pt x="432" y="250"/>
                      </a:lnTo>
                      <a:lnTo>
                        <a:pt x="430" y="253"/>
                      </a:lnTo>
                      <a:lnTo>
                        <a:pt x="429" y="253"/>
                      </a:lnTo>
                      <a:lnTo>
                        <a:pt x="429" y="254"/>
                      </a:lnTo>
                      <a:lnTo>
                        <a:pt x="427" y="257"/>
                      </a:lnTo>
                      <a:lnTo>
                        <a:pt x="427" y="258"/>
                      </a:lnTo>
                      <a:lnTo>
                        <a:pt x="424" y="260"/>
                      </a:lnTo>
                      <a:lnTo>
                        <a:pt x="418" y="260"/>
                      </a:lnTo>
                      <a:lnTo>
                        <a:pt x="418" y="259"/>
                      </a:lnTo>
                      <a:lnTo>
                        <a:pt x="412" y="253"/>
                      </a:lnTo>
                      <a:lnTo>
                        <a:pt x="407" y="251"/>
                      </a:lnTo>
                      <a:lnTo>
                        <a:pt x="404" y="251"/>
                      </a:lnTo>
                      <a:lnTo>
                        <a:pt x="400" y="253"/>
                      </a:lnTo>
                      <a:lnTo>
                        <a:pt x="397" y="258"/>
                      </a:lnTo>
                      <a:lnTo>
                        <a:pt x="392" y="264"/>
                      </a:lnTo>
                      <a:lnTo>
                        <a:pt x="387" y="271"/>
                      </a:lnTo>
                      <a:lnTo>
                        <a:pt x="382" y="277"/>
                      </a:lnTo>
                      <a:lnTo>
                        <a:pt x="381" y="277"/>
                      </a:lnTo>
                      <a:lnTo>
                        <a:pt x="381" y="279"/>
                      </a:lnTo>
                      <a:lnTo>
                        <a:pt x="375" y="281"/>
                      </a:lnTo>
                      <a:lnTo>
                        <a:pt x="365" y="281"/>
                      </a:lnTo>
                      <a:lnTo>
                        <a:pt x="353" y="279"/>
                      </a:lnTo>
                      <a:lnTo>
                        <a:pt x="346" y="276"/>
                      </a:lnTo>
                      <a:lnTo>
                        <a:pt x="340" y="270"/>
                      </a:lnTo>
                      <a:lnTo>
                        <a:pt x="338" y="270"/>
                      </a:lnTo>
                      <a:lnTo>
                        <a:pt x="326" y="256"/>
                      </a:lnTo>
                      <a:lnTo>
                        <a:pt x="322" y="248"/>
                      </a:lnTo>
                      <a:lnTo>
                        <a:pt x="323" y="248"/>
                      </a:lnTo>
                      <a:lnTo>
                        <a:pt x="317" y="242"/>
                      </a:lnTo>
                      <a:lnTo>
                        <a:pt x="317" y="244"/>
                      </a:lnTo>
                      <a:lnTo>
                        <a:pt x="313" y="241"/>
                      </a:lnTo>
                      <a:lnTo>
                        <a:pt x="312" y="242"/>
                      </a:lnTo>
                      <a:lnTo>
                        <a:pt x="311" y="246"/>
                      </a:lnTo>
                      <a:lnTo>
                        <a:pt x="315" y="259"/>
                      </a:lnTo>
                      <a:lnTo>
                        <a:pt x="318" y="263"/>
                      </a:lnTo>
                      <a:lnTo>
                        <a:pt x="323" y="268"/>
                      </a:lnTo>
                      <a:lnTo>
                        <a:pt x="329" y="273"/>
                      </a:lnTo>
                      <a:lnTo>
                        <a:pt x="336" y="280"/>
                      </a:lnTo>
                      <a:lnTo>
                        <a:pt x="338" y="286"/>
                      </a:lnTo>
                      <a:lnTo>
                        <a:pt x="338" y="294"/>
                      </a:lnTo>
                      <a:lnTo>
                        <a:pt x="337" y="296"/>
                      </a:lnTo>
                      <a:lnTo>
                        <a:pt x="331" y="303"/>
                      </a:lnTo>
                      <a:lnTo>
                        <a:pt x="323" y="313"/>
                      </a:lnTo>
                      <a:lnTo>
                        <a:pt x="313" y="320"/>
                      </a:lnTo>
                      <a:lnTo>
                        <a:pt x="312" y="321"/>
                      </a:lnTo>
                      <a:lnTo>
                        <a:pt x="301" y="326"/>
                      </a:lnTo>
                      <a:lnTo>
                        <a:pt x="295" y="327"/>
                      </a:lnTo>
                      <a:lnTo>
                        <a:pt x="286" y="327"/>
                      </a:lnTo>
                      <a:lnTo>
                        <a:pt x="286" y="326"/>
                      </a:lnTo>
                      <a:lnTo>
                        <a:pt x="284" y="323"/>
                      </a:lnTo>
                      <a:lnTo>
                        <a:pt x="283" y="325"/>
                      </a:lnTo>
                      <a:lnTo>
                        <a:pt x="283" y="322"/>
                      </a:lnTo>
                      <a:lnTo>
                        <a:pt x="279" y="329"/>
                      </a:lnTo>
                      <a:lnTo>
                        <a:pt x="279" y="331"/>
                      </a:lnTo>
                      <a:lnTo>
                        <a:pt x="274" y="334"/>
                      </a:lnTo>
                      <a:lnTo>
                        <a:pt x="267" y="339"/>
                      </a:lnTo>
                      <a:lnTo>
                        <a:pt x="260" y="346"/>
                      </a:lnTo>
                      <a:lnTo>
                        <a:pt x="254" y="354"/>
                      </a:lnTo>
                      <a:lnTo>
                        <a:pt x="250" y="359"/>
                      </a:lnTo>
                      <a:lnTo>
                        <a:pt x="245" y="362"/>
                      </a:lnTo>
                      <a:lnTo>
                        <a:pt x="244" y="363"/>
                      </a:lnTo>
                      <a:lnTo>
                        <a:pt x="238" y="363"/>
                      </a:lnTo>
                      <a:lnTo>
                        <a:pt x="231" y="362"/>
                      </a:lnTo>
                      <a:lnTo>
                        <a:pt x="223" y="363"/>
                      </a:lnTo>
                      <a:lnTo>
                        <a:pt x="225" y="362"/>
                      </a:lnTo>
                      <a:lnTo>
                        <a:pt x="222" y="363"/>
                      </a:lnTo>
                      <a:lnTo>
                        <a:pt x="211" y="365"/>
                      </a:lnTo>
                      <a:lnTo>
                        <a:pt x="203" y="365"/>
                      </a:lnTo>
                      <a:lnTo>
                        <a:pt x="196" y="367"/>
                      </a:lnTo>
                      <a:lnTo>
                        <a:pt x="191" y="371"/>
                      </a:lnTo>
                      <a:lnTo>
                        <a:pt x="185" y="377"/>
                      </a:lnTo>
                      <a:lnTo>
                        <a:pt x="177" y="382"/>
                      </a:lnTo>
                      <a:lnTo>
                        <a:pt x="175" y="383"/>
                      </a:lnTo>
                      <a:lnTo>
                        <a:pt x="176" y="383"/>
                      </a:lnTo>
                      <a:lnTo>
                        <a:pt x="164" y="389"/>
                      </a:lnTo>
                      <a:lnTo>
                        <a:pt x="148" y="395"/>
                      </a:lnTo>
                      <a:lnTo>
                        <a:pt x="135" y="400"/>
                      </a:lnTo>
                      <a:lnTo>
                        <a:pt x="124" y="402"/>
                      </a:lnTo>
                      <a:lnTo>
                        <a:pt x="110" y="402"/>
                      </a:lnTo>
                      <a:lnTo>
                        <a:pt x="102" y="403"/>
                      </a:lnTo>
                      <a:lnTo>
                        <a:pt x="98" y="406"/>
                      </a:lnTo>
                      <a:lnTo>
                        <a:pt x="92" y="412"/>
                      </a:lnTo>
                      <a:lnTo>
                        <a:pt x="87" y="418"/>
                      </a:lnTo>
                      <a:lnTo>
                        <a:pt x="81" y="424"/>
                      </a:lnTo>
                      <a:lnTo>
                        <a:pt x="72" y="428"/>
                      </a:lnTo>
                      <a:lnTo>
                        <a:pt x="66" y="430"/>
                      </a:lnTo>
                      <a:lnTo>
                        <a:pt x="63" y="435"/>
                      </a:lnTo>
                      <a:lnTo>
                        <a:pt x="59" y="441"/>
                      </a:lnTo>
                      <a:lnTo>
                        <a:pt x="59" y="442"/>
                      </a:lnTo>
                      <a:lnTo>
                        <a:pt x="54" y="447"/>
                      </a:lnTo>
                      <a:lnTo>
                        <a:pt x="53" y="449"/>
                      </a:lnTo>
                      <a:lnTo>
                        <a:pt x="54" y="452"/>
                      </a:lnTo>
                      <a:lnTo>
                        <a:pt x="61" y="458"/>
                      </a:lnTo>
                      <a:lnTo>
                        <a:pt x="61" y="459"/>
                      </a:lnTo>
                      <a:lnTo>
                        <a:pt x="69" y="467"/>
                      </a:lnTo>
                      <a:lnTo>
                        <a:pt x="75" y="477"/>
                      </a:lnTo>
                      <a:lnTo>
                        <a:pt x="79" y="486"/>
                      </a:lnTo>
                      <a:lnTo>
                        <a:pt x="81" y="487"/>
                      </a:lnTo>
                      <a:lnTo>
                        <a:pt x="83" y="494"/>
                      </a:lnTo>
                      <a:lnTo>
                        <a:pt x="84" y="500"/>
                      </a:lnTo>
                      <a:lnTo>
                        <a:pt x="83" y="501"/>
                      </a:lnTo>
                      <a:lnTo>
                        <a:pt x="81" y="506"/>
                      </a:lnTo>
                      <a:lnTo>
                        <a:pt x="79" y="507"/>
                      </a:lnTo>
                      <a:lnTo>
                        <a:pt x="79" y="509"/>
                      </a:lnTo>
                      <a:lnTo>
                        <a:pt x="65" y="516"/>
                      </a:lnTo>
                      <a:lnTo>
                        <a:pt x="55" y="520"/>
                      </a:lnTo>
                      <a:lnTo>
                        <a:pt x="46" y="520"/>
                      </a:lnTo>
                      <a:lnTo>
                        <a:pt x="38" y="517"/>
                      </a:lnTo>
                      <a:lnTo>
                        <a:pt x="37" y="516"/>
                      </a:lnTo>
                      <a:lnTo>
                        <a:pt x="36" y="516"/>
                      </a:lnTo>
                      <a:lnTo>
                        <a:pt x="27" y="506"/>
                      </a:lnTo>
                      <a:lnTo>
                        <a:pt x="20" y="497"/>
                      </a:lnTo>
                      <a:lnTo>
                        <a:pt x="15" y="488"/>
                      </a:lnTo>
                      <a:lnTo>
                        <a:pt x="14" y="486"/>
                      </a:lnTo>
                      <a:lnTo>
                        <a:pt x="10" y="480"/>
                      </a:lnTo>
                      <a:lnTo>
                        <a:pt x="6" y="471"/>
                      </a:lnTo>
                      <a:lnTo>
                        <a:pt x="6" y="470"/>
                      </a:lnTo>
                      <a:lnTo>
                        <a:pt x="3" y="460"/>
                      </a:lnTo>
                      <a:lnTo>
                        <a:pt x="2" y="453"/>
                      </a:lnTo>
                      <a:lnTo>
                        <a:pt x="2" y="437"/>
                      </a:lnTo>
                      <a:lnTo>
                        <a:pt x="3" y="429"/>
                      </a:lnTo>
                      <a:lnTo>
                        <a:pt x="2" y="429"/>
                      </a:lnTo>
                      <a:lnTo>
                        <a:pt x="3" y="428"/>
                      </a:lnTo>
                      <a:lnTo>
                        <a:pt x="7" y="420"/>
                      </a:lnTo>
                      <a:lnTo>
                        <a:pt x="14" y="411"/>
                      </a:lnTo>
                      <a:lnTo>
                        <a:pt x="17" y="407"/>
                      </a:lnTo>
                      <a:lnTo>
                        <a:pt x="6" y="406"/>
                      </a:lnTo>
                      <a:lnTo>
                        <a:pt x="3" y="405"/>
                      </a:lnTo>
                      <a:lnTo>
                        <a:pt x="3" y="403"/>
                      </a:lnTo>
                      <a:lnTo>
                        <a:pt x="1" y="397"/>
                      </a:lnTo>
                      <a:lnTo>
                        <a:pt x="0" y="396"/>
                      </a:lnTo>
                      <a:lnTo>
                        <a:pt x="1" y="395"/>
                      </a:lnTo>
                      <a:lnTo>
                        <a:pt x="18" y="369"/>
                      </a:lnTo>
                      <a:lnTo>
                        <a:pt x="18" y="368"/>
                      </a:lnTo>
                      <a:lnTo>
                        <a:pt x="20" y="368"/>
                      </a:lnTo>
                      <a:lnTo>
                        <a:pt x="38" y="362"/>
                      </a:lnTo>
                      <a:lnTo>
                        <a:pt x="42" y="344"/>
                      </a:lnTo>
                      <a:lnTo>
                        <a:pt x="42" y="342"/>
                      </a:lnTo>
                      <a:lnTo>
                        <a:pt x="44" y="342"/>
                      </a:lnTo>
                      <a:lnTo>
                        <a:pt x="70" y="336"/>
                      </a:lnTo>
                      <a:lnTo>
                        <a:pt x="78" y="329"/>
                      </a:lnTo>
                      <a:lnTo>
                        <a:pt x="78" y="297"/>
                      </a:lnTo>
                      <a:lnTo>
                        <a:pt x="79" y="297"/>
                      </a:lnTo>
                      <a:lnTo>
                        <a:pt x="95" y="290"/>
                      </a:lnTo>
                      <a:lnTo>
                        <a:pt x="130" y="258"/>
                      </a:lnTo>
                      <a:lnTo>
                        <a:pt x="127" y="219"/>
                      </a:lnTo>
                      <a:lnTo>
                        <a:pt x="125" y="218"/>
                      </a:lnTo>
                      <a:lnTo>
                        <a:pt x="127" y="218"/>
                      </a:lnTo>
                      <a:lnTo>
                        <a:pt x="141" y="179"/>
                      </a:lnTo>
                      <a:lnTo>
                        <a:pt x="142" y="178"/>
                      </a:lnTo>
                      <a:lnTo>
                        <a:pt x="161" y="167"/>
                      </a:lnTo>
                      <a:lnTo>
                        <a:pt x="159" y="137"/>
                      </a:lnTo>
                      <a:lnTo>
                        <a:pt x="158" y="136"/>
                      </a:lnTo>
                      <a:lnTo>
                        <a:pt x="159" y="136"/>
                      </a:lnTo>
                      <a:lnTo>
                        <a:pt x="173" y="121"/>
                      </a:lnTo>
                      <a:lnTo>
                        <a:pt x="162" y="89"/>
                      </a:lnTo>
                      <a:lnTo>
                        <a:pt x="161" y="86"/>
                      </a:lnTo>
                      <a:lnTo>
                        <a:pt x="176" y="79"/>
                      </a:lnTo>
                      <a:lnTo>
                        <a:pt x="176" y="47"/>
                      </a:lnTo>
                      <a:lnTo>
                        <a:pt x="179" y="47"/>
                      </a:lnTo>
                      <a:lnTo>
                        <a:pt x="207" y="44"/>
                      </a:lnTo>
                      <a:lnTo>
                        <a:pt x="260" y="6"/>
                      </a:lnTo>
                      <a:lnTo>
                        <a:pt x="261" y="5"/>
                      </a:lnTo>
                      <a:lnTo>
                        <a:pt x="263" y="6"/>
                      </a:lnTo>
                      <a:lnTo>
                        <a:pt x="289" y="21"/>
                      </a:lnTo>
                      <a:lnTo>
                        <a:pt x="317" y="6"/>
                      </a:lnTo>
                      <a:lnTo>
                        <a:pt x="318" y="5"/>
                      </a:lnTo>
                      <a:lnTo>
                        <a:pt x="320" y="6"/>
                      </a:lnTo>
                      <a:lnTo>
                        <a:pt x="336" y="16"/>
                      </a:lnTo>
                      <a:lnTo>
                        <a:pt x="371" y="1"/>
                      </a:lnTo>
                      <a:lnTo>
                        <a:pt x="3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1" name="Freeform 31"/>
                <p:cNvSpPr>
                  <a:spLocks/>
                </p:cNvSpPr>
                <p:nvPr/>
              </p:nvSpPr>
              <p:spPr bwMode="auto">
                <a:xfrm>
                  <a:off x="6277795" y="4115511"/>
                  <a:ext cx="528638" cy="700088"/>
                </a:xfrm>
                <a:custGeom>
                  <a:avLst/>
                  <a:gdLst/>
                  <a:ahLst/>
                  <a:cxnLst>
                    <a:cxn ang="0">
                      <a:pos x="195" y="28"/>
                    </a:cxn>
                    <a:cxn ang="0">
                      <a:pos x="242" y="67"/>
                    </a:cxn>
                    <a:cxn ang="0">
                      <a:pos x="286" y="67"/>
                    </a:cxn>
                    <a:cxn ang="0">
                      <a:pos x="321" y="52"/>
                    </a:cxn>
                    <a:cxn ang="0">
                      <a:pos x="332" y="66"/>
                    </a:cxn>
                    <a:cxn ang="0">
                      <a:pos x="327" y="78"/>
                    </a:cxn>
                    <a:cxn ang="0">
                      <a:pos x="323" y="92"/>
                    </a:cxn>
                    <a:cxn ang="0">
                      <a:pos x="309" y="109"/>
                    </a:cxn>
                    <a:cxn ang="0">
                      <a:pos x="293" y="121"/>
                    </a:cxn>
                    <a:cxn ang="0">
                      <a:pos x="278" y="130"/>
                    </a:cxn>
                    <a:cxn ang="0">
                      <a:pos x="276" y="132"/>
                    </a:cxn>
                    <a:cxn ang="0">
                      <a:pos x="281" y="145"/>
                    </a:cxn>
                    <a:cxn ang="0">
                      <a:pos x="286" y="160"/>
                    </a:cxn>
                    <a:cxn ang="0">
                      <a:pos x="289" y="171"/>
                    </a:cxn>
                    <a:cxn ang="0">
                      <a:pos x="289" y="189"/>
                    </a:cxn>
                    <a:cxn ang="0">
                      <a:pos x="292" y="202"/>
                    </a:cxn>
                    <a:cxn ang="0">
                      <a:pos x="293" y="221"/>
                    </a:cxn>
                    <a:cxn ang="0">
                      <a:pos x="277" y="239"/>
                    </a:cxn>
                    <a:cxn ang="0">
                      <a:pos x="260" y="256"/>
                    </a:cxn>
                    <a:cxn ang="0">
                      <a:pos x="249" y="279"/>
                    </a:cxn>
                    <a:cxn ang="0">
                      <a:pos x="245" y="302"/>
                    </a:cxn>
                    <a:cxn ang="0">
                      <a:pos x="235" y="321"/>
                    </a:cxn>
                    <a:cxn ang="0">
                      <a:pos x="220" y="333"/>
                    </a:cxn>
                    <a:cxn ang="0">
                      <a:pos x="200" y="338"/>
                    </a:cxn>
                    <a:cxn ang="0">
                      <a:pos x="183" y="343"/>
                    </a:cxn>
                    <a:cxn ang="0">
                      <a:pos x="180" y="352"/>
                    </a:cxn>
                    <a:cxn ang="0">
                      <a:pos x="190" y="363"/>
                    </a:cxn>
                    <a:cxn ang="0">
                      <a:pos x="191" y="374"/>
                    </a:cxn>
                    <a:cxn ang="0">
                      <a:pos x="176" y="396"/>
                    </a:cxn>
                    <a:cxn ang="0">
                      <a:pos x="166" y="409"/>
                    </a:cxn>
                    <a:cxn ang="0">
                      <a:pos x="154" y="417"/>
                    </a:cxn>
                    <a:cxn ang="0">
                      <a:pos x="137" y="430"/>
                    </a:cxn>
                    <a:cxn ang="0">
                      <a:pos x="125" y="438"/>
                    </a:cxn>
                    <a:cxn ang="0">
                      <a:pos x="114" y="425"/>
                    </a:cxn>
                    <a:cxn ang="0">
                      <a:pos x="84" y="361"/>
                    </a:cxn>
                    <a:cxn ang="0">
                      <a:pos x="1" y="342"/>
                    </a:cxn>
                    <a:cxn ang="0">
                      <a:pos x="15" y="254"/>
                    </a:cxn>
                    <a:cxn ang="0">
                      <a:pos x="30" y="200"/>
                    </a:cxn>
                    <a:cxn ang="0">
                      <a:pos x="34" y="170"/>
                    </a:cxn>
                    <a:cxn ang="0">
                      <a:pos x="67" y="130"/>
                    </a:cxn>
                    <a:cxn ang="0">
                      <a:pos x="74" y="62"/>
                    </a:cxn>
                    <a:cxn ang="0">
                      <a:pos x="108" y="50"/>
                    </a:cxn>
                    <a:cxn ang="0">
                      <a:pos x="159" y="23"/>
                    </a:cxn>
                    <a:cxn ang="0">
                      <a:pos x="192" y="0"/>
                    </a:cxn>
                  </a:cxnLst>
                  <a:rect l="0" t="0" r="r" b="b"/>
                  <a:pathLst>
                    <a:path w="333" h="441">
                      <a:moveTo>
                        <a:pt x="192" y="0"/>
                      </a:moveTo>
                      <a:lnTo>
                        <a:pt x="195" y="28"/>
                      </a:lnTo>
                      <a:lnTo>
                        <a:pt x="215" y="58"/>
                      </a:lnTo>
                      <a:lnTo>
                        <a:pt x="242" y="67"/>
                      </a:lnTo>
                      <a:lnTo>
                        <a:pt x="263" y="44"/>
                      </a:lnTo>
                      <a:lnTo>
                        <a:pt x="286" y="67"/>
                      </a:lnTo>
                      <a:lnTo>
                        <a:pt x="304" y="66"/>
                      </a:lnTo>
                      <a:lnTo>
                        <a:pt x="321" y="52"/>
                      </a:lnTo>
                      <a:lnTo>
                        <a:pt x="333" y="66"/>
                      </a:lnTo>
                      <a:lnTo>
                        <a:pt x="332" y="66"/>
                      </a:lnTo>
                      <a:lnTo>
                        <a:pt x="330" y="72"/>
                      </a:lnTo>
                      <a:lnTo>
                        <a:pt x="327" y="78"/>
                      </a:lnTo>
                      <a:lnTo>
                        <a:pt x="326" y="85"/>
                      </a:lnTo>
                      <a:lnTo>
                        <a:pt x="323" y="92"/>
                      </a:lnTo>
                      <a:lnTo>
                        <a:pt x="317" y="101"/>
                      </a:lnTo>
                      <a:lnTo>
                        <a:pt x="309" y="109"/>
                      </a:lnTo>
                      <a:lnTo>
                        <a:pt x="300" y="115"/>
                      </a:lnTo>
                      <a:lnTo>
                        <a:pt x="293" y="121"/>
                      </a:lnTo>
                      <a:lnTo>
                        <a:pt x="284" y="126"/>
                      </a:lnTo>
                      <a:lnTo>
                        <a:pt x="278" y="130"/>
                      </a:lnTo>
                      <a:lnTo>
                        <a:pt x="276" y="130"/>
                      </a:lnTo>
                      <a:lnTo>
                        <a:pt x="276" y="132"/>
                      </a:lnTo>
                      <a:lnTo>
                        <a:pt x="278" y="137"/>
                      </a:lnTo>
                      <a:lnTo>
                        <a:pt x="281" y="145"/>
                      </a:lnTo>
                      <a:lnTo>
                        <a:pt x="283" y="152"/>
                      </a:lnTo>
                      <a:lnTo>
                        <a:pt x="286" y="160"/>
                      </a:lnTo>
                      <a:lnTo>
                        <a:pt x="288" y="165"/>
                      </a:lnTo>
                      <a:lnTo>
                        <a:pt x="289" y="171"/>
                      </a:lnTo>
                      <a:lnTo>
                        <a:pt x="291" y="181"/>
                      </a:lnTo>
                      <a:lnTo>
                        <a:pt x="289" y="189"/>
                      </a:lnTo>
                      <a:lnTo>
                        <a:pt x="289" y="196"/>
                      </a:lnTo>
                      <a:lnTo>
                        <a:pt x="292" y="202"/>
                      </a:lnTo>
                      <a:lnTo>
                        <a:pt x="293" y="211"/>
                      </a:lnTo>
                      <a:lnTo>
                        <a:pt x="293" y="221"/>
                      </a:lnTo>
                      <a:lnTo>
                        <a:pt x="287" y="229"/>
                      </a:lnTo>
                      <a:lnTo>
                        <a:pt x="277" y="239"/>
                      </a:lnTo>
                      <a:lnTo>
                        <a:pt x="268" y="247"/>
                      </a:lnTo>
                      <a:lnTo>
                        <a:pt x="260" y="256"/>
                      </a:lnTo>
                      <a:lnTo>
                        <a:pt x="254" y="264"/>
                      </a:lnTo>
                      <a:lnTo>
                        <a:pt x="249" y="279"/>
                      </a:lnTo>
                      <a:lnTo>
                        <a:pt x="246" y="293"/>
                      </a:lnTo>
                      <a:lnTo>
                        <a:pt x="245" y="302"/>
                      </a:lnTo>
                      <a:lnTo>
                        <a:pt x="240" y="313"/>
                      </a:lnTo>
                      <a:lnTo>
                        <a:pt x="235" y="321"/>
                      </a:lnTo>
                      <a:lnTo>
                        <a:pt x="228" y="329"/>
                      </a:lnTo>
                      <a:lnTo>
                        <a:pt x="220" y="333"/>
                      </a:lnTo>
                      <a:lnTo>
                        <a:pt x="211" y="337"/>
                      </a:lnTo>
                      <a:lnTo>
                        <a:pt x="200" y="338"/>
                      </a:lnTo>
                      <a:lnTo>
                        <a:pt x="191" y="339"/>
                      </a:lnTo>
                      <a:lnTo>
                        <a:pt x="183" y="343"/>
                      </a:lnTo>
                      <a:lnTo>
                        <a:pt x="179" y="346"/>
                      </a:lnTo>
                      <a:lnTo>
                        <a:pt x="180" y="352"/>
                      </a:lnTo>
                      <a:lnTo>
                        <a:pt x="184" y="357"/>
                      </a:lnTo>
                      <a:lnTo>
                        <a:pt x="190" y="363"/>
                      </a:lnTo>
                      <a:lnTo>
                        <a:pt x="192" y="368"/>
                      </a:lnTo>
                      <a:lnTo>
                        <a:pt x="191" y="374"/>
                      </a:lnTo>
                      <a:lnTo>
                        <a:pt x="188" y="379"/>
                      </a:lnTo>
                      <a:lnTo>
                        <a:pt x="176" y="396"/>
                      </a:lnTo>
                      <a:lnTo>
                        <a:pt x="170" y="403"/>
                      </a:lnTo>
                      <a:lnTo>
                        <a:pt x="166" y="409"/>
                      </a:lnTo>
                      <a:lnTo>
                        <a:pt x="161" y="412"/>
                      </a:lnTo>
                      <a:lnTo>
                        <a:pt x="154" y="417"/>
                      </a:lnTo>
                      <a:lnTo>
                        <a:pt x="145" y="424"/>
                      </a:lnTo>
                      <a:lnTo>
                        <a:pt x="137" y="430"/>
                      </a:lnTo>
                      <a:lnTo>
                        <a:pt x="130" y="435"/>
                      </a:lnTo>
                      <a:lnTo>
                        <a:pt x="125" y="438"/>
                      </a:lnTo>
                      <a:lnTo>
                        <a:pt x="122" y="441"/>
                      </a:lnTo>
                      <a:lnTo>
                        <a:pt x="114" y="425"/>
                      </a:lnTo>
                      <a:lnTo>
                        <a:pt x="102" y="395"/>
                      </a:lnTo>
                      <a:lnTo>
                        <a:pt x="84" y="361"/>
                      </a:lnTo>
                      <a:lnTo>
                        <a:pt x="47" y="343"/>
                      </a:lnTo>
                      <a:lnTo>
                        <a:pt x="1" y="342"/>
                      </a:lnTo>
                      <a:lnTo>
                        <a:pt x="0" y="310"/>
                      </a:lnTo>
                      <a:lnTo>
                        <a:pt x="15" y="254"/>
                      </a:lnTo>
                      <a:lnTo>
                        <a:pt x="32" y="227"/>
                      </a:lnTo>
                      <a:lnTo>
                        <a:pt x="30" y="200"/>
                      </a:lnTo>
                      <a:lnTo>
                        <a:pt x="40" y="188"/>
                      </a:lnTo>
                      <a:lnTo>
                        <a:pt x="34" y="170"/>
                      </a:lnTo>
                      <a:lnTo>
                        <a:pt x="36" y="142"/>
                      </a:lnTo>
                      <a:lnTo>
                        <a:pt x="67" y="130"/>
                      </a:lnTo>
                      <a:lnTo>
                        <a:pt x="73" y="91"/>
                      </a:lnTo>
                      <a:lnTo>
                        <a:pt x="74" y="62"/>
                      </a:lnTo>
                      <a:lnTo>
                        <a:pt x="90" y="50"/>
                      </a:lnTo>
                      <a:lnTo>
                        <a:pt x="108" y="50"/>
                      </a:lnTo>
                      <a:lnTo>
                        <a:pt x="134" y="34"/>
                      </a:lnTo>
                      <a:lnTo>
                        <a:pt x="159" y="23"/>
                      </a:lnTo>
                      <a:lnTo>
                        <a:pt x="159" y="1"/>
                      </a:lnTo>
                      <a:lnTo>
                        <a:pt x="19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2" name="Freeform 32"/>
                <p:cNvSpPr>
                  <a:spLocks noEditPoints="1"/>
                </p:cNvSpPr>
                <p:nvPr/>
              </p:nvSpPr>
              <p:spPr bwMode="auto">
                <a:xfrm>
                  <a:off x="6274620" y="4110748"/>
                  <a:ext cx="542925" cy="712788"/>
                </a:xfrm>
                <a:custGeom>
                  <a:avLst/>
                  <a:gdLst/>
                  <a:ahLst/>
                  <a:cxnLst>
                    <a:cxn ang="0">
                      <a:pos x="162" y="30"/>
                    </a:cxn>
                    <a:cxn ang="0">
                      <a:pos x="93" y="57"/>
                    </a:cxn>
                    <a:cxn ang="0">
                      <a:pos x="72" y="134"/>
                    </a:cxn>
                    <a:cxn ang="0">
                      <a:pos x="46" y="191"/>
                    </a:cxn>
                    <a:cxn ang="0">
                      <a:pos x="37" y="230"/>
                    </a:cxn>
                    <a:cxn ang="0">
                      <a:pos x="6" y="314"/>
                    </a:cxn>
                    <a:cxn ang="0">
                      <a:pos x="87" y="362"/>
                    </a:cxn>
                    <a:cxn ang="0">
                      <a:pos x="107" y="397"/>
                    </a:cxn>
                    <a:cxn ang="0">
                      <a:pos x="130" y="435"/>
                    </a:cxn>
                    <a:cxn ang="0">
                      <a:pos x="165" y="410"/>
                    </a:cxn>
                    <a:cxn ang="0">
                      <a:pos x="191" y="376"/>
                    </a:cxn>
                    <a:cxn ang="0">
                      <a:pos x="184" y="363"/>
                    </a:cxn>
                    <a:cxn ang="0">
                      <a:pos x="178" y="348"/>
                    </a:cxn>
                    <a:cxn ang="0">
                      <a:pos x="193" y="340"/>
                    </a:cxn>
                    <a:cxn ang="0">
                      <a:pos x="228" y="330"/>
                    </a:cxn>
                    <a:cxn ang="0">
                      <a:pos x="245" y="296"/>
                    </a:cxn>
                    <a:cxn ang="0">
                      <a:pos x="260" y="257"/>
                    </a:cxn>
                    <a:cxn ang="0">
                      <a:pos x="278" y="239"/>
                    </a:cxn>
                    <a:cxn ang="0">
                      <a:pos x="291" y="207"/>
                    </a:cxn>
                    <a:cxn ang="0">
                      <a:pos x="289" y="175"/>
                    </a:cxn>
                    <a:cxn ang="0">
                      <a:pos x="280" y="150"/>
                    </a:cxn>
                    <a:cxn ang="0">
                      <a:pos x="279" y="130"/>
                    </a:cxn>
                    <a:cxn ang="0">
                      <a:pos x="309" y="110"/>
                    </a:cxn>
                    <a:cxn ang="0">
                      <a:pos x="326" y="81"/>
                    </a:cxn>
                    <a:cxn ang="0">
                      <a:pos x="323" y="60"/>
                    </a:cxn>
                    <a:cxn ang="0">
                      <a:pos x="288" y="73"/>
                    </a:cxn>
                    <a:cxn ang="0">
                      <a:pos x="247" y="72"/>
                    </a:cxn>
                    <a:cxn ang="0">
                      <a:pos x="215" y="64"/>
                    </a:cxn>
                    <a:cxn ang="0">
                      <a:pos x="197" y="0"/>
                    </a:cxn>
                    <a:cxn ang="0">
                      <a:pos x="243" y="66"/>
                    </a:cxn>
                    <a:cxn ang="0">
                      <a:pos x="305" y="66"/>
                    </a:cxn>
                    <a:cxn ang="0">
                      <a:pos x="337" y="67"/>
                    </a:cxn>
                    <a:cxn ang="0">
                      <a:pos x="335" y="76"/>
                    </a:cxn>
                    <a:cxn ang="0">
                      <a:pos x="329" y="96"/>
                    </a:cxn>
                    <a:cxn ang="0">
                      <a:pos x="313" y="115"/>
                    </a:cxn>
                    <a:cxn ang="0">
                      <a:pos x="296" y="127"/>
                    </a:cxn>
                    <a:cxn ang="0">
                      <a:pos x="284" y="141"/>
                    </a:cxn>
                    <a:cxn ang="0">
                      <a:pos x="288" y="152"/>
                    </a:cxn>
                    <a:cxn ang="0">
                      <a:pos x="294" y="168"/>
                    </a:cxn>
                    <a:cxn ang="0">
                      <a:pos x="295" y="193"/>
                    </a:cxn>
                    <a:cxn ang="0">
                      <a:pos x="297" y="205"/>
                    </a:cxn>
                    <a:cxn ang="0">
                      <a:pos x="291" y="234"/>
                    </a:cxn>
                    <a:cxn ang="0">
                      <a:pos x="260" y="268"/>
                    </a:cxn>
                    <a:cxn ang="0">
                      <a:pos x="245" y="317"/>
                    </a:cxn>
                    <a:cxn ang="0">
                      <a:pos x="232" y="335"/>
                    </a:cxn>
                    <a:cxn ang="0">
                      <a:pos x="214" y="343"/>
                    </a:cxn>
                    <a:cxn ang="0">
                      <a:pos x="194" y="346"/>
                    </a:cxn>
                    <a:cxn ang="0">
                      <a:pos x="194" y="364"/>
                    </a:cxn>
                    <a:cxn ang="0">
                      <a:pos x="198" y="372"/>
                    </a:cxn>
                    <a:cxn ang="0">
                      <a:pos x="192" y="385"/>
                    </a:cxn>
                    <a:cxn ang="0">
                      <a:pos x="169" y="416"/>
                    </a:cxn>
                    <a:cxn ang="0">
                      <a:pos x="141" y="435"/>
                    </a:cxn>
                    <a:cxn ang="0">
                      <a:pos x="122" y="445"/>
                    </a:cxn>
                    <a:cxn ang="0">
                      <a:pos x="48" y="349"/>
                    </a:cxn>
                    <a:cxn ang="0">
                      <a:pos x="0" y="313"/>
                    </a:cxn>
                    <a:cxn ang="0">
                      <a:pos x="30" y="203"/>
                    </a:cxn>
                    <a:cxn ang="0">
                      <a:pos x="34" y="174"/>
                    </a:cxn>
                    <a:cxn ang="0">
                      <a:pos x="36" y="142"/>
                    </a:cxn>
                    <a:cxn ang="0">
                      <a:pos x="73" y="65"/>
                    </a:cxn>
                    <a:cxn ang="0">
                      <a:pos x="109" y="50"/>
                    </a:cxn>
                    <a:cxn ang="0">
                      <a:pos x="161" y="2"/>
                    </a:cxn>
                  </a:cxnLst>
                  <a:rect l="0" t="0" r="r" b="b"/>
                  <a:pathLst>
                    <a:path w="342" h="449">
                      <a:moveTo>
                        <a:pt x="192" y="7"/>
                      </a:moveTo>
                      <a:lnTo>
                        <a:pt x="164" y="8"/>
                      </a:lnTo>
                      <a:lnTo>
                        <a:pt x="164" y="29"/>
                      </a:lnTo>
                      <a:lnTo>
                        <a:pt x="162" y="30"/>
                      </a:lnTo>
                      <a:lnTo>
                        <a:pt x="138" y="41"/>
                      </a:lnTo>
                      <a:lnTo>
                        <a:pt x="112" y="55"/>
                      </a:lnTo>
                      <a:lnTo>
                        <a:pt x="111" y="57"/>
                      </a:lnTo>
                      <a:lnTo>
                        <a:pt x="93" y="57"/>
                      </a:lnTo>
                      <a:lnTo>
                        <a:pt x="80" y="66"/>
                      </a:lnTo>
                      <a:lnTo>
                        <a:pt x="78" y="94"/>
                      </a:lnTo>
                      <a:lnTo>
                        <a:pt x="78" y="95"/>
                      </a:lnTo>
                      <a:lnTo>
                        <a:pt x="72" y="134"/>
                      </a:lnTo>
                      <a:lnTo>
                        <a:pt x="70" y="136"/>
                      </a:lnTo>
                      <a:lnTo>
                        <a:pt x="42" y="147"/>
                      </a:lnTo>
                      <a:lnTo>
                        <a:pt x="40" y="173"/>
                      </a:lnTo>
                      <a:lnTo>
                        <a:pt x="46" y="191"/>
                      </a:lnTo>
                      <a:lnTo>
                        <a:pt x="46" y="192"/>
                      </a:lnTo>
                      <a:lnTo>
                        <a:pt x="44" y="193"/>
                      </a:lnTo>
                      <a:lnTo>
                        <a:pt x="36" y="204"/>
                      </a:lnTo>
                      <a:lnTo>
                        <a:pt x="37" y="230"/>
                      </a:lnTo>
                      <a:lnTo>
                        <a:pt x="37" y="231"/>
                      </a:lnTo>
                      <a:lnTo>
                        <a:pt x="36" y="232"/>
                      </a:lnTo>
                      <a:lnTo>
                        <a:pt x="20" y="259"/>
                      </a:lnTo>
                      <a:lnTo>
                        <a:pt x="6" y="314"/>
                      </a:lnTo>
                      <a:lnTo>
                        <a:pt x="7" y="342"/>
                      </a:lnTo>
                      <a:lnTo>
                        <a:pt x="49" y="343"/>
                      </a:lnTo>
                      <a:lnTo>
                        <a:pt x="50" y="343"/>
                      </a:lnTo>
                      <a:lnTo>
                        <a:pt x="87" y="362"/>
                      </a:lnTo>
                      <a:lnTo>
                        <a:pt x="88" y="363"/>
                      </a:lnTo>
                      <a:lnTo>
                        <a:pt x="106" y="397"/>
                      </a:lnTo>
                      <a:lnTo>
                        <a:pt x="109" y="401"/>
                      </a:lnTo>
                      <a:lnTo>
                        <a:pt x="107" y="397"/>
                      </a:lnTo>
                      <a:lnTo>
                        <a:pt x="119" y="427"/>
                      </a:lnTo>
                      <a:lnTo>
                        <a:pt x="118" y="427"/>
                      </a:lnTo>
                      <a:lnTo>
                        <a:pt x="126" y="439"/>
                      </a:lnTo>
                      <a:lnTo>
                        <a:pt x="130" y="435"/>
                      </a:lnTo>
                      <a:lnTo>
                        <a:pt x="138" y="431"/>
                      </a:lnTo>
                      <a:lnTo>
                        <a:pt x="146" y="424"/>
                      </a:lnTo>
                      <a:lnTo>
                        <a:pt x="155" y="417"/>
                      </a:lnTo>
                      <a:lnTo>
                        <a:pt x="165" y="410"/>
                      </a:lnTo>
                      <a:lnTo>
                        <a:pt x="169" y="405"/>
                      </a:lnTo>
                      <a:lnTo>
                        <a:pt x="175" y="398"/>
                      </a:lnTo>
                      <a:lnTo>
                        <a:pt x="187" y="381"/>
                      </a:lnTo>
                      <a:lnTo>
                        <a:pt x="191" y="376"/>
                      </a:lnTo>
                      <a:lnTo>
                        <a:pt x="192" y="372"/>
                      </a:lnTo>
                      <a:lnTo>
                        <a:pt x="190" y="368"/>
                      </a:lnTo>
                      <a:lnTo>
                        <a:pt x="185" y="363"/>
                      </a:lnTo>
                      <a:lnTo>
                        <a:pt x="184" y="363"/>
                      </a:lnTo>
                      <a:lnTo>
                        <a:pt x="180" y="358"/>
                      </a:lnTo>
                      <a:lnTo>
                        <a:pt x="180" y="357"/>
                      </a:lnTo>
                      <a:lnTo>
                        <a:pt x="179" y="351"/>
                      </a:lnTo>
                      <a:lnTo>
                        <a:pt x="178" y="348"/>
                      </a:lnTo>
                      <a:lnTo>
                        <a:pt x="180" y="347"/>
                      </a:lnTo>
                      <a:lnTo>
                        <a:pt x="184" y="343"/>
                      </a:lnTo>
                      <a:lnTo>
                        <a:pt x="192" y="340"/>
                      </a:lnTo>
                      <a:lnTo>
                        <a:pt x="193" y="340"/>
                      </a:lnTo>
                      <a:lnTo>
                        <a:pt x="202" y="339"/>
                      </a:lnTo>
                      <a:lnTo>
                        <a:pt x="213" y="337"/>
                      </a:lnTo>
                      <a:lnTo>
                        <a:pt x="221" y="334"/>
                      </a:lnTo>
                      <a:lnTo>
                        <a:pt x="228" y="330"/>
                      </a:lnTo>
                      <a:lnTo>
                        <a:pt x="234" y="323"/>
                      </a:lnTo>
                      <a:lnTo>
                        <a:pt x="239" y="314"/>
                      </a:lnTo>
                      <a:lnTo>
                        <a:pt x="244" y="303"/>
                      </a:lnTo>
                      <a:lnTo>
                        <a:pt x="245" y="296"/>
                      </a:lnTo>
                      <a:lnTo>
                        <a:pt x="249" y="282"/>
                      </a:lnTo>
                      <a:lnTo>
                        <a:pt x="254" y="267"/>
                      </a:lnTo>
                      <a:lnTo>
                        <a:pt x="254" y="266"/>
                      </a:lnTo>
                      <a:lnTo>
                        <a:pt x="260" y="257"/>
                      </a:lnTo>
                      <a:lnTo>
                        <a:pt x="267" y="249"/>
                      </a:lnTo>
                      <a:lnTo>
                        <a:pt x="267" y="248"/>
                      </a:lnTo>
                      <a:lnTo>
                        <a:pt x="268" y="248"/>
                      </a:lnTo>
                      <a:lnTo>
                        <a:pt x="278" y="239"/>
                      </a:lnTo>
                      <a:lnTo>
                        <a:pt x="286" y="231"/>
                      </a:lnTo>
                      <a:lnTo>
                        <a:pt x="293" y="222"/>
                      </a:lnTo>
                      <a:lnTo>
                        <a:pt x="293" y="215"/>
                      </a:lnTo>
                      <a:lnTo>
                        <a:pt x="291" y="207"/>
                      </a:lnTo>
                      <a:lnTo>
                        <a:pt x="289" y="201"/>
                      </a:lnTo>
                      <a:lnTo>
                        <a:pt x="289" y="192"/>
                      </a:lnTo>
                      <a:lnTo>
                        <a:pt x="290" y="184"/>
                      </a:lnTo>
                      <a:lnTo>
                        <a:pt x="289" y="175"/>
                      </a:lnTo>
                      <a:lnTo>
                        <a:pt x="288" y="169"/>
                      </a:lnTo>
                      <a:lnTo>
                        <a:pt x="285" y="164"/>
                      </a:lnTo>
                      <a:lnTo>
                        <a:pt x="283" y="156"/>
                      </a:lnTo>
                      <a:lnTo>
                        <a:pt x="280" y="150"/>
                      </a:lnTo>
                      <a:lnTo>
                        <a:pt x="278" y="141"/>
                      </a:lnTo>
                      <a:lnTo>
                        <a:pt x="276" y="136"/>
                      </a:lnTo>
                      <a:lnTo>
                        <a:pt x="276" y="130"/>
                      </a:lnTo>
                      <a:lnTo>
                        <a:pt x="279" y="130"/>
                      </a:lnTo>
                      <a:lnTo>
                        <a:pt x="285" y="127"/>
                      </a:lnTo>
                      <a:lnTo>
                        <a:pt x="294" y="122"/>
                      </a:lnTo>
                      <a:lnTo>
                        <a:pt x="301" y="116"/>
                      </a:lnTo>
                      <a:lnTo>
                        <a:pt x="309" y="110"/>
                      </a:lnTo>
                      <a:lnTo>
                        <a:pt x="317" y="102"/>
                      </a:lnTo>
                      <a:lnTo>
                        <a:pt x="323" y="94"/>
                      </a:lnTo>
                      <a:lnTo>
                        <a:pt x="325" y="88"/>
                      </a:lnTo>
                      <a:lnTo>
                        <a:pt x="326" y="81"/>
                      </a:lnTo>
                      <a:lnTo>
                        <a:pt x="326" y="80"/>
                      </a:lnTo>
                      <a:lnTo>
                        <a:pt x="330" y="73"/>
                      </a:lnTo>
                      <a:lnTo>
                        <a:pt x="331" y="70"/>
                      </a:lnTo>
                      <a:lnTo>
                        <a:pt x="323" y="60"/>
                      </a:lnTo>
                      <a:lnTo>
                        <a:pt x="308" y="71"/>
                      </a:lnTo>
                      <a:lnTo>
                        <a:pt x="307" y="71"/>
                      </a:lnTo>
                      <a:lnTo>
                        <a:pt x="306" y="72"/>
                      </a:lnTo>
                      <a:lnTo>
                        <a:pt x="288" y="73"/>
                      </a:lnTo>
                      <a:lnTo>
                        <a:pt x="286" y="73"/>
                      </a:lnTo>
                      <a:lnTo>
                        <a:pt x="286" y="72"/>
                      </a:lnTo>
                      <a:lnTo>
                        <a:pt x="266" y="52"/>
                      </a:lnTo>
                      <a:lnTo>
                        <a:pt x="247" y="72"/>
                      </a:lnTo>
                      <a:lnTo>
                        <a:pt x="245" y="73"/>
                      </a:lnTo>
                      <a:lnTo>
                        <a:pt x="244" y="73"/>
                      </a:lnTo>
                      <a:lnTo>
                        <a:pt x="217" y="65"/>
                      </a:lnTo>
                      <a:lnTo>
                        <a:pt x="215" y="64"/>
                      </a:lnTo>
                      <a:lnTo>
                        <a:pt x="194" y="34"/>
                      </a:lnTo>
                      <a:lnTo>
                        <a:pt x="194" y="31"/>
                      </a:lnTo>
                      <a:lnTo>
                        <a:pt x="192" y="7"/>
                      </a:lnTo>
                      <a:close/>
                      <a:moveTo>
                        <a:pt x="197" y="0"/>
                      </a:moveTo>
                      <a:lnTo>
                        <a:pt x="198" y="3"/>
                      </a:lnTo>
                      <a:lnTo>
                        <a:pt x="201" y="31"/>
                      </a:lnTo>
                      <a:lnTo>
                        <a:pt x="219" y="59"/>
                      </a:lnTo>
                      <a:lnTo>
                        <a:pt x="243" y="66"/>
                      </a:lnTo>
                      <a:lnTo>
                        <a:pt x="262" y="46"/>
                      </a:lnTo>
                      <a:lnTo>
                        <a:pt x="265" y="42"/>
                      </a:lnTo>
                      <a:lnTo>
                        <a:pt x="290" y="67"/>
                      </a:lnTo>
                      <a:lnTo>
                        <a:pt x="305" y="66"/>
                      </a:lnTo>
                      <a:lnTo>
                        <a:pt x="322" y="53"/>
                      </a:lnTo>
                      <a:lnTo>
                        <a:pt x="323" y="52"/>
                      </a:lnTo>
                      <a:lnTo>
                        <a:pt x="325" y="54"/>
                      </a:lnTo>
                      <a:lnTo>
                        <a:pt x="337" y="67"/>
                      </a:lnTo>
                      <a:lnTo>
                        <a:pt x="342" y="72"/>
                      </a:lnTo>
                      <a:lnTo>
                        <a:pt x="337" y="72"/>
                      </a:lnTo>
                      <a:lnTo>
                        <a:pt x="336" y="76"/>
                      </a:lnTo>
                      <a:lnTo>
                        <a:pt x="335" y="76"/>
                      </a:lnTo>
                      <a:lnTo>
                        <a:pt x="335" y="77"/>
                      </a:lnTo>
                      <a:lnTo>
                        <a:pt x="332" y="82"/>
                      </a:lnTo>
                      <a:lnTo>
                        <a:pt x="331" y="89"/>
                      </a:lnTo>
                      <a:lnTo>
                        <a:pt x="329" y="96"/>
                      </a:lnTo>
                      <a:lnTo>
                        <a:pt x="328" y="96"/>
                      </a:lnTo>
                      <a:lnTo>
                        <a:pt x="328" y="98"/>
                      </a:lnTo>
                      <a:lnTo>
                        <a:pt x="322" y="106"/>
                      </a:lnTo>
                      <a:lnTo>
                        <a:pt x="313" y="115"/>
                      </a:lnTo>
                      <a:lnTo>
                        <a:pt x="305" y="121"/>
                      </a:lnTo>
                      <a:lnTo>
                        <a:pt x="297" y="127"/>
                      </a:lnTo>
                      <a:lnTo>
                        <a:pt x="299" y="125"/>
                      </a:lnTo>
                      <a:lnTo>
                        <a:pt x="296" y="127"/>
                      </a:lnTo>
                      <a:lnTo>
                        <a:pt x="289" y="132"/>
                      </a:lnTo>
                      <a:lnTo>
                        <a:pt x="283" y="135"/>
                      </a:lnTo>
                      <a:lnTo>
                        <a:pt x="282" y="136"/>
                      </a:lnTo>
                      <a:lnTo>
                        <a:pt x="284" y="141"/>
                      </a:lnTo>
                      <a:lnTo>
                        <a:pt x="284" y="140"/>
                      </a:lnTo>
                      <a:lnTo>
                        <a:pt x="286" y="147"/>
                      </a:lnTo>
                      <a:lnTo>
                        <a:pt x="289" y="153"/>
                      </a:lnTo>
                      <a:lnTo>
                        <a:pt x="288" y="152"/>
                      </a:lnTo>
                      <a:lnTo>
                        <a:pt x="289" y="155"/>
                      </a:lnTo>
                      <a:lnTo>
                        <a:pt x="291" y="163"/>
                      </a:lnTo>
                      <a:lnTo>
                        <a:pt x="293" y="167"/>
                      </a:lnTo>
                      <a:lnTo>
                        <a:pt x="294" y="168"/>
                      </a:lnTo>
                      <a:lnTo>
                        <a:pt x="295" y="174"/>
                      </a:lnTo>
                      <a:lnTo>
                        <a:pt x="296" y="184"/>
                      </a:lnTo>
                      <a:lnTo>
                        <a:pt x="296" y="185"/>
                      </a:lnTo>
                      <a:lnTo>
                        <a:pt x="295" y="193"/>
                      </a:lnTo>
                      <a:lnTo>
                        <a:pt x="295" y="198"/>
                      </a:lnTo>
                      <a:lnTo>
                        <a:pt x="297" y="204"/>
                      </a:lnTo>
                      <a:lnTo>
                        <a:pt x="296" y="204"/>
                      </a:lnTo>
                      <a:lnTo>
                        <a:pt x="297" y="205"/>
                      </a:lnTo>
                      <a:lnTo>
                        <a:pt x="299" y="214"/>
                      </a:lnTo>
                      <a:lnTo>
                        <a:pt x="299" y="225"/>
                      </a:lnTo>
                      <a:lnTo>
                        <a:pt x="297" y="226"/>
                      </a:lnTo>
                      <a:lnTo>
                        <a:pt x="291" y="234"/>
                      </a:lnTo>
                      <a:lnTo>
                        <a:pt x="282" y="244"/>
                      </a:lnTo>
                      <a:lnTo>
                        <a:pt x="272" y="253"/>
                      </a:lnTo>
                      <a:lnTo>
                        <a:pt x="265" y="261"/>
                      </a:lnTo>
                      <a:lnTo>
                        <a:pt x="260" y="268"/>
                      </a:lnTo>
                      <a:lnTo>
                        <a:pt x="255" y="283"/>
                      </a:lnTo>
                      <a:lnTo>
                        <a:pt x="251" y="297"/>
                      </a:lnTo>
                      <a:lnTo>
                        <a:pt x="250" y="306"/>
                      </a:lnTo>
                      <a:lnTo>
                        <a:pt x="245" y="317"/>
                      </a:lnTo>
                      <a:lnTo>
                        <a:pt x="245" y="314"/>
                      </a:lnTo>
                      <a:lnTo>
                        <a:pt x="244" y="318"/>
                      </a:lnTo>
                      <a:lnTo>
                        <a:pt x="239" y="326"/>
                      </a:lnTo>
                      <a:lnTo>
                        <a:pt x="232" y="335"/>
                      </a:lnTo>
                      <a:lnTo>
                        <a:pt x="231" y="335"/>
                      </a:lnTo>
                      <a:lnTo>
                        <a:pt x="231" y="336"/>
                      </a:lnTo>
                      <a:lnTo>
                        <a:pt x="224" y="340"/>
                      </a:lnTo>
                      <a:lnTo>
                        <a:pt x="214" y="343"/>
                      </a:lnTo>
                      <a:lnTo>
                        <a:pt x="214" y="342"/>
                      </a:lnTo>
                      <a:lnTo>
                        <a:pt x="213" y="343"/>
                      </a:lnTo>
                      <a:lnTo>
                        <a:pt x="203" y="345"/>
                      </a:lnTo>
                      <a:lnTo>
                        <a:pt x="194" y="346"/>
                      </a:lnTo>
                      <a:lnTo>
                        <a:pt x="186" y="349"/>
                      </a:lnTo>
                      <a:lnTo>
                        <a:pt x="185" y="351"/>
                      </a:lnTo>
                      <a:lnTo>
                        <a:pt x="186" y="355"/>
                      </a:lnTo>
                      <a:lnTo>
                        <a:pt x="194" y="364"/>
                      </a:lnTo>
                      <a:lnTo>
                        <a:pt x="194" y="365"/>
                      </a:lnTo>
                      <a:lnTo>
                        <a:pt x="197" y="370"/>
                      </a:lnTo>
                      <a:lnTo>
                        <a:pt x="198" y="371"/>
                      </a:lnTo>
                      <a:lnTo>
                        <a:pt x="198" y="372"/>
                      </a:lnTo>
                      <a:lnTo>
                        <a:pt x="197" y="378"/>
                      </a:lnTo>
                      <a:lnTo>
                        <a:pt x="196" y="378"/>
                      </a:lnTo>
                      <a:lnTo>
                        <a:pt x="196" y="380"/>
                      </a:lnTo>
                      <a:lnTo>
                        <a:pt x="192" y="385"/>
                      </a:lnTo>
                      <a:lnTo>
                        <a:pt x="180" y="401"/>
                      </a:lnTo>
                      <a:lnTo>
                        <a:pt x="174" y="409"/>
                      </a:lnTo>
                      <a:lnTo>
                        <a:pt x="170" y="415"/>
                      </a:lnTo>
                      <a:lnTo>
                        <a:pt x="169" y="416"/>
                      </a:lnTo>
                      <a:lnTo>
                        <a:pt x="164" y="418"/>
                      </a:lnTo>
                      <a:lnTo>
                        <a:pt x="158" y="422"/>
                      </a:lnTo>
                      <a:lnTo>
                        <a:pt x="150" y="429"/>
                      </a:lnTo>
                      <a:lnTo>
                        <a:pt x="141" y="435"/>
                      </a:lnTo>
                      <a:lnTo>
                        <a:pt x="134" y="440"/>
                      </a:lnTo>
                      <a:lnTo>
                        <a:pt x="129" y="444"/>
                      </a:lnTo>
                      <a:lnTo>
                        <a:pt x="124" y="449"/>
                      </a:lnTo>
                      <a:lnTo>
                        <a:pt x="122" y="445"/>
                      </a:lnTo>
                      <a:lnTo>
                        <a:pt x="113" y="429"/>
                      </a:lnTo>
                      <a:lnTo>
                        <a:pt x="101" y="399"/>
                      </a:lnTo>
                      <a:lnTo>
                        <a:pt x="84" y="368"/>
                      </a:lnTo>
                      <a:lnTo>
                        <a:pt x="48" y="349"/>
                      </a:lnTo>
                      <a:lnTo>
                        <a:pt x="3" y="348"/>
                      </a:lnTo>
                      <a:lnTo>
                        <a:pt x="1" y="347"/>
                      </a:lnTo>
                      <a:lnTo>
                        <a:pt x="1" y="345"/>
                      </a:lnTo>
                      <a:lnTo>
                        <a:pt x="0" y="313"/>
                      </a:lnTo>
                      <a:lnTo>
                        <a:pt x="14" y="257"/>
                      </a:lnTo>
                      <a:lnTo>
                        <a:pt x="14" y="256"/>
                      </a:lnTo>
                      <a:lnTo>
                        <a:pt x="31" y="228"/>
                      </a:lnTo>
                      <a:lnTo>
                        <a:pt x="30" y="203"/>
                      </a:lnTo>
                      <a:lnTo>
                        <a:pt x="29" y="202"/>
                      </a:lnTo>
                      <a:lnTo>
                        <a:pt x="30" y="202"/>
                      </a:lnTo>
                      <a:lnTo>
                        <a:pt x="40" y="191"/>
                      </a:lnTo>
                      <a:lnTo>
                        <a:pt x="34" y="174"/>
                      </a:lnTo>
                      <a:lnTo>
                        <a:pt x="32" y="173"/>
                      </a:lnTo>
                      <a:lnTo>
                        <a:pt x="34" y="173"/>
                      </a:lnTo>
                      <a:lnTo>
                        <a:pt x="36" y="145"/>
                      </a:lnTo>
                      <a:lnTo>
                        <a:pt x="36" y="142"/>
                      </a:lnTo>
                      <a:lnTo>
                        <a:pt x="37" y="142"/>
                      </a:lnTo>
                      <a:lnTo>
                        <a:pt x="66" y="130"/>
                      </a:lnTo>
                      <a:lnTo>
                        <a:pt x="72" y="94"/>
                      </a:lnTo>
                      <a:lnTo>
                        <a:pt x="73" y="65"/>
                      </a:lnTo>
                      <a:lnTo>
                        <a:pt x="73" y="64"/>
                      </a:lnTo>
                      <a:lnTo>
                        <a:pt x="75" y="63"/>
                      </a:lnTo>
                      <a:lnTo>
                        <a:pt x="90" y="50"/>
                      </a:lnTo>
                      <a:lnTo>
                        <a:pt x="109" y="50"/>
                      </a:lnTo>
                      <a:lnTo>
                        <a:pt x="135" y="35"/>
                      </a:lnTo>
                      <a:lnTo>
                        <a:pt x="158" y="24"/>
                      </a:lnTo>
                      <a:lnTo>
                        <a:pt x="158" y="2"/>
                      </a:lnTo>
                      <a:lnTo>
                        <a:pt x="161" y="2"/>
                      </a:lnTo>
                      <a:lnTo>
                        <a:pt x="194" y="1"/>
                      </a:lnTo>
                      <a:lnTo>
                        <a:pt x="19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3" name="Freeform 33"/>
                <p:cNvSpPr>
                  <a:spLocks/>
                </p:cNvSpPr>
                <p:nvPr/>
              </p:nvSpPr>
              <p:spPr bwMode="auto">
                <a:xfrm>
                  <a:off x="6277795" y="4115511"/>
                  <a:ext cx="528638" cy="700088"/>
                </a:xfrm>
                <a:custGeom>
                  <a:avLst/>
                  <a:gdLst/>
                  <a:ahLst/>
                  <a:cxnLst>
                    <a:cxn ang="0">
                      <a:pos x="195" y="28"/>
                    </a:cxn>
                    <a:cxn ang="0">
                      <a:pos x="242" y="67"/>
                    </a:cxn>
                    <a:cxn ang="0">
                      <a:pos x="286" y="67"/>
                    </a:cxn>
                    <a:cxn ang="0">
                      <a:pos x="321" y="52"/>
                    </a:cxn>
                    <a:cxn ang="0">
                      <a:pos x="332" y="66"/>
                    </a:cxn>
                    <a:cxn ang="0">
                      <a:pos x="327" y="78"/>
                    </a:cxn>
                    <a:cxn ang="0">
                      <a:pos x="323" y="92"/>
                    </a:cxn>
                    <a:cxn ang="0">
                      <a:pos x="309" y="109"/>
                    </a:cxn>
                    <a:cxn ang="0">
                      <a:pos x="293" y="121"/>
                    </a:cxn>
                    <a:cxn ang="0">
                      <a:pos x="278" y="130"/>
                    </a:cxn>
                    <a:cxn ang="0">
                      <a:pos x="276" y="132"/>
                    </a:cxn>
                    <a:cxn ang="0">
                      <a:pos x="281" y="145"/>
                    </a:cxn>
                    <a:cxn ang="0">
                      <a:pos x="286" y="160"/>
                    </a:cxn>
                    <a:cxn ang="0">
                      <a:pos x="289" y="171"/>
                    </a:cxn>
                    <a:cxn ang="0">
                      <a:pos x="289" y="189"/>
                    </a:cxn>
                    <a:cxn ang="0">
                      <a:pos x="292" y="202"/>
                    </a:cxn>
                    <a:cxn ang="0">
                      <a:pos x="293" y="221"/>
                    </a:cxn>
                    <a:cxn ang="0">
                      <a:pos x="277" y="239"/>
                    </a:cxn>
                    <a:cxn ang="0">
                      <a:pos x="260" y="256"/>
                    </a:cxn>
                    <a:cxn ang="0">
                      <a:pos x="249" y="279"/>
                    </a:cxn>
                    <a:cxn ang="0">
                      <a:pos x="245" y="302"/>
                    </a:cxn>
                    <a:cxn ang="0">
                      <a:pos x="235" y="321"/>
                    </a:cxn>
                    <a:cxn ang="0">
                      <a:pos x="220" y="333"/>
                    </a:cxn>
                    <a:cxn ang="0">
                      <a:pos x="200" y="338"/>
                    </a:cxn>
                    <a:cxn ang="0">
                      <a:pos x="183" y="343"/>
                    </a:cxn>
                    <a:cxn ang="0">
                      <a:pos x="180" y="352"/>
                    </a:cxn>
                    <a:cxn ang="0">
                      <a:pos x="190" y="363"/>
                    </a:cxn>
                    <a:cxn ang="0">
                      <a:pos x="191" y="374"/>
                    </a:cxn>
                    <a:cxn ang="0">
                      <a:pos x="176" y="396"/>
                    </a:cxn>
                    <a:cxn ang="0">
                      <a:pos x="166" y="409"/>
                    </a:cxn>
                    <a:cxn ang="0">
                      <a:pos x="154" y="417"/>
                    </a:cxn>
                    <a:cxn ang="0">
                      <a:pos x="137" y="430"/>
                    </a:cxn>
                    <a:cxn ang="0">
                      <a:pos x="125" y="438"/>
                    </a:cxn>
                    <a:cxn ang="0">
                      <a:pos x="114" y="425"/>
                    </a:cxn>
                    <a:cxn ang="0">
                      <a:pos x="84" y="361"/>
                    </a:cxn>
                    <a:cxn ang="0">
                      <a:pos x="1" y="342"/>
                    </a:cxn>
                    <a:cxn ang="0">
                      <a:pos x="15" y="254"/>
                    </a:cxn>
                    <a:cxn ang="0">
                      <a:pos x="30" y="200"/>
                    </a:cxn>
                    <a:cxn ang="0">
                      <a:pos x="34" y="170"/>
                    </a:cxn>
                    <a:cxn ang="0">
                      <a:pos x="67" y="130"/>
                    </a:cxn>
                    <a:cxn ang="0">
                      <a:pos x="74" y="62"/>
                    </a:cxn>
                    <a:cxn ang="0">
                      <a:pos x="108" y="50"/>
                    </a:cxn>
                    <a:cxn ang="0">
                      <a:pos x="159" y="23"/>
                    </a:cxn>
                    <a:cxn ang="0">
                      <a:pos x="192" y="0"/>
                    </a:cxn>
                  </a:cxnLst>
                  <a:rect l="0" t="0" r="r" b="b"/>
                  <a:pathLst>
                    <a:path w="333" h="441">
                      <a:moveTo>
                        <a:pt x="192" y="0"/>
                      </a:moveTo>
                      <a:lnTo>
                        <a:pt x="195" y="28"/>
                      </a:lnTo>
                      <a:lnTo>
                        <a:pt x="215" y="58"/>
                      </a:lnTo>
                      <a:lnTo>
                        <a:pt x="242" y="67"/>
                      </a:lnTo>
                      <a:lnTo>
                        <a:pt x="263" y="44"/>
                      </a:lnTo>
                      <a:lnTo>
                        <a:pt x="286" y="67"/>
                      </a:lnTo>
                      <a:lnTo>
                        <a:pt x="304" y="66"/>
                      </a:lnTo>
                      <a:lnTo>
                        <a:pt x="321" y="52"/>
                      </a:lnTo>
                      <a:lnTo>
                        <a:pt x="333" y="66"/>
                      </a:lnTo>
                      <a:lnTo>
                        <a:pt x="332" y="66"/>
                      </a:lnTo>
                      <a:lnTo>
                        <a:pt x="330" y="72"/>
                      </a:lnTo>
                      <a:lnTo>
                        <a:pt x="327" y="78"/>
                      </a:lnTo>
                      <a:lnTo>
                        <a:pt x="326" y="85"/>
                      </a:lnTo>
                      <a:lnTo>
                        <a:pt x="323" y="92"/>
                      </a:lnTo>
                      <a:lnTo>
                        <a:pt x="317" y="101"/>
                      </a:lnTo>
                      <a:lnTo>
                        <a:pt x="309" y="109"/>
                      </a:lnTo>
                      <a:lnTo>
                        <a:pt x="300" y="115"/>
                      </a:lnTo>
                      <a:lnTo>
                        <a:pt x="293" y="121"/>
                      </a:lnTo>
                      <a:lnTo>
                        <a:pt x="284" y="126"/>
                      </a:lnTo>
                      <a:lnTo>
                        <a:pt x="278" y="130"/>
                      </a:lnTo>
                      <a:lnTo>
                        <a:pt x="276" y="130"/>
                      </a:lnTo>
                      <a:lnTo>
                        <a:pt x="276" y="132"/>
                      </a:lnTo>
                      <a:lnTo>
                        <a:pt x="278" y="137"/>
                      </a:lnTo>
                      <a:lnTo>
                        <a:pt x="281" y="145"/>
                      </a:lnTo>
                      <a:lnTo>
                        <a:pt x="283" y="152"/>
                      </a:lnTo>
                      <a:lnTo>
                        <a:pt x="286" y="160"/>
                      </a:lnTo>
                      <a:lnTo>
                        <a:pt x="288" y="165"/>
                      </a:lnTo>
                      <a:lnTo>
                        <a:pt x="289" y="171"/>
                      </a:lnTo>
                      <a:lnTo>
                        <a:pt x="291" y="181"/>
                      </a:lnTo>
                      <a:lnTo>
                        <a:pt x="289" y="189"/>
                      </a:lnTo>
                      <a:lnTo>
                        <a:pt x="289" y="196"/>
                      </a:lnTo>
                      <a:lnTo>
                        <a:pt x="292" y="202"/>
                      </a:lnTo>
                      <a:lnTo>
                        <a:pt x="293" y="211"/>
                      </a:lnTo>
                      <a:lnTo>
                        <a:pt x="293" y="221"/>
                      </a:lnTo>
                      <a:lnTo>
                        <a:pt x="287" y="229"/>
                      </a:lnTo>
                      <a:lnTo>
                        <a:pt x="277" y="239"/>
                      </a:lnTo>
                      <a:lnTo>
                        <a:pt x="268" y="247"/>
                      </a:lnTo>
                      <a:lnTo>
                        <a:pt x="260" y="256"/>
                      </a:lnTo>
                      <a:lnTo>
                        <a:pt x="254" y="264"/>
                      </a:lnTo>
                      <a:lnTo>
                        <a:pt x="249" y="279"/>
                      </a:lnTo>
                      <a:lnTo>
                        <a:pt x="246" y="293"/>
                      </a:lnTo>
                      <a:lnTo>
                        <a:pt x="245" y="302"/>
                      </a:lnTo>
                      <a:lnTo>
                        <a:pt x="240" y="313"/>
                      </a:lnTo>
                      <a:lnTo>
                        <a:pt x="235" y="321"/>
                      </a:lnTo>
                      <a:lnTo>
                        <a:pt x="228" y="329"/>
                      </a:lnTo>
                      <a:lnTo>
                        <a:pt x="220" y="333"/>
                      </a:lnTo>
                      <a:lnTo>
                        <a:pt x="211" y="337"/>
                      </a:lnTo>
                      <a:lnTo>
                        <a:pt x="200" y="338"/>
                      </a:lnTo>
                      <a:lnTo>
                        <a:pt x="191" y="339"/>
                      </a:lnTo>
                      <a:lnTo>
                        <a:pt x="183" y="343"/>
                      </a:lnTo>
                      <a:lnTo>
                        <a:pt x="179" y="346"/>
                      </a:lnTo>
                      <a:lnTo>
                        <a:pt x="180" y="352"/>
                      </a:lnTo>
                      <a:lnTo>
                        <a:pt x="184" y="357"/>
                      </a:lnTo>
                      <a:lnTo>
                        <a:pt x="190" y="363"/>
                      </a:lnTo>
                      <a:lnTo>
                        <a:pt x="192" y="368"/>
                      </a:lnTo>
                      <a:lnTo>
                        <a:pt x="191" y="374"/>
                      </a:lnTo>
                      <a:lnTo>
                        <a:pt x="188" y="379"/>
                      </a:lnTo>
                      <a:lnTo>
                        <a:pt x="176" y="396"/>
                      </a:lnTo>
                      <a:lnTo>
                        <a:pt x="170" y="403"/>
                      </a:lnTo>
                      <a:lnTo>
                        <a:pt x="166" y="409"/>
                      </a:lnTo>
                      <a:lnTo>
                        <a:pt x="161" y="412"/>
                      </a:lnTo>
                      <a:lnTo>
                        <a:pt x="154" y="417"/>
                      </a:lnTo>
                      <a:lnTo>
                        <a:pt x="145" y="424"/>
                      </a:lnTo>
                      <a:lnTo>
                        <a:pt x="137" y="430"/>
                      </a:lnTo>
                      <a:lnTo>
                        <a:pt x="130" y="435"/>
                      </a:lnTo>
                      <a:lnTo>
                        <a:pt x="125" y="438"/>
                      </a:lnTo>
                      <a:lnTo>
                        <a:pt x="122" y="441"/>
                      </a:lnTo>
                      <a:lnTo>
                        <a:pt x="114" y="425"/>
                      </a:lnTo>
                      <a:lnTo>
                        <a:pt x="102" y="395"/>
                      </a:lnTo>
                      <a:lnTo>
                        <a:pt x="84" y="361"/>
                      </a:lnTo>
                      <a:lnTo>
                        <a:pt x="47" y="343"/>
                      </a:lnTo>
                      <a:lnTo>
                        <a:pt x="1" y="342"/>
                      </a:lnTo>
                      <a:lnTo>
                        <a:pt x="0" y="310"/>
                      </a:lnTo>
                      <a:lnTo>
                        <a:pt x="15" y="254"/>
                      </a:lnTo>
                      <a:lnTo>
                        <a:pt x="32" y="227"/>
                      </a:lnTo>
                      <a:lnTo>
                        <a:pt x="30" y="200"/>
                      </a:lnTo>
                      <a:lnTo>
                        <a:pt x="40" y="188"/>
                      </a:lnTo>
                      <a:lnTo>
                        <a:pt x="34" y="170"/>
                      </a:lnTo>
                      <a:lnTo>
                        <a:pt x="36" y="142"/>
                      </a:lnTo>
                      <a:lnTo>
                        <a:pt x="67" y="130"/>
                      </a:lnTo>
                      <a:lnTo>
                        <a:pt x="73" y="91"/>
                      </a:lnTo>
                      <a:lnTo>
                        <a:pt x="74" y="62"/>
                      </a:lnTo>
                      <a:lnTo>
                        <a:pt x="90" y="50"/>
                      </a:lnTo>
                      <a:lnTo>
                        <a:pt x="108" y="50"/>
                      </a:lnTo>
                      <a:lnTo>
                        <a:pt x="134" y="34"/>
                      </a:lnTo>
                      <a:lnTo>
                        <a:pt x="159" y="23"/>
                      </a:lnTo>
                      <a:lnTo>
                        <a:pt x="159" y="1"/>
                      </a:lnTo>
                      <a:lnTo>
                        <a:pt x="19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4" name="Freeform 34"/>
                <p:cNvSpPr>
                  <a:spLocks noEditPoints="1"/>
                </p:cNvSpPr>
                <p:nvPr/>
              </p:nvSpPr>
              <p:spPr bwMode="auto">
                <a:xfrm>
                  <a:off x="6274620" y="4110748"/>
                  <a:ext cx="534988" cy="712788"/>
                </a:xfrm>
                <a:custGeom>
                  <a:avLst/>
                  <a:gdLst/>
                  <a:ahLst/>
                  <a:cxnLst>
                    <a:cxn ang="0">
                      <a:pos x="162" y="30"/>
                    </a:cxn>
                    <a:cxn ang="0">
                      <a:pos x="93" y="57"/>
                    </a:cxn>
                    <a:cxn ang="0">
                      <a:pos x="72" y="134"/>
                    </a:cxn>
                    <a:cxn ang="0">
                      <a:pos x="46" y="191"/>
                    </a:cxn>
                    <a:cxn ang="0">
                      <a:pos x="37" y="230"/>
                    </a:cxn>
                    <a:cxn ang="0">
                      <a:pos x="6" y="314"/>
                    </a:cxn>
                    <a:cxn ang="0">
                      <a:pos x="87" y="362"/>
                    </a:cxn>
                    <a:cxn ang="0">
                      <a:pos x="107" y="397"/>
                    </a:cxn>
                    <a:cxn ang="0">
                      <a:pos x="130" y="435"/>
                    </a:cxn>
                    <a:cxn ang="0">
                      <a:pos x="165" y="410"/>
                    </a:cxn>
                    <a:cxn ang="0">
                      <a:pos x="191" y="376"/>
                    </a:cxn>
                    <a:cxn ang="0">
                      <a:pos x="184" y="363"/>
                    </a:cxn>
                    <a:cxn ang="0">
                      <a:pos x="178" y="348"/>
                    </a:cxn>
                    <a:cxn ang="0">
                      <a:pos x="193" y="340"/>
                    </a:cxn>
                    <a:cxn ang="0">
                      <a:pos x="228" y="330"/>
                    </a:cxn>
                    <a:cxn ang="0">
                      <a:pos x="245" y="296"/>
                    </a:cxn>
                    <a:cxn ang="0">
                      <a:pos x="260" y="257"/>
                    </a:cxn>
                    <a:cxn ang="0">
                      <a:pos x="278" y="239"/>
                    </a:cxn>
                    <a:cxn ang="0">
                      <a:pos x="291" y="207"/>
                    </a:cxn>
                    <a:cxn ang="0">
                      <a:pos x="289" y="175"/>
                    </a:cxn>
                    <a:cxn ang="0">
                      <a:pos x="280" y="150"/>
                    </a:cxn>
                    <a:cxn ang="0">
                      <a:pos x="279" y="130"/>
                    </a:cxn>
                    <a:cxn ang="0">
                      <a:pos x="309" y="110"/>
                    </a:cxn>
                    <a:cxn ang="0">
                      <a:pos x="326" y="81"/>
                    </a:cxn>
                    <a:cxn ang="0">
                      <a:pos x="323" y="60"/>
                    </a:cxn>
                    <a:cxn ang="0">
                      <a:pos x="288" y="73"/>
                    </a:cxn>
                    <a:cxn ang="0">
                      <a:pos x="247" y="72"/>
                    </a:cxn>
                    <a:cxn ang="0">
                      <a:pos x="215" y="64"/>
                    </a:cxn>
                    <a:cxn ang="0">
                      <a:pos x="197" y="0"/>
                    </a:cxn>
                    <a:cxn ang="0">
                      <a:pos x="243" y="66"/>
                    </a:cxn>
                    <a:cxn ang="0">
                      <a:pos x="305" y="66"/>
                    </a:cxn>
                    <a:cxn ang="0">
                      <a:pos x="337" y="67"/>
                    </a:cxn>
                    <a:cxn ang="0">
                      <a:pos x="335" y="76"/>
                    </a:cxn>
                    <a:cxn ang="0">
                      <a:pos x="329" y="96"/>
                    </a:cxn>
                    <a:cxn ang="0">
                      <a:pos x="313" y="115"/>
                    </a:cxn>
                    <a:cxn ang="0">
                      <a:pos x="296" y="127"/>
                    </a:cxn>
                    <a:cxn ang="0">
                      <a:pos x="284" y="141"/>
                    </a:cxn>
                    <a:cxn ang="0">
                      <a:pos x="288" y="152"/>
                    </a:cxn>
                    <a:cxn ang="0">
                      <a:pos x="294" y="168"/>
                    </a:cxn>
                    <a:cxn ang="0">
                      <a:pos x="295" y="193"/>
                    </a:cxn>
                    <a:cxn ang="0">
                      <a:pos x="297" y="205"/>
                    </a:cxn>
                    <a:cxn ang="0">
                      <a:pos x="291" y="234"/>
                    </a:cxn>
                    <a:cxn ang="0">
                      <a:pos x="260" y="268"/>
                    </a:cxn>
                    <a:cxn ang="0">
                      <a:pos x="245" y="317"/>
                    </a:cxn>
                    <a:cxn ang="0">
                      <a:pos x="232" y="335"/>
                    </a:cxn>
                    <a:cxn ang="0">
                      <a:pos x="214" y="343"/>
                    </a:cxn>
                    <a:cxn ang="0">
                      <a:pos x="194" y="346"/>
                    </a:cxn>
                    <a:cxn ang="0">
                      <a:pos x="194" y="364"/>
                    </a:cxn>
                    <a:cxn ang="0">
                      <a:pos x="198" y="372"/>
                    </a:cxn>
                    <a:cxn ang="0">
                      <a:pos x="192" y="385"/>
                    </a:cxn>
                    <a:cxn ang="0">
                      <a:pos x="169" y="416"/>
                    </a:cxn>
                    <a:cxn ang="0">
                      <a:pos x="141" y="435"/>
                    </a:cxn>
                    <a:cxn ang="0">
                      <a:pos x="122" y="445"/>
                    </a:cxn>
                    <a:cxn ang="0">
                      <a:pos x="48" y="349"/>
                    </a:cxn>
                    <a:cxn ang="0">
                      <a:pos x="0" y="313"/>
                    </a:cxn>
                    <a:cxn ang="0">
                      <a:pos x="30" y="203"/>
                    </a:cxn>
                    <a:cxn ang="0">
                      <a:pos x="34" y="174"/>
                    </a:cxn>
                    <a:cxn ang="0">
                      <a:pos x="36" y="142"/>
                    </a:cxn>
                    <a:cxn ang="0">
                      <a:pos x="73" y="65"/>
                    </a:cxn>
                    <a:cxn ang="0">
                      <a:pos x="109" y="50"/>
                    </a:cxn>
                    <a:cxn ang="0">
                      <a:pos x="161" y="2"/>
                    </a:cxn>
                  </a:cxnLst>
                  <a:rect l="0" t="0" r="r" b="b"/>
                  <a:pathLst>
                    <a:path w="337" h="449">
                      <a:moveTo>
                        <a:pt x="192" y="7"/>
                      </a:moveTo>
                      <a:lnTo>
                        <a:pt x="164" y="8"/>
                      </a:lnTo>
                      <a:lnTo>
                        <a:pt x="164" y="29"/>
                      </a:lnTo>
                      <a:lnTo>
                        <a:pt x="162" y="30"/>
                      </a:lnTo>
                      <a:lnTo>
                        <a:pt x="138" y="41"/>
                      </a:lnTo>
                      <a:lnTo>
                        <a:pt x="112" y="55"/>
                      </a:lnTo>
                      <a:lnTo>
                        <a:pt x="111" y="57"/>
                      </a:lnTo>
                      <a:lnTo>
                        <a:pt x="93" y="57"/>
                      </a:lnTo>
                      <a:lnTo>
                        <a:pt x="80" y="66"/>
                      </a:lnTo>
                      <a:lnTo>
                        <a:pt x="78" y="94"/>
                      </a:lnTo>
                      <a:lnTo>
                        <a:pt x="78" y="95"/>
                      </a:lnTo>
                      <a:lnTo>
                        <a:pt x="72" y="134"/>
                      </a:lnTo>
                      <a:lnTo>
                        <a:pt x="70" y="136"/>
                      </a:lnTo>
                      <a:lnTo>
                        <a:pt x="42" y="147"/>
                      </a:lnTo>
                      <a:lnTo>
                        <a:pt x="40" y="173"/>
                      </a:lnTo>
                      <a:lnTo>
                        <a:pt x="46" y="191"/>
                      </a:lnTo>
                      <a:lnTo>
                        <a:pt x="46" y="192"/>
                      </a:lnTo>
                      <a:lnTo>
                        <a:pt x="44" y="193"/>
                      </a:lnTo>
                      <a:lnTo>
                        <a:pt x="36" y="204"/>
                      </a:lnTo>
                      <a:lnTo>
                        <a:pt x="37" y="230"/>
                      </a:lnTo>
                      <a:lnTo>
                        <a:pt x="37" y="231"/>
                      </a:lnTo>
                      <a:lnTo>
                        <a:pt x="36" y="232"/>
                      </a:lnTo>
                      <a:lnTo>
                        <a:pt x="20" y="259"/>
                      </a:lnTo>
                      <a:lnTo>
                        <a:pt x="6" y="314"/>
                      </a:lnTo>
                      <a:lnTo>
                        <a:pt x="7" y="342"/>
                      </a:lnTo>
                      <a:lnTo>
                        <a:pt x="49" y="343"/>
                      </a:lnTo>
                      <a:lnTo>
                        <a:pt x="50" y="343"/>
                      </a:lnTo>
                      <a:lnTo>
                        <a:pt x="87" y="362"/>
                      </a:lnTo>
                      <a:lnTo>
                        <a:pt x="88" y="363"/>
                      </a:lnTo>
                      <a:lnTo>
                        <a:pt x="106" y="397"/>
                      </a:lnTo>
                      <a:lnTo>
                        <a:pt x="109" y="401"/>
                      </a:lnTo>
                      <a:lnTo>
                        <a:pt x="107" y="397"/>
                      </a:lnTo>
                      <a:lnTo>
                        <a:pt x="119" y="427"/>
                      </a:lnTo>
                      <a:lnTo>
                        <a:pt x="118" y="427"/>
                      </a:lnTo>
                      <a:lnTo>
                        <a:pt x="126" y="439"/>
                      </a:lnTo>
                      <a:lnTo>
                        <a:pt x="130" y="435"/>
                      </a:lnTo>
                      <a:lnTo>
                        <a:pt x="138" y="431"/>
                      </a:lnTo>
                      <a:lnTo>
                        <a:pt x="146" y="424"/>
                      </a:lnTo>
                      <a:lnTo>
                        <a:pt x="155" y="417"/>
                      </a:lnTo>
                      <a:lnTo>
                        <a:pt x="165" y="410"/>
                      </a:lnTo>
                      <a:lnTo>
                        <a:pt x="169" y="405"/>
                      </a:lnTo>
                      <a:lnTo>
                        <a:pt x="175" y="398"/>
                      </a:lnTo>
                      <a:lnTo>
                        <a:pt x="187" y="381"/>
                      </a:lnTo>
                      <a:lnTo>
                        <a:pt x="191" y="376"/>
                      </a:lnTo>
                      <a:lnTo>
                        <a:pt x="192" y="372"/>
                      </a:lnTo>
                      <a:lnTo>
                        <a:pt x="190" y="368"/>
                      </a:lnTo>
                      <a:lnTo>
                        <a:pt x="185" y="363"/>
                      </a:lnTo>
                      <a:lnTo>
                        <a:pt x="184" y="363"/>
                      </a:lnTo>
                      <a:lnTo>
                        <a:pt x="180" y="358"/>
                      </a:lnTo>
                      <a:lnTo>
                        <a:pt x="180" y="357"/>
                      </a:lnTo>
                      <a:lnTo>
                        <a:pt x="179" y="351"/>
                      </a:lnTo>
                      <a:lnTo>
                        <a:pt x="178" y="348"/>
                      </a:lnTo>
                      <a:lnTo>
                        <a:pt x="180" y="347"/>
                      </a:lnTo>
                      <a:lnTo>
                        <a:pt x="184" y="343"/>
                      </a:lnTo>
                      <a:lnTo>
                        <a:pt x="192" y="340"/>
                      </a:lnTo>
                      <a:lnTo>
                        <a:pt x="193" y="340"/>
                      </a:lnTo>
                      <a:lnTo>
                        <a:pt x="202" y="339"/>
                      </a:lnTo>
                      <a:lnTo>
                        <a:pt x="213" y="337"/>
                      </a:lnTo>
                      <a:lnTo>
                        <a:pt x="221" y="334"/>
                      </a:lnTo>
                      <a:lnTo>
                        <a:pt x="228" y="330"/>
                      </a:lnTo>
                      <a:lnTo>
                        <a:pt x="234" y="323"/>
                      </a:lnTo>
                      <a:lnTo>
                        <a:pt x="239" y="314"/>
                      </a:lnTo>
                      <a:lnTo>
                        <a:pt x="244" y="303"/>
                      </a:lnTo>
                      <a:lnTo>
                        <a:pt x="245" y="296"/>
                      </a:lnTo>
                      <a:lnTo>
                        <a:pt x="249" y="282"/>
                      </a:lnTo>
                      <a:lnTo>
                        <a:pt x="254" y="267"/>
                      </a:lnTo>
                      <a:lnTo>
                        <a:pt x="254" y="266"/>
                      </a:lnTo>
                      <a:lnTo>
                        <a:pt x="260" y="257"/>
                      </a:lnTo>
                      <a:lnTo>
                        <a:pt x="267" y="249"/>
                      </a:lnTo>
                      <a:lnTo>
                        <a:pt x="267" y="248"/>
                      </a:lnTo>
                      <a:lnTo>
                        <a:pt x="268" y="248"/>
                      </a:lnTo>
                      <a:lnTo>
                        <a:pt x="278" y="239"/>
                      </a:lnTo>
                      <a:lnTo>
                        <a:pt x="286" y="231"/>
                      </a:lnTo>
                      <a:lnTo>
                        <a:pt x="293" y="222"/>
                      </a:lnTo>
                      <a:lnTo>
                        <a:pt x="293" y="215"/>
                      </a:lnTo>
                      <a:lnTo>
                        <a:pt x="291" y="207"/>
                      </a:lnTo>
                      <a:lnTo>
                        <a:pt x="289" y="201"/>
                      </a:lnTo>
                      <a:lnTo>
                        <a:pt x="289" y="192"/>
                      </a:lnTo>
                      <a:lnTo>
                        <a:pt x="290" y="184"/>
                      </a:lnTo>
                      <a:lnTo>
                        <a:pt x="289" y="175"/>
                      </a:lnTo>
                      <a:lnTo>
                        <a:pt x="288" y="169"/>
                      </a:lnTo>
                      <a:lnTo>
                        <a:pt x="285" y="164"/>
                      </a:lnTo>
                      <a:lnTo>
                        <a:pt x="283" y="156"/>
                      </a:lnTo>
                      <a:lnTo>
                        <a:pt x="280" y="150"/>
                      </a:lnTo>
                      <a:lnTo>
                        <a:pt x="278" y="141"/>
                      </a:lnTo>
                      <a:lnTo>
                        <a:pt x="276" y="136"/>
                      </a:lnTo>
                      <a:lnTo>
                        <a:pt x="276" y="130"/>
                      </a:lnTo>
                      <a:lnTo>
                        <a:pt x="279" y="130"/>
                      </a:lnTo>
                      <a:lnTo>
                        <a:pt x="285" y="127"/>
                      </a:lnTo>
                      <a:lnTo>
                        <a:pt x="294" y="122"/>
                      </a:lnTo>
                      <a:lnTo>
                        <a:pt x="301" y="116"/>
                      </a:lnTo>
                      <a:lnTo>
                        <a:pt x="309" y="110"/>
                      </a:lnTo>
                      <a:lnTo>
                        <a:pt x="317" y="102"/>
                      </a:lnTo>
                      <a:lnTo>
                        <a:pt x="323" y="94"/>
                      </a:lnTo>
                      <a:lnTo>
                        <a:pt x="325" y="88"/>
                      </a:lnTo>
                      <a:lnTo>
                        <a:pt x="326" y="81"/>
                      </a:lnTo>
                      <a:lnTo>
                        <a:pt x="326" y="80"/>
                      </a:lnTo>
                      <a:lnTo>
                        <a:pt x="330" y="73"/>
                      </a:lnTo>
                      <a:lnTo>
                        <a:pt x="331" y="70"/>
                      </a:lnTo>
                      <a:lnTo>
                        <a:pt x="323" y="60"/>
                      </a:lnTo>
                      <a:lnTo>
                        <a:pt x="308" y="71"/>
                      </a:lnTo>
                      <a:lnTo>
                        <a:pt x="307" y="71"/>
                      </a:lnTo>
                      <a:lnTo>
                        <a:pt x="306" y="72"/>
                      </a:lnTo>
                      <a:lnTo>
                        <a:pt x="288" y="73"/>
                      </a:lnTo>
                      <a:lnTo>
                        <a:pt x="286" y="73"/>
                      </a:lnTo>
                      <a:lnTo>
                        <a:pt x="286" y="72"/>
                      </a:lnTo>
                      <a:lnTo>
                        <a:pt x="266" y="52"/>
                      </a:lnTo>
                      <a:lnTo>
                        <a:pt x="247" y="72"/>
                      </a:lnTo>
                      <a:lnTo>
                        <a:pt x="245" y="73"/>
                      </a:lnTo>
                      <a:lnTo>
                        <a:pt x="244" y="73"/>
                      </a:lnTo>
                      <a:lnTo>
                        <a:pt x="217" y="65"/>
                      </a:lnTo>
                      <a:lnTo>
                        <a:pt x="215" y="64"/>
                      </a:lnTo>
                      <a:lnTo>
                        <a:pt x="194" y="34"/>
                      </a:lnTo>
                      <a:lnTo>
                        <a:pt x="194" y="31"/>
                      </a:lnTo>
                      <a:lnTo>
                        <a:pt x="192" y="7"/>
                      </a:lnTo>
                      <a:close/>
                      <a:moveTo>
                        <a:pt x="197" y="0"/>
                      </a:moveTo>
                      <a:lnTo>
                        <a:pt x="198" y="3"/>
                      </a:lnTo>
                      <a:lnTo>
                        <a:pt x="201" y="31"/>
                      </a:lnTo>
                      <a:lnTo>
                        <a:pt x="219" y="59"/>
                      </a:lnTo>
                      <a:lnTo>
                        <a:pt x="243" y="66"/>
                      </a:lnTo>
                      <a:lnTo>
                        <a:pt x="262" y="46"/>
                      </a:lnTo>
                      <a:lnTo>
                        <a:pt x="265" y="42"/>
                      </a:lnTo>
                      <a:lnTo>
                        <a:pt x="290" y="67"/>
                      </a:lnTo>
                      <a:lnTo>
                        <a:pt x="305" y="66"/>
                      </a:lnTo>
                      <a:lnTo>
                        <a:pt x="322" y="53"/>
                      </a:lnTo>
                      <a:lnTo>
                        <a:pt x="323" y="52"/>
                      </a:lnTo>
                      <a:lnTo>
                        <a:pt x="325" y="54"/>
                      </a:lnTo>
                      <a:lnTo>
                        <a:pt x="337" y="67"/>
                      </a:lnTo>
                      <a:lnTo>
                        <a:pt x="335" y="69"/>
                      </a:lnTo>
                      <a:lnTo>
                        <a:pt x="337" y="70"/>
                      </a:lnTo>
                      <a:lnTo>
                        <a:pt x="336" y="76"/>
                      </a:lnTo>
                      <a:lnTo>
                        <a:pt x="335" y="76"/>
                      </a:lnTo>
                      <a:lnTo>
                        <a:pt x="335" y="77"/>
                      </a:lnTo>
                      <a:lnTo>
                        <a:pt x="332" y="82"/>
                      </a:lnTo>
                      <a:lnTo>
                        <a:pt x="331" y="89"/>
                      </a:lnTo>
                      <a:lnTo>
                        <a:pt x="329" y="96"/>
                      </a:lnTo>
                      <a:lnTo>
                        <a:pt x="328" y="96"/>
                      </a:lnTo>
                      <a:lnTo>
                        <a:pt x="328" y="98"/>
                      </a:lnTo>
                      <a:lnTo>
                        <a:pt x="322" y="106"/>
                      </a:lnTo>
                      <a:lnTo>
                        <a:pt x="313" y="115"/>
                      </a:lnTo>
                      <a:lnTo>
                        <a:pt x="305" y="121"/>
                      </a:lnTo>
                      <a:lnTo>
                        <a:pt x="297" y="127"/>
                      </a:lnTo>
                      <a:lnTo>
                        <a:pt x="299" y="125"/>
                      </a:lnTo>
                      <a:lnTo>
                        <a:pt x="296" y="127"/>
                      </a:lnTo>
                      <a:lnTo>
                        <a:pt x="289" y="132"/>
                      </a:lnTo>
                      <a:lnTo>
                        <a:pt x="283" y="135"/>
                      </a:lnTo>
                      <a:lnTo>
                        <a:pt x="282" y="136"/>
                      </a:lnTo>
                      <a:lnTo>
                        <a:pt x="284" y="141"/>
                      </a:lnTo>
                      <a:lnTo>
                        <a:pt x="284" y="140"/>
                      </a:lnTo>
                      <a:lnTo>
                        <a:pt x="286" y="147"/>
                      </a:lnTo>
                      <a:lnTo>
                        <a:pt x="289" y="153"/>
                      </a:lnTo>
                      <a:lnTo>
                        <a:pt x="288" y="152"/>
                      </a:lnTo>
                      <a:lnTo>
                        <a:pt x="289" y="155"/>
                      </a:lnTo>
                      <a:lnTo>
                        <a:pt x="291" y="163"/>
                      </a:lnTo>
                      <a:lnTo>
                        <a:pt x="293" y="167"/>
                      </a:lnTo>
                      <a:lnTo>
                        <a:pt x="294" y="168"/>
                      </a:lnTo>
                      <a:lnTo>
                        <a:pt x="295" y="174"/>
                      </a:lnTo>
                      <a:lnTo>
                        <a:pt x="296" y="184"/>
                      </a:lnTo>
                      <a:lnTo>
                        <a:pt x="296" y="185"/>
                      </a:lnTo>
                      <a:lnTo>
                        <a:pt x="295" y="193"/>
                      </a:lnTo>
                      <a:lnTo>
                        <a:pt x="295" y="198"/>
                      </a:lnTo>
                      <a:lnTo>
                        <a:pt x="297" y="204"/>
                      </a:lnTo>
                      <a:lnTo>
                        <a:pt x="296" y="204"/>
                      </a:lnTo>
                      <a:lnTo>
                        <a:pt x="297" y="205"/>
                      </a:lnTo>
                      <a:lnTo>
                        <a:pt x="299" y="214"/>
                      </a:lnTo>
                      <a:lnTo>
                        <a:pt x="299" y="225"/>
                      </a:lnTo>
                      <a:lnTo>
                        <a:pt x="297" y="226"/>
                      </a:lnTo>
                      <a:lnTo>
                        <a:pt x="291" y="234"/>
                      </a:lnTo>
                      <a:lnTo>
                        <a:pt x="282" y="244"/>
                      </a:lnTo>
                      <a:lnTo>
                        <a:pt x="272" y="253"/>
                      </a:lnTo>
                      <a:lnTo>
                        <a:pt x="265" y="261"/>
                      </a:lnTo>
                      <a:lnTo>
                        <a:pt x="260" y="268"/>
                      </a:lnTo>
                      <a:lnTo>
                        <a:pt x="255" y="283"/>
                      </a:lnTo>
                      <a:lnTo>
                        <a:pt x="251" y="297"/>
                      </a:lnTo>
                      <a:lnTo>
                        <a:pt x="250" y="306"/>
                      </a:lnTo>
                      <a:lnTo>
                        <a:pt x="245" y="317"/>
                      </a:lnTo>
                      <a:lnTo>
                        <a:pt x="245" y="314"/>
                      </a:lnTo>
                      <a:lnTo>
                        <a:pt x="244" y="318"/>
                      </a:lnTo>
                      <a:lnTo>
                        <a:pt x="239" y="326"/>
                      </a:lnTo>
                      <a:lnTo>
                        <a:pt x="232" y="335"/>
                      </a:lnTo>
                      <a:lnTo>
                        <a:pt x="231" y="335"/>
                      </a:lnTo>
                      <a:lnTo>
                        <a:pt x="231" y="336"/>
                      </a:lnTo>
                      <a:lnTo>
                        <a:pt x="224" y="340"/>
                      </a:lnTo>
                      <a:lnTo>
                        <a:pt x="214" y="343"/>
                      </a:lnTo>
                      <a:lnTo>
                        <a:pt x="214" y="342"/>
                      </a:lnTo>
                      <a:lnTo>
                        <a:pt x="213" y="343"/>
                      </a:lnTo>
                      <a:lnTo>
                        <a:pt x="203" y="345"/>
                      </a:lnTo>
                      <a:lnTo>
                        <a:pt x="194" y="346"/>
                      </a:lnTo>
                      <a:lnTo>
                        <a:pt x="186" y="349"/>
                      </a:lnTo>
                      <a:lnTo>
                        <a:pt x="185" y="351"/>
                      </a:lnTo>
                      <a:lnTo>
                        <a:pt x="186" y="355"/>
                      </a:lnTo>
                      <a:lnTo>
                        <a:pt x="194" y="364"/>
                      </a:lnTo>
                      <a:lnTo>
                        <a:pt x="194" y="365"/>
                      </a:lnTo>
                      <a:lnTo>
                        <a:pt x="197" y="370"/>
                      </a:lnTo>
                      <a:lnTo>
                        <a:pt x="198" y="371"/>
                      </a:lnTo>
                      <a:lnTo>
                        <a:pt x="198" y="372"/>
                      </a:lnTo>
                      <a:lnTo>
                        <a:pt x="197" y="378"/>
                      </a:lnTo>
                      <a:lnTo>
                        <a:pt x="196" y="378"/>
                      </a:lnTo>
                      <a:lnTo>
                        <a:pt x="196" y="380"/>
                      </a:lnTo>
                      <a:lnTo>
                        <a:pt x="192" y="385"/>
                      </a:lnTo>
                      <a:lnTo>
                        <a:pt x="180" y="401"/>
                      </a:lnTo>
                      <a:lnTo>
                        <a:pt x="174" y="409"/>
                      </a:lnTo>
                      <a:lnTo>
                        <a:pt x="170" y="415"/>
                      </a:lnTo>
                      <a:lnTo>
                        <a:pt x="169" y="416"/>
                      </a:lnTo>
                      <a:lnTo>
                        <a:pt x="164" y="418"/>
                      </a:lnTo>
                      <a:lnTo>
                        <a:pt x="158" y="422"/>
                      </a:lnTo>
                      <a:lnTo>
                        <a:pt x="150" y="429"/>
                      </a:lnTo>
                      <a:lnTo>
                        <a:pt x="141" y="435"/>
                      </a:lnTo>
                      <a:lnTo>
                        <a:pt x="134" y="440"/>
                      </a:lnTo>
                      <a:lnTo>
                        <a:pt x="129" y="444"/>
                      </a:lnTo>
                      <a:lnTo>
                        <a:pt x="124" y="449"/>
                      </a:lnTo>
                      <a:lnTo>
                        <a:pt x="122" y="445"/>
                      </a:lnTo>
                      <a:lnTo>
                        <a:pt x="113" y="429"/>
                      </a:lnTo>
                      <a:lnTo>
                        <a:pt x="101" y="399"/>
                      </a:lnTo>
                      <a:lnTo>
                        <a:pt x="84" y="368"/>
                      </a:lnTo>
                      <a:lnTo>
                        <a:pt x="48" y="349"/>
                      </a:lnTo>
                      <a:lnTo>
                        <a:pt x="3" y="348"/>
                      </a:lnTo>
                      <a:lnTo>
                        <a:pt x="1" y="347"/>
                      </a:lnTo>
                      <a:lnTo>
                        <a:pt x="1" y="345"/>
                      </a:lnTo>
                      <a:lnTo>
                        <a:pt x="0" y="313"/>
                      </a:lnTo>
                      <a:lnTo>
                        <a:pt x="14" y="257"/>
                      </a:lnTo>
                      <a:lnTo>
                        <a:pt x="14" y="256"/>
                      </a:lnTo>
                      <a:lnTo>
                        <a:pt x="31" y="228"/>
                      </a:lnTo>
                      <a:lnTo>
                        <a:pt x="30" y="203"/>
                      </a:lnTo>
                      <a:lnTo>
                        <a:pt x="29" y="202"/>
                      </a:lnTo>
                      <a:lnTo>
                        <a:pt x="30" y="202"/>
                      </a:lnTo>
                      <a:lnTo>
                        <a:pt x="40" y="191"/>
                      </a:lnTo>
                      <a:lnTo>
                        <a:pt x="34" y="174"/>
                      </a:lnTo>
                      <a:lnTo>
                        <a:pt x="32" y="173"/>
                      </a:lnTo>
                      <a:lnTo>
                        <a:pt x="34" y="173"/>
                      </a:lnTo>
                      <a:lnTo>
                        <a:pt x="36" y="145"/>
                      </a:lnTo>
                      <a:lnTo>
                        <a:pt x="36" y="142"/>
                      </a:lnTo>
                      <a:lnTo>
                        <a:pt x="37" y="142"/>
                      </a:lnTo>
                      <a:lnTo>
                        <a:pt x="66" y="130"/>
                      </a:lnTo>
                      <a:lnTo>
                        <a:pt x="72" y="94"/>
                      </a:lnTo>
                      <a:lnTo>
                        <a:pt x="73" y="65"/>
                      </a:lnTo>
                      <a:lnTo>
                        <a:pt x="73" y="64"/>
                      </a:lnTo>
                      <a:lnTo>
                        <a:pt x="75" y="63"/>
                      </a:lnTo>
                      <a:lnTo>
                        <a:pt x="90" y="50"/>
                      </a:lnTo>
                      <a:lnTo>
                        <a:pt x="109" y="50"/>
                      </a:lnTo>
                      <a:lnTo>
                        <a:pt x="135" y="35"/>
                      </a:lnTo>
                      <a:lnTo>
                        <a:pt x="158" y="24"/>
                      </a:lnTo>
                      <a:lnTo>
                        <a:pt x="158" y="2"/>
                      </a:lnTo>
                      <a:lnTo>
                        <a:pt x="161" y="2"/>
                      </a:lnTo>
                      <a:lnTo>
                        <a:pt x="194" y="1"/>
                      </a:lnTo>
                      <a:lnTo>
                        <a:pt x="19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5" name="Freeform 35"/>
                <p:cNvSpPr>
                  <a:spLocks/>
                </p:cNvSpPr>
                <p:nvPr/>
              </p:nvSpPr>
              <p:spPr bwMode="auto">
                <a:xfrm>
                  <a:off x="6463533" y="3683711"/>
                  <a:ext cx="477838" cy="538163"/>
                </a:xfrm>
                <a:custGeom>
                  <a:avLst/>
                  <a:gdLst/>
                  <a:ahLst/>
                  <a:cxnLst>
                    <a:cxn ang="0">
                      <a:pos x="135" y="18"/>
                    </a:cxn>
                    <a:cxn ang="0">
                      <a:pos x="183" y="11"/>
                    </a:cxn>
                    <a:cxn ang="0">
                      <a:pos x="221" y="12"/>
                    </a:cxn>
                    <a:cxn ang="0">
                      <a:pos x="226" y="25"/>
                    </a:cxn>
                    <a:cxn ang="0">
                      <a:pos x="220" y="31"/>
                    </a:cxn>
                    <a:cxn ang="0">
                      <a:pos x="212" y="45"/>
                    </a:cxn>
                    <a:cxn ang="0">
                      <a:pos x="210" y="59"/>
                    </a:cxn>
                    <a:cxn ang="0">
                      <a:pos x="205" y="66"/>
                    </a:cxn>
                    <a:cxn ang="0">
                      <a:pos x="192" y="63"/>
                    </a:cxn>
                    <a:cxn ang="0">
                      <a:pos x="178" y="57"/>
                    </a:cxn>
                    <a:cxn ang="0">
                      <a:pos x="170" y="57"/>
                    </a:cxn>
                    <a:cxn ang="0">
                      <a:pos x="180" y="74"/>
                    </a:cxn>
                    <a:cxn ang="0">
                      <a:pos x="190" y="81"/>
                    </a:cxn>
                    <a:cxn ang="0">
                      <a:pos x="206" y="80"/>
                    </a:cxn>
                    <a:cxn ang="0">
                      <a:pos x="217" y="71"/>
                    </a:cxn>
                    <a:cxn ang="0">
                      <a:pos x="222" y="59"/>
                    </a:cxn>
                    <a:cxn ang="0">
                      <a:pos x="228" y="52"/>
                    </a:cxn>
                    <a:cxn ang="0">
                      <a:pos x="238" y="56"/>
                    </a:cxn>
                    <a:cxn ang="0">
                      <a:pos x="259" y="70"/>
                    </a:cxn>
                    <a:cxn ang="0">
                      <a:pos x="274" y="75"/>
                    </a:cxn>
                    <a:cxn ang="0">
                      <a:pos x="286" y="79"/>
                    </a:cxn>
                    <a:cxn ang="0">
                      <a:pos x="298" y="87"/>
                    </a:cxn>
                    <a:cxn ang="0">
                      <a:pos x="299" y="102"/>
                    </a:cxn>
                    <a:cxn ang="0">
                      <a:pos x="290" y="117"/>
                    </a:cxn>
                    <a:cxn ang="0">
                      <a:pos x="279" y="127"/>
                    </a:cxn>
                    <a:cxn ang="0">
                      <a:pos x="284" y="128"/>
                    </a:cxn>
                    <a:cxn ang="0">
                      <a:pos x="296" y="128"/>
                    </a:cxn>
                    <a:cxn ang="0">
                      <a:pos x="299" y="134"/>
                    </a:cxn>
                    <a:cxn ang="0">
                      <a:pos x="290" y="144"/>
                    </a:cxn>
                    <a:cxn ang="0">
                      <a:pos x="275" y="152"/>
                    </a:cxn>
                    <a:cxn ang="0">
                      <a:pos x="267" y="155"/>
                    </a:cxn>
                    <a:cxn ang="0">
                      <a:pos x="275" y="157"/>
                    </a:cxn>
                    <a:cxn ang="0">
                      <a:pos x="286" y="167"/>
                    </a:cxn>
                    <a:cxn ang="0">
                      <a:pos x="290" y="188"/>
                    </a:cxn>
                    <a:cxn ang="0">
                      <a:pos x="292" y="211"/>
                    </a:cxn>
                    <a:cxn ang="0">
                      <a:pos x="301" y="226"/>
                    </a:cxn>
                    <a:cxn ang="0">
                      <a:pos x="295" y="236"/>
                    </a:cxn>
                    <a:cxn ang="0">
                      <a:pos x="281" y="238"/>
                    </a:cxn>
                    <a:cxn ang="0">
                      <a:pos x="261" y="235"/>
                    </a:cxn>
                    <a:cxn ang="0">
                      <a:pos x="251" y="261"/>
                    </a:cxn>
                    <a:cxn ang="0">
                      <a:pos x="246" y="276"/>
                    </a:cxn>
                    <a:cxn ang="0">
                      <a:pos x="239" y="289"/>
                    </a:cxn>
                    <a:cxn ang="0">
                      <a:pos x="236" y="312"/>
                    </a:cxn>
                    <a:cxn ang="0">
                      <a:pos x="216" y="336"/>
                    </a:cxn>
                    <a:cxn ang="0">
                      <a:pos x="187" y="336"/>
                    </a:cxn>
                    <a:cxn ang="0">
                      <a:pos x="146" y="316"/>
                    </a:cxn>
                    <a:cxn ang="0">
                      <a:pos x="98" y="330"/>
                    </a:cxn>
                    <a:cxn ang="0">
                      <a:pos x="74" y="273"/>
                    </a:cxn>
                    <a:cxn ang="0">
                      <a:pos x="42" y="241"/>
                    </a:cxn>
                    <a:cxn ang="0">
                      <a:pos x="9" y="177"/>
                    </a:cxn>
                    <a:cxn ang="0">
                      <a:pos x="56" y="106"/>
                    </a:cxn>
                    <a:cxn ang="0">
                      <a:pos x="88" y="76"/>
                    </a:cxn>
                    <a:cxn ang="0">
                      <a:pos x="97" y="27"/>
                    </a:cxn>
                    <a:cxn ang="0">
                      <a:pos x="119" y="0"/>
                    </a:cxn>
                  </a:cxnLst>
                  <a:rect l="0" t="0" r="r" b="b"/>
                  <a:pathLst>
                    <a:path w="301" h="339">
                      <a:moveTo>
                        <a:pt x="119" y="0"/>
                      </a:moveTo>
                      <a:lnTo>
                        <a:pt x="135" y="18"/>
                      </a:lnTo>
                      <a:lnTo>
                        <a:pt x="160" y="16"/>
                      </a:lnTo>
                      <a:lnTo>
                        <a:pt x="183" y="11"/>
                      </a:lnTo>
                      <a:lnTo>
                        <a:pt x="205" y="2"/>
                      </a:lnTo>
                      <a:lnTo>
                        <a:pt x="221" y="12"/>
                      </a:lnTo>
                      <a:lnTo>
                        <a:pt x="230" y="23"/>
                      </a:lnTo>
                      <a:lnTo>
                        <a:pt x="226" y="25"/>
                      </a:lnTo>
                      <a:lnTo>
                        <a:pt x="222" y="28"/>
                      </a:lnTo>
                      <a:lnTo>
                        <a:pt x="220" y="31"/>
                      </a:lnTo>
                      <a:lnTo>
                        <a:pt x="215" y="36"/>
                      </a:lnTo>
                      <a:lnTo>
                        <a:pt x="212" y="45"/>
                      </a:lnTo>
                      <a:lnTo>
                        <a:pt x="211" y="53"/>
                      </a:lnTo>
                      <a:lnTo>
                        <a:pt x="210" y="59"/>
                      </a:lnTo>
                      <a:lnTo>
                        <a:pt x="209" y="64"/>
                      </a:lnTo>
                      <a:lnTo>
                        <a:pt x="205" y="66"/>
                      </a:lnTo>
                      <a:lnTo>
                        <a:pt x="198" y="64"/>
                      </a:lnTo>
                      <a:lnTo>
                        <a:pt x="192" y="63"/>
                      </a:lnTo>
                      <a:lnTo>
                        <a:pt x="184" y="58"/>
                      </a:lnTo>
                      <a:lnTo>
                        <a:pt x="178" y="57"/>
                      </a:lnTo>
                      <a:lnTo>
                        <a:pt x="174" y="56"/>
                      </a:lnTo>
                      <a:lnTo>
                        <a:pt x="170" y="57"/>
                      </a:lnTo>
                      <a:lnTo>
                        <a:pt x="169" y="63"/>
                      </a:lnTo>
                      <a:lnTo>
                        <a:pt x="180" y="74"/>
                      </a:lnTo>
                      <a:lnTo>
                        <a:pt x="184" y="77"/>
                      </a:lnTo>
                      <a:lnTo>
                        <a:pt x="190" y="81"/>
                      </a:lnTo>
                      <a:lnTo>
                        <a:pt x="198" y="82"/>
                      </a:lnTo>
                      <a:lnTo>
                        <a:pt x="206" y="80"/>
                      </a:lnTo>
                      <a:lnTo>
                        <a:pt x="215" y="75"/>
                      </a:lnTo>
                      <a:lnTo>
                        <a:pt x="217" y="71"/>
                      </a:lnTo>
                      <a:lnTo>
                        <a:pt x="221" y="65"/>
                      </a:lnTo>
                      <a:lnTo>
                        <a:pt x="222" y="59"/>
                      </a:lnTo>
                      <a:lnTo>
                        <a:pt x="226" y="54"/>
                      </a:lnTo>
                      <a:lnTo>
                        <a:pt x="228" y="52"/>
                      </a:lnTo>
                      <a:lnTo>
                        <a:pt x="233" y="52"/>
                      </a:lnTo>
                      <a:lnTo>
                        <a:pt x="238" y="56"/>
                      </a:lnTo>
                      <a:lnTo>
                        <a:pt x="250" y="64"/>
                      </a:lnTo>
                      <a:lnTo>
                        <a:pt x="259" y="70"/>
                      </a:lnTo>
                      <a:lnTo>
                        <a:pt x="267" y="74"/>
                      </a:lnTo>
                      <a:lnTo>
                        <a:pt x="274" y="75"/>
                      </a:lnTo>
                      <a:lnTo>
                        <a:pt x="279" y="76"/>
                      </a:lnTo>
                      <a:lnTo>
                        <a:pt x="286" y="79"/>
                      </a:lnTo>
                      <a:lnTo>
                        <a:pt x="292" y="82"/>
                      </a:lnTo>
                      <a:lnTo>
                        <a:pt x="298" y="87"/>
                      </a:lnTo>
                      <a:lnTo>
                        <a:pt x="301" y="94"/>
                      </a:lnTo>
                      <a:lnTo>
                        <a:pt x="299" y="102"/>
                      </a:lnTo>
                      <a:lnTo>
                        <a:pt x="295" y="110"/>
                      </a:lnTo>
                      <a:lnTo>
                        <a:pt x="290" y="117"/>
                      </a:lnTo>
                      <a:lnTo>
                        <a:pt x="282" y="123"/>
                      </a:lnTo>
                      <a:lnTo>
                        <a:pt x="279" y="127"/>
                      </a:lnTo>
                      <a:lnTo>
                        <a:pt x="276" y="128"/>
                      </a:lnTo>
                      <a:lnTo>
                        <a:pt x="284" y="128"/>
                      </a:lnTo>
                      <a:lnTo>
                        <a:pt x="290" y="127"/>
                      </a:lnTo>
                      <a:lnTo>
                        <a:pt x="296" y="128"/>
                      </a:lnTo>
                      <a:lnTo>
                        <a:pt x="299" y="131"/>
                      </a:lnTo>
                      <a:lnTo>
                        <a:pt x="299" y="134"/>
                      </a:lnTo>
                      <a:lnTo>
                        <a:pt x="296" y="139"/>
                      </a:lnTo>
                      <a:lnTo>
                        <a:pt x="290" y="144"/>
                      </a:lnTo>
                      <a:lnTo>
                        <a:pt x="281" y="148"/>
                      </a:lnTo>
                      <a:lnTo>
                        <a:pt x="275" y="152"/>
                      </a:lnTo>
                      <a:lnTo>
                        <a:pt x="269" y="154"/>
                      </a:lnTo>
                      <a:lnTo>
                        <a:pt x="267" y="155"/>
                      </a:lnTo>
                      <a:lnTo>
                        <a:pt x="269" y="155"/>
                      </a:lnTo>
                      <a:lnTo>
                        <a:pt x="275" y="157"/>
                      </a:lnTo>
                      <a:lnTo>
                        <a:pt x="281" y="161"/>
                      </a:lnTo>
                      <a:lnTo>
                        <a:pt x="286" y="167"/>
                      </a:lnTo>
                      <a:lnTo>
                        <a:pt x="289" y="174"/>
                      </a:lnTo>
                      <a:lnTo>
                        <a:pt x="290" y="188"/>
                      </a:lnTo>
                      <a:lnTo>
                        <a:pt x="290" y="198"/>
                      </a:lnTo>
                      <a:lnTo>
                        <a:pt x="292" y="211"/>
                      </a:lnTo>
                      <a:lnTo>
                        <a:pt x="299" y="223"/>
                      </a:lnTo>
                      <a:lnTo>
                        <a:pt x="301" y="226"/>
                      </a:lnTo>
                      <a:lnTo>
                        <a:pt x="301" y="231"/>
                      </a:lnTo>
                      <a:lnTo>
                        <a:pt x="295" y="236"/>
                      </a:lnTo>
                      <a:lnTo>
                        <a:pt x="289" y="240"/>
                      </a:lnTo>
                      <a:lnTo>
                        <a:pt x="281" y="238"/>
                      </a:lnTo>
                      <a:lnTo>
                        <a:pt x="267" y="234"/>
                      </a:lnTo>
                      <a:lnTo>
                        <a:pt x="261" y="235"/>
                      </a:lnTo>
                      <a:lnTo>
                        <a:pt x="253" y="247"/>
                      </a:lnTo>
                      <a:lnTo>
                        <a:pt x="251" y="261"/>
                      </a:lnTo>
                      <a:lnTo>
                        <a:pt x="251" y="269"/>
                      </a:lnTo>
                      <a:lnTo>
                        <a:pt x="246" y="276"/>
                      </a:lnTo>
                      <a:lnTo>
                        <a:pt x="244" y="283"/>
                      </a:lnTo>
                      <a:lnTo>
                        <a:pt x="239" y="289"/>
                      </a:lnTo>
                      <a:lnTo>
                        <a:pt x="238" y="301"/>
                      </a:lnTo>
                      <a:lnTo>
                        <a:pt x="236" y="312"/>
                      </a:lnTo>
                      <a:lnTo>
                        <a:pt x="236" y="322"/>
                      </a:lnTo>
                      <a:lnTo>
                        <a:pt x="216" y="336"/>
                      </a:lnTo>
                      <a:lnTo>
                        <a:pt x="204" y="324"/>
                      </a:lnTo>
                      <a:lnTo>
                        <a:pt x="187" y="336"/>
                      </a:lnTo>
                      <a:lnTo>
                        <a:pt x="169" y="339"/>
                      </a:lnTo>
                      <a:lnTo>
                        <a:pt x="146" y="316"/>
                      </a:lnTo>
                      <a:lnTo>
                        <a:pt x="125" y="339"/>
                      </a:lnTo>
                      <a:lnTo>
                        <a:pt x="98" y="330"/>
                      </a:lnTo>
                      <a:lnTo>
                        <a:pt x="78" y="300"/>
                      </a:lnTo>
                      <a:lnTo>
                        <a:pt x="74" y="273"/>
                      </a:lnTo>
                      <a:lnTo>
                        <a:pt x="49" y="273"/>
                      </a:lnTo>
                      <a:lnTo>
                        <a:pt x="42" y="241"/>
                      </a:lnTo>
                      <a:lnTo>
                        <a:pt x="0" y="209"/>
                      </a:lnTo>
                      <a:lnTo>
                        <a:pt x="9" y="177"/>
                      </a:lnTo>
                      <a:lnTo>
                        <a:pt x="42" y="144"/>
                      </a:lnTo>
                      <a:lnTo>
                        <a:pt x="56" y="106"/>
                      </a:lnTo>
                      <a:lnTo>
                        <a:pt x="72" y="83"/>
                      </a:lnTo>
                      <a:lnTo>
                        <a:pt x="88" y="76"/>
                      </a:lnTo>
                      <a:lnTo>
                        <a:pt x="77" y="53"/>
                      </a:lnTo>
                      <a:lnTo>
                        <a:pt x="97" y="27"/>
                      </a:lnTo>
                      <a:lnTo>
                        <a:pt x="95" y="4"/>
                      </a:lnTo>
                      <a:lnTo>
                        <a:pt x="1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6" name="Freeform 36"/>
                <p:cNvSpPr>
                  <a:spLocks noEditPoints="1"/>
                </p:cNvSpPr>
                <p:nvPr/>
              </p:nvSpPr>
              <p:spPr bwMode="auto">
                <a:xfrm>
                  <a:off x="6458770" y="3677361"/>
                  <a:ext cx="487363" cy="549275"/>
                </a:xfrm>
                <a:custGeom>
                  <a:avLst/>
                  <a:gdLst/>
                  <a:ahLst/>
                  <a:cxnLst>
                    <a:cxn ang="0">
                      <a:pos x="103" y="33"/>
                    </a:cxn>
                    <a:cxn ang="0">
                      <a:pos x="76" y="91"/>
                    </a:cxn>
                    <a:cxn ang="0">
                      <a:pos x="47" y="242"/>
                    </a:cxn>
                    <a:cxn ang="0">
                      <a:pos x="81" y="277"/>
                    </a:cxn>
                    <a:cxn ang="0">
                      <a:pos x="149" y="315"/>
                    </a:cxn>
                    <a:cxn ang="0">
                      <a:pos x="209" y="326"/>
                    </a:cxn>
                    <a:cxn ang="0">
                      <a:pos x="239" y="293"/>
                    </a:cxn>
                    <a:cxn ang="0">
                      <a:pos x="252" y="271"/>
                    </a:cxn>
                    <a:cxn ang="0">
                      <a:pos x="262" y="236"/>
                    </a:cxn>
                    <a:cxn ang="0">
                      <a:pos x="285" y="240"/>
                    </a:cxn>
                    <a:cxn ang="0">
                      <a:pos x="300" y="229"/>
                    </a:cxn>
                    <a:cxn ang="0">
                      <a:pos x="289" y="179"/>
                    </a:cxn>
                    <a:cxn ang="0">
                      <a:pos x="271" y="162"/>
                    </a:cxn>
                    <a:cxn ang="0">
                      <a:pos x="277" y="154"/>
                    </a:cxn>
                    <a:cxn ang="0">
                      <a:pos x="300" y="136"/>
                    </a:cxn>
                    <a:cxn ang="0">
                      <a:pos x="278" y="130"/>
                    </a:cxn>
                    <a:cxn ang="0">
                      <a:pos x="300" y="104"/>
                    </a:cxn>
                    <a:cxn ang="0">
                      <a:pos x="282" y="84"/>
                    </a:cxn>
                    <a:cxn ang="0">
                      <a:pos x="261" y="78"/>
                    </a:cxn>
                    <a:cxn ang="0">
                      <a:pos x="236" y="60"/>
                    </a:cxn>
                    <a:cxn ang="0">
                      <a:pos x="226" y="70"/>
                    </a:cxn>
                    <a:cxn ang="0">
                      <a:pos x="219" y="81"/>
                    </a:cxn>
                    <a:cxn ang="0">
                      <a:pos x="201" y="90"/>
                    </a:cxn>
                    <a:cxn ang="0">
                      <a:pos x="170" y="69"/>
                    </a:cxn>
                    <a:cxn ang="0">
                      <a:pos x="173" y="58"/>
                    </a:cxn>
                    <a:cxn ang="0">
                      <a:pos x="189" y="60"/>
                    </a:cxn>
                    <a:cxn ang="0">
                      <a:pos x="210" y="63"/>
                    </a:cxn>
                    <a:cxn ang="0">
                      <a:pos x="220" y="34"/>
                    </a:cxn>
                    <a:cxn ang="0">
                      <a:pos x="229" y="27"/>
                    </a:cxn>
                    <a:cxn ang="0">
                      <a:pos x="164" y="23"/>
                    </a:cxn>
                    <a:cxn ang="0">
                      <a:pos x="135" y="24"/>
                    </a:cxn>
                    <a:cxn ang="0">
                      <a:pos x="163" y="17"/>
                    </a:cxn>
                    <a:cxn ang="0">
                      <a:pos x="226" y="14"/>
                    </a:cxn>
                    <a:cxn ang="0">
                      <a:pos x="227" y="34"/>
                    </a:cxn>
                    <a:cxn ang="0">
                      <a:pos x="216" y="64"/>
                    </a:cxn>
                    <a:cxn ang="0">
                      <a:pos x="201" y="72"/>
                    </a:cxn>
                    <a:cxn ang="0">
                      <a:pos x="178" y="63"/>
                    </a:cxn>
                    <a:cxn ang="0">
                      <a:pos x="196" y="83"/>
                    </a:cxn>
                    <a:cxn ang="0">
                      <a:pos x="221" y="68"/>
                    </a:cxn>
                    <a:cxn ang="0">
                      <a:pos x="238" y="54"/>
                    </a:cxn>
                    <a:cxn ang="0">
                      <a:pos x="278" y="77"/>
                    </a:cxn>
                    <a:cxn ang="0">
                      <a:pos x="304" y="89"/>
                    </a:cxn>
                    <a:cxn ang="0">
                      <a:pos x="306" y="107"/>
                    </a:cxn>
                    <a:cxn ang="0">
                      <a:pos x="293" y="129"/>
                    </a:cxn>
                    <a:cxn ang="0">
                      <a:pos x="305" y="132"/>
                    </a:cxn>
                    <a:cxn ang="0">
                      <a:pos x="295" y="150"/>
                    </a:cxn>
                    <a:cxn ang="0">
                      <a:pos x="287" y="164"/>
                    </a:cxn>
                    <a:cxn ang="0">
                      <a:pos x="296" y="202"/>
                    </a:cxn>
                    <a:cxn ang="0">
                      <a:pos x="307" y="236"/>
                    </a:cxn>
                    <a:cxn ang="0">
                      <a:pos x="284" y="246"/>
                    </a:cxn>
                    <a:cxn ang="0">
                      <a:pos x="258" y="274"/>
                    </a:cxn>
                    <a:cxn ang="0">
                      <a:pos x="249" y="290"/>
                    </a:cxn>
                    <a:cxn ang="0">
                      <a:pos x="243" y="317"/>
                    </a:cxn>
                    <a:cxn ang="0">
                      <a:pos x="207" y="332"/>
                    </a:cxn>
                    <a:cxn ang="0">
                      <a:pos x="170" y="346"/>
                    </a:cxn>
                    <a:cxn ang="0">
                      <a:pos x="128" y="346"/>
                    </a:cxn>
                    <a:cxn ang="0">
                      <a:pos x="75" y="281"/>
                    </a:cxn>
                    <a:cxn ang="0">
                      <a:pos x="0" y="215"/>
                    </a:cxn>
                    <a:cxn ang="0">
                      <a:pos x="57" y="109"/>
                    </a:cxn>
                    <a:cxn ang="0">
                      <a:pos x="76" y="56"/>
                    </a:cxn>
                    <a:cxn ang="0">
                      <a:pos x="98" y="5"/>
                    </a:cxn>
                  </a:cxnLst>
                  <a:rect l="0" t="0" r="r" b="b"/>
                  <a:pathLst>
                    <a:path w="307" h="346">
                      <a:moveTo>
                        <a:pt x="121" y="8"/>
                      </a:moveTo>
                      <a:lnTo>
                        <a:pt x="101" y="11"/>
                      </a:lnTo>
                      <a:lnTo>
                        <a:pt x="104" y="31"/>
                      </a:lnTo>
                      <a:lnTo>
                        <a:pt x="104" y="32"/>
                      </a:lnTo>
                      <a:lnTo>
                        <a:pt x="103" y="33"/>
                      </a:lnTo>
                      <a:lnTo>
                        <a:pt x="83" y="58"/>
                      </a:lnTo>
                      <a:lnTo>
                        <a:pt x="93" y="79"/>
                      </a:lnTo>
                      <a:lnTo>
                        <a:pt x="94" y="83"/>
                      </a:lnTo>
                      <a:lnTo>
                        <a:pt x="92" y="84"/>
                      </a:lnTo>
                      <a:lnTo>
                        <a:pt x="76" y="91"/>
                      </a:lnTo>
                      <a:lnTo>
                        <a:pt x="63" y="112"/>
                      </a:lnTo>
                      <a:lnTo>
                        <a:pt x="48" y="149"/>
                      </a:lnTo>
                      <a:lnTo>
                        <a:pt x="16" y="182"/>
                      </a:lnTo>
                      <a:lnTo>
                        <a:pt x="7" y="212"/>
                      </a:lnTo>
                      <a:lnTo>
                        <a:pt x="47" y="242"/>
                      </a:lnTo>
                      <a:lnTo>
                        <a:pt x="47" y="244"/>
                      </a:lnTo>
                      <a:lnTo>
                        <a:pt x="48" y="245"/>
                      </a:lnTo>
                      <a:lnTo>
                        <a:pt x="56" y="275"/>
                      </a:lnTo>
                      <a:lnTo>
                        <a:pt x="80" y="275"/>
                      </a:lnTo>
                      <a:lnTo>
                        <a:pt x="81" y="277"/>
                      </a:lnTo>
                      <a:lnTo>
                        <a:pt x="85" y="304"/>
                      </a:lnTo>
                      <a:lnTo>
                        <a:pt x="103" y="332"/>
                      </a:lnTo>
                      <a:lnTo>
                        <a:pt x="127" y="339"/>
                      </a:lnTo>
                      <a:lnTo>
                        <a:pt x="146" y="319"/>
                      </a:lnTo>
                      <a:lnTo>
                        <a:pt x="149" y="315"/>
                      </a:lnTo>
                      <a:lnTo>
                        <a:pt x="174" y="340"/>
                      </a:lnTo>
                      <a:lnTo>
                        <a:pt x="189" y="338"/>
                      </a:lnTo>
                      <a:lnTo>
                        <a:pt x="206" y="326"/>
                      </a:lnTo>
                      <a:lnTo>
                        <a:pt x="207" y="325"/>
                      </a:lnTo>
                      <a:lnTo>
                        <a:pt x="209" y="326"/>
                      </a:lnTo>
                      <a:lnTo>
                        <a:pt x="220" y="337"/>
                      </a:lnTo>
                      <a:lnTo>
                        <a:pt x="237" y="325"/>
                      </a:lnTo>
                      <a:lnTo>
                        <a:pt x="237" y="316"/>
                      </a:lnTo>
                      <a:lnTo>
                        <a:pt x="238" y="305"/>
                      </a:lnTo>
                      <a:lnTo>
                        <a:pt x="239" y="293"/>
                      </a:lnTo>
                      <a:lnTo>
                        <a:pt x="239" y="292"/>
                      </a:lnTo>
                      <a:lnTo>
                        <a:pt x="244" y="286"/>
                      </a:lnTo>
                      <a:lnTo>
                        <a:pt x="247" y="280"/>
                      </a:lnTo>
                      <a:lnTo>
                        <a:pt x="247" y="279"/>
                      </a:lnTo>
                      <a:lnTo>
                        <a:pt x="252" y="271"/>
                      </a:lnTo>
                      <a:lnTo>
                        <a:pt x="252" y="265"/>
                      </a:lnTo>
                      <a:lnTo>
                        <a:pt x="254" y="251"/>
                      </a:lnTo>
                      <a:lnTo>
                        <a:pt x="254" y="250"/>
                      </a:lnTo>
                      <a:lnTo>
                        <a:pt x="261" y="238"/>
                      </a:lnTo>
                      <a:lnTo>
                        <a:pt x="262" y="236"/>
                      </a:lnTo>
                      <a:lnTo>
                        <a:pt x="264" y="236"/>
                      </a:lnTo>
                      <a:lnTo>
                        <a:pt x="270" y="235"/>
                      </a:lnTo>
                      <a:lnTo>
                        <a:pt x="270" y="234"/>
                      </a:lnTo>
                      <a:lnTo>
                        <a:pt x="271" y="235"/>
                      </a:lnTo>
                      <a:lnTo>
                        <a:pt x="285" y="240"/>
                      </a:lnTo>
                      <a:lnTo>
                        <a:pt x="290" y="241"/>
                      </a:lnTo>
                      <a:lnTo>
                        <a:pt x="296" y="238"/>
                      </a:lnTo>
                      <a:lnTo>
                        <a:pt x="301" y="234"/>
                      </a:lnTo>
                      <a:lnTo>
                        <a:pt x="301" y="231"/>
                      </a:lnTo>
                      <a:lnTo>
                        <a:pt x="300" y="229"/>
                      </a:lnTo>
                      <a:lnTo>
                        <a:pt x="293" y="217"/>
                      </a:lnTo>
                      <a:lnTo>
                        <a:pt x="293" y="216"/>
                      </a:lnTo>
                      <a:lnTo>
                        <a:pt x="290" y="204"/>
                      </a:lnTo>
                      <a:lnTo>
                        <a:pt x="290" y="192"/>
                      </a:lnTo>
                      <a:lnTo>
                        <a:pt x="289" y="179"/>
                      </a:lnTo>
                      <a:lnTo>
                        <a:pt x="287" y="173"/>
                      </a:lnTo>
                      <a:lnTo>
                        <a:pt x="282" y="167"/>
                      </a:lnTo>
                      <a:lnTo>
                        <a:pt x="277" y="164"/>
                      </a:lnTo>
                      <a:lnTo>
                        <a:pt x="277" y="165"/>
                      </a:lnTo>
                      <a:lnTo>
                        <a:pt x="271" y="162"/>
                      </a:lnTo>
                      <a:lnTo>
                        <a:pt x="270" y="162"/>
                      </a:lnTo>
                      <a:lnTo>
                        <a:pt x="269" y="156"/>
                      </a:lnTo>
                      <a:lnTo>
                        <a:pt x="271" y="155"/>
                      </a:lnTo>
                      <a:lnTo>
                        <a:pt x="272" y="155"/>
                      </a:lnTo>
                      <a:lnTo>
                        <a:pt x="277" y="154"/>
                      </a:lnTo>
                      <a:lnTo>
                        <a:pt x="283" y="149"/>
                      </a:lnTo>
                      <a:lnTo>
                        <a:pt x="292" y="146"/>
                      </a:lnTo>
                      <a:lnTo>
                        <a:pt x="296" y="142"/>
                      </a:lnTo>
                      <a:lnTo>
                        <a:pt x="300" y="137"/>
                      </a:lnTo>
                      <a:lnTo>
                        <a:pt x="300" y="136"/>
                      </a:lnTo>
                      <a:lnTo>
                        <a:pt x="299" y="136"/>
                      </a:lnTo>
                      <a:lnTo>
                        <a:pt x="294" y="135"/>
                      </a:lnTo>
                      <a:lnTo>
                        <a:pt x="288" y="136"/>
                      </a:lnTo>
                      <a:lnTo>
                        <a:pt x="279" y="136"/>
                      </a:lnTo>
                      <a:lnTo>
                        <a:pt x="278" y="130"/>
                      </a:lnTo>
                      <a:lnTo>
                        <a:pt x="281" y="129"/>
                      </a:lnTo>
                      <a:lnTo>
                        <a:pt x="284" y="125"/>
                      </a:lnTo>
                      <a:lnTo>
                        <a:pt x="290" y="120"/>
                      </a:lnTo>
                      <a:lnTo>
                        <a:pt x="295" y="113"/>
                      </a:lnTo>
                      <a:lnTo>
                        <a:pt x="300" y="104"/>
                      </a:lnTo>
                      <a:lnTo>
                        <a:pt x="301" y="100"/>
                      </a:lnTo>
                      <a:lnTo>
                        <a:pt x="299" y="92"/>
                      </a:lnTo>
                      <a:lnTo>
                        <a:pt x="294" y="89"/>
                      </a:lnTo>
                      <a:lnTo>
                        <a:pt x="289" y="86"/>
                      </a:lnTo>
                      <a:lnTo>
                        <a:pt x="282" y="84"/>
                      </a:lnTo>
                      <a:lnTo>
                        <a:pt x="277" y="83"/>
                      </a:lnTo>
                      <a:lnTo>
                        <a:pt x="270" y="81"/>
                      </a:lnTo>
                      <a:lnTo>
                        <a:pt x="269" y="80"/>
                      </a:lnTo>
                      <a:lnTo>
                        <a:pt x="269" y="81"/>
                      </a:lnTo>
                      <a:lnTo>
                        <a:pt x="261" y="78"/>
                      </a:lnTo>
                      <a:lnTo>
                        <a:pt x="264" y="78"/>
                      </a:lnTo>
                      <a:lnTo>
                        <a:pt x="261" y="77"/>
                      </a:lnTo>
                      <a:lnTo>
                        <a:pt x="252" y="70"/>
                      </a:lnTo>
                      <a:lnTo>
                        <a:pt x="239" y="62"/>
                      </a:lnTo>
                      <a:lnTo>
                        <a:pt x="236" y="60"/>
                      </a:lnTo>
                      <a:lnTo>
                        <a:pt x="232" y="60"/>
                      </a:lnTo>
                      <a:lnTo>
                        <a:pt x="231" y="61"/>
                      </a:lnTo>
                      <a:lnTo>
                        <a:pt x="229" y="64"/>
                      </a:lnTo>
                      <a:lnTo>
                        <a:pt x="227" y="70"/>
                      </a:lnTo>
                      <a:lnTo>
                        <a:pt x="226" y="70"/>
                      </a:lnTo>
                      <a:lnTo>
                        <a:pt x="226" y="72"/>
                      </a:lnTo>
                      <a:lnTo>
                        <a:pt x="223" y="78"/>
                      </a:lnTo>
                      <a:lnTo>
                        <a:pt x="220" y="81"/>
                      </a:lnTo>
                      <a:lnTo>
                        <a:pt x="220" y="80"/>
                      </a:lnTo>
                      <a:lnTo>
                        <a:pt x="219" y="81"/>
                      </a:lnTo>
                      <a:lnTo>
                        <a:pt x="210" y="86"/>
                      </a:lnTo>
                      <a:lnTo>
                        <a:pt x="209" y="87"/>
                      </a:lnTo>
                      <a:lnTo>
                        <a:pt x="210" y="87"/>
                      </a:lnTo>
                      <a:lnTo>
                        <a:pt x="202" y="90"/>
                      </a:lnTo>
                      <a:lnTo>
                        <a:pt x="201" y="90"/>
                      </a:lnTo>
                      <a:lnTo>
                        <a:pt x="193" y="89"/>
                      </a:lnTo>
                      <a:lnTo>
                        <a:pt x="192" y="87"/>
                      </a:lnTo>
                      <a:lnTo>
                        <a:pt x="186" y="84"/>
                      </a:lnTo>
                      <a:lnTo>
                        <a:pt x="181" y="80"/>
                      </a:lnTo>
                      <a:lnTo>
                        <a:pt x="170" y="69"/>
                      </a:lnTo>
                      <a:lnTo>
                        <a:pt x="168" y="68"/>
                      </a:lnTo>
                      <a:lnTo>
                        <a:pt x="169" y="67"/>
                      </a:lnTo>
                      <a:lnTo>
                        <a:pt x="170" y="61"/>
                      </a:lnTo>
                      <a:lnTo>
                        <a:pt x="170" y="58"/>
                      </a:lnTo>
                      <a:lnTo>
                        <a:pt x="173" y="58"/>
                      </a:lnTo>
                      <a:lnTo>
                        <a:pt x="177" y="57"/>
                      </a:lnTo>
                      <a:lnTo>
                        <a:pt x="177" y="56"/>
                      </a:lnTo>
                      <a:lnTo>
                        <a:pt x="178" y="57"/>
                      </a:lnTo>
                      <a:lnTo>
                        <a:pt x="183" y="58"/>
                      </a:lnTo>
                      <a:lnTo>
                        <a:pt x="189" y="60"/>
                      </a:lnTo>
                      <a:lnTo>
                        <a:pt x="190" y="60"/>
                      </a:lnTo>
                      <a:lnTo>
                        <a:pt x="197" y="64"/>
                      </a:lnTo>
                      <a:lnTo>
                        <a:pt x="202" y="66"/>
                      </a:lnTo>
                      <a:lnTo>
                        <a:pt x="208" y="68"/>
                      </a:lnTo>
                      <a:lnTo>
                        <a:pt x="210" y="63"/>
                      </a:lnTo>
                      <a:lnTo>
                        <a:pt x="212" y="57"/>
                      </a:lnTo>
                      <a:lnTo>
                        <a:pt x="213" y="49"/>
                      </a:lnTo>
                      <a:lnTo>
                        <a:pt x="215" y="40"/>
                      </a:lnTo>
                      <a:lnTo>
                        <a:pt x="215" y="39"/>
                      </a:lnTo>
                      <a:lnTo>
                        <a:pt x="220" y="34"/>
                      </a:lnTo>
                      <a:lnTo>
                        <a:pt x="223" y="31"/>
                      </a:lnTo>
                      <a:lnTo>
                        <a:pt x="223" y="29"/>
                      </a:lnTo>
                      <a:lnTo>
                        <a:pt x="224" y="29"/>
                      </a:lnTo>
                      <a:lnTo>
                        <a:pt x="227" y="27"/>
                      </a:lnTo>
                      <a:lnTo>
                        <a:pt x="229" y="27"/>
                      </a:lnTo>
                      <a:lnTo>
                        <a:pt x="229" y="26"/>
                      </a:lnTo>
                      <a:lnTo>
                        <a:pt x="221" y="18"/>
                      </a:lnTo>
                      <a:lnTo>
                        <a:pt x="209" y="10"/>
                      </a:lnTo>
                      <a:lnTo>
                        <a:pt x="187" y="18"/>
                      </a:lnTo>
                      <a:lnTo>
                        <a:pt x="164" y="23"/>
                      </a:lnTo>
                      <a:lnTo>
                        <a:pt x="164" y="22"/>
                      </a:lnTo>
                      <a:lnTo>
                        <a:pt x="163" y="23"/>
                      </a:lnTo>
                      <a:lnTo>
                        <a:pt x="138" y="26"/>
                      </a:lnTo>
                      <a:lnTo>
                        <a:pt x="137" y="26"/>
                      </a:lnTo>
                      <a:lnTo>
                        <a:pt x="135" y="24"/>
                      </a:lnTo>
                      <a:lnTo>
                        <a:pt x="121" y="8"/>
                      </a:lnTo>
                      <a:close/>
                      <a:moveTo>
                        <a:pt x="123" y="0"/>
                      </a:moveTo>
                      <a:lnTo>
                        <a:pt x="124" y="3"/>
                      </a:lnTo>
                      <a:lnTo>
                        <a:pt x="139" y="20"/>
                      </a:lnTo>
                      <a:lnTo>
                        <a:pt x="163" y="17"/>
                      </a:lnTo>
                      <a:lnTo>
                        <a:pt x="186" y="12"/>
                      </a:lnTo>
                      <a:lnTo>
                        <a:pt x="208" y="4"/>
                      </a:lnTo>
                      <a:lnTo>
                        <a:pt x="208" y="3"/>
                      </a:lnTo>
                      <a:lnTo>
                        <a:pt x="210" y="4"/>
                      </a:lnTo>
                      <a:lnTo>
                        <a:pt x="226" y="14"/>
                      </a:lnTo>
                      <a:lnTo>
                        <a:pt x="226" y="15"/>
                      </a:lnTo>
                      <a:lnTo>
                        <a:pt x="236" y="26"/>
                      </a:lnTo>
                      <a:lnTo>
                        <a:pt x="238" y="28"/>
                      </a:lnTo>
                      <a:lnTo>
                        <a:pt x="235" y="31"/>
                      </a:lnTo>
                      <a:lnTo>
                        <a:pt x="227" y="34"/>
                      </a:lnTo>
                      <a:lnTo>
                        <a:pt x="225" y="38"/>
                      </a:lnTo>
                      <a:lnTo>
                        <a:pt x="221" y="41"/>
                      </a:lnTo>
                      <a:lnTo>
                        <a:pt x="219" y="50"/>
                      </a:lnTo>
                      <a:lnTo>
                        <a:pt x="218" y="58"/>
                      </a:lnTo>
                      <a:lnTo>
                        <a:pt x="216" y="64"/>
                      </a:lnTo>
                      <a:lnTo>
                        <a:pt x="215" y="69"/>
                      </a:lnTo>
                      <a:lnTo>
                        <a:pt x="214" y="70"/>
                      </a:lnTo>
                      <a:lnTo>
                        <a:pt x="210" y="73"/>
                      </a:lnTo>
                      <a:lnTo>
                        <a:pt x="208" y="74"/>
                      </a:lnTo>
                      <a:lnTo>
                        <a:pt x="201" y="72"/>
                      </a:lnTo>
                      <a:lnTo>
                        <a:pt x="195" y="70"/>
                      </a:lnTo>
                      <a:lnTo>
                        <a:pt x="193" y="69"/>
                      </a:lnTo>
                      <a:lnTo>
                        <a:pt x="187" y="66"/>
                      </a:lnTo>
                      <a:lnTo>
                        <a:pt x="181" y="64"/>
                      </a:lnTo>
                      <a:lnTo>
                        <a:pt x="178" y="63"/>
                      </a:lnTo>
                      <a:lnTo>
                        <a:pt x="177" y="63"/>
                      </a:lnTo>
                      <a:lnTo>
                        <a:pt x="175" y="66"/>
                      </a:lnTo>
                      <a:lnTo>
                        <a:pt x="185" y="75"/>
                      </a:lnTo>
                      <a:lnTo>
                        <a:pt x="190" y="79"/>
                      </a:lnTo>
                      <a:lnTo>
                        <a:pt x="196" y="83"/>
                      </a:lnTo>
                      <a:lnTo>
                        <a:pt x="201" y="84"/>
                      </a:lnTo>
                      <a:lnTo>
                        <a:pt x="208" y="81"/>
                      </a:lnTo>
                      <a:lnTo>
                        <a:pt x="215" y="77"/>
                      </a:lnTo>
                      <a:lnTo>
                        <a:pt x="218" y="74"/>
                      </a:lnTo>
                      <a:lnTo>
                        <a:pt x="221" y="68"/>
                      </a:lnTo>
                      <a:lnTo>
                        <a:pt x="223" y="63"/>
                      </a:lnTo>
                      <a:lnTo>
                        <a:pt x="223" y="62"/>
                      </a:lnTo>
                      <a:lnTo>
                        <a:pt x="226" y="57"/>
                      </a:lnTo>
                      <a:lnTo>
                        <a:pt x="230" y="54"/>
                      </a:lnTo>
                      <a:lnTo>
                        <a:pt x="238" y="54"/>
                      </a:lnTo>
                      <a:lnTo>
                        <a:pt x="243" y="57"/>
                      </a:lnTo>
                      <a:lnTo>
                        <a:pt x="255" y="66"/>
                      </a:lnTo>
                      <a:lnTo>
                        <a:pt x="265" y="72"/>
                      </a:lnTo>
                      <a:lnTo>
                        <a:pt x="271" y="75"/>
                      </a:lnTo>
                      <a:lnTo>
                        <a:pt x="278" y="77"/>
                      </a:lnTo>
                      <a:lnTo>
                        <a:pt x="283" y="78"/>
                      </a:lnTo>
                      <a:lnTo>
                        <a:pt x="290" y="80"/>
                      </a:lnTo>
                      <a:lnTo>
                        <a:pt x="292" y="80"/>
                      </a:lnTo>
                      <a:lnTo>
                        <a:pt x="298" y="84"/>
                      </a:lnTo>
                      <a:lnTo>
                        <a:pt x="304" y="89"/>
                      </a:lnTo>
                      <a:lnTo>
                        <a:pt x="304" y="90"/>
                      </a:lnTo>
                      <a:lnTo>
                        <a:pt x="305" y="91"/>
                      </a:lnTo>
                      <a:lnTo>
                        <a:pt x="307" y="98"/>
                      </a:lnTo>
                      <a:lnTo>
                        <a:pt x="307" y="100"/>
                      </a:lnTo>
                      <a:lnTo>
                        <a:pt x="306" y="107"/>
                      </a:lnTo>
                      <a:lnTo>
                        <a:pt x="305" y="108"/>
                      </a:lnTo>
                      <a:lnTo>
                        <a:pt x="300" y="116"/>
                      </a:lnTo>
                      <a:lnTo>
                        <a:pt x="295" y="124"/>
                      </a:lnTo>
                      <a:lnTo>
                        <a:pt x="288" y="130"/>
                      </a:lnTo>
                      <a:lnTo>
                        <a:pt x="293" y="129"/>
                      </a:lnTo>
                      <a:lnTo>
                        <a:pt x="293" y="127"/>
                      </a:lnTo>
                      <a:lnTo>
                        <a:pt x="294" y="129"/>
                      </a:lnTo>
                      <a:lnTo>
                        <a:pt x="300" y="130"/>
                      </a:lnTo>
                      <a:lnTo>
                        <a:pt x="301" y="130"/>
                      </a:lnTo>
                      <a:lnTo>
                        <a:pt x="305" y="132"/>
                      </a:lnTo>
                      <a:lnTo>
                        <a:pt x="306" y="133"/>
                      </a:lnTo>
                      <a:lnTo>
                        <a:pt x="306" y="139"/>
                      </a:lnTo>
                      <a:lnTo>
                        <a:pt x="305" y="141"/>
                      </a:lnTo>
                      <a:lnTo>
                        <a:pt x="301" y="146"/>
                      </a:lnTo>
                      <a:lnTo>
                        <a:pt x="295" y="150"/>
                      </a:lnTo>
                      <a:lnTo>
                        <a:pt x="294" y="152"/>
                      </a:lnTo>
                      <a:lnTo>
                        <a:pt x="285" y="155"/>
                      </a:lnTo>
                      <a:lnTo>
                        <a:pt x="281" y="159"/>
                      </a:lnTo>
                      <a:lnTo>
                        <a:pt x="287" y="162"/>
                      </a:lnTo>
                      <a:lnTo>
                        <a:pt x="287" y="164"/>
                      </a:lnTo>
                      <a:lnTo>
                        <a:pt x="292" y="170"/>
                      </a:lnTo>
                      <a:lnTo>
                        <a:pt x="293" y="171"/>
                      </a:lnTo>
                      <a:lnTo>
                        <a:pt x="295" y="178"/>
                      </a:lnTo>
                      <a:lnTo>
                        <a:pt x="296" y="192"/>
                      </a:lnTo>
                      <a:lnTo>
                        <a:pt x="296" y="202"/>
                      </a:lnTo>
                      <a:lnTo>
                        <a:pt x="299" y="215"/>
                      </a:lnTo>
                      <a:lnTo>
                        <a:pt x="305" y="225"/>
                      </a:lnTo>
                      <a:lnTo>
                        <a:pt x="306" y="227"/>
                      </a:lnTo>
                      <a:lnTo>
                        <a:pt x="307" y="230"/>
                      </a:lnTo>
                      <a:lnTo>
                        <a:pt x="307" y="236"/>
                      </a:lnTo>
                      <a:lnTo>
                        <a:pt x="306" y="238"/>
                      </a:lnTo>
                      <a:lnTo>
                        <a:pt x="300" y="242"/>
                      </a:lnTo>
                      <a:lnTo>
                        <a:pt x="294" y="246"/>
                      </a:lnTo>
                      <a:lnTo>
                        <a:pt x="292" y="247"/>
                      </a:lnTo>
                      <a:lnTo>
                        <a:pt x="284" y="246"/>
                      </a:lnTo>
                      <a:lnTo>
                        <a:pt x="270" y="241"/>
                      </a:lnTo>
                      <a:lnTo>
                        <a:pt x="265" y="242"/>
                      </a:lnTo>
                      <a:lnTo>
                        <a:pt x="260" y="252"/>
                      </a:lnTo>
                      <a:lnTo>
                        <a:pt x="258" y="267"/>
                      </a:lnTo>
                      <a:lnTo>
                        <a:pt x="258" y="274"/>
                      </a:lnTo>
                      <a:lnTo>
                        <a:pt x="256" y="275"/>
                      </a:lnTo>
                      <a:lnTo>
                        <a:pt x="253" y="281"/>
                      </a:lnTo>
                      <a:lnTo>
                        <a:pt x="250" y="288"/>
                      </a:lnTo>
                      <a:lnTo>
                        <a:pt x="249" y="288"/>
                      </a:lnTo>
                      <a:lnTo>
                        <a:pt x="249" y="290"/>
                      </a:lnTo>
                      <a:lnTo>
                        <a:pt x="246" y="294"/>
                      </a:lnTo>
                      <a:lnTo>
                        <a:pt x="244" y="305"/>
                      </a:lnTo>
                      <a:lnTo>
                        <a:pt x="243" y="311"/>
                      </a:lnTo>
                      <a:lnTo>
                        <a:pt x="244" y="307"/>
                      </a:lnTo>
                      <a:lnTo>
                        <a:pt x="243" y="317"/>
                      </a:lnTo>
                      <a:lnTo>
                        <a:pt x="243" y="327"/>
                      </a:lnTo>
                      <a:lnTo>
                        <a:pt x="242" y="328"/>
                      </a:lnTo>
                      <a:lnTo>
                        <a:pt x="221" y="343"/>
                      </a:lnTo>
                      <a:lnTo>
                        <a:pt x="219" y="344"/>
                      </a:lnTo>
                      <a:lnTo>
                        <a:pt x="207" y="332"/>
                      </a:lnTo>
                      <a:lnTo>
                        <a:pt x="192" y="343"/>
                      </a:lnTo>
                      <a:lnTo>
                        <a:pt x="191" y="343"/>
                      </a:lnTo>
                      <a:lnTo>
                        <a:pt x="190" y="344"/>
                      </a:lnTo>
                      <a:lnTo>
                        <a:pt x="172" y="346"/>
                      </a:lnTo>
                      <a:lnTo>
                        <a:pt x="170" y="346"/>
                      </a:lnTo>
                      <a:lnTo>
                        <a:pt x="170" y="345"/>
                      </a:lnTo>
                      <a:lnTo>
                        <a:pt x="150" y="325"/>
                      </a:lnTo>
                      <a:lnTo>
                        <a:pt x="131" y="345"/>
                      </a:lnTo>
                      <a:lnTo>
                        <a:pt x="129" y="346"/>
                      </a:lnTo>
                      <a:lnTo>
                        <a:pt x="128" y="346"/>
                      </a:lnTo>
                      <a:lnTo>
                        <a:pt x="101" y="338"/>
                      </a:lnTo>
                      <a:lnTo>
                        <a:pt x="99" y="337"/>
                      </a:lnTo>
                      <a:lnTo>
                        <a:pt x="78" y="307"/>
                      </a:lnTo>
                      <a:lnTo>
                        <a:pt x="78" y="305"/>
                      </a:lnTo>
                      <a:lnTo>
                        <a:pt x="75" y="281"/>
                      </a:lnTo>
                      <a:lnTo>
                        <a:pt x="49" y="281"/>
                      </a:lnTo>
                      <a:lnTo>
                        <a:pt x="49" y="279"/>
                      </a:lnTo>
                      <a:lnTo>
                        <a:pt x="42" y="246"/>
                      </a:lnTo>
                      <a:lnTo>
                        <a:pt x="2" y="216"/>
                      </a:lnTo>
                      <a:lnTo>
                        <a:pt x="0" y="215"/>
                      </a:lnTo>
                      <a:lnTo>
                        <a:pt x="1" y="213"/>
                      </a:lnTo>
                      <a:lnTo>
                        <a:pt x="10" y="181"/>
                      </a:lnTo>
                      <a:lnTo>
                        <a:pt x="10" y="179"/>
                      </a:lnTo>
                      <a:lnTo>
                        <a:pt x="42" y="147"/>
                      </a:lnTo>
                      <a:lnTo>
                        <a:pt x="57" y="109"/>
                      </a:lnTo>
                      <a:lnTo>
                        <a:pt x="72" y="86"/>
                      </a:lnTo>
                      <a:lnTo>
                        <a:pt x="74" y="85"/>
                      </a:lnTo>
                      <a:lnTo>
                        <a:pt x="87" y="79"/>
                      </a:lnTo>
                      <a:lnTo>
                        <a:pt x="77" y="58"/>
                      </a:lnTo>
                      <a:lnTo>
                        <a:pt x="76" y="56"/>
                      </a:lnTo>
                      <a:lnTo>
                        <a:pt x="77" y="56"/>
                      </a:lnTo>
                      <a:lnTo>
                        <a:pt x="98" y="29"/>
                      </a:lnTo>
                      <a:lnTo>
                        <a:pt x="95" y="8"/>
                      </a:lnTo>
                      <a:lnTo>
                        <a:pt x="94" y="5"/>
                      </a:lnTo>
                      <a:lnTo>
                        <a:pt x="98" y="5"/>
                      </a:lnTo>
                      <a:lnTo>
                        <a:pt x="122" y="1"/>
                      </a:lnTo>
                      <a:lnTo>
                        <a:pt x="12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7" name="Freeform 37"/>
                <p:cNvSpPr>
                  <a:spLocks/>
                </p:cNvSpPr>
                <p:nvPr/>
              </p:nvSpPr>
              <p:spPr bwMode="auto">
                <a:xfrm>
                  <a:off x="6463533" y="3683711"/>
                  <a:ext cx="477838" cy="538163"/>
                </a:xfrm>
                <a:custGeom>
                  <a:avLst/>
                  <a:gdLst/>
                  <a:ahLst/>
                  <a:cxnLst>
                    <a:cxn ang="0">
                      <a:pos x="135" y="18"/>
                    </a:cxn>
                    <a:cxn ang="0">
                      <a:pos x="183" y="11"/>
                    </a:cxn>
                    <a:cxn ang="0">
                      <a:pos x="221" y="12"/>
                    </a:cxn>
                    <a:cxn ang="0">
                      <a:pos x="226" y="25"/>
                    </a:cxn>
                    <a:cxn ang="0">
                      <a:pos x="220" y="31"/>
                    </a:cxn>
                    <a:cxn ang="0">
                      <a:pos x="212" y="45"/>
                    </a:cxn>
                    <a:cxn ang="0">
                      <a:pos x="210" y="59"/>
                    </a:cxn>
                    <a:cxn ang="0">
                      <a:pos x="205" y="66"/>
                    </a:cxn>
                    <a:cxn ang="0">
                      <a:pos x="192" y="63"/>
                    </a:cxn>
                    <a:cxn ang="0">
                      <a:pos x="178" y="57"/>
                    </a:cxn>
                    <a:cxn ang="0">
                      <a:pos x="170" y="57"/>
                    </a:cxn>
                    <a:cxn ang="0">
                      <a:pos x="180" y="74"/>
                    </a:cxn>
                    <a:cxn ang="0">
                      <a:pos x="190" y="81"/>
                    </a:cxn>
                    <a:cxn ang="0">
                      <a:pos x="206" y="80"/>
                    </a:cxn>
                    <a:cxn ang="0">
                      <a:pos x="217" y="71"/>
                    </a:cxn>
                    <a:cxn ang="0">
                      <a:pos x="222" y="59"/>
                    </a:cxn>
                    <a:cxn ang="0">
                      <a:pos x="228" y="52"/>
                    </a:cxn>
                    <a:cxn ang="0">
                      <a:pos x="238" y="56"/>
                    </a:cxn>
                    <a:cxn ang="0">
                      <a:pos x="259" y="70"/>
                    </a:cxn>
                    <a:cxn ang="0">
                      <a:pos x="274" y="75"/>
                    </a:cxn>
                    <a:cxn ang="0">
                      <a:pos x="286" y="79"/>
                    </a:cxn>
                    <a:cxn ang="0">
                      <a:pos x="298" y="87"/>
                    </a:cxn>
                    <a:cxn ang="0">
                      <a:pos x="299" y="102"/>
                    </a:cxn>
                    <a:cxn ang="0">
                      <a:pos x="290" y="117"/>
                    </a:cxn>
                    <a:cxn ang="0">
                      <a:pos x="279" y="127"/>
                    </a:cxn>
                    <a:cxn ang="0">
                      <a:pos x="284" y="128"/>
                    </a:cxn>
                    <a:cxn ang="0">
                      <a:pos x="296" y="128"/>
                    </a:cxn>
                    <a:cxn ang="0">
                      <a:pos x="299" y="134"/>
                    </a:cxn>
                    <a:cxn ang="0">
                      <a:pos x="290" y="144"/>
                    </a:cxn>
                    <a:cxn ang="0">
                      <a:pos x="275" y="152"/>
                    </a:cxn>
                    <a:cxn ang="0">
                      <a:pos x="267" y="155"/>
                    </a:cxn>
                    <a:cxn ang="0">
                      <a:pos x="275" y="157"/>
                    </a:cxn>
                    <a:cxn ang="0">
                      <a:pos x="286" y="167"/>
                    </a:cxn>
                    <a:cxn ang="0">
                      <a:pos x="290" y="188"/>
                    </a:cxn>
                    <a:cxn ang="0">
                      <a:pos x="292" y="211"/>
                    </a:cxn>
                    <a:cxn ang="0">
                      <a:pos x="301" y="226"/>
                    </a:cxn>
                    <a:cxn ang="0">
                      <a:pos x="295" y="236"/>
                    </a:cxn>
                    <a:cxn ang="0">
                      <a:pos x="281" y="238"/>
                    </a:cxn>
                    <a:cxn ang="0">
                      <a:pos x="261" y="235"/>
                    </a:cxn>
                    <a:cxn ang="0">
                      <a:pos x="251" y="261"/>
                    </a:cxn>
                    <a:cxn ang="0">
                      <a:pos x="246" y="276"/>
                    </a:cxn>
                    <a:cxn ang="0">
                      <a:pos x="239" y="289"/>
                    </a:cxn>
                    <a:cxn ang="0">
                      <a:pos x="236" y="312"/>
                    </a:cxn>
                    <a:cxn ang="0">
                      <a:pos x="216" y="336"/>
                    </a:cxn>
                    <a:cxn ang="0">
                      <a:pos x="187" y="336"/>
                    </a:cxn>
                    <a:cxn ang="0">
                      <a:pos x="146" y="316"/>
                    </a:cxn>
                    <a:cxn ang="0">
                      <a:pos x="98" y="330"/>
                    </a:cxn>
                    <a:cxn ang="0">
                      <a:pos x="74" y="273"/>
                    </a:cxn>
                    <a:cxn ang="0">
                      <a:pos x="42" y="241"/>
                    </a:cxn>
                    <a:cxn ang="0">
                      <a:pos x="9" y="177"/>
                    </a:cxn>
                    <a:cxn ang="0">
                      <a:pos x="56" y="106"/>
                    </a:cxn>
                    <a:cxn ang="0">
                      <a:pos x="88" y="76"/>
                    </a:cxn>
                    <a:cxn ang="0">
                      <a:pos x="97" y="27"/>
                    </a:cxn>
                    <a:cxn ang="0">
                      <a:pos x="119" y="0"/>
                    </a:cxn>
                  </a:cxnLst>
                  <a:rect l="0" t="0" r="r" b="b"/>
                  <a:pathLst>
                    <a:path w="301" h="339">
                      <a:moveTo>
                        <a:pt x="119" y="0"/>
                      </a:moveTo>
                      <a:lnTo>
                        <a:pt x="135" y="18"/>
                      </a:lnTo>
                      <a:lnTo>
                        <a:pt x="160" y="16"/>
                      </a:lnTo>
                      <a:lnTo>
                        <a:pt x="183" y="11"/>
                      </a:lnTo>
                      <a:lnTo>
                        <a:pt x="205" y="2"/>
                      </a:lnTo>
                      <a:lnTo>
                        <a:pt x="221" y="12"/>
                      </a:lnTo>
                      <a:lnTo>
                        <a:pt x="230" y="23"/>
                      </a:lnTo>
                      <a:lnTo>
                        <a:pt x="226" y="25"/>
                      </a:lnTo>
                      <a:lnTo>
                        <a:pt x="222" y="28"/>
                      </a:lnTo>
                      <a:lnTo>
                        <a:pt x="220" y="31"/>
                      </a:lnTo>
                      <a:lnTo>
                        <a:pt x="215" y="36"/>
                      </a:lnTo>
                      <a:lnTo>
                        <a:pt x="212" y="45"/>
                      </a:lnTo>
                      <a:lnTo>
                        <a:pt x="211" y="53"/>
                      </a:lnTo>
                      <a:lnTo>
                        <a:pt x="210" y="59"/>
                      </a:lnTo>
                      <a:lnTo>
                        <a:pt x="209" y="64"/>
                      </a:lnTo>
                      <a:lnTo>
                        <a:pt x="205" y="66"/>
                      </a:lnTo>
                      <a:lnTo>
                        <a:pt x="198" y="64"/>
                      </a:lnTo>
                      <a:lnTo>
                        <a:pt x="192" y="63"/>
                      </a:lnTo>
                      <a:lnTo>
                        <a:pt x="184" y="58"/>
                      </a:lnTo>
                      <a:lnTo>
                        <a:pt x="178" y="57"/>
                      </a:lnTo>
                      <a:lnTo>
                        <a:pt x="174" y="56"/>
                      </a:lnTo>
                      <a:lnTo>
                        <a:pt x="170" y="57"/>
                      </a:lnTo>
                      <a:lnTo>
                        <a:pt x="169" y="63"/>
                      </a:lnTo>
                      <a:lnTo>
                        <a:pt x="180" y="74"/>
                      </a:lnTo>
                      <a:lnTo>
                        <a:pt x="184" y="77"/>
                      </a:lnTo>
                      <a:lnTo>
                        <a:pt x="190" y="81"/>
                      </a:lnTo>
                      <a:lnTo>
                        <a:pt x="198" y="82"/>
                      </a:lnTo>
                      <a:lnTo>
                        <a:pt x="206" y="80"/>
                      </a:lnTo>
                      <a:lnTo>
                        <a:pt x="215" y="75"/>
                      </a:lnTo>
                      <a:lnTo>
                        <a:pt x="217" y="71"/>
                      </a:lnTo>
                      <a:lnTo>
                        <a:pt x="221" y="65"/>
                      </a:lnTo>
                      <a:lnTo>
                        <a:pt x="222" y="59"/>
                      </a:lnTo>
                      <a:lnTo>
                        <a:pt x="226" y="54"/>
                      </a:lnTo>
                      <a:lnTo>
                        <a:pt x="228" y="52"/>
                      </a:lnTo>
                      <a:lnTo>
                        <a:pt x="233" y="52"/>
                      </a:lnTo>
                      <a:lnTo>
                        <a:pt x="238" y="56"/>
                      </a:lnTo>
                      <a:lnTo>
                        <a:pt x="250" y="64"/>
                      </a:lnTo>
                      <a:lnTo>
                        <a:pt x="259" y="70"/>
                      </a:lnTo>
                      <a:lnTo>
                        <a:pt x="267" y="74"/>
                      </a:lnTo>
                      <a:lnTo>
                        <a:pt x="274" y="75"/>
                      </a:lnTo>
                      <a:lnTo>
                        <a:pt x="279" y="76"/>
                      </a:lnTo>
                      <a:lnTo>
                        <a:pt x="286" y="79"/>
                      </a:lnTo>
                      <a:lnTo>
                        <a:pt x="292" y="82"/>
                      </a:lnTo>
                      <a:lnTo>
                        <a:pt x="298" y="87"/>
                      </a:lnTo>
                      <a:lnTo>
                        <a:pt x="301" y="94"/>
                      </a:lnTo>
                      <a:lnTo>
                        <a:pt x="299" y="102"/>
                      </a:lnTo>
                      <a:lnTo>
                        <a:pt x="295" y="110"/>
                      </a:lnTo>
                      <a:lnTo>
                        <a:pt x="290" y="117"/>
                      </a:lnTo>
                      <a:lnTo>
                        <a:pt x="282" y="123"/>
                      </a:lnTo>
                      <a:lnTo>
                        <a:pt x="279" y="127"/>
                      </a:lnTo>
                      <a:lnTo>
                        <a:pt x="276" y="128"/>
                      </a:lnTo>
                      <a:lnTo>
                        <a:pt x="284" y="128"/>
                      </a:lnTo>
                      <a:lnTo>
                        <a:pt x="290" y="127"/>
                      </a:lnTo>
                      <a:lnTo>
                        <a:pt x="296" y="128"/>
                      </a:lnTo>
                      <a:lnTo>
                        <a:pt x="299" y="131"/>
                      </a:lnTo>
                      <a:lnTo>
                        <a:pt x="299" y="134"/>
                      </a:lnTo>
                      <a:lnTo>
                        <a:pt x="296" y="139"/>
                      </a:lnTo>
                      <a:lnTo>
                        <a:pt x="290" y="144"/>
                      </a:lnTo>
                      <a:lnTo>
                        <a:pt x="281" y="148"/>
                      </a:lnTo>
                      <a:lnTo>
                        <a:pt x="275" y="152"/>
                      </a:lnTo>
                      <a:lnTo>
                        <a:pt x="269" y="154"/>
                      </a:lnTo>
                      <a:lnTo>
                        <a:pt x="267" y="155"/>
                      </a:lnTo>
                      <a:lnTo>
                        <a:pt x="269" y="155"/>
                      </a:lnTo>
                      <a:lnTo>
                        <a:pt x="275" y="157"/>
                      </a:lnTo>
                      <a:lnTo>
                        <a:pt x="281" y="161"/>
                      </a:lnTo>
                      <a:lnTo>
                        <a:pt x="286" y="167"/>
                      </a:lnTo>
                      <a:lnTo>
                        <a:pt x="289" y="174"/>
                      </a:lnTo>
                      <a:lnTo>
                        <a:pt x="290" y="188"/>
                      </a:lnTo>
                      <a:lnTo>
                        <a:pt x="290" y="198"/>
                      </a:lnTo>
                      <a:lnTo>
                        <a:pt x="292" y="211"/>
                      </a:lnTo>
                      <a:lnTo>
                        <a:pt x="299" y="223"/>
                      </a:lnTo>
                      <a:lnTo>
                        <a:pt x="301" y="226"/>
                      </a:lnTo>
                      <a:lnTo>
                        <a:pt x="301" y="231"/>
                      </a:lnTo>
                      <a:lnTo>
                        <a:pt x="295" y="236"/>
                      </a:lnTo>
                      <a:lnTo>
                        <a:pt x="289" y="240"/>
                      </a:lnTo>
                      <a:lnTo>
                        <a:pt x="281" y="238"/>
                      </a:lnTo>
                      <a:lnTo>
                        <a:pt x="267" y="234"/>
                      </a:lnTo>
                      <a:lnTo>
                        <a:pt x="261" y="235"/>
                      </a:lnTo>
                      <a:lnTo>
                        <a:pt x="253" y="247"/>
                      </a:lnTo>
                      <a:lnTo>
                        <a:pt x="251" y="261"/>
                      </a:lnTo>
                      <a:lnTo>
                        <a:pt x="251" y="269"/>
                      </a:lnTo>
                      <a:lnTo>
                        <a:pt x="246" y="276"/>
                      </a:lnTo>
                      <a:lnTo>
                        <a:pt x="244" y="283"/>
                      </a:lnTo>
                      <a:lnTo>
                        <a:pt x="239" y="289"/>
                      </a:lnTo>
                      <a:lnTo>
                        <a:pt x="238" y="301"/>
                      </a:lnTo>
                      <a:lnTo>
                        <a:pt x="236" y="312"/>
                      </a:lnTo>
                      <a:lnTo>
                        <a:pt x="236" y="322"/>
                      </a:lnTo>
                      <a:lnTo>
                        <a:pt x="216" y="336"/>
                      </a:lnTo>
                      <a:lnTo>
                        <a:pt x="204" y="324"/>
                      </a:lnTo>
                      <a:lnTo>
                        <a:pt x="187" y="336"/>
                      </a:lnTo>
                      <a:lnTo>
                        <a:pt x="169" y="339"/>
                      </a:lnTo>
                      <a:lnTo>
                        <a:pt x="146" y="316"/>
                      </a:lnTo>
                      <a:lnTo>
                        <a:pt x="125" y="339"/>
                      </a:lnTo>
                      <a:lnTo>
                        <a:pt x="98" y="330"/>
                      </a:lnTo>
                      <a:lnTo>
                        <a:pt x="78" y="300"/>
                      </a:lnTo>
                      <a:lnTo>
                        <a:pt x="74" y="273"/>
                      </a:lnTo>
                      <a:lnTo>
                        <a:pt x="49" y="273"/>
                      </a:lnTo>
                      <a:lnTo>
                        <a:pt x="42" y="241"/>
                      </a:lnTo>
                      <a:lnTo>
                        <a:pt x="0" y="209"/>
                      </a:lnTo>
                      <a:lnTo>
                        <a:pt x="9" y="177"/>
                      </a:lnTo>
                      <a:lnTo>
                        <a:pt x="42" y="144"/>
                      </a:lnTo>
                      <a:lnTo>
                        <a:pt x="56" y="106"/>
                      </a:lnTo>
                      <a:lnTo>
                        <a:pt x="72" y="83"/>
                      </a:lnTo>
                      <a:lnTo>
                        <a:pt x="88" y="76"/>
                      </a:lnTo>
                      <a:lnTo>
                        <a:pt x="77" y="53"/>
                      </a:lnTo>
                      <a:lnTo>
                        <a:pt x="97" y="27"/>
                      </a:lnTo>
                      <a:lnTo>
                        <a:pt x="95" y="4"/>
                      </a:lnTo>
                      <a:lnTo>
                        <a:pt x="1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8" name="Freeform 39"/>
                <p:cNvSpPr>
                  <a:spLocks/>
                </p:cNvSpPr>
                <p:nvPr/>
              </p:nvSpPr>
              <p:spPr bwMode="auto">
                <a:xfrm>
                  <a:off x="6255570" y="3143961"/>
                  <a:ext cx="644525" cy="574675"/>
                </a:xfrm>
                <a:custGeom>
                  <a:avLst/>
                  <a:gdLst/>
                  <a:ahLst/>
                  <a:cxnLst>
                    <a:cxn ang="0">
                      <a:pos x="140" y="24"/>
                    </a:cxn>
                    <a:cxn ang="0">
                      <a:pos x="148" y="29"/>
                    </a:cxn>
                    <a:cxn ang="0">
                      <a:pos x="165" y="37"/>
                    </a:cxn>
                    <a:cxn ang="0">
                      <a:pos x="180" y="47"/>
                    </a:cxn>
                    <a:cxn ang="0">
                      <a:pos x="203" y="53"/>
                    </a:cxn>
                    <a:cxn ang="0">
                      <a:pos x="222" y="60"/>
                    </a:cxn>
                    <a:cxn ang="0">
                      <a:pos x="237" y="80"/>
                    </a:cxn>
                    <a:cxn ang="0">
                      <a:pos x="249" y="98"/>
                    </a:cxn>
                    <a:cxn ang="0">
                      <a:pos x="263" y="118"/>
                    </a:cxn>
                    <a:cxn ang="0">
                      <a:pos x="274" y="134"/>
                    </a:cxn>
                    <a:cxn ang="0">
                      <a:pos x="288" y="160"/>
                    </a:cxn>
                    <a:cxn ang="0">
                      <a:pos x="292" y="175"/>
                    </a:cxn>
                    <a:cxn ang="0">
                      <a:pos x="294" y="189"/>
                    </a:cxn>
                    <a:cxn ang="0">
                      <a:pos x="309" y="202"/>
                    </a:cxn>
                    <a:cxn ang="0">
                      <a:pos x="334" y="208"/>
                    </a:cxn>
                    <a:cxn ang="0">
                      <a:pos x="349" y="219"/>
                    </a:cxn>
                    <a:cxn ang="0">
                      <a:pos x="361" y="233"/>
                    </a:cxn>
                    <a:cxn ang="0">
                      <a:pos x="374" y="242"/>
                    </a:cxn>
                    <a:cxn ang="0">
                      <a:pos x="388" y="259"/>
                    </a:cxn>
                    <a:cxn ang="0">
                      <a:pos x="384" y="265"/>
                    </a:cxn>
                    <a:cxn ang="0">
                      <a:pos x="365" y="267"/>
                    </a:cxn>
                    <a:cxn ang="0">
                      <a:pos x="342" y="265"/>
                    </a:cxn>
                    <a:cxn ang="0">
                      <a:pos x="324" y="264"/>
                    </a:cxn>
                    <a:cxn ang="0">
                      <a:pos x="324" y="265"/>
                    </a:cxn>
                    <a:cxn ang="0">
                      <a:pos x="335" y="270"/>
                    </a:cxn>
                    <a:cxn ang="0">
                      <a:pos x="348" y="278"/>
                    </a:cxn>
                    <a:cxn ang="0">
                      <a:pos x="355" y="287"/>
                    </a:cxn>
                    <a:cxn ang="0">
                      <a:pos x="375" y="298"/>
                    </a:cxn>
                    <a:cxn ang="0">
                      <a:pos x="390" y="307"/>
                    </a:cxn>
                    <a:cxn ang="0">
                      <a:pos x="400" y="321"/>
                    </a:cxn>
                    <a:cxn ang="0">
                      <a:pos x="406" y="331"/>
                    </a:cxn>
                    <a:cxn ang="0">
                      <a:pos x="403" y="335"/>
                    </a:cxn>
                    <a:cxn ang="0">
                      <a:pos x="387" y="344"/>
                    </a:cxn>
                    <a:cxn ang="0">
                      <a:pos x="374" y="351"/>
                    </a:cxn>
                    <a:cxn ang="0">
                      <a:pos x="364" y="359"/>
                    </a:cxn>
                    <a:cxn ang="0">
                      <a:pos x="360" y="362"/>
                    </a:cxn>
                    <a:cxn ang="0">
                      <a:pos x="335" y="341"/>
                    </a:cxn>
                    <a:cxn ang="0">
                      <a:pos x="265" y="357"/>
                    </a:cxn>
                    <a:cxn ang="0">
                      <a:pos x="228" y="342"/>
                    </a:cxn>
                    <a:cxn ang="0">
                      <a:pos x="188" y="336"/>
                    </a:cxn>
                    <a:cxn ang="0">
                      <a:pos x="157" y="315"/>
                    </a:cxn>
                    <a:cxn ang="0">
                      <a:pos x="122" y="273"/>
                    </a:cxn>
                    <a:cxn ang="0">
                      <a:pos x="104" y="216"/>
                    </a:cxn>
                    <a:cxn ang="0">
                      <a:pos x="76" y="143"/>
                    </a:cxn>
                    <a:cxn ang="0">
                      <a:pos x="43" y="137"/>
                    </a:cxn>
                    <a:cxn ang="0">
                      <a:pos x="0" y="117"/>
                    </a:cxn>
                    <a:cxn ang="0">
                      <a:pos x="36" y="65"/>
                    </a:cxn>
                    <a:cxn ang="0">
                      <a:pos x="64" y="53"/>
                    </a:cxn>
                    <a:cxn ang="0">
                      <a:pos x="107" y="41"/>
                    </a:cxn>
                    <a:cxn ang="0">
                      <a:pos x="138" y="0"/>
                    </a:cxn>
                  </a:cxnLst>
                  <a:rect l="0" t="0" r="r" b="b"/>
                  <a:pathLst>
                    <a:path w="406" h="362">
                      <a:moveTo>
                        <a:pt x="138" y="0"/>
                      </a:moveTo>
                      <a:lnTo>
                        <a:pt x="140" y="24"/>
                      </a:lnTo>
                      <a:lnTo>
                        <a:pt x="142" y="26"/>
                      </a:lnTo>
                      <a:lnTo>
                        <a:pt x="148" y="29"/>
                      </a:lnTo>
                      <a:lnTo>
                        <a:pt x="157" y="34"/>
                      </a:lnTo>
                      <a:lnTo>
                        <a:pt x="165" y="37"/>
                      </a:lnTo>
                      <a:lnTo>
                        <a:pt x="171" y="41"/>
                      </a:lnTo>
                      <a:lnTo>
                        <a:pt x="180" y="47"/>
                      </a:lnTo>
                      <a:lnTo>
                        <a:pt x="192" y="49"/>
                      </a:lnTo>
                      <a:lnTo>
                        <a:pt x="203" y="53"/>
                      </a:lnTo>
                      <a:lnTo>
                        <a:pt x="213" y="55"/>
                      </a:lnTo>
                      <a:lnTo>
                        <a:pt x="222" y="60"/>
                      </a:lnTo>
                      <a:lnTo>
                        <a:pt x="229" y="65"/>
                      </a:lnTo>
                      <a:lnTo>
                        <a:pt x="237" y="80"/>
                      </a:lnTo>
                      <a:lnTo>
                        <a:pt x="242" y="88"/>
                      </a:lnTo>
                      <a:lnTo>
                        <a:pt x="249" y="98"/>
                      </a:lnTo>
                      <a:lnTo>
                        <a:pt x="255" y="109"/>
                      </a:lnTo>
                      <a:lnTo>
                        <a:pt x="263" y="118"/>
                      </a:lnTo>
                      <a:lnTo>
                        <a:pt x="268" y="126"/>
                      </a:lnTo>
                      <a:lnTo>
                        <a:pt x="274" y="134"/>
                      </a:lnTo>
                      <a:lnTo>
                        <a:pt x="282" y="147"/>
                      </a:lnTo>
                      <a:lnTo>
                        <a:pt x="288" y="160"/>
                      </a:lnTo>
                      <a:lnTo>
                        <a:pt x="291" y="168"/>
                      </a:lnTo>
                      <a:lnTo>
                        <a:pt x="292" y="175"/>
                      </a:lnTo>
                      <a:lnTo>
                        <a:pt x="292" y="181"/>
                      </a:lnTo>
                      <a:lnTo>
                        <a:pt x="294" y="189"/>
                      </a:lnTo>
                      <a:lnTo>
                        <a:pt x="298" y="196"/>
                      </a:lnTo>
                      <a:lnTo>
                        <a:pt x="309" y="202"/>
                      </a:lnTo>
                      <a:lnTo>
                        <a:pt x="321" y="204"/>
                      </a:lnTo>
                      <a:lnTo>
                        <a:pt x="334" y="208"/>
                      </a:lnTo>
                      <a:lnTo>
                        <a:pt x="343" y="213"/>
                      </a:lnTo>
                      <a:lnTo>
                        <a:pt x="349" y="219"/>
                      </a:lnTo>
                      <a:lnTo>
                        <a:pt x="355" y="227"/>
                      </a:lnTo>
                      <a:lnTo>
                        <a:pt x="361" y="233"/>
                      </a:lnTo>
                      <a:lnTo>
                        <a:pt x="367" y="238"/>
                      </a:lnTo>
                      <a:lnTo>
                        <a:pt x="374" y="242"/>
                      </a:lnTo>
                      <a:lnTo>
                        <a:pt x="386" y="252"/>
                      </a:lnTo>
                      <a:lnTo>
                        <a:pt x="388" y="259"/>
                      </a:lnTo>
                      <a:lnTo>
                        <a:pt x="388" y="264"/>
                      </a:lnTo>
                      <a:lnTo>
                        <a:pt x="384" y="265"/>
                      </a:lnTo>
                      <a:lnTo>
                        <a:pt x="377" y="266"/>
                      </a:lnTo>
                      <a:lnTo>
                        <a:pt x="365" y="267"/>
                      </a:lnTo>
                      <a:lnTo>
                        <a:pt x="354" y="266"/>
                      </a:lnTo>
                      <a:lnTo>
                        <a:pt x="342" y="265"/>
                      </a:lnTo>
                      <a:lnTo>
                        <a:pt x="331" y="265"/>
                      </a:lnTo>
                      <a:lnTo>
                        <a:pt x="324" y="264"/>
                      </a:lnTo>
                      <a:lnTo>
                        <a:pt x="321" y="264"/>
                      </a:lnTo>
                      <a:lnTo>
                        <a:pt x="324" y="265"/>
                      </a:lnTo>
                      <a:lnTo>
                        <a:pt x="329" y="266"/>
                      </a:lnTo>
                      <a:lnTo>
                        <a:pt x="335" y="270"/>
                      </a:lnTo>
                      <a:lnTo>
                        <a:pt x="343" y="275"/>
                      </a:lnTo>
                      <a:lnTo>
                        <a:pt x="348" y="278"/>
                      </a:lnTo>
                      <a:lnTo>
                        <a:pt x="352" y="282"/>
                      </a:lnTo>
                      <a:lnTo>
                        <a:pt x="355" y="287"/>
                      </a:lnTo>
                      <a:lnTo>
                        <a:pt x="364" y="292"/>
                      </a:lnTo>
                      <a:lnTo>
                        <a:pt x="375" y="298"/>
                      </a:lnTo>
                      <a:lnTo>
                        <a:pt x="384" y="302"/>
                      </a:lnTo>
                      <a:lnTo>
                        <a:pt x="390" y="307"/>
                      </a:lnTo>
                      <a:lnTo>
                        <a:pt x="397" y="313"/>
                      </a:lnTo>
                      <a:lnTo>
                        <a:pt x="400" y="321"/>
                      </a:lnTo>
                      <a:lnTo>
                        <a:pt x="404" y="325"/>
                      </a:lnTo>
                      <a:lnTo>
                        <a:pt x="406" y="331"/>
                      </a:lnTo>
                      <a:lnTo>
                        <a:pt x="406" y="334"/>
                      </a:lnTo>
                      <a:lnTo>
                        <a:pt x="403" y="335"/>
                      </a:lnTo>
                      <a:lnTo>
                        <a:pt x="397" y="340"/>
                      </a:lnTo>
                      <a:lnTo>
                        <a:pt x="387" y="344"/>
                      </a:lnTo>
                      <a:lnTo>
                        <a:pt x="380" y="347"/>
                      </a:lnTo>
                      <a:lnTo>
                        <a:pt x="374" y="351"/>
                      </a:lnTo>
                      <a:lnTo>
                        <a:pt x="371" y="352"/>
                      </a:lnTo>
                      <a:lnTo>
                        <a:pt x="364" y="359"/>
                      </a:lnTo>
                      <a:lnTo>
                        <a:pt x="361" y="360"/>
                      </a:lnTo>
                      <a:lnTo>
                        <a:pt x="360" y="362"/>
                      </a:lnTo>
                      <a:lnTo>
                        <a:pt x="353" y="352"/>
                      </a:lnTo>
                      <a:lnTo>
                        <a:pt x="335" y="341"/>
                      </a:lnTo>
                      <a:lnTo>
                        <a:pt x="314" y="350"/>
                      </a:lnTo>
                      <a:lnTo>
                        <a:pt x="265" y="357"/>
                      </a:lnTo>
                      <a:lnTo>
                        <a:pt x="250" y="339"/>
                      </a:lnTo>
                      <a:lnTo>
                        <a:pt x="228" y="342"/>
                      </a:lnTo>
                      <a:lnTo>
                        <a:pt x="211" y="346"/>
                      </a:lnTo>
                      <a:lnTo>
                        <a:pt x="188" y="336"/>
                      </a:lnTo>
                      <a:lnTo>
                        <a:pt x="161" y="346"/>
                      </a:lnTo>
                      <a:lnTo>
                        <a:pt x="157" y="315"/>
                      </a:lnTo>
                      <a:lnTo>
                        <a:pt x="128" y="301"/>
                      </a:lnTo>
                      <a:lnTo>
                        <a:pt x="122" y="273"/>
                      </a:lnTo>
                      <a:lnTo>
                        <a:pt x="136" y="250"/>
                      </a:lnTo>
                      <a:lnTo>
                        <a:pt x="104" y="216"/>
                      </a:lnTo>
                      <a:lnTo>
                        <a:pt x="73" y="179"/>
                      </a:lnTo>
                      <a:lnTo>
                        <a:pt x="76" y="143"/>
                      </a:lnTo>
                      <a:lnTo>
                        <a:pt x="59" y="133"/>
                      </a:lnTo>
                      <a:lnTo>
                        <a:pt x="43" y="137"/>
                      </a:lnTo>
                      <a:lnTo>
                        <a:pt x="36" y="118"/>
                      </a:lnTo>
                      <a:lnTo>
                        <a:pt x="0" y="117"/>
                      </a:lnTo>
                      <a:lnTo>
                        <a:pt x="6" y="70"/>
                      </a:lnTo>
                      <a:lnTo>
                        <a:pt x="36" y="65"/>
                      </a:lnTo>
                      <a:lnTo>
                        <a:pt x="42" y="52"/>
                      </a:lnTo>
                      <a:lnTo>
                        <a:pt x="64" y="53"/>
                      </a:lnTo>
                      <a:lnTo>
                        <a:pt x="93" y="41"/>
                      </a:lnTo>
                      <a:lnTo>
                        <a:pt x="107" y="41"/>
                      </a:lnTo>
                      <a:lnTo>
                        <a:pt x="113" y="8"/>
                      </a:lnTo>
                      <a:lnTo>
                        <a:pt x="138"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89" name="Freeform 40"/>
                <p:cNvSpPr>
                  <a:spLocks noEditPoints="1"/>
                </p:cNvSpPr>
                <p:nvPr/>
              </p:nvSpPr>
              <p:spPr bwMode="auto">
                <a:xfrm>
                  <a:off x="6249220" y="3137611"/>
                  <a:ext cx="657225" cy="588963"/>
                </a:xfrm>
                <a:custGeom>
                  <a:avLst/>
                  <a:gdLst/>
                  <a:ahLst/>
                  <a:cxnLst>
                    <a:cxn ang="0">
                      <a:pos x="98" y="49"/>
                    </a:cxn>
                    <a:cxn ang="0">
                      <a:pos x="41" y="73"/>
                    </a:cxn>
                    <a:cxn ang="0">
                      <a:pos x="43" y="121"/>
                    </a:cxn>
                    <a:cxn ang="0">
                      <a:pos x="81" y="144"/>
                    </a:cxn>
                    <a:cxn ang="0">
                      <a:pos x="143" y="252"/>
                    </a:cxn>
                    <a:cxn ang="0">
                      <a:pos x="162" y="316"/>
                    </a:cxn>
                    <a:cxn ang="0">
                      <a:pos x="192" y="337"/>
                    </a:cxn>
                    <a:cxn ang="0">
                      <a:pos x="255" y="339"/>
                    </a:cxn>
                    <a:cxn ang="0">
                      <a:pos x="339" y="341"/>
                    </a:cxn>
                    <a:cxn ang="0">
                      <a:pos x="367" y="361"/>
                    </a:cxn>
                    <a:cxn ang="0">
                      <a:pos x="391" y="345"/>
                    </a:cxn>
                    <a:cxn ang="0">
                      <a:pos x="402" y="327"/>
                    </a:cxn>
                    <a:cxn ang="0">
                      <a:pos x="387" y="310"/>
                    </a:cxn>
                    <a:cxn ang="0">
                      <a:pos x="357" y="292"/>
                    </a:cxn>
                    <a:cxn ang="0">
                      <a:pos x="346" y="281"/>
                    </a:cxn>
                    <a:cxn ang="0">
                      <a:pos x="327" y="273"/>
                    </a:cxn>
                    <a:cxn ang="0">
                      <a:pos x="346" y="266"/>
                    </a:cxn>
                    <a:cxn ang="0">
                      <a:pos x="390" y="266"/>
                    </a:cxn>
                    <a:cxn ang="0">
                      <a:pos x="364" y="240"/>
                    </a:cxn>
                    <a:cxn ang="0">
                      <a:pos x="346" y="219"/>
                    </a:cxn>
                    <a:cxn ang="0">
                      <a:pos x="312" y="208"/>
                    </a:cxn>
                    <a:cxn ang="0">
                      <a:pos x="295" y="194"/>
                    </a:cxn>
                    <a:cxn ang="0">
                      <a:pos x="283" y="153"/>
                    </a:cxn>
                    <a:cxn ang="0">
                      <a:pos x="258" y="115"/>
                    </a:cxn>
                    <a:cxn ang="0">
                      <a:pos x="241" y="90"/>
                    </a:cxn>
                    <a:cxn ang="0">
                      <a:pos x="207" y="61"/>
                    </a:cxn>
                    <a:cxn ang="0">
                      <a:pos x="168" y="44"/>
                    </a:cxn>
                    <a:cxn ang="0">
                      <a:pos x="151" y="35"/>
                    </a:cxn>
                    <a:cxn ang="0">
                      <a:pos x="142" y="28"/>
                    </a:cxn>
                    <a:cxn ang="0">
                      <a:pos x="149" y="28"/>
                    </a:cxn>
                    <a:cxn ang="0">
                      <a:pos x="172" y="39"/>
                    </a:cxn>
                    <a:cxn ang="0">
                      <a:pos x="218" y="57"/>
                    </a:cxn>
                    <a:cxn ang="0">
                      <a:pos x="236" y="68"/>
                    </a:cxn>
                    <a:cxn ang="0">
                      <a:pos x="270" y="121"/>
                    </a:cxn>
                    <a:cxn ang="0">
                      <a:pos x="299" y="171"/>
                    </a:cxn>
                    <a:cxn ang="0">
                      <a:pos x="301" y="193"/>
                    </a:cxn>
                    <a:cxn ang="0">
                      <a:pos x="348" y="214"/>
                    </a:cxn>
                    <a:cxn ang="0">
                      <a:pos x="368" y="235"/>
                    </a:cxn>
                    <a:cxn ang="0">
                      <a:pos x="393" y="256"/>
                    </a:cxn>
                    <a:cxn ang="0">
                      <a:pos x="382" y="274"/>
                    </a:cxn>
                    <a:cxn ang="0">
                      <a:pos x="346" y="273"/>
                    </a:cxn>
                    <a:cxn ang="0">
                      <a:pos x="355" y="280"/>
                    </a:cxn>
                    <a:cxn ang="0">
                      <a:pos x="380" y="299"/>
                    </a:cxn>
                    <a:cxn ang="0">
                      <a:pos x="403" y="315"/>
                    </a:cxn>
                    <a:cxn ang="0">
                      <a:pos x="414" y="334"/>
                    </a:cxn>
                    <a:cxn ang="0">
                      <a:pos x="402" y="346"/>
                    </a:cxn>
                    <a:cxn ang="0">
                      <a:pos x="369" y="367"/>
                    </a:cxn>
                    <a:cxn ang="0">
                      <a:pos x="340" y="349"/>
                    </a:cxn>
                    <a:cxn ang="0">
                      <a:pos x="253" y="346"/>
                    </a:cxn>
                    <a:cxn ang="0">
                      <a:pos x="166" y="354"/>
                    </a:cxn>
                    <a:cxn ang="0">
                      <a:pos x="129" y="308"/>
                    </a:cxn>
                    <a:cxn ang="0">
                      <a:pos x="137" y="254"/>
                    </a:cxn>
                    <a:cxn ang="0">
                      <a:pos x="74" y="184"/>
                    </a:cxn>
                    <a:cxn ang="0">
                      <a:pos x="45" y="144"/>
                    </a:cxn>
                    <a:cxn ang="0">
                      <a:pos x="1" y="121"/>
                    </a:cxn>
                    <a:cxn ang="0">
                      <a:pos x="43" y="55"/>
                    </a:cxn>
                    <a:cxn ang="0">
                      <a:pos x="109" y="43"/>
                    </a:cxn>
                    <a:cxn ang="0">
                      <a:pos x="144" y="0"/>
                    </a:cxn>
                  </a:cxnLst>
                  <a:rect l="0" t="0" r="r" b="b"/>
                  <a:pathLst>
                    <a:path w="414" h="371">
                      <a:moveTo>
                        <a:pt x="139" y="9"/>
                      </a:moveTo>
                      <a:lnTo>
                        <a:pt x="121" y="15"/>
                      </a:lnTo>
                      <a:lnTo>
                        <a:pt x="115" y="46"/>
                      </a:lnTo>
                      <a:lnTo>
                        <a:pt x="114" y="49"/>
                      </a:lnTo>
                      <a:lnTo>
                        <a:pt x="98" y="49"/>
                      </a:lnTo>
                      <a:lnTo>
                        <a:pt x="69" y="61"/>
                      </a:lnTo>
                      <a:lnTo>
                        <a:pt x="68" y="61"/>
                      </a:lnTo>
                      <a:lnTo>
                        <a:pt x="48" y="59"/>
                      </a:lnTo>
                      <a:lnTo>
                        <a:pt x="43" y="70"/>
                      </a:lnTo>
                      <a:lnTo>
                        <a:pt x="41" y="73"/>
                      </a:lnTo>
                      <a:lnTo>
                        <a:pt x="13" y="78"/>
                      </a:lnTo>
                      <a:lnTo>
                        <a:pt x="7" y="119"/>
                      </a:lnTo>
                      <a:lnTo>
                        <a:pt x="40" y="120"/>
                      </a:lnTo>
                      <a:lnTo>
                        <a:pt x="42" y="120"/>
                      </a:lnTo>
                      <a:lnTo>
                        <a:pt x="43" y="121"/>
                      </a:lnTo>
                      <a:lnTo>
                        <a:pt x="50" y="137"/>
                      </a:lnTo>
                      <a:lnTo>
                        <a:pt x="63" y="135"/>
                      </a:lnTo>
                      <a:lnTo>
                        <a:pt x="63" y="133"/>
                      </a:lnTo>
                      <a:lnTo>
                        <a:pt x="64" y="135"/>
                      </a:lnTo>
                      <a:lnTo>
                        <a:pt x="81" y="144"/>
                      </a:lnTo>
                      <a:lnTo>
                        <a:pt x="83" y="145"/>
                      </a:lnTo>
                      <a:lnTo>
                        <a:pt x="83" y="147"/>
                      </a:lnTo>
                      <a:lnTo>
                        <a:pt x="81" y="183"/>
                      </a:lnTo>
                      <a:lnTo>
                        <a:pt x="110" y="218"/>
                      </a:lnTo>
                      <a:lnTo>
                        <a:pt x="143" y="252"/>
                      </a:lnTo>
                      <a:lnTo>
                        <a:pt x="144" y="254"/>
                      </a:lnTo>
                      <a:lnTo>
                        <a:pt x="143" y="257"/>
                      </a:lnTo>
                      <a:lnTo>
                        <a:pt x="129" y="277"/>
                      </a:lnTo>
                      <a:lnTo>
                        <a:pt x="135" y="304"/>
                      </a:lnTo>
                      <a:lnTo>
                        <a:pt x="162" y="316"/>
                      </a:lnTo>
                      <a:lnTo>
                        <a:pt x="163" y="316"/>
                      </a:lnTo>
                      <a:lnTo>
                        <a:pt x="165" y="319"/>
                      </a:lnTo>
                      <a:lnTo>
                        <a:pt x="168" y="346"/>
                      </a:lnTo>
                      <a:lnTo>
                        <a:pt x="192" y="338"/>
                      </a:lnTo>
                      <a:lnTo>
                        <a:pt x="192" y="337"/>
                      </a:lnTo>
                      <a:lnTo>
                        <a:pt x="194" y="338"/>
                      </a:lnTo>
                      <a:lnTo>
                        <a:pt x="217" y="348"/>
                      </a:lnTo>
                      <a:lnTo>
                        <a:pt x="232" y="344"/>
                      </a:lnTo>
                      <a:lnTo>
                        <a:pt x="254" y="340"/>
                      </a:lnTo>
                      <a:lnTo>
                        <a:pt x="255" y="339"/>
                      </a:lnTo>
                      <a:lnTo>
                        <a:pt x="256" y="341"/>
                      </a:lnTo>
                      <a:lnTo>
                        <a:pt x="270" y="358"/>
                      </a:lnTo>
                      <a:lnTo>
                        <a:pt x="317" y="351"/>
                      </a:lnTo>
                      <a:lnTo>
                        <a:pt x="338" y="343"/>
                      </a:lnTo>
                      <a:lnTo>
                        <a:pt x="339" y="341"/>
                      </a:lnTo>
                      <a:lnTo>
                        <a:pt x="341" y="343"/>
                      </a:lnTo>
                      <a:lnTo>
                        <a:pt x="359" y="354"/>
                      </a:lnTo>
                      <a:lnTo>
                        <a:pt x="359" y="355"/>
                      </a:lnTo>
                      <a:lnTo>
                        <a:pt x="364" y="362"/>
                      </a:lnTo>
                      <a:lnTo>
                        <a:pt x="367" y="361"/>
                      </a:lnTo>
                      <a:lnTo>
                        <a:pt x="374" y="354"/>
                      </a:lnTo>
                      <a:lnTo>
                        <a:pt x="376" y="352"/>
                      </a:lnTo>
                      <a:lnTo>
                        <a:pt x="382" y="349"/>
                      </a:lnTo>
                      <a:lnTo>
                        <a:pt x="390" y="345"/>
                      </a:lnTo>
                      <a:lnTo>
                        <a:pt x="391" y="345"/>
                      </a:lnTo>
                      <a:lnTo>
                        <a:pt x="399" y="341"/>
                      </a:lnTo>
                      <a:lnTo>
                        <a:pt x="405" y="337"/>
                      </a:lnTo>
                      <a:lnTo>
                        <a:pt x="408" y="337"/>
                      </a:lnTo>
                      <a:lnTo>
                        <a:pt x="405" y="332"/>
                      </a:lnTo>
                      <a:lnTo>
                        <a:pt x="402" y="327"/>
                      </a:lnTo>
                      <a:lnTo>
                        <a:pt x="403" y="328"/>
                      </a:lnTo>
                      <a:lnTo>
                        <a:pt x="398" y="319"/>
                      </a:lnTo>
                      <a:lnTo>
                        <a:pt x="393" y="314"/>
                      </a:lnTo>
                      <a:lnTo>
                        <a:pt x="387" y="309"/>
                      </a:lnTo>
                      <a:lnTo>
                        <a:pt x="387" y="310"/>
                      </a:lnTo>
                      <a:lnTo>
                        <a:pt x="378" y="305"/>
                      </a:lnTo>
                      <a:lnTo>
                        <a:pt x="378" y="304"/>
                      </a:lnTo>
                      <a:lnTo>
                        <a:pt x="367" y="298"/>
                      </a:lnTo>
                      <a:lnTo>
                        <a:pt x="358" y="293"/>
                      </a:lnTo>
                      <a:lnTo>
                        <a:pt x="357" y="292"/>
                      </a:lnTo>
                      <a:lnTo>
                        <a:pt x="357" y="293"/>
                      </a:lnTo>
                      <a:lnTo>
                        <a:pt x="353" y="288"/>
                      </a:lnTo>
                      <a:lnTo>
                        <a:pt x="355" y="288"/>
                      </a:lnTo>
                      <a:lnTo>
                        <a:pt x="351" y="285"/>
                      </a:lnTo>
                      <a:lnTo>
                        <a:pt x="346" y="281"/>
                      </a:lnTo>
                      <a:lnTo>
                        <a:pt x="338" y="276"/>
                      </a:lnTo>
                      <a:lnTo>
                        <a:pt x="333" y="274"/>
                      </a:lnTo>
                      <a:lnTo>
                        <a:pt x="328" y="273"/>
                      </a:lnTo>
                      <a:lnTo>
                        <a:pt x="327" y="271"/>
                      </a:lnTo>
                      <a:lnTo>
                        <a:pt x="327" y="273"/>
                      </a:lnTo>
                      <a:lnTo>
                        <a:pt x="324" y="271"/>
                      </a:lnTo>
                      <a:lnTo>
                        <a:pt x="325" y="265"/>
                      </a:lnTo>
                      <a:lnTo>
                        <a:pt x="329" y="265"/>
                      </a:lnTo>
                      <a:lnTo>
                        <a:pt x="336" y="266"/>
                      </a:lnTo>
                      <a:lnTo>
                        <a:pt x="346" y="266"/>
                      </a:lnTo>
                      <a:lnTo>
                        <a:pt x="358" y="268"/>
                      </a:lnTo>
                      <a:lnTo>
                        <a:pt x="369" y="269"/>
                      </a:lnTo>
                      <a:lnTo>
                        <a:pt x="381" y="268"/>
                      </a:lnTo>
                      <a:lnTo>
                        <a:pt x="388" y="266"/>
                      </a:lnTo>
                      <a:lnTo>
                        <a:pt x="390" y="266"/>
                      </a:lnTo>
                      <a:lnTo>
                        <a:pt x="390" y="264"/>
                      </a:lnTo>
                      <a:lnTo>
                        <a:pt x="387" y="257"/>
                      </a:lnTo>
                      <a:lnTo>
                        <a:pt x="376" y="248"/>
                      </a:lnTo>
                      <a:lnTo>
                        <a:pt x="370" y="245"/>
                      </a:lnTo>
                      <a:lnTo>
                        <a:pt x="364" y="240"/>
                      </a:lnTo>
                      <a:lnTo>
                        <a:pt x="358" y="234"/>
                      </a:lnTo>
                      <a:lnTo>
                        <a:pt x="357" y="234"/>
                      </a:lnTo>
                      <a:lnTo>
                        <a:pt x="351" y="225"/>
                      </a:lnTo>
                      <a:lnTo>
                        <a:pt x="352" y="225"/>
                      </a:lnTo>
                      <a:lnTo>
                        <a:pt x="346" y="219"/>
                      </a:lnTo>
                      <a:lnTo>
                        <a:pt x="346" y="220"/>
                      </a:lnTo>
                      <a:lnTo>
                        <a:pt x="336" y="216"/>
                      </a:lnTo>
                      <a:lnTo>
                        <a:pt x="325" y="212"/>
                      </a:lnTo>
                      <a:lnTo>
                        <a:pt x="313" y="210"/>
                      </a:lnTo>
                      <a:lnTo>
                        <a:pt x="312" y="208"/>
                      </a:lnTo>
                      <a:lnTo>
                        <a:pt x="301" y="202"/>
                      </a:lnTo>
                      <a:lnTo>
                        <a:pt x="300" y="201"/>
                      </a:lnTo>
                      <a:lnTo>
                        <a:pt x="300" y="202"/>
                      </a:lnTo>
                      <a:lnTo>
                        <a:pt x="295" y="195"/>
                      </a:lnTo>
                      <a:lnTo>
                        <a:pt x="295" y="194"/>
                      </a:lnTo>
                      <a:lnTo>
                        <a:pt x="294" y="187"/>
                      </a:lnTo>
                      <a:lnTo>
                        <a:pt x="294" y="181"/>
                      </a:lnTo>
                      <a:lnTo>
                        <a:pt x="293" y="173"/>
                      </a:lnTo>
                      <a:lnTo>
                        <a:pt x="289" y="165"/>
                      </a:lnTo>
                      <a:lnTo>
                        <a:pt x="283" y="153"/>
                      </a:lnTo>
                      <a:lnTo>
                        <a:pt x="276" y="141"/>
                      </a:lnTo>
                      <a:lnTo>
                        <a:pt x="270" y="132"/>
                      </a:lnTo>
                      <a:lnTo>
                        <a:pt x="265" y="125"/>
                      </a:lnTo>
                      <a:lnTo>
                        <a:pt x="256" y="115"/>
                      </a:lnTo>
                      <a:lnTo>
                        <a:pt x="258" y="115"/>
                      </a:lnTo>
                      <a:lnTo>
                        <a:pt x="256" y="114"/>
                      </a:lnTo>
                      <a:lnTo>
                        <a:pt x="250" y="104"/>
                      </a:lnTo>
                      <a:lnTo>
                        <a:pt x="243" y="95"/>
                      </a:lnTo>
                      <a:lnTo>
                        <a:pt x="238" y="86"/>
                      </a:lnTo>
                      <a:lnTo>
                        <a:pt x="241" y="90"/>
                      </a:lnTo>
                      <a:lnTo>
                        <a:pt x="231" y="70"/>
                      </a:lnTo>
                      <a:lnTo>
                        <a:pt x="225" y="67"/>
                      </a:lnTo>
                      <a:lnTo>
                        <a:pt x="225" y="68"/>
                      </a:lnTo>
                      <a:lnTo>
                        <a:pt x="215" y="63"/>
                      </a:lnTo>
                      <a:lnTo>
                        <a:pt x="207" y="61"/>
                      </a:lnTo>
                      <a:lnTo>
                        <a:pt x="196" y="57"/>
                      </a:lnTo>
                      <a:lnTo>
                        <a:pt x="184" y="55"/>
                      </a:lnTo>
                      <a:lnTo>
                        <a:pt x="183" y="53"/>
                      </a:lnTo>
                      <a:lnTo>
                        <a:pt x="174" y="47"/>
                      </a:lnTo>
                      <a:lnTo>
                        <a:pt x="168" y="44"/>
                      </a:lnTo>
                      <a:lnTo>
                        <a:pt x="168" y="45"/>
                      </a:lnTo>
                      <a:lnTo>
                        <a:pt x="160" y="41"/>
                      </a:lnTo>
                      <a:lnTo>
                        <a:pt x="165" y="43"/>
                      </a:lnTo>
                      <a:lnTo>
                        <a:pt x="160" y="40"/>
                      </a:lnTo>
                      <a:lnTo>
                        <a:pt x="151" y="35"/>
                      </a:lnTo>
                      <a:lnTo>
                        <a:pt x="151" y="36"/>
                      </a:lnTo>
                      <a:lnTo>
                        <a:pt x="145" y="34"/>
                      </a:lnTo>
                      <a:lnTo>
                        <a:pt x="145" y="33"/>
                      </a:lnTo>
                      <a:lnTo>
                        <a:pt x="142" y="29"/>
                      </a:lnTo>
                      <a:lnTo>
                        <a:pt x="142" y="28"/>
                      </a:lnTo>
                      <a:lnTo>
                        <a:pt x="139" y="9"/>
                      </a:lnTo>
                      <a:close/>
                      <a:moveTo>
                        <a:pt x="144" y="0"/>
                      </a:moveTo>
                      <a:lnTo>
                        <a:pt x="145" y="4"/>
                      </a:lnTo>
                      <a:lnTo>
                        <a:pt x="148" y="27"/>
                      </a:lnTo>
                      <a:lnTo>
                        <a:pt x="149" y="28"/>
                      </a:lnTo>
                      <a:lnTo>
                        <a:pt x="154" y="30"/>
                      </a:lnTo>
                      <a:lnTo>
                        <a:pt x="162" y="35"/>
                      </a:lnTo>
                      <a:lnTo>
                        <a:pt x="171" y="39"/>
                      </a:lnTo>
                      <a:lnTo>
                        <a:pt x="169" y="38"/>
                      </a:lnTo>
                      <a:lnTo>
                        <a:pt x="172" y="39"/>
                      </a:lnTo>
                      <a:lnTo>
                        <a:pt x="178" y="43"/>
                      </a:lnTo>
                      <a:lnTo>
                        <a:pt x="186" y="49"/>
                      </a:lnTo>
                      <a:lnTo>
                        <a:pt x="197" y="51"/>
                      </a:lnTo>
                      <a:lnTo>
                        <a:pt x="208" y="55"/>
                      </a:lnTo>
                      <a:lnTo>
                        <a:pt x="218" y="57"/>
                      </a:lnTo>
                      <a:lnTo>
                        <a:pt x="227" y="62"/>
                      </a:lnTo>
                      <a:lnTo>
                        <a:pt x="226" y="61"/>
                      </a:lnTo>
                      <a:lnTo>
                        <a:pt x="229" y="62"/>
                      </a:lnTo>
                      <a:lnTo>
                        <a:pt x="236" y="67"/>
                      </a:lnTo>
                      <a:lnTo>
                        <a:pt x="236" y="68"/>
                      </a:lnTo>
                      <a:lnTo>
                        <a:pt x="243" y="82"/>
                      </a:lnTo>
                      <a:lnTo>
                        <a:pt x="248" y="91"/>
                      </a:lnTo>
                      <a:lnTo>
                        <a:pt x="255" y="101"/>
                      </a:lnTo>
                      <a:lnTo>
                        <a:pt x="261" y="112"/>
                      </a:lnTo>
                      <a:lnTo>
                        <a:pt x="270" y="121"/>
                      </a:lnTo>
                      <a:lnTo>
                        <a:pt x="275" y="128"/>
                      </a:lnTo>
                      <a:lnTo>
                        <a:pt x="281" y="137"/>
                      </a:lnTo>
                      <a:lnTo>
                        <a:pt x="288" y="150"/>
                      </a:lnTo>
                      <a:lnTo>
                        <a:pt x="294" y="162"/>
                      </a:lnTo>
                      <a:lnTo>
                        <a:pt x="299" y="171"/>
                      </a:lnTo>
                      <a:lnTo>
                        <a:pt x="298" y="171"/>
                      </a:lnTo>
                      <a:lnTo>
                        <a:pt x="299" y="172"/>
                      </a:lnTo>
                      <a:lnTo>
                        <a:pt x="300" y="179"/>
                      </a:lnTo>
                      <a:lnTo>
                        <a:pt x="300" y="185"/>
                      </a:lnTo>
                      <a:lnTo>
                        <a:pt x="301" y="193"/>
                      </a:lnTo>
                      <a:lnTo>
                        <a:pt x="305" y="197"/>
                      </a:lnTo>
                      <a:lnTo>
                        <a:pt x="315" y="204"/>
                      </a:lnTo>
                      <a:lnTo>
                        <a:pt x="327" y="206"/>
                      </a:lnTo>
                      <a:lnTo>
                        <a:pt x="339" y="210"/>
                      </a:lnTo>
                      <a:lnTo>
                        <a:pt x="348" y="214"/>
                      </a:lnTo>
                      <a:lnTo>
                        <a:pt x="350" y="214"/>
                      </a:lnTo>
                      <a:lnTo>
                        <a:pt x="356" y="220"/>
                      </a:lnTo>
                      <a:lnTo>
                        <a:pt x="356" y="222"/>
                      </a:lnTo>
                      <a:lnTo>
                        <a:pt x="362" y="229"/>
                      </a:lnTo>
                      <a:lnTo>
                        <a:pt x="368" y="235"/>
                      </a:lnTo>
                      <a:lnTo>
                        <a:pt x="374" y="240"/>
                      </a:lnTo>
                      <a:lnTo>
                        <a:pt x="380" y="243"/>
                      </a:lnTo>
                      <a:lnTo>
                        <a:pt x="392" y="253"/>
                      </a:lnTo>
                      <a:lnTo>
                        <a:pt x="392" y="254"/>
                      </a:lnTo>
                      <a:lnTo>
                        <a:pt x="393" y="256"/>
                      </a:lnTo>
                      <a:lnTo>
                        <a:pt x="396" y="263"/>
                      </a:lnTo>
                      <a:lnTo>
                        <a:pt x="396" y="270"/>
                      </a:lnTo>
                      <a:lnTo>
                        <a:pt x="393" y="271"/>
                      </a:lnTo>
                      <a:lnTo>
                        <a:pt x="390" y="273"/>
                      </a:lnTo>
                      <a:lnTo>
                        <a:pt x="382" y="274"/>
                      </a:lnTo>
                      <a:lnTo>
                        <a:pt x="382" y="273"/>
                      </a:lnTo>
                      <a:lnTo>
                        <a:pt x="381" y="274"/>
                      </a:lnTo>
                      <a:lnTo>
                        <a:pt x="369" y="275"/>
                      </a:lnTo>
                      <a:lnTo>
                        <a:pt x="358" y="274"/>
                      </a:lnTo>
                      <a:lnTo>
                        <a:pt x="346" y="273"/>
                      </a:lnTo>
                      <a:lnTo>
                        <a:pt x="342" y="273"/>
                      </a:lnTo>
                      <a:lnTo>
                        <a:pt x="348" y="276"/>
                      </a:lnTo>
                      <a:lnTo>
                        <a:pt x="351" y="277"/>
                      </a:lnTo>
                      <a:lnTo>
                        <a:pt x="350" y="276"/>
                      </a:lnTo>
                      <a:lnTo>
                        <a:pt x="355" y="280"/>
                      </a:lnTo>
                      <a:lnTo>
                        <a:pt x="358" y="283"/>
                      </a:lnTo>
                      <a:lnTo>
                        <a:pt x="358" y="285"/>
                      </a:lnTo>
                      <a:lnTo>
                        <a:pt x="361" y="288"/>
                      </a:lnTo>
                      <a:lnTo>
                        <a:pt x="369" y="293"/>
                      </a:lnTo>
                      <a:lnTo>
                        <a:pt x="380" y="299"/>
                      </a:lnTo>
                      <a:lnTo>
                        <a:pt x="390" y="304"/>
                      </a:lnTo>
                      <a:lnTo>
                        <a:pt x="390" y="303"/>
                      </a:lnTo>
                      <a:lnTo>
                        <a:pt x="391" y="304"/>
                      </a:lnTo>
                      <a:lnTo>
                        <a:pt x="397" y="309"/>
                      </a:lnTo>
                      <a:lnTo>
                        <a:pt x="403" y="315"/>
                      </a:lnTo>
                      <a:lnTo>
                        <a:pt x="403" y="316"/>
                      </a:lnTo>
                      <a:lnTo>
                        <a:pt x="407" y="323"/>
                      </a:lnTo>
                      <a:lnTo>
                        <a:pt x="410" y="328"/>
                      </a:lnTo>
                      <a:lnTo>
                        <a:pt x="411" y="328"/>
                      </a:lnTo>
                      <a:lnTo>
                        <a:pt x="414" y="334"/>
                      </a:lnTo>
                      <a:lnTo>
                        <a:pt x="414" y="340"/>
                      </a:lnTo>
                      <a:lnTo>
                        <a:pt x="411" y="341"/>
                      </a:lnTo>
                      <a:lnTo>
                        <a:pt x="408" y="343"/>
                      </a:lnTo>
                      <a:lnTo>
                        <a:pt x="403" y="346"/>
                      </a:lnTo>
                      <a:lnTo>
                        <a:pt x="402" y="346"/>
                      </a:lnTo>
                      <a:lnTo>
                        <a:pt x="402" y="348"/>
                      </a:lnTo>
                      <a:lnTo>
                        <a:pt x="392" y="351"/>
                      </a:lnTo>
                      <a:lnTo>
                        <a:pt x="380" y="357"/>
                      </a:lnTo>
                      <a:lnTo>
                        <a:pt x="376" y="360"/>
                      </a:lnTo>
                      <a:lnTo>
                        <a:pt x="369" y="367"/>
                      </a:lnTo>
                      <a:lnTo>
                        <a:pt x="367" y="368"/>
                      </a:lnTo>
                      <a:lnTo>
                        <a:pt x="364" y="371"/>
                      </a:lnTo>
                      <a:lnTo>
                        <a:pt x="362" y="368"/>
                      </a:lnTo>
                      <a:lnTo>
                        <a:pt x="355" y="358"/>
                      </a:lnTo>
                      <a:lnTo>
                        <a:pt x="340" y="349"/>
                      </a:lnTo>
                      <a:lnTo>
                        <a:pt x="319" y="357"/>
                      </a:lnTo>
                      <a:lnTo>
                        <a:pt x="270" y="364"/>
                      </a:lnTo>
                      <a:lnTo>
                        <a:pt x="267" y="364"/>
                      </a:lnTo>
                      <a:lnTo>
                        <a:pt x="266" y="363"/>
                      </a:lnTo>
                      <a:lnTo>
                        <a:pt x="253" y="346"/>
                      </a:lnTo>
                      <a:lnTo>
                        <a:pt x="233" y="350"/>
                      </a:lnTo>
                      <a:lnTo>
                        <a:pt x="217" y="354"/>
                      </a:lnTo>
                      <a:lnTo>
                        <a:pt x="214" y="354"/>
                      </a:lnTo>
                      <a:lnTo>
                        <a:pt x="192" y="344"/>
                      </a:lnTo>
                      <a:lnTo>
                        <a:pt x="166" y="354"/>
                      </a:lnTo>
                      <a:lnTo>
                        <a:pt x="162" y="354"/>
                      </a:lnTo>
                      <a:lnTo>
                        <a:pt x="162" y="351"/>
                      </a:lnTo>
                      <a:lnTo>
                        <a:pt x="158" y="322"/>
                      </a:lnTo>
                      <a:lnTo>
                        <a:pt x="131" y="309"/>
                      </a:lnTo>
                      <a:lnTo>
                        <a:pt x="129" y="308"/>
                      </a:lnTo>
                      <a:lnTo>
                        <a:pt x="129" y="306"/>
                      </a:lnTo>
                      <a:lnTo>
                        <a:pt x="123" y="279"/>
                      </a:lnTo>
                      <a:lnTo>
                        <a:pt x="122" y="277"/>
                      </a:lnTo>
                      <a:lnTo>
                        <a:pt x="123" y="276"/>
                      </a:lnTo>
                      <a:lnTo>
                        <a:pt x="137" y="254"/>
                      </a:lnTo>
                      <a:lnTo>
                        <a:pt x="106" y="223"/>
                      </a:lnTo>
                      <a:lnTo>
                        <a:pt x="105" y="222"/>
                      </a:lnTo>
                      <a:lnTo>
                        <a:pt x="105" y="223"/>
                      </a:lnTo>
                      <a:lnTo>
                        <a:pt x="75" y="185"/>
                      </a:lnTo>
                      <a:lnTo>
                        <a:pt x="74" y="184"/>
                      </a:lnTo>
                      <a:lnTo>
                        <a:pt x="75" y="183"/>
                      </a:lnTo>
                      <a:lnTo>
                        <a:pt x="77" y="148"/>
                      </a:lnTo>
                      <a:lnTo>
                        <a:pt x="64" y="141"/>
                      </a:lnTo>
                      <a:lnTo>
                        <a:pt x="48" y="144"/>
                      </a:lnTo>
                      <a:lnTo>
                        <a:pt x="45" y="144"/>
                      </a:lnTo>
                      <a:lnTo>
                        <a:pt x="45" y="142"/>
                      </a:lnTo>
                      <a:lnTo>
                        <a:pt x="39" y="126"/>
                      </a:lnTo>
                      <a:lnTo>
                        <a:pt x="4" y="125"/>
                      </a:lnTo>
                      <a:lnTo>
                        <a:pt x="0" y="124"/>
                      </a:lnTo>
                      <a:lnTo>
                        <a:pt x="1" y="121"/>
                      </a:lnTo>
                      <a:lnTo>
                        <a:pt x="7" y="74"/>
                      </a:lnTo>
                      <a:lnTo>
                        <a:pt x="7" y="72"/>
                      </a:lnTo>
                      <a:lnTo>
                        <a:pt x="10" y="72"/>
                      </a:lnTo>
                      <a:lnTo>
                        <a:pt x="37" y="67"/>
                      </a:lnTo>
                      <a:lnTo>
                        <a:pt x="43" y="55"/>
                      </a:lnTo>
                      <a:lnTo>
                        <a:pt x="43" y="52"/>
                      </a:lnTo>
                      <a:lnTo>
                        <a:pt x="46" y="53"/>
                      </a:lnTo>
                      <a:lnTo>
                        <a:pt x="66" y="55"/>
                      </a:lnTo>
                      <a:lnTo>
                        <a:pt x="96" y="43"/>
                      </a:lnTo>
                      <a:lnTo>
                        <a:pt x="109" y="43"/>
                      </a:lnTo>
                      <a:lnTo>
                        <a:pt x="115" y="12"/>
                      </a:lnTo>
                      <a:lnTo>
                        <a:pt x="115" y="10"/>
                      </a:lnTo>
                      <a:lnTo>
                        <a:pt x="117" y="10"/>
                      </a:lnTo>
                      <a:lnTo>
                        <a:pt x="142" y="1"/>
                      </a:lnTo>
                      <a:lnTo>
                        <a:pt x="14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0" name="Freeform 42"/>
                <p:cNvSpPr>
                  <a:spLocks noEditPoints="1"/>
                </p:cNvSpPr>
                <p:nvPr/>
              </p:nvSpPr>
              <p:spPr bwMode="auto">
                <a:xfrm>
                  <a:off x="6249220" y="3139198"/>
                  <a:ext cx="657225" cy="587375"/>
                </a:xfrm>
                <a:custGeom>
                  <a:avLst/>
                  <a:gdLst/>
                  <a:ahLst/>
                  <a:cxnLst>
                    <a:cxn ang="0">
                      <a:pos x="98" y="48"/>
                    </a:cxn>
                    <a:cxn ang="0">
                      <a:pos x="41" y="72"/>
                    </a:cxn>
                    <a:cxn ang="0">
                      <a:pos x="43" y="120"/>
                    </a:cxn>
                    <a:cxn ang="0">
                      <a:pos x="81" y="143"/>
                    </a:cxn>
                    <a:cxn ang="0">
                      <a:pos x="143" y="251"/>
                    </a:cxn>
                    <a:cxn ang="0">
                      <a:pos x="162" y="315"/>
                    </a:cxn>
                    <a:cxn ang="0">
                      <a:pos x="192" y="336"/>
                    </a:cxn>
                    <a:cxn ang="0">
                      <a:pos x="255" y="338"/>
                    </a:cxn>
                    <a:cxn ang="0">
                      <a:pos x="339" y="340"/>
                    </a:cxn>
                    <a:cxn ang="0">
                      <a:pos x="367" y="360"/>
                    </a:cxn>
                    <a:cxn ang="0">
                      <a:pos x="391" y="344"/>
                    </a:cxn>
                    <a:cxn ang="0">
                      <a:pos x="402" y="326"/>
                    </a:cxn>
                    <a:cxn ang="0">
                      <a:pos x="387" y="309"/>
                    </a:cxn>
                    <a:cxn ang="0">
                      <a:pos x="357" y="291"/>
                    </a:cxn>
                    <a:cxn ang="0">
                      <a:pos x="346" y="280"/>
                    </a:cxn>
                    <a:cxn ang="0">
                      <a:pos x="327" y="272"/>
                    </a:cxn>
                    <a:cxn ang="0">
                      <a:pos x="346" y="265"/>
                    </a:cxn>
                    <a:cxn ang="0">
                      <a:pos x="390" y="265"/>
                    </a:cxn>
                    <a:cxn ang="0">
                      <a:pos x="364" y="239"/>
                    </a:cxn>
                    <a:cxn ang="0">
                      <a:pos x="346" y="218"/>
                    </a:cxn>
                    <a:cxn ang="0">
                      <a:pos x="312" y="207"/>
                    </a:cxn>
                    <a:cxn ang="0">
                      <a:pos x="295" y="193"/>
                    </a:cxn>
                    <a:cxn ang="0">
                      <a:pos x="283" y="152"/>
                    </a:cxn>
                    <a:cxn ang="0">
                      <a:pos x="258" y="114"/>
                    </a:cxn>
                    <a:cxn ang="0">
                      <a:pos x="241" y="89"/>
                    </a:cxn>
                    <a:cxn ang="0">
                      <a:pos x="207" y="60"/>
                    </a:cxn>
                    <a:cxn ang="0">
                      <a:pos x="168" y="43"/>
                    </a:cxn>
                    <a:cxn ang="0">
                      <a:pos x="151" y="34"/>
                    </a:cxn>
                    <a:cxn ang="0">
                      <a:pos x="142" y="27"/>
                    </a:cxn>
                    <a:cxn ang="0">
                      <a:pos x="148" y="26"/>
                    </a:cxn>
                    <a:cxn ang="0">
                      <a:pos x="169" y="37"/>
                    </a:cxn>
                    <a:cxn ang="0">
                      <a:pos x="208" y="54"/>
                    </a:cxn>
                    <a:cxn ang="0">
                      <a:pos x="236" y="66"/>
                    </a:cxn>
                    <a:cxn ang="0">
                      <a:pos x="261" y="111"/>
                    </a:cxn>
                    <a:cxn ang="0">
                      <a:pos x="294" y="161"/>
                    </a:cxn>
                    <a:cxn ang="0">
                      <a:pos x="300" y="184"/>
                    </a:cxn>
                    <a:cxn ang="0">
                      <a:pos x="339" y="209"/>
                    </a:cxn>
                    <a:cxn ang="0">
                      <a:pos x="362" y="228"/>
                    </a:cxn>
                    <a:cxn ang="0">
                      <a:pos x="392" y="253"/>
                    </a:cxn>
                    <a:cxn ang="0">
                      <a:pos x="390" y="272"/>
                    </a:cxn>
                    <a:cxn ang="0">
                      <a:pos x="358" y="273"/>
                    </a:cxn>
                    <a:cxn ang="0">
                      <a:pos x="350" y="275"/>
                    </a:cxn>
                    <a:cxn ang="0">
                      <a:pos x="369" y="292"/>
                    </a:cxn>
                    <a:cxn ang="0">
                      <a:pos x="397" y="308"/>
                    </a:cxn>
                    <a:cxn ang="0">
                      <a:pos x="411" y="327"/>
                    </a:cxn>
                    <a:cxn ang="0">
                      <a:pos x="403" y="345"/>
                    </a:cxn>
                    <a:cxn ang="0">
                      <a:pos x="376" y="359"/>
                    </a:cxn>
                    <a:cxn ang="0">
                      <a:pos x="355" y="357"/>
                    </a:cxn>
                    <a:cxn ang="0">
                      <a:pos x="266" y="362"/>
                    </a:cxn>
                    <a:cxn ang="0">
                      <a:pos x="192" y="343"/>
                    </a:cxn>
                    <a:cxn ang="0">
                      <a:pos x="131" y="308"/>
                    </a:cxn>
                    <a:cxn ang="0">
                      <a:pos x="123" y="275"/>
                    </a:cxn>
                    <a:cxn ang="0">
                      <a:pos x="75" y="184"/>
                    </a:cxn>
                    <a:cxn ang="0">
                      <a:pos x="48" y="143"/>
                    </a:cxn>
                    <a:cxn ang="0">
                      <a:pos x="0" y="123"/>
                    </a:cxn>
                    <a:cxn ang="0">
                      <a:pos x="37" y="66"/>
                    </a:cxn>
                    <a:cxn ang="0">
                      <a:pos x="96" y="42"/>
                    </a:cxn>
                    <a:cxn ang="0">
                      <a:pos x="142" y="0"/>
                    </a:cxn>
                  </a:cxnLst>
                  <a:rect l="0" t="0" r="r" b="b"/>
                  <a:pathLst>
                    <a:path w="414" h="370">
                      <a:moveTo>
                        <a:pt x="139" y="8"/>
                      </a:moveTo>
                      <a:lnTo>
                        <a:pt x="121" y="14"/>
                      </a:lnTo>
                      <a:lnTo>
                        <a:pt x="115" y="45"/>
                      </a:lnTo>
                      <a:lnTo>
                        <a:pt x="114" y="48"/>
                      </a:lnTo>
                      <a:lnTo>
                        <a:pt x="98" y="48"/>
                      </a:lnTo>
                      <a:lnTo>
                        <a:pt x="69" y="60"/>
                      </a:lnTo>
                      <a:lnTo>
                        <a:pt x="68" y="60"/>
                      </a:lnTo>
                      <a:lnTo>
                        <a:pt x="48" y="58"/>
                      </a:lnTo>
                      <a:lnTo>
                        <a:pt x="43" y="69"/>
                      </a:lnTo>
                      <a:lnTo>
                        <a:pt x="41" y="72"/>
                      </a:lnTo>
                      <a:lnTo>
                        <a:pt x="13" y="77"/>
                      </a:lnTo>
                      <a:lnTo>
                        <a:pt x="7" y="118"/>
                      </a:lnTo>
                      <a:lnTo>
                        <a:pt x="40" y="119"/>
                      </a:lnTo>
                      <a:lnTo>
                        <a:pt x="42" y="119"/>
                      </a:lnTo>
                      <a:lnTo>
                        <a:pt x="43" y="120"/>
                      </a:lnTo>
                      <a:lnTo>
                        <a:pt x="50" y="136"/>
                      </a:lnTo>
                      <a:lnTo>
                        <a:pt x="63" y="134"/>
                      </a:lnTo>
                      <a:lnTo>
                        <a:pt x="63" y="132"/>
                      </a:lnTo>
                      <a:lnTo>
                        <a:pt x="64" y="134"/>
                      </a:lnTo>
                      <a:lnTo>
                        <a:pt x="81" y="143"/>
                      </a:lnTo>
                      <a:lnTo>
                        <a:pt x="83" y="144"/>
                      </a:lnTo>
                      <a:lnTo>
                        <a:pt x="83" y="146"/>
                      </a:lnTo>
                      <a:lnTo>
                        <a:pt x="81" y="182"/>
                      </a:lnTo>
                      <a:lnTo>
                        <a:pt x="110" y="217"/>
                      </a:lnTo>
                      <a:lnTo>
                        <a:pt x="143" y="251"/>
                      </a:lnTo>
                      <a:lnTo>
                        <a:pt x="144" y="253"/>
                      </a:lnTo>
                      <a:lnTo>
                        <a:pt x="143" y="256"/>
                      </a:lnTo>
                      <a:lnTo>
                        <a:pt x="129" y="276"/>
                      </a:lnTo>
                      <a:lnTo>
                        <a:pt x="135" y="303"/>
                      </a:lnTo>
                      <a:lnTo>
                        <a:pt x="162" y="315"/>
                      </a:lnTo>
                      <a:lnTo>
                        <a:pt x="163" y="315"/>
                      </a:lnTo>
                      <a:lnTo>
                        <a:pt x="165" y="318"/>
                      </a:lnTo>
                      <a:lnTo>
                        <a:pt x="168" y="345"/>
                      </a:lnTo>
                      <a:lnTo>
                        <a:pt x="192" y="337"/>
                      </a:lnTo>
                      <a:lnTo>
                        <a:pt x="192" y="336"/>
                      </a:lnTo>
                      <a:lnTo>
                        <a:pt x="194" y="337"/>
                      </a:lnTo>
                      <a:lnTo>
                        <a:pt x="217" y="347"/>
                      </a:lnTo>
                      <a:lnTo>
                        <a:pt x="232" y="343"/>
                      </a:lnTo>
                      <a:lnTo>
                        <a:pt x="254" y="339"/>
                      </a:lnTo>
                      <a:lnTo>
                        <a:pt x="255" y="338"/>
                      </a:lnTo>
                      <a:lnTo>
                        <a:pt x="256" y="340"/>
                      </a:lnTo>
                      <a:lnTo>
                        <a:pt x="270" y="357"/>
                      </a:lnTo>
                      <a:lnTo>
                        <a:pt x="317" y="350"/>
                      </a:lnTo>
                      <a:lnTo>
                        <a:pt x="338" y="342"/>
                      </a:lnTo>
                      <a:lnTo>
                        <a:pt x="339" y="340"/>
                      </a:lnTo>
                      <a:lnTo>
                        <a:pt x="341" y="342"/>
                      </a:lnTo>
                      <a:lnTo>
                        <a:pt x="359" y="353"/>
                      </a:lnTo>
                      <a:lnTo>
                        <a:pt x="359" y="354"/>
                      </a:lnTo>
                      <a:lnTo>
                        <a:pt x="364" y="361"/>
                      </a:lnTo>
                      <a:lnTo>
                        <a:pt x="367" y="360"/>
                      </a:lnTo>
                      <a:lnTo>
                        <a:pt x="374" y="353"/>
                      </a:lnTo>
                      <a:lnTo>
                        <a:pt x="376" y="351"/>
                      </a:lnTo>
                      <a:lnTo>
                        <a:pt x="382" y="348"/>
                      </a:lnTo>
                      <a:lnTo>
                        <a:pt x="390" y="344"/>
                      </a:lnTo>
                      <a:lnTo>
                        <a:pt x="391" y="344"/>
                      </a:lnTo>
                      <a:lnTo>
                        <a:pt x="399" y="340"/>
                      </a:lnTo>
                      <a:lnTo>
                        <a:pt x="405" y="336"/>
                      </a:lnTo>
                      <a:lnTo>
                        <a:pt x="408" y="336"/>
                      </a:lnTo>
                      <a:lnTo>
                        <a:pt x="405" y="331"/>
                      </a:lnTo>
                      <a:lnTo>
                        <a:pt x="402" y="326"/>
                      </a:lnTo>
                      <a:lnTo>
                        <a:pt x="403" y="327"/>
                      </a:lnTo>
                      <a:lnTo>
                        <a:pt x="398" y="318"/>
                      </a:lnTo>
                      <a:lnTo>
                        <a:pt x="393" y="313"/>
                      </a:lnTo>
                      <a:lnTo>
                        <a:pt x="387" y="308"/>
                      </a:lnTo>
                      <a:lnTo>
                        <a:pt x="387" y="309"/>
                      </a:lnTo>
                      <a:lnTo>
                        <a:pt x="378" y="304"/>
                      </a:lnTo>
                      <a:lnTo>
                        <a:pt x="378" y="303"/>
                      </a:lnTo>
                      <a:lnTo>
                        <a:pt x="367" y="297"/>
                      </a:lnTo>
                      <a:lnTo>
                        <a:pt x="358" y="292"/>
                      </a:lnTo>
                      <a:lnTo>
                        <a:pt x="357" y="291"/>
                      </a:lnTo>
                      <a:lnTo>
                        <a:pt x="357" y="292"/>
                      </a:lnTo>
                      <a:lnTo>
                        <a:pt x="353" y="287"/>
                      </a:lnTo>
                      <a:lnTo>
                        <a:pt x="355" y="287"/>
                      </a:lnTo>
                      <a:lnTo>
                        <a:pt x="351" y="284"/>
                      </a:lnTo>
                      <a:lnTo>
                        <a:pt x="346" y="280"/>
                      </a:lnTo>
                      <a:lnTo>
                        <a:pt x="338" y="275"/>
                      </a:lnTo>
                      <a:lnTo>
                        <a:pt x="333" y="273"/>
                      </a:lnTo>
                      <a:lnTo>
                        <a:pt x="328" y="272"/>
                      </a:lnTo>
                      <a:lnTo>
                        <a:pt x="327" y="270"/>
                      </a:lnTo>
                      <a:lnTo>
                        <a:pt x="327" y="272"/>
                      </a:lnTo>
                      <a:lnTo>
                        <a:pt x="324" y="270"/>
                      </a:lnTo>
                      <a:lnTo>
                        <a:pt x="325" y="264"/>
                      </a:lnTo>
                      <a:lnTo>
                        <a:pt x="329" y="264"/>
                      </a:lnTo>
                      <a:lnTo>
                        <a:pt x="336" y="265"/>
                      </a:lnTo>
                      <a:lnTo>
                        <a:pt x="346" y="265"/>
                      </a:lnTo>
                      <a:lnTo>
                        <a:pt x="358" y="267"/>
                      </a:lnTo>
                      <a:lnTo>
                        <a:pt x="369" y="268"/>
                      </a:lnTo>
                      <a:lnTo>
                        <a:pt x="381" y="267"/>
                      </a:lnTo>
                      <a:lnTo>
                        <a:pt x="388" y="265"/>
                      </a:lnTo>
                      <a:lnTo>
                        <a:pt x="390" y="265"/>
                      </a:lnTo>
                      <a:lnTo>
                        <a:pt x="390" y="263"/>
                      </a:lnTo>
                      <a:lnTo>
                        <a:pt x="387" y="256"/>
                      </a:lnTo>
                      <a:lnTo>
                        <a:pt x="376" y="247"/>
                      </a:lnTo>
                      <a:lnTo>
                        <a:pt x="370" y="244"/>
                      </a:lnTo>
                      <a:lnTo>
                        <a:pt x="364" y="239"/>
                      </a:lnTo>
                      <a:lnTo>
                        <a:pt x="358" y="233"/>
                      </a:lnTo>
                      <a:lnTo>
                        <a:pt x="357" y="233"/>
                      </a:lnTo>
                      <a:lnTo>
                        <a:pt x="351" y="224"/>
                      </a:lnTo>
                      <a:lnTo>
                        <a:pt x="352" y="224"/>
                      </a:lnTo>
                      <a:lnTo>
                        <a:pt x="346" y="218"/>
                      </a:lnTo>
                      <a:lnTo>
                        <a:pt x="346" y="219"/>
                      </a:lnTo>
                      <a:lnTo>
                        <a:pt x="336" y="215"/>
                      </a:lnTo>
                      <a:lnTo>
                        <a:pt x="325" y="211"/>
                      </a:lnTo>
                      <a:lnTo>
                        <a:pt x="313" y="209"/>
                      </a:lnTo>
                      <a:lnTo>
                        <a:pt x="312" y="207"/>
                      </a:lnTo>
                      <a:lnTo>
                        <a:pt x="301" y="201"/>
                      </a:lnTo>
                      <a:lnTo>
                        <a:pt x="300" y="200"/>
                      </a:lnTo>
                      <a:lnTo>
                        <a:pt x="300" y="201"/>
                      </a:lnTo>
                      <a:lnTo>
                        <a:pt x="295" y="194"/>
                      </a:lnTo>
                      <a:lnTo>
                        <a:pt x="295" y="193"/>
                      </a:lnTo>
                      <a:lnTo>
                        <a:pt x="294" y="186"/>
                      </a:lnTo>
                      <a:lnTo>
                        <a:pt x="294" y="180"/>
                      </a:lnTo>
                      <a:lnTo>
                        <a:pt x="293" y="172"/>
                      </a:lnTo>
                      <a:lnTo>
                        <a:pt x="289" y="164"/>
                      </a:lnTo>
                      <a:lnTo>
                        <a:pt x="283" y="152"/>
                      </a:lnTo>
                      <a:lnTo>
                        <a:pt x="276" y="140"/>
                      </a:lnTo>
                      <a:lnTo>
                        <a:pt x="270" y="131"/>
                      </a:lnTo>
                      <a:lnTo>
                        <a:pt x="265" y="124"/>
                      </a:lnTo>
                      <a:lnTo>
                        <a:pt x="256" y="114"/>
                      </a:lnTo>
                      <a:lnTo>
                        <a:pt x="258" y="114"/>
                      </a:lnTo>
                      <a:lnTo>
                        <a:pt x="256" y="113"/>
                      </a:lnTo>
                      <a:lnTo>
                        <a:pt x="250" y="103"/>
                      </a:lnTo>
                      <a:lnTo>
                        <a:pt x="243" y="94"/>
                      </a:lnTo>
                      <a:lnTo>
                        <a:pt x="238" y="85"/>
                      </a:lnTo>
                      <a:lnTo>
                        <a:pt x="241" y="89"/>
                      </a:lnTo>
                      <a:lnTo>
                        <a:pt x="231" y="69"/>
                      </a:lnTo>
                      <a:lnTo>
                        <a:pt x="225" y="66"/>
                      </a:lnTo>
                      <a:lnTo>
                        <a:pt x="225" y="67"/>
                      </a:lnTo>
                      <a:lnTo>
                        <a:pt x="215" y="62"/>
                      </a:lnTo>
                      <a:lnTo>
                        <a:pt x="207" y="60"/>
                      </a:lnTo>
                      <a:lnTo>
                        <a:pt x="196" y="56"/>
                      </a:lnTo>
                      <a:lnTo>
                        <a:pt x="184" y="54"/>
                      </a:lnTo>
                      <a:lnTo>
                        <a:pt x="183" y="52"/>
                      </a:lnTo>
                      <a:lnTo>
                        <a:pt x="174" y="46"/>
                      </a:lnTo>
                      <a:lnTo>
                        <a:pt x="168" y="43"/>
                      </a:lnTo>
                      <a:lnTo>
                        <a:pt x="168" y="44"/>
                      </a:lnTo>
                      <a:lnTo>
                        <a:pt x="160" y="40"/>
                      </a:lnTo>
                      <a:lnTo>
                        <a:pt x="165" y="42"/>
                      </a:lnTo>
                      <a:lnTo>
                        <a:pt x="160" y="39"/>
                      </a:lnTo>
                      <a:lnTo>
                        <a:pt x="151" y="34"/>
                      </a:lnTo>
                      <a:lnTo>
                        <a:pt x="151" y="35"/>
                      </a:lnTo>
                      <a:lnTo>
                        <a:pt x="145" y="33"/>
                      </a:lnTo>
                      <a:lnTo>
                        <a:pt x="145" y="32"/>
                      </a:lnTo>
                      <a:lnTo>
                        <a:pt x="142" y="28"/>
                      </a:lnTo>
                      <a:lnTo>
                        <a:pt x="142" y="27"/>
                      </a:lnTo>
                      <a:lnTo>
                        <a:pt x="139" y="8"/>
                      </a:lnTo>
                      <a:close/>
                      <a:moveTo>
                        <a:pt x="142" y="0"/>
                      </a:moveTo>
                      <a:lnTo>
                        <a:pt x="142" y="3"/>
                      </a:lnTo>
                      <a:lnTo>
                        <a:pt x="145" y="3"/>
                      </a:lnTo>
                      <a:lnTo>
                        <a:pt x="148" y="26"/>
                      </a:lnTo>
                      <a:lnTo>
                        <a:pt x="149" y="27"/>
                      </a:lnTo>
                      <a:lnTo>
                        <a:pt x="154" y="29"/>
                      </a:lnTo>
                      <a:lnTo>
                        <a:pt x="162" y="34"/>
                      </a:lnTo>
                      <a:lnTo>
                        <a:pt x="171" y="38"/>
                      </a:lnTo>
                      <a:lnTo>
                        <a:pt x="169" y="37"/>
                      </a:lnTo>
                      <a:lnTo>
                        <a:pt x="172" y="38"/>
                      </a:lnTo>
                      <a:lnTo>
                        <a:pt x="178" y="42"/>
                      </a:lnTo>
                      <a:lnTo>
                        <a:pt x="186" y="48"/>
                      </a:lnTo>
                      <a:lnTo>
                        <a:pt x="197" y="50"/>
                      </a:lnTo>
                      <a:lnTo>
                        <a:pt x="208" y="54"/>
                      </a:lnTo>
                      <a:lnTo>
                        <a:pt x="218" y="56"/>
                      </a:lnTo>
                      <a:lnTo>
                        <a:pt x="227" y="61"/>
                      </a:lnTo>
                      <a:lnTo>
                        <a:pt x="226" y="60"/>
                      </a:lnTo>
                      <a:lnTo>
                        <a:pt x="229" y="61"/>
                      </a:lnTo>
                      <a:lnTo>
                        <a:pt x="236" y="66"/>
                      </a:lnTo>
                      <a:lnTo>
                        <a:pt x="236" y="67"/>
                      </a:lnTo>
                      <a:lnTo>
                        <a:pt x="243" y="81"/>
                      </a:lnTo>
                      <a:lnTo>
                        <a:pt x="248" y="90"/>
                      </a:lnTo>
                      <a:lnTo>
                        <a:pt x="255" y="100"/>
                      </a:lnTo>
                      <a:lnTo>
                        <a:pt x="261" y="111"/>
                      </a:lnTo>
                      <a:lnTo>
                        <a:pt x="270" y="120"/>
                      </a:lnTo>
                      <a:lnTo>
                        <a:pt x="275" y="127"/>
                      </a:lnTo>
                      <a:lnTo>
                        <a:pt x="281" y="136"/>
                      </a:lnTo>
                      <a:lnTo>
                        <a:pt x="288" y="149"/>
                      </a:lnTo>
                      <a:lnTo>
                        <a:pt x="294" y="161"/>
                      </a:lnTo>
                      <a:lnTo>
                        <a:pt x="299" y="170"/>
                      </a:lnTo>
                      <a:lnTo>
                        <a:pt x="298" y="170"/>
                      </a:lnTo>
                      <a:lnTo>
                        <a:pt x="299" y="171"/>
                      </a:lnTo>
                      <a:lnTo>
                        <a:pt x="300" y="178"/>
                      </a:lnTo>
                      <a:lnTo>
                        <a:pt x="300" y="184"/>
                      </a:lnTo>
                      <a:lnTo>
                        <a:pt x="301" y="192"/>
                      </a:lnTo>
                      <a:lnTo>
                        <a:pt x="305" y="196"/>
                      </a:lnTo>
                      <a:lnTo>
                        <a:pt x="315" y="203"/>
                      </a:lnTo>
                      <a:lnTo>
                        <a:pt x="327" y="205"/>
                      </a:lnTo>
                      <a:lnTo>
                        <a:pt x="339" y="209"/>
                      </a:lnTo>
                      <a:lnTo>
                        <a:pt x="348" y="213"/>
                      </a:lnTo>
                      <a:lnTo>
                        <a:pt x="350" y="213"/>
                      </a:lnTo>
                      <a:lnTo>
                        <a:pt x="356" y="219"/>
                      </a:lnTo>
                      <a:lnTo>
                        <a:pt x="356" y="221"/>
                      </a:lnTo>
                      <a:lnTo>
                        <a:pt x="362" y="228"/>
                      </a:lnTo>
                      <a:lnTo>
                        <a:pt x="368" y="234"/>
                      </a:lnTo>
                      <a:lnTo>
                        <a:pt x="374" y="239"/>
                      </a:lnTo>
                      <a:lnTo>
                        <a:pt x="380" y="242"/>
                      </a:lnTo>
                      <a:lnTo>
                        <a:pt x="392" y="252"/>
                      </a:lnTo>
                      <a:lnTo>
                        <a:pt x="392" y="253"/>
                      </a:lnTo>
                      <a:lnTo>
                        <a:pt x="393" y="255"/>
                      </a:lnTo>
                      <a:lnTo>
                        <a:pt x="396" y="262"/>
                      </a:lnTo>
                      <a:lnTo>
                        <a:pt x="396" y="269"/>
                      </a:lnTo>
                      <a:lnTo>
                        <a:pt x="393" y="270"/>
                      </a:lnTo>
                      <a:lnTo>
                        <a:pt x="390" y="272"/>
                      </a:lnTo>
                      <a:lnTo>
                        <a:pt x="382" y="273"/>
                      </a:lnTo>
                      <a:lnTo>
                        <a:pt x="382" y="272"/>
                      </a:lnTo>
                      <a:lnTo>
                        <a:pt x="381" y="273"/>
                      </a:lnTo>
                      <a:lnTo>
                        <a:pt x="369" y="274"/>
                      </a:lnTo>
                      <a:lnTo>
                        <a:pt x="358" y="273"/>
                      </a:lnTo>
                      <a:lnTo>
                        <a:pt x="346" y="272"/>
                      </a:lnTo>
                      <a:lnTo>
                        <a:pt x="342" y="272"/>
                      </a:lnTo>
                      <a:lnTo>
                        <a:pt x="348" y="275"/>
                      </a:lnTo>
                      <a:lnTo>
                        <a:pt x="351" y="276"/>
                      </a:lnTo>
                      <a:lnTo>
                        <a:pt x="350" y="275"/>
                      </a:lnTo>
                      <a:lnTo>
                        <a:pt x="355" y="279"/>
                      </a:lnTo>
                      <a:lnTo>
                        <a:pt x="358" y="282"/>
                      </a:lnTo>
                      <a:lnTo>
                        <a:pt x="358" y="284"/>
                      </a:lnTo>
                      <a:lnTo>
                        <a:pt x="361" y="287"/>
                      </a:lnTo>
                      <a:lnTo>
                        <a:pt x="369" y="292"/>
                      </a:lnTo>
                      <a:lnTo>
                        <a:pt x="380" y="298"/>
                      </a:lnTo>
                      <a:lnTo>
                        <a:pt x="390" y="303"/>
                      </a:lnTo>
                      <a:lnTo>
                        <a:pt x="390" y="302"/>
                      </a:lnTo>
                      <a:lnTo>
                        <a:pt x="391" y="303"/>
                      </a:lnTo>
                      <a:lnTo>
                        <a:pt x="397" y="308"/>
                      </a:lnTo>
                      <a:lnTo>
                        <a:pt x="403" y="314"/>
                      </a:lnTo>
                      <a:lnTo>
                        <a:pt x="403" y="315"/>
                      </a:lnTo>
                      <a:lnTo>
                        <a:pt x="407" y="322"/>
                      </a:lnTo>
                      <a:lnTo>
                        <a:pt x="410" y="327"/>
                      </a:lnTo>
                      <a:lnTo>
                        <a:pt x="411" y="327"/>
                      </a:lnTo>
                      <a:lnTo>
                        <a:pt x="414" y="333"/>
                      </a:lnTo>
                      <a:lnTo>
                        <a:pt x="414" y="339"/>
                      </a:lnTo>
                      <a:lnTo>
                        <a:pt x="411" y="340"/>
                      </a:lnTo>
                      <a:lnTo>
                        <a:pt x="408" y="342"/>
                      </a:lnTo>
                      <a:lnTo>
                        <a:pt x="403" y="345"/>
                      </a:lnTo>
                      <a:lnTo>
                        <a:pt x="402" y="345"/>
                      </a:lnTo>
                      <a:lnTo>
                        <a:pt x="402" y="347"/>
                      </a:lnTo>
                      <a:lnTo>
                        <a:pt x="392" y="350"/>
                      </a:lnTo>
                      <a:lnTo>
                        <a:pt x="380" y="356"/>
                      </a:lnTo>
                      <a:lnTo>
                        <a:pt x="376" y="359"/>
                      </a:lnTo>
                      <a:lnTo>
                        <a:pt x="369" y="366"/>
                      </a:lnTo>
                      <a:lnTo>
                        <a:pt x="367" y="367"/>
                      </a:lnTo>
                      <a:lnTo>
                        <a:pt x="364" y="370"/>
                      </a:lnTo>
                      <a:lnTo>
                        <a:pt x="362" y="367"/>
                      </a:lnTo>
                      <a:lnTo>
                        <a:pt x="355" y="357"/>
                      </a:lnTo>
                      <a:lnTo>
                        <a:pt x="340" y="348"/>
                      </a:lnTo>
                      <a:lnTo>
                        <a:pt x="319" y="356"/>
                      </a:lnTo>
                      <a:lnTo>
                        <a:pt x="270" y="363"/>
                      </a:lnTo>
                      <a:lnTo>
                        <a:pt x="267" y="363"/>
                      </a:lnTo>
                      <a:lnTo>
                        <a:pt x="266" y="362"/>
                      </a:lnTo>
                      <a:lnTo>
                        <a:pt x="253" y="345"/>
                      </a:lnTo>
                      <a:lnTo>
                        <a:pt x="233" y="349"/>
                      </a:lnTo>
                      <a:lnTo>
                        <a:pt x="217" y="353"/>
                      </a:lnTo>
                      <a:lnTo>
                        <a:pt x="214" y="353"/>
                      </a:lnTo>
                      <a:lnTo>
                        <a:pt x="192" y="343"/>
                      </a:lnTo>
                      <a:lnTo>
                        <a:pt x="166" y="353"/>
                      </a:lnTo>
                      <a:lnTo>
                        <a:pt x="162" y="353"/>
                      </a:lnTo>
                      <a:lnTo>
                        <a:pt x="162" y="350"/>
                      </a:lnTo>
                      <a:lnTo>
                        <a:pt x="158" y="321"/>
                      </a:lnTo>
                      <a:lnTo>
                        <a:pt x="131" y="308"/>
                      </a:lnTo>
                      <a:lnTo>
                        <a:pt x="129" y="307"/>
                      </a:lnTo>
                      <a:lnTo>
                        <a:pt x="129" y="305"/>
                      </a:lnTo>
                      <a:lnTo>
                        <a:pt x="123" y="278"/>
                      </a:lnTo>
                      <a:lnTo>
                        <a:pt x="122" y="276"/>
                      </a:lnTo>
                      <a:lnTo>
                        <a:pt x="123" y="275"/>
                      </a:lnTo>
                      <a:lnTo>
                        <a:pt x="137" y="253"/>
                      </a:lnTo>
                      <a:lnTo>
                        <a:pt x="106" y="222"/>
                      </a:lnTo>
                      <a:lnTo>
                        <a:pt x="105" y="221"/>
                      </a:lnTo>
                      <a:lnTo>
                        <a:pt x="105" y="222"/>
                      </a:lnTo>
                      <a:lnTo>
                        <a:pt x="75" y="184"/>
                      </a:lnTo>
                      <a:lnTo>
                        <a:pt x="74" y="183"/>
                      </a:lnTo>
                      <a:lnTo>
                        <a:pt x="75" y="182"/>
                      </a:lnTo>
                      <a:lnTo>
                        <a:pt x="77" y="147"/>
                      </a:lnTo>
                      <a:lnTo>
                        <a:pt x="64" y="140"/>
                      </a:lnTo>
                      <a:lnTo>
                        <a:pt x="48" y="143"/>
                      </a:lnTo>
                      <a:lnTo>
                        <a:pt x="45" y="143"/>
                      </a:lnTo>
                      <a:lnTo>
                        <a:pt x="45" y="141"/>
                      </a:lnTo>
                      <a:lnTo>
                        <a:pt x="39" y="125"/>
                      </a:lnTo>
                      <a:lnTo>
                        <a:pt x="4" y="124"/>
                      </a:lnTo>
                      <a:lnTo>
                        <a:pt x="0" y="123"/>
                      </a:lnTo>
                      <a:lnTo>
                        <a:pt x="1" y="120"/>
                      </a:lnTo>
                      <a:lnTo>
                        <a:pt x="7" y="73"/>
                      </a:lnTo>
                      <a:lnTo>
                        <a:pt x="7" y="71"/>
                      </a:lnTo>
                      <a:lnTo>
                        <a:pt x="10" y="71"/>
                      </a:lnTo>
                      <a:lnTo>
                        <a:pt x="37" y="66"/>
                      </a:lnTo>
                      <a:lnTo>
                        <a:pt x="43" y="54"/>
                      </a:lnTo>
                      <a:lnTo>
                        <a:pt x="43" y="51"/>
                      </a:lnTo>
                      <a:lnTo>
                        <a:pt x="46" y="52"/>
                      </a:lnTo>
                      <a:lnTo>
                        <a:pt x="66" y="54"/>
                      </a:lnTo>
                      <a:lnTo>
                        <a:pt x="96" y="42"/>
                      </a:lnTo>
                      <a:lnTo>
                        <a:pt x="109" y="42"/>
                      </a:lnTo>
                      <a:lnTo>
                        <a:pt x="115" y="11"/>
                      </a:lnTo>
                      <a:lnTo>
                        <a:pt x="115" y="9"/>
                      </a:lnTo>
                      <a:lnTo>
                        <a:pt x="117" y="9"/>
                      </a:lnTo>
                      <a:lnTo>
                        <a:pt x="14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1" name="Freeform 43"/>
                <p:cNvSpPr>
                  <a:spLocks/>
                </p:cNvSpPr>
                <p:nvPr/>
              </p:nvSpPr>
              <p:spPr bwMode="auto">
                <a:xfrm>
                  <a:off x="6634983" y="3566236"/>
                  <a:ext cx="98425" cy="130175"/>
                </a:xfrm>
                <a:custGeom>
                  <a:avLst/>
                  <a:gdLst/>
                  <a:ahLst/>
                  <a:cxnLst>
                    <a:cxn ang="0">
                      <a:pos x="0" y="0"/>
                    </a:cxn>
                    <a:cxn ang="0">
                      <a:pos x="1" y="3"/>
                    </a:cxn>
                    <a:cxn ang="0">
                      <a:pos x="17" y="18"/>
                    </a:cxn>
                    <a:cxn ang="0">
                      <a:pos x="21" y="24"/>
                    </a:cxn>
                    <a:cxn ang="0">
                      <a:pos x="23" y="29"/>
                    </a:cxn>
                    <a:cxn ang="0">
                      <a:pos x="32" y="35"/>
                    </a:cxn>
                    <a:cxn ang="0">
                      <a:pos x="41" y="41"/>
                    </a:cxn>
                    <a:cxn ang="0">
                      <a:pos x="51" y="49"/>
                    </a:cxn>
                    <a:cxn ang="0">
                      <a:pos x="58" y="57"/>
                    </a:cxn>
                    <a:cxn ang="0">
                      <a:pos x="62" y="65"/>
                    </a:cxn>
                    <a:cxn ang="0">
                      <a:pos x="61" y="73"/>
                    </a:cxn>
                    <a:cxn ang="0">
                      <a:pos x="57" y="79"/>
                    </a:cxn>
                    <a:cxn ang="0">
                      <a:pos x="51" y="82"/>
                    </a:cxn>
                    <a:cxn ang="0">
                      <a:pos x="44" y="82"/>
                    </a:cxn>
                    <a:cxn ang="0">
                      <a:pos x="36" y="81"/>
                    </a:cxn>
                    <a:cxn ang="0">
                      <a:pos x="32" y="79"/>
                    </a:cxn>
                    <a:cxn ang="0">
                      <a:pos x="27" y="75"/>
                    </a:cxn>
                    <a:cxn ang="0">
                      <a:pos x="26" y="71"/>
                    </a:cxn>
                    <a:cxn ang="0">
                      <a:pos x="17" y="55"/>
                    </a:cxn>
                    <a:cxn ang="0">
                      <a:pos x="12" y="44"/>
                    </a:cxn>
                    <a:cxn ang="0">
                      <a:pos x="11" y="35"/>
                    </a:cxn>
                    <a:cxn ang="0">
                      <a:pos x="11" y="28"/>
                    </a:cxn>
                    <a:cxn ang="0">
                      <a:pos x="7" y="18"/>
                    </a:cxn>
                    <a:cxn ang="0">
                      <a:pos x="5" y="10"/>
                    </a:cxn>
                    <a:cxn ang="0">
                      <a:pos x="1" y="4"/>
                    </a:cxn>
                    <a:cxn ang="0">
                      <a:pos x="0" y="0"/>
                    </a:cxn>
                  </a:cxnLst>
                  <a:rect l="0" t="0" r="r" b="b"/>
                  <a:pathLst>
                    <a:path w="62" h="82">
                      <a:moveTo>
                        <a:pt x="0" y="0"/>
                      </a:moveTo>
                      <a:lnTo>
                        <a:pt x="1" y="3"/>
                      </a:lnTo>
                      <a:lnTo>
                        <a:pt x="17" y="18"/>
                      </a:lnTo>
                      <a:lnTo>
                        <a:pt x="21" y="24"/>
                      </a:lnTo>
                      <a:lnTo>
                        <a:pt x="23" y="29"/>
                      </a:lnTo>
                      <a:lnTo>
                        <a:pt x="32" y="35"/>
                      </a:lnTo>
                      <a:lnTo>
                        <a:pt x="41" y="41"/>
                      </a:lnTo>
                      <a:lnTo>
                        <a:pt x="51" y="49"/>
                      </a:lnTo>
                      <a:lnTo>
                        <a:pt x="58" y="57"/>
                      </a:lnTo>
                      <a:lnTo>
                        <a:pt x="62" y="65"/>
                      </a:lnTo>
                      <a:lnTo>
                        <a:pt x="61" y="73"/>
                      </a:lnTo>
                      <a:lnTo>
                        <a:pt x="57" y="79"/>
                      </a:lnTo>
                      <a:lnTo>
                        <a:pt x="51" y="82"/>
                      </a:lnTo>
                      <a:lnTo>
                        <a:pt x="44" y="82"/>
                      </a:lnTo>
                      <a:lnTo>
                        <a:pt x="36" y="81"/>
                      </a:lnTo>
                      <a:lnTo>
                        <a:pt x="32" y="79"/>
                      </a:lnTo>
                      <a:lnTo>
                        <a:pt x="27" y="75"/>
                      </a:lnTo>
                      <a:lnTo>
                        <a:pt x="26" y="71"/>
                      </a:lnTo>
                      <a:lnTo>
                        <a:pt x="17" y="55"/>
                      </a:lnTo>
                      <a:lnTo>
                        <a:pt x="12" y="44"/>
                      </a:lnTo>
                      <a:lnTo>
                        <a:pt x="11" y="35"/>
                      </a:lnTo>
                      <a:lnTo>
                        <a:pt x="11" y="28"/>
                      </a:lnTo>
                      <a:lnTo>
                        <a:pt x="7" y="18"/>
                      </a:lnTo>
                      <a:lnTo>
                        <a:pt x="5" y="10"/>
                      </a:lnTo>
                      <a:lnTo>
                        <a:pt x="1" y="4"/>
                      </a:lnTo>
                      <a:lnTo>
                        <a:pt x="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2" name="Freeform 44"/>
                <p:cNvSpPr>
                  <a:spLocks noEditPoints="1"/>
                </p:cNvSpPr>
                <p:nvPr/>
              </p:nvSpPr>
              <p:spPr bwMode="auto">
                <a:xfrm>
                  <a:off x="6631808" y="3564648"/>
                  <a:ext cx="107950" cy="138113"/>
                </a:xfrm>
                <a:custGeom>
                  <a:avLst/>
                  <a:gdLst/>
                  <a:ahLst/>
                  <a:cxnLst>
                    <a:cxn ang="0">
                      <a:pos x="13" y="18"/>
                    </a:cxn>
                    <a:cxn ang="0">
                      <a:pos x="17" y="36"/>
                    </a:cxn>
                    <a:cxn ang="0">
                      <a:pos x="23" y="54"/>
                    </a:cxn>
                    <a:cxn ang="0">
                      <a:pos x="31" y="74"/>
                    </a:cxn>
                    <a:cxn ang="0">
                      <a:pos x="31" y="74"/>
                    </a:cxn>
                    <a:cxn ang="0">
                      <a:pos x="40" y="80"/>
                    </a:cxn>
                    <a:cxn ang="0">
                      <a:pos x="52" y="81"/>
                    </a:cxn>
                    <a:cxn ang="0">
                      <a:pos x="60" y="72"/>
                    </a:cxn>
                    <a:cxn ang="0">
                      <a:pos x="58" y="60"/>
                    </a:cxn>
                    <a:cxn ang="0">
                      <a:pos x="42" y="45"/>
                    </a:cxn>
                    <a:cxn ang="0">
                      <a:pos x="24" y="33"/>
                    </a:cxn>
                    <a:cxn ang="0">
                      <a:pos x="20" y="28"/>
                    </a:cxn>
                    <a:cxn ang="0">
                      <a:pos x="18" y="22"/>
                    </a:cxn>
                    <a:cxn ang="0">
                      <a:pos x="5" y="0"/>
                    </a:cxn>
                    <a:cxn ang="0">
                      <a:pos x="22" y="18"/>
                    </a:cxn>
                    <a:cxn ang="0">
                      <a:pos x="28" y="28"/>
                    </a:cxn>
                    <a:cxn ang="0">
                      <a:pos x="46" y="40"/>
                    </a:cxn>
                    <a:cxn ang="0">
                      <a:pos x="55" y="48"/>
                    </a:cxn>
                    <a:cxn ang="0">
                      <a:pos x="64" y="57"/>
                    </a:cxn>
                    <a:cxn ang="0">
                      <a:pos x="68" y="68"/>
                    </a:cxn>
                    <a:cxn ang="0">
                      <a:pos x="65" y="75"/>
                    </a:cxn>
                    <a:cxn ang="0">
                      <a:pos x="61" y="82"/>
                    </a:cxn>
                    <a:cxn ang="0">
                      <a:pos x="54" y="87"/>
                    </a:cxn>
                    <a:cxn ang="0">
                      <a:pos x="38" y="86"/>
                    </a:cxn>
                    <a:cxn ang="0">
                      <a:pos x="37" y="86"/>
                    </a:cxn>
                    <a:cxn ang="0">
                      <a:pos x="34" y="83"/>
                    </a:cxn>
                    <a:cxn ang="0">
                      <a:pos x="28" y="79"/>
                    </a:cxn>
                    <a:cxn ang="0">
                      <a:pos x="26" y="77"/>
                    </a:cxn>
                    <a:cxn ang="0">
                      <a:pos x="17" y="57"/>
                    </a:cxn>
                    <a:cxn ang="0">
                      <a:pos x="11" y="37"/>
                    </a:cxn>
                    <a:cxn ang="0">
                      <a:pos x="7" y="20"/>
                    </a:cxn>
                    <a:cxn ang="0">
                      <a:pos x="1" y="7"/>
                    </a:cxn>
                    <a:cxn ang="0">
                      <a:pos x="0" y="2"/>
                    </a:cxn>
                  </a:cxnLst>
                  <a:rect l="0" t="0" r="r" b="b"/>
                  <a:pathLst>
                    <a:path w="68" h="87">
                      <a:moveTo>
                        <a:pt x="12" y="16"/>
                      </a:moveTo>
                      <a:lnTo>
                        <a:pt x="13" y="18"/>
                      </a:lnTo>
                      <a:lnTo>
                        <a:pt x="17" y="28"/>
                      </a:lnTo>
                      <a:lnTo>
                        <a:pt x="17" y="36"/>
                      </a:lnTo>
                      <a:lnTo>
                        <a:pt x="18" y="43"/>
                      </a:lnTo>
                      <a:lnTo>
                        <a:pt x="23" y="54"/>
                      </a:lnTo>
                      <a:lnTo>
                        <a:pt x="22" y="54"/>
                      </a:lnTo>
                      <a:lnTo>
                        <a:pt x="31" y="74"/>
                      </a:lnTo>
                      <a:lnTo>
                        <a:pt x="31" y="72"/>
                      </a:lnTo>
                      <a:lnTo>
                        <a:pt x="31" y="74"/>
                      </a:lnTo>
                      <a:lnTo>
                        <a:pt x="36" y="77"/>
                      </a:lnTo>
                      <a:lnTo>
                        <a:pt x="40" y="80"/>
                      </a:lnTo>
                      <a:lnTo>
                        <a:pt x="47" y="81"/>
                      </a:lnTo>
                      <a:lnTo>
                        <a:pt x="52" y="81"/>
                      </a:lnTo>
                      <a:lnTo>
                        <a:pt x="57" y="77"/>
                      </a:lnTo>
                      <a:lnTo>
                        <a:pt x="60" y="72"/>
                      </a:lnTo>
                      <a:lnTo>
                        <a:pt x="61" y="68"/>
                      </a:lnTo>
                      <a:lnTo>
                        <a:pt x="58" y="60"/>
                      </a:lnTo>
                      <a:lnTo>
                        <a:pt x="51" y="52"/>
                      </a:lnTo>
                      <a:lnTo>
                        <a:pt x="42" y="45"/>
                      </a:lnTo>
                      <a:lnTo>
                        <a:pt x="32" y="39"/>
                      </a:lnTo>
                      <a:lnTo>
                        <a:pt x="24" y="33"/>
                      </a:lnTo>
                      <a:lnTo>
                        <a:pt x="23" y="31"/>
                      </a:lnTo>
                      <a:lnTo>
                        <a:pt x="20" y="28"/>
                      </a:lnTo>
                      <a:lnTo>
                        <a:pt x="17" y="22"/>
                      </a:lnTo>
                      <a:lnTo>
                        <a:pt x="18" y="22"/>
                      </a:lnTo>
                      <a:lnTo>
                        <a:pt x="12" y="16"/>
                      </a:lnTo>
                      <a:close/>
                      <a:moveTo>
                        <a:pt x="5" y="0"/>
                      </a:moveTo>
                      <a:lnTo>
                        <a:pt x="22" y="17"/>
                      </a:lnTo>
                      <a:lnTo>
                        <a:pt x="22" y="18"/>
                      </a:lnTo>
                      <a:lnTo>
                        <a:pt x="25" y="24"/>
                      </a:lnTo>
                      <a:lnTo>
                        <a:pt x="28" y="28"/>
                      </a:lnTo>
                      <a:lnTo>
                        <a:pt x="36" y="34"/>
                      </a:lnTo>
                      <a:lnTo>
                        <a:pt x="46" y="40"/>
                      </a:lnTo>
                      <a:lnTo>
                        <a:pt x="55" y="47"/>
                      </a:lnTo>
                      <a:lnTo>
                        <a:pt x="55" y="48"/>
                      </a:lnTo>
                      <a:lnTo>
                        <a:pt x="63" y="57"/>
                      </a:lnTo>
                      <a:lnTo>
                        <a:pt x="64" y="57"/>
                      </a:lnTo>
                      <a:lnTo>
                        <a:pt x="68" y="65"/>
                      </a:lnTo>
                      <a:lnTo>
                        <a:pt x="68" y="68"/>
                      </a:lnTo>
                      <a:lnTo>
                        <a:pt x="66" y="75"/>
                      </a:lnTo>
                      <a:lnTo>
                        <a:pt x="65" y="75"/>
                      </a:lnTo>
                      <a:lnTo>
                        <a:pt x="65" y="76"/>
                      </a:lnTo>
                      <a:lnTo>
                        <a:pt x="61" y="82"/>
                      </a:lnTo>
                      <a:lnTo>
                        <a:pt x="55" y="86"/>
                      </a:lnTo>
                      <a:lnTo>
                        <a:pt x="54" y="87"/>
                      </a:lnTo>
                      <a:lnTo>
                        <a:pt x="46" y="87"/>
                      </a:lnTo>
                      <a:lnTo>
                        <a:pt x="38" y="86"/>
                      </a:lnTo>
                      <a:lnTo>
                        <a:pt x="37" y="85"/>
                      </a:lnTo>
                      <a:lnTo>
                        <a:pt x="37" y="86"/>
                      </a:lnTo>
                      <a:lnTo>
                        <a:pt x="32" y="83"/>
                      </a:lnTo>
                      <a:lnTo>
                        <a:pt x="34" y="83"/>
                      </a:lnTo>
                      <a:lnTo>
                        <a:pt x="32" y="82"/>
                      </a:lnTo>
                      <a:lnTo>
                        <a:pt x="28" y="79"/>
                      </a:lnTo>
                      <a:lnTo>
                        <a:pt x="26" y="79"/>
                      </a:lnTo>
                      <a:lnTo>
                        <a:pt x="26" y="77"/>
                      </a:lnTo>
                      <a:lnTo>
                        <a:pt x="25" y="74"/>
                      </a:lnTo>
                      <a:lnTo>
                        <a:pt x="17" y="57"/>
                      </a:lnTo>
                      <a:lnTo>
                        <a:pt x="12" y="46"/>
                      </a:lnTo>
                      <a:lnTo>
                        <a:pt x="11" y="37"/>
                      </a:lnTo>
                      <a:lnTo>
                        <a:pt x="11" y="30"/>
                      </a:lnTo>
                      <a:lnTo>
                        <a:pt x="7" y="20"/>
                      </a:lnTo>
                      <a:lnTo>
                        <a:pt x="5" y="13"/>
                      </a:lnTo>
                      <a:lnTo>
                        <a:pt x="1" y="7"/>
                      </a:lnTo>
                      <a:lnTo>
                        <a:pt x="1" y="6"/>
                      </a:lnTo>
                      <a:lnTo>
                        <a:pt x="0" y="2"/>
                      </a:lnTo>
                      <a:lnTo>
                        <a:pt x="5"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3" name="Freeform 45"/>
                <p:cNvSpPr>
                  <a:spLocks/>
                </p:cNvSpPr>
                <p:nvPr/>
              </p:nvSpPr>
              <p:spPr bwMode="auto">
                <a:xfrm>
                  <a:off x="6634983" y="3566236"/>
                  <a:ext cx="98425" cy="130175"/>
                </a:xfrm>
                <a:custGeom>
                  <a:avLst/>
                  <a:gdLst/>
                  <a:ahLst/>
                  <a:cxnLst>
                    <a:cxn ang="0">
                      <a:pos x="0" y="0"/>
                    </a:cxn>
                    <a:cxn ang="0">
                      <a:pos x="1" y="3"/>
                    </a:cxn>
                    <a:cxn ang="0">
                      <a:pos x="17" y="18"/>
                    </a:cxn>
                    <a:cxn ang="0">
                      <a:pos x="21" y="24"/>
                    </a:cxn>
                    <a:cxn ang="0">
                      <a:pos x="23" y="29"/>
                    </a:cxn>
                    <a:cxn ang="0">
                      <a:pos x="32" y="35"/>
                    </a:cxn>
                    <a:cxn ang="0">
                      <a:pos x="41" y="41"/>
                    </a:cxn>
                    <a:cxn ang="0">
                      <a:pos x="51" y="49"/>
                    </a:cxn>
                    <a:cxn ang="0">
                      <a:pos x="58" y="57"/>
                    </a:cxn>
                    <a:cxn ang="0">
                      <a:pos x="62" y="65"/>
                    </a:cxn>
                    <a:cxn ang="0">
                      <a:pos x="61" y="73"/>
                    </a:cxn>
                    <a:cxn ang="0">
                      <a:pos x="57" y="79"/>
                    </a:cxn>
                    <a:cxn ang="0">
                      <a:pos x="51" y="82"/>
                    </a:cxn>
                    <a:cxn ang="0">
                      <a:pos x="44" y="82"/>
                    </a:cxn>
                    <a:cxn ang="0">
                      <a:pos x="36" y="81"/>
                    </a:cxn>
                    <a:cxn ang="0">
                      <a:pos x="32" y="79"/>
                    </a:cxn>
                    <a:cxn ang="0">
                      <a:pos x="27" y="75"/>
                    </a:cxn>
                    <a:cxn ang="0">
                      <a:pos x="26" y="71"/>
                    </a:cxn>
                    <a:cxn ang="0">
                      <a:pos x="17" y="55"/>
                    </a:cxn>
                    <a:cxn ang="0">
                      <a:pos x="12" y="44"/>
                    </a:cxn>
                    <a:cxn ang="0">
                      <a:pos x="11" y="35"/>
                    </a:cxn>
                    <a:cxn ang="0">
                      <a:pos x="11" y="28"/>
                    </a:cxn>
                    <a:cxn ang="0">
                      <a:pos x="7" y="18"/>
                    </a:cxn>
                    <a:cxn ang="0">
                      <a:pos x="5" y="10"/>
                    </a:cxn>
                    <a:cxn ang="0">
                      <a:pos x="1" y="4"/>
                    </a:cxn>
                    <a:cxn ang="0">
                      <a:pos x="0" y="0"/>
                    </a:cxn>
                  </a:cxnLst>
                  <a:rect l="0" t="0" r="r" b="b"/>
                  <a:pathLst>
                    <a:path w="62" h="82">
                      <a:moveTo>
                        <a:pt x="0" y="0"/>
                      </a:moveTo>
                      <a:lnTo>
                        <a:pt x="1" y="3"/>
                      </a:lnTo>
                      <a:lnTo>
                        <a:pt x="17" y="18"/>
                      </a:lnTo>
                      <a:lnTo>
                        <a:pt x="21" y="24"/>
                      </a:lnTo>
                      <a:lnTo>
                        <a:pt x="23" y="29"/>
                      </a:lnTo>
                      <a:lnTo>
                        <a:pt x="32" y="35"/>
                      </a:lnTo>
                      <a:lnTo>
                        <a:pt x="41" y="41"/>
                      </a:lnTo>
                      <a:lnTo>
                        <a:pt x="51" y="49"/>
                      </a:lnTo>
                      <a:lnTo>
                        <a:pt x="58" y="57"/>
                      </a:lnTo>
                      <a:lnTo>
                        <a:pt x="62" y="65"/>
                      </a:lnTo>
                      <a:lnTo>
                        <a:pt x="61" y="73"/>
                      </a:lnTo>
                      <a:lnTo>
                        <a:pt x="57" y="79"/>
                      </a:lnTo>
                      <a:lnTo>
                        <a:pt x="51" y="82"/>
                      </a:lnTo>
                      <a:lnTo>
                        <a:pt x="44" y="82"/>
                      </a:lnTo>
                      <a:lnTo>
                        <a:pt x="36" y="81"/>
                      </a:lnTo>
                      <a:lnTo>
                        <a:pt x="32" y="79"/>
                      </a:lnTo>
                      <a:lnTo>
                        <a:pt x="27" y="75"/>
                      </a:lnTo>
                      <a:lnTo>
                        <a:pt x="26" y="71"/>
                      </a:lnTo>
                      <a:lnTo>
                        <a:pt x="17" y="55"/>
                      </a:lnTo>
                      <a:lnTo>
                        <a:pt x="12" y="44"/>
                      </a:lnTo>
                      <a:lnTo>
                        <a:pt x="11" y="35"/>
                      </a:lnTo>
                      <a:lnTo>
                        <a:pt x="11" y="28"/>
                      </a:lnTo>
                      <a:lnTo>
                        <a:pt x="7" y="18"/>
                      </a:lnTo>
                      <a:lnTo>
                        <a:pt x="5" y="10"/>
                      </a:lnTo>
                      <a:lnTo>
                        <a:pt x="1" y="4"/>
                      </a:lnTo>
                      <a:lnTo>
                        <a:pt x="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4" name="Freeform 46"/>
                <p:cNvSpPr>
                  <a:spLocks noEditPoints="1"/>
                </p:cNvSpPr>
                <p:nvPr/>
              </p:nvSpPr>
              <p:spPr bwMode="auto">
                <a:xfrm>
                  <a:off x="6631808" y="3564648"/>
                  <a:ext cx="107950" cy="138113"/>
                </a:xfrm>
                <a:custGeom>
                  <a:avLst/>
                  <a:gdLst/>
                  <a:ahLst/>
                  <a:cxnLst>
                    <a:cxn ang="0">
                      <a:pos x="13" y="18"/>
                    </a:cxn>
                    <a:cxn ang="0">
                      <a:pos x="17" y="36"/>
                    </a:cxn>
                    <a:cxn ang="0">
                      <a:pos x="23" y="54"/>
                    </a:cxn>
                    <a:cxn ang="0">
                      <a:pos x="31" y="74"/>
                    </a:cxn>
                    <a:cxn ang="0">
                      <a:pos x="31" y="74"/>
                    </a:cxn>
                    <a:cxn ang="0">
                      <a:pos x="40" y="80"/>
                    </a:cxn>
                    <a:cxn ang="0">
                      <a:pos x="52" y="81"/>
                    </a:cxn>
                    <a:cxn ang="0">
                      <a:pos x="60" y="72"/>
                    </a:cxn>
                    <a:cxn ang="0">
                      <a:pos x="58" y="60"/>
                    </a:cxn>
                    <a:cxn ang="0">
                      <a:pos x="42" y="45"/>
                    </a:cxn>
                    <a:cxn ang="0">
                      <a:pos x="24" y="33"/>
                    </a:cxn>
                    <a:cxn ang="0">
                      <a:pos x="20" y="28"/>
                    </a:cxn>
                    <a:cxn ang="0">
                      <a:pos x="18" y="22"/>
                    </a:cxn>
                    <a:cxn ang="0">
                      <a:pos x="5" y="0"/>
                    </a:cxn>
                    <a:cxn ang="0">
                      <a:pos x="22" y="18"/>
                    </a:cxn>
                    <a:cxn ang="0">
                      <a:pos x="28" y="28"/>
                    </a:cxn>
                    <a:cxn ang="0">
                      <a:pos x="46" y="40"/>
                    </a:cxn>
                    <a:cxn ang="0">
                      <a:pos x="55" y="48"/>
                    </a:cxn>
                    <a:cxn ang="0">
                      <a:pos x="64" y="57"/>
                    </a:cxn>
                    <a:cxn ang="0">
                      <a:pos x="68" y="68"/>
                    </a:cxn>
                    <a:cxn ang="0">
                      <a:pos x="65" y="75"/>
                    </a:cxn>
                    <a:cxn ang="0">
                      <a:pos x="61" y="82"/>
                    </a:cxn>
                    <a:cxn ang="0">
                      <a:pos x="54" y="87"/>
                    </a:cxn>
                    <a:cxn ang="0">
                      <a:pos x="38" y="86"/>
                    </a:cxn>
                    <a:cxn ang="0">
                      <a:pos x="37" y="86"/>
                    </a:cxn>
                    <a:cxn ang="0">
                      <a:pos x="34" y="83"/>
                    </a:cxn>
                    <a:cxn ang="0">
                      <a:pos x="28" y="79"/>
                    </a:cxn>
                    <a:cxn ang="0">
                      <a:pos x="26" y="77"/>
                    </a:cxn>
                    <a:cxn ang="0">
                      <a:pos x="17" y="57"/>
                    </a:cxn>
                    <a:cxn ang="0">
                      <a:pos x="11" y="37"/>
                    </a:cxn>
                    <a:cxn ang="0">
                      <a:pos x="7" y="20"/>
                    </a:cxn>
                    <a:cxn ang="0">
                      <a:pos x="1" y="7"/>
                    </a:cxn>
                    <a:cxn ang="0">
                      <a:pos x="0" y="2"/>
                    </a:cxn>
                  </a:cxnLst>
                  <a:rect l="0" t="0" r="r" b="b"/>
                  <a:pathLst>
                    <a:path w="68" h="87">
                      <a:moveTo>
                        <a:pt x="12" y="16"/>
                      </a:moveTo>
                      <a:lnTo>
                        <a:pt x="13" y="18"/>
                      </a:lnTo>
                      <a:lnTo>
                        <a:pt x="17" y="28"/>
                      </a:lnTo>
                      <a:lnTo>
                        <a:pt x="17" y="36"/>
                      </a:lnTo>
                      <a:lnTo>
                        <a:pt x="18" y="43"/>
                      </a:lnTo>
                      <a:lnTo>
                        <a:pt x="23" y="54"/>
                      </a:lnTo>
                      <a:lnTo>
                        <a:pt x="22" y="54"/>
                      </a:lnTo>
                      <a:lnTo>
                        <a:pt x="31" y="74"/>
                      </a:lnTo>
                      <a:lnTo>
                        <a:pt x="31" y="72"/>
                      </a:lnTo>
                      <a:lnTo>
                        <a:pt x="31" y="74"/>
                      </a:lnTo>
                      <a:lnTo>
                        <a:pt x="36" y="77"/>
                      </a:lnTo>
                      <a:lnTo>
                        <a:pt x="40" y="80"/>
                      </a:lnTo>
                      <a:lnTo>
                        <a:pt x="47" y="81"/>
                      </a:lnTo>
                      <a:lnTo>
                        <a:pt x="52" y="81"/>
                      </a:lnTo>
                      <a:lnTo>
                        <a:pt x="57" y="77"/>
                      </a:lnTo>
                      <a:lnTo>
                        <a:pt x="60" y="72"/>
                      </a:lnTo>
                      <a:lnTo>
                        <a:pt x="61" y="68"/>
                      </a:lnTo>
                      <a:lnTo>
                        <a:pt x="58" y="60"/>
                      </a:lnTo>
                      <a:lnTo>
                        <a:pt x="51" y="52"/>
                      </a:lnTo>
                      <a:lnTo>
                        <a:pt x="42" y="45"/>
                      </a:lnTo>
                      <a:lnTo>
                        <a:pt x="32" y="39"/>
                      </a:lnTo>
                      <a:lnTo>
                        <a:pt x="24" y="33"/>
                      </a:lnTo>
                      <a:lnTo>
                        <a:pt x="23" y="31"/>
                      </a:lnTo>
                      <a:lnTo>
                        <a:pt x="20" y="28"/>
                      </a:lnTo>
                      <a:lnTo>
                        <a:pt x="17" y="22"/>
                      </a:lnTo>
                      <a:lnTo>
                        <a:pt x="18" y="22"/>
                      </a:lnTo>
                      <a:lnTo>
                        <a:pt x="12" y="16"/>
                      </a:lnTo>
                      <a:close/>
                      <a:moveTo>
                        <a:pt x="5" y="0"/>
                      </a:moveTo>
                      <a:lnTo>
                        <a:pt x="22" y="17"/>
                      </a:lnTo>
                      <a:lnTo>
                        <a:pt x="22" y="18"/>
                      </a:lnTo>
                      <a:lnTo>
                        <a:pt x="25" y="24"/>
                      </a:lnTo>
                      <a:lnTo>
                        <a:pt x="28" y="28"/>
                      </a:lnTo>
                      <a:lnTo>
                        <a:pt x="36" y="34"/>
                      </a:lnTo>
                      <a:lnTo>
                        <a:pt x="46" y="40"/>
                      </a:lnTo>
                      <a:lnTo>
                        <a:pt x="55" y="47"/>
                      </a:lnTo>
                      <a:lnTo>
                        <a:pt x="55" y="48"/>
                      </a:lnTo>
                      <a:lnTo>
                        <a:pt x="63" y="57"/>
                      </a:lnTo>
                      <a:lnTo>
                        <a:pt x="64" y="57"/>
                      </a:lnTo>
                      <a:lnTo>
                        <a:pt x="68" y="65"/>
                      </a:lnTo>
                      <a:lnTo>
                        <a:pt x="68" y="68"/>
                      </a:lnTo>
                      <a:lnTo>
                        <a:pt x="66" y="75"/>
                      </a:lnTo>
                      <a:lnTo>
                        <a:pt x="65" y="75"/>
                      </a:lnTo>
                      <a:lnTo>
                        <a:pt x="65" y="76"/>
                      </a:lnTo>
                      <a:lnTo>
                        <a:pt x="61" y="82"/>
                      </a:lnTo>
                      <a:lnTo>
                        <a:pt x="55" y="86"/>
                      </a:lnTo>
                      <a:lnTo>
                        <a:pt x="54" y="87"/>
                      </a:lnTo>
                      <a:lnTo>
                        <a:pt x="46" y="87"/>
                      </a:lnTo>
                      <a:lnTo>
                        <a:pt x="38" y="86"/>
                      </a:lnTo>
                      <a:lnTo>
                        <a:pt x="37" y="85"/>
                      </a:lnTo>
                      <a:lnTo>
                        <a:pt x="37" y="86"/>
                      </a:lnTo>
                      <a:lnTo>
                        <a:pt x="32" y="83"/>
                      </a:lnTo>
                      <a:lnTo>
                        <a:pt x="34" y="83"/>
                      </a:lnTo>
                      <a:lnTo>
                        <a:pt x="32" y="82"/>
                      </a:lnTo>
                      <a:lnTo>
                        <a:pt x="28" y="79"/>
                      </a:lnTo>
                      <a:lnTo>
                        <a:pt x="26" y="79"/>
                      </a:lnTo>
                      <a:lnTo>
                        <a:pt x="26" y="77"/>
                      </a:lnTo>
                      <a:lnTo>
                        <a:pt x="25" y="74"/>
                      </a:lnTo>
                      <a:lnTo>
                        <a:pt x="17" y="57"/>
                      </a:lnTo>
                      <a:lnTo>
                        <a:pt x="12" y="46"/>
                      </a:lnTo>
                      <a:lnTo>
                        <a:pt x="11" y="37"/>
                      </a:lnTo>
                      <a:lnTo>
                        <a:pt x="11" y="30"/>
                      </a:lnTo>
                      <a:lnTo>
                        <a:pt x="7" y="20"/>
                      </a:lnTo>
                      <a:lnTo>
                        <a:pt x="5" y="13"/>
                      </a:lnTo>
                      <a:lnTo>
                        <a:pt x="1" y="7"/>
                      </a:lnTo>
                      <a:lnTo>
                        <a:pt x="1" y="6"/>
                      </a:lnTo>
                      <a:lnTo>
                        <a:pt x="0" y="2"/>
                      </a:lnTo>
                      <a:lnTo>
                        <a:pt x="5"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5" name="Freeform 47"/>
                <p:cNvSpPr>
                  <a:spLocks/>
                </p:cNvSpPr>
                <p:nvPr/>
              </p:nvSpPr>
              <p:spPr bwMode="auto">
                <a:xfrm>
                  <a:off x="6407970" y="3383673"/>
                  <a:ext cx="63500" cy="53975"/>
                </a:xfrm>
                <a:custGeom>
                  <a:avLst/>
                  <a:gdLst/>
                  <a:ahLst/>
                  <a:cxnLst>
                    <a:cxn ang="0">
                      <a:pos x="19" y="0"/>
                    </a:cxn>
                    <a:cxn ang="0">
                      <a:pos x="39" y="7"/>
                    </a:cxn>
                    <a:cxn ang="0">
                      <a:pos x="40" y="27"/>
                    </a:cxn>
                    <a:cxn ang="0">
                      <a:pos x="17" y="34"/>
                    </a:cxn>
                    <a:cxn ang="0">
                      <a:pos x="0" y="24"/>
                    </a:cxn>
                    <a:cxn ang="0">
                      <a:pos x="19" y="0"/>
                    </a:cxn>
                  </a:cxnLst>
                  <a:rect l="0" t="0" r="r" b="b"/>
                  <a:pathLst>
                    <a:path w="40" h="34">
                      <a:moveTo>
                        <a:pt x="19" y="0"/>
                      </a:moveTo>
                      <a:lnTo>
                        <a:pt x="39" y="7"/>
                      </a:lnTo>
                      <a:lnTo>
                        <a:pt x="40" y="27"/>
                      </a:lnTo>
                      <a:lnTo>
                        <a:pt x="17" y="34"/>
                      </a:lnTo>
                      <a:lnTo>
                        <a:pt x="0" y="24"/>
                      </a:lnTo>
                      <a:lnTo>
                        <a:pt x="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6" name="Freeform 48"/>
                <p:cNvSpPr>
                  <a:spLocks noEditPoints="1"/>
                </p:cNvSpPr>
                <p:nvPr/>
              </p:nvSpPr>
              <p:spPr bwMode="auto">
                <a:xfrm>
                  <a:off x="6401620" y="3377323"/>
                  <a:ext cx="76200" cy="66675"/>
                </a:xfrm>
                <a:custGeom>
                  <a:avLst/>
                  <a:gdLst/>
                  <a:ahLst/>
                  <a:cxnLst>
                    <a:cxn ang="0">
                      <a:pos x="24" y="8"/>
                    </a:cxn>
                    <a:cxn ang="0">
                      <a:pos x="9" y="28"/>
                    </a:cxn>
                    <a:cxn ang="0">
                      <a:pos x="23" y="36"/>
                    </a:cxn>
                    <a:cxn ang="0">
                      <a:pos x="42" y="30"/>
                    </a:cxn>
                    <a:cxn ang="0">
                      <a:pos x="41" y="14"/>
                    </a:cxn>
                    <a:cxn ang="0">
                      <a:pos x="24" y="8"/>
                    </a:cxn>
                    <a:cxn ang="0">
                      <a:pos x="21" y="0"/>
                    </a:cxn>
                    <a:cxn ang="0">
                      <a:pos x="24" y="2"/>
                    </a:cxn>
                    <a:cxn ang="0">
                      <a:pos x="44" y="9"/>
                    </a:cxn>
                    <a:cxn ang="0">
                      <a:pos x="46" y="9"/>
                    </a:cxn>
                    <a:cxn ang="0">
                      <a:pos x="47" y="11"/>
                    </a:cxn>
                    <a:cxn ang="0">
                      <a:pos x="48" y="31"/>
                    </a:cxn>
                    <a:cxn ang="0">
                      <a:pos x="48" y="33"/>
                    </a:cxn>
                    <a:cxn ang="0">
                      <a:pos x="46" y="34"/>
                    </a:cxn>
                    <a:cxn ang="0">
                      <a:pos x="23" y="42"/>
                    </a:cxn>
                    <a:cxn ang="0">
                      <a:pos x="21" y="42"/>
                    </a:cxn>
                    <a:cxn ang="0">
                      <a:pos x="20" y="40"/>
                    </a:cxn>
                    <a:cxn ang="0">
                      <a:pos x="3" y="31"/>
                    </a:cxn>
                    <a:cxn ang="0">
                      <a:pos x="0" y="30"/>
                    </a:cxn>
                    <a:cxn ang="0">
                      <a:pos x="2" y="27"/>
                    </a:cxn>
                    <a:cxn ang="0">
                      <a:pos x="20" y="3"/>
                    </a:cxn>
                    <a:cxn ang="0">
                      <a:pos x="21" y="0"/>
                    </a:cxn>
                  </a:cxnLst>
                  <a:rect l="0" t="0" r="r" b="b"/>
                  <a:pathLst>
                    <a:path w="48" h="42">
                      <a:moveTo>
                        <a:pt x="24" y="8"/>
                      </a:moveTo>
                      <a:lnTo>
                        <a:pt x="9" y="28"/>
                      </a:lnTo>
                      <a:lnTo>
                        <a:pt x="23" y="36"/>
                      </a:lnTo>
                      <a:lnTo>
                        <a:pt x="42" y="30"/>
                      </a:lnTo>
                      <a:lnTo>
                        <a:pt x="41" y="14"/>
                      </a:lnTo>
                      <a:lnTo>
                        <a:pt x="24" y="8"/>
                      </a:lnTo>
                      <a:close/>
                      <a:moveTo>
                        <a:pt x="21" y="0"/>
                      </a:moveTo>
                      <a:lnTo>
                        <a:pt x="24" y="2"/>
                      </a:lnTo>
                      <a:lnTo>
                        <a:pt x="44" y="9"/>
                      </a:lnTo>
                      <a:lnTo>
                        <a:pt x="46" y="9"/>
                      </a:lnTo>
                      <a:lnTo>
                        <a:pt x="47" y="11"/>
                      </a:lnTo>
                      <a:lnTo>
                        <a:pt x="48" y="31"/>
                      </a:lnTo>
                      <a:lnTo>
                        <a:pt x="48" y="33"/>
                      </a:lnTo>
                      <a:lnTo>
                        <a:pt x="46" y="34"/>
                      </a:lnTo>
                      <a:lnTo>
                        <a:pt x="23" y="42"/>
                      </a:lnTo>
                      <a:lnTo>
                        <a:pt x="21" y="42"/>
                      </a:lnTo>
                      <a:lnTo>
                        <a:pt x="20" y="40"/>
                      </a:lnTo>
                      <a:lnTo>
                        <a:pt x="3" y="31"/>
                      </a:lnTo>
                      <a:lnTo>
                        <a:pt x="0" y="30"/>
                      </a:lnTo>
                      <a:lnTo>
                        <a:pt x="2" y="27"/>
                      </a:lnTo>
                      <a:lnTo>
                        <a:pt x="20" y="3"/>
                      </a:lnTo>
                      <a:lnTo>
                        <a:pt x="2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7" name="Freeform 49"/>
                <p:cNvSpPr>
                  <a:spLocks/>
                </p:cNvSpPr>
                <p:nvPr/>
              </p:nvSpPr>
              <p:spPr bwMode="auto">
                <a:xfrm>
                  <a:off x="6407970" y="3383673"/>
                  <a:ext cx="63500" cy="53975"/>
                </a:xfrm>
                <a:custGeom>
                  <a:avLst/>
                  <a:gdLst/>
                  <a:ahLst/>
                  <a:cxnLst>
                    <a:cxn ang="0">
                      <a:pos x="19" y="0"/>
                    </a:cxn>
                    <a:cxn ang="0">
                      <a:pos x="39" y="7"/>
                    </a:cxn>
                    <a:cxn ang="0">
                      <a:pos x="40" y="27"/>
                    </a:cxn>
                    <a:cxn ang="0">
                      <a:pos x="17" y="34"/>
                    </a:cxn>
                    <a:cxn ang="0">
                      <a:pos x="0" y="24"/>
                    </a:cxn>
                    <a:cxn ang="0">
                      <a:pos x="19" y="0"/>
                    </a:cxn>
                  </a:cxnLst>
                  <a:rect l="0" t="0" r="r" b="b"/>
                  <a:pathLst>
                    <a:path w="40" h="34">
                      <a:moveTo>
                        <a:pt x="19" y="0"/>
                      </a:moveTo>
                      <a:lnTo>
                        <a:pt x="39" y="7"/>
                      </a:lnTo>
                      <a:lnTo>
                        <a:pt x="40" y="27"/>
                      </a:lnTo>
                      <a:lnTo>
                        <a:pt x="17" y="34"/>
                      </a:lnTo>
                      <a:lnTo>
                        <a:pt x="0" y="24"/>
                      </a:lnTo>
                      <a:lnTo>
                        <a:pt x="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8" name="Freeform 50"/>
                <p:cNvSpPr>
                  <a:spLocks noEditPoints="1"/>
                </p:cNvSpPr>
                <p:nvPr/>
              </p:nvSpPr>
              <p:spPr bwMode="auto">
                <a:xfrm>
                  <a:off x="6404795" y="3377323"/>
                  <a:ext cx="73025" cy="66675"/>
                </a:xfrm>
                <a:custGeom>
                  <a:avLst/>
                  <a:gdLst/>
                  <a:ahLst/>
                  <a:cxnLst>
                    <a:cxn ang="0">
                      <a:pos x="22" y="8"/>
                    </a:cxn>
                    <a:cxn ang="0">
                      <a:pos x="7" y="28"/>
                    </a:cxn>
                    <a:cxn ang="0">
                      <a:pos x="21" y="36"/>
                    </a:cxn>
                    <a:cxn ang="0">
                      <a:pos x="40" y="30"/>
                    </a:cxn>
                    <a:cxn ang="0">
                      <a:pos x="39" y="14"/>
                    </a:cxn>
                    <a:cxn ang="0">
                      <a:pos x="22" y="8"/>
                    </a:cxn>
                    <a:cxn ang="0">
                      <a:pos x="19" y="0"/>
                    </a:cxn>
                    <a:cxn ang="0">
                      <a:pos x="22" y="2"/>
                    </a:cxn>
                    <a:cxn ang="0">
                      <a:pos x="42" y="9"/>
                    </a:cxn>
                    <a:cxn ang="0">
                      <a:pos x="44" y="9"/>
                    </a:cxn>
                    <a:cxn ang="0">
                      <a:pos x="45" y="11"/>
                    </a:cxn>
                    <a:cxn ang="0">
                      <a:pos x="46" y="31"/>
                    </a:cxn>
                    <a:cxn ang="0">
                      <a:pos x="46" y="33"/>
                    </a:cxn>
                    <a:cxn ang="0">
                      <a:pos x="44" y="34"/>
                    </a:cxn>
                    <a:cxn ang="0">
                      <a:pos x="21" y="42"/>
                    </a:cxn>
                    <a:cxn ang="0">
                      <a:pos x="19" y="42"/>
                    </a:cxn>
                    <a:cxn ang="0">
                      <a:pos x="18" y="40"/>
                    </a:cxn>
                    <a:cxn ang="0">
                      <a:pos x="1" y="31"/>
                    </a:cxn>
                    <a:cxn ang="0">
                      <a:pos x="2" y="28"/>
                    </a:cxn>
                    <a:cxn ang="0">
                      <a:pos x="0" y="27"/>
                    </a:cxn>
                    <a:cxn ang="0">
                      <a:pos x="18" y="3"/>
                    </a:cxn>
                    <a:cxn ang="0">
                      <a:pos x="19" y="0"/>
                    </a:cxn>
                  </a:cxnLst>
                  <a:rect l="0" t="0" r="r" b="b"/>
                  <a:pathLst>
                    <a:path w="46" h="42">
                      <a:moveTo>
                        <a:pt x="22" y="8"/>
                      </a:moveTo>
                      <a:lnTo>
                        <a:pt x="7" y="28"/>
                      </a:lnTo>
                      <a:lnTo>
                        <a:pt x="21" y="36"/>
                      </a:lnTo>
                      <a:lnTo>
                        <a:pt x="40" y="30"/>
                      </a:lnTo>
                      <a:lnTo>
                        <a:pt x="39" y="14"/>
                      </a:lnTo>
                      <a:lnTo>
                        <a:pt x="22" y="8"/>
                      </a:lnTo>
                      <a:close/>
                      <a:moveTo>
                        <a:pt x="19" y="0"/>
                      </a:moveTo>
                      <a:lnTo>
                        <a:pt x="22" y="2"/>
                      </a:lnTo>
                      <a:lnTo>
                        <a:pt x="42" y="9"/>
                      </a:lnTo>
                      <a:lnTo>
                        <a:pt x="44" y="9"/>
                      </a:lnTo>
                      <a:lnTo>
                        <a:pt x="45" y="11"/>
                      </a:lnTo>
                      <a:lnTo>
                        <a:pt x="46" y="31"/>
                      </a:lnTo>
                      <a:lnTo>
                        <a:pt x="46" y="33"/>
                      </a:lnTo>
                      <a:lnTo>
                        <a:pt x="44" y="34"/>
                      </a:lnTo>
                      <a:lnTo>
                        <a:pt x="21" y="42"/>
                      </a:lnTo>
                      <a:lnTo>
                        <a:pt x="19" y="42"/>
                      </a:lnTo>
                      <a:lnTo>
                        <a:pt x="18" y="40"/>
                      </a:lnTo>
                      <a:lnTo>
                        <a:pt x="1" y="31"/>
                      </a:lnTo>
                      <a:lnTo>
                        <a:pt x="2" y="28"/>
                      </a:lnTo>
                      <a:lnTo>
                        <a:pt x="0" y="27"/>
                      </a:lnTo>
                      <a:lnTo>
                        <a:pt x="18" y="3"/>
                      </a:lnTo>
                      <a:lnTo>
                        <a:pt x="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99" name="Freeform 51"/>
                <p:cNvSpPr>
                  <a:spLocks/>
                </p:cNvSpPr>
                <p:nvPr/>
              </p:nvSpPr>
              <p:spPr bwMode="auto">
                <a:xfrm>
                  <a:off x="6500045" y="3412248"/>
                  <a:ext cx="61913" cy="88900"/>
                </a:xfrm>
                <a:custGeom>
                  <a:avLst/>
                  <a:gdLst/>
                  <a:ahLst/>
                  <a:cxnLst>
                    <a:cxn ang="0">
                      <a:pos x="19" y="0"/>
                    </a:cxn>
                    <a:cxn ang="0">
                      <a:pos x="34" y="26"/>
                    </a:cxn>
                    <a:cxn ang="0">
                      <a:pos x="39" y="56"/>
                    </a:cxn>
                    <a:cxn ang="0">
                      <a:pos x="19" y="41"/>
                    </a:cxn>
                    <a:cxn ang="0">
                      <a:pos x="0" y="22"/>
                    </a:cxn>
                    <a:cxn ang="0">
                      <a:pos x="19" y="0"/>
                    </a:cxn>
                  </a:cxnLst>
                  <a:rect l="0" t="0" r="r" b="b"/>
                  <a:pathLst>
                    <a:path w="39" h="56">
                      <a:moveTo>
                        <a:pt x="19" y="0"/>
                      </a:moveTo>
                      <a:lnTo>
                        <a:pt x="34" y="26"/>
                      </a:lnTo>
                      <a:lnTo>
                        <a:pt x="39" y="56"/>
                      </a:lnTo>
                      <a:lnTo>
                        <a:pt x="19" y="41"/>
                      </a:lnTo>
                      <a:lnTo>
                        <a:pt x="0" y="22"/>
                      </a:lnTo>
                      <a:lnTo>
                        <a:pt x="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0" name="Freeform 52"/>
                <p:cNvSpPr>
                  <a:spLocks noEditPoints="1"/>
                </p:cNvSpPr>
                <p:nvPr/>
              </p:nvSpPr>
              <p:spPr bwMode="auto">
                <a:xfrm>
                  <a:off x="6495283" y="3404311"/>
                  <a:ext cx="73025" cy="107950"/>
                </a:xfrm>
                <a:custGeom>
                  <a:avLst/>
                  <a:gdLst/>
                  <a:ahLst/>
                  <a:cxnLst>
                    <a:cxn ang="0">
                      <a:pos x="22" y="11"/>
                    </a:cxn>
                    <a:cxn ang="0">
                      <a:pos x="7" y="27"/>
                    </a:cxn>
                    <a:cxn ang="0">
                      <a:pos x="24" y="44"/>
                    </a:cxn>
                    <a:cxn ang="0">
                      <a:pos x="39" y="54"/>
                    </a:cxn>
                    <a:cxn ang="0">
                      <a:pos x="35" y="33"/>
                    </a:cxn>
                    <a:cxn ang="0">
                      <a:pos x="22" y="11"/>
                    </a:cxn>
                    <a:cxn ang="0">
                      <a:pos x="22" y="0"/>
                    </a:cxn>
                    <a:cxn ang="0">
                      <a:pos x="24" y="4"/>
                    </a:cxn>
                    <a:cxn ang="0">
                      <a:pos x="40" y="29"/>
                    </a:cxn>
                    <a:cxn ang="0">
                      <a:pos x="41" y="31"/>
                    </a:cxn>
                    <a:cxn ang="0">
                      <a:pos x="46" y="61"/>
                    </a:cxn>
                    <a:cxn ang="0">
                      <a:pos x="46" y="68"/>
                    </a:cxn>
                    <a:cxn ang="0">
                      <a:pos x="41" y="63"/>
                    </a:cxn>
                    <a:cxn ang="0">
                      <a:pos x="20" y="49"/>
                    </a:cxn>
                    <a:cxn ang="0">
                      <a:pos x="19" y="49"/>
                    </a:cxn>
                    <a:cxn ang="0">
                      <a:pos x="1" y="29"/>
                    </a:cxn>
                    <a:cxn ang="0">
                      <a:pos x="0" y="27"/>
                    </a:cxn>
                    <a:cxn ang="0">
                      <a:pos x="1" y="26"/>
                    </a:cxn>
                    <a:cxn ang="0">
                      <a:pos x="19" y="4"/>
                    </a:cxn>
                    <a:cxn ang="0">
                      <a:pos x="22" y="0"/>
                    </a:cxn>
                  </a:cxnLst>
                  <a:rect l="0" t="0" r="r" b="b"/>
                  <a:pathLst>
                    <a:path w="46" h="68">
                      <a:moveTo>
                        <a:pt x="22" y="11"/>
                      </a:moveTo>
                      <a:lnTo>
                        <a:pt x="7" y="27"/>
                      </a:lnTo>
                      <a:lnTo>
                        <a:pt x="24" y="44"/>
                      </a:lnTo>
                      <a:lnTo>
                        <a:pt x="39" y="54"/>
                      </a:lnTo>
                      <a:lnTo>
                        <a:pt x="35" y="33"/>
                      </a:lnTo>
                      <a:lnTo>
                        <a:pt x="22" y="11"/>
                      </a:lnTo>
                      <a:close/>
                      <a:moveTo>
                        <a:pt x="22" y="0"/>
                      </a:moveTo>
                      <a:lnTo>
                        <a:pt x="24" y="4"/>
                      </a:lnTo>
                      <a:lnTo>
                        <a:pt x="40" y="29"/>
                      </a:lnTo>
                      <a:lnTo>
                        <a:pt x="41" y="31"/>
                      </a:lnTo>
                      <a:lnTo>
                        <a:pt x="46" y="61"/>
                      </a:lnTo>
                      <a:lnTo>
                        <a:pt x="46" y="68"/>
                      </a:lnTo>
                      <a:lnTo>
                        <a:pt x="41" y="63"/>
                      </a:lnTo>
                      <a:lnTo>
                        <a:pt x="20" y="49"/>
                      </a:lnTo>
                      <a:lnTo>
                        <a:pt x="19" y="49"/>
                      </a:lnTo>
                      <a:lnTo>
                        <a:pt x="1" y="29"/>
                      </a:lnTo>
                      <a:lnTo>
                        <a:pt x="0" y="27"/>
                      </a:lnTo>
                      <a:lnTo>
                        <a:pt x="1" y="26"/>
                      </a:lnTo>
                      <a:lnTo>
                        <a:pt x="19" y="4"/>
                      </a:lnTo>
                      <a:lnTo>
                        <a:pt x="2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1" name="Freeform 53"/>
                <p:cNvSpPr>
                  <a:spLocks/>
                </p:cNvSpPr>
                <p:nvPr/>
              </p:nvSpPr>
              <p:spPr bwMode="auto">
                <a:xfrm>
                  <a:off x="6500045" y="3412248"/>
                  <a:ext cx="61913" cy="88900"/>
                </a:xfrm>
                <a:custGeom>
                  <a:avLst/>
                  <a:gdLst/>
                  <a:ahLst/>
                  <a:cxnLst>
                    <a:cxn ang="0">
                      <a:pos x="19" y="0"/>
                    </a:cxn>
                    <a:cxn ang="0">
                      <a:pos x="34" y="26"/>
                    </a:cxn>
                    <a:cxn ang="0">
                      <a:pos x="39" y="56"/>
                    </a:cxn>
                    <a:cxn ang="0">
                      <a:pos x="19" y="41"/>
                    </a:cxn>
                    <a:cxn ang="0">
                      <a:pos x="0" y="22"/>
                    </a:cxn>
                    <a:cxn ang="0">
                      <a:pos x="19" y="0"/>
                    </a:cxn>
                  </a:cxnLst>
                  <a:rect l="0" t="0" r="r" b="b"/>
                  <a:pathLst>
                    <a:path w="39" h="56">
                      <a:moveTo>
                        <a:pt x="19" y="0"/>
                      </a:moveTo>
                      <a:lnTo>
                        <a:pt x="34" y="26"/>
                      </a:lnTo>
                      <a:lnTo>
                        <a:pt x="39" y="56"/>
                      </a:lnTo>
                      <a:lnTo>
                        <a:pt x="19" y="41"/>
                      </a:lnTo>
                      <a:lnTo>
                        <a:pt x="0" y="22"/>
                      </a:lnTo>
                      <a:lnTo>
                        <a:pt x="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2" name="Freeform 54"/>
                <p:cNvSpPr>
                  <a:spLocks noEditPoints="1"/>
                </p:cNvSpPr>
                <p:nvPr/>
              </p:nvSpPr>
              <p:spPr bwMode="auto">
                <a:xfrm>
                  <a:off x="6496870" y="3404311"/>
                  <a:ext cx="71438" cy="107950"/>
                </a:xfrm>
                <a:custGeom>
                  <a:avLst/>
                  <a:gdLst/>
                  <a:ahLst/>
                  <a:cxnLst>
                    <a:cxn ang="0">
                      <a:pos x="21" y="11"/>
                    </a:cxn>
                    <a:cxn ang="0">
                      <a:pos x="6" y="27"/>
                    </a:cxn>
                    <a:cxn ang="0">
                      <a:pos x="23" y="44"/>
                    </a:cxn>
                    <a:cxn ang="0">
                      <a:pos x="38" y="54"/>
                    </a:cxn>
                    <a:cxn ang="0">
                      <a:pos x="34" y="33"/>
                    </a:cxn>
                    <a:cxn ang="0">
                      <a:pos x="21" y="11"/>
                    </a:cxn>
                    <a:cxn ang="0">
                      <a:pos x="21" y="0"/>
                    </a:cxn>
                    <a:cxn ang="0">
                      <a:pos x="23" y="4"/>
                    </a:cxn>
                    <a:cxn ang="0">
                      <a:pos x="39" y="29"/>
                    </a:cxn>
                    <a:cxn ang="0">
                      <a:pos x="40" y="31"/>
                    </a:cxn>
                    <a:cxn ang="0">
                      <a:pos x="45" y="61"/>
                    </a:cxn>
                    <a:cxn ang="0">
                      <a:pos x="45" y="68"/>
                    </a:cxn>
                    <a:cxn ang="0">
                      <a:pos x="40" y="63"/>
                    </a:cxn>
                    <a:cxn ang="0">
                      <a:pos x="19" y="49"/>
                    </a:cxn>
                    <a:cxn ang="0">
                      <a:pos x="18" y="49"/>
                    </a:cxn>
                    <a:cxn ang="0">
                      <a:pos x="0" y="29"/>
                    </a:cxn>
                    <a:cxn ang="0">
                      <a:pos x="2" y="28"/>
                    </a:cxn>
                    <a:cxn ang="0">
                      <a:pos x="0" y="26"/>
                    </a:cxn>
                    <a:cxn ang="0">
                      <a:pos x="18" y="4"/>
                    </a:cxn>
                    <a:cxn ang="0">
                      <a:pos x="21" y="0"/>
                    </a:cxn>
                  </a:cxnLst>
                  <a:rect l="0" t="0" r="r" b="b"/>
                  <a:pathLst>
                    <a:path w="45" h="68">
                      <a:moveTo>
                        <a:pt x="21" y="11"/>
                      </a:moveTo>
                      <a:lnTo>
                        <a:pt x="6" y="27"/>
                      </a:lnTo>
                      <a:lnTo>
                        <a:pt x="23" y="44"/>
                      </a:lnTo>
                      <a:lnTo>
                        <a:pt x="38" y="54"/>
                      </a:lnTo>
                      <a:lnTo>
                        <a:pt x="34" y="33"/>
                      </a:lnTo>
                      <a:lnTo>
                        <a:pt x="21" y="11"/>
                      </a:lnTo>
                      <a:close/>
                      <a:moveTo>
                        <a:pt x="21" y="0"/>
                      </a:moveTo>
                      <a:lnTo>
                        <a:pt x="23" y="4"/>
                      </a:lnTo>
                      <a:lnTo>
                        <a:pt x="39" y="29"/>
                      </a:lnTo>
                      <a:lnTo>
                        <a:pt x="40" y="31"/>
                      </a:lnTo>
                      <a:lnTo>
                        <a:pt x="45" y="61"/>
                      </a:lnTo>
                      <a:lnTo>
                        <a:pt x="45" y="68"/>
                      </a:lnTo>
                      <a:lnTo>
                        <a:pt x="40" y="63"/>
                      </a:lnTo>
                      <a:lnTo>
                        <a:pt x="19" y="49"/>
                      </a:lnTo>
                      <a:lnTo>
                        <a:pt x="18" y="49"/>
                      </a:lnTo>
                      <a:lnTo>
                        <a:pt x="0" y="29"/>
                      </a:lnTo>
                      <a:lnTo>
                        <a:pt x="2" y="28"/>
                      </a:lnTo>
                      <a:lnTo>
                        <a:pt x="0" y="26"/>
                      </a:lnTo>
                      <a:lnTo>
                        <a:pt x="18" y="4"/>
                      </a:lnTo>
                      <a:lnTo>
                        <a:pt x="2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3" name="Freeform 55"/>
                <p:cNvSpPr>
                  <a:spLocks/>
                </p:cNvSpPr>
                <p:nvPr/>
              </p:nvSpPr>
              <p:spPr bwMode="auto">
                <a:xfrm>
                  <a:off x="5965058" y="2723273"/>
                  <a:ext cx="833438" cy="560388"/>
                </a:xfrm>
                <a:custGeom>
                  <a:avLst/>
                  <a:gdLst/>
                  <a:ahLst/>
                  <a:cxnLst>
                    <a:cxn ang="0">
                      <a:pos x="174" y="1"/>
                    </a:cxn>
                    <a:cxn ang="0">
                      <a:pos x="187" y="7"/>
                    </a:cxn>
                    <a:cxn ang="0">
                      <a:pos x="204" y="12"/>
                    </a:cxn>
                    <a:cxn ang="0">
                      <a:pos x="220" y="5"/>
                    </a:cxn>
                    <a:cxn ang="0">
                      <a:pos x="237" y="1"/>
                    </a:cxn>
                    <a:cxn ang="0">
                      <a:pos x="254" y="13"/>
                    </a:cxn>
                    <a:cxn ang="0">
                      <a:pos x="266" y="34"/>
                    </a:cxn>
                    <a:cxn ang="0">
                      <a:pos x="268" y="53"/>
                    </a:cxn>
                    <a:cxn ang="0">
                      <a:pos x="272" y="69"/>
                    </a:cxn>
                    <a:cxn ang="0">
                      <a:pos x="284" y="81"/>
                    </a:cxn>
                    <a:cxn ang="0">
                      <a:pos x="311" y="83"/>
                    </a:cxn>
                    <a:cxn ang="0">
                      <a:pos x="323" y="78"/>
                    </a:cxn>
                    <a:cxn ang="0">
                      <a:pos x="334" y="63"/>
                    </a:cxn>
                    <a:cxn ang="0">
                      <a:pos x="356" y="32"/>
                    </a:cxn>
                    <a:cxn ang="0">
                      <a:pos x="374" y="14"/>
                    </a:cxn>
                    <a:cxn ang="0">
                      <a:pos x="392" y="5"/>
                    </a:cxn>
                    <a:cxn ang="0">
                      <a:pos x="406" y="11"/>
                    </a:cxn>
                    <a:cxn ang="0">
                      <a:pos x="426" y="20"/>
                    </a:cxn>
                    <a:cxn ang="0">
                      <a:pos x="452" y="25"/>
                    </a:cxn>
                    <a:cxn ang="0">
                      <a:pos x="498" y="15"/>
                    </a:cxn>
                    <a:cxn ang="0">
                      <a:pos x="514" y="12"/>
                    </a:cxn>
                    <a:cxn ang="0">
                      <a:pos x="524" y="12"/>
                    </a:cxn>
                    <a:cxn ang="0">
                      <a:pos x="525" y="28"/>
                    </a:cxn>
                    <a:cxn ang="0">
                      <a:pos x="523" y="49"/>
                    </a:cxn>
                    <a:cxn ang="0">
                      <a:pos x="518" y="66"/>
                    </a:cxn>
                    <a:cxn ang="0">
                      <a:pos x="506" y="69"/>
                    </a:cxn>
                    <a:cxn ang="0">
                      <a:pos x="492" y="66"/>
                    </a:cxn>
                    <a:cxn ang="0">
                      <a:pos x="479" y="70"/>
                    </a:cxn>
                    <a:cxn ang="0">
                      <a:pos x="449" y="99"/>
                    </a:cxn>
                    <a:cxn ang="0">
                      <a:pos x="429" y="109"/>
                    </a:cxn>
                    <a:cxn ang="0">
                      <a:pos x="414" y="110"/>
                    </a:cxn>
                    <a:cxn ang="0">
                      <a:pos x="404" y="114"/>
                    </a:cxn>
                    <a:cxn ang="0">
                      <a:pos x="405" y="126"/>
                    </a:cxn>
                    <a:cxn ang="0">
                      <a:pos x="406" y="145"/>
                    </a:cxn>
                    <a:cxn ang="0">
                      <a:pos x="400" y="162"/>
                    </a:cxn>
                    <a:cxn ang="0">
                      <a:pos x="386" y="168"/>
                    </a:cxn>
                    <a:cxn ang="0">
                      <a:pos x="364" y="169"/>
                    </a:cxn>
                    <a:cxn ang="0">
                      <a:pos x="363" y="199"/>
                    </a:cxn>
                    <a:cxn ang="0">
                      <a:pos x="358" y="215"/>
                    </a:cxn>
                    <a:cxn ang="0">
                      <a:pos x="347" y="226"/>
                    </a:cxn>
                    <a:cxn ang="0">
                      <a:pos x="335" y="237"/>
                    </a:cxn>
                    <a:cxn ang="0">
                      <a:pos x="330" y="253"/>
                    </a:cxn>
                    <a:cxn ang="0">
                      <a:pos x="322" y="265"/>
                    </a:cxn>
                    <a:cxn ang="0">
                      <a:pos x="290" y="305"/>
                    </a:cxn>
                    <a:cxn ang="0">
                      <a:pos x="244" y="318"/>
                    </a:cxn>
                    <a:cxn ang="0">
                      <a:pos x="219" y="330"/>
                    </a:cxn>
                    <a:cxn ang="0">
                      <a:pos x="174" y="342"/>
                    </a:cxn>
                    <a:cxn ang="0">
                      <a:pos x="122" y="317"/>
                    </a:cxn>
                    <a:cxn ang="0">
                      <a:pos x="55" y="353"/>
                    </a:cxn>
                    <a:cxn ang="0">
                      <a:pos x="2" y="327"/>
                    </a:cxn>
                    <a:cxn ang="0">
                      <a:pos x="36" y="256"/>
                    </a:cxn>
                    <a:cxn ang="0">
                      <a:pos x="14" y="187"/>
                    </a:cxn>
                    <a:cxn ang="0">
                      <a:pos x="46" y="141"/>
                    </a:cxn>
                    <a:cxn ang="0">
                      <a:pos x="89" y="76"/>
                    </a:cxn>
                    <a:cxn ang="0">
                      <a:pos x="141" y="45"/>
                    </a:cxn>
                  </a:cxnLst>
                  <a:rect l="0" t="0" r="r" b="b"/>
                  <a:pathLst>
                    <a:path w="525" h="353">
                      <a:moveTo>
                        <a:pt x="172" y="0"/>
                      </a:moveTo>
                      <a:lnTo>
                        <a:pt x="174" y="1"/>
                      </a:lnTo>
                      <a:lnTo>
                        <a:pt x="180" y="5"/>
                      </a:lnTo>
                      <a:lnTo>
                        <a:pt x="187" y="7"/>
                      </a:lnTo>
                      <a:lnTo>
                        <a:pt x="196" y="11"/>
                      </a:lnTo>
                      <a:lnTo>
                        <a:pt x="204" y="12"/>
                      </a:lnTo>
                      <a:lnTo>
                        <a:pt x="212" y="11"/>
                      </a:lnTo>
                      <a:lnTo>
                        <a:pt x="220" y="5"/>
                      </a:lnTo>
                      <a:lnTo>
                        <a:pt x="230" y="1"/>
                      </a:lnTo>
                      <a:lnTo>
                        <a:pt x="237" y="1"/>
                      </a:lnTo>
                      <a:lnTo>
                        <a:pt x="245" y="5"/>
                      </a:lnTo>
                      <a:lnTo>
                        <a:pt x="254" y="13"/>
                      </a:lnTo>
                      <a:lnTo>
                        <a:pt x="262" y="23"/>
                      </a:lnTo>
                      <a:lnTo>
                        <a:pt x="266" y="34"/>
                      </a:lnTo>
                      <a:lnTo>
                        <a:pt x="268" y="43"/>
                      </a:lnTo>
                      <a:lnTo>
                        <a:pt x="268" y="53"/>
                      </a:lnTo>
                      <a:lnTo>
                        <a:pt x="270" y="61"/>
                      </a:lnTo>
                      <a:lnTo>
                        <a:pt x="272" y="69"/>
                      </a:lnTo>
                      <a:lnTo>
                        <a:pt x="277" y="76"/>
                      </a:lnTo>
                      <a:lnTo>
                        <a:pt x="284" y="81"/>
                      </a:lnTo>
                      <a:lnTo>
                        <a:pt x="301" y="83"/>
                      </a:lnTo>
                      <a:lnTo>
                        <a:pt x="311" y="83"/>
                      </a:lnTo>
                      <a:lnTo>
                        <a:pt x="318" y="82"/>
                      </a:lnTo>
                      <a:lnTo>
                        <a:pt x="323" y="78"/>
                      </a:lnTo>
                      <a:lnTo>
                        <a:pt x="328" y="71"/>
                      </a:lnTo>
                      <a:lnTo>
                        <a:pt x="334" y="63"/>
                      </a:lnTo>
                      <a:lnTo>
                        <a:pt x="348" y="41"/>
                      </a:lnTo>
                      <a:lnTo>
                        <a:pt x="356" y="32"/>
                      </a:lnTo>
                      <a:lnTo>
                        <a:pt x="363" y="23"/>
                      </a:lnTo>
                      <a:lnTo>
                        <a:pt x="374" y="14"/>
                      </a:lnTo>
                      <a:lnTo>
                        <a:pt x="385" y="8"/>
                      </a:lnTo>
                      <a:lnTo>
                        <a:pt x="392" y="5"/>
                      </a:lnTo>
                      <a:lnTo>
                        <a:pt x="398" y="6"/>
                      </a:lnTo>
                      <a:lnTo>
                        <a:pt x="406" y="11"/>
                      </a:lnTo>
                      <a:lnTo>
                        <a:pt x="416" y="14"/>
                      </a:lnTo>
                      <a:lnTo>
                        <a:pt x="426" y="20"/>
                      </a:lnTo>
                      <a:lnTo>
                        <a:pt x="438" y="24"/>
                      </a:lnTo>
                      <a:lnTo>
                        <a:pt x="452" y="25"/>
                      </a:lnTo>
                      <a:lnTo>
                        <a:pt x="489" y="18"/>
                      </a:lnTo>
                      <a:lnTo>
                        <a:pt x="498" y="15"/>
                      </a:lnTo>
                      <a:lnTo>
                        <a:pt x="507" y="14"/>
                      </a:lnTo>
                      <a:lnTo>
                        <a:pt x="514" y="12"/>
                      </a:lnTo>
                      <a:lnTo>
                        <a:pt x="520" y="11"/>
                      </a:lnTo>
                      <a:lnTo>
                        <a:pt x="524" y="12"/>
                      </a:lnTo>
                      <a:lnTo>
                        <a:pt x="525" y="17"/>
                      </a:lnTo>
                      <a:lnTo>
                        <a:pt x="525" y="28"/>
                      </a:lnTo>
                      <a:lnTo>
                        <a:pt x="524" y="37"/>
                      </a:lnTo>
                      <a:lnTo>
                        <a:pt x="523" y="49"/>
                      </a:lnTo>
                      <a:lnTo>
                        <a:pt x="520" y="60"/>
                      </a:lnTo>
                      <a:lnTo>
                        <a:pt x="518" y="66"/>
                      </a:lnTo>
                      <a:lnTo>
                        <a:pt x="512" y="69"/>
                      </a:lnTo>
                      <a:lnTo>
                        <a:pt x="506" y="69"/>
                      </a:lnTo>
                      <a:lnTo>
                        <a:pt x="498" y="68"/>
                      </a:lnTo>
                      <a:lnTo>
                        <a:pt x="492" y="66"/>
                      </a:lnTo>
                      <a:lnTo>
                        <a:pt x="485" y="68"/>
                      </a:lnTo>
                      <a:lnTo>
                        <a:pt x="479" y="70"/>
                      </a:lnTo>
                      <a:lnTo>
                        <a:pt x="460" y="89"/>
                      </a:lnTo>
                      <a:lnTo>
                        <a:pt x="449" y="99"/>
                      </a:lnTo>
                      <a:lnTo>
                        <a:pt x="437" y="106"/>
                      </a:lnTo>
                      <a:lnTo>
                        <a:pt x="429" y="109"/>
                      </a:lnTo>
                      <a:lnTo>
                        <a:pt x="421" y="110"/>
                      </a:lnTo>
                      <a:lnTo>
                        <a:pt x="414" y="110"/>
                      </a:lnTo>
                      <a:lnTo>
                        <a:pt x="406" y="111"/>
                      </a:lnTo>
                      <a:lnTo>
                        <a:pt x="404" y="114"/>
                      </a:lnTo>
                      <a:lnTo>
                        <a:pt x="403" y="118"/>
                      </a:lnTo>
                      <a:lnTo>
                        <a:pt x="405" y="126"/>
                      </a:lnTo>
                      <a:lnTo>
                        <a:pt x="406" y="135"/>
                      </a:lnTo>
                      <a:lnTo>
                        <a:pt x="406" y="145"/>
                      </a:lnTo>
                      <a:lnTo>
                        <a:pt x="404" y="153"/>
                      </a:lnTo>
                      <a:lnTo>
                        <a:pt x="400" y="162"/>
                      </a:lnTo>
                      <a:lnTo>
                        <a:pt x="396" y="166"/>
                      </a:lnTo>
                      <a:lnTo>
                        <a:pt x="386" y="168"/>
                      </a:lnTo>
                      <a:lnTo>
                        <a:pt x="369" y="168"/>
                      </a:lnTo>
                      <a:lnTo>
                        <a:pt x="364" y="169"/>
                      </a:lnTo>
                      <a:lnTo>
                        <a:pt x="363" y="174"/>
                      </a:lnTo>
                      <a:lnTo>
                        <a:pt x="363" y="199"/>
                      </a:lnTo>
                      <a:lnTo>
                        <a:pt x="362" y="208"/>
                      </a:lnTo>
                      <a:lnTo>
                        <a:pt x="358" y="215"/>
                      </a:lnTo>
                      <a:lnTo>
                        <a:pt x="356" y="221"/>
                      </a:lnTo>
                      <a:lnTo>
                        <a:pt x="347" y="226"/>
                      </a:lnTo>
                      <a:lnTo>
                        <a:pt x="340" y="231"/>
                      </a:lnTo>
                      <a:lnTo>
                        <a:pt x="335" y="237"/>
                      </a:lnTo>
                      <a:lnTo>
                        <a:pt x="333" y="244"/>
                      </a:lnTo>
                      <a:lnTo>
                        <a:pt x="330" y="253"/>
                      </a:lnTo>
                      <a:lnTo>
                        <a:pt x="328" y="259"/>
                      </a:lnTo>
                      <a:lnTo>
                        <a:pt x="322" y="265"/>
                      </a:lnTo>
                      <a:lnTo>
                        <a:pt x="296" y="272"/>
                      </a:lnTo>
                      <a:lnTo>
                        <a:pt x="290" y="305"/>
                      </a:lnTo>
                      <a:lnTo>
                        <a:pt x="276" y="305"/>
                      </a:lnTo>
                      <a:lnTo>
                        <a:pt x="244" y="318"/>
                      </a:lnTo>
                      <a:lnTo>
                        <a:pt x="225" y="317"/>
                      </a:lnTo>
                      <a:lnTo>
                        <a:pt x="219" y="330"/>
                      </a:lnTo>
                      <a:lnTo>
                        <a:pt x="190" y="334"/>
                      </a:lnTo>
                      <a:lnTo>
                        <a:pt x="174" y="342"/>
                      </a:lnTo>
                      <a:lnTo>
                        <a:pt x="141" y="308"/>
                      </a:lnTo>
                      <a:lnTo>
                        <a:pt x="122" y="317"/>
                      </a:lnTo>
                      <a:lnTo>
                        <a:pt x="111" y="342"/>
                      </a:lnTo>
                      <a:lnTo>
                        <a:pt x="55" y="353"/>
                      </a:lnTo>
                      <a:lnTo>
                        <a:pt x="29" y="325"/>
                      </a:lnTo>
                      <a:lnTo>
                        <a:pt x="2" y="327"/>
                      </a:lnTo>
                      <a:lnTo>
                        <a:pt x="0" y="300"/>
                      </a:lnTo>
                      <a:lnTo>
                        <a:pt x="36" y="256"/>
                      </a:lnTo>
                      <a:lnTo>
                        <a:pt x="31" y="210"/>
                      </a:lnTo>
                      <a:lnTo>
                        <a:pt x="14" y="187"/>
                      </a:lnTo>
                      <a:lnTo>
                        <a:pt x="17" y="167"/>
                      </a:lnTo>
                      <a:lnTo>
                        <a:pt x="46" y="141"/>
                      </a:lnTo>
                      <a:lnTo>
                        <a:pt x="57" y="97"/>
                      </a:lnTo>
                      <a:lnTo>
                        <a:pt x="89" y="76"/>
                      </a:lnTo>
                      <a:lnTo>
                        <a:pt x="106" y="47"/>
                      </a:lnTo>
                      <a:lnTo>
                        <a:pt x="141" y="45"/>
                      </a:lnTo>
                      <a:lnTo>
                        <a:pt x="17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4" name="Freeform 56"/>
                <p:cNvSpPr>
                  <a:spLocks noEditPoints="1"/>
                </p:cNvSpPr>
                <p:nvPr/>
              </p:nvSpPr>
              <p:spPr bwMode="auto">
                <a:xfrm>
                  <a:off x="5958708" y="2716923"/>
                  <a:ext cx="846138" cy="573088"/>
                </a:xfrm>
                <a:custGeom>
                  <a:avLst/>
                  <a:gdLst/>
                  <a:ahLst/>
                  <a:cxnLst>
                    <a:cxn ang="0">
                      <a:pos x="145" y="52"/>
                    </a:cxn>
                    <a:cxn ang="0">
                      <a:pos x="52" y="147"/>
                    </a:cxn>
                    <a:cxn ang="0">
                      <a:pos x="39" y="214"/>
                    </a:cxn>
                    <a:cxn ang="0">
                      <a:pos x="10" y="328"/>
                    </a:cxn>
                    <a:cxn ang="0">
                      <a:pos x="113" y="344"/>
                    </a:cxn>
                    <a:cxn ang="0">
                      <a:pos x="145" y="309"/>
                    </a:cxn>
                    <a:cxn ang="0">
                      <a:pos x="220" y="332"/>
                    </a:cxn>
                    <a:cxn ang="0">
                      <a:pos x="279" y="306"/>
                    </a:cxn>
                    <a:cxn ang="0">
                      <a:pos x="325" y="266"/>
                    </a:cxn>
                    <a:cxn ang="0">
                      <a:pos x="341" y="234"/>
                    </a:cxn>
                    <a:cxn ang="0">
                      <a:pos x="364" y="203"/>
                    </a:cxn>
                    <a:cxn ang="0">
                      <a:pos x="373" y="170"/>
                    </a:cxn>
                    <a:cxn ang="0">
                      <a:pos x="408" y="149"/>
                    </a:cxn>
                    <a:cxn ang="0">
                      <a:pos x="404" y="122"/>
                    </a:cxn>
                    <a:cxn ang="0">
                      <a:pos x="418" y="111"/>
                    </a:cxn>
                    <a:cxn ang="0">
                      <a:pos x="462" y="91"/>
                    </a:cxn>
                    <a:cxn ang="0">
                      <a:pos x="496" y="67"/>
                    </a:cxn>
                    <a:cxn ang="0">
                      <a:pos x="519" y="68"/>
                    </a:cxn>
                    <a:cxn ang="0">
                      <a:pos x="527" y="22"/>
                    </a:cxn>
                    <a:cxn ang="0">
                      <a:pos x="504" y="23"/>
                    </a:cxn>
                    <a:cxn ang="0">
                      <a:pos x="430" y="28"/>
                    </a:cxn>
                    <a:cxn ang="0">
                      <a:pos x="402" y="13"/>
                    </a:cxn>
                    <a:cxn ang="0">
                      <a:pos x="369" y="29"/>
                    </a:cxn>
                    <a:cxn ang="0">
                      <a:pos x="329" y="85"/>
                    </a:cxn>
                    <a:cxn ang="0">
                      <a:pos x="305" y="91"/>
                    </a:cxn>
                    <a:cxn ang="0">
                      <a:pos x="274" y="75"/>
                    </a:cxn>
                    <a:cxn ang="0">
                      <a:pos x="268" y="39"/>
                    </a:cxn>
                    <a:cxn ang="0">
                      <a:pos x="248" y="12"/>
                    </a:cxn>
                    <a:cxn ang="0">
                      <a:pos x="217" y="17"/>
                    </a:cxn>
                    <a:cxn ang="0">
                      <a:pos x="199" y="17"/>
                    </a:cxn>
                    <a:cxn ang="0">
                      <a:pos x="177" y="7"/>
                    </a:cxn>
                    <a:cxn ang="0">
                      <a:pos x="193" y="9"/>
                    </a:cxn>
                    <a:cxn ang="0">
                      <a:pos x="224" y="6"/>
                    </a:cxn>
                    <a:cxn ang="0">
                      <a:pos x="260" y="15"/>
                    </a:cxn>
                    <a:cxn ang="0">
                      <a:pos x="276" y="47"/>
                    </a:cxn>
                    <a:cxn ang="0">
                      <a:pos x="291" y="82"/>
                    </a:cxn>
                    <a:cxn ang="0">
                      <a:pos x="329" y="74"/>
                    </a:cxn>
                    <a:cxn ang="0">
                      <a:pos x="364" y="24"/>
                    </a:cxn>
                    <a:cxn ang="0">
                      <a:pos x="395" y="5"/>
                    </a:cxn>
                    <a:cxn ang="0">
                      <a:pos x="423" y="16"/>
                    </a:cxn>
                    <a:cxn ang="0">
                      <a:pos x="502" y="17"/>
                    </a:cxn>
                    <a:cxn ang="0">
                      <a:pos x="525" y="12"/>
                    </a:cxn>
                    <a:cxn ang="0">
                      <a:pos x="533" y="33"/>
                    </a:cxn>
                    <a:cxn ang="0">
                      <a:pos x="528" y="65"/>
                    </a:cxn>
                    <a:cxn ang="0">
                      <a:pos x="502" y="75"/>
                    </a:cxn>
                    <a:cxn ang="0">
                      <a:pos x="455" y="105"/>
                    </a:cxn>
                    <a:cxn ang="0">
                      <a:pos x="426" y="118"/>
                    </a:cxn>
                    <a:cxn ang="0">
                      <a:pos x="414" y="139"/>
                    </a:cxn>
                    <a:cxn ang="0">
                      <a:pos x="407" y="168"/>
                    </a:cxn>
                    <a:cxn ang="0">
                      <a:pos x="374" y="176"/>
                    </a:cxn>
                    <a:cxn ang="0">
                      <a:pos x="369" y="212"/>
                    </a:cxn>
                    <a:cxn ang="0">
                      <a:pos x="362" y="226"/>
                    </a:cxn>
                    <a:cxn ang="0">
                      <a:pos x="338" y="258"/>
                    </a:cxn>
                    <a:cxn ang="0">
                      <a:pos x="304" y="280"/>
                    </a:cxn>
                    <a:cxn ang="0">
                      <a:pos x="248" y="326"/>
                    </a:cxn>
                    <a:cxn ang="0">
                      <a:pos x="194" y="341"/>
                    </a:cxn>
                    <a:cxn ang="0">
                      <a:pos x="119" y="347"/>
                    </a:cxn>
                    <a:cxn ang="0">
                      <a:pos x="33" y="333"/>
                    </a:cxn>
                    <a:cxn ang="0">
                      <a:pos x="0" y="303"/>
                    </a:cxn>
                    <a:cxn ang="0">
                      <a:pos x="15" y="193"/>
                    </a:cxn>
                    <a:cxn ang="0">
                      <a:pos x="47" y="144"/>
                    </a:cxn>
                    <a:cxn ang="0">
                      <a:pos x="108" y="50"/>
                    </a:cxn>
                    <a:cxn ang="0">
                      <a:pos x="174" y="0"/>
                    </a:cxn>
                  </a:cxnLst>
                  <a:rect l="0" t="0" r="r" b="b"/>
                  <a:pathLst>
                    <a:path w="533" h="361">
                      <a:moveTo>
                        <a:pt x="177" y="7"/>
                      </a:moveTo>
                      <a:lnTo>
                        <a:pt x="177" y="9"/>
                      </a:lnTo>
                      <a:lnTo>
                        <a:pt x="148" y="51"/>
                      </a:lnTo>
                      <a:lnTo>
                        <a:pt x="147" y="51"/>
                      </a:lnTo>
                      <a:lnTo>
                        <a:pt x="145" y="52"/>
                      </a:lnTo>
                      <a:lnTo>
                        <a:pt x="111" y="55"/>
                      </a:lnTo>
                      <a:lnTo>
                        <a:pt x="96" y="82"/>
                      </a:lnTo>
                      <a:lnTo>
                        <a:pt x="64" y="102"/>
                      </a:lnTo>
                      <a:lnTo>
                        <a:pt x="53" y="147"/>
                      </a:lnTo>
                      <a:lnTo>
                        <a:pt x="52" y="147"/>
                      </a:lnTo>
                      <a:lnTo>
                        <a:pt x="52" y="148"/>
                      </a:lnTo>
                      <a:lnTo>
                        <a:pt x="24" y="172"/>
                      </a:lnTo>
                      <a:lnTo>
                        <a:pt x="22" y="191"/>
                      </a:lnTo>
                      <a:lnTo>
                        <a:pt x="38" y="213"/>
                      </a:lnTo>
                      <a:lnTo>
                        <a:pt x="39" y="214"/>
                      </a:lnTo>
                      <a:lnTo>
                        <a:pt x="44" y="260"/>
                      </a:lnTo>
                      <a:lnTo>
                        <a:pt x="44" y="262"/>
                      </a:lnTo>
                      <a:lnTo>
                        <a:pt x="43" y="263"/>
                      </a:lnTo>
                      <a:lnTo>
                        <a:pt x="7" y="305"/>
                      </a:lnTo>
                      <a:lnTo>
                        <a:pt x="10" y="328"/>
                      </a:lnTo>
                      <a:lnTo>
                        <a:pt x="33" y="327"/>
                      </a:lnTo>
                      <a:lnTo>
                        <a:pt x="34" y="326"/>
                      </a:lnTo>
                      <a:lnTo>
                        <a:pt x="35" y="327"/>
                      </a:lnTo>
                      <a:lnTo>
                        <a:pt x="62" y="355"/>
                      </a:lnTo>
                      <a:lnTo>
                        <a:pt x="113" y="344"/>
                      </a:lnTo>
                      <a:lnTo>
                        <a:pt x="124" y="320"/>
                      </a:lnTo>
                      <a:lnTo>
                        <a:pt x="124" y="318"/>
                      </a:lnTo>
                      <a:lnTo>
                        <a:pt x="125" y="318"/>
                      </a:lnTo>
                      <a:lnTo>
                        <a:pt x="144" y="310"/>
                      </a:lnTo>
                      <a:lnTo>
                        <a:pt x="145" y="309"/>
                      </a:lnTo>
                      <a:lnTo>
                        <a:pt x="148" y="310"/>
                      </a:lnTo>
                      <a:lnTo>
                        <a:pt x="179" y="343"/>
                      </a:lnTo>
                      <a:lnTo>
                        <a:pt x="193" y="335"/>
                      </a:lnTo>
                      <a:lnTo>
                        <a:pt x="194" y="335"/>
                      </a:lnTo>
                      <a:lnTo>
                        <a:pt x="220" y="332"/>
                      </a:lnTo>
                      <a:lnTo>
                        <a:pt x="226" y="320"/>
                      </a:lnTo>
                      <a:lnTo>
                        <a:pt x="226" y="317"/>
                      </a:lnTo>
                      <a:lnTo>
                        <a:pt x="229" y="318"/>
                      </a:lnTo>
                      <a:lnTo>
                        <a:pt x="247" y="320"/>
                      </a:lnTo>
                      <a:lnTo>
                        <a:pt x="279" y="306"/>
                      </a:lnTo>
                      <a:lnTo>
                        <a:pt x="292" y="306"/>
                      </a:lnTo>
                      <a:lnTo>
                        <a:pt x="298" y="276"/>
                      </a:lnTo>
                      <a:lnTo>
                        <a:pt x="298" y="274"/>
                      </a:lnTo>
                      <a:lnTo>
                        <a:pt x="300" y="274"/>
                      </a:lnTo>
                      <a:lnTo>
                        <a:pt x="325" y="266"/>
                      </a:lnTo>
                      <a:lnTo>
                        <a:pt x="329" y="262"/>
                      </a:lnTo>
                      <a:lnTo>
                        <a:pt x="332" y="255"/>
                      </a:lnTo>
                      <a:lnTo>
                        <a:pt x="337" y="241"/>
                      </a:lnTo>
                      <a:lnTo>
                        <a:pt x="337" y="240"/>
                      </a:lnTo>
                      <a:lnTo>
                        <a:pt x="341" y="234"/>
                      </a:lnTo>
                      <a:lnTo>
                        <a:pt x="341" y="232"/>
                      </a:lnTo>
                      <a:lnTo>
                        <a:pt x="343" y="232"/>
                      </a:lnTo>
                      <a:lnTo>
                        <a:pt x="357" y="223"/>
                      </a:lnTo>
                      <a:lnTo>
                        <a:pt x="363" y="211"/>
                      </a:lnTo>
                      <a:lnTo>
                        <a:pt x="364" y="203"/>
                      </a:lnTo>
                      <a:lnTo>
                        <a:pt x="364" y="178"/>
                      </a:lnTo>
                      <a:lnTo>
                        <a:pt x="366" y="173"/>
                      </a:lnTo>
                      <a:lnTo>
                        <a:pt x="366" y="171"/>
                      </a:lnTo>
                      <a:lnTo>
                        <a:pt x="368" y="171"/>
                      </a:lnTo>
                      <a:lnTo>
                        <a:pt x="373" y="170"/>
                      </a:lnTo>
                      <a:lnTo>
                        <a:pt x="390" y="170"/>
                      </a:lnTo>
                      <a:lnTo>
                        <a:pt x="398" y="167"/>
                      </a:lnTo>
                      <a:lnTo>
                        <a:pt x="402" y="165"/>
                      </a:lnTo>
                      <a:lnTo>
                        <a:pt x="406" y="156"/>
                      </a:lnTo>
                      <a:lnTo>
                        <a:pt x="408" y="149"/>
                      </a:lnTo>
                      <a:lnTo>
                        <a:pt x="408" y="141"/>
                      </a:lnTo>
                      <a:lnTo>
                        <a:pt x="407" y="131"/>
                      </a:lnTo>
                      <a:lnTo>
                        <a:pt x="404" y="124"/>
                      </a:lnTo>
                      <a:lnTo>
                        <a:pt x="403" y="122"/>
                      </a:lnTo>
                      <a:lnTo>
                        <a:pt x="404" y="122"/>
                      </a:lnTo>
                      <a:lnTo>
                        <a:pt x="406" y="118"/>
                      </a:lnTo>
                      <a:lnTo>
                        <a:pt x="406" y="116"/>
                      </a:lnTo>
                      <a:lnTo>
                        <a:pt x="409" y="113"/>
                      </a:lnTo>
                      <a:lnTo>
                        <a:pt x="410" y="113"/>
                      </a:lnTo>
                      <a:lnTo>
                        <a:pt x="418" y="111"/>
                      </a:lnTo>
                      <a:lnTo>
                        <a:pt x="425" y="111"/>
                      </a:lnTo>
                      <a:lnTo>
                        <a:pt x="433" y="110"/>
                      </a:lnTo>
                      <a:lnTo>
                        <a:pt x="439" y="108"/>
                      </a:lnTo>
                      <a:lnTo>
                        <a:pt x="452" y="101"/>
                      </a:lnTo>
                      <a:lnTo>
                        <a:pt x="462" y="91"/>
                      </a:lnTo>
                      <a:lnTo>
                        <a:pt x="482" y="72"/>
                      </a:lnTo>
                      <a:lnTo>
                        <a:pt x="488" y="69"/>
                      </a:lnTo>
                      <a:lnTo>
                        <a:pt x="489" y="69"/>
                      </a:lnTo>
                      <a:lnTo>
                        <a:pt x="496" y="68"/>
                      </a:lnTo>
                      <a:lnTo>
                        <a:pt x="496" y="67"/>
                      </a:lnTo>
                      <a:lnTo>
                        <a:pt x="498" y="68"/>
                      </a:lnTo>
                      <a:lnTo>
                        <a:pt x="504" y="69"/>
                      </a:lnTo>
                      <a:lnTo>
                        <a:pt x="511" y="70"/>
                      </a:lnTo>
                      <a:lnTo>
                        <a:pt x="515" y="70"/>
                      </a:lnTo>
                      <a:lnTo>
                        <a:pt x="519" y="68"/>
                      </a:lnTo>
                      <a:lnTo>
                        <a:pt x="522" y="63"/>
                      </a:lnTo>
                      <a:lnTo>
                        <a:pt x="524" y="53"/>
                      </a:lnTo>
                      <a:lnTo>
                        <a:pt x="525" y="41"/>
                      </a:lnTo>
                      <a:lnTo>
                        <a:pt x="527" y="32"/>
                      </a:lnTo>
                      <a:lnTo>
                        <a:pt x="527" y="22"/>
                      </a:lnTo>
                      <a:lnTo>
                        <a:pt x="525" y="18"/>
                      </a:lnTo>
                      <a:lnTo>
                        <a:pt x="524" y="18"/>
                      </a:lnTo>
                      <a:lnTo>
                        <a:pt x="519" y="19"/>
                      </a:lnTo>
                      <a:lnTo>
                        <a:pt x="512" y="22"/>
                      </a:lnTo>
                      <a:lnTo>
                        <a:pt x="504" y="23"/>
                      </a:lnTo>
                      <a:lnTo>
                        <a:pt x="494" y="26"/>
                      </a:lnTo>
                      <a:lnTo>
                        <a:pt x="458" y="33"/>
                      </a:lnTo>
                      <a:lnTo>
                        <a:pt x="456" y="33"/>
                      </a:lnTo>
                      <a:lnTo>
                        <a:pt x="442" y="32"/>
                      </a:lnTo>
                      <a:lnTo>
                        <a:pt x="430" y="28"/>
                      </a:lnTo>
                      <a:lnTo>
                        <a:pt x="429" y="27"/>
                      </a:lnTo>
                      <a:lnTo>
                        <a:pt x="420" y="22"/>
                      </a:lnTo>
                      <a:lnTo>
                        <a:pt x="410" y="18"/>
                      </a:lnTo>
                      <a:lnTo>
                        <a:pt x="412" y="18"/>
                      </a:lnTo>
                      <a:lnTo>
                        <a:pt x="402" y="13"/>
                      </a:lnTo>
                      <a:lnTo>
                        <a:pt x="397" y="12"/>
                      </a:lnTo>
                      <a:lnTo>
                        <a:pt x="390" y="16"/>
                      </a:lnTo>
                      <a:lnTo>
                        <a:pt x="390" y="15"/>
                      </a:lnTo>
                      <a:lnTo>
                        <a:pt x="380" y="21"/>
                      </a:lnTo>
                      <a:lnTo>
                        <a:pt x="369" y="29"/>
                      </a:lnTo>
                      <a:lnTo>
                        <a:pt x="362" y="39"/>
                      </a:lnTo>
                      <a:lnTo>
                        <a:pt x="355" y="47"/>
                      </a:lnTo>
                      <a:lnTo>
                        <a:pt x="340" y="69"/>
                      </a:lnTo>
                      <a:lnTo>
                        <a:pt x="334" y="78"/>
                      </a:lnTo>
                      <a:lnTo>
                        <a:pt x="329" y="85"/>
                      </a:lnTo>
                      <a:lnTo>
                        <a:pt x="325" y="88"/>
                      </a:lnTo>
                      <a:lnTo>
                        <a:pt x="323" y="88"/>
                      </a:lnTo>
                      <a:lnTo>
                        <a:pt x="323" y="90"/>
                      </a:lnTo>
                      <a:lnTo>
                        <a:pt x="316" y="91"/>
                      </a:lnTo>
                      <a:lnTo>
                        <a:pt x="305" y="91"/>
                      </a:lnTo>
                      <a:lnTo>
                        <a:pt x="288" y="88"/>
                      </a:lnTo>
                      <a:lnTo>
                        <a:pt x="287" y="87"/>
                      </a:lnTo>
                      <a:lnTo>
                        <a:pt x="280" y="82"/>
                      </a:lnTo>
                      <a:lnTo>
                        <a:pt x="279" y="82"/>
                      </a:lnTo>
                      <a:lnTo>
                        <a:pt x="274" y="75"/>
                      </a:lnTo>
                      <a:lnTo>
                        <a:pt x="274" y="74"/>
                      </a:lnTo>
                      <a:lnTo>
                        <a:pt x="271" y="67"/>
                      </a:lnTo>
                      <a:lnTo>
                        <a:pt x="270" y="58"/>
                      </a:lnTo>
                      <a:lnTo>
                        <a:pt x="270" y="49"/>
                      </a:lnTo>
                      <a:lnTo>
                        <a:pt x="268" y="39"/>
                      </a:lnTo>
                      <a:lnTo>
                        <a:pt x="264" y="29"/>
                      </a:lnTo>
                      <a:lnTo>
                        <a:pt x="256" y="19"/>
                      </a:lnTo>
                      <a:lnTo>
                        <a:pt x="257" y="18"/>
                      </a:lnTo>
                      <a:lnTo>
                        <a:pt x="248" y="11"/>
                      </a:lnTo>
                      <a:lnTo>
                        <a:pt x="248" y="12"/>
                      </a:lnTo>
                      <a:lnTo>
                        <a:pt x="240" y="9"/>
                      </a:lnTo>
                      <a:lnTo>
                        <a:pt x="235" y="9"/>
                      </a:lnTo>
                      <a:lnTo>
                        <a:pt x="225" y="12"/>
                      </a:lnTo>
                      <a:lnTo>
                        <a:pt x="218" y="17"/>
                      </a:lnTo>
                      <a:lnTo>
                        <a:pt x="217" y="17"/>
                      </a:lnTo>
                      <a:lnTo>
                        <a:pt x="217" y="18"/>
                      </a:lnTo>
                      <a:lnTo>
                        <a:pt x="210" y="19"/>
                      </a:lnTo>
                      <a:lnTo>
                        <a:pt x="208" y="19"/>
                      </a:lnTo>
                      <a:lnTo>
                        <a:pt x="200" y="18"/>
                      </a:lnTo>
                      <a:lnTo>
                        <a:pt x="199" y="17"/>
                      </a:lnTo>
                      <a:lnTo>
                        <a:pt x="199" y="18"/>
                      </a:lnTo>
                      <a:lnTo>
                        <a:pt x="190" y="15"/>
                      </a:lnTo>
                      <a:lnTo>
                        <a:pt x="184" y="12"/>
                      </a:lnTo>
                      <a:lnTo>
                        <a:pt x="183" y="11"/>
                      </a:lnTo>
                      <a:lnTo>
                        <a:pt x="177" y="7"/>
                      </a:lnTo>
                      <a:close/>
                      <a:moveTo>
                        <a:pt x="174" y="0"/>
                      </a:moveTo>
                      <a:lnTo>
                        <a:pt x="177" y="1"/>
                      </a:lnTo>
                      <a:lnTo>
                        <a:pt x="180" y="3"/>
                      </a:lnTo>
                      <a:lnTo>
                        <a:pt x="187" y="6"/>
                      </a:lnTo>
                      <a:lnTo>
                        <a:pt x="193" y="9"/>
                      </a:lnTo>
                      <a:lnTo>
                        <a:pt x="201" y="12"/>
                      </a:lnTo>
                      <a:lnTo>
                        <a:pt x="208" y="13"/>
                      </a:lnTo>
                      <a:lnTo>
                        <a:pt x="214" y="12"/>
                      </a:lnTo>
                      <a:lnTo>
                        <a:pt x="223" y="6"/>
                      </a:lnTo>
                      <a:lnTo>
                        <a:pt x="224" y="6"/>
                      </a:lnTo>
                      <a:lnTo>
                        <a:pt x="234" y="3"/>
                      </a:lnTo>
                      <a:lnTo>
                        <a:pt x="242" y="3"/>
                      </a:lnTo>
                      <a:lnTo>
                        <a:pt x="251" y="6"/>
                      </a:lnTo>
                      <a:lnTo>
                        <a:pt x="252" y="6"/>
                      </a:lnTo>
                      <a:lnTo>
                        <a:pt x="260" y="15"/>
                      </a:lnTo>
                      <a:lnTo>
                        <a:pt x="260" y="16"/>
                      </a:lnTo>
                      <a:lnTo>
                        <a:pt x="269" y="26"/>
                      </a:lnTo>
                      <a:lnTo>
                        <a:pt x="270" y="27"/>
                      </a:lnTo>
                      <a:lnTo>
                        <a:pt x="274" y="38"/>
                      </a:lnTo>
                      <a:lnTo>
                        <a:pt x="276" y="47"/>
                      </a:lnTo>
                      <a:lnTo>
                        <a:pt x="276" y="57"/>
                      </a:lnTo>
                      <a:lnTo>
                        <a:pt x="277" y="65"/>
                      </a:lnTo>
                      <a:lnTo>
                        <a:pt x="280" y="73"/>
                      </a:lnTo>
                      <a:lnTo>
                        <a:pt x="283" y="78"/>
                      </a:lnTo>
                      <a:lnTo>
                        <a:pt x="291" y="82"/>
                      </a:lnTo>
                      <a:lnTo>
                        <a:pt x="306" y="85"/>
                      </a:lnTo>
                      <a:lnTo>
                        <a:pt x="315" y="85"/>
                      </a:lnTo>
                      <a:lnTo>
                        <a:pt x="321" y="84"/>
                      </a:lnTo>
                      <a:lnTo>
                        <a:pt x="325" y="80"/>
                      </a:lnTo>
                      <a:lnTo>
                        <a:pt x="329" y="74"/>
                      </a:lnTo>
                      <a:lnTo>
                        <a:pt x="335" y="65"/>
                      </a:lnTo>
                      <a:lnTo>
                        <a:pt x="350" y="44"/>
                      </a:lnTo>
                      <a:lnTo>
                        <a:pt x="357" y="35"/>
                      </a:lnTo>
                      <a:lnTo>
                        <a:pt x="364" y="26"/>
                      </a:lnTo>
                      <a:lnTo>
                        <a:pt x="364" y="24"/>
                      </a:lnTo>
                      <a:lnTo>
                        <a:pt x="366" y="24"/>
                      </a:lnTo>
                      <a:lnTo>
                        <a:pt x="377" y="16"/>
                      </a:lnTo>
                      <a:lnTo>
                        <a:pt x="387" y="10"/>
                      </a:lnTo>
                      <a:lnTo>
                        <a:pt x="395" y="6"/>
                      </a:lnTo>
                      <a:lnTo>
                        <a:pt x="395" y="5"/>
                      </a:lnTo>
                      <a:lnTo>
                        <a:pt x="397" y="6"/>
                      </a:lnTo>
                      <a:lnTo>
                        <a:pt x="403" y="7"/>
                      </a:lnTo>
                      <a:lnTo>
                        <a:pt x="412" y="12"/>
                      </a:lnTo>
                      <a:lnTo>
                        <a:pt x="421" y="16"/>
                      </a:lnTo>
                      <a:lnTo>
                        <a:pt x="423" y="16"/>
                      </a:lnTo>
                      <a:lnTo>
                        <a:pt x="432" y="22"/>
                      </a:lnTo>
                      <a:lnTo>
                        <a:pt x="443" y="26"/>
                      </a:lnTo>
                      <a:lnTo>
                        <a:pt x="456" y="27"/>
                      </a:lnTo>
                      <a:lnTo>
                        <a:pt x="493" y="19"/>
                      </a:lnTo>
                      <a:lnTo>
                        <a:pt x="502" y="17"/>
                      </a:lnTo>
                      <a:lnTo>
                        <a:pt x="511" y="16"/>
                      </a:lnTo>
                      <a:lnTo>
                        <a:pt x="518" y="13"/>
                      </a:lnTo>
                      <a:lnTo>
                        <a:pt x="524" y="12"/>
                      </a:lnTo>
                      <a:lnTo>
                        <a:pt x="524" y="11"/>
                      </a:lnTo>
                      <a:lnTo>
                        <a:pt x="525" y="12"/>
                      </a:lnTo>
                      <a:lnTo>
                        <a:pt x="529" y="13"/>
                      </a:lnTo>
                      <a:lnTo>
                        <a:pt x="530" y="13"/>
                      </a:lnTo>
                      <a:lnTo>
                        <a:pt x="531" y="16"/>
                      </a:lnTo>
                      <a:lnTo>
                        <a:pt x="533" y="21"/>
                      </a:lnTo>
                      <a:lnTo>
                        <a:pt x="533" y="33"/>
                      </a:lnTo>
                      <a:lnTo>
                        <a:pt x="531" y="42"/>
                      </a:lnTo>
                      <a:lnTo>
                        <a:pt x="530" y="53"/>
                      </a:lnTo>
                      <a:lnTo>
                        <a:pt x="529" y="55"/>
                      </a:lnTo>
                      <a:lnTo>
                        <a:pt x="530" y="55"/>
                      </a:lnTo>
                      <a:lnTo>
                        <a:pt x="528" y="65"/>
                      </a:lnTo>
                      <a:lnTo>
                        <a:pt x="525" y="72"/>
                      </a:lnTo>
                      <a:lnTo>
                        <a:pt x="523" y="74"/>
                      </a:lnTo>
                      <a:lnTo>
                        <a:pt x="517" y="76"/>
                      </a:lnTo>
                      <a:lnTo>
                        <a:pt x="510" y="76"/>
                      </a:lnTo>
                      <a:lnTo>
                        <a:pt x="502" y="75"/>
                      </a:lnTo>
                      <a:lnTo>
                        <a:pt x="496" y="74"/>
                      </a:lnTo>
                      <a:lnTo>
                        <a:pt x="490" y="75"/>
                      </a:lnTo>
                      <a:lnTo>
                        <a:pt x="484" y="78"/>
                      </a:lnTo>
                      <a:lnTo>
                        <a:pt x="466" y="96"/>
                      </a:lnTo>
                      <a:lnTo>
                        <a:pt x="455" y="105"/>
                      </a:lnTo>
                      <a:lnTo>
                        <a:pt x="443" y="113"/>
                      </a:lnTo>
                      <a:lnTo>
                        <a:pt x="442" y="113"/>
                      </a:lnTo>
                      <a:lnTo>
                        <a:pt x="442" y="114"/>
                      </a:lnTo>
                      <a:lnTo>
                        <a:pt x="435" y="116"/>
                      </a:lnTo>
                      <a:lnTo>
                        <a:pt x="426" y="118"/>
                      </a:lnTo>
                      <a:lnTo>
                        <a:pt x="419" y="118"/>
                      </a:lnTo>
                      <a:lnTo>
                        <a:pt x="412" y="119"/>
                      </a:lnTo>
                      <a:lnTo>
                        <a:pt x="410" y="122"/>
                      </a:lnTo>
                      <a:lnTo>
                        <a:pt x="413" y="130"/>
                      </a:lnTo>
                      <a:lnTo>
                        <a:pt x="414" y="139"/>
                      </a:lnTo>
                      <a:lnTo>
                        <a:pt x="414" y="150"/>
                      </a:lnTo>
                      <a:lnTo>
                        <a:pt x="412" y="159"/>
                      </a:lnTo>
                      <a:lnTo>
                        <a:pt x="408" y="167"/>
                      </a:lnTo>
                      <a:lnTo>
                        <a:pt x="407" y="167"/>
                      </a:lnTo>
                      <a:lnTo>
                        <a:pt x="407" y="168"/>
                      </a:lnTo>
                      <a:lnTo>
                        <a:pt x="402" y="172"/>
                      </a:lnTo>
                      <a:lnTo>
                        <a:pt x="401" y="172"/>
                      </a:lnTo>
                      <a:lnTo>
                        <a:pt x="401" y="173"/>
                      </a:lnTo>
                      <a:lnTo>
                        <a:pt x="391" y="176"/>
                      </a:lnTo>
                      <a:lnTo>
                        <a:pt x="374" y="176"/>
                      </a:lnTo>
                      <a:lnTo>
                        <a:pt x="372" y="177"/>
                      </a:lnTo>
                      <a:lnTo>
                        <a:pt x="371" y="179"/>
                      </a:lnTo>
                      <a:lnTo>
                        <a:pt x="371" y="205"/>
                      </a:lnTo>
                      <a:lnTo>
                        <a:pt x="369" y="213"/>
                      </a:lnTo>
                      <a:lnTo>
                        <a:pt x="369" y="212"/>
                      </a:lnTo>
                      <a:lnTo>
                        <a:pt x="368" y="213"/>
                      </a:lnTo>
                      <a:lnTo>
                        <a:pt x="364" y="219"/>
                      </a:lnTo>
                      <a:lnTo>
                        <a:pt x="366" y="220"/>
                      </a:lnTo>
                      <a:lnTo>
                        <a:pt x="363" y="226"/>
                      </a:lnTo>
                      <a:lnTo>
                        <a:pt x="362" y="226"/>
                      </a:lnTo>
                      <a:lnTo>
                        <a:pt x="361" y="228"/>
                      </a:lnTo>
                      <a:lnTo>
                        <a:pt x="346" y="237"/>
                      </a:lnTo>
                      <a:lnTo>
                        <a:pt x="343" y="242"/>
                      </a:lnTo>
                      <a:lnTo>
                        <a:pt x="340" y="249"/>
                      </a:lnTo>
                      <a:lnTo>
                        <a:pt x="338" y="258"/>
                      </a:lnTo>
                      <a:lnTo>
                        <a:pt x="335" y="264"/>
                      </a:lnTo>
                      <a:lnTo>
                        <a:pt x="328" y="271"/>
                      </a:lnTo>
                      <a:lnTo>
                        <a:pt x="327" y="271"/>
                      </a:lnTo>
                      <a:lnTo>
                        <a:pt x="327" y="272"/>
                      </a:lnTo>
                      <a:lnTo>
                        <a:pt x="304" y="280"/>
                      </a:lnTo>
                      <a:lnTo>
                        <a:pt x="298" y="310"/>
                      </a:lnTo>
                      <a:lnTo>
                        <a:pt x="297" y="312"/>
                      </a:lnTo>
                      <a:lnTo>
                        <a:pt x="281" y="312"/>
                      </a:lnTo>
                      <a:lnTo>
                        <a:pt x="249" y="326"/>
                      </a:lnTo>
                      <a:lnTo>
                        <a:pt x="248" y="326"/>
                      </a:lnTo>
                      <a:lnTo>
                        <a:pt x="231" y="324"/>
                      </a:lnTo>
                      <a:lnTo>
                        <a:pt x="226" y="335"/>
                      </a:lnTo>
                      <a:lnTo>
                        <a:pt x="225" y="337"/>
                      </a:lnTo>
                      <a:lnTo>
                        <a:pt x="223" y="338"/>
                      </a:lnTo>
                      <a:lnTo>
                        <a:pt x="194" y="341"/>
                      </a:lnTo>
                      <a:lnTo>
                        <a:pt x="177" y="350"/>
                      </a:lnTo>
                      <a:lnTo>
                        <a:pt x="177" y="349"/>
                      </a:lnTo>
                      <a:lnTo>
                        <a:pt x="145" y="316"/>
                      </a:lnTo>
                      <a:lnTo>
                        <a:pt x="128" y="323"/>
                      </a:lnTo>
                      <a:lnTo>
                        <a:pt x="119" y="347"/>
                      </a:lnTo>
                      <a:lnTo>
                        <a:pt x="116" y="350"/>
                      </a:lnTo>
                      <a:lnTo>
                        <a:pt x="61" y="361"/>
                      </a:lnTo>
                      <a:lnTo>
                        <a:pt x="58" y="361"/>
                      </a:lnTo>
                      <a:lnTo>
                        <a:pt x="58" y="360"/>
                      </a:lnTo>
                      <a:lnTo>
                        <a:pt x="33" y="333"/>
                      </a:lnTo>
                      <a:lnTo>
                        <a:pt x="6" y="334"/>
                      </a:lnTo>
                      <a:lnTo>
                        <a:pt x="4" y="334"/>
                      </a:lnTo>
                      <a:lnTo>
                        <a:pt x="4" y="331"/>
                      </a:lnTo>
                      <a:lnTo>
                        <a:pt x="1" y="304"/>
                      </a:lnTo>
                      <a:lnTo>
                        <a:pt x="0" y="303"/>
                      </a:lnTo>
                      <a:lnTo>
                        <a:pt x="1" y="303"/>
                      </a:lnTo>
                      <a:lnTo>
                        <a:pt x="38" y="259"/>
                      </a:lnTo>
                      <a:lnTo>
                        <a:pt x="33" y="217"/>
                      </a:lnTo>
                      <a:lnTo>
                        <a:pt x="16" y="194"/>
                      </a:lnTo>
                      <a:lnTo>
                        <a:pt x="15" y="193"/>
                      </a:lnTo>
                      <a:lnTo>
                        <a:pt x="16" y="191"/>
                      </a:lnTo>
                      <a:lnTo>
                        <a:pt x="18" y="171"/>
                      </a:lnTo>
                      <a:lnTo>
                        <a:pt x="18" y="170"/>
                      </a:lnTo>
                      <a:lnTo>
                        <a:pt x="20" y="168"/>
                      </a:lnTo>
                      <a:lnTo>
                        <a:pt x="47" y="144"/>
                      </a:lnTo>
                      <a:lnTo>
                        <a:pt x="58" y="101"/>
                      </a:lnTo>
                      <a:lnTo>
                        <a:pt x="58" y="99"/>
                      </a:lnTo>
                      <a:lnTo>
                        <a:pt x="59" y="98"/>
                      </a:lnTo>
                      <a:lnTo>
                        <a:pt x="91" y="78"/>
                      </a:lnTo>
                      <a:lnTo>
                        <a:pt x="108" y="50"/>
                      </a:lnTo>
                      <a:lnTo>
                        <a:pt x="109" y="49"/>
                      </a:lnTo>
                      <a:lnTo>
                        <a:pt x="110" y="49"/>
                      </a:lnTo>
                      <a:lnTo>
                        <a:pt x="144" y="46"/>
                      </a:lnTo>
                      <a:lnTo>
                        <a:pt x="173" y="3"/>
                      </a:lnTo>
                      <a:lnTo>
                        <a:pt x="1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5" name="Freeform 57"/>
                <p:cNvSpPr>
                  <a:spLocks/>
                </p:cNvSpPr>
                <p:nvPr/>
              </p:nvSpPr>
              <p:spPr bwMode="auto">
                <a:xfrm>
                  <a:off x="5965058" y="2723273"/>
                  <a:ext cx="833438" cy="560388"/>
                </a:xfrm>
                <a:custGeom>
                  <a:avLst/>
                  <a:gdLst/>
                  <a:ahLst/>
                  <a:cxnLst>
                    <a:cxn ang="0">
                      <a:pos x="174" y="1"/>
                    </a:cxn>
                    <a:cxn ang="0">
                      <a:pos x="187" y="7"/>
                    </a:cxn>
                    <a:cxn ang="0">
                      <a:pos x="204" y="12"/>
                    </a:cxn>
                    <a:cxn ang="0">
                      <a:pos x="220" y="5"/>
                    </a:cxn>
                    <a:cxn ang="0">
                      <a:pos x="237" y="1"/>
                    </a:cxn>
                    <a:cxn ang="0">
                      <a:pos x="254" y="13"/>
                    </a:cxn>
                    <a:cxn ang="0">
                      <a:pos x="266" y="34"/>
                    </a:cxn>
                    <a:cxn ang="0">
                      <a:pos x="268" y="53"/>
                    </a:cxn>
                    <a:cxn ang="0">
                      <a:pos x="272" y="69"/>
                    </a:cxn>
                    <a:cxn ang="0">
                      <a:pos x="284" y="81"/>
                    </a:cxn>
                    <a:cxn ang="0">
                      <a:pos x="311" y="83"/>
                    </a:cxn>
                    <a:cxn ang="0">
                      <a:pos x="323" y="78"/>
                    </a:cxn>
                    <a:cxn ang="0">
                      <a:pos x="334" y="63"/>
                    </a:cxn>
                    <a:cxn ang="0">
                      <a:pos x="356" y="32"/>
                    </a:cxn>
                    <a:cxn ang="0">
                      <a:pos x="374" y="14"/>
                    </a:cxn>
                    <a:cxn ang="0">
                      <a:pos x="392" y="5"/>
                    </a:cxn>
                    <a:cxn ang="0">
                      <a:pos x="406" y="11"/>
                    </a:cxn>
                    <a:cxn ang="0">
                      <a:pos x="426" y="20"/>
                    </a:cxn>
                    <a:cxn ang="0">
                      <a:pos x="452" y="25"/>
                    </a:cxn>
                    <a:cxn ang="0">
                      <a:pos x="498" y="15"/>
                    </a:cxn>
                    <a:cxn ang="0">
                      <a:pos x="514" y="12"/>
                    </a:cxn>
                    <a:cxn ang="0">
                      <a:pos x="524" y="12"/>
                    </a:cxn>
                    <a:cxn ang="0">
                      <a:pos x="525" y="28"/>
                    </a:cxn>
                    <a:cxn ang="0">
                      <a:pos x="523" y="49"/>
                    </a:cxn>
                    <a:cxn ang="0">
                      <a:pos x="518" y="66"/>
                    </a:cxn>
                    <a:cxn ang="0">
                      <a:pos x="506" y="69"/>
                    </a:cxn>
                    <a:cxn ang="0">
                      <a:pos x="492" y="66"/>
                    </a:cxn>
                    <a:cxn ang="0">
                      <a:pos x="479" y="70"/>
                    </a:cxn>
                    <a:cxn ang="0">
                      <a:pos x="449" y="99"/>
                    </a:cxn>
                    <a:cxn ang="0">
                      <a:pos x="429" y="109"/>
                    </a:cxn>
                    <a:cxn ang="0">
                      <a:pos x="414" y="110"/>
                    </a:cxn>
                    <a:cxn ang="0">
                      <a:pos x="404" y="114"/>
                    </a:cxn>
                    <a:cxn ang="0">
                      <a:pos x="405" y="126"/>
                    </a:cxn>
                    <a:cxn ang="0">
                      <a:pos x="406" y="145"/>
                    </a:cxn>
                    <a:cxn ang="0">
                      <a:pos x="400" y="162"/>
                    </a:cxn>
                    <a:cxn ang="0">
                      <a:pos x="386" y="168"/>
                    </a:cxn>
                    <a:cxn ang="0">
                      <a:pos x="364" y="169"/>
                    </a:cxn>
                    <a:cxn ang="0">
                      <a:pos x="363" y="199"/>
                    </a:cxn>
                    <a:cxn ang="0">
                      <a:pos x="358" y="215"/>
                    </a:cxn>
                    <a:cxn ang="0">
                      <a:pos x="347" y="226"/>
                    </a:cxn>
                    <a:cxn ang="0">
                      <a:pos x="335" y="237"/>
                    </a:cxn>
                    <a:cxn ang="0">
                      <a:pos x="330" y="253"/>
                    </a:cxn>
                    <a:cxn ang="0">
                      <a:pos x="322" y="265"/>
                    </a:cxn>
                    <a:cxn ang="0">
                      <a:pos x="290" y="305"/>
                    </a:cxn>
                    <a:cxn ang="0">
                      <a:pos x="244" y="318"/>
                    </a:cxn>
                    <a:cxn ang="0">
                      <a:pos x="219" y="330"/>
                    </a:cxn>
                    <a:cxn ang="0">
                      <a:pos x="174" y="342"/>
                    </a:cxn>
                    <a:cxn ang="0">
                      <a:pos x="122" y="317"/>
                    </a:cxn>
                    <a:cxn ang="0">
                      <a:pos x="55" y="353"/>
                    </a:cxn>
                    <a:cxn ang="0">
                      <a:pos x="2" y="327"/>
                    </a:cxn>
                    <a:cxn ang="0">
                      <a:pos x="36" y="256"/>
                    </a:cxn>
                    <a:cxn ang="0">
                      <a:pos x="14" y="187"/>
                    </a:cxn>
                    <a:cxn ang="0">
                      <a:pos x="46" y="141"/>
                    </a:cxn>
                    <a:cxn ang="0">
                      <a:pos x="89" y="76"/>
                    </a:cxn>
                    <a:cxn ang="0">
                      <a:pos x="141" y="45"/>
                    </a:cxn>
                  </a:cxnLst>
                  <a:rect l="0" t="0" r="r" b="b"/>
                  <a:pathLst>
                    <a:path w="525" h="353">
                      <a:moveTo>
                        <a:pt x="172" y="0"/>
                      </a:moveTo>
                      <a:lnTo>
                        <a:pt x="174" y="1"/>
                      </a:lnTo>
                      <a:lnTo>
                        <a:pt x="180" y="5"/>
                      </a:lnTo>
                      <a:lnTo>
                        <a:pt x="187" y="7"/>
                      </a:lnTo>
                      <a:lnTo>
                        <a:pt x="196" y="11"/>
                      </a:lnTo>
                      <a:lnTo>
                        <a:pt x="204" y="12"/>
                      </a:lnTo>
                      <a:lnTo>
                        <a:pt x="212" y="11"/>
                      </a:lnTo>
                      <a:lnTo>
                        <a:pt x="220" y="5"/>
                      </a:lnTo>
                      <a:lnTo>
                        <a:pt x="230" y="1"/>
                      </a:lnTo>
                      <a:lnTo>
                        <a:pt x="237" y="1"/>
                      </a:lnTo>
                      <a:lnTo>
                        <a:pt x="245" y="5"/>
                      </a:lnTo>
                      <a:lnTo>
                        <a:pt x="254" y="13"/>
                      </a:lnTo>
                      <a:lnTo>
                        <a:pt x="262" y="23"/>
                      </a:lnTo>
                      <a:lnTo>
                        <a:pt x="266" y="34"/>
                      </a:lnTo>
                      <a:lnTo>
                        <a:pt x="268" y="43"/>
                      </a:lnTo>
                      <a:lnTo>
                        <a:pt x="268" y="53"/>
                      </a:lnTo>
                      <a:lnTo>
                        <a:pt x="270" y="61"/>
                      </a:lnTo>
                      <a:lnTo>
                        <a:pt x="272" y="69"/>
                      </a:lnTo>
                      <a:lnTo>
                        <a:pt x="277" y="76"/>
                      </a:lnTo>
                      <a:lnTo>
                        <a:pt x="284" y="81"/>
                      </a:lnTo>
                      <a:lnTo>
                        <a:pt x="301" y="83"/>
                      </a:lnTo>
                      <a:lnTo>
                        <a:pt x="311" y="83"/>
                      </a:lnTo>
                      <a:lnTo>
                        <a:pt x="318" y="82"/>
                      </a:lnTo>
                      <a:lnTo>
                        <a:pt x="323" y="78"/>
                      </a:lnTo>
                      <a:lnTo>
                        <a:pt x="328" y="71"/>
                      </a:lnTo>
                      <a:lnTo>
                        <a:pt x="334" y="63"/>
                      </a:lnTo>
                      <a:lnTo>
                        <a:pt x="348" y="41"/>
                      </a:lnTo>
                      <a:lnTo>
                        <a:pt x="356" y="32"/>
                      </a:lnTo>
                      <a:lnTo>
                        <a:pt x="363" y="23"/>
                      </a:lnTo>
                      <a:lnTo>
                        <a:pt x="374" y="14"/>
                      </a:lnTo>
                      <a:lnTo>
                        <a:pt x="385" y="8"/>
                      </a:lnTo>
                      <a:lnTo>
                        <a:pt x="392" y="5"/>
                      </a:lnTo>
                      <a:lnTo>
                        <a:pt x="398" y="6"/>
                      </a:lnTo>
                      <a:lnTo>
                        <a:pt x="406" y="11"/>
                      </a:lnTo>
                      <a:lnTo>
                        <a:pt x="416" y="14"/>
                      </a:lnTo>
                      <a:lnTo>
                        <a:pt x="426" y="20"/>
                      </a:lnTo>
                      <a:lnTo>
                        <a:pt x="438" y="24"/>
                      </a:lnTo>
                      <a:lnTo>
                        <a:pt x="452" y="25"/>
                      </a:lnTo>
                      <a:lnTo>
                        <a:pt x="489" y="18"/>
                      </a:lnTo>
                      <a:lnTo>
                        <a:pt x="498" y="15"/>
                      </a:lnTo>
                      <a:lnTo>
                        <a:pt x="507" y="14"/>
                      </a:lnTo>
                      <a:lnTo>
                        <a:pt x="514" y="12"/>
                      </a:lnTo>
                      <a:lnTo>
                        <a:pt x="520" y="11"/>
                      </a:lnTo>
                      <a:lnTo>
                        <a:pt x="524" y="12"/>
                      </a:lnTo>
                      <a:lnTo>
                        <a:pt x="525" y="17"/>
                      </a:lnTo>
                      <a:lnTo>
                        <a:pt x="525" y="28"/>
                      </a:lnTo>
                      <a:lnTo>
                        <a:pt x="524" y="37"/>
                      </a:lnTo>
                      <a:lnTo>
                        <a:pt x="523" y="49"/>
                      </a:lnTo>
                      <a:lnTo>
                        <a:pt x="520" y="60"/>
                      </a:lnTo>
                      <a:lnTo>
                        <a:pt x="518" y="66"/>
                      </a:lnTo>
                      <a:lnTo>
                        <a:pt x="512" y="69"/>
                      </a:lnTo>
                      <a:lnTo>
                        <a:pt x="506" y="69"/>
                      </a:lnTo>
                      <a:lnTo>
                        <a:pt x="498" y="68"/>
                      </a:lnTo>
                      <a:lnTo>
                        <a:pt x="492" y="66"/>
                      </a:lnTo>
                      <a:lnTo>
                        <a:pt x="485" y="68"/>
                      </a:lnTo>
                      <a:lnTo>
                        <a:pt x="479" y="70"/>
                      </a:lnTo>
                      <a:lnTo>
                        <a:pt x="460" y="89"/>
                      </a:lnTo>
                      <a:lnTo>
                        <a:pt x="449" y="99"/>
                      </a:lnTo>
                      <a:lnTo>
                        <a:pt x="437" y="106"/>
                      </a:lnTo>
                      <a:lnTo>
                        <a:pt x="429" y="109"/>
                      </a:lnTo>
                      <a:lnTo>
                        <a:pt x="421" y="110"/>
                      </a:lnTo>
                      <a:lnTo>
                        <a:pt x="414" y="110"/>
                      </a:lnTo>
                      <a:lnTo>
                        <a:pt x="406" y="111"/>
                      </a:lnTo>
                      <a:lnTo>
                        <a:pt x="404" y="114"/>
                      </a:lnTo>
                      <a:lnTo>
                        <a:pt x="403" y="118"/>
                      </a:lnTo>
                      <a:lnTo>
                        <a:pt x="405" y="126"/>
                      </a:lnTo>
                      <a:lnTo>
                        <a:pt x="406" y="135"/>
                      </a:lnTo>
                      <a:lnTo>
                        <a:pt x="406" y="145"/>
                      </a:lnTo>
                      <a:lnTo>
                        <a:pt x="404" y="153"/>
                      </a:lnTo>
                      <a:lnTo>
                        <a:pt x="400" y="162"/>
                      </a:lnTo>
                      <a:lnTo>
                        <a:pt x="396" y="166"/>
                      </a:lnTo>
                      <a:lnTo>
                        <a:pt x="386" y="168"/>
                      </a:lnTo>
                      <a:lnTo>
                        <a:pt x="369" y="168"/>
                      </a:lnTo>
                      <a:lnTo>
                        <a:pt x="364" y="169"/>
                      </a:lnTo>
                      <a:lnTo>
                        <a:pt x="363" y="174"/>
                      </a:lnTo>
                      <a:lnTo>
                        <a:pt x="363" y="199"/>
                      </a:lnTo>
                      <a:lnTo>
                        <a:pt x="362" y="208"/>
                      </a:lnTo>
                      <a:lnTo>
                        <a:pt x="358" y="215"/>
                      </a:lnTo>
                      <a:lnTo>
                        <a:pt x="356" y="221"/>
                      </a:lnTo>
                      <a:lnTo>
                        <a:pt x="347" y="226"/>
                      </a:lnTo>
                      <a:lnTo>
                        <a:pt x="340" y="231"/>
                      </a:lnTo>
                      <a:lnTo>
                        <a:pt x="335" y="237"/>
                      </a:lnTo>
                      <a:lnTo>
                        <a:pt x="333" y="244"/>
                      </a:lnTo>
                      <a:lnTo>
                        <a:pt x="330" y="253"/>
                      </a:lnTo>
                      <a:lnTo>
                        <a:pt x="328" y="259"/>
                      </a:lnTo>
                      <a:lnTo>
                        <a:pt x="322" y="265"/>
                      </a:lnTo>
                      <a:lnTo>
                        <a:pt x="296" y="272"/>
                      </a:lnTo>
                      <a:lnTo>
                        <a:pt x="290" y="305"/>
                      </a:lnTo>
                      <a:lnTo>
                        <a:pt x="276" y="305"/>
                      </a:lnTo>
                      <a:lnTo>
                        <a:pt x="244" y="318"/>
                      </a:lnTo>
                      <a:lnTo>
                        <a:pt x="225" y="317"/>
                      </a:lnTo>
                      <a:lnTo>
                        <a:pt x="219" y="330"/>
                      </a:lnTo>
                      <a:lnTo>
                        <a:pt x="190" y="334"/>
                      </a:lnTo>
                      <a:lnTo>
                        <a:pt x="174" y="342"/>
                      </a:lnTo>
                      <a:lnTo>
                        <a:pt x="141" y="308"/>
                      </a:lnTo>
                      <a:lnTo>
                        <a:pt x="122" y="317"/>
                      </a:lnTo>
                      <a:lnTo>
                        <a:pt x="111" y="342"/>
                      </a:lnTo>
                      <a:lnTo>
                        <a:pt x="55" y="353"/>
                      </a:lnTo>
                      <a:lnTo>
                        <a:pt x="29" y="325"/>
                      </a:lnTo>
                      <a:lnTo>
                        <a:pt x="2" y="327"/>
                      </a:lnTo>
                      <a:lnTo>
                        <a:pt x="0" y="300"/>
                      </a:lnTo>
                      <a:lnTo>
                        <a:pt x="36" y="256"/>
                      </a:lnTo>
                      <a:lnTo>
                        <a:pt x="31" y="210"/>
                      </a:lnTo>
                      <a:lnTo>
                        <a:pt x="14" y="187"/>
                      </a:lnTo>
                      <a:lnTo>
                        <a:pt x="17" y="167"/>
                      </a:lnTo>
                      <a:lnTo>
                        <a:pt x="46" y="141"/>
                      </a:lnTo>
                      <a:lnTo>
                        <a:pt x="57" y="97"/>
                      </a:lnTo>
                      <a:lnTo>
                        <a:pt x="89" y="76"/>
                      </a:lnTo>
                      <a:lnTo>
                        <a:pt x="106" y="47"/>
                      </a:lnTo>
                      <a:lnTo>
                        <a:pt x="141" y="45"/>
                      </a:lnTo>
                      <a:lnTo>
                        <a:pt x="17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6" name="Freeform 58"/>
                <p:cNvSpPr>
                  <a:spLocks noEditPoints="1"/>
                </p:cNvSpPr>
                <p:nvPr/>
              </p:nvSpPr>
              <p:spPr bwMode="auto">
                <a:xfrm>
                  <a:off x="5958708" y="2718511"/>
                  <a:ext cx="846138" cy="571500"/>
                </a:xfrm>
                <a:custGeom>
                  <a:avLst/>
                  <a:gdLst/>
                  <a:ahLst/>
                  <a:cxnLst>
                    <a:cxn ang="0">
                      <a:pos x="145" y="51"/>
                    </a:cxn>
                    <a:cxn ang="0">
                      <a:pos x="52" y="146"/>
                    </a:cxn>
                    <a:cxn ang="0">
                      <a:pos x="39" y="213"/>
                    </a:cxn>
                    <a:cxn ang="0">
                      <a:pos x="10" y="327"/>
                    </a:cxn>
                    <a:cxn ang="0">
                      <a:pos x="113" y="343"/>
                    </a:cxn>
                    <a:cxn ang="0">
                      <a:pos x="145" y="308"/>
                    </a:cxn>
                    <a:cxn ang="0">
                      <a:pos x="220" y="331"/>
                    </a:cxn>
                    <a:cxn ang="0">
                      <a:pos x="279" y="305"/>
                    </a:cxn>
                    <a:cxn ang="0">
                      <a:pos x="325" y="265"/>
                    </a:cxn>
                    <a:cxn ang="0">
                      <a:pos x="341" y="233"/>
                    </a:cxn>
                    <a:cxn ang="0">
                      <a:pos x="364" y="202"/>
                    </a:cxn>
                    <a:cxn ang="0">
                      <a:pos x="373" y="169"/>
                    </a:cxn>
                    <a:cxn ang="0">
                      <a:pos x="408" y="148"/>
                    </a:cxn>
                    <a:cxn ang="0">
                      <a:pos x="404" y="121"/>
                    </a:cxn>
                    <a:cxn ang="0">
                      <a:pos x="418" y="110"/>
                    </a:cxn>
                    <a:cxn ang="0">
                      <a:pos x="462" y="90"/>
                    </a:cxn>
                    <a:cxn ang="0">
                      <a:pos x="496" y="66"/>
                    </a:cxn>
                    <a:cxn ang="0">
                      <a:pos x="519" y="67"/>
                    </a:cxn>
                    <a:cxn ang="0">
                      <a:pos x="527" y="21"/>
                    </a:cxn>
                    <a:cxn ang="0">
                      <a:pos x="504" y="22"/>
                    </a:cxn>
                    <a:cxn ang="0">
                      <a:pos x="430" y="27"/>
                    </a:cxn>
                    <a:cxn ang="0">
                      <a:pos x="402" y="12"/>
                    </a:cxn>
                    <a:cxn ang="0">
                      <a:pos x="369" y="28"/>
                    </a:cxn>
                    <a:cxn ang="0">
                      <a:pos x="329" y="84"/>
                    </a:cxn>
                    <a:cxn ang="0">
                      <a:pos x="305" y="90"/>
                    </a:cxn>
                    <a:cxn ang="0">
                      <a:pos x="274" y="74"/>
                    </a:cxn>
                    <a:cxn ang="0">
                      <a:pos x="268" y="38"/>
                    </a:cxn>
                    <a:cxn ang="0">
                      <a:pos x="248" y="11"/>
                    </a:cxn>
                    <a:cxn ang="0">
                      <a:pos x="217" y="16"/>
                    </a:cxn>
                    <a:cxn ang="0">
                      <a:pos x="199" y="16"/>
                    </a:cxn>
                    <a:cxn ang="0">
                      <a:pos x="177" y="6"/>
                    </a:cxn>
                    <a:cxn ang="0">
                      <a:pos x="201" y="11"/>
                    </a:cxn>
                    <a:cxn ang="0">
                      <a:pos x="234" y="2"/>
                    </a:cxn>
                    <a:cxn ang="0">
                      <a:pos x="260" y="15"/>
                    </a:cxn>
                    <a:cxn ang="0">
                      <a:pos x="276" y="56"/>
                    </a:cxn>
                    <a:cxn ang="0">
                      <a:pos x="306" y="84"/>
                    </a:cxn>
                    <a:cxn ang="0">
                      <a:pos x="335" y="64"/>
                    </a:cxn>
                    <a:cxn ang="0">
                      <a:pos x="366" y="23"/>
                    </a:cxn>
                    <a:cxn ang="0">
                      <a:pos x="397" y="5"/>
                    </a:cxn>
                    <a:cxn ang="0">
                      <a:pos x="432" y="21"/>
                    </a:cxn>
                    <a:cxn ang="0">
                      <a:pos x="511" y="15"/>
                    </a:cxn>
                    <a:cxn ang="0">
                      <a:pos x="529" y="12"/>
                    </a:cxn>
                    <a:cxn ang="0">
                      <a:pos x="531" y="41"/>
                    </a:cxn>
                    <a:cxn ang="0">
                      <a:pos x="525" y="71"/>
                    </a:cxn>
                    <a:cxn ang="0">
                      <a:pos x="496" y="73"/>
                    </a:cxn>
                    <a:cxn ang="0">
                      <a:pos x="443" y="112"/>
                    </a:cxn>
                    <a:cxn ang="0">
                      <a:pos x="419" y="117"/>
                    </a:cxn>
                    <a:cxn ang="0">
                      <a:pos x="414" y="149"/>
                    </a:cxn>
                    <a:cxn ang="0">
                      <a:pos x="402" y="171"/>
                    </a:cxn>
                    <a:cxn ang="0">
                      <a:pos x="372" y="176"/>
                    </a:cxn>
                    <a:cxn ang="0">
                      <a:pos x="368" y="212"/>
                    </a:cxn>
                    <a:cxn ang="0">
                      <a:pos x="361" y="227"/>
                    </a:cxn>
                    <a:cxn ang="0">
                      <a:pos x="335" y="263"/>
                    </a:cxn>
                    <a:cxn ang="0">
                      <a:pos x="298" y="309"/>
                    </a:cxn>
                    <a:cxn ang="0">
                      <a:pos x="231" y="323"/>
                    </a:cxn>
                    <a:cxn ang="0">
                      <a:pos x="177" y="349"/>
                    </a:cxn>
                    <a:cxn ang="0">
                      <a:pos x="116" y="349"/>
                    </a:cxn>
                    <a:cxn ang="0">
                      <a:pos x="6" y="333"/>
                    </a:cxn>
                    <a:cxn ang="0">
                      <a:pos x="1" y="302"/>
                    </a:cxn>
                    <a:cxn ang="0">
                      <a:pos x="16" y="190"/>
                    </a:cxn>
                    <a:cxn ang="0">
                      <a:pos x="58" y="100"/>
                    </a:cxn>
                    <a:cxn ang="0">
                      <a:pos x="109" y="48"/>
                    </a:cxn>
                    <a:cxn ang="0">
                      <a:pos x="177" y="0"/>
                    </a:cxn>
                  </a:cxnLst>
                  <a:rect l="0" t="0" r="r" b="b"/>
                  <a:pathLst>
                    <a:path w="533" h="360">
                      <a:moveTo>
                        <a:pt x="177" y="6"/>
                      </a:moveTo>
                      <a:lnTo>
                        <a:pt x="177" y="8"/>
                      </a:lnTo>
                      <a:lnTo>
                        <a:pt x="148" y="50"/>
                      </a:lnTo>
                      <a:lnTo>
                        <a:pt x="147" y="50"/>
                      </a:lnTo>
                      <a:lnTo>
                        <a:pt x="145" y="51"/>
                      </a:lnTo>
                      <a:lnTo>
                        <a:pt x="111" y="54"/>
                      </a:lnTo>
                      <a:lnTo>
                        <a:pt x="96" y="81"/>
                      </a:lnTo>
                      <a:lnTo>
                        <a:pt x="64" y="101"/>
                      </a:lnTo>
                      <a:lnTo>
                        <a:pt x="53" y="146"/>
                      </a:lnTo>
                      <a:lnTo>
                        <a:pt x="52" y="146"/>
                      </a:lnTo>
                      <a:lnTo>
                        <a:pt x="52" y="147"/>
                      </a:lnTo>
                      <a:lnTo>
                        <a:pt x="24" y="171"/>
                      </a:lnTo>
                      <a:lnTo>
                        <a:pt x="22" y="190"/>
                      </a:lnTo>
                      <a:lnTo>
                        <a:pt x="38" y="212"/>
                      </a:lnTo>
                      <a:lnTo>
                        <a:pt x="39" y="213"/>
                      </a:lnTo>
                      <a:lnTo>
                        <a:pt x="44" y="259"/>
                      </a:lnTo>
                      <a:lnTo>
                        <a:pt x="44" y="261"/>
                      </a:lnTo>
                      <a:lnTo>
                        <a:pt x="43" y="262"/>
                      </a:lnTo>
                      <a:lnTo>
                        <a:pt x="7" y="304"/>
                      </a:lnTo>
                      <a:lnTo>
                        <a:pt x="10" y="327"/>
                      </a:lnTo>
                      <a:lnTo>
                        <a:pt x="33" y="326"/>
                      </a:lnTo>
                      <a:lnTo>
                        <a:pt x="34" y="325"/>
                      </a:lnTo>
                      <a:lnTo>
                        <a:pt x="35" y="326"/>
                      </a:lnTo>
                      <a:lnTo>
                        <a:pt x="62" y="354"/>
                      </a:lnTo>
                      <a:lnTo>
                        <a:pt x="113" y="343"/>
                      </a:lnTo>
                      <a:lnTo>
                        <a:pt x="124" y="319"/>
                      </a:lnTo>
                      <a:lnTo>
                        <a:pt x="124" y="317"/>
                      </a:lnTo>
                      <a:lnTo>
                        <a:pt x="125" y="317"/>
                      </a:lnTo>
                      <a:lnTo>
                        <a:pt x="144" y="309"/>
                      </a:lnTo>
                      <a:lnTo>
                        <a:pt x="145" y="308"/>
                      </a:lnTo>
                      <a:lnTo>
                        <a:pt x="148" y="309"/>
                      </a:lnTo>
                      <a:lnTo>
                        <a:pt x="179" y="342"/>
                      </a:lnTo>
                      <a:lnTo>
                        <a:pt x="193" y="334"/>
                      </a:lnTo>
                      <a:lnTo>
                        <a:pt x="194" y="334"/>
                      </a:lnTo>
                      <a:lnTo>
                        <a:pt x="220" y="331"/>
                      </a:lnTo>
                      <a:lnTo>
                        <a:pt x="226" y="319"/>
                      </a:lnTo>
                      <a:lnTo>
                        <a:pt x="226" y="316"/>
                      </a:lnTo>
                      <a:lnTo>
                        <a:pt x="229" y="317"/>
                      </a:lnTo>
                      <a:lnTo>
                        <a:pt x="247" y="319"/>
                      </a:lnTo>
                      <a:lnTo>
                        <a:pt x="279" y="305"/>
                      </a:lnTo>
                      <a:lnTo>
                        <a:pt x="292" y="305"/>
                      </a:lnTo>
                      <a:lnTo>
                        <a:pt x="298" y="275"/>
                      </a:lnTo>
                      <a:lnTo>
                        <a:pt x="298" y="273"/>
                      </a:lnTo>
                      <a:lnTo>
                        <a:pt x="300" y="273"/>
                      </a:lnTo>
                      <a:lnTo>
                        <a:pt x="325" y="265"/>
                      </a:lnTo>
                      <a:lnTo>
                        <a:pt x="329" y="261"/>
                      </a:lnTo>
                      <a:lnTo>
                        <a:pt x="332" y="254"/>
                      </a:lnTo>
                      <a:lnTo>
                        <a:pt x="337" y="240"/>
                      </a:lnTo>
                      <a:lnTo>
                        <a:pt x="337" y="239"/>
                      </a:lnTo>
                      <a:lnTo>
                        <a:pt x="341" y="233"/>
                      </a:lnTo>
                      <a:lnTo>
                        <a:pt x="341" y="231"/>
                      </a:lnTo>
                      <a:lnTo>
                        <a:pt x="343" y="231"/>
                      </a:lnTo>
                      <a:lnTo>
                        <a:pt x="357" y="222"/>
                      </a:lnTo>
                      <a:lnTo>
                        <a:pt x="363" y="210"/>
                      </a:lnTo>
                      <a:lnTo>
                        <a:pt x="364" y="202"/>
                      </a:lnTo>
                      <a:lnTo>
                        <a:pt x="364" y="177"/>
                      </a:lnTo>
                      <a:lnTo>
                        <a:pt x="366" y="172"/>
                      </a:lnTo>
                      <a:lnTo>
                        <a:pt x="366" y="170"/>
                      </a:lnTo>
                      <a:lnTo>
                        <a:pt x="368" y="170"/>
                      </a:lnTo>
                      <a:lnTo>
                        <a:pt x="373" y="169"/>
                      </a:lnTo>
                      <a:lnTo>
                        <a:pt x="390" y="169"/>
                      </a:lnTo>
                      <a:lnTo>
                        <a:pt x="398" y="166"/>
                      </a:lnTo>
                      <a:lnTo>
                        <a:pt x="402" y="164"/>
                      </a:lnTo>
                      <a:lnTo>
                        <a:pt x="406" y="155"/>
                      </a:lnTo>
                      <a:lnTo>
                        <a:pt x="408" y="148"/>
                      </a:lnTo>
                      <a:lnTo>
                        <a:pt x="408" y="140"/>
                      </a:lnTo>
                      <a:lnTo>
                        <a:pt x="407" y="130"/>
                      </a:lnTo>
                      <a:lnTo>
                        <a:pt x="404" y="123"/>
                      </a:lnTo>
                      <a:lnTo>
                        <a:pt x="403" y="121"/>
                      </a:lnTo>
                      <a:lnTo>
                        <a:pt x="404" y="121"/>
                      </a:lnTo>
                      <a:lnTo>
                        <a:pt x="406" y="117"/>
                      </a:lnTo>
                      <a:lnTo>
                        <a:pt x="406" y="115"/>
                      </a:lnTo>
                      <a:lnTo>
                        <a:pt x="409" y="112"/>
                      </a:lnTo>
                      <a:lnTo>
                        <a:pt x="410" y="112"/>
                      </a:lnTo>
                      <a:lnTo>
                        <a:pt x="418" y="110"/>
                      </a:lnTo>
                      <a:lnTo>
                        <a:pt x="425" y="110"/>
                      </a:lnTo>
                      <a:lnTo>
                        <a:pt x="433" y="109"/>
                      </a:lnTo>
                      <a:lnTo>
                        <a:pt x="439" y="107"/>
                      </a:lnTo>
                      <a:lnTo>
                        <a:pt x="452" y="100"/>
                      </a:lnTo>
                      <a:lnTo>
                        <a:pt x="462" y="90"/>
                      </a:lnTo>
                      <a:lnTo>
                        <a:pt x="482" y="71"/>
                      </a:lnTo>
                      <a:lnTo>
                        <a:pt x="488" y="68"/>
                      </a:lnTo>
                      <a:lnTo>
                        <a:pt x="489" y="68"/>
                      </a:lnTo>
                      <a:lnTo>
                        <a:pt x="496" y="67"/>
                      </a:lnTo>
                      <a:lnTo>
                        <a:pt x="496" y="66"/>
                      </a:lnTo>
                      <a:lnTo>
                        <a:pt x="498" y="67"/>
                      </a:lnTo>
                      <a:lnTo>
                        <a:pt x="504" y="68"/>
                      </a:lnTo>
                      <a:lnTo>
                        <a:pt x="511" y="69"/>
                      </a:lnTo>
                      <a:lnTo>
                        <a:pt x="515" y="69"/>
                      </a:lnTo>
                      <a:lnTo>
                        <a:pt x="519" y="67"/>
                      </a:lnTo>
                      <a:lnTo>
                        <a:pt x="522" y="62"/>
                      </a:lnTo>
                      <a:lnTo>
                        <a:pt x="524" y="52"/>
                      </a:lnTo>
                      <a:lnTo>
                        <a:pt x="525" y="40"/>
                      </a:lnTo>
                      <a:lnTo>
                        <a:pt x="527" y="31"/>
                      </a:lnTo>
                      <a:lnTo>
                        <a:pt x="527" y="21"/>
                      </a:lnTo>
                      <a:lnTo>
                        <a:pt x="525" y="17"/>
                      </a:lnTo>
                      <a:lnTo>
                        <a:pt x="524" y="17"/>
                      </a:lnTo>
                      <a:lnTo>
                        <a:pt x="519" y="18"/>
                      </a:lnTo>
                      <a:lnTo>
                        <a:pt x="512" y="21"/>
                      </a:lnTo>
                      <a:lnTo>
                        <a:pt x="504" y="22"/>
                      </a:lnTo>
                      <a:lnTo>
                        <a:pt x="494" y="25"/>
                      </a:lnTo>
                      <a:lnTo>
                        <a:pt x="458" y="32"/>
                      </a:lnTo>
                      <a:lnTo>
                        <a:pt x="456" y="32"/>
                      </a:lnTo>
                      <a:lnTo>
                        <a:pt x="442" y="31"/>
                      </a:lnTo>
                      <a:lnTo>
                        <a:pt x="430" y="27"/>
                      </a:lnTo>
                      <a:lnTo>
                        <a:pt x="429" y="26"/>
                      </a:lnTo>
                      <a:lnTo>
                        <a:pt x="420" y="21"/>
                      </a:lnTo>
                      <a:lnTo>
                        <a:pt x="410" y="17"/>
                      </a:lnTo>
                      <a:lnTo>
                        <a:pt x="412" y="17"/>
                      </a:lnTo>
                      <a:lnTo>
                        <a:pt x="402" y="12"/>
                      </a:lnTo>
                      <a:lnTo>
                        <a:pt x="397" y="11"/>
                      </a:lnTo>
                      <a:lnTo>
                        <a:pt x="390" y="15"/>
                      </a:lnTo>
                      <a:lnTo>
                        <a:pt x="390" y="14"/>
                      </a:lnTo>
                      <a:lnTo>
                        <a:pt x="380" y="20"/>
                      </a:lnTo>
                      <a:lnTo>
                        <a:pt x="369" y="28"/>
                      </a:lnTo>
                      <a:lnTo>
                        <a:pt x="362" y="38"/>
                      </a:lnTo>
                      <a:lnTo>
                        <a:pt x="355" y="46"/>
                      </a:lnTo>
                      <a:lnTo>
                        <a:pt x="340" y="68"/>
                      </a:lnTo>
                      <a:lnTo>
                        <a:pt x="334" y="77"/>
                      </a:lnTo>
                      <a:lnTo>
                        <a:pt x="329" y="84"/>
                      </a:lnTo>
                      <a:lnTo>
                        <a:pt x="325" y="87"/>
                      </a:lnTo>
                      <a:lnTo>
                        <a:pt x="323" y="87"/>
                      </a:lnTo>
                      <a:lnTo>
                        <a:pt x="323" y="89"/>
                      </a:lnTo>
                      <a:lnTo>
                        <a:pt x="316" y="90"/>
                      </a:lnTo>
                      <a:lnTo>
                        <a:pt x="305" y="90"/>
                      </a:lnTo>
                      <a:lnTo>
                        <a:pt x="288" y="87"/>
                      </a:lnTo>
                      <a:lnTo>
                        <a:pt x="287" y="86"/>
                      </a:lnTo>
                      <a:lnTo>
                        <a:pt x="280" y="81"/>
                      </a:lnTo>
                      <a:lnTo>
                        <a:pt x="279" y="81"/>
                      </a:lnTo>
                      <a:lnTo>
                        <a:pt x="274" y="74"/>
                      </a:lnTo>
                      <a:lnTo>
                        <a:pt x="274" y="73"/>
                      </a:lnTo>
                      <a:lnTo>
                        <a:pt x="271" y="66"/>
                      </a:lnTo>
                      <a:lnTo>
                        <a:pt x="270" y="57"/>
                      </a:lnTo>
                      <a:lnTo>
                        <a:pt x="270" y="48"/>
                      </a:lnTo>
                      <a:lnTo>
                        <a:pt x="268" y="38"/>
                      </a:lnTo>
                      <a:lnTo>
                        <a:pt x="264" y="28"/>
                      </a:lnTo>
                      <a:lnTo>
                        <a:pt x="256" y="18"/>
                      </a:lnTo>
                      <a:lnTo>
                        <a:pt x="257" y="17"/>
                      </a:lnTo>
                      <a:lnTo>
                        <a:pt x="248" y="10"/>
                      </a:lnTo>
                      <a:lnTo>
                        <a:pt x="248" y="11"/>
                      </a:lnTo>
                      <a:lnTo>
                        <a:pt x="240" y="8"/>
                      </a:lnTo>
                      <a:lnTo>
                        <a:pt x="235" y="8"/>
                      </a:lnTo>
                      <a:lnTo>
                        <a:pt x="225" y="11"/>
                      </a:lnTo>
                      <a:lnTo>
                        <a:pt x="218" y="16"/>
                      </a:lnTo>
                      <a:lnTo>
                        <a:pt x="217" y="16"/>
                      </a:lnTo>
                      <a:lnTo>
                        <a:pt x="217" y="17"/>
                      </a:lnTo>
                      <a:lnTo>
                        <a:pt x="210" y="18"/>
                      </a:lnTo>
                      <a:lnTo>
                        <a:pt x="208" y="18"/>
                      </a:lnTo>
                      <a:lnTo>
                        <a:pt x="200" y="17"/>
                      </a:lnTo>
                      <a:lnTo>
                        <a:pt x="199" y="16"/>
                      </a:lnTo>
                      <a:lnTo>
                        <a:pt x="199" y="17"/>
                      </a:lnTo>
                      <a:lnTo>
                        <a:pt x="190" y="14"/>
                      </a:lnTo>
                      <a:lnTo>
                        <a:pt x="184" y="11"/>
                      </a:lnTo>
                      <a:lnTo>
                        <a:pt x="183" y="10"/>
                      </a:lnTo>
                      <a:lnTo>
                        <a:pt x="177" y="6"/>
                      </a:lnTo>
                      <a:close/>
                      <a:moveTo>
                        <a:pt x="177" y="0"/>
                      </a:moveTo>
                      <a:lnTo>
                        <a:pt x="180" y="2"/>
                      </a:lnTo>
                      <a:lnTo>
                        <a:pt x="187" y="5"/>
                      </a:lnTo>
                      <a:lnTo>
                        <a:pt x="193" y="8"/>
                      </a:lnTo>
                      <a:lnTo>
                        <a:pt x="201" y="11"/>
                      </a:lnTo>
                      <a:lnTo>
                        <a:pt x="208" y="12"/>
                      </a:lnTo>
                      <a:lnTo>
                        <a:pt x="214" y="11"/>
                      </a:lnTo>
                      <a:lnTo>
                        <a:pt x="223" y="5"/>
                      </a:lnTo>
                      <a:lnTo>
                        <a:pt x="224" y="5"/>
                      </a:lnTo>
                      <a:lnTo>
                        <a:pt x="234" y="2"/>
                      </a:lnTo>
                      <a:lnTo>
                        <a:pt x="242" y="2"/>
                      </a:lnTo>
                      <a:lnTo>
                        <a:pt x="251" y="5"/>
                      </a:lnTo>
                      <a:lnTo>
                        <a:pt x="252" y="5"/>
                      </a:lnTo>
                      <a:lnTo>
                        <a:pt x="260" y="14"/>
                      </a:lnTo>
                      <a:lnTo>
                        <a:pt x="260" y="15"/>
                      </a:lnTo>
                      <a:lnTo>
                        <a:pt x="269" y="25"/>
                      </a:lnTo>
                      <a:lnTo>
                        <a:pt x="270" y="26"/>
                      </a:lnTo>
                      <a:lnTo>
                        <a:pt x="274" y="37"/>
                      </a:lnTo>
                      <a:lnTo>
                        <a:pt x="276" y="46"/>
                      </a:lnTo>
                      <a:lnTo>
                        <a:pt x="276" y="56"/>
                      </a:lnTo>
                      <a:lnTo>
                        <a:pt x="277" y="64"/>
                      </a:lnTo>
                      <a:lnTo>
                        <a:pt x="280" y="72"/>
                      </a:lnTo>
                      <a:lnTo>
                        <a:pt x="283" y="77"/>
                      </a:lnTo>
                      <a:lnTo>
                        <a:pt x="291" y="81"/>
                      </a:lnTo>
                      <a:lnTo>
                        <a:pt x="306" y="84"/>
                      </a:lnTo>
                      <a:lnTo>
                        <a:pt x="315" y="84"/>
                      </a:lnTo>
                      <a:lnTo>
                        <a:pt x="321" y="83"/>
                      </a:lnTo>
                      <a:lnTo>
                        <a:pt x="325" y="79"/>
                      </a:lnTo>
                      <a:lnTo>
                        <a:pt x="329" y="73"/>
                      </a:lnTo>
                      <a:lnTo>
                        <a:pt x="335" y="64"/>
                      </a:lnTo>
                      <a:lnTo>
                        <a:pt x="350" y="43"/>
                      </a:lnTo>
                      <a:lnTo>
                        <a:pt x="357" y="34"/>
                      </a:lnTo>
                      <a:lnTo>
                        <a:pt x="364" y="25"/>
                      </a:lnTo>
                      <a:lnTo>
                        <a:pt x="364" y="23"/>
                      </a:lnTo>
                      <a:lnTo>
                        <a:pt x="366" y="23"/>
                      </a:lnTo>
                      <a:lnTo>
                        <a:pt x="377" y="15"/>
                      </a:lnTo>
                      <a:lnTo>
                        <a:pt x="387" y="9"/>
                      </a:lnTo>
                      <a:lnTo>
                        <a:pt x="395" y="5"/>
                      </a:lnTo>
                      <a:lnTo>
                        <a:pt x="395" y="4"/>
                      </a:lnTo>
                      <a:lnTo>
                        <a:pt x="397" y="5"/>
                      </a:lnTo>
                      <a:lnTo>
                        <a:pt x="403" y="6"/>
                      </a:lnTo>
                      <a:lnTo>
                        <a:pt x="412" y="11"/>
                      </a:lnTo>
                      <a:lnTo>
                        <a:pt x="421" y="15"/>
                      </a:lnTo>
                      <a:lnTo>
                        <a:pt x="423" y="15"/>
                      </a:lnTo>
                      <a:lnTo>
                        <a:pt x="432" y="21"/>
                      </a:lnTo>
                      <a:lnTo>
                        <a:pt x="443" y="25"/>
                      </a:lnTo>
                      <a:lnTo>
                        <a:pt x="456" y="26"/>
                      </a:lnTo>
                      <a:lnTo>
                        <a:pt x="493" y="18"/>
                      </a:lnTo>
                      <a:lnTo>
                        <a:pt x="502" y="16"/>
                      </a:lnTo>
                      <a:lnTo>
                        <a:pt x="511" y="15"/>
                      </a:lnTo>
                      <a:lnTo>
                        <a:pt x="518" y="12"/>
                      </a:lnTo>
                      <a:lnTo>
                        <a:pt x="524" y="11"/>
                      </a:lnTo>
                      <a:lnTo>
                        <a:pt x="524" y="10"/>
                      </a:lnTo>
                      <a:lnTo>
                        <a:pt x="525" y="11"/>
                      </a:lnTo>
                      <a:lnTo>
                        <a:pt x="529" y="12"/>
                      </a:lnTo>
                      <a:lnTo>
                        <a:pt x="530" y="12"/>
                      </a:lnTo>
                      <a:lnTo>
                        <a:pt x="531" y="15"/>
                      </a:lnTo>
                      <a:lnTo>
                        <a:pt x="533" y="20"/>
                      </a:lnTo>
                      <a:lnTo>
                        <a:pt x="533" y="32"/>
                      </a:lnTo>
                      <a:lnTo>
                        <a:pt x="531" y="41"/>
                      </a:lnTo>
                      <a:lnTo>
                        <a:pt x="530" y="52"/>
                      </a:lnTo>
                      <a:lnTo>
                        <a:pt x="529" y="54"/>
                      </a:lnTo>
                      <a:lnTo>
                        <a:pt x="530" y="54"/>
                      </a:lnTo>
                      <a:lnTo>
                        <a:pt x="528" y="64"/>
                      </a:lnTo>
                      <a:lnTo>
                        <a:pt x="525" y="71"/>
                      </a:lnTo>
                      <a:lnTo>
                        <a:pt x="523" y="73"/>
                      </a:lnTo>
                      <a:lnTo>
                        <a:pt x="517" y="75"/>
                      </a:lnTo>
                      <a:lnTo>
                        <a:pt x="510" y="75"/>
                      </a:lnTo>
                      <a:lnTo>
                        <a:pt x="502" y="74"/>
                      </a:lnTo>
                      <a:lnTo>
                        <a:pt x="496" y="73"/>
                      </a:lnTo>
                      <a:lnTo>
                        <a:pt x="490" y="74"/>
                      </a:lnTo>
                      <a:lnTo>
                        <a:pt x="484" y="77"/>
                      </a:lnTo>
                      <a:lnTo>
                        <a:pt x="466" y="95"/>
                      </a:lnTo>
                      <a:lnTo>
                        <a:pt x="455" y="104"/>
                      </a:lnTo>
                      <a:lnTo>
                        <a:pt x="443" y="112"/>
                      </a:lnTo>
                      <a:lnTo>
                        <a:pt x="442" y="112"/>
                      </a:lnTo>
                      <a:lnTo>
                        <a:pt x="442" y="113"/>
                      </a:lnTo>
                      <a:lnTo>
                        <a:pt x="435" y="115"/>
                      </a:lnTo>
                      <a:lnTo>
                        <a:pt x="426" y="117"/>
                      </a:lnTo>
                      <a:lnTo>
                        <a:pt x="419" y="117"/>
                      </a:lnTo>
                      <a:lnTo>
                        <a:pt x="412" y="118"/>
                      </a:lnTo>
                      <a:lnTo>
                        <a:pt x="410" y="121"/>
                      </a:lnTo>
                      <a:lnTo>
                        <a:pt x="413" y="129"/>
                      </a:lnTo>
                      <a:lnTo>
                        <a:pt x="414" y="138"/>
                      </a:lnTo>
                      <a:lnTo>
                        <a:pt x="414" y="149"/>
                      </a:lnTo>
                      <a:lnTo>
                        <a:pt x="412" y="158"/>
                      </a:lnTo>
                      <a:lnTo>
                        <a:pt x="408" y="166"/>
                      </a:lnTo>
                      <a:lnTo>
                        <a:pt x="407" y="166"/>
                      </a:lnTo>
                      <a:lnTo>
                        <a:pt x="407" y="167"/>
                      </a:lnTo>
                      <a:lnTo>
                        <a:pt x="402" y="171"/>
                      </a:lnTo>
                      <a:lnTo>
                        <a:pt x="401" y="171"/>
                      </a:lnTo>
                      <a:lnTo>
                        <a:pt x="401" y="172"/>
                      </a:lnTo>
                      <a:lnTo>
                        <a:pt x="391" y="175"/>
                      </a:lnTo>
                      <a:lnTo>
                        <a:pt x="374" y="175"/>
                      </a:lnTo>
                      <a:lnTo>
                        <a:pt x="372" y="176"/>
                      </a:lnTo>
                      <a:lnTo>
                        <a:pt x="371" y="178"/>
                      </a:lnTo>
                      <a:lnTo>
                        <a:pt x="371" y="204"/>
                      </a:lnTo>
                      <a:lnTo>
                        <a:pt x="369" y="212"/>
                      </a:lnTo>
                      <a:lnTo>
                        <a:pt x="369" y="211"/>
                      </a:lnTo>
                      <a:lnTo>
                        <a:pt x="368" y="212"/>
                      </a:lnTo>
                      <a:lnTo>
                        <a:pt x="364" y="218"/>
                      </a:lnTo>
                      <a:lnTo>
                        <a:pt x="366" y="219"/>
                      </a:lnTo>
                      <a:lnTo>
                        <a:pt x="363" y="225"/>
                      </a:lnTo>
                      <a:lnTo>
                        <a:pt x="362" y="225"/>
                      </a:lnTo>
                      <a:lnTo>
                        <a:pt x="361" y="227"/>
                      </a:lnTo>
                      <a:lnTo>
                        <a:pt x="346" y="236"/>
                      </a:lnTo>
                      <a:lnTo>
                        <a:pt x="343" y="241"/>
                      </a:lnTo>
                      <a:lnTo>
                        <a:pt x="340" y="248"/>
                      </a:lnTo>
                      <a:lnTo>
                        <a:pt x="338" y="257"/>
                      </a:lnTo>
                      <a:lnTo>
                        <a:pt x="335" y="263"/>
                      </a:lnTo>
                      <a:lnTo>
                        <a:pt x="328" y="270"/>
                      </a:lnTo>
                      <a:lnTo>
                        <a:pt x="327" y="270"/>
                      </a:lnTo>
                      <a:lnTo>
                        <a:pt x="327" y="271"/>
                      </a:lnTo>
                      <a:lnTo>
                        <a:pt x="304" y="279"/>
                      </a:lnTo>
                      <a:lnTo>
                        <a:pt x="298" y="309"/>
                      </a:lnTo>
                      <a:lnTo>
                        <a:pt x="297" y="311"/>
                      </a:lnTo>
                      <a:lnTo>
                        <a:pt x="281" y="311"/>
                      </a:lnTo>
                      <a:lnTo>
                        <a:pt x="249" y="325"/>
                      </a:lnTo>
                      <a:lnTo>
                        <a:pt x="248" y="325"/>
                      </a:lnTo>
                      <a:lnTo>
                        <a:pt x="231" y="323"/>
                      </a:lnTo>
                      <a:lnTo>
                        <a:pt x="226" y="334"/>
                      </a:lnTo>
                      <a:lnTo>
                        <a:pt x="225" y="336"/>
                      </a:lnTo>
                      <a:lnTo>
                        <a:pt x="223" y="337"/>
                      </a:lnTo>
                      <a:lnTo>
                        <a:pt x="194" y="340"/>
                      </a:lnTo>
                      <a:lnTo>
                        <a:pt x="177" y="349"/>
                      </a:lnTo>
                      <a:lnTo>
                        <a:pt x="177" y="348"/>
                      </a:lnTo>
                      <a:lnTo>
                        <a:pt x="145" y="315"/>
                      </a:lnTo>
                      <a:lnTo>
                        <a:pt x="128" y="322"/>
                      </a:lnTo>
                      <a:lnTo>
                        <a:pt x="119" y="346"/>
                      </a:lnTo>
                      <a:lnTo>
                        <a:pt x="116" y="349"/>
                      </a:lnTo>
                      <a:lnTo>
                        <a:pt x="61" y="360"/>
                      </a:lnTo>
                      <a:lnTo>
                        <a:pt x="58" y="360"/>
                      </a:lnTo>
                      <a:lnTo>
                        <a:pt x="58" y="359"/>
                      </a:lnTo>
                      <a:lnTo>
                        <a:pt x="33" y="332"/>
                      </a:lnTo>
                      <a:lnTo>
                        <a:pt x="6" y="333"/>
                      </a:lnTo>
                      <a:lnTo>
                        <a:pt x="4" y="333"/>
                      </a:lnTo>
                      <a:lnTo>
                        <a:pt x="4" y="330"/>
                      </a:lnTo>
                      <a:lnTo>
                        <a:pt x="1" y="303"/>
                      </a:lnTo>
                      <a:lnTo>
                        <a:pt x="0" y="302"/>
                      </a:lnTo>
                      <a:lnTo>
                        <a:pt x="1" y="302"/>
                      </a:lnTo>
                      <a:lnTo>
                        <a:pt x="38" y="258"/>
                      </a:lnTo>
                      <a:lnTo>
                        <a:pt x="33" y="216"/>
                      </a:lnTo>
                      <a:lnTo>
                        <a:pt x="16" y="193"/>
                      </a:lnTo>
                      <a:lnTo>
                        <a:pt x="15" y="192"/>
                      </a:lnTo>
                      <a:lnTo>
                        <a:pt x="16" y="190"/>
                      </a:lnTo>
                      <a:lnTo>
                        <a:pt x="18" y="170"/>
                      </a:lnTo>
                      <a:lnTo>
                        <a:pt x="18" y="169"/>
                      </a:lnTo>
                      <a:lnTo>
                        <a:pt x="20" y="167"/>
                      </a:lnTo>
                      <a:lnTo>
                        <a:pt x="47" y="143"/>
                      </a:lnTo>
                      <a:lnTo>
                        <a:pt x="58" y="100"/>
                      </a:lnTo>
                      <a:lnTo>
                        <a:pt x="58" y="98"/>
                      </a:lnTo>
                      <a:lnTo>
                        <a:pt x="59" y="97"/>
                      </a:lnTo>
                      <a:lnTo>
                        <a:pt x="91" y="77"/>
                      </a:lnTo>
                      <a:lnTo>
                        <a:pt x="108" y="49"/>
                      </a:lnTo>
                      <a:lnTo>
                        <a:pt x="109" y="48"/>
                      </a:lnTo>
                      <a:lnTo>
                        <a:pt x="110" y="48"/>
                      </a:lnTo>
                      <a:lnTo>
                        <a:pt x="144" y="45"/>
                      </a:lnTo>
                      <a:lnTo>
                        <a:pt x="173" y="2"/>
                      </a:lnTo>
                      <a:lnTo>
                        <a:pt x="176" y="3"/>
                      </a:lnTo>
                      <a:lnTo>
                        <a:pt x="17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7" name="Freeform 59"/>
                <p:cNvSpPr>
                  <a:spLocks/>
                </p:cNvSpPr>
                <p:nvPr/>
              </p:nvSpPr>
              <p:spPr bwMode="auto">
                <a:xfrm>
                  <a:off x="5747570" y="2097798"/>
                  <a:ext cx="674688" cy="982663"/>
                </a:xfrm>
                <a:custGeom>
                  <a:avLst/>
                  <a:gdLst/>
                  <a:ahLst/>
                  <a:cxnLst>
                    <a:cxn ang="0">
                      <a:pos x="247" y="10"/>
                    </a:cxn>
                    <a:cxn ang="0">
                      <a:pos x="264" y="35"/>
                    </a:cxn>
                    <a:cxn ang="0">
                      <a:pos x="275" y="51"/>
                    </a:cxn>
                    <a:cxn ang="0">
                      <a:pos x="280" y="58"/>
                    </a:cxn>
                    <a:cxn ang="0">
                      <a:pos x="282" y="73"/>
                    </a:cxn>
                    <a:cxn ang="0">
                      <a:pos x="287" y="86"/>
                    </a:cxn>
                    <a:cxn ang="0">
                      <a:pos x="312" y="112"/>
                    </a:cxn>
                    <a:cxn ang="0">
                      <a:pos x="352" y="124"/>
                    </a:cxn>
                    <a:cxn ang="0">
                      <a:pos x="370" y="165"/>
                    </a:cxn>
                    <a:cxn ang="0">
                      <a:pos x="413" y="207"/>
                    </a:cxn>
                    <a:cxn ang="0">
                      <a:pos x="424" y="222"/>
                    </a:cxn>
                    <a:cxn ang="0">
                      <a:pos x="412" y="232"/>
                    </a:cxn>
                    <a:cxn ang="0">
                      <a:pos x="398" y="245"/>
                    </a:cxn>
                    <a:cxn ang="0">
                      <a:pos x="393" y="258"/>
                    </a:cxn>
                    <a:cxn ang="0">
                      <a:pos x="391" y="286"/>
                    </a:cxn>
                    <a:cxn ang="0">
                      <a:pos x="375" y="298"/>
                    </a:cxn>
                    <a:cxn ang="0">
                      <a:pos x="352" y="308"/>
                    </a:cxn>
                    <a:cxn ang="0">
                      <a:pos x="338" y="314"/>
                    </a:cxn>
                    <a:cxn ang="0">
                      <a:pos x="324" y="311"/>
                    </a:cxn>
                    <a:cxn ang="0">
                      <a:pos x="311" y="308"/>
                    </a:cxn>
                    <a:cxn ang="0">
                      <a:pos x="299" y="330"/>
                    </a:cxn>
                    <a:cxn ang="0">
                      <a:pos x="303" y="383"/>
                    </a:cxn>
                    <a:cxn ang="0">
                      <a:pos x="278" y="439"/>
                    </a:cxn>
                    <a:cxn ang="0">
                      <a:pos x="226" y="470"/>
                    </a:cxn>
                    <a:cxn ang="0">
                      <a:pos x="183" y="534"/>
                    </a:cxn>
                    <a:cxn ang="0">
                      <a:pos x="151" y="580"/>
                    </a:cxn>
                    <a:cxn ang="0">
                      <a:pos x="169" y="612"/>
                    </a:cxn>
                    <a:cxn ang="0">
                      <a:pos x="74" y="610"/>
                    </a:cxn>
                    <a:cxn ang="0">
                      <a:pos x="21" y="586"/>
                    </a:cxn>
                    <a:cxn ang="0">
                      <a:pos x="38" y="546"/>
                    </a:cxn>
                    <a:cxn ang="0">
                      <a:pos x="51" y="495"/>
                    </a:cxn>
                    <a:cxn ang="0">
                      <a:pos x="4" y="437"/>
                    </a:cxn>
                    <a:cxn ang="0">
                      <a:pos x="21" y="383"/>
                    </a:cxn>
                    <a:cxn ang="0">
                      <a:pos x="46" y="355"/>
                    </a:cxn>
                    <a:cxn ang="0">
                      <a:pos x="46" y="292"/>
                    </a:cxn>
                    <a:cxn ang="0">
                      <a:pos x="28" y="259"/>
                    </a:cxn>
                    <a:cxn ang="0">
                      <a:pos x="0" y="181"/>
                    </a:cxn>
                    <a:cxn ang="0">
                      <a:pos x="1" y="146"/>
                    </a:cxn>
                    <a:cxn ang="0">
                      <a:pos x="21" y="97"/>
                    </a:cxn>
                    <a:cxn ang="0">
                      <a:pos x="61" y="79"/>
                    </a:cxn>
                    <a:cxn ang="0">
                      <a:pos x="94" y="118"/>
                    </a:cxn>
                    <a:cxn ang="0">
                      <a:pos x="143" y="90"/>
                    </a:cxn>
                    <a:cxn ang="0">
                      <a:pos x="172" y="75"/>
                    </a:cxn>
                    <a:cxn ang="0">
                      <a:pos x="188" y="32"/>
                    </a:cxn>
                    <a:cxn ang="0">
                      <a:pos x="223" y="19"/>
                    </a:cxn>
                  </a:cxnLst>
                  <a:rect l="0" t="0" r="r" b="b"/>
                  <a:pathLst>
                    <a:path w="425" h="619">
                      <a:moveTo>
                        <a:pt x="234" y="0"/>
                      </a:moveTo>
                      <a:lnTo>
                        <a:pt x="247" y="10"/>
                      </a:lnTo>
                      <a:lnTo>
                        <a:pt x="261" y="34"/>
                      </a:lnTo>
                      <a:lnTo>
                        <a:pt x="264" y="35"/>
                      </a:lnTo>
                      <a:lnTo>
                        <a:pt x="271" y="45"/>
                      </a:lnTo>
                      <a:lnTo>
                        <a:pt x="275" y="51"/>
                      </a:lnTo>
                      <a:lnTo>
                        <a:pt x="278" y="56"/>
                      </a:lnTo>
                      <a:lnTo>
                        <a:pt x="280" y="58"/>
                      </a:lnTo>
                      <a:lnTo>
                        <a:pt x="280" y="61"/>
                      </a:lnTo>
                      <a:lnTo>
                        <a:pt x="282" y="73"/>
                      </a:lnTo>
                      <a:lnTo>
                        <a:pt x="284" y="81"/>
                      </a:lnTo>
                      <a:lnTo>
                        <a:pt x="287" y="86"/>
                      </a:lnTo>
                      <a:lnTo>
                        <a:pt x="287" y="89"/>
                      </a:lnTo>
                      <a:lnTo>
                        <a:pt x="312" y="112"/>
                      </a:lnTo>
                      <a:lnTo>
                        <a:pt x="347" y="111"/>
                      </a:lnTo>
                      <a:lnTo>
                        <a:pt x="352" y="124"/>
                      </a:lnTo>
                      <a:lnTo>
                        <a:pt x="341" y="155"/>
                      </a:lnTo>
                      <a:lnTo>
                        <a:pt x="370" y="165"/>
                      </a:lnTo>
                      <a:lnTo>
                        <a:pt x="396" y="183"/>
                      </a:lnTo>
                      <a:lnTo>
                        <a:pt x="413" y="207"/>
                      </a:lnTo>
                      <a:lnTo>
                        <a:pt x="425" y="221"/>
                      </a:lnTo>
                      <a:lnTo>
                        <a:pt x="424" y="222"/>
                      </a:lnTo>
                      <a:lnTo>
                        <a:pt x="418" y="226"/>
                      </a:lnTo>
                      <a:lnTo>
                        <a:pt x="412" y="232"/>
                      </a:lnTo>
                      <a:lnTo>
                        <a:pt x="404" y="236"/>
                      </a:lnTo>
                      <a:lnTo>
                        <a:pt x="398" y="245"/>
                      </a:lnTo>
                      <a:lnTo>
                        <a:pt x="395" y="250"/>
                      </a:lnTo>
                      <a:lnTo>
                        <a:pt x="393" y="258"/>
                      </a:lnTo>
                      <a:lnTo>
                        <a:pt x="393" y="276"/>
                      </a:lnTo>
                      <a:lnTo>
                        <a:pt x="391" y="286"/>
                      </a:lnTo>
                      <a:lnTo>
                        <a:pt x="386" y="293"/>
                      </a:lnTo>
                      <a:lnTo>
                        <a:pt x="375" y="298"/>
                      </a:lnTo>
                      <a:lnTo>
                        <a:pt x="364" y="304"/>
                      </a:lnTo>
                      <a:lnTo>
                        <a:pt x="352" y="308"/>
                      </a:lnTo>
                      <a:lnTo>
                        <a:pt x="344" y="311"/>
                      </a:lnTo>
                      <a:lnTo>
                        <a:pt x="338" y="314"/>
                      </a:lnTo>
                      <a:lnTo>
                        <a:pt x="330" y="313"/>
                      </a:lnTo>
                      <a:lnTo>
                        <a:pt x="324" y="311"/>
                      </a:lnTo>
                      <a:lnTo>
                        <a:pt x="316" y="309"/>
                      </a:lnTo>
                      <a:lnTo>
                        <a:pt x="311" y="308"/>
                      </a:lnTo>
                      <a:lnTo>
                        <a:pt x="309" y="308"/>
                      </a:lnTo>
                      <a:lnTo>
                        <a:pt x="299" y="330"/>
                      </a:lnTo>
                      <a:lnTo>
                        <a:pt x="297" y="362"/>
                      </a:lnTo>
                      <a:lnTo>
                        <a:pt x="303" y="383"/>
                      </a:lnTo>
                      <a:lnTo>
                        <a:pt x="309" y="394"/>
                      </a:lnTo>
                      <a:lnTo>
                        <a:pt x="278" y="439"/>
                      </a:lnTo>
                      <a:lnTo>
                        <a:pt x="243" y="441"/>
                      </a:lnTo>
                      <a:lnTo>
                        <a:pt x="226" y="470"/>
                      </a:lnTo>
                      <a:lnTo>
                        <a:pt x="196" y="491"/>
                      </a:lnTo>
                      <a:lnTo>
                        <a:pt x="183" y="534"/>
                      </a:lnTo>
                      <a:lnTo>
                        <a:pt x="154" y="561"/>
                      </a:lnTo>
                      <a:lnTo>
                        <a:pt x="151" y="580"/>
                      </a:lnTo>
                      <a:lnTo>
                        <a:pt x="168" y="604"/>
                      </a:lnTo>
                      <a:lnTo>
                        <a:pt x="169" y="612"/>
                      </a:lnTo>
                      <a:lnTo>
                        <a:pt x="130" y="619"/>
                      </a:lnTo>
                      <a:lnTo>
                        <a:pt x="74" y="610"/>
                      </a:lnTo>
                      <a:lnTo>
                        <a:pt x="42" y="607"/>
                      </a:lnTo>
                      <a:lnTo>
                        <a:pt x="21" y="586"/>
                      </a:lnTo>
                      <a:lnTo>
                        <a:pt x="23" y="566"/>
                      </a:lnTo>
                      <a:lnTo>
                        <a:pt x="38" y="546"/>
                      </a:lnTo>
                      <a:lnTo>
                        <a:pt x="35" y="528"/>
                      </a:lnTo>
                      <a:lnTo>
                        <a:pt x="51" y="495"/>
                      </a:lnTo>
                      <a:lnTo>
                        <a:pt x="44" y="458"/>
                      </a:lnTo>
                      <a:lnTo>
                        <a:pt x="4" y="437"/>
                      </a:lnTo>
                      <a:lnTo>
                        <a:pt x="5" y="400"/>
                      </a:lnTo>
                      <a:lnTo>
                        <a:pt x="21" y="383"/>
                      </a:lnTo>
                      <a:lnTo>
                        <a:pt x="24" y="361"/>
                      </a:lnTo>
                      <a:lnTo>
                        <a:pt x="46" y="355"/>
                      </a:lnTo>
                      <a:lnTo>
                        <a:pt x="61" y="317"/>
                      </a:lnTo>
                      <a:lnTo>
                        <a:pt x="46" y="292"/>
                      </a:lnTo>
                      <a:lnTo>
                        <a:pt x="25" y="282"/>
                      </a:lnTo>
                      <a:lnTo>
                        <a:pt x="28" y="259"/>
                      </a:lnTo>
                      <a:lnTo>
                        <a:pt x="51" y="248"/>
                      </a:lnTo>
                      <a:lnTo>
                        <a:pt x="0" y="181"/>
                      </a:lnTo>
                      <a:lnTo>
                        <a:pt x="7" y="167"/>
                      </a:lnTo>
                      <a:lnTo>
                        <a:pt x="1" y="146"/>
                      </a:lnTo>
                      <a:lnTo>
                        <a:pt x="18" y="125"/>
                      </a:lnTo>
                      <a:lnTo>
                        <a:pt x="21" y="97"/>
                      </a:lnTo>
                      <a:lnTo>
                        <a:pt x="35" y="77"/>
                      </a:lnTo>
                      <a:lnTo>
                        <a:pt x="61" y="79"/>
                      </a:lnTo>
                      <a:lnTo>
                        <a:pt x="69" y="120"/>
                      </a:lnTo>
                      <a:lnTo>
                        <a:pt x="94" y="118"/>
                      </a:lnTo>
                      <a:lnTo>
                        <a:pt x="122" y="89"/>
                      </a:lnTo>
                      <a:lnTo>
                        <a:pt x="143" y="90"/>
                      </a:lnTo>
                      <a:lnTo>
                        <a:pt x="157" y="71"/>
                      </a:lnTo>
                      <a:lnTo>
                        <a:pt x="172" y="75"/>
                      </a:lnTo>
                      <a:lnTo>
                        <a:pt x="192" y="68"/>
                      </a:lnTo>
                      <a:lnTo>
                        <a:pt x="188" y="32"/>
                      </a:lnTo>
                      <a:lnTo>
                        <a:pt x="206" y="19"/>
                      </a:lnTo>
                      <a:lnTo>
                        <a:pt x="223" y="19"/>
                      </a:lnTo>
                      <a:lnTo>
                        <a:pt x="23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8" name="Freeform 60"/>
                <p:cNvSpPr>
                  <a:spLocks noEditPoints="1"/>
                </p:cNvSpPr>
                <p:nvPr/>
              </p:nvSpPr>
              <p:spPr bwMode="auto">
                <a:xfrm>
                  <a:off x="5741220" y="2091448"/>
                  <a:ext cx="685800" cy="993775"/>
                </a:xfrm>
                <a:custGeom>
                  <a:avLst/>
                  <a:gdLst/>
                  <a:ahLst/>
                  <a:cxnLst>
                    <a:cxn ang="0">
                      <a:pos x="195" y="37"/>
                    </a:cxn>
                    <a:cxn ang="0">
                      <a:pos x="176" y="83"/>
                    </a:cxn>
                    <a:cxn ang="0">
                      <a:pos x="127" y="96"/>
                    </a:cxn>
                    <a:cxn ang="0">
                      <a:pos x="71" y="128"/>
                    </a:cxn>
                    <a:cxn ang="0">
                      <a:pos x="26" y="129"/>
                    </a:cxn>
                    <a:cxn ang="0">
                      <a:pos x="14" y="173"/>
                    </a:cxn>
                    <a:cxn ang="0">
                      <a:pos x="35" y="266"/>
                    </a:cxn>
                    <a:cxn ang="0">
                      <a:pos x="67" y="320"/>
                    </a:cxn>
                    <a:cxn ang="0">
                      <a:pos x="32" y="369"/>
                    </a:cxn>
                    <a:cxn ang="0">
                      <a:pos x="11" y="440"/>
                    </a:cxn>
                    <a:cxn ang="0">
                      <a:pos x="57" y="501"/>
                    </a:cxn>
                    <a:cxn ang="0">
                      <a:pos x="44" y="553"/>
                    </a:cxn>
                    <a:cxn ang="0">
                      <a:pos x="79" y="612"/>
                    </a:cxn>
                    <a:cxn ang="0">
                      <a:pos x="152" y="585"/>
                    </a:cxn>
                    <a:cxn ang="0">
                      <a:pos x="184" y="536"/>
                    </a:cxn>
                    <a:cxn ang="0">
                      <a:pos x="245" y="444"/>
                    </a:cxn>
                    <a:cxn ang="0">
                      <a:pos x="304" y="388"/>
                    </a:cxn>
                    <a:cxn ang="0">
                      <a:pos x="310" y="311"/>
                    </a:cxn>
                    <a:cxn ang="0">
                      <a:pos x="342" y="315"/>
                    </a:cxn>
                    <a:cxn ang="0">
                      <a:pos x="378" y="300"/>
                    </a:cxn>
                    <a:cxn ang="0">
                      <a:pos x="396" y="254"/>
                    </a:cxn>
                    <a:cxn ang="0">
                      <a:pos x="407" y="238"/>
                    </a:cxn>
                    <a:cxn ang="0">
                      <a:pos x="397" y="190"/>
                    </a:cxn>
                    <a:cxn ang="0">
                      <a:pos x="350" y="118"/>
                    </a:cxn>
                    <a:cxn ang="0">
                      <a:pos x="288" y="94"/>
                    </a:cxn>
                    <a:cxn ang="0">
                      <a:pos x="281" y="66"/>
                    </a:cxn>
                    <a:cxn ang="0">
                      <a:pos x="267" y="43"/>
                    </a:cxn>
                    <a:cxn ang="0">
                      <a:pos x="236" y="0"/>
                    </a:cxn>
                    <a:cxn ang="0">
                      <a:pos x="270" y="38"/>
                    </a:cxn>
                    <a:cxn ang="0">
                      <a:pos x="287" y="62"/>
                    </a:cxn>
                    <a:cxn ang="0">
                      <a:pos x="294" y="90"/>
                    </a:cxn>
                    <a:cxn ang="0">
                      <a:pos x="355" y="113"/>
                    </a:cxn>
                    <a:cxn ang="0">
                      <a:pos x="377" y="167"/>
                    </a:cxn>
                    <a:cxn ang="0">
                      <a:pos x="432" y="225"/>
                    </a:cxn>
                    <a:cxn ang="0">
                      <a:pos x="411" y="243"/>
                    </a:cxn>
                    <a:cxn ang="0">
                      <a:pos x="399" y="291"/>
                    </a:cxn>
                    <a:cxn ang="0">
                      <a:pos x="380" y="306"/>
                    </a:cxn>
                    <a:cxn ang="0">
                      <a:pos x="357" y="315"/>
                    </a:cxn>
                    <a:cxn ang="0">
                      <a:pos x="328" y="319"/>
                    </a:cxn>
                    <a:cxn ang="0">
                      <a:pos x="310" y="387"/>
                    </a:cxn>
                    <a:cxn ang="0">
                      <a:pos x="284" y="445"/>
                    </a:cxn>
                    <a:cxn ang="0">
                      <a:pos x="190" y="539"/>
                    </a:cxn>
                    <a:cxn ang="0">
                      <a:pos x="175" y="607"/>
                    </a:cxn>
                    <a:cxn ang="0">
                      <a:pos x="135" y="626"/>
                    </a:cxn>
                    <a:cxn ang="0">
                      <a:pos x="23" y="593"/>
                    </a:cxn>
                    <a:cxn ang="0">
                      <a:pos x="39" y="549"/>
                    </a:cxn>
                    <a:cxn ang="0">
                      <a:pos x="45" y="466"/>
                    </a:cxn>
                    <a:cxn ang="0">
                      <a:pos x="6" y="403"/>
                    </a:cxn>
                    <a:cxn ang="0">
                      <a:pos x="48" y="358"/>
                    </a:cxn>
                    <a:cxn ang="0">
                      <a:pos x="29" y="263"/>
                    </a:cxn>
                    <a:cxn ang="0">
                      <a:pos x="0" y="185"/>
                    </a:cxn>
                    <a:cxn ang="0">
                      <a:pos x="3" y="148"/>
                    </a:cxn>
                    <a:cxn ang="0">
                      <a:pos x="38" y="77"/>
                    </a:cxn>
                    <a:cxn ang="0">
                      <a:pos x="77" y="122"/>
                    </a:cxn>
                    <a:cxn ang="0">
                      <a:pos x="146" y="92"/>
                    </a:cxn>
                    <a:cxn ang="0">
                      <a:pos x="194" y="71"/>
                    </a:cxn>
                    <a:cxn ang="0">
                      <a:pos x="226" y="20"/>
                    </a:cxn>
                  </a:cxnLst>
                  <a:rect l="0" t="0" r="r" b="b"/>
                  <a:pathLst>
                    <a:path w="432" h="626">
                      <a:moveTo>
                        <a:pt x="239" y="9"/>
                      </a:moveTo>
                      <a:lnTo>
                        <a:pt x="229" y="25"/>
                      </a:lnTo>
                      <a:lnTo>
                        <a:pt x="228" y="26"/>
                      </a:lnTo>
                      <a:lnTo>
                        <a:pt x="211" y="26"/>
                      </a:lnTo>
                      <a:lnTo>
                        <a:pt x="195" y="37"/>
                      </a:lnTo>
                      <a:lnTo>
                        <a:pt x="200" y="72"/>
                      </a:lnTo>
                      <a:lnTo>
                        <a:pt x="200" y="75"/>
                      </a:lnTo>
                      <a:lnTo>
                        <a:pt x="198" y="76"/>
                      </a:lnTo>
                      <a:lnTo>
                        <a:pt x="177" y="83"/>
                      </a:lnTo>
                      <a:lnTo>
                        <a:pt x="176" y="83"/>
                      </a:lnTo>
                      <a:lnTo>
                        <a:pt x="163" y="78"/>
                      </a:lnTo>
                      <a:lnTo>
                        <a:pt x="149" y="96"/>
                      </a:lnTo>
                      <a:lnTo>
                        <a:pt x="148" y="98"/>
                      </a:lnTo>
                      <a:lnTo>
                        <a:pt x="147" y="98"/>
                      </a:lnTo>
                      <a:lnTo>
                        <a:pt x="127" y="96"/>
                      </a:lnTo>
                      <a:lnTo>
                        <a:pt x="101" y="124"/>
                      </a:lnTo>
                      <a:lnTo>
                        <a:pt x="100" y="124"/>
                      </a:lnTo>
                      <a:lnTo>
                        <a:pt x="98" y="125"/>
                      </a:lnTo>
                      <a:lnTo>
                        <a:pt x="73" y="128"/>
                      </a:lnTo>
                      <a:lnTo>
                        <a:pt x="71" y="128"/>
                      </a:lnTo>
                      <a:lnTo>
                        <a:pt x="71" y="125"/>
                      </a:lnTo>
                      <a:lnTo>
                        <a:pt x="62" y="87"/>
                      </a:lnTo>
                      <a:lnTo>
                        <a:pt x="40" y="84"/>
                      </a:lnTo>
                      <a:lnTo>
                        <a:pt x="28" y="102"/>
                      </a:lnTo>
                      <a:lnTo>
                        <a:pt x="26" y="129"/>
                      </a:lnTo>
                      <a:lnTo>
                        <a:pt x="25" y="130"/>
                      </a:lnTo>
                      <a:lnTo>
                        <a:pt x="25" y="131"/>
                      </a:lnTo>
                      <a:lnTo>
                        <a:pt x="9" y="151"/>
                      </a:lnTo>
                      <a:lnTo>
                        <a:pt x="15" y="171"/>
                      </a:lnTo>
                      <a:lnTo>
                        <a:pt x="14" y="173"/>
                      </a:lnTo>
                      <a:lnTo>
                        <a:pt x="8" y="185"/>
                      </a:lnTo>
                      <a:lnTo>
                        <a:pt x="57" y="251"/>
                      </a:lnTo>
                      <a:lnTo>
                        <a:pt x="60" y="254"/>
                      </a:lnTo>
                      <a:lnTo>
                        <a:pt x="56" y="256"/>
                      </a:lnTo>
                      <a:lnTo>
                        <a:pt x="35" y="266"/>
                      </a:lnTo>
                      <a:lnTo>
                        <a:pt x="33" y="285"/>
                      </a:lnTo>
                      <a:lnTo>
                        <a:pt x="51" y="294"/>
                      </a:lnTo>
                      <a:lnTo>
                        <a:pt x="52" y="294"/>
                      </a:lnTo>
                      <a:lnTo>
                        <a:pt x="52" y="295"/>
                      </a:lnTo>
                      <a:lnTo>
                        <a:pt x="67" y="320"/>
                      </a:lnTo>
                      <a:lnTo>
                        <a:pt x="68" y="321"/>
                      </a:lnTo>
                      <a:lnTo>
                        <a:pt x="68" y="323"/>
                      </a:lnTo>
                      <a:lnTo>
                        <a:pt x="54" y="360"/>
                      </a:lnTo>
                      <a:lnTo>
                        <a:pt x="51" y="363"/>
                      </a:lnTo>
                      <a:lnTo>
                        <a:pt x="32" y="369"/>
                      </a:lnTo>
                      <a:lnTo>
                        <a:pt x="28" y="388"/>
                      </a:lnTo>
                      <a:lnTo>
                        <a:pt x="27" y="388"/>
                      </a:lnTo>
                      <a:lnTo>
                        <a:pt x="27" y="389"/>
                      </a:lnTo>
                      <a:lnTo>
                        <a:pt x="12" y="405"/>
                      </a:lnTo>
                      <a:lnTo>
                        <a:pt x="11" y="440"/>
                      </a:lnTo>
                      <a:lnTo>
                        <a:pt x="49" y="459"/>
                      </a:lnTo>
                      <a:lnTo>
                        <a:pt x="50" y="459"/>
                      </a:lnTo>
                      <a:lnTo>
                        <a:pt x="51" y="462"/>
                      </a:lnTo>
                      <a:lnTo>
                        <a:pt x="58" y="499"/>
                      </a:lnTo>
                      <a:lnTo>
                        <a:pt x="57" y="501"/>
                      </a:lnTo>
                      <a:lnTo>
                        <a:pt x="42" y="532"/>
                      </a:lnTo>
                      <a:lnTo>
                        <a:pt x="43" y="532"/>
                      </a:lnTo>
                      <a:lnTo>
                        <a:pt x="45" y="550"/>
                      </a:lnTo>
                      <a:lnTo>
                        <a:pt x="45" y="551"/>
                      </a:lnTo>
                      <a:lnTo>
                        <a:pt x="44" y="553"/>
                      </a:lnTo>
                      <a:lnTo>
                        <a:pt x="31" y="571"/>
                      </a:lnTo>
                      <a:lnTo>
                        <a:pt x="28" y="589"/>
                      </a:lnTo>
                      <a:lnTo>
                        <a:pt x="49" y="608"/>
                      </a:lnTo>
                      <a:lnTo>
                        <a:pt x="78" y="612"/>
                      </a:lnTo>
                      <a:lnTo>
                        <a:pt x="79" y="612"/>
                      </a:lnTo>
                      <a:lnTo>
                        <a:pt x="134" y="620"/>
                      </a:lnTo>
                      <a:lnTo>
                        <a:pt x="171" y="613"/>
                      </a:lnTo>
                      <a:lnTo>
                        <a:pt x="170" y="611"/>
                      </a:lnTo>
                      <a:lnTo>
                        <a:pt x="153" y="587"/>
                      </a:lnTo>
                      <a:lnTo>
                        <a:pt x="152" y="585"/>
                      </a:lnTo>
                      <a:lnTo>
                        <a:pt x="153" y="584"/>
                      </a:lnTo>
                      <a:lnTo>
                        <a:pt x="155" y="565"/>
                      </a:lnTo>
                      <a:lnTo>
                        <a:pt x="155" y="564"/>
                      </a:lnTo>
                      <a:lnTo>
                        <a:pt x="157" y="562"/>
                      </a:lnTo>
                      <a:lnTo>
                        <a:pt x="184" y="536"/>
                      </a:lnTo>
                      <a:lnTo>
                        <a:pt x="198" y="495"/>
                      </a:lnTo>
                      <a:lnTo>
                        <a:pt x="198" y="492"/>
                      </a:lnTo>
                      <a:lnTo>
                        <a:pt x="199" y="492"/>
                      </a:lnTo>
                      <a:lnTo>
                        <a:pt x="228" y="472"/>
                      </a:lnTo>
                      <a:lnTo>
                        <a:pt x="245" y="444"/>
                      </a:lnTo>
                      <a:lnTo>
                        <a:pt x="246" y="443"/>
                      </a:lnTo>
                      <a:lnTo>
                        <a:pt x="247" y="443"/>
                      </a:lnTo>
                      <a:lnTo>
                        <a:pt x="281" y="440"/>
                      </a:lnTo>
                      <a:lnTo>
                        <a:pt x="309" y="398"/>
                      </a:lnTo>
                      <a:lnTo>
                        <a:pt x="304" y="388"/>
                      </a:lnTo>
                      <a:lnTo>
                        <a:pt x="298" y="367"/>
                      </a:lnTo>
                      <a:lnTo>
                        <a:pt x="298" y="366"/>
                      </a:lnTo>
                      <a:lnTo>
                        <a:pt x="301" y="334"/>
                      </a:lnTo>
                      <a:lnTo>
                        <a:pt x="301" y="332"/>
                      </a:lnTo>
                      <a:lnTo>
                        <a:pt x="310" y="311"/>
                      </a:lnTo>
                      <a:lnTo>
                        <a:pt x="310" y="309"/>
                      </a:lnTo>
                      <a:lnTo>
                        <a:pt x="316" y="309"/>
                      </a:lnTo>
                      <a:lnTo>
                        <a:pt x="321" y="311"/>
                      </a:lnTo>
                      <a:lnTo>
                        <a:pt x="330" y="313"/>
                      </a:lnTo>
                      <a:lnTo>
                        <a:pt x="342" y="315"/>
                      </a:lnTo>
                      <a:lnTo>
                        <a:pt x="347" y="313"/>
                      </a:lnTo>
                      <a:lnTo>
                        <a:pt x="355" y="309"/>
                      </a:lnTo>
                      <a:lnTo>
                        <a:pt x="356" y="309"/>
                      </a:lnTo>
                      <a:lnTo>
                        <a:pt x="367" y="306"/>
                      </a:lnTo>
                      <a:lnTo>
                        <a:pt x="378" y="300"/>
                      </a:lnTo>
                      <a:lnTo>
                        <a:pt x="389" y="295"/>
                      </a:lnTo>
                      <a:lnTo>
                        <a:pt x="393" y="289"/>
                      </a:lnTo>
                      <a:lnTo>
                        <a:pt x="395" y="280"/>
                      </a:lnTo>
                      <a:lnTo>
                        <a:pt x="395" y="262"/>
                      </a:lnTo>
                      <a:lnTo>
                        <a:pt x="396" y="254"/>
                      </a:lnTo>
                      <a:lnTo>
                        <a:pt x="396" y="252"/>
                      </a:lnTo>
                      <a:lnTo>
                        <a:pt x="400" y="248"/>
                      </a:lnTo>
                      <a:lnTo>
                        <a:pt x="406" y="239"/>
                      </a:lnTo>
                      <a:lnTo>
                        <a:pt x="406" y="238"/>
                      </a:lnTo>
                      <a:lnTo>
                        <a:pt x="407" y="238"/>
                      </a:lnTo>
                      <a:lnTo>
                        <a:pt x="414" y="233"/>
                      </a:lnTo>
                      <a:lnTo>
                        <a:pt x="420" y="227"/>
                      </a:lnTo>
                      <a:lnTo>
                        <a:pt x="424" y="225"/>
                      </a:lnTo>
                      <a:lnTo>
                        <a:pt x="414" y="214"/>
                      </a:lnTo>
                      <a:lnTo>
                        <a:pt x="397" y="190"/>
                      </a:lnTo>
                      <a:lnTo>
                        <a:pt x="374" y="173"/>
                      </a:lnTo>
                      <a:lnTo>
                        <a:pt x="342" y="162"/>
                      </a:lnTo>
                      <a:lnTo>
                        <a:pt x="343" y="159"/>
                      </a:lnTo>
                      <a:lnTo>
                        <a:pt x="354" y="129"/>
                      </a:lnTo>
                      <a:lnTo>
                        <a:pt x="350" y="118"/>
                      </a:lnTo>
                      <a:lnTo>
                        <a:pt x="316" y="119"/>
                      </a:lnTo>
                      <a:lnTo>
                        <a:pt x="315" y="119"/>
                      </a:lnTo>
                      <a:lnTo>
                        <a:pt x="315" y="118"/>
                      </a:lnTo>
                      <a:lnTo>
                        <a:pt x="290" y="95"/>
                      </a:lnTo>
                      <a:lnTo>
                        <a:pt x="288" y="94"/>
                      </a:lnTo>
                      <a:lnTo>
                        <a:pt x="288" y="92"/>
                      </a:lnTo>
                      <a:lnTo>
                        <a:pt x="285" y="84"/>
                      </a:lnTo>
                      <a:lnTo>
                        <a:pt x="286" y="87"/>
                      </a:lnTo>
                      <a:lnTo>
                        <a:pt x="284" y="78"/>
                      </a:lnTo>
                      <a:lnTo>
                        <a:pt x="281" y="66"/>
                      </a:lnTo>
                      <a:lnTo>
                        <a:pt x="281" y="64"/>
                      </a:lnTo>
                      <a:lnTo>
                        <a:pt x="280" y="62"/>
                      </a:lnTo>
                      <a:lnTo>
                        <a:pt x="276" y="58"/>
                      </a:lnTo>
                      <a:lnTo>
                        <a:pt x="273" y="52"/>
                      </a:lnTo>
                      <a:lnTo>
                        <a:pt x="267" y="43"/>
                      </a:lnTo>
                      <a:lnTo>
                        <a:pt x="264" y="42"/>
                      </a:lnTo>
                      <a:lnTo>
                        <a:pt x="263" y="41"/>
                      </a:lnTo>
                      <a:lnTo>
                        <a:pt x="248" y="16"/>
                      </a:lnTo>
                      <a:lnTo>
                        <a:pt x="239" y="9"/>
                      </a:lnTo>
                      <a:close/>
                      <a:moveTo>
                        <a:pt x="236" y="0"/>
                      </a:moveTo>
                      <a:lnTo>
                        <a:pt x="240" y="2"/>
                      </a:lnTo>
                      <a:lnTo>
                        <a:pt x="253" y="12"/>
                      </a:lnTo>
                      <a:lnTo>
                        <a:pt x="253" y="13"/>
                      </a:lnTo>
                      <a:lnTo>
                        <a:pt x="268" y="36"/>
                      </a:lnTo>
                      <a:lnTo>
                        <a:pt x="270" y="38"/>
                      </a:lnTo>
                      <a:lnTo>
                        <a:pt x="278" y="48"/>
                      </a:lnTo>
                      <a:lnTo>
                        <a:pt x="281" y="54"/>
                      </a:lnTo>
                      <a:lnTo>
                        <a:pt x="285" y="59"/>
                      </a:lnTo>
                      <a:lnTo>
                        <a:pt x="286" y="61"/>
                      </a:lnTo>
                      <a:lnTo>
                        <a:pt x="287" y="62"/>
                      </a:lnTo>
                      <a:lnTo>
                        <a:pt x="287" y="65"/>
                      </a:lnTo>
                      <a:lnTo>
                        <a:pt x="290" y="77"/>
                      </a:lnTo>
                      <a:lnTo>
                        <a:pt x="292" y="85"/>
                      </a:lnTo>
                      <a:lnTo>
                        <a:pt x="293" y="89"/>
                      </a:lnTo>
                      <a:lnTo>
                        <a:pt x="294" y="90"/>
                      </a:lnTo>
                      <a:lnTo>
                        <a:pt x="294" y="92"/>
                      </a:lnTo>
                      <a:lnTo>
                        <a:pt x="319" y="113"/>
                      </a:lnTo>
                      <a:lnTo>
                        <a:pt x="351" y="112"/>
                      </a:lnTo>
                      <a:lnTo>
                        <a:pt x="354" y="111"/>
                      </a:lnTo>
                      <a:lnTo>
                        <a:pt x="355" y="113"/>
                      </a:lnTo>
                      <a:lnTo>
                        <a:pt x="360" y="127"/>
                      </a:lnTo>
                      <a:lnTo>
                        <a:pt x="360" y="129"/>
                      </a:lnTo>
                      <a:lnTo>
                        <a:pt x="350" y="158"/>
                      </a:lnTo>
                      <a:lnTo>
                        <a:pt x="376" y="167"/>
                      </a:lnTo>
                      <a:lnTo>
                        <a:pt x="377" y="167"/>
                      </a:lnTo>
                      <a:lnTo>
                        <a:pt x="402" y="185"/>
                      </a:lnTo>
                      <a:lnTo>
                        <a:pt x="402" y="186"/>
                      </a:lnTo>
                      <a:lnTo>
                        <a:pt x="419" y="210"/>
                      </a:lnTo>
                      <a:lnTo>
                        <a:pt x="431" y="223"/>
                      </a:lnTo>
                      <a:lnTo>
                        <a:pt x="432" y="225"/>
                      </a:lnTo>
                      <a:lnTo>
                        <a:pt x="431" y="227"/>
                      </a:lnTo>
                      <a:lnTo>
                        <a:pt x="430" y="228"/>
                      </a:lnTo>
                      <a:lnTo>
                        <a:pt x="424" y="232"/>
                      </a:lnTo>
                      <a:lnTo>
                        <a:pt x="418" y="238"/>
                      </a:lnTo>
                      <a:lnTo>
                        <a:pt x="411" y="243"/>
                      </a:lnTo>
                      <a:lnTo>
                        <a:pt x="405" y="251"/>
                      </a:lnTo>
                      <a:lnTo>
                        <a:pt x="402" y="255"/>
                      </a:lnTo>
                      <a:lnTo>
                        <a:pt x="401" y="263"/>
                      </a:lnTo>
                      <a:lnTo>
                        <a:pt x="401" y="282"/>
                      </a:lnTo>
                      <a:lnTo>
                        <a:pt x="399" y="291"/>
                      </a:lnTo>
                      <a:lnTo>
                        <a:pt x="397" y="291"/>
                      </a:lnTo>
                      <a:lnTo>
                        <a:pt x="397" y="292"/>
                      </a:lnTo>
                      <a:lnTo>
                        <a:pt x="393" y="300"/>
                      </a:lnTo>
                      <a:lnTo>
                        <a:pt x="391" y="301"/>
                      </a:lnTo>
                      <a:lnTo>
                        <a:pt x="380" y="306"/>
                      </a:lnTo>
                      <a:lnTo>
                        <a:pt x="380" y="305"/>
                      </a:lnTo>
                      <a:lnTo>
                        <a:pt x="370" y="311"/>
                      </a:lnTo>
                      <a:lnTo>
                        <a:pt x="368" y="312"/>
                      </a:lnTo>
                      <a:lnTo>
                        <a:pt x="370" y="312"/>
                      </a:lnTo>
                      <a:lnTo>
                        <a:pt x="357" y="315"/>
                      </a:lnTo>
                      <a:lnTo>
                        <a:pt x="349" y="319"/>
                      </a:lnTo>
                      <a:lnTo>
                        <a:pt x="343" y="321"/>
                      </a:lnTo>
                      <a:lnTo>
                        <a:pt x="342" y="321"/>
                      </a:lnTo>
                      <a:lnTo>
                        <a:pt x="334" y="320"/>
                      </a:lnTo>
                      <a:lnTo>
                        <a:pt x="328" y="319"/>
                      </a:lnTo>
                      <a:lnTo>
                        <a:pt x="320" y="317"/>
                      </a:lnTo>
                      <a:lnTo>
                        <a:pt x="315" y="315"/>
                      </a:lnTo>
                      <a:lnTo>
                        <a:pt x="307" y="335"/>
                      </a:lnTo>
                      <a:lnTo>
                        <a:pt x="304" y="366"/>
                      </a:lnTo>
                      <a:lnTo>
                        <a:pt x="310" y="387"/>
                      </a:lnTo>
                      <a:lnTo>
                        <a:pt x="315" y="397"/>
                      </a:lnTo>
                      <a:lnTo>
                        <a:pt x="316" y="398"/>
                      </a:lnTo>
                      <a:lnTo>
                        <a:pt x="315" y="400"/>
                      </a:lnTo>
                      <a:lnTo>
                        <a:pt x="285" y="445"/>
                      </a:lnTo>
                      <a:lnTo>
                        <a:pt x="284" y="445"/>
                      </a:lnTo>
                      <a:lnTo>
                        <a:pt x="282" y="446"/>
                      </a:lnTo>
                      <a:lnTo>
                        <a:pt x="248" y="449"/>
                      </a:lnTo>
                      <a:lnTo>
                        <a:pt x="233" y="476"/>
                      </a:lnTo>
                      <a:lnTo>
                        <a:pt x="204" y="496"/>
                      </a:lnTo>
                      <a:lnTo>
                        <a:pt x="190" y="539"/>
                      </a:lnTo>
                      <a:lnTo>
                        <a:pt x="189" y="539"/>
                      </a:lnTo>
                      <a:lnTo>
                        <a:pt x="189" y="541"/>
                      </a:lnTo>
                      <a:lnTo>
                        <a:pt x="161" y="566"/>
                      </a:lnTo>
                      <a:lnTo>
                        <a:pt x="159" y="585"/>
                      </a:lnTo>
                      <a:lnTo>
                        <a:pt x="175" y="607"/>
                      </a:lnTo>
                      <a:lnTo>
                        <a:pt x="176" y="608"/>
                      </a:lnTo>
                      <a:lnTo>
                        <a:pt x="177" y="616"/>
                      </a:lnTo>
                      <a:lnTo>
                        <a:pt x="177" y="618"/>
                      </a:lnTo>
                      <a:lnTo>
                        <a:pt x="175" y="619"/>
                      </a:lnTo>
                      <a:lnTo>
                        <a:pt x="135" y="626"/>
                      </a:lnTo>
                      <a:lnTo>
                        <a:pt x="134" y="626"/>
                      </a:lnTo>
                      <a:lnTo>
                        <a:pt x="78" y="618"/>
                      </a:lnTo>
                      <a:lnTo>
                        <a:pt x="46" y="614"/>
                      </a:lnTo>
                      <a:lnTo>
                        <a:pt x="45" y="613"/>
                      </a:lnTo>
                      <a:lnTo>
                        <a:pt x="23" y="593"/>
                      </a:lnTo>
                      <a:lnTo>
                        <a:pt x="21" y="591"/>
                      </a:lnTo>
                      <a:lnTo>
                        <a:pt x="22" y="590"/>
                      </a:lnTo>
                      <a:lnTo>
                        <a:pt x="25" y="570"/>
                      </a:lnTo>
                      <a:lnTo>
                        <a:pt x="25" y="568"/>
                      </a:lnTo>
                      <a:lnTo>
                        <a:pt x="39" y="549"/>
                      </a:lnTo>
                      <a:lnTo>
                        <a:pt x="37" y="533"/>
                      </a:lnTo>
                      <a:lnTo>
                        <a:pt x="35" y="532"/>
                      </a:lnTo>
                      <a:lnTo>
                        <a:pt x="37" y="531"/>
                      </a:lnTo>
                      <a:lnTo>
                        <a:pt x="52" y="499"/>
                      </a:lnTo>
                      <a:lnTo>
                        <a:pt x="45" y="466"/>
                      </a:lnTo>
                      <a:lnTo>
                        <a:pt x="6" y="445"/>
                      </a:lnTo>
                      <a:lnTo>
                        <a:pt x="4" y="444"/>
                      </a:lnTo>
                      <a:lnTo>
                        <a:pt x="5" y="441"/>
                      </a:lnTo>
                      <a:lnTo>
                        <a:pt x="6" y="404"/>
                      </a:lnTo>
                      <a:lnTo>
                        <a:pt x="6" y="403"/>
                      </a:lnTo>
                      <a:lnTo>
                        <a:pt x="22" y="386"/>
                      </a:lnTo>
                      <a:lnTo>
                        <a:pt x="26" y="365"/>
                      </a:lnTo>
                      <a:lnTo>
                        <a:pt x="26" y="363"/>
                      </a:lnTo>
                      <a:lnTo>
                        <a:pt x="28" y="363"/>
                      </a:lnTo>
                      <a:lnTo>
                        <a:pt x="48" y="358"/>
                      </a:lnTo>
                      <a:lnTo>
                        <a:pt x="61" y="323"/>
                      </a:lnTo>
                      <a:lnTo>
                        <a:pt x="48" y="300"/>
                      </a:lnTo>
                      <a:lnTo>
                        <a:pt x="26" y="289"/>
                      </a:lnTo>
                      <a:lnTo>
                        <a:pt x="27" y="286"/>
                      </a:lnTo>
                      <a:lnTo>
                        <a:pt x="29" y="263"/>
                      </a:lnTo>
                      <a:lnTo>
                        <a:pt x="29" y="261"/>
                      </a:lnTo>
                      <a:lnTo>
                        <a:pt x="31" y="261"/>
                      </a:lnTo>
                      <a:lnTo>
                        <a:pt x="50" y="251"/>
                      </a:lnTo>
                      <a:lnTo>
                        <a:pt x="2" y="187"/>
                      </a:lnTo>
                      <a:lnTo>
                        <a:pt x="0" y="185"/>
                      </a:lnTo>
                      <a:lnTo>
                        <a:pt x="2" y="184"/>
                      </a:lnTo>
                      <a:lnTo>
                        <a:pt x="9" y="171"/>
                      </a:lnTo>
                      <a:lnTo>
                        <a:pt x="3" y="151"/>
                      </a:lnTo>
                      <a:lnTo>
                        <a:pt x="2" y="148"/>
                      </a:lnTo>
                      <a:lnTo>
                        <a:pt x="3" y="148"/>
                      </a:lnTo>
                      <a:lnTo>
                        <a:pt x="20" y="128"/>
                      </a:lnTo>
                      <a:lnTo>
                        <a:pt x="22" y="101"/>
                      </a:lnTo>
                      <a:lnTo>
                        <a:pt x="22" y="100"/>
                      </a:lnTo>
                      <a:lnTo>
                        <a:pt x="37" y="79"/>
                      </a:lnTo>
                      <a:lnTo>
                        <a:pt x="38" y="77"/>
                      </a:lnTo>
                      <a:lnTo>
                        <a:pt x="39" y="78"/>
                      </a:lnTo>
                      <a:lnTo>
                        <a:pt x="65" y="81"/>
                      </a:lnTo>
                      <a:lnTo>
                        <a:pt x="67" y="81"/>
                      </a:lnTo>
                      <a:lnTo>
                        <a:pt x="68" y="83"/>
                      </a:lnTo>
                      <a:lnTo>
                        <a:pt x="77" y="122"/>
                      </a:lnTo>
                      <a:lnTo>
                        <a:pt x="97" y="119"/>
                      </a:lnTo>
                      <a:lnTo>
                        <a:pt x="125" y="90"/>
                      </a:lnTo>
                      <a:lnTo>
                        <a:pt x="125" y="89"/>
                      </a:lnTo>
                      <a:lnTo>
                        <a:pt x="126" y="90"/>
                      </a:lnTo>
                      <a:lnTo>
                        <a:pt x="146" y="92"/>
                      </a:lnTo>
                      <a:lnTo>
                        <a:pt x="159" y="73"/>
                      </a:lnTo>
                      <a:lnTo>
                        <a:pt x="160" y="71"/>
                      </a:lnTo>
                      <a:lnTo>
                        <a:pt x="163" y="72"/>
                      </a:lnTo>
                      <a:lnTo>
                        <a:pt x="176" y="77"/>
                      </a:lnTo>
                      <a:lnTo>
                        <a:pt x="194" y="71"/>
                      </a:lnTo>
                      <a:lnTo>
                        <a:pt x="189" y="37"/>
                      </a:lnTo>
                      <a:lnTo>
                        <a:pt x="188" y="35"/>
                      </a:lnTo>
                      <a:lnTo>
                        <a:pt x="190" y="33"/>
                      </a:lnTo>
                      <a:lnTo>
                        <a:pt x="209" y="20"/>
                      </a:lnTo>
                      <a:lnTo>
                        <a:pt x="226" y="20"/>
                      </a:lnTo>
                      <a:lnTo>
                        <a:pt x="235" y="3"/>
                      </a:lnTo>
                      <a:lnTo>
                        <a:pt x="23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09" name="Freeform 62"/>
                <p:cNvSpPr>
                  <a:spLocks noEditPoints="1"/>
                </p:cNvSpPr>
                <p:nvPr/>
              </p:nvSpPr>
              <p:spPr bwMode="auto">
                <a:xfrm>
                  <a:off x="5741220" y="2091448"/>
                  <a:ext cx="684213" cy="993775"/>
                </a:xfrm>
                <a:custGeom>
                  <a:avLst/>
                  <a:gdLst/>
                  <a:ahLst/>
                  <a:cxnLst>
                    <a:cxn ang="0">
                      <a:pos x="195" y="37"/>
                    </a:cxn>
                    <a:cxn ang="0">
                      <a:pos x="176" y="83"/>
                    </a:cxn>
                    <a:cxn ang="0">
                      <a:pos x="127" y="96"/>
                    </a:cxn>
                    <a:cxn ang="0">
                      <a:pos x="71" y="128"/>
                    </a:cxn>
                    <a:cxn ang="0">
                      <a:pos x="26" y="129"/>
                    </a:cxn>
                    <a:cxn ang="0">
                      <a:pos x="14" y="173"/>
                    </a:cxn>
                    <a:cxn ang="0">
                      <a:pos x="35" y="266"/>
                    </a:cxn>
                    <a:cxn ang="0">
                      <a:pos x="67" y="320"/>
                    </a:cxn>
                    <a:cxn ang="0">
                      <a:pos x="32" y="369"/>
                    </a:cxn>
                    <a:cxn ang="0">
                      <a:pos x="11" y="440"/>
                    </a:cxn>
                    <a:cxn ang="0">
                      <a:pos x="57" y="501"/>
                    </a:cxn>
                    <a:cxn ang="0">
                      <a:pos x="44" y="553"/>
                    </a:cxn>
                    <a:cxn ang="0">
                      <a:pos x="79" y="612"/>
                    </a:cxn>
                    <a:cxn ang="0">
                      <a:pos x="152" y="585"/>
                    </a:cxn>
                    <a:cxn ang="0">
                      <a:pos x="184" y="536"/>
                    </a:cxn>
                    <a:cxn ang="0">
                      <a:pos x="245" y="444"/>
                    </a:cxn>
                    <a:cxn ang="0">
                      <a:pos x="304" y="388"/>
                    </a:cxn>
                    <a:cxn ang="0">
                      <a:pos x="310" y="311"/>
                    </a:cxn>
                    <a:cxn ang="0">
                      <a:pos x="342" y="315"/>
                    </a:cxn>
                    <a:cxn ang="0">
                      <a:pos x="378" y="300"/>
                    </a:cxn>
                    <a:cxn ang="0">
                      <a:pos x="396" y="254"/>
                    </a:cxn>
                    <a:cxn ang="0">
                      <a:pos x="407" y="238"/>
                    </a:cxn>
                    <a:cxn ang="0">
                      <a:pos x="397" y="190"/>
                    </a:cxn>
                    <a:cxn ang="0">
                      <a:pos x="350" y="118"/>
                    </a:cxn>
                    <a:cxn ang="0">
                      <a:pos x="288" y="94"/>
                    </a:cxn>
                    <a:cxn ang="0">
                      <a:pos x="281" y="66"/>
                    </a:cxn>
                    <a:cxn ang="0">
                      <a:pos x="267" y="43"/>
                    </a:cxn>
                    <a:cxn ang="0">
                      <a:pos x="236" y="0"/>
                    </a:cxn>
                    <a:cxn ang="0">
                      <a:pos x="270" y="38"/>
                    </a:cxn>
                    <a:cxn ang="0">
                      <a:pos x="287" y="62"/>
                    </a:cxn>
                    <a:cxn ang="0">
                      <a:pos x="294" y="90"/>
                    </a:cxn>
                    <a:cxn ang="0">
                      <a:pos x="355" y="113"/>
                    </a:cxn>
                    <a:cxn ang="0">
                      <a:pos x="377" y="167"/>
                    </a:cxn>
                    <a:cxn ang="0">
                      <a:pos x="430" y="225"/>
                    </a:cxn>
                    <a:cxn ang="0">
                      <a:pos x="411" y="243"/>
                    </a:cxn>
                    <a:cxn ang="0">
                      <a:pos x="399" y="291"/>
                    </a:cxn>
                    <a:cxn ang="0">
                      <a:pos x="380" y="306"/>
                    </a:cxn>
                    <a:cxn ang="0">
                      <a:pos x="357" y="315"/>
                    </a:cxn>
                    <a:cxn ang="0">
                      <a:pos x="328" y="319"/>
                    </a:cxn>
                    <a:cxn ang="0">
                      <a:pos x="310" y="387"/>
                    </a:cxn>
                    <a:cxn ang="0">
                      <a:pos x="284" y="445"/>
                    </a:cxn>
                    <a:cxn ang="0">
                      <a:pos x="190" y="539"/>
                    </a:cxn>
                    <a:cxn ang="0">
                      <a:pos x="175" y="607"/>
                    </a:cxn>
                    <a:cxn ang="0">
                      <a:pos x="135" y="626"/>
                    </a:cxn>
                    <a:cxn ang="0">
                      <a:pos x="23" y="593"/>
                    </a:cxn>
                    <a:cxn ang="0">
                      <a:pos x="39" y="549"/>
                    </a:cxn>
                    <a:cxn ang="0">
                      <a:pos x="45" y="466"/>
                    </a:cxn>
                    <a:cxn ang="0">
                      <a:pos x="6" y="403"/>
                    </a:cxn>
                    <a:cxn ang="0">
                      <a:pos x="48" y="358"/>
                    </a:cxn>
                    <a:cxn ang="0">
                      <a:pos x="29" y="263"/>
                    </a:cxn>
                    <a:cxn ang="0">
                      <a:pos x="0" y="185"/>
                    </a:cxn>
                    <a:cxn ang="0">
                      <a:pos x="3" y="148"/>
                    </a:cxn>
                    <a:cxn ang="0">
                      <a:pos x="38" y="77"/>
                    </a:cxn>
                    <a:cxn ang="0">
                      <a:pos x="77" y="122"/>
                    </a:cxn>
                    <a:cxn ang="0">
                      <a:pos x="146" y="92"/>
                    </a:cxn>
                    <a:cxn ang="0">
                      <a:pos x="194" y="71"/>
                    </a:cxn>
                    <a:cxn ang="0">
                      <a:pos x="226" y="20"/>
                    </a:cxn>
                  </a:cxnLst>
                  <a:rect l="0" t="0" r="r" b="b"/>
                  <a:pathLst>
                    <a:path w="431" h="626">
                      <a:moveTo>
                        <a:pt x="239" y="9"/>
                      </a:moveTo>
                      <a:lnTo>
                        <a:pt x="229" y="25"/>
                      </a:lnTo>
                      <a:lnTo>
                        <a:pt x="228" y="26"/>
                      </a:lnTo>
                      <a:lnTo>
                        <a:pt x="211" y="26"/>
                      </a:lnTo>
                      <a:lnTo>
                        <a:pt x="195" y="37"/>
                      </a:lnTo>
                      <a:lnTo>
                        <a:pt x="200" y="72"/>
                      </a:lnTo>
                      <a:lnTo>
                        <a:pt x="200" y="75"/>
                      </a:lnTo>
                      <a:lnTo>
                        <a:pt x="198" y="76"/>
                      </a:lnTo>
                      <a:lnTo>
                        <a:pt x="177" y="83"/>
                      </a:lnTo>
                      <a:lnTo>
                        <a:pt x="176" y="83"/>
                      </a:lnTo>
                      <a:lnTo>
                        <a:pt x="163" y="78"/>
                      </a:lnTo>
                      <a:lnTo>
                        <a:pt x="149" y="96"/>
                      </a:lnTo>
                      <a:lnTo>
                        <a:pt x="148" y="98"/>
                      </a:lnTo>
                      <a:lnTo>
                        <a:pt x="147" y="98"/>
                      </a:lnTo>
                      <a:lnTo>
                        <a:pt x="127" y="96"/>
                      </a:lnTo>
                      <a:lnTo>
                        <a:pt x="101" y="124"/>
                      </a:lnTo>
                      <a:lnTo>
                        <a:pt x="100" y="124"/>
                      </a:lnTo>
                      <a:lnTo>
                        <a:pt x="98" y="125"/>
                      </a:lnTo>
                      <a:lnTo>
                        <a:pt x="73" y="128"/>
                      </a:lnTo>
                      <a:lnTo>
                        <a:pt x="71" y="128"/>
                      </a:lnTo>
                      <a:lnTo>
                        <a:pt x="71" y="125"/>
                      </a:lnTo>
                      <a:lnTo>
                        <a:pt x="62" y="87"/>
                      </a:lnTo>
                      <a:lnTo>
                        <a:pt x="40" y="84"/>
                      </a:lnTo>
                      <a:lnTo>
                        <a:pt x="28" y="102"/>
                      </a:lnTo>
                      <a:lnTo>
                        <a:pt x="26" y="129"/>
                      </a:lnTo>
                      <a:lnTo>
                        <a:pt x="25" y="130"/>
                      </a:lnTo>
                      <a:lnTo>
                        <a:pt x="25" y="131"/>
                      </a:lnTo>
                      <a:lnTo>
                        <a:pt x="9" y="151"/>
                      </a:lnTo>
                      <a:lnTo>
                        <a:pt x="15" y="171"/>
                      </a:lnTo>
                      <a:lnTo>
                        <a:pt x="14" y="173"/>
                      </a:lnTo>
                      <a:lnTo>
                        <a:pt x="8" y="185"/>
                      </a:lnTo>
                      <a:lnTo>
                        <a:pt x="57" y="251"/>
                      </a:lnTo>
                      <a:lnTo>
                        <a:pt x="60" y="254"/>
                      </a:lnTo>
                      <a:lnTo>
                        <a:pt x="56" y="256"/>
                      </a:lnTo>
                      <a:lnTo>
                        <a:pt x="35" y="266"/>
                      </a:lnTo>
                      <a:lnTo>
                        <a:pt x="33" y="285"/>
                      </a:lnTo>
                      <a:lnTo>
                        <a:pt x="51" y="294"/>
                      </a:lnTo>
                      <a:lnTo>
                        <a:pt x="52" y="294"/>
                      </a:lnTo>
                      <a:lnTo>
                        <a:pt x="52" y="295"/>
                      </a:lnTo>
                      <a:lnTo>
                        <a:pt x="67" y="320"/>
                      </a:lnTo>
                      <a:lnTo>
                        <a:pt x="68" y="321"/>
                      </a:lnTo>
                      <a:lnTo>
                        <a:pt x="68" y="323"/>
                      </a:lnTo>
                      <a:lnTo>
                        <a:pt x="54" y="360"/>
                      </a:lnTo>
                      <a:lnTo>
                        <a:pt x="51" y="363"/>
                      </a:lnTo>
                      <a:lnTo>
                        <a:pt x="32" y="369"/>
                      </a:lnTo>
                      <a:lnTo>
                        <a:pt x="28" y="388"/>
                      </a:lnTo>
                      <a:lnTo>
                        <a:pt x="27" y="388"/>
                      </a:lnTo>
                      <a:lnTo>
                        <a:pt x="27" y="389"/>
                      </a:lnTo>
                      <a:lnTo>
                        <a:pt x="12" y="405"/>
                      </a:lnTo>
                      <a:lnTo>
                        <a:pt x="11" y="440"/>
                      </a:lnTo>
                      <a:lnTo>
                        <a:pt x="49" y="459"/>
                      </a:lnTo>
                      <a:lnTo>
                        <a:pt x="50" y="459"/>
                      </a:lnTo>
                      <a:lnTo>
                        <a:pt x="51" y="462"/>
                      </a:lnTo>
                      <a:lnTo>
                        <a:pt x="58" y="499"/>
                      </a:lnTo>
                      <a:lnTo>
                        <a:pt x="57" y="501"/>
                      </a:lnTo>
                      <a:lnTo>
                        <a:pt x="42" y="532"/>
                      </a:lnTo>
                      <a:lnTo>
                        <a:pt x="43" y="532"/>
                      </a:lnTo>
                      <a:lnTo>
                        <a:pt x="45" y="550"/>
                      </a:lnTo>
                      <a:lnTo>
                        <a:pt x="45" y="551"/>
                      </a:lnTo>
                      <a:lnTo>
                        <a:pt x="44" y="553"/>
                      </a:lnTo>
                      <a:lnTo>
                        <a:pt x="31" y="571"/>
                      </a:lnTo>
                      <a:lnTo>
                        <a:pt x="28" y="589"/>
                      </a:lnTo>
                      <a:lnTo>
                        <a:pt x="49" y="608"/>
                      </a:lnTo>
                      <a:lnTo>
                        <a:pt x="78" y="612"/>
                      </a:lnTo>
                      <a:lnTo>
                        <a:pt x="79" y="612"/>
                      </a:lnTo>
                      <a:lnTo>
                        <a:pt x="134" y="620"/>
                      </a:lnTo>
                      <a:lnTo>
                        <a:pt x="171" y="613"/>
                      </a:lnTo>
                      <a:lnTo>
                        <a:pt x="170" y="611"/>
                      </a:lnTo>
                      <a:lnTo>
                        <a:pt x="153" y="587"/>
                      </a:lnTo>
                      <a:lnTo>
                        <a:pt x="152" y="585"/>
                      </a:lnTo>
                      <a:lnTo>
                        <a:pt x="153" y="584"/>
                      </a:lnTo>
                      <a:lnTo>
                        <a:pt x="155" y="565"/>
                      </a:lnTo>
                      <a:lnTo>
                        <a:pt x="155" y="564"/>
                      </a:lnTo>
                      <a:lnTo>
                        <a:pt x="157" y="562"/>
                      </a:lnTo>
                      <a:lnTo>
                        <a:pt x="184" y="536"/>
                      </a:lnTo>
                      <a:lnTo>
                        <a:pt x="198" y="495"/>
                      </a:lnTo>
                      <a:lnTo>
                        <a:pt x="198" y="492"/>
                      </a:lnTo>
                      <a:lnTo>
                        <a:pt x="199" y="492"/>
                      </a:lnTo>
                      <a:lnTo>
                        <a:pt x="228" y="472"/>
                      </a:lnTo>
                      <a:lnTo>
                        <a:pt x="245" y="444"/>
                      </a:lnTo>
                      <a:lnTo>
                        <a:pt x="246" y="443"/>
                      </a:lnTo>
                      <a:lnTo>
                        <a:pt x="247" y="443"/>
                      </a:lnTo>
                      <a:lnTo>
                        <a:pt x="281" y="440"/>
                      </a:lnTo>
                      <a:lnTo>
                        <a:pt x="309" y="398"/>
                      </a:lnTo>
                      <a:lnTo>
                        <a:pt x="304" y="388"/>
                      </a:lnTo>
                      <a:lnTo>
                        <a:pt x="298" y="367"/>
                      </a:lnTo>
                      <a:lnTo>
                        <a:pt x="298" y="366"/>
                      </a:lnTo>
                      <a:lnTo>
                        <a:pt x="301" y="334"/>
                      </a:lnTo>
                      <a:lnTo>
                        <a:pt x="301" y="332"/>
                      </a:lnTo>
                      <a:lnTo>
                        <a:pt x="310" y="311"/>
                      </a:lnTo>
                      <a:lnTo>
                        <a:pt x="310" y="309"/>
                      </a:lnTo>
                      <a:lnTo>
                        <a:pt x="316" y="309"/>
                      </a:lnTo>
                      <a:lnTo>
                        <a:pt x="321" y="311"/>
                      </a:lnTo>
                      <a:lnTo>
                        <a:pt x="330" y="313"/>
                      </a:lnTo>
                      <a:lnTo>
                        <a:pt x="342" y="315"/>
                      </a:lnTo>
                      <a:lnTo>
                        <a:pt x="347" y="313"/>
                      </a:lnTo>
                      <a:lnTo>
                        <a:pt x="355" y="309"/>
                      </a:lnTo>
                      <a:lnTo>
                        <a:pt x="356" y="309"/>
                      </a:lnTo>
                      <a:lnTo>
                        <a:pt x="367" y="306"/>
                      </a:lnTo>
                      <a:lnTo>
                        <a:pt x="378" y="300"/>
                      </a:lnTo>
                      <a:lnTo>
                        <a:pt x="389" y="295"/>
                      </a:lnTo>
                      <a:lnTo>
                        <a:pt x="393" y="289"/>
                      </a:lnTo>
                      <a:lnTo>
                        <a:pt x="395" y="280"/>
                      </a:lnTo>
                      <a:lnTo>
                        <a:pt x="395" y="262"/>
                      </a:lnTo>
                      <a:lnTo>
                        <a:pt x="396" y="254"/>
                      </a:lnTo>
                      <a:lnTo>
                        <a:pt x="396" y="252"/>
                      </a:lnTo>
                      <a:lnTo>
                        <a:pt x="400" y="248"/>
                      </a:lnTo>
                      <a:lnTo>
                        <a:pt x="406" y="239"/>
                      </a:lnTo>
                      <a:lnTo>
                        <a:pt x="406" y="238"/>
                      </a:lnTo>
                      <a:lnTo>
                        <a:pt x="407" y="238"/>
                      </a:lnTo>
                      <a:lnTo>
                        <a:pt x="414" y="233"/>
                      </a:lnTo>
                      <a:lnTo>
                        <a:pt x="420" y="227"/>
                      </a:lnTo>
                      <a:lnTo>
                        <a:pt x="424" y="225"/>
                      </a:lnTo>
                      <a:lnTo>
                        <a:pt x="414" y="214"/>
                      </a:lnTo>
                      <a:lnTo>
                        <a:pt x="397" y="190"/>
                      </a:lnTo>
                      <a:lnTo>
                        <a:pt x="374" y="173"/>
                      </a:lnTo>
                      <a:lnTo>
                        <a:pt x="342" y="162"/>
                      </a:lnTo>
                      <a:lnTo>
                        <a:pt x="343" y="159"/>
                      </a:lnTo>
                      <a:lnTo>
                        <a:pt x="354" y="129"/>
                      </a:lnTo>
                      <a:lnTo>
                        <a:pt x="350" y="118"/>
                      </a:lnTo>
                      <a:lnTo>
                        <a:pt x="316" y="119"/>
                      </a:lnTo>
                      <a:lnTo>
                        <a:pt x="315" y="119"/>
                      </a:lnTo>
                      <a:lnTo>
                        <a:pt x="315" y="118"/>
                      </a:lnTo>
                      <a:lnTo>
                        <a:pt x="290" y="95"/>
                      </a:lnTo>
                      <a:lnTo>
                        <a:pt x="288" y="94"/>
                      </a:lnTo>
                      <a:lnTo>
                        <a:pt x="288" y="92"/>
                      </a:lnTo>
                      <a:lnTo>
                        <a:pt x="285" y="84"/>
                      </a:lnTo>
                      <a:lnTo>
                        <a:pt x="286" y="87"/>
                      </a:lnTo>
                      <a:lnTo>
                        <a:pt x="284" y="78"/>
                      </a:lnTo>
                      <a:lnTo>
                        <a:pt x="281" y="66"/>
                      </a:lnTo>
                      <a:lnTo>
                        <a:pt x="281" y="64"/>
                      </a:lnTo>
                      <a:lnTo>
                        <a:pt x="280" y="62"/>
                      </a:lnTo>
                      <a:lnTo>
                        <a:pt x="276" y="58"/>
                      </a:lnTo>
                      <a:lnTo>
                        <a:pt x="273" y="52"/>
                      </a:lnTo>
                      <a:lnTo>
                        <a:pt x="267" y="43"/>
                      </a:lnTo>
                      <a:lnTo>
                        <a:pt x="264" y="42"/>
                      </a:lnTo>
                      <a:lnTo>
                        <a:pt x="263" y="41"/>
                      </a:lnTo>
                      <a:lnTo>
                        <a:pt x="248" y="16"/>
                      </a:lnTo>
                      <a:lnTo>
                        <a:pt x="239" y="9"/>
                      </a:lnTo>
                      <a:close/>
                      <a:moveTo>
                        <a:pt x="236" y="0"/>
                      </a:moveTo>
                      <a:lnTo>
                        <a:pt x="240" y="2"/>
                      </a:lnTo>
                      <a:lnTo>
                        <a:pt x="253" y="12"/>
                      </a:lnTo>
                      <a:lnTo>
                        <a:pt x="253" y="13"/>
                      </a:lnTo>
                      <a:lnTo>
                        <a:pt x="268" y="36"/>
                      </a:lnTo>
                      <a:lnTo>
                        <a:pt x="270" y="38"/>
                      </a:lnTo>
                      <a:lnTo>
                        <a:pt x="278" y="48"/>
                      </a:lnTo>
                      <a:lnTo>
                        <a:pt x="281" y="54"/>
                      </a:lnTo>
                      <a:lnTo>
                        <a:pt x="285" y="59"/>
                      </a:lnTo>
                      <a:lnTo>
                        <a:pt x="286" y="61"/>
                      </a:lnTo>
                      <a:lnTo>
                        <a:pt x="287" y="62"/>
                      </a:lnTo>
                      <a:lnTo>
                        <a:pt x="287" y="65"/>
                      </a:lnTo>
                      <a:lnTo>
                        <a:pt x="290" y="77"/>
                      </a:lnTo>
                      <a:lnTo>
                        <a:pt x="292" y="85"/>
                      </a:lnTo>
                      <a:lnTo>
                        <a:pt x="293" y="89"/>
                      </a:lnTo>
                      <a:lnTo>
                        <a:pt x="294" y="90"/>
                      </a:lnTo>
                      <a:lnTo>
                        <a:pt x="294" y="92"/>
                      </a:lnTo>
                      <a:lnTo>
                        <a:pt x="319" y="113"/>
                      </a:lnTo>
                      <a:lnTo>
                        <a:pt x="351" y="112"/>
                      </a:lnTo>
                      <a:lnTo>
                        <a:pt x="354" y="111"/>
                      </a:lnTo>
                      <a:lnTo>
                        <a:pt x="355" y="113"/>
                      </a:lnTo>
                      <a:lnTo>
                        <a:pt x="360" y="127"/>
                      </a:lnTo>
                      <a:lnTo>
                        <a:pt x="360" y="129"/>
                      </a:lnTo>
                      <a:lnTo>
                        <a:pt x="350" y="158"/>
                      </a:lnTo>
                      <a:lnTo>
                        <a:pt x="376" y="167"/>
                      </a:lnTo>
                      <a:lnTo>
                        <a:pt x="377" y="167"/>
                      </a:lnTo>
                      <a:lnTo>
                        <a:pt x="402" y="185"/>
                      </a:lnTo>
                      <a:lnTo>
                        <a:pt x="402" y="186"/>
                      </a:lnTo>
                      <a:lnTo>
                        <a:pt x="419" y="210"/>
                      </a:lnTo>
                      <a:lnTo>
                        <a:pt x="431" y="223"/>
                      </a:lnTo>
                      <a:lnTo>
                        <a:pt x="430" y="225"/>
                      </a:lnTo>
                      <a:lnTo>
                        <a:pt x="431" y="227"/>
                      </a:lnTo>
                      <a:lnTo>
                        <a:pt x="430" y="228"/>
                      </a:lnTo>
                      <a:lnTo>
                        <a:pt x="424" y="232"/>
                      </a:lnTo>
                      <a:lnTo>
                        <a:pt x="418" y="238"/>
                      </a:lnTo>
                      <a:lnTo>
                        <a:pt x="411" y="243"/>
                      </a:lnTo>
                      <a:lnTo>
                        <a:pt x="405" y="251"/>
                      </a:lnTo>
                      <a:lnTo>
                        <a:pt x="402" y="255"/>
                      </a:lnTo>
                      <a:lnTo>
                        <a:pt x="401" y="263"/>
                      </a:lnTo>
                      <a:lnTo>
                        <a:pt x="401" y="282"/>
                      </a:lnTo>
                      <a:lnTo>
                        <a:pt x="399" y="291"/>
                      </a:lnTo>
                      <a:lnTo>
                        <a:pt x="397" y="291"/>
                      </a:lnTo>
                      <a:lnTo>
                        <a:pt x="397" y="292"/>
                      </a:lnTo>
                      <a:lnTo>
                        <a:pt x="393" y="300"/>
                      </a:lnTo>
                      <a:lnTo>
                        <a:pt x="391" y="301"/>
                      </a:lnTo>
                      <a:lnTo>
                        <a:pt x="380" y="306"/>
                      </a:lnTo>
                      <a:lnTo>
                        <a:pt x="380" y="305"/>
                      </a:lnTo>
                      <a:lnTo>
                        <a:pt x="370" y="311"/>
                      </a:lnTo>
                      <a:lnTo>
                        <a:pt x="368" y="312"/>
                      </a:lnTo>
                      <a:lnTo>
                        <a:pt x="370" y="312"/>
                      </a:lnTo>
                      <a:lnTo>
                        <a:pt x="357" y="315"/>
                      </a:lnTo>
                      <a:lnTo>
                        <a:pt x="349" y="319"/>
                      </a:lnTo>
                      <a:lnTo>
                        <a:pt x="343" y="321"/>
                      </a:lnTo>
                      <a:lnTo>
                        <a:pt x="342" y="321"/>
                      </a:lnTo>
                      <a:lnTo>
                        <a:pt x="334" y="320"/>
                      </a:lnTo>
                      <a:lnTo>
                        <a:pt x="328" y="319"/>
                      </a:lnTo>
                      <a:lnTo>
                        <a:pt x="320" y="317"/>
                      </a:lnTo>
                      <a:lnTo>
                        <a:pt x="315" y="315"/>
                      </a:lnTo>
                      <a:lnTo>
                        <a:pt x="307" y="335"/>
                      </a:lnTo>
                      <a:lnTo>
                        <a:pt x="304" y="366"/>
                      </a:lnTo>
                      <a:lnTo>
                        <a:pt x="310" y="387"/>
                      </a:lnTo>
                      <a:lnTo>
                        <a:pt x="315" y="397"/>
                      </a:lnTo>
                      <a:lnTo>
                        <a:pt x="316" y="398"/>
                      </a:lnTo>
                      <a:lnTo>
                        <a:pt x="315" y="400"/>
                      </a:lnTo>
                      <a:lnTo>
                        <a:pt x="285" y="445"/>
                      </a:lnTo>
                      <a:lnTo>
                        <a:pt x="284" y="445"/>
                      </a:lnTo>
                      <a:lnTo>
                        <a:pt x="282" y="446"/>
                      </a:lnTo>
                      <a:lnTo>
                        <a:pt x="248" y="449"/>
                      </a:lnTo>
                      <a:lnTo>
                        <a:pt x="233" y="476"/>
                      </a:lnTo>
                      <a:lnTo>
                        <a:pt x="204" y="496"/>
                      </a:lnTo>
                      <a:lnTo>
                        <a:pt x="190" y="539"/>
                      </a:lnTo>
                      <a:lnTo>
                        <a:pt x="189" y="539"/>
                      </a:lnTo>
                      <a:lnTo>
                        <a:pt x="189" y="541"/>
                      </a:lnTo>
                      <a:lnTo>
                        <a:pt x="161" y="566"/>
                      </a:lnTo>
                      <a:lnTo>
                        <a:pt x="159" y="585"/>
                      </a:lnTo>
                      <a:lnTo>
                        <a:pt x="175" y="607"/>
                      </a:lnTo>
                      <a:lnTo>
                        <a:pt x="176" y="608"/>
                      </a:lnTo>
                      <a:lnTo>
                        <a:pt x="177" y="616"/>
                      </a:lnTo>
                      <a:lnTo>
                        <a:pt x="177" y="618"/>
                      </a:lnTo>
                      <a:lnTo>
                        <a:pt x="175" y="619"/>
                      </a:lnTo>
                      <a:lnTo>
                        <a:pt x="135" y="626"/>
                      </a:lnTo>
                      <a:lnTo>
                        <a:pt x="134" y="626"/>
                      </a:lnTo>
                      <a:lnTo>
                        <a:pt x="78" y="618"/>
                      </a:lnTo>
                      <a:lnTo>
                        <a:pt x="46" y="614"/>
                      </a:lnTo>
                      <a:lnTo>
                        <a:pt x="45" y="613"/>
                      </a:lnTo>
                      <a:lnTo>
                        <a:pt x="23" y="593"/>
                      </a:lnTo>
                      <a:lnTo>
                        <a:pt x="21" y="591"/>
                      </a:lnTo>
                      <a:lnTo>
                        <a:pt x="22" y="590"/>
                      </a:lnTo>
                      <a:lnTo>
                        <a:pt x="25" y="570"/>
                      </a:lnTo>
                      <a:lnTo>
                        <a:pt x="25" y="568"/>
                      </a:lnTo>
                      <a:lnTo>
                        <a:pt x="39" y="549"/>
                      </a:lnTo>
                      <a:lnTo>
                        <a:pt x="37" y="533"/>
                      </a:lnTo>
                      <a:lnTo>
                        <a:pt x="35" y="532"/>
                      </a:lnTo>
                      <a:lnTo>
                        <a:pt x="37" y="531"/>
                      </a:lnTo>
                      <a:lnTo>
                        <a:pt x="52" y="499"/>
                      </a:lnTo>
                      <a:lnTo>
                        <a:pt x="45" y="466"/>
                      </a:lnTo>
                      <a:lnTo>
                        <a:pt x="6" y="445"/>
                      </a:lnTo>
                      <a:lnTo>
                        <a:pt x="4" y="444"/>
                      </a:lnTo>
                      <a:lnTo>
                        <a:pt x="5" y="441"/>
                      </a:lnTo>
                      <a:lnTo>
                        <a:pt x="6" y="404"/>
                      </a:lnTo>
                      <a:lnTo>
                        <a:pt x="6" y="403"/>
                      </a:lnTo>
                      <a:lnTo>
                        <a:pt x="22" y="386"/>
                      </a:lnTo>
                      <a:lnTo>
                        <a:pt x="26" y="365"/>
                      </a:lnTo>
                      <a:lnTo>
                        <a:pt x="26" y="363"/>
                      </a:lnTo>
                      <a:lnTo>
                        <a:pt x="28" y="363"/>
                      </a:lnTo>
                      <a:lnTo>
                        <a:pt x="48" y="358"/>
                      </a:lnTo>
                      <a:lnTo>
                        <a:pt x="61" y="323"/>
                      </a:lnTo>
                      <a:lnTo>
                        <a:pt x="48" y="300"/>
                      </a:lnTo>
                      <a:lnTo>
                        <a:pt x="26" y="289"/>
                      </a:lnTo>
                      <a:lnTo>
                        <a:pt x="27" y="286"/>
                      </a:lnTo>
                      <a:lnTo>
                        <a:pt x="29" y="263"/>
                      </a:lnTo>
                      <a:lnTo>
                        <a:pt x="29" y="261"/>
                      </a:lnTo>
                      <a:lnTo>
                        <a:pt x="31" y="261"/>
                      </a:lnTo>
                      <a:lnTo>
                        <a:pt x="50" y="251"/>
                      </a:lnTo>
                      <a:lnTo>
                        <a:pt x="2" y="187"/>
                      </a:lnTo>
                      <a:lnTo>
                        <a:pt x="0" y="185"/>
                      </a:lnTo>
                      <a:lnTo>
                        <a:pt x="2" y="184"/>
                      </a:lnTo>
                      <a:lnTo>
                        <a:pt x="9" y="171"/>
                      </a:lnTo>
                      <a:lnTo>
                        <a:pt x="3" y="151"/>
                      </a:lnTo>
                      <a:lnTo>
                        <a:pt x="2" y="148"/>
                      </a:lnTo>
                      <a:lnTo>
                        <a:pt x="3" y="148"/>
                      </a:lnTo>
                      <a:lnTo>
                        <a:pt x="20" y="128"/>
                      </a:lnTo>
                      <a:lnTo>
                        <a:pt x="22" y="101"/>
                      </a:lnTo>
                      <a:lnTo>
                        <a:pt x="22" y="100"/>
                      </a:lnTo>
                      <a:lnTo>
                        <a:pt x="37" y="79"/>
                      </a:lnTo>
                      <a:lnTo>
                        <a:pt x="38" y="77"/>
                      </a:lnTo>
                      <a:lnTo>
                        <a:pt x="39" y="78"/>
                      </a:lnTo>
                      <a:lnTo>
                        <a:pt x="65" y="81"/>
                      </a:lnTo>
                      <a:lnTo>
                        <a:pt x="67" y="81"/>
                      </a:lnTo>
                      <a:lnTo>
                        <a:pt x="68" y="83"/>
                      </a:lnTo>
                      <a:lnTo>
                        <a:pt x="77" y="122"/>
                      </a:lnTo>
                      <a:lnTo>
                        <a:pt x="97" y="119"/>
                      </a:lnTo>
                      <a:lnTo>
                        <a:pt x="125" y="90"/>
                      </a:lnTo>
                      <a:lnTo>
                        <a:pt x="125" y="89"/>
                      </a:lnTo>
                      <a:lnTo>
                        <a:pt x="126" y="90"/>
                      </a:lnTo>
                      <a:lnTo>
                        <a:pt x="146" y="92"/>
                      </a:lnTo>
                      <a:lnTo>
                        <a:pt x="159" y="73"/>
                      </a:lnTo>
                      <a:lnTo>
                        <a:pt x="160" y="71"/>
                      </a:lnTo>
                      <a:lnTo>
                        <a:pt x="163" y="72"/>
                      </a:lnTo>
                      <a:lnTo>
                        <a:pt x="176" y="77"/>
                      </a:lnTo>
                      <a:lnTo>
                        <a:pt x="194" y="71"/>
                      </a:lnTo>
                      <a:lnTo>
                        <a:pt x="189" y="37"/>
                      </a:lnTo>
                      <a:lnTo>
                        <a:pt x="188" y="35"/>
                      </a:lnTo>
                      <a:lnTo>
                        <a:pt x="190" y="33"/>
                      </a:lnTo>
                      <a:lnTo>
                        <a:pt x="209" y="20"/>
                      </a:lnTo>
                      <a:lnTo>
                        <a:pt x="226" y="20"/>
                      </a:lnTo>
                      <a:lnTo>
                        <a:pt x="235" y="3"/>
                      </a:lnTo>
                      <a:lnTo>
                        <a:pt x="23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0" name="Freeform 63"/>
                <p:cNvSpPr>
                  <a:spLocks/>
                </p:cNvSpPr>
                <p:nvPr/>
              </p:nvSpPr>
              <p:spPr bwMode="auto">
                <a:xfrm>
                  <a:off x="5946008" y="2348623"/>
                  <a:ext cx="204788" cy="236538"/>
                </a:xfrm>
                <a:custGeom>
                  <a:avLst/>
                  <a:gdLst/>
                  <a:ahLst/>
                  <a:cxnLst>
                    <a:cxn ang="0">
                      <a:pos x="70" y="0"/>
                    </a:cxn>
                    <a:cxn ang="0">
                      <a:pos x="93" y="25"/>
                    </a:cxn>
                    <a:cxn ang="0">
                      <a:pos x="115" y="25"/>
                    </a:cxn>
                    <a:cxn ang="0">
                      <a:pos x="123" y="53"/>
                    </a:cxn>
                    <a:cxn ang="0">
                      <a:pos x="129" y="74"/>
                    </a:cxn>
                    <a:cxn ang="0">
                      <a:pos x="115" y="87"/>
                    </a:cxn>
                    <a:cxn ang="0">
                      <a:pos x="113" y="113"/>
                    </a:cxn>
                    <a:cxn ang="0">
                      <a:pos x="93" y="132"/>
                    </a:cxn>
                    <a:cxn ang="0">
                      <a:pos x="75" y="133"/>
                    </a:cxn>
                    <a:cxn ang="0">
                      <a:pos x="63" y="149"/>
                    </a:cxn>
                    <a:cxn ang="0">
                      <a:pos x="23" y="145"/>
                    </a:cxn>
                    <a:cxn ang="0">
                      <a:pos x="1" y="133"/>
                    </a:cxn>
                    <a:cxn ang="0">
                      <a:pos x="0" y="95"/>
                    </a:cxn>
                    <a:cxn ang="0">
                      <a:pos x="12" y="84"/>
                    </a:cxn>
                    <a:cxn ang="0">
                      <a:pos x="23" y="63"/>
                    </a:cxn>
                    <a:cxn ang="0">
                      <a:pos x="9" y="57"/>
                    </a:cxn>
                    <a:cxn ang="0">
                      <a:pos x="14" y="46"/>
                    </a:cxn>
                    <a:cxn ang="0">
                      <a:pos x="29" y="42"/>
                    </a:cxn>
                    <a:cxn ang="0">
                      <a:pos x="44" y="20"/>
                    </a:cxn>
                    <a:cxn ang="0">
                      <a:pos x="57" y="6"/>
                    </a:cxn>
                    <a:cxn ang="0">
                      <a:pos x="70" y="0"/>
                    </a:cxn>
                  </a:cxnLst>
                  <a:rect l="0" t="0" r="r" b="b"/>
                  <a:pathLst>
                    <a:path w="129" h="149">
                      <a:moveTo>
                        <a:pt x="70" y="0"/>
                      </a:moveTo>
                      <a:lnTo>
                        <a:pt x="93" y="25"/>
                      </a:lnTo>
                      <a:lnTo>
                        <a:pt x="115" y="25"/>
                      </a:lnTo>
                      <a:lnTo>
                        <a:pt x="123" y="53"/>
                      </a:lnTo>
                      <a:lnTo>
                        <a:pt x="129" y="74"/>
                      </a:lnTo>
                      <a:lnTo>
                        <a:pt x="115" y="87"/>
                      </a:lnTo>
                      <a:lnTo>
                        <a:pt x="113" y="113"/>
                      </a:lnTo>
                      <a:lnTo>
                        <a:pt x="93" y="132"/>
                      </a:lnTo>
                      <a:lnTo>
                        <a:pt x="75" y="133"/>
                      </a:lnTo>
                      <a:lnTo>
                        <a:pt x="63" y="149"/>
                      </a:lnTo>
                      <a:lnTo>
                        <a:pt x="23" y="145"/>
                      </a:lnTo>
                      <a:lnTo>
                        <a:pt x="1" y="133"/>
                      </a:lnTo>
                      <a:lnTo>
                        <a:pt x="0" y="95"/>
                      </a:lnTo>
                      <a:lnTo>
                        <a:pt x="12" y="84"/>
                      </a:lnTo>
                      <a:lnTo>
                        <a:pt x="23" y="63"/>
                      </a:lnTo>
                      <a:lnTo>
                        <a:pt x="9" y="57"/>
                      </a:lnTo>
                      <a:lnTo>
                        <a:pt x="14" y="46"/>
                      </a:lnTo>
                      <a:lnTo>
                        <a:pt x="29" y="42"/>
                      </a:lnTo>
                      <a:lnTo>
                        <a:pt x="44" y="20"/>
                      </a:lnTo>
                      <a:lnTo>
                        <a:pt x="57" y="6"/>
                      </a:lnTo>
                      <a:lnTo>
                        <a:pt x="7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1" name="Freeform 64"/>
                <p:cNvSpPr>
                  <a:spLocks noEditPoints="1"/>
                </p:cNvSpPr>
                <p:nvPr/>
              </p:nvSpPr>
              <p:spPr bwMode="auto">
                <a:xfrm>
                  <a:off x="5939658" y="2342273"/>
                  <a:ext cx="217488" cy="247650"/>
                </a:xfrm>
                <a:custGeom>
                  <a:avLst/>
                  <a:gdLst/>
                  <a:ahLst/>
                  <a:cxnLst>
                    <a:cxn ang="0">
                      <a:pos x="62" y="13"/>
                    </a:cxn>
                    <a:cxn ang="0">
                      <a:pos x="35" y="49"/>
                    </a:cxn>
                    <a:cxn ang="0">
                      <a:pos x="34" y="50"/>
                    </a:cxn>
                    <a:cxn ang="0">
                      <a:pos x="18" y="59"/>
                    </a:cxn>
                    <a:cxn ang="0">
                      <a:pos x="18" y="90"/>
                    </a:cxn>
                    <a:cxn ang="0">
                      <a:pos x="7" y="101"/>
                    </a:cxn>
                    <a:cxn ang="0">
                      <a:pos x="28" y="147"/>
                    </a:cxn>
                    <a:cxn ang="0">
                      <a:pos x="76" y="136"/>
                    </a:cxn>
                    <a:cxn ang="0">
                      <a:pos x="79" y="134"/>
                    </a:cxn>
                    <a:cxn ang="0">
                      <a:pos x="115" y="116"/>
                    </a:cxn>
                    <a:cxn ang="0">
                      <a:pos x="116" y="90"/>
                    </a:cxn>
                    <a:cxn ang="0">
                      <a:pos x="131" y="76"/>
                    </a:cxn>
                    <a:cxn ang="0">
                      <a:pos x="117" y="33"/>
                    </a:cxn>
                    <a:cxn ang="0">
                      <a:pos x="94" y="32"/>
                    </a:cxn>
                    <a:cxn ang="0">
                      <a:pos x="75" y="0"/>
                    </a:cxn>
                    <a:cxn ang="0">
                      <a:pos x="98" y="27"/>
                    </a:cxn>
                    <a:cxn ang="0">
                      <a:pos x="122" y="29"/>
                    </a:cxn>
                    <a:cxn ang="0">
                      <a:pos x="137" y="78"/>
                    </a:cxn>
                    <a:cxn ang="0">
                      <a:pos x="136" y="80"/>
                    </a:cxn>
                    <a:cxn ang="0">
                      <a:pos x="121" y="117"/>
                    </a:cxn>
                    <a:cxn ang="0">
                      <a:pos x="120" y="120"/>
                    </a:cxn>
                    <a:cxn ang="0">
                      <a:pos x="98" y="138"/>
                    </a:cxn>
                    <a:cxn ang="0">
                      <a:pos x="80" y="140"/>
                    </a:cxn>
                    <a:cxn ang="0">
                      <a:pos x="68" y="156"/>
                    </a:cxn>
                    <a:cxn ang="0">
                      <a:pos x="27" y="153"/>
                    </a:cxn>
                    <a:cxn ang="0">
                      <a:pos x="4" y="139"/>
                    </a:cxn>
                    <a:cxn ang="0">
                      <a:pos x="2" y="137"/>
                    </a:cxn>
                    <a:cxn ang="0">
                      <a:pos x="0" y="98"/>
                    </a:cxn>
                    <a:cxn ang="0">
                      <a:pos x="13" y="87"/>
                    </a:cxn>
                    <a:cxn ang="0">
                      <a:pos x="12" y="64"/>
                    </a:cxn>
                    <a:cxn ang="0">
                      <a:pos x="11" y="59"/>
                    </a:cxn>
                    <a:cxn ang="0">
                      <a:pos x="16" y="47"/>
                    </a:cxn>
                    <a:cxn ang="0">
                      <a:pos x="30" y="44"/>
                    </a:cxn>
                    <a:cxn ang="0">
                      <a:pos x="58" y="9"/>
                    </a:cxn>
                    <a:cxn ang="0">
                      <a:pos x="73" y="1"/>
                    </a:cxn>
                  </a:cxnLst>
                  <a:rect l="0" t="0" r="r" b="b"/>
                  <a:pathLst>
                    <a:path w="137" h="156">
                      <a:moveTo>
                        <a:pt x="74" y="9"/>
                      </a:moveTo>
                      <a:lnTo>
                        <a:pt x="62" y="13"/>
                      </a:lnTo>
                      <a:lnTo>
                        <a:pt x="51" y="27"/>
                      </a:lnTo>
                      <a:lnTo>
                        <a:pt x="35" y="49"/>
                      </a:lnTo>
                      <a:lnTo>
                        <a:pt x="34" y="49"/>
                      </a:lnTo>
                      <a:lnTo>
                        <a:pt x="34" y="50"/>
                      </a:lnTo>
                      <a:lnTo>
                        <a:pt x="21" y="53"/>
                      </a:lnTo>
                      <a:lnTo>
                        <a:pt x="18" y="59"/>
                      </a:lnTo>
                      <a:lnTo>
                        <a:pt x="30" y="65"/>
                      </a:lnTo>
                      <a:lnTo>
                        <a:pt x="18" y="90"/>
                      </a:lnTo>
                      <a:lnTo>
                        <a:pt x="18" y="91"/>
                      </a:lnTo>
                      <a:lnTo>
                        <a:pt x="7" y="101"/>
                      </a:lnTo>
                      <a:lnTo>
                        <a:pt x="9" y="136"/>
                      </a:lnTo>
                      <a:lnTo>
                        <a:pt x="28" y="147"/>
                      </a:lnTo>
                      <a:lnTo>
                        <a:pt x="65" y="150"/>
                      </a:lnTo>
                      <a:lnTo>
                        <a:pt x="76" y="136"/>
                      </a:lnTo>
                      <a:lnTo>
                        <a:pt x="78" y="134"/>
                      </a:lnTo>
                      <a:lnTo>
                        <a:pt x="79" y="134"/>
                      </a:lnTo>
                      <a:lnTo>
                        <a:pt x="96" y="133"/>
                      </a:lnTo>
                      <a:lnTo>
                        <a:pt x="115" y="116"/>
                      </a:lnTo>
                      <a:lnTo>
                        <a:pt x="116" y="91"/>
                      </a:lnTo>
                      <a:lnTo>
                        <a:pt x="116" y="90"/>
                      </a:lnTo>
                      <a:lnTo>
                        <a:pt x="117" y="88"/>
                      </a:lnTo>
                      <a:lnTo>
                        <a:pt x="131" y="76"/>
                      </a:lnTo>
                      <a:lnTo>
                        <a:pt x="125" y="58"/>
                      </a:lnTo>
                      <a:lnTo>
                        <a:pt x="117" y="33"/>
                      </a:lnTo>
                      <a:lnTo>
                        <a:pt x="96" y="33"/>
                      </a:lnTo>
                      <a:lnTo>
                        <a:pt x="94" y="32"/>
                      </a:lnTo>
                      <a:lnTo>
                        <a:pt x="74" y="9"/>
                      </a:lnTo>
                      <a:close/>
                      <a:moveTo>
                        <a:pt x="75" y="0"/>
                      </a:moveTo>
                      <a:lnTo>
                        <a:pt x="76" y="3"/>
                      </a:lnTo>
                      <a:lnTo>
                        <a:pt x="98" y="27"/>
                      </a:lnTo>
                      <a:lnTo>
                        <a:pt x="121" y="27"/>
                      </a:lnTo>
                      <a:lnTo>
                        <a:pt x="122" y="29"/>
                      </a:lnTo>
                      <a:lnTo>
                        <a:pt x="131" y="57"/>
                      </a:lnTo>
                      <a:lnTo>
                        <a:pt x="137" y="78"/>
                      </a:lnTo>
                      <a:lnTo>
                        <a:pt x="137" y="79"/>
                      </a:lnTo>
                      <a:lnTo>
                        <a:pt x="136" y="80"/>
                      </a:lnTo>
                      <a:lnTo>
                        <a:pt x="122" y="92"/>
                      </a:lnTo>
                      <a:lnTo>
                        <a:pt x="121" y="117"/>
                      </a:lnTo>
                      <a:lnTo>
                        <a:pt x="120" y="119"/>
                      </a:lnTo>
                      <a:lnTo>
                        <a:pt x="120" y="120"/>
                      </a:lnTo>
                      <a:lnTo>
                        <a:pt x="99" y="138"/>
                      </a:lnTo>
                      <a:lnTo>
                        <a:pt x="98" y="138"/>
                      </a:lnTo>
                      <a:lnTo>
                        <a:pt x="97" y="139"/>
                      </a:lnTo>
                      <a:lnTo>
                        <a:pt x="80" y="140"/>
                      </a:lnTo>
                      <a:lnTo>
                        <a:pt x="69" y="155"/>
                      </a:lnTo>
                      <a:lnTo>
                        <a:pt x="68" y="156"/>
                      </a:lnTo>
                      <a:lnTo>
                        <a:pt x="67" y="156"/>
                      </a:lnTo>
                      <a:lnTo>
                        <a:pt x="27" y="153"/>
                      </a:lnTo>
                      <a:lnTo>
                        <a:pt x="25" y="151"/>
                      </a:lnTo>
                      <a:lnTo>
                        <a:pt x="4" y="139"/>
                      </a:lnTo>
                      <a:lnTo>
                        <a:pt x="2" y="138"/>
                      </a:lnTo>
                      <a:lnTo>
                        <a:pt x="2" y="137"/>
                      </a:lnTo>
                      <a:lnTo>
                        <a:pt x="1" y="99"/>
                      </a:lnTo>
                      <a:lnTo>
                        <a:pt x="0" y="98"/>
                      </a:lnTo>
                      <a:lnTo>
                        <a:pt x="2" y="97"/>
                      </a:lnTo>
                      <a:lnTo>
                        <a:pt x="13" y="87"/>
                      </a:lnTo>
                      <a:lnTo>
                        <a:pt x="23" y="69"/>
                      </a:lnTo>
                      <a:lnTo>
                        <a:pt x="12" y="64"/>
                      </a:lnTo>
                      <a:lnTo>
                        <a:pt x="9" y="62"/>
                      </a:lnTo>
                      <a:lnTo>
                        <a:pt x="11" y="59"/>
                      </a:lnTo>
                      <a:lnTo>
                        <a:pt x="16" y="49"/>
                      </a:lnTo>
                      <a:lnTo>
                        <a:pt x="16" y="47"/>
                      </a:lnTo>
                      <a:lnTo>
                        <a:pt x="18" y="47"/>
                      </a:lnTo>
                      <a:lnTo>
                        <a:pt x="30" y="44"/>
                      </a:lnTo>
                      <a:lnTo>
                        <a:pt x="46" y="23"/>
                      </a:lnTo>
                      <a:lnTo>
                        <a:pt x="58" y="9"/>
                      </a:lnTo>
                      <a:lnTo>
                        <a:pt x="59" y="7"/>
                      </a:lnTo>
                      <a:lnTo>
                        <a:pt x="73" y="1"/>
                      </a:lnTo>
                      <a:lnTo>
                        <a:pt x="75"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2" name="Freeform 66"/>
                <p:cNvSpPr>
                  <a:spLocks noEditPoints="1"/>
                </p:cNvSpPr>
                <p:nvPr/>
              </p:nvSpPr>
              <p:spPr bwMode="auto">
                <a:xfrm>
                  <a:off x="5939658" y="2342273"/>
                  <a:ext cx="217488" cy="247650"/>
                </a:xfrm>
                <a:custGeom>
                  <a:avLst/>
                  <a:gdLst/>
                  <a:ahLst/>
                  <a:cxnLst>
                    <a:cxn ang="0">
                      <a:pos x="62" y="13"/>
                    </a:cxn>
                    <a:cxn ang="0">
                      <a:pos x="35" y="49"/>
                    </a:cxn>
                    <a:cxn ang="0">
                      <a:pos x="34" y="50"/>
                    </a:cxn>
                    <a:cxn ang="0">
                      <a:pos x="18" y="59"/>
                    </a:cxn>
                    <a:cxn ang="0">
                      <a:pos x="18" y="90"/>
                    </a:cxn>
                    <a:cxn ang="0">
                      <a:pos x="7" y="101"/>
                    </a:cxn>
                    <a:cxn ang="0">
                      <a:pos x="28" y="147"/>
                    </a:cxn>
                    <a:cxn ang="0">
                      <a:pos x="76" y="136"/>
                    </a:cxn>
                    <a:cxn ang="0">
                      <a:pos x="79" y="134"/>
                    </a:cxn>
                    <a:cxn ang="0">
                      <a:pos x="115" y="116"/>
                    </a:cxn>
                    <a:cxn ang="0">
                      <a:pos x="116" y="90"/>
                    </a:cxn>
                    <a:cxn ang="0">
                      <a:pos x="131" y="76"/>
                    </a:cxn>
                    <a:cxn ang="0">
                      <a:pos x="117" y="33"/>
                    </a:cxn>
                    <a:cxn ang="0">
                      <a:pos x="94" y="32"/>
                    </a:cxn>
                    <a:cxn ang="0">
                      <a:pos x="75" y="0"/>
                    </a:cxn>
                    <a:cxn ang="0">
                      <a:pos x="98" y="27"/>
                    </a:cxn>
                    <a:cxn ang="0">
                      <a:pos x="122" y="29"/>
                    </a:cxn>
                    <a:cxn ang="0">
                      <a:pos x="137" y="78"/>
                    </a:cxn>
                    <a:cxn ang="0">
                      <a:pos x="136" y="80"/>
                    </a:cxn>
                    <a:cxn ang="0">
                      <a:pos x="121" y="117"/>
                    </a:cxn>
                    <a:cxn ang="0">
                      <a:pos x="120" y="120"/>
                    </a:cxn>
                    <a:cxn ang="0">
                      <a:pos x="97" y="134"/>
                    </a:cxn>
                    <a:cxn ang="0">
                      <a:pos x="80" y="140"/>
                    </a:cxn>
                    <a:cxn ang="0">
                      <a:pos x="68" y="156"/>
                    </a:cxn>
                    <a:cxn ang="0">
                      <a:pos x="27" y="153"/>
                    </a:cxn>
                    <a:cxn ang="0">
                      <a:pos x="4" y="139"/>
                    </a:cxn>
                    <a:cxn ang="0">
                      <a:pos x="2" y="137"/>
                    </a:cxn>
                    <a:cxn ang="0">
                      <a:pos x="0" y="98"/>
                    </a:cxn>
                    <a:cxn ang="0">
                      <a:pos x="13" y="87"/>
                    </a:cxn>
                    <a:cxn ang="0">
                      <a:pos x="12" y="64"/>
                    </a:cxn>
                    <a:cxn ang="0">
                      <a:pos x="11" y="59"/>
                    </a:cxn>
                    <a:cxn ang="0">
                      <a:pos x="16" y="47"/>
                    </a:cxn>
                    <a:cxn ang="0">
                      <a:pos x="30" y="44"/>
                    </a:cxn>
                    <a:cxn ang="0">
                      <a:pos x="58" y="9"/>
                    </a:cxn>
                    <a:cxn ang="0">
                      <a:pos x="73" y="1"/>
                    </a:cxn>
                  </a:cxnLst>
                  <a:rect l="0" t="0" r="r" b="b"/>
                  <a:pathLst>
                    <a:path w="137" h="156">
                      <a:moveTo>
                        <a:pt x="74" y="9"/>
                      </a:moveTo>
                      <a:lnTo>
                        <a:pt x="62" y="13"/>
                      </a:lnTo>
                      <a:lnTo>
                        <a:pt x="51" y="27"/>
                      </a:lnTo>
                      <a:lnTo>
                        <a:pt x="35" y="49"/>
                      </a:lnTo>
                      <a:lnTo>
                        <a:pt x="34" y="49"/>
                      </a:lnTo>
                      <a:lnTo>
                        <a:pt x="34" y="50"/>
                      </a:lnTo>
                      <a:lnTo>
                        <a:pt x="21" y="53"/>
                      </a:lnTo>
                      <a:lnTo>
                        <a:pt x="18" y="59"/>
                      </a:lnTo>
                      <a:lnTo>
                        <a:pt x="30" y="65"/>
                      </a:lnTo>
                      <a:lnTo>
                        <a:pt x="18" y="90"/>
                      </a:lnTo>
                      <a:lnTo>
                        <a:pt x="18" y="91"/>
                      </a:lnTo>
                      <a:lnTo>
                        <a:pt x="7" y="101"/>
                      </a:lnTo>
                      <a:lnTo>
                        <a:pt x="9" y="136"/>
                      </a:lnTo>
                      <a:lnTo>
                        <a:pt x="28" y="147"/>
                      </a:lnTo>
                      <a:lnTo>
                        <a:pt x="65" y="150"/>
                      </a:lnTo>
                      <a:lnTo>
                        <a:pt x="76" y="136"/>
                      </a:lnTo>
                      <a:lnTo>
                        <a:pt x="78" y="134"/>
                      </a:lnTo>
                      <a:lnTo>
                        <a:pt x="79" y="134"/>
                      </a:lnTo>
                      <a:lnTo>
                        <a:pt x="96" y="133"/>
                      </a:lnTo>
                      <a:lnTo>
                        <a:pt x="115" y="116"/>
                      </a:lnTo>
                      <a:lnTo>
                        <a:pt x="116" y="91"/>
                      </a:lnTo>
                      <a:lnTo>
                        <a:pt x="116" y="90"/>
                      </a:lnTo>
                      <a:lnTo>
                        <a:pt x="117" y="88"/>
                      </a:lnTo>
                      <a:lnTo>
                        <a:pt x="131" y="76"/>
                      </a:lnTo>
                      <a:lnTo>
                        <a:pt x="125" y="58"/>
                      </a:lnTo>
                      <a:lnTo>
                        <a:pt x="117" y="33"/>
                      </a:lnTo>
                      <a:lnTo>
                        <a:pt x="96" y="33"/>
                      </a:lnTo>
                      <a:lnTo>
                        <a:pt x="94" y="32"/>
                      </a:lnTo>
                      <a:lnTo>
                        <a:pt x="74" y="9"/>
                      </a:lnTo>
                      <a:close/>
                      <a:moveTo>
                        <a:pt x="75" y="0"/>
                      </a:moveTo>
                      <a:lnTo>
                        <a:pt x="76" y="3"/>
                      </a:lnTo>
                      <a:lnTo>
                        <a:pt x="98" y="27"/>
                      </a:lnTo>
                      <a:lnTo>
                        <a:pt x="121" y="27"/>
                      </a:lnTo>
                      <a:lnTo>
                        <a:pt x="122" y="29"/>
                      </a:lnTo>
                      <a:lnTo>
                        <a:pt x="131" y="57"/>
                      </a:lnTo>
                      <a:lnTo>
                        <a:pt x="137" y="78"/>
                      </a:lnTo>
                      <a:lnTo>
                        <a:pt x="137" y="79"/>
                      </a:lnTo>
                      <a:lnTo>
                        <a:pt x="136" y="80"/>
                      </a:lnTo>
                      <a:lnTo>
                        <a:pt x="122" y="92"/>
                      </a:lnTo>
                      <a:lnTo>
                        <a:pt x="121" y="117"/>
                      </a:lnTo>
                      <a:lnTo>
                        <a:pt x="120" y="119"/>
                      </a:lnTo>
                      <a:lnTo>
                        <a:pt x="120" y="120"/>
                      </a:lnTo>
                      <a:lnTo>
                        <a:pt x="99" y="138"/>
                      </a:lnTo>
                      <a:lnTo>
                        <a:pt x="97" y="134"/>
                      </a:lnTo>
                      <a:lnTo>
                        <a:pt x="97" y="139"/>
                      </a:lnTo>
                      <a:lnTo>
                        <a:pt x="80" y="140"/>
                      </a:lnTo>
                      <a:lnTo>
                        <a:pt x="69" y="155"/>
                      </a:lnTo>
                      <a:lnTo>
                        <a:pt x="68" y="156"/>
                      </a:lnTo>
                      <a:lnTo>
                        <a:pt x="67" y="156"/>
                      </a:lnTo>
                      <a:lnTo>
                        <a:pt x="27" y="153"/>
                      </a:lnTo>
                      <a:lnTo>
                        <a:pt x="25" y="151"/>
                      </a:lnTo>
                      <a:lnTo>
                        <a:pt x="4" y="139"/>
                      </a:lnTo>
                      <a:lnTo>
                        <a:pt x="2" y="138"/>
                      </a:lnTo>
                      <a:lnTo>
                        <a:pt x="2" y="137"/>
                      </a:lnTo>
                      <a:lnTo>
                        <a:pt x="1" y="99"/>
                      </a:lnTo>
                      <a:lnTo>
                        <a:pt x="0" y="98"/>
                      </a:lnTo>
                      <a:lnTo>
                        <a:pt x="2" y="97"/>
                      </a:lnTo>
                      <a:lnTo>
                        <a:pt x="13" y="87"/>
                      </a:lnTo>
                      <a:lnTo>
                        <a:pt x="23" y="69"/>
                      </a:lnTo>
                      <a:lnTo>
                        <a:pt x="12" y="64"/>
                      </a:lnTo>
                      <a:lnTo>
                        <a:pt x="9" y="62"/>
                      </a:lnTo>
                      <a:lnTo>
                        <a:pt x="11" y="59"/>
                      </a:lnTo>
                      <a:lnTo>
                        <a:pt x="16" y="49"/>
                      </a:lnTo>
                      <a:lnTo>
                        <a:pt x="16" y="47"/>
                      </a:lnTo>
                      <a:lnTo>
                        <a:pt x="18" y="47"/>
                      </a:lnTo>
                      <a:lnTo>
                        <a:pt x="30" y="44"/>
                      </a:lnTo>
                      <a:lnTo>
                        <a:pt x="46" y="23"/>
                      </a:lnTo>
                      <a:lnTo>
                        <a:pt x="58" y="9"/>
                      </a:lnTo>
                      <a:lnTo>
                        <a:pt x="59" y="7"/>
                      </a:lnTo>
                      <a:lnTo>
                        <a:pt x="73" y="1"/>
                      </a:lnTo>
                      <a:lnTo>
                        <a:pt x="75"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3" name="Freeform 67"/>
                <p:cNvSpPr>
                  <a:spLocks/>
                </p:cNvSpPr>
                <p:nvPr/>
              </p:nvSpPr>
              <p:spPr bwMode="auto">
                <a:xfrm>
                  <a:off x="6093645" y="2491498"/>
                  <a:ext cx="146050" cy="195263"/>
                </a:xfrm>
                <a:custGeom>
                  <a:avLst/>
                  <a:gdLst/>
                  <a:ahLst/>
                  <a:cxnLst>
                    <a:cxn ang="0">
                      <a:pos x="24" y="0"/>
                    </a:cxn>
                    <a:cxn ang="0">
                      <a:pos x="52" y="2"/>
                    </a:cxn>
                    <a:cxn ang="0">
                      <a:pos x="52" y="19"/>
                    </a:cxn>
                    <a:cxn ang="0">
                      <a:pos x="74" y="32"/>
                    </a:cxn>
                    <a:cxn ang="0">
                      <a:pos x="87" y="43"/>
                    </a:cxn>
                    <a:cxn ang="0">
                      <a:pos x="92" y="57"/>
                    </a:cxn>
                    <a:cxn ang="0">
                      <a:pos x="81" y="83"/>
                    </a:cxn>
                    <a:cxn ang="0">
                      <a:pos x="79" y="114"/>
                    </a:cxn>
                    <a:cxn ang="0">
                      <a:pos x="52" y="123"/>
                    </a:cxn>
                    <a:cxn ang="0">
                      <a:pos x="17" y="119"/>
                    </a:cxn>
                    <a:cxn ang="0">
                      <a:pos x="2" y="99"/>
                    </a:cxn>
                    <a:cxn ang="0">
                      <a:pos x="5" y="77"/>
                    </a:cxn>
                    <a:cxn ang="0">
                      <a:pos x="0" y="43"/>
                    </a:cxn>
                    <a:cxn ang="0">
                      <a:pos x="22" y="23"/>
                    </a:cxn>
                    <a:cxn ang="0">
                      <a:pos x="24" y="0"/>
                    </a:cxn>
                  </a:cxnLst>
                  <a:rect l="0" t="0" r="r" b="b"/>
                  <a:pathLst>
                    <a:path w="92" h="123">
                      <a:moveTo>
                        <a:pt x="24" y="0"/>
                      </a:moveTo>
                      <a:lnTo>
                        <a:pt x="52" y="2"/>
                      </a:lnTo>
                      <a:lnTo>
                        <a:pt x="52" y="19"/>
                      </a:lnTo>
                      <a:lnTo>
                        <a:pt x="74" y="32"/>
                      </a:lnTo>
                      <a:lnTo>
                        <a:pt x="87" y="43"/>
                      </a:lnTo>
                      <a:lnTo>
                        <a:pt x="92" y="57"/>
                      </a:lnTo>
                      <a:lnTo>
                        <a:pt x="81" y="83"/>
                      </a:lnTo>
                      <a:lnTo>
                        <a:pt x="79" y="114"/>
                      </a:lnTo>
                      <a:lnTo>
                        <a:pt x="52" y="123"/>
                      </a:lnTo>
                      <a:lnTo>
                        <a:pt x="17" y="119"/>
                      </a:lnTo>
                      <a:lnTo>
                        <a:pt x="2" y="99"/>
                      </a:lnTo>
                      <a:lnTo>
                        <a:pt x="5" y="77"/>
                      </a:lnTo>
                      <a:lnTo>
                        <a:pt x="0" y="43"/>
                      </a:lnTo>
                      <a:lnTo>
                        <a:pt x="22" y="23"/>
                      </a:lnTo>
                      <a:lnTo>
                        <a:pt x="2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4" name="Freeform 68"/>
                <p:cNvSpPr>
                  <a:spLocks noEditPoints="1"/>
                </p:cNvSpPr>
                <p:nvPr/>
              </p:nvSpPr>
              <p:spPr bwMode="auto">
                <a:xfrm>
                  <a:off x="6087295" y="2486736"/>
                  <a:ext cx="157163" cy="204788"/>
                </a:xfrm>
                <a:custGeom>
                  <a:avLst/>
                  <a:gdLst/>
                  <a:ahLst/>
                  <a:cxnLst>
                    <a:cxn ang="0">
                      <a:pos x="32" y="7"/>
                    </a:cxn>
                    <a:cxn ang="0">
                      <a:pos x="29" y="26"/>
                    </a:cxn>
                    <a:cxn ang="0">
                      <a:pos x="28" y="28"/>
                    </a:cxn>
                    <a:cxn ang="0">
                      <a:pos x="28" y="29"/>
                    </a:cxn>
                    <a:cxn ang="0">
                      <a:pos x="8" y="47"/>
                    </a:cxn>
                    <a:cxn ang="0">
                      <a:pos x="12" y="80"/>
                    </a:cxn>
                    <a:cxn ang="0">
                      <a:pos x="12" y="81"/>
                    </a:cxn>
                    <a:cxn ang="0">
                      <a:pos x="10" y="102"/>
                    </a:cxn>
                    <a:cxn ang="0">
                      <a:pos x="22" y="120"/>
                    </a:cxn>
                    <a:cxn ang="0">
                      <a:pos x="56" y="123"/>
                    </a:cxn>
                    <a:cxn ang="0">
                      <a:pos x="80" y="116"/>
                    </a:cxn>
                    <a:cxn ang="0">
                      <a:pos x="83" y="86"/>
                    </a:cxn>
                    <a:cxn ang="0">
                      <a:pos x="83" y="85"/>
                    </a:cxn>
                    <a:cxn ang="0">
                      <a:pos x="93" y="60"/>
                    </a:cxn>
                    <a:cxn ang="0">
                      <a:pos x="89" y="47"/>
                    </a:cxn>
                    <a:cxn ang="0">
                      <a:pos x="76" y="37"/>
                    </a:cxn>
                    <a:cxn ang="0">
                      <a:pos x="55" y="24"/>
                    </a:cxn>
                    <a:cxn ang="0">
                      <a:pos x="53" y="23"/>
                    </a:cxn>
                    <a:cxn ang="0">
                      <a:pos x="53" y="8"/>
                    </a:cxn>
                    <a:cxn ang="0">
                      <a:pos x="32" y="7"/>
                    </a:cxn>
                    <a:cxn ang="0">
                      <a:pos x="26" y="0"/>
                    </a:cxn>
                    <a:cxn ang="0">
                      <a:pos x="28" y="1"/>
                    </a:cxn>
                    <a:cxn ang="0">
                      <a:pos x="56" y="2"/>
                    </a:cxn>
                    <a:cxn ang="0">
                      <a:pos x="60" y="2"/>
                    </a:cxn>
                    <a:cxn ang="0">
                      <a:pos x="60" y="20"/>
                    </a:cxn>
                    <a:cxn ang="0">
                      <a:pos x="80" y="33"/>
                    </a:cxn>
                    <a:cxn ang="0">
                      <a:pos x="93" y="43"/>
                    </a:cxn>
                    <a:cxn ang="0">
                      <a:pos x="93" y="45"/>
                    </a:cxn>
                    <a:cxn ang="0">
                      <a:pos x="95" y="46"/>
                    </a:cxn>
                    <a:cxn ang="0">
                      <a:pos x="99" y="60"/>
                    </a:cxn>
                    <a:cxn ang="0">
                      <a:pos x="99" y="62"/>
                    </a:cxn>
                    <a:cxn ang="0">
                      <a:pos x="89" y="87"/>
                    </a:cxn>
                    <a:cxn ang="0">
                      <a:pos x="86" y="117"/>
                    </a:cxn>
                    <a:cxn ang="0">
                      <a:pos x="85" y="120"/>
                    </a:cxn>
                    <a:cxn ang="0">
                      <a:pos x="84" y="121"/>
                    </a:cxn>
                    <a:cxn ang="0">
                      <a:pos x="57" y="129"/>
                    </a:cxn>
                    <a:cxn ang="0">
                      <a:pos x="56" y="129"/>
                    </a:cxn>
                    <a:cxn ang="0">
                      <a:pos x="21" y="126"/>
                    </a:cxn>
                    <a:cxn ang="0">
                      <a:pos x="20" y="125"/>
                    </a:cxn>
                    <a:cxn ang="0">
                      <a:pos x="18" y="125"/>
                    </a:cxn>
                    <a:cxn ang="0">
                      <a:pos x="4" y="104"/>
                    </a:cxn>
                    <a:cxn ang="0">
                      <a:pos x="3" y="103"/>
                    </a:cxn>
                    <a:cxn ang="0">
                      <a:pos x="4" y="102"/>
                    </a:cxn>
                    <a:cxn ang="0">
                      <a:pos x="6" y="81"/>
                    </a:cxn>
                    <a:cxn ang="0">
                      <a:pos x="1" y="47"/>
                    </a:cxn>
                    <a:cxn ang="0">
                      <a:pos x="0" y="45"/>
                    </a:cxn>
                    <a:cxn ang="0">
                      <a:pos x="3" y="43"/>
                    </a:cxn>
                    <a:cxn ang="0">
                      <a:pos x="23" y="25"/>
                    </a:cxn>
                    <a:cxn ang="0">
                      <a:pos x="26" y="3"/>
                    </a:cxn>
                    <a:cxn ang="0">
                      <a:pos x="26" y="0"/>
                    </a:cxn>
                  </a:cxnLst>
                  <a:rect l="0" t="0" r="r" b="b"/>
                  <a:pathLst>
                    <a:path w="99" h="129">
                      <a:moveTo>
                        <a:pt x="32" y="7"/>
                      </a:moveTo>
                      <a:lnTo>
                        <a:pt x="29" y="26"/>
                      </a:lnTo>
                      <a:lnTo>
                        <a:pt x="28" y="28"/>
                      </a:lnTo>
                      <a:lnTo>
                        <a:pt x="28" y="29"/>
                      </a:lnTo>
                      <a:lnTo>
                        <a:pt x="8" y="47"/>
                      </a:lnTo>
                      <a:lnTo>
                        <a:pt x="12" y="80"/>
                      </a:lnTo>
                      <a:lnTo>
                        <a:pt x="12" y="81"/>
                      </a:lnTo>
                      <a:lnTo>
                        <a:pt x="10" y="102"/>
                      </a:lnTo>
                      <a:lnTo>
                        <a:pt x="22" y="120"/>
                      </a:lnTo>
                      <a:lnTo>
                        <a:pt x="56" y="123"/>
                      </a:lnTo>
                      <a:lnTo>
                        <a:pt x="80" y="116"/>
                      </a:lnTo>
                      <a:lnTo>
                        <a:pt x="83" y="86"/>
                      </a:lnTo>
                      <a:lnTo>
                        <a:pt x="83" y="85"/>
                      </a:lnTo>
                      <a:lnTo>
                        <a:pt x="93" y="60"/>
                      </a:lnTo>
                      <a:lnTo>
                        <a:pt x="89" y="47"/>
                      </a:lnTo>
                      <a:lnTo>
                        <a:pt x="76" y="37"/>
                      </a:lnTo>
                      <a:lnTo>
                        <a:pt x="55" y="24"/>
                      </a:lnTo>
                      <a:lnTo>
                        <a:pt x="53" y="23"/>
                      </a:lnTo>
                      <a:lnTo>
                        <a:pt x="53" y="8"/>
                      </a:lnTo>
                      <a:lnTo>
                        <a:pt x="32" y="7"/>
                      </a:lnTo>
                      <a:close/>
                      <a:moveTo>
                        <a:pt x="26" y="0"/>
                      </a:moveTo>
                      <a:lnTo>
                        <a:pt x="28" y="1"/>
                      </a:lnTo>
                      <a:lnTo>
                        <a:pt x="56" y="2"/>
                      </a:lnTo>
                      <a:lnTo>
                        <a:pt x="60" y="2"/>
                      </a:lnTo>
                      <a:lnTo>
                        <a:pt x="60" y="20"/>
                      </a:lnTo>
                      <a:lnTo>
                        <a:pt x="80" y="33"/>
                      </a:lnTo>
                      <a:lnTo>
                        <a:pt x="93" y="43"/>
                      </a:lnTo>
                      <a:lnTo>
                        <a:pt x="93" y="45"/>
                      </a:lnTo>
                      <a:lnTo>
                        <a:pt x="95" y="46"/>
                      </a:lnTo>
                      <a:lnTo>
                        <a:pt x="99" y="60"/>
                      </a:lnTo>
                      <a:lnTo>
                        <a:pt x="99" y="62"/>
                      </a:lnTo>
                      <a:lnTo>
                        <a:pt x="89" y="87"/>
                      </a:lnTo>
                      <a:lnTo>
                        <a:pt x="86" y="117"/>
                      </a:lnTo>
                      <a:lnTo>
                        <a:pt x="85" y="120"/>
                      </a:lnTo>
                      <a:lnTo>
                        <a:pt x="84" y="121"/>
                      </a:lnTo>
                      <a:lnTo>
                        <a:pt x="57" y="129"/>
                      </a:lnTo>
                      <a:lnTo>
                        <a:pt x="56" y="129"/>
                      </a:lnTo>
                      <a:lnTo>
                        <a:pt x="21" y="126"/>
                      </a:lnTo>
                      <a:lnTo>
                        <a:pt x="20" y="125"/>
                      </a:lnTo>
                      <a:lnTo>
                        <a:pt x="18" y="125"/>
                      </a:lnTo>
                      <a:lnTo>
                        <a:pt x="4" y="104"/>
                      </a:lnTo>
                      <a:lnTo>
                        <a:pt x="3" y="103"/>
                      </a:lnTo>
                      <a:lnTo>
                        <a:pt x="4" y="102"/>
                      </a:lnTo>
                      <a:lnTo>
                        <a:pt x="6" y="81"/>
                      </a:lnTo>
                      <a:lnTo>
                        <a:pt x="1" y="47"/>
                      </a:lnTo>
                      <a:lnTo>
                        <a:pt x="0" y="45"/>
                      </a:lnTo>
                      <a:lnTo>
                        <a:pt x="3" y="43"/>
                      </a:lnTo>
                      <a:lnTo>
                        <a:pt x="23" y="25"/>
                      </a:lnTo>
                      <a:lnTo>
                        <a:pt x="26" y="3"/>
                      </a:lnTo>
                      <a:lnTo>
                        <a:pt x="2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5" name="Freeform 70"/>
                <p:cNvSpPr>
                  <a:spLocks noEditPoints="1"/>
                </p:cNvSpPr>
                <p:nvPr/>
              </p:nvSpPr>
              <p:spPr bwMode="auto">
                <a:xfrm>
                  <a:off x="6087295" y="2486736"/>
                  <a:ext cx="157163" cy="204788"/>
                </a:xfrm>
                <a:custGeom>
                  <a:avLst/>
                  <a:gdLst/>
                  <a:ahLst/>
                  <a:cxnLst>
                    <a:cxn ang="0">
                      <a:pos x="32" y="7"/>
                    </a:cxn>
                    <a:cxn ang="0">
                      <a:pos x="29" y="26"/>
                    </a:cxn>
                    <a:cxn ang="0">
                      <a:pos x="28" y="28"/>
                    </a:cxn>
                    <a:cxn ang="0">
                      <a:pos x="28" y="29"/>
                    </a:cxn>
                    <a:cxn ang="0">
                      <a:pos x="8" y="47"/>
                    </a:cxn>
                    <a:cxn ang="0">
                      <a:pos x="12" y="80"/>
                    </a:cxn>
                    <a:cxn ang="0">
                      <a:pos x="10" y="80"/>
                    </a:cxn>
                    <a:cxn ang="0">
                      <a:pos x="12" y="81"/>
                    </a:cxn>
                    <a:cxn ang="0">
                      <a:pos x="10" y="102"/>
                    </a:cxn>
                    <a:cxn ang="0">
                      <a:pos x="22" y="120"/>
                    </a:cxn>
                    <a:cxn ang="0">
                      <a:pos x="56" y="123"/>
                    </a:cxn>
                    <a:cxn ang="0">
                      <a:pos x="80" y="116"/>
                    </a:cxn>
                    <a:cxn ang="0">
                      <a:pos x="83" y="86"/>
                    </a:cxn>
                    <a:cxn ang="0">
                      <a:pos x="83" y="85"/>
                    </a:cxn>
                    <a:cxn ang="0">
                      <a:pos x="93" y="60"/>
                    </a:cxn>
                    <a:cxn ang="0">
                      <a:pos x="89" y="47"/>
                    </a:cxn>
                    <a:cxn ang="0">
                      <a:pos x="76" y="37"/>
                    </a:cxn>
                    <a:cxn ang="0">
                      <a:pos x="55" y="24"/>
                    </a:cxn>
                    <a:cxn ang="0">
                      <a:pos x="53" y="23"/>
                    </a:cxn>
                    <a:cxn ang="0">
                      <a:pos x="53" y="8"/>
                    </a:cxn>
                    <a:cxn ang="0">
                      <a:pos x="32" y="7"/>
                    </a:cxn>
                    <a:cxn ang="0">
                      <a:pos x="26" y="0"/>
                    </a:cxn>
                    <a:cxn ang="0">
                      <a:pos x="28" y="1"/>
                    </a:cxn>
                    <a:cxn ang="0">
                      <a:pos x="56" y="2"/>
                    </a:cxn>
                    <a:cxn ang="0">
                      <a:pos x="60" y="2"/>
                    </a:cxn>
                    <a:cxn ang="0">
                      <a:pos x="60" y="20"/>
                    </a:cxn>
                    <a:cxn ang="0">
                      <a:pos x="80" y="33"/>
                    </a:cxn>
                    <a:cxn ang="0">
                      <a:pos x="93" y="43"/>
                    </a:cxn>
                    <a:cxn ang="0">
                      <a:pos x="93" y="45"/>
                    </a:cxn>
                    <a:cxn ang="0">
                      <a:pos x="95" y="46"/>
                    </a:cxn>
                    <a:cxn ang="0">
                      <a:pos x="99" y="60"/>
                    </a:cxn>
                    <a:cxn ang="0">
                      <a:pos x="99" y="62"/>
                    </a:cxn>
                    <a:cxn ang="0">
                      <a:pos x="89" y="87"/>
                    </a:cxn>
                    <a:cxn ang="0">
                      <a:pos x="86" y="117"/>
                    </a:cxn>
                    <a:cxn ang="0">
                      <a:pos x="85" y="120"/>
                    </a:cxn>
                    <a:cxn ang="0">
                      <a:pos x="84" y="121"/>
                    </a:cxn>
                    <a:cxn ang="0">
                      <a:pos x="57" y="129"/>
                    </a:cxn>
                    <a:cxn ang="0">
                      <a:pos x="56" y="129"/>
                    </a:cxn>
                    <a:cxn ang="0">
                      <a:pos x="21" y="126"/>
                    </a:cxn>
                    <a:cxn ang="0">
                      <a:pos x="20" y="125"/>
                    </a:cxn>
                    <a:cxn ang="0">
                      <a:pos x="18" y="125"/>
                    </a:cxn>
                    <a:cxn ang="0">
                      <a:pos x="4" y="104"/>
                    </a:cxn>
                    <a:cxn ang="0">
                      <a:pos x="3" y="103"/>
                    </a:cxn>
                    <a:cxn ang="0">
                      <a:pos x="4" y="102"/>
                    </a:cxn>
                    <a:cxn ang="0">
                      <a:pos x="6" y="81"/>
                    </a:cxn>
                    <a:cxn ang="0">
                      <a:pos x="1" y="47"/>
                    </a:cxn>
                    <a:cxn ang="0">
                      <a:pos x="0" y="45"/>
                    </a:cxn>
                    <a:cxn ang="0">
                      <a:pos x="3" y="43"/>
                    </a:cxn>
                    <a:cxn ang="0">
                      <a:pos x="23" y="25"/>
                    </a:cxn>
                    <a:cxn ang="0">
                      <a:pos x="26" y="3"/>
                    </a:cxn>
                    <a:cxn ang="0">
                      <a:pos x="26" y="0"/>
                    </a:cxn>
                  </a:cxnLst>
                  <a:rect l="0" t="0" r="r" b="b"/>
                  <a:pathLst>
                    <a:path w="99" h="129">
                      <a:moveTo>
                        <a:pt x="32" y="7"/>
                      </a:moveTo>
                      <a:lnTo>
                        <a:pt x="29" y="26"/>
                      </a:lnTo>
                      <a:lnTo>
                        <a:pt x="28" y="28"/>
                      </a:lnTo>
                      <a:lnTo>
                        <a:pt x="28" y="29"/>
                      </a:lnTo>
                      <a:lnTo>
                        <a:pt x="8" y="47"/>
                      </a:lnTo>
                      <a:lnTo>
                        <a:pt x="12" y="80"/>
                      </a:lnTo>
                      <a:lnTo>
                        <a:pt x="10" y="80"/>
                      </a:lnTo>
                      <a:lnTo>
                        <a:pt x="12" y="81"/>
                      </a:lnTo>
                      <a:lnTo>
                        <a:pt x="10" y="102"/>
                      </a:lnTo>
                      <a:lnTo>
                        <a:pt x="22" y="120"/>
                      </a:lnTo>
                      <a:lnTo>
                        <a:pt x="56" y="123"/>
                      </a:lnTo>
                      <a:lnTo>
                        <a:pt x="80" y="116"/>
                      </a:lnTo>
                      <a:lnTo>
                        <a:pt x="83" y="86"/>
                      </a:lnTo>
                      <a:lnTo>
                        <a:pt x="83" y="85"/>
                      </a:lnTo>
                      <a:lnTo>
                        <a:pt x="93" y="60"/>
                      </a:lnTo>
                      <a:lnTo>
                        <a:pt x="89" y="47"/>
                      </a:lnTo>
                      <a:lnTo>
                        <a:pt x="76" y="37"/>
                      </a:lnTo>
                      <a:lnTo>
                        <a:pt x="55" y="24"/>
                      </a:lnTo>
                      <a:lnTo>
                        <a:pt x="53" y="23"/>
                      </a:lnTo>
                      <a:lnTo>
                        <a:pt x="53" y="8"/>
                      </a:lnTo>
                      <a:lnTo>
                        <a:pt x="32" y="7"/>
                      </a:lnTo>
                      <a:close/>
                      <a:moveTo>
                        <a:pt x="26" y="0"/>
                      </a:moveTo>
                      <a:lnTo>
                        <a:pt x="28" y="1"/>
                      </a:lnTo>
                      <a:lnTo>
                        <a:pt x="56" y="2"/>
                      </a:lnTo>
                      <a:lnTo>
                        <a:pt x="60" y="2"/>
                      </a:lnTo>
                      <a:lnTo>
                        <a:pt x="60" y="20"/>
                      </a:lnTo>
                      <a:lnTo>
                        <a:pt x="80" y="33"/>
                      </a:lnTo>
                      <a:lnTo>
                        <a:pt x="93" y="43"/>
                      </a:lnTo>
                      <a:lnTo>
                        <a:pt x="93" y="45"/>
                      </a:lnTo>
                      <a:lnTo>
                        <a:pt x="95" y="46"/>
                      </a:lnTo>
                      <a:lnTo>
                        <a:pt x="99" y="60"/>
                      </a:lnTo>
                      <a:lnTo>
                        <a:pt x="99" y="62"/>
                      </a:lnTo>
                      <a:lnTo>
                        <a:pt x="89" y="87"/>
                      </a:lnTo>
                      <a:lnTo>
                        <a:pt x="86" y="117"/>
                      </a:lnTo>
                      <a:lnTo>
                        <a:pt x="85" y="120"/>
                      </a:lnTo>
                      <a:lnTo>
                        <a:pt x="84" y="121"/>
                      </a:lnTo>
                      <a:lnTo>
                        <a:pt x="57" y="129"/>
                      </a:lnTo>
                      <a:lnTo>
                        <a:pt x="56" y="129"/>
                      </a:lnTo>
                      <a:lnTo>
                        <a:pt x="21" y="126"/>
                      </a:lnTo>
                      <a:lnTo>
                        <a:pt x="20" y="125"/>
                      </a:lnTo>
                      <a:lnTo>
                        <a:pt x="18" y="125"/>
                      </a:lnTo>
                      <a:lnTo>
                        <a:pt x="4" y="104"/>
                      </a:lnTo>
                      <a:lnTo>
                        <a:pt x="3" y="103"/>
                      </a:lnTo>
                      <a:lnTo>
                        <a:pt x="4" y="102"/>
                      </a:lnTo>
                      <a:lnTo>
                        <a:pt x="6" y="81"/>
                      </a:lnTo>
                      <a:lnTo>
                        <a:pt x="1" y="47"/>
                      </a:lnTo>
                      <a:lnTo>
                        <a:pt x="0" y="45"/>
                      </a:lnTo>
                      <a:lnTo>
                        <a:pt x="3" y="43"/>
                      </a:lnTo>
                      <a:lnTo>
                        <a:pt x="23" y="25"/>
                      </a:lnTo>
                      <a:lnTo>
                        <a:pt x="26" y="3"/>
                      </a:lnTo>
                      <a:lnTo>
                        <a:pt x="2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6" name="Freeform 71"/>
                <p:cNvSpPr>
                  <a:spLocks/>
                </p:cNvSpPr>
                <p:nvPr/>
              </p:nvSpPr>
              <p:spPr bwMode="auto">
                <a:xfrm>
                  <a:off x="6288908" y="1864436"/>
                  <a:ext cx="727075" cy="725488"/>
                </a:xfrm>
                <a:custGeom>
                  <a:avLst/>
                  <a:gdLst/>
                  <a:ahLst/>
                  <a:cxnLst>
                    <a:cxn ang="0">
                      <a:pos x="317" y="11"/>
                    </a:cxn>
                    <a:cxn ang="0">
                      <a:pos x="386" y="64"/>
                    </a:cxn>
                    <a:cxn ang="0">
                      <a:pos x="412" y="127"/>
                    </a:cxn>
                    <a:cxn ang="0">
                      <a:pos x="458" y="214"/>
                    </a:cxn>
                    <a:cxn ang="0">
                      <a:pos x="389" y="284"/>
                    </a:cxn>
                    <a:cxn ang="0">
                      <a:pos x="386" y="308"/>
                    </a:cxn>
                    <a:cxn ang="0">
                      <a:pos x="376" y="322"/>
                    </a:cxn>
                    <a:cxn ang="0">
                      <a:pos x="362" y="324"/>
                    </a:cxn>
                    <a:cxn ang="0">
                      <a:pos x="342" y="329"/>
                    </a:cxn>
                    <a:cxn ang="0">
                      <a:pos x="323" y="340"/>
                    </a:cxn>
                    <a:cxn ang="0">
                      <a:pos x="308" y="354"/>
                    </a:cxn>
                    <a:cxn ang="0">
                      <a:pos x="290" y="369"/>
                    </a:cxn>
                    <a:cxn ang="0">
                      <a:pos x="277" y="379"/>
                    </a:cxn>
                    <a:cxn ang="0">
                      <a:pos x="262" y="395"/>
                    </a:cxn>
                    <a:cxn ang="0">
                      <a:pos x="253" y="412"/>
                    </a:cxn>
                    <a:cxn ang="0">
                      <a:pos x="240" y="427"/>
                    </a:cxn>
                    <a:cxn ang="0">
                      <a:pos x="228" y="434"/>
                    </a:cxn>
                    <a:cxn ang="0">
                      <a:pos x="218" y="443"/>
                    </a:cxn>
                    <a:cxn ang="0">
                      <a:pos x="202" y="452"/>
                    </a:cxn>
                    <a:cxn ang="0">
                      <a:pos x="189" y="457"/>
                    </a:cxn>
                    <a:cxn ang="0">
                      <a:pos x="185" y="446"/>
                    </a:cxn>
                    <a:cxn ang="0">
                      <a:pos x="202" y="427"/>
                    </a:cxn>
                    <a:cxn ang="0">
                      <a:pos x="218" y="406"/>
                    </a:cxn>
                    <a:cxn ang="0">
                      <a:pos x="215" y="398"/>
                    </a:cxn>
                    <a:cxn ang="0">
                      <a:pos x="202" y="391"/>
                    </a:cxn>
                    <a:cxn ang="0">
                      <a:pos x="194" y="381"/>
                    </a:cxn>
                    <a:cxn ang="0">
                      <a:pos x="199" y="362"/>
                    </a:cxn>
                    <a:cxn ang="0">
                      <a:pos x="213" y="339"/>
                    </a:cxn>
                    <a:cxn ang="0">
                      <a:pos x="227" y="316"/>
                    </a:cxn>
                    <a:cxn ang="0">
                      <a:pos x="235" y="297"/>
                    </a:cxn>
                    <a:cxn ang="0">
                      <a:pos x="234" y="285"/>
                    </a:cxn>
                    <a:cxn ang="0">
                      <a:pos x="223" y="273"/>
                    </a:cxn>
                    <a:cxn ang="0">
                      <a:pos x="210" y="264"/>
                    </a:cxn>
                    <a:cxn ang="0">
                      <a:pos x="199" y="261"/>
                    </a:cxn>
                    <a:cxn ang="0">
                      <a:pos x="184" y="264"/>
                    </a:cxn>
                    <a:cxn ang="0">
                      <a:pos x="165" y="262"/>
                    </a:cxn>
                    <a:cxn ang="0">
                      <a:pos x="156" y="265"/>
                    </a:cxn>
                    <a:cxn ang="0">
                      <a:pos x="149" y="284"/>
                    </a:cxn>
                    <a:cxn ang="0">
                      <a:pos x="141" y="307"/>
                    </a:cxn>
                    <a:cxn ang="0">
                      <a:pos x="129" y="323"/>
                    </a:cxn>
                    <a:cxn ang="0">
                      <a:pos x="113" y="346"/>
                    </a:cxn>
                    <a:cxn ang="0">
                      <a:pos x="97" y="358"/>
                    </a:cxn>
                    <a:cxn ang="0">
                      <a:pos x="86" y="366"/>
                    </a:cxn>
                    <a:cxn ang="0">
                      <a:pos x="72" y="356"/>
                    </a:cxn>
                    <a:cxn ang="0">
                      <a:pos x="29" y="312"/>
                    </a:cxn>
                    <a:cxn ang="0">
                      <a:pos x="11" y="271"/>
                    </a:cxn>
                    <a:cxn ang="0">
                      <a:pos x="16" y="214"/>
                    </a:cxn>
                    <a:cxn ang="0">
                      <a:pos x="5" y="167"/>
                    </a:cxn>
                    <a:cxn ang="0">
                      <a:pos x="43" y="168"/>
                    </a:cxn>
                    <a:cxn ang="0">
                      <a:pos x="91" y="166"/>
                    </a:cxn>
                    <a:cxn ang="0">
                      <a:pos x="146" y="111"/>
                    </a:cxn>
                    <a:cxn ang="0">
                      <a:pos x="200" y="92"/>
                    </a:cxn>
                    <a:cxn ang="0">
                      <a:pos x="229" y="77"/>
                    </a:cxn>
                    <a:cxn ang="0">
                      <a:pos x="279" y="24"/>
                    </a:cxn>
                  </a:cxnLst>
                  <a:rect l="0" t="0" r="r" b="b"/>
                  <a:pathLst>
                    <a:path w="458" h="457">
                      <a:moveTo>
                        <a:pt x="279" y="0"/>
                      </a:moveTo>
                      <a:lnTo>
                        <a:pt x="317" y="11"/>
                      </a:lnTo>
                      <a:lnTo>
                        <a:pt x="362" y="24"/>
                      </a:lnTo>
                      <a:lnTo>
                        <a:pt x="386" y="64"/>
                      </a:lnTo>
                      <a:lnTo>
                        <a:pt x="418" y="99"/>
                      </a:lnTo>
                      <a:lnTo>
                        <a:pt x="412" y="127"/>
                      </a:lnTo>
                      <a:lnTo>
                        <a:pt x="458" y="168"/>
                      </a:lnTo>
                      <a:lnTo>
                        <a:pt x="458" y="214"/>
                      </a:lnTo>
                      <a:lnTo>
                        <a:pt x="434" y="226"/>
                      </a:lnTo>
                      <a:lnTo>
                        <a:pt x="389" y="284"/>
                      </a:lnTo>
                      <a:lnTo>
                        <a:pt x="386" y="306"/>
                      </a:lnTo>
                      <a:lnTo>
                        <a:pt x="386" y="308"/>
                      </a:lnTo>
                      <a:lnTo>
                        <a:pt x="383" y="312"/>
                      </a:lnTo>
                      <a:lnTo>
                        <a:pt x="376" y="322"/>
                      </a:lnTo>
                      <a:lnTo>
                        <a:pt x="371" y="323"/>
                      </a:lnTo>
                      <a:lnTo>
                        <a:pt x="362" y="324"/>
                      </a:lnTo>
                      <a:lnTo>
                        <a:pt x="354" y="327"/>
                      </a:lnTo>
                      <a:lnTo>
                        <a:pt x="342" y="329"/>
                      </a:lnTo>
                      <a:lnTo>
                        <a:pt x="332" y="333"/>
                      </a:lnTo>
                      <a:lnTo>
                        <a:pt x="323" y="340"/>
                      </a:lnTo>
                      <a:lnTo>
                        <a:pt x="316" y="347"/>
                      </a:lnTo>
                      <a:lnTo>
                        <a:pt x="308" y="354"/>
                      </a:lnTo>
                      <a:lnTo>
                        <a:pt x="298" y="362"/>
                      </a:lnTo>
                      <a:lnTo>
                        <a:pt x="290" y="369"/>
                      </a:lnTo>
                      <a:lnTo>
                        <a:pt x="282" y="375"/>
                      </a:lnTo>
                      <a:lnTo>
                        <a:pt x="277" y="379"/>
                      </a:lnTo>
                      <a:lnTo>
                        <a:pt x="268" y="388"/>
                      </a:lnTo>
                      <a:lnTo>
                        <a:pt x="262" y="395"/>
                      </a:lnTo>
                      <a:lnTo>
                        <a:pt x="256" y="405"/>
                      </a:lnTo>
                      <a:lnTo>
                        <a:pt x="253" y="412"/>
                      </a:lnTo>
                      <a:lnTo>
                        <a:pt x="247" y="420"/>
                      </a:lnTo>
                      <a:lnTo>
                        <a:pt x="240" y="427"/>
                      </a:lnTo>
                      <a:lnTo>
                        <a:pt x="233" y="431"/>
                      </a:lnTo>
                      <a:lnTo>
                        <a:pt x="228" y="434"/>
                      </a:lnTo>
                      <a:lnTo>
                        <a:pt x="224" y="439"/>
                      </a:lnTo>
                      <a:lnTo>
                        <a:pt x="218" y="443"/>
                      </a:lnTo>
                      <a:lnTo>
                        <a:pt x="210" y="448"/>
                      </a:lnTo>
                      <a:lnTo>
                        <a:pt x="202" y="452"/>
                      </a:lnTo>
                      <a:lnTo>
                        <a:pt x="194" y="456"/>
                      </a:lnTo>
                      <a:lnTo>
                        <a:pt x="189" y="457"/>
                      </a:lnTo>
                      <a:lnTo>
                        <a:pt x="185" y="455"/>
                      </a:lnTo>
                      <a:lnTo>
                        <a:pt x="185" y="446"/>
                      </a:lnTo>
                      <a:lnTo>
                        <a:pt x="189" y="440"/>
                      </a:lnTo>
                      <a:lnTo>
                        <a:pt x="202" y="427"/>
                      </a:lnTo>
                      <a:lnTo>
                        <a:pt x="215" y="412"/>
                      </a:lnTo>
                      <a:lnTo>
                        <a:pt x="218" y="406"/>
                      </a:lnTo>
                      <a:lnTo>
                        <a:pt x="218" y="402"/>
                      </a:lnTo>
                      <a:lnTo>
                        <a:pt x="215" y="398"/>
                      </a:lnTo>
                      <a:lnTo>
                        <a:pt x="208" y="395"/>
                      </a:lnTo>
                      <a:lnTo>
                        <a:pt x="202" y="391"/>
                      </a:lnTo>
                      <a:lnTo>
                        <a:pt x="198" y="387"/>
                      </a:lnTo>
                      <a:lnTo>
                        <a:pt x="194" y="381"/>
                      </a:lnTo>
                      <a:lnTo>
                        <a:pt x="194" y="373"/>
                      </a:lnTo>
                      <a:lnTo>
                        <a:pt x="199" y="362"/>
                      </a:lnTo>
                      <a:lnTo>
                        <a:pt x="204" y="352"/>
                      </a:lnTo>
                      <a:lnTo>
                        <a:pt x="213" y="339"/>
                      </a:lnTo>
                      <a:lnTo>
                        <a:pt x="223" y="323"/>
                      </a:lnTo>
                      <a:lnTo>
                        <a:pt x="227" y="316"/>
                      </a:lnTo>
                      <a:lnTo>
                        <a:pt x="230" y="306"/>
                      </a:lnTo>
                      <a:lnTo>
                        <a:pt x="235" y="297"/>
                      </a:lnTo>
                      <a:lnTo>
                        <a:pt x="236" y="291"/>
                      </a:lnTo>
                      <a:lnTo>
                        <a:pt x="234" y="285"/>
                      </a:lnTo>
                      <a:lnTo>
                        <a:pt x="229" y="279"/>
                      </a:lnTo>
                      <a:lnTo>
                        <a:pt x="223" y="273"/>
                      </a:lnTo>
                      <a:lnTo>
                        <a:pt x="215" y="267"/>
                      </a:lnTo>
                      <a:lnTo>
                        <a:pt x="210" y="264"/>
                      </a:lnTo>
                      <a:lnTo>
                        <a:pt x="205" y="261"/>
                      </a:lnTo>
                      <a:lnTo>
                        <a:pt x="199" y="261"/>
                      </a:lnTo>
                      <a:lnTo>
                        <a:pt x="193" y="262"/>
                      </a:lnTo>
                      <a:lnTo>
                        <a:pt x="184" y="264"/>
                      </a:lnTo>
                      <a:lnTo>
                        <a:pt x="173" y="264"/>
                      </a:lnTo>
                      <a:lnTo>
                        <a:pt x="165" y="262"/>
                      </a:lnTo>
                      <a:lnTo>
                        <a:pt x="160" y="262"/>
                      </a:lnTo>
                      <a:lnTo>
                        <a:pt x="156" y="265"/>
                      </a:lnTo>
                      <a:lnTo>
                        <a:pt x="153" y="272"/>
                      </a:lnTo>
                      <a:lnTo>
                        <a:pt x="149" y="284"/>
                      </a:lnTo>
                      <a:lnTo>
                        <a:pt x="144" y="296"/>
                      </a:lnTo>
                      <a:lnTo>
                        <a:pt x="141" y="307"/>
                      </a:lnTo>
                      <a:lnTo>
                        <a:pt x="135" y="316"/>
                      </a:lnTo>
                      <a:lnTo>
                        <a:pt x="129" y="323"/>
                      </a:lnTo>
                      <a:lnTo>
                        <a:pt x="121" y="335"/>
                      </a:lnTo>
                      <a:lnTo>
                        <a:pt x="113" y="346"/>
                      </a:lnTo>
                      <a:lnTo>
                        <a:pt x="106" y="353"/>
                      </a:lnTo>
                      <a:lnTo>
                        <a:pt x="97" y="358"/>
                      </a:lnTo>
                      <a:lnTo>
                        <a:pt x="91" y="363"/>
                      </a:lnTo>
                      <a:lnTo>
                        <a:pt x="86" y="366"/>
                      </a:lnTo>
                      <a:lnTo>
                        <a:pt x="84" y="368"/>
                      </a:lnTo>
                      <a:lnTo>
                        <a:pt x="72" y="356"/>
                      </a:lnTo>
                      <a:lnTo>
                        <a:pt x="55" y="330"/>
                      </a:lnTo>
                      <a:lnTo>
                        <a:pt x="29" y="312"/>
                      </a:lnTo>
                      <a:lnTo>
                        <a:pt x="0" y="302"/>
                      </a:lnTo>
                      <a:lnTo>
                        <a:pt x="11" y="271"/>
                      </a:lnTo>
                      <a:lnTo>
                        <a:pt x="28" y="243"/>
                      </a:lnTo>
                      <a:lnTo>
                        <a:pt x="16" y="214"/>
                      </a:lnTo>
                      <a:lnTo>
                        <a:pt x="16" y="179"/>
                      </a:lnTo>
                      <a:lnTo>
                        <a:pt x="5" y="167"/>
                      </a:lnTo>
                      <a:lnTo>
                        <a:pt x="21" y="151"/>
                      </a:lnTo>
                      <a:lnTo>
                        <a:pt x="43" y="168"/>
                      </a:lnTo>
                      <a:lnTo>
                        <a:pt x="67" y="203"/>
                      </a:lnTo>
                      <a:lnTo>
                        <a:pt x="91" y="166"/>
                      </a:lnTo>
                      <a:lnTo>
                        <a:pt x="114" y="146"/>
                      </a:lnTo>
                      <a:lnTo>
                        <a:pt x="146" y="111"/>
                      </a:lnTo>
                      <a:lnTo>
                        <a:pt x="185" y="100"/>
                      </a:lnTo>
                      <a:lnTo>
                        <a:pt x="200" y="92"/>
                      </a:lnTo>
                      <a:lnTo>
                        <a:pt x="202" y="71"/>
                      </a:lnTo>
                      <a:lnTo>
                        <a:pt x="229" y="77"/>
                      </a:lnTo>
                      <a:lnTo>
                        <a:pt x="253" y="57"/>
                      </a:lnTo>
                      <a:lnTo>
                        <a:pt x="279" y="24"/>
                      </a:lnTo>
                      <a:lnTo>
                        <a:pt x="27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7" name="Freeform 72"/>
                <p:cNvSpPr>
                  <a:spLocks noEditPoints="1"/>
                </p:cNvSpPr>
                <p:nvPr/>
              </p:nvSpPr>
              <p:spPr bwMode="auto">
                <a:xfrm>
                  <a:off x="6284145" y="1858086"/>
                  <a:ext cx="736600" cy="738188"/>
                </a:xfrm>
                <a:custGeom>
                  <a:avLst/>
                  <a:gdLst/>
                  <a:ahLst/>
                  <a:cxnLst>
                    <a:cxn ang="0">
                      <a:pos x="285" y="9"/>
                    </a:cxn>
                    <a:cxn ang="0">
                      <a:pos x="233" y="85"/>
                    </a:cxn>
                    <a:cxn ang="0">
                      <a:pos x="191" y="107"/>
                    </a:cxn>
                    <a:cxn ang="0">
                      <a:pos x="97" y="172"/>
                    </a:cxn>
                    <a:cxn ang="0">
                      <a:pos x="25" y="159"/>
                    </a:cxn>
                    <a:cxn ang="0">
                      <a:pos x="35" y="246"/>
                    </a:cxn>
                    <a:cxn ang="0">
                      <a:pos x="34" y="314"/>
                    </a:cxn>
                    <a:cxn ang="0">
                      <a:pos x="88" y="368"/>
                    </a:cxn>
                    <a:cxn ang="0">
                      <a:pos x="122" y="338"/>
                    </a:cxn>
                    <a:cxn ang="0">
                      <a:pos x="145" y="299"/>
                    </a:cxn>
                    <a:cxn ang="0">
                      <a:pos x="158" y="266"/>
                    </a:cxn>
                    <a:cxn ang="0">
                      <a:pos x="196" y="264"/>
                    </a:cxn>
                    <a:cxn ang="0">
                      <a:pos x="215" y="265"/>
                    </a:cxn>
                    <a:cxn ang="0">
                      <a:pos x="239" y="288"/>
                    </a:cxn>
                    <a:cxn ang="0">
                      <a:pos x="241" y="303"/>
                    </a:cxn>
                    <a:cxn ang="0">
                      <a:pos x="227" y="331"/>
                    </a:cxn>
                    <a:cxn ang="0">
                      <a:pos x="201" y="378"/>
                    </a:cxn>
                    <a:cxn ang="0">
                      <a:pos x="219" y="399"/>
                    </a:cxn>
                    <a:cxn ang="0">
                      <a:pos x="220" y="419"/>
                    </a:cxn>
                    <a:cxn ang="0">
                      <a:pos x="193" y="459"/>
                    </a:cxn>
                    <a:cxn ang="0">
                      <a:pos x="226" y="441"/>
                    </a:cxn>
                    <a:cxn ang="0">
                      <a:pos x="242" y="429"/>
                    </a:cxn>
                    <a:cxn ang="0">
                      <a:pos x="262" y="398"/>
                    </a:cxn>
                    <a:cxn ang="0">
                      <a:pos x="300" y="363"/>
                    </a:cxn>
                    <a:cxn ang="0">
                      <a:pos x="335" y="334"/>
                    </a:cxn>
                    <a:cxn ang="0">
                      <a:pos x="376" y="323"/>
                    </a:cxn>
                    <a:cxn ang="0">
                      <a:pos x="389" y="287"/>
                    </a:cxn>
                    <a:cxn ang="0">
                      <a:pos x="414" y="133"/>
                    </a:cxn>
                    <a:cxn ang="0">
                      <a:pos x="363" y="30"/>
                    </a:cxn>
                    <a:cxn ang="0">
                      <a:pos x="322" y="12"/>
                    </a:cxn>
                    <a:cxn ang="0">
                      <a:pos x="423" y="102"/>
                    </a:cxn>
                    <a:cxn ang="0">
                      <a:pos x="464" y="171"/>
                    </a:cxn>
                    <a:cxn ang="0">
                      <a:pos x="393" y="314"/>
                    </a:cxn>
                    <a:cxn ang="0">
                      <a:pos x="375" y="331"/>
                    </a:cxn>
                    <a:cxn ang="0">
                      <a:pos x="329" y="346"/>
                    </a:cxn>
                    <a:cxn ang="0">
                      <a:pos x="288" y="381"/>
                    </a:cxn>
                    <a:cxn ang="0">
                      <a:pos x="260" y="418"/>
                    </a:cxn>
                    <a:cxn ang="0">
                      <a:pos x="237" y="438"/>
                    </a:cxn>
                    <a:cxn ang="0">
                      <a:pos x="208" y="459"/>
                    </a:cxn>
                    <a:cxn ang="0">
                      <a:pos x="192" y="465"/>
                    </a:cxn>
                    <a:cxn ang="0">
                      <a:pos x="190" y="443"/>
                    </a:cxn>
                    <a:cxn ang="0">
                      <a:pos x="216" y="404"/>
                    </a:cxn>
                    <a:cxn ang="0">
                      <a:pos x="199" y="393"/>
                    </a:cxn>
                    <a:cxn ang="0">
                      <a:pos x="205" y="352"/>
                    </a:cxn>
                    <a:cxn ang="0">
                      <a:pos x="231" y="309"/>
                    </a:cxn>
                    <a:cxn ang="0">
                      <a:pos x="231" y="285"/>
                    </a:cxn>
                    <a:cxn ang="0">
                      <a:pos x="207" y="269"/>
                    </a:cxn>
                    <a:cxn ang="0">
                      <a:pos x="168" y="270"/>
                    </a:cxn>
                    <a:cxn ang="0">
                      <a:pos x="156" y="289"/>
                    </a:cxn>
                    <a:cxn ang="0">
                      <a:pos x="140" y="322"/>
                    </a:cxn>
                    <a:cxn ang="0">
                      <a:pos x="111" y="358"/>
                    </a:cxn>
                    <a:cxn ang="0">
                      <a:pos x="90" y="374"/>
                    </a:cxn>
                    <a:cxn ang="0">
                      <a:pos x="55" y="337"/>
                    </a:cxn>
                    <a:cxn ang="0">
                      <a:pos x="12" y="274"/>
                    </a:cxn>
                    <a:cxn ang="0">
                      <a:pos x="5" y="171"/>
                    </a:cxn>
                    <a:cxn ang="0">
                      <a:pos x="70" y="202"/>
                    </a:cxn>
                    <a:cxn ang="0">
                      <a:pos x="146" y="114"/>
                    </a:cxn>
                    <a:cxn ang="0">
                      <a:pos x="203" y="75"/>
                    </a:cxn>
                    <a:cxn ang="0">
                      <a:pos x="279" y="27"/>
                    </a:cxn>
                  </a:cxnLst>
                  <a:rect l="0" t="0" r="r" b="b"/>
                  <a:pathLst>
                    <a:path w="464" h="465">
                      <a:moveTo>
                        <a:pt x="228" y="329"/>
                      </a:moveTo>
                      <a:lnTo>
                        <a:pt x="227" y="332"/>
                      </a:lnTo>
                      <a:lnTo>
                        <a:pt x="227" y="331"/>
                      </a:lnTo>
                      <a:lnTo>
                        <a:pt x="228" y="329"/>
                      </a:lnTo>
                      <a:close/>
                      <a:moveTo>
                        <a:pt x="285" y="9"/>
                      </a:moveTo>
                      <a:lnTo>
                        <a:pt x="285" y="29"/>
                      </a:lnTo>
                      <a:lnTo>
                        <a:pt x="284" y="30"/>
                      </a:lnTo>
                      <a:lnTo>
                        <a:pt x="259" y="63"/>
                      </a:lnTo>
                      <a:lnTo>
                        <a:pt x="234" y="84"/>
                      </a:lnTo>
                      <a:lnTo>
                        <a:pt x="233" y="85"/>
                      </a:lnTo>
                      <a:lnTo>
                        <a:pt x="232" y="85"/>
                      </a:lnTo>
                      <a:lnTo>
                        <a:pt x="209" y="80"/>
                      </a:lnTo>
                      <a:lnTo>
                        <a:pt x="207" y="97"/>
                      </a:lnTo>
                      <a:lnTo>
                        <a:pt x="205" y="98"/>
                      </a:lnTo>
                      <a:lnTo>
                        <a:pt x="191" y="107"/>
                      </a:lnTo>
                      <a:lnTo>
                        <a:pt x="190" y="107"/>
                      </a:lnTo>
                      <a:lnTo>
                        <a:pt x="190" y="108"/>
                      </a:lnTo>
                      <a:lnTo>
                        <a:pt x="150" y="119"/>
                      </a:lnTo>
                      <a:lnTo>
                        <a:pt x="120" y="153"/>
                      </a:lnTo>
                      <a:lnTo>
                        <a:pt x="97" y="172"/>
                      </a:lnTo>
                      <a:lnTo>
                        <a:pt x="72" y="209"/>
                      </a:lnTo>
                      <a:lnTo>
                        <a:pt x="70" y="213"/>
                      </a:lnTo>
                      <a:lnTo>
                        <a:pt x="67" y="209"/>
                      </a:lnTo>
                      <a:lnTo>
                        <a:pt x="43" y="174"/>
                      </a:lnTo>
                      <a:lnTo>
                        <a:pt x="25" y="159"/>
                      </a:lnTo>
                      <a:lnTo>
                        <a:pt x="12" y="172"/>
                      </a:lnTo>
                      <a:lnTo>
                        <a:pt x="21" y="182"/>
                      </a:lnTo>
                      <a:lnTo>
                        <a:pt x="23" y="182"/>
                      </a:lnTo>
                      <a:lnTo>
                        <a:pt x="23" y="217"/>
                      </a:lnTo>
                      <a:lnTo>
                        <a:pt x="35" y="246"/>
                      </a:lnTo>
                      <a:lnTo>
                        <a:pt x="35" y="247"/>
                      </a:lnTo>
                      <a:lnTo>
                        <a:pt x="34" y="249"/>
                      </a:lnTo>
                      <a:lnTo>
                        <a:pt x="18" y="276"/>
                      </a:lnTo>
                      <a:lnTo>
                        <a:pt x="8" y="305"/>
                      </a:lnTo>
                      <a:lnTo>
                        <a:pt x="34" y="314"/>
                      </a:lnTo>
                      <a:lnTo>
                        <a:pt x="35" y="314"/>
                      </a:lnTo>
                      <a:lnTo>
                        <a:pt x="60" y="332"/>
                      </a:lnTo>
                      <a:lnTo>
                        <a:pt x="60" y="333"/>
                      </a:lnTo>
                      <a:lnTo>
                        <a:pt x="77" y="357"/>
                      </a:lnTo>
                      <a:lnTo>
                        <a:pt x="88" y="368"/>
                      </a:lnTo>
                      <a:lnTo>
                        <a:pt x="93" y="364"/>
                      </a:lnTo>
                      <a:lnTo>
                        <a:pt x="99" y="360"/>
                      </a:lnTo>
                      <a:lnTo>
                        <a:pt x="107" y="355"/>
                      </a:lnTo>
                      <a:lnTo>
                        <a:pt x="113" y="349"/>
                      </a:lnTo>
                      <a:lnTo>
                        <a:pt x="122" y="338"/>
                      </a:lnTo>
                      <a:lnTo>
                        <a:pt x="129" y="326"/>
                      </a:lnTo>
                      <a:lnTo>
                        <a:pt x="135" y="318"/>
                      </a:lnTo>
                      <a:lnTo>
                        <a:pt x="141" y="310"/>
                      </a:lnTo>
                      <a:lnTo>
                        <a:pt x="146" y="297"/>
                      </a:lnTo>
                      <a:lnTo>
                        <a:pt x="145" y="299"/>
                      </a:lnTo>
                      <a:lnTo>
                        <a:pt x="150" y="287"/>
                      </a:lnTo>
                      <a:lnTo>
                        <a:pt x="153" y="276"/>
                      </a:lnTo>
                      <a:lnTo>
                        <a:pt x="152" y="277"/>
                      </a:lnTo>
                      <a:lnTo>
                        <a:pt x="157" y="268"/>
                      </a:lnTo>
                      <a:lnTo>
                        <a:pt x="158" y="266"/>
                      </a:lnTo>
                      <a:lnTo>
                        <a:pt x="162" y="264"/>
                      </a:lnTo>
                      <a:lnTo>
                        <a:pt x="169" y="264"/>
                      </a:lnTo>
                      <a:lnTo>
                        <a:pt x="178" y="265"/>
                      </a:lnTo>
                      <a:lnTo>
                        <a:pt x="187" y="265"/>
                      </a:lnTo>
                      <a:lnTo>
                        <a:pt x="196" y="264"/>
                      </a:lnTo>
                      <a:lnTo>
                        <a:pt x="202" y="263"/>
                      </a:lnTo>
                      <a:lnTo>
                        <a:pt x="209" y="263"/>
                      </a:lnTo>
                      <a:lnTo>
                        <a:pt x="214" y="265"/>
                      </a:lnTo>
                      <a:lnTo>
                        <a:pt x="214" y="264"/>
                      </a:lnTo>
                      <a:lnTo>
                        <a:pt x="215" y="265"/>
                      </a:lnTo>
                      <a:lnTo>
                        <a:pt x="220" y="269"/>
                      </a:lnTo>
                      <a:lnTo>
                        <a:pt x="228" y="275"/>
                      </a:lnTo>
                      <a:lnTo>
                        <a:pt x="234" y="281"/>
                      </a:lnTo>
                      <a:lnTo>
                        <a:pt x="234" y="282"/>
                      </a:lnTo>
                      <a:lnTo>
                        <a:pt x="239" y="288"/>
                      </a:lnTo>
                      <a:lnTo>
                        <a:pt x="241" y="288"/>
                      </a:lnTo>
                      <a:lnTo>
                        <a:pt x="243" y="294"/>
                      </a:lnTo>
                      <a:lnTo>
                        <a:pt x="243" y="297"/>
                      </a:lnTo>
                      <a:lnTo>
                        <a:pt x="242" y="303"/>
                      </a:lnTo>
                      <a:lnTo>
                        <a:pt x="241" y="303"/>
                      </a:lnTo>
                      <a:lnTo>
                        <a:pt x="241" y="304"/>
                      </a:lnTo>
                      <a:lnTo>
                        <a:pt x="237" y="311"/>
                      </a:lnTo>
                      <a:lnTo>
                        <a:pt x="233" y="321"/>
                      </a:lnTo>
                      <a:lnTo>
                        <a:pt x="234" y="316"/>
                      </a:lnTo>
                      <a:lnTo>
                        <a:pt x="227" y="331"/>
                      </a:lnTo>
                      <a:lnTo>
                        <a:pt x="219" y="345"/>
                      </a:lnTo>
                      <a:lnTo>
                        <a:pt x="209" y="358"/>
                      </a:lnTo>
                      <a:lnTo>
                        <a:pt x="204" y="367"/>
                      </a:lnTo>
                      <a:lnTo>
                        <a:pt x="205" y="367"/>
                      </a:lnTo>
                      <a:lnTo>
                        <a:pt x="201" y="378"/>
                      </a:lnTo>
                      <a:lnTo>
                        <a:pt x="201" y="385"/>
                      </a:lnTo>
                      <a:lnTo>
                        <a:pt x="203" y="389"/>
                      </a:lnTo>
                      <a:lnTo>
                        <a:pt x="208" y="392"/>
                      </a:lnTo>
                      <a:lnTo>
                        <a:pt x="214" y="397"/>
                      </a:lnTo>
                      <a:lnTo>
                        <a:pt x="219" y="399"/>
                      </a:lnTo>
                      <a:lnTo>
                        <a:pt x="220" y="399"/>
                      </a:lnTo>
                      <a:lnTo>
                        <a:pt x="225" y="404"/>
                      </a:lnTo>
                      <a:lnTo>
                        <a:pt x="225" y="412"/>
                      </a:lnTo>
                      <a:lnTo>
                        <a:pt x="224" y="413"/>
                      </a:lnTo>
                      <a:lnTo>
                        <a:pt x="220" y="419"/>
                      </a:lnTo>
                      <a:lnTo>
                        <a:pt x="208" y="433"/>
                      </a:lnTo>
                      <a:lnTo>
                        <a:pt x="195" y="447"/>
                      </a:lnTo>
                      <a:lnTo>
                        <a:pt x="192" y="450"/>
                      </a:lnTo>
                      <a:lnTo>
                        <a:pt x="192" y="458"/>
                      </a:lnTo>
                      <a:lnTo>
                        <a:pt x="193" y="459"/>
                      </a:lnTo>
                      <a:lnTo>
                        <a:pt x="196" y="458"/>
                      </a:lnTo>
                      <a:lnTo>
                        <a:pt x="204" y="454"/>
                      </a:lnTo>
                      <a:lnTo>
                        <a:pt x="211" y="449"/>
                      </a:lnTo>
                      <a:lnTo>
                        <a:pt x="220" y="444"/>
                      </a:lnTo>
                      <a:lnTo>
                        <a:pt x="226" y="441"/>
                      </a:lnTo>
                      <a:lnTo>
                        <a:pt x="228" y="437"/>
                      </a:lnTo>
                      <a:lnTo>
                        <a:pt x="228" y="436"/>
                      </a:lnTo>
                      <a:lnTo>
                        <a:pt x="230" y="436"/>
                      </a:lnTo>
                      <a:lnTo>
                        <a:pt x="234" y="432"/>
                      </a:lnTo>
                      <a:lnTo>
                        <a:pt x="242" y="429"/>
                      </a:lnTo>
                      <a:lnTo>
                        <a:pt x="248" y="422"/>
                      </a:lnTo>
                      <a:lnTo>
                        <a:pt x="254" y="415"/>
                      </a:lnTo>
                      <a:lnTo>
                        <a:pt x="256" y="409"/>
                      </a:lnTo>
                      <a:lnTo>
                        <a:pt x="256" y="408"/>
                      </a:lnTo>
                      <a:lnTo>
                        <a:pt x="262" y="398"/>
                      </a:lnTo>
                      <a:lnTo>
                        <a:pt x="268" y="391"/>
                      </a:lnTo>
                      <a:lnTo>
                        <a:pt x="279" y="380"/>
                      </a:lnTo>
                      <a:lnTo>
                        <a:pt x="284" y="377"/>
                      </a:lnTo>
                      <a:lnTo>
                        <a:pt x="291" y="370"/>
                      </a:lnTo>
                      <a:lnTo>
                        <a:pt x="300" y="363"/>
                      </a:lnTo>
                      <a:lnTo>
                        <a:pt x="310" y="356"/>
                      </a:lnTo>
                      <a:lnTo>
                        <a:pt x="318" y="349"/>
                      </a:lnTo>
                      <a:lnTo>
                        <a:pt x="325" y="341"/>
                      </a:lnTo>
                      <a:lnTo>
                        <a:pt x="334" y="334"/>
                      </a:lnTo>
                      <a:lnTo>
                        <a:pt x="335" y="334"/>
                      </a:lnTo>
                      <a:lnTo>
                        <a:pt x="345" y="331"/>
                      </a:lnTo>
                      <a:lnTo>
                        <a:pt x="357" y="328"/>
                      </a:lnTo>
                      <a:lnTo>
                        <a:pt x="365" y="326"/>
                      </a:lnTo>
                      <a:lnTo>
                        <a:pt x="374" y="324"/>
                      </a:lnTo>
                      <a:lnTo>
                        <a:pt x="376" y="323"/>
                      </a:lnTo>
                      <a:lnTo>
                        <a:pt x="383" y="315"/>
                      </a:lnTo>
                      <a:lnTo>
                        <a:pt x="387" y="311"/>
                      </a:lnTo>
                      <a:lnTo>
                        <a:pt x="387" y="310"/>
                      </a:lnTo>
                      <a:lnTo>
                        <a:pt x="389" y="288"/>
                      </a:lnTo>
                      <a:lnTo>
                        <a:pt x="389" y="287"/>
                      </a:lnTo>
                      <a:lnTo>
                        <a:pt x="434" y="229"/>
                      </a:lnTo>
                      <a:lnTo>
                        <a:pt x="435" y="228"/>
                      </a:lnTo>
                      <a:lnTo>
                        <a:pt x="458" y="217"/>
                      </a:lnTo>
                      <a:lnTo>
                        <a:pt x="458" y="173"/>
                      </a:lnTo>
                      <a:lnTo>
                        <a:pt x="414" y="133"/>
                      </a:lnTo>
                      <a:lnTo>
                        <a:pt x="411" y="132"/>
                      </a:lnTo>
                      <a:lnTo>
                        <a:pt x="412" y="131"/>
                      </a:lnTo>
                      <a:lnTo>
                        <a:pt x="418" y="105"/>
                      </a:lnTo>
                      <a:lnTo>
                        <a:pt x="387" y="70"/>
                      </a:lnTo>
                      <a:lnTo>
                        <a:pt x="363" y="30"/>
                      </a:lnTo>
                      <a:lnTo>
                        <a:pt x="320" y="18"/>
                      </a:lnTo>
                      <a:lnTo>
                        <a:pt x="285" y="9"/>
                      </a:lnTo>
                      <a:close/>
                      <a:moveTo>
                        <a:pt x="279" y="0"/>
                      </a:moveTo>
                      <a:lnTo>
                        <a:pt x="283" y="1"/>
                      </a:lnTo>
                      <a:lnTo>
                        <a:pt x="322" y="12"/>
                      </a:lnTo>
                      <a:lnTo>
                        <a:pt x="366" y="25"/>
                      </a:lnTo>
                      <a:lnTo>
                        <a:pt x="368" y="25"/>
                      </a:lnTo>
                      <a:lnTo>
                        <a:pt x="368" y="27"/>
                      </a:lnTo>
                      <a:lnTo>
                        <a:pt x="392" y="67"/>
                      </a:lnTo>
                      <a:lnTo>
                        <a:pt x="423" y="102"/>
                      </a:lnTo>
                      <a:lnTo>
                        <a:pt x="425" y="102"/>
                      </a:lnTo>
                      <a:lnTo>
                        <a:pt x="425" y="104"/>
                      </a:lnTo>
                      <a:lnTo>
                        <a:pt x="418" y="130"/>
                      </a:lnTo>
                      <a:lnTo>
                        <a:pt x="463" y="170"/>
                      </a:lnTo>
                      <a:lnTo>
                        <a:pt x="464" y="171"/>
                      </a:lnTo>
                      <a:lnTo>
                        <a:pt x="464" y="220"/>
                      </a:lnTo>
                      <a:lnTo>
                        <a:pt x="438" y="234"/>
                      </a:lnTo>
                      <a:lnTo>
                        <a:pt x="395" y="289"/>
                      </a:lnTo>
                      <a:lnTo>
                        <a:pt x="393" y="311"/>
                      </a:lnTo>
                      <a:lnTo>
                        <a:pt x="393" y="314"/>
                      </a:lnTo>
                      <a:lnTo>
                        <a:pt x="388" y="318"/>
                      </a:lnTo>
                      <a:lnTo>
                        <a:pt x="381" y="328"/>
                      </a:lnTo>
                      <a:lnTo>
                        <a:pt x="380" y="328"/>
                      </a:lnTo>
                      <a:lnTo>
                        <a:pt x="380" y="329"/>
                      </a:lnTo>
                      <a:lnTo>
                        <a:pt x="375" y="331"/>
                      </a:lnTo>
                      <a:lnTo>
                        <a:pt x="366" y="332"/>
                      </a:lnTo>
                      <a:lnTo>
                        <a:pt x="358" y="334"/>
                      </a:lnTo>
                      <a:lnTo>
                        <a:pt x="346" y="337"/>
                      </a:lnTo>
                      <a:lnTo>
                        <a:pt x="336" y="340"/>
                      </a:lnTo>
                      <a:lnTo>
                        <a:pt x="329" y="346"/>
                      </a:lnTo>
                      <a:lnTo>
                        <a:pt x="322" y="354"/>
                      </a:lnTo>
                      <a:lnTo>
                        <a:pt x="313" y="361"/>
                      </a:lnTo>
                      <a:lnTo>
                        <a:pt x="303" y="368"/>
                      </a:lnTo>
                      <a:lnTo>
                        <a:pt x="295" y="375"/>
                      </a:lnTo>
                      <a:lnTo>
                        <a:pt x="288" y="381"/>
                      </a:lnTo>
                      <a:lnTo>
                        <a:pt x="283" y="385"/>
                      </a:lnTo>
                      <a:lnTo>
                        <a:pt x="273" y="395"/>
                      </a:lnTo>
                      <a:lnTo>
                        <a:pt x="267" y="402"/>
                      </a:lnTo>
                      <a:lnTo>
                        <a:pt x="262" y="410"/>
                      </a:lnTo>
                      <a:lnTo>
                        <a:pt x="260" y="418"/>
                      </a:lnTo>
                      <a:lnTo>
                        <a:pt x="259" y="418"/>
                      </a:lnTo>
                      <a:lnTo>
                        <a:pt x="259" y="419"/>
                      </a:lnTo>
                      <a:lnTo>
                        <a:pt x="253" y="426"/>
                      </a:lnTo>
                      <a:lnTo>
                        <a:pt x="244" y="435"/>
                      </a:lnTo>
                      <a:lnTo>
                        <a:pt x="237" y="438"/>
                      </a:lnTo>
                      <a:lnTo>
                        <a:pt x="233" y="441"/>
                      </a:lnTo>
                      <a:lnTo>
                        <a:pt x="230" y="445"/>
                      </a:lnTo>
                      <a:lnTo>
                        <a:pt x="224" y="449"/>
                      </a:lnTo>
                      <a:lnTo>
                        <a:pt x="222" y="449"/>
                      </a:lnTo>
                      <a:lnTo>
                        <a:pt x="208" y="459"/>
                      </a:lnTo>
                      <a:lnTo>
                        <a:pt x="205" y="460"/>
                      </a:lnTo>
                      <a:lnTo>
                        <a:pt x="207" y="460"/>
                      </a:lnTo>
                      <a:lnTo>
                        <a:pt x="198" y="464"/>
                      </a:lnTo>
                      <a:lnTo>
                        <a:pt x="193" y="465"/>
                      </a:lnTo>
                      <a:lnTo>
                        <a:pt x="192" y="465"/>
                      </a:lnTo>
                      <a:lnTo>
                        <a:pt x="191" y="464"/>
                      </a:lnTo>
                      <a:lnTo>
                        <a:pt x="187" y="461"/>
                      </a:lnTo>
                      <a:lnTo>
                        <a:pt x="186" y="460"/>
                      </a:lnTo>
                      <a:lnTo>
                        <a:pt x="186" y="449"/>
                      </a:lnTo>
                      <a:lnTo>
                        <a:pt x="190" y="443"/>
                      </a:lnTo>
                      <a:lnTo>
                        <a:pt x="203" y="430"/>
                      </a:lnTo>
                      <a:lnTo>
                        <a:pt x="215" y="415"/>
                      </a:lnTo>
                      <a:lnTo>
                        <a:pt x="219" y="409"/>
                      </a:lnTo>
                      <a:lnTo>
                        <a:pt x="219" y="407"/>
                      </a:lnTo>
                      <a:lnTo>
                        <a:pt x="216" y="404"/>
                      </a:lnTo>
                      <a:lnTo>
                        <a:pt x="216" y="406"/>
                      </a:lnTo>
                      <a:lnTo>
                        <a:pt x="210" y="403"/>
                      </a:lnTo>
                      <a:lnTo>
                        <a:pt x="210" y="402"/>
                      </a:lnTo>
                      <a:lnTo>
                        <a:pt x="204" y="397"/>
                      </a:lnTo>
                      <a:lnTo>
                        <a:pt x="199" y="393"/>
                      </a:lnTo>
                      <a:lnTo>
                        <a:pt x="198" y="393"/>
                      </a:lnTo>
                      <a:lnTo>
                        <a:pt x="195" y="387"/>
                      </a:lnTo>
                      <a:lnTo>
                        <a:pt x="195" y="375"/>
                      </a:lnTo>
                      <a:lnTo>
                        <a:pt x="199" y="364"/>
                      </a:lnTo>
                      <a:lnTo>
                        <a:pt x="205" y="352"/>
                      </a:lnTo>
                      <a:lnTo>
                        <a:pt x="204" y="355"/>
                      </a:lnTo>
                      <a:lnTo>
                        <a:pt x="214" y="341"/>
                      </a:lnTo>
                      <a:lnTo>
                        <a:pt x="224" y="326"/>
                      </a:lnTo>
                      <a:lnTo>
                        <a:pt x="227" y="318"/>
                      </a:lnTo>
                      <a:lnTo>
                        <a:pt x="231" y="309"/>
                      </a:lnTo>
                      <a:lnTo>
                        <a:pt x="236" y="300"/>
                      </a:lnTo>
                      <a:lnTo>
                        <a:pt x="237" y="297"/>
                      </a:lnTo>
                      <a:lnTo>
                        <a:pt x="234" y="292"/>
                      </a:lnTo>
                      <a:lnTo>
                        <a:pt x="230" y="286"/>
                      </a:lnTo>
                      <a:lnTo>
                        <a:pt x="231" y="285"/>
                      </a:lnTo>
                      <a:lnTo>
                        <a:pt x="225" y="280"/>
                      </a:lnTo>
                      <a:lnTo>
                        <a:pt x="216" y="274"/>
                      </a:lnTo>
                      <a:lnTo>
                        <a:pt x="211" y="270"/>
                      </a:lnTo>
                      <a:lnTo>
                        <a:pt x="211" y="271"/>
                      </a:lnTo>
                      <a:lnTo>
                        <a:pt x="207" y="269"/>
                      </a:lnTo>
                      <a:lnTo>
                        <a:pt x="203" y="269"/>
                      </a:lnTo>
                      <a:lnTo>
                        <a:pt x="197" y="270"/>
                      </a:lnTo>
                      <a:lnTo>
                        <a:pt x="188" y="271"/>
                      </a:lnTo>
                      <a:lnTo>
                        <a:pt x="176" y="271"/>
                      </a:lnTo>
                      <a:lnTo>
                        <a:pt x="168" y="270"/>
                      </a:lnTo>
                      <a:lnTo>
                        <a:pt x="164" y="270"/>
                      </a:lnTo>
                      <a:lnTo>
                        <a:pt x="162" y="271"/>
                      </a:lnTo>
                      <a:lnTo>
                        <a:pt x="158" y="277"/>
                      </a:lnTo>
                      <a:lnTo>
                        <a:pt x="159" y="277"/>
                      </a:lnTo>
                      <a:lnTo>
                        <a:pt x="156" y="289"/>
                      </a:lnTo>
                      <a:lnTo>
                        <a:pt x="151" y="301"/>
                      </a:lnTo>
                      <a:lnTo>
                        <a:pt x="147" y="312"/>
                      </a:lnTo>
                      <a:lnTo>
                        <a:pt x="146" y="312"/>
                      </a:lnTo>
                      <a:lnTo>
                        <a:pt x="146" y="314"/>
                      </a:lnTo>
                      <a:lnTo>
                        <a:pt x="140" y="322"/>
                      </a:lnTo>
                      <a:lnTo>
                        <a:pt x="134" y="329"/>
                      </a:lnTo>
                      <a:lnTo>
                        <a:pt x="127" y="341"/>
                      </a:lnTo>
                      <a:lnTo>
                        <a:pt x="118" y="352"/>
                      </a:lnTo>
                      <a:lnTo>
                        <a:pt x="111" y="360"/>
                      </a:lnTo>
                      <a:lnTo>
                        <a:pt x="111" y="358"/>
                      </a:lnTo>
                      <a:lnTo>
                        <a:pt x="110" y="360"/>
                      </a:lnTo>
                      <a:lnTo>
                        <a:pt x="103" y="364"/>
                      </a:lnTo>
                      <a:lnTo>
                        <a:pt x="97" y="369"/>
                      </a:lnTo>
                      <a:lnTo>
                        <a:pt x="92" y="373"/>
                      </a:lnTo>
                      <a:lnTo>
                        <a:pt x="90" y="374"/>
                      </a:lnTo>
                      <a:lnTo>
                        <a:pt x="88" y="375"/>
                      </a:lnTo>
                      <a:lnTo>
                        <a:pt x="87" y="375"/>
                      </a:lnTo>
                      <a:lnTo>
                        <a:pt x="74" y="362"/>
                      </a:lnTo>
                      <a:lnTo>
                        <a:pt x="72" y="362"/>
                      </a:lnTo>
                      <a:lnTo>
                        <a:pt x="55" y="337"/>
                      </a:lnTo>
                      <a:lnTo>
                        <a:pt x="32" y="320"/>
                      </a:lnTo>
                      <a:lnTo>
                        <a:pt x="0" y="309"/>
                      </a:lnTo>
                      <a:lnTo>
                        <a:pt x="1" y="306"/>
                      </a:lnTo>
                      <a:lnTo>
                        <a:pt x="12" y="275"/>
                      </a:lnTo>
                      <a:lnTo>
                        <a:pt x="12" y="274"/>
                      </a:lnTo>
                      <a:lnTo>
                        <a:pt x="29" y="247"/>
                      </a:lnTo>
                      <a:lnTo>
                        <a:pt x="17" y="219"/>
                      </a:lnTo>
                      <a:lnTo>
                        <a:pt x="17" y="185"/>
                      </a:lnTo>
                      <a:lnTo>
                        <a:pt x="6" y="173"/>
                      </a:lnTo>
                      <a:lnTo>
                        <a:pt x="5" y="171"/>
                      </a:lnTo>
                      <a:lnTo>
                        <a:pt x="24" y="151"/>
                      </a:lnTo>
                      <a:lnTo>
                        <a:pt x="26" y="153"/>
                      </a:lnTo>
                      <a:lnTo>
                        <a:pt x="48" y="170"/>
                      </a:lnTo>
                      <a:lnTo>
                        <a:pt x="48" y="171"/>
                      </a:lnTo>
                      <a:lnTo>
                        <a:pt x="70" y="202"/>
                      </a:lnTo>
                      <a:lnTo>
                        <a:pt x="92" y="168"/>
                      </a:lnTo>
                      <a:lnTo>
                        <a:pt x="92" y="167"/>
                      </a:lnTo>
                      <a:lnTo>
                        <a:pt x="93" y="167"/>
                      </a:lnTo>
                      <a:lnTo>
                        <a:pt x="116" y="148"/>
                      </a:lnTo>
                      <a:lnTo>
                        <a:pt x="146" y="114"/>
                      </a:lnTo>
                      <a:lnTo>
                        <a:pt x="147" y="113"/>
                      </a:lnTo>
                      <a:lnTo>
                        <a:pt x="149" y="113"/>
                      </a:lnTo>
                      <a:lnTo>
                        <a:pt x="187" y="102"/>
                      </a:lnTo>
                      <a:lnTo>
                        <a:pt x="201" y="93"/>
                      </a:lnTo>
                      <a:lnTo>
                        <a:pt x="203" y="75"/>
                      </a:lnTo>
                      <a:lnTo>
                        <a:pt x="203" y="71"/>
                      </a:lnTo>
                      <a:lnTo>
                        <a:pt x="207" y="73"/>
                      </a:lnTo>
                      <a:lnTo>
                        <a:pt x="231" y="79"/>
                      </a:lnTo>
                      <a:lnTo>
                        <a:pt x="254" y="59"/>
                      </a:lnTo>
                      <a:lnTo>
                        <a:pt x="279" y="27"/>
                      </a:lnTo>
                      <a:lnTo>
                        <a:pt x="27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8" name="Freeform 74"/>
                <p:cNvSpPr>
                  <a:spLocks noEditPoints="1"/>
                </p:cNvSpPr>
                <p:nvPr/>
              </p:nvSpPr>
              <p:spPr bwMode="auto">
                <a:xfrm>
                  <a:off x="6284145" y="1858086"/>
                  <a:ext cx="736600" cy="738188"/>
                </a:xfrm>
                <a:custGeom>
                  <a:avLst/>
                  <a:gdLst/>
                  <a:ahLst/>
                  <a:cxnLst>
                    <a:cxn ang="0">
                      <a:pos x="285" y="9"/>
                    </a:cxn>
                    <a:cxn ang="0">
                      <a:pos x="233" y="85"/>
                    </a:cxn>
                    <a:cxn ang="0">
                      <a:pos x="191" y="107"/>
                    </a:cxn>
                    <a:cxn ang="0">
                      <a:pos x="97" y="172"/>
                    </a:cxn>
                    <a:cxn ang="0">
                      <a:pos x="25" y="159"/>
                    </a:cxn>
                    <a:cxn ang="0">
                      <a:pos x="35" y="246"/>
                    </a:cxn>
                    <a:cxn ang="0">
                      <a:pos x="34" y="314"/>
                    </a:cxn>
                    <a:cxn ang="0">
                      <a:pos x="88" y="368"/>
                    </a:cxn>
                    <a:cxn ang="0">
                      <a:pos x="122" y="338"/>
                    </a:cxn>
                    <a:cxn ang="0">
                      <a:pos x="145" y="299"/>
                    </a:cxn>
                    <a:cxn ang="0">
                      <a:pos x="158" y="266"/>
                    </a:cxn>
                    <a:cxn ang="0">
                      <a:pos x="196" y="264"/>
                    </a:cxn>
                    <a:cxn ang="0">
                      <a:pos x="215" y="265"/>
                    </a:cxn>
                    <a:cxn ang="0">
                      <a:pos x="239" y="288"/>
                    </a:cxn>
                    <a:cxn ang="0">
                      <a:pos x="241" y="303"/>
                    </a:cxn>
                    <a:cxn ang="0">
                      <a:pos x="227" y="331"/>
                    </a:cxn>
                    <a:cxn ang="0">
                      <a:pos x="201" y="378"/>
                    </a:cxn>
                    <a:cxn ang="0">
                      <a:pos x="219" y="399"/>
                    </a:cxn>
                    <a:cxn ang="0">
                      <a:pos x="220" y="419"/>
                    </a:cxn>
                    <a:cxn ang="0">
                      <a:pos x="193" y="459"/>
                    </a:cxn>
                    <a:cxn ang="0">
                      <a:pos x="226" y="441"/>
                    </a:cxn>
                    <a:cxn ang="0">
                      <a:pos x="242" y="429"/>
                    </a:cxn>
                    <a:cxn ang="0">
                      <a:pos x="262" y="398"/>
                    </a:cxn>
                    <a:cxn ang="0">
                      <a:pos x="300" y="363"/>
                    </a:cxn>
                    <a:cxn ang="0">
                      <a:pos x="335" y="334"/>
                    </a:cxn>
                    <a:cxn ang="0">
                      <a:pos x="376" y="323"/>
                    </a:cxn>
                    <a:cxn ang="0">
                      <a:pos x="389" y="287"/>
                    </a:cxn>
                    <a:cxn ang="0">
                      <a:pos x="414" y="133"/>
                    </a:cxn>
                    <a:cxn ang="0">
                      <a:pos x="363" y="30"/>
                    </a:cxn>
                    <a:cxn ang="0">
                      <a:pos x="322" y="12"/>
                    </a:cxn>
                    <a:cxn ang="0">
                      <a:pos x="423" y="102"/>
                    </a:cxn>
                    <a:cxn ang="0">
                      <a:pos x="464" y="171"/>
                    </a:cxn>
                    <a:cxn ang="0">
                      <a:pos x="393" y="314"/>
                    </a:cxn>
                    <a:cxn ang="0">
                      <a:pos x="375" y="331"/>
                    </a:cxn>
                    <a:cxn ang="0">
                      <a:pos x="329" y="346"/>
                    </a:cxn>
                    <a:cxn ang="0">
                      <a:pos x="288" y="381"/>
                    </a:cxn>
                    <a:cxn ang="0">
                      <a:pos x="260" y="418"/>
                    </a:cxn>
                    <a:cxn ang="0">
                      <a:pos x="237" y="438"/>
                    </a:cxn>
                    <a:cxn ang="0">
                      <a:pos x="208" y="459"/>
                    </a:cxn>
                    <a:cxn ang="0">
                      <a:pos x="192" y="465"/>
                    </a:cxn>
                    <a:cxn ang="0">
                      <a:pos x="190" y="443"/>
                    </a:cxn>
                    <a:cxn ang="0">
                      <a:pos x="216" y="404"/>
                    </a:cxn>
                    <a:cxn ang="0">
                      <a:pos x="199" y="393"/>
                    </a:cxn>
                    <a:cxn ang="0">
                      <a:pos x="205" y="352"/>
                    </a:cxn>
                    <a:cxn ang="0">
                      <a:pos x="231" y="309"/>
                    </a:cxn>
                    <a:cxn ang="0">
                      <a:pos x="231" y="285"/>
                    </a:cxn>
                    <a:cxn ang="0">
                      <a:pos x="207" y="269"/>
                    </a:cxn>
                    <a:cxn ang="0">
                      <a:pos x="168" y="270"/>
                    </a:cxn>
                    <a:cxn ang="0">
                      <a:pos x="156" y="289"/>
                    </a:cxn>
                    <a:cxn ang="0">
                      <a:pos x="140" y="322"/>
                    </a:cxn>
                    <a:cxn ang="0">
                      <a:pos x="111" y="358"/>
                    </a:cxn>
                    <a:cxn ang="0">
                      <a:pos x="90" y="374"/>
                    </a:cxn>
                    <a:cxn ang="0">
                      <a:pos x="55" y="337"/>
                    </a:cxn>
                    <a:cxn ang="0">
                      <a:pos x="12" y="274"/>
                    </a:cxn>
                    <a:cxn ang="0">
                      <a:pos x="5" y="171"/>
                    </a:cxn>
                    <a:cxn ang="0">
                      <a:pos x="70" y="202"/>
                    </a:cxn>
                    <a:cxn ang="0">
                      <a:pos x="146" y="114"/>
                    </a:cxn>
                    <a:cxn ang="0">
                      <a:pos x="203" y="75"/>
                    </a:cxn>
                    <a:cxn ang="0">
                      <a:pos x="279" y="27"/>
                    </a:cxn>
                  </a:cxnLst>
                  <a:rect l="0" t="0" r="r" b="b"/>
                  <a:pathLst>
                    <a:path w="464" h="465">
                      <a:moveTo>
                        <a:pt x="228" y="329"/>
                      </a:moveTo>
                      <a:lnTo>
                        <a:pt x="227" y="332"/>
                      </a:lnTo>
                      <a:lnTo>
                        <a:pt x="227" y="331"/>
                      </a:lnTo>
                      <a:lnTo>
                        <a:pt x="228" y="329"/>
                      </a:lnTo>
                      <a:close/>
                      <a:moveTo>
                        <a:pt x="285" y="9"/>
                      </a:moveTo>
                      <a:lnTo>
                        <a:pt x="285" y="29"/>
                      </a:lnTo>
                      <a:lnTo>
                        <a:pt x="284" y="30"/>
                      </a:lnTo>
                      <a:lnTo>
                        <a:pt x="259" y="63"/>
                      </a:lnTo>
                      <a:lnTo>
                        <a:pt x="234" y="84"/>
                      </a:lnTo>
                      <a:lnTo>
                        <a:pt x="233" y="85"/>
                      </a:lnTo>
                      <a:lnTo>
                        <a:pt x="232" y="85"/>
                      </a:lnTo>
                      <a:lnTo>
                        <a:pt x="209" y="80"/>
                      </a:lnTo>
                      <a:lnTo>
                        <a:pt x="207" y="97"/>
                      </a:lnTo>
                      <a:lnTo>
                        <a:pt x="205" y="98"/>
                      </a:lnTo>
                      <a:lnTo>
                        <a:pt x="191" y="107"/>
                      </a:lnTo>
                      <a:lnTo>
                        <a:pt x="190" y="107"/>
                      </a:lnTo>
                      <a:lnTo>
                        <a:pt x="190" y="108"/>
                      </a:lnTo>
                      <a:lnTo>
                        <a:pt x="150" y="119"/>
                      </a:lnTo>
                      <a:lnTo>
                        <a:pt x="120" y="153"/>
                      </a:lnTo>
                      <a:lnTo>
                        <a:pt x="97" y="172"/>
                      </a:lnTo>
                      <a:lnTo>
                        <a:pt x="72" y="209"/>
                      </a:lnTo>
                      <a:lnTo>
                        <a:pt x="70" y="213"/>
                      </a:lnTo>
                      <a:lnTo>
                        <a:pt x="67" y="209"/>
                      </a:lnTo>
                      <a:lnTo>
                        <a:pt x="43" y="174"/>
                      </a:lnTo>
                      <a:lnTo>
                        <a:pt x="25" y="159"/>
                      </a:lnTo>
                      <a:lnTo>
                        <a:pt x="12" y="172"/>
                      </a:lnTo>
                      <a:lnTo>
                        <a:pt x="21" y="182"/>
                      </a:lnTo>
                      <a:lnTo>
                        <a:pt x="23" y="182"/>
                      </a:lnTo>
                      <a:lnTo>
                        <a:pt x="23" y="217"/>
                      </a:lnTo>
                      <a:lnTo>
                        <a:pt x="35" y="246"/>
                      </a:lnTo>
                      <a:lnTo>
                        <a:pt x="35" y="247"/>
                      </a:lnTo>
                      <a:lnTo>
                        <a:pt x="34" y="249"/>
                      </a:lnTo>
                      <a:lnTo>
                        <a:pt x="18" y="276"/>
                      </a:lnTo>
                      <a:lnTo>
                        <a:pt x="8" y="305"/>
                      </a:lnTo>
                      <a:lnTo>
                        <a:pt x="34" y="314"/>
                      </a:lnTo>
                      <a:lnTo>
                        <a:pt x="35" y="314"/>
                      </a:lnTo>
                      <a:lnTo>
                        <a:pt x="60" y="332"/>
                      </a:lnTo>
                      <a:lnTo>
                        <a:pt x="60" y="333"/>
                      </a:lnTo>
                      <a:lnTo>
                        <a:pt x="77" y="357"/>
                      </a:lnTo>
                      <a:lnTo>
                        <a:pt x="88" y="368"/>
                      </a:lnTo>
                      <a:lnTo>
                        <a:pt x="93" y="364"/>
                      </a:lnTo>
                      <a:lnTo>
                        <a:pt x="99" y="360"/>
                      </a:lnTo>
                      <a:lnTo>
                        <a:pt x="107" y="355"/>
                      </a:lnTo>
                      <a:lnTo>
                        <a:pt x="113" y="349"/>
                      </a:lnTo>
                      <a:lnTo>
                        <a:pt x="122" y="338"/>
                      </a:lnTo>
                      <a:lnTo>
                        <a:pt x="129" y="326"/>
                      </a:lnTo>
                      <a:lnTo>
                        <a:pt x="135" y="318"/>
                      </a:lnTo>
                      <a:lnTo>
                        <a:pt x="141" y="310"/>
                      </a:lnTo>
                      <a:lnTo>
                        <a:pt x="146" y="297"/>
                      </a:lnTo>
                      <a:lnTo>
                        <a:pt x="145" y="299"/>
                      </a:lnTo>
                      <a:lnTo>
                        <a:pt x="150" y="287"/>
                      </a:lnTo>
                      <a:lnTo>
                        <a:pt x="153" y="276"/>
                      </a:lnTo>
                      <a:lnTo>
                        <a:pt x="152" y="277"/>
                      </a:lnTo>
                      <a:lnTo>
                        <a:pt x="157" y="268"/>
                      </a:lnTo>
                      <a:lnTo>
                        <a:pt x="158" y="266"/>
                      </a:lnTo>
                      <a:lnTo>
                        <a:pt x="162" y="264"/>
                      </a:lnTo>
                      <a:lnTo>
                        <a:pt x="169" y="264"/>
                      </a:lnTo>
                      <a:lnTo>
                        <a:pt x="178" y="265"/>
                      </a:lnTo>
                      <a:lnTo>
                        <a:pt x="187" y="265"/>
                      </a:lnTo>
                      <a:lnTo>
                        <a:pt x="196" y="264"/>
                      </a:lnTo>
                      <a:lnTo>
                        <a:pt x="202" y="263"/>
                      </a:lnTo>
                      <a:lnTo>
                        <a:pt x="209" y="263"/>
                      </a:lnTo>
                      <a:lnTo>
                        <a:pt x="214" y="265"/>
                      </a:lnTo>
                      <a:lnTo>
                        <a:pt x="214" y="264"/>
                      </a:lnTo>
                      <a:lnTo>
                        <a:pt x="215" y="265"/>
                      </a:lnTo>
                      <a:lnTo>
                        <a:pt x="220" y="269"/>
                      </a:lnTo>
                      <a:lnTo>
                        <a:pt x="228" y="275"/>
                      </a:lnTo>
                      <a:lnTo>
                        <a:pt x="234" y="281"/>
                      </a:lnTo>
                      <a:lnTo>
                        <a:pt x="234" y="282"/>
                      </a:lnTo>
                      <a:lnTo>
                        <a:pt x="239" y="288"/>
                      </a:lnTo>
                      <a:lnTo>
                        <a:pt x="241" y="288"/>
                      </a:lnTo>
                      <a:lnTo>
                        <a:pt x="243" y="294"/>
                      </a:lnTo>
                      <a:lnTo>
                        <a:pt x="243" y="297"/>
                      </a:lnTo>
                      <a:lnTo>
                        <a:pt x="242" y="303"/>
                      </a:lnTo>
                      <a:lnTo>
                        <a:pt x="241" y="303"/>
                      </a:lnTo>
                      <a:lnTo>
                        <a:pt x="241" y="304"/>
                      </a:lnTo>
                      <a:lnTo>
                        <a:pt x="237" y="311"/>
                      </a:lnTo>
                      <a:lnTo>
                        <a:pt x="233" y="321"/>
                      </a:lnTo>
                      <a:lnTo>
                        <a:pt x="234" y="316"/>
                      </a:lnTo>
                      <a:lnTo>
                        <a:pt x="227" y="331"/>
                      </a:lnTo>
                      <a:lnTo>
                        <a:pt x="219" y="345"/>
                      </a:lnTo>
                      <a:lnTo>
                        <a:pt x="209" y="358"/>
                      </a:lnTo>
                      <a:lnTo>
                        <a:pt x="204" y="367"/>
                      </a:lnTo>
                      <a:lnTo>
                        <a:pt x="205" y="367"/>
                      </a:lnTo>
                      <a:lnTo>
                        <a:pt x="201" y="378"/>
                      </a:lnTo>
                      <a:lnTo>
                        <a:pt x="201" y="385"/>
                      </a:lnTo>
                      <a:lnTo>
                        <a:pt x="203" y="389"/>
                      </a:lnTo>
                      <a:lnTo>
                        <a:pt x="208" y="392"/>
                      </a:lnTo>
                      <a:lnTo>
                        <a:pt x="214" y="397"/>
                      </a:lnTo>
                      <a:lnTo>
                        <a:pt x="219" y="399"/>
                      </a:lnTo>
                      <a:lnTo>
                        <a:pt x="220" y="399"/>
                      </a:lnTo>
                      <a:lnTo>
                        <a:pt x="225" y="404"/>
                      </a:lnTo>
                      <a:lnTo>
                        <a:pt x="225" y="412"/>
                      </a:lnTo>
                      <a:lnTo>
                        <a:pt x="224" y="413"/>
                      </a:lnTo>
                      <a:lnTo>
                        <a:pt x="220" y="419"/>
                      </a:lnTo>
                      <a:lnTo>
                        <a:pt x="208" y="433"/>
                      </a:lnTo>
                      <a:lnTo>
                        <a:pt x="195" y="447"/>
                      </a:lnTo>
                      <a:lnTo>
                        <a:pt x="192" y="450"/>
                      </a:lnTo>
                      <a:lnTo>
                        <a:pt x="192" y="458"/>
                      </a:lnTo>
                      <a:lnTo>
                        <a:pt x="193" y="459"/>
                      </a:lnTo>
                      <a:lnTo>
                        <a:pt x="196" y="458"/>
                      </a:lnTo>
                      <a:lnTo>
                        <a:pt x="204" y="454"/>
                      </a:lnTo>
                      <a:lnTo>
                        <a:pt x="211" y="449"/>
                      </a:lnTo>
                      <a:lnTo>
                        <a:pt x="220" y="444"/>
                      </a:lnTo>
                      <a:lnTo>
                        <a:pt x="226" y="441"/>
                      </a:lnTo>
                      <a:lnTo>
                        <a:pt x="228" y="437"/>
                      </a:lnTo>
                      <a:lnTo>
                        <a:pt x="228" y="436"/>
                      </a:lnTo>
                      <a:lnTo>
                        <a:pt x="230" y="436"/>
                      </a:lnTo>
                      <a:lnTo>
                        <a:pt x="234" y="432"/>
                      </a:lnTo>
                      <a:lnTo>
                        <a:pt x="242" y="429"/>
                      </a:lnTo>
                      <a:lnTo>
                        <a:pt x="248" y="422"/>
                      </a:lnTo>
                      <a:lnTo>
                        <a:pt x="254" y="415"/>
                      </a:lnTo>
                      <a:lnTo>
                        <a:pt x="256" y="409"/>
                      </a:lnTo>
                      <a:lnTo>
                        <a:pt x="256" y="408"/>
                      </a:lnTo>
                      <a:lnTo>
                        <a:pt x="262" y="398"/>
                      </a:lnTo>
                      <a:lnTo>
                        <a:pt x="268" y="391"/>
                      </a:lnTo>
                      <a:lnTo>
                        <a:pt x="279" y="380"/>
                      </a:lnTo>
                      <a:lnTo>
                        <a:pt x="284" y="377"/>
                      </a:lnTo>
                      <a:lnTo>
                        <a:pt x="291" y="370"/>
                      </a:lnTo>
                      <a:lnTo>
                        <a:pt x="300" y="363"/>
                      </a:lnTo>
                      <a:lnTo>
                        <a:pt x="310" y="356"/>
                      </a:lnTo>
                      <a:lnTo>
                        <a:pt x="318" y="349"/>
                      </a:lnTo>
                      <a:lnTo>
                        <a:pt x="325" y="341"/>
                      </a:lnTo>
                      <a:lnTo>
                        <a:pt x="334" y="334"/>
                      </a:lnTo>
                      <a:lnTo>
                        <a:pt x="335" y="334"/>
                      </a:lnTo>
                      <a:lnTo>
                        <a:pt x="345" y="331"/>
                      </a:lnTo>
                      <a:lnTo>
                        <a:pt x="357" y="328"/>
                      </a:lnTo>
                      <a:lnTo>
                        <a:pt x="365" y="326"/>
                      </a:lnTo>
                      <a:lnTo>
                        <a:pt x="374" y="324"/>
                      </a:lnTo>
                      <a:lnTo>
                        <a:pt x="376" y="323"/>
                      </a:lnTo>
                      <a:lnTo>
                        <a:pt x="383" y="315"/>
                      </a:lnTo>
                      <a:lnTo>
                        <a:pt x="387" y="311"/>
                      </a:lnTo>
                      <a:lnTo>
                        <a:pt x="387" y="310"/>
                      </a:lnTo>
                      <a:lnTo>
                        <a:pt x="389" y="288"/>
                      </a:lnTo>
                      <a:lnTo>
                        <a:pt x="389" y="287"/>
                      </a:lnTo>
                      <a:lnTo>
                        <a:pt x="434" y="229"/>
                      </a:lnTo>
                      <a:lnTo>
                        <a:pt x="435" y="228"/>
                      </a:lnTo>
                      <a:lnTo>
                        <a:pt x="458" y="217"/>
                      </a:lnTo>
                      <a:lnTo>
                        <a:pt x="458" y="173"/>
                      </a:lnTo>
                      <a:lnTo>
                        <a:pt x="414" y="133"/>
                      </a:lnTo>
                      <a:lnTo>
                        <a:pt x="411" y="132"/>
                      </a:lnTo>
                      <a:lnTo>
                        <a:pt x="412" y="131"/>
                      </a:lnTo>
                      <a:lnTo>
                        <a:pt x="418" y="105"/>
                      </a:lnTo>
                      <a:lnTo>
                        <a:pt x="387" y="70"/>
                      </a:lnTo>
                      <a:lnTo>
                        <a:pt x="363" y="30"/>
                      </a:lnTo>
                      <a:lnTo>
                        <a:pt x="320" y="18"/>
                      </a:lnTo>
                      <a:lnTo>
                        <a:pt x="285" y="9"/>
                      </a:lnTo>
                      <a:close/>
                      <a:moveTo>
                        <a:pt x="279" y="0"/>
                      </a:moveTo>
                      <a:lnTo>
                        <a:pt x="283" y="1"/>
                      </a:lnTo>
                      <a:lnTo>
                        <a:pt x="322" y="12"/>
                      </a:lnTo>
                      <a:lnTo>
                        <a:pt x="366" y="25"/>
                      </a:lnTo>
                      <a:lnTo>
                        <a:pt x="368" y="25"/>
                      </a:lnTo>
                      <a:lnTo>
                        <a:pt x="368" y="27"/>
                      </a:lnTo>
                      <a:lnTo>
                        <a:pt x="392" y="67"/>
                      </a:lnTo>
                      <a:lnTo>
                        <a:pt x="423" y="102"/>
                      </a:lnTo>
                      <a:lnTo>
                        <a:pt x="425" y="102"/>
                      </a:lnTo>
                      <a:lnTo>
                        <a:pt x="425" y="104"/>
                      </a:lnTo>
                      <a:lnTo>
                        <a:pt x="418" y="130"/>
                      </a:lnTo>
                      <a:lnTo>
                        <a:pt x="463" y="170"/>
                      </a:lnTo>
                      <a:lnTo>
                        <a:pt x="464" y="171"/>
                      </a:lnTo>
                      <a:lnTo>
                        <a:pt x="464" y="220"/>
                      </a:lnTo>
                      <a:lnTo>
                        <a:pt x="438" y="234"/>
                      </a:lnTo>
                      <a:lnTo>
                        <a:pt x="395" y="289"/>
                      </a:lnTo>
                      <a:lnTo>
                        <a:pt x="393" y="311"/>
                      </a:lnTo>
                      <a:lnTo>
                        <a:pt x="393" y="314"/>
                      </a:lnTo>
                      <a:lnTo>
                        <a:pt x="388" y="318"/>
                      </a:lnTo>
                      <a:lnTo>
                        <a:pt x="381" y="328"/>
                      </a:lnTo>
                      <a:lnTo>
                        <a:pt x="380" y="328"/>
                      </a:lnTo>
                      <a:lnTo>
                        <a:pt x="380" y="329"/>
                      </a:lnTo>
                      <a:lnTo>
                        <a:pt x="375" y="331"/>
                      </a:lnTo>
                      <a:lnTo>
                        <a:pt x="366" y="332"/>
                      </a:lnTo>
                      <a:lnTo>
                        <a:pt x="358" y="334"/>
                      </a:lnTo>
                      <a:lnTo>
                        <a:pt x="346" y="337"/>
                      </a:lnTo>
                      <a:lnTo>
                        <a:pt x="336" y="340"/>
                      </a:lnTo>
                      <a:lnTo>
                        <a:pt x="329" y="346"/>
                      </a:lnTo>
                      <a:lnTo>
                        <a:pt x="322" y="354"/>
                      </a:lnTo>
                      <a:lnTo>
                        <a:pt x="313" y="361"/>
                      </a:lnTo>
                      <a:lnTo>
                        <a:pt x="303" y="368"/>
                      </a:lnTo>
                      <a:lnTo>
                        <a:pt x="295" y="375"/>
                      </a:lnTo>
                      <a:lnTo>
                        <a:pt x="288" y="381"/>
                      </a:lnTo>
                      <a:lnTo>
                        <a:pt x="283" y="385"/>
                      </a:lnTo>
                      <a:lnTo>
                        <a:pt x="273" y="395"/>
                      </a:lnTo>
                      <a:lnTo>
                        <a:pt x="267" y="402"/>
                      </a:lnTo>
                      <a:lnTo>
                        <a:pt x="262" y="410"/>
                      </a:lnTo>
                      <a:lnTo>
                        <a:pt x="260" y="418"/>
                      </a:lnTo>
                      <a:lnTo>
                        <a:pt x="259" y="418"/>
                      </a:lnTo>
                      <a:lnTo>
                        <a:pt x="259" y="419"/>
                      </a:lnTo>
                      <a:lnTo>
                        <a:pt x="253" y="426"/>
                      </a:lnTo>
                      <a:lnTo>
                        <a:pt x="244" y="435"/>
                      </a:lnTo>
                      <a:lnTo>
                        <a:pt x="237" y="438"/>
                      </a:lnTo>
                      <a:lnTo>
                        <a:pt x="233" y="441"/>
                      </a:lnTo>
                      <a:lnTo>
                        <a:pt x="230" y="445"/>
                      </a:lnTo>
                      <a:lnTo>
                        <a:pt x="224" y="449"/>
                      </a:lnTo>
                      <a:lnTo>
                        <a:pt x="222" y="449"/>
                      </a:lnTo>
                      <a:lnTo>
                        <a:pt x="208" y="459"/>
                      </a:lnTo>
                      <a:lnTo>
                        <a:pt x="205" y="460"/>
                      </a:lnTo>
                      <a:lnTo>
                        <a:pt x="207" y="460"/>
                      </a:lnTo>
                      <a:lnTo>
                        <a:pt x="198" y="464"/>
                      </a:lnTo>
                      <a:lnTo>
                        <a:pt x="193" y="465"/>
                      </a:lnTo>
                      <a:lnTo>
                        <a:pt x="192" y="465"/>
                      </a:lnTo>
                      <a:lnTo>
                        <a:pt x="191" y="464"/>
                      </a:lnTo>
                      <a:lnTo>
                        <a:pt x="187" y="461"/>
                      </a:lnTo>
                      <a:lnTo>
                        <a:pt x="186" y="460"/>
                      </a:lnTo>
                      <a:lnTo>
                        <a:pt x="186" y="449"/>
                      </a:lnTo>
                      <a:lnTo>
                        <a:pt x="190" y="443"/>
                      </a:lnTo>
                      <a:lnTo>
                        <a:pt x="203" y="430"/>
                      </a:lnTo>
                      <a:lnTo>
                        <a:pt x="215" y="415"/>
                      </a:lnTo>
                      <a:lnTo>
                        <a:pt x="219" y="409"/>
                      </a:lnTo>
                      <a:lnTo>
                        <a:pt x="219" y="407"/>
                      </a:lnTo>
                      <a:lnTo>
                        <a:pt x="216" y="404"/>
                      </a:lnTo>
                      <a:lnTo>
                        <a:pt x="216" y="406"/>
                      </a:lnTo>
                      <a:lnTo>
                        <a:pt x="210" y="403"/>
                      </a:lnTo>
                      <a:lnTo>
                        <a:pt x="210" y="402"/>
                      </a:lnTo>
                      <a:lnTo>
                        <a:pt x="204" y="397"/>
                      </a:lnTo>
                      <a:lnTo>
                        <a:pt x="199" y="393"/>
                      </a:lnTo>
                      <a:lnTo>
                        <a:pt x="198" y="393"/>
                      </a:lnTo>
                      <a:lnTo>
                        <a:pt x="195" y="387"/>
                      </a:lnTo>
                      <a:lnTo>
                        <a:pt x="195" y="375"/>
                      </a:lnTo>
                      <a:lnTo>
                        <a:pt x="199" y="364"/>
                      </a:lnTo>
                      <a:lnTo>
                        <a:pt x="205" y="352"/>
                      </a:lnTo>
                      <a:lnTo>
                        <a:pt x="204" y="355"/>
                      </a:lnTo>
                      <a:lnTo>
                        <a:pt x="214" y="341"/>
                      </a:lnTo>
                      <a:lnTo>
                        <a:pt x="224" y="326"/>
                      </a:lnTo>
                      <a:lnTo>
                        <a:pt x="227" y="318"/>
                      </a:lnTo>
                      <a:lnTo>
                        <a:pt x="231" y="309"/>
                      </a:lnTo>
                      <a:lnTo>
                        <a:pt x="236" y="300"/>
                      </a:lnTo>
                      <a:lnTo>
                        <a:pt x="237" y="297"/>
                      </a:lnTo>
                      <a:lnTo>
                        <a:pt x="234" y="292"/>
                      </a:lnTo>
                      <a:lnTo>
                        <a:pt x="230" y="286"/>
                      </a:lnTo>
                      <a:lnTo>
                        <a:pt x="231" y="285"/>
                      </a:lnTo>
                      <a:lnTo>
                        <a:pt x="225" y="280"/>
                      </a:lnTo>
                      <a:lnTo>
                        <a:pt x="216" y="274"/>
                      </a:lnTo>
                      <a:lnTo>
                        <a:pt x="211" y="270"/>
                      </a:lnTo>
                      <a:lnTo>
                        <a:pt x="211" y="271"/>
                      </a:lnTo>
                      <a:lnTo>
                        <a:pt x="207" y="269"/>
                      </a:lnTo>
                      <a:lnTo>
                        <a:pt x="203" y="269"/>
                      </a:lnTo>
                      <a:lnTo>
                        <a:pt x="197" y="270"/>
                      </a:lnTo>
                      <a:lnTo>
                        <a:pt x="188" y="271"/>
                      </a:lnTo>
                      <a:lnTo>
                        <a:pt x="176" y="271"/>
                      </a:lnTo>
                      <a:lnTo>
                        <a:pt x="168" y="270"/>
                      </a:lnTo>
                      <a:lnTo>
                        <a:pt x="164" y="270"/>
                      </a:lnTo>
                      <a:lnTo>
                        <a:pt x="162" y="271"/>
                      </a:lnTo>
                      <a:lnTo>
                        <a:pt x="158" y="277"/>
                      </a:lnTo>
                      <a:lnTo>
                        <a:pt x="159" y="277"/>
                      </a:lnTo>
                      <a:lnTo>
                        <a:pt x="156" y="289"/>
                      </a:lnTo>
                      <a:lnTo>
                        <a:pt x="151" y="301"/>
                      </a:lnTo>
                      <a:lnTo>
                        <a:pt x="147" y="312"/>
                      </a:lnTo>
                      <a:lnTo>
                        <a:pt x="146" y="312"/>
                      </a:lnTo>
                      <a:lnTo>
                        <a:pt x="146" y="314"/>
                      </a:lnTo>
                      <a:lnTo>
                        <a:pt x="140" y="322"/>
                      </a:lnTo>
                      <a:lnTo>
                        <a:pt x="134" y="329"/>
                      </a:lnTo>
                      <a:lnTo>
                        <a:pt x="127" y="341"/>
                      </a:lnTo>
                      <a:lnTo>
                        <a:pt x="118" y="352"/>
                      </a:lnTo>
                      <a:lnTo>
                        <a:pt x="111" y="360"/>
                      </a:lnTo>
                      <a:lnTo>
                        <a:pt x="111" y="358"/>
                      </a:lnTo>
                      <a:lnTo>
                        <a:pt x="110" y="360"/>
                      </a:lnTo>
                      <a:lnTo>
                        <a:pt x="103" y="364"/>
                      </a:lnTo>
                      <a:lnTo>
                        <a:pt x="97" y="369"/>
                      </a:lnTo>
                      <a:lnTo>
                        <a:pt x="92" y="373"/>
                      </a:lnTo>
                      <a:lnTo>
                        <a:pt x="90" y="374"/>
                      </a:lnTo>
                      <a:lnTo>
                        <a:pt x="88" y="375"/>
                      </a:lnTo>
                      <a:lnTo>
                        <a:pt x="87" y="375"/>
                      </a:lnTo>
                      <a:lnTo>
                        <a:pt x="74" y="362"/>
                      </a:lnTo>
                      <a:lnTo>
                        <a:pt x="72" y="362"/>
                      </a:lnTo>
                      <a:lnTo>
                        <a:pt x="55" y="337"/>
                      </a:lnTo>
                      <a:lnTo>
                        <a:pt x="32" y="320"/>
                      </a:lnTo>
                      <a:lnTo>
                        <a:pt x="0" y="309"/>
                      </a:lnTo>
                      <a:lnTo>
                        <a:pt x="1" y="306"/>
                      </a:lnTo>
                      <a:lnTo>
                        <a:pt x="12" y="275"/>
                      </a:lnTo>
                      <a:lnTo>
                        <a:pt x="12" y="274"/>
                      </a:lnTo>
                      <a:lnTo>
                        <a:pt x="29" y="247"/>
                      </a:lnTo>
                      <a:lnTo>
                        <a:pt x="17" y="219"/>
                      </a:lnTo>
                      <a:lnTo>
                        <a:pt x="17" y="185"/>
                      </a:lnTo>
                      <a:lnTo>
                        <a:pt x="6" y="173"/>
                      </a:lnTo>
                      <a:lnTo>
                        <a:pt x="5" y="171"/>
                      </a:lnTo>
                      <a:lnTo>
                        <a:pt x="24" y="151"/>
                      </a:lnTo>
                      <a:lnTo>
                        <a:pt x="26" y="153"/>
                      </a:lnTo>
                      <a:lnTo>
                        <a:pt x="48" y="170"/>
                      </a:lnTo>
                      <a:lnTo>
                        <a:pt x="48" y="171"/>
                      </a:lnTo>
                      <a:lnTo>
                        <a:pt x="70" y="202"/>
                      </a:lnTo>
                      <a:lnTo>
                        <a:pt x="92" y="168"/>
                      </a:lnTo>
                      <a:lnTo>
                        <a:pt x="92" y="167"/>
                      </a:lnTo>
                      <a:lnTo>
                        <a:pt x="93" y="167"/>
                      </a:lnTo>
                      <a:lnTo>
                        <a:pt x="116" y="148"/>
                      </a:lnTo>
                      <a:lnTo>
                        <a:pt x="146" y="114"/>
                      </a:lnTo>
                      <a:lnTo>
                        <a:pt x="147" y="113"/>
                      </a:lnTo>
                      <a:lnTo>
                        <a:pt x="149" y="113"/>
                      </a:lnTo>
                      <a:lnTo>
                        <a:pt x="187" y="102"/>
                      </a:lnTo>
                      <a:lnTo>
                        <a:pt x="201" y="93"/>
                      </a:lnTo>
                      <a:lnTo>
                        <a:pt x="203" y="75"/>
                      </a:lnTo>
                      <a:lnTo>
                        <a:pt x="203" y="71"/>
                      </a:lnTo>
                      <a:lnTo>
                        <a:pt x="207" y="73"/>
                      </a:lnTo>
                      <a:lnTo>
                        <a:pt x="231" y="79"/>
                      </a:lnTo>
                      <a:lnTo>
                        <a:pt x="254" y="59"/>
                      </a:lnTo>
                      <a:lnTo>
                        <a:pt x="279" y="27"/>
                      </a:lnTo>
                      <a:lnTo>
                        <a:pt x="27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19" name="Freeform 75"/>
                <p:cNvSpPr>
                  <a:spLocks/>
                </p:cNvSpPr>
                <p:nvPr/>
              </p:nvSpPr>
              <p:spPr bwMode="auto">
                <a:xfrm>
                  <a:off x="6450833" y="1454861"/>
                  <a:ext cx="1062038" cy="730250"/>
                </a:xfrm>
                <a:custGeom>
                  <a:avLst/>
                  <a:gdLst/>
                  <a:ahLst/>
                  <a:cxnLst>
                    <a:cxn ang="0">
                      <a:pos x="149" y="34"/>
                    </a:cxn>
                    <a:cxn ang="0">
                      <a:pos x="215" y="59"/>
                    </a:cxn>
                    <a:cxn ang="0">
                      <a:pos x="259" y="43"/>
                    </a:cxn>
                    <a:cxn ang="0">
                      <a:pos x="345" y="59"/>
                    </a:cxn>
                    <a:cxn ang="0">
                      <a:pos x="365" y="103"/>
                    </a:cxn>
                    <a:cxn ang="0">
                      <a:pos x="420" y="133"/>
                    </a:cxn>
                    <a:cxn ang="0">
                      <a:pos x="432" y="89"/>
                    </a:cxn>
                    <a:cxn ang="0">
                      <a:pos x="454" y="89"/>
                    </a:cxn>
                    <a:cxn ang="0">
                      <a:pos x="459" y="104"/>
                    </a:cxn>
                    <a:cxn ang="0">
                      <a:pos x="464" y="120"/>
                    </a:cxn>
                    <a:cxn ang="0">
                      <a:pos x="471" y="129"/>
                    </a:cxn>
                    <a:cxn ang="0">
                      <a:pos x="487" y="140"/>
                    </a:cxn>
                    <a:cxn ang="0">
                      <a:pos x="516" y="171"/>
                    </a:cxn>
                    <a:cxn ang="0">
                      <a:pos x="536" y="127"/>
                    </a:cxn>
                    <a:cxn ang="0">
                      <a:pos x="598" y="121"/>
                    </a:cxn>
                    <a:cxn ang="0">
                      <a:pos x="662" y="133"/>
                    </a:cxn>
                    <a:cxn ang="0">
                      <a:pos x="668" y="186"/>
                    </a:cxn>
                    <a:cxn ang="0">
                      <a:pos x="662" y="190"/>
                    </a:cxn>
                    <a:cxn ang="0">
                      <a:pos x="647" y="200"/>
                    </a:cxn>
                    <a:cxn ang="0">
                      <a:pos x="635" y="208"/>
                    </a:cxn>
                    <a:cxn ang="0">
                      <a:pos x="627" y="213"/>
                    </a:cxn>
                    <a:cxn ang="0">
                      <a:pos x="617" y="214"/>
                    </a:cxn>
                    <a:cxn ang="0">
                      <a:pos x="609" y="208"/>
                    </a:cxn>
                    <a:cxn ang="0">
                      <a:pos x="598" y="201"/>
                    </a:cxn>
                    <a:cxn ang="0">
                      <a:pos x="589" y="206"/>
                    </a:cxn>
                    <a:cxn ang="0">
                      <a:pos x="587" y="226"/>
                    </a:cxn>
                    <a:cxn ang="0">
                      <a:pos x="582" y="254"/>
                    </a:cxn>
                    <a:cxn ang="0">
                      <a:pos x="569" y="267"/>
                    </a:cxn>
                    <a:cxn ang="0">
                      <a:pos x="560" y="277"/>
                    </a:cxn>
                    <a:cxn ang="0">
                      <a:pos x="559" y="289"/>
                    </a:cxn>
                    <a:cxn ang="0">
                      <a:pos x="548" y="298"/>
                    </a:cxn>
                    <a:cxn ang="0">
                      <a:pos x="529" y="307"/>
                    </a:cxn>
                    <a:cxn ang="0">
                      <a:pos x="506" y="315"/>
                    </a:cxn>
                    <a:cxn ang="0">
                      <a:pos x="496" y="318"/>
                    </a:cxn>
                    <a:cxn ang="0">
                      <a:pos x="496" y="328"/>
                    </a:cxn>
                    <a:cxn ang="0">
                      <a:pos x="507" y="342"/>
                    </a:cxn>
                    <a:cxn ang="0">
                      <a:pos x="519" y="355"/>
                    </a:cxn>
                    <a:cxn ang="0">
                      <a:pos x="518" y="369"/>
                    </a:cxn>
                    <a:cxn ang="0">
                      <a:pos x="501" y="375"/>
                    </a:cxn>
                    <a:cxn ang="0">
                      <a:pos x="482" y="376"/>
                    </a:cxn>
                    <a:cxn ang="0">
                      <a:pos x="459" y="378"/>
                    </a:cxn>
                    <a:cxn ang="0">
                      <a:pos x="439" y="376"/>
                    </a:cxn>
                    <a:cxn ang="0">
                      <a:pos x="436" y="371"/>
                    </a:cxn>
                    <a:cxn ang="0">
                      <a:pos x="425" y="362"/>
                    </a:cxn>
                    <a:cxn ang="0">
                      <a:pos x="418" y="362"/>
                    </a:cxn>
                    <a:cxn ang="0">
                      <a:pos x="411" y="378"/>
                    </a:cxn>
                    <a:cxn ang="0">
                      <a:pos x="402" y="403"/>
                    </a:cxn>
                    <a:cxn ang="0">
                      <a:pos x="395" y="424"/>
                    </a:cxn>
                    <a:cxn ang="0">
                      <a:pos x="384" y="448"/>
                    </a:cxn>
                    <a:cxn ang="0">
                      <a:pos x="372" y="456"/>
                    </a:cxn>
                    <a:cxn ang="0">
                      <a:pos x="359" y="460"/>
                    </a:cxn>
                    <a:cxn ang="0">
                      <a:pos x="357" y="426"/>
                    </a:cxn>
                    <a:cxn ang="0">
                      <a:pos x="316" y="357"/>
                    </a:cxn>
                    <a:cxn ang="0">
                      <a:pos x="260" y="282"/>
                    </a:cxn>
                    <a:cxn ang="0">
                      <a:pos x="157" y="246"/>
                    </a:cxn>
                    <a:cxn ang="0">
                      <a:pos x="119" y="174"/>
                    </a:cxn>
                    <a:cxn ang="0">
                      <a:pos x="61" y="204"/>
                    </a:cxn>
                    <a:cxn ang="0">
                      <a:pos x="40" y="162"/>
                    </a:cxn>
                    <a:cxn ang="0">
                      <a:pos x="22" y="88"/>
                    </a:cxn>
                    <a:cxn ang="0">
                      <a:pos x="12" y="54"/>
                    </a:cxn>
                    <a:cxn ang="0">
                      <a:pos x="44" y="52"/>
                    </a:cxn>
                    <a:cxn ang="0">
                      <a:pos x="65" y="29"/>
                    </a:cxn>
                    <a:cxn ang="0">
                      <a:pos x="136" y="0"/>
                    </a:cxn>
                  </a:cxnLst>
                  <a:rect l="0" t="0" r="r" b="b"/>
                  <a:pathLst>
                    <a:path w="669" h="460">
                      <a:moveTo>
                        <a:pt x="136" y="0"/>
                      </a:moveTo>
                      <a:lnTo>
                        <a:pt x="149" y="34"/>
                      </a:lnTo>
                      <a:lnTo>
                        <a:pt x="182" y="70"/>
                      </a:lnTo>
                      <a:lnTo>
                        <a:pt x="215" y="59"/>
                      </a:lnTo>
                      <a:lnTo>
                        <a:pt x="241" y="60"/>
                      </a:lnTo>
                      <a:lnTo>
                        <a:pt x="259" y="43"/>
                      </a:lnTo>
                      <a:lnTo>
                        <a:pt x="281" y="71"/>
                      </a:lnTo>
                      <a:lnTo>
                        <a:pt x="345" y="59"/>
                      </a:lnTo>
                      <a:lnTo>
                        <a:pt x="358" y="76"/>
                      </a:lnTo>
                      <a:lnTo>
                        <a:pt x="365" y="103"/>
                      </a:lnTo>
                      <a:lnTo>
                        <a:pt x="395" y="94"/>
                      </a:lnTo>
                      <a:lnTo>
                        <a:pt x="420" y="133"/>
                      </a:lnTo>
                      <a:lnTo>
                        <a:pt x="437" y="133"/>
                      </a:lnTo>
                      <a:lnTo>
                        <a:pt x="432" y="89"/>
                      </a:lnTo>
                      <a:lnTo>
                        <a:pt x="453" y="86"/>
                      </a:lnTo>
                      <a:lnTo>
                        <a:pt x="454" y="89"/>
                      </a:lnTo>
                      <a:lnTo>
                        <a:pt x="456" y="96"/>
                      </a:lnTo>
                      <a:lnTo>
                        <a:pt x="459" y="104"/>
                      </a:lnTo>
                      <a:lnTo>
                        <a:pt x="461" y="114"/>
                      </a:lnTo>
                      <a:lnTo>
                        <a:pt x="464" y="120"/>
                      </a:lnTo>
                      <a:lnTo>
                        <a:pt x="465" y="123"/>
                      </a:lnTo>
                      <a:lnTo>
                        <a:pt x="471" y="129"/>
                      </a:lnTo>
                      <a:lnTo>
                        <a:pt x="476" y="133"/>
                      </a:lnTo>
                      <a:lnTo>
                        <a:pt x="487" y="140"/>
                      </a:lnTo>
                      <a:lnTo>
                        <a:pt x="489" y="143"/>
                      </a:lnTo>
                      <a:lnTo>
                        <a:pt x="516" y="171"/>
                      </a:lnTo>
                      <a:lnTo>
                        <a:pt x="529" y="157"/>
                      </a:lnTo>
                      <a:lnTo>
                        <a:pt x="536" y="127"/>
                      </a:lnTo>
                      <a:lnTo>
                        <a:pt x="563" y="108"/>
                      </a:lnTo>
                      <a:lnTo>
                        <a:pt x="598" y="121"/>
                      </a:lnTo>
                      <a:lnTo>
                        <a:pt x="639" y="134"/>
                      </a:lnTo>
                      <a:lnTo>
                        <a:pt x="662" y="133"/>
                      </a:lnTo>
                      <a:lnTo>
                        <a:pt x="669" y="143"/>
                      </a:lnTo>
                      <a:lnTo>
                        <a:pt x="668" y="186"/>
                      </a:lnTo>
                      <a:lnTo>
                        <a:pt x="667" y="186"/>
                      </a:lnTo>
                      <a:lnTo>
                        <a:pt x="662" y="190"/>
                      </a:lnTo>
                      <a:lnTo>
                        <a:pt x="656" y="195"/>
                      </a:lnTo>
                      <a:lnTo>
                        <a:pt x="647" y="200"/>
                      </a:lnTo>
                      <a:lnTo>
                        <a:pt x="640" y="204"/>
                      </a:lnTo>
                      <a:lnTo>
                        <a:pt x="635" y="208"/>
                      </a:lnTo>
                      <a:lnTo>
                        <a:pt x="631" y="211"/>
                      </a:lnTo>
                      <a:lnTo>
                        <a:pt x="627" y="213"/>
                      </a:lnTo>
                      <a:lnTo>
                        <a:pt x="622" y="214"/>
                      </a:lnTo>
                      <a:lnTo>
                        <a:pt x="617" y="214"/>
                      </a:lnTo>
                      <a:lnTo>
                        <a:pt x="614" y="211"/>
                      </a:lnTo>
                      <a:lnTo>
                        <a:pt x="609" y="208"/>
                      </a:lnTo>
                      <a:lnTo>
                        <a:pt x="604" y="203"/>
                      </a:lnTo>
                      <a:lnTo>
                        <a:pt x="598" y="201"/>
                      </a:lnTo>
                      <a:lnTo>
                        <a:pt x="592" y="201"/>
                      </a:lnTo>
                      <a:lnTo>
                        <a:pt x="589" y="206"/>
                      </a:lnTo>
                      <a:lnTo>
                        <a:pt x="588" y="214"/>
                      </a:lnTo>
                      <a:lnTo>
                        <a:pt x="587" y="226"/>
                      </a:lnTo>
                      <a:lnTo>
                        <a:pt x="585" y="246"/>
                      </a:lnTo>
                      <a:lnTo>
                        <a:pt x="582" y="254"/>
                      </a:lnTo>
                      <a:lnTo>
                        <a:pt x="577" y="261"/>
                      </a:lnTo>
                      <a:lnTo>
                        <a:pt x="569" y="267"/>
                      </a:lnTo>
                      <a:lnTo>
                        <a:pt x="563" y="271"/>
                      </a:lnTo>
                      <a:lnTo>
                        <a:pt x="560" y="277"/>
                      </a:lnTo>
                      <a:lnTo>
                        <a:pt x="559" y="283"/>
                      </a:lnTo>
                      <a:lnTo>
                        <a:pt x="559" y="289"/>
                      </a:lnTo>
                      <a:lnTo>
                        <a:pt x="556" y="294"/>
                      </a:lnTo>
                      <a:lnTo>
                        <a:pt x="548" y="298"/>
                      </a:lnTo>
                      <a:lnTo>
                        <a:pt x="540" y="304"/>
                      </a:lnTo>
                      <a:lnTo>
                        <a:pt x="529" y="307"/>
                      </a:lnTo>
                      <a:lnTo>
                        <a:pt x="520" y="312"/>
                      </a:lnTo>
                      <a:lnTo>
                        <a:pt x="506" y="315"/>
                      </a:lnTo>
                      <a:lnTo>
                        <a:pt x="500" y="316"/>
                      </a:lnTo>
                      <a:lnTo>
                        <a:pt x="496" y="318"/>
                      </a:lnTo>
                      <a:lnTo>
                        <a:pt x="494" y="322"/>
                      </a:lnTo>
                      <a:lnTo>
                        <a:pt x="496" y="328"/>
                      </a:lnTo>
                      <a:lnTo>
                        <a:pt x="501" y="335"/>
                      </a:lnTo>
                      <a:lnTo>
                        <a:pt x="507" y="342"/>
                      </a:lnTo>
                      <a:lnTo>
                        <a:pt x="514" y="347"/>
                      </a:lnTo>
                      <a:lnTo>
                        <a:pt x="519" y="355"/>
                      </a:lnTo>
                      <a:lnTo>
                        <a:pt x="522" y="361"/>
                      </a:lnTo>
                      <a:lnTo>
                        <a:pt x="518" y="369"/>
                      </a:lnTo>
                      <a:lnTo>
                        <a:pt x="512" y="373"/>
                      </a:lnTo>
                      <a:lnTo>
                        <a:pt x="501" y="375"/>
                      </a:lnTo>
                      <a:lnTo>
                        <a:pt x="490" y="375"/>
                      </a:lnTo>
                      <a:lnTo>
                        <a:pt x="482" y="376"/>
                      </a:lnTo>
                      <a:lnTo>
                        <a:pt x="474" y="378"/>
                      </a:lnTo>
                      <a:lnTo>
                        <a:pt x="459" y="378"/>
                      </a:lnTo>
                      <a:lnTo>
                        <a:pt x="450" y="376"/>
                      </a:lnTo>
                      <a:lnTo>
                        <a:pt x="439" y="376"/>
                      </a:lnTo>
                      <a:lnTo>
                        <a:pt x="438" y="375"/>
                      </a:lnTo>
                      <a:lnTo>
                        <a:pt x="436" y="371"/>
                      </a:lnTo>
                      <a:lnTo>
                        <a:pt x="430" y="367"/>
                      </a:lnTo>
                      <a:lnTo>
                        <a:pt x="425" y="362"/>
                      </a:lnTo>
                      <a:lnTo>
                        <a:pt x="421" y="361"/>
                      </a:lnTo>
                      <a:lnTo>
                        <a:pt x="418" y="362"/>
                      </a:lnTo>
                      <a:lnTo>
                        <a:pt x="414" y="369"/>
                      </a:lnTo>
                      <a:lnTo>
                        <a:pt x="411" y="378"/>
                      </a:lnTo>
                      <a:lnTo>
                        <a:pt x="407" y="391"/>
                      </a:lnTo>
                      <a:lnTo>
                        <a:pt x="402" y="403"/>
                      </a:lnTo>
                      <a:lnTo>
                        <a:pt x="397" y="414"/>
                      </a:lnTo>
                      <a:lnTo>
                        <a:pt x="395" y="424"/>
                      </a:lnTo>
                      <a:lnTo>
                        <a:pt x="390" y="438"/>
                      </a:lnTo>
                      <a:lnTo>
                        <a:pt x="384" y="448"/>
                      </a:lnTo>
                      <a:lnTo>
                        <a:pt x="378" y="454"/>
                      </a:lnTo>
                      <a:lnTo>
                        <a:pt x="372" y="456"/>
                      </a:lnTo>
                      <a:lnTo>
                        <a:pt x="364" y="457"/>
                      </a:lnTo>
                      <a:lnTo>
                        <a:pt x="359" y="460"/>
                      </a:lnTo>
                      <a:lnTo>
                        <a:pt x="357" y="460"/>
                      </a:lnTo>
                      <a:lnTo>
                        <a:pt x="357" y="426"/>
                      </a:lnTo>
                      <a:lnTo>
                        <a:pt x="311" y="385"/>
                      </a:lnTo>
                      <a:lnTo>
                        <a:pt x="316" y="357"/>
                      </a:lnTo>
                      <a:lnTo>
                        <a:pt x="284" y="322"/>
                      </a:lnTo>
                      <a:lnTo>
                        <a:pt x="260" y="282"/>
                      </a:lnTo>
                      <a:lnTo>
                        <a:pt x="178" y="258"/>
                      </a:lnTo>
                      <a:lnTo>
                        <a:pt x="157" y="246"/>
                      </a:lnTo>
                      <a:lnTo>
                        <a:pt x="139" y="211"/>
                      </a:lnTo>
                      <a:lnTo>
                        <a:pt x="119" y="174"/>
                      </a:lnTo>
                      <a:lnTo>
                        <a:pt x="76" y="207"/>
                      </a:lnTo>
                      <a:lnTo>
                        <a:pt x="61" y="204"/>
                      </a:lnTo>
                      <a:lnTo>
                        <a:pt x="59" y="188"/>
                      </a:lnTo>
                      <a:lnTo>
                        <a:pt x="40" y="162"/>
                      </a:lnTo>
                      <a:lnTo>
                        <a:pt x="44" y="117"/>
                      </a:lnTo>
                      <a:lnTo>
                        <a:pt x="22" y="88"/>
                      </a:lnTo>
                      <a:lnTo>
                        <a:pt x="0" y="85"/>
                      </a:lnTo>
                      <a:lnTo>
                        <a:pt x="12" y="54"/>
                      </a:lnTo>
                      <a:lnTo>
                        <a:pt x="35" y="62"/>
                      </a:lnTo>
                      <a:lnTo>
                        <a:pt x="44" y="52"/>
                      </a:lnTo>
                      <a:lnTo>
                        <a:pt x="70" y="63"/>
                      </a:lnTo>
                      <a:lnTo>
                        <a:pt x="65" y="29"/>
                      </a:lnTo>
                      <a:lnTo>
                        <a:pt x="85" y="12"/>
                      </a:lnTo>
                      <a:lnTo>
                        <a:pt x="13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0" name="Freeform 76"/>
                <p:cNvSpPr>
                  <a:spLocks noEditPoints="1"/>
                </p:cNvSpPr>
                <p:nvPr/>
              </p:nvSpPr>
              <p:spPr bwMode="auto">
                <a:xfrm>
                  <a:off x="6442895" y="1448511"/>
                  <a:ext cx="1076325" cy="741363"/>
                </a:xfrm>
                <a:custGeom>
                  <a:avLst/>
                  <a:gdLst/>
                  <a:ahLst/>
                  <a:cxnLst>
                    <a:cxn ang="0">
                      <a:pos x="74" y="34"/>
                    </a:cxn>
                    <a:cxn ang="0">
                      <a:pos x="40" y="69"/>
                    </a:cxn>
                    <a:cxn ang="0">
                      <a:pos x="52" y="120"/>
                    </a:cxn>
                    <a:cxn ang="0">
                      <a:pos x="80" y="208"/>
                    </a:cxn>
                    <a:cxn ang="0">
                      <a:pos x="185" y="259"/>
                    </a:cxn>
                    <a:cxn ang="0">
                      <a:pos x="325" y="360"/>
                    </a:cxn>
                    <a:cxn ang="0">
                      <a:pos x="368" y="459"/>
                    </a:cxn>
                    <a:cxn ang="0">
                      <a:pos x="397" y="428"/>
                    </a:cxn>
                    <a:cxn ang="0">
                      <a:pos x="416" y="373"/>
                    </a:cxn>
                    <a:cxn ang="0">
                      <a:pos x="426" y="361"/>
                    </a:cxn>
                    <a:cxn ang="0">
                      <a:pos x="443" y="374"/>
                    </a:cxn>
                    <a:cxn ang="0">
                      <a:pos x="495" y="377"/>
                    </a:cxn>
                    <a:cxn ang="0">
                      <a:pos x="511" y="349"/>
                    </a:cxn>
                    <a:cxn ang="0">
                      <a:pos x="496" y="327"/>
                    </a:cxn>
                    <a:cxn ang="0">
                      <a:pos x="504" y="317"/>
                    </a:cxn>
                    <a:cxn ang="0">
                      <a:pos x="534" y="309"/>
                    </a:cxn>
                    <a:cxn ang="0">
                      <a:pos x="563" y="281"/>
                    </a:cxn>
                    <a:cxn ang="0">
                      <a:pos x="585" y="257"/>
                    </a:cxn>
                    <a:cxn ang="0">
                      <a:pos x="592" y="208"/>
                    </a:cxn>
                    <a:cxn ang="0">
                      <a:pos x="616" y="210"/>
                    </a:cxn>
                    <a:cxn ang="0">
                      <a:pos x="634" y="212"/>
                    </a:cxn>
                    <a:cxn ang="0">
                      <a:pos x="671" y="188"/>
                    </a:cxn>
                    <a:cxn ang="0">
                      <a:pos x="545" y="132"/>
                    </a:cxn>
                    <a:cxn ang="0">
                      <a:pos x="493" y="149"/>
                    </a:cxn>
                    <a:cxn ang="0">
                      <a:pos x="464" y="119"/>
                    </a:cxn>
                    <a:cxn ang="0">
                      <a:pos x="446" y="137"/>
                    </a:cxn>
                    <a:cxn ang="0">
                      <a:pos x="368" y="110"/>
                    </a:cxn>
                    <a:cxn ang="0">
                      <a:pos x="283" y="78"/>
                    </a:cxn>
                    <a:cxn ang="0">
                      <a:pos x="188" y="78"/>
                    </a:cxn>
                    <a:cxn ang="0">
                      <a:pos x="139" y="8"/>
                    </a:cxn>
                    <a:cxn ang="0">
                      <a:pos x="220" y="61"/>
                    </a:cxn>
                    <a:cxn ang="0">
                      <a:pos x="350" y="61"/>
                    </a:cxn>
                    <a:cxn ang="0">
                      <a:pos x="400" y="96"/>
                    </a:cxn>
                    <a:cxn ang="0">
                      <a:pos x="433" y="91"/>
                    </a:cxn>
                    <a:cxn ang="0">
                      <a:pos x="465" y="100"/>
                    </a:cxn>
                    <a:cxn ang="0">
                      <a:pos x="483" y="135"/>
                    </a:cxn>
                    <a:cxn ang="0">
                      <a:pos x="540" y="129"/>
                    </a:cxn>
                    <a:cxn ang="0">
                      <a:pos x="667" y="135"/>
                    </a:cxn>
                    <a:cxn ang="0">
                      <a:pos x="677" y="190"/>
                    </a:cxn>
                    <a:cxn ang="0">
                      <a:pos x="662" y="201"/>
                    </a:cxn>
                    <a:cxn ang="0">
                      <a:pos x="633" y="221"/>
                    </a:cxn>
                    <a:cxn ang="0">
                      <a:pos x="613" y="216"/>
                    </a:cxn>
                    <a:cxn ang="0">
                      <a:pos x="597" y="211"/>
                    </a:cxn>
                    <a:cxn ang="0">
                      <a:pos x="593" y="251"/>
                    </a:cxn>
                    <a:cxn ang="0">
                      <a:pos x="571" y="277"/>
                    </a:cxn>
                    <a:cxn ang="0">
                      <a:pos x="562" y="300"/>
                    </a:cxn>
                    <a:cxn ang="0">
                      <a:pos x="535" y="315"/>
                    </a:cxn>
                    <a:cxn ang="0">
                      <a:pos x="506" y="323"/>
                    </a:cxn>
                    <a:cxn ang="0">
                      <a:pos x="515" y="344"/>
                    </a:cxn>
                    <a:cxn ang="0">
                      <a:pos x="530" y="363"/>
                    </a:cxn>
                    <a:cxn ang="0">
                      <a:pos x="518" y="380"/>
                    </a:cxn>
                    <a:cxn ang="0">
                      <a:pos x="455" y="384"/>
                    </a:cxn>
                    <a:cxn ang="0">
                      <a:pos x="430" y="369"/>
                    </a:cxn>
                    <a:cxn ang="0">
                      <a:pos x="415" y="396"/>
                    </a:cxn>
                    <a:cxn ang="0">
                      <a:pos x="397" y="444"/>
                    </a:cxn>
                    <a:cxn ang="0">
                      <a:pos x="360" y="467"/>
                    </a:cxn>
                    <a:cxn ang="0">
                      <a:pos x="287" y="328"/>
                    </a:cxn>
                    <a:cxn ang="0">
                      <a:pos x="142" y="217"/>
                    </a:cxn>
                    <a:cxn ang="0">
                      <a:pos x="63" y="211"/>
                    </a:cxn>
                    <a:cxn ang="0">
                      <a:pos x="46" y="124"/>
                    </a:cxn>
                    <a:cxn ang="0">
                      <a:pos x="15" y="55"/>
                    </a:cxn>
                    <a:cxn ang="0">
                      <a:pos x="72" y="63"/>
                    </a:cxn>
                    <a:cxn ang="0">
                      <a:pos x="141" y="1"/>
                    </a:cxn>
                  </a:cxnLst>
                  <a:rect l="0" t="0" r="r" b="b"/>
                  <a:pathLst>
                    <a:path w="678" h="467">
                      <a:moveTo>
                        <a:pt x="456" y="95"/>
                      </a:moveTo>
                      <a:lnTo>
                        <a:pt x="458" y="98"/>
                      </a:lnTo>
                      <a:lnTo>
                        <a:pt x="456" y="95"/>
                      </a:lnTo>
                      <a:close/>
                      <a:moveTo>
                        <a:pt x="139" y="8"/>
                      </a:moveTo>
                      <a:lnTo>
                        <a:pt x="91" y="20"/>
                      </a:lnTo>
                      <a:lnTo>
                        <a:pt x="74" y="34"/>
                      </a:lnTo>
                      <a:lnTo>
                        <a:pt x="79" y="67"/>
                      </a:lnTo>
                      <a:lnTo>
                        <a:pt x="79" y="72"/>
                      </a:lnTo>
                      <a:lnTo>
                        <a:pt x="74" y="70"/>
                      </a:lnTo>
                      <a:lnTo>
                        <a:pt x="50" y="61"/>
                      </a:lnTo>
                      <a:lnTo>
                        <a:pt x="41" y="69"/>
                      </a:lnTo>
                      <a:lnTo>
                        <a:pt x="40" y="69"/>
                      </a:lnTo>
                      <a:lnTo>
                        <a:pt x="20" y="63"/>
                      </a:lnTo>
                      <a:lnTo>
                        <a:pt x="10" y="86"/>
                      </a:lnTo>
                      <a:lnTo>
                        <a:pt x="28" y="90"/>
                      </a:lnTo>
                      <a:lnTo>
                        <a:pt x="29" y="91"/>
                      </a:lnTo>
                      <a:lnTo>
                        <a:pt x="51" y="120"/>
                      </a:lnTo>
                      <a:lnTo>
                        <a:pt x="52" y="120"/>
                      </a:lnTo>
                      <a:lnTo>
                        <a:pt x="52" y="121"/>
                      </a:lnTo>
                      <a:lnTo>
                        <a:pt x="49" y="166"/>
                      </a:lnTo>
                      <a:lnTo>
                        <a:pt x="67" y="190"/>
                      </a:lnTo>
                      <a:lnTo>
                        <a:pt x="68" y="192"/>
                      </a:lnTo>
                      <a:lnTo>
                        <a:pt x="69" y="206"/>
                      </a:lnTo>
                      <a:lnTo>
                        <a:pt x="80" y="208"/>
                      </a:lnTo>
                      <a:lnTo>
                        <a:pt x="122" y="176"/>
                      </a:lnTo>
                      <a:lnTo>
                        <a:pt x="125" y="173"/>
                      </a:lnTo>
                      <a:lnTo>
                        <a:pt x="126" y="177"/>
                      </a:lnTo>
                      <a:lnTo>
                        <a:pt x="147" y="213"/>
                      </a:lnTo>
                      <a:lnTo>
                        <a:pt x="165" y="247"/>
                      </a:lnTo>
                      <a:lnTo>
                        <a:pt x="185" y="259"/>
                      </a:lnTo>
                      <a:lnTo>
                        <a:pt x="266" y="283"/>
                      </a:lnTo>
                      <a:lnTo>
                        <a:pt x="268" y="283"/>
                      </a:lnTo>
                      <a:lnTo>
                        <a:pt x="268" y="285"/>
                      </a:lnTo>
                      <a:lnTo>
                        <a:pt x="292" y="325"/>
                      </a:lnTo>
                      <a:lnTo>
                        <a:pt x="323" y="360"/>
                      </a:lnTo>
                      <a:lnTo>
                        <a:pt x="325" y="360"/>
                      </a:lnTo>
                      <a:lnTo>
                        <a:pt x="325" y="362"/>
                      </a:lnTo>
                      <a:lnTo>
                        <a:pt x="320" y="388"/>
                      </a:lnTo>
                      <a:lnTo>
                        <a:pt x="364" y="428"/>
                      </a:lnTo>
                      <a:lnTo>
                        <a:pt x="366" y="429"/>
                      </a:lnTo>
                      <a:lnTo>
                        <a:pt x="366" y="460"/>
                      </a:lnTo>
                      <a:lnTo>
                        <a:pt x="368" y="459"/>
                      </a:lnTo>
                      <a:lnTo>
                        <a:pt x="369" y="459"/>
                      </a:lnTo>
                      <a:lnTo>
                        <a:pt x="375" y="458"/>
                      </a:lnTo>
                      <a:lnTo>
                        <a:pt x="381" y="455"/>
                      </a:lnTo>
                      <a:lnTo>
                        <a:pt x="386" y="451"/>
                      </a:lnTo>
                      <a:lnTo>
                        <a:pt x="392" y="441"/>
                      </a:lnTo>
                      <a:lnTo>
                        <a:pt x="397" y="428"/>
                      </a:lnTo>
                      <a:lnTo>
                        <a:pt x="400" y="418"/>
                      </a:lnTo>
                      <a:lnTo>
                        <a:pt x="400" y="417"/>
                      </a:lnTo>
                      <a:lnTo>
                        <a:pt x="404" y="406"/>
                      </a:lnTo>
                      <a:lnTo>
                        <a:pt x="409" y="394"/>
                      </a:lnTo>
                      <a:lnTo>
                        <a:pt x="414" y="380"/>
                      </a:lnTo>
                      <a:lnTo>
                        <a:pt x="416" y="373"/>
                      </a:lnTo>
                      <a:lnTo>
                        <a:pt x="415" y="374"/>
                      </a:lnTo>
                      <a:lnTo>
                        <a:pt x="420" y="365"/>
                      </a:lnTo>
                      <a:lnTo>
                        <a:pt x="421" y="363"/>
                      </a:lnTo>
                      <a:lnTo>
                        <a:pt x="423" y="363"/>
                      </a:lnTo>
                      <a:lnTo>
                        <a:pt x="426" y="362"/>
                      </a:lnTo>
                      <a:lnTo>
                        <a:pt x="426" y="361"/>
                      </a:lnTo>
                      <a:lnTo>
                        <a:pt x="427" y="362"/>
                      </a:lnTo>
                      <a:lnTo>
                        <a:pt x="431" y="363"/>
                      </a:lnTo>
                      <a:lnTo>
                        <a:pt x="432" y="363"/>
                      </a:lnTo>
                      <a:lnTo>
                        <a:pt x="437" y="368"/>
                      </a:lnTo>
                      <a:lnTo>
                        <a:pt x="443" y="373"/>
                      </a:lnTo>
                      <a:lnTo>
                        <a:pt x="443" y="374"/>
                      </a:lnTo>
                      <a:lnTo>
                        <a:pt x="447" y="378"/>
                      </a:lnTo>
                      <a:lnTo>
                        <a:pt x="456" y="378"/>
                      </a:lnTo>
                      <a:lnTo>
                        <a:pt x="465" y="379"/>
                      </a:lnTo>
                      <a:lnTo>
                        <a:pt x="479" y="379"/>
                      </a:lnTo>
                      <a:lnTo>
                        <a:pt x="487" y="378"/>
                      </a:lnTo>
                      <a:lnTo>
                        <a:pt x="495" y="377"/>
                      </a:lnTo>
                      <a:lnTo>
                        <a:pt x="506" y="377"/>
                      </a:lnTo>
                      <a:lnTo>
                        <a:pt x="516" y="374"/>
                      </a:lnTo>
                      <a:lnTo>
                        <a:pt x="521" y="371"/>
                      </a:lnTo>
                      <a:lnTo>
                        <a:pt x="524" y="365"/>
                      </a:lnTo>
                      <a:lnTo>
                        <a:pt x="517" y="354"/>
                      </a:lnTo>
                      <a:lnTo>
                        <a:pt x="511" y="349"/>
                      </a:lnTo>
                      <a:lnTo>
                        <a:pt x="510" y="349"/>
                      </a:lnTo>
                      <a:lnTo>
                        <a:pt x="504" y="342"/>
                      </a:lnTo>
                      <a:lnTo>
                        <a:pt x="499" y="334"/>
                      </a:lnTo>
                      <a:lnTo>
                        <a:pt x="498" y="332"/>
                      </a:lnTo>
                      <a:lnTo>
                        <a:pt x="499" y="333"/>
                      </a:lnTo>
                      <a:lnTo>
                        <a:pt x="496" y="327"/>
                      </a:lnTo>
                      <a:lnTo>
                        <a:pt x="495" y="326"/>
                      </a:lnTo>
                      <a:lnTo>
                        <a:pt x="496" y="325"/>
                      </a:lnTo>
                      <a:lnTo>
                        <a:pt x="499" y="321"/>
                      </a:lnTo>
                      <a:lnTo>
                        <a:pt x="499" y="320"/>
                      </a:lnTo>
                      <a:lnTo>
                        <a:pt x="500" y="320"/>
                      </a:lnTo>
                      <a:lnTo>
                        <a:pt x="504" y="317"/>
                      </a:lnTo>
                      <a:lnTo>
                        <a:pt x="505" y="317"/>
                      </a:lnTo>
                      <a:lnTo>
                        <a:pt x="511" y="316"/>
                      </a:lnTo>
                      <a:lnTo>
                        <a:pt x="524" y="314"/>
                      </a:lnTo>
                      <a:lnTo>
                        <a:pt x="533" y="309"/>
                      </a:lnTo>
                      <a:lnTo>
                        <a:pt x="534" y="308"/>
                      </a:lnTo>
                      <a:lnTo>
                        <a:pt x="534" y="309"/>
                      </a:lnTo>
                      <a:lnTo>
                        <a:pt x="544" y="305"/>
                      </a:lnTo>
                      <a:lnTo>
                        <a:pt x="552" y="299"/>
                      </a:lnTo>
                      <a:lnTo>
                        <a:pt x="559" y="296"/>
                      </a:lnTo>
                      <a:lnTo>
                        <a:pt x="562" y="292"/>
                      </a:lnTo>
                      <a:lnTo>
                        <a:pt x="562" y="287"/>
                      </a:lnTo>
                      <a:lnTo>
                        <a:pt x="563" y="281"/>
                      </a:lnTo>
                      <a:lnTo>
                        <a:pt x="563" y="280"/>
                      </a:lnTo>
                      <a:lnTo>
                        <a:pt x="565" y="274"/>
                      </a:lnTo>
                      <a:lnTo>
                        <a:pt x="567" y="273"/>
                      </a:lnTo>
                      <a:lnTo>
                        <a:pt x="573" y="269"/>
                      </a:lnTo>
                      <a:lnTo>
                        <a:pt x="580" y="263"/>
                      </a:lnTo>
                      <a:lnTo>
                        <a:pt x="585" y="257"/>
                      </a:lnTo>
                      <a:lnTo>
                        <a:pt x="587" y="250"/>
                      </a:lnTo>
                      <a:lnTo>
                        <a:pt x="590" y="230"/>
                      </a:lnTo>
                      <a:lnTo>
                        <a:pt x="591" y="218"/>
                      </a:lnTo>
                      <a:lnTo>
                        <a:pt x="592" y="210"/>
                      </a:lnTo>
                      <a:lnTo>
                        <a:pt x="591" y="210"/>
                      </a:lnTo>
                      <a:lnTo>
                        <a:pt x="592" y="208"/>
                      </a:lnTo>
                      <a:lnTo>
                        <a:pt x="594" y="204"/>
                      </a:lnTo>
                      <a:lnTo>
                        <a:pt x="596" y="202"/>
                      </a:lnTo>
                      <a:lnTo>
                        <a:pt x="604" y="202"/>
                      </a:lnTo>
                      <a:lnTo>
                        <a:pt x="610" y="205"/>
                      </a:lnTo>
                      <a:lnTo>
                        <a:pt x="611" y="205"/>
                      </a:lnTo>
                      <a:lnTo>
                        <a:pt x="616" y="210"/>
                      </a:lnTo>
                      <a:lnTo>
                        <a:pt x="620" y="212"/>
                      </a:lnTo>
                      <a:lnTo>
                        <a:pt x="621" y="212"/>
                      </a:lnTo>
                      <a:lnTo>
                        <a:pt x="625" y="216"/>
                      </a:lnTo>
                      <a:lnTo>
                        <a:pt x="627" y="216"/>
                      </a:lnTo>
                      <a:lnTo>
                        <a:pt x="631" y="215"/>
                      </a:lnTo>
                      <a:lnTo>
                        <a:pt x="634" y="212"/>
                      </a:lnTo>
                      <a:lnTo>
                        <a:pt x="639" y="210"/>
                      </a:lnTo>
                      <a:lnTo>
                        <a:pt x="644" y="206"/>
                      </a:lnTo>
                      <a:lnTo>
                        <a:pt x="651" y="201"/>
                      </a:lnTo>
                      <a:lnTo>
                        <a:pt x="660" y="196"/>
                      </a:lnTo>
                      <a:lnTo>
                        <a:pt x="666" y="192"/>
                      </a:lnTo>
                      <a:lnTo>
                        <a:pt x="671" y="188"/>
                      </a:lnTo>
                      <a:lnTo>
                        <a:pt x="672" y="149"/>
                      </a:lnTo>
                      <a:lnTo>
                        <a:pt x="666" y="141"/>
                      </a:lnTo>
                      <a:lnTo>
                        <a:pt x="644" y="142"/>
                      </a:lnTo>
                      <a:lnTo>
                        <a:pt x="603" y="129"/>
                      </a:lnTo>
                      <a:lnTo>
                        <a:pt x="568" y="115"/>
                      </a:lnTo>
                      <a:lnTo>
                        <a:pt x="545" y="132"/>
                      </a:lnTo>
                      <a:lnTo>
                        <a:pt x="538" y="162"/>
                      </a:lnTo>
                      <a:lnTo>
                        <a:pt x="536" y="162"/>
                      </a:lnTo>
                      <a:lnTo>
                        <a:pt x="536" y="164"/>
                      </a:lnTo>
                      <a:lnTo>
                        <a:pt x="521" y="179"/>
                      </a:lnTo>
                      <a:lnTo>
                        <a:pt x="519" y="177"/>
                      </a:lnTo>
                      <a:lnTo>
                        <a:pt x="493" y="149"/>
                      </a:lnTo>
                      <a:lnTo>
                        <a:pt x="490" y="147"/>
                      </a:lnTo>
                      <a:lnTo>
                        <a:pt x="479" y="139"/>
                      </a:lnTo>
                      <a:lnTo>
                        <a:pt x="475" y="136"/>
                      </a:lnTo>
                      <a:lnTo>
                        <a:pt x="467" y="129"/>
                      </a:lnTo>
                      <a:lnTo>
                        <a:pt x="466" y="125"/>
                      </a:lnTo>
                      <a:lnTo>
                        <a:pt x="464" y="119"/>
                      </a:lnTo>
                      <a:lnTo>
                        <a:pt x="461" y="109"/>
                      </a:lnTo>
                      <a:lnTo>
                        <a:pt x="459" y="101"/>
                      </a:lnTo>
                      <a:lnTo>
                        <a:pt x="456" y="95"/>
                      </a:lnTo>
                      <a:lnTo>
                        <a:pt x="456" y="93"/>
                      </a:lnTo>
                      <a:lnTo>
                        <a:pt x="441" y="97"/>
                      </a:lnTo>
                      <a:lnTo>
                        <a:pt x="446" y="137"/>
                      </a:lnTo>
                      <a:lnTo>
                        <a:pt x="446" y="141"/>
                      </a:lnTo>
                      <a:lnTo>
                        <a:pt x="424" y="141"/>
                      </a:lnTo>
                      <a:lnTo>
                        <a:pt x="423" y="139"/>
                      </a:lnTo>
                      <a:lnTo>
                        <a:pt x="398" y="103"/>
                      </a:lnTo>
                      <a:lnTo>
                        <a:pt x="372" y="110"/>
                      </a:lnTo>
                      <a:lnTo>
                        <a:pt x="368" y="110"/>
                      </a:lnTo>
                      <a:lnTo>
                        <a:pt x="368" y="108"/>
                      </a:lnTo>
                      <a:lnTo>
                        <a:pt x="361" y="83"/>
                      </a:lnTo>
                      <a:lnTo>
                        <a:pt x="349" y="67"/>
                      </a:lnTo>
                      <a:lnTo>
                        <a:pt x="287" y="79"/>
                      </a:lnTo>
                      <a:lnTo>
                        <a:pt x="285" y="79"/>
                      </a:lnTo>
                      <a:lnTo>
                        <a:pt x="283" y="78"/>
                      </a:lnTo>
                      <a:lnTo>
                        <a:pt x="264" y="52"/>
                      </a:lnTo>
                      <a:lnTo>
                        <a:pt x="248" y="67"/>
                      </a:lnTo>
                      <a:lnTo>
                        <a:pt x="247" y="68"/>
                      </a:lnTo>
                      <a:lnTo>
                        <a:pt x="246" y="68"/>
                      </a:lnTo>
                      <a:lnTo>
                        <a:pt x="222" y="67"/>
                      </a:lnTo>
                      <a:lnTo>
                        <a:pt x="188" y="78"/>
                      </a:lnTo>
                      <a:lnTo>
                        <a:pt x="185" y="78"/>
                      </a:lnTo>
                      <a:lnTo>
                        <a:pt x="184" y="77"/>
                      </a:lnTo>
                      <a:lnTo>
                        <a:pt x="151" y="40"/>
                      </a:lnTo>
                      <a:lnTo>
                        <a:pt x="150" y="39"/>
                      </a:lnTo>
                      <a:lnTo>
                        <a:pt x="151" y="39"/>
                      </a:lnTo>
                      <a:lnTo>
                        <a:pt x="139" y="8"/>
                      </a:lnTo>
                      <a:close/>
                      <a:moveTo>
                        <a:pt x="143" y="0"/>
                      </a:moveTo>
                      <a:lnTo>
                        <a:pt x="144" y="3"/>
                      </a:lnTo>
                      <a:lnTo>
                        <a:pt x="157" y="37"/>
                      </a:lnTo>
                      <a:lnTo>
                        <a:pt x="156" y="37"/>
                      </a:lnTo>
                      <a:lnTo>
                        <a:pt x="188" y="72"/>
                      </a:lnTo>
                      <a:lnTo>
                        <a:pt x="220" y="61"/>
                      </a:lnTo>
                      <a:lnTo>
                        <a:pt x="245" y="62"/>
                      </a:lnTo>
                      <a:lnTo>
                        <a:pt x="263" y="45"/>
                      </a:lnTo>
                      <a:lnTo>
                        <a:pt x="264" y="43"/>
                      </a:lnTo>
                      <a:lnTo>
                        <a:pt x="266" y="46"/>
                      </a:lnTo>
                      <a:lnTo>
                        <a:pt x="287" y="73"/>
                      </a:lnTo>
                      <a:lnTo>
                        <a:pt x="350" y="61"/>
                      </a:lnTo>
                      <a:lnTo>
                        <a:pt x="351" y="60"/>
                      </a:lnTo>
                      <a:lnTo>
                        <a:pt x="352" y="62"/>
                      </a:lnTo>
                      <a:lnTo>
                        <a:pt x="366" y="79"/>
                      </a:lnTo>
                      <a:lnTo>
                        <a:pt x="367" y="80"/>
                      </a:lnTo>
                      <a:lnTo>
                        <a:pt x="373" y="103"/>
                      </a:lnTo>
                      <a:lnTo>
                        <a:pt x="400" y="96"/>
                      </a:lnTo>
                      <a:lnTo>
                        <a:pt x="401" y="95"/>
                      </a:lnTo>
                      <a:lnTo>
                        <a:pt x="402" y="97"/>
                      </a:lnTo>
                      <a:lnTo>
                        <a:pt x="426" y="135"/>
                      </a:lnTo>
                      <a:lnTo>
                        <a:pt x="439" y="135"/>
                      </a:lnTo>
                      <a:lnTo>
                        <a:pt x="435" y="95"/>
                      </a:lnTo>
                      <a:lnTo>
                        <a:pt x="433" y="91"/>
                      </a:lnTo>
                      <a:lnTo>
                        <a:pt x="437" y="91"/>
                      </a:lnTo>
                      <a:lnTo>
                        <a:pt x="458" y="87"/>
                      </a:lnTo>
                      <a:lnTo>
                        <a:pt x="460" y="86"/>
                      </a:lnTo>
                      <a:lnTo>
                        <a:pt x="465" y="98"/>
                      </a:lnTo>
                      <a:lnTo>
                        <a:pt x="464" y="97"/>
                      </a:lnTo>
                      <a:lnTo>
                        <a:pt x="465" y="100"/>
                      </a:lnTo>
                      <a:lnTo>
                        <a:pt x="470" y="116"/>
                      </a:lnTo>
                      <a:lnTo>
                        <a:pt x="472" y="123"/>
                      </a:lnTo>
                      <a:lnTo>
                        <a:pt x="471" y="120"/>
                      </a:lnTo>
                      <a:lnTo>
                        <a:pt x="473" y="125"/>
                      </a:lnTo>
                      <a:lnTo>
                        <a:pt x="478" y="131"/>
                      </a:lnTo>
                      <a:lnTo>
                        <a:pt x="483" y="135"/>
                      </a:lnTo>
                      <a:lnTo>
                        <a:pt x="494" y="142"/>
                      </a:lnTo>
                      <a:lnTo>
                        <a:pt x="522" y="170"/>
                      </a:lnTo>
                      <a:lnTo>
                        <a:pt x="531" y="160"/>
                      </a:lnTo>
                      <a:lnTo>
                        <a:pt x="539" y="131"/>
                      </a:lnTo>
                      <a:lnTo>
                        <a:pt x="539" y="130"/>
                      </a:lnTo>
                      <a:lnTo>
                        <a:pt x="540" y="129"/>
                      </a:lnTo>
                      <a:lnTo>
                        <a:pt x="567" y="109"/>
                      </a:lnTo>
                      <a:lnTo>
                        <a:pt x="568" y="108"/>
                      </a:lnTo>
                      <a:lnTo>
                        <a:pt x="569" y="109"/>
                      </a:lnTo>
                      <a:lnTo>
                        <a:pt x="604" y="123"/>
                      </a:lnTo>
                      <a:lnTo>
                        <a:pt x="645" y="136"/>
                      </a:lnTo>
                      <a:lnTo>
                        <a:pt x="667" y="135"/>
                      </a:lnTo>
                      <a:lnTo>
                        <a:pt x="668" y="133"/>
                      </a:lnTo>
                      <a:lnTo>
                        <a:pt x="669" y="136"/>
                      </a:lnTo>
                      <a:lnTo>
                        <a:pt x="677" y="146"/>
                      </a:lnTo>
                      <a:lnTo>
                        <a:pt x="678" y="146"/>
                      </a:lnTo>
                      <a:lnTo>
                        <a:pt x="678" y="147"/>
                      </a:lnTo>
                      <a:lnTo>
                        <a:pt x="677" y="190"/>
                      </a:lnTo>
                      <a:lnTo>
                        <a:pt x="675" y="194"/>
                      </a:lnTo>
                      <a:lnTo>
                        <a:pt x="673" y="194"/>
                      </a:lnTo>
                      <a:lnTo>
                        <a:pt x="669" y="196"/>
                      </a:lnTo>
                      <a:lnTo>
                        <a:pt x="663" y="201"/>
                      </a:lnTo>
                      <a:lnTo>
                        <a:pt x="665" y="200"/>
                      </a:lnTo>
                      <a:lnTo>
                        <a:pt x="662" y="201"/>
                      </a:lnTo>
                      <a:lnTo>
                        <a:pt x="648" y="211"/>
                      </a:lnTo>
                      <a:lnTo>
                        <a:pt x="643" y="215"/>
                      </a:lnTo>
                      <a:lnTo>
                        <a:pt x="642" y="216"/>
                      </a:lnTo>
                      <a:lnTo>
                        <a:pt x="634" y="219"/>
                      </a:lnTo>
                      <a:lnTo>
                        <a:pt x="633" y="219"/>
                      </a:lnTo>
                      <a:lnTo>
                        <a:pt x="633" y="221"/>
                      </a:lnTo>
                      <a:lnTo>
                        <a:pt x="628" y="222"/>
                      </a:lnTo>
                      <a:lnTo>
                        <a:pt x="621" y="222"/>
                      </a:lnTo>
                      <a:lnTo>
                        <a:pt x="621" y="221"/>
                      </a:lnTo>
                      <a:lnTo>
                        <a:pt x="617" y="217"/>
                      </a:lnTo>
                      <a:lnTo>
                        <a:pt x="617" y="218"/>
                      </a:lnTo>
                      <a:lnTo>
                        <a:pt x="613" y="216"/>
                      </a:lnTo>
                      <a:lnTo>
                        <a:pt x="613" y="215"/>
                      </a:lnTo>
                      <a:lnTo>
                        <a:pt x="608" y="210"/>
                      </a:lnTo>
                      <a:lnTo>
                        <a:pt x="608" y="211"/>
                      </a:lnTo>
                      <a:lnTo>
                        <a:pt x="602" y="208"/>
                      </a:lnTo>
                      <a:lnTo>
                        <a:pt x="598" y="208"/>
                      </a:lnTo>
                      <a:lnTo>
                        <a:pt x="597" y="211"/>
                      </a:lnTo>
                      <a:lnTo>
                        <a:pt x="598" y="211"/>
                      </a:lnTo>
                      <a:lnTo>
                        <a:pt x="597" y="219"/>
                      </a:lnTo>
                      <a:lnTo>
                        <a:pt x="596" y="230"/>
                      </a:lnTo>
                      <a:lnTo>
                        <a:pt x="594" y="234"/>
                      </a:lnTo>
                      <a:lnTo>
                        <a:pt x="596" y="231"/>
                      </a:lnTo>
                      <a:lnTo>
                        <a:pt x="593" y="251"/>
                      </a:lnTo>
                      <a:lnTo>
                        <a:pt x="591" y="259"/>
                      </a:lnTo>
                      <a:lnTo>
                        <a:pt x="590" y="259"/>
                      </a:lnTo>
                      <a:lnTo>
                        <a:pt x="590" y="261"/>
                      </a:lnTo>
                      <a:lnTo>
                        <a:pt x="585" y="268"/>
                      </a:lnTo>
                      <a:lnTo>
                        <a:pt x="576" y="274"/>
                      </a:lnTo>
                      <a:lnTo>
                        <a:pt x="571" y="277"/>
                      </a:lnTo>
                      <a:lnTo>
                        <a:pt x="569" y="282"/>
                      </a:lnTo>
                      <a:lnTo>
                        <a:pt x="568" y="288"/>
                      </a:lnTo>
                      <a:lnTo>
                        <a:pt x="568" y="294"/>
                      </a:lnTo>
                      <a:lnTo>
                        <a:pt x="567" y="296"/>
                      </a:lnTo>
                      <a:lnTo>
                        <a:pt x="563" y="300"/>
                      </a:lnTo>
                      <a:lnTo>
                        <a:pt x="562" y="300"/>
                      </a:lnTo>
                      <a:lnTo>
                        <a:pt x="562" y="302"/>
                      </a:lnTo>
                      <a:lnTo>
                        <a:pt x="554" y="305"/>
                      </a:lnTo>
                      <a:lnTo>
                        <a:pt x="547" y="310"/>
                      </a:lnTo>
                      <a:lnTo>
                        <a:pt x="546" y="310"/>
                      </a:lnTo>
                      <a:lnTo>
                        <a:pt x="546" y="311"/>
                      </a:lnTo>
                      <a:lnTo>
                        <a:pt x="535" y="315"/>
                      </a:lnTo>
                      <a:lnTo>
                        <a:pt x="535" y="314"/>
                      </a:lnTo>
                      <a:lnTo>
                        <a:pt x="527" y="319"/>
                      </a:lnTo>
                      <a:lnTo>
                        <a:pt x="525" y="320"/>
                      </a:lnTo>
                      <a:lnTo>
                        <a:pt x="527" y="320"/>
                      </a:lnTo>
                      <a:lnTo>
                        <a:pt x="512" y="322"/>
                      </a:lnTo>
                      <a:lnTo>
                        <a:pt x="506" y="323"/>
                      </a:lnTo>
                      <a:lnTo>
                        <a:pt x="504" y="325"/>
                      </a:lnTo>
                      <a:lnTo>
                        <a:pt x="502" y="326"/>
                      </a:lnTo>
                      <a:lnTo>
                        <a:pt x="505" y="331"/>
                      </a:lnTo>
                      <a:lnTo>
                        <a:pt x="504" y="331"/>
                      </a:lnTo>
                      <a:lnTo>
                        <a:pt x="508" y="338"/>
                      </a:lnTo>
                      <a:lnTo>
                        <a:pt x="515" y="344"/>
                      </a:lnTo>
                      <a:lnTo>
                        <a:pt x="522" y="349"/>
                      </a:lnTo>
                      <a:lnTo>
                        <a:pt x="522" y="350"/>
                      </a:lnTo>
                      <a:lnTo>
                        <a:pt x="527" y="357"/>
                      </a:lnTo>
                      <a:lnTo>
                        <a:pt x="528" y="359"/>
                      </a:lnTo>
                      <a:lnTo>
                        <a:pt x="528" y="357"/>
                      </a:lnTo>
                      <a:lnTo>
                        <a:pt x="530" y="363"/>
                      </a:lnTo>
                      <a:lnTo>
                        <a:pt x="530" y="366"/>
                      </a:lnTo>
                      <a:lnTo>
                        <a:pt x="527" y="374"/>
                      </a:lnTo>
                      <a:lnTo>
                        <a:pt x="525" y="375"/>
                      </a:lnTo>
                      <a:lnTo>
                        <a:pt x="519" y="379"/>
                      </a:lnTo>
                      <a:lnTo>
                        <a:pt x="518" y="379"/>
                      </a:lnTo>
                      <a:lnTo>
                        <a:pt x="518" y="380"/>
                      </a:lnTo>
                      <a:lnTo>
                        <a:pt x="507" y="383"/>
                      </a:lnTo>
                      <a:lnTo>
                        <a:pt x="496" y="383"/>
                      </a:lnTo>
                      <a:lnTo>
                        <a:pt x="488" y="384"/>
                      </a:lnTo>
                      <a:lnTo>
                        <a:pt x="481" y="385"/>
                      </a:lnTo>
                      <a:lnTo>
                        <a:pt x="464" y="385"/>
                      </a:lnTo>
                      <a:lnTo>
                        <a:pt x="455" y="384"/>
                      </a:lnTo>
                      <a:lnTo>
                        <a:pt x="443" y="384"/>
                      </a:lnTo>
                      <a:lnTo>
                        <a:pt x="443" y="383"/>
                      </a:lnTo>
                      <a:lnTo>
                        <a:pt x="442" y="382"/>
                      </a:lnTo>
                      <a:lnTo>
                        <a:pt x="441" y="382"/>
                      </a:lnTo>
                      <a:lnTo>
                        <a:pt x="438" y="378"/>
                      </a:lnTo>
                      <a:lnTo>
                        <a:pt x="430" y="369"/>
                      </a:lnTo>
                      <a:lnTo>
                        <a:pt x="427" y="368"/>
                      </a:lnTo>
                      <a:lnTo>
                        <a:pt x="424" y="369"/>
                      </a:lnTo>
                      <a:lnTo>
                        <a:pt x="421" y="374"/>
                      </a:lnTo>
                      <a:lnTo>
                        <a:pt x="423" y="374"/>
                      </a:lnTo>
                      <a:lnTo>
                        <a:pt x="420" y="383"/>
                      </a:lnTo>
                      <a:lnTo>
                        <a:pt x="415" y="396"/>
                      </a:lnTo>
                      <a:lnTo>
                        <a:pt x="410" y="408"/>
                      </a:lnTo>
                      <a:lnTo>
                        <a:pt x="406" y="419"/>
                      </a:lnTo>
                      <a:lnTo>
                        <a:pt x="403" y="429"/>
                      </a:lnTo>
                      <a:lnTo>
                        <a:pt x="398" y="443"/>
                      </a:lnTo>
                      <a:lnTo>
                        <a:pt x="397" y="443"/>
                      </a:lnTo>
                      <a:lnTo>
                        <a:pt x="397" y="444"/>
                      </a:lnTo>
                      <a:lnTo>
                        <a:pt x="391" y="454"/>
                      </a:lnTo>
                      <a:lnTo>
                        <a:pt x="384" y="461"/>
                      </a:lnTo>
                      <a:lnTo>
                        <a:pt x="378" y="464"/>
                      </a:lnTo>
                      <a:lnTo>
                        <a:pt x="370" y="465"/>
                      </a:lnTo>
                      <a:lnTo>
                        <a:pt x="366" y="467"/>
                      </a:lnTo>
                      <a:lnTo>
                        <a:pt x="360" y="467"/>
                      </a:lnTo>
                      <a:lnTo>
                        <a:pt x="360" y="431"/>
                      </a:lnTo>
                      <a:lnTo>
                        <a:pt x="315" y="391"/>
                      </a:lnTo>
                      <a:lnTo>
                        <a:pt x="312" y="390"/>
                      </a:lnTo>
                      <a:lnTo>
                        <a:pt x="314" y="389"/>
                      </a:lnTo>
                      <a:lnTo>
                        <a:pt x="318" y="363"/>
                      </a:lnTo>
                      <a:lnTo>
                        <a:pt x="287" y="328"/>
                      </a:lnTo>
                      <a:lnTo>
                        <a:pt x="263" y="290"/>
                      </a:lnTo>
                      <a:lnTo>
                        <a:pt x="183" y="265"/>
                      </a:lnTo>
                      <a:lnTo>
                        <a:pt x="182" y="264"/>
                      </a:lnTo>
                      <a:lnTo>
                        <a:pt x="161" y="252"/>
                      </a:lnTo>
                      <a:lnTo>
                        <a:pt x="160" y="251"/>
                      </a:lnTo>
                      <a:lnTo>
                        <a:pt x="142" y="217"/>
                      </a:lnTo>
                      <a:lnTo>
                        <a:pt x="122" y="183"/>
                      </a:lnTo>
                      <a:lnTo>
                        <a:pt x="84" y="213"/>
                      </a:lnTo>
                      <a:lnTo>
                        <a:pt x="82" y="215"/>
                      </a:lnTo>
                      <a:lnTo>
                        <a:pt x="81" y="215"/>
                      </a:lnTo>
                      <a:lnTo>
                        <a:pt x="66" y="212"/>
                      </a:lnTo>
                      <a:lnTo>
                        <a:pt x="63" y="211"/>
                      </a:lnTo>
                      <a:lnTo>
                        <a:pt x="63" y="208"/>
                      </a:lnTo>
                      <a:lnTo>
                        <a:pt x="62" y="194"/>
                      </a:lnTo>
                      <a:lnTo>
                        <a:pt x="43" y="169"/>
                      </a:lnTo>
                      <a:lnTo>
                        <a:pt x="41" y="167"/>
                      </a:lnTo>
                      <a:lnTo>
                        <a:pt x="43" y="166"/>
                      </a:lnTo>
                      <a:lnTo>
                        <a:pt x="46" y="124"/>
                      </a:lnTo>
                      <a:lnTo>
                        <a:pt x="26" y="96"/>
                      </a:lnTo>
                      <a:lnTo>
                        <a:pt x="5" y="92"/>
                      </a:lnTo>
                      <a:lnTo>
                        <a:pt x="0" y="91"/>
                      </a:lnTo>
                      <a:lnTo>
                        <a:pt x="3" y="87"/>
                      </a:lnTo>
                      <a:lnTo>
                        <a:pt x="15" y="57"/>
                      </a:lnTo>
                      <a:lnTo>
                        <a:pt x="15" y="55"/>
                      </a:lnTo>
                      <a:lnTo>
                        <a:pt x="18" y="56"/>
                      </a:lnTo>
                      <a:lnTo>
                        <a:pt x="39" y="62"/>
                      </a:lnTo>
                      <a:lnTo>
                        <a:pt x="46" y="55"/>
                      </a:lnTo>
                      <a:lnTo>
                        <a:pt x="47" y="52"/>
                      </a:lnTo>
                      <a:lnTo>
                        <a:pt x="50" y="54"/>
                      </a:lnTo>
                      <a:lnTo>
                        <a:pt x="72" y="63"/>
                      </a:lnTo>
                      <a:lnTo>
                        <a:pt x="68" y="34"/>
                      </a:lnTo>
                      <a:lnTo>
                        <a:pt x="67" y="32"/>
                      </a:lnTo>
                      <a:lnTo>
                        <a:pt x="69" y="31"/>
                      </a:lnTo>
                      <a:lnTo>
                        <a:pt x="88" y="14"/>
                      </a:lnTo>
                      <a:lnTo>
                        <a:pt x="90" y="14"/>
                      </a:lnTo>
                      <a:lnTo>
                        <a:pt x="141" y="1"/>
                      </a:lnTo>
                      <a:lnTo>
                        <a:pt x="14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1" name="Freeform 78"/>
                <p:cNvSpPr>
                  <a:spLocks noEditPoints="1"/>
                </p:cNvSpPr>
                <p:nvPr/>
              </p:nvSpPr>
              <p:spPr bwMode="auto">
                <a:xfrm>
                  <a:off x="6442895" y="1448511"/>
                  <a:ext cx="1076325" cy="741363"/>
                </a:xfrm>
                <a:custGeom>
                  <a:avLst/>
                  <a:gdLst/>
                  <a:ahLst/>
                  <a:cxnLst>
                    <a:cxn ang="0">
                      <a:pos x="74" y="34"/>
                    </a:cxn>
                    <a:cxn ang="0">
                      <a:pos x="40" y="69"/>
                    </a:cxn>
                    <a:cxn ang="0">
                      <a:pos x="52" y="120"/>
                    </a:cxn>
                    <a:cxn ang="0">
                      <a:pos x="80" y="208"/>
                    </a:cxn>
                    <a:cxn ang="0">
                      <a:pos x="185" y="259"/>
                    </a:cxn>
                    <a:cxn ang="0">
                      <a:pos x="325" y="360"/>
                    </a:cxn>
                    <a:cxn ang="0">
                      <a:pos x="368" y="459"/>
                    </a:cxn>
                    <a:cxn ang="0">
                      <a:pos x="397" y="428"/>
                    </a:cxn>
                    <a:cxn ang="0">
                      <a:pos x="416" y="373"/>
                    </a:cxn>
                    <a:cxn ang="0">
                      <a:pos x="426" y="361"/>
                    </a:cxn>
                    <a:cxn ang="0">
                      <a:pos x="443" y="374"/>
                    </a:cxn>
                    <a:cxn ang="0">
                      <a:pos x="495" y="377"/>
                    </a:cxn>
                    <a:cxn ang="0">
                      <a:pos x="511" y="349"/>
                    </a:cxn>
                    <a:cxn ang="0">
                      <a:pos x="496" y="327"/>
                    </a:cxn>
                    <a:cxn ang="0">
                      <a:pos x="504" y="317"/>
                    </a:cxn>
                    <a:cxn ang="0">
                      <a:pos x="534" y="309"/>
                    </a:cxn>
                    <a:cxn ang="0">
                      <a:pos x="563" y="281"/>
                    </a:cxn>
                    <a:cxn ang="0">
                      <a:pos x="585" y="257"/>
                    </a:cxn>
                    <a:cxn ang="0">
                      <a:pos x="592" y="208"/>
                    </a:cxn>
                    <a:cxn ang="0">
                      <a:pos x="616" y="210"/>
                    </a:cxn>
                    <a:cxn ang="0">
                      <a:pos x="634" y="212"/>
                    </a:cxn>
                    <a:cxn ang="0">
                      <a:pos x="671" y="188"/>
                    </a:cxn>
                    <a:cxn ang="0">
                      <a:pos x="545" y="132"/>
                    </a:cxn>
                    <a:cxn ang="0">
                      <a:pos x="493" y="149"/>
                    </a:cxn>
                    <a:cxn ang="0">
                      <a:pos x="464" y="119"/>
                    </a:cxn>
                    <a:cxn ang="0">
                      <a:pos x="446" y="137"/>
                    </a:cxn>
                    <a:cxn ang="0">
                      <a:pos x="368" y="110"/>
                    </a:cxn>
                    <a:cxn ang="0">
                      <a:pos x="283" y="78"/>
                    </a:cxn>
                    <a:cxn ang="0">
                      <a:pos x="188" y="78"/>
                    </a:cxn>
                    <a:cxn ang="0">
                      <a:pos x="139" y="8"/>
                    </a:cxn>
                    <a:cxn ang="0">
                      <a:pos x="220" y="61"/>
                    </a:cxn>
                    <a:cxn ang="0">
                      <a:pos x="350" y="61"/>
                    </a:cxn>
                    <a:cxn ang="0">
                      <a:pos x="400" y="96"/>
                    </a:cxn>
                    <a:cxn ang="0">
                      <a:pos x="433" y="91"/>
                    </a:cxn>
                    <a:cxn ang="0">
                      <a:pos x="465" y="100"/>
                    </a:cxn>
                    <a:cxn ang="0">
                      <a:pos x="483" y="135"/>
                    </a:cxn>
                    <a:cxn ang="0">
                      <a:pos x="540" y="129"/>
                    </a:cxn>
                    <a:cxn ang="0">
                      <a:pos x="667" y="135"/>
                    </a:cxn>
                    <a:cxn ang="0">
                      <a:pos x="677" y="190"/>
                    </a:cxn>
                    <a:cxn ang="0">
                      <a:pos x="662" y="201"/>
                    </a:cxn>
                    <a:cxn ang="0">
                      <a:pos x="633" y="221"/>
                    </a:cxn>
                    <a:cxn ang="0">
                      <a:pos x="613" y="216"/>
                    </a:cxn>
                    <a:cxn ang="0">
                      <a:pos x="597" y="211"/>
                    </a:cxn>
                    <a:cxn ang="0">
                      <a:pos x="593" y="251"/>
                    </a:cxn>
                    <a:cxn ang="0">
                      <a:pos x="571" y="277"/>
                    </a:cxn>
                    <a:cxn ang="0">
                      <a:pos x="562" y="300"/>
                    </a:cxn>
                    <a:cxn ang="0">
                      <a:pos x="535" y="315"/>
                    </a:cxn>
                    <a:cxn ang="0">
                      <a:pos x="506" y="323"/>
                    </a:cxn>
                    <a:cxn ang="0">
                      <a:pos x="515" y="344"/>
                    </a:cxn>
                    <a:cxn ang="0">
                      <a:pos x="530" y="363"/>
                    </a:cxn>
                    <a:cxn ang="0">
                      <a:pos x="518" y="380"/>
                    </a:cxn>
                    <a:cxn ang="0">
                      <a:pos x="455" y="384"/>
                    </a:cxn>
                    <a:cxn ang="0">
                      <a:pos x="430" y="369"/>
                    </a:cxn>
                    <a:cxn ang="0">
                      <a:pos x="415" y="396"/>
                    </a:cxn>
                    <a:cxn ang="0">
                      <a:pos x="397" y="444"/>
                    </a:cxn>
                    <a:cxn ang="0">
                      <a:pos x="360" y="467"/>
                    </a:cxn>
                    <a:cxn ang="0">
                      <a:pos x="287" y="328"/>
                    </a:cxn>
                    <a:cxn ang="0">
                      <a:pos x="142" y="217"/>
                    </a:cxn>
                    <a:cxn ang="0">
                      <a:pos x="63" y="211"/>
                    </a:cxn>
                    <a:cxn ang="0">
                      <a:pos x="46" y="124"/>
                    </a:cxn>
                    <a:cxn ang="0">
                      <a:pos x="15" y="55"/>
                    </a:cxn>
                    <a:cxn ang="0">
                      <a:pos x="72" y="63"/>
                    </a:cxn>
                    <a:cxn ang="0">
                      <a:pos x="141" y="1"/>
                    </a:cxn>
                  </a:cxnLst>
                  <a:rect l="0" t="0" r="r" b="b"/>
                  <a:pathLst>
                    <a:path w="678" h="467">
                      <a:moveTo>
                        <a:pt x="456" y="95"/>
                      </a:moveTo>
                      <a:lnTo>
                        <a:pt x="458" y="98"/>
                      </a:lnTo>
                      <a:lnTo>
                        <a:pt x="456" y="95"/>
                      </a:lnTo>
                      <a:close/>
                      <a:moveTo>
                        <a:pt x="139" y="8"/>
                      </a:moveTo>
                      <a:lnTo>
                        <a:pt x="91" y="20"/>
                      </a:lnTo>
                      <a:lnTo>
                        <a:pt x="74" y="34"/>
                      </a:lnTo>
                      <a:lnTo>
                        <a:pt x="79" y="67"/>
                      </a:lnTo>
                      <a:lnTo>
                        <a:pt x="79" y="72"/>
                      </a:lnTo>
                      <a:lnTo>
                        <a:pt x="74" y="70"/>
                      </a:lnTo>
                      <a:lnTo>
                        <a:pt x="50" y="61"/>
                      </a:lnTo>
                      <a:lnTo>
                        <a:pt x="41" y="69"/>
                      </a:lnTo>
                      <a:lnTo>
                        <a:pt x="40" y="69"/>
                      </a:lnTo>
                      <a:lnTo>
                        <a:pt x="20" y="63"/>
                      </a:lnTo>
                      <a:lnTo>
                        <a:pt x="10" y="86"/>
                      </a:lnTo>
                      <a:lnTo>
                        <a:pt x="28" y="90"/>
                      </a:lnTo>
                      <a:lnTo>
                        <a:pt x="29" y="91"/>
                      </a:lnTo>
                      <a:lnTo>
                        <a:pt x="51" y="120"/>
                      </a:lnTo>
                      <a:lnTo>
                        <a:pt x="52" y="120"/>
                      </a:lnTo>
                      <a:lnTo>
                        <a:pt x="52" y="121"/>
                      </a:lnTo>
                      <a:lnTo>
                        <a:pt x="49" y="166"/>
                      </a:lnTo>
                      <a:lnTo>
                        <a:pt x="67" y="190"/>
                      </a:lnTo>
                      <a:lnTo>
                        <a:pt x="68" y="192"/>
                      </a:lnTo>
                      <a:lnTo>
                        <a:pt x="69" y="206"/>
                      </a:lnTo>
                      <a:lnTo>
                        <a:pt x="80" y="208"/>
                      </a:lnTo>
                      <a:lnTo>
                        <a:pt x="122" y="176"/>
                      </a:lnTo>
                      <a:lnTo>
                        <a:pt x="125" y="173"/>
                      </a:lnTo>
                      <a:lnTo>
                        <a:pt x="126" y="177"/>
                      </a:lnTo>
                      <a:lnTo>
                        <a:pt x="147" y="213"/>
                      </a:lnTo>
                      <a:lnTo>
                        <a:pt x="165" y="247"/>
                      </a:lnTo>
                      <a:lnTo>
                        <a:pt x="185" y="259"/>
                      </a:lnTo>
                      <a:lnTo>
                        <a:pt x="266" y="283"/>
                      </a:lnTo>
                      <a:lnTo>
                        <a:pt x="268" y="283"/>
                      </a:lnTo>
                      <a:lnTo>
                        <a:pt x="268" y="285"/>
                      </a:lnTo>
                      <a:lnTo>
                        <a:pt x="292" y="325"/>
                      </a:lnTo>
                      <a:lnTo>
                        <a:pt x="323" y="360"/>
                      </a:lnTo>
                      <a:lnTo>
                        <a:pt x="325" y="360"/>
                      </a:lnTo>
                      <a:lnTo>
                        <a:pt x="325" y="362"/>
                      </a:lnTo>
                      <a:lnTo>
                        <a:pt x="320" y="388"/>
                      </a:lnTo>
                      <a:lnTo>
                        <a:pt x="364" y="428"/>
                      </a:lnTo>
                      <a:lnTo>
                        <a:pt x="366" y="429"/>
                      </a:lnTo>
                      <a:lnTo>
                        <a:pt x="366" y="460"/>
                      </a:lnTo>
                      <a:lnTo>
                        <a:pt x="368" y="459"/>
                      </a:lnTo>
                      <a:lnTo>
                        <a:pt x="369" y="459"/>
                      </a:lnTo>
                      <a:lnTo>
                        <a:pt x="375" y="458"/>
                      </a:lnTo>
                      <a:lnTo>
                        <a:pt x="381" y="455"/>
                      </a:lnTo>
                      <a:lnTo>
                        <a:pt x="386" y="451"/>
                      </a:lnTo>
                      <a:lnTo>
                        <a:pt x="392" y="441"/>
                      </a:lnTo>
                      <a:lnTo>
                        <a:pt x="397" y="428"/>
                      </a:lnTo>
                      <a:lnTo>
                        <a:pt x="400" y="418"/>
                      </a:lnTo>
                      <a:lnTo>
                        <a:pt x="400" y="417"/>
                      </a:lnTo>
                      <a:lnTo>
                        <a:pt x="404" y="406"/>
                      </a:lnTo>
                      <a:lnTo>
                        <a:pt x="409" y="394"/>
                      </a:lnTo>
                      <a:lnTo>
                        <a:pt x="414" y="380"/>
                      </a:lnTo>
                      <a:lnTo>
                        <a:pt x="416" y="373"/>
                      </a:lnTo>
                      <a:lnTo>
                        <a:pt x="415" y="374"/>
                      </a:lnTo>
                      <a:lnTo>
                        <a:pt x="420" y="365"/>
                      </a:lnTo>
                      <a:lnTo>
                        <a:pt x="421" y="363"/>
                      </a:lnTo>
                      <a:lnTo>
                        <a:pt x="423" y="363"/>
                      </a:lnTo>
                      <a:lnTo>
                        <a:pt x="426" y="362"/>
                      </a:lnTo>
                      <a:lnTo>
                        <a:pt x="426" y="361"/>
                      </a:lnTo>
                      <a:lnTo>
                        <a:pt x="427" y="362"/>
                      </a:lnTo>
                      <a:lnTo>
                        <a:pt x="431" y="363"/>
                      </a:lnTo>
                      <a:lnTo>
                        <a:pt x="432" y="363"/>
                      </a:lnTo>
                      <a:lnTo>
                        <a:pt x="437" y="368"/>
                      </a:lnTo>
                      <a:lnTo>
                        <a:pt x="443" y="373"/>
                      </a:lnTo>
                      <a:lnTo>
                        <a:pt x="443" y="374"/>
                      </a:lnTo>
                      <a:lnTo>
                        <a:pt x="447" y="378"/>
                      </a:lnTo>
                      <a:lnTo>
                        <a:pt x="456" y="378"/>
                      </a:lnTo>
                      <a:lnTo>
                        <a:pt x="465" y="379"/>
                      </a:lnTo>
                      <a:lnTo>
                        <a:pt x="479" y="379"/>
                      </a:lnTo>
                      <a:lnTo>
                        <a:pt x="487" y="378"/>
                      </a:lnTo>
                      <a:lnTo>
                        <a:pt x="495" y="377"/>
                      </a:lnTo>
                      <a:lnTo>
                        <a:pt x="506" y="377"/>
                      </a:lnTo>
                      <a:lnTo>
                        <a:pt x="516" y="374"/>
                      </a:lnTo>
                      <a:lnTo>
                        <a:pt x="521" y="371"/>
                      </a:lnTo>
                      <a:lnTo>
                        <a:pt x="524" y="365"/>
                      </a:lnTo>
                      <a:lnTo>
                        <a:pt x="517" y="354"/>
                      </a:lnTo>
                      <a:lnTo>
                        <a:pt x="511" y="349"/>
                      </a:lnTo>
                      <a:lnTo>
                        <a:pt x="510" y="349"/>
                      </a:lnTo>
                      <a:lnTo>
                        <a:pt x="504" y="342"/>
                      </a:lnTo>
                      <a:lnTo>
                        <a:pt x="499" y="334"/>
                      </a:lnTo>
                      <a:lnTo>
                        <a:pt x="498" y="332"/>
                      </a:lnTo>
                      <a:lnTo>
                        <a:pt x="499" y="333"/>
                      </a:lnTo>
                      <a:lnTo>
                        <a:pt x="496" y="327"/>
                      </a:lnTo>
                      <a:lnTo>
                        <a:pt x="495" y="326"/>
                      </a:lnTo>
                      <a:lnTo>
                        <a:pt x="496" y="325"/>
                      </a:lnTo>
                      <a:lnTo>
                        <a:pt x="499" y="321"/>
                      </a:lnTo>
                      <a:lnTo>
                        <a:pt x="499" y="320"/>
                      </a:lnTo>
                      <a:lnTo>
                        <a:pt x="500" y="320"/>
                      </a:lnTo>
                      <a:lnTo>
                        <a:pt x="504" y="317"/>
                      </a:lnTo>
                      <a:lnTo>
                        <a:pt x="505" y="317"/>
                      </a:lnTo>
                      <a:lnTo>
                        <a:pt x="511" y="316"/>
                      </a:lnTo>
                      <a:lnTo>
                        <a:pt x="524" y="314"/>
                      </a:lnTo>
                      <a:lnTo>
                        <a:pt x="533" y="309"/>
                      </a:lnTo>
                      <a:lnTo>
                        <a:pt x="534" y="308"/>
                      </a:lnTo>
                      <a:lnTo>
                        <a:pt x="534" y="309"/>
                      </a:lnTo>
                      <a:lnTo>
                        <a:pt x="544" y="305"/>
                      </a:lnTo>
                      <a:lnTo>
                        <a:pt x="552" y="299"/>
                      </a:lnTo>
                      <a:lnTo>
                        <a:pt x="559" y="296"/>
                      </a:lnTo>
                      <a:lnTo>
                        <a:pt x="562" y="292"/>
                      </a:lnTo>
                      <a:lnTo>
                        <a:pt x="562" y="287"/>
                      </a:lnTo>
                      <a:lnTo>
                        <a:pt x="563" y="281"/>
                      </a:lnTo>
                      <a:lnTo>
                        <a:pt x="563" y="280"/>
                      </a:lnTo>
                      <a:lnTo>
                        <a:pt x="565" y="274"/>
                      </a:lnTo>
                      <a:lnTo>
                        <a:pt x="567" y="273"/>
                      </a:lnTo>
                      <a:lnTo>
                        <a:pt x="573" y="269"/>
                      </a:lnTo>
                      <a:lnTo>
                        <a:pt x="580" y="263"/>
                      </a:lnTo>
                      <a:lnTo>
                        <a:pt x="585" y="257"/>
                      </a:lnTo>
                      <a:lnTo>
                        <a:pt x="587" y="250"/>
                      </a:lnTo>
                      <a:lnTo>
                        <a:pt x="590" y="230"/>
                      </a:lnTo>
                      <a:lnTo>
                        <a:pt x="591" y="218"/>
                      </a:lnTo>
                      <a:lnTo>
                        <a:pt x="592" y="210"/>
                      </a:lnTo>
                      <a:lnTo>
                        <a:pt x="591" y="210"/>
                      </a:lnTo>
                      <a:lnTo>
                        <a:pt x="592" y="208"/>
                      </a:lnTo>
                      <a:lnTo>
                        <a:pt x="594" y="204"/>
                      </a:lnTo>
                      <a:lnTo>
                        <a:pt x="596" y="202"/>
                      </a:lnTo>
                      <a:lnTo>
                        <a:pt x="604" y="202"/>
                      </a:lnTo>
                      <a:lnTo>
                        <a:pt x="610" y="205"/>
                      </a:lnTo>
                      <a:lnTo>
                        <a:pt x="611" y="205"/>
                      </a:lnTo>
                      <a:lnTo>
                        <a:pt x="616" y="210"/>
                      </a:lnTo>
                      <a:lnTo>
                        <a:pt x="620" y="212"/>
                      </a:lnTo>
                      <a:lnTo>
                        <a:pt x="621" y="212"/>
                      </a:lnTo>
                      <a:lnTo>
                        <a:pt x="625" y="216"/>
                      </a:lnTo>
                      <a:lnTo>
                        <a:pt x="627" y="216"/>
                      </a:lnTo>
                      <a:lnTo>
                        <a:pt x="631" y="215"/>
                      </a:lnTo>
                      <a:lnTo>
                        <a:pt x="634" y="212"/>
                      </a:lnTo>
                      <a:lnTo>
                        <a:pt x="639" y="210"/>
                      </a:lnTo>
                      <a:lnTo>
                        <a:pt x="644" y="206"/>
                      </a:lnTo>
                      <a:lnTo>
                        <a:pt x="651" y="201"/>
                      </a:lnTo>
                      <a:lnTo>
                        <a:pt x="660" y="196"/>
                      </a:lnTo>
                      <a:lnTo>
                        <a:pt x="666" y="192"/>
                      </a:lnTo>
                      <a:lnTo>
                        <a:pt x="671" y="188"/>
                      </a:lnTo>
                      <a:lnTo>
                        <a:pt x="672" y="149"/>
                      </a:lnTo>
                      <a:lnTo>
                        <a:pt x="666" y="141"/>
                      </a:lnTo>
                      <a:lnTo>
                        <a:pt x="644" y="142"/>
                      </a:lnTo>
                      <a:lnTo>
                        <a:pt x="603" y="129"/>
                      </a:lnTo>
                      <a:lnTo>
                        <a:pt x="568" y="115"/>
                      </a:lnTo>
                      <a:lnTo>
                        <a:pt x="545" y="132"/>
                      </a:lnTo>
                      <a:lnTo>
                        <a:pt x="538" y="162"/>
                      </a:lnTo>
                      <a:lnTo>
                        <a:pt x="536" y="162"/>
                      </a:lnTo>
                      <a:lnTo>
                        <a:pt x="536" y="164"/>
                      </a:lnTo>
                      <a:lnTo>
                        <a:pt x="521" y="179"/>
                      </a:lnTo>
                      <a:lnTo>
                        <a:pt x="519" y="177"/>
                      </a:lnTo>
                      <a:lnTo>
                        <a:pt x="493" y="149"/>
                      </a:lnTo>
                      <a:lnTo>
                        <a:pt x="490" y="147"/>
                      </a:lnTo>
                      <a:lnTo>
                        <a:pt x="479" y="139"/>
                      </a:lnTo>
                      <a:lnTo>
                        <a:pt x="475" y="136"/>
                      </a:lnTo>
                      <a:lnTo>
                        <a:pt x="467" y="129"/>
                      </a:lnTo>
                      <a:lnTo>
                        <a:pt x="466" y="125"/>
                      </a:lnTo>
                      <a:lnTo>
                        <a:pt x="464" y="119"/>
                      </a:lnTo>
                      <a:lnTo>
                        <a:pt x="461" y="109"/>
                      </a:lnTo>
                      <a:lnTo>
                        <a:pt x="459" y="101"/>
                      </a:lnTo>
                      <a:lnTo>
                        <a:pt x="456" y="95"/>
                      </a:lnTo>
                      <a:lnTo>
                        <a:pt x="456" y="93"/>
                      </a:lnTo>
                      <a:lnTo>
                        <a:pt x="441" y="97"/>
                      </a:lnTo>
                      <a:lnTo>
                        <a:pt x="446" y="137"/>
                      </a:lnTo>
                      <a:lnTo>
                        <a:pt x="446" y="141"/>
                      </a:lnTo>
                      <a:lnTo>
                        <a:pt x="424" y="141"/>
                      </a:lnTo>
                      <a:lnTo>
                        <a:pt x="423" y="139"/>
                      </a:lnTo>
                      <a:lnTo>
                        <a:pt x="398" y="103"/>
                      </a:lnTo>
                      <a:lnTo>
                        <a:pt x="372" y="110"/>
                      </a:lnTo>
                      <a:lnTo>
                        <a:pt x="368" y="110"/>
                      </a:lnTo>
                      <a:lnTo>
                        <a:pt x="368" y="108"/>
                      </a:lnTo>
                      <a:lnTo>
                        <a:pt x="361" y="83"/>
                      </a:lnTo>
                      <a:lnTo>
                        <a:pt x="349" y="67"/>
                      </a:lnTo>
                      <a:lnTo>
                        <a:pt x="287" y="79"/>
                      </a:lnTo>
                      <a:lnTo>
                        <a:pt x="285" y="79"/>
                      </a:lnTo>
                      <a:lnTo>
                        <a:pt x="283" y="78"/>
                      </a:lnTo>
                      <a:lnTo>
                        <a:pt x="264" y="52"/>
                      </a:lnTo>
                      <a:lnTo>
                        <a:pt x="248" y="67"/>
                      </a:lnTo>
                      <a:lnTo>
                        <a:pt x="247" y="68"/>
                      </a:lnTo>
                      <a:lnTo>
                        <a:pt x="246" y="68"/>
                      </a:lnTo>
                      <a:lnTo>
                        <a:pt x="222" y="67"/>
                      </a:lnTo>
                      <a:lnTo>
                        <a:pt x="188" y="78"/>
                      </a:lnTo>
                      <a:lnTo>
                        <a:pt x="185" y="78"/>
                      </a:lnTo>
                      <a:lnTo>
                        <a:pt x="184" y="77"/>
                      </a:lnTo>
                      <a:lnTo>
                        <a:pt x="151" y="40"/>
                      </a:lnTo>
                      <a:lnTo>
                        <a:pt x="150" y="39"/>
                      </a:lnTo>
                      <a:lnTo>
                        <a:pt x="151" y="39"/>
                      </a:lnTo>
                      <a:lnTo>
                        <a:pt x="139" y="8"/>
                      </a:lnTo>
                      <a:close/>
                      <a:moveTo>
                        <a:pt x="143" y="0"/>
                      </a:moveTo>
                      <a:lnTo>
                        <a:pt x="144" y="3"/>
                      </a:lnTo>
                      <a:lnTo>
                        <a:pt x="157" y="37"/>
                      </a:lnTo>
                      <a:lnTo>
                        <a:pt x="156" y="37"/>
                      </a:lnTo>
                      <a:lnTo>
                        <a:pt x="188" y="72"/>
                      </a:lnTo>
                      <a:lnTo>
                        <a:pt x="220" y="61"/>
                      </a:lnTo>
                      <a:lnTo>
                        <a:pt x="245" y="62"/>
                      </a:lnTo>
                      <a:lnTo>
                        <a:pt x="263" y="45"/>
                      </a:lnTo>
                      <a:lnTo>
                        <a:pt x="264" y="43"/>
                      </a:lnTo>
                      <a:lnTo>
                        <a:pt x="266" y="46"/>
                      </a:lnTo>
                      <a:lnTo>
                        <a:pt x="287" y="73"/>
                      </a:lnTo>
                      <a:lnTo>
                        <a:pt x="350" y="61"/>
                      </a:lnTo>
                      <a:lnTo>
                        <a:pt x="351" y="60"/>
                      </a:lnTo>
                      <a:lnTo>
                        <a:pt x="352" y="62"/>
                      </a:lnTo>
                      <a:lnTo>
                        <a:pt x="366" y="79"/>
                      </a:lnTo>
                      <a:lnTo>
                        <a:pt x="367" y="80"/>
                      </a:lnTo>
                      <a:lnTo>
                        <a:pt x="373" y="103"/>
                      </a:lnTo>
                      <a:lnTo>
                        <a:pt x="400" y="96"/>
                      </a:lnTo>
                      <a:lnTo>
                        <a:pt x="401" y="95"/>
                      </a:lnTo>
                      <a:lnTo>
                        <a:pt x="402" y="97"/>
                      </a:lnTo>
                      <a:lnTo>
                        <a:pt x="426" y="135"/>
                      </a:lnTo>
                      <a:lnTo>
                        <a:pt x="439" y="135"/>
                      </a:lnTo>
                      <a:lnTo>
                        <a:pt x="435" y="95"/>
                      </a:lnTo>
                      <a:lnTo>
                        <a:pt x="433" y="91"/>
                      </a:lnTo>
                      <a:lnTo>
                        <a:pt x="437" y="91"/>
                      </a:lnTo>
                      <a:lnTo>
                        <a:pt x="458" y="87"/>
                      </a:lnTo>
                      <a:lnTo>
                        <a:pt x="460" y="86"/>
                      </a:lnTo>
                      <a:lnTo>
                        <a:pt x="465" y="98"/>
                      </a:lnTo>
                      <a:lnTo>
                        <a:pt x="464" y="97"/>
                      </a:lnTo>
                      <a:lnTo>
                        <a:pt x="465" y="100"/>
                      </a:lnTo>
                      <a:lnTo>
                        <a:pt x="470" y="116"/>
                      </a:lnTo>
                      <a:lnTo>
                        <a:pt x="472" y="123"/>
                      </a:lnTo>
                      <a:lnTo>
                        <a:pt x="471" y="120"/>
                      </a:lnTo>
                      <a:lnTo>
                        <a:pt x="473" y="125"/>
                      </a:lnTo>
                      <a:lnTo>
                        <a:pt x="478" y="131"/>
                      </a:lnTo>
                      <a:lnTo>
                        <a:pt x="483" y="135"/>
                      </a:lnTo>
                      <a:lnTo>
                        <a:pt x="494" y="142"/>
                      </a:lnTo>
                      <a:lnTo>
                        <a:pt x="522" y="170"/>
                      </a:lnTo>
                      <a:lnTo>
                        <a:pt x="531" y="160"/>
                      </a:lnTo>
                      <a:lnTo>
                        <a:pt x="539" y="131"/>
                      </a:lnTo>
                      <a:lnTo>
                        <a:pt x="539" y="130"/>
                      </a:lnTo>
                      <a:lnTo>
                        <a:pt x="540" y="129"/>
                      </a:lnTo>
                      <a:lnTo>
                        <a:pt x="567" y="109"/>
                      </a:lnTo>
                      <a:lnTo>
                        <a:pt x="568" y="108"/>
                      </a:lnTo>
                      <a:lnTo>
                        <a:pt x="569" y="109"/>
                      </a:lnTo>
                      <a:lnTo>
                        <a:pt x="604" y="123"/>
                      </a:lnTo>
                      <a:lnTo>
                        <a:pt x="645" y="136"/>
                      </a:lnTo>
                      <a:lnTo>
                        <a:pt x="667" y="135"/>
                      </a:lnTo>
                      <a:lnTo>
                        <a:pt x="667" y="137"/>
                      </a:lnTo>
                      <a:lnTo>
                        <a:pt x="669" y="136"/>
                      </a:lnTo>
                      <a:lnTo>
                        <a:pt x="677" y="146"/>
                      </a:lnTo>
                      <a:lnTo>
                        <a:pt x="678" y="146"/>
                      </a:lnTo>
                      <a:lnTo>
                        <a:pt x="678" y="147"/>
                      </a:lnTo>
                      <a:lnTo>
                        <a:pt x="677" y="190"/>
                      </a:lnTo>
                      <a:lnTo>
                        <a:pt x="675" y="194"/>
                      </a:lnTo>
                      <a:lnTo>
                        <a:pt x="673" y="194"/>
                      </a:lnTo>
                      <a:lnTo>
                        <a:pt x="669" y="196"/>
                      </a:lnTo>
                      <a:lnTo>
                        <a:pt x="663" y="201"/>
                      </a:lnTo>
                      <a:lnTo>
                        <a:pt x="665" y="200"/>
                      </a:lnTo>
                      <a:lnTo>
                        <a:pt x="662" y="201"/>
                      </a:lnTo>
                      <a:lnTo>
                        <a:pt x="648" y="211"/>
                      </a:lnTo>
                      <a:lnTo>
                        <a:pt x="643" y="215"/>
                      </a:lnTo>
                      <a:lnTo>
                        <a:pt x="642" y="216"/>
                      </a:lnTo>
                      <a:lnTo>
                        <a:pt x="634" y="219"/>
                      </a:lnTo>
                      <a:lnTo>
                        <a:pt x="633" y="219"/>
                      </a:lnTo>
                      <a:lnTo>
                        <a:pt x="633" y="221"/>
                      </a:lnTo>
                      <a:lnTo>
                        <a:pt x="628" y="222"/>
                      </a:lnTo>
                      <a:lnTo>
                        <a:pt x="621" y="222"/>
                      </a:lnTo>
                      <a:lnTo>
                        <a:pt x="621" y="221"/>
                      </a:lnTo>
                      <a:lnTo>
                        <a:pt x="617" y="217"/>
                      </a:lnTo>
                      <a:lnTo>
                        <a:pt x="617" y="218"/>
                      </a:lnTo>
                      <a:lnTo>
                        <a:pt x="613" y="216"/>
                      </a:lnTo>
                      <a:lnTo>
                        <a:pt x="613" y="215"/>
                      </a:lnTo>
                      <a:lnTo>
                        <a:pt x="608" y="210"/>
                      </a:lnTo>
                      <a:lnTo>
                        <a:pt x="608" y="211"/>
                      </a:lnTo>
                      <a:lnTo>
                        <a:pt x="602" y="208"/>
                      </a:lnTo>
                      <a:lnTo>
                        <a:pt x="598" y="208"/>
                      </a:lnTo>
                      <a:lnTo>
                        <a:pt x="597" y="211"/>
                      </a:lnTo>
                      <a:lnTo>
                        <a:pt x="598" y="211"/>
                      </a:lnTo>
                      <a:lnTo>
                        <a:pt x="597" y="219"/>
                      </a:lnTo>
                      <a:lnTo>
                        <a:pt x="596" y="230"/>
                      </a:lnTo>
                      <a:lnTo>
                        <a:pt x="594" y="234"/>
                      </a:lnTo>
                      <a:lnTo>
                        <a:pt x="596" y="231"/>
                      </a:lnTo>
                      <a:lnTo>
                        <a:pt x="593" y="251"/>
                      </a:lnTo>
                      <a:lnTo>
                        <a:pt x="591" y="259"/>
                      </a:lnTo>
                      <a:lnTo>
                        <a:pt x="590" y="259"/>
                      </a:lnTo>
                      <a:lnTo>
                        <a:pt x="590" y="261"/>
                      </a:lnTo>
                      <a:lnTo>
                        <a:pt x="585" y="268"/>
                      </a:lnTo>
                      <a:lnTo>
                        <a:pt x="576" y="274"/>
                      </a:lnTo>
                      <a:lnTo>
                        <a:pt x="571" y="277"/>
                      </a:lnTo>
                      <a:lnTo>
                        <a:pt x="569" y="282"/>
                      </a:lnTo>
                      <a:lnTo>
                        <a:pt x="568" y="288"/>
                      </a:lnTo>
                      <a:lnTo>
                        <a:pt x="568" y="294"/>
                      </a:lnTo>
                      <a:lnTo>
                        <a:pt x="567" y="296"/>
                      </a:lnTo>
                      <a:lnTo>
                        <a:pt x="563" y="300"/>
                      </a:lnTo>
                      <a:lnTo>
                        <a:pt x="562" y="300"/>
                      </a:lnTo>
                      <a:lnTo>
                        <a:pt x="562" y="302"/>
                      </a:lnTo>
                      <a:lnTo>
                        <a:pt x="554" y="305"/>
                      </a:lnTo>
                      <a:lnTo>
                        <a:pt x="547" y="310"/>
                      </a:lnTo>
                      <a:lnTo>
                        <a:pt x="546" y="310"/>
                      </a:lnTo>
                      <a:lnTo>
                        <a:pt x="546" y="311"/>
                      </a:lnTo>
                      <a:lnTo>
                        <a:pt x="535" y="315"/>
                      </a:lnTo>
                      <a:lnTo>
                        <a:pt x="535" y="314"/>
                      </a:lnTo>
                      <a:lnTo>
                        <a:pt x="527" y="319"/>
                      </a:lnTo>
                      <a:lnTo>
                        <a:pt x="525" y="320"/>
                      </a:lnTo>
                      <a:lnTo>
                        <a:pt x="527" y="320"/>
                      </a:lnTo>
                      <a:lnTo>
                        <a:pt x="512" y="322"/>
                      </a:lnTo>
                      <a:lnTo>
                        <a:pt x="506" y="323"/>
                      </a:lnTo>
                      <a:lnTo>
                        <a:pt x="504" y="325"/>
                      </a:lnTo>
                      <a:lnTo>
                        <a:pt x="502" y="326"/>
                      </a:lnTo>
                      <a:lnTo>
                        <a:pt x="505" y="331"/>
                      </a:lnTo>
                      <a:lnTo>
                        <a:pt x="504" y="331"/>
                      </a:lnTo>
                      <a:lnTo>
                        <a:pt x="508" y="338"/>
                      </a:lnTo>
                      <a:lnTo>
                        <a:pt x="515" y="344"/>
                      </a:lnTo>
                      <a:lnTo>
                        <a:pt x="522" y="349"/>
                      </a:lnTo>
                      <a:lnTo>
                        <a:pt x="522" y="350"/>
                      </a:lnTo>
                      <a:lnTo>
                        <a:pt x="527" y="357"/>
                      </a:lnTo>
                      <a:lnTo>
                        <a:pt x="528" y="359"/>
                      </a:lnTo>
                      <a:lnTo>
                        <a:pt x="528" y="357"/>
                      </a:lnTo>
                      <a:lnTo>
                        <a:pt x="530" y="363"/>
                      </a:lnTo>
                      <a:lnTo>
                        <a:pt x="530" y="366"/>
                      </a:lnTo>
                      <a:lnTo>
                        <a:pt x="527" y="374"/>
                      </a:lnTo>
                      <a:lnTo>
                        <a:pt x="525" y="375"/>
                      </a:lnTo>
                      <a:lnTo>
                        <a:pt x="519" y="379"/>
                      </a:lnTo>
                      <a:lnTo>
                        <a:pt x="518" y="379"/>
                      </a:lnTo>
                      <a:lnTo>
                        <a:pt x="518" y="380"/>
                      </a:lnTo>
                      <a:lnTo>
                        <a:pt x="507" y="383"/>
                      </a:lnTo>
                      <a:lnTo>
                        <a:pt x="496" y="383"/>
                      </a:lnTo>
                      <a:lnTo>
                        <a:pt x="488" y="384"/>
                      </a:lnTo>
                      <a:lnTo>
                        <a:pt x="481" y="385"/>
                      </a:lnTo>
                      <a:lnTo>
                        <a:pt x="464" y="385"/>
                      </a:lnTo>
                      <a:lnTo>
                        <a:pt x="455" y="384"/>
                      </a:lnTo>
                      <a:lnTo>
                        <a:pt x="443" y="384"/>
                      </a:lnTo>
                      <a:lnTo>
                        <a:pt x="443" y="383"/>
                      </a:lnTo>
                      <a:lnTo>
                        <a:pt x="442" y="382"/>
                      </a:lnTo>
                      <a:lnTo>
                        <a:pt x="441" y="382"/>
                      </a:lnTo>
                      <a:lnTo>
                        <a:pt x="438" y="378"/>
                      </a:lnTo>
                      <a:lnTo>
                        <a:pt x="430" y="369"/>
                      </a:lnTo>
                      <a:lnTo>
                        <a:pt x="427" y="368"/>
                      </a:lnTo>
                      <a:lnTo>
                        <a:pt x="424" y="369"/>
                      </a:lnTo>
                      <a:lnTo>
                        <a:pt x="421" y="374"/>
                      </a:lnTo>
                      <a:lnTo>
                        <a:pt x="423" y="374"/>
                      </a:lnTo>
                      <a:lnTo>
                        <a:pt x="420" y="383"/>
                      </a:lnTo>
                      <a:lnTo>
                        <a:pt x="415" y="396"/>
                      </a:lnTo>
                      <a:lnTo>
                        <a:pt x="410" y="408"/>
                      </a:lnTo>
                      <a:lnTo>
                        <a:pt x="406" y="419"/>
                      </a:lnTo>
                      <a:lnTo>
                        <a:pt x="403" y="429"/>
                      </a:lnTo>
                      <a:lnTo>
                        <a:pt x="398" y="443"/>
                      </a:lnTo>
                      <a:lnTo>
                        <a:pt x="397" y="443"/>
                      </a:lnTo>
                      <a:lnTo>
                        <a:pt x="397" y="444"/>
                      </a:lnTo>
                      <a:lnTo>
                        <a:pt x="391" y="454"/>
                      </a:lnTo>
                      <a:lnTo>
                        <a:pt x="384" y="461"/>
                      </a:lnTo>
                      <a:lnTo>
                        <a:pt x="378" y="464"/>
                      </a:lnTo>
                      <a:lnTo>
                        <a:pt x="370" y="465"/>
                      </a:lnTo>
                      <a:lnTo>
                        <a:pt x="366" y="467"/>
                      </a:lnTo>
                      <a:lnTo>
                        <a:pt x="360" y="467"/>
                      </a:lnTo>
                      <a:lnTo>
                        <a:pt x="360" y="431"/>
                      </a:lnTo>
                      <a:lnTo>
                        <a:pt x="315" y="391"/>
                      </a:lnTo>
                      <a:lnTo>
                        <a:pt x="312" y="390"/>
                      </a:lnTo>
                      <a:lnTo>
                        <a:pt x="314" y="389"/>
                      </a:lnTo>
                      <a:lnTo>
                        <a:pt x="318" y="363"/>
                      </a:lnTo>
                      <a:lnTo>
                        <a:pt x="287" y="328"/>
                      </a:lnTo>
                      <a:lnTo>
                        <a:pt x="263" y="290"/>
                      </a:lnTo>
                      <a:lnTo>
                        <a:pt x="183" y="265"/>
                      </a:lnTo>
                      <a:lnTo>
                        <a:pt x="182" y="264"/>
                      </a:lnTo>
                      <a:lnTo>
                        <a:pt x="161" y="252"/>
                      </a:lnTo>
                      <a:lnTo>
                        <a:pt x="160" y="251"/>
                      </a:lnTo>
                      <a:lnTo>
                        <a:pt x="142" y="217"/>
                      </a:lnTo>
                      <a:lnTo>
                        <a:pt x="122" y="183"/>
                      </a:lnTo>
                      <a:lnTo>
                        <a:pt x="84" y="213"/>
                      </a:lnTo>
                      <a:lnTo>
                        <a:pt x="82" y="215"/>
                      </a:lnTo>
                      <a:lnTo>
                        <a:pt x="81" y="215"/>
                      </a:lnTo>
                      <a:lnTo>
                        <a:pt x="66" y="212"/>
                      </a:lnTo>
                      <a:lnTo>
                        <a:pt x="63" y="211"/>
                      </a:lnTo>
                      <a:lnTo>
                        <a:pt x="63" y="208"/>
                      </a:lnTo>
                      <a:lnTo>
                        <a:pt x="62" y="194"/>
                      </a:lnTo>
                      <a:lnTo>
                        <a:pt x="43" y="169"/>
                      </a:lnTo>
                      <a:lnTo>
                        <a:pt x="41" y="167"/>
                      </a:lnTo>
                      <a:lnTo>
                        <a:pt x="43" y="166"/>
                      </a:lnTo>
                      <a:lnTo>
                        <a:pt x="46" y="124"/>
                      </a:lnTo>
                      <a:lnTo>
                        <a:pt x="26" y="96"/>
                      </a:lnTo>
                      <a:lnTo>
                        <a:pt x="5" y="92"/>
                      </a:lnTo>
                      <a:lnTo>
                        <a:pt x="0" y="91"/>
                      </a:lnTo>
                      <a:lnTo>
                        <a:pt x="3" y="87"/>
                      </a:lnTo>
                      <a:lnTo>
                        <a:pt x="15" y="57"/>
                      </a:lnTo>
                      <a:lnTo>
                        <a:pt x="15" y="55"/>
                      </a:lnTo>
                      <a:lnTo>
                        <a:pt x="18" y="56"/>
                      </a:lnTo>
                      <a:lnTo>
                        <a:pt x="39" y="62"/>
                      </a:lnTo>
                      <a:lnTo>
                        <a:pt x="46" y="55"/>
                      </a:lnTo>
                      <a:lnTo>
                        <a:pt x="47" y="52"/>
                      </a:lnTo>
                      <a:lnTo>
                        <a:pt x="50" y="54"/>
                      </a:lnTo>
                      <a:lnTo>
                        <a:pt x="72" y="63"/>
                      </a:lnTo>
                      <a:lnTo>
                        <a:pt x="68" y="34"/>
                      </a:lnTo>
                      <a:lnTo>
                        <a:pt x="67" y="32"/>
                      </a:lnTo>
                      <a:lnTo>
                        <a:pt x="69" y="31"/>
                      </a:lnTo>
                      <a:lnTo>
                        <a:pt x="88" y="14"/>
                      </a:lnTo>
                      <a:lnTo>
                        <a:pt x="90" y="14"/>
                      </a:lnTo>
                      <a:lnTo>
                        <a:pt x="141" y="1"/>
                      </a:lnTo>
                      <a:lnTo>
                        <a:pt x="14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2" name="Freeform 79"/>
                <p:cNvSpPr>
                  <a:spLocks/>
                </p:cNvSpPr>
                <p:nvPr/>
              </p:nvSpPr>
              <p:spPr bwMode="auto">
                <a:xfrm>
                  <a:off x="6214295" y="407111"/>
                  <a:ext cx="1454150" cy="1319213"/>
                </a:xfrm>
                <a:custGeom>
                  <a:avLst/>
                  <a:gdLst/>
                  <a:ahLst/>
                  <a:cxnLst>
                    <a:cxn ang="0">
                      <a:pos x="156" y="14"/>
                    </a:cxn>
                    <a:cxn ang="0">
                      <a:pos x="206" y="12"/>
                    </a:cxn>
                    <a:cxn ang="0">
                      <a:pos x="252" y="28"/>
                    </a:cxn>
                    <a:cxn ang="0">
                      <a:pos x="293" y="77"/>
                    </a:cxn>
                    <a:cxn ang="0">
                      <a:pos x="326" y="124"/>
                    </a:cxn>
                    <a:cxn ang="0">
                      <a:pos x="358" y="173"/>
                    </a:cxn>
                    <a:cxn ang="0">
                      <a:pos x="380" y="206"/>
                    </a:cxn>
                    <a:cxn ang="0">
                      <a:pos x="400" y="237"/>
                    </a:cxn>
                    <a:cxn ang="0">
                      <a:pos x="424" y="281"/>
                    </a:cxn>
                    <a:cxn ang="0">
                      <a:pos x="459" y="303"/>
                    </a:cxn>
                    <a:cxn ang="0">
                      <a:pos x="501" y="296"/>
                    </a:cxn>
                    <a:cxn ang="0">
                      <a:pos x="548" y="300"/>
                    </a:cxn>
                    <a:cxn ang="0">
                      <a:pos x="588" y="319"/>
                    </a:cxn>
                    <a:cxn ang="0">
                      <a:pos x="621" y="331"/>
                    </a:cxn>
                    <a:cxn ang="0">
                      <a:pos x="633" y="328"/>
                    </a:cxn>
                    <a:cxn ang="0">
                      <a:pos x="645" y="360"/>
                    </a:cxn>
                    <a:cxn ang="0">
                      <a:pos x="662" y="391"/>
                    </a:cxn>
                    <a:cxn ang="0">
                      <a:pos x="686" y="415"/>
                    </a:cxn>
                    <a:cxn ang="0">
                      <a:pos x="718" y="414"/>
                    </a:cxn>
                    <a:cxn ang="0">
                      <a:pos x="778" y="385"/>
                    </a:cxn>
                    <a:cxn ang="0">
                      <a:pos x="813" y="343"/>
                    </a:cxn>
                    <a:cxn ang="0">
                      <a:pos x="851" y="313"/>
                    </a:cxn>
                    <a:cxn ang="0">
                      <a:pos x="887" y="298"/>
                    </a:cxn>
                    <a:cxn ang="0">
                      <a:pos x="892" y="329"/>
                    </a:cxn>
                    <a:cxn ang="0">
                      <a:pos x="911" y="352"/>
                    </a:cxn>
                    <a:cxn ang="0">
                      <a:pos x="898" y="389"/>
                    </a:cxn>
                    <a:cxn ang="0">
                      <a:pos x="887" y="407"/>
                    </a:cxn>
                    <a:cxn ang="0">
                      <a:pos x="915" y="438"/>
                    </a:cxn>
                    <a:cxn ang="0">
                      <a:pos x="914" y="499"/>
                    </a:cxn>
                    <a:cxn ang="0">
                      <a:pos x="903" y="546"/>
                    </a:cxn>
                    <a:cxn ang="0">
                      <a:pos x="887" y="602"/>
                    </a:cxn>
                    <a:cxn ang="0">
                      <a:pos x="887" y="625"/>
                    </a:cxn>
                    <a:cxn ang="0">
                      <a:pos x="813" y="624"/>
                    </a:cxn>
                    <a:cxn ang="0">
                      <a:pos x="796" y="631"/>
                    </a:cxn>
                    <a:cxn ang="0">
                      <a:pos x="776" y="665"/>
                    </a:cxn>
                    <a:cxn ang="0">
                      <a:pos x="769" y="691"/>
                    </a:cxn>
                    <a:cxn ang="0">
                      <a:pos x="792" y="728"/>
                    </a:cxn>
                    <a:cxn ang="0">
                      <a:pos x="804" y="769"/>
                    </a:cxn>
                    <a:cxn ang="0">
                      <a:pos x="811" y="792"/>
                    </a:cxn>
                    <a:cxn ang="0">
                      <a:pos x="677" y="816"/>
                    </a:cxn>
                    <a:cxn ang="0">
                      <a:pos x="602" y="746"/>
                    </a:cxn>
                    <a:cxn ang="0">
                      <a:pos x="542" y="754"/>
                    </a:cxn>
                    <a:cxn ang="0">
                      <a:pos x="430" y="731"/>
                    </a:cxn>
                    <a:cxn ang="0">
                      <a:pos x="331" y="730"/>
                    </a:cxn>
                    <a:cxn ang="0">
                      <a:pos x="214" y="689"/>
                    </a:cxn>
                    <a:cxn ang="0">
                      <a:pos x="177" y="558"/>
                    </a:cxn>
                    <a:cxn ang="0">
                      <a:pos x="282" y="385"/>
                    </a:cxn>
                    <a:cxn ang="0">
                      <a:pos x="309" y="201"/>
                    </a:cxn>
                    <a:cxn ang="0">
                      <a:pos x="113" y="210"/>
                    </a:cxn>
                    <a:cxn ang="0">
                      <a:pos x="47" y="146"/>
                    </a:cxn>
                    <a:cxn ang="0">
                      <a:pos x="11" y="45"/>
                    </a:cxn>
                    <a:cxn ang="0">
                      <a:pos x="61" y="22"/>
                    </a:cxn>
                    <a:cxn ang="0">
                      <a:pos x="105" y="5"/>
                    </a:cxn>
                  </a:cxnLst>
                  <a:rect l="0" t="0" r="r" b="b"/>
                  <a:pathLst>
                    <a:path w="916" h="831">
                      <a:moveTo>
                        <a:pt x="120" y="0"/>
                      </a:moveTo>
                      <a:lnTo>
                        <a:pt x="131" y="3"/>
                      </a:lnTo>
                      <a:lnTo>
                        <a:pt x="143" y="8"/>
                      </a:lnTo>
                      <a:lnTo>
                        <a:pt x="156" y="14"/>
                      </a:lnTo>
                      <a:lnTo>
                        <a:pt x="174" y="26"/>
                      </a:lnTo>
                      <a:lnTo>
                        <a:pt x="184" y="28"/>
                      </a:lnTo>
                      <a:lnTo>
                        <a:pt x="191" y="27"/>
                      </a:lnTo>
                      <a:lnTo>
                        <a:pt x="206" y="12"/>
                      </a:lnTo>
                      <a:lnTo>
                        <a:pt x="212" y="12"/>
                      </a:lnTo>
                      <a:lnTo>
                        <a:pt x="220" y="14"/>
                      </a:lnTo>
                      <a:lnTo>
                        <a:pt x="239" y="21"/>
                      </a:lnTo>
                      <a:lnTo>
                        <a:pt x="252" y="28"/>
                      </a:lnTo>
                      <a:lnTo>
                        <a:pt x="263" y="39"/>
                      </a:lnTo>
                      <a:lnTo>
                        <a:pt x="272" y="52"/>
                      </a:lnTo>
                      <a:lnTo>
                        <a:pt x="283" y="63"/>
                      </a:lnTo>
                      <a:lnTo>
                        <a:pt x="293" y="77"/>
                      </a:lnTo>
                      <a:lnTo>
                        <a:pt x="303" y="87"/>
                      </a:lnTo>
                      <a:lnTo>
                        <a:pt x="310" y="101"/>
                      </a:lnTo>
                      <a:lnTo>
                        <a:pt x="318" y="114"/>
                      </a:lnTo>
                      <a:lnTo>
                        <a:pt x="326" y="124"/>
                      </a:lnTo>
                      <a:lnTo>
                        <a:pt x="332" y="137"/>
                      </a:lnTo>
                      <a:lnTo>
                        <a:pt x="339" y="149"/>
                      </a:lnTo>
                      <a:lnTo>
                        <a:pt x="349" y="162"/>
                      </a:lnTo>
                      <a:lnTo>
                        <a:pt x="358" y="173"/>
                      </a:lnTo>
                      <a:lnTo>
                        <a:pt x="367" y="187"/>
                      </a:lnTo>
                      <a:lnTo>
                        <a:pt x="372" y="196"/>
                      </a:lnTo>
                      <a:lnTo>
                        <a:pt x="375" y="202"/>
                      </a:lnTo>
                      <a:lnTo>
                        <a:pt x="380" y="206"/>
                      </a:lnTo>
                      <a:lnTo>
                        <a:pt x="386" y="210"/>
                      </a:lnTo>
                      <a:lnTo>
                        <a:pt x="392" y="216"/>
                      </a:lnTo>
                      <a:lnTo>
                        <a:pt x="396" y="223"/>
                      </a:lnTo>
                      <a:lnTo>
                        <a:pt x="400" y="237"/>
                      </a:lnTo>
                      <a:lnTo>
                        <a:pt x="406" y="251"/>
                      </a:lnTo>
                      <a:lnTo>
                        <a:pt x="412" y="263"/>
                      </a:lnTo>
                      <a:lnTo>
                        <a:pt x="418" y="271"/>
                      </a:lnTo>
                      <a:lnTo>
                        <a:pt x="424" y="281"/>
                      </a:lnTo>
                      <a:lnTo>
                        <a:pt x="431" y="290"/>
                      </a:lnTo>
                      <a:lnTo>
                        <a:pt x="439" y="297"/>
                      </a:lnTo>
                      <a:lnTo>
                        <a:pt x="448" y="299"/>
                      </a:lnTo>
                      <a:lnTo>
                        <a:pt x="459" y="303"/>
                      </a:lnTo>
                      <a:lnTo>
                        <a:pt x="470" y="304"/>
                      </a:lnTo>
                      <a:lnTo>
                        <a:pt x="479" y="302"/>
                      </a:lnTo>
                      <a:lnTo>
                        <a:pt x="489" y="298"/>
                      </a:lnTo>
                      <a:lnTo>
                        <a:pt x="501" y="296"/>
                      </a:lnTo>
                      <a:lnTo>
                        <a:pt x="511" y="293"/>
                      </a:lnTo>
                      <a:lnTo>
                        <a:pt x="523" y="294"/>
                      </a:lnTo>
                      <a:lnTo>
                        <a:pt x="535" y="298"/>
                      </a:lnTo>
                      <a:lnTo>
                        <a:pt x="548" y="300"/>
                      </a:lnTo>
                      <a:lnTo>
                        <a:pt x="559" y="304"/>
                      </a:lnTo>
                      <a:lnTo>
                        <a:pt x="568" y="306"/>
                      </a:lnTo>
                      <a:lnTo>
                        <a:pt x="579" y="314"/>
                      </a:lnTo>
                      <a:lnTo>
                        <a:pt x="588" y="319"/>
                      </a:lnTo>
                      <a:lnTo>
                        <a:pt x="597" y="325"/>
                      </a:lnTo>
                      <a:lnTo>
                        <a:pt x="606" y="328"/>
                      </a:lnTo>
                      <a:lnTo>
                        <a:pt x="615" y="331"/>
                      </a:lnTo>
                      <a:lnTo>
                        <a:pt x="621" y="331"/>
                      </a:lnTo>
                      <a:lnTo>
                        <a:pt x="623" y="329"/>
                      </a:lnTo>
                      <a:lnTo>
                        <a:pt x="627" y="327"/>
                      </a:lnTo>
                      <a:lnTo>
                        <a:pt x="631" y="327"/>
                      </a:lnTo>
                      <a:lnTo>
                        <a:pt x="633" y="328"/>
                      </a:lnTo>
                      <a:lnTo>
                        <a:pt x="634" y="329"/>
                      </a:lnTo>
                      <a:lnTo>
                        <a:pt x="637" y="337"/>
                      </a:lnTo>
                      <a:lnTo>
                        <a:pt x="640" y="351"/>
                      </a:lnTo>
                      <a:lnTo>
                        <a:pt x="645" y="360"/>
                      </a:lnTo>
                      <a:lnTo>
                        <a:pt x="651" y="366"/>
                      </a:lnTo>
                      <a:lnTo>
                        <a:pt x="656" y="374"/>
                      </a:lnTo>
                      <a:lnTo>
                        <a:pt x="660" y="380"/>
                      </a:lnTo>
                      <a:lnTo>
                        <a:pt x="662" y="391"/>
                      </a:lnTo>
                      <a:lnTo>
                        <a:pt x="668" y="402"/>
                      </a:lnTo>
                      <a:lnTo>
                        <a:pt x="674" y="409"/>
                      </a:lnTo>
                      <a:lnTo>
                        <a:pt x="680" y="413"/>
                      </a:lnTo>
                      <a:lnTo>
                        <a:pt x="686" y="415"/>
                      </a:lnTo>
                      <a:lnTo>
                        <a:pt x="691" y="419"/>
                      </a:lnTo>
                      <a:lnTo>
                        <a:pt x="700" y="421"/>
                      </a:lnTo>
                      <a:lnTo>
                        <a:pt x="707" y="419"/>
                      </a:lnTo>
                      <a:lnTo>
                        <a:pt x="718" y="414"/>
                      </a:lnTo>
                      <a:lnTo>
                        <a:pt x="731" y="413"/>
                      </a:lnTo>
                      <a:lnTo>
                        <a:pt x="758" y="406"/>
                      </a:lnTo>
                      <a:lnTo>
                        <a:pt x="770" y="396"/>
                      </a:lnTo>
                      <a:lnTo>
                        <a:pt x="778" y="385"/>
                      </a:lnTo>
                      <a:lnTo>
                        <a:pt x="783" y="374"/>
                      </a:lnTo>
                      <a:lnTo>
                        <a:pt x="788" y="367"/>
                      </a:lnTo>
                      <a:lnTo>
                        <a:pt x="804" y="351"/>
                      </a:lnTo>
                      <a:lnTo>
                        <a:pt x="813" y="343"/>
                      </a:lnTo>
                      <a:lnTo>
                        <a:pt x="822" y="336"/>
                      </a:lnTo>
                      <a:lnTo>
                        <a:pt x="829" y="328"/>
                      </a:lnTo>
                      <a:lnTo>
                        <a:pt x="836" y="322"/>
                      </a:lnTo>
                      <a:lnTo>
                        <a:pt x="851" y="313"/>
                      </a:lnTo>
                      <a:lnTo>
                        <a:pt x="859" y="308"/>
                      </a:lnTo>
                      <a:lnTo>
                        <a:pt x="870" y="303"/>
                      </a:lnTo>
                      <a:lnTo>
                        <a:pt x="880" y="299"/>
                      </a:lnTo>
                      <a:lnTo>
                        <a:pt x="887" y="298"/>
                      </a:lnTo>
                      <a:lnTo>
                        <a:pt x="891" y="298"/>
                      </a:lnTo>
                      <a:lnTo>
                        <a:pt x="891" y="306"/>
                      </a:lnTo>
                      <a:lnTo>
                        <a:pt x="892" y="315"/>
                      </a:lnTo>
                      <a:lnTo>
                        <a:pt x="892" y="329"/>
                      </a:lnTo>
                      <a:lnTo>
                        <a:pt x="896" y="336"/>
                      </a:lnTo>
                      <a:lnTo>
                        <a:pt x="901" y="342"/>
                      </a:lnTo>
                      <a:lnTo>
                        <a:pt x="907" y="346"/>
                      </a:lnTo>
                      <a:lnTo>
                        <a:pt x="911" y="352"/>
                      </a:lnTo>
                      <a:lnTo>
                        <a:pt x="913" y="360"/>
                      </a:lnTo>
                      <a:lnTo>
                        <a:pt x="910" y="369"/>
                      </a:lnTo>
                      <a:lnTo>
                        <a:pt x="904" y="380"/>
                      </a:lnTo>
                      <a:lnTo>
                        <a:pt x="898" y="389"/>
                      </a:lnTo>
                      <a:lnTo>
                        <a:pt x="896" y="392"/>
                      </a:lnTo>
                      <a:lnTo>
                        <a:pt x="891" y="396"/>
                      </a:lnTo>
                      <a:lnTo>
                        <a:pt x="888" y="401"/>
                      </a:lnTo>
                      <a:lnTo>
                        <a:pt x="887" y="407"/>
                      </a:lnTo>
                      <a:lnTo>
                        <a:pt x="891" y="413"/>
                      </a:lnTo>
                      <a:lnTo>
                        <a:pt x="896" y="420"/>
                      </a:lnTo>
                      <a:lnTo>
                        <a:pt x="903" y="426"/>
                      </a:lnTo>
                      <a:lnTo>
                        <a:pt x="915" y="438"/>
                      </a:lnTo>
                      <a:lnTo>
                        <a:pt x="916" y="446"/>
                      </a:lnTo>
                      <a:lnTo>
                        <a:pt x="915" y="454"/>
                      </a:lnTo>
                      <a:lnTo>
                        <a:pt x="915" y="482"/>
                      </a:lnTo>
                      <a:lnTo>
                        <a:pt x="914" y="499"/>
                      </a:lnTo>
                      <a:lnTo>
                        <a:pt x="913" y="515"/>
                      </a:lnTo>
                      <a:lnTo>
                        <a:pt x="911" y="527"/>
                      </a:lnTo>
                      <a:lnTo>
                        <a:pt x="909" y="534"/>
                      </a:lnTo>
                      <a:lnTo>
                        <a:pt x="903" y="546"/>
                      </a:lnTo>
                      <a:lnTo>
                        <a:pt x="898" y="561"/>
                      </a:lnTo>
                      <a:lnTo>
                        <a:pt x="892" y="573"/>
                      </a:lnTo>
                      <a:lnTo>
                        <a:pt x="887" y="585"/>
                      </a:lnTo>
                      <a:lnTo>
                        <a:pt x="887" y="602"/>
                      </a:lnTo>
                      <a:lnTo>
                        <a:pt x="888" y="607"/>
                      </a:lnTo>
                      <a:lnTo>
                        <a:pt x="890" y="614"/>
                      </a:lnTo>
                      <a:lnTo>
                        <a:pt x="890" y="620"/>
                      </a:lnTo>
                      <a:lnTo>
                        <a:pt x="887" y="625"/>
                      </a:lnTo>
                      <a:lnTo>
                        <a:pt x="881" y="626"/>
                      </a:lnTo>
                      <a:lnTo>
                        <a:pt x="832" y="626"/>
                      </a:lnTo>
                      <a:lnTo>
                        <a:pt x="819" y="625"/>
                      </a:lnTo>
                      <a:lnTo>
                        <a:pt x="813" y="624"/>
                      </a:lnTo>
                      <a:lnTo>
                        <a:pt x="810" y="624"/>
                      </a:lnTo>
                      <a:lnTo>
                        <a:pt x="805" y="625"/>
                      </a:lnTo>
                      <a:lnTo>
                        <a:pt x="800" y="627"/>
                      </a:lnTo>
                      <a:lnTo>
                        <a:pt x="796" y="631"/>
                      </a:lnTo>
                      <a:lnTo>
                        <a:pt x="794" y="636"/>
                      </a:lnTo>
                      <a:lnTo>
                        <a:pt x="792" y="643"/>
                      </a:lnTo>
                      <a:lnTo>
                        <a:pt x="782" y="660"/>
                      </a:lnTo>
                      <a:lnTo>
                        <a:pt x="776" y="665"/>
                      </a:lnTo>
                      <a:lnTo>
                        <a:pt x="764" y="672"/>
                      </a:lnTo>
                      <a:lnTo>
                        <a:pt x="761" y="679"/>
                      </a:lnTo>
                      <a:lnTo>
                        <a:pt x="763" y="685"/>
                      </a:lnTo>
                      <a:lnTo>
                        <a:pt x="769" y="691"/>
                      </a:lnTo>
                      <a:lnTo>
                        <a:pt x="775" y="700"/>
                      </a:lnTo>
                      <a:lnTo>
                        <a:pt x="783" y="711"/>
                      </a:lnTo>
                      <a:lnTo>
                        <a:pt x="788" y="719"/>
                      </a:lnTo>
                      <a:lnTo>
                        <a:pt x="792" y="728"/>
                      </a:lnTo>
                      <a:lnTo>
                        <a:pt x="794" y="736"/>
                      </a:lnTo>
                      <a:lnTo>
                        <a:pt x="798" y="747"/>
                      </a:lnTo>
                      <a:lnTo>
                        <a:pt x="801" y="759"/>
                      </a:lnTo>
                      <a:lnTo>
                        <a:pt x="804" y="769"/>
                      </a:lnTo>
                      <a:lnTo>
                        <a:pt x="806" y="775"/>
                      </a:lnTo>
                      <a:lnTo>
                        <a:pt x="807" y="783"/>
                      </a:lnTo>
                      <a:lnTo>
                        <a:pt x="810" y="791"/>
                      </a:lnTo>
                      <a:lnTo>
                        <a:pt x="811" y="792"/>
                      </a:lnTo>
                      <a:lnTo>
                        <a:pt x="788" y="794"/>
                      </a:lnTo>
                      <a:lnTo>
                        <a:pt x="712" y="768"/>
                      </a:lnTo>
                      <a:lnTo>
                        <a:pt x="685" y="787"/>
                      </a:lnTo>
                      <a:lnTo>
                        <a:pt x="677" y="816"/>
                      </a:lnTo>
                      <a:lnTo>
                        <a:pt x="665" y="831"/>
                      </a:lnTo>
                      <a:lnTo>
                        <a:pt x="637" y="802"/>
                      </a:lnTo>
                      <a:lnTo>
                        <a:pt x="613" y="785"/>
                      </a:lnTo>
                      <a:lnTo>
                        <a:pt x="602" y="746"/>
                      </a:lnTo>
                      <a:lnTo>
                        <a:pt x="581" y="749"/>
                      </a:lnTo>
                      <a:lnTo>
                        <a:pt x="586" y="792"/>
                      </a:lnTo>
                      <a:lnTo>
                        <a:pt x="568" y="793"/>
                      </a:lnTo>
                      <a:lnTo>
                        <a:pt x="542" y="754"/>
                      </a:lnTo>
                      <a:lnTo>
                        <a:pt x="514" y="762"/>
                      </a:lnTo>
                      <a:lnTo>
                        <a:pt x="506" y="736"/>
                      </a:lnTo>
                      <a:lnTo>
                        <a:pt x="494" y="718"/>
                      </a:lnTo>
                      <a:lnTo>
                        <a:pt x="430" y="731"/>
                      </a:lnTo>
                      <a:lnTo>
                        <a:pt x="408" y="705"/>
                      </a:lnTo>
                      <a:lnTo>
                        <a:pt x="389" y="720"/>
                      </a:lnTo>
                      <a:lnTo>
                        <a:pt x="364" y="718"/>
                      </a:lnTo>
                      <a:lnTo>
                        <a:pt x="331" y="730"/>
                      </a:lnTo>
                      <a:lnTo>
                        <a:pt x="297" y="694"/>
                      </a:lnTo>
                      <a:lnTo>
                        <a:pt x="285" y="660"/>
                      </a:lnTo>
                      <a:lnTo>
                        <a:pt x="234" y="672"/>
                      </a:lnTo>
                      <a:lnTo>
                        <a:pt x="214" y="689"/>
                      </a:lnTo>
                      <a:lnTo>
                        <a:pt x="220" y="644"/>
                      </a:lnTo>
                      <a:lnTo>
                        <a:pt x="199" y="615"/>
                      </a:lnTo>
                      <a:lnTo>
                        <a:pt x="170" y="584"/>
                      </a:lnTo>
                      <a:lnTo>
                        <a:pt x="177" y="558"/>
                      </a:lnTo>
                      <a:lnTo>
                        <a:pt x="222" y="510"/>
                      </a:lnTo>
                      <a:lnTo>
                        <a:pt x="252" y="451"/>
                      </a:lnTo>
                      <a:lnTo>
                        <a:pt x="277" y="421"/>
                      </a:lnTo>
                      <a:lnTo>
                        <a:pt x="282" y="385"/>
                      </a:lnTo>
                      <a:lnTo>
                        <a:pt x="300" y="378"/>
                      </a:lnTo>
                      <a:lnTo>
                        <a:pt x="283" y="315"/>
                      </a:lnTo>
                      <a:lnTo>
                        <a:pt x="299" y="256"/>
                      </a:lnTo>
                      <a:lnTo>
                        <a:pt x="309" y="201"/>
                      </a:lnTo>
                      <a:lnTo>
                        <a:pt x="249" y="159"/>
                      </a:lnTo>
                      <a:lnTo>
                        <a:pt x="224" y="191"/>
                      </a:lnTo>
                      <a:lnTo>
                        <a:pt x="167" y="210"/>
                      </a:lnTo>
                      <a:lnTo>
                        <a:pt x="113" y="210"/>
                      </a:lnTo>
                      <a:lnTo>
                        <a:pt x="98" y="172"/>
                      </a:lnTo>
                      <a:lnTo>
                        <a:pt x="96" y="136"/>
                      </a:lnTo>
                      <a:lnTo>
                        <a:pt x="61" y="121"/>
                      </a:lnTo>
                      <a:lnTo>
                        <a:pt x="47" y="146"/>
                      </a:lnTo>
                      <a:lnTo>
                        <a:pt x="0" y="119"/>
                      </a:lnTo>
                      <a:lnTo>
                        <a:pt x="24" y="75"/>
                      </a:lnTo>
                      <a:lnTo>
                        <a:pt x="4" y="49"/>
                      </a:lnTo>
                      <a:lnTo>
                        <a:pt x="11" y="45"/>
                      </a:lnTo>
                      <a:lnTo>
                        <a:pt x="18" y="40"/>
                      </a:lnTo>
                      <a:lnTo>
                        <a:pt x="45" y="27"/>
                      </a:lnTo>
                      <a:lnTo>
                        <a:pt x="52" y="24"/>
                      </a:lnTo>
                      <a:lnTo>
                        <a:pt x="61" y="22"/>
                      </a:lnTo>
                      <a:lnTo>
                        <a:pt x="72" y="18"/>
                      </a:lnTo>
                      <a:lnTo>
                        <a:pt x="82" y="14"/>
                      </a:lnTo>
                      <a:lnTo>
                        <a:pt x="96" y="10"/>
                      </a:lnTo>
                      <a:lnTo>
                        <a:pt x="105" y="5"/>
                      </a:lnTo>
                      <a:lnTo>
                        <a:pt x="111" y="3"/>
                      </a:lnTo>
                      <a:lnTo>
                        <a:pt x="12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3" name="Freeform 80"/>
                <p:cNvSpPr>
                  <a:spLocks noEditPoints="1"/>
                </p:cNvSpPr>
                <p:nvPr/>
              </p:nvSpPr>
              <p:spPr bwMode="auto">
                <a:xfrm>
                  <a:off x="6207945" y="403936"/>
                  <a:ext cx="1466850" cy="1328738"/>
                </a:xfrm>
                <a:custGeom>
                  <a:avLst/>
                  <a:gdLst/>
                  <a:ahLst/>
                  <a:cxnLst>
                    <a:cxn ang="0">
                      <a:pos x="77" y="24"/>
                    </a:cxn>
                    <a:cxn ang="0">
                      <a:pos x="32" y="77"/>
                    </a:cxn>
                    <a:cxn ang="0">
                      <a:pos x="106" y="173"/>
                    </a:cxn>
                    <a:cxn ang="0">
                      <a:pos x="307" y="259"/>
                    </a:cxn>
                    <a:cxn ang="0">
                      <a:pos x="228" y="513"/>
                    </a:cxn>
                    <a:cxn ang="0">
                      <a:pos x="236" y="672"/>
                    </a:cxn>
                    <a:cxn ang="0">
                      <a:pos x="412" y="703"/>
                    </a:cxn>
                    <a:cxn ang="0">
                      <a:pos x="548" y="753"/>
                    </a:cxn>
                    <a:cxn ang="0">
                      <a:pos x="620" y="784"/>
                    </a:cxn>
                    <a:cxn ang="0">
                      <a:pos x="793" y="794"/>
                    </a:cxn>
                    <a:cxn ang="0">
                      <a:pos x="785" y="715"/>
                    </a:cxn>
                    <a:cxn ang="0">
                      <a:pos x="767" y="672"/>
                    </a:cxn>
                    <a:cxn ang="0">
                      <a:pos x="814" y="623"/>
                    </a:cxn>
                    <a:cxn ang="0">
                      <a:pos x="889" y="586"/>
                    </a:cxn>
                    <a:cxn ang="0">
                      <a:pos x="917" y="456"/>
                    </a:cxn>
                    <a:cxn ang="0">
                      <a:pos x="890" y="403"/>
                    </a:cxn>
                    <a:cxn ang="0">
                      <a:pos x="903" y="346"/>
                    </a:cxn>
                    <a:cxn ang="0">
                      <a:pos x="865" y="312"/>
                    </a:cxn>
                    <a:cxn ang="0">
                      <a:pos x="776" y="400"/>
                    </a:cxn>
                    <a:cxn ang="0">
                      <a:pos x="704" y="427"/>
                    </a:cxn>
                    <a:cxn ang="0">
                      <a:pos x="670" y="407"/>
                    </a:cxn>
                    <a:cxn ang="0">
                      <a:pos x="642" y="356"/>
                    </a:cxn>
                    <a:cxn ang="0">
                      <a:pos x="619" y="336"/>
                    </a:cxn>
                    <a:cxn ang="0">
                      <a:pos x="563" y="310"/>
                    </a:cxn>
                    <a:cxn ang="0">
                      <a:pos x="463" y="308"/>
                    </a:cxn>
                    <a:cxn ang="0">
                      <a:pos x="407" y="254"/>
                    </a:cxn>
                    <a:cxn ang="0">
                      <a:pos x="373" y="200"/>
                    </a:cxn>
                    <a:cxn ang="0">
                      <a:pos x="312" y="105"/>
                    </a:cxn>
                    <a:cxn ang="0">
                      <a:pos x="266" y="42"/>
                    </a:cxn>
                    <a:cxn ang="0">
                      <a:pos x="189" y="34"/>
                    </a:cxn>
                    <a:cxn ang="0">
                      <a:pos x="125" y="0"/>
                    </a:cxn>
                    <a:cxn ang="0">
                      <a:pos x="217" y="12"/>
                    </a:cxn>
                    <a:cxn ang="0">
                      <a:pos x="290" y="64"/>
                    </a:cxn>
                    <a:cxn ang="0">
                      <a:pos x="355" y="163"/>
                    </a:cxn>
                    <a:cxn ang="0">
                      <a:pos x="404" y="226"/>
                    </a:cxn>
                    <a:cxn ang="0">
                      <a:pos x="464" y="302"/>
                    </a:cxn>
                    <a:cxn ang="0">
                      <a:pos x="564" y="304"/>
                    </a:cxn>
                    <a:cxn ang="0">
                      <a:pos x="624" y="330"/>
                    </a:cxn>
                    <a:cxn ang="0">
                      <a:pos x="648" y="353"/>
                    </a:cxn>
                    <a:cxn ang="0">
                      <a:pos x="687" y="413"/>
                    </a:cxn>
                    <a:cxn ang="0">
                      <a:pos x="761" y="405"/>
                    </a:cxn>
                    <a:cxn ang="0">
                      <a:pos x="854" y="312"/>
                    </a:cxn>
                    <a:cxn ang="0">
                      <a:pos x="902" y="336"/>
                    </a:cxn>
                    <a:cxn ang="0">
                      <a:pos x="917" y="373"/>
                    </a:cxn>
                    <a:cxn ang="0">
                      <a:pos x="897" y="414"/>
                    </a:cxn>
                    <a:cxn ang="0">
                      <a:pos x="922" y="501"/>
                    </a:cxn>
                    <a:cxn ang="0">
                      <a:pos x="906" y="561"/>
                    </a:cxn>
                    <a:cxn ang="0">
                      <a:pos x="892" y="629"/>
                    </a:cxn>
                    <a:cxn ang="0">
                      <a:pos x="800" y="639"/>
                    </a:cxn>
                    <a:cxn ang="0">
                      <a:pos x="775" y="691"/>
                    </a:cxn>
                    <a:cxn ang="0">
                      <a:pos x="802" y="738"/>
                    </a:cxn>
                    <a:cxn ang="0">
                      <a:pos x="821" y="796"/>
                    </a:cxn>
                    <a:cxn ang="0">
                      <a:pos x="667" y="835"/>
                    </a:cxn>
                    <a:cxn ang="0">
                      <a:pos x="572" y="799"/>
                    </a:cxn>
                    <a:cxn ang="0">
                      <a:pos x="433" y="737"/>
                    </a:cxn>
                    <a:cxn ang="0">
                      <a:pos x="298" y="698"/>
                    </a:cxn>
                    <a:cxn ang="0">
                      <a:pos x="170" y="587"/>
                    </a:cxn>
                    <a:cxn ang="0">
                      <a:pos x="301" y="379"/>
                    </a:cxn>
                    <a:cxn ang="0">
                      <a:pos x="172" y="215"/>
                    </a:cxn>
                    <a:cxn ang="0">
                      <a:pos x="3" y="123"/>
                    </a:cxn>
                    <a:cxn ang="0">
                      <a:pos x="49" y="26"/>
                    </a:cxn>
                    <a:cxn ang="0">
                      <a:pos x="124" y="0"/>
                    </a:cxn>
                  </a:cxnLst>
                  <a:rect l="0" t="0" r="r" b="b"/>
                  <a:pathLst>
                    <a:path w="924" h="837">
                      <a:moveTo>
                        <a:pt x="873" y="302"/>
                      </a:moveTo>
                      <a:lnTo>
                        <a:pt x="872" y="304"/>
                      </a:lnTo>
                      <a:lnTo>
                        <a:pt x="869" y="304"/>
                      </a:lnTo>
                      <a:lnTo>
                        <a:pt x="873" y="302"/>
                      </a:lnTo>
                      <a:close/>
                      <a:moveTo>
                        <a:pt x="125" y="6"/>
                      </a:moveTo>
                      <a:lnTo>
                        <a:pt x="117" y="8"/>
                      </a:lnTo>
                      <a:lnTo>
                        <a:pt x="111" y="11"/>
                      </a:lnTo>
                      <a:lnTo>
                        <a:pt x="101" y="16"/>
                      </a:lnTo>
                      <a:lnTo>
                        <a:pt x="88" y="19"/>
                      </a:lnTo>
                      <a:lnTo>
                        <a:pt x="77" y="24"/>
                      </a:lnTo>
                      <a:lnTo>
                        <a:pt x="66" y="28"/>
                      </a:lnTo>
                      <a:lnTo>
                        <a:pt x="57" y="30"/>
                      </a:lnTo>
                      <a:lnTo>
                        <a:pt x="50" y="33"/>
                      </a:lnTo>
                      <a:lnTo>
                        <a:pt x="23" y="46"/>
                      </a:lnTo>
                      <a:lnTo>
                        <a:pt x="17" y="49"/>
                      </a:lnTo>
                      <a:lnTo>
                        <a:pt x="15" y="51"/>
                      </a:lnTo>
                      <a:lnTo>
                        <a:pt x="16" y="51"/>
                      </a:lnTo>
                      <a:lnTo>
                        <a:pt x="13" y="53"/>
                      </a:lnTo>
                      <a:lnTo>
                        <a:pt x="31" y="76"/>
                      </a:lnTo>
                      <a:lnTo>
                        <a:pt x="32" y="77"/>
                      </a:lnTo>
                      <a:lnTo>
                        <a:pt x="31" y="79"/>
                      </a:lnTo>
                      <a:lnTo>
                        <a:pt x="8" y="120"/>
                      </a:lnTo>
                      <a:lnTo>
                        <a:pt x="50" y="144"/>
                      </a:lnTo>
                      <a:lnTo>
                        <a:pt x="62" y="122"/>
                      </a:lnTo>
                      <a:lnTo>
                        <a:pt x="63" y="120"/>
                      </a:lnTo>
                      <a:lnTo>
                        <a:pt x="66" y="121"/>
                      </a:lnTo>
                      <a:lnTo>
                        <a:pt x="101" y="135"/>
                      </a:lnTo>
                      <a:lnTo>
                        <a:pt x="102" y="135"/>
                      </a:lnTo>
                      <a:lnTo>
                        <a:pt x="103" y="138"/>
                      </a:lnTo>
                      <a:lnTo>
                        <a:pt x="106" y="173"/>
                      </a:lnTo>
                      <a:lnTo>
                        <a:pt x="120" y="209"/>
                      </a:lnTo>
                      <a:lnTo>
                        <a:pt x="171" y="209"/>
                      </a:lnTo>
                      <a:lnTo>
                        <a:pt x="226" y="192"/>
                      </a:lnTo>
                      <a:lnTo>
                        <a:pt x="251" y="160"/>
                      </a:lnTo>
                      <a:lnTo>
                        <a:pt x="253" y="157"/>
                      </a:lnTo>
                      <a:lnTo>
                        <a:pt x="256" y="158"/>
                      </a:lnTo>
                      <a:lnTo>
                        <a:pt x="315" y="201"/>
                      </a:lnTo>
                      <a:lnTo>
                        <a:pt x="316" y="202"/>
                      </a:lnTo>
                      <a:lnTo>
                        <a:pt x="316" y="204"/>
                      </a:lnTo>
                      <a:lnTo>
                        <a:pt x="307" y="259"/>
                      </a:lnTo>
                      <a:lnTo>
                        <a:pt x="291" y="317"/>
                      </a:lnTo>
                      <a:lnTo>
                        <a:pt x="308" y="380"/>
                      </a:lnTo>
                      <a:lnTo>
                        <a:pt x="308" y="382"/>
                      </a:lnTo>
                      <a:lnTo>
                        <a:pt x="305" y="384"/>
                      </a:lnTo>
                      <a:lnTo>
                        <a:pt x="290" y="390"/>
                      </a:lnTo>
                      <a:lnTo>
                        <a:pt x="285" y="425"/>
                      </a:lnTo>
                      <a:lnTo>
                        <a:pt x="284" y="425"/>
                      </a:lnTo>
                      <a:lnTo>
                        <a:pt x="284" y="426"/>
                      </a:lnTo>
                      <a:lnTo>
                        <a:pt x="258" y="455"/>
                      </a:lnTo>
                      <a:lnTo>
                        <a:pt x="228" y="513"/>
                      </a:lnTo>
                      <a:lnTo>
                        <a:pt x="227" y="514"/>
                      </a:lnTo>
                      <a:lnTo>
                        <a:pt x="228" y="514"/>
                      </a:lnTo>
                      <a:lnTo>
                        <a:pt x="184" y="561"/>
                      </a:lnTo>
                      <a:lnTo>
                        <a:pt x="177" y="586"/>
                      </a:lnTo>
                      <a:lnTo>
                        <a:pt x="205" y="616"/>
                      </a:lnTo>
                      <a:lnTo>
                        <a:pt x="227" y="645"/>
                      </a:lnTo>
                      <a:lnTo>
                        <a:pt x="228" y="645"/>
                      </a:lnTo>
                      <a:lnTo>
                        <a:pt x="228" y="647"/>
                      </a:lnTo>
                      <a:lnTo>
                        <a:pt x="223" y="684"/>
                      </a:lnTo>
                      <a:lnTo>
                        <a:pt x="236" y="672"/>
                      </a:lnTo>
                      <a:lnTo>
                        <a:pt x="238" y="672"/>
                      </a:lnTo>
                      <a:lnTo>
                        <a:pt x="289" y="659"/>
                      </a:lnTo>
                      <a:lnTo>
                        <a:pt x="291" y="658"/>
                      </a:lnTo>
                      <a:lnTo>
                        <a:pt x="292" y="662"/>
                      </a:lnTo>
                      <a:lnTo>
                        <a:pt x="304" y="696"/>
                      </a:lnTo>
                      <a:lnTo>
                        <a:pt x="336" y="730"/>
                      </a:lnTo>
                      <a:lnTo>
                        <a:pt x="368" y="718"/>
                      </a:lnTo>
                      <a:lnTo>
                        <a:pt x="391" y="720"/>
                      </a:lnTo>
                      <a:lnTo>
                        <a:pt x="411" y="704"/>
                      </a:lnTo>
                      <a:lnTo>
                        <a:pt x="412" y="703"/>
                      </a:lnTo>
                      <a:lnTo>
                        <a:pt x="414" y="705"/>
                      </a:lnTo>
                      <a:lnTo>
                        <a:pt x="435" y="731"/>
                      </a:lnTo>
                      <a:lnTo>
                        <a:pt x="498" y="718"/>
                      </a:lnTo>
                      <a:lnTo>
                        <a:pt x="499" y="716"/>
                      </a:lnTo>
                      <a:lnTo>
                        <a:pt x="500" y="719"/>
                      </a:lnTo>
                      <a:lnTo>
                        <a:pt x="512" y="737"/>
                      </a:lnTo>
                      <a:lnTo>
                        <a:pt x="514" y="738"/>
                      </a:lnTo>
                      <a:lnTo>
                        <a:pt x="521" y="760"/>
                      </a:lnTo>
                      <a:lnTo>
                        <a:pt x="546" y="754"/>
                      </a:lnTo>
                      <a:lnTo>
                        <a:pt x="548" y="753"/>
                      </a:lnTo>
                      <a:lnTo>
                        <a:pt x="549" y="755"/>
                      </a:lnTo>
                      <a:lnTo>
                        <a:pt x="573" y="793"/>
                      </a:lnTo>
                      <a:lnTo>
                        <a:pt x="587" y="791"/>
                      </a:lnTo>
                      <a:lnTo>
                        <a:pt x="583" y="753"/>
                      </a:lnTo>
                      <a:lnTo>
                        <a:pt x="581" y="749"/>
                      </a:lnTo>
                      <a:lnTo>
                        <a:pt x="585" y="749"/>
                      </a:lnTo>
                      <a:lnTo>
                        <a:pt x="606" y="745"/>
                      </a:lnTo>
                      <a:lnTo>
                        <a:pt x="608" y="744"/>
                      </a:lnTo>
                      <a:lnTo>
                        <a:pt x="609" y="748"/>
                      </a:lnTo>
                      <a:lnTo>
                        <a:pt x="620" y="784"/>
                      </a:lnTo>
                      <a:lnTo>
                        <a:pt x="643" y="801"/>
                      </a:lnTo>
                      <a:lnTo>
                        <a:pt x="669" y="828"/>
                      </a:lnTo>
                      <a:lnTo>
                        <a:pt x="678" y="817"/>
                      </a:lnTo>
                      <a:lnTo>
                        <a:pt x="687" y="789"/>
                      </a:lnTo>
                      <a:lnTo>
                        <a:pt x="687" y="788"/>
                      </a:lnTo>
                      <a:lnTo>
                        <a:pt x="688" y="787"/>
                      </a:lnTo>
                      <a:lnTo>
                        <a:pt x="715" y="767"/>
                      </a:lnTo>
                      <a:lnTo>
                        <a:pt x="716" y="766"/>
                      </a:lnTo>
                      <a:lnTo>
                        <a:pt x="717" y="767"/>
                      </a:lnTo>
                      <a:lnTo>
                        <a:pt x="793" y="794"/>
                      </a:lnTo>
                      <a:lnTo>
                        <a:pt x="810" y="791"/>
                      </a:lnTo>
                      <a:lnTo>
                        <a:pt x="809" y="787"/>
                      </a:lnTo>
                      <a:lnTo>
                        <a:pt x="808" y="778"/>
                      </a:lnTo>
                      <a:lnTo>
                        <a:pt x="805" y="772"/>
                      </a:lnTo>
                      <a:lnTo>
                        <a:pt x="803" y="762"/>
                      </a:lnTo>
                      <a:lnTo>
                        <a:pt x="799" y="750"/>
                      </a:lnTo>
                      <a:lnTo>
                        <a:pt x="796" y="739"/>
                      </a:lnTo>
                      <a:lnTo>
                        <a:pt x="793" y="731"/>
                      </a:lnTo>
                      <a:lnTo>
                        <a:pt x="790" y="724"/>
                      </a:lnTo>
                      <a:lnTo>
                        <a:pt x="785" y="715"/>
                      </a:lnTo>
                      <a:lnTo>
                        <a:pt x="776" y="704"/>
                      </a:lnTo>
                      <a:lnTo>
                        <a:pt x="770" y="696"/>
                      </a:lnTo>
                      <a:lnTo>
                        <a:pt x="771" y="695"/>
                      </a:lnTo>
                      <a:lnTo>
                        <a:pt x="764" y="689"/>
                      </a:lnTo>
                      <a:lnTo>
                        <a:pt x="763" y="682"/>
                      </a:lnTo>
                      <a:lnTo>
                        <a:pt x="762" y="681"/>
                      </a:lnTo>
                      <a:lnTo>
                        <a:pt x="763" y="681"/>
                      </a:lnTo>
                      <a:lnTo>
                        <a:pt x="765" y="674"/>
                      </a:lnTo>
                      <a:lnTo>
                        <a:pt x="765" y="672"/>
                      </a:lnTo>
                      <a:lnTo>
                        <a:pt x="767" y="672"/>
                      </a:lnTo>
                      <a:lnTo>
                        <a:pt x="779" y="664"/>
                      </a:lnTo>
                      <a:lnTo>
                        <a:pt x="784" y="661"/>
                      </a:lnTo>
                      <a:lnTo>
                        <a:pt x="793" y="644"/>
                      </a:lnTo>
                      <a:lnTo>
                        <a:pt x="796" y="638"/>
                      </a:lnTo>
                      <a:lnTo>
                        <a:pt x="794" y="639"/>
                      </a:lnTo>
                      <a:lnTo>
                        <a:pt x="798" y="632"/>
                      </a:lnTo>
                      <a:lnTo>
                        <a:pt x="803" y="627"/>
                      </a:lnTo>
                      <a:lnTo>
                        <a:pt x="808" y="624"/>
                      </a:lnTo>
                      <a:lnTo>
                        <a:pt x="809" y="624"/>
                      </a:lnTo>
                      <a:lnTo>
                        <a:pt x="814" y="623"/>
                      </a:lnTo>
                      <a:lnTo>
                        <a:pt x="819" y="623"/>
                      </a:lnTo>
                      <a:lnTo>
                        <a:pt x="825" y="624"/>
                      </a:lnTo>
                      <a:lnTo>
                        <a:pt x="836" y="626"/>
                      </a:lnTo>
                      <a:lnTo>
                        <a:pt x="885" y="626"/>
                      </a:lnTo>
                      <a:lnTo>
                        <a:pt x="889" y="624"/>
                      </a:lnTo>
                      <a:lnTo>
                        <a:pt x="891" y="621"/>
                      </a:lnTo>
                      <a:lnTo>
                        <a:pt x="891" y="617"/>
                      </a:lnTo>
                      <a:lnTo>
                        <a:pt x="890" y="610"/>
                      </a:lnTo>
                      <a:lnTo>
                        <a:pt x="889" y="605"/>
                      </a:lnTo>
                      <a:lnTo>
                        <a:pt x="889" y="586"/>
                      </a:lnTo>
                      <a:lnTo>
                        <a:pt x="894" y="574"/>
                      </a:lnTo>
                      <a:lnTo>
                        <a:pt x="900" y="561"/>
                      </a:lnTo>
                      <a:lnTo>
                        <a:pt x="905" y="548"/>
                      </a:lnTo>
                      <a:lnTo>
                        <a:pt x="903" y="549"/>
                      </a:lnTo>
                      <a:lnTo>
                        <a:pt x="911" y="535"/>
                      </a:lnTo>
                      <a:lnTo>
                        <a:pt x="913" y="529"/>
                      </a:lnTo>
                      <a:lnTo>
                        <a:pt x="914" y="517"/>
                      </a:lnTo>
                      <a:lnTo>
                        <a:pt x="915" y="501"/>
                      </a:lnTo>
                      <a:lnTo>
                        <a:pt x="917" y="484"/>
                      </a:lnTo>
                      <a:lnTo>
                        <a:pt x="917" y="456"/>
                      </a:lnTo>
                      <a:lnTo>
                        <a:pt x="918" y="449"/>
                      </a:lnTo>
                      <a:lnTo>
                        <a:pt x="917" y="442"/>
                      </a:lnTo>
                      <a:lnTo>
                        <a:pt x="906" y="431"/>
                      </a:lnTo>
                      <a:lnTo>
                        <a:pt x="899" y="425"/>
                      </a:lnTo>
                      <a:lnTo>
                        <a:pt x="897" y="425"/>
                      </a:lnTo>
                      <a:lnTo>
                        <a:pt x="892" y="417"/>
                      </a:lnTo>
                      <a:lnTo>
                        <a:pt x="889" y="411"/>
                      </a:lnTo>
                      <a:lnTo>
                        <a:pt x="888" y="409"/>
                      </a:lnTo>
                      <a:lnTo>
                        <a:pt x="889" y="409"/>
                      </a:lnTo>
                      <a:lnTo>
                        <a:pt x="890" y="403"/>
                      </a:lnTo>
                      <a:lnTo>
                        <a:pt x="889" y="403"/>
                      </a:lnTo>
                      <a:lnTo>
                        <a:pt x="890" y="402"/>
                      </a:lnTo>
                      <a:lnTo>
                        <a:pt x="892" y="397"/>
                      </a:lnTo>
                      <a:lnTo>
                        <a:pt x="900" y="390"/>
                      </a:lnTo>
                      <a:lnTo>
                        <a:pt x="906" y="381"/>
                      </a:lnTo>
                      <a:lnTo>
                        <a:pt x="912" y="370"/>
                      </a:lnTo>
                      <a:lnTo>
                        <a:pt x="914" y="362"/>
                      </a:lnTo>
                      <a:lnTo>
                        <a:pt x="913" y="357"/>
                      </a:lnTo>
                      <a:lnTo>
                        <a:pt x="908" y="351"/>
                      </a:lnTo>
                      <a:lnTo>
                        <a:pt x="903" y="346"/>
                      </a:lnTo>
                      <a:lnTo>
                        <a:pt x="902" y="346"/>
                      </a:lnTo>
                      <a:lnTo>
                        <a:pt x="897" y="340"/>
                      </a:lnTo>
                      <a:lnTo>
                        <a:pt x="894" y="334"/>
                      </a:lnTo>
                      <a:lnTo>
                        <a:pt x="894" y="318"/>
                      </a:lnTo>
                      <a:lnTo>
                        <a:pt x="892" y="310"/>
                      </a:lnTo>
                      <a:lnTo>
                        <a:pt x="892" y="304"/>
                      </a:lnTo>
                      <a:lnTo>
                        <a:pt x="885" y="305"/>
                      </a:lnTo>
                      <a:lnTo>
                        <a:pt x="876" y="308"/>
                      </a:lnTo>
                      <a:lnTo>
                        <a:pt x="865" y="313"/>
                      </a:lnTo>
                      <a:lnTo>
                        <a:pt x="865" y="312"/>
                      </a:lnTo>
                      <a:lnTo>
                        <a:pt x="843" y="327"/>
                      </a:lnTo>
                      <a:lnTo>
                        <a:pt x="836" y="333"/>
                      </a:lnTo>
                      <a:lnTo>
                        <a:pt x="828" y="340"/>
                      </a:lnTo>
                      <a:lnTo>
                        <a:pt x="820" y="347"/>
                      </a:lnTo>
                      <a:lnTo>
                        <a:pt x="810" y="356"/>
                      </a:lnTo>
                      <a:lnTo>
                        <a:pt x="794" y="371"/>
                      </a:lnTo>
                      <a:lnTo>
                        <a:pt x="791" y="377"/>
                      </a:lnTo>
                      <a:lnTo>
                        <a:pt x="786" y="388"/>
                      </a:lnTo>
                      <a:lnTo>
                        <a:pt x="785" y="390"/>
                      </a:lnTo>
                      <a:lnTo>
                        <a:pt x="776" y="400"/>
                      </a:lnTo>
                      <a:lnTo>
                        <a:pt x="764" y="410"/>
                      </a:lnTo>
                      <a:lnTo>
                        <a:pt x="763" y="410"/>
                      </a:lnTo>
                      <a:lnTo>
                        <a:pt x="763" y="411"/>
                      </a:lnTo>
                      <a:lnTo>
                        <a:pt x="736" y="419"/>
                      </a:lnTo>
                      <a:lnTo>
                        <a:pt x="736" y="417"/>
                      </a:lnTo>
                      <a:lnTo>
                        <a:pt x="735" y="419"/>
                      </a:lnTo>
                      <a:lnTo>
                        <a:pt x="723" y="420"/>
                      </a:lnTo>
                      <a:lnTo>
                        <a:pt x="712" y="425"/>
                      </a:lnTo>
                      <a:lnTo>
                        <a:pt x="705" y="427"/>
                      </a:lnTo>
                      <a:lnTo>
                        <a:pt x="704" y="427"/>
                      </a:lnTo>
                      <a:lnTo>
                        <a:pt x="695" y="425"/>
                      </a:lnTo>
                      <a:lnTo>
                        <a:pt x="694" y="423"/>
                      </a:lnTo>
                      <a:lnTo>
                        <a:pt x="689" y="420"/>
                      </a:lnTo>
                      <a:lnTo>
                        <a:pt x="689" y="421"/>
                      </a:lnTo>
                      <a:lnTo>
                        <a:pt x="683" y="419"/>
                      </a:lnTo>
                      <a:lnTo>
                        <a:pt x="684" y="419"/>
                      </a:lnTo>
                      <a:lnTo>
                        <a:pt x="683" y="417"/>
                      </a:lnTo>
                      <a:lnTo>
                        <a:pt x="677" y="414"/>
                      </a:lnTo>
                      <a:lnTo>
                        <a:pt x="676" y="414"/>
                      </a:lnTo>
                      <a:lnTo>
                        <a:pt x="670" y="407"/>
                      </a:lnTo>
                      <a:lnTo>
                        <a:pt x="671" y="408"/>
                      </a:lnTo>
                      <a:lnTo>
                        <a:pt x="670" y="405"/>
                      </a:lnTo>
                      <a:lnTo>
                        <a:pt x="664" y="394"/>
                      </a:lnTo>
                      <a:lnTo>
                        <a:pt x="661" y="385"/>
                      </a:lnTo>
                      <a:lnTo>
                        <a:pt x="658" y="379"/>
                      </a:lnTo>
                      <a:lnTo>
                        <a:pt x="653" y="370"/>
                      </a:lnTo>
                      <a:lnTo>
                        <a:pt x="654" y="369"/>
                      </a:lnTo>
                      <a:lnTo>
                        <a:pt x="648" y="364"/>
                      </a:lnTo>
                      <a:lnTo>
                        <a:pt x="647" y="364"/>
                      </a:lnTo>
                      <a:lnTo>
                        <a:pt x="642" y="356"/>
                      </a:lnTo>
                      <a:lnTo>
                        <a:pt x="642" y="354"/>
                      </a:lnTo>
                      <a:lnTo>
                        <a:pt x="638" y="340"/>
                      </a:lnTo>
                      <a:lnTo>
                        <a:pt x="636" y="333"/>
                      </a:lnTo>
                      <a:lnTo>
                        <a:pt x="636" y="334"/>
                      </a:lnTo>
                      <a:lnTo>
                        <a:pt x="633" y="333"/>
                      </a:lnTo>
                      <a:lnTo>
                        <a:pt x="632" y="333"/>
                      </a:lnTo>
                      <a:lnTo>
                        <a:pt x="627" y="335"/>
                      </a:lnTo>
                      <a:lnTo>
                        <a:pt x="629" y="335"/>
                      </a:lnTo>
                      <a:lnTo>
                        <a:pt x="626" y="336"/>
                      </a:lnTo>
                      <a:lnTo>
                        <a:pt x="619" y="336"/>
                      </a:lnTo>
                      <a:lnTo>
                        <a:pt x="610" y="334"/>
                      </a:lnTo>
                      <a:lnTo>
                        <a:pt x="601" y="330"/>
                      </a:lnTo>
                      <a:lnTo>
                        <a:pt x="600" y="329"/>
                      </a:lnTo>
                      <a:lnTo>
                        <a:pt x="591" y="323"/>
                      </a:lnTo>
                      <a:lnTo>
                        <a:pt x="591" y="324"/>
                      </a:lnTo>
                      <a:lnTo>
                        <a:pt x="581" y="319"/>
                      </a:lnTo>
                      <a:lnTo>
                        <a:pt x="583" y="319"/>
                      </a:lnTo>
                      <a:lnTo>
                        <a:pt x="581" y="318"/>
                      </a:lnTo>
                      <a:lnTo>
                        <a:pt x="572" y="312"/>
                      </a:lnTo>
                      <a:lnTo>
                        <a:pt x="563" y="310"/>
                      </a:lnTo>
                      <a:lnTo>
                        <a:pt x="552" y="306"/>
                      </a:lnTo>
                      <a:lnTo>
                        <a:pt x="539" y="304"/>
                      </a:lnTo>
                      <a:lnTo>
                        <a:pt x="527" y="300"/>
                      </a:lnTo>
                      <a:lnTo>
                        <a:pt x="516" y="299"/>
                      </a:lnTo>
                      <a:lnTo>
                        <a:pt x="506" y="301"/>
                      </a:lnTo>
                      <a:lnTo>
                        <a:pt x="494" y="304"/>
                      </a:lnTo>
                      <a:lnTo>
                        <a:pt x="485" y="307"/>
                      </a:lnTo>
                      <a:lnTo>
                        <a:pt x="475" y="310"/>
                      </a:lnTo>
                      <a:lnTo>
                        <a:pt x="474" y="310"/>
                      </a:lnTo>
                      <a:lnTo>
                        <a:pt x="463" y="308"/>
                      </a:lnTo>
                      <a:lnTo>
                        <a:pt x="452" y="305"/>
                      </a:lnTo>
                      <a:lnTo>
                        <a:pt x="443" y="302"/>
                      </a:lnTo>
                      <a:lnTo>
                        <a:pt x="442" y="301"/>
                      </a:lnTo>
                      <a:lnTo>
                        <a:pt x="434" y="294"/>
                      </a:lnTo>
                      <a:lnTo>
                        <a:pt x="433" y="294"/>
                      </a:lnTo>
                      <a:lnTo>
                        <a:pt x="425" y="285"/>
                      </a:lnTo>
                      <a:lnTo>
                        <a:pt x="419" y="276"/>
                      </a:lnTo>
                      <a:lnTo>
                        <a:pt x="413" y="267"/>
                      </a:lnTo>
                      <a:lnTo>
                        <a:pt x="414" y="269"/>
                      </a:lnTo>
                      <a:lnTo>
                        <a:pt x="407" y="254"/>
                      </a:lnTo>
                      <a:lnTo>
                        <a:pt x="401" y="241"/>
                      </a:lnTo>
                      <a:lnTo>
                        <a:pt x="397" y="226"/>
                      </a:lnTo>
                      <a:lnTo>
                        <a:pt x="394" y="219"/>
                      </a:lnTo>
                      <a:lnTo>
                        <a:pt x="389" y="214"/>
                      </a:lnTo>
                      <a:lnTo>
                        <a:pt x="383" y="210"/>
                      </a:lnTo>
                      <a:lnTo>
                        <a:pt x="378" y="207"/>
                      </a:lnTo>
                      <a:lnTo>
                        <a:pt x="377" y="207"/>
                      </a:lnTo>
                      <a:lnTo>
                        <a:pt x="373" y="201"/>
                      </a:lnTo>
                      <a:lnTo>
                        <a:pt x="376" y="203"/>
                      </a:lnTo>
                      <a:lnTo>
                        <a:pt x="373" y="200"/>
                      </a:lnTo>
                      <a:lnTo>
                        <a:pt x="368" y="191"/>
                      </a:lnTo>
                      <a:lnTo>
                        <a:pt x="360" y="178"/>
                      </a:lnTo>
                      <a:lnTo>
                        <a:pt x="350" y="167"/>
                      </a:lnTo>
                      <a:lnTo>
                        <a:pt x="341" y="154"/>
                      </a:lnTo>
                      <a:lnTo>
                        <a:pt x="333" y="141"/>
                      </a:lnTo>
                      <a:lnTo>
                        <a:pt x="332" y="139"/>
                      </a:lnTo>
                      <a:lnTo>
                        <a:pt x="333" y="140"/>
                      </a:lnTo>
                      <a:lnTo>
                        <a:pt x="327" y="128"/>
                      </a:lnTo>
                      <a:lnTo>
                        <a:pt x="320" y="118"/>
                      </a:lnTo>
                      <a:lnTo>
                        <a:pt x="312" y="105"/>
                      </a:lnTo>
                      <a:lnTo>
                        <a:pt x="314" y="109"/>
                      </a:lnTo>
                      <a:lnTo>
                        <a:pt x="312" y="104"/>
                      </a:lnTo>
                      <a:lnTo>
                        <a:pt x="304" y="92"/>
                      </a:lnTo>
                      <a:lnTo>
                        <a:pt x="295" y="81"/>
                      </a:lnTo>
                      <a:lnTo>
                        <a:pt x="285" y="68"/>
                      </a:lnTo>
                      <a:lnTo>
                        <a:pt x="286" y="66"/>
                      </a:lnTo>
                      <a:lnTo>
                        <a:pt x="275" y="57"/>
                      </a:lnTo>
                      <a:lnTo>
                        <a:pt x="274" y="57"/>
                      </a:lnTo>
                      <a:lnTo>
                        <a:pt x="264" y="43"/>
                      </a:lnTo>
                      <a:lnTo>
                        <a:pt x="266" y="42"/>
                      </a:lnTo>
                      <a:lnTo>
                        <a:pt x="255" y="33"/>
                      </a:lnTo>
                      <a:lnTo>
                        <a:pt x="241" y="25"/>
                      </a:lnTo>
                      <a:lnTo>
                        <a:pt x="241" y="26"/>
                      </a:lnTo>
                      <a:lnTo>
                        <a:pt x="223" y="19"/>
                      </a:lnTo>
                      <a:lnTo>
                        <a:pt x="216" y="18"/>
                      </a:lnTo>
                      <a:lnTo>
                        <a:pt x="211" y="18"/>
                      </a:lnTo>
                      <a:lnTo>
                        <a:pt x="198" y="31"/>
                      </a:lnTo>
                      <a:lnTo>
                        <a:pt x="197" y="31"/>
                      </a:lnTo>
                      <a:lnTo>
                        <a:pt x="197" y="33"/>
                      </a:lnTo>
                      <a:lnTo>
                        <a:pt x="189" y="34"/>
                      </a:lnTo>
                      <a:lnTo>
                        <a:pt x="188" y="34"/>
                      </a:lnTo>
                      <a:lnTo>
                        <a:pt x="178" y="31"/>
                      </a:lnTo>
                      <a:lnTo>
                        <a:pt x="177" y="30"/>
                      </a:lnTo>
                      <a:lnTo>
                        <a:pt x="159" y="18"/>
                      </a:lnTo>
                      <a:lnTo>
                        <a:pt x="159" y="19"/>
                      </a:lnTo>
                      <a:lnTo>
                        <a:pt x="146" y="13"/>
                      </a:lnTo>
                      <a:lnTo>
                        <a:pt x="134" y="8"/>
                      </a:lnTo>
                      <a:lnTo>
                        <a:pt x="125" y="6"/>
                      </a:lnTo>
                      <a:close/>
                      <a:moveTo>
                        <a:pt x="124" y="0"/>
                      </a:moveTo>
                      <a:lnTo>
                        <a:pt x="125" y="0"/>
                      </a:lnTo>
                      <a:lnTo>
                        <a:pt x="136" y="2"/>
                      </a:lnTo>
                      <a:lnTo>
                        <a:pt x="148" y="7"/>
                      </a:lnTo>
                      <a:lnTo>
                        <a:pt x="161" y="13"/>
                      </a:lnTo>
                      <a:lnTo>
                        <a:pt x="160" y="12"/>
                      </a:lnTo>
                      <a:lnTo>
                        <a:pt x="163" y="13"/>
                      </a:lnTo>
                      <a:lnTo>
                        <a:pt x="181" y="25"/>
                      </a:lnTo>
                      <a:lnTo>
                        <a:pt x="189" y="28"/>
                      </a:lnTo>
                      <a:lnTo>
                        <a:pt x="194" y="26"/>
                      </a:lnTo>
                      <a:lnTo>
                        <a:pt x="209" y="12"/>
                      </a:lnTo>
                      <a:lnTo>
                        <a:pt x="217" y="12"/>
                      </a:lnTo>
                      <a:lnTo>
                        <a:pt x="226" y="13"/>
                      </a:lnTo>
                      <a:lnTo>
                        <a:pt x="244" y="20"/>
                      </a:lnTo>
                      <a:lnTo>
                        <a:pt x="257" y="28"/>
                      </a:lnTo>
                      <a:lnTo>
                        <a:pt x="258" y="29"/>
                      </a:lnTo>
                      <a:lnTo>
                        <a:pt x="258" y="28"/>
                      </a:lnTo>
                      <a:lnTo>
                        <a:pt x="269" y="39"/>
                      </a:lnTo>
                      <a:lnTo>
                        <a:pt x="269" y="40"/>
                      </a:lnTo>
                      <a:lnTo>
                        <a:pt x="279" y="52"/>
                      </a:lnTo>
                      <a:lnTo>
                        <a:pt x="290" y="63"/>
                      </a:lnTo>
                      <a:lnTo>
                        <a:pt x="290" y="64"/>
                      </a:lnTo>
                      <a:lnTo>
                        <a:pt x="299" y="77"/>
                      </a:lnTo>
                      <a:lnTo>
                        <a:pt x="309" y="88"/>
                      </a:lnTo>
                      <a:lnTo>
                        <a:pt x="316" y="102"/>
                      </a:lnTo>
                      <a:lnTo>
                        <a:pt x="325" y="115"/>
                      </a:lnTo>
                      <a:lnTo>
                        <a:pt x="332" y="125"/>
                      </a:lnTo>
                      <a:lnTo>
                        <a:pt x="333" y="125"/>
                      </a:lnTo>
                      <a:lnTo>
                        <a:pt x="339" y="138"/>
                      </a:lnTo>
                      <a:lnTo>
                        <a:pt x="338" y="138"/>
                      </a:lnTo>
                      <a:lnTo>
                        <a:pt x="345" y="150"/>
                      </a:lnTo>
                      <a:lnTo>
                        <a:pt x="355" y="163"/>
                      </a:lnTo>
                      <a:lnTo>
                        <a:pt x="365" y="174"/>
                      </a:lnTo>
                      <a:lnTo>
                        <a:pt x="373" y="187"/>
                      </a:lnTo>
                      <a:lnTo>
                        <a:pt x="372" y="185"/>
                      </a:lnTo>
                      <a:lnTo>
                        <a:pt x="378" y="197"/>
                      </a:lnTo>
                      <a:lnTo>
                        <a:pt x="382" y="202"/>
                      </a:lnTo>
                      <a:lnTo>
                        <a:pt x="387" y="206"/>
                      </a:lnTo>
                      <a:lnTo>
                        <a:pt x="393" y="209"/>
                      </a:lnTo>
                      <a:lnTo>
                        <a:pt x="399" y="215"/>
                      </a:lnTo>
                      <a:lnTo>
                        <a:pt x="399" y="216"/>
                      </a:lnTo>
                      <a:lnTo>
                        <a:pt x="404" y="226"/>
                      </a:lnTo>
                      <a:lnTo>
                        <a:pt x="404" y="225"/>
                      </a:lnTo>
                      <a:lnTo>
                        <a:pt x="407" y="238"/>
                      </a:lnTo>
                      <a:lnTo>
                        <a:pt x="413" y="252"/>
                      </a:lnTo>
                      <a:lnTo>
                        <a:pt x="412" y="252"/>
                      </a:lnTo>
                      <a:lnTo>
                        <a:pt x="418" y="264"/>
                      </a:lnTo>
                      <a:lnTo>
                        <a:pt x="424" y="272"/>
                      </a:lnTo>
                      <a:lnTo>
                        <a:pt x="430" y="282"/>
                      </a:lnTo>
                      <a:lnTo>
                        <a:pt x="437" y="289"/>
                      </a:lnTo>
                      <a:lnTo>
                        <a:pt x="446" y="296"/>
                      </a:lnTo>
                      <a:lnTo>
                        <a:pt x="464" y="302"/>
                      </a:lnTo>
                      <a:lnTo>
                        <a:pt x="474" y="304"/>
                      </a:lnTo>
                      <a:lnTo>
                        <a:pt x="483" y="301"/>
                      </a:lnTo>
                      <a:lnTo>
                        <a:pt x="493" y="298"/>
                      </a:lnTo>
                      <a:lnTo>
                        <a:pt x="505" y="295"/>
                      </a:lnTo>
                      <a:lnTo>
                        <a:pt x="515" y="293"/>
                      </a:lnTo>
                      <a:lnTo>
                        <a:pt x="527" y="294"/>
                      </a:lnTo>
                      <a:lnTo>
                        <a:pt x="528" y="294"/>
                      </a:lnTo>
                      <a:lnTo>
                        <a:pt x="540" y="298"/>
                      </a:lnTo>
                      <a:lnTo>
                        <a:pt x="554" y="300"/>
                      </a:lnTo>
                      <a:lnTo>
                        <a:pt x="564" y="304"/>
                      </a:lnTo>
                      <a:lnTo>
                        <a:pt x="573" y="306"/>
                      </a:lnTo>
                      <a:lnTo>
                        <a:pt x="574" y="306"/>
                      </a:lnTo>
                      <a:lnTo>
                        <a:pt x="585" y="313"/>
                      </a:lnTo>
                      <a:lnTo>
                        <a:pt x="594" y="318"/>
                      </a:lnTo>
                      <a:lnTo>
                        <a:pt x="592" y="317"/>
                      </a:lnTo>
                      <a:lnTo>
                        <a:pt x="595" y="318"/>
                      </a:lnTo>
                      <a:lnTo>
                        <a:pt x="603" y="324"/>
                      </a:lnTo>
                      <a:lnTo>
                        <a:pt x="612" y="328"/>
                      </a:lnTo>
                      <a:lnTo>
                        <a:pt x="620" y="330"/>
                      </a:lnTo>
                      <a:lnTo>
                        <a:pt x="624" y="330"/>
                      </a:lnTo>
                      <a:lnTo>
                        <a:pt x="626" y="329"/>
                      </a:lnTo>
                      <a:lnTo>
                        <a:pt x="630" y="327"/>
                      </a:lnTo>
                      <a:lnTo>
                        <a:pt x="636" y="327"/>
                      </a:lnTo>
                      <a:lnTo>
                        <a:pt x="638" y="328"/>
                      </a:lnTo>
                      <a:lnTo>
                        <a:pt x="640" y="328"/>
                      </a:lnTo>
                      <a:lnTo>
                        <a:pt x="641" y="329"/>
                      </a:lnTo>
                      <a:lnTo>
                        <a:pt x="641" y="330"/>
                      </a:lnTo>
                      <a:lnTo>
                        <a:pt x="642" y="331"/>
                      </a:lnTo>
                      <a:lnTo>
                        <a:pt x="644" y="339"/>
                      </a:lnTo>
                      <a:lnTo>
                        <a:pt x="648" y="353"/>
                      </a:lnTo>
                      <a:lnTo>
                        <a:pt x="652" y="359"/>
                      </a:lnTo>
                      <a:lnTo>
                        <a:pt x="658" y="365"/>
                      </a:lnTo>
                      <a:lnTo>
                        <a:pt x="658" y="367"/>
                      </a:lnTo>
                      <a:lnTo>
                        <a:pt x="663" y="375"/>
                      </a:lnTo>
                      <a:lnTo>
                        <a:pt x="666" y="381"/>
                      </a:lnTo>
                      <a:lnTo>
                        <a:pt x="667" y="382"/>
                      </a:lnTo>
                      <a:lnTo>
                        <a:pt x="670" y="393"/>
                      </a:lnTo>
                      <a:lnTo>
                        <a:pt x="675" y="403"/>
                      </a:lnTo>
                      <a:lnTo>
                        <a:pt x="681" y="409"/>
                      </a:lnTo>
                      <a:lnTo>
                        <a:pt x="687" y="413"/>
                      </a:lnTo>
                      <a:lnTo>
                        <a:pt x="692" y="415"/>
                      </a:lnTo>
                      <a:lnTo>
                        <a:pt x="692" y="414"/>
                      </a:lnTo>
                      <a:lnTo>
                        <a:pt x="693" y="415"/>
                      </a:lnTo>
                      <a:lnTo>
                        <a:pt x="698" y="419"/>
                      </a:lnTo>
                      <a:lnTo>
                        <a:pt x="704" y="421"/>
                      </a:lnTo>
                      <a:lnTo>
                        <a:pt x="710" y="419"/>
                      </a:lnTo>
                      <a:lnTo>
                        <a:pt x="721" y="414"/>
                      </a:lnTo>
                      <a:lnTo>
                        <a:pt x="722" y="414"/>
                      </a:lnTo>
                      <a:lnTo>
                        <a:pt x="735" y="413"/>
                      </a:lnTo>
                      <a:lnTo>
                        <a:pt x="761" y="405"/>
                      </a:lnTo>
                      <a:lnTo>
                        <a:pt x="771" y="396"/>
                      </a:lnTo>
                      <a:lnTo>
                        <a:pt x="780" y="386"/>
                      </a:lnTo>
                      <a:lnTo>
                        <a:pt x="785" y="375"/>
                      </a:lnTo>
                      <a:lnTo>
                        <a:pt x="790" y="368"/>
                      </a:lnTo>
                      <a:lnTo>
                        <a:pt x="807" y="351"/>
                      </a:lnTo>
                      <a:lnTo>
                        <a:pt x="816" y="342"/>
                      </a:lnTo>
                      <a:lnTo>
                        <a:pt x="825" y="335"/>
                      </a:lnTo>
                      <a:lnTo>
                        <a:pt x="832" y="328"/>
                      </a:lnTo>
                      <a:lnTo>
                        <a:pt x="839" y="322"/>
                      </a:lnTo>
                      <a:lnTo>
                        <a:pt x="854" y="312"/>
                      </a:lnTo>
                      <a:lnTo>
                        <a:pt x="862" y="307"/>
                      </a:lnTo>
                      <a:lnTo>
                        <a:pt x="872" y="304"/>
                      </a:lnTo>
                      <a:lnTo>
                        <a:pt x="874" y="302"/>
                      </a:lnTo>
                      <a:lnTo>
                        <a:pt x="884" y="299"/>
                      </a:lnTo>
                      <a:lnTo>
                        <a:pt x="891" y="298"/>
                      </a:lnTo>
                      <a:lnTo>
                        <a:pt x="899" y="298"/>
                      </a:lnTo>
                      <a:lnTo>
                        <a:pt x="899" y="308"/>
                      </a:lnTo>
                      <a:lnTo>
                        <a:pt x="900" y="317"/>
                      </a:lnTo>
                      <a:lnTo>
                        <a:pt x="900" y="331"/>
                      </a:lnTo>
                      <a:lnTo>
                        <a:pt x="902" y="336"/>
                      </a:lnTo>
                      <a:lnTo>
                        <a:pt x="907" y="341"/>
                      </a:lnTo>
                      <a:lnTo>
                        <a:pt x="913" y="346"/>
                      </a:lnTo>
                      <a:lnTo>
                        <a:pt x="913" y="347"/>
                      </a:lnTo>
                      <a:lnTo>
                        <a:pt x="918" y="353"/>
                      </a:lnTo>
                      <a:lnTo>
                        <a:pt x="919" y="354"/>
                      </a:lnTo>
                      <a:lnTo>
                        <a:pt x="920" y="362"/>
                      </a:lnTo>
                      <a:lnTo>
                        <a:pt x="920" y="363"/>
                      </a:lnTo>
                      <a:lnTo>
                        <a:pt x="918" y="373"/>
                      </a:lnTo>
                      <a:lnTo>
                        <a:pt x="918" y="371"/>
                      </a:lnTo>
                      <a:lnTo>
                        <a:pt x="917" y="373"/>
                      </a:lnTo>
                      <a:lnTo>
                        <a:pt x="911" y="384"/>
                      </a:lnTo>
                      <a:lnTo>
                        <a:pt x="909" y="386"/>
                      </a:lnTo>
                      <a:lnTo>
                        <a:pt x="911" y="385"/>
                      </a:lnTo>
                      <a:lnTo>
                        <a:pt x="905" y="393"/>
                      </a:lnTo>
                      <a:lnTo>
                        <a:pt x="902" y="397"/>
                      </a:lnTo>
                      <a:lnTo>
                        <a:pt x="897" y="400"/>
                      </a:lnTo>
                      <a:lnTo>
                        <a:pt x="895" y="404"/>
                      </a:lnTo>
                      <a:lnTo>
                        <a:pt x="896" y="404"/>
                      </a:lnTo>
                      <a:lnTo>
                        <a:pt x="895" y="410"/>
                      </a:lnTo>
                      <a:lnTo>
                        <a:pt x="897" y="414"/>
                      </a:lnTo>
                      <a:lnTo>
                        <a:pt x="902" y="420"/>
                      </a:lnTo>
                      <a:lnTo>
                        <a:pt x="909" y="426"/>
                      </a:lnTo>
                      <a:lnTo>
                        <a:pt x="922" y="438"/>
                      </a:lnTo>
                      <a:lnTo>
                        <a:pt x="922" y="439"/>
                      </a:lnTo>
                      <a:lnTo>
                        <a:pt x="923" y="440"/>
                      </a:lnTo>
                      <a:lnTo>
                        <a:pt x="924" y="448"/>
                      </a:lnTo>
                      <a:lnTo>
                        <a:pt x="924" y="449"/>
                      </a:lnTo>
                      <a:lnTo>
                        <a:pt x="923" y="457"/>
                      </a:lnTo>
                      <a:lnTo>
                        <a:pt x="923" y="484"/>
                      </a:lnTo>
                      <a:lnTo>
                        <a:pt x="922" y="501"/>
                      </a:lnTo>
                      <a:lnTo>
                        <a:pt x="920" y="517"/>
                      </a:lnTo>
                      <a:lnTo>
                        <a:pt x="919" y="529"/>
                      </a:lnTo>
                      <a:lnTo>
                        <a:pt x="918" y="530"/>
                      </a:lnTo>
                      <a:lnTo>
                        <a:pt x="919" y="530"/>
                      </a:lnTo>
                      <a:lnTo>
                        <a:pt x="917" y="537"/>
                      </a:lnTo>
                      <a:lnTo>
                        <a:pt x="917" y="535"/>
                      </a:lnTo>
                      <a:lnTo>
                        <a:pt x="909" y="549"/>
                      </a:lnTo>
                      <a:lnTo>
                        <a:pt x="911" y="549"/>
                      </a:lnTo>
                      <a:lnTo>
                        <a:pt x="906" y="564"/>
                      </a:lnTo>
                      <a:lnTo>
                        <a:pt x="906" y="561"/>
                      </a:lnTo>
                      <a:lnTo>
                        <a:pt x="899" y="576"/>
                      </a:lnTo>
                      <a:lnTo>
                        <a:pt x="900" y="576"/>
                      </a:lnTo>
                      <a:lnTo>
                        <a:pt x="895" y="588"/>
                      </a:lnTo>
                      <a:lnTo>
                        <a:pt x="895" y="604"/>
                      </a:lnTo>
                      <a:lnTo>
                        <a:pt x="896" y="609"/>
                      </a:lnTo>
                      <a:lnTo>
                        <a:pt x="897" y="616"/>
                      </a:lnTo>
                      <a:lnTo>
                        <a:pt x="897" y="622"/>
                      </a:lnTo>
                      <a:lnTo>
                        <a:pt x="896" y="623"/>
                      </a:lnTo>
                      <a:lnTo>
                        <a:pt x="894" y="628"/>
                      </a:lnTo>
                      <a:lnTo>
                        <a:pt x="892" y="629"/>
                      </a:lnTo>
                      <a:lnTo>
                        <a:pt x="892" y="630"/>
                      </a:lnTo>
                      <a:lnTo>
                        <a:pt x="886" y="632"/>
                      </a:lnTo>
                      <a:lnTo>
                        <a:pt x="836" y="632"/>
                      </a:lnTo>
                      <a:lnTo>
                        <a:pt x="823" y="630"/>
                      </a:lnTo>
                      <a:lnTo>
                        <a:pt x="817" y="629"/>
                      </a:lnTo>
                      <a:lnTo>
                        <a:pt x="815" y="629"/>
                      </a:lnTo>
                      <a:lnTo>
                        <a:pt x="810" y="630"/>
                      </a:lnTo>
                      <a:lnTo>
                        <a:pt x="805" y="633"/>
                      </a:lnTo>
                      <a:lnTo>
                        <a:pt x="803" y="635"/>
                      </a:lnTo>
                      <a:lnTo>
                        <a:pt x="800" y="639"/>
                      </a:lnTo>
                      <a:lnTo>
                        <a:pt x="802" y="639"/>
                      </a:lnTo>
                      <a:lnTo>
                        <a:pt x="799" y="646"/>
                      </a:lnTo>
                      <a:lnTo>
                        <a:pt x="798" y="646"/>
                      </a:lnTo>
                      <a:lnTo>
                        <a:pt x="798" y="647"/>
                      </a:lnTo>
                      <a:lnTo>
                        <a:pt x="788" y="664"/>
                      </a:lnTo>
                      <a:lnTo>
                        <a:pt x="782" y="669"/>
                      </a:lnTo>
                      <a:lnTo>
                        <a:pt x="771" y="675"/>
                      </a:lnTo>
                      <a:lnTo>
                        <a:pt x="769" y="682"/>
                      </a:lnTo>
                      <a:lnTo>
                        <a:pt x="770" y="686"/>
                      </a:lnTo>
                      <a:lnTo>
                        <a:pt x="775" y="691"/>
                      </a:lnTo>
                      <a:lnTo>
                        <a:pt x="775" y="692"/>
                      </a:lnTo>
                      <a:lnTo>
                        <a:pt x="781" y="701"/>
                      </a:lnTo>
                      <a:lnTo>
                        <a:pt x="790" y="712"/>
                      </a:lnTo>
                      <a:lnTo>
                        <a:pt x="794" y="720"/>
                      </a:lnTo>
                      <a:lnTo>
                        <a:pt x="796" y="722"/>
                      </a:lnTo>
                      <a:lnTo>
                        <a:pt x="796" y="720"/>
                      </a:lnTo>
                      <a:lnTo>
                        <a:pt x="799" y="728"/>
                      </a:lnTo>
                      <a:lnTo>
                        <a:pt x="798" y="727"/>
                      </a:lnTo>
                      <a:lnTo>
                        <a:pt x="799" y="730"/>
                      </a:lnTo>
                      <a:lnTo>
                        <a:pt x="802" y="738"/>
                      </a:lnTo>
                      <a:lnTo>
                        <a:pt x="805" y="749"/>
                      </a:lnTo>
                      <a:lnTo>
                        <a:pt x="809" y="761"/>
                      </a:lnTo>
                      <a:lnTo>
                        <a:pt x="811" y="770"/>
                      </a:lnTo>
                      <a:lnTo>
                        <a:pt x="814" y="776"/>
                      </a:lnTo>
                      <a:lnTo>
                        <a:pt x="813" y="776"/>
                      </a:lnTo>
                      <a:lnTo>
                        <a:pt x="814" y="777"/>
                      </a:lnTo>
                      <a:lnTo>
                        <a:pt x="815" y="785"/>
                      </a:lnTo>
                      <a:lnTo>
                        <a:pt x="817" y="790"/>
                      </a:lnTo>
                      <a:lnTo>
                        <a:pt x="817" y="791"/>
                      </a:lnTo>
                      <a:lnTo>
                        <a:pt x="821" y="796"/>
                      </a:lnTo>
                      <a:lnTo>
                        <a:pt x="815" y="797"/>
                      </a:lnTo>
                      <a:lnTo>
                        <a:pt x="792" y="800"/>
                      </a:lnTo>
                      <a:lnTo>
                        <a:pt x="716" y="773"/>
                      </a:lnTo>
                      <a:lnTo>
                        <a:pt x="693" y="790"/>
                      </a:lnTo>
                      <a:lnTo>
                        <a:pt x="684" y="819"/>
                      </a:lnTo>
                      <a:lnTo>
                        <a:pt x="683" y="819"/>
                      </a:lnTo>
                      <a:lnTo>
                        <a:pt x="683" y="820"/>
                      </a:lnTo>
                      <a:lnTo>
                        <a:pt x="671" y="835"/>
                      </a:lnTo>
                      <a:lnTo>
                        <a:pt x="669" y="837"/>
                      </a:lnTo>
                      <a:lnTo>
                        <a:pt x="667" y="835"/>
                      </a:lnTo>
                      <a:lnTo>
                        <a:pt x="640" y="806"/>
                      </a:lnTo>
                      <a:lnTo>
                        <a:pt x="615" y="789"/>
                      </a:lnTo>
                      <a:lnTo>
                        <a:pt x="614" y="789"/>
                      </a:lnTo>
                      <a:lnTo>
                        <a:pt x="614" y="788"/>
                      </a:lnTo>
                      <a:lnTo>
                        <a:pt x="604" y="751"/>
                      </a:lnTo>
                      <a:lnTo>
                        <a:pt x="589" y="755"/>
                      </a:lnTo>
                      <a:lnTo>
                        <a:pt x="594" y="794"/>
                      </a:lnTo>
                      <a:lnTo>
                        <a:pt x="594" y="796"/>
                      </a:lnTo>
                      <a:lnTo>
                        <a:pt x="590" y="797"/>
                      </a:lnTo>
                      <a:lnTo>
                        <a:pt x="572" y="799"/>
                      </a:lnTo>
                      <a:lnTo>
                        <a:pt x="571" y="799"/>
                      </a:lnTo>
                      <a:lnTo>
                        <a:pt x="569" y="797"/>
                      </a:lnTo>
                      <a:lnTo>
                        <a:pt x="545" y="761"/>
                      </a:lnTo>
                      <a:lnTo>
                        <a:pt x="520" y="767"/>
                      </a:lnTo>
                      <a:lnTo>
                        <a:pt x="516" y="767"/>
                      </a:lnTo>
                      <a:lnTo>
                        <a:pt x="516" y="765"/>
                      </a:lnTo>
                      <a:lnTo>
                        <a:pt x="508" y="741"/>
                      </a:lnTo>
                      <a:lnTo>
                        <a:pt x="497" y="724"/>
                      </a:lnTo>
                      <a:lnTo>
                        <a:pt x="435" y="737"/>
                      </a:lnTo>
                      <a:lnTo>
                        <a:pt x="433" y="737"/>
                      </a:lnTo>
                      <a:lnTo>
                        <a:pt x="431" y="736"/>
                      </a:lnTo>
                      <a:lnTo>
                        <a:pt x="412" y="712"/>
                      </a:lnTo>
                      <a:lnTo>
                        <a:pt x="395" y="725"/>
                      </a:lnTo>
                      <a:lnTo>
                        <a:pt x="394" y="726"/>
                      </a:lnTo>
                      <a:lnTo>
                        <a:pt x="393" y="726"/>
                      </a:lnTo>
                      <a:lnTo>
                        <a:pt x="370" y="724"/>
                      </a:lnTo>
                      <a:lnTo>
                        <a:pt x="336" y="736"/>
                      </a:lnTo>
                      <a:lnTo>
                        <a:pt x="333" y="736"/>
                      </a:lnTo>
                      <a:lnTo>
                        <a:pt x="332" y="735"/>
                      </a:lnTo>
                      <a:lnTo>
                        <a:pt x="298" y="698"/>
                      </a:lnTo>
                      <a:lnTo>
                        <a:pt x="298" y="697"/>
                      </a:lnTo>
                      <a:lnTo>
                        <a:pt x="287" y="667"/>
                      </a:lnTo>
                      <a:lnTo>
                        <a:pt x="239" y="678"/>
                      </a:lnTo>
                      <a:lnTo>
                        <a:pt x="221" y="693"/>
                      </a:lnTo>
                      <a:lnTo>
                        <a:pt x="215" y="698"/>
                      </a:lnTo>
                      <a:lnTo>
                        <a:pt x="216" y="691"/>
                      </a:lnTo>
                      <a:lnTo>
                        <a:pt x="222" y="649"/>
                      </a:lnTo>
                      <a:lnTo>
                        <a:pt x="200" y="620"/>
                      </a:lnTo>
                      <a:lnTo>
                        <a:pt x="171" y="588"/>
                      </a:lnTo>
                      <a:lnTo>
                        <a:pt x="170" y="587"/>
                      </a:lnTo>
                      <a:lnTo>
                        <a:pt x="171" y="586"/>
                      </a:lnTo>
                      <a:lnTo>
                        <a:pt x="178" y="560"/>
                      </a:lnTo>
                      <a:lnTo>
                        <a:pt x="178" y="559"/>
                      </a:lnTo>
                      <a:lnTo>
                        <a:pt x="223" y="511"/>
                      </a:lnTo>
                      <a:lnTo>
                        <a:pt x="253" y="451"/>
                      </a:lnTo>
                      <a:lnTo>
                        <a:pt x="279" y="422"/>
                      </a:lnTo>
                      <a:lnTo>
                        <a:pt x="284" y="387"/>
                      </a:lnTo>
                      <a:lnTo>
                        <a:pt x="284" y="385"/>
                      </a:lnTo>
                      <a:lnTo>
                        <a:pt x="285" y="385"/>
                      </a:lnTo>
                      <a:lnTo>
                        <a:pt x="301" y="379"/>
                      </a:lnTo>
                      <a:lnTo>
                        <a:pt x="285" y="318"/>
                      </a:lnTo>
                      <a:lnTo>
                        <a:pt x="284" y="317"/>
                      </a:lnTo>
                      <a:lnTo>
                        <a:pt x="285" y="317"/>
                      </a:lnTo>
                      <a:lnTo>
                        <a:pt x="301" y="258"/>
                      </a:lnTo>
                      <a:lnTo>
                        <a:pt x="310" y="204"/>
                      </a:lnTo>
                      <a:lnTo>
                        <a:pt x="255" y="164"/>
                      </a:lnTo>
                      <a:lnTo>
                        <a:pt x="230" y="196"/>
                      </a:lnTo>
                      <a:lnTo>
                        <a:pt x="229" y="196"/>
                      </a:lnTo>
                      <a:lnTo>
                        <a:pt x="229" y="197"/>
                      </a:lnTo>
                      <a:lnTo>
                        <a:pt x="172" y="215"/>
                      </a:lnTo>
                      <a:lnTo>
                        <a:pt x="114" y="215"/>
                      </a:lnTo>
                      <a:lnTo>
                        <a:pt x="114" y="213"/>
                      </a:lnTo>
                      <a:lnTo>
                        <a:pt x="100" y="175"/>
                      </a:lnTo>
                      <a:lnTo>
                        <a:pt x="100" y="174"/>
                      </a:lnTo>
                      <a:lnTo>
                        <a:pt x="97" y="141"/>
                      </a:lnTo>
                      <a:lnTo>
                        <a:pt x="66" y="128"/>
                      </a:lnTo>
                      <a:lnTo>
                        <a:pt x="54" y="149"/>
                      </a:lnTo>
                      <a:lnTo>
                        <a:pt x="53" y="151"/>
                      </a:lnTo>
                      <a:lnTo>
                        <a:pt x="50" y="150"/>
                      </a:lnTo>
                      <a:lnTo>
                        <a:pt x="3" y="123"/>
                      </a:lnTo>
                      <a:lnTo>
                        <a:pt x="0" y="122"/>
                      </a:lnTo>
                      <a:lnTo>
                        <a:pt x="2" y="120"/>
                      </a:lnTo>
                      <a:lnTo>
                        <a:pt x="25" y="79"/>
                      </a:lnTo>
                      <a:lnTo>
                        <a:pt x="5" y="53"/>
                      </a:lnTo>
                      <a:lnTo>
                        <a:pt x="3" y="49"/>
                      </a:lnTo>
                      <a:lnTo>
                        <a:pt x="7" y="48"/>
                      </a:lnTo>
                      <a:lnTo>
                        <a:pt x="14" y="45"/>
                      </a:lnTo>
                      <a:lnTo>
                        <a:pt x="21" y="40"/>
                      </a:lnTo>
                      <a:lnTo>
                        <a:pt x="48" y="26"/>
                      </a:lnTo>
                      <a:lnTo>
                        <a:pt x="49" y="26"/>
                      </a:lnTo>
                      <a:lnTo>
                        <a:pt x="56" y="24"/>
                      </a:lnTo>
                      <a:lnTo>
                        <a:pt x="65" y="22"/>
                      </a:lnTo>
                      <a:lnTo>
                        <a:pt x="74" y="18"/>
                      </a:lnTo>
                      <a:lnTo>
                        <a:pt x="85" y="13"/>
                      </a:lnTo>
                      <a:lnTo>
                        <a:pt x="86" y="13"/>
                      </a:lnTo>
                      <a:lnTo>
                        <a:pt x="99" y="10"/>
                      </a:lnTo>
                      <a:lnTo>
                        <a:pt x="108" y="5"/>
                      </a:lnTo>
                      <a:lnTo>
                        <a:pt x="114" y="2"/>
                      </a:lnTo>
                      <a:lnTo>
                        <a:pt x="115" y="2"/>
                      </a:lnTo>
                      <a:lnTo>
                        <a:pt x="12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4" name="Freeform 82"/>
                <p:cNvSpPr>
                  <a:spLocks noEditPoints="1"/>
                </p:cNvSpPr>
                <p:nvPr/>
              </p:nvSpPr>
              <p:spPr bwMode="auto">
                <a:xfrm>
                  <a:off x="6207945" y="403936"/>
                  <a:ext cx="1466850" cy="1328738"/>
                </a:xfrm>
                <a:custGeom>
                  <a:avLst/>
                  <a:gdLst/>
                  <a:ahLst/>
                  <a:cxnLst>
                    <a:cxn ang="0">
                      <a:pos x="77" y="24"/>
                    </a:cxn>
                    <a:cxn ang="0">
                      <a:pos x="32" y="77"/>
                    </a:cxn>
                    <a:cxn ang="0">
                      <a:pos x="106" y="173"/>
                    </a:cxn>
                    <a:cxn ang="0">
                      <a:pos x="307" y="259"/>
                    </a:cxn>
                    <a:cxn ang="0">
                      <a:pos x="228" y="513"/>
                    </a:cxn>
                    <a:cxn ang="0">
                      <a:pos x="236" y="672"/>
                    </a:cxn>
                    <a:cxn ang="0">
                      <a:pos x="412" y="703"/>
                    </a:cxn>
                    <a:cxn ang="0">
                      <a:pos x="548" y="753"/>
                    </a:cxn>
                    <a:cxn ang="0">
                      <a:pos x="620" y="784"/>
                    </a:cxn>
                    <a:cxn ang="0">
                      <a:pos x="793" y="794"/>
                    </a:cxn>
                    <a:cxn ang="0">
                      <a:pos x="785" y="715"/>
                    </a:cxn>
                    <a:cxn ang="0">
                      <a:pos x="767" y="672"/>
                    </a:cxn>
                    <a:cxn ang="0">
                      <a:pos x="814" y="623"/>
                    </a:cxn>
                    <a:cxn ang="0">
                      <a:pos x="889" y="586"/>
                    </a:cxn>
                    <a:cxn ang="0">
                      <a:pos x="917" y="456"/>
                    </a:cxn>
                    <a:cxn ang="0">
                      <a:pos x="890" y="403"/>
                    </a:cxn>
                    <a:cxn ang="0">
                      <a:pos x="903" y="346"/>
                    </a:cxn>
                    <a:cxn ang="0">
                      <a:pos x="865" y="312"/>
                    </a:cxn>
                    <a:cxn ang="0">
                      <a:pos x="776" y="400"/>
                    </a:cxn>
                    <a:cxn ang="0">
                      <a:pos x="704" y="427"/>
                    </a:cxn>
                    <a:cxn ang="0">
                      <a:pos x="670" y="407"/>
                    </a:cxn>
                    <a:cxn ang="0">
                      <a:pos x="642" y="356"/>
                    </a:cxn>
                    <a:cxn ang="0">
                      <a:pos x="619" y="336"/>
                    </a:cxn>
                    <a:cxn ang="0">
                      <a:pos x="563" y="310"/>
                    </a:cxn>
                    <a:cxn ang="0">
                      <a:pos x="463" y="308"/>
                    </a:cxn>
                    <a:cxn ang="0">
                      <a:pos x="407" y="254"/>
                    </a:cxn>
                    <a:cxn ang="0">
                      <a:pos x="373" y="200"/>
                    </a:cxn>
                    <a:cxn ang="0">
                      <a:pos x="312" y="105"/>
                    </a:cxn>
                    <a:cxn ang="0">
                      <a:pos x="266" y="42"/>
                    </a:cxn>
                    <a:cxn ang="0">
                      <a:pos x="189" y="34"/>
                    </a:cxn>
                    <a:cxn ang="0">
                      <a:pos x="125" y="0"/>
                    </a:cxn>
                    <a:cxn ang="0">
                      <a:pos x="217" y="12"/>
                    </a:cxn>
                    <a:cxn ang="0">
                      <a:pos x="290" y="64"/>
                    </a:cxn>
                    <a:cxn ang="0">
                      <a:pos x="355" y="163"/>
                    </a:cxn>
                    <a:cxn ang="0">
                      <a:pos x="404" y="226"/>
                    </a:cxn>
                    <a:cxn ang="0">
                      <a:pos x="464" y="302"/>
                    </a:cxn>
                    <a:cxn ang="0">
                      <a:pos x="564" y="304"/>
                    </a:cxn>
                    <a:cxn ang="0">
                      <a:pos x="624" y="330"/>
                    </a:cxn>
                    <a:cxn ang="0">
                      <a:pos x="648" y="353"/>
                    </a:cxn>
                    <a:cxn ang="0">
                      <a:pos x="687" y="413"/>
                    </a:cxn>
                    <a:cxn ang="0">
                      <a:pos x="761" y="405"/>
                    </a:cxn>
                    <a:cxn ang="0">
                      <a:pos x="854" y="312"/>
                    </a:cxn>
                    <a:cxn ang="0">
                      <a:pos x="900" y="317"/>
                    </a:cxn>
                    <a:cxn ang="0">
                      <a:pos x="918" y="373"/>
                    </a:cxn>
                    <a:cxn ang="0">
                      <a:pos x="896" y="404"/>
                    </a:cxn>
                    <a:cxn ang="0">
                      <a:pos x="923" y="457"/>
                    </a:cxn>
                    <a:cxn ang="0">
                      <a:pos x="911" y="549"/>
                    </a:cxn>
                    <a:cxn ang="0">
                      <a:pos x="896" y="623"/>
                    </a:cxn>
                    <a:cxn ang="0">
                      <a:pos x="805" y="633"/>
                    </a:cxn>
                    <a:cxn ang="0">
                      <a:pos x="769" y="682"/>
                    </a:cxn>
                    <a:cxn ang="0">
                      <a:pos x="798" y="727"/>
                    </a:cxn>
                    <a:cxn ang="0">
                      <a:pos x="817" y="790"/>
                    </a:cxn>
                    <a:cxn ang="0">
                      <a:pos x="671" y="835"/>
                    </a:cxn>
                    <a:cxn ang="0">
                      <a:pos x="594" y="796"/>
                    </a:cxn>
                    <a:cxn ang="0">
                      <a:pos x="497" y="724"/>
                    </a:cxn>
                    <a:cxn ang="0">
                      <a:pos x="333" y="736"/>
                    </a:cxn>
                    <a:cxn ang="0">
                      <a:pos x="200" y="620"/>
                    </a:cxn>
                    <a:cxn ang="0">
                      <a:pos x="284" y="385"/>
                    </a:cxn>
                    <a:cxn ang="0">
                      <a:pos x="229" y="196"/>
                    </a:cxn>
                    <a:cxn ang="0">
                      <a:pos x="53" y="151"/>
                    </a:cxn>
                    <a:cxn ang="0">
                      <a:pos x="21" y="40"/>
                    </a:cxn>
                    <a:cxn ang="0">
                      <a:pos x="114" y="2"/>
                    </a:cxn>
                  </a:cxnLst>
                  <a:rect l="0" t="0" r="r" b="b"/>
                  <a:pathLst>
                    <a:path w="924" h="837">
                      <a:moveTo>
                        <a:pt x="873" y="302"/>
                      </a:moveTo>
                      <a:lnTo>
                        <a:pt x="872" y="304"/>
                      </a:lnTo>
                      <a:lnTo>
                        <a:pt x="869" y="304"/>
                      </a:lnTo>
                      <a:lnTo>
                        <a:pt x="873" y="302"/>
                      </a:lnTo>
                      <a:close/>
                      <a:moveTo>
                        <a:pt x="125" y="6"/>
                      </a:moveTo>
                      <a:lnTo>
                        <a:pt x="117" y="8"/>
                      </a:lnTo>
                      <a:lnTo>
                        <a:pt x="111" y="11"/>
                      </a:lnTo>
                      <a:lnTo>
                        <a:pt x="101" y="16"/>
                      </a:lnTo>
                      <a:lnTo>
                        <a:pt x="88" y="19"/>
                      </a:lnTo>
                      <a:lnTo>
                        <a:pt x="77" y="24"/>
                      </a:lnTo>
                      <a:lnTo>
                        <a:pt x="66" y="28"/>
                      </a:lnTo>
                      <a:lnTo>
                        <a:pt x="57" y="30"/>
                      </a:lnTo>
                      <a:lnTo>
                        <a:pt x="50" y="33"/>
                      </a:lnTo>
                      <a:lnTo>
                        <a:pt x="23" y="46"/>
                      </a:lnTo>
                      <a:lnTo>
                        <a:pt x="17" y="49"/>
                      </a:lnTo>
                      <a:lnTo>
                        <a:pt x="15" y="51"/>
                      </a:lnTo>
                      <a:lnTo>
                        <a:pt x="16" y="51"/>
                      </a:lnTo>
                      <a:lnTo>
                        <a:pt x="13" y="53"/>
                      </a:lnTo>
                      <a:lnTo>
                        <a:pt x="31" y="76"/>
                      </a:lnTo>
                      <a:lnTo>
                        <a:pt x="32" y="77"/>
                      </a:lnTo>
                      <a:lnTo>
                        <a:pt x="31" y="79"/>
                      </a:lnTo>
                      <a:lnTo>
                        <a:pt x="8" y="120"/>
                      </a:lnTo>
                      <a:lnTo>
                        <a:pt x="50" y="144"/>
                      </a:lnTo>
                      <a:lnTo>
                        <a:pt x="62" y="122"/>
                      </a:lnTo>
                      <a:lnTo>
                        <a:pt x="63" y="120"/>
                      </a:lnTo>
                      <a:lnTo>
                        <a:pt x="66" y="121"/>
                      </a:lnTo>
                      <a:lnTo>
                        <a:pt x="101" y="135"/>
                      </a:lnTo>
                      <a:lnTo>
                        <a:pt x="102" y="135"/>
                      </a:lnTo>
                      <a:lnTo>
                        <a:pt x="103" y="138"/>
                      </a:lnTo>
                      <a:lnTo>
                        <a:pt x="106" y="173"/>
                      </a:lnTo>
                      <a:lnTo>
                        <a:pt x="120" y="209"/>
                      </a:lnTo>
                      <a:lnTo>
                        <a:pt x="171" y="209"/>
                      </a:lnTo>
                      <a:lnTo>
                        <a:pt x="226" y="192"/>
                      </a:lnTo>
                      <a:lnTo>
                        <a:pt x="251" y="160"/>
                      </a:lnTo>
                      <a:lnTo>
                        <a:pt x="253" y="157"/>
                      </a:lnTo>
                      <a:lnTo>
                        <a:pt x="256" y="158"/>
                      </a:lnTo>
                      <a:lnTo>
                        <a:pt x="315" y="201"/>
                      </a:lnTo>
                      <a:lnTo>
                        <a:pt x="316" y="202"/>
                      </a:lnTo>
                      <a:lnTo>
                        <a:pt x="316" y="204"/>
                      </a:lnTo>
                      <a:lnTo>
                        <a:pt x="307" y="259"/>
                      </a:lnTo>
                      <a:lnTo>
                        <a:pt x="291" y="317"/>
                      </a:lnTo>
                      <a:lnTo>
                        <a:pt x="308" y="380"/>
                      </a:lnTo>
                      <a:lnTo>
                        <a:pt x="308" y="382"/>
                      </a:lnTo>
                      <a:lnTo>
                        <a:pt x="305" y="384"/>
                      </a:lnTo>
                      <a:lnTo>
                        <a:pt x="290" y="390"/>
                      </a:lnTo>
                      <a:lnTo>
                        <a:pt x="285" y="425"/>
                      </a:lnTo>
                      <a:lnTo>
                        <a:pt x="284" y="425"/>
                      </a:lnTo>
                      <a:lnTo>
                        <a:pt x="284" y="426"/>
                      </a:lnTo>
                      <a:lnTo>
                        <a:pt x="258" y="455"/>
                      </a:lnTo>
                      <a:lnTo>
                        <a:pt x="228" y="513"/>
                      </a:lnTo>
                      <a:lnTo>
                        <a:pt x="227" y="514"/>
                      </a:lnTo>
                      <a:lnTo>
                        <a:pt x="228" y="514"/>
                      </a:lnTo>
                      <a:lnTo>
                        <a:pt x="184" y="561"/>
                      </a:lnTo>
                      <a:lnTo>
                        <a:pt x="177" y="586"/>
                      </a:lnTo>
                      <a:lnTo>
                        <a:pt x="205" y="616"/>
                      </a:lnTo>
                      <a:lnTo>
                        <a:pt x="227" y="645"/>
                      </a:lnTo>
                      <a:lnTo>
                        <a:pt x="228" y="645"/>
                      </a:lnTo>
                      <a:lnTo>
                        <a:pt x="228" y="647"/>
                      </a:lnTo>
                      <a:lnTo>
                        <a:pt x="223" y="684"/>
                      </a:lnTo>
                      <a:lnTo>
                        <a:pt x="236" y="672"/>
                      </a:lnTo>
                      <a:lnTo>
                        <a:pt x="238" y="672"/>
                      </a:lnTo>
                      <a:lnTo>
                        <a:pt x="289" y="659"/>
                      </a:lnTo>
                      <a:lnTo>
                        <a:pt x="291" y="658"/>
                      </a:lnTo>
                      <a:lnTo>
                        <a:pt x="292" y="662"/>
                      </a:lnTo>
                      <a:lnTo>
                        <a:pt x="304" y="696"/>
                      </a:lnTo>
                      <a:lnTo>
                        <a:pt x="336" y="730"/>
                      </a:lnTo>
                      <a:lnTo>
                        <a:pt x="368" y="718"/>
                      </a:lnTo>
                      <a:lnTo>
                        <a:pt x="391" y="720"/>
                      </a:lnTo>
                      <a:lnTo>
                        <a:pt x="411" y="704"/>
                      </a:lnTo>
                      <a:lnTo>
                        <a:pt x="412" y="703"/>
                      </a:lnTo>
                      <a:lnTo>
                        <a:pt x="414" y="705"/>
                      </a:lnTo>
                      <a:lnTo>
                        <a:pt x="435" y="731"/>
                      </a:lnTo>
                      <a:lnTo>
                        <a:pt x="498" y="718"/>
                      </a:lnTo>
                      <a:lnTo>
                        <a:pt x="499" y="716"/>
                      </a:lnTo>
                      <a:lnTo>
                        <a:pt x="500" y="719"/>
                      </a:lnTo>
                      <a:lnTo>
                        <a:pt x="512" y="737"/>
                      </a:lnTo>
                      <a:lnTo>
                        <a:pt x="514" y="738"/>
                      </a:lnTo>
                      <a:lnTo>
                        <a:pt x="521" y="760"/>
                      </a:lnTo>
                      <a:lnTo>
                        <a:pt x="546" y="754"/>
                      </a:lnTo>
                      <a:lnTo>
                        <a:pt x="548" y="753"/>
                      </a:lnTo>
                      <a:lnTo>
                        <a:pt x="549" y="755"/>
                      </a:lnTo>
                      <a:lnTo>
                        <a:pt x="573" y="793"/>
                      </a:lnTo>
                      <a:lnTo>
                        <a:pt x="587" y="791"/>
                      </a:lnTo>
                      <a:lnTo>
                        <a:pt x="583" y="753"/>
                      </a:lnTo>
                      <a:lnTo>
                        <a:pt x="581" y="749"/>
                      </a:lnTo>
                      <a:lnTo>
                        <a:pt x="585" y="749"/>
                      </a:lnTo>
                      <a:lnTo>
                        <a:pt x="606" y="745"/>
                      </a:lnTo>
                      <a:lnTo>
                        <a:pt x="608" y="744"/>
                      </a:lnTo>
                      <a:lnTo>
                        <a:pt x="609" y="748"/>
                      </a:lnTo>
                      <a:lnTo>
                        <a:pt x="620" y="784"/>
                      </a:lnTo>
                      <a:lnTo>
                        <a:pt x="643" y="801"/>
                      </a:lnTo>
                      <a:lnTo>
                        <a:pt x="669" y="828"/>
                      </a:lnTo>
                      <a:lnTo>
                        <a:pt x="678" y="817"/>
                      </a:lnTo>
                      <a:lnTo>
                        <a:pt x="687" y="789"/>
                      </a:lnTo>
                      <a:lnTo>
                        <a:pt x="687" y="788"/>
                      </a:lnTo>
                      <a:lnTo>
                        <a:pt x="688" y="787"/>
                      </a:lnTo>
                      <a:lnTo>
                        <a:pt x="715" y="767"/>
                      </a:lnTo>
                      <a:lnTo>
                        <a:pt x="716" y="766"/>
                      </a:lnTo>
                      <a:lnTo>
                        <a:pt x="717" y="767"/>
                      </a:lnTo>
                      <a:lnTo>
                        <a:pt x="793" y="794"/>
                      </a:lnTo>
                      <a:lnTo>
                        <a:pt x="810" y="791"/>
                      </a:lnTo>
                      <a:lnTo>
                        <a:pt x="809" y="787"/>
                      </a:lnTo>
                      <a:lnTo>
                        <a:pt x="808" y="778"/>
                      </a:lnTo>
                      <a:lnTo>
                        <a:pt x="805" y="772"/>
                      </a:lnTo>
                      <a:lnTo>
                        <a:pt x="803" y="762"/>
                      </a:lnTo>
                      <a:lnTo>
                        <a:pt x="799" y="750"/>
                      </a:lnTo>
                      <a:lnTo>
                        <a:pt x="796" y="739"/>
                      </a:lnTo>
                      <a:lnTo>
                        <a:pt x="793" y="731"/>
                      </a:lnTo>
                      <a:lnTo>
                        <a:pt x="790" y="724"/>
                      </a:lnTo>
                      <a:lnTo>
                        <a:pt x="785" y="715"/>
                      </a:lnTo>
                      <a:lnTo>
                        <a:pt x="776" y="704"/>
                      </a:lnTo>
                      <a:lnTo>
                        <a:pt x="770" y="696"/>
                      </a:lnTo>
                      <a:lnTo>
                        <a:pt x="771" y="695"/>
                      </a:lnTo>
                      <a:lnTo>
                        <a:pt x="764" y="689"/>
                      </a:lnTo>
                      <a:lnTo>
                        <a:pt x="763" y="682"/>
                      </a:lnTo>
                      <a:lnTo>
                        <a:pt x="762" y="681"/>
                      </a:lnTo>
                      <a:lnTo>
                        <a:pt x="763" y="681"/>
                      </a:lnTo>
                      <a:lnTo>
                        <a:pt x="765" y="674"/>
                      </a:lnTo>
                      <a:lnTo>
                        <a:pt x="765" y="672"/>
                      </a:lnTo>
                      <a:lnTo>
                        <a:pt x="767" y="672"/>
                      </a:lnTo>
                      <a:lnTo>
                        <a:pt x="779" y="664"/>
                      </a:lnTo>
                      <a:lnTo>
                        <a:pt x="784" y="661"/>
                      </a:lnTo>
                      <a:lnTo>
                        <a:pt x="793" y="644"/>
                      </a:lnTo>
                      <a:lnTo>
                        <a:pt x="796" y="638"/>
                      </a:lnTo>
                      <a:lnTo>
                        <a:pt x="794" y="639"/>
                      </a:lnTo>
                      <a:lnTo>
                        <a:pt x="798" y="632"/>
                      </a:lnTo>
                      <a:lnTo>
                        <a:pt x="803" y="627"/>
                      </a:lnTo>
                      <a:lnTo>
                        <a:pt x="808" y="624"/>
                      </a:lnTo>
                      <a:lnTo>
                        <a:pt x="809" y="624"/>
                      </a:lnTo>
                      <a:lnTo>
                        <a:pt x="814" y="623"/>
                      </a:lnTo>
                      <a:lnTo>
                        <a:pt x="819" y="623"/>
                      </a:lnTo>
                      <a:lnTo>
                        <a:pt x="825" y="624"/>
                      </a:lnTo>
                      <a:lnTo>
                        <a:pt x="836" y="626"/>
                      </a:lnTo>
                      <a:lnTo>
                        <a:pt x="885" y="626"/>
                      </a:lnTo>
                      <a:lnTo>
                        <a:pt x="889" y="624"/>
                      </a:lnTo>
                      <a:lnTo>
                        <a:pt x="891" y="621"/>
                      </a:lnTo>
                      <a:lnTo>
                        <a:pt x="891" y="617"/>
                      </a:lnTo>
                      <a:lnTo>
                        <a:pt x="890" y="610"/>
                      </a:lnTo>
                      <a:lnTo>
                        <a:pt x="889" y="605"/>
                      </a:lnTo>
                      <a:lnTo>
                        <a:pt x="889" y="586"/>
                      </a:lnTo>
                      <a:lnTo>
                        <a:pt x="894" y="574"/>
                      </a:lnTo>
                      <a:lnTo>
                        <a:pt x="900" y="561"/>
                      </a:lnTo>
                      <a:lnTo>
                        <a:pt x="905" y="548"/>
                      </a:lnTo>
                      <a:lnTo>
                        <a:pt x="903" y="549"/>
                      </a:lnTo>
                      <a:lnTo>
                        <a:pt x="911" y="535"/>
                      </a:lnTo>
                      <a:lnTo>
                        <a:pt x="913" y="529"/>
                      </a:lnTo>
                      <a:lnTo>
                        <a:pt x="914" y="517"/>
                      </a:lnTo>
                      <a:lnTo>
                        <a:pt x="915" y="501"/>
                      </a:lnTo>
                      <a:lnTo>
                        <a:pt x="917" y="484"/>
                      </a:lnTo>
                      <a:lnTo>
                        <a:pt x="917" y="456"/>
                      </a:lnTo>
                      <a:lnTo>
                        <a:pt x="918" y="449"/>
                      </a:lnTo>
                      <a:lnTo>
                        <a:pt x="917" y="442"/>
                      </a:lnTo>
                      <a:lnTo>
                        <a:pt x="906" y="431"/>
                      </a:lnTo>
                      <a:lnTo>
                        <a:pt x="899" y="425"/>
                      </a:lnTo>
                      <a:lnTo>
                        <a:pt x="897" y="425"/>
                      </a:lnTo>
                      <a:lnTo>
                        <a:pt x="892" y="417"/>
                      </a:lnTo>
                      <a:lnTo>
                        <a:pt x="889" y="411"/>
                      </a:lnTo>
                      <a:lnTo>
                        <a:pt x="888" y="409"/>
                      </a:lnTo>
                      <a:lnTo>
                        <a:pt x="889" y="409"/>
                      </a:lnTo>
                      <a:lnTo>
                        <a:pt x="890" y="403"/>
                      </a:lnTo>
                      <a:lnTo>
                        <a:pt x="889" y="403"/>
                      </a:lnTo>
                      <a:lnTo>
                        <a:pt x="890" y="402"/>
                      </a:lnTo>
                      <a:lnTo>
                        <a:pt x="892" y="397"/>
                      </a:lnTo>
                      <a:lnTo>
                        <a:pt x="900" y="390"/>
                      </a:lnTo>
                      <a:lnTo>
                        <a:pt x="906" y="381"/>
                      </a:lnTo>
                      <a:lnTo>
                        <a:pt x="912" y="370"/>
                      </a:lnTo>
                      <a:lnTo>
                        <a:pt x="914" y="362"/>
                      </a:lnTo>
                      <a:lnTo>
                        <a:pt x="913" y="357"/>
                      </a:lnTo>
                      <a:lnTo>
                        <a:pt x="908" y="351"/>
                      </a:lnTo>
                      <a:lnTo>
                        <a:pt x="903" y="346"/>
                      </a:lnTo>
                      <a:lnTo>
                        <a:pt x="902" y="346"/>
                      </a:lnTo>
                      <a:lnTo>
                        <a:pt x="897" y="340"/>
                      </a:lnTo>
                      <a:lnTo>
                        <a:pt x="894" y="334"/>
                      </a:lnTo>
                      <a:lnTo>
                        <a:pt x="894" y="318"/>
                      </a:lnTo>
                      <a:lnTo>
                        <a:pt x="892" y="310"/>
                      </a:lnTo>
                      <a:lnTo>
                        <a:pt x="892" y="304"/>
                      </a:lnTo>
                      <a:lnTo>
                        <a:pt x="885" y="305"/>
                      </a:lnTo>
                      <a:lnTo>
                        <a:pt x="876" y="308"/>
                      </a:lnTo>
                      <a:lnTo>
                        <a:pt x="865" y="313"/>
                      </a:lnTo>
                      <a:lnTo>
                        <a:pt x="865" y="312"/>
                      </a:lnTo>
                      <a:lnTo>
                        <a:pt x="843" y="327"/>
                      </a:lnTo>
                      <a:lnTo>
                        <a:pt x="836" y="333"/>
                      </a:lnTo>
                      <a:lnTo>
                        <a:pt x="828" y="340"/>
                      </a:lnTo>
                      <a:lnTo>
                        <a:pt x="820" y="347"/>
                      </a:lnTo>
                      <a:lnTo>
                        <a:pt x="810" y="356"/>
                      </a:lnTo>
                      <a:lnTo>
                        <a:pt x="794" y="371"/>
                      </a:lnTo>
                      <a:lnTo>
                        <a:pt x="791" y="377"/>
                      </a:lnTo>
                      <a:lnTo>
                        <a:pt x="786" y="388"/>
                      </a:lnTo>
                      <a:lnTo>
                        <a:pt x="785" y="390"/>
                      </a:lnTo>
                      <a:lnTo>
                        <a:pt x="776" y="400"/>
                      </a:lnTo>
                      <a:lnTo>
                        <a:pt x="764" y="410"/>
                      </a:lnTo>
                      <a:lnTo>
                        <a:pt x="763" y="410"/>
                      </a:lnTo>
                      <a:lnTo>
                        <a:pt x="763" y="411"/>
                      </a:lnTo>
                      <a:lnTo>
                        <a:pt x="736" y="419"/>
                      </a:lnTo>
                      <a:lnTo>
                        <a:pt x="736" y="417"/>
                      </a:lnTo>
                      <a:lnTo>
                        <a:pt x="735" y="419"/>
                      </a:lnTo>
                      <a:lnTo>
                        <a:pt x="723" y="420"/>
                      </a:lnTo>
                      <a:lnTo>
                        <a:pt x="712" y="425"/>
                      </a:lnTo>
                      <a:lnTo>
                        <a:pt x="705" y="427"/>
                      </a:lnTo>
                      <a:lnTo>
                        <a:pt x="704" y="427"/>
                      </a:lnTo>
                      <a:lnTo>
                        <a:pt x="695" y="425"/>
                      </a:lnTo>
                      <a:lnTo>
                        <a:pt x="694" y="423"/>
                      </a:lnTo>
                      <a:lnTo>
                        <a:pt x="689" y="420"/>
                      </a:lnTo>
                      <a:lnTo>
                        <a:pt x="689" y="421"/>
                      </a:lnTo>
                      <a:lnTo>
                        <a:pt x="683" y="419"/>
                      </a:lnTo>
                      <a:lnTo>
                        <a:pt x="684" y="419"/>
                      </a:lnTo>
                      <a:lnTo>
                        <a:pt x="683" y="417"/>
                      </a:lnTo>
                      <a:lnTo>
                        <a:pt x="677" y="414"/>
                      </a:lnTo>
                      <a:lnTo>
                        <a:pt x="676" y="414"/>
                      </a:lnTo>
                      <a:lnTo>
                        <a:pt x="670" y="407"/>
                      </a:lnTo>
                      <a:lnTo>
                        <a:pt x="671" y="408"/>
                      </a:lnTo>
                      <a:lnTo>
                        <a:pt x="670" y="405"/>
                      </a:lnTo>
                      <a:lnTo>
                        <a:pt x="664" y="394"/>
                      </a:lnTo>
                      <a:lnTo>
                        <a:pt x="661" y="385"/>
                      </a:lnTo>
                      <a:lnTo>
                        <a:pt x="658" y="379"/>
                      </a:lnTo>
                      <a:lnTo>
                        <a:pt x="653" y="370"/>
                      </a:lnTo>
                      <a:lnTo>
                        <a:pt x="654" y="369"/>
                      </a:lnTo>
                      <a:lnTo>
                        <a:pt x="648" y="364"/>
                      </a:lnTo>
                      <a:lnTo>
                        <a:pt x="647" y="364"/>
                      </a:lnTo>
                      <a:lnTo>
                        <a:pt x="642" y="356"/>
                      </a:lnTo>
                      <a:lnTo>
                        <a:pt x="642" y="354"/>
                      </a:lnTo>
                      <a:lnTo>
                        <a:pt x="638" y="340"/>
                      </a:lnTo>
                      <a:lnTo>
                        <a:pt x="636" y="333"/>
                      </a:lnTo>
                      <a:lnTo>
                        <a:pt x="636" y="334"/>
                      </a:lnTo>
                      <a:lnTo>
                        <a:pt x="633" y="333"/>
                      </a:lnTo>
                      <a:lnTo>
                        <a:pt x="632" y="333"/>
                      </a:lnTo>
                      <a:lnTo>
                        <a:pt x="627" y="335"/>
                      </a:lnTo>
                      <a:lnTo>
                        <a:pt x="629" y="335"/>
                      </a:lnTo>
                      <a:lnTo>
                        <a:pt x="626" y="336"/>
                      </a:lnTo>
                      <a:lnTo>
                        <a:pt x="619" y="336"/>
                      </a:lnTo>
                      <a:lnTo>
                        <a:pt x="610" y="334"/>
                      </a:lnTo>
                      <a:lnTo>
                        <a:pt x="601" y="330"/>
                      </a:lnTo>
                      <a:lnTo>
                        <a:pt x="600" y="329"/>
                      </a:lnTo>
                      <a:lnTo>
                        <a:pt x="591" y="323"/>
                      </a:lnTo>
                      <a:lnTo>
                        <a:pt x="591" y="324"/>
                      </a:lnTo>
                      <a:lnTo>
                        <a:pt x="581" y="319"/>
                      </a:lnTo>
                      <a:lnTo>
                        <a:pt x="583" y="319"/>
                      </a:lnTo>
                      <a:lnTo>
                        <a:pt x="581" y="318"/>
                      </a:lnTo>
                      <a:lnTo>
                        <a:pt x="572" y="312"/>
                      </a:lnTo>
                      <a:lnTo>
                        <a:pt x="563" y="310"/>
                      </a:lnTo>
                      <a:lnTo>
                        <a:pt x="552" y="306"/>
                      </a:lnTo>
                      <a:lnTo>
                        <a:pt x="539" y="304"/>
                      </a:lnTo>
                      <a:lnTo>
                        <a:pt x="527" y="300"/>
                      </a:lnTo>
                      <a:lnTo>
                        <a:pt x="516" y="299"/>
                      </a:lnTo>
                      <a:lnTo>
                        <a:pt x="506" y="301"/>
                      </a:lnTo>
                      <a:lnTo>
                        <a:pt x="494" y="304"/>
                      </a:lnTo>
                      <a:lnTo>
                        <a:pt x="485" y="307"/>
                      </a:lnTo>
                      <a:lnTo>
                        <a:pt x="475" y="310"/>
                      </a:lnTo>
                      <a:lnTo>
                        <a:pt x="474" y="310"/>
                      </a:lnTo>
                      <a:lnTo>
                        <a:pt x="463" y="308"/>
                      </a:lnTo>
                      <a:lnTo>
                        <a:pt x="452" y="305"/>
                      </a:lnTo>
                      <a:lnTo>
                        <a:pt x="443" y="302"/>
                      </a:lnTo>
                      <a:lnTo>
                        <a:pt x="442" y="301"/>
                      </a:lnTo>
                      <a:lnTo>
                        <a:pt x="434" y="294"/>
                      </a:lnTo>
                      <a:lnTo>
                        <a:pt x="433" y="294"/>
                      </a:lnTo>
                      <a:lnTo>
                        <a:pt x="425" y="285"/>
                      </a:lnTo>
                      <a:lnTo>
                        <a:pt x="419" y="276"/>
                      </a:lnTo>
                      <a:lnTo>
                        <a:pt x="413" y="267"/>
                      </a:lnTo>
                      <a:lnTo>
                        <a:pt x="414" y="269"/>
                      </a:lnTo>
                      <a:lnTo>
                        <a:pt x="407" y="254"/>
                      </a:lnTo>
                      <a:lnTo>
                        <a:pt x="401" y="241"/>
                      </a:lnTo>
                      <a:lnTo>
                        <a:pt x="397" y="226"/>
                      </a:lnTo>
                      <a:lnTo>
                        <a:pt x="394" y="219"/>
                      </a:lnTo>
                      <a:lnTo>
                        <a:pt x="389" y="214"/>
                      </a:lnTo>
                      <a:lnTo>
                        <a:pt x="383" y="210"/>
                      </a:lnTo>
                      <a:lnTo>
                        <a:pt x="378" y="207"/>
                      </a:lnTo>
                      <a:lnTo>
                        <a:pt x="377" y="207"/>
                      </a:lnTo>
                      <a:lnTo>
                        <a:pt x="373" y="201"/>
                      </a:lnTo>
                      <a:lnTo>
                        <a:pt x="376" y="203"/>
                      </a:lnTo>
                      <a:lnTo>
                        <a:pt x="373" y="200"/>
                      </a:lnTo>
                      <a:lnTo>
                        <a:pt x="368" y="191"/>
                      </a:lnTo>
                      <a:lnTo>
                        <a:pt x="360" y="178"/>
                      </a:lnTo>
                      <a:lnTo>
                        <a:pt x="350" y="167"/>
                      </a:lnTo>
                      <a:lnTo>
                        <a:pt x="341" y="154"/>
                      </a:lnTo>
                      <a:lnTo>
                        <a:pt x="333" y="141"/>
                      </a:lnTo>
                      <a:lnTo>
                        <a:pt x="332" y="139"/>
                      </a:lnTo>
                      <a:lnTo>
                        <a:pt x="333" y="140"/>
                      </a:lnTo>
                      <a:lnTo>
                        <a:pt x="327" y="128"/>
                      </a:lnTo>
                      <a:lnTo>
                        <a:pt x="320" y="118"/>
                      </a:lnTo>
                      <a:lnTo>
                        <a:pt x="312" y="105"/>
                      </a:lnTo>
                      <a:lnTo>
                        <a:pt x="314" y="109"/>
                      </a:lnTo>
                      <a:lnTo>
                        <a:pt x="312" y="104"/>
                      </a:lnTo>
                      <a:lnTo>
                        <a:pt x="304" y="92"/>
                      </a:lnTo>
                      <a:lnTo>
                        <a:pt x="295" y="81"/>
                      </a:lnTo>
                      <a:lnTo>
                        <a:pt x="285" y="68"/>
                      </a:lnTo>
                      <a:lnTo>
                        <a:pt x="286" y="66"/>
                      </a:lnTo>
                      <a:lnTo>
                        <a:pt x="275" y="57"/>
                      </a:lnTo>
                      <a:lnTo>
                        <a:pt x="274" y="57"/>
                      </a:lnTo>
                      <a:lnTo>
                        <a:pt x="264" y="43"/>
                      </a:lnTo>
                      <a:lnTo>
                        <a:pt x="266" y="42"/>
                      </a:lnTo>
                      <a:lnTo>
                        <a:pt x="255" y="33"/>
                      </a:lnTo>
                      <a:lnTo>
                        <a:pt x="241" y="25"/>
                      </a:lnTo>
                      <a:lnTo>
                        <a:pt x="241" y="26"/>
                      </a:lnTo>
                      <a:lnTo>
                        <a:pt x="223" y="19"/>
                      </a:lnTo>
                      <a:lnTo>
                        <a:pt x="216" y="18"/>
                      </a:lnTo>
                      <a:lnTo>
                        <a:pt x="211" y="18"/>
                      </a:lnTo>
                      <a:lnTo>
                        <a:pt x="198" y="31"/>
                      </a:lnTo>
                      <a:lnTo>
                        <a:pt x="197" y="31"/>
                      </a:lnTo>
                      <a:lnTo>
                        <a:pt x="197" y="33"/>
                      </a:lnTo>
                      <a:lnTo>
                        <a:pt x="189" y="34"/>
                      </a:lnTo>
                      <a:lnTo>
                        <a:pt x="188" y="34"/>
                      </a:lnTo>
                      <a:lnTo>
                        <a:pt x="178" y="31"/>
                      </a:lnTo>
                      <a:lnTo>
                        <a:pt x="177" y="30"/>
                      </a:lnTo>
                      <a:lnTo>
                        <a:pt x="159" y="18"/>
                      </a:lnTo>
                      <a:lnTo>
                        <a:pt x="159" y="19"/>
                      </a:lnTo>
                      <a:lnTo>
                        <a:pt x="146" y="13"/>
                      </a:lnTo>
                      <a:lnTo>
                        <a:pt x="134" y="8"/>
                      </a:lnTo>
                      <a:lnTo>
                        <a:pt x="125" y="6"/>
                      </a:lnTo>
                      <a:close/>
                      <a:moveTo>
                        <a:pt x="124" y="0"/>
                      </a:moveTo>
                      <a:lnTo>
                        <a:pt x="125" y="0"/>
                      </a:lnTo>
                      <a:lnTo>
                        <a:pt x="136" y="2"/>
                      </a:lnTo>
                      <a:lnTo>
                        <a:pt x="148" y="7"/>
                      </a:lnTo>
                      <a:lnTo>
                        <a:pt x="161" y="13"/>
                      </a:lnTo>
                      <a:lnTo>
                        <a:pt x="160" y="12"/>
                      </a:lnTo>
                      <a:lnTo>
                        <a:pt x="163" y="13"/>
                      </a:lnTo>
                      <a:lnTo>
                        <a:pt x="181" y="25"/>
                      </a:lnTo>
                      <a:lnTo>
                        <a:pt x="189" y="28"/>
                      </a:lnTo>
                      <a:lnTo>
                        <a:pt x="194" y="26"/>
                      </a:lnTo>
                      <a:lnTo>
                        <a:pt x="209" y="12"/>
                      </a:lnTo>
                      <a:lnTo>
                        <a:pt x="217" y="12"/>
                      </a:lnTo>
                      <a:lnTo>
                        <a:pt x="226" y="13"/>
                      </a:lnTo>
                      <a:lnTo>
                        <a:pt x="244" y="20"/>
                      </a:lnTo>
                      <a:lnTo>
                        <a:pt x="257" y="28"/>
                      </a:lnTo>
                      <a:lnTo>
                        <a:pt x="258" y="29"/>
                      </a:lnTo>
                      <a:lnTo>
                        <a:pt x="258" y="28"/>
                      </a:lnTo>
                      <a:lnTo>
                        <a:pt x="269" y="39"/>
                      </a:lnTo>
                      <a:lnTo>
                        <a:pt x="269" y="40"/>
                      </a:lnTo>
                      <a:lnTo>
                        <a:pt x="279" y="52"/>
                      </a:lnTo>
                      <a:lnTo>
                        <a:pt x="290" y="63"/>
                      </a:lnTo>
                      <a:lnTo>
                        <a:pt x="290" y="64"/>
                      </a:lnTo>
                      <a:lnTo>
                        <a:pt x="299" y="77"/>
                      </a:lnTo>
                      <a:lnTo>
                        <a:pt x="309" y="88"/>
                      </a:lnTo>
                      <a:lnTo>
                        <a:pt x="316" y="102"/>
                      </a:lnTo>
                      <a:lnTo>
                        <a:pt x="325" y="115"/>
                      </a:lnTo>
                      <a:lnTo>
                        <a:pt x="332" y="125"/>
                      </a:lnTo>
                      <a:lnTo>
                        <a:pt x="333" y="125"/>
                      </a:lnTo>
                      <a:lnTo>
                        <a:pt x="339" y="138"/>
                      </a:lnTo>
                      <a:lnTo>
                        <a:pt x="338" y="138"/>
                      </a:lnTo>
                      <a:lnTo>
                        <a:pt x="345" y="150"/>
                      </a:lnTo>
                      <a:lnTo>
                        <a:pt x="355" y="163"/>
                      </a:lnTo>
                      <a:lnTo>
                        <a:pt x="365" y="174"/>
                      </a:lnTo>
                      <a:lnTo>
                        <a:pt x="373" y="187"/>
                      </a:lnTo>
                      <a:lnTo>
                        <a:pt x="372" y="185"/>
                      </a:lnTo>
                      <a:lnTo>
                        <a:pt x="378" y="197"/>
                      </a:lnTo>
                      <a:lnTo>
                        <a:pt x="382" y="202"/>
                      </a:lnTo>
                      <a:lnTo>
                        <a:pt x="387" y="206"/>
                      </a:lnTo>
                      <a:lnTo>
                        <a:pt x="393" y="209"/>
                      </a:lnTo>
                      <a:lnTo>
                        <a:pt x="399" y="215"/>
                      </a:lnTo>
                      <a:lnTo>
                        <a:pt x="399" y="216"/>
                      </a:lnTo>
                      <a:lnTo>
                        <a:pt x="404" y="226"/>
                      </a:lnTo>
                      <a:lnTo>
                        <a:pt x="404" y="225"/>
                      </a:lnTo>
                      <a:lnTo>
                        <a:pt x="407" y="238"/>
                      </a:lnTo>
                      <a:lnTo>
                        <a:pt x="413" y="252"/>
                      </a:lnTo>
                      <a:lnTo>
                        <a:pt x="412" y="252"/>
                      </a:lnTo>
                      <a:lnTo>
                        <a:pt x="418" y="264"/>
                      </a:lnTo>
                      <a:lnTo>
                        <a:pt x="424" y="272"/>
                      </a:lnTo>
                      <a:lnTo>
                        <a:pt x="430" y="282"/>
                      </a:lnTo>
                      <a:lnTo>
                        <a:pt x="437" y="289"/>
                      </a:lnTo>
                      <a:lnTo>
                        <a:pt x="446" y="296"/>
                      </a:lnTo>
                      <a:lnTo>
                        <a:pt x="464" y="302"/>
                      </a:lnTo>
                      <a:lnTo>
                        <a:pt x="474" y="304"/>
                      </a:lnTo>
                      <a:lnTo>
                        <a:pt x="483" y="301"/>
                      </a:lnTo>
                      <a:lnTo>
                        <a:pt x="493" y="298"/>
                      </a:lnTo>
                      <a:lnTo>
                        <a:pt x="505" y="295"/>
                      </a:lnTo>
                      <a:lnTo>
                        <a:pt x="515" y="293"/>
                      </a:lnTo>
                      <a:lnTo>
                        <a:pt x="527" y="294"/>
                      </a:lnTo>
                      <a:lnTo>
                        <a:pt x="528" y="294"/>
                      </a:lnTo>
                      <a:lnTo>
                        <a:pt x="540" y="298"/>
                      </a:lnTo>
                      <a:lnTo>
                        <a:pt x="554" y="300"/>
                      </a:lnTo>
                      <a:lnTo>
                        <a:pt x="564" y="304"/>
                      </a:lnTo>
                      <a:lnTo>
                        <a:pt x="573" y="306"/>
                      </a:lnTo>
                      <a:lnTo>
                        <a:pt x="574" y="306"/>
                      </a:lnTo>
                      <a:lnTo>
                        <a:pt x="585" y="313"/>
                      </a:lnTo>
                      <a:lnTo>
                        <a:pt x="594" y="318"/>
                      </a:lnTo>
                      <a:lnTo>
                        <a:pt x="592" y="317"/>
                      </a:lnTo>
                      <a:lnTo>
                        <a:pt x="595" y="318"/>
                      </a:lnTo>
                      <a:lnTo>
                        <a:pt x="603" y="324"/>
                      </a:lnTo>
                      <a:lnTo>
                        <a:pt x="612" y="328"/>
                      </a:lnTo>
                      <a:lnTo>
                        <a:pt x="620" y="330"/>
                      </a:lnTo>
                      <a:lnTo>
                        <a:pt x="624" y="330"/>
                      </a:lnTo>
                      <a:lnTo>
                        <a:pt x="626" y="329"/>
                      </a:lnTo>
                      <a:lnTo>
                        <a:pt x="630" y="327"/>
                      </a:lnTo>
                      <a:lnTo>
                        <a:pt x="636" y="327"/>
                      </a:lnTo>
                      <a:lnTo>
                        <a:pt x="638" y="328"/>
                      </a:lnTo>
                      <a:lnTo>
                        <a:pt x="640" y="328"/>
                      </a:lnTo>
                      <a:lnTo>
                        <a:pt x="641" y="329"/>
                      </a:lnTo>
                      <a:lnTo>
                        <a:pt x="641" y="330"/>
                      </a:lnTo>
                      <a:lnTo>
                        <a:pt x="642" y="331"/>
                      </a:lnTo>
                      <a:lnTo>
                        <a:pt x="644" y="339"/>
                      </a:lnTo>
                      <a:lnTo>
                        <a:pt x="648" y="353"/>
                      </a:lnTo>
                      <a:lnTo>
                        <a:pt x="652" y="359"/>
                      </a:lnTo>
                      <a:lnTo>
                        <a:pt x="658" y="365"/>
                      </a:lnTo>
                      <a:lnTo>
                        <a:pt x="658" y="367"/>
                      </a:lnTo>
                      <a:lnTo>
                        <a:pt x="663" y="375"/>
                      </a:lnTo>
                      <a:lnTo>
                        <a:pt x="666" y="381"/>
                      </a:lnTo>
                      <a:lnTo>
                        <a:pt x="667" y="382"/>
                      </a:lnTo>
                      <a:lnTo>
                        <a:pt x="670" y="393"/>
                      </a:lnTo>
                      <a:lnTo>
                        <a:pt x="675" y="403"/>
                      </a:lnTo>
                      <a:lnTo>
                        <a:pt x="681" y="409"/>
                      </a:lnTo>
                      <a:lnTo>
                        <a:pt x="687" y="413"/>
                      </a:lnTo>
                      <a:lnTo>
                        <a:pt x="692" y="415"/>
                      </a:lnTo>
                      <a:lnTo>
                        <a:pt x="692" y="414"/>
                      </a:lnTo>
                      <a:lnTo>
                        <a:pt x="693" y="415"/>
                      </a:lnTo>
                      <a:lnTo>
                        <a:pt x="698" y="419"/>
                      </a:lnTo>
                      <a:lnTo>
                        <a:pt x="704" y="421"/>
                      </a:lnTo>
                      <a:lnTo>
                        <a:pt x="710" y="419"/>
                      </a:lnTo>
                      <a:lnTo>
                        <a:pt x="721" y="414"/>
                      </a:lnTo>
                      <a:lnTo>
                        <a:pt x="722" y="414"/>
                      </a:lnTo>
                      <a:lnTo>
                        <a:pt x="735" y="413"/>
                      </a:lnTo>
                      <a:lnTo>
                        <a:pt x="761" y="405"/>
                      </a:lnTo>
                      <a:lnTo>
                        <a:pt x="771" y="396"/>
                      </a:lnTo>
                      <a:lnTo>
                        <a:pt x="780" y="386"/>
                      </a:lnTo>
                      <a:lnTo>
                        <a:pt x="785" y="375"/>
                      </a:lnTo>
                      <a:lnTo>
                        <a:pt x="790" y="368"/>
                      </a:lnTo>
                      <a:lnTo>
                        <a:pt x="807" y="351"/>
                      </a:lnTo>
                      <a:lnTo>
                        <a:pt x="816" y="342"/>
                      </a:lnTo>
                      <a:lnTo>
                        <a:pt x="825" y="335"/>
                      </a:lnTo>
                      <a:lnTo>
                        <a:pt x="832" y="328"/>
                      </a:lnTo>
                      <a:lnTo>
                        <a:pt x="839" y="322"/>
                      </a:lnTo>
                      <a:lnTo>
                        <a:pt x="854" y="312"/>
                      </a:lnTo>
                      <a:lnTo>
                        <a:pt x="862" y="307"/>
                      </a:lnTo>
                      <a:lnTo>
                        <a:pt x="872" y="304"/>
                      </a:lnTo>
                      <a:lnTo>
                        <a:pt x="874" y="302"/>
                      </a:lnTo>
                      <a:lnTo>
                        <a:pt x="884" y="299"/>
                      </a:lnTo>
                      <a:lnTo>
                        <a:pt x="891" y="298"/>
                      </a:lnTo>
                      <a:lnTo>
                        <a:pt x="895" y="298"/>
                      </a:lnTo>
                      <a:lnTo>
                        <a:pt x="895" y="300"/>
                      </a:lnTo>
                      <a:lnTo>
                        <a:pt x="899" y="300"/>
                      </a:lnTo>
                      <a:lnTo>
                        <a:pt x="899" y="308"/>
                      </a:lnTo>
                      <a:lnTo>
                        <a:pt x="900" y="317"/>
                      </a:lnTo>
                      <a:lnTo>
                        <a:pt x="900" y="331"/>
                      </a:lnTo>
                      <a:lnTo>
                        <a:pt x="902" y="336"/>
                      </a:lnTo>
                      <a:lnTo>
                        <a:pt x="907" y="341"/>
                      </a:lnTo>
                      <a:lnTo>
                        <a:pt x="913" y="346"/>
                      </a:lnTo>
                      <a:lnTo>
                        <a:pt x="913" y="347"/>
                      </a:lnTo>
                      <a:lnTo>
                        <a:pt x="918" y="353"/>
                      </a:lnTo>
                      <a:lnTo>
                        <a:pt x="919" y="354"/>
                      </a:lnTo>
                      <a:lnTo>
                        <a:pt x="920" y="362"/>
                      </a:lnTo>
                      <a:lnTo>
                        <a:pt x="920" y="363"/>
                      </a:lnTo>
                      <a:lnTo>
                        <a:pt x="918" y="373"/>
                      </a:lnTo>
                      <a:lnTo>
                        <a:pt x="918" y="371"/>
                      </a:lnTo>
                      <a:lnTo>
                        <a:pt x="917" y="373"/>
                      </a:lnTo>
                      <a:lnTo>
                        <a:pt x="911" y="384"/>
                      </a:lnTo>
                      <a:lnTo>
                        <a:pt x="909" y="386"/>
                      </a:lnTo>
                      <a:lnTo>
                        <a:pt x="911" y="385"/>
                      </a:lnTo>
                      <a:lnTo>
                        <a:pt x="905" y="393"/>
                      </a:lnTo>
                      <a:lnTo>
                        <a:pt x="902" y="397"/>
                      </a:lnTo>
                      <a:lnTo>
                        <a:pt x="897" y="400"/>
                      </a:lnTo>
                      <a:lnTo>
                        <a:pt x="895" y="404"/>
                      </a:lnTo>
                      <a:lnTo>
                        <a:pt x="896" y="404"/>
                      </a:lnTo>
                      <a:lnTo>
                        <a:pt x="895" y="410"/>
                      </a:lnTo>
                      <a:lnTo>
                        <a:pt x="897" y="414"/>
                      </a:lnTo>
                      <a:lnTo>
                        <a:pt x="902" y="420"/>
                      </a:lnTo>
                      <a:lnTo>
                        <a:pt x="909" y="426"/>
                      </a:lnTo>
                      <a:lnTo>
                        <a:pt x="922" y="438"/>
                      </a:lnTo>
                      <a:lnTo>
                        <a:pt x="922" y="439"/>
                      </a:lnTo>
                      <a:lnTo>
                        <a:pt x="923" y="440"/>
                      </a:lnTo>
                      <a:lnTo>
                        <a:pt x="924" y="448"/>
                      </a:lnTo>
                      <a:lnTo>
                        <a:pt x="924" y="449"/>
                      </a:lnTo>
                      <a:lnTo>
                        <a:pt x="923" y="457"/>
                      </a:lnTo>
                      <a:lnTo>
                        <a:pt x="923" y="484"/>
                      </a:lnTo>
                      <a:lnTo>
                        <a:pt x="922" y="501"/>
                      </a:lnTo>
                      <a:lnTo>
                        <a:pt x="920" y="517"/>
                      </a:lnTo>
                      <a:lnTo>
                        <a:pt x="919" y="529"/>
                      </a:lnTo>
                      <a:lnTo>
                        <a:pt x="918" y="530"/>
                      </a:lnTo>
                      <a:lnTo>
                        <a:pt x="919" y="530"/>
                      </a:lnTo>
                      <a:lnTo>
                        <a:pt x="917" y="537"/>
                      </a:lnTo>
                      <a:lnTo>
                        <a:pt x="917" y="535"/>
                      </a:lnTo>
                      <a:lnTo>
                        <a:pt x="909" y="549"/>
                      </a:lnTo>
                      <a:lnTo>
                        <a:pt x="911" y="549"/>
                      </a:lnTo>
                      <a:lnTo>
                        <a:pt x="906" y="564"/>
                      </a:lnTo>
                      <a:lnTo>
                        <a:pt x="906" y="561"/>
                      </a:lnTo>
                      <a:lnTo>
                        <a:pt x="899" y="576"/>
                      </a:lnTo>
                      <a:lnTo>
                        <a:pt x="900" y="576"/>
                      </a:lnTo>
                      <a:lnTo>
                        <a:pt x="895" y="588"/>
                      </a:lnTo>
                      <a:lnTo>
                        <a:pt x="895" y="604"/>
                      </a:lnTo>
                      <a:lnTo>
                        <a:pt x="896" y="609"/>
                      </a:lnTo>
                      <a:lnTo>
                        <a:pt x="897" y="616"/>
                      </a:lnTo>
                      <a:lnTo>
                        <a:pt x="897" y="622"/>
                      </a:lnTo>
                      <a:lnTo>
                        <a:pt x="896" y="623"/>
                      </a:lnTo>
                      <a:lnTo>
                        <a:pt x="894" y="628"/>
                      </a:lnTo>
                      <a:lnTo>
                        <a:pt x="892" y="629"/>
                      </a:lnTo>
                      <a:lnTo>
                        <a:pt x="892" y="630"/>
                      </a:lnTo>
                      <a:lnTo>
                        <a:pt x="886" y="632"/>
                      </a:lnTo>
                      <a:lnTo>
                        <a:pt x="836" y="632"/>
                      </a:lnTo>
                      <a:lnTo>
                        <a:pt x="823" y="630"/>
                      </a:lnTo>
                      <a:lnTo>
                        <a:pt x="817" y="629"/>
                      </a:lnTo>
                      <a:lnTo>
                        <a:pt x="815" y="629"/>
                      </a:lnTo>
                      <a:lnTo>
                        <a:pt x="810" y="630"/>
                      </a:lnTo>
                      <a:lnTo>
                        <a:pt x="805" y="633"/>
                      </a:lnTo>
                      <a:lnTo>
                        <a:pt x="803" y="635"/>
                      </a:lnTo>
                      <a:lnTo>
                        <a:pt x="800" y="639"/>
                      </a:lnTo>
                      <a:lnTo>
                        <a:pt x="802" y="639"/>
                      </a:lnTo>
                      <a:lnTo>
                        <a:pt x="799" y="646"/>
                      </a:lnTo>
                      <a:lnTo>
                        <a:pt x="798" y="646"/>
                      </a:lnTo>
                      <a:lnTo>
                        <a:pt x="798" y="647"/>
                      </a:lnTo>
                      <a:lnTo>
                        <a:pt x="788" y="664"/>
                      </a:lnTo>
                      <a:lnTo>
                        <a:pt x="782" y="669"/>
                      </a:lnTo>
                      <a:lnTo>
                        <a:pt x="771" y="675"/>
                      </a:lnTo>
                      <a:lnTo>
                        <a:pt x="769" y="682"/>
                      </a:lnTo>
                      <a:lnTo>
                        <a:pt x="770" y="686"/>
                      </a:lnTo>
                      <a:lnTo>
                        <a:pt x="775" y="691"/>
                      </a:lnTo>
                      <a:lnTo>
                        <a:pt x="775" y="692"/>
                      </a:lnTo>
                      <a:lnTo>
                        <a:pt x="781" y="701"/>
                      </a:lnTo>
                      <a:lnTo>
                        <a:pt x="790" y="712"/>
                      </a:lnTo>
                      <a:lnTo>
                        <a:pt x="794" y="720"/>
                      </a:lnTo>
                      <a:lnTo>
                        <a:pt x="796" y="722"/>
                      </a:lnTo>
                      <a:lnTo>
                        <a:pt x="796" y="720"/>
                      </a:lnTo>
                      <a:lnTo>
                        <a:pt x="799" y="728"/>
                      </a:lnTo>
                      <a:lnTo>
                        <a:pt x="798" y="727"/>
                      </a:lnTo>
                      <a:lnTo>
                        <a:pt x="799" y="730"/>
                      </a:lnTo>
                      <a:lnTo>
                        <a:pt x="802" y="738"/>
                      </a:lnTo>
                      <a:lnTo>
                        <a:pt x="805" y="749"/>
                      </a:lnTo>
                      <a:lnTo>
                        <a:pt x="809" y="761"/>
                      </a:lnTo>
                      <a:lnTo>
                        <a:pt x="811" y="770"/>
                      </a:lnTo>
                      <a:lnTo>
                        <a:pt x="814" y="776"/>
                      </a:lnTo>
                      <a:lnTo>
                        <a:pt x="813" y="776"/>
                      </a:lnTo>
                      <a:lnTo>
                        <a:pt x="814" y="777"/>
                      </a:lnTo>
                      <a:lnTo>
                        <a:pt x="815" y="785"/>
                      </a:lnTo>
                      <a:lnTo>
                        <a:pt x="817" y="790"/>
                      </a:lnTo>
                      <a:lnTo>
                        <a:pt x="817" y="791"/>
                      </a:lnTo>
                      <a:lnTo>
                        <a:pt x="821" y="796"/>
                      </a:lnTo>
                      <a:lnTo>
                        <a:pt x="815" y="797"/>
                      </a:lnTo>
                      <a:lnTo>
                        <a:pt x="792" y="800"/>
                      </a:lnTo>
                      <a:lnTo>
                        <a:pt x="716" y="773"/>
                      </a:lnTo>
                      <a:lnTo>
                        <a:pt x="693" y="790"/>
                      </a:lnTo>
                      <a:lnTo>
                        <a:pt x="684" y="819"/>
                      </a:lnTo>
                      <a:lnTo>
                        <a:pt x="683" y="819"/>
                      </a:lnTo>
                      <a:lnTo>
                        <a:pt x="683" y="820"/>
                      </a:lnTo>
                      <a:lnTo>
                        <a:pt x="671" y="835"/>
                      </a:lnTo>
                      <a:lnTo>
                        <a:pt x="669" y="837"/>
                      </a:lnTo>
                      <a:lnTo>
                        <a:pt x="667" y="835"/>
                      </a:lnTo>
                      <a:lnTo>
                        <a:pt x="640" y="806"/>
                      </a:lnTo>
                      <a:lnTo>
                        <a:pt x="615" y="789"/>
                      </a:lnTo>
                      <a:lnTo>
                        <a:pt x="614" y="789"/>
                      </a:lnTo>
                      <a:lnTo>
                        <a:pt x="614" y="788"/>
                      </a:lnTo>
                      <a:lnTo>
                        <a:pt x="604" y="751"/>
                      </a:lnTo>
                      <a:lnTo>
                        <a:pt x="589" y="755"/>
                      </a:lnTo>
                      <a:lnTo>
                        <a:pt x="594" y="794"/>
                      </a:lnTo>
                      <a:lnTo>
                        <a:pt x="594" y="796"/>
                      </a:lnTo>
                      <a:lnTo>
                        <a:pt x="590" y="797"/>
                      </a:lnTo>
                      <a:lnTo>
                        <a:pt x="572" y="799"/>
                      </a:lnTo>
                      <a:lnTo>
                        <a:pt x="571" y="799"/>
                      </a:lnTo>
                      <a:lnTo>
                        <a:pt x="569" y="797"/>
                      </a:lnTo>
                      <a:lnTo>
                        <a:pt x="545" y="761"/>
                      </a:lnTo>
                      <a:lnTo>
                        <a:pt x="520" y="767"/>
                      </a:lnTo>
                      <a:lnTo>
                        <a:pt x="516" y="767"/>
                      </a:lnTo>
                      <a:lnTo>
                        <a:pt x="516" y="765"/>
                      </a:lnTo>
                      <a:lnTo>
                        <a:pt x="508" y="741"/>
                      </a:lnTo>
                      <a:lnTo>
                        <a:pt x="497" y="724"/>
                      </a:lnTo>
                      <a:lnTo>
                        <a:pt x="435" y="737"/>
                      </a:lnTo>
                      <a:lnTo>
                        <a:pt x="433" y="737"/>
                      </a:lnTo>
                      <a:lnTo>
                        <a:pt x="431" y="736"/>
                      </a:lnTo>
                      <a:lnTo>
                        <a:pt x="412" y="712"/>
                      </a:lnTo>
                      <a:lnTo>
                        <a:pt x="395" y="725"/>
                      </a:lnTo>
                      <a:lnTo>
                        <a:pt x="394" y="726"/>
                      </a:lnTo>
                      <a:lnTo>
                        <a:pt x="393" y="726"/>
                      </a:lnTo>
                      <a:lnTo>
                        <a:pt x="370" y="724"/>
                      </a:lnTo>
                      <a:lnTo>
                        <a:pt x="336" y="736"/>
                      </a:lnTo>
                      <a:lnTo>
                        <a:pt x="333" y="736"/>
                      </a:lnTo>
                      <a:lnTo>
                        <a:pt x="332" y="735"/>
                      </a:lnTo>
                      <a:lnTo>
                        <a:pt x="298" y="698"/>
                      </a:lnTo>
                      <a:lnTo>
                        <a:pt x="298" y="697"/>
                      </a:lnTo>
                      <a:lnTo>
                        <a:pt x="287" y="667"/>
                      </a:lnTo>
                      <a:lnTo>
                        <a:pt x="239" y="678"/>
                      </a:lnTo>
                      <a:lnTo>
                        <a:pt x="221" y="693"/>
                      </a:lnTo>
                      <a:lnTo>
                        <a:pt x="215" y="698"/>
                      </a:lnTo>
                      <a:lnTo>
                        <a:pt x="216" y="691"/>
                      </a:lnTo>
                      <a:lnTo>
                        <a:pt x="222" y="649"/>
                      </a:lnTo>
                      <a:lnTo>
                        <a:pt x="200" y="620"/>
                      </a:lnTo>
                      <a:lnTo>
                        <a:pt x="171" y="588"/>
                      </a:lnTo>
                      <a:lnTo>
                        <a:pt x="170" y="587"/>
                      </a:lnTo>
                      <a:lnTo>
                        <a:pt x="171" y="586"/>
                      </a:lnTo>
                      <a:lnTo>
                        <a:pt x="178" y="560"/>
                      </a:lnTo>
                      <a:lnTo>
                        <a:pt x="178" y="559"/>
                      </a:lnTo>
                      <a:lnTo>
                        <a:pt x="223" y="511"/>
                      </a:lnTo>
                      <a:lnTo>
                        <a:pt x="253" y="451"/>
                      </a:lnTo>
                      <a:lnTo>
                        <a:pt x="279" y="422"/>
                      </a:lnTo>
                      <a:lnTo>
                        <a:pt x="284" y="387"/>
                      </a:lnTo>
                      <a:lnTo>
                        <a:pt x="284" y="385"/>
                      </a:lnTo>
                      <a:lnTo>
                        <a:pt x="285" y="385"/>
                      </a:lnTo>
                      <a:lnTo>
                        <a:pt x="301" y="379"/>
                      </a:lnTo>
                      <a:lnTo>
                        <a:pt x="285" y="318"/>
                      </a:lnTo>
                      <a:lnTo>
                        <a:pt x="284" y="317"/>
                      </a:lnTo>
                      <a:lnTo>
                        <a:pt x="285" y="317"/>
                      </a:lnTo>
                      <a:lnTo>
                        <a:pt x="301" y="258"/>
                      </a:lnTo>
                      <a:lnTo>
                        <a:pt x="310" y="204"/>
                      </a:lnTo>
                      <a:lnTo>
                        <a:pt x="255" y="164"/>
                      </a:lnTo>
                      <a:lnTo>
                        <a:pt x="230" y="196"/>
                      </a:lnTo>
                      <a:lnTo>
                        <a:pt x="229" y="196"/>
                      </a:lnTo>
                      <a:lnTo>
                        <a:pt x="229" y="197"/>
                      </a:lnTo>
                      <a:lnTo>
                        <a:pt x="172" y="215"/>
                      </a:lnTo>
                      <a:lnTo>
                        <a:pt x="114" y="215"/>
                      </a:lnTo>
                      <a:lnTo>
                        <a:pt x="114" y="213"/>
                      </a:lnTo>
                      <a:lnTo>
                        <a:pt x="100" y="175"/>
                      </a:lnTo>
                      <a:lnTo>
                        <a:pt x="100" y="174"/>
                      </a:lnTo>
                      <a:lnTo>
                        <a:pt x="97" y="141"/>
                      </a:lnTo>
                      <a:lnTo>
                        <a:pt x="66" y="128"/>
                      </a:lnTo>
                      <a:lnTo>
                        <a:pt x="54" y="149"/>
                      </a:lnTo>
                      <a:lnTo>
                        <a:pt x="53" y="151"/>
                      </a:lnTo>
                      <a:lnTo>
                        <a:pt x="50" y="150"/>
                      </a:lnTo>
                      <a:lnTo>
                        <a:pt x="3" y="123"/>
                      </a:lnTo>
                      <a:lnTo>
                        <a:pt x="0" y="122"/>
                      </a:lnTo>
                      <a:lnTo>
                        <a:pt x="2" y="120"/>
                      </a:lnTo>
                      <a:lnTo>
                        <a:pt x="25" y="79"/>
                      </a:lnTo>
                      <a:lnTo>
                        <a:pt x="5" y="53"/>
                      </a:lnTo>
                      <a:lnTo>
                        <a:pt x="3" y="49"/>
                      </a:lnTo>
                      <a:lnTo>
                        <a:pt x="7" y="48"/>
                      </a:lnTo>
                      <a:lnTo>
                        <a:pt x="14" y="45"/>
                      </a:lnTo>
                      <a:lnTo>
                        <a:pt x="21" y="40"/>
                      </a:lnTo>
                      <a:lnTo>
                        <a:pt x="48" y="26"/>
                      </a:lnTo>
                      <a:lnTo>
                        <a:pt x="49" y="26"/>
                      </a:lnTo>
                      <a:lnTo>
                        <a:pt x="56" y="24"/>
                      </a:lnTo>
                      <a:lnTo>
                        <a:pt x="65" y="22"/>
                      </a:lnTo>
                      <a:lnTo>
                        <a:pt x="74" y="18"/>
                      </a:lnTo>
                      <a:lnTo>
                        <a:pt x="85" y="13"/>
                      </a:lnTo>
                      <a:lnTo>
                        <a:pt x="86" y="13"/>
                      </a:lnTo>
                      <a:lnTo>
                        <a:pt x="99" y="10"/>
                      </a:lnTo>
                      <a:lnTo>
                        <a:pt x="108" y="5"/>
                      </a:lnTo>
                      <a:lnTo>
                        <a:pt x="114" y="2"/>
                      </a:lnTo>
                      <a:lnTo>
                        <a:pt x="115" y="2"/>
                      </a:lnTo>
                      <a:lnTo>
                        <a:pt x="12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5" name="Freeform 83"/>
                <p:cNvSpPr>
                  <a:spLocks/>
                </p:cNvSpPr>
                <p:nvPr/>
              </p:nvSpPr>
              <p:spPr bwMode="auto">
                <a:xfrm>
                  <a:off x="3960045" y="484898"/>
                  <a:ext cx="2771775" cy="2492375"/>
                </a:xfrm>
                <a:custGeom>
                  <a:avLst/>
                  <a:gdLst/>
                  <a:ahLst/>
                  <a:cxnLst>
                    <a:cxn ang="0">
                      <a:pos x="1516" y="87"/>
                    </a:cxn>
                    <a:cxn ang="0">
                      <a:pos x="1719" y="205"/>
                    </a:cxn>
                    <a:cxn ang="0">
                      <a:pos x="1597" y="509"/>
                    </a:cxn>
                    <a:cxn ang="0">
                      <a:pos x="1603" y="673"/>
                    </a:cxn>
                    <a:cxn ang="0">
                      <a:pos x="1628" y="814"/>
                    </a:cxn>
                    <a:cxn ang="0">
                      <a:pos x="1723" y="921"/>
                    </a:cxn>
                    <a:cxn ang="0">
                      <a:pos x="1558" y="1033"/>
                    </a:cxn>
                    <a:cxn ang="0">
                      <a:pos x="1495" y="1112"/>
                    </a:cxn>
                    <a:cxn ang="0">
                      <a:pos x="1373" y="1025"/>
                    </a:cxn>
                    <a:cxn ang="0">
                      <a:pos x="1285" y="1087"/>
                    </a:cxn>
                    <a:cxn ang="0">
                      <a:pos x="1148" y="1114"/>
                    </a:cxn>
                    <a:cxn ang="0">
                      <a:pos x="1072" y="1266"/>
                    </a:cxn>
                    <a:cxn ang="0">
                      <a:pos x="862" y="1405"/>
                    </a:cxn>
                    <a:cxn ang="0">
                      <a:pos x="659" y="1503"/>
                    </a:cxn>
                    <a:cxn ang="0">
                      <a:pos x="585" y="1516"/>
                    </a:cxn>
                    <a:cxn ang="0">
                      <a:pos x="465" y="1416"/>
                    </a:cxn>
                    <a:cxn ang="0">
                      <a:pos x="201" y="1388"/>
                    </a:cxn>
                    <a:cxn ang="0">
                      <a:pos x="83" y="1294"/>
                    </a:cxn>
                    <a:cxn ang="0">
                      <a:pos x="27" y="1096"/>
                    </a:cxn>
                    <a:cxn ang="0">
                      <a:pos x="129" y="1113"/>
                    </a:cxn>
                    <a:cxn ang="0">
                      <a:pos x="205" y="1102"/>
                    </a:cxn>
                    <a:cxn ang="0">
                      <a:pos x="305" y="1120"/>
                    </a:cxn>
                    <a:cxn ang="0">
                      <a:pos x="377" y="1163"/>
                    </a:cxn>
                    <a:cxn ang="0">
                      <a:pos x="481" y="1176"/>
                    </a:cxn>
                    <a:cxn ang="0">
                      <a:pos x="533" y="1185"/>
                    </a:cxn>
                    <a:cxn ang="0">
                      <a:pos x="637" y="1127"/>
                    </a:cxn>
                    <a:cxn ang="0">
                      <a:pos x="727" y="1107"/>
                    </a:cxn>
                    <a:cxn ang="0">
                      <a:pos x="823" y="1096"/>
                    </a:cxn>
                    <a:cxn ang="0">
                      <a:pos x="872" y="1068"/>
                    </a:cxn>
                    <a:cxn ang="0">
                      <a:pos x="912" y="1013"/>
                    </a:cxn>
                    <a:cxn ang="0">
                      <a:pos x="960" y="984"/>
                    </a:cxn>
                    <a:cxn ang="0">
                      <a:pos x="954" y="939"/>
                    </a:cxn>
                    <a:cxn ang="0">
                      <a:pos x="960" y="848"/>
                    </a:cxn>
                    <a:cxn ang="0">
                      <a:pos x="1044" y="860"/>
                    </a:cxn>
                    <a:cxn ang="0">
                      <a:pos x="1109" y="819"/>
                    </a:cxn>
                    <a:cxn ang="0">
                      <a:pos x="1177" y="790"/>
                    </a:cxn>
                    <a:cxn ang="0">
                      <a:pos x="1228" y="750"/>
                    </a:cxn>
                    <a:cxn ang="0">
                      <a:pos x="1277" y="680"/>
                    </a:cxn>
                    <a:cxn ang="0">
                      <a:pos x="1323" y="648"/>
                    </a:cxn>
                    <a:cxn ang="0">
                      <a:pos x="1410" y="639"/>
                    </a:cxn>
                    <a:cxn ang="0">
                      <a:pos x="1439" y="607"/>
                    </a:cxn>
                    <a:cxn ang="0">
                      <a:pos x="1369" y="541"/>
                    </a:cxn>
                    <a:cxn ang="0">
                      <a:pos x="1298" y="546"/>
                    </a:cxn>
                    <a:cxn ang="0">
                      <a:pos x="1233" y="549"/>
                    </a:cxn>
                    <a:cxn ang="0">
                      <a:pos x="1189" y="578"/>
                    </a:cxn>
                    <a:cxn ang="0">
                      <a:pos x="1162" y="529"/>
                    </a:cxn>
                    <a:cxn ang="0">
                      <a:pos x="1191" y="416"/>
                    </a:cxn>
                    <a:cxn ang="0">
                      <a:pos x="1240" y="382"/>
                    </a:cxn>
                    <a:cxn ang="0">
                      <a:pos x="1310" y="346"/>
                    </a:cxn>
                    <a:cxn ang="0">
                      <a:pos x="1352" y="317"/>
                    </a:cxn>
                    <a:cxn ang="0">
                      <a:pos x="1357" y="254"/>
                    </a:cxn>
                    <a:cxn ang="0">
                      <a:pos x="1377" y="174"/>
                    </a:cxn>
                    <a:cxn ang="0">
                      <a:pos x="1398" y="87"/>
                    </a:cxn>
                    <a:cxn ang="0">
                      <a:pos x="1360" y="82"/>
                    </a:cxn>
                    <a:cxn ang="0">
                      <a:pos x="1361" y="53"/>
                    </a:cxn>
                    <a:cxn ang="0">
                      <a:pos x="1398" y="6"/>
                    </a:cxn>
                  </a:cxnLst>
                  <a:rect l="0" t="0" r="r" b="b"/>
                  <a:pathLst>
                    <a:path w="1746" h="1570">
                      <a:moveTo>
                        <a:pt x="1420" y="0"/>
                      </a:moveTo>
                      <a:lnTo>
                        <a:pt x="1424" y="0"/>
                      </a:lnTo>
                      <a:lnTo>
                        <a:pt x="1444" y="26"/>
                      </a:lnTo>
                      <a:lnTo>
                        <a:pt x="1420" y="70"/>
                      </a:lnTo>
                      <a:lnTo>
                        <a:pt x="1467" y="97"/>
                      </a:lnTo>
                      <a:lnTo>
                        <a:pt x="1479" y="75"/>
                      </a:lnTo>
                      <a:lnTo>
                        <a:pt x="1516" y="87"/>
                      </a:lnTo>
                      <a:lnTo>
                        <a:pt x="1518" y="123"/>
                      </a:lnTo>
                      <a:lnTo>
                        <a:pt x="1533" y="161"/>
                      </a:lnTo>
                      <a:lnTo>
                        <a:pt x="1587" y="161"/>
                      </a:lnTo>
                      <a:lnTo>
                        <a:pt x="1644" y="142"/>
                      </a:lnTo>
                      <a:lnTo>
                        <a:pt x="1669" y="110"/>
                      </a:lnTo>
                      <a:lnTo>
                        <a:pt x="1729" y="152"/>
                      </a:lnTo>
                      <a:lnTo>
                        <a:pt x="1719" y="205"/>
                      </a:lnTo>
                      <a:lnTo>
                        <a:pt x="1703" y="266"/>
                      </a:lnTo>
                      <a:lnTo>
                        <a:pt x="1719" y="328"/>
                      </a:lnTo>
                      <a:lnTo>
                        <a:pt x="1702" y="336"/>
                      </a:lnTo>
                      <a:lnTo>
                        <a:pt x="1697" y="372"/>
                      </a:lnTo>
                      <a:lnTo>
                        <a:pt x="1671" y="403"/>
                      </a:lnTo>
                      <a:lnTo>
                        <a:pt x="1642" y="461"/>
                      </a:lnTo>
                      <a:lnTo>
                        <a:pt x="1597" y="509"/>
                      </a:lnTo>
                      <a:lnTo>
                        <a:pt x="1588" y="535"/>
                      </a:lnTo>
                      <a:lnTo>
                        <a:pt x="1619" y="566"/>
                      </a:lnTo>
                      <a:lnTo>
                        <a:pt x="1640" y="596"/>
                      </a:lnTo>
                      <a:lnTo>
                        <a:pt x="1633" y="640"/>
                      </a:lnTo>
                      <a:lnTo>
                        <a:pt x="1638" y="674"/>
                      </a:lnTo>
                      <a:lnTo>
                        <a:pt x="1611" y="663"/>
                      </a:lnTo>
                      <a:lnTo>
                        <a:pt x="1603" y="673"/>
                      </a:lnTo>
                      <a:lnTo>
                        <a:pt x="1581" y="665"/>
                      </a:lnTo>
                      <a:lnTo>
                        <a:pt x="1568" y="694"/>
                      </a:lnTo>
                      <a:lnTo>
                        <a:pt x="1590" y="699"/>
                      </a:lnTo>
                      <a:lnTo>
                        <a:pt x="1611" y="728"/>
                      </a:lnTo>
                      <a:lnTo>
                        <a:pt x="1609" y="773"/>
                      </a:lnTo>
                      <a:lnTo>
                        <a:pt x="1627" y="799"/>
                      </a:lnTo>
                      <a:lnTo>
                        <a:pt x="1628" y="814"/>
                      </a:lnTo>
                      <a:lnTo>
                        <a:pt x="1644" y="818"/>
                      </a:lnTo>
                      <a:lnTo>
                        <a:pt x="1686" y="785"/>
                      </a:lnTo>
                      <a:lnTo>
                        <a:pt x="1707" y="820"/>
                      </a:lnTo>
                      <a:lnTo>
                        <a:pt x="1725" y="857"/>
                      </a:lnTo>
                      <a:lnTo>
                        <a:pt x="1746" y="869"/>
                      </a:lnTo>
                      <a:lnTo>
                        <a:pt x="1746" y="893"/>
                      </a:lnTo>
                      <a:lnTo>
                        <a:pt x="1723" y="921"/>
                      </a:lnTo>
                      <a:lnTo>
                        <a:pt x="1696" y="946"/>
                      </a:lnTo>
                      <a:lnTo>
                        <a:pt x="1669" y="940"/>
                      </a:lnTo>
                      <a:lnTo>
                        <a:pt x="1667" y="961"/>
                      </a:lnTo>
                      <a:lnTo>
                        <a:pt x="1650" y="969"/>
                      </a:lnTo>
                      <a:lnTo>
                        <a:pt x="1613" y="980"/>
                      </a:lnTo>
                      <a:lnTo>
                        <a:pt x="1586" y="1012"/>
                      </a:lnTo>
                      <a:lnTo>
                        <a:pt x="1558" y="1033"/>
                      </a:lnTo>
                      <a:lnTo>
                        <a:pt x="1534" y="1072"/>
                      </a:lnTo>
                      <a:lnTo>
                        <a:pt x="1510" y="1037"/>
                      </a:lnTo>
                      <a:lnTo>
                        <a:pt x="1489" y="1021"/>
                      </a:lnTo>
                      <a:lnTo>
                        <a:pt x="1472" y="1036"/>
                      </a:lnTo>
                      <a:lnTo>
                        <a:pt x="1483" y="1048"/>
                      </a:lnTo>
                      <a:lnTo>
                        <a:pt x="1483" y="1082"/>
                      </a:lnTo>
                      <a:lnTo>
                        <a:pt x="1495" y="1112"/>
                      </a:lnTo>
                      <a:lnTo>
                        <a:pt x="1478" y="1140"/>
                      </a:lnTo>
                      <a:lnTo>
                        <a:pt x="1473" y="1129"/>
                      </a:lnTo>
                      <a:lnTo>
                        <a:pt x="1438" y="1128"/>
                      </a:lnTo>
                      <a:lnTo>
                        <a:pt x="1413" y="1105"/>
                      </a:lnTo>
                      <a:lnTo>
                        <a:pt x="1404" y="1072"/>
                      </a:lnTo>
                      <a:lnTo>
                        <a:pt x="1386" y="1050"/>
                      </a:lnTo>
                      <a:lnTo>
                        <a:pt x="1373" y="1025"/>
                      </a:lnTo>
                      <a:lnTo>
                        <a:pt x="1360" y="1018"/>
                      </a:lnTo>
                      <a:lnTo>
                        <a:pt x="1349" y="1033"/>
                      </a:lnTo>
                      <a:lnTo>
                        <a:pt x="1333" y="1035"/>
                      </a:lnTo>
                      <a:lnTo>
                        <a:pt x="1314" y="1048"/>
                      </a:lnTo>
                      <a:lnTo>
                        <a:pt x="1318" y="1084"/>
                      </a:lnTo>
                      <a:lnTo>
                        <a:pt x="1298" y="1091"/>
                      </a:lnTo>
                      <a:lnTo>
                        <a:pt x="1285" y="1087"/>
                      </a:lnTo>
                      <a:lnTo>
                        <a:pt x="1269" y="1105"/>
                      </a:lnTo>
                      <a:lnTo>
                        <a:pt x="1248" y="1105"/>
                      </a:lnTo>
                      <a:lnTo>
                        <a:pt x="1222" y="1134"/>
                      </a:lnTo>
                      <a:lnTo>
                        <a:pt x="1196" y="1135"/>
                      </a:lnTo>
                      <a:lnTo>
                        <a:pt x="1187" y="1095"/>
                      </a:lnTo>
                      <a:lnTo>
                        <a:pt x="1161" y="1093"/>
                      </a:lnTo>
                      <a:lnTo>
                        <a:pt x="1148" y="1114"/>
                      </a:lnTo>
                      <a:lnTo>
                        <a:pt x="1145" y="1141"/>
                      </a:lnTo>
                      <a:lnTo>
                        <a:pt x="1127" y="1162"/>
                      </a:lnTo>
                      <a:lnTo>
                        <a:pt x="1134" y="1183"/>
                      </a:lnTo>
                      <a:lnTo>
                        <a:pt x="1126" y="1197"/>
                      </a:lnTo>
                      <a:lnTo>
                        <a:pt x="1162" y="1243"/>
                      </a:lnTo>
                      <a:lnTo>
                        <a:pt x="1103" y="1266"/>
                      </a:lnTo>
                      <a:lnTo>
                        <a:pt x="1072" y="1266"/>
                      </a:lnTo>
                      <a:lnTo>
                        <a:pt x="1026" y="1283"/>
                      </a:lnTo>
                      <a:lnTo>
                        <a:pt x="1000" y="1346"/>
                      </a:lnTo>
                      <a:lnTo>
                        <a:pt x="959" y="1361"/>
                      </a:lnTo>
                      <a:lnTo>
                        <a:pt x="940" y="1353"/>
                      </a:lnTo>
                      <a:lnTo>
                        <a:pt x="921" y="1384"/>
                      </a:lnTo>
                      <a:lnTo>
                        <a:pt x="890" y="1373"/>
                      </a:lnTo>
                      <a:lnTo>
                        <a:pt x="862" y="1405"/>
                      </a:lnTo>
                      <a:lnTo>
                        <a:pt x="851" y="1448"/>
                      </a:lnTo>
                      <a:lnTo>
                        <a:pt x="799" y="1520"/>
                      </a:lnTo>
                      <a:lnTo>
                        <a:pt x="776" y="1539"/>
                      </a:lnTo>
                      <a:lnTo>
                        <a:pt x="761" y="1524"/>
                      </a:lnTo>
                      <a:lnTo>
                        <a:pt x="712" y="1532"/>
                      </a:lnTo>
                      <a:lnTo>
                        <a:pt x="690" y="1504"/>
                      </a:lnTo>
                      <a:lnTo>
                        <a:pt x="659" y="1503"/>
                      </a:lnTo>
                      <a:lnTo>
                        <a:pt x="636" y="1482"/>
                      </a:lnTo>
                      <a:lnTo>
                        <a:pt x="656" y="1442"/>
                      </a:lnTo>
                      <a:lnTo>
                        <a:pt x="664" y="1417"/>
                      </a:lnTo>
                      <a:lnTo>
                        <a:pt x="647" y="1392"/>
                      </a:lnTo>
                      <a:lnTo>
                        <a:pt x="612" y="1401"/>
                      </a:lnTo>
                      <a:lnTo>
                        <a:pt x="593" y="1444"/>
                      </a:lnTo>
                      <a:lnTo>
                        <a:pt x="585" y="1516"/>
                      </a:lnTo>
                      <a:lnTo>
                        <a:pt x="560" y="1545"/>
                      </a:lnTo>
                      <a:lnTo>
                        <a:pt x="499" y="1570"/>
                      </a:lnTo>
                      <a:lnTo>
                        <a:pt x="462" y="1567"/>
                      </a:lnTo>
                      <a:lnTo>
                        <a:pt x="431" y="1538"/>
                      </a:lnTo>
                      <a:lnTo>
                        <a:pt x="435" y="1488"/>
                      </a:lnTo>
                      <a:lnTo>
                        <a:pt x="465" y="1473"/>
                      </a:lnTo>
                      <a:lnTo>
                        <a:pt x="465" y="1416"/>
                      </a:lnTo>
                      <a:lnTo>
                        <a:pt x="441" y="1395"/>
                      </a:lnTo>
                      <a:lnTo>
                        <a:pt x="401" y="1395"/>
                      </a:lnTo>
                      <a:lnTo>
                        <a:pt x="350" y="1446"/>
                      </a:lnTo>
                      <a:lnTo>
                        <a:pt x="279" y="1446"/>
                      </a:lnTo>
                      <a:lnTo>
                        <a:pt x="234" y="1423"/>
                      </a:lnTo>
                      <a:lnTo>
                        <a:pt x="236" y="1390"/>
                      </a:lnTo>
                      <a:lnTo>
                        <a:pt x="201" y="1388"/>
                      </a:lnTo>
                      <a:lnTo>
                        <a:pt x="160" y="1353"/>
                      </a:lnTo>
                      <a:lnTo>
                        <a:pt x="187" y="1315"/>
                      </a:lnTo>
                      <a:lnTo>
                        <a:pt x="211" y="1309"/>
                      </a:lnTo>
                      <a:lnTo>
                        <a:pt x="200" y="1273"/>
                      </a:lnTo>
                      <a:lnTo>
                        <a:pt x="158" y="1258"/>
                      </a:lnTo>
                      <a:lnTo>
                        <a:pt x="108" y="1264"/>
                      </a:lnTo>
                      <a:lnTo>
                        <a:pt x="83" y="1294"/>
                      </a:lnTo>
                      <a:lnTo>
                        <a:pt x="59" y="1291"/>
                      </a:lnTo>
                      <a:lnTo>
                        <a:pt x="17" y="1243"/>
                      </a:lnTo>
                      <a:lnTo>
                        <a:pt x="0" y="1192"/>
                      </a:lnTo>
                      <a:lnTo>
                        <a:pt x="10" y="1160"/>
                      </a:lnTo>
                      <a:lnTo>
                        <a:pt x="5" y="1095"/>
                      </a:lnTo>
                      <a:lnTo>
                        <a:pt x="16" y="1095"/>
                      </a:lnTo>
                      <a:lnTo>
                        <a:pt x="27" y="1096"/>
                      </a:lnTo>
                      <a:lnTo>
                        <a:pt x="42" y="1099"/>
                      </a:lnTo>
                      <a:lnTo>
                        <a:pt x="59" y="1100"/>
                      </a:lnTo>
                      <a:lnTo>
                        <a:pt x="73" y="1102"/>
                      </a:lnTo>
                      <a:lnTo>
                        <a:pt x="89" y="1105"/>
                      </a:lnTo>
                      <a:lnTo>
                        <a:pt x="101" y="1106"/>
                      </a:lnTo>
                      <a:lnTo>
                        <a:pt x="109" y="1108"/>
                      </a:lnTo>
                      <a:lnTo>
                        <a:pt x="129" y="1113"/>
                      </a:lnTo>
                      <a:lnTo>
                        <a:pt x="148" y="1113"/>
                      </a:lnTo>
                      <a:lnTo>
                        <a:pt x="164" y="1108"/>
                      </a:lnTo>
                      <a:lnTo>
                        <a:pt x="172" y="1105"/>
                      </a:lnTo>
                      <a:lnTo>
                        <a:pt x="180" y="1102"/>
                      </a:lnTo>
                      <a:lnTo>
                        <a:pt x="187" y="1101"/>
                      </a:lnTo>
                      <a:lnTo>
                        <a:pt x="195" y="1100"/>
                      </a:lnTo>
                      <a:lnTo>
                        <a:pt x="205" y="1102"/>
                      </a:lnTo>
                      <a:lnTo>
                        <a:pt x="234" y="1107"/>
                      </a:lnTo>
                      <a:lnTo>
                        <a:pt x="251" y="1110"/>
                      </a:lnTo>
                      <a:lnTo>
                        <a:pt x="265" y="1112"/>
                      </a:lnTo>
                      <a:lnTo>
                        <a:pt x="275" y="1112"/>
                      </a:lnTo>
                      <a:lnTo>
                        <a:pt x="288" y="1113"/>
                      </a:lnTo>
                      <a:lnTo>
                        <a:pt x="298" y="1116"/>
                      </a:lnTo>
                      <a:lnTo>
                        <a:pt x="305" y="1120"/>
                      </a:lnTo>
                      <a:lnTo>
                        <a:pt x="314" y="1129"/>
                      </a:lnTo>
                      <a:lnTo>
                        <a:pt x="322" y="1136"/>
                      </a:lnTo>
                      <a:lnTo>
                        <a:pt x="333" y="1145"/>
                      </a:lnTo>
                      <a:lnTo>
                        <a:pt x="343" y="1148"/>
                      </a:lnTo>
                      <a:lnTo>
                        <a:pt x="354" y="1152"/>
                      </a:lnTo>
                      <a:lnTo>
                        <a:pt x="365" y="1158"/>
                      </a:lnTo>
                      <a:lnTo>
                        <a:pt x="377" y="1163"/>
                      </a:lnTo>
                      <a:lnTo>
                        <a:pt x="393" y="1168"/>
                      </a:lnTo>
                      <a:lnTo>
                        <a:pt x="406" y="1170"/>
                      </a:lnTo>
                      <a:lnTo>
                        <a:pt x="422" y="1171"/>
                      </a:lnTo>
                      <a:lnTo>
                        <a:pt x="436" y="1173"/>
                      </a:lnTo>
                      <a:lnTo>
                        <a:pt x="465" y="1173"/>
                      </a:lnTo>
                      <a:lnTo>
                        <a:pt x="475" y="1174"/>
                      </a:lnTo>
                      <a:lnTo>
                        <a:pt x="481" y="1176"/>
                      </a:lnTo>
                      <a:lnTo>
                        <a:pt x="486" y="1180"/>
                      </a:lnTo>
                      <a:lnTo>
                        <a:pt x="492" y="1185"/>
                      </a:lnTo>
                      <a:lnTo>
                        <a:pt x="497" y="1189"/>
                      </a:lnTo>
                      <a:lnTo>
                        <a:pt x="504" y="1192"/>
                      </a:lnTo>
                      <a:lnTo>
                        <a:pt x="514" y="1192"/>
                      </a:lnTo>
                      <a:lnTo>
                        <a:pt x="524" y="1191"/>
                      </a:lnTo>
                      <a:lnTo>
                        <a:pt x="533" y="1185"/>
                      </a:lnTo>
                      <a:lnTo>
                        <a:pt x="545" y="1176"/>
                      </a:lnTo>
                      <a:lnTo>
                        <a:pt x="557" y="1165"/>
                      </a:lnTo>
                      <a:lnTo>
                        <a:pt x="570" y="1157"/>
                      </a:lnTo>
                      <a:lnTo>
                        <a:pt x="586" y="1150"/>
                      </a:lnTo>
                      <a:lnTo>
                        <a:pt x="603" y="1142"/>
                      </a:lnTo>
                      <a:lnTo>
                        <a:pt x="619" y="1135"/>
                      </a:lnTo>
                      <a:lnTo>
                        <a:pt x="637" y="1127"/>
                      </a:lnTo>
                      <a:lnTo>
                        <a:pt x="660" y="1118"/>
                      </a:lnTo>
                      <a:lnTo>
                        <a:pt x="682" y="1112"/>
                      </a:lnTo>
                      <a:lnTo>
                        <a:pt x="705" y="1107"/>
                      </a:lnTo>
                      <a:lnTo>
                        <a:pt x="716" y="1106"/>
                      </a:lnTo>
                      <a:lnTo>
                        <a:pt x="722" y="1106"/>
                      </a:lnTo>
                      <a:lnTo>
                        <a:pt x="725" y="1107"/>
                      </a:lnTo>
                      <a:lnTo>
                        <a:pt x="727" y="1107"/>
                      </a:lnTo>
                      <a:lnTo>
                        <a:pt x="729" y="1108"/>
                      </a:lnTo>
                      <a:lnTo>
                        <a:pt x="740" y="1108"/>
                      </a:lnTo>
                      <a:lnTo>
                        <a:pt x="754" y="1107"/>
                      </a:lnTo>
                      <a:lnTo>
                        <a:pt x="779" y="1105"/>
                      </a:lnTo>
                      <a:lnTo>
                        <a:pt x="797" y="1104"/>
                      </a:lnTo>
                      <a:lnTo>
                        <a:pt x="811" y="1100"/>
                      </a:lnTo>
                      <a:lnTo>
                        <a:pt x="823" y="1096"/>
                      </a:lnTo>
                      <a:lnTo>
                        <a:pt x="831" y="1094"/>
                      </a:lnTo>
                      <a:lnTo>
                        <a:pt x="836" y="1089"/>
                      </a:lnTo>
                      <a:lnTo>
                        <a:pt x="839" y="1084"/>
                      </a:lnTo>
                      <a:lnTo>
                        <a:pt x="845" y="1078"/>
                      </a:lnTo>
                      <a:lnTo>
                        <a:pt x="852" y="1074"/>
                      </a:lnTo>
                      <a:lnTo>
                        <a:pt x="862" y="1073"/>
                      </a:lnTo>
                      <a:lnTo>
                        <a:pt x="872" y="1068"/>
                      </a:lnTo>
                      <a:lnTo>
                        <a:pt x="882" y="1062"/>
                      </a:lnTo>
                      <a:lnTo>
                        <a:pt x="888" y="1051"/>
                      </a:lnTo>
                      <a:lnTo>
                        <a:pt x="890" y="1042"/>
                      </a:lnTo>
                      <a:lnTo>
                        <a:pt x="894" y="1033"/>
                      </a:lnTo>
                      <a:lnTo>
                        <a:pt x="896" y="1026"/>
                      </a:lnTo>
                      <a:lnTo>
                        <a:pt x="902" y="1019"/>
                      </a:lnTo>
                      <a:lnTo>
                        <a:pt x="912" y="1013"/>
                      </a:lnTo>
                      <a:lnTo>
                        <a:pt x="924" y="1005"/>
                      </a:lnTo>
                      <a:lnTo>
                        <a:pt x="931" y="1001"/>
                      </a:lnTo>
                      <a:lnTo>
                        <a:pt x="938" y="997"/>
                      </a:lnTo>
                      <a:lnTo>
                        <a:pt x="942" y="993"/>
                      </a:lnTo>
                      <a:lnTo>
                        <a:pt x="947" y="991"/>
                      </a:lnTo>
                      <a:lnTo>
                        <a:pt x="952" y="987"/>
                      </a:lnTo>
                      <a:lnTo>
                        <a:pt x="960" y="984"/>
                      </a:lnTo>
                      <a:lnTo>
                        <a:pt x="966" y="980"/>
                      </a:lnTo>
                      <a:lnTo>
                        <a:pt x="974" y="975"/>
                      </a:lnTo>
                      <a:lnTo>
                        <a:pt x="977" y="970"/>
                      </a:lnTo>
                      <a:lnTo>
                        <a:pt x="977" y="964"/>
                      </a:lnTo>
                      <a:lnTo>
                        <a:pt x="971" y="956"/>
                      </a:lnTo>
                      <a:lnTo>
                        <a:pt x="963" y="949"/>
                      </a:lnTo>
                      <a:lnTo>
                        <a:pt x="954" y="939"/>
                      </a:lnTo>
                      <a:lnTo>
                        <a:pt x="947" y="929"/>
                      </a:lnTo>
                      <a:lnTo>
                        <a:pt x="942" y="920"/>
                      </a:lnTo>
                      <a:lnTo>
                        <a:pt x="942" y="894"/>
                      </a:lnTo>
                      <a:lnTo>
                        <a:pt x="944" y="880"/>
                      </a:lnTo>
                      <a:lnTo>
                        <a:pt x="948" y="868"/>
                      </a:lnTo>
                      <a:lnTo>
                        <a:pt x="952" y="857"/>
                      </a:lnTo>
                      <a:lnTo>
                        <a:pt x="960" y="848"/>
                      </a:lnTo>
                      <a:lnTo>
                        <a:pt x="970" y="845"/>
                      </a:lnTo>
                      <a:lnTo>
                        <a:pt x="981" y="842"/>
                      </a:lnTo>
                      <a:lnTo>
                        <a:pt x="990" y="845"/>
                      </a:lnTo>
                      <a:lnTo>
                        <a:pt x="1003" y="851"/>
                      </a:lnTo>
                      <a:lnTo>
                        <a:pt x="1016" y="855"/>
                      </a:lnTo>
                      <a:lnTo>
                        <a:pt x="1030" y="859"/>
                      </a:lnTo>
                      <a:lnTo>
                        <a:pt x="1044" y="860"/>
                      </a:lnTo>
                      <a:lnTo>
                        <a:pt x="1056" y="859"/>
                      </a:lnTo>
                      <a:lnTo>
                        <a:pt x="1074" y="859"/>
                      </a:lnTo>
                      <a:lnTo>
                        <a:pt x="1082" y="857"/>
                      </a:lnTo>
                      <a:lnTo>
                        <a:pt x="1088" y="851"/>
                      </a:lnTo>
                      <a:lnTo>
                        <a:pt x="1095" y="842"/>
                      </a:lnTo>
                      <a:lnTo>
                        <a:pt x="1102" y="831"/>
                      </a:lnTo>
                      <a:lnTo>
                        <a:pt x="1109" y="819"/>
                      </a:lnTo>
                      <a:lnTo>
                        <a:pt x="1118" y="808"/>
                      </a:lnTo>
                      <a:lnTo>
                        <a:pt x="1126" y="800"/>
                      </a:lnTo>
                      <a:lnTo>
                        <a:pt x="1133" y="796"/>
                      </a:lnTo>
                      <a:lnTo>
                        <a:pt x="1142" y="794"/>
                      </a:lnTo>
                      <a:lnTo>
                        <a:pt x="1151" y="792"/>
                      </a:lnTo>
                      <a:lnTo>
                        <a:pt x="1165" y="791"/>
                      </a:lnTo>
                      <a:lnTo>
                        <a:pt x="1177" y="790"/>
                      </a:lnTo>
                      <a:lnTo>
                        <a:pt x="1187" y="789"/>
                      </a:lnTo>
                      <a:lnTo>
                        <a:pt x="1193" y="786"/>
                      </a:lnTo>
                      <a:lnTo>
                        <a:pt x="1199" y="782"/>
                      </a:lnTo>
                      <a:lnTo>
                        <a:pt x="1206" y="776"/>
                      </a:lnTo>
                      <a:lnTo>
                        <a:pt x="1216" y="766"/>
                      </a:lnTo>
                      <a:lnTo>
                        <a:pt x="1223" y="757"/>
                      </a:lnTo>
                      <a:lnTo>
                        <a:pt x="1228" y="750"/>
                      </a:lnTo>
                      <a:lnTo>
                        <a:pt x="1229" y="739"/>
                      </a:lnTo>
                      <a:lnTo>
                        <a:pt x="1231" y="726"/>
                      </a:lnTo>
                      <a:lnTo>
                        <a:pt x="1235" y="715"/>
                      </a:lnTo>
                      <a:lnTo>
                        <a:pt x="1240" y="704"/>
                      </a:lnTo>
                      <a:lnTo>
                        <a:pt x="1251" y="694"/>
                      </a:lnTo>
                      <a:lnTo>
                        <a:pt x="1263" y="685"/>
                      </a:lnTo>
                      <a:lnTo>
                        <a:pt x="1277" y="680"/>
                      </a:lnTo>
                      <a:lnTo>
                        <a:pt x="1285" y="676"/>
                      </a:lnTo>
                      <a:lnTo>
                        <a:pt x="1291" y="671"/>
                      </a:lnTo>
                      <a:lnTo>
                        <a:pt x="1294" y="665"/>
                      </a:lnTo>
                      <a:lnTo>
                        <a:pt x="1299" y="661"/>
                      </a:lnTo>
                      <a:lnTo>
                        <a:pt x="1306" y="656"/>
                      </a:lnTo>
                      <a:lnTo>
                        <a:pt x="1314" y="653"/>
                      </a:lnTo>
                      <a:lnTo>
                        <a:pt x="1323" y="648"/>
                      </a:lnTo>
                      <a:lnTo>
                        <a:pt x="1335" y="641"/>
                      </a:lnTo>
                      <a:lnTo>
                        <a:pt x="1348" y="636"/>
                      </a:lnTo>
                      <a:lnTo>
                        <a:pt x="1361" y="633"/>
                      </a:lnTo>
                      <a:lnTo>
                        <a:pt x="1374" y="631"/>
                      </a:lnTo>
                      <a:lnTo>
                        <a:pt x="1386" y="633"/>
                      </a:lnTo>
                      <a:lnTo>
                        <a:pt x="1398" y="636"/>
                      </a:lnTo>
                      <a:lnTo>
                        <a:pt x="1410" y="639"/>
                      </a:lnTo>
                      <a:lnTo>
                        <a:pt x="1420" y="641"/>
                      </a:lnTo>
                      <a:lnTo>
                        <a:pt x="1429" y="641"/>
                      </a:lnTo>
                      <a:lnTo>
                        <a:pt x="1435" y="638"/>
                      </a:lnTo>
                      <a:lnTo>
                        <a:pt x="1439" y="630"/>
                      </a:lnTo>
                      <a:lnTo>
                        <a:pt x="1443" y="623"/>
                      </a:lnTo>
                      <a:lnTo>
                        <a:pt x="1443" y="617"/>
                      </a:lnTo>
                      <a:lnTo>
                        <a:pt x="1439" y="607"/>
                      </a:lnTo>
                      <a:lnTo>
                        <a:pt x="1433" y="600"/>
                      </a:lnTo>
                      <a:lnTo>
                        <a:pt x="1426" y="590"/>
                      </a:lnTo>
                      <a:lnTo>
                        <a:pt x="1416" y="579"/>
                      </a:lnTo>
                      <a:lnTo>
                        <a:pt x="1407" y="570"/>
                      </a:lnTo>
                      <a:lnTo>
                        <a:pt x="1397" y="561"/>
                      </a:lnTo>
                      <a:lnTo>
                        <a:pt x="1389" y="554"/>
                      </a:lnTo>
                      <a:lnTo>
                        <a:pt x="1369" y="541"/>
                      </a:lnTo>
                      <a:lnTo>
                        <a:pt x="1350" y="535"/>
                      </a:lnTo>
                      <a:lnTo>
                        <a:pt x="1335" y="527"/>
                      </a:lnTo>
                      <a:lnTo>
                        <a:pt x="1328" y="525"/>
                      </a:lnTo>
                      <a:lnTo>
                        <a:pt x="1322" y="524"/>
                      </a:lnTo>
                      <a:lnTo>
                        <a:pt x="1314" y="527"/>
                      </a:lnTo>
                      <a:lnTo>
                        <a:pt x="1305" y="536"/>
                      </a:lnTo>
                      <a:lnTo>
                        <a:pt x="1298" y="546"/>
                      </a:lnTo>
                      <a:lnTo>
                        <a:pt x="1291" y="554"/>
                      </a:lnTo>
                      <a:lnTo>
                        <a:pt x="1281" y="559"/>
                      </a:lnTo>
                      <a:lnTo>
                        <a:pt x="1274" y="560"/>
                      </a:lnTo>
                      <a:lnTo>
                        <a:pt x="1264" y="559"/>
                      </a:lnTo>
                      <a:lnTo>
                        <a:pt x="1254" y="555"/>
                      </a:lnTo>
                      <a:lnTo>
                        <a:pt x="1243" y="552"/>
                      </a:lnTo>
                      <a:lnTo>
                        <a:pt x="1233" y="549"/>
                      </a:lnTo>
                      <a:lnTo>
                        <a:pt x="1225" y="550"/>
                      </a:lnTo>
                      <a:lnTo>
                        <a:pt x="1219" y="554"/>
                      </a:lnTo>
                      <a:lnTo>
                        <a:pt x="1214" y="560"/>
                      </a:lnTo>
                      <a:lnTo>
                        <a:pt x="1208" y="569"/>
                      </a:lnTo>
                      <a:lnTo>
                        <a:pt x="1202" y="575"/>
                      </a:lnTo>
                      <a:lnTo>
                        <a:pt x="1196" y="578"/>
                      </a:lnTo>
                      <a:lnTo>
                        <a:pt x="1189" y="578"/>
                      </a:lnTo>
                      <a:lnTo>
                        <a:pt x="1176" y="572"/>
                      </a:lnTo>
                      <a:lnTo>
                        <a:pt x="1165" y="565"/>
                      </a:lnTo>
                      <a:lnTo>
                        <a:pt x="1156" y="555"/>
                      </a:lnTo>
                      <a:lnTo>
                        <a:pt x="1153" y="546"/>
                      </a:lnTo>
                      <a:lnTo>
                        <a:pt x="1154" y="538"/>
                      </a:lnTo>
                      <a:lnTo>
                        <a:pt x="1159" y="533"/>
                      </a:lnTo>
                      <a:lnTo>
                        <a:pt x="1162" y="529"/>
                      </a:lnTo>
                      <a:lnTo>
                        <a:pt x="1166" y="523"/>
                      </a:lnTo>
                      <a:lnTo>
                        <a:pt x="1168" y="514"/>
                      </a:lnTo>
                      <a:lnTo>
                        <a:pt x="1171" y="480"/>
                      </a:lnTo>
                      <a:lnTo>
                        <a:pt x="1174" y="462"/>
                      </a:lnTo>
                      <a:lnTo>
                        <a:pt x="1179" y="446"/>
                      </a:lnTo>
                      <a:lnTo>
                        <a:pt x="1185" y="432"/>
                      </a:lnTo>
                      <a:lnTo>
                        <a:pt x="1191" y="416"/>
                      </a:lnTo>
                      <a:lnTo>
                        <a:pt x="1196" y="402"/>
                      </a:lnTo>
                      <a:lnTo>
                        <a:pt x="1199" y="391"/>
                      </a:lnTo>
                      <a:lnTo>
                        <a:pt x="1203" y="383"/>
                      </a:lnTo>
                      <a:lnTo>
                        <a:pt x="1211" y="380"/>
                      </a:lnTo>
                      <a:lnTo>
                        <a:pt x="1222" y="379"/>
                      </a:lnTo>
                      <a:lnTo>
                        <a:pt x="1233" y="380"/>
                      </a:lnTo>
                      <a:lnTo>
                        <a:pt x="1240" y="382"/>
                      </a:lnTo>
                      <a:lnTo>
                        <a:pt x="1249" y="386"/>
                      </a:lnTo>
                      <a:lnTo>
                        <a:pt x="1258" y="389"/>
                      </a:lnTo>
                      <a:lnTo>
                        <a:pt x="1266" y="392"/>
                      </a:lnTo>
                      <a:lnTo>
                        <a:pt x="1274" y="392"/>
                      </a:lnTo>
                      <a:lnTo>
                        <a:pt x="1280" y="388"/>
                      </a:lnTo>
                      <a:lnTo>
                        <a:pt x="1299" y="359"/>
                      </a:lnTo>
                      <a:lnTo>
                        <a:pt x="1310" y="346"/>
                      </a:lnTo>
                      <a:lnTo>
                        <a:pt x="1317" y="341"/>
                      </a:lnTo>
                      <a:lnTo>
                        <a:pt x="1326" y="339"/>
                      </a:lnTo>
                      <a:lnTo>
                        <a:pt x="1333" y="337"/>
                      </a:lnTo>
                      <a:lnTo>
                        <a:pt x="1341" y="335"/>
                      </a:lnTo>
                      <a:lnTo>
                        <a:pt x="1348" y="331"/>
                      </a:lnTo>
                      <a:lnTo>
                        <a:pt x="1351" y="325"/>
                      </a:lnTo>
                      <a:lnTo>
                        <a:pt x="1352" y="317"/>
                      </a:lnTo>
                      <a:lnTo>
                        <a:pt x="1350" y="307"/>
                      </a:lnTo>
                      <a:lnTo>
                        <a:pt x="1348" y="299"/>
                      </a:lnTo>
                      <a:lnTo>
                        <a:pt x="1346" y="291"/>
                      </a:lnTo>
                      <a:lnTo>
                        <a:pt x="1348" y="284"/>
                      </a:lnTo>
                      <a:lnTo>
                        <a:pt x="1349" y="276"/>
                      </a:lnTo>
                      <a:lnTo>
                        <a:pt x="1352" y="265"/>
                      </a:lnTo>
                      <a:lnTo>
                        <a:pt x="1357" y="254"/>
                      </a:lnTo>
                      <a:lnTo>
                        <a:pt x="1360" y="244"/>
                      </a:lnTo>
                      <a:lnTo>
                        <a:pt x="1362" y="236"/>
                      </a:lnTo>
                      <a:lnTo>
                        <a:pt x="1366" y="221"/>
                      </a:lnTo>
                      <a:lnTo>
                        <a:pt x="1367" y="205"/>
                      </a:lnTo>
                      <a:lnTo>
                        <a:pt x="1372" y="188"/>
                      </a:lnTo>
                      <a:lnTo>
                        <a:pt x="1375" y="179"/>
                      </a:lnTo>
                      <a:lnTo>
                        <a:pt x="1377" y="174"/>
                      </a:lnTo>
                      <a:lnTo>
                        <a:pt x="1380" y="168"/>
                      </a:lnTo>
                      <a:lnTo>
                        <a:pt x="1385" y="162"/>
                      </a:lnTo>
                      <a:lnTo>
                        <a:pt x="1391" y="156"/>
                      </a:lnTo>
                      <a:lnTo>
                        <a:pt x="1397" y="146"/>
                      </a:lnTo>
                      <a:lnTo>
                        <a:pt x="1401" y="138"/>
                      </a:lnTo>
                      <a:lnTo>
                        <a:pt x="1401" y="98"/>
                      </a:lnTo>
                      <a:lnTo>
                        <a:pt x="1398" y="87"/>
                      </a:lnTo>
                      <a:lnTo>
                        <a:pt x="1395" y="80"/>
                      </a:lnTo>
                      <a:lnTo>
                        <a:pt x="1391" y="77"/>
                      </a:lnTo>
                      <a:lnTo>
                        <a:pt x="1386" y="78"/>
                      </a:lnTo>
                      <a:lnTo>
                        <a:pt x="1379" y="81"/>
                      </a:lnTo>
                      <a:lnTo>
                        <a:pt x="1373" y="82"/>
                      </a:lnTo>
                      <a:lnTo>
                        <a:pt x="1366" y="83"/>
                      </a:lnTo>
                      <a:lnTo>
                        <a:pt x="1360" y="82"/>
                      </a:lnTo>
                      <a:lnTo>
                        <a:pt x="1356" y="78"/>
                      </a:lnTo>
                      <a:lnTo>
                        <a:pt x="1355" y="72"/>
                      </a:lnTo>
                      <a:lnTo>
                        <a:pt x="1356" y="65"/>
                      </a:lnTo>
                      <a:lnTo>
                        <a:pt x="1357" y="61"/>
                      </a:lnTo>
                      <a:lnTo>
                        <a:pt x="1357" y="60"/>
                      </a:lnTo>
                      <a:lnTo>
                        <a:pt x="1358" y="59"/>
                      </a:lnTo>
                      <a:lnTo>
                        <a:pt x="1361" y="53"/>
                      </a:lnTo>
                      <a:lnTo>
                        <a:pt x="1367" y="46"/>
                      </a:lnTo>
                      <a:lnTo>
                        <a:pt x="1372" y="38"/>
                      </a:lnTo>
                      <a:lnTo>
                        <a:pt x="1377" y="29"/>
                      </a:lnTo>
                      <a:lnTo>
                        <a:pt x="1384" y="21"/>
                      </a:lnTo>
                      <a:lnTo>
                        <a:pt x="1387" y="14"/>
                      </a:lnTo>
                      <a:lnTo>
                        <a:pt x="1392" y="11"/>
                      </a:lnTo>
                      <a:lnTo>
                        <a:pt x="1398" y="6"/>
                      </a:lnTo>
                      <a:lnTo>
                        <a:pt x="1406" y="2"/>
                      </a:lnTo>
                      <a:lnTo>
                        <a:pt x="1414" y="1"/>
                      </a:lnTo>
                      <a:lnTo>
                        <a:pt x="142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6" name="Freeform 84"/>
                <p:cNvSpPr>
                  <a:spLocks noEditPoints="1"/>
                </p:cNvSpPr>
                <p:nvPr/>
              </p:nvSpPr>
              <p:spPr bwMode="auto">
                <a:xfrm>
                  <a:off x="3955283" y="480136"/>
                  <a:ext cx="2781300" cy="2501900"/>
                </a:xfrm>
                <a:custGeom>
                  <a:avLst/>
                  <a:gdLst/>
                  <a:ahLst/>
                  <a:cxnLst>
                    <a:cxn ang="0">
                      <a:pos x="1364" y="66"/>
                    </a:cxn>
                    <a:cxn ang="0">
                      <a:pos x="1404" y="149"/>
                    </a:cxn>
                    <a:cxn ang="0">
                      <a:pos x="1353" y="294"/>
                    </a:cxn>
                    <a:cxn ang="0">
                      <a:pos x="1278" y="398"/>
                    </a:cxn>
                    <a:cxn ang="0">
                      <a:pos x="1174" y="518"/>
                    </a:cxn>
                    <a:cxn ang="0">
                      <a:pos x="1220" y="556"/>
                    </a:cxn>
                    <a:cxn ang="0">
                      <a:pos x="1325" y="523"/>
                    </a:cxn>
                    <a:cxn ang="0">
                      <a:pos x="1449" y="627"/>
                    </a:cxn>
                    <a:cxn ang="0">
                      <a:pos x="1305" y="666"/>
                    </a:cxn>
                    <a:cxn ang="0">
                      <a:pos x="1204" y="787"/>
                    </a:cxn>
                    <a:cxn ang="0">
                      <a:pos x="1087" y="862"/>
                    </a:cxn>
                    <a:cxn ang="0">
                      <a:pos x="949" y="923"/>
                    </a:cxn>
                    <a:cxn ang="0">
                      <a:pos x="946" y="1000"/>
                    </a:cxn>
                    <a:cxn ang="0">
                      <a:pos x="866" y="1079"/>
                    </a:cxn>
                    <a:cxn ang="0">
                      <a:pos x="728" y="1114"/>
                    </a:cxn>
                    <a:cxn ang="0">
                      <a:pos x="507" y="1199"/>
                    </a:cxn>
                    <a:cxn ang="0">
                      <a:pos x="357" y="1159"/>
                    </a:cxn>
                    <a:cxn ang="0">
                      <a:pos x="152" y="1120"/>
                    </a:cxn>
                    <a:cxn ang="0">
                      <a:pos x="110" y="1265"/>
                    </a:cxn>
                    <a:cxn ang="0">
                      <a:pos x="283" y="1447"/>
                    </a:cxn>
                    <a:cxn ang="0">
                      <a:pos x="615" y="1402"/>
                    </a:cxn>
                    <a:cxn ang="0">
                      <a:pos x="780" y="1539"/>
                    </a:cxn>
                    <a:cxn ang="0">
                      <a:pos x="1106" y="1266"/>
                    </a:cxn>
                    <a:cxn ang="0">
                      <a:pos x="1202" y="1136"/>
                    </a:cxn>
                    <a:cxn ang="0">
                      <a:pos x="1364" y="1018"/>
                    </a:cxn>
                    <a:cxn ang="0">
                      <a:pos x="1474" y="1036"/>
                    </a:cxn>
                    <a:cxn ang="0">
                      <a:pos x="1674" y="941"/>
                    </a:cxn>
                    <a:cxn ang="0">
                      <a:pos x="1610" y="776"/>
                    </a:cxn>
                    <a:cxn ang="0">
                      <a:pos x="1619" y="572"/>
                    </a:cxn>
                    <a:cxn ang="0">
                      <a:pos x="1729" y="156"/>
                    </a:cxn>
                    <a:cxn ang="0">
                      <a:pos x="1444" y="31"/>
                    </a:cxn>
                    <a:cxn ang="0">
                      <a:pos x="1539" y="161"/>
                    </a:cxn>
                    <a:cxn ang="0">
                      <a:pos x="1647" y="465"/>
                    </a:cxn>
                    <a:cxn ang="0">
                      <a:pos x="1576" y="696"/>
                    </a:cxn>
                    <a:cxn ang="0">
                      <a:pos x="1752" y="897"/>
                    </a:cxn>
                    <a:cxn ang="0">
                      <a:pos x="1480" y="1040"/>
                    </a:cxn>
                    <a:cxn ang="0">
                      <a:pos x="1387" y="1054"/>
                    </a:cxn>
                    <a:cxn ang="0">
                      <a:pos x="1226" y="1139"/>
                    </a:cxn>
                    <a:cxn ang="0">
                      <a:pos x="1107" y="1272"/>
                    </a:cxn>
                    <a:cxn ang="0">
                      <a:pos x="779" y="1546"/>
                    </a:cxn>
                    <a:cxn ang="0">
                      <a:pos x="590" y="1522"/>
                    </a:cxn>
                    <a:cxn ang="0">
                      <a:pos x="354" y="1453"/>
                    </a:cxn>
                    <a:cxn ang="0">
                      <a:pos x="88" y="1299"/>
                    </a:cxn>
                    <a:cxn ang="0">
                      <a:pos x="62" y="1100"/>
                    </a:cxn>
                    <a:cxn ang="0">
                      <a:pos x="238" y="1108"/>
                    </a:cxn>
                    <a:cxn ang="0">
                      <a:pos x="439" y="1173"/>
                    </a:cxn>
                    <a:cxn ang="0">
                      <a:pos x="605" y="1143"/>
                    </a:cxn>
                    <a:cxn ang="0">
                      <a:pos x="832" y="1094"/>
                    </a:cxn>
                    <a:cxn ang="0">
                      <a:pos x="914" y="1013"/>
                    </a:cxn>
                    <a:cxn ang="0">
                      <a:pos x="943" y="924"/>
                    </a:cxn>
                    <a:cxn ang="0">
                      <a:pos x="1077" y="860"/>
                    </a:cxn>
                    <a:cxn ang="0">
                      <a:pos x="1216" y="768"/>
                    </a:cxn>
                    <a:cxn ang="0">
                      <a:pos x="1309" y="656"/>
                    </a:cxn>
                    <a:cxn ang="0">
                      <a:pos x="1440" y="613"/>
                    </a:cxn>
                    <a:cxn ang="0">
                      <a:pos x="1295" y="559"/>
                    </a:cxn>
                    <a:cxn ang="0">
                      <a:pos x="1179" y="579"/>
                    </a:cxn>
                    <a:cxn ang="0">
                      <a:pos x="1180" y="449"/>
                    </a:cxn>
                    <a:cxn ang="0">
                      <a:pos x="1275" y="392"/>
                    </a:cxn>
                    <a:cxn ang="0">
                      <a:pos x="1347" y="294"/>
                    </a:cxn>
                    <a:cxn ang="0">
                      <a:pos x="1401" y="139"/>
                    </a:cxn>
                    <a:cxn ang="0">
                      <a:pos x="1361" y="55"/>
                    </a:cxn>
                  </a:cxnLst>
                  <a:rect l="0" t="0" r="r" b="b"/>
                  <a:pathLst>
                    <a:path w="1752" h="1576">
                      <a:moveTo>
                        <a:pt x="1328" y="655"/>
                      </a:moveTo>
                      <a:lnTo>
                        <a:pt x="1325" y="656"/>
                      </a:lnTo>
                      <a:lnTo>
                        <a:pt x="1328" y="655"/>
                      </a:lnTo>
                      <a:close/>
                      <a:moveTo>
                        <a:pt x="1424" y="6"/>
                      </a:moveTo>
                      <a:lnTo>
                        <a:pt x="1418" y="8"/>
                      </a:lnTo>
                      <a:lnTo>
                        <a:pt x="1410" y="9"/>
                      </a:lnTo>
                      <a:lnTo>
                        <a:pt x="1403" y="12"/>
                      </a:lnTo>
                      <a:lnTo>
                        <a:pt x="1393" y="20"/>
                      </a:lnTo>
                      <a:lnTo>
                        <a:pt x="1389" y="26"/>
                      </a:lnTo>
                      <a:lnTo>
                        <a:pt x="1389" y="27"/>
                      </a:lnTo>
                      <a:lnTo>
                        <a:pt x="1382" y="34"/>
                      </a:lnTo>
                      <a:lnTo>
                        <a:pt x="1376" y="45"/>
                      </a:lnTo>
                      <a:lnTo>
                        <a:pt x="1377" y="44"/>
                      </a:lnTo>
                      <a:lnTo>
                        <a:pt x="1372" y="51"/>
                      </a:lnTo>
                      <a:lnTo>
                        <a:pt x="1367" y="57"/>
                      </a:lnTo>
                      <a:lnTo>
                        <a:pt x="1365" y="63"/>
                      </a:lnTo>
                      <a:lnTo>
                        <a:pt x="1364" y="64"/>
                      </a:lnTo>
                      <a:lnTo>
                        <a:pt x="1364" y="66"/>
                      </a:lnTo>
                      <a:lnTo>
                        <a:pt x="1363" y="69"/>
                      </a:lnTo>
                      <a:lnTo>
                        <a:pt x="1361" y="75"/>
                      </a:lnTo>
                      <a:lnTo>
                        <a:pt x="1363" y="80"/>
                      </a:lnTo>
                      <a:lnTo>
                        <a:pt x="1365" y="83"/>
                      </a:lnTo>
                      <a:lnTo>
                        <a:pt x="1370" y="84"/>
                      </a:lnTo>
                      <a:lnTo>
                        <a:pt x="1382" y="81"/>
                      </a:lnTo>
                      <a:lnTo>
                        <a:pt x="1389" y="79"/>
                      </a:lnTo>
                      <a:lnTo>
                        <a:pt x="1394" y="78"/>
                      </a:lnTo>
                      <a:lnTo>
                        <a:pt x="1394" y="77"/>
                      </a:lnTo>
                      <a:lnTo>
                        <a:pt x="1396" y="78"/>
                      </a:lnTo>
                      <a:lnTo>
                        <a:pt x="1400" y="80"/>
                      </a:lnTo>
                      <a:lnTo>
                        <a:pt x="1400" y="81"/>
                      </a:lnTo>
                      <a:lnTo>
                        <a:pt x="1404" y="89"/>
                      </a:lnTo>
                      <a:lnTo>
                        <a:pt x="1405" y="90"/>
                      </a:lnTo>
                      <a:lnTo>
                        <a:pt x="1407" y="101"/>
                      </a:lnTo>
                      <a:lnTo>
                        <a:pt x="1407" y="142"/>
                      </a:lnTo>
                      <a:lnTo>
                        <a:pt x="1404" y="150"/>
                      </a:lnTo>
                      <a:lnTo>
                        <a:pt x="1404" y="149"/>
                      </a:lnTo>
                      <a:lnTo>
                        <a:pt x="1403" y="152"/>
                      </a:lnTo>
                      <a:lnTo>
                        <a:pt x="1396" y="161"/>
                      </a:lnTo>
                      <a:lnTo>
                        <a:pt x="1390" y="167"/>
                      </a:lnTo>
                      <a:lnTo>
                        <a:pt x="1386" y="173"/>
                      </a:lnTo>
                      <a:lnTo>
                        <a:pt x="1383" y="178"/>
                      </a:lnTo>
                      <a:lnTo>
                        <a:pt x="1382" y="183"/>
                      </a:lnTo>
                      <a:lnTo>
                        <a:pt x="1378" y="193"/>
                      </a:lnTo>
                      <a:lnTo>
                        <a:pt x="1373" y="210"/>
                      </a:lnTo>
                      <a:lnTo>
                        <a:pt x="1372" y="224"/>
                      </a:lnTo>
                      <a:lnTo>
                        <a:pt x="1371" y="225"/>
                      </a:lnTo>
                      <a:lnTo>
                        <a:pt x="1372" y="225"/>
                      </a:lnTo>
                      <a:lnTo>
                        <a:pt x="1369" y="240"/>
                      </a:lnTo>
                      <a:lnTo>
                        <a:pt x="1366" y="248"/>
                      </a:lnTo>
                      <a:lnTo>
                        <a:pt x="1364" y="258"/>
                      </a:lnTo>
                      <a:lnTo>
                        <a:pt x="1359" y="269"/>
                      </a:lnTo>
                      <a:lnTo>
                        <a:pt x="1355" y="280"/>
                      </a:lnTo>
                      <a:lnTo>
                        <a:pt x="1354" y="288"/>
                      </a:lnTo>
                      <a:lnTo>
                        <a:pt x="1353" y="294"/>
                      </a:lnTo>
                      <a:lnTo>
                        <a:pt x="1354" y="302"/>
                      </a:lnTo>
                      <a:lnTo>
                        <a:pt x="1357" y="310"/>
                      </a:lnTo>
                      <a:lnTo>
                        <a:pt x="1359" y="320"/>
                      </a:lnTo>
                      <a:lnTo>
                        <a:pt x="1359" y="321"/>
                      </a:lnTo>
                      <a:lnTo>
                        <a:pt x="1358" y="329"/>
                      </a:lnTo>
                      <a:lnTo>
                        <a:pt x="1357" y="331"/>
                      </a:lnTo>
                      <a:lnTo>
                        <a:pt x="1353" y="337"/>
                      </a:lnTo>
                      <a:lnTo>
                        <a:pt x="1347" y="340"/>
                      </a:lnTo>
                      <a:lnTo>
                        <a:pt x="1346" y="340"/>
                      </a:lnTo>
                      <a:lnTo>
                        <a:pt x="1346" y="342"/>
                      </a:lnTo>
                      <a:lnTo>
                        <a:pt x="1337" y="344"/>
                      </a:lnTo>
                      <a:lnTo>
                        <a:pt x="1330" y="345"/>
                      </a:lnTo>
                      <a:lnTo>
                        <a:pt x="1321" y="348"/>
                      </a:lnTo>
                      <a:lnTo>
                        <a:pt x="1315" y="351"/>
                      </a:lnTo>
                      <a:lnTo>
                        <a:pt x="1305" y="365"/>
                      </a:lnTo>
                      <a:lnTo>
                        <a:pt x="1285" y="394"/>
                      </a:lnTo>
                      <a:lnTo>
                        <a:pt x="1279" y="397"/>
                      </a:lnTo>
                      <a:lnTo>
                        <a:pt x="1278" y="398"/>
                      </a:lnTo>
                      <a:lnTo>
                        <a:pt x="1269" y="398"/>
                      </a:lnTo>
                      <a:lnTo>
                        <a:pt x="1261" y="396"/>
                      </a:lnTo>
                      <a:lnTo>
                        <a:pt x="1259" y="395"/>
                      </a:lnTo>
                      <a:lnTo>
                        <a:pt x="1260" y="396"/>
                      </a:lnTo>
                      <a:lnTo>
                        <a:pt x="1243" y="389"/>
                      </a:lnTo>
                      <a:lnTo>
                        <a:pt x="1236" y="386"/>
                      </a:lnTo>
                      <a:lnTo>
                        <a:pt x="1225" y="385"/>
                      </a:lnTo>
                      <a:lnTo>
                        <a:pt x="1215" y="386"/>
                      </a:lnTo>
                      <a:lnTo>
                        <a:pt x="1209" y="390"/>
                      </a:lnTo>
                      <a:lnTo>
                        <a:pt x="1205" y="395"/>
                      </a:lnTo>
                      <a:lnTo>
                        <a:pt x="1203" y="406"/>
                      </a:lnTo>
                      <a:lnTo>
                        <a:pt x="1198" y="420"/>
                      </a:lnTo>
                      <a:lnTo>
                        <a:pt x="1192" y="436"/>
                      </a:lnTo>
                      <a:lnTo>
                        <a:pt x="1186" y="451"/>
                      </a:lnTo>
                      <a:lnTo>
                        <a:pt x="1181" y="466"/>
                      </a:lnTo>
                      <a:lnTo>
                        <a:pt x="1177" y="484"/>
                      </a:lnTo>
                      <a:lnTo>
                        <a:pt x="1175" y="517"/>
                      </a:lnTo>
                      <a:lnTo>
                        <a:pt x="1174" y="518"/>
                      </a:lnTo>
                      <a:lnTo>
                        <a:pt x="1175" y="518"/>
                      </a:lnTo>
                      <a:lnTo>
                        <a:pt x="1173" y="527"/>
                      </a:lnTo>
                      <a:lnTo>
                        <a:pt x="1171" y="527"/>
                      </a:lnTo>
                      <a:lnTo>
                        <a:pt x="1171" y="528"/>
                      </a:lnTo>
                      <a:lnTo>
                        <a:pt x="1168" y="534"/>
                      </a:lnTo>
                      <a:lnTo>
                        <a:pt x="1164" y="539"/>
                      </a:lnTo>
                      <a:lnTo>
                        <a:pt x="1160" y="542"/>
                      </a:lnTo>
                      <a:lnTo>
                        <a:pt x="1159" y="549"/>
                      </a:lnTo>
                      <a:lnTo>
                        <a:pt x="1163" y="557"/>
                      </a:lnTo>
                      <a:lnTo>
                        <a:pt x="1162" y="557"/>
                      </a:lnTo>
                      <a:lnTo>
                        <a:pt x="1170" y="565"/>
                      </a:lnTo>
                      <a:lnTo>
                        <a:pt x="1181" y="573"/>
                      </a:lnTo>
                      <a:lnTo>
                        <a:pt x="1193" y="579"/>
                      </a:lnTo>
                      <a:lnTo>
                        <a:pt x="1198" y="579"/>
                      </a:lnTo>
                      <a:lnTo>
                        <a:pt x="1204" y="575"/>
                      </a:lnTo>
                      <a:lnTo>
                        <a:pt x="1209" y="570"/>
                      </a:lnTo>
                      <a:lnTo>
                        <a:pt x="1215" y="562"/>
                      </a:lnTo>
                      <a:lnTo>
                        <a:pt x="1220" y="556"/>
                      </a:lnTo>
                      <a:lnTo>
                        <a:pt x="1220" y="555"/>
                      </a:lnTo>
                      <a:lnTo>
                        <a:pt x="1221" y="555"/>
                      </a:lnTo>
                      <a:lnTo>
                        <a:pt x="1227" y="551"/>
                      </a:lnTo>
                      <a:lnTo>
                        <a:pt x="1228" y="551"/>
                      </a:lnTo>
                      <a:lnTo>
                        <a:pt x="1236" y="550"/>
                      </a:lnTo>
                      <a:lnTo>
                        <a:pt x="1236" y="549"/>
                      </a:lnTo>
                      <a:lnTo>
                        <a:pt x="1237" y="550"/>
                      </a:lnTo>
                      <a:lnTo>
                        <a:pt x="1248" y="552"/>
                      </a:lnTo>
                      <a:lnTo>
                        <a:pt x="1259" y="556"/>
                      </a:lnTo>
                      <a:lnTo>
                        <a:pt x="1268" y="559"/>
                      </a:lnTo>
                      <a:lnTo>
                        <a:pt x="1277" y="561"/>
                      </a:lnTo>
                      <a:lnTo>
                        <a:pt x="1283" y="559"/>
                      </a:lnTo>
                      <a:lnTo>
                        <a:pt x="1292" y="555"/>
                      </a:lnTo>
                      <a:lnTo>
                        <a:pt x="1298" y="547"/>
                      </a:lnTo>
                      <a:lnTo>
                        <a:pt x="1306" y="538"/>
                      </a:lnTo>
                      <a:lnTo>
                        <a:pt x="1315" y="528"/>
                      </a:lnTo>
                      <a:lnTo>
                        <a:pt x="1324" y="524"/>
                      </a:lnTo>
                      <a:lnTo>
                        <a:pt x="1325" y="523"/>
                      </a:lnTo>
                      <a:lnTo>
                        <a:pt x="1326" y="524"/>
                      </a:lnTo>
                      <a:lnTo>
                        <a:pt x="1332" y="526"/>
                      </a:lnTo>
                      <a:lnTo>
                        <a:pt x="1340" y="528"/>
                      </a:lnTo>
                      <a:lnTo>
                        <a:pt x="1354" y="535"/>
                      </a:lnTo>
                      <a:lnTo>
                        <a:pt x="1373" y="541"/>
                      </a:lnTo>
                      <a:lnTo>
                        <a:pt x="1375" y="541"/>
                      </a:lnTo>
                      <a:lnTo>
                        <a:pt x="1394" y="555"/>
                      </a:lnTo>
                      <a:lnTo>
                        <a:pt x="1403" y="562"/>
                      </a:lnTo>
                      <a:lnTo>
                        <a:pt x="1412" y="570"/>
                      </a:lnTo>
                      <a:lnTo>
                        <a:pt x="1422" y="580"/>
                      </a:lnTo>
                      <a:lnTo>
                        <a:pt x="1422" y="581"/>
                      </a:lnTo>
                      <a:lnTo>
                        <a:pt x="1432" y="592"/>
                      </a:lnTo>
                      <a:lnTo>
                        <a:pt x="1439" y="602"/>
                      </a:lnTo>
                      <a:lnTo>
                        <a:pt x="1445" y="609"/>
                      </a:lnTo>
                      <a:lnTo>
                        <a:pt x="1446" y="609"/>
                      </a:lnTo>
                      <a:lnTo>
                        <a:pt x="1450" y="619"/>
                      </a:lnTo>
                      <a:lnTo>
                        <a:pt x="1450" y="626"/>
                      </a:lnTo>
                      <a:lnTo>
                        <a:pt x="1449" y="627"/>
                      </a:lnTo>
                      <a:lnTo>
                        <a:pt x="1444" y="637"/>
                      </a:lnTo>
                      <a:lnTo>
                        <a:pt x="1445" y="636"/>
                      </a:lnTo>
                      <a:lnTo>
                        <a:pt x="1440" y="643"/>
                      </a:lnTo>
                      <a:lnTo>
                        <a:pt x="1434" y="647"/>
                      </a:lnTo>
                      <a:lnTo>
                        <a:pt x="1433" y="648"/>
                      </a:lnTo>
                      <a:lnTo>
                        <a:pt x="1423" y="648"/>
                      </a:lnTo>
                      <a:lnTo>
                        <a:pt x="1413" y="645"/>
                      </a:lnTo>
                      <a:lnTo>
                        <a:pt x="1401" y="643"/>
                      </a:lnTo>
                      <a:lnTo>
                        <a:pt x="1389" y="639"/>
                      </a:lnTo>
                      <a:lnTo>
                        <a:pt x="1377" y="638"/>
                      </a:lnTo>
                      <a:lnTo>
                        <a:pt x="1365" y="639"/>
                      </a:lnTo>
                      <a:lnTo>
                        <a:pt x="1352" y="643"/>
                      </a:lnTo>
                      <a:lnTo>
                        <a:pt x="1340" y="648"/>
                      </a:lnTo>
                      <a:lnTo>
                        <a:pt x="1329" y="654"/>
                      </a:lnTo>
                      <a:lnTo>
                        <a:pt x="1325" y="656"/>
                      </a:lnTo>
                      <a:lnTo>
                        <a:pt x="1318" y="660"/>
                      </a:lnTo>
                      <a:lnTo>
                        <a:pt x="1311" y="662"/>
                      </a:lnTo>
                      <a:lnTo>
                        <a:pt x="1305" y="666"/>
                      </a:lnTo>
                      <a:lnTo>
                        <a:pt x="1300" y="671"/>
                      </a:lnTo>
                      <a:lnTo>
                        <a:pt x="1296" y="677"/>
                      </a:lnTo>
                      <a:lnTo>
                        <a:pt x="1290" y="682"/>
                      </a:lnTo>
                      <a:lnTo>
                        <a:pt x="1289" y="683"/>
                      </a:lnTo>
                      <a:lnTo>
                        <a:pt x="1282" y="687"/>
                      </a:lnTo>
                      <a:lnTo>
                        <a:pt x="1267" y="691"/>
                      </a:lnTo>
                      <a:lnTo>
                        <a:pt x="1256" y="700"/>
                      </a:lnTo>
                      <a:lnTo>
                        <a:pt x="1246" y="708"/>
                      </a:lnTo>
                      <a:lnTo>
                        <a:pt x="1242" y="719"/>
                      </a:lnTo>
                      <a:lnTo>
                        <a:pt x="1238" y="730"/>
                      </a:lnTo>
                      <a:lnTo>
                        <a:pt x="1236" y="743"/>
                      </a:lnTo>
                      <a:lnTo>
                        <a:pt x="1234" y="754"/>
                      </a:lnTo>
                      <a:lnTo>
                        <a:pt x="1233" y="754"/>
                      </a:lnTo>
                      <a:lnTo>
                        <a:pt x="1233" y="756"/>
                      </a:lnTo>
                      <a:lnTo>
                        <a:pt x="1228" y="763"/>
                      </a:lnTo>
                      <a:lnTo>
                        <a:pt x="1221" y="771"/>
                      </a:lnTo>
                      <a:lnTo>
                        <a:pt x="1211" y="781"/>
                      </a:lnTo>
                      <a:lnTo>
                        <a:pt x="1204" y="787"/>
                      </a:lnTo>
                      <a:lnTo>
                        <a:pt x="1198" y="792"/>
                      </a:lnTo>
                      <a:lnTo>
                        <a:pt x="1197" y="793"/>
                      </a:lnTo>
                      <a:lnTo>
                        <a:pt x="1191" y="795"/>
                      </a:lnTo>
                      <a:lnTo>
                        <a:pt x="1191" y="794"/>
                      </a:lnTo>
                      <a:lnTo>
                        <a:pt x="1190" y="795"/>
                      </a:lnTo>
                      <a:lnTo>
                        <a:pt x="1180" y="797"/>
                      </a:lnTo>
                      <a:lnTo>
                        <a:pt x="1168" y="798"/>
                      </a:lnTo>
                      <a:lnTo>
                        <a:pt x="1154" y="799"/>
                      </a:lnTo>
                      <a:lnTo>
                        <a:pt x="1146" y="800"/>
                      </a:lnTo>
                      <a:lnTo>
                        <a:pt x="1137" y="803"/>
                      </a:lnTo>
                      <a:lnTo>
                        <a:pt x="1130" y="806"/>
                      </a:lnTo>
                      <a:lnTo>
                        <a:pt x="1123" y="814"/>
                      </a:lnTo>
                      <a:lnTo>
                        <a:pt x="1114" y="825"/>
                      </a:lnTo>
                      <a:lnTo>
                        <a:pt x="1107" y="837"/>
                      </a:lnTo>
                      <a:lnTo>
                        <a:pt x="1100" y="848"/>
                      </a:lnTo>
                      <a:lnTo>
                        <a:pt x="1094" y="856"/>
                      </a:lnTo>
                      <a:lnTo>
                        <a:pt x="1088" y="862"/>
                      </a:lnTo>
                      <a:lnTo>
                        <a:pt x="1087" y="862"/>
                      </a:lnTo>
                      <a:lnTo>
                        <a:pt x="1087" y="863"/>
                      </a:lnTo>
                      <a:lnTo>
                        <a:pt x="1078" y="866"/>
                      </a:lnTo>
                      <a:lnTo>
                        <a:pt x="1059" y="866"/>
                      </a:lnTo>
                      <a:lnTo>
                        <a:pt x="1047" y="867"/>
                      </a:lnTo>
                      <a:lnTo>
                        <a:pt x="1033" y="866"/>
                      </a:lnTo>
                      <a:lnTo>
                        <a:pt x="1019" y="862"/>
                      </a:lnTo>
                      <a:lnTo>
                        <a:pt x="1006" y="857"/>
                      </a:lnTo>
                      <a:lnTo>
                        <a:pt x="1003" y="856"/>
                      </a:lnTo>
                      <a:lnTo>
                        <a:pt x="1004" y="857"/>
                      </a:lnTo>
                      <a:lnTo>
                        <a:pt x="992" y="851"/>
                      </a:lnTo>
                      <a:lnTo>
                        <a:pt x="984" y="849"/>
                      </a:lnTo>
                      <a:lnTo>
                        <a:pt x="974" y="851"/>
                      </a:lnTo>
                      <a:lnTo>
                        <a:pt x="964" y="855"/>
                      </a:lnTo>
                      <a:lnTo>
                        <a:pt x="958" y="861"/>
                      </a:lnTo>
                      <a:lnTo>
                        <a:pt x="955" y="872"/>
                      </a:lnTo>
                      <a:lnTo>
                        <a:pt x="951" y="884"/>
                      </a:lnTo>
                      <a:lnTo>
                        <a:pt x="949" y="898"/>
                      </a:lnTo>
                      <a:lnTo>
                        <a:pt x="949" y="923"/>
                      </a:lnTo>
                      <a:lnTo>
                        <a:pt x="952" y="931"/>
                      </a:lnTo>
                      <a:lnTo>
                        <a:pt x="960" y="941"/>
                      </a:lnTo>
                      <a:lnTo>
                        <a:pt x="968" y="949"/>
                      </a:lnTo>
                      <a:lnTo>
                        <a:pt x="977" y="956"/>
                      </a:lnTo>
                      <a:lnTo>
                        <a:pt x="977" y="958"/>
                      </a:lnTo>
                      <a:lnTo>
                        <a:pt x="983" y="966"/>
                      </a:lnTo>
                      <a:lnTo>
                        <a:pt x="984" y="966"/>
                      </a:lnTo>
                      <a:lnTo>
                        <a:pt x="984" y="975"/>
                      </a:lnTo>
                      <a:lnTo>
                        <a:pt x="983" y="976"/>
                      </a:lnTo>
                      <a:lnTo>
                        <a:pt x="979" y="981"/>
                      </a:lnTo>
                      <a:lnTo>
                        <a:pt x="972" y="985"/>
                      </a:lnTo>
                      <a:lnTo>
                        <a:pt x="966" y="989"/>
                      </a:lnTo>
                      <a:lnTo>
                        <a:pt x="963" y="990"/>
                      </a:lnTo>
                      <a:lnTo>
                        <a:pt x="964" y="990"/>
                      </a:lnTo>
                      <a:lnTo>
                        <a:pt x="956" y="994"/>
                      </a:lnTo>
                      <a:lnTo>
                        <a:pt x="952" y="996"/>
                      </a:lnTo>
                      <a:lnTo>
                        <a:pt x="951" y="998"/>
                      </a:lnTo>
                      <a:lnTo>
                        <a:pt x="946" y="1000"/>
                      </a:lnTo>
                      <a:lnTo>
                        <a:pt x="943" y="1004"/>
                      </a:lnTo>
                      <a:lnTo>
                        <a:pt x="935" y="1007"/>
                      </a:lnTo>
                      <a:lnTo>
                        <a:pt x="917" y="1018"/>
                      </a:lnTo>
                      <a:lnTo>
                        <a:pt x="908" y="1024"/>
                      </a:lnTo>
                      <a:lnTo>
                        <a:pt x="903" y="1030"/>
                      </a:lnTo>
                      <a:lnTo>
                        <a:pt x="900" y="1038"/>
                      </a:lnTo>
                      <a:lnTo>
                        <a:pt x="897" y="1046"/>
                      </a:lnTo>
                      <a:lnTo>
                        <a:pt x="894" y="1056"/>
                      </a:lnTo>
                      <a:lnTo>
                        <a:pt x="894" y="1054"/>
                      </a:lnTo>
                      <a:lnTo>
                        <a:pt x="893" y="1056"/>
                      </a:lnTo>
                      <a:lnTo>
                        <a:pt x="887" y="1067"/>
                      </a:lnTo>
                      <a:lnTo>
                        <a:pt x="886" y="1068"/>
                      </a:lnTo>
                      <a:lnTo>
                        <a:pt x="887" y="1068"/>
                      </a:lnTo>
                      <a:lnTo>
                        <a:pt x="877" y="1074"/>
                      </a:lnTo>
                      <a:lnTo>
                        <a:pt x="875" y="1075"/>
                      </a:lnTo>
                      <a:lnTo>
                        <a:pt x="876" y="1075"/>
                      </a:lnTo>
                      <a:lnTo>
                        <a:pt x="866" y="1080"/>
                      </a:lnTo>
                      <a:lnTo>
                        <a:pt x="866" y="1079"/>
                      </a:lnTo>
                      <a:lnTo>
                        <a:pt x="865" y="1080"/>
                      </a:lnTo>
                      <a:lnTo>
                        <a:pt x="857" y="1081"/>
                      </a:lnTo>
                      <a:lnTo>
                        <a:pt x="849" y="1085"/>
                      </a:lnTo>
                      <a:lnTo>
                        <a:pt x="845" y="1090"/>
                      </a:lnTo>
                      <a:lnTo>
                        <a:pt x="841" y="1094"/>
                      </a:lnTo>
                      <a:lnTo>
                        <a:pt x="836" y="1099"/>
                      </a:lnTo>
                      <a:lnTo>
                        <a:pt x="835" y="1099"/>
                      </a:lnTo>
                      <a:lnTo>
                        <a:pt x="835" y="1100"/>
                      </a:lnTo>
                      <a:lnTo>
                        <a:pt x="828" y="1103"/>
                      </a:lnTo>
                      <a:lnTo>
                        <a:pt x="816" y="1107"/>
                      </a:lnTo>
                      <a:lnTo>
                        <a:pt x="801" y="1110"/>
                      </a:lnTo>
                      <a:lnTo>
                        <a:pt x="801" y="1109"/>
                      </a:lnTo>
                      <a:lnTo>
                        <a:pt x="800" y="1110"/>
                      </a:lnTo>
                      <a:lnTo>
                        <a:pt x="782" y="1111"/>
                      </a:lnTo>
                      <a:lnTo>
                        <a:pt x="757" y="1114"/>
                      </a:lnTo>
                      <a:lnTo>
                        <a:pt x="743" y="1115"/>
                      </a:lnTo>
                      <a:lnTo>
                        <a:pt x="731" y="1115"/>
                      </a:lnTo>
                      <a:lnTo>
                        <a:pt x="728" y="1114"/>
                      </a:lnTo>
                      <a:lnTo>
                        <a:pt x="725" y="1113"/>
                      </a:lnTo>
                      <a:lnTo>
                        <a:pt x="719" y="1113"/>
                      </a:lnTo>
                      <a:lnTo>
                        <a:pt x="709" y="1114"/>
                      </a:lnTo>
                      <a:lnTo>
                        <a:pt x="686" y="1119"/>
                      </a:lnTo>
                      <a:lnTo>
                        <a:pt x="664" y="1125"/>
                      </a:lnTo>
                      <a:lnTo>
                        <a:pt x="641" y="1133"/>
                      </a:lnTo>
                      <a:lnTo>
                        <a:pt x="623" y="1142"/>
                      </a:lnTo>
                      <a:lnTo>
                        <a:pt x="607" y="1149"/>
                      </a:lnTo>
                      <a:lnTo>
                        <a:pt x="590" y="1156"/>
                      </a:lnTo>
                      <a:lnTo>
                        <a:pt x="575" y="1163"/>
                      </a:lnTo>
                      <a:lnTo>
                        <a:pt x="563" y="1171"/>
                      </a:lnTo>
                      <a:lnTo>
                        <a:pt x="550" y="1182"/>
                      </a:lnTo>
                      <a:lnTo>
                        <a:pt x="538" y="1190"/>
                      </a:lnTo>
                      <a:lnTo>
                        <a:pt x="530" y="1196"/>
                      </a:lnTo>
                      <a:lnTo>
                        <a:pt x="529" y="1196"/>
                      </a:lnTo>
                      <a:lnTo>
                        <a:pt x="527" y="1197"/>
                      </a:lnTo>
                      <a:lnTo>
                        <a:pt x="517" y="1199"/>
                      </a:lnTo>
                      <a:lnTo>
                        <a:pt x="507" y="1199"/>
                      </a:lnTo>
                      <a:lnTo>
                        <a:pt x="500" y="1196"/>
                      </a:lnTo>
                      <a:lnTo>
                        <a:pt x="494" y="1190"/>
                      </a:lnTo>
                      <a:lnTo>
                        <a:pt x="488" y="1185"/>
                      </a:lnTo>
                      <a:lnTo>
                        <a:pt x="483" y="1182"/>
                      </a:lnTo>
                      <a:lnTo>
                        <a:pt x="483" y="1183"/>
                      </a:lnTo>
                      <a:lnTo>
                        <a:pt x="477" y="1180"/>
                      </a:lnTo>
                      <a:lnTo>
                        <a:pt x="468" y="1179"/>
                      </a:lnTo>
                      <a:lnTo>
                        <a:pt x="439" y="1179"/>
                      </a:lnTo>
                      <a:lnTo>
                        <a:pt x="425" y="1178"/>
                      </a:lnTo>
                      <a:lnTo>
                        <a:pt x="409" y="1177"/>
                      </a:lnTo>
                      <a:lnTo>
                        <a:pt x="396" y="1174"/>
                      </a:lnTo>
                      <a:lnTo>
                        <a:pt x="380" y="1169"/>
                      </a:lnTo>
                      <a:lnTo>
                        <a:pt x="376" y="1168"/>
                      </a:lnTo>
                      <a:lnTo>
                        <a:pt x="379" y="1169"/>
                      </a:lnTo>
                      <a:lnTo>
                        <a:pt x="367" y="1165"/>
                      </a:lnTo>
                      <a:lnTo>
                        <a:pt x="370" y="1166"/>
                      </a:lnTo>
                      <a:lnTo>
                        <a:pt x="367" y="1163"/>
                      </a:lnTo>
                      <a:lnTo>
                        <a:pt x="357" y="1159"/>
                      </a:lnTo>
                      <a:lnTo>
                        <a:pt x="346" y="1155"/>
                      </a:lnTo>
                      <a:lnTo>
                        <a:pt x="336" y="1151"/>
                      </a:lnTo>
                      <a:lnTo>
                        <a:pt x="335" y="1150"/>
                      </a:lnTo>
                      <a:lnTo>
                        <a:pt x="324" y="1142"/>
                      </a:lnTo>
                      <a:lnTo>
                        <a:pt x="316" y="1134"/>
                      </a:lnTo>
                      <a:lnTo>
                        <a:pt x="307" y="1126"/>
                      </a:lnTo>
                      <a:lnTo>
                        <a:pt x="301" y="1122"/>
                      </a:lnTo>
                      <a:lnTo>
                        <a:pt x="291" y="1120"/>
                      </a:lnTo>
                      <a:lnTo>
                        <a:pt x="278" y="1119"/>
                      </a:lnTo>
                      <a:lnTo>
                        <a:pt x="268" y="1119"/>
                      </a:lnTo>
                      <a:lnTo>
                        <a:pt x="254" y="1116"/>
                      </a:lnTo>
                      <a:lnTo>
                        <a:pt x="237" y="1114"/>
                      </a:lnTo>
                      <a:lnTo>
                        <a:pt x="208" y="1109"/>
                      </a:lnTo>
                      <a:lnTo>
                        <a:pt x="198" y="1107"/>
                      </a:lnTo>
                      <a:lnTo>
                        <a:pt x="184" y="1109"/>
                      </a:lnTo>
                      <a:lnTo>
                        <a:pt x="177" y="1111"/>
                      </a:lnTo>
                      <a:lnTo>
                        <a:pt x="168" y="1115"/>
                      </a:lnTo>
                      <a:lnTo>
                        <a:pt x="152" y="1120"/>
                      </a:lnTo>
                      <a:lnTo>
                        <a:pt x="132" y="1120"/>
                      </a:lnTo>
                      <a:lnTo>
                        <a:pt x="112" y="1115"/>
                      </a:lnTo>
                      <a:lnTo>
                        <a:pt x="104" y="1113"/>
                      </a:lnTo>
                      <a:lnTo>
                        <a:pt x="92" y="1111"/>
                      </a:lnTo>
                      <a:lnTo>
                        <a:pt x="76" y="1109"/>
                      </a:lnTo>
                      <a:lnTo>
                        <a:pt x="62" y="1107"/>
                      </a:lnTo>
                      <a:lnTo>
                        <a:pt x="45" y="1105"/>
                      </a:lnTo>
                      <a:lnTo>
                        <a:pt x="30" y="1103"/>
                      </a:lnTo>
                      <a:lnTo>
                        <a:pt x="19" y="1102"/>
                      </a:lnTo>
                      <a:lnTo>
                        <a:pt x="12" y="1102"/>
                      </a:lnTo>
                      <a:lnTo>
                        <a:pt x="17" y="1163"/>
                      </a:lnTo>
                      <a:lnTo>
                        <a:pt x="17" y="1165"/>
                      </a:lnTo>
                      <a:lnTo>
                        <a:pt x="7" y="1195"/>
                      </a:lnTo>
                      <a:lnTo>
                        <a:pt x="24" y="1246"/>
                      </a:lnTo>
                      <a:lnTo>
                        <a:pt x="63" y="1292"/>
                      </a:lnTo>
                      <a:lnTo>
                        <a:pt x="85" y="1294"/>
                      </a:lnTo>
                      <a:lnTo>
                        <a:pt x="109" y="1266"/>
                      </a:lnTo>
                      <a:lnTo>
                        <a:pt x="110" y="1265"/>
                      </a:lnTo>
                      <a:lnTo>
                        <a:pt x="111" y="1265"/>
                      </a:lnTo>
                      <a:lnTo>
                        <a:pt x="161" y="1259"/>
                      </a:lnTo>
                      <a:lnTo>
                        <a:pt x="161" y="1258"/>
                      </a:lnTo>
                      <a:lnTo>
                        <a:pt x="162" y="1259"/>
                      </a:lnTo>
                      <a:lnTo>
                        <a:pt x="204" y="1274"/>
                      </a:lnTo>
                      <a:lnTo>
                        <a:pt x="206" y="1274"/>
                      </a:lnTo>
                      <a:lnTo>
                        <a:pt x="207" y="1276"/>
                      </a:lnTo>
                      <a:lnTo>
                        <a:pt x="218" y="1312"/>
                      </a:lnTo>
                      <a:lnTo>
                        <a:pt x="218" y="1315"/>
                      </a:lnTo>
                      <a:lnTo>
                        <a:pt x="215" y="1316"/>
                      </a:lnTo>
                      <a:lnTo>
                        <a:pt x="191" y="1322"/>
                      </a:lnTo>
                      <a:lnTo>
                        <a:pt x="168" y="1356"/>
                      </a:lnTo>
                      <a:lnTo>
                        <a:pt x="207" y="1389"/>
                      </a:lnTo>
                      <a:lnTo>
                        <a:pt x="239" y="1391"/>
                      </a:lnTo>
                      <a:lnTo>
                        <a:pt x="243" y="1391"/>
                      </a:lnTo>
                      <a:lnTo>
                        <a:pt x="243" y="1393"/>
                      </a:lnTo>
                      <a:lnTo>
                        <a:pt x="241" y="1425"/>
                      </a:lnTo>
                      <a:lnTo>
                        <a:pt x="283" y="1447"/>
                      </a:lnTo>
                      <a:lnTo>
                        <a:pt x="351" y="1447"/>
                      </a:lnTo>
                      <a:lnTo>
                        <a:pt x="403" y="1396"/>
                      </a:lnTo>
                      <a:lnTo>
                        <a:pt x="446" y="1396"/>
                      </a:lnTo>
                      <a:lnTo>
                        <a:pt x="471" y="1416"/>
                      </a:lnTo>
                      <a:lnTo>
                        <a:pt x="472" y="1418"/>
                      </a:lnTo>
                      <a:lnTo>
                        <a:pt x="472" y="1477"/>
                      </a:lnTo>
                      <a:lnTo>
                        <a:pt x="469" y="1478"/>
                      </a:lnTo>
                      <a:lnTo>
                        <a:pt x="442" y="1493"/>
                      </a:lnTo>
                      <a:lnTo>
                        <a:pt x="438" y="1540"/>
                      </a:lnTo>
                      <a:lnTo>
                        <a:pt x="467" y="1568"/>
                      </a:lnTo>
                      <a:lnTo>
                        <a:pt x="501" y="1570"/>
                      </a:lnTo>
                      <a:lnTo>
                        <a:pt x="561" y="1546"/>
                      </a:lnTo>
                      <a:lnTo>
                        <a:pt x="586" y="1518"/>
                      </a:lnTo>
                      <a:lnTo>
                        <a:pt x="594" y="1447"/>
                      </a:lnTo>
                      <a:lnTo>
                        <a:pt x="594" y="1445"/>
                      </a:lnTo>
                      <a:lnTo>
                        <a:pt x="612" y="1403"/>
                      </a:lnTo>
                      <a:lnTo>
                        <a:pt x="612" y="1402"/>
                      </a:lnTo>
                      <a:lnTo>
                        <a:pt x="615" y="1402"/>
                      </a:lnTo>
                      <a:lnTo>
                        <a:pt x="650" y="1392"/>
                      </a:lnTo>
                      <a:lnTo>
                        <a:pt x="651" y="1391"/>
                      </a:lnTo>
                      <a:lnTo>
                        <a:pt x="652" y="1393"/>
                      </a:lnTo>
                      <a:lnTo>
                        <a:pt x="669" y="1419"/>
                      </a:lnTo>
                      <a:lnTo>
                        <a:pt x="670" y="1420"/>
                      </a:lnTo>
                      <a:lnTo>
                        <a:pt x="670" y="1421"/>
                      </a:lnTo>
                      <a:lnTo>
                        <a:pt x="663" y="1447"/>
                      </a:lnTo>
                      <a:lnTo>
                        <a:pt x="663" y="1444"/>
                      </a:lnTo>
                      <a:lnTo>
                        <a:pt x="662" y="1447"/>
                      </a:lnTo>
                      <a:lnTo>
                        <a:pt x="642" y="1484"/>
                      </a:lnTo>
                      <a:lnTo>
                        <a:pt x="664" y="1504"/>
                      </a:lnTo>
                      <a:lnTo>
                        <a:pt x="693" y="1505"/>
                      </a:lnTo>
                      <a:lnTo>
                        <a:pt x="695" y="1505"/>
                      </a:lnTo>
                      <a:lnTo>
                        <a:pt x="696" y="1506"/>
                      </a:lnTo>
                      <a:lnTo>
                        <a:pt x="716" y="1533"/>
                      </a:lnTo>
                      <a:lnTo>
                        <a:pt x="764" y="1524"/>
                      </a:lnTo>
                      <a:lnTo>
                        <a:pt x="765" y="1523"/>
                      </a:lnTo>
                      <a:lnTo>
                        <a:pt x="780" y="1539"/>
                      </a:lnTo>
                      <a:lnTo>
                        <a:pt x="800" y="1522"/>
                      </a:lnTo>
                      <a:lnTo>
                        <a:pt x="852" y="1450"/>
                      </a:lnTo>
                      <a:lnTo>
                        <a:pt x="863" y="1408"/>
                      </a:lnTo>
                      <a:lnTo>
                        <a:pt x="863" y="1407"/>
                      </a:lnTo>
                      <a:lnTo>
                        <a:pt x="891" y="1375"/>
                      </a:lnTo>
                      <a:lnTo>
                        <a:pt x="892" y="1373"/>
                      </a:lnTo>
                      <a:lnTo>
                        <a:pt x="894" y="1374"/>
                      </a:lnTo>
                      <a:lnTo>
                        <a:pt x="923" y="1384"/>
                      </a:lnTo>
                      <a:lnTo>
                        <a:pt x="940" y="1355"/>
                      </a:lnTo>
                      <a:lnTo>
                        <a:pt x="941" y="1352"/>
                      </a:lnTo>
                      <a:lnTo>
                        <a:pt x="944" y="1353"/>
                      </a:lnTo>
                      <a:lnTo>
                        <a:pt x="963" y="1362"/>
                      </a:lnTo>
                      <a:lnTo>
                        <a:pt x="1001" y="1347"/>
                      </a:lnTo>
                      <a:lnTo>
                        <a:pt x="1026" y="1284"/>
                      </a:lnTo>
                      <a:lnTo>
                        <a:pt x="1026" y="1283"/>
                      </a:lnTo>
                      <a:lnTo>
                        <a:pt x="1029" y="1283"/>
                      </a:lnTo>
                      <a:lnTo>
                        <a:pt x="1075" y="1266"/>
                      </a:lnTo>
                      <a:lnTo>
                        <a:pt x="1106" y="1266"/>
                      </a:lnTo>
                      <a:lnTo>
                        <a:pt x="1160" y="1246"/>
                      </a:lnTo>
                      <a:lnTo>
                        <a:pt x="1127" y="1202"/>
                      </a:lnTo>
                      <a:lnTo>
                        <a:pt x="1125" y="1200"/>
                      </a:lnTo>
                      <a:lnTo>
                        <a:pt x="1127" y="1199"/>
                      </a:lnTo>
                      <a:lnTo>
                        <a:pt x="1135" y="1186"/>
                      </a:lnTo>
                      <a:lnTo>
                        <a:pt x="1128" y="1166"/>
                      </a:lnTo>
                      <a:lnTo>
                        <a:pt x="1127" y="1163"/>
                      </a:lnTo>
                      <a:lnTo>
                        <a:pt x="1128" y="1163"/>
                      </a:lnTo>
                      <a:lnTo>
                        <a:pt x="1146" y="1143"/>
                      </a:lnTo>
                      <a:lnTo>
                        <a:pt x="1148" y="1117"/>
                      </a:lnTo>
                      <a:lnTo>
                        <a:pt x="1148" y="1116"/>
                      </a:lnTo>
                      <a:lnTo>
                        <a:pt x="1162" y="1094"/>
                      </a:lnTo>
                      <a:lnTo>
                        <a:pt x="1163" y="1092"/>
                      </a:lnTo>
                      <a:lnTo>
                        <a:pt x="1164" y="1093"/>
                      </a:lnTo>
                      <a:lnTo>
                        <a:pt x="1190" y="1096"/>
                      </a:lnTo>
                      <a:lnTo>
                        <a:pt x="1192" y="1096"/>
                      </a:lnTo>
                      <a:lnTo>
                        <a:pt x="1193" y="1098"/>
                      </a:lnTo>
                      <a:lnTo>
                        <a:pt x="1202" y="1136"/>
                      </a:lnTo>
                      <a:lnTo>
                        <a:pt x="1223" y="1134"/>
                      </a:lnTo>
                      <a:lnTo>
                        <a:pt x="1249" y="1107"/>
                      </a:lnTo>
                      <a:lnTo>
                        <a:pt x="1250" y="1105"/>
                      </a:lnTo>
                      <a:lnTo>
                        <a:pt x="1271" y="1105"/>
                      </a:lnTo>
                      <a:lnTo>
                        <a:pt x="1285" y="1088"/>
                      </a:lnTo>
                      <a:lnTo>
                        <a:pt x="1286" y="1086"/>
                      </a:lnTo>
                      <a:lnTo>
                        <a:pt x="1289" y="1087"/>
                      </a:lnTo>
                      <a:lnTo>
                        <a:pt x="1302" y="1092"/>
                      </a:lnTo>
                      <a:lnTo>
                        <a:pt x="1319" y="1086"/>
                      </a:lnTo>
                      <a:lnTo>
                        <a:pt x="1314" y="1052"/>
                      </a:lnTo>
                      <a:lnTo>
                        <a:pt x="1313" y="1050"/>
                      </a:lnTo>
                      <a:lnTo>
                        <a:pt x="1315" y="1048"/>
                      </a:lnTo>
                      <a:lnTo>
                        <a:pt x="1335" y="1035"/>
                      </a:lnTo>
                      <a:lnTo>
                        <a:pt x="1336" y="1035"/>
                      </a:lnTo>
                      <a:lnTo>
                        <a:pt x="1351" y="1034"/>
                      </a:lnTo>
                      <a:lnTo>
                        <a:pt x="1360" y="1019"/>
                      </a:lnTo>
                      <a:lnTo>
                        <a:pt x="1361" y="1017"/>
                      </a:lnTo>
                      <a:lnTo>
                        <a:pt x="1364" y="1018"/>
                      </a:lnTo>
                      <a:lnTo>
                        <a:pt x="1377" y="1025"/>
                      </a:lnTo>
                      <a:lnTo>
                        <a:pt x="1378" y="1025"/>
                      </a:lnTo>
                      <a:lnTo>
                        <a:pt x="1378" y="1027"/>
                      </a:lnTo>
                      <a:lnTo>
                        <a:pt x="1392" y="1052"/>
                      </a:lnTo>
                      <a:lnTo>
                        <a:pt x="1410" y="1074"/>
                      </a:lnTo>
                      <a:lnTo>
                        <a:pt x="1411" y="1075"/>
                      </a:lnTo>
                      <a:lnTo>
                        <a:pt x="1419" y="1107"/>
                      </a:lnTo>
                      <a:lnTo>
                        <a:pt x="1444" y="1128"/>
                      </a:lnTo>
                      <a:lnTo>
                        <a:pt x="1476" y="1130"/>
                      </a:lnTo>
                      <a:lnTo>
                        <a:pt x="1479" y="1130"/>
                      </a:lnTo>
                      <a:lnTo>
                        <a:pt x="1480" y="1131"/>
                      </a:lnTo>
                      <a:lnTo>
                        <a:pt x="1482" y="1136"/>
                      </a:lnTo>
                      <a:lnTo>
                        <a:pt x="1496" y="1115"/>
                      </a:lnTo>
                      <a:lnTo>
                        <a:pt x="1484" y="1086"/>
                      </a:lnTo>
                      <a:lnTo>
                        <a:pt x="1484" y="1053"/>
                      </a:lnTo>
                      <a:lnTo>
                        <a:pt x="1473" y="1041"/>
                      </a:lnTo>
                      <a:lnTo>
                        <a:pt x="1470" y="1039"/>
                      </a:lnTo>
                      <a:lnTo>
                        <a:pt x="1474" y="1036"/>
                      </a:lnTo>
                      <a:lnTo>
                        <a:pt x="1491" y="1022"/>
                      </a:lnTo>
                      <a:lnTo>
                        <a:pt x="1492" y="1021"/>
                      </a:lnTo>
                      <a:lnTo>
                        <a:pt x="1495" y="1022"/>
                      </a:lnTo>
                      <a:lnTo>
                        <a:pt x="1515" y="1038"/>
                      </a:lnTo>
                      <a:lnTo>
                        <a:pt x="1515" y="1039"/>
                      </a:lnTo>
                      <a:lnTo>
                        <a:pt x="1537" y="1070"/>
                      </a:lnTo>
                      <a:lnTo>
                        <a:pt x="1559" y="1035"/>
                      </a:lnTo>
                      <a:lnTo>
                        <a:pt x="1559" y="1034"/>
                      </a:lnTo>
                      <a:lnTo>
                        <a:pt x="1560" y="1034"/>
                      </a:lnTo>
                      <a:lnTo>
                        <a:pt x="1588" y="1012"/>
                      </a:lnTo>
                      <a:lnTo>
                        <a:pt x="1613" y="982"/>
                      </a:lnTo>
                      <a:lnTo>
                        <a:pt x="1614" y="981"/>
                      </a:lnTo>
                      <a:lnTo>
                        <a:pt x="1616" y="981"/>
                      </a:lnTo>
                      <a:lnTo>
                        <a:pt x="1652" y="970"/>
                      </a:lnTo>
                      <a:lnTo>
                        <a:pt x="1668" y="961"/>
                      </a:lnTo>
                      <a:lnTo>
                        <a:pt x="1670" y="943"/>
                      </a:lnTo>
                      <a:lnTo>
                        <a:pt x="1670" y="939"/>
                      </a:lnTo>
                      <a:lnTo>
                        <a:pt x="1674" y="941"/>
                      </a:lnTo>
                      <a:lnTo>
                        <a:pt x="1698" y="947"/>
                      </a:lnTo>
                      <a:lnTo>
                        <a:pt x="1723" y="923"/>
                      </a:lnTo>
                      <a:lnTo>
                        <a:pt x="1746" y="895"/>
                      </a:lnTo>
                      <a:lnTo>
                        <a:pt x="1746" y="873"/>
                      </a:lnTo>
                      <a:lnTo>
                        <a:pt x="1727" y="862"/>
                      </a:lnTo>
                      <a:lnTo>
                        <a:pt x="1726" y="861"/>
                      </a:lnTo>
                      <a:lnTo>
                        <a:pt x="1708" y="826"/>
                      </a:lnTo>
                      <a:lnTo>
                        <a:pt x="1688" y="793"/>
                      </a:lnTo>
                      <a:lnTo>
                        <a:pt x="1649" y="823"/>
                      </a:lnTo>
                      <a:lnTo>
                        <a:pt x="1648" y="825"/>
                      </a:lnTo>
                      <a:lnTo>
                        <a:pt x="1647" y="825"/>
                      </a:lnTo>
                      <a:lnTo>
                        <a:pt x="1631" y="821"/>
                      </a:lnTo>
                      <a:lnTo>
                        <a:pt x="1629" y="820"/>
                      </a:lnTo>
                      <a:lnTo>
                        <a:pt x="1629" y="817"/>
                      </a:lnTo>
                      <a:lnTo>
                        <a:pt x="1628" y="804"/>
                      </a:lnTo>
                      <a:lnTo>
                        <a:pt x="1610" y="779"/>
                      </a:lnTo>
                      <a:lnTo>
                        <a:pt x="1608" y="777"/>
                      </a:lnTo>
                      <a:lnTo>
                        <a:pt x="1610" y="776"/>
                      </a:lnTo>
                      <a:lnTo>
                        <a:pt x="1612" y="734"/>
                      </a:lnTo>
                      <a:lnTo>
                        <a:pt x="1591" y="706"/>
                      </a:lnTo>
                      <a:lnTo>
                        <a:pt x="1571" y="701"/>
                      </a:lnTo>
                      <a:lnTo>
                        <a:pt x="1566" y="700"/>
                      </a:lnTo>
                      <a:lnTo>
                        <a:pt x="1568" y="696"/>
                      </a:lnTo>
                      <a:lnTo>
                        <a:pt x="1582" y="667"/>
                      </a:lnTo>
                      <a:lnTo>
                        <a:pt x="1583" y="665"/>
                      </a:lnTo>
                      <a:lnTo>
                        <a:pt x="1585" y="666"/>
                      </a:lnTo>
                      <a:lnTo>
                        <a:pt x="1605" y="672"/>
                      </a:lnTo>
                      <a:lnTo>
                        <a:pt x="1612" y="665"/>
                      </a:lnTo>
                      <a:lnTo>
                        <a:pt x="1613" y="662"/>
                      </a:lnTo>
                      <a:lnTo>
                        <a:pt x="1616" y="664"/>
                      </a:lnTo>
                      <a:lnTo>
                        <a:pt x="1637" y="673"/>
                      </a:lnTo>
                      <a:lnTo>
                        <a:pt x="1634" y="644"/>
                      </a:lnTo>
                      <a:lnTo>
                        <a:pt x="1633" y="643"/>
                      </a:lnTo>
                      <a:lnTo>
                        <a:pt x="1634" y="643"/>
                      </a:lnTo>
                      <a:lnTo>
                        <a:pt x="1641" y="602"/>
                      </a:lnTo>
                      <a:lnTo>
                        <a:pt x="1619" y="572"/>
                      </a:lnTo>
                      <a:lnTo>
                        <a:pt x="1620" y="570"/>
                      </a:lnTo>
                      <a:lnTo>
                        <a:pt x="1590" y="540"/>
                      </a:lnTo>
                      <a:lnTo>
                        <a:pt x="1588" y="539"/>
                      </a:lnTo>
                      <a:lnTo>
                        <a:pt x="1589" y="538"/>
                      </a:lnTo>
                      <a:lnTo>
                        <a:pt x="1597" y="512"/>
                      </a:lnTo>
                      <a:lnTo>
                        <a:pt x="1597" y="511"/>
                      </a:lnTo>
                      <a:lnTo>
                        <a:pt x="1642" y="463"/>
                      </a:lnTo>
                      <a:lnTo>
                        <a:pt x="1671" y="405"/>
                      </a:lnTo>
                      <a:lnTo>
                        <a:pt x="1698" y="374"/>
                      </a:lnTo>
                      <a:lnTo>
                        <a:pt x="1703" y="339"/>
                      </a:lnTo>
                      <a:lnTo>
                        <a:pt x="1703" y="337"/>
                      </a:lnTo>
                      <a:lnTo>
                        <a:pt x="1704" y="337"/>
                      </a:lnTo>
                      <a:lnTo>
                        <a:pt x="1718" y="329"/>
                      </a:lnTo>
                      <a:lnTo>
                        <a:pt x="1704" y="270"/>
                      </a:lnTo>
                      <a:lnTo>
                        <a:pt x="1703" y="269"/>
                      </a:lnTo>
                      <a:lnTo>
                        <a:pt x="1704" y="269"/>
                      </a:lnTo>
                      <a:lnTo>
                        <a:pt x="1720" y="208"/>
                      </a:lnTo>
                      <a:lnTo>
                        <a:pt x="1729" y="156"/>
                      </a:lnTo>
                      <a:lnTo>
                        <a:pt x="1674" y="116"/>
                      </a:lnTo>
                      <a:lnTo>
                        <a:pt x="1649" y="148"/>
                      </a:lnTo>
                      <a:lnTo>
                        <a:pt x="1648" y="148"/>
                      </a:lnTo>
                      <a:lnTo>
                        <a:pt x="1648" y="149"/>
                      </a:lnTo>
                      <a:lnTo>
                        <a:pt x="1591" y="167"/>
                      </a:lnTo>
                      <a:lnTo>
                        <a:pt x="1533" y="167"/>
                      </a:lnTo>
                      <a:lnTo>
                        <a:pt x="1533" y="165"/>
                      </a:lnTo>
                      <a:lnTo>
                        <a:pt x="1519" y="127"/>
                      </a:lnTo>
                      <a:lnTo>
                        <a:pt x="1519" y="126"/>
                      </a:lnTo>
                      <a:lnTo>
                        <a:pt x="1516" y="92"/>
                      </a:lnTo>
                      <a:lnTo>
                        <a:pt x="1484" y="81"/>
                      </a:lnTo>
                      <a:lnTo>
                        <a:pt x="1473" y="101"/>
                      </a:lnTo>
                      <a:lnTo>
                        <a:pt x="1472" y="103"/>
                      </a:lnTo>
                      <a:lnTo>
                        <a:pt x="1469" y="102"/>
                      </a:lnTo>
                      <a:lnTo>
                        <a:pt x="1422" y="75"/>
                      </a:lnTo>
                      <a:lnTo>
                        <a:pt x="1419" y="74"/>
                      </a:lnTo>
                      <a:lnTo>
                        <a:pt x="1421" y="72"/>
                      </a:lnTo>
                      <a:lnTo>
                        <a:pt x="1444" y="31"/>
                      </a:lnTo>
                      <a:lnTo>
                        <a:pt x="1426" y="6"/>
                      </a:lnTo>
                      <a:lnTo>
                        <a:pt x="1424" y="6"/>
                      </a:lnTo>
                      <a:close/>
                      <a:moveTo>
                        <a:pt x="1423" y="0"/>
                      </a:moveTo>
                      <a:lnTo>
                        <a:pt x="1428" y="0"/>
                      </a:lnTo>
                      <a:lnTo>
                        <a:pt x="1429" y="1"/>
                      </a:lnTo>
                      <a:lnTo>
                        <a:pt x="1450" y="28"/>
                      </a:lnTo>
                      <a:lnTo>
                        <a:pt x="1451" y="29"/>
                      </a:lnTo>
                      <a:lnTo>
                        <a:pt x="1450" y="31"/>
                      </a:lnTo>
                      <a:lnTo>
                        <a:pt x="1427" y="72"/>
                      </a:lnTo>
                      <a:lnTo>
                        <a:pt x="1469" y="96"/>
                      </a:lnTo>
                      <a:lnTo>
                        <a:pt x="1480" y="77"/>
                      </a:lnTo>
                      <a:lnTo>
                        <a:pt x="1481" y="74"/>
                      </a:lnTo>
                      <a:lnTo>
                        <a:pt x="1484" y="75"/>
                      </a:lnTo>
                      <a:lnTo>
                        <a:pt x="1520" y="87"/>
                      </a:lnTo>
                      <a:lnTo>
                        <a:pt x="1521" y="87"/>
                      </a:lnTo>
                      <a:lnTo>
                        <a:pt x="1522" y="90"/>
                      </a:lnTo>
                      <a:lnTo>
                        <a:pt x="1525" y="125"/>
                      </a:lnTo>
                      <a:lnTo>
                        <a:pt x="1539" y="161"/>
                      </a:lnTo>
                      <a:lnTo>
                        <a:pt x="1590" y="161"/>
                      </a:lnTo>
                      <a:lnTo>
                        <a:pt x="1645" y="144"/>
                      </a:lnTo>
                      <a:lnTo>
                        <a:pt x="1670" y="112"/>
                      </a:lnTo>
                      <a:lnTo>
                        <a:pt x="1672" y="109"/>
                      </a:lnTo>
                      <a:lnTo>
                        <a:pt x="1675" y="110"/>
                      </a:lnTo>
                      <a:lnTo>
                        <a:pt x="1734" y="153"/>
                      </a:lnTo>
                      <a:lnTo>
                        <a:pt x="1735" y="154"/>
                      </a:lnTo>
                      <a:lnTo>
                        <a:pt x="1735" y="156"/>
                      </a:lnTo>
                      <a:lnTo>
                        <a:pt x="1726" y="210"/>
                      </a:lnTo>
                      <a:lnTo>
                        <a:pt x="1710" y="270"/>
                      </a:lnTo>
                      <a:lnTo>
                        <a:pt x="1726" y="331"/>
                      </a:lnTo>
                      <a:lnTo>
                        <a:pt x="1726" y="333"/>
                      </a:lnTo>
                      <a:lnTo>
                        <a:pt x="1709" y="342"/>
                      </a:lnTo>
                      <a:lnTo>
                        <a:pt x="1704" y="377"/>
                      </a:lnTo>
                      <a:lnTo>
                        <a:pt x="1703" y="377"/>
                      </a:lnTo>
                      <a:lnTo>
                        <a:pt x="1703" y="378"/>
                      </a:lnTo>
                      <a:lnTo>
                        <a:pt x="1676" y="408"/>
                      </a:lnTo>
                      <a:lnTo>
                        <a:pt x="1647" y="465"/>
                      </a:lnTo>
                      <a:lnTo>
                        <a:pt x="1646" y="466"/>
                      </a:lnTo>
                      <a:lnTo>
                        <a:pt x="1647" y="466"/>
                      </a:lnTo>
                      <a:lnTo>
                        <a:pt x="1603" y="513"/>
                      </a:lnTo>
                      <a:lnTo>
                        <a:pt x="1595" y="538"/>
                      </a:lnTo>
                      <a:lnTo>
                        <a:pt x="1624" y="567"/>
                      </a:lnTo>
                      <a:lnTo>
                        <a:pt x="1624" y="568"/>
                      </a:lnTo>
                      <a:lnTo>
                        <a:pt x="1646" y="598"/>
                      </a:lnTo>
                      <a:lnTo>
                        <a:pt x="1647" y="598"/>
                      </a:lnTo>
                      <a:lnTo>
                        <a:pt x="1647" y="601"/>
                      </a:lnTo>
                      <a:lnTo>
                        <a:pt x="1640" y="644"/>
                      </a:lnTo>
                      <a:lnTo>
                        <a:pt x="1645" y="677"/>
                      </a:lnTo>
                      <a:lnTo>
                        <a:pt x="1645" y="682"/>
                      </a:lnTo>
                      <a:lnTo>
                        <a:pt x="1640" y="680"/>
                      </a:lnTo>
                      <a:lnTo>
                        <a:pt x="1616" y="671"/>
                      </a:lnTo>
                      <a:lnTo>
                        <a:pt x="1607" y="679"/>
                      </a:lnTo>
                      <a:lnTo>
                        <a:pt x="1606" y="679"/>
                      </a:lnTo>
                      <a:lnTo>
                        <a:pt x="1587" y="673"/>
                      </a:lnTo>
                      <a:lnTo>
                        <a:pt x="1576" y="696"/>
                      </a:lnTo>
                      <a:lnTo>
                        <a:pt x="1594" y="700"/>
                      </a:lnTo>
                      <a:lnTo>
                        <a:pt x="1595" y="701"/>
                      </a:lnTo>
                      <a:lnTo>
                        <a:pt x="1617" y="730"/>
                      </a:lnTo>
                      <a:lnTo>
                        <a:pt x="1618" y="730"/>
                      </a:lnTo>
                      <a:lnTo>
                        <a:pt x="1618" y="731"/>
                      </a:lnTo>
                      <a:lnTo>
                        <a:pt x="1616" y="776"/>
                      </a:lnTo>
                      <a:lnTo>
                        <a:pt x="1633" y="800"/>
                      </a:lnTo>
                      <a:lnTo>
                        <a:pt x="1634" y="802"/>
                      </a:lnTo>
                      <a:lnTo>
                        <a:pt x="1635" y="815"/>
                      </a:lnTo>
                      <a:lnTo>
                        <a:pt x="1646" y="818"/>
                      </a:lnTo>
                      <a:lnTo>
                        <a:pt x="1688" y="786"/>
                      </a:lnTo>
                      <a:lnTo>
                        <a:pt x="1691" y="783"/>
                      </a:lnTo>
                      <a:lnTo>
                        <a:pt x="1692" y="787"/>
                      </a:lnTo>
                      <a:lnTo>
                        <a:pt x="1712" y="822"/>
                      </a:lnTo>
                      <a:lnTo>
                        <a:pt x="1731" y="857"/>
                      </a:lnTo>
                      <a:lnTo>
                        <a:pt x="1751" y="869"/>
                      </a:lnTo>
                      <a:lnTo>
                        <a:pt x="1752" y="871"/>
                      </a:lnTo>
                      <a:lnTo>
                        <a:pt x="1752" y="897"/>
                      </a:lnTo>
                      <a:lnTo>
                        <a:pt x="1751" y="898"/>
                      </a:lnTo>
                      <a:lnTo>
                        <a:pt x="1728" y="926"/>
                      </a:lnTo>
                      <a:lnTo>
                        <a:pt x="1701" y="952"/>
                      </a:lnTo>
                      <a:lnTo>
                        <a:pt x="1700" y="953"/>
                      </a:lnTo>
                      <a:lnTo>
                        <a:pt x="1699" y="953"/>
                      </a:lnTo>
                      <a:lnTo>
                        <a:pt x="1676" y="948"/>
                      </a:lnTo>
                      <a:lnTo>
                        <a:pt x="1674" y="965"/>
                      </a:lnTo>
                      <a:lnTo>
                        <a:pt x="1671" y="967"/>
                      </a:lnTo>
                      <a:lnTo>
                        <a:pt x="1654" y="976"/>
                      </a:lnTo>
                      <a:lnTo>
                        <a:pt x="1617" y="987"/>
                      </a:lnTo>
                      <a:lnTo>
                        <a:pt x="1591" y="1017"/>
                      </a:lnTo>
                      <a:lnTo>
                        <a:pt x="1564" y="1039"/>
                      </a:lnTo>
                      <a:lnTo>
                        <a:pt x="1539" y="1077"/>
                      </a:lnTo>
                      <a:lnTo>
                        <a:pt x="1537" y="1081"/>
                      </a:lnTo>
                      <a:lnTo>
                        <a:pt x="1534" y="1077"/>
                      </a:lnTo>
                      <a:lnTo>
                        <a:pt x="1510" y="1042"/>
                      </a:lnTo>
                      <a:lnTo>
                        <a:pt x="1493" y="1028"/>
                      </a:lnTo>
                      <a:lnTo>
                        <a:pt x="1480" y="1040"/>
                      </a:lnTo>
                      <a:lnTo>
                        <a:pt x="1488" y="1050"/>
                      </a:lnTo>
                      <a:lnTo>
                        <a:pt x="1490" y="1050"/>
                      </a:lnTo>
                      <a:lnTo>
                        <a:pt x="1490" y="1084"/>
                      </a:lnTo>
                      <a:lnTo>
                        <a:pt x="1502" y="1114"/>
                      </a:lnTo>
                      <a:lnTo>
                        <a:pt x="1502" y="1115"/>
                      </a:lnTo>
                      <a:lnTo>
                        <a:pt x="1501" y="1117"/>
                      </a:lnTo>
                      <a:lnTo>
                        <a:pt x="1484" y="1145"/>
                      </a:lnTo>
                      <a:lnTo>
                        <a:pt x="1481" y="1150"/>
                      </a:lnTo>
                      <a:lnTo>
                        <a:pt x="1479" y="1144"/>
                      </a:lnTo>
                      <a:lnTo>
                        <a:pt x="1475" y="1136"/>
                      </a:lnTo>
                      <a:lnTo>
                        <a:pt x="1441" y="1134"/>
                      </a:lnTo>
                      <a:lnTo>
                        <a:pt x="1440" y="1133"/>
                      </a:lnTo>
                      <a:lnTo>
                        <a:pt x="1415" y="1110"/>
                      </a:lnTo>
                      <a:lnTo>
                        <a:pt x="1413" y="1109"/>
                      </a:lnTo>
                      <a:lnTo>
                        <a:pt x="1405" y="1077"/>
                      </a:lnTo>
                      <a:lnTo>
                        <a:pt x="1387" y="1056"/>
                      </a:lnTo>
                      <a:lnTo>
                        <a:pt x="1388" y="1056"/>
                      </a:lnTo>
                      <a:lnTo>
                        <a:pt x="1387" y="1054"/>
                      </a:lnTo>
                      <a:lnTo>
                        <a:pt x="1373" y="1030"/>
                      </a:lnTo>
                      <a:lnTo>
                        <a:pt x="1364" y="1024"/>
                      </a:lnTo>
                      <a:lnTo>
                        <a:pt x="1354" y="1039"/>
                      </a:lnTo>
                      <a:lnTo>
                        <a:pt x="1353" y="1039"/>
                      </a:lnTo>
                      <a:lnTo>
                        <a:pt x="1352" y="1040"/>
                      </a:lnTo>
                      <a:lnTo>
                        <a:pt x="1337" y="1041"/>
                      </a:lnTo>
                      <a:lnTo>
                        <a:pt x="1320" y="1052"/>
                      </a:lnTo>
                      <a:lnTo>
                        <a:pt x="1325" y="1087"/>
                      </a:lnTo>
                      <a:lnTo>
                        <a:pt x="1325" y="1090"/>
                      </a:lnTo>
                      <a:lnTo>
                        <a:pt x="1323" y="1091"/>
                      </a:lnTo>
                      <a:lnTo>
                        <a:pt x="1302" y="1098"/>
                      </a:lnTo>
                      <a:lnTo>
                        <a:pt x="1301" y="1098"/>
                      </a:lnTo>
                      <a:lnTo>
                        <a:pt x="1289" y="1093"/>
                      </a:lnTo>
                      <a:lnTo>
                        <a:pt x="1274" y="1110"/>
                      </a:lnTo>
                      <a:lnTo>
                        <a:pt x="1273" y="1111"/>
                      </a:lnTo>
                      <a:lnTo>
                        <a:pt x="1252" y="1111"/>
                      </a:lnTo>
                      <a:lnTo>
                        <a:pt x="1227" y="1139"/>
                      </a:lnTo>
                      <a:lnTo>
                        <a:pt x="1226" y="1139"/>
                      </a:lnTo>
                      <a:lnTo>
                        <a:pt x="1225" y="1140"/>
                      </a:lnTo>
                      <a:lnTo>
                        <a:pt x="1199" y="1142"/>
                      </a:lnTo>
                      <a:lnTo>
                        <a:pt x="1197" y="1142"/>
                      </a:lnTo>
                      <a:lnTo>
                        <a:pt x="1197" y="1139"/>
                      </a:lnTo>
                      <a:lnTo>
                        <a:pt x="1187" y="1102"/>
                      </a:lnTo>
                      <a:lnTo>
                        <a:pt x="1165" y="1099"/>
                      </a:lnTo>
                      <a:lnTo>
                        <a:pt x="1154" y="1117"/>
                      </a:lnTo>
                      <a:lnTo>
                        <a:pt x="1152" y="1144"/>
                      </a:lnTo>
                      <a:lnTo>
                        <a:pt x="1151" y="1145"/>
                      </a:lnTo>
                      <a:lnTo>
                        <a:pt x="1151" y="1146"/>
                      </a:lnTo>
                      <a:lnTo>
                        <a:pt x="1134" y="1166"/>
                      </a:lnTo>
                      <a:lnTo>
                        <a:pt x="1141" y="1186"/>
                      </a:lnTo>
                      <a:lnTo>
                        <a:pt x="1140" y="1189"/>
                      </a:lnTo>
                      <a:lnTo>
                        <a:pt x="1133" y="1200"/>
                      </a:lnTo>
                      <a:lnTo>
                        <a:pt x="1168" y="1245"/>
                      </a:lnTo>
                      <a:lnTo>
                        <a:pt x="1170" y="1247"/>
                      </a:lnTo>
                      <a:lnTo>
                        <a:pt x="1167" y="1249"/>
                      </a:lnTo>
                      <a:lnTo>
                        <a:pt x="1107" y="1272"/>
                      </a:lnTo>
                      <a:lnTo>
                        <a:pt x="1076" y="1272"/>
                      </a:lnTo>
                      <a:lnTo>
                        <a:pt x="1031" y="1288"/>
                      </a:lnTo>
                      <a:lnTo>
                        <a:pt x="1007" y="1350"/>
                      </a:lnTo>
                      <a:lnTo>
                        <a:pt x="1004" y="1352"/>
                      </a:lnTo>
                      <a:lnTo>
                        <a:pt x="963" y="1368"/>
                      </a:lnTo>
                      <a:lnTo>
                        <a:pt x="961" y="1368"/>
                      </a:lnTo>
                      <a:lnTo>
                        <a:pt x="944" y="1361"/>
                      </a:lnTo>
                      <a:lnTo>
                        <a:pt x="927" y="1390"/>
                      </a:lnTo>
                      <a:lnTo>
                        <a:pt x="926" y="1391"/>
                      </a:lnTo>
                      <a:lnTo>
                        <a:pt x="924" y="1391"/>
                      </a:lnTo>
                      <a:lnTo>
                        <a:pt x="894" y="1380"/>
                      </a:lnTo>
                      <a:lnTo>
                        <a:pt x="869" y="1409"/>
                      </a:lnTo>
                      <a:lnTo>
                        <a:pt x="858" y="1453"/>
                      </a:lnTo>
                      <a:lnTo>
                        <a:pt x="857" y="1453"/>
                      </a:lnTo>
                      <a:lnTo>
                        <a:pt x="857" y="1454"/>
                      </a:lnTo>
                      <a:lnTo>
                        <a:pt x="805" y="1525"/>
                      </a:lnTo>
                      <a:lnTo>
                        <a:pt x="782" y="1545"/>
                      </a:lnTo>
                      <a:lnTo>
                        <a:pt x="779" y="1546"/>
                      </a:lnTo>
                      <a:lnTo>
                        <a:pt x="764" y="1530"/>
                      </a:lnTo>
                      <a:lnTo>
                        <a:pt x="716" y="1539"/>
                      </a:lnTo>
                      <a:lnTo>
                        <a:pt x="714" y="1539"/>
                      </a:lnTo>
                      <a:lnTo>
                        <a:pt x="713" y="1537"/>
                      </a:lnTo>
                      <a:lnTo>
                        <a:pt x="692" y="1511"/>
                      </a:lnTo>
                      <a:lnTo>
                        <a:pt x="662" y="1510"/>
                      </a:lnTo>
                      <a:lnTo>
                        <a:pt x="661" y="1508"/>
                      </a:lnTo>
                      <a:lnTo>
                        <a:pt x="638" y="1488"/>
                      </a:lnTo>
                      <a:lnTo>
                        <a:pt x="635" y="1487"/>
                      </a:lnTo>
                      <a:lnTo>
                        <a:pt x="636" y="1484"/>
                      </a:lnTo>
                      <a:lnTo>
                        <a:pt x="657" y="1444"/>
                      </a:lnTo>
                      <a:lnTo>
                        <a:pt x="664" y="1421"/>
                      </a:lnTo>
                      <a:lnTo>
                        <a:pt x="649" y="1399"/>
                      </a:lnTo>
                      <a:lnTo>
                        <a:pt x="617" y="1408"/>
                      </a:lnTo>
                      <a:lnTo>
                        <a:pt x="600" y="1448"/>
                      </a:lnTo>
                      <a:lnTo>
                        <a:pt x="592" y="1520"/>
                      </a:lnTo>
                      <a:lnTo>
                        <a:pt x="590" y="1520"/>
                      </a:lnTo>
                      <a:lnTo>
                        <a:pt x="590" y="1522"/>
                      </a:lnTo>
                      <a:lnTo>
                        <a:pt x="565" y="1551"/>
                      </a:lnTo>
                      <a:lnTo>
                        <a:pt x="564" y="1551"/>
                      </a:lnTo>
                      <a:lnTo>
                        <a:pt x="564" y="1552"/>
                      </a:lnTo>
                      <a:lnTo>
                        <a:pt x="503" y="1576"/>
                      </a:lnTo>
                      <a:lnTo>
                        <a:pt x="502" y="1576"/>
                      </a:lnTo>
                      <a:lnTo>
                        <a:pt x="465" y="1574"/>
                      </a:lnTo>
                      <a:lnTo>
                        <a:pt x="463" y="1573"/>
                      </a:lnTo>
                      <a:lnTo>
                        <a:pt x="433" y="1543"/>
                      </a:lnTo>
                      <a:lnTo>
                        <a:pt x="431" y="1542"/>
                      </a:lnTo>
                      <a:lnTo>
                        <a:pt x="432" y="1541"/>
                      </a:lnTo>
                      <a:lnTo>
                        <a:pt x="436" y="1491"/>
                      </a:lnTo>
                      <a:lnTo>
                        <a:pt x="436" y="1490"/>
                      </a:lnTo>
                      <a:lnTo>
                        <a:pt x="437" y="1489"/>
                      </a:lnTo>
                      <a:lnTo>
                        <a:pt x="466" y="1474"/>
                      </a:lnTo>
                      <a:lnTo>
                        <a:pt x="466" y="1420"/>
                      </a:lnTo>
                      <a:lnTo>
                        <a:pt x="444" y="1402"/>
                      </a:lnTo>
                      <a:lnTo>
                        <a:pt x="405" y="1402"/>
                      </a:lnTo>
                      <a:lnTo>
                        <a:pt x="354" y="1453"/>
                      </a:lnTo>
                      <a:lnTo>
                        <a:pt x="281" y="1453"/>
                      </a:lnTo>
                      <a:lnTo>
                        <a:pt x="236" y="1430"/>
                      </a:lnTo>
                      <a:lnTo>
                        <a:pt x="233" y="1428"/>
                      </a:lnTo>
                      <a:lnTo>
                        <a:pt x="235" y="1426"/>
                      </a:lnTo>
                      <a:lnTo>
                        <a:pt x="237" y="1397"/>
                      </a:lnTo>
                      <a:lnTo>
                        <a:pt x="204" y="1395"/>
                      </a:lnTo>
                      <a:lnTo>
                        <a:pt x="203" y="1393"/>
                      </a:lnTo>
                      <a:lnTo>
                        <a:pt x="162" y="1358"/>
                      </a:lnTo>
                      <a:lnTo>
                        <a:pt x="160" y="1356"/>
                      </a:lnTo>
                      <a:lnTo>
                        <a:pt x="161" y="1355"/>
                      </a:lnTo>
                      <a:lnTo>
                        <a:pt x="187" y="1317"/>
                      </a:lnTo>
                      <a:lnTo>
                        <a:pt x="189" y="1316"/>
                      </a:lnTo>
                      <a:lnTo>
                        <a:pt x="190" y="1316"/>
                      </a:lnTo>
                      <a:lnTo>
                        <a:pt x="210" y="1311"/>
                      </a:lnTo>
                      <a:lnTo>
                        <a:pt x="201" y="1278"/>
                      </a:lnTo>
                      <a:lnTo>
                        <a:pt x="161" y="1265"/>
                      </a:lnTo>
                      <a:lnTo>
                        <a:pt x="112" y="1271"/>
                      </a:lnTo>
                      <a:lnTo>
                        <a:pt x="88" y="1299"/>
                      </a:lnTo>
                      <a:lnTo>
                        <a:pt x="87" y="1300"/>
                      </a:lnTo>
                      <a:lnTo>
                        <a:pt x="86" y="1300"/>
                      </a:lnTo>
                      <a:lnTo>
                        <a:pt x="62" y="1298"/>
                      </a:lnTo>
                      <a:lnTo>
                        <a:pt x="60" y="1297"/>
                      </a:lnTo>
                      <a:lnTo>
                        <a:pt x="59" y="1297"/>
                      </a:lnTo>
                      <a:lnTo>
                        <a:pt x="18" y="1248"/>
                      </a:lnTo>
                      <a:lnTo>
                        <a:pt x="18" y="1247"/>
                      </a:lnTo>
                      <a:lnTo>
                        <a:pt x="1" y="1196"/>
                      </a:lnTo>
                      <a:lnTo>
                        <a:pt x="0" y="1195"/>
                      </a:lnTo>
                      <a:lnTo>
                        <a:pt x="1" y="1195"/>
                      </a:lnTo>
                      <a:lnTo>
                        <a:pt x="11" y="1163"/>
                      </a:lnTo>
                      <a:lnTo>
                        <a:pt x="6" y="1098"/>
                      </a:lnTo>
                      <a:lnTo>
                        <a:pt x="5" y="1096"/>
                      </a:lnTo>
                      <a:lnTo>
                        <a:pt x="19" y="1096"/>
                      </a:lnTo>
                      <a:lnTo>
                        <a:pt x="30" y="1097"/>
                      </a:lnTo>
                      <a:lnTo>
                        <a:pt x="31" y="1097"/>
                      </a:lnTo>
                      <a:lnTo>
                        <a:pt x="46" y="1099"/>
                      </a:lnTo>
                      <a:lnTo>
                        <a:pt x="62" y="1100"/>
                      </a:lnTo>
                      <a:lnTo>
                        <a:pt x="63" y="1100"/>
                      </a:lnTo>
                      <a:lnTo>
                        <a:pt x="77" y="1103"/>
                      </a:lnTo>
                      <a:lnTo>
                        <a:pt x="93" y="1105"/>
                      </a:lnTo>
                      <a:lnTo>
                        <a:pt x="104" y="1107"/>
                      </a:lnTo>
                      <a:lnTo>
                        <a:pt x="105" y="1107"/>
                      </a:lnTo>
                      <a:lnTo>
                        <a:pt x="114" y="1109"/>
                      </a:lnTo>
                      <a:lnTo>
                        <a:pt x="133" y="1114"/>
                      </a:lnTo>
                      <a:lnTo>
                        <a:pt x="151" y="1114"/>
                      </a:lnTo>
                      <a:lnTo>
                        <a:pt x="166" y="1109"/>
                      </a:lnTo>
                      <a:lnTo>
                        <a:pt x="174" y="1105"/>
                      </a:lnTo>
                      <a:lnTo>
                        <a:pt x="175" y="1105"/>
                      </a:lnTo>
                      <a:lnTo>
                        <a:pt x="183" y="1103"/>
                      </a:lnTo>
                      <a:lnTo>
                        <a:pt x="190" y="1102"/>
                      </a:lnTo>
                      <a:lnTo>
                        <a:pt x="198" y="1100"/>
                      </a:lnTo>
                      <a:lnTo>
                        <a:pt x="198" y="1099"/>
                      </a:lnTo>
                      <a:lnTo>
                        <a:pt x="200" y="1100"/>
                      </a:lnTo>
                      <a:lnTo>
                        <a:pt x="209" y="1103"/>
                      </a:lnTo>
                      <a:lnTo>
                        <a:pt x="238" y="1108"/>
                      </a:lnTo>
                      <a:lnTo>
                        <a:pt x="255" y="1110"/>
                      </a:lnTo>
                      <a:lnTo>
                        <a:pt x="270" y="1113"/>
                      </a:lnTo>
                      <a:lnTo>
                        <a:pt x="278" y="1113"/>
                      </a:lnTo>
                      <a:lnTo>
                        <a:pt x="291" y="1114"/>
                      </a:lnTo>
                      <a:lnTo>
                        <a:pt x="293" y="1114"/>
                      </a:lnTo>
                      <a:lnTo>
                        <a:pt x="302" y="1116"/>
                      </a:lnTo>
                      <a:lnTo>
                        <a:pt x="304" y="1116"/>
                      </a:lnTo>
                      <a:lnTo>
                        <a:pt x="311" y="1121"/>
                      </a:lnTo>
                      <a:lnTo>
                        <a:pt x="319" y="1130"/>
                      </a:lnTo>
                      <a:lnTo>
                        <a:pt x="328" y="1137"/>
                      </a:lnTo>
                      <a:lnTo>
                        <a:pt x="339" y="1145"/>
                      </a:lnTo>
                      <a:lnTo>
                        <a:pt x="347" y="1149"/>
                      </a:lnTo>
                      <a:lnTo>
                        <a:pt x="358" y="1153"/>
                      </a:lnTo>
                      <a:lnTo>
                        <a:pt x="369" y="1159"/>
                      </a:lnTo>
                      <a:lnTo>
                        <a:pt x="381" y="1163"/>
                      </a:lnTo>
                      <a:lnTo>
                        <a:pt x="397" y="1168"/>
                      </a:lnTo>
                      <a:lnTo>
                        <a:pt x="410" y="1171"/>
                      </a:lnTo>
                      <a:lnTo>
                        <a:pt x="439" y="1173"/>
                      </a:lnTo>
                      <a:lnTo>
                        <a:pt x="468" y="1173"/>
                      </a:lnTo>
                      <a:lnTo>
                        <a:pt x="478" y="1174"/>
                      </a:lnTo>
                      <a:lnTo>
                        <a:pt x="479" y="1174"/>
                      </a:lnTo>
                      <a:lnTo>
                        <a:pt x="485" y="1177"/>
                      </a:lnTo>
                      <a:lnTo>
                        <a:pt x="485" y="1176"/>
                      </a:lnTo>
                      <a:lnTo>
                        <a:pt x="486" y="1177"/>
                      </a:lnTo>
                      <a:lnTo>
                        <a:pt x="491" y="1180"/>
                      </a:lnTo>
                      <a:lnTo>
                        <a:pt x="497" y="1185"/>
                      </a:lnTo>
                      <a:lnTo>
                        <a:pt x="502" y="1190"/>
                      </a:lnTo>
                      <a:lnTo>
                        <a:pt x="508" y="1192"/>
                      </a:lnTo>
                      <a:lnTo>
                        <a:pt x="517" y="1192"/>
                      </a:lnTo>
                      <a:lnTo>
                        <a:pt x="526" y="1191"/>
                      </a:lnTo>
                      <a:lnTo>
                        <a:pt x="535" y="1185"/>
                      </a:lnTo>
                      <a:lnTo>
                        <a:pt x="547" y="1177"/>
                      </a:lnTo>
                      <a:lnTo>
                        <a:pt x="559" y="1166"/>
                      </a:lnTo>
                      <a:lnTo>
                        <a:pt x="572" y="1157"/>
                      </a:lnTo>
                      <a:lnTo>
                        <a:pt x="588" y="1150"/>
                      </a:lnTo>
                      <a:lnTo>
                        <a:pt x="605" y="1143"/>
                      </a:lnTo>
                      <a:lnTo>
                        <a:pt x="621" y="1136"/>
                      </a:lnTo>
                      <a:lnTo>
                        <a:pt x="639" y="1127"/>
                      </a:lnTo>
                      <a:lnTo>
                        <a:pt x="640" y="1127"/>
                      </a:lnTo>
                      <a:lnTo>
                        <a:pt x="663" y="1119"/>
                      </a:lnTo>
                      <a:lnTo>
                        <a:pt x="685" y="1113"/>
                      </a:lnTo>
                      <a:lnTo>
                        <a:pt x="708" y="1108"/>
                      </a:lnTo>
                      <a:lnTo>
                        <a:pt x="719" y="1107"/>
                      </a:lnTo>
                      <a:lnTo>
                        <a:pt x="726" y="1107"/>
                      </a:lnTo>
                      <a:lnTo>
                        <a:pt x="730" y="1108"/>
                      </a:lnTo>
                      <a:lnTo>
                        <a:pt x="731" y="1108"/>
                      </a:lnTo>
                      <a:lnTo>
                        <a:pt x="733" y="1109"/>
                      </a:lnTo>
                      <a:lnTo>
                        <a:pt x="743" y="1109"/>
                      </a:lnTo>
                      <a:lnTo>
                        <a:pt x="757" y="1108"/>
                      </a:lnTo>
                      <a:lnTo>
                        <a:pt x="782" y="1105"/>
                      </a:lnTo>
                      <a:lnTo>
                        <a:pt x="800" y="1104"/>
                      </a:lnTo>
                      <a:lnTo>
                        <a:pt x="814" y="1100"/>
                      </a:lnTo>
                      <a:lnTo>
                        <a:pt x="826" y="1097"/>
                      </a:lnTo>
                      <a:lnTo>
                        <a:pt x="832" y="1094"/>
                      </a:lnTo>
                      <a:lnTo>
                        <a:pt x="836" y="1091"/>
                      </a:lnTo>
                      <a:lnTo>
                        <a:pt x="840" y="1086"/>
                      </a:lnTo>
                      <a:lnTo>
                        <a:pt x="847" y="1079"/>
                      </a:lnTo>
                      <a:lnTo>
                        <a:pt x="854" y="1075"/>
                      </a:lnTo>
                      <a:lnTo>
                        <a:pt x="855" y="1075"/>
                      </a:lnTo>
                      <a:lnTo>
                        <a:pt x="864" y="1074"/>
                      </a:lnTo>
                      <a:lnTo>
                        <a:pt x="874" y="1069"/>
                      </a:lnTo>
                      <a:lnTo>
                        <a:pt x="882" y="1063"/>
                      </a:lnTo>
                      <a:lnTo>
                        <a:pt x="888" y="1053"/>
                      </a:lnTo>
                      <a:lnTo>
                        <a:pt x="891" y="1045"/>
                      </a:lnTo>
                      <a:lnTo>
                        <a:pt x="891" y="1044"/>
                      </a:lnTo>
                      <a:lnTo>
                        <a:pt x="894" y="1035"/>
                      </a:lnTo>
                      <a:lnTo>
                        <a:pt x="897" y="1029"/>
                      </a:lnTo>
                      <a:lnTo>
                        <a:pt x="897" y="1028"/>
                      </a:lnTo>
                      <a:lnTo>
                        <a:pt x="903" y="1021"/>
                      </a:lnTo>
                      <a:lnTo>
                        <a:pt x="903" y="1019"/>
                      </a:lnTo>
                      <a:lnTo>
                        <a:pt x="904" y="1019"/>
                      </a:lnTo>
                      <a:lnTo>
                        <a:pt x="914" y="1013"/>
                      </a:lnTo>
                      <a:lnTo>
                        <a:pt x="926" y="1006"/>
                      </a:lnTo>
                      <a:lnTo>
                        <a:pt x="933" y="1001"/>
                      </a:lnTo>
                      <a:lnTo>
                        <a:pt x="940" y="998"/>
                      </a:lnTo>
                      <a:lnTo>
                        <a:pt x="944" y="994"/>
                      </a:lnTo>
                      <a:lnTo>
                        <a:pt x="949" y="992"/>
                      </a:lnTo>
                      <a:lnTo>
                        <a:pt x="954" y="988"/>
                      </a:lnTo>
                      <a:lnTo>
                        <a:pt x="962" y="984"/>
                      </a:lnTo>
                      <a:lnTo>
                        <a:pt x="968" y="981"/>
                      </a:lnTo>
                      <a:lnTo>
                        <a:pt x="974" y="976"/>
                      </a:lnTo>
                      <a:lnTo>
                        <a:pt x="978" y="972"/>
                      </a:lnTo>
                      <a:lnTo>
                        <a:pt x="978" y="970"/>
                      </a:lnTo>
                      <a:lnTo>
                        <a:pt x="972" y="961"/>
                      </a:lnTo>
                      <a:lnTo>
                        <a:pt x="964" y="954"/>
                      </a:lnTo>
                      <a:lnTo>
                        <a:pt x="963" y="954"/>
                      </a:lnTo>
                      <a:lnTo>
                        <a:pt x="955" y="944"/>
                      </a:lnTo>
                      <a:lnTo>
                        <a:pt x="947" y="935"/>
                      </a:lnTo>
                      <a:lnTo>
                        <a:pt x="949" y="936"/>
                      </a:lnTo>
                      <a:lnTo>
                        <a:pt x="943" y="924"/>
                      </a:lnTo>
                      <a:lnTo>
                        <a:pt x="943" y="897"/>
                      </a:lnTo>
                      <a:lnTo>
                        <a:pt x="945" y="883"/>
                      </a:lnTo>
                      <a:lnTo>
                        <a:pt x="949" y="871"/>
                      </a:lnTo>
                      <a:lnTo>
                        <a:pt x="952" y="860"/>
                      </a:lnTo>
                      <a:lnTo>
                        <a:pt x="952" y="858"/>
                      </a:lnTo>
                      <a:lnTo>
                        <a:pt x="962" y="849"/>
                      </a:lnTo>
                      <a:lnTo>
                        <a:pt x="963" y="849"/>
                      </a:lnTo>
                      <a:lnTo>
                        <a:pt x="973" y="845"/>
                      </a:lnTo>
                      <a:lnTo>
                        <a:pt x="984" y="843"/>
                      </a:lnTo>
                      <a:lnTo>
                        <a:pt x="984" y="841"/>
                      </a:lnTo>
                      <a:lnTo>
                        <a:pt x="985" y="843"/>
                      </a:lnTo>
                      <a:lnTo>
                        <a:pt x="995" y="845"/>
                      </a:lnTo>
                      <a:lnTo>
                        <a:pt x="1007" y="851"/>
                      </a:lnTo>
                      <a:lnTo>
                        <a:pt x="1020" y="856"/>
                      </a:lnTo>
                      <a:lnTo>
                        <a:pt x="1035" y="860"/>
                      </a:lnTo>
                      <a:lnTo>
                        <a:pt x="1047" y="861"/>
                      </a:lnTo>
                      <a:lnTo>
                        <a:pt x="1059" y="860"/>
                      </a:lnTo>
                      <a:lnTo>
                        <a:pt x="1077" y="860"/>
                      </a:lnTo>
                      <a:lnTo>
                        <a:pt x="1084" y="857"/>
                      </a:lnTo>
                      <a:lnTo>
                        <a:pt x="1089" y="852"/>
                      </a:lnTo>
                      <a:lnTo>
                        <a:pt x="1095" y="844"/>
                      </a:lnTo>
                      <a:lnTo>
                        <a:pt x="1102" y="833"/>
                      </a:lnTo>
                      <a:lnTo>
                        <a:pt x="1110" y="821"/>
                      </a:lnTo>
                      <a:lnTo>
                        <a:pt x="1118" y="810"/>
                      </a:lnTo>
                      <a:lnTo>
                        <a:pt x="1128" y="800"/>
                      </a:lnTo>
                      <a:lnTo>
                        <a:pt x="1135" y="797"/>
                      </a:lnTo>
                      <a:lnTo>
                        <a:pt x="1136" y="797"/>
                      </a:lnTo>
                      <a:lnTo>
                        <a:pt x="1145" y="794"/>
                      </a:lnTo>
                      <a:lnTo>
                        <a:pt x="1154" y="793"/>
                      </a:lnTo>
                      <a:lnTo>
                        <a:pt x="1168" y="792"/>
                      </a:lnTo>
                      <a:lnTo>
                        <a:pt x="1180" y="791"/>
                      </a:lnTo>
                      <a:lnTo>
                        <a:pt x="1188" y="789"/>
                      </a:lnTo>
                      <a:lnTo>
                        <a:pt x="1194" y="787"/>
                      </a:lnTo>
                      <a:lnTo>
                        <a:pt x="1200" y="782"/>
                      </a:lnTo>
                      <a:lnTo>
                        <a:pt x="1208" y="776"/>
                      </a:lnTo>
                      <a:lnTo>
                        <a:pt x="1216" y="768"/>
                      </a:lnTo>
                      <a:lnTo>
                        <a:pt x="1223" y="759"/>
                      </a:lnTo>
                      <a:lnTo>
                        <a:pt x="1228" y="752"/>
                      </a:lnTo>
                      <a:lnTo>
                        <a:pt x="1229" y="742"/>
                      </a:lnTo>
                      <a:lnTo>
                        <a:pt x="1232" y="729"/>
                      </a:lnTo>
                      <a:lnTo>
                        <a:pt x="1236" y="718"/>
                      </a:lnTo>
                      <a:lnTo>
                        <a:pt x="1236" y="717"/>
                      </a:lnTo>
                      <a:lnTo>
                        <a:pt x="1240" y="706"/>
                      </a:lnTo>
                      <a:lnTo>
                        <a:pt x="1242" y="705"/>
                      </a:lnTo>
                      <a:lnTo>
                        <a:pt x="1252" y="695"/>
                      </a:lnTo>
                      <a:lnTo>
                        <a:pt x="1265" y="685"/>
                      </a:lnTo>
                      <a:lnTo>
                        <a:pt x="1266" y="685"/>
                      </a:lnTo>
                      <a:lnTo>
                        <a:pt x="1279" y="680"/>
                      </a:lnTo>
                      <a:lnTo>
                        <a:pt x="1286" y="677"/>
                      </a:lnTo>
                      <a:lnTo>
                        <a:pt x="1291" y="673"/>
                      </a:lnTo>
                      <a:lnTo>
                        <a:pt x="1295" y="667"/>
                      </a:lnTo>
                      <a:lnTo>
                        <a:pt x="1301" y="661"/>
                      </a:lnTo>
                      <a:lnTo>
                        <a:pt x="1308" y="656"/>
                      </a:lnTo>
                      <a:lnTo>
                        <a:pt x="1309" y="656"/>
                      </a:lnTo>
                      <a:lnTo>
                        <a:pt x="1315" y="654"/>
                      </a:lnTo>
                      <a:lnTo>
                        <a:pt x="1325" y="649"/>
                      </a:lnTo>
                      <a:lnTo>
                        <a:pt x="1337" y="642"/>
                      </a:lnTo>
                      <a:lnTo>
                        <a:pt x="1349" y="637"/>
                      </a:lnTo>
                      <a:lnTo>
                        <a:pt x="1351" y="637"/>
                      </a:lnTo>
                      <a:lnTo>
                        <a:pt x="1364" y="633"/>
                      </a:lnTo>
                      <a:lnTo>
                        <a:pt x="1377" y="632"/>
                      </a:lnTo>
                      <a:lnTo>
                        <a:pt x="1389" y="633"/>
                      </a:lnTo>
                      <a:lnTo>
                        <a:pt x="1390" y="633"/>
                      </a:lnTo>
                      <a:lnTo>
                        <a:pt x="1403" y="637"/>
                      </a:lnTo>
                      <a:lnTo>
                        <a:pt x="1415" y="639"/>
                      </a:lnTo>
                      <a:lnTo>
                        <a:pt x="1424" y="642"/>
                      </a:lnTo>
                      <a:lnTo>
                        <a:pt x="1430" y="642"/>
                      </a:lnTo>
                      <a:lnTo>
                        <a:pt x="1435" y="638"/>
                      </a:lnTo>
                      <a:lnTo>
                        <a:pt x="1440" y="632"/>
                      </a:lnTo>
                      <a:lnTo>
                        <a:pt x="1444" y="625"/>
                      </a:lnTo>
                      <a:lnTo>
                        <a:pt x="1444" y="621"/>
                      </a:lnTo>
                      <a:lnTo>
                        <a:pt x="1440" y="613"/>
                      </a:lnTo>
                      <a:lnTo>
                        <a:pt x="1434" y="605"/>
                      </a:lnTo>
                      <a:lnTo>
                        <a:pt x="1427" y="596"/>
                      </a:lnTo>
                      <a:lnTo>
                        <a:pt x="1417" y="585"/>
                      </a:lnTo>
                      <a:lnTo>
                        <a:pt x="1418" y="584"/>
                      </a:lnTo>
                      <a:lnTo>
                        <a:pt x="1399" y="567"/>
                      </a:lnTo>
                      <a:lnTo>
                        <a:pt x="1390" y="559"/>
                      </a:lnTo>
                      <a:lnTo>
                        <a:pt x="1372" y="547"/>
                      </a:lnTo>
                      <a:lnTo>
                        <a:pt x="1353" y="541"/>
                      </a:lnTo>
                      <a:lnTo>
                        <a:pt x="1351" y="540"/>
                      </a:lnTo>
                      <a:lnTo>
                        <a:pt x="1352" y="541"/>
                      </a:lnTo>
                      <a:lnTo>
                        <a:pt x="1337" y="534"/>
                      </a:lnTo>
                      <a:lnTo>
                        <a:pt x="1331" y="532"/>
                      </a:lnTo>
                      <a:lnTo>
                        <a:pt x="1326" y="530"/>
                      </a:lnTo>
                      <a:lnTo>
                        <a:pt x="1318" y="534"/>
                      </a:lnTo>
                      <a:lnTo>
                        <a:pt x="1311" y="541"/>
                      </a:lnTo>
                      <a:lnTo>
                        <a:pt x="1303" y="551"/>
                      </a:lnTo>
                      <a:lnTo>
                        <a:pt x="1296" y="559"/>
                      </a:lnTo>
                      <a:lnTo>
                        <a:pt x="1295" y="559"/>
                      </a:lnTo>
                      <a:lnTo>
                        <a:pt x="1295" y="561"/>
                      </a:lnTo>
                      <a:lnTo>
                        <a:pt x="1285" y="565"/>
                      </a:lnTo>
                      <a:lnTo>
                        <a:pt x="1278" y="567"/>
                      </a:lnTo>
                      <a:lnTo>
                        <a:pt x="1277" y="567"/>
                      </a:lnTo>
                      <a:lnTo>
                        <a:pt x="1267" y="565"/>
                      </a:lnTo>
                      <a:lnTo>
                        <a:pt x="1257" y="562"/>
                      </a:lnTo>
                      <a:lnTo>
                        <a:pt x="1246" y="558"/>
                      </a:lnTo>
                      <a:lnTo>
                        <a:pt x="1236" y="556"/>
                      </a:lnTo>
                      <a:lnTo>
                        <a:pt x="1229" y="557"/>
                      </a:lnTo>
                      <a:lnTo>
                        <a:pt x="1225" y="559"/>
                      </a:lnTo>
                      <a:lnTo>
                        <a:pt x="1220" y="565"/>
                      </a:lnTo>
                      <a:lnTo>
                        <a:pt x="1214" y="574"/>
                      </a:lnTo>
                      <a:lnTo>
                        <a:pt x="1208" y="580"/>
                      </a:lnTo>
                      <a:lnTo>
                        <a:pt x="1202" y="584"/>
                      </a:lnTo>
                      <a:lnTo>
                        <a:pt x="1200" y="585"/>
                      </a:lnTo>
                      <a:lnTo>
                        <a:pt x="1191" y="585"/>
                      </a:lnTo>
                      <a:lnTo>
                        <a:pt x="1177" y="579"/>
                      </a:lnTo>
                      <a:lnTo>
                        <a:pt x="1179" y="579"/>
                      </a:lnTo>
                      <a:lnTo>
                        <a:pt x="1177" y="578"/>
                      </a:lnTo>
                      <a:lnTo>
                        <a:pt x="1167" y="570"/>
                      </a:lnTo>
                      <a:lnTo>
                        <a:pt x="1165" y="570"/>
                      </a:lnTo>
                      <a:lnTo>
                        <a:pt x="1157" y="561"/>
                      </a:lnTo>
                      <a:lnTo>
                        <a:pt x="1156" y="559"/>
                      </a:lnTo>
                      <a:lnTo>
                        <a:pt x="1157" y="559"/>
                      </a:lnTo>
                      <a:lnTo>
                        <a:pt x="1153" y="550"/>
                      </a:lnTo>
                      <a:lnTo>
                        <a:pt x="1152" y="550"/>
                      </a:lnTo>
                      <a:lnTo>
                        <a:pt x="1153" y="549"/>
                      </a:lnTo>
                      <a:lnTo>
                        <a:pt x="1154" y="541"/>
                      </a:lnTo>
                      <a:lnTo>
                        <a:pt x="1154" y="540"/>
                      </a:lnTo>
                      <a:lnTo>
                        <a:pt x="1159" y="535"/>
                      </a:lnTo>
                      <a:lnTo>
                        <a:pt x="1163" y="530"/>
                      </a:lnTo>
                      <a:lnTo>
                        <a:pt x="1167" y="524"/>
                      </a:lnTo>
                      <a:lnTo>
                        <a:pt x="1169" y="517"/>
                      </a:lnTo>
                      <a:lnTo>
                        <a:pt x="1171" y="483"/>
                      </a:lnTo>
                      <a:lnTo>
                        <a:pt x="1175" y="465"/>
                      </a:lnTo>
                      <a:lnTo>
                        <a:pt x="1180" y="449"/>
                      </a:lnTo>
                      <a:lnTo>
                        <a:pt x="1180" y="448"/>
                      </a:lnTo>
                      <a:lnTo>
                        <a:pt x="1186" y="434"/>
                      </a:lnTo>
                      <a:lnTo>
                        <a:pt x="1192" y="418"/>
                      </a:lnTo>
                      <a:lnTo>
                        <a:pt x="1197" y="405"/>
                      </a:lnTo>
                      <a:lnTo>
                        <a:pt x="1199" y="394"/>
                      </a:lnTo>
                      <a:lnTo>
                        <a:pt x="1199" y="392"/>
                      </a:lnTo>
                      <a:lnTo>
                        <a:pt x="1204" y="385"/>
                      </a:lnTo>
                      <a:lnTo>
                        <a:pt x="1205" y="384"/>
                      </a:lnTo>
                      <a:lnTo>
                        <a:pt x="1213" y="380"/>
                      </a:lnTo>
                      <a:lnTo>
                        <a:pt x="1214" y="380"/>
                      </a:lnTo>
                      <a:lnTo>
                        <a:pt x="1225" y="379"/>
                      </a:lnTo>
                      <a:lnTo>
                        <a:pt x="1236" y="380"/>
                      </a:lnTo>
                      <a:lnTo>
                        <a:pt x="1237" y="380"/>
                      </a:lnTo>
                      <a:lnTo>
                        <a:pt x="1244" y="383"/>
                      </a:lnTo>
                      <a:lnTo>
                        <a:pt x="1254" y="386"/>
                      </a:lnTo>
                      <a:lnTo>
                        <a:pt x="1262" y="390"/>
                      </a:lnTo>
                      <a:lnTo>
                        <a:pt x="1271" y="392"/>
                      </a:lnTo>
                      <a:lnTo>
                        <a:pt x="1275" y="392"/>
                      </a:lnTo>
                      <a:lnTo>
                        <a:pt x="1280" y="389"/>
                      </a:lnTo>
                      <a:lnTo>
                        <a:pt x="1300" y="361"/>
                      </a:lnTo>
                      <a:lnTo>
                        <a:pt x="1311" y="348"/>
                      </a:lnTo>
                      <a:lnTo>
                        <a:pt x="1311" y="346"/>
                      </a:lnTo>
                      <a:lnTo>
                        <a:pt x="1312" y="346"/>
                      </a:lnTo>
                      <a:lnTo>
                        <a:pt x="1319" y="342"/>
                      </a:lnTo>
                      <a:lnTo>
                        <a:pt x="1320" y="342"/>
                      </a:lnTo>
                      <a:lnTo>
                        <a:pt x="1329" y="339"/>
                      </a:lnTo>
                      <a:lnTo>
                        <a:pt x="1336" y="338"/>
                      </a:lnTo>
                      <a:lnTo>
                        <a:pt x="1343" y="336"/>
                      </a:lnTo>
                      <a:lnTo>
                        <a:pt x="1348" y="332"/>
                      </a:lnTo>
                      <a:lnTo>
                        <a:pt x="1352" y="327"/>
                      </a:lnTo>
                      <a:lnTo>
                        <a:pt x="1353" y="321"/>
                      </a:lnTo>
                      <a:lnTo>
                        <a:pt x="1351" y="311"/>
                      </a:lnTo>
                      <a:lnTo>
                        <a:pt x="1348" y="303"/>
                      </a:lnTo>
                      <a:lnTo>
                        <a:pt x="1347" y="296"/>
                      </a:lnTo>
                      <a:lnTo>
                        <a:pt x="1346" y="294"/>
                      </a:lnTo>
                      <a:lnTo>
                        <a:pt x="1347" y="294"/>
                      </a:lnTo>
                      <a:lnTo>
                        <a:pt x="1348" y="287"/>
                      </a:lnTo>
                      <a:lnTo>
                        <a:pt x="1349" y="279"/>
                      </a:lnTo>
                      <a:lnTo>
                        <a:pt x="1353" y="268"/>
                      </a:lnTo>
                      <a:lnTo>
                        <a:pt x="1353" y="267"/>
                      </a:lnTo>
                      <a:lnTo>
                        <a:pt x="1358" y="256"/>
                      </a:lnTo>
                      <a:lnTo>
                        <a:pt x="1363" y="239"/>
                      </a:lnTo>
                      <a:lnTo>
                        <a:pt x="1366" y="224"/>
                      </a:lnTo>
                      <a:lnTo>
                        <a:pt x="1367" y="208"/>
                      </a:lnTo>
                      <a:lnTo>
                        <a:pt x="1372" y="191"/>
                      </a:lnTo>
                      <a:lnTo>
                        <a:pt x="1372" y="190"/>
                      </a:lnTo>
                      <a:lnTo>
                        <a:pt x="1376" y="181"/>
                      </a:lnTo>
                      <a:lnTo>
                        <a:pt x="1377" y="177"/>
                      </a:lnTo>
                      <a:lnTo>
                        <a:pt x="1377" y="176"/>
                      </a:lnTo>
                      <a:lnTo>
                        <a:pt x="1381" y="170"/>
                      </a:lnTo>
                      <a:lnTo>
                        <a:pt x="1386" y="164"/>
                      </a:lnTo>
                      <a:lnTo>
                        <a:pt x="1392" y="158"/>
                      </a:lnTo>
                      <a:lnTo>
                        <a:pt x="1398" y="148"/>
                      </a:lnTo>
                      <a:lnTo>
                        <a:pt x="1401" y="139"/>
                      </a:lnTo>
                      <a:lnTo>
                        <a:pt x="1401" y="102"/>
                      </a:lnTo>
                      <a:lnTo>
                        <a:pt x="1399" y="91"/>
                      </a:lnTo>
                      <a:lnTo>
                        <a:pt x="1395" y="84"/>
                      </a:lnTo>
                      <a:lnTo>
                        <a:pt x="1390" y="85"/>
                      </a:lnTo>
                      <a:lnTo>
                        <a:pt x="1383" y="87"/>
                      </a:lnTo>
                      <a:lnTo>
                        <a:pt x="1377" y="89"/>
                      </a:lnTo>
                      <a:lnTo>
                        <a:pt x="1370" y="90"/>
                      </a:lnTo>
                      <a:lnTo>
                        <a:pt x="1369" y="90"/>
                      </a:lnTo>
                      <a:lnTo>
                        <a:pt x="1363" y="89"/>
                      </a:lnTo>
                      <a:lnTo>
                        <a:pt x="1357" y="83"/>
                      </a:lnTo>
                      <a:lnTo>
                        <a:pt x="1355" y="77"/>
                      </a:lnTo>
                      <a:lnTo>
                        <a:pt x="1354" y="75"/>
                      </a:lnTo>
                      <a:lnTo>
                        <a:pt x="1355" y="75"/>
                      </a:lnTo>
                      <a:lnTo>
                        <a:pt x="1357" y="68"/>
                      </a:lnTo>
                      <a:lnTo>
                        <a:pt x="1358" y="64"/>
                      </a:lnTo>
                      <a:lnTo>
                        <a:pt x="1358" y="62"/>
                      </a:lnTo>
                      <a:lnTo>
                        <a:pt x="1359" y="61"/>
                      </a:lnTo>
                      <a:lnTo>
                        <a:pt x="1361" y="55"/>
                      </a:lnTo>
                      <a:lnTo>
                        <a:pt x="1367" y="47"/>
                      </a:lnTo>
                      <a:lnTo>
                        <a:pt x="1372" y="40"/>
                      </a:lnTo>
                      <a:lnTo>
                        <a:pt x="1377" y="31"/>
                      </a:lnTo>
                      <a:lnTo>
                        <a:pt x="1384" y="23"/>
                      </a:lnTo>
                      <a:lnTo>
                        <a:pt x="1388" y="16"/>
                      </a:lnTo>
                      <a:lnTo>
                        <a:pt x="1389" y="15"/>
                      </a:lnTo>
                      <a:lnTo>
                        <a:pt x="1394" y="11"/>
                      </a:lnTo>
                      <a:lnTo>
                        <a:pt x="1400" y="6"/>
                      </a:lnTo>
                      <a:lnTo>
                        <a:pt x="1407" y="3"/>
                      </a:lnTo>
                      <a:lnTo>
                        <a:pt x="1409" y="3"/>
                      </a:lnTo>
                      <a:lnTo>
                        <a:pt x="1417" y="1"/>
                      </a:lnTo>
                      <a:lnTo>
                        <a:pt x="142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7" name="Freeform 86"/>
                <p:cNvSpPr>
                  <a:spLocks noEditPoints="1"/>
                </p:cNvSpPr>
                <p:nvPr/>
              </p:nvSpPr>
              <p:spPr bwMode="auto">
                <a:xfrm>
                  <a:off x="3955283" y="480136"/>
                  <a:ext cx="2781300" cy="2501900"/>
                </a:xfrm>
                <a:custGeom>
                  <a:avLst/>
                  <a:gdLst/>
                  <a:ahLst/>
                  <a:cxnLst>
                    <a:cxn ang="0">
                      <a:pos x="1364" y="66"/>
                    </a:cxn>
                    <a:cxn ang="0">
                      <a:pos x="1404" y="149"/>
                    </a:cxn>
                    <a:cxn ang="0">
                      <a:pos x="1353" y="294"/>
                    </a:cxn>
                    <a:cxn ang="0">
                      <a:pos x="1278" y="398"/>
                    </a:cxn>
                    <a:cxn ang="0">
                      <a:pos x="1174" y="518"/>
                    </a:cxn>
                    <a:cxn ang="0">
                      <a:pos x="1220" y="556"/>
                    </a:cxn>
                    <a:cxn ang="0">
                      <a:pos x="1325" y="523"/>
                    </a:cxn>
                    <a:cxn ang="0">
                      <a:pos x="1449" y="627"/>
                    </a:cxn>
                    <a:cxn ang="0">
                      <a:pos x="1305" y="666"/>
                    </a:cxn>
                    <a:cxn ang="0">
                      <a:pos x="1204" y="787"/>
                    </a:cxn>
                    <a:cxn ang="0">
                      <a:pos x="1087" y="862"/>
                    </a:cxn>
                    <a:cxn ang="0">
                      <a:pos x="949" y="923"/>
                    </a:cxn>
                    <a:cxn ang="0">
                      <a:pos x="946" y="1000"/>
                    </a:cxn>
                    <a:cxn ang="0">
                      <a:pos x="866" y="1079"/>
                    </a:cxn>
                    <a:cxn ang="0">
                      <a:pos x="728" y="1114"/>
                    </a:cxn>
                    <a:cxn ang="0">
                      <a:pos x="507" y="1199"/>
                    </a:cxn>
                    <a:cxn ang="0">
                      <a:pos x="357" y="1159"/>
                    </a:cxn>
                    <a:cxn ang="0">
                      <a:pos x="152" y="1120"/>
                    </a:cxn>
                    <a:cxn ang="0">
                      <a:pos x="110" y="1265"/>
                    </a:cxn>
                    <a:cxn ang="0">
                      <a:pos x="283" y="1447"/>
                    </a:cxn>
                    <a:cxn ang="0">
                      <a:pos x="615" y="1402"/>
                    </a:cxn>
                    <a:cxn ang="0">
                      <a:pos x="780" y="1539"/>
                    </a:cxn>
                    <a:cxn ang="0">
                      <a:pos x="1106" y="1266"/>
                    </a:cxn>
                    <a:cxn ang="0">
                      <a:pos x="1202" y="1136"/>
                    </a:cxn>
                    <a:cxn ang="0">
                      <a:pos x="1364" y="1018"/>
                    </a:cxn>
                    <a:cxn ang="0">
                      <a:pos x="1474" y="1036"/>
                    </a:cxn>
                    <a:cxn ang="0">
                      <a:pos x="1674" y="941"/>
                    </a:cxn>
                    <a:cxn ang="0">
                      <a:pos x="1610" y="776"/>
                    </a:cxn>
                    <a:cxn ang="0">
                      <a:pos x="1619" y="572"/>
                    </a:cxn>
                    <a:cxn ang="0">
                      <a:pos x="1729" y="156"/>
                    </a:cxn>
                    <a:cxn ang="0">
                      <a:pos x="1444" y="31"/>
                    </a:cxn>
                    <a:cxn ang="0">
                      <a:pos x="1539" y="161"/>
                    </a:cxn>
                    <a:cxn ang="0">
                      <a:pos x="1647" y="465"/>
                    </a:cxn>
                    <a:cxn ang="0">
                      <a:pos x="1576" y="696"/>
                    </a:cxn>
                    <a:cxn ang="0">
                      <a:pos x="1752" y="897"/>
                    </a:cxn>
                    <a:cxn ang="0">
                      <a:pos x="1480" y="1040"/>
                    </a:cxn>
                    <a:cxn ang="0">
                      <a:pos x="1387" y="1054"/>
                    </a:cxn>
                    <a:cxn ang="0">
                      <a:pos x="1226" y="1139"/>
                    </a:cxn>
                    <a:cxn ang="0">
                      <a:pos x="1107" y="1272"/>
                    </a:cxn>
                    <a:cxn ang="0">
                      <a:pos x="779" y="1546"/>
                    </a:cxn>
                    <a:cxn ang="0">
                      <a:pos x="590" y="1522"/>
                    </a:cxn>
                    <a:cxn ang="0">
                      <a:pos x="354" y="1453"/>
                    </a:cxn>
                    <a:cxn ang="0">
                      <a:pos x="88" y="1299"/>
                    </a:cxn>
                    <a:cxn ang="0">
                      <a:pos x="62" y="1100"/>
                    </a:cxn>
                    <a:cxn ang="0">
                      <a:pos x="238" y="1108"/>
                    </a:cxn>
                    <a:cxn ang="0">
                      <a:pos x="439" y="1173"/>
                    </a:cxn>
                    <a:cxn ang="0">
                      <a:pos x="605" y="1143"/>
                    </a:cxn>
                    <a:cxn ang="0">
                      <a:pos x="832" y="1094"/>
                    </a:cxn>
                    <a:cxn ang="0">
                      <a:pos x="914" y="1013"/>
                    </a:cxn>
                    <a:cxn ang="0">
                      <a:pos x="943" y="924"/>
                    </a:cxn>
                    <a:cxn ang="0">
                      <a:pos x="1077" y="860"/>
                    </a:cxn>
                    <a:cxn ang="0">
                      <a:pos x="1216" y="768"/>
                    </a:cxn>
                    <a:cxn ang="0">
                      <a:pos x="1309" y="656"/>
                    </a:cxn>
                    <a:cxn ang="0">
                      <a:pos x="1440" y="613"/>
                    </a:cxn>
                    <a:cxn ang="0">
                      <a:pos x="1295" y="559"/>
                    </a:cxn>
                    <a:cxn ang="0">
                      <a:pos x="1179" y="579"/>
                    </a:cxn>
                    <a:cxn ang="0">
                      <a:pos x="1180" y="449"/>
                    </a:cxn>
                    <a:cxn ang="0">
                      <a:pos x="1275" y="392"/>
                    </a:cxn>
                    <a:cxn ang="0">
                      <a:pos x="1347" y="294"/>
                    </a:cxn>
                    <a:cxn ang="0">
                      <a:pos x="1401" y="139"/>
                    </a:cxn>
                    <a:cxn ang="0">
                      <a:pos x="1359" y="61"/>
                    </a:cxn>
                  </a:cxnLst>
                  <a:rect l="0" t="0" r="r" b="b"/>
                  <a:pathLst>
                    <a:path w="1752" h="1576">
                      <a:moveTo>
                        <a:pt x="1328" y="655"/>
                      </a:moveTo>
                      <a:lnTo>
                        <a:pt x="1325" y="656"/>
                      </a:lnTo>
                      <a:lnTo>
                        <a:pt x="1328" y="655"/>
                      </a:lnTo>
                      <a:close/>
                      <a:moveTo>
                        <a:pt x="1424" y="6"/>
                      </a:moveTo>
                      <a:lnTo>
                        <a:pt x="1418" y="8"/>
                      </a:lnTo>
                      <a:lnTo>
                        <a:pt x="1410" y="9"/>
                      </a:lnTo>
                      <a:lnTo>
                        <a:pt x="1403" y="12"/>
                      </a:lnTo>
                      <a:lnTo>
                        <a:pt x="1393" y="20"/>
                      </a:lnTo>
                      <a:lnTo>
                        <a:pt x="1389" y="26"/>
                      </a:lnTo>
                      <a:lnTo>
                        <a:pt x="1389" y="27"/>
                      </a:lnTo>
                      <a:lnTo>
                        <a:pt x="1382" y="34"/>
                      </a:lnTo>
                      <a:lnTo>
                        <a:pt x="1376" y="45"/>
                      </a:lnTo>
                      <a:lnTo>
                        <a:pt x="1377" y="44"/>
                      </a:lnTo>
                      <a:lnTo>
                        <a:pt x="1372" y="51"/>
                      </a:lnTo>
                      <a:lnTo>
                        <a:pt x="1367" y="57"/>
                      </a:lnTo>
                      <a:lnTo>
                        <a:pt x="1365" y="63"/>
                      </a:lnTo>
                      <a:lnTo>
                        <a:pt x="1364" y="64"/>
                      </a:lnTo>
                      <a:lnTo>
                        <a:pt x="1364" y="66"/>
                      </a:lnTo>
                      <a:lnTo>
                        <a:pt x="1363" y="69"/>
                      </a:lnTo>
                      <a:lnTo>
                        <a:pt x="1361" y="75"/>
                      </a:lnTo>
                      <a:lnTo>
                        <a:pt x="1363" y="80"/>
                      </a:lnTo>
                      <a:lnTo>
                        <a:pt x="1365" y="83"/>
                      </a:lnTo>
                      <a:lnTo>
                        <a:pt x="1370" y="84"/>
                      </a:lnTo>
                      <a:lnTo>
                        <a:pt x="1382" y="81"/>
                      </a:lnTo>
                      <a:lnTo>
                        <a:pt x="1389" y="79"/>
                      </a:lnTo>
                      <a:lnTo>
                        <a:pt x="1394" y="78"/>
                      </a:lnTo>
                      <a:lnTo>
                        <a:pt x="1394" y="77"/>
                      </a:lnTo>
                      <a:lnTo>
                        <a:pt x="1396" y="78"/>
                      </a:lnTo>
                      <a:lnTo>
                        <a:pt x="1400" y="80"/>
                      </a:lnTo>
                      <a:lnTo>
                        <a:pt x="1400" y="81"/>
                      </a:lnTo>
                      <a:lnTo>
                        <a:pt x="1404" y="89"/>
                      </a:lnTo>
                      <a:lnTo>
                        <a:pt x="1405" y="90"/>
                      </a:lnTo>
                      <a:lnTo>
                        <a:pt x="1407" y="101"/>
                      </a:lnTo>
                      <a:lnTo>
                        <a:pt x="1407" y="142"/>
                      </a:lnTo>
                      <a:lnTo>
                        <a:pt x="1404" y="150"/>
                      </a:lnTo>
                      <a:lnTo>
                        <a:pt x="1404" y="149"/>
                      </a:lnTo>
                      <a:lnTo>
                        <a:pt x="1403" y="152"/>
                      </a:lnTo>
                      <a:lnTo>
                        <a:pt x="1396" y="161"/>
                      </a:lnTo>
                      <a:lnTo>
                        <a:pt x="1390" y="167"/>
                      </a:lnTo>
                      <a:lnTo>
                        <a:pt x="1386" y="173"/>
                      </a:lnTo>
                      <a:lnTo>
                        <a:pt x="1383" y="178"/>
                      </a:lnTo>
                      <a:lnTo>
                        <a:pt x="1382" y="183"/>
                      </a:lnTo>
                      <a:lnTo>
                        <a:pt x="1378" y="193"/>
                      </a:lnTo>
                      <a:lnTo>
                        <a:pt x="1373" y="210"/>
                      </a:lnTo>
                      <a:lnTo>
                        <a:pt x="1372" y="224"/>
                      </a:lnTo>
                      <a:lnTo>
                        <a:pt x="1371" y="225"/>
                      </a:lnTo>
                      <a:lnTo>
                        <a:pt x="1372" y="225"/>
                      </a:lnTo>
                      <a:lnTo>
                        <a:pt x="1369" y="240"/>
                      </a:lnTo>
                      <a:lnTo>
                        <a:pt x="1366" y="248"/>
                      </a:lnTo>
                      <a:lnTo>
                        <a:pt x="1364" y="258"/>
                      </a:lnTo>
                      <a:lnTo>
                        <a:pt x="1359" y="269"/>
                      </a:lnTo>
                      <a:lnTo>
                        <a:pt x="1355" y="280"/>
                      </a:lnTo>
                      <a:lnTo>
                        <a:pt x="1354" y="288"/>
                      </a:lnTo>
                      <a:lnTo>
                        <a:pt x="1353" y="294"/>
                      </a:lnTo>
                      <a:lnTo>
                        <a:pt x="1354" y="302"/>
                      </a:lnTo>
                      <a:lnTo>
                        <a:pt x="1357" y="310"/>
                      </a:lnTo>
                      <a:lnTo>
                        <a:pt x="1359" y="320"/>
                      </a:lnTo>
                      <a:lnTo>
                        <a:pt x="1359" y="321"/>
                      </a:lnTo>
                      <a:lnTo>
                        <a:pt x="1358" y="329"/>
                      </a:lnTo>
                      <a:lnTo>
                        <a:pt x="1357" y="331"/>
                      </a:lnTo>
                      <a:lnTo>
                        <a:pt x="1353" y="337"/>
                      </a:lnTo>
                      <a:lnTo>
                        <a:pt x="1347" y="340"/>
                      </a:lnTo>
                      <a:lnTo>
                        <a:pt x="1346" y="340"/>
                      </a:lnTo>
                      <a:lnTo>
                        <a:pt x="1346" y="342"/>
                      </a:lnTo>
                      <a:lnTo>
                        <a:pt x="1337" y="344"/>
                      </a:lnTo>
                      <a:lnTo>
                        <a:pt x="1330" y="345"/>
                      </a:lnTo>
                      <a:lnTo>
                        <a:pt x="1321" y="348"/>
                      </a:lnTo>
                      <a:lnTo>
                        <a:pt x="1315" y="351"/>
                      </a:lnTo>
                      <a:lnTo>
                        <a:pt x="1305" y="365"/>
                      </a:lnTo>
                      <a:lnTo>
                        <a:pt x="1285" y="394"/>
                      </a:lnTo>
                      <a:lnTo>
                        <a:pt x="1279" y="397"/>
                      </a:lnTo>
                      <a:lnTo>
                        <a:pt x="1278" y="398"/>
                      </a:lnTo>
                      <a:lnTo>
                        <a:pt x="1269" y="398"/>
                      </a:lnTo>
                      <a:lnTo>
                        <a:pt x="1261" y="396"/>
                      </a:lnTo>
                      <a:lnTo>
                        <a:pt x="1259" y="395"/>
                      </a:lnTo>
                      <a:lnTo>
                        <a:pt x="1260" y="396"/>
                      </a:lnTo>
                      <a:lnTo>
                        <a:pt x="1243" y="389"/>
                      </a:lnTo>
                      <a:lnTo>
                        <a:pt x="1236" y="386"/>
                      </a:lnTo>
                      <a:lnTo>
                        <a:pt x="1225" y="385"/>
                      </a:lnTo>
                      <a:lnTo>
                        <a:pt x="1215" y="386"/>
                      </a:lnTo>
                      <a:lnTo>
                        <a:pt x="1209" y="390"/>
                      </a:lnTo>
                      <a:lnTo>
                        <a:pt x="1205" y="395"/>
                      </a:lnTo>
                      <a:lnTo>
                        <a:pt x="1203" y="406"/>
                      </a:lnTo>
                      <a:lnTo>
                        <a:pt x="1198" y="420"/>
                      </a:lnTo>
                      <a:lnTo>
                        <a:pt x="1192" y="436"/>
                      </a:lnTo>
                      <a:lnTo>
                        <a:pt x="1186" y="451"/>
                      </a:lnTo>
                      <a:lnTo>
                        <a:pt x="1181" y="466"/>
                      </a:lnTo>
                      <a:lnTo>
                        <a:pt x="1177" y="484"/>
                      </a:lnTo>
                      <a:lnTo>
                        <a:pt x="1175" y="517"/>
                      </a:lnTo>
                      <a:lnTo>
                        <a:pt x="1174" y="518"/>
                      </a:lnTo>
                      <a:lnTo>
                        <a:pt x="1175" y="518"/>
                      </a:lnTo>
                      <a:lnTo>
                        <a:pt x="1173" y="527"/>
                      </a:lnTo>
                      <a:lnTo>
                        <a:pt x="1171" y="527"/>
                      </a:lnTo>
                      <a:lnTo>
                        <a:pt x="1171" y="528"/>
                      </a:lnTo>
                      <a:lnTo>
                        <a:pt x="1168" y="534"/>
                      </a:lnTo>
                      <a:lnTo>
                        <a:pt x="1164" y="539"/>
                      </a:lnTo>
                      <a:lnTo>
                        <a:pt x="1160" y="542"/>
                      </a:lnTo>
                      <a:lnTo>
                        <a:pt x="1159" y="549"/>
                      </a:lnTo>
                      <a:lnTo>
                        <a:pt x="1163" y="557"/>
                      </a:lnTo>
                      <a:lnTo>
                        <a:pt x="1162" y="557"/>
                      </a:lnTo>
                      <a:lnTo>
                        <a:pt x="1170" y="565"/>
                      </a:lnTo>
                      <a:lnTo>
                        <a:pt x="1181" y="573"/>
                      </a:lnTo>
                      <a:lnTo>
                        <a:pt x="1193" y="579"/>
                      </a:lnTo>
                      <a:lnTo>
                        <a:pt x="1198" y="579"/>
                      </a:lnTo>
                      <a:lnTo>
                        <a:pt x="1204" y="575"/>
                      </a:lnTo>
                      <a:lnTo>
                        <a:pt x="1209" y="570"/>
                      </a:lnTo>
                      <a:lnTo>
                        <a:pt x="1215" y="562"/>
                      </a:lnTo>
                      <a:lnTo>
                        <a:pt x="1220" y="556"/>
                      </a:lnTo>
                      <a:lnTo>
                        <a:pt x="1220" y="555"/>
                      </a:lnTo>
                      <a:lnTo>
                        <a:pt x="1221" y="555"/>
                      </a:lnTo>
                      <a:lnTo>
                        <a:pt x="1227" y="551"/>
                      </a:lnTo>
                      <a:lnTo>
                        <a:pt x="1228" y="551"/>
                      </a:lnTo>
                      <a:lnTo>
                        <a:pt x="1236" y="550"/>
                      </a:lnTo>
                      <a:lnTo>
                        <a:pt x="1236" y="549"/>
                      </a:lnTo>
                      <a:lnTo>
                        <a:pt x="1237" y="550"/>
                      </a:lnTo>
                      <a:lnTo>
                        <a:pt x="1248" y="552"/>
                      </a:lnTo>
                      <a:lnTo>
                        <a:pt x="1259" y="556"/>
                      </a:lnTo>
                      <a:lnTo>
                        <a:pt x="1268" y="559"/>
                      </a:lnTo>
                      <a:lnTo>
                        <a:pt x="1277" y="561"/>
                      </a:lnTo>
                      <a:lnTo>
                        <a:pt x="1283" y="559"/>
                      </a:lnTo>
                      <a:lnTo>
                        <a:pt x="1292" y="555"/>
                      </a:lnTo>
                      <a:lnTo>
                        <a:pt x="1298" y="547"/>
                      </a:lnTo>
                      <a:lnTo>
                        <a:pt x="1306" y="538"/>
                      </a:lnTo>
                      <a:lnTo>
                        <a:pt x="1315" y="528"/>
                      </a:lnTo>
                      <a:lnTo>
                        <a:pt x="1324" y="524"/>
                      </a:lnTo>
                      <a:lnTo>
                        <a:pt x="1325" y="523"/>
                      </a:lnTo>
                      <a:lnTo>
                        <a:pt x="1326" y="524"/>
                      </a:lnTo>
                      <a:lnTo>
                        <a:pt x="1332" y="526"/>
                      </a:lnTo>
                      <a:lnTo>
                        <a:pt x="1340" y="528"/>
                      </a:lnTo>
                      <a:lnTo>
                        <a:pt x="1354" y="535"/>
                      </a:lnTo>
                      <a:lnTo>
                        <a:pt x="1373" y="541"/>
                      </a:lnTo>
                      <a:lnTo>
                        <a:pt x="1375" y="541"/>
                      </a:lnTo>
                      <a:lnTo>
                        <a:pt x="1394" y="555"/>
                      </a:lnTo>
                      <a:lnTo>
                        <a:pt x="1403" y="562"/>
                      </a:lnTo>
                      <a:lnTo>
                        <a:pt x="1412" y="570"/>
                      </a:lnTo>
                      <a:lnTo>
                        <a:pt x="1422" y="580"/>
                      </a:lnTo>
                      <a:lnTo>
                        <a:pt x="1422" y="581"/>
                      </a:lnTo>
                      <a:lnTo>
                        <a:pt x="1432" y="592"/>
                      </a:lnTo>
                      <a:lnTo>
                        <a:pt x="1439" y="602"/>
                      </a:lnTo>
                      <a:lnTo>
                        <a:pt x="1445" y="609"/>
                      </a:lnTo>
                      <a:lnTo>
                        <a:pt x="1446" y="609"/>
                      </a:lnTo>
                      <a:lnTo>
                        <a:pt x="1450" y="619"/>
                      </a:lnTo>
                      <a:lnTo>
                        <a:pt x="1450" y="626"/>
                      </a:lnTo>
                      <a:lnTo>
                        <a:pt x="1449" y="627"/>
                      </a:lnTo>
                      <a:lnTo>
                        <a:pt x="1444" y="637"/>
                      </a:lnTo>
                      <a:lnTo>
                        <a:pt x="1445" y="636"/>
                      </a:lnTo>
                      <a:lnTo>
                        <a:pt x="1440" y="643"/>
                      </a:lnTo>
                      <a:lnTo>
                        <a:pt x="1434" y="647"/>
                      </a:lnTo>
                      <a:lnTo>
                        <a:pt x="1433" y="648"/>
                      </a:lnTo>
                      <a:lnTo>
                        <a:pt x="1423" y="648"/>
                      </a:lnTo>
                      <a:lnTo>
                        <a:pt x="1413" y="645"/>
                      </a:lnTo>
                      <a:lnTo>
                        <a:pt x="1401" y="643"/>
                      </a:lnTo>
                      <a:lnTo>
                        <a:pt x="1389" y="639"/>
                      </a:lnTo>
                      <a:lnTo>
                        <a:pt x="1377" y="638"/>
                      </a:lnTo>
                      <a:lnTo>
                        <a:pt x="1365" y="639"/>
                      </a:lnTo>
                      <a:lnTo>
                        <a:pt x="1352" y="643"/>
                      </a:lnTo>
                      <a:lnTo>
                        <a:pt x="1340" y="648"/>
                      </a:lnTo>
                      <a:lnTo>
                        <a:pt x="1329" y="654"/>
                      </a:lnTo>
                      <a:lnTo>
                        <a:pt x="1325" y="656"/>
                      </a:lnTo>
                      <a:lnTo>
                        <a:pt x="1318" y="660"/>
                      </a:lnTo>
                      <a:lnTo>
                        <a:pt x="1311" y="662"/>
                      </a:lnTo>
                      <a:lnTo>
                        <a:pt x="1305" y="666"/>
                      </a:lnTo>
                      <a:lnTo>
                        <a:pt x="1300" y="671"/>
                      </a:lnTo>
                      <a:lnTo>
                        <a:pt x="1296" y="677"/>
                      </a:lnTo>
                      <a:lnTo>
                        <a:pt x="1290" y="682"/>
                      </a:lnTo>
                      <a:lnTo>
                        <a:pt x="1289" y="683"/>
                      </a:lnTo>
                      <a:lnTo>
                        <a:pt x="1282" y="687"/>
                      </a:lnTo>
                      <a:lnTo>
                        <a:pt x="1267" y="691"/>
                      </a:lnTo>
                      <a:lnTo>
                        <a:pt x="1256" y="700"/>
                      </a:lnTo>
                      <a:lnTo>
                        <a:pt x="1246" y="708"/>
                      </a:lnTo>
                      <a:lnTo>
                        <a:pt x="1242" y="719"/>
                      </a:lnTo>
                      <a:lnTo>
                        <a:pt x="1238" y="730"/>
                      </a:lnTo>
                      <a:lnTo>
                        <a:pt x="1236" y="743"/>
                      </a:lnTo>
                      <a:lnTo>
                        <a:pt x="1234" y="754"/>
                      </a:lnTo>
                      <a:lnTo>
                        <a:pt x="1233" y="754"/>
                      </a:lnTo>
                      <a:lnTo>
                        <a:pt x="1233" y="756"/>
                      </a:lnTo>
                      <a:lnTo>
                        <a:pt x="1228" y="763"/>
                      </a:lnTo>
                      <a:lnTo>
                        <a:pt x="1221" y="771"/>
                      </a:lnTo>
                      <a:lnTo>
                        <a:pt x="1211" y="781"/>
                      </a:lnTo>
                      <a:lnTo>
                        <a:pt x="1204" y="787"/>
                      </a:lnTo>
                      <a:lnTo>
                        <a:pt x="1198" y="792"/>
                      </a:lnTo>
                      <a:lnTo>
                        <a:pt x="1197" y="793"/>
                      </a:lnTo>
                      <a:lnTo>
                        <a:pt x="1191" y="795"/>
                      </a:lnTo>
                      <a:lnTo>
                        <a:pt x="1191" y="794"/>
                      </a:lnTo>
                      <a:lnTo>
                        <a:pt x="1190" y="795"/>
                      </a:lnTo>
                      <a:lnTo>
                        <a:pt x="1180" y="797"/>
                      </a:lnTo>
                      <a:lnTo>
                        <a:pt x="1168" y="798"/>
                      </a:lnTo>
                      <a:lnTo>
                        <a:pt x="1154" y="799"/>
                      </a:lnTo>
                      <a:lnTo>
                        <a:pt x="1146" y="800"/>
                      </a:lnTo>
                      <a:lnTo>
                        <a:pt x="1137" y="803"/>
                      </a:lnTo>
                      <a:lnTo>
                        <a:pt x="1130" y="806"/>
                      </a:lnTo>
                      <a:lnTo>
                        <a:pt x="1123" y="814"/>
                      </a:lnTo>
                      <a:lnTo>
                        <a:pt x="1114" y="825"/>
                      </a:lnTo>
                      <a:lnTo>
                        <a:pt x="1107" y="837"/>
                      </a:lnTo>
                      <a:lnTo>
                        <a:pt x="1100" y="848"/>
                      </a:lnTo>
                      <a:lnTo>
                        <a:pt x="1094" y="856"/>
                      </a:lnTo>
                      <a:lnTo>
                        <a:pt x="1088" y="862"/>
                      </a:lnTo>
                      <a:lnTo>
                        <a:pt x="1087" y="862"/>
                      </a:lnTo>
                      <a:lnTo>
                        <a:pt x="1087" y="863"/>
                      </a:lnTo>
                      <a:lnTo>
                        <a:pt x="1078" y="866"/>
                      </a:lnTo>
                      <a:lnTo>
                        <a:pt x="1059" y="866"/>
                      </a:lnTo>
                      <a:lnTo>
                        <a:pt x="1047" y="867"/>
                      </a:lnTo>
                      <a:lnTo>
                        <a:pt x="1033" y="866"/>
                      </a:lnTo>
                      <a:lnTo>
                        <a:pt x="1019" y="862"/>
                      </a:lnTo>
                      <a:lnTo>
                        <a:pt x="1006" y="857"/>
                      </a:lnTo>
                      <a:lnTo>
                        <a:pt x="1003" y="856"/>
                      </a:lnTo>
                      <a:lnTo>
                        <a:pt x="1004" y="857"/>
                      </a:lnTo>
                      <a:lnTo>
                        <a:pt x="992" y="851"/>
                      </a:lnTo>
                      <a:lnTo>
                        <a:pt x="984" y="849"/>
                      </a:lnTo>
                      <a:lnTo>
                        <a:pt x="974" y="851"/>
                      </a:lnTo>
                      <a:lnTo>
                        <a:pt x="964" y="855"/>
                      </a:lnTo>
                      <a:lnTo>
                        <a:pt x="958" y="861"/>
                      </a:lnTo>
                      <a:lnTo>
                        <a:pt x="955" y="872"/>
                      </a:lnTo>
                      <a:lnTo>
                        <a:pt x="951" y="884"/>
                      </a:lnTo>
                      <a:lnTo>
                        <a:pt x="949" y="898"/>
                      </a:lnTo>
                      <a:lnTo>
                        <a:pt x="949" y="923"/>
                      </a:lnTo>
                      <a:lnTo>
                        <a:pt x="952" y="931"/>
                      </a:lnTo>
                      <a:lnTo>
                        <a:pt x="960" y="941"/>
                      </a:lnTo>
                      <a:lnTo>
                        <a:pt x="968" y="949"/>
                      </a:lnTo>
                      <a:lnTo>
                        <a:pt x="977" y="956"/>
                      </a:lnTo>
                      <a:lnTo>
                        <a:pt x="977" y="958"/>
                      </a:lnTo>
                      <a:lnTo>
                        <a:pt x="983" y="966"/>
                      </a:lnTo>
                      <a:lnTo>
                        <a:pt x="984" y="966"/>
                      </a:lnTo>
                      <a:lnTo>
                        <a:pt x="984" y="975"/>
                      </a:lnTo>
                      <a:lnTo>
                        <a:pt x="983" y="976"/>
                      </a:lnTo>
                      <a:lnTo>
                        <a:pt x="979" y="981"/>
                      </a:lnTo>
                      <a:lnTo>
                        <a:pt x="972" y="985"/>
                      </a:lnTo>
                      <a:lnTo>
                        <a:pt x="966" y="989"/>
                      </a:lnTo>
                      <a:lnTo>
                        <a:pt x="963" y="990"/>
                      </a:lnTo>
                      <a:lnTo>
                        <a:pt x="964" y="990"/>
                      </a:lnTo>
                      <a:lnTo>
                        <a:pt x="956" y="994"/>
                      </a:lnTo>
                      <a:lnTo>
                        <a:pt x="952" y="996"/>
                      </a:lnTo>
                      <a:lnTo>
                        <a:pt x="951" y="998"/>
                      </a:lnTo>
                      <a:lnTo>
                        <a:pt x="946" y="1000"/>
                      </a:lnTo>
                      <a:lnTo>
                        <a:pt x="943" y="1004"/>
                      </a:lnTo>
                      <a:lnTo>
                        <a:pt x="935" y="1007"/>
                      </a:lnTo>
                      <a:lnTo>
                        <a:pt x="917" y="1018"/>
                      </a:lnTo>
                      <a:lnTo>
                        <a:pt x="908" y="1024"/>
                      </a:lnTo>
                      <a:lnTo>
                        <a:pt x="903" y="1030"/>
                      </a:lnTo>
                      <a:lnTo>
                        <a:pt x="900" y="1038"/>
                      </a:lnTo>
                      <a:lnTo>
                        <a:pt x="897" y="1046"/>
                      </a:lnTo>
                      <a:lnTo>
                        <a:pt x="894" y="1056"/>
                      </a:lnTo>
                      <a:lnTo>
                        <a:pt x="894" y="1054"/>
                      </a:lnTo>
                      <a:lnTo>
                        <a:pt x="893" y="1056"/>
                      </a:lnTo>
                      <a:lnTo>
                        <a:pt x="887" y="1067"/>
                      </a:lnTo>
                      <a:lnTo>
                        <a:pt x="886" y="1068"/>
                      </a:lnTo>
                      <a:lnTo>
                        <a:pt x="887" y="1068"/>
                      </a:lnTo>
                      <a:lnTo>
                        <a:pt x="877" y="1074"/>
                      </a:lnTo>
                      <a:lnTo>
                        <a:pt x="875" y="1075"/>
                      </a:lnTo>
                      <a:lnTo>
                        <a:pt x="876" y="1075"/>
                      </a:lnTo>
                      <a:lnTo>
                        <a:pt x="866" y="1080"/>
                      </a:lnTo>
                      <a:lnTo>
                        <a:pt x="866" y="1079"/>
                      </a:lnTo>
                      <a:lnTo>
                        <a:pt x="865" y="1080"/>
                      </a:lnTo>
                      <a:lnTo>
                        <a:pt x="857" y="1081"/>
                      </a:lnTo>
                      <a:lnTo>
                        <a:pt x="849" y="1085"/>
                      </a:lnTo>
                      <a:lnTo>
                        <a:pt x="845" y="1090"/>
                      </a:lnTo>
                      <a:lnTo>
                        <a:pt x="841" y="1094"/>
                      </a:lnTo>
                      <a:lnTo>
                        <a:pt x="836" y="1099"/>
                      </a:lnTo>
                      <a:lnTo>
                        <a:pt x="835" y="1099"/>
                      </a:lnTo>
                      <a:lnTo>
                        <a:pt x="835" y="1100"/>
                      </a:lnTo>
                      <a:lnTo>
                        <a:pt x="828" y="1103"/>
                      </a:lnTo>
                      <a:lnTo>
                        <a:pt x="816" y="1107"/>
                      </a:lnTo>
                      <a:lnTo>
                        <a:pt x="801" y="1110"/>
                      </a:lnTo>
                      <a:lnTo>
                        <a:pt x="801" y="1109"/>
                      </a:lnTo>
                      <a:lnTo>
                        <a:pt x="800" y="1110"/>
                      </a:lnTo>
                      <a:lnTo>
                        <a:pt x="782" y="1111"/>
                      </a:lnTo>
                      <a:lnTo>
                        <a:pt x="757" y="1114"/>
                      </a:lnTo>
                      <a:lnTo>
                        <a:pt x="743" y="1115"/>
                      </a:lnTo>
                      <a:lnTo>
                        <a:pt x="731" y="1115"/>
                      </a:lnTo>
                      <a:lnTo>
                        <a:pt x="728" y="1114"/>
                      </a:lnTo>
                      <a:lnTo>
                        <a:pt x="725" y="1113"/>
                      </a:lnTo>
                      <a:lnTo>
                        <a:pt x="719" y="1113"/>
                      </a:lnTo>
                      <a:lnTo>
                        <a:pt x="709" y="1114"/>
                      </a:lnTo>
                      <a:lnTo>
                        <a:pt x="686" y="1119"/>
                      </a:lnTo>
                      <a:lnTo>
                        <a:pt x="664" y="1125"/>
                      </a:lnTo>
                      <a:lnTo>
                        <a:pt x="641" y="1133"/>
                      </a:lnTo>
                      <a:lnTo>
                        <a:pt x="623" y="1142"/>
                      </a:lnTo>
                      <a:lnTo>
                        <a:pt x="607" y="1149"/>
                      </a:lnTo>
                      <a:lnTo>
                        <a:pt x="590" y="1156"/>
                      </a:lnTo>
                      <a:lnTo>
                        <a:pt x="575" y="1163"/>
                      </a:lnTo>
                      <a:lnTo>
                        <a:pt x="563" y="1171"/>
                      </a:lnTo>
                      <a:lnTo>
                        <a:pt x="550" y="1182"/>
                      </a:lnTo>
                      <a:lnTo>
                        <a:pt x="538" y="1190"/>
                      </a:lnTo>
                      <a:lnTo>
                        <a:pt x="530" y="1196"/>
                      </a:lnTo>
                      <a:lnTo>
                        <a:pt x="529" y="1196"/>
                      </a:lnTo>
                      <a:lnTo>
                        <a:pt x="527" y="1197"/>
                      </a:lnTo>
                      <a:lnTo>
                        <a:pt x="517" y="1199"/>
                      </a:lnTo>
                      <a:lnTo>
                        <a:pt x="507" y="1199"/>
                      </a:lnTo>
                      <a:lnTo>
                        <a:pt x="500" y="1196"/>
                      </a:lnTo>
                      <a:lnTo>
                        <a:pt x="494" y="1190"/>
                      </a:lnTo>
                      <a:lnTo>
                        <a:pt x="488" y="1185"/>
                      </a:lnTo>
                      <a:lnTo>
                        <a:pt x="483" y="1182"/>
                      </a:lnTo>
                      <a:lnTo>
                        <a:pt x="483" y="1183"/>
                      </a:lnTo>
                      <a:lnTo>
                        <a:pt x="477" y="1180"/>
                      </a:lnTo>
                      <a:lnTo>
                        <a:pt x="468" y="1179"/>
                      </a:lnTo>
                      <a:lnTo>
                        <a:pt x="439" y="1179"/>
                      </a:lnTo>
                      <a:lnTo>
                        <a:pt x="425" y="1178"/>
                      </a:lnTo>
                      <a:lnTo>
                        <a:pt x="409" y="1177"/>
                      </a:lnTo>
                      <a:lnTo>
                        <a:pt x="396" y="1174"/>
                      </a:lnTo>
                      <a:lnTo>
                        <a:pt x="380" y="1169"/>
                      </a:lnTo>
                      <a:lnTo>
                        <a:pt x="376" y="1168"/>
                      </a:lnTo>
                      <a:lnTo>
                        <a:pt x="379" y="1169"/>
                      </a:lnTo>
                      <a:lnTo>
                        <a:pt x="367" y="1165"/>
                      </a:lnTo>
                      <a:lnTo>
                        <a:pt x="370" y="1166"/>
                      </a:lnTo>
                      <a:lnTo>
                        <a:pt x="367" y="1163"/>
                      </a:lnTo>
                      <a:lnTo>
                        <a:pt x="357" y="1159"/>
                      </a:lnTo>
                      <a:lnTo>
                        <a:pt x="346" y="1155"/>
                      </a:lnTo>
                      <a:lnTo>
                        <a:pt x="336" y="1151"/>
                      </a:lnTo>
                      <a:lnTo>
                        <a:pt x="335" y="1150"/>
                      </a:lnTo>
                      <a:lnTo>
                        <a:pt x="324" y="1142"/>
                      </a:lnTo>
                      <a:lnTo>
                        <a:pt x="316" y="1134"/>
                      </a:lnTo>
                      <a:lnTo>
                        <a:pt x="307" y="1126"/>
                      </a:lnTo>
                      <a:lnTo>
                        <a:pt x="301" y="1122"/>
                      </a:lnTo>
                      <a:lnTo>
                        <a:pt x="291" y="1120"/>
                      </a:lnTo>
                      <a:lnTo>
                        <a:pt x="278" y="1119"/>
                      </a:lnTo>
                      <a:lnTo>
                        <a:pt x="268" y="1119"/>
                      </a:lnTo>
                      <a:lnTo>
                        <a:pt x="254" y="1116"/>
                      </a:lnTo>
                      <a:lnTo>
                        <a:pt x="237" y="1114"/>
                      </a:lnTo>
                      <a:lnTo>
                        <a:pt x="208" y="1109"/>
                      </a:lnTo>
                      <a:lnTo>
                        <a:pt x="198" y="1107"/>
                      </a:lnTo>
                      <a:lnTo>
                        <a:pt x="184" y="1109"/>
                      </a:lnTo>
                      <a:lnTo>
                        <a:pt x="177" y="1111"/>
                      </a:lnTo>
                      <a:lnTo>
                        <a:pt x="168" y="1115"/>
                      </a:lnTo>
                      <a:lnTo>
                        <a:pt x="152" y="1120"/>
                      </a:lnTo>
                      <a:lnTo>
                        <a:pt x="132" y="1120"/>
                      </a:lnTo>
                      <a:lnTo>
                        <a:pt x="112" y="1115"/>
                      </a:lnTo>
                      <a:lnTo>
                        <a:pt x="104" y="1113"/>
                      </a:lnTo>
                      <a:lnTo>
                        <a:pt x="92" y="1111"/>
                      </a:lnTo>
                      <a:lnTo>
                        <a:pt x="76" y="1109"/>
                      </a:lnTo>
                      <a:lnTo>
                        <a:pt x="62" y="1107"/>
                      </a:lnTo>
                      <a:lnTo>
                        <a:pt x="45" y="1105"/>
                      </a:lnTo>
                      <a:lnTo>
                        <a:pt x="30" y="1103"/>
                      </a:lnTo>
                      <a:lnTo>
                        <a:pt x="19" y="1102"/>
                      </a:lnTo>
                      <a:lnTo>
                        <a:pt x="12" y="1102"/>
                      </a:lnTo>
                      <a:lnTo>
                        <a:pt x="17" y="1163"/>
                      </a:lnTo>
                      <a:lnTo>
                        <a:pt x="17" y="1165"/>
                      </a:lnTo>
                      <a:lnTo>
                        <a:pt x="7" y="1195"/>
                      </a:lnTo>
                      <a:lnTo>
                        <a:pt x="24" y="1246"/>
                      </a:lnTo>
                      <a:lnTo>
                        <a:pt x="63" y="1292"/>
                      </a:lnTo>
                      <a:lnTo>
                        <a:pt x="85" y="1294"/>
                      </a:lnTo>
                      <a:lnTo>
                        <a:pt x="109" y="1266"/>
                      </a:lnTo>
                      <a:lnTo>
                        <a:pt x="110" y="1265"/>
                      </a:lnTo>
                      <a:lnTo>
                        <a:pt x="111" y="1265"/>
                      </a:lnTo>
                      <a:lnTo>
                        <a:pt x="161" y="1259"/>
                      </a:lnTo>
                      <a:lnTo>
                        <a:pt x="161" y="1258"/>
                      </a:lnTo>
                      <a:lnTo>
                        <a:pt x="162" y="1259"/>
                      </a:lnTo>
                      <a:lnTo>
                        <a:pt x="204" y="1274"/>
                      </a:lnTo>
                      <a:lnTo>
                        <a:pt x="206" y="1274"/>
                      </a:lnTo>
                      <a:lnTo>
                        <a:pt x="207" y="1276"/>
                      </a:lnTo>
                      <a:lnTo>
                        <a:pt x="218" y="1312"/>
                      </a:lnTo>
                      <a:lnTo>
                        <a:pt x="218" y="1315"/>
                      </a:lnTo>
                      <a:lnTo>
                        <a:pt x="215" y="1316"/>
                      </a:lnTo>
                      <a:lnTo>
                        <a:pt x="191" y="1322"/>
                      </a:lnTo>
                      <a:lnTo>
                        <a:pt x="168" y="1356"/>
                      </a:lnTo>
                      <a:lnTo>
                        <a:pt x="207" y="1389"/>
                      </a:lnTo>
                      <a:lnTo>
                        <a:pt x="239" y="1391"/>
                      </a:lnTo>
                      <a:lnTo>
                        <a:pt x="243" y="1391"/>
                      </a:lnTo>
                      <a:lnTo>
                        <a:pt x="243" y="1393"/>
                      </a:lnTo>
                      <a:lnTo>
                        <a:pt x="241" y="1425"/>
                      </a:lnTo>
                      <a:lnTo>
                        <a:pt x="283" y="1447"/>
                      </a:lnTo>
                      <a:lnTo>
                        <a:pt x="351" y="1447"/>
                      </a:lnTo>
                      <a:lnTo>
                        <a:pt x="403" y="1396"/>
                      </a:lnTo>
                      <a:lnTo>
                        <a:pt x="446" y="1396"/>
                      </a:lnTo>
                      <a:lnTo>
                        <a:pt x="471" y="1416"/>
                      </a:lnTo>
                      <a:lnTo>
                        <a:pt x="472" y="1418"/>
                      </a:lnTo>
                      <a:lnTo>
                        <a:pt x="472" y="1477"/>
                      </a:lnTo>
                      <a:lnTo>
                        <a:pt x="469" y="1478"/>
                      </a:lnTo>
                      <a:lnTo>
                        <a:pt x="442" y="1493"/>
                      </a:lnTo>
                      <a:lnTo>
                        <a:pt x="438" y="1540"/>
                      </a:lnTo>
                      <a:lnTo>
                        <a:pt x="467" y="1568"/>
                      </a:lnTo>
                      <a:lnTo>
                        <a:pt x="501" y="1570"/>
                      </a:lnTo>
                      <a:lnTo>
                        <a:pt x="561" y="1546"/>
                      </a:lnTo>
                      <a:lnTo>
                        <a:pt x="586" y="1518"/>
                      </a:lnTo>
                      <a:lnTo>
                        <a:pt x="594" y="1447"/>
                      </a:lnTo>
                      <a:lnTo>
                        <a:pt x="594" y="1445"/>
                      </a:lnTo>
                      <a:lnTo>
                        <a:pt x="612" y="1403"/>
                      </a:lnTo>
                      <a:lnTo>
                        <a:pt x="612" y="1402"/>
                      </a:lnTo>
                      <a:lnTo>
                        <a:pt x="615" y="1402"/>
                      </a:lnTo>
                      <a:lnTo>
                        <a:pt x="650" y="1392"/>
                      </a:lnTo>
                      <a:lnTo>
                        <a:pt x="651" y="1391"/>
                      </a:lnTo>
                      <a:lnTo>
                        <a:pt x="652" y="1393"/>
                      </a:lnTo>
                      <a:lnTo>
                        <a:pt x="669" y="1419"/>
                      </a:lnTo>
                      <a:lnTo>
                        <a:pt x="670" y="1420"/>
                      </a:lnTo>
                      <a:lnTo>
                        <a:pt x="670" y="1421"/>
                      </a:lnTo>
                      <a:lnTo>
                        <a:pt x="663" y="1447"/>
                      </a:lnTo>
                      <a:lnTo>
                        <a:pt x="663" y="1444"/>
                      </a:lnTo>
                      <a:lnTo>
                        <a:pt x="662" y="1447"/>
                      </a:lnTo>
                      <a:lnTo>
                        <a:pt x="642" y="1484"/>
                      </a:lnTo>
                      <a:lnTo>
                        <a:pt x="664" y="1504"/>
                      </a:lnTo>
                      <a:lnTo>
                        <a:pt x="693" y="1505"/>
                      </a:lnTo>
                      <a:lnTo>
                        <a:pt x="695" y="1505"/>
                      </a:lnTo>
                      <a:lnTo>
                        <a:pt x="696" y="1506"/>
                      </a:lnTo>
                      <a:lnTo>
                        <a:pt x="716" y="1533"/>
                      </a:lnTo>
                      <a:lnTo>
                        <a:pt x="764" y="1524"/>
                      </a:lnTo>
                      <a:lnTo>
                        <a:pt x="765" y="1523"/>
                      </a:lnTo>
                      <a:lnTo>
                        <a:pt x="780" y="1539"/>
                      </a:lnTo>
                      <a:lnTo>
                        <a:pt x="800" y="1522"/>
                      </a:lnTo>
                      <a:lnTo>
                        <a:pt x="852" y="1450"/>
                      </a:lnTo>
                      <a:lnTo>
                        <a:pt x="863" y="1408"/>
                      </a:lnTo>
                      <a:lnTo>
                        <a:pt x="863" y="1407"/>
                      </a:lnTo>
                      <a:lnTo>
                        <a:pt x="891" y="1375"/>
                      </a:lnTo>
                      <a:lnTo>
                        <a:pt x="892" y="1373"/>
                      </a:lnTo>
                      <a:lnTo>
                        <a:pt x="894" y="1374"/>
                      </a:lnTo>
                      <a:lnTo>
                        <a:pt x="923" y="1384"/>
                      </a:lnTo>
                      <a:lnTo>
                        <a:pt x="940" y="1355"/>
                      </a:lnTo>
                      <a:lnTo>
                        <a:pt x="941" y="1352"/>
                      </a:lnTo>
                      <a:lnTo>
                        <a:pt x="944" y="1353"/>
                      </a:lnTo>
                      <a:lnTo>
                        <a:pt x="963" y="1362"/>
                      </a:lnTo>
                      <a:lnTo>
                        <a:pt x="1001" y="1347"/>
                      </a:lnTo>
                      <a:lnTo>
                        <a:pt x="1026" y="1284"/>
                      </a:lnTo>
                      <a:lnTo>
                        <a:pt x="1026" y="1283"/>
                      </a:lnTo>
                      <a:lnTo>
                        <a:pt x="1029" y="1283"/>
                      </a:lnTo>
                      <a:lnTo>
                        <a:pt x="1075" y="1266"/>
                      </a:lnTo>
                      <a:lnTo>
                        <a:pt x="1106" y="1266"/>
                      </a:lnTo>
                      <a:lnTo>
                        <a:pt x="1160" y="1246"/>
                      </a:lnTo>
                      <a:lnTo>
                        <a:pt x="1127" y="1202"/>
                      </a:lnTo>
                      <a:lnTo>
                        <a:pt x="1125" y="1200"/>
                      </a:lnTo>
                      <a:lnTo>
                        <a:pt x="1127" y="1199"/>
                      </a:lnTo>
                      <a:lnTo>
                        <a:pt x="1135" y="1186"/>
                      </a:lnTo>
                      <a:lnTo>
                        <a:pt x="1128" y="1166"/>
                      </a:lnTo>
                      <a:lnTo>
                        <a:pt x="1127" y="1163"/>
                      </a:lnTo>
                      <a:lnTo>
                        <a:pt x="1128" y="1163"/>
                      </a:lnTo>
                      <a:lnTo>
                        <a:pt x="1146" y="1143"/>
                      </a:lnTo>
                      <a:lnTo>
                        <a:pt x="1148" y="1117"/>
                      </a:lnTo>
                      <a:lnTo>
                        <a:pt x="1148" y="1116"/>
                      </a:lnTo>
                      <a:lnTo>
                        <a:pt x="1162" y="1094"/>
                      </a:lnTo>
                      <a:lnTo>
                        <a:pt x="1163" y="1092"/>
                      </a:lnTo>
                      <a:lnTo>
                        <a:pt x="1164" y="1093"/>
                      </a:lnTo>
                      <a:lnTo>
                        <a:pt x="1190" y="1096"/>
                      </a:lnTo>
                      <a:lnTo>
                        <a:pt x="1192" y="1096"/>
                      </a:lnTo>
                      <a:lnTo>
                        <a:pt x="1193" y="1098"/>
                      </a:lnTo>
                      <a:lnTo>
                        <a:pt x="1202" y="1136"/>
                      </a:lnTo>
                      <a:lnTo>
                        <a:pt x="1223" y="1134"/>
                      </a:lnTo>
                      <a:lnTo>
                        <a:pt x="1249" y="1107"/>
                      </a:lnTo>
                      <a:lnTo>
                        <a:pt x="1250" y="1105"/>
                      </a:lnTo>
                      <a:lnTo>
                        <a:pt x="1271" y="1105"/>
                      </a:lnTo>
                      <a:lnTo>
                        <a:pt x="1285" y="1088"/>
                      </a:lnTo>
                      <a:lnTo>
                        <a:pt x="1286" y="1086"/>
                      </a:lnTo>
                      <a:lnTo>
                        <a:pt x="1289" y="1087"/>
                      </a:lnTo>
                      <a:lnTo>
                        <a:pt x="1302" y="1092"/>
                      </a:lnTo>
                      <a:lnTo>
                        <a:pt x="1319" y="1086"/>
                      </a:lnTo>
                      <a:lnTo>
                        <a:pt x="1314" y="1052"/>
                      </a:lnTo>
                      <a:lnTo>
                        <a:pt x="1313" y="1050"/>
                      </a:lnTo>
                      <a:lnTo>
                        <a:pt x="1315" y="1048"/>
                      </a:lnTo>
                      <a:lnTo>
                        <a:pt x="1335" y="1035"/>
                      </a:lnTo>
                      <a:lnTo>
                        <a:pt x="1336" y="1035"/>
                      </a:lnTo>
                      <a:lnTo>
                        <a:pt x="1351" y="1034"/>
                      </a:lnTo>
                      <a:lnTo>
                        <a:pt x="1360" y="1019"/>
                      </a:lnTo>
                      <a:lnTo>
                        <a:pt x="1361" y="1017"/>
                      </a:lnTo>
                      <a:lnTo>
                        <a:pt x="1364" y="1018"/>
                      </a:lnTo>
                      <a:lnTo>
                        <a:pt x="1377" y="1025"/>
                      </a:lnTo>
                      <a:lnTo>
                        <a:pt x="1378" y="1025"/>
                      </a:lnTo>
                      <a:lnTo>
                        <a:pt x="1378" y="1027"/>
                      </a:lnTo>
                      <a:lnTo>
                        <a:pt x="1392" y="1052"/>
                      </a:lnTo>
                      <a:lnTo>
                        <a:pt x="1410" y="1074"/>
                      </a:lnTo>
                      <a:lnTo>
                        <a:pt x="1411" y="1075"/>
                      </a:lnTo>
                      <a:lnTo>
                        <a:pt x="1419" y="1107"/>
                      </a:lnTo>
                      <a:lnTo>
                        <a:pt x="1444" y="1128"/>
                      </a:lnTo>
                      <a:lnTo>
                        <a:pt x="1476" y="1130"/>
                      </a:lnTo>
                      <a:lnTo>
                        <a:pt x="1479" y="1130"/>
                      </a:lnTo>
                      <a:lnTo>
                        <a:pt x="1480" y="1131"/>
                      </a:lnTo>
                      <a:lnTo>
                        <a:pt x="1482" y="1136"/>
                      </a:lnTo>
                      <a:lnTo>
                        <a:pt x="1496" y="1115"/>
                      </a:lnTo>
                      <a:lnTo>
                        <a:pt x="1484" y="1086"/>
                      </a:lnTo>
                      <a:lnTo>
                        <a:pt x="1484" y="1053"/>
                      </a:lnTo>
                      <a:lnTo>
                        <a:pt x="1473" y="1041"/>
                      </a:lnTo>
                      <a:lnTo>
                        <a:pt x="1470" y="1039"/>
                      </a:lnTo>
                      <a:lnTo>
                        <a:pt x="1474" y="1036"/>
                      </a:lnTo>
                      <a:lnTo>
                        <a:pt x="1491" y="1022"/>
                      </a:lnTo>
                      <a:lnTo>
                        <a:pt x="1492" y="1021"/>
                      </a:lnTo>
                      <a:lnTo>
                        <a:pt x="1495" y="1022"/>
                      </a:lnTo>
                      <a:lnTo>
                        <a:pt x="1515" y="1038"/>
                      </a:lnTo>
                      <a:lnTo>
                        <a:pt x="1515" y="1039"/>
                      </a:lnTo>
                      <a:lnTo>
                        <a:pt x="1537" y="1070"/>
                      </a:lnTo>
                      <a:lnTo>
                        <a:pt x="1559" y="1035"/>
                      </a:lnTo>
                      <a:lnTo>
                        <a:pt x="1559" y="1034"/>
                      </a:lnTo>
                      <a:lnTo>
                        <a:pt x="1560" y="1034"/>
                      </a:lnTo>
                      <a:lnTo>
                        <a:pt x="1588" y="1012"/>
                      </a:lnTo>
                      <a:lnTo>
                        <a:pt x="1613" y="982"/>
                      </a:lnTo>
                      <a:lnTo>
                        <a:pt x="1614" y="981"/>
                      </a:lnTo>
                      <a:lnTo>
                        <a:pt x="1616" y="981"/>
                      </a:lnTo>
                      <a:lnTo>
                        <a:pt x="1652" y="970"/>
                      </a:lnTo>
                      <a:lnTo>
                        <a:pt x="1668" y="961"/>
                      </a:lnTo>
                      <a:lnTo>
                        <a:pt x="1670" y="943"/>
                      </a:lnTo>
                      <a:lnTo>
                        <a:pt x="1670" y="939"/>
                      </a:lnTo>
                      <a:lnTo>
                        <a:pt x="1674" y="941"/>
                      </a:lnTo>
                      <a:lnTo>
                        <a:pt x="1698" y="947"/>
                      </a:lnTo>
                      <a:lnTo>
                        <a:pt x="1723" y="923"/>
                      </a:lnTo>
                      <a:lnTo>
                        <a:pt x="1746" y="895"/>
                      </a:lnTo>
                      <a:lnTo>
                        <a:pt x="1746" y="873"/>
                      </a:lnTo>
                      <a:lnTo>
                        <a:pt x="1727" y="862"/>
                      </a:lnTo>
                      <a:lnTo>
                        <a:pt x="1726" y="861"/>
                      </a:lnTo>
                      <a:lnTo>
                        <a:pt x="1708" y="826"/>
                      </a:lnTo>
                      <a:lnTo>
                        <a:pt x="1688" y="793"/>
                      </a:lnTo>
                      <a:lnTo>
                        <a:pt x="1649" y="823"/>
                      </a:lnTo>
                      <a:lnTo>
                        <a:pt x="1648" y="825"/>
                      </a:lnTo>
                      <a:lnTo>
                        <a:pt x="1647" y="825"/>
                      </a:lnTo>
                      <a:lnTo>
                        <a:pt x="1631" y="821"/>
                      </a:lnTo>
                      <a:lnTo>
                        <a:pt x="1629" y="820"/>
                      </a:lnTo>
                      <a:lnTo>
                        <a:pt x="1629" y="817"/>
                      </a:lnTo>
                      <a:lnTo>
                        <a:pt x="1628" y="804"/>
                      </a:lnTo>
                      <a:lnTo>
                        <a:pt x="1610" y="779"/>
                      </a:lnTo>
                      <a:lnTo>
                        <a:pt x="1608" y="777"/>
                      </a:lnTo>
                      <a:lnTo>
                        <a:pt x="1610" y="776"/>
                      </a:lnTo>
                      <a:lnTo>
                        <a:pt x="1612" y="734"/>
                      </a:lnTo>
                      <a:lnTo>
                        <a:pt x="1591" y="706"/>
                      </a:lnTo>
                      <a:lnTo>
                        <a:pt x="1571" y="701"/>
                      </a:lnTo>
                      <a:lnTo>
                        <a:pt x="1566" y="700"/>
                      </a:lnTo>
                      <a:lnTo>
                        <a:pt x="1568" y="696"/>
                      </a:lnTo>
                      <a:lnTo>
                        <a:pt x="1582" y="667"/>
                      </a:lnTo>
                      <a:lnTo>
                        <a:pt x="1583" y="665"/>
                      </a:lnTo>
                      <a:lnTo>
                        <a:pt x="1585" y="666"/>
                      </a:lnTo>
                      <a:lnTo>
                        <a:pt x="1605" y="672"/>
                      </a:lnTo>
                      <a:lnTo>
                        <a:pt x="1612" y="665"/>
                      </a:lnTo>
                      <a:lnTo>
                        <a:pt x="1613" y="662"/>
                      </a:lnTo>
                      <a:lnTo>
                        <a:pt x="1616" y="664"/>
                      </a:lnTo>
                      <a:lnTo>
                        <a:pt x="1637" y="673"/>
                      </a:lnTo>
                      <a:lnTo>
                        <a:pt x="1634" y="644"/>
                      </a:lnTo>
                      <a:lnTo>
                        <a:pt x="1633" y="643"/>
                      </a:lnTo>
                      <a:lnTo>
                        <a:pt x="1634" y="643"/>
                      </a:lnTo>
                      <a:lnTo>
                        <a:pt x="1641" y="602"/>
                      </a:lnTo>
                      <a:lnTo>
                        <a:pt x="1619" y="572"/>
                      </a:lnTo>
                      <a:lnTo>
                        <a:pt x="1620" y="570"/>
                      </a:lnTo>
                      <a:lnTo>
                        <a:pt x="1590" y="540"/>
                      </a:lnTo>
                      <a:lnTo>
                        <a:pt x="1588" y="539"/>
                      </a:lnTo>
                      <a:lnTo>
                        <a:pt x="1589" y="538"/>
                      </a:lnTo>
                      <a:lnTo>
                        <a:pt x="1597" y="512"/>
                      </a:lnTo>
                      <a:lnTo>
                        <a:pt x="1597" y="511"/>
                      </a:lnTo>
                      <a:lnTo>
                        <a:pt x="1642" y="463"/>
                      </a:lnTo>
                      <a:lnTo>
                        <a:pt x="1671" y="405"/>
                      </a:lnTo>
                      <a:lnTo>
                        <a:pt x="1698" y="374"/>
                      </a:lnTo>
                      <a:lnTo>
                        <a:pt x="1703" y="339"/>
                      </a:lnTo>
                      <a:lnTo>
                        <a:pt x="1703" y="337"/>
                      </a:lnTo>
                      <a:lnTo>
                        <a:pt x="1704" y="337"/>
                      </a:lnTo>
                      <a:lnTo>
                        <a:pt x="1718" y="329"/>
                      </a:lnTo>
                      <a:lnTo>
                        <a:pt x="1704" y="270"/>
                      </a:lnTo>
                      <a:lnTo>
                        <a:pt x="1703" y="269"/>
                      </a:lnTo>
                      <a:lnTo>
                        <a:pt x="1704" y="269"/>
                      </a:lnTo>
                      <a:lnTo>
                        <a:pt x="1720" y="208"/>
                      </a:lnTo>
                      <a:lnTo>
                        <a:pt x="1729" y="156"/>
                      </a:lnTo>
                      <a:lnTo>
                        <a:pt x="1674" y="116"/>
                      </a:lnTo>
                      <a:lnTo>
                        <a:pt x="1649" y="148"/>
                      </a:lnTo>
                      <a:lnTo>
                        <a:pt x="1648" y="148"/>
                      </a:lnTo>
                      <a:lnTo>
                        <a:pt x="1648" y="149"/>
                      </a:lnTo>
                      <a:lnTo>
                        <a:pt x="1591" y="167"/>
                      </a:lnTo>
                      <a:lnTo>
                        <a:pt x="1533" y="167"/>
                      </a:lnTo>
                      <a:lnTo>
                        <a:pt x="1533" y="165"/>
                      </a:lnTo>
                      <a:lnTo>
                        <a:pt x="1519" y="127"/>
                      </a:lnTo>
                      <a:lnTo>
                        <a:pt x="1519" y="126"/>
                      </a:lnTo>
                      <a:lnTo>
                        <a:pt x="1516" y="92"/>
                      </a:lnTo>
                      <a:lnTo>
                        <a:pt x="1484" y="81"/>
                      </a:lnTo>
                      <a:lnTo>
                        <a:pt x="1473" y="101"/>
                      </a:lnTo>
                      <a:lnTo>
                        <a:pt x="1472" y="103"/>
                      </a:lnTo>
                      <a:lnTo>
                        <a:pt x="1469" y="102"/>
                      </a:lnTo>
                      <a:lnTo>
                        <a:pt x="1422" y="75"/>
                      </a:lnTo>
                      <a:lnTo>
                        <a:pt x="1419" y="74"/>
                      </a:lnTo>
                      <a:lnTo>
                        <a:pt x="1421" y="72"/>
                      </a:lnTo>
                      <a:lnTo>
                        <a:pt x="1444" y="31"/>
                      </a:lnTo>
                      <a:lnTo>
                        <a:pt x="1426" y="6"/>
                      </a:lnTo>
                      <a:lnTo>
                        <a:pt x="1424" y="6"/>
                      </a:lnTo>
                      <a:close/>
                      <a:moveTo>
                        <a:pt x="1423" y="0"/>
                      </a:moveTo>
                      <a:lnTo>
                        <a:pt x="1428" y="0"/>
                      </a:lnTo>
                      <a:lnTo>
                        <a:pt x="1429" y="1"/>
                      </a:lnTo>
                      <a:lnTo>
                        <a:pt x="1450" y="28"/>
                      </a:lnTo>
                      <a:lnTo>
                        <a:pt x="1451" y="29"/>
                      </a:lnTo>
                      <a:lnTo>
                        <a:pt x="1450" y="31"/>
                      </a:lnTo>
                      <a:lnTo>
                        <a:pt x="1427" y="72"/>
                      </a:lnTo>
                      <a:lnTo>
                        <a:pt x="1469" y="96"/>
                      </a:lnTo>
                      <a:lnTo>
                        <a:pt x="1480" y="77"/>
                      </a:lnTo>
                      <a:lnTo>
                        <a:pt x="1481" y="74"/>
                      </a:lnTo>
                      <a:lnTo>
                        <a:pt x="1484" y="75"/>
                      </a:lnTo>
                      <a:lnTo>
                        <a:pt x="1520" y="87"/>
                      </a:lnTo>
                      <a:lnTo>
                        <a:pt x="1521" y="87"/>
                      </a:lnTo>
                      <a:lnTo>
                        <a:pt x="1522" y="90"/>
                      </a:lnTo>
                      <a:lnTo>
                        <a:pt x="1525" y="125"/>
                      </a:lnTo>
                      <a:lnTo>
                        <a:pt x="1539" y="161"/>
                      </a:lnTo>
                      <a:lnTo>
                        <a:pt x="1590" y="161"/>
                      </a:lnTo>
                      <a:lnTo>
                        <a:pt x="1645" y="144"/>
                      </a:lnTo>
                      <a:lnTo>
                        <a:pt x="1670" y="112"/>
                      </a:lnTo>
                      <a:lnTo>
                        <a:pt x="1672" y="109"/>
                      </a:lnTo>
                      <a:lnTo>
                        <a:pt x="1675" y="110"/>
                      </a:lnTo>
                      <a:lnTo>
                        <a:pt x="1734" y="153"/>
                      </a:lnTo>
                      <a:lnTo>
                        <a:pt x="1735" y="154"/>
                      </a:lnTo>
                      <a:lnTo>
                        <a:pt x="1735" y="156"/>
                      </a:lnTo>
                      <a:lnTo>
                        <a:pt x="1726" y="210"/>
                      </a:lnTo>
                      <a:lnTo>
                        <a:pt x="1710" y="270"/>
                      </a:lnTo>
                      <a:lnTo>
                        <a:pt x="1726" y="331"/>
                      </a:lnTo>
                      <a:lnTo>
                        <a:pt x="1726" y="333"/>
                      </a:lnTo>
                      <a:lnTo>
                        <a:pt x="1709" y="342"/>
                      </a:lnTo>
                      <a:lnTo>
                        <a:pt x="1704" y="377"/>
                      </a:lnTo>
                      <a:lnTo>
                        <a:pt x="1703" y="377"/>
                      </a:lnTo>
                      <a:lnTo>
                        <a:pt x="1703" y="378"/>
                      </a:lnTo>
                      <a:lnTo>
                        <a:pt x="1676" y="408"/>
                      </a:lnTo>
                      <a:lnTo>
                        <a:pt x="1647" y="465"/>
                      </a:lnTo>
                      <a:lnTo>
                        <a:pt x="1646" y="466"/>
                      </a:lnTo>
                      <a:lnTo>
                        <a:pt x="1647" y="466"/>
                      </a:lnTo>
                      <a:lnTo>
                        <a:pt x="1603" y="513"/>
                      </a:lnTo>
                      <a:lnTo>
                        <a:pt x="1595" y="538"/>
                      </a:lnTo>
                      <a:lnTo>
                        <a:pt x="1624" y="567"/>
                      </a:lnTo>
                      <a:lnTo>
                        <a:pt x="1624" y="568"/>
                      </a:lnTo>
                      <a:lnTo>
                        <a:pt x="1646" y="598"/>
                      </a:lnTo>
                      <a:lnTo>
                        <a:pt x="1647" y="598"/>
                      </a:lnTo>
                      <a:lnTo>
                        <a:pt x="1647" y="601"/>
                      </a:lnTo>
                      <a:lnTo>
                        <a:pt x="1640" y="644"/>
                      </a:lnTo>
                      <a:lnTo>
                        <a:pt x="1645" y="677"/>
                      </a:lnTo>
                      <a:lnTo>
                        <a:pt x="1645" y="682"/>
                      </a:lnTo>
                      <a:lnTo>
                        <a:pt x="1640" y="680"/>
                      </a:lnTo>
                      <a:lnTo>
                        <a:pt x="1616" y="671"/>
                      </a:lnTo>
                      <a:lnTo>
                        <a:pt x="1607" y="679"/>
                      </a:lnTo>
                      <a:lnTo>
                        <a:pt x="1606" y="679"/>
                      </a:lnTo>
                      <a:lnTo>
                        <a:pt x="1587" y="673"/>
                      </a:lnTo>
                      <a:lnTo>
                        <a:pt x="1576" y="696"/>
                      </a:lnTo>
                      <a:lnTo>
                        <a:pt x="1594" y="700"/>
                      </a:lnTo>
                      <a:lnTo>
                        <a:pt x="1595" y="701"/>
                      </a:lnTo>
                      <a:lnTo>
                        <a:pt x="1617" y="730"/>
                      </a:lnTo>
                      <a:lnTo>
                        <a:pt x="1618" y="730"/>
                      </a:lnTo>
                      <a:lnTo>
                        <a:pt x="1618" y="731"/>
                      </a:lnTo>
                      <a:lnTo>
                        <a:pt x="1616" y="776"/>
                      </a:lnTo>
                      <a:lnTo>
                        <a:pt x="1633" y="800"/>
                      </a:lnTo>
                      <a:lnTo>
                        <a:pt x="1634" y="802"/>
                      </a:lnTo>
                      <a:lnTo>
                        <a:pt x="1635" y="815"/>
                      </a:lnTo>
                      <a:lnTo>
                        <a:pt x="1646" y="818"/>
                      </a:lnTo>
                      <a:lnTo>
                        <a:pt x="1688" y="786"/>
                      </a:lnTo>
                      <a:lnTo>
                        <a:pt x="1691" y="783"/>
                      </a:lnTo>
                      <a:lnTo>
                        <a:pt x="1692" y="787"/>
                      </a:lnTo>
                      <a:lnTo>
                        <a:pt x="1712" y="822"/>
                      </a:lnTo>
                      <a:lnTo>
                        <a:pt x="1731" y="857"/>
                      </a:lnTo>
                      <a:lnTo>
                        <a:pt x="1751" y="869"/>
                      </a:lnTo>
                      <a:lnTo>
                        <a:pt x="1752" y="871"/>
                      </a:lnTo>
                      <a:lnTo>
                        <a:pt x="1752" y="897"/>
                      </a:lnTo>
                      <a:lnTo>
                        <a:pt x="1751" y="898"/>
                      </a:lnTo>
                      <a:lnTo>
                        <a:pt x="1728" y="926"/>
                      </a:lnTo>
                      <a:lnTo>
                        <a:pt x="1701" y="952"/>
                      </a:lnTo>
                      <a:lnTo>
                        <a:pt x="1700" y="953"/>
                      </a:lnTo>
                      <a:lnTo>
                        <a:pt x="1699" y="953"/>
                      </a:lnTo>
                      <a:lnTo>
                        <a:pt x="1676" y="948"/>
                      </a:lnTo>
                      <a:lnTo>
                        <a:pt x="1674" y="965"/>
                      </a:lnTo>
                      <a:lnTo>
                        <a:pt x="1671" y="967"/>
                      </a:lnTo>
                      <a:lnTo>
                        <a:pt x="1654" y="976"/>
                      </a:lnTo>
                      <a:lnTo>
                        <a:pt x="1617" y="987"/>
                      </a:lnTo>
                      <a:lnTo>
                        <a:pt x="1591" y="1017"/>
                      </a:lnTo>
                      <a:lnTo>
                        <a:pt x="1564" y="1039"/>
                      </a:lnTo>
                      <a:lnTo>
                        <a:pt x="1539" y="1077"/>
                      </a:lnTo>
                      <a:lnTo>
                        <a:pt x="1537" y="1081"/>
                      </a:lnTo>
                      <a:lnTo>
                        <a:pt x="1534" y="1077"/>
                      </a:lnTo>
                      <a:lnTo>
                        <a:pt x="1510" y="1042"/>
                      </a:lnTo>
                      <a:lnTo>
                        <a:pt x="1493" y="1028"/>
                      </a:lnTo>
                      <a:lnTo>
                        <a:pt x="1480" y="1040"/>
                      </a:lnTo>
                      <a:lnTo>
                        <a:pt x="1488" y="1050"/>
                      </a:lnTo>
                      <a:lnTo>
                        <a:pt x="1490" y="1050"/>
                      </a:lnTo>
                      <a:lnTo>
                        <a:pt x="1490" y="1084"/>
                      </a:lnTo>
                      <a:lnTo>
                        <a:pt x="1502" y="1114"/>
                      </a:lnTo>
                      <a:lnTo>
                        <a:pt x="1502" y="1115"/>
                      </a:lnTo>
                      <a:lnTo>
                        <a:pt x="1501" y="1117"/>
                      </a:lnTo>
                      <a:lnTo>
                        <a:pt x="1484" y="1145"/>
                      </a:lnTo>
                      <a:lnTo>
                        <a:pt x="1481" y="1150"/>
                      </a:lnTo>
                      <a:lnTo>
                        <a:pt x="1479" y="1144"/>
                      </a:lnTo>
                      <a:lnTo>
                        <a:pt x="1475" y="1136"/>
                      </a:lnTo>
                      <a:lnTo>
                        <a:pt x="1441" y="1134"/>
                      </a:lnTo>
                      <a:lnTo>
                        <a:pt x="1440" y="1133"/>
                      </a:lnTo>
                      <a:lnTo>
                        <a:pt x="1415" y="1110"/>
                      </a:lnTo>
                      <a:lnTo>
                        <a:pt x="1413" y="1109"/>
                      </a:lnTo>
                      <a:lnTo>
                        <a:pt x="1405" y="1077"/>
                      </a:lnTo>
                      <a:lnTo>
                        <a:pt x="1387" y="1056"/>
                      </a:lnTo>
                      <a:lnTo>
                        <a:pt x="1388" y="1056"/>
                      </a:lnTo>
                      <a:lnTo>
                        <a:pt x="1387" y="1054"/>
                      </a:lnTo>
                      <a:lnTo>
                        <a:pt x="1373" y="1030"/>
                      </a:lnTo>
                      <a:lnTo>
                        <a:pt x="1364" y="1024"/>
                      </a:lnTo>
                      <a:lnTo>
                        <a:pt x="1354" y="1039"/>
                      </a:lnTo>
                      <a:lnTo>
                        <a:pt x="1353" y="1039"/>
                      </a:lnTo>
                      <a:lnTo>
                        <a:pt x="1352" y="1040"/>
                      </a:lnTo>
                      <a:lnTo>
                        <a:pt x="1337" y="1041"/>
                      </a:lnTo>
                      <a:lnTo>
                        <a:pt x="1320" y="1052"/>
                      </a:lnTo>
                      <a:lnTo>
                        <a:pt x="1325" y="1087"/>
                      </a:lnTo>
                      <a:lnTo>
                        <a:pt x="1325" y="1090"/>
                      </a:lnTo>
                      <a:lnTo>
                        <a:pt x="1323" y="1091"/>
                      </a:lnTo>
                      <a:lnTo>
                        <a:pt x="1302" y="1098"/>
                      </a:lnTo>
                      <a:lnTo>
                        <a:pt x="1301" y="1098"/>
                      </a:lnTo>
                      <a:lnTo>
                        <a:pt x="1289" y="1093"/>
                      </a:lnTo>
                      <a:lnTo>
                        <a:pt x="1274" y="1110"/>
                      </a:lnTo>
                      <a:lnTo>
                        <a:pt x="1273" y="1111"/>
                      </a:lnTo>
                      <a:lnTo>
                        <a:pt x="1252" y="1111"/>
                      </a:lnTo>
                      <a:lnTo>
                        <a:pt x="1227" y="1139"/>
                      </a:lnTo>
                      <a:lnTo>
                        <a:pt x="1226" y="1139"/>
                      </a:lnTo>
                      <a:lnTo>
                        <a:pt x="1225" y="1140"/>
                      </a:lnTo>
                      <a:lnTo>
                        <a:pt x="1199" y="1142"/>
                      </a:lnTo>
                      <a:lnTo>
                        <a:pt x="1197" y="1142"/>
                      </a:lnTo>
                      <a:lnTo>
                        <a:pt x="1197" y="1139"/>
                      </a:lnTo>
                      <a:lnTo>
                        <a:pt x="1187" y="1102"/>
                      </a:lnTo>
                      <a:lnTo>
                        <a:pt x="1165" y="1099"/>
                      </a:lnTo>
                      <a:lnTo>
                        <a:pt x="1154" y="1117"/>
                      </a:lnTo>
                      <a:lnTo>
                        <a:pt x="1152" y="1144"/>
                      </a:lnTo>
                      <a:lnTo>
                        <a:pt x="1151" y="1145"/>
                      </a:lnTo>
                      <a:lnTo>
                        <a:pt x="1151" y="1146"/>
                      </a:lnTo>
                      <a:lnTo>
                        <a:pt x="1134" y="1166"/>
                      </a:lnTo>
                      <a:lnTo>
                        <a:pt x="1141" y="1186"/>
                      </a:lnTo>
                      <a:lnTo>
                        <a:pt x="1140" y="1189"/>
                      </a:lnTo>
                      <a:lnTo>
                        <a:pt x="1133" y="1200"/>
                      </a:lnTo>
                      <a:lnTo>
                        <a:pt x="1168" y="1245"/>
                      </a:lnTo>
                      <a:lnTo>
                        <a:pt x="1170" y="1247"/>
                      </a:lnTo>
                      <a:lnTo>
                        <a:pt x="1167" y="1249"/>
                      </a:lnTo>
                      <a:lnTo>
                        <a:pt x="1107" y="1272"/>
                      </a:lnTo>
                      <a:lnTo>
                        <a:pt x="1076" y="1272"/>
                      </a:lnTo>
                      <a:lnTo>
                        <a:pt x="1031" y="1288"/>
                      </a:lnTo>
                      <a:lnTo>
                        <a:pt x="1007" y="1350"/>
                      </a:lnTo>
                      <a:lnTo>
                        <a:pt x="1004" y="1352"/>
                      </a:lnTo>
                      <a:lnTo>
                        <a:pt x="963" y="1368"/>
                      </a:lnTo>
                      <a:lnTo>
                        <a:pt x="961" y="1368"/>
                      </a:lnTo>
                      <a:lnTo>
                        <a:pt x="944" y="1361"/>
                      </a:lnTo>
                      <a:lnTo>
                        <a:pt x="927" y="1390"/>
                      </a:lnTo>
                      <a:lnTo>
                        <a:pt x="926" y="1391"/>
                      </a:lnTo>
                      <a:lnTo>
                        <a:pt x="924" y="1391"/>
                      </a:lnTo>
                      <a:lnTo>
                        <a:pt x="894" y="1380"/>
                      </a:lnTo>
                      <a:lnTo>
                        <a:pt x="869" y="1409"/>
                      </a:lnTo>
                      <a:lnTo>
                        <a:pt x="858" y="1453"/>
                      </a:lnTo>
                      <a:lnTo>
                        <a:pt x="857" y="1453"/>
                      </a:lnTo>
                      <a:lnTo>
                        <a:pt x="857" y="1454"/>
                      </a:lnTo>
                      <a:lnTo>
                        <a:pt x="805" y="1525"/>
                      </a:lnTo>
                      <a:lnTo>
                        <a:pt x="782" y="1545"/>
                      </a:lnTo>
                      <a:lnTo>
                        <a:pt x="779" y="1546"/>
                      </a:lnTo>
                      <a:lnTo>
                        <a:pt x="764" y="1530"/>
                      </a:lnTo>
                      <a:lnTo>
                        <a:pt x="716" y="1539"/>
                      </a:lnTo>
                      <a:lnTo>
                        <a:pt x="714" y="1539"/>
                      </a:lnTo>
                      <a:lnTo>
                        <a:pt x="713" y="1537"/>
                      </a:lnTo>
                      <a:lnTo>
                        <a:pt x="692" y="1511"/>
                      </a:lnTo>
                      <a:lnTo>
                        <a:pt x="662" y="1510"/>
                      </a:lnTo>
                      <a:lnTo>
                        <a:pt x="661" y="1508"/>
                      </a:lnTo>
                      <a:lnTo>
                        <a:pt x="638" y="1488"/>
                      </a:lnTo>
                      <a:lnTo>
                        <a:pt x="635" y="1487"/>
                      </a:lnTo>
                      <a:lnTo>
                        <a:pt x="636" y="1484"/>
                      </a:lnTo>
                      <a:lnTo>
                        <a:pt x="657" y="1444"/>
                      </a:lnTo>
                      <a:lnTo>
                        <a:pt x="664" y="1421"/>
                      </a:lnTo>
                      <a:lnTo>
                        <a:pt x="649" y="1399"/>
                      </a:lnTo>
                      <a:lnTo>
                        <a:pt x="617" y="1408"/>
                      </a:lnTo>
                      <a:lnTo>
                        <a:pt x="600" y="1448"/>
                      </a:lnTo>
                      <a:lnTo>
                        <a:pt x="592" y="1520"/>
                      </a:lnTo>
                      <a:lnTo>
                        <a:pt x="590" y="1520"/>
                      </a:lnTo>
                      <a:lnTo>
                        <a:pt x="590" y="1522"/>
                      </a:lnTo>
                      <a:lnTo>
                        <a:pt x="565" y="1551"/>
                      </a:lnTo>
                      <a:lnTo>
                        <a:pt x="564" y="1551"/>
                      </a:lnTo>
                      <a:lnTo>
                        <a:pt x="564" y="1552"/>
                      </a:lnTo>
                      <a:lnTo>
                        <a:pt x="503" y="1576"/>
                      </a:lnTo>
                      <a:lnTo>
                        <a:pt x="502" y="1576"/>
                      </a:lnTo>
                      <a:lnTo>
                        <a:pt x="465" y="1574"/>
                      </a:lnTo>
                      <a:lnTo>
                        <a:pt x="463" y="1573"/>
                      </a:lnTo>
                      <a:lnTo>
                        <a:pt x="433" y="1543"/>
                      </a:lnTo>
                      <a:lnTo>
                        <a:pt x="431" y="1542"/>
                      </a:lnTo>
                      <a:lnTo>
                        <a:pt x="432" y="1541"/>
                      </a:lnTo>
                      <a:lnTo>
                        <a:pt x="436" y="1491"/>
                      </a:lnTo>
                      <a:lnTo>
                        <a:pt x="436" y="1490"/>
                      </a:lnTo>
                      <a:lnTo>
                        <a:pt x="437" y="1489"/>
                      </a:lnTo>
                      <a:lnTo>
                        <a:pt x="466" y="1474"/>
                      </a:lnTo>
                      <a:lnTo>
                        <a:pt x="466" y="1420"/>
                      </a:lnTo>
                      <a:lnTo>
                        <a:pt x="444" y="1402"/>
                      </a:lnTo>
                      <a:lnTo>
                        <a:pt x="405" y="1402"/>
                      </a:lnTo>
                      <a:lnTo>
                        <a:pt x="354" y="1453"/>
                      </a:lnTo>
                      <a:lnTo>
                        <a:pt x="281" y="1453"/>
                      </a:lnTo>
                      <a:lnTo>
                        <a:pt x="236" y="1430"/>
                      </a:lnTo>
                      <a:lnTo>
                        <a:pt x="233" y="1428"/>
                      </a:lnTo>
                      <a:lnTo>
                        <a:pt x="235" y="1426"/>
                      </a:lnTo>
                      <a:lnTo>
                        <a:pt x="237" y="1397"/>
                      </a:lnTo>
                      <a:lnTo>
                        <a:pt x="204" y="1395"/>
                      </a:lnTo>
                      <a:lnTo>
                        <a:pt x="203" y="1393"/>
                      </a:lnTo>
                      <a:lnTo>
                        <a:pt x="162" y="1358"/>
                      </a:lnTo>
                      <a:lnTo>
                        <a:pt x="160" y="1356"/>
                      </a:lnTo>
                      <a:lnTo>
                        <a:pt x="161" y="1355"/>
                      </a:lnTo>
                      <a:lnTo>
                        <a:pt x="187" y="1317"/>
                      </a:lnTo>
                      <a:lnTo>
                        <a:pt x="189" y="1316"/>
                      </a:lnTo>
                      <a:lnTo>
                        <a:pt x="190" y="1316"/>
                      </a:lnTo>
                      <a:lnTo>
                        <a:pt x="210" y="1311"/>
                      </a:lnTo>
                      <a:lnTo>
                        <a:pt x="201" y="1278"/>
                      </a:lnTo>
                      <a:lnTo>
                        <a:pt x="161" y="1265"/>
                      </a:lnTo>
                      <a:lnTo>
                        <a:pt x="112" y="1271"/>
                      </a:lnTo>
                      <a:lnTo>
                        <a:pt x="88" y="1299"/>
                      </a:lnTo>
                      <a:lnTo>
                        <a:pt x="87" y="1300"/>
                      </a:lnTo>
                      <a:lnTo>
                        <a:pt x="86" y="1300"/>
                      </a:lnTo>
                      <a:lnTo>
                        <a:pt x="62" y="1298"/>
                      </a:lnTo>
                      <a:lnTo>
                        <a:pt x="60" y="1297"/>
                      </a:lnTo>
                      <a:lnTo>
                        <a:pt x="59" y="1297"/>
                      </a:lnTo>
                      <a:lnTo>
                        <a:pt x="18" y="1248"/>
                      </a:lnTo>
                      <a:lnTo>
                        <a:pt x="18" y="1247"/>
                      </a:lnTo>
                      <a:lnTo>
                        <a:pt x="1" y="1196"/>
                      </a:lnTo>
                      <a:lnTo>
                        <a:pt x="0" y="1195"/>
                      </a:lnTo>
                      <a:lnTo>
                        <a:pt x="1" y="1195"/>
                      </a:lnTo>
                      <a:lnTo>
                        <a:pt x="11" y="1163"/>
                      </a:lnTo>
                      <a:lnTo>
                        <a:pt x="6" y="1098"/>
                      </a:lnTo>
                      <a:lnTo>
                        <a:pt x="5" y="1096"/>
                      </a:lnTo>
                      <a:lnTo>
                        <a:pt x="19" y="1096"/>
                      </a:lnTo>
                      <a:lnTo>
                        <a:pt x="30" y="1097"/>
                      </a:lnTo>
                      <a:lnTo>
                        <a:pt x="31" y="1097"/>
                      </a:lnTo>
                      <a:lnTo>
                        <a:pt x="46" y="1099"/>
                      </a:lnTo>
                      <a:lnTo>
                        <a:pt x="62" y="1100"/>
                      </a:lnTo>
                      <a:lnTo>
                        <a:pt x="63" y="1100"/>
                      </a:lnTo>
                      <a:lnTo>
                        <a:pt x="77" y="1103"/>
                      </a:lnTo>
                      <a:lnTo>
                        <a:pt x="93" y="1105"/>
                      </a:lnTo>
                      <a:lnTo>
                        <a:pt x="104" y="1107"/>
                      </a:lnTo>
                      <a:lnTo>
                        <a:pt x="105" y="1107"/>
                      </a:lnTo>
                      <a:lnTo>
                        <a:pt x="114" y="1109"/>
                      </a:lnTo>
                      <a:lnTo>
                        <a:pt x="133" y="1114"/>
                      </a:lnTo>
                      <a:lnTo>
                        <a:pt x="151" y="1114"/>
                      </a:lnTo>
                      <a:lnTo>
                        <a:pt x="166" y="1109"/>
                      </a:lnTo>
                      <a:lnTo>
                        <a:pt x="174" y="1105"/>
                      </a:lnTo>
                      <a:lnTo>
                        <a:pt x="175" y="1105"/>
                      </a:lnTo>
                      <a:lnTo>
                        <a:pt x="183" y="1103"/>
                      </a:lnTo>
                      <a:lnTo>
                        <a:pt x="190" y="1102"/>
                      </a:lnTo>
                      <a:lnTo>
                        <a:pt x="198" y="1100"/>
                      </a:lnTo>
                      <a:lnTo>
                        <a:pt x="198" y="1099"/>
                      </a:lnTo>
                      <a:lnTo>
                        <a:pt x="200" y="1100"/>
                      </a:lnTo>
                      <a:lnTo>
                        <a:pt x="209" y="1103"/>
                      </a:lnTo>
                      <a:lnTo>
                        <a:pt x="238" y="1108"/>
                      </a:lnTo>
                      <a:lnTo>
                        <a:pt x="255" y="1110"/>
                      </a:lnTo>
                      <a:lnTo>
                        <a:pt x="270" y="1113"/>
                      </a:lnTo>
                      <a:lnTo>
                        <a:pt x="278" y="1113"/>
                      </a:lnTo>
                      <a:lnTo>
                        <a:pt x="291" y="1114"/>
                      </a:lnTo>
                      <a:lnTo>
                        <a:pt x="293" y="1114"/>
                      </a:lnTo>
                      <a:lnTo>
                        <a:pt x="302" y="1116"/>
                      </a:lnTo>
                      <a:lnTo>
                        <a:pt x="304" y="1116"/>
                      </a:lnTo>
                      <a:lnTo>
                        <a:pt x="311" y="1121"/>
                      </a:lnTo>
                      <a:lnTo>
                        <a:pt x="319" y="1130"/>
                      </a:lnTo>
                      <a:lnTo>
                        <a:pt x="328" y="1137"/>
                      </a:lnTo>
                      <a:lnTo>
                        <a:pt x="339" y="1145"/>
                      </a:lnTo>
                      <a:lnTo>
                        <a:pt x="347" y="1149"/>
                      </a:lnTo>
                      <a:lnTo>
                        <a:pt x="358" y="1153"/>
                      </a:lnTo>
                      <a:lnTo>
                        <a:pt x="369" y="1159"/>
                      </a:lnTo>
                      <a:lnTo>
                        <a:pt x="381" y="1163"/>
                      </a:lnTo>
                      <a:lnTo>
                        <a:pt x="397" y="1168"/>
                      </a:lnTo>
                      <a:lnTo>
                        <a:pt x="410" y="1171"/>
                      </a:lnTo>
                      <a:lnTo>
                        <a:pt x="439" y="1173"/>
                      </a:lnTo>
                      <a:lnTo>
                        <a:pt x="468" y="1173"/>
                      </a:lnTo>
                      <a:lnTo>
                        <a:pt x="478" y="1174"/>
                      </a:lnTo>
                      <a:lnTo>
                        <a:pt x="479" y="1174"/>
                      </a:lnTo>
                      <a:lnTo>
                        <a:pt x="485" y="1177"/>
                      </a:lnTo>
                      <a:lnTo>
                        <a:pt x="485" y="1176"/>
                      </a:lnTo>
                      <a:lnTo>
                        <a:pt x="486" y="1177"/>
                      </a:lnTo>
                      <a:lnTo>
                        <a:pt x="491" y="1180"/>
                      </a:lnTo>
                      <a:lnTo>
                        <a:pt x="497" y="1185"/>
                      </a:lnTo>
                      <a:lnTo>
                        <a:pt x="502" y="1190"/>
                      </a:lnTo>
                      <a:lnTo>
                        <a:pt x="508" y="1192"/>
                      </a:lnTo>
                      <a:lnTo>
                        <a:pt x="517" y="1192"/>
                      </a:lnTo>
                      <a:lnTo>
                        <a:pt x="526" y="1191"/>
                      </a:lnTo>
                      <a:lnTo>
                        <a:pt x="535" y="1185"/>
                      </a:lnTo>
                      <a:lnTo>
                        <a:pt x="547" y="1177"/>
                      </a:lnTo>
                      <a:lnTo>
                        <a:pt x="559" y="1166"/>
                      </a:lnTo>
                      <a:lnTo>
                        <a:pt x="572" y="1157"/>
                      </a:lnTo>
                      <a:lnTo>
                        <a:pt x="588" y="1150"/>
                      </a:lnTo>
                      <a:lnTo>
                        <a:pt x="605" y="1143"/>
                      </a:lnTo>
                      <a:lnTo>
                        <a:pt x="621" y="1136"/>
                      </a:lnTo>
                      <a:lnTo>
                        <a:pt x="639" y="1127"/>
                      </a:lnTo>
                      <a:lnTo>
                        <a:pt x="640" y="1127"/>
                      </a:lnTo>
                      <a:lnTo>
                        <a:pt x="663" y="1119"/>
                      </a:lnTo>
                      <a:lnTo>
                        <a:pt x="685" y="1113"/>
                      </a:lnTo>
                      <a:lnTo>
                        <a:pt x="708" y="1108"/>
                      </a:lnTo>
                      <a:lnTo>
                        <a:pt x="719" y="1107"/>
                      </a:lnTo>
                      <a:lnTo>
                        <a:pt x="726" y="1107"/>
                      </a:lnTo>
                      <a:lnTo>
                        <a:pt x="730" y="1108"/>
                      </a:lnTo>
                      <a:lnTo>
                        <a:pt x="731" y="1108"/>
                      </a:lnTo>
                      <a:lnTo>
                        <a:pt x="733" y="1109"/>
                      </a:lnTo>
                      <a:lnTo>
                        <a:pt x="743" y="1109"/>
                      </a:lnTo>
                      <a:lnTo>
                        <a:pt x="757" y="1108"/>
                      </a:lnTo>
                      <a:lnTo>
                        <a:pt x="782" y="1105"/>
                      </a:lnTo>
                      <a:lnTo>
                        <a:pt x="800" y="1104"/>
                      </a:lnTo>
                      <a:lnTo>
                        <a:pt x="814" y="1100"/>
                      </a:lnTo>
                      <a:lnTo>
                        <a:pt x="826" y="1097"/>
                      </a:lnTo>
                      <a:lnTo>
                        <a:pt x="832" y="1094"/>
                      </a:lnTo>
                      <a:lnTo>
                        <a:pt x="836" y="1091"/>
                      </a:lnTo>
                      <a:lnTo>
                        <a:pt x="840" y="1086"/>
                      </a:lnTo>
                      <a:lnTo>
                        <a:pt x="847" y="1079"/>
                      </a:lnTo>
                      <a:lnTo>
                        <a:pt x="854" y="1075"/>
                      </a:lnTo>
                      <a:lnTo>
                        <a:pt x="855" y="1075"/>
                      </a:lnTo>
                      <a:lnTo>
                        <a:pt x="864" y="1074"/>
                      </a:lnTo>
                      <a:lnTo>
                        <a:pt x="874" y="1069"/>
                      </a:lnTo>
                      <a:lnTo>
                        <a:pt x="882" y="1063"/>
                      </a:lnTo>
                      <a:lnTo>
                        <a:pt x="888" y="1053"/>
                      </a:lnTo>
                      <a:lnTo>
                        <a:pt x="891" y="1045"/>
                      </a:lnTo>
                      <a:lnTo>
                        <a:pt x="891" y="1044"/>
                      </a:lnTo>
                      <a:lnTo>
                        <a:pt x="894" y="1035"/>
                      </a:lnTo>
                      <a:lnTo>
                        <a:pt x="897" y="1029"/>
                      </a:lnTo>
                      <a:lnTo>
                        <a:pt x="897" y="1028"/>
                      </a:lnTo>
                      <a:lnTo>
                        <a:pt x="903" y="1021"/>
                      </a:lnTo>
                      <a:lnTo>
                        <a:pt x="903" y="1019"/>
                      </a:lnTo>
                      <a:lnTo>
                        <a:pt x="904" y="1019"/>
                      </a:lnTo>
                      <a:lnTo>
                        <a:pt x="914" y="1013"/>
                      </a:lnTo>
                      <a:lnTo>
                        <a:pt x="926" y="1006"/>
                      </a:lnTo>
                      <a:lnTo>
                        <a:pt x="933" y="1001"/>
                      </a:lnTo>
                      <a:lnTo>
                        <a:pt x="940" y="998"/>
                      </a:lnTo>
                      <a:lnTo>
                        <a:pt x="944" y="994"/>
                      </a:lnTo>
                      <a:lnTo>
                        <a:pt x="949" y="992"/>
                      </a:lnTo>
                      <a:lnTo>
                        <a:pt x="954" y="988"/>
                      </a:lnTo>
                      <a:lnTo>
                        <a:pt x="962" y="984"/>
                      </a:lnTo>
                      <a:lnTo>
                        <a:pt x="968" y="981"/>
                      </a:lnTo>
                      <a:lnTo>
                        <a:pt x="974" y="976"/>
                      </a:lnTo>
                      <a:lnTo>
                        <a:pt x="978" y="972"/>
                      </a:lnTo>
                      <a:lnTo>
                        <a:pt x="978" y="970"/>
                      </a:lnTo>
                      <a:lnTo>
                        <a:pt x="972" y="961"/>
                      </a:lnTo>
                      <a:lnTo>
                        <a:pt x="964" y="954"/>
                      </a:lnTo>
                      <a:lnTo>
                        <a:pt x="963" y="954"/>
                      </a:lnTo>
                      <a:lnTo>
                        <a:pt x="955" y="944"/>
                      </a:lnTo>
                      <a:lnTo>
                        <a:pt x="947" y="935"/>
                      </a:lnTo>
                      <a:lnTo>
                        <a:pt x="949" y="936"/>
                      </a:lnTo>
                      <a:lnTo>
                        <a:pt x="943" y="924"/>
                      </a:lnTo>
                      <a:lnTo>
                        <a:pt x="943" y="897"/>
                      </a:lnTo>
                      <a:lnTo>
                        <a:pt x="945" y="883"/>
                      </a:lnTo>
                      <a:lnTo>
                        <a:pt x="949" y="871"/>
                      </a:lnTo>
                      <a:lnTo>
                        <a:pt x="952" y="860"/>
                      </a:lnTo>
                      <a:lnTo>
                        <a:pt x="952" y="858"/>
                      </a:lnTo>
                      <a:lnTo>
                        <a:pt x="962" y="849"/>
                      </a:lnTo>
                      <a:lnTo>
                        <a:pt x="963" y="849"/>
                      </a:lnTo>
                      <a:lnTo>
                        <a:pt x="973" y="845"/>
                      </a:lnTo>
                      <a:lnTo>
                        <a:pt x="984" y="843"/>
                      </a:lnTo>
                      <a:lnTo>
                        <a:pt x="984" y="841"/>
                      </a:lnTo>
                      <a:lnTo>
                        <a:pt x="985" y="843"/>
                      </a:lnTo>
                      <a:lnTo>
                        <a:pt x="995" y="845"/>
                      </a:lnTo>
                      <a:lnTo>
                        <a:pt x="1007" y="851"/>
                      </a:lnTo>
                      <a:lnTo>
                        <a:pt x="1020" y="856"/>
                      </a:lnTo>
                      <a:lnTo>
                        <a:pt x="1035" y="860"/>
                      </a:lnTo>
                      <a:lnTo>
                        <a:pt x="1047" y="861"/>
                      </a:lnTo>
                      <a:lnTo>
                        <a:pt x="1059" y="860"/>
                      </a:lnTo>
                      <a:lnTo>
                        <a:pt x="1077" y="860"/>
                      </a:lnTo>
                      <a:lnTo>
                        <a:pt x="1084" y="857"/>
                      </a:lnTo>
                      <a:lnTo>
                        <a:pt x="1089" y="852"/>
                      </a:lnTo>
                      <a:lnTo>
                        <a:pt x="1095" y="844"/>
                      </a:lnTo>
                      <a:lnTo>
                        <a:pt x="1102" y="833"/>
                      </a:lnTo>
                      <a:lnTo>
                        <a:pt x="1110" y="821"/>
                      </a:lnTo>
                      <a:lnTo>
                        <a:pt x="1118" y="810"/>
                      </a:lnTo>
                      <a:lnTo>
                        <a:pt x="1128" y="800"/>
                      </a:lnTo>
                      <a:lnTo>
                        <a:pt x="1135" y="797"/>
                      </a:lnTo>
                      <a:lnTo>
                        <a:pt x="1136" y="797"/>
                      </a:lnTo>
                      <a:lnTo>
                        <a:pt x="1145" y="794"/>
                      </a:lnTo>
                      <a:lnTo>
                        <a:pt x="1154" y="793"/>
                      </a:lnTo>
                      <a:lnTo>
                        <a:pt x="1168" y="792"/>
                      </a:lnTo>
                      <a:lnTo>
                        <a:pt x="1180" y="791"/>
                      </a:lnTo>
                      <a:lnTo>
                        <a:pt x="1188" y="789"/>
                      </a:lnTo>
                      <a:lnTo>
                        <a:pt x="1194" y="787"/>
                      </a:lnTo>
                      <a:lnTo>
                        <a:pt x="1200" y="782"/>
                      </a:lnTo>
                      <a:lnTo>
                        <a:pt x="1208" y="776"/>
                      </a:lnTo>
                      <a:lnTo>
                        <a:pt x="1216" y="768"/>
                      </a:lnTo>
                      <a:lnTo>
                        <a:pt x="1223" y="759"/>
                      </a:lnTo>
                      <a:lnTo>
                        <a:pt x="1228" y="752"/>
                      </a:lnTo>
                      <a:lnTo>
                        <a:pt x="1229" y="742"/>
                      </a:lnTo>
                      <a:lnTo>
                        <a:pt x="1232" y="729"/>
                      </a:lnTo>
                      <a:lnTo>
                        <a:pt x="1236" y="718"/>
                      </a:lnTo>
                      <a:lnTo>
                        <a:pt x="1236" y="717"/>
                      </a:lnTo>
                      <a:lnTo>
                        <a:pt x="1240" y="706"/>
                      </a:lnTo>
                      <a:lnTo>
                        <a:pt x="1242" y="705"/>
                      </a:lnTo>
                      <a:lnTo>
                        <a:pt x="1252" y="695"/>
                      </a:lnTo>
                      <a:lnTo>
                        <a:pt x="1265" y="685"/>
                      </a:lnTo>
                      <a:lnTo>
                        <a:pt x="1266" y="685"/>
                      </a:lnTo>
                      <a:lnTo>
                        <a:pt x="1279" y="680"/>
                      </a:lnTo>
                      <a:lnTo>
                        <a:pt x="1286" y="677"/>
                      </a:lnTo>
                      <a:lnTo>
                        <a:pt x="1291" y="673"/>
                      </a:lnTo>
                      <a:lnTo>
                        <a:pt x="1295" y="667"/>
                      </a:lnTo>
                      <a:lnTo>
                        <a:pt x="1301" y="661"/>
                      </a:lnTo>
                      <a:lnTo>
                        <a:pt x="1308" y="656"/>
                      </a:lnTo>
                      <a:lnTo>
                        <a:pt x="1309" y="656"/>
                      </a:lnTo>
                      <a:lnTo>
                        <a:pt x="1315" y="654"/>
                      </a:lnTo>
                      <a:lnTo>
                        <a:pt x="1325" y="649"/>
                      </a:lnTo>
                      <a:lnTo>
                        <a:pt x="1337" y="642"/>
                      </a:lnTo>
                      <a:lnTo>
                        <a:pt x="1349" y="637"/>
                      </a:lnTo>
                      <a:lnTo>
                        <a:pt x="1351" y="637"/>
                      </a:lnTo>
                      <a:lnTo>
                        <a:pt x="1364" y="633"/>
                      </a:lnTo>
                      <a:lnTo>
                        <a:pt x="1377" y="632"/>
                      </a:lnTo>
                      <a:lnTo>
                        <a:pt x="1389" y="633"/>
                      </a:lnTo>
                      <a:lnTo>
                        <a:pt x="1390" y="633"/>
                      </a:lnTo>
                      <a:lnTo>
                        <a:pt x="1403" y="637"/>
                      </a:lnTo>
                      <a:lnTo>
                        <a:pt x="1415" y="639"/>
                      </a:lnTo>
                      <a:lnTo>
                        <a:pt x="1424" y="642"/>
                      </a:lnTo>
                      <a:lnTo>
                        <a:pt x="1430" y="642"/>
                      </a:lnTo>
                      <a:lnTo>
                        <a:pt x="1435" y="638"/>
                      </a:lnTo>
                      <a:lnTo>
                        <a:pt x="1440" y="632"/>
                      </a:lnTo>
                      <a:lnTo>
                        <a:pt x="1444" y="625"/>
                      </a:lnTo>
                      <a:lnTo>
                        <a:pt x="1444" y="621"/>
                      </a:lnTo>
                      <a:lnTo>
                        <a:pt x="1440" y="613"/>
                      </a:lnTo>
                      <a:lnTo>
                        <a:pt x="1434" y="605"/>
                      </a:lnTo>
                      <a:lnTo>
                        <a:pt x="1427" y="596"/>
                      </a:lnTo>
                      <a:lnTo>
                        <a:pt x="1417" y="585"/>
                      </a:lnTo>
                      <a:lnTo>
                        <a:pt x="1418" y="584"/>
                      </a:lnTo>
                      <a:lnTo>
                        <a:pt x="1399" y="567"/>
                      </a:lnTo>
                      <a:lnTo>
                        <a:pt x="1390" y="559"/>
                      </a:lnTo>
                      <a:lnTo>
                        <a:pt x="1372" y="547"/>
                      </a:lnTo>
                      <a:lnTo>
                        <a:pt x="1353" y="541"/>
                      </a:lnTo>
                      <a:lnTo>
                        <a:pt x="1351" y="540"/>
                      </a:lnTo>
                      <a:lnTo>
                        <a:pt x="1352" y="541"/>
                      </a:lnTo>
                      <a:lnTo>
                        <a:pt x="1337" y="534"/>
                      </a:lnTo>
                      <a:lnTo>
                        <a:pt x="1331" y="532"/>
                      </a:lnTo>
                      <a:lnTo>
                        <a:pt x="1326" y="530"/>
                      </a:lnTo>
                      <a:lnTo>
                        <a:pt x="1318" y="534"/>
                      </a:lnTo>
                      <a:lnTo>
                        <a:pt x="1311" y="541"/>
                      </a:lnTo>
                      <a:lnTo>
                        <a:pt x="1303" y="551"/>
                      </a:lnTo>
                      <a:lnTo>
                        <a:pt x="1296" y="559"/>
                      </a:lnTo>
                      <a:lnTo>
                        <a:pt x="1295" y="559"/>
                      </a:lnTo>
                      <a:lnTo>
                        <a:pt x="1295" y="561"/>
                      </a:lnTo>
                      <a:lnTo>
                        <a:pt x="1285" y="565"/>
                      </a:lnTo>
                      <a:lnTo>
                        <a:pt x="1278" y="567"/>
                      </a:lnTo>
                      <a:lnTo>
                        <a:pt x="1277" y="567"/>
                      </a:lnTo>
                      <a:lnTo>
                        <a:pt x="1267" y="565"/>
                      </a:lnTo>
                      <a:lnTo>
                        <a:pt x="1257" y="562"/>
                      </a:lnTo>
                      <a:lnTo>
                        <a:pt x="1246" y="558"/>
                      </a:lnTo>
                      <a:lnTo>
                        <a:pt x="1236" y="556"/>
                      </a:lnTo>
                      <a:lnTo>
                        <a:pt x="1229" y="557"/>
                      </a:lnTo>
                      <a:lnTo>
                        <a:pt x="1225" y="559"/>
                      </a:lnTo>
                      <a:lnTo>
                        <a:pt x="1220" y="565"/>
                      </a:lnTo>
                      <a:lnTo>
                        <a:pt x="1214" y="574"/>
                      </a:lnTo>
                      <a:lnTo>
                        <a:pt x="1208" y="580"/>
                      </a:lnTo>
                      <a:lnTo>
                        <a:pt x="1202" y="584"/>
                      </a:lnTo>
                      <a:lnTo>
                        <a:pt x="1200" y="585"/>
                      </a:lnTo>
                      <a:lnTo>
                        <a:pt x="1191" y="585"/>
                      </a:lnTo>
                      <a:lnTo>
                        <a:pt x="1177" y="579"/>
                      </a:lnTo>
                      <a:lnTo>
                        <a:pt x="1179" y="579"/>
                      </a:lnTo>
                      <a:lnTo>
                        <a:pt x="1177" y="578"/>
                      </a:lnTo>
                      <a:lnTo>
                        <a:pt x="1167" y="570"/>
                      </a:lnTo>
                      <a:lnTo>
                        <a:pt x="1165" y="570"/>
                      </a:lnTo>
                      <a:lnTo>
                        <a:pt x="1157" y="561"/>
                      </a:lnTo>
                      <a:lnTo>
                        <a:pt x="1156" y="559"/>
                      </a:lnTo>
                      <a:lnTo>
                        <a:pt x="1157" y="559"/>
                      </a:lnTo>
                      <a:lnTo>
                        <a:pt x="1153" y="550"/>
                      </a:lnTo>
                      <a:lnTo>
                        <a:pt x="1152" y="550"/>
                      </a:lnTo>
                      <a:lnTo>
                        <a:pt x="1153" y="549"/>
                      </a:lnTo>
                      <a:lnTo>
                        <a:pt x="1154" y="541"/>
                      </a:lnTo>
                      <a:lnTo>
                        <a:pt x="1154" y="540"/>
                      </a:lnTo>
                      <a:lnTo>
                        <a:pt x="1159" y="535"/>
                      </a:lnTo>
                      <a:lnTo>
                        <a:pt x="1163" y="530"/>
                      </a:lnTo>
                      <a:lnTo>
                        <a:pt x="1167" y="524"/>
                      </a:lnTo>
                      <a:lnTo>
                        <a:pt x="1169" y="517"/>
                      </a:lnTo>
                      <a:lnTo>
                        <a:pt x="1171" y="483"/>
                      </a:lnTo>
                      <a:lnTo>
                        <a:pt x="1175" y="465"/>
                      </a:lnTo>
                      <a:lnTo>
                        <a:pt x="1180" y="449"/>
                      </a:lnTo>
                      <a:lnTo>
                        <a:pt x="1180" y="448"/>
                      </a:lnTo>
                      <a:lnTo>
                        <a:pt x="1186" y="434"/>
                      </a:lnTo>
                      <a:lnTo>
                        <a:pt x="1192" y="418"/>
                      </a:lnTo>
                      <a:lnTo>
                        <a:pt x="1197" y="405"/>
                      </a:lnTo>
                      <a:lnTo>
                        <a:pt x="1199" y="394"/>
                      </a:lnTo>
                      <a:lnTo>
                        <a:pt x="1199" y="392"/>
                      </a:lnTo>
                      <a:lnTo>
                        <a:pt x="1204" y="385"/>
                      </a:lnTo>
                      <a:lnTo>
                        <a:pt x="1205" y="384"/>
                      </a:lnTo>
                      <a:lnTo>
                        <a:pt x="1213" y="380"/>
                      </a:lnTo>
                      <a:lnTo>
                        <a:pt x="1214" y="380"/>
                      </a:lnTo>
                      <a:lnTo>
                        <a:pt x="1225" y="379"/>
                      </a:lnTo>
                      <a:lnTo>
                        <a:pt x="1236" y="380"/>
                      </a:lnTo>
                      <a:lnTo>
                        <a:pt x="1237" y="380"/>
                      </a:lnTo>
                      <a:lnTo>
                        <a:pt x="1244" y="383"/>
                      </a:lnTo>
                      <a:lnTo>
                        <a:pt x="1254" y="386"/>
                      </a:lnTo>
                      <a:lnTo>
                        <a:pt x="1262" y="390"/>
                      </a:lnTo>
                      <a:lnTo>
                        <a:pt x="1271" y="392"/>
                      </a:lnTo>
                      <a:lnTo>
                        <a:pt x="1275" y="392"/>
                      </a:lnTo>
                      <a:lnTo>
                        <a:pt x="1280" y="389"/>
                      </a:lnTo>
                      <a:lnTo>
                        <a:pt x="1300" y="361"/>
                      </a:lnTo>
                      <a:lnTo>
                        <a:pt x="1311" y="348"/>
                      </a:lnTo>
                      <a:lnTo>
                        <a:pt x="1311" y="346"/>
                      </a:lnTo>
                      <a:lnTo>
                        <a:pt x="1312" y="346"/>
                      </a:lnTo>
                      <a:lnTo>
                        <a:pt x="1319" y="342"/>
                      </a:lnTo>
                      <a:lnTo>
                        <a:pt x="1320" y="342"/>
                      </a:lnTo>
                      <a:lnTo>
                        <a:pt x="1329" y="339"/>
                      </a:lnTo>
                      <a:lnTo>
                        <a:pt x="1336" y="338"/>
                      </a:lnTo>
                      <a:lnTo>
                        <a:pt x="1343" y="336"/>
                      </a:lnTo>
                      <a:lnTo>
                        <a:pt x="1348" y="332"/>
                      </a:lnTo>
                      <a:lnTo>
                        <a:pt x="1352" y="327"/>
                      </a:lnTo>
                      <a:lnTo>
                        <a:pt x="1353" y="321"/>
                      </a:lnTo>
                      <a:lnTo>
                        <a:pt x="1351" y="311"/>
                      </a:lnTo>
                      <a:lnTo>
                        <a:pt x="1348" y="303"/>
                      </a:lnTo>
                      <a:lnTo>
                        <a:pt x="1347" y="296"/>
                      </a:lnTo>
                      <a:lnTo>
                        <a:pt x="1346" y="294"/>
                      </a:lnTo>
                      <a:lnTo>
                        <a:pt x="1347" y="294"/>
                      </a:lnTo>
                      <a:lnTo>
                        <a:pt x="1348" y="287"/>
                      </a:lnTo>
                      <a:lnTo>
                        <a:pt x="1349" y="279"/>
                      </a:lnTo>
                      <a:lnTo>
                        <a:pt x="1353" y="268"/>
                      </a:lnTo>
                      <a:lnTo>
                        <a:pt x="1353" y="267"/>
                      </a:lnTo>
                      <a:lnTo>
                        <a:pt x="1358" y="256"/>
                      </a:lnTo>
                      <a:lnTo>
                        <a:pt x="1363" y="239"/>
                      </a:lnTo>
                      <a:lnTo>
                        <a:pt x="1366" y="224"/>
                      </a:lnTo>
                      <a:lnTo>
                        <a:pt x="1367" y="208"/>
                      </a:lnTo>
                      <a:lnTo>
                        <a:pt x="1372" y="191"/>
                      </a:lnTo>
                      <a:lnTo>
                        <a:pt x="1372" y="190"/>
                      </a:lnTo>
                      <a:lnTo>
                        <a:pt x="1376" y="181"/>
                      </a:lnTo>
                      <a:lnTo>
                        <a:pt x="1377" y="177"/>
                      </a:lnTo>
                      <a:lnTo>
                        <a:pt x="1377" y="176"/>
                      </a:lnTo>
                      <a:lnTo>
                        <a:pt x="1381" y="170"/>
                      </a:lnTo>
                      <a:lnTo>
                        <a:pt x="1386" y="164"/>
                      </a:lnTo>
                      <a:lnTo>
                        <a:pt x="1392" y="158"/>
                      </a:lnTo>
                      <a:lnTo>
                        <a:pt x="1398" y="148"/>
                      </a:lnTo>
                      <a:lnTo>
                        <a:pt x="1401" y="139"/>
                      </a:lnTo>
                      <a:lnTo>
                        <a:pt x="1401" y="102"/>
                      </a:lnTo>
                      <a:lnTo>
                        <a:pt x="1399" y="91"/>
                      </a:lnTo>
                      <a:lnTo>
                        <a:pt x="1395" y="84"/>
                      </a:lnTo>
                      <a:lnTo>
                        <a:pt x="1390" y="85"/>
                      </a:lnTo>
                      <a:lnTo>
                        <a:pt x="1383" y="87"/>
                      </a:lnTo>
                      <a:lnTo>
                        <a:pt x="1377" y="89"/>
                      </a:lnTo>
                      <a:lnTo>
                        <a:pt x="1370" y="90"/>
                      </a:lnTo>
                      <a:lnTo>
                        <a:pt x="1369" y="90"/>
                      </a:lnTo>
                      <a:lnTo>
                        <a:pt x="1363" y="89"/>
                      </a:lnTo>
                      <a:lnTo>
                        <a:pt x="1357" y="83"/>
                      </a:lnTo>
                      <a:lnTo>
                        <a:pt x="1355" y="77"/>
                      </a:lnTo>
                      <a:lnTo>
                        <a:pt x="1354" y="75"/>
                      </a:lnTo>
                      <a:lnTo>
                        <a:pt x="1355" y="75"/>
                      </a:lnTo>
                      <a:lnTo>
                        <a:pt x="1357" y="68"/>
                      </a:lnTo>
                      <a:lnTo>
                        <a:pt x="1358" y="64"/>
                      </a:lnTo>
                      <a:lnTo>
                        <a:pt x="1358" y="63"/>
                      </a:lnTo>
                      <a:lnTo>
                        <a:pt x="1361" y="63"/>
                      </a:lnTo>
                      <a:lnTo>
                        <a:pt x="1359" y="61"/>
                      </a:lnTo>
                      <a:lnTo>
                        <a:pt x="1361" y="55"/>
                      </a:lnTo>
                      <a:lnTo>
                        <a:pt x="1367" y="47"/>
                      </a:lnTo>
                      <a:lnTo>
                        <a:pt x="1372" y="40"/>
                      </a:lnTo>
                      <a:lnTo>
                        <a:pt x="1377" y="31"/>
                      </a:lnTo>
                      <a:lnTo>
                        <a:pt x="1384" y="23"/>
                      </a:lnTo>
                      <a:lnTo>
                        <a:pt x="1388" y="16"/>
                      </a:lnTo>
                      <a:lnTo>
                        <a:pt x="1389" y="15"/>
                      </a:lnTo>
                      <a:lnTo>
                        <a:pt x="1394" y="11"/>
                      </a:lnTo>
                      <a:lnTo>
                        <a:pt x="1400" y="6"/>
                      </a:lnTo>
                      <a:lnTo>
                        <a:pt x="1407" y="3"/>
                      </a:lnTo>
                      <a:lnTo>
                        <a:pt x="1409" y="3"/>
                      </a:lnTo>
                      <a:lnTo>
                        <a:pt x="1417" y="1"/>
                      </a:lnTo>
                      <a:lnTo>
                        <a:pt x="142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8" name="Freeform 87"/>
                <p:cNvSpPr>
                  <a:spLocks/>
                </p:cNvSpPr>
                <p:nvPr/>
              </p:nvSpPr>
              <p:spPr bwMode="auto">
                <a:xfrm>
                  <a:off x="3539358" y="2202573"/>
                  <a:ext cx="1703388" cy="1473200"/>
                </a:xfrm>
                <a:custGeom>
                  <a:avLst/>
                  <a:gdLst/>
                  <a:ahLst/>
                  <a:cxnLst>
                    <a:cxn ang="0">
                      <a:pos x="270" y="13"/>
                    </a:cxn>
                    <a:cxn ang="0">
                      <a:pos x="282" y="162"/>
                    </a:cxn>
                    <a:cxn ang="0">
                      <a:pos x="373" y="182"/>
                    </a:cxn>
                    <a:cxn ang="0">
                      <a:pos x="476" y="226"/>
                    </a:cxn>
                    <a:cxn ang="0">
                      <a:pos x="466" y="307"/>
                    </a:cxn>
                    <a:cxn ang="0">
                      <a:pos x="544" y="364"/>
                    </a:cxn>
                    <a:cxn ang="0">
                      <a:pos x="706" y="313"/>
                    </a:cxn>
                    <a:cxn ang="0">
                      <a:pos x="700" y="409"/>
                    </a:cxn>
                    <a:cxn ang="0">
                      <a:pos x="765" y="488"/>
                    </a:cxn>
                    <a:cxn ang="0">
                      <a:pos x="814" y="538"/>
                    </a:cxn>
                    <a:cxn ang="0">
                      <a:pos x="823" y="611"/>
                    </a:cxn>
                    <a:cxn ang="0">
                      <a:pos x="858" y="662"/>
                    </a:cxn>
                    <a:cxn ang="0">
                      <a:pos x="914" y="647"/>
                    </a:cxn>
                    <a:cxn ang="0">
                      <a:pos x="934" y="598"/>
                    </a:cxn>
                    <a:cxn ang="0">
                      <a:pos x="920" y="503"/>
                    </a:cxn>
                    <a:cxn ang="0">
                      <a:pos x="965" y="529"/>
                    </a:cxn>
                    <a:cxn ang="0">
                      <a:pos x="1073" y="593"/>
                    </a:cxn>
                    <a:cxn ang="0">
                      <a:pos x="1063" y="671"/>
                    </a:cxn>
                    <a:cxn ang="0">
                      <a:pos x="977" y="708"/>
                    </a:cxn>
                    <a:cxn ang="0">
                      <a:pos x="919" y="715"/>
                    </a:cxn>
                    <a:cxn ang="0">
                      <a:pos x="913" y="732"/>
                    </a:cxn>
                    <a:cxn ang="0">
                      <a:pos x="903" y="747"/>
                    </a:cxn>
                    <a:cxn ang="0">
                      <a:pos x="921" y="835"/>
                    </a:cxn>
                    <a:cxn ang="0">
                      <a:pos x="881" y="881"/>
                    </a:cxn>
                    <a:cxn ang="0">
                      <a:pos x="796" y="924"/>
                    </a:cxn>
                    <a:cxn ang="0">
                      <a:pos x="727" y="871"/>
                    </a:cxn>
                    <a:cxn ang="0">
                      <a:pos x="652" y="785"/>
                    </a:cxn>
                    <a:cxn ang="0">
                      <a:pos x="572" y="825"/>
                    </a:cxn>
                    <a:cxn ang="0">
                      <a:pos x="503" y="770"/>
                    </a:cxn>
                    <a:cxn ang="0">
                      <a:pos x="560" y="788"/>
                    </a:cxn>
                    <a:cxn ang="0">
                      <a:pos x="589" y="725"/>
                    </a:cxn>
                    <a:cxn ang="0">
                      <a:pos x="638" y="658"/>
                    </a:cxn>
                    <a:cxn ang="0">
                      <a:pos x="630" y="560"/>
                    </a:cxn>
                    <a:cxn ang="0">
                      <a:pos x="586" y="477"/>
                    </a:cxn>
                    <a:cxn ang="0">
                      <a:pos x="532" y="467"/>
                    </a:cxn>
                    <a:cxn ang="0">
                      <a:pos x="442" y="377"/>
                    </a:cxn>
                    <a:cxn ang="0">
                      <a:pos x="360" y="347"/>
                    </a:cxn>
                    <a:cxn ang="0">
                      <a:pos x="269" y="342"/>
                    </a:cxn>
                    <a:cxn ang="0">
                      <a:pos x="159" y="364"/>
                    </a:cxn>
                    <a:cxn ang="0">
                      <a:pos x="62" y="308"/>
                    </a:cxn>
                    <a:cxn ang="0">
                      <a:pos x="44" y="138"/>
                    </a:cxn>
                    <a:cxn ang="0">
                      <a:pos x="186" y="65"/>
                    </a:cxn>
                    <a:cxn ang="0">
                      <a:pos x="212" y="0"/>
                    </a:cxn>
                  </a:cxnLst>
                  <a:rect l="0" t="0" r="r" b="b"/>
                  <a:pathLst>
                    <a:path w="1073" h="928">
                      <a:moveTo>
                        <a:pt x="212" y="0"/>
                      </a:moveTo>
                      <a:lnTo>
                        <a:pt x="247" y="5"/>
                      </a:lnTo>
                      <a:lnTo>
                        <a:pt x="270" y="13"/>
                      </a:lnTo>
                      <a:lnTo>
                        <a:pt x="275" y="80"/>
                      </a:lnTo>
                      <a:lnTo>
                        <a:pt x="265" y="110"/>
                      </a:lnTo>
                      <a:lnTo>
                        <a:pt x="282" y="162"/>
                      </a:lnTo>
                      <a:lnTo>
                        <a:pt x="324" y="209"/>
                      </a:lnTo>
                      <a:lnTo>
                        <a:pt x="348" y="213"/>
                      </a:lnTo>
                      <a:lnTo>
                        <a:pt x="373" y="182"/>
                      </a:lnTo>
                      <a:lnTo>
                        <a:pt x="423" y="178"/>
                      </a:lnTo>
                      <a:lnTo>
                        <a:pt x="465" y="192"/>
                      </a:lnTo>
                      <a:lnTo>
                        <a:pt x="476" y="226"/>
                      </a:lnTo>
                      <a:lnTo>
                        <a:pt x="452" y="235"/>
                      </a:lnTo>
                      <a:lnTo>
                        <a:pt x="425" y="271"/>
                      </a:lnTo>
                      <a:lnTo>
                        <a:pt x="466" y="307"/>
                      </a:lnTo>
                      <a:lnTo>
                        <a:pt x="501" y="308"/>
                      </a:lnTo>
                      <a:lnTo>
                        <a:pt x="499" y="342"/>
                      </a:lnTo>
                      <a:lnTo>
                        <a:pt x="544" y="364"/>
                      </a:lnTo>
                      <a:lnTo>
                        <a:pt x="615" y="364"/>
                      </a:lnTo>
                      <a:lnTo>
                        <a:pt x="666" y="316"/>
                      </a:lnTo>
                      <a:lnTo>
                        <a:pt x="706" y="313"/>
                      </a:lnTo>
                      <a:lnTo>
                        <a:pt x="730" y="334"/>
                      </a:lnTo>
                      <a:lnTo>
                        <a:pt x="730" y="391"/>
                      </a:lnTo>
                      <a:lnTo>
                        <a:pt x="700" y="409"/>
                      </a:lnTo>
                      <a:lnTo>
                        <a:pt x="696" y="456"/>
                      </a:lnTo>
                      <a:lnTo>
                        <a:pt x="727" y="485"/>
                      </a:lnTo>
                      <a:lnTo>
                        <a:pt x="765" y="488"/>
                      </a:lnTo>
                      <a:lnTo>
                        <a:pt x="770" y="497"/>
                      </a:lnTo>
                      <a:lnTo>
                        <a:pt x="786" y="518"/>
                      </a:lnTo>
                      <a:lnTo>
                        <a:pt x="814" y="538"/>
                      </a:lnTo>
                      <a:lnTo>
                        <a:pt x="811" y="558"/>
                      </a:lnTo>
                      <a:lnTo>
                        <a:pt x="833" y="588"/>
                      </a:lnTo>
                      <a:lnTo>
                        <a:pt x="823" y="611"/>
                      </a:lnTo>
                      <a:lnTo>
                        <a:pt x="823" y="635"/>
                      </a:lnTo>
                      <a:lnTo>
                        <a:pt x="846" y="642"/>
                      </a:lnTo>
                      <a:lnTo>
                        <a:pt x="858" y="662"/>
                      </a:lnTo>
                      <a:lnTo>
                        <a:pt x="894" y="678"/>
                      </a:lnTo>
                      <a:lnTo>
                        <a:pt x="912" y="671"/>
                      </a:lnTo>
                      <a:lnTo>
                        <a:pt x="914" y="647"/>
                      </a:lnTo>
                      <a:lnTo>
                        <a:pt x="935" y="639"/>
                      </a:lnTo>
                      <a:lnTo>
                        <a:pt x="944" y="617"/>
                      </a:lnTo>
                      <a:lnTo>
                        <a:pt x="934" y="598"/>
                      </a:lnTo>
                      <a:lnTo>
                        <a:pt x="906" y="588"/>
                      </a:lnTo>
                      <a:lnTo>
                        <a:pt x="912" y="546"/>
                      </a:lnTo>
                      <a:lnTo>
                        <a:pt x="920" y="503"/>
                      </a:lnTo>
                      <a:lnTo>
                        <a:pt x="936" y="512"/>
                      </a:lnTo>
                      <a:lnTo>
                        <a:pt x="964" y="513"/>
                      </a:lnTo>
                      <a:lnTo>
                        <a:pt x="965" y="529"/>
                      </a:lnTo>
                      <a:lnTo>
                        <a:pt x="1003" y="541"/>
                      </a:lnTo>
                      <a:lnTo>
                        <a:pt x="1065" y="570"/>
                      </a:lnTo>
                      <a:lnTo>
                        <a:pt x="1073" y="593"/>
                      </a:lnTo>
                      <a:lnTo>
                        <a:pt x="1059" y="616"/>
                      </a:lnTo>
                      <a:lnTo>
                        <a:pt x="1064" y="642"/>
                      </a:lnTo>
                      <a:lnTo>
                        <a:pt x="1063" y="671"/>
                      </a:lnTo>
                      <a:lnTo>
                        <a:pt x="1005" y="675"/>
                      </a:lnTo>
                      <a:lnTo>
                        <a:pt x="1005" y="702"/>
                      </a:lnTo>
                      <a:lnTo>
                        <a:pt x="977" y="708"/>
                      </a:lnTo>
                      <a:lnTo>
                        <a:pt x="952" y="694"/>
                      </a:lnTo>
                      <a:lnTo>
                        <a:pt x="919" y="696"/>
                      </a:lnTo>
                      <a:lnTo>
                        <a:pt x="919" y="715"/>
                      </a:lnTo>
                      <a:lnTo>
                        <a:pt x="920" y="722"/>
                      </a:lnTo>
                      <a:lnTo>
                        <a:pt x="920" y="725"/>
                      </a:lnTo>
                      <a:lnTo>
                        <a:pt x="913" y="732"/>
                      </a:lnTo>
                      <a:lnTo>
                        <a:pt x="909" y="738"/>
                      </a:lnTo>
                      <a:lnTo>
                        <a:pt x="904" y="744"/>
                      </a:lnTo>
                      <a:lnTo>
                        <a:pt x="903" y="747"/>
                      </a:lnTo>
                      <a:lnTo>
                        <a:pt x="929" y="762"/>
                      </a:lnTo>
                      <a:lnTo>
                        <a:pt x="915" y="803"/>
                      </a:lnTo>
                      <a:lnTo>
                        <a:pt x="921" y="835"/>
                      </a:lnTo>
                      <a:lnTo>
                        <a:pt x="871" y="842"/>
                      </a:lnTo>
                      <a:lnTo>
                        <a:pt x="879" y="854"/>
                      </a:lnTo>
                      <a:lnTo>
                        <a:pt x="881" y="881"/>
                      </a:lnTo>
                      <a:lnTo>
                        <a:pt x="845" y="900"/>
                      </a:lnTo>
                      <a:lnTo>
                        <a:pt x="820" y="928"/>
                      </a:lnTo>
                      <a:lnTo>
                        <a:pt x="796" y="924"/>
                      </a:lnTo>
                      <a:lnTo>
                        <a:pt x="765" y="900"/>
                      </a:lnTo>
                      <a:lnTo>
                        <a:pt x="751" y="859"/>
                      </a:lnTo>
                      <a:lnTo>
                        <a:pt x="727" y="871"/>
                      </a:lnTo>
                      <a:lnTo>
                        <a:pt x="683" y="832"/>
                      </a:lnTo>
                      <a:lnTo>
                        <a:pt x="670" y="794"/>
                      </a:lnTo>
                      <a:lnTo>
                        <a:pt x="652" y="785"/>
                      </a:lnTo>
                      <a:lnTo>
                        <a:pt x="599" y="803"/>
                      </a:lnTo>
                      <a:lnTo>
                        <a:pt x="598" y="831"/>
                      </a:lnTo>
                      <a:lnTo>
                        <a:pt x="572" y="825"/>
                      </a:lnTo>
                      <a:lnTo>
                        <a:pt x="543" y="802"/>
                      </a:lnTo>
                      <a:lnTo>
                        <a:pt x="507" y="797"/>
                      </a:lnTo>
                      <a:lnTo>
                        <a:pt x="503" y="770"/>
                      </a:lnTo>
                      <a:lnTo>
                        <a:pt x="517" y="760"/>
                      </a:lnTo>
                      <a:lnTo>
                        <a:pt x="530" y="783"/>
                      </a:lnTo>
                      <a:lnTo>
                        <a:pt x="560" y="788"/>
                      </a:lnTo>
                      <a:lnTo>
                        <a:pt x="579" y="772"/>
                      </a:lnTo>
                      <a:lnTo>
                        <a:pt x="574" y="726"/>
                      </a:lnTo>
                      <a:lnTo>
                        <a:pt x="589" y="725"/>
                      </a:lnTo>
                      <a:lnTo>
                        <a:pt x="609" y="707"/>
                      </a:lnTo>
                      <a:lnTo>
                        <a:pt x="603" y="678"/>
                      </a:lnTo>
                      <a:lnTo>
                        <a:pt x="638" y="658"/>
                      </a:lnTo>
                      <a:lnTo>
                        <a:pt x="655" y="602"/>
                      </a:lnTo>
                      <a:lnTo>
                        <a:pt x="641" y="587"/>
                      </a:lnTo>
                      <a:lnTo>
                        <a:pt x="630" y="560"/>
                      </a:lnTo>
                      <a:lnTo>
                        <a:pt x="613" y="541"/>
                      </a:lnTo>
                      <a:lnTo>
                        <a:pt x="606" y="504"/>
                      </a:lnTo>
                      <a:lnTo>
                        <a:pt x="586" y="477"/>
                      </a:lnTo>
                      <a:lnTo>
                        <a:pt x="564" y="455"/>
                      </a:lnTo>
                      <a:lnTo>
                        <a:pt x="550" y="468"/>
                      </a:lnTo>
                      <a:lnTo>
                        <a:pt x="532" y="467"/>
                      </a:lnTo>
                      <a:lnTo>
                        <a:pt x="504" y="431"/>
                      </a:lnTo>
                      <a:lnTo>
                        <a:pt x="458" y="411"/>
                      </a:lnTo>
                      <a:lnTo>
                        <a:pt x="442" y="377"/>
                      </a:lnTo>
                      <a:lnTo>
                        <a:pt x="434" y="357"/>
                      </a:lnTo>
                      <a:lnTo>
                        <a:pt x="401" y="377"/>
                      </a:lnTo>
                      <a:lnTo>
                        <a:pt x="360" y="347"/>
                      </a:lnTo>
                      <a:lnTo>
                        <a:pt x="321" y="327"/>
                      </a:lnTo>
                      <a:lnTo>
                        <a:pt x="298" y="340"/>
                      </a:lnTo>
                      <a:lnTo>
                        <a:pt x="269" y="342"/>
                      </a:lnTo>
                      <a:lnTo>
                        <a:pt x="230" y="340"/>
                      </a:lnTo>
                      <a:lnTo>
                        <a:pt x="192" y="363"/>
                      </a:lnTo>
                      <a:lnTo>
                        <a:pt x="159" y="364"/>
                      </a:lnTo>
                      <a:lnTo>
                        <a:pt x="127" y="333"/>
                      </a:lnTo>
                      <a:lnTo>
                        <a:pt x="97" y="328"/>
                      </a:lnTo>
                      <a:lnTo>
                        <a:pt x="62" y="308"/>
                      </a:lnTo>
                      <a:lnTo>
                        <a:pt x="19" y="304"/>
                      </a:lnTo>
                      <a:lnTo>
                        <a:pt x="0" y="163"/>
                      </a:lnTo>
                      <a:lnTo>
                        <a:pt x="44" y="138"/>
                      </a:lnTo>
                      <a:lnTo>
                        <a:pt x="86" y="97"/>
                      </a:lnTo>
                      <a:lnTo>
                        <a:pt x="142" y="80"/>
                      </a:lnTo>
                      <a:lnTo>
                        <a:pt x="186" y="65"/>
                      </a:lnTo>
                      <a:lnTo>
                        <a:pt x="200" y="49"/>
                      </a:lnTo>
                      <a:lnTo>
                        <a:pt x="195" y="26"/>
                      </a:lnTo>
                      <a:lnTo>
                        <a:pt x="21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29" name="Freeform 88"/>
                <p:cNvSpPr>
                  <a:spLocks noEditPoints="1"/>
                </p:cNvSpPr>
                <p:nvPr/>
              </p:nvSpPr>
              <p:spPr bwMode="auto">
                <a:xfrm>
                  <a:off x="3534595" y="2196223"/>
                  <a:ext cx="1712913" cy="1485900"/>
                </a:xfrm>
                <a:custGeom>
                  <a:avLst/>
                  <a:gdLst/>
                  <a:ahLst/>
                  <a:cxnLst>
                    <a:cxn ang="0">
                      <a:pos x="190" y="72"/>
                    </a:cxn>
                    <a:cxn ang="0">
                      <a:pos x="65" y="310"/>
                    </a:cxn>
                    <a:cxn ang="0">
                      <a:pos x="232" y="341"/>
                    </a:cxn>
                    <a:cxn ang="0">
                      <a:pos x="325" y="328"/>
                    </a:cxn>
                    <a:cxn ang="0">
                      <a:pos x="440" y="360"/>
                    </a:cxn>
                    <a:cxn ang="0">
                      <a:pos x="566" y="456"/>
                    </a:cxn>
                    <a:cxn ang="0">
                      <a:pos x="619" y="545"/>
                    </a:cxn>
                    <a:cxn ang="0">
                      <a:pos x="662" y="608"/>
                    </a:cxn>
                    <a:cxn ang="0">
                      <a:pos x="615" y="713"/>
                    </a:cxn>
                    <a:cxn ang="0">
                      <a:pos x="584" y="778"/>
                    </a:cxn>
                    <a:cxn ang="0">
                      <a:pos x="519" y="769"/>
                    </a:cxn>
                    <a:cxn ang="0">
                      <a:pos x="600" y="807"/>
                    </a:cxn>
                    <a:cxn ang="0">
                      <a:pos x="675" y="795"/>
                    </a:cxn>
                    <a:cxn ang="0">
                      <a:pos x="771" y="902"/>
                    </a:cxn>
                    <a:cxn ang="0">
                      <a:pos x="871" y="849"/>
                    </a:cxn>
                    <a:cxn ang="0">
                      <a:pos x="929" y="767"/>
                    </a:cxn>
                    <a:cxn ang="0">
                      <a:pos x="920" y="720"/>
                    </a:cxn>
                    <a:cxn ang="0">
                      <a:pos x="1006" y="677"/>
                    </a:cxn>
                    <a:cxn ang="0">
                      <a:pos x="1073" y="597"/>
                    </a:cxn>
                    <a:cxn ang="0">
                      <a:pos x="964" y="521"/>
                    </a:cxn>
                    <a:cxn ang="0">
                      <a:pos x="939" y="599"/>
                    </a:cxn>
                    <a:cxn ang="0">
                      <a:pos x="921" y="654"/>
                    </a:cxn>
                    <a:cxn ang="0">
                      <a:pos x="860" y="668"/>
                    </a:cxn>
                    <a:cxn ang="0">
                      <a:pos x="812" y="564"/>
                    </a:cxn>
                    <a:cxn ang="0">
                      <a:pos x="772" y="504"/>
                    </a:cxn>
                    <a:cxn ang="0">
                      <a:pos x="697" y="460"/>
                    </a:cxn>
                    <a:cxn ang="0">
                      <a:pos x="670" y="323"/>
                    </a:cxn>
                    <a:cxn ang="0">
                      <a:pos x="502" y="316"/>
                    </a:cxn>
                    <a:cxn ang="0">
                      <a:pos x="452" y="236"/>
                    </a:cxn>
                    <a:cxn ang="0">
                      <a:pos x="352" y="220"/>
                    </a:cxn>
                    <a:cxn ang="0">
                      <a:pos x="266" y="115"/>
                    </a:cxn>
                    <a:cxn ang="0">
                      <a:pos x="214" y="0"/>
                    </a:cxn>
                    <a:cxn ang="0">
                      <a:pos x="282" y="84"/>
                    </a:cxn>
                    <a:cxn ang="0">
                      <a:pos x="375" y="184"/>
                    </a:cxn>
                    <a:cxn ang="0">
                      <a:pos x="472" y="196"/>
                    </a:cxn>
                    <a:cxn ang="0">
                      <a:pos x="504" y="310"/>
                    </a:cxn>
                    <a:cxn ang="0">
                      <a:pos x="669" y="317"/>
                    </a:cxn>
                    <a:cxn ang="0">
                      <a:pos x="736" y="397"/>
                    </a:cxn>
                    <a:cxn ang="0">
                      <a:pos x="776" y="500"/>
                    </a:cxn>
                    <a:cxn ang="0">
                      <a:pos x="840" y="592"/>
                    </a:cxn>
                    <a:cxn ang="0">
                      <a:pos x="864" y="663"/>
                    </a:cxn>
                    <a:cxn ang="0">
                      <a:pos x="944" y="622"/>
                    </a:cxn>
                    <a:cxn ang="0">
                      <a:pos x="924" y="505"/>
                    </a:cxn>
                    <a:cxn ang="0">
                      <a:pos x="1070" y="571"/>
                    </a:cxn>
                    <a:cxn ang="0">
                      <a:pos x="1070" y="675"/>
                    </a:cxn>
                    <a:cxn ang="0">
                      <a:pos x="980" y="715"/>
                    </a:cxn>
                    <a:cxn ang="0">
                      <a:pos x="918" y="738"/>
                    </a:cxn>
                    <a:cxn ang="0">
                      <a:pos x="928" y="839"/>
                    </a:cxn>
                    <a:cxn ang="0">
                      <a:pos x="888" y="886"/>
                    </a:cxn>
                    <a:cxn ang="0">
                      <a:pos x="797" y="931"/>
                    </a:cxn>
                    <a:cxn ang="0">
                      <a:pos x="728" y="878"/>
                    </a:cxn>
                    <a:cxn ang="0">
                      <a:pos x="604" y="839"/>
                    </a:cxn>
                    <a:cxn ang="0">
                      <a:pos x="508" y="803"/>
                    </a:cxn>
                    <a:cxn ang="0">
                      <a:pos x="535" y="784"/>
                    </a:cxn>
                    <a:cxn ang="0">
                      <a:pos x="610" y="709"/>
                    </a:cxn>
                    <a:cxn ang="0">
                      <a:pos x="641" y="592"/>
                    </a:cxn>
                    <a:cxn ang="0">
                      <a:pos x="567" y="462"/>
                    </a:cxn>
                    <a:cxn ang="0">
                      <a:pos x="460" y="419"/>
                    </a:cxn>
                    <a:cxn ang="0">
                      <a:pos x="403" y="384"/>
                    </a:cxn>
                    <a:cxn ang="0">
                      <a:pos x="197" y="369"/>
                    </a:cxn>
                    <a:cxn ang="0">
                      <a:pos x="100" y="335"/>
                    </a:cxn>
                    <a:cxn ang="0">
                      <a:pos x="0" y="166"/>
                    </a:cxn>
                    <a:cxn ang="0">
                      <a:pos x="201" y="52"/>
                    </a:cxn>
                  </a:cxnLst>
                  <a:rect l="0" t="0" r="r" b="b"/>
                  <a:pathLst>
                    <a:path w="1079" h="936">
                      <a:moveTo>
                        <a:pt x="216" y="7"/>
                      </a:moveTo>
                      <a:lnTo>
                        <a:pt x="202" y="30"/>
                      </a:lnTo>
                      <a:lnTo>
                        <a:pt x="207" y="53"/>
                      </a:lnTo>
                      <a:lnTo>
                        <a:pt x="207" y="55"/>
                      </a:lnTo>
                      <a:lnTo>
                        <a:pt x="205" y="56"/>
                      </a:lnTo>
                      <a:lnTo>
                        <a:pt x="191" y="72"/>
                      </a:lnTo>
                      <a:lnTo>
                        <a:pt x="190" y="72"/>
                      </a:lnTo>
                      <a:lnTo>
                        <a:pt x="190" y="73"/>
                      </a:lnTo>
                      <a:lnTo>
                        <a:pt x="146" y="87"/>
                      </a:lnTo>
                      <a:lnTo>
                        <a:pt x="91" y="104"/>
                      </a:lnTo>
                      <a:lnTo>
                        <a:pt x="49" y="144"/>
                      </a:lnTo>
                      <a:lnTo>
                        <a:pt x="7" y="168"/>
                      </a:lnTo>
                      <a:lnTo>
                        <a:pt x="25" y="305"/>
                      </a:lnTo>
                      <a:lnTo>
                        <a:pt x="65" y="310"/>
                      </a:lnTo>
                      <a:lnTo>
                        <a:pt x="66" y="310"/>
                      </a:lnTo>
                      <a:lnTo>
                        <a:pt x="101" y="329"/>
                      </a:lnTo>
                      <a:lnTo>
                        <a:pt x="132" y="334"/>
                      </a:lnTo>
                      <a:lnTo>
                        <a:pt x="133" y="334"/>
                      </a:lnTo>
                      <a:lnTo>
                        <a:pt x="164" y="366"/>
                      </a:lnTo>
                      <a:lnTo>
                        <a:pt x="193" y="364"/>
                      </a:lnTo>
                      <a:lnTo>
                        <a:pt x="232" y="341"/>
                      </a:lnTo>
                      <a:lnTo>
                        <a:pt x="232" y="340"/>
                      </a:lnTo>
                      <a:lnTo>
                        <a:pt x="233" y="341"/>
                      </a:lnTo>
                      <a:lnTo>
                        <a:pt x="272" y="344"/>
                      </a:lnTo>
                      <a:lnTo>
                        <a:pt x="300" y="341"/>
                      </a:lnTo>
                      <a:lnTo>
                        <a:pt x="323" y="328"/>
                      </a:lnTo>
                      <a:lnTo>
                        <a:pt x="324" y="327"/>
                      </a:lnTo>
                      <a:lnTo>
                        <a:pt x="325" y="328"/>
                      </a:lnTo>
                      <a:lnTo>
                        <a:pt x="364" y="349"/>
                      </a:lnTo>
                      <a:lnTo>
                        <a:pt x="366" y="350"/>
                      </a:lnTo>
                      <a:lnTo>
                        <a:pt x="365" y="349"/>
                      </a:lnTo>
                      <a:lnTo>
                        <a:pt x="405" y="378"/>
                      </a:lnTo>
                      <a:lnTo>
                        <a:pt x="435" y="358"/>
                      </a:lnTo>
                      <a:lnTo>
                        <a:pt x="438" y="356"/>
                      </a:lnTo>
                      <a:lnTo>
                        <a:pt x="440" y="360"/>
                      </a:lnTo>
                      <a:lnTo>
                        <a:pt x="449" y="380"/>
                      </a:lnTo>
                      <a:lnTo>
                        <a:pt x="465" y="414"/>
                      </a:lnTo>
                      <a:lnTo>
                        <a:pt x="508" y="432"/>
                      </a:lnTo>
                      <a:lnTo>
                        <a:pt x="509" y="433"/>
                      </a:lnTo>
                      <a:lnTo>
                        <a:pt x="536" y="469"/>
                      </a:lnTo>
                      <a:lnTo>
                        <a:pt x="552" y="470"/>
                      </a:lnTo>
                      <a:lnTo>
                        <a:pt x="566" y="456"/>
                      </a:lnTo>
                      <a:lnTo>
                        <a:pt x="567" y="455"/>
                      </a:lnTo>
                      <a:lnTo>
                        <a:pt x="570" y="456"/>
                      </a:lnTo>
                      <a:lnTo>
                        <a:pt x="592" y="478"/>
                      </a:lnTo>
                      <a:lnTo>
                        <a:pt x="592" y="479"/>
                      </a:lnTo>
                      <a:lnTo>
                        <a:pt x="611" y="507"/>
                      </a:lnTo>
                      <a:lnTo>
                        <a:pt x="612" y="508"/>
                      </a:lnTo>
                      <a:lnTo>
                        <a:pt x="619" y="545"/>
                      </a:lnTo>
                      <a:lnTo>
                        <a:pt x="635" y="563"/>
                      </a:lnTo>
                      <a:lnTo>
                        <a:pt x="636" y="563"/>
                      </a:lnTo>
                      <a:lnTo>
                        <a:pt x="647" y="590"/>
                      </a:lnTo>
                      <a:lnTo>
                        <a:pt x="646" y="590"/>
                      </a:lnTo>
                      <a:lnTo>
                        <a:pt x="661" y="605"/>
                      </a:lnTo>
                      <a:lnTo>
                        <a:pt x="662" y="605"/>
                      </a:lnTo>
                      <a:lnTo>
                        <a:pt x="662" y="608"/>
                      </a:lnTo>
                      <a:lnTo>
                        <a:pt x="645" y="663"/>
                      </a:lnTo>
                      <a:lnTo>
                        <a:pt x="644" y="663"/>
                      </a:lnTo>
                      <a:lnTo>
                        <a:pt x="642" y="665"/>
                      </a:lnTo>
                      <a:lnTo>
                        <a:pt x="610" y="683"/>
                      </a:lnTo>
                      <a:lnTo>
                        <a:pt x="616" y="711"/>
                      </a:lnTo>
                      <a:lnTo>
                        <a:pt x="616" y="712"/>
                      </a:lnTo>
                      <a:lnTo>
                        <a:pt x="615" y="713"/>
                      </a:lnTo>
                      <a:lnTo>
                        <a:pt x="594" y="731"/>
                      </a:lnTo>
                      <a:lnTo>
                        <a:pt x="593" y="731"/>
                      </a:lnTo>
                      <a:lnTo>
                        <a:pt x="592" y="732"/>
                      </a:lnTo>
                      <a:lnTo>
                        <a:pt x="581" y="734"/>
                      </a:lnTo>
                      <a:lnTo>
                        <a:pt x="586" y="776"/>
                      </a:lnTo>
                      <a:lnTo>
                        <a:pt x="586" y="777"/>
                      </a:lnTo>
                      <a:lnTo>
                        <a:pt x="584" y="778"/>
                      </a:lnTo>
                      <a:lnTo>
                        <a:pt x="565" y="794"/>
                      </a:lnTo>
                      <a:lnTo>
                        <a:pt x="564" y="795"/>
                      </a:lnTo>
                      <a:lnTo>
                        <a:pt x="563" y="795"/>
                      </a:lnTo>
                      <a:lnTo>
                        <a:pt x="533" y="790"/>
                      </a:lnTo>
                      <a:lnTo>
                        <a:pt x="532" y="789"/>
                      </a:lnTo>
                      <a:lnTo>
                        <a:pt x="531" y="789"/>
                      </a:lnTo>
                      <a:lnTo>
                        <a:pt x="519" y="769"/>
                      </a:lnTo>
                      <a:lnTo>
                        <a:pt x="509" y="775"/>
                      </a:lnTo>
                      <a:lnTo>
                        <a:pt x="514" y="799"/>
                      </a:lnTo>
                      <a:lnTo>
                        <a:pt x="546" y="804"/>
                      </a:lnTo>
                      <a:lnTo>
                        <a:pt x="548" y="804"/>
                      </a:lnTo>
                      <a:lnTo>
                        <a:pt x="577" y="827"/>
                      </a:lnTo>
                      <a:lnTo>
                        <a:pt x="599" y="832"/>
                      </a:lnTo>
                      <a:lnTo>
                        <a:pt x="600" y="807"/>
                      </a:lnTo>
                      <a:lnTo>
                        <a:pt x="600" y="805"/>
                      </a:lnTo>
                      <a:lnTo>
                        <a:pt x="602" y="805"/>
                      </a:lnTo>
                      <a:lnTo>
                        <a:pt x="655" y="787"/>
                      </a:lnTo>
                      <a:lnTo>
                        <a:pt x="655" y="786"/>
                      </a:lnTo>
                      <a:lnTo>
                        <a:pt x="656" y="787"/>
                      </a:lnTo>
                      <a:lnTo>
                        <a:pt x="674" y="795"/>
                      </a:lnTo>
                      <a:lnTo>
                        <a:pt x="675" y="795"/>
                      </a:lnTo>
                      <a:lnTo>
                        <a:pt x="676" y="798"/>
                      </a:lnTo>
                      <a:lnTo>
                        <a:pt x="688" y="834"/>
                      </a:lnTo>
                      <a:lnTo>
                        <a:pt x="731" y="872"/>
                      </a:lnTo>
                      <a:lnTo>
                        <a:pt x="753" y="861"/>
                      </a:lnTo>
                      <a:lnTo>
                        <a:pt x="755" y="858"/>
                      </a:lnTo>
                      <a:lnTo>
                        <a:pt x="757" y="863"/>
                      </a:lnTo>
                      <a:lnTo>
                        <a:pt x="771" y="902"/>
                      </a:lnTo>
                      <a:lnTo>
                        <a:pt x="801" y="926"/>
                      </a:lnTo>
                      <a:lnTo>
                        <a:pt x="822" y="930"/>
                      </a:lnTo>
                      <a:lnTo>
                        <a:pt x="846" y="903"/>
                      </a:lnTo>
                      <a:lnTo>
                        <a:pt x="847" y="902"/>
                      </a:lnTo>
                      <a:lnTo>
                        <a:pt x="882" y="884"/>
                      </a:lnTo>
                      <a:lnTo>
                        <a:pt x="880" y="861"/>
                      </a:lnTo>
                      <a:lnTo>
                        <a:pt x="871" y="849"/>
                      </a:lnTo>
                      <a:lnTo>
                        <a:pt x="869" y="844"/>
                      </a:lnTo>
                      <a:lnTo>
                        <a:pt x="874" y="844"/>
                      </a:lnTo>
                      <a:lnTo>
                        <a:pt x="921" y="836"/>
                      </a:lnTo>
                      <a:lnTo>
                        <a:pt x="916" y="809"/>
                      </a:lnTo>
                      <a:lnTo>
                        <a:pt x="915" y="807"/>
                      </a:lnTo>
                      <a:lnTo>
                        <a:pt x="916" y="807"/>
                      </a:lnTo>
                      <a:lnTo>
                        <a:pt x="929" y="767"/>
                      </a:lnTo>
                      <a:lnTo>
                        <a:pt x="905" y="753"/>
                      </a:lnTo>
                      <a:lnTo>
                        <a:pt x="903" y="752"/>
                      </a:lnTo>
                      <a:lnTo>
                        <a:pt x="905" y="747"/>
                      </a:lnTo>
                      <a:lnTo>
                        <a:pt x="910" y="741"/>
                      </a:lnTo>
                      <a:lnTo>
                        <a:pt x="914" y="735"/>
                      </a:lnTo>
                      <a:lnTo>
                        <a:pt x="921" y="728"/>
                      </a:lnTo>
                      <a:lnTo>
                        <a:pt x="920" y="720"/>
                      </a:lnTo>
                      <a:lnTo>
                        <a:pt x="920" y="697"/>
                      </a:lnTo>
                      <a:lnTo>
                        <a:pt x="922" y="697"/>
                      </a:lnTo>
                      <a:lnTo>
                        <a:pt x="955" y="696"/>
                      </a:lnTo>
                      <a:lnTo>
                        <a:pt x="956" y="696"/>
                      </a:lnTo>
                      <a:lnTo>
                        <a:pt x="981" y="709"/>
                      </a:lnTo>
                      <a:lnTo>
                        <a:pt x="1006" y="703"/>
                      </a:lnTo>
                      <a:lnTo>
                        <a:pt x="1006" y="677"/>
                      </a:lnTo>
                      <a:lnTo>
                        <a:pt x="1008" y="677"/>
                      </a:lnTo>
                      <a:lnTo>
                        <a:pt x="1064" y="673"/>
                      </a:lnTo>
                      <a:lnTo>
                        <a:pt x="1065" y="648"/>
                      </a:lnTo>
                      <a:lnTo>
                        <a:pt x="1060" y="621"/>
                      </a:lnTo>
                      <a:lnTo>
                        <a:pt x="1059" y="620"/>
                      </a:lnTo>
                      <a:lnTo>
                        <a:pt x="1060" y="619"/>
                      </a:lnTo>
                      <a:lnTo>
                        <a:pt x="1073" y="597"/>
                      </a:lnTo>
                      <a:lnTo>
                        <a:pt x="1067" y="577"/>
                      </a:lnTo>
                      <a:lnTo>
                        <a:pt x="1004" y="548"/>
                      </a:lnTo>
                      <a:lnTo>
                        <a:pt x="1004" y="547"/>
                      </a:lnTo>
                      <a:lnTo>
                        <a:pt x="968" y="536"/>
                      </a:lnTo>
                      <a:lnTo>
                        <a:pt x="966" y="535"/>
                      </a:lnTo>
                      <a:lnTo>
                        <a:pt x="966" y="533"/>
                      </a:lnTo>
                      <a:lnTo>
                        <a:pt x="964" y="521"/>
                      </a:lnTo>
                      <a:lnTo>
                        <a:pt x="939" y="519"/>
                      </a:lnTo>
                      <a:lnTo>
                        <a:pt x="938" y="518"/>
                      </a:lnTo>
                      <a:lnTo>
                        <a:pt x="926" y="512"/>
                      </a:lnTo>
                      <a:lnTo>
                        <a:pt x="918" y="551"/>
                      </a:lnTo>
                      <a:lnTo>
                        <a:pt x="912" y="591"/>
                      </a:lnTo>
                      <a:lnTo>
                        <a:pt x="938" y="599"/>
                      </a:lnTo>
                      <a:lnTo>
                        <a:pt x="939" y="599"/>
                      </a:lnTo>
                      <a:lnTo>
                        <a:pt x="939" y="600"/>
                      </a:lnTo>
                      <a:lnTo>
                        <a:pt x="950" y="620"/>
                      </a:lnTo>
                      <a:lnTo>
                        <a:pt x="951" y="621"/>
                      </a:lnTo>
                      <a:lnTo>
                        <a:pt x="951" y="622"/>
                      </a:lnTo>
                      <a:lnTo>
                        <a:pt x="941" y="644"/>
                      </a:lnTo>
                      <a:lnTo>
                        <a:pt x="939" y="646"/>
                      </a:lnTo>
                      <a:lnTo>
                        <a:pt x="921" y="654"/>
                      </a:lnTo>
                      <a:lnTo>
                        <a:pt x="918" y="675"/>
                      </a:lnTo>
                      <a:lnTo>
                        <a:pt x="917" y="678"/>
                      </a:lnTo>
                      <a:lnTo>
                        <a:pt x="916" y="679"/>
                      </a:lnTo>
                      <a:lnTo>
                        <a:pt x="898" y="685"/>
                      </a:lnTo>
                      <a:lnTo>
                        <a:pt x="895" y="685"/>
                      </a:lnTo>
                      <a:lnTo>
                        <a:pt x="860" y="669"/>
                      </a:lnTo>
                      <a:lnTo>
                        <a:pt x="860" y="668"/>
                      </a:lnTo>
                      <a:lnTo>
                        <a:pt x="859" y="668"/>
                      </a:lnTo>
                      <a:lnTo>
                        <a:pt x="847" y="649"/>
                      </a:lnTo>
                      <a:lnTo>
                        <a:pt x="826" y="643"/>
                      </a:lnTo>
                      <a:lnTo>
                        <a:pt x="824" y="642"/>
                      </a:lnTo>
                      <a:lnTo>
                        <a:pt x="824" y="614"/>
                      </a:lnTo>
                      <a:lnTo>
                        <a:pt x="832" y="593"/>
                      </a:lnTo>
                      <a:lnTo>
                        <a:pt x="812" y="564"/>
                      </a:lnTo>
                      <a:lnTo>
                        <a:pt x="811" y="563"/>
                      </a:lnTo>
                      <a:lnTo>
                        <a:pt x="812" y="562"/>
                      </a:lnTo>
                      <a:lnTo>
                        <a:pt x="814" y="544"/>
                      </a:lnTo>
                      <a:lnTo>
                        <a:pt x="788" y="524"/>
                      </a:lnTo>
                      <a:lnTo>
                        <a:pt x="786" y="524"/>
                      </a:lnTo>
                      <a:lnTo>
                        <a:pt x="771" y="504"/>
                      </a:lnTo>
                      <a:lnTo>
                        <a:pt x="772" y="504"/>
                      </a:lnTo>
                      <a:lnTo>
                        <a:pt x="771" y="502"/>
                      </a:lnTo>
                      <a:lnTo>
                        <a:pt x="767" y="495"/>
                      </a:lnTo>
                      <a:lnTo>
                        <a:pt x="730" y="493"/>
                      </a:lnTo>
                      <a:lnTo>
                        <a:pt x="728" y="492"/>
                      </a:lnTo>
                      <a:lnTo>
                        <a:pt x="698" y="462"/>
                      </a:lnTo>
                      <a:lnTo>
                        <a:pt x="696" y="461"/>
                      </a:lnTo>
                      <a:lnTo>
                        <a:pt x="697" y="460"/>
                      </a:lnTo>
                      <a:lnTo>
                        <a:pt x="701" y="413"/>
                      </a:lnTo>
                      <a:lnTo>
                        <a:pt x="701" y="412"/>
                      </a:lnTo>
                      <a:lnTo>
                        <a:pt x="702" y="410"/>
                      </a:lnTo>
                      <a:lnTo>
                        <a:pt x="731" y="393"/>
                      </a:lnTo>
                      <a:lnTo>
                        <a:pt x="731" y="339"/>
                      </a:lnTo>
                      <a:lnTo>
                        <a:pt x="709" y="321"/>
                      </a:lnTo>
                      <a:lnTo>
                        <a:pt x="670" y="323"/>
                      </a:lnTo>
                      <a:lnTo>
                        <a:pt x="621" y="370"/>
                      </a:lnTo>
                      <a:lnTo>
                        <a:pt x="619" y="372"/>
                      </a:lnTo>
                      <a:lnTo>
                        <a:pt x="546" y="372"/>
                      </a:lnTo>
                      <a:lnTo>
                        <a:pt x="501" y="350"/>
                      </a:lnTo>
                      <a:lnTo>
                        <a:pt x="498" y="349"/>
                      </a:lnTo>
                      <a:lnTo>
                        <a:pt x="500" y="346"/>
                      </a:lnTo>
                      <a:lnTo>
                        <a:pt x="502" y="316"/>
                      </a:lnTo>
                      <a:lnTo>
                        <a:pt x="469" y="315"/>
                      </a:lnTo>
                      <a:lnTo>
                        <a:pt x="468" y="314"/>
                      </a:lnTo>
                      <a:lnTo>
                        <a:pt x="427" y="277"/>
                      </a:lnTo>
                      <a:lnTo>
                        <a:pt x="425" y="275"/>
                      </a:lnTo>
                      <a:lnTo>
                        <a:pt x="426" y="274"/>
                      </a:lnTo>
                      <a:lnTo>
                        <a:pt x="452" y="237"/>
                      </a:lnTo>
                      <a:lnTo>
                        <a:pt x="452" y="236"/>
                      </a:lnTo>
                      <a:lnTo>
                        <a:pt x="455" y="236"/>
                      </a:lnTo>
                      <a:lnTo>
                        <a:pt x="475" y="229"/>
                      </a:lnTo>
                      <a:lnTo>
                        <a:pt x="466" y="199"/>
                      </a:lnTo>
                      <a:lnTo>
                        <a:pt x="426" y="185"/>
                      </a:lnTo>
                      <a:lnTo>
                        <a:pt x="377" y="190"/>
                      </a:lnTo>
                      <a:lnTo>
                        <a:pt x="353" y="219"/>
                      </a:lnTo>
                      <a:lnTo>
                        <a:pt x="352" y="220"/>
                      </a:lnTo>
                      <a:lnTo>
                        <a:pt x="351" y="220"/>
                      </a:lnTo>
                      <a:lnTo>
                        <a:pt x="327" y="217"/>
                      </a:lnTo>
                      <a:lnTo>
                        <a:pt x="325" y="216"/>
                      </a:lnTo>
                      <a:lnTo>
                        <a:pt x="324" y="216"/>
                      </a:lnTo>
                      <a:lnTo>
                        <a:pt x="283" y="168"/>
                      </a:lnTo>
                      <a:lnTo>
                        <a:pt x="283" y="167"/>
                      </a:lnTo>
                      <a:lnTo>
                        <a:pt x="266" y="115"/>
                      </a:lnTo>
                      <a:lnTo>
                        <a:pt x="265" y="114"/>
                      </a:lnTo>
                      <a:lnTo>
                        <a:pt x="266" y="114"/>
                      </a:lnTo>
                      <a:lnTo>
                        <a:pt x="276" y="84"/>
                      </a:lnTo>
                      <a:lnTo>
                        <a:pt x="271" y="19"/>
                      </a:lnTo>
                      <a:lnTo>
                        <a:pt x="250" y="12"/>
                      </a:lnTo>
                      <a:lnTo>
                        <a:pt x="216" y="7"/>
                      </a:lnTo>
                      <a:close/>
                      <a:moveTo>
                        <a:pt x="214" y="0"/>
                      </a:moveTo>
                      <a:lnTo>
                        <a:pt x="215" y="1"/>
                      </a:lnTo>
                      <a:lnTo>
                        <a:pt x="250" y="6"/>
                      </a:lnTo>
                      <a:lnTo>
                        <a:pt x="251" y="6"/>
                      </a:lnTo>
                      <a:lnTo>
                        <a:pt x="274" y="15"/>
                      </a:lnTo>
                      <a:lnTo>
                        <a:pt x="276" y="15"/>
                      </a:lnTo>
                      <a:lnTo>
                        <a:pt x="277" y="17"/>
                      </a:lnTo>
                      <a:lnTo>
                        <a:pt x="282" y="84"/>
                      </a:lnTo>
                      <a:lnTo>
                        <a:pt x="282" y="85"/>
                      </a:lnTo>
                      <a:lnTo>
                        <a:pt x="272" y="114"/>
                      </a:lnTo>
                      <a:lnTo>
                        <a:pt x="289" y="166"/>
                      </a:lnTo>
                      <a:lnTo>
                        <a:pt x="328" y="211"/>
                      </a:lnTo>
                      <a:lnTo>
                        <a:pt x="350" y="214"/>
                      </a:lnTo>
                      <a:lnTo>
                        <a:pt x="374" y="185"/>
                      </a:lnTo>
                      <a:lnTo>
                        <a:pt x="375" y="184"/>
                      </a:lnTo>
                      <a:lnTo>
                        <a:pt x="376" y="184"/>
                      </a:lnTo>
                      <a:lnTo>
                        <a:pt x="426" y="179"/>
                      </a:lnTo>
                      <a:lnTo>
                        <a:pt x="426" y="178"/>
                      </a:lnTo>
                      <a:lnTo>
                        <a:pt x="427" y="179"/>
                      </a:lnTo>
                      <a:lnTo>
                        <a:pt x="469" y="194"/>
                      </a:lnTo>
                      <a:lnTo>
                        <a:pt x="471" y="194"/>
                      </a:lnTo>
                      <a:lnTo>
                        <a:pt x="472" y="196"/>
                      </a:lnTo>
                      <a:lnTo>
                        <a:pt x="483" y="230"/>
                      </a:lnTo>
                      <a:lnTo>
                        <a:pt x="483" y="232"/>
                      </a:lnTo>
                      <a:lnTo>
                        <a:pt x="480" y="234"/>
                      </a:lnTo>
                      <a:lnTo>
                        <a:pt x="456" y="242"/>
                      </a:lnTo>
                      <a:lnTo>
                        <a:pt x="433" y="275"/>
                      </a:lnTo>
                      <a:lnTo>
                        <a:pt x="472" y="309"/>
                      </a:lnTo>
                      <a:lnTo>
                        <a:pt x="504" y="310"/>
                      </a:lnTo>
                      <a:lnTo>
                        <a:pt x="508" y="310"/>
                      </a:lnTo>
                      <a:lnTo>
                        <a:pt x="508" y="312"/>
                      </a:lnTo>
                      <a:lnTo>
                        <a:pt x="506" y="345"/>
                      </a:lnTo>
                      <a:lnTo>
                        <a:pt x="548" y="366"/>
                      </a:lnTo>
                      <a:lnTo>
                        <a:pt x="616" y="366"/>
                      </a:lnTo>
                      <a:lnTo>
                        <a:pt x="668" y="317"/>
                      </a:lnTo>
                      <a:lnTo>
                        <a:pt x="669" y="317"/>
                      </a:lnTo>
                      <a:lnTo>
                        <a:pt x="709" y="315"/>
                      </a:lnTo>
                      <a:lnTo>
                        <a:pt x="710" y="314"/>
                      </a:lnTo>
                      <a:lnTo>
                        <a:pt x="711" y="315"/>
                      </a:lnTo>
                      <a:lnTo>
                        <a:pt x="736" y="335"/>
                      </a:lnTo>
                      <a:lnTo>
                        <a:pt x="737" y="337"/>
                      </a:lnTo>
                      <a:lnTo>
                        <a:pt x="737" y="396"/>
                      </a:lnTo>
                      <a:lnTo>
                        <a:pt x="736" y="397"/>
                      </a:lnTo>
                      <a:lnTo>
                        <a:pt x="707" y="414"/>
                      </a:lnTo>
                      <a:lnTo>
                        <a:pt x="703" y="459"/>
                      </a:lnTo>
                      <a:lnTo>
                        <a:pt x="732" y="487"/>
                      </a:lnTo>
                      <a:lnTo>
                        <a:pt x="768" y="489"/>
                      </a:lnTo>
                      <a:lnTo>
                        <a:pt x="769" y="489"/>
                      </a:lnTo>
                      <a:lnTo>
                        <a:pt x="771" y="490"/>
                      </a:lnTo>
                      <a:lnTo>
                        <a:pt x="776" y="500"/>
                      </a:lnTo>
                      <a:lnTo>
                        <a:pt x="791" y="519"/>
                      </a:lnTo>
                      <a:lnTo>
                        <a:pt x="819" y="540"/>
                      </a:lnTo>
                      <a:lnTo>
                        <a:pt x="820" y="541"/>
                      </a:lnTo>
                      <a:lnTo>
                        <a:pt x="820" y="544"/>
                      </a:lnTo>
                      <a:lnTo>
                        <a:pt x="818" y="562"/>
                      </a:lnTo>
                      <a:lnTo>
                        <a:pt x="838" y="591"/>
                      </a:lnTo>
                      <a:lnTo>
                        <a:pt x="840" y="592"/>
                      </a:lnTo>
                      <a:lnTo>
                        <a:pt x="840" y="593"/>
                      </a:lnTo>
                      <a:lnTo>
                        <a:pt x="830" y="616"/>
                      </a:lnTo>
                      <a:lnTo>
                        <a:pt x="830" y="638"/>
                      </a:lnTo>
                      <a:lnTo>
                        <a:pt x="851" y="644"/>
                      </a:lnTo>
                      <a:lnTo>
                        <a:pt x="852" y="644"/>
                      </a:lnTo>
                      <a:lnTo>
                        <a:pt x="852" y="645"/>
                      </a:lnTo>
                      <a:lnTo>
                        <a:pt x="864" y="663"/>
                      </a:lnTo>
                      <a:lnTo>
                        <a:pt x="898" y="679"/>
                      </a:lnTo>
                      <a:lnTo>
                        <a:pt x="912" y="674"/>
                      </a:lnTo>
                      <a:lnTo>
                        <a:pt x="915" y="651"/>
                      </a:lnTo>
                      <a:lnTo>
                        <a:pt x="915" y="649"/>
                      </a:lnTo>
                      <a:lnTo>
                        <a:pt x="916" y="649"/>
                      </a:lnTo>
                      <a:lnTo>
                        <a:pt x="935" y="640"/>
                      </a:lnTo>
                      <a:lnTo>
                        <a:pt x="944" y="622"/>
                      </a:lnTo>
                      <a:lnTo>
                        <a:pt x="934" y="604"/>
                      </a:lnTo>
                      <a:lnTo>
                        <a:pt x="905" y="594"/>
                      </a:lnTo>
                      <a:lnTo>
                        <a:pt x="906" y="592"/>
                      </a:lnTo>
                      <a:lnTo>
                        <a:pt x="912" y="550"/>
                      </a:lnTo>
                      <a:lnTo>
                        <a:pt x="921" y="507"/>
                      </a:lnTo>
                      <a:lnTo>
                        <a:pt x="921" y="502"/>
                      </a:lnTo>
                      <a:lnTo>
                        <a:pt x="924" y="505"/>
                      </a:lnTo>
                      <a:lnTo>
                        <a:pt x="940" y="513"/>
                      </a:lnTo>
                      <a:lnTo>
                        <a:pt x="967" y="515"/>
                      </a:lnTo>
                      <a:lnTo>
                        <a:pt x="969" y="515"/>
                      </a:lnTo>
                      <a:lnTo>
                        <a:pt x="970" y="517"/>
                      </a:lnTo>
                      <a:lnTo>
                        <a:pt x="972" y="531"/>
                      </a:lnTo>
                      <a:lnTo>
                        <a:pt x="1007" y="542"/>
                      </a:lnTo>
                      <a:lnTo>
                        <a:pt x="1070" y="571"/>
                      </a:lnTo>
                      <a:lnTo>
                        <a:pt x="1071" y="571"/>
                      </a:lnTo>
                      <a:lnTo>
                        <a:pt x="1072" y="574"/>
                      </a:lnTo>
                      <a:lnTo>
                        <a:pt x="1079" y="597"/>
                      </a:lnTo>
                      <a:lnTo>
                        <a:pt x="1078" y="599"/>
                      </a:lnTo>
                      <a:lnTo>
                        <a:pt x="1066" y="620"/>
                      </a:lnTo>
                      <a:lnTo>
                        <a:pt x="1071" y="646"/>
                      </a:lnTo>
                      <a:lnTo>
                        <a:pt x="1070" y="675"/>
                      </a:lnTo>
                      <a:lnTo>
                        <a:pt x="1068" y="678"/>
                      </a:lnTo>
                      <a:lnTo>
                        <a:pt x="1066" y="679"/>
                      </a:lnTo>
                      <a:lnTo>
                        <a:pt x="1012" y="683"/>
                      </a:lnTo>
                      <a:lnTo>
                        <a:pt x="1012" y="708"/>
                      </a:lnTo>
                      <a:lnTo>
                        <a:pt x="1009" y="709"/>
                      </a:lnTo>
                      <a:lnTo>
                        <a:pt x="981" y="715"/>
                      </a:lnTo>
                      <a:lnTo>
                        <a:pt x="980" y="715"/>
                      </a:lnTo>
                      <a:lnTo>
                        <a:pt x="979" y="714"/>
                      </a:lnTo>
                      <a:lnTo>
                        <a:pt x="955" y="702"/>
                      </a:lnTo>
                      <a:lnTo>
                        <a:pt x="926" y="703"/>
                      </a:lnTo>
                      <a:lnTo>
                        <a:pt x="926" y="719"/>
                      </a:lnTo>
                      <a:lnTo>
                        <a:pt x="927" y="726"/>
                      </a:lnTo>
                      <a:lnTo>
                        <a:pt x="927" y="730"/>
                      </a:lnTo>
                      <a:lnTo>
                        <a:pt x="918" y="738"/>
                      </a:lnTo>
                      <a:lnTo>
                        <a:pt x="915" y="744"/>
                      </a:lnTo>
                      <a:lnTo>
                        <a:pt x="911" y="749"/>
                      </a:lnTo>
                      <a:lnTo>
                        <a:pt x="934" y="764"/>
                      </a:lnTo>
                      <a:lnTo>
                        <a:pt x="935" y="765"/>
                      </a:lnTo>
                      <a:lnTo>
                        <a:pt x="935" y="767"/>
                      </a:lnTo>
                      <a:lnTo>
                        <a:pt x="922" y="809"/>
                      </a:lnTo>
                      <a:lnTo>
                        <a:pt x="928" y="839"/>
                      </a:lnTo>
                      <a:lnTo>
                        <a:pt x="928" y="841"/>
                      </a:lnTo>
                      <a:lnTo>
                        <a:pt x="926" y="843"/>
                      </a:lnTo>
                      <a:lnTo>
                        <a:pt x="878" y="850"/>
                      </a:lnTo>
                      <a:lnTo>
                        <a:pt x="884" y="857"/>
                      </a:lnTo>
                      <a:lnTo>
                        <a:pt x="886" y="858"/>
                      </a:lnTo>
                      <a:lnTo>
                        <a:pt x="888" y="885"/>
                      </a:lnTo>
                      <a:lnTo>
                        <a:pt x="888" y="886"/>
                      </a:lnTo>
                      <a:lnTo>
                        <a:pt x="886" y="887"/>
                      </a:lnTo>
                      <a:lnTo>
                        <a:pt x="851" y="907"/>
                      </a:lnTo>
                      <a:lnTo>
                        <a:pt x="825" y="934"/>
                      </a:lnTo>
                      <a:lnTo>
                        <a:pt x="824" y="936"/>
                      </a:lnTo>
                      <a:lnTo>
                        <a:pt x="823" y="936"/>
                      </a:lnTo>
                      <a:lnTo>
                        <a:pt x="799" y="932"/>
                      </a:lnTo>
                      <a:lnTo>
                        <a:pt x="797" y="931"/>
                      </a:lnTo>
                      <a:lnTo>
                        <a:pt x="767" y="907"/>
                      </a:lnTo>
                      <a:lnTo>
                        <a:pt x="766" y="907"/>
                      </a:lnTo>
                      <a:lnTo>
                        <a:pt x="766" y="905"/>
                      </a:lnTo>
                      <a:lnTo>
                        <a:pt x="753" y="868"/>
                      </a:lnTo>
                      <a:lnTo>
                        <a:pt x="731" y="879"/>
                      </a:lnTo>
                      <a:lnTo>
                        <a:pt x="730" y="879"/>
                      </a:lnTo>
                      <a:lnTo>
                        <a:pt x="728" y="878"/>
                      </a:lnTo>
                      <a:lnTo>
                        <a:pt x="685" y="839"/>
                      </a:lnTo>
                      <a:lnTo>
                        <a:pt x="684" y="838"/>
                      </a:lnTo>
                      <a:lnTo>
                        <a:pt x="671" y="801"/>
                      </a:lnTo>
                      <a:lnTo>
                        <a:pt x="655" y="793"/>
                      </a:lnTo>
                      <a:lnTo>
                        <a:pt x="606" y="810"/>
                      </a:lnTo>
                      <a:lnTo>
                        <a:pt x="605" y="835"/>
                      </a:lnTo>
                      <a:lnTo>
                        <a:pt x="604" y="839"/>
                      </a:lnTo>
                      <a:lnTo>
                        <a:pt x="601" y="839"/>
                      </a:lnTo>
                      <a:lnTo>
                        <a:pt x="575" y="833"/>
                      </a:lnTo>
                      <a:lnTo>
                        <a:pt x="573" y="832"/>
                      </a:lnTo>
                      <a:lnTo>
                        <a:pt x="546" y="810"/>
                      </a:lnTo>
                      <a:lnTo>
                        <a:pt x="510" y="805"/>
                      </a:lnTo>
                      <a:lnTo>
                        <a:pt x="508" y="804"/>
                      </a:lnTo>
                      <a:lnTo>
                        <a:pt x="508" y="803"/>
                      </a:lnTo>
                      <a:lnTo>
                        <a:pt x="503" y="775"/>
                      </a:lnTo>
                      <a:lnTo>
                        <a:pt x="502" y="772"/>
                      </a:lnTo>
                      <a:lnTo>
                        <a:pt x="504" y="771"/>
                      </a:lnTo>
                      <a:lnTo>
                        <a:pt x="519" y="761"/>
                      </a:lnTo>
                      <a:lnTo>
                        <a:pt x="521" y="759"/>
                      </a:lnTo>
                      <a:lnTo>
                        <a:pt x="523" y="763"/>
                      </a:lnTo>
                      <a:lnTo>
                        <a:pt x="535" y="784"/>
                      </a:lnTo>
                      <a:lnTo>
                        <a:pt x="561" y="789"/>
                      </a:lnTo>
                      <a:lnTo>
                        <a:pt x="579" y="775"/>
                      </a:lnTo>
                      <a:lnTo>
                        <a:pt x="575" y="730"/>
                      </a:lnTo>
                      <a:lnTo>
                        <a:pt x="573" y="728"/>
                      </a:lnTo>
                      <a:lnTo>
                        <a:pt x="577" y="728"/>
                      </a:lnTo>
                      <a:lnTo>
                        <a:pt x="590" y="726"/>
                      </a:lnTo>
                      <a:lnTo>
                        <a:pt x="610" y="709"/>
                      </a:lnTo>
                      <a:lnTo>
                        <a:pt x="604" y="683"/>
                      </a:lnTo>
                      <a:lnTo>
                        <a:pt x="602" y="680"/>
                      </a:lnTo>
                      <a:lnTo>
                        <a:pt x="605" y="679"/>
                      </a:lnTo>
                      <a:lnTo>
                        <a:pt x="640" y="660"/>
                      </a:lnTo>
                      <a:lnTo>
                        <a:pt x="656" y="609"/>
                      </a:lnTo>
                      <a:lnTo>
                        <a:pt x="641" y="593"/>
                      </a:lnTo>
                      <a:lnTo>
                        <a:pt x="641" y="592"/>
                      </a:lnTo>
                      <a:lnTo>
                        <a:pt x="630" y="567"/>
                      </a:lnTo>
                      <a:lnTo>
                        <a:pt x="613" y="547"/>
                      </a:lnTo>
                      <a:lnTo>
                        <a:pt x="613" y="546"/>
                      </a:lnTo>
                      <a:lnTo>
                        <a:pt x="606" y="511"/>
                      </a:lnTo>
                      <a:lnTo>
                        <a:pt x="587" y="483"/>
                      </a:lnTo>
                      <a:lnTo>
                        <a:pt x="587" y="482"/>
                      </a:lnTo>
                      <a:lnTo>
                        <a:pt x="567" y="462"/>
                      </a:lnTo>
                      <a:lnTo>
                        <a:pt x="554" y="476"/>
                      </a:lnTo>
                      <a:lnTo>
                        <a:pt x="553" y="476"/>
                      </a:lnTo>
                      <a:lnTo>
                        <a:pt x="535" y="475"/>
                      </a:lnTo>
                      <a:lnTo>
                        <a:pt x="533" y="473"/>
                      </a:lnTo>
                      <a:lnTo>
                        <a:pt x="532" y="473"/>
                      </a:lnTo>
                      <a:lnTo>
                        <a:pt x="506" y="438"/>
                      </a:lnTo>
                      <a:lnTo>
                        <a:pt x="460" y="419"/>
                      </a:lnTo>
                      <a:lnTo>
                        <a:pt x="458" y="418"/>
                      </a:lnTo>
                      <a:lnTo>
                        <a:pt x="458" y="416"/>
                      </a:lnTo>
                      <a:lnTo>
                        <a:pt x="443" y="383"/>
                      </a:lnTo>
                      <a:lnTo>
                        <a:pt x="435" y="366"/>
                      </a:lnTo>
                      <a:lnTo>
                        <a:pt x="406" y="384"/>
                      </a:lnTo>
                      <a:lnTo>
                        <a:pt x="404" y="385"/>
                      </a:lnTo>
                      <a:lnTo>
                        <a:pt x="403" y="384"/>
                      </a:lnTo>
                      <a:lnTo>
                        <a:pt x="362" y="354"/>
                      </a:lnTo>
                      <a:lnTo>
                        <a:pt x="324" y="334"/>
                      </a:lnTo>
                      <a:lnTo>
                        <a:pt x="302" y="346"/>
                      </a:lnTo>
                      <a:lnTo>
                        <a:pt x="301" y="347"/>
                      </a:lnTo>
                      <a:lnTo>
                        <a:pt x="272" y="350"/>
                      </a:lnTo>
                      <a:lnTo>
                        <a:pt x="233" y="347"/>
                      </a:lnTo>
                      <a:lnTo>
                        <a:pt x="197" y="369"/>
                      </a:lnTo>
                      <a:lnTo>
                        <a:pt x="196" y="370"/>
                      </a:lnTo>
                      <a:lnTo>
                        <a:pt x="195" y="370"/>
                      </a:lnTo>
                      <a:lnTo>
                        <a:pt x="162" y="372"/>
                      </a:lnTo>
                      <a:lnTo>
                        <a:pt x="161" y="372"/>
                      </a:lnTo>
                      <a:lnTo>
                        <a:pt x="161" y="370"/>
                      </a:lnTo>
                      <a:lnTo>
                        <a:pt x="130" y="340"/>
                      </a:lnTo>
                      <a:lnTo>
                        <a:pt x="100" y="335"/>
                      </a:lnTo>
                      <a:lnTo>
                        <a:pt x="99" y="334"/>
                      </a:lnTo>
                      <a:lnTo>
                        <a:pt x="65" y="316"/>
                      </a:lnTo>
                      <a:lnTo>
                        <a:pt x="22" y="311"/>
                      </a:lnTo>
                      <a:lnTo>
                        <a:pt x="19" y="310"/>
                      </a:lnTo>
                      <a:lnTo>
                        <a:pt x="19" y="309"/>
                      </a:lnTo>
                      <a:lnTo>
                        <a:pt x="1" y="168"/>
                      </a:lnTo>
                      <a:lnTo>
                        <a:pt x="0" y="166"/>
                      </a:lnTo>
                      <a:lnTo>
                        <a:pt x="2" y="165"/>
                      </a:lnTo>
                      <a:lnTo>
                        <a:pt x="46" y="139"/>
                      </a:lnTo>
                      <a:lnTo>
                        <a:pt x="88" y="98"/>
                      </a:lnTo>
                      <a:lnTo>
                        <a:pt x="89" y="98"/>
                      </a:lnTo>
                      <a:lnTo>
                        <a:pt x="145" y="81"/>
                      </a:lnTo>
                      <a:lnTo>
                        <a:pt x="186" y="68"/>
                      </a:lnTo>
                      <a:lnTo>
                        <a:pt x="201" y="52"/>
                      </a:lnTo>
                      <a:lnTo>
                        <a:pt x="196" y="32"/>
                      </a:lnTo>
                      <a:lnTo>
                        <a:pt x="195" y="30"/>
                      </a:lnTo>
                      <a:lnTo>
                        <a:pt x="196" y="29"/>
                      </a:lnTo>
                      <a:lnTo>
                        <a:pt x="213" y="3"/>
                      </a:lnTo>
                      <a:lnTo>
                        <a:pt x="21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0" name="Freeform 89"/>
                <p:cNvSpPr>
                  <a:spLocks/>
                </p:cNvSpPr>
                <p:nvPr/>
              </p:nvSpPr>
              <p:spPr bwMode="auto">
                <a:xfrm>
                  <a:off x="3539358" y="2202573"/>
                  <a:ext cx="1703388" cy="1473200"/>
                </a:xfrm>
                <a:custGeom>
                  <a:avLst/>
                  <a:gdLst/>
                  <a:ahLst/>
                  <a:cxnLst>
                    <a:cxn ang="0">
                      <a:pos x="270" y="13"/>
                    </a:cxn>
                    <a:cxn ang="0">
                      <a:pos x="282" y="162"/>
                    </a:cxn>
                    <a:cxn ang="0">
                      <a:pos x="373" y="182"/>
                    </a:cxn>
                    <a:cxn ang="0">
                      <a:pos x="476" y="226"/>
                    </a:cxn>
                    <a:cxn ang="0">
                      <a:pos x="466" y="307"/>
                    </a:cxn>
                    <a:cxn ang="0">
                      <a:pos x="544" y="364"/>
                    </a:cxn>
                    <a:cxn ang="0">
                      <a:pos x="706" y="313"/>
                    </a:cxn>
                    <a:cxn ang="0">
                      <a:pos x="700" y="409"/>
                    </a:cxn>
                    <a:cxn ang="0">
                      <a:pos x="765" y="488"/>
                    </a:cxn>
                    <a:cxn ang="0">
                      <a:pos x="814" y="538"/>
                    </a:cxn>
                    <a:cxn ang="0">
                      <a:pos x="823" y="611"/>
                    </a:cxn>
                    <a:cxn ang="0">
                      <a:pos x="858" y="662"/>
                    </a:cxn>
                    <a:cxn ang="0">
                      <a:pos x="914" y="647"/>
                    </a:cxn>
                    <a:cxn ang="0">
                      <a:pos x="934" y="598"/>
                    </a:cxn>
                    <a:cxn ang="0">
                      <a:pos x="920" y="503"/>
                    </a:cxn>
                    <a:cxn ang="0">
                      <a:pos x="965" y="529"/>
                    </a:cxn>
                    <a:cxn ang="0">
                      <a:pos x="1073" y="593"/>
                    </a:cxn>
                    <a:cxn ang="0">
                      <a:pos x="1063" y="671"/>
                    </a:cxn>
                    <a:cxn ang="0">
                      <a:pos x="977" y="708"/>
                    </a:cxn>
                    <a:cxn ang="0">
                      <a:pos x="919" y="715"/>
                    </a:cxn>
                    <a:cxn ang="0">
                      <a:pos x="913" y="732"/>
                    </a:cxn>
                    <a:cxn ang="0">
                      <a:pos x="903" y="747"/>
                    </a:cxn>
                    <a:cxn ang="0">
                      <a:pos x="921" y="835"/>
                    </a:cxn>
                    <a:cxn ang="0">
                      <a:pos x="881" y="881"/>
                    </a:cxn>
                    <a:cxn ang="0">
                      <a:pos x="796" y="924"/>
                    </a:cxn>
                    <a:cxn ang="0">
                      <a:pos x="727" y="871"/>
                    </a:cxn>
                    <a:cxn ang="0">
                      <a:pos x="652" y="785"/>
                    </a:cxn>
                    <a:cxn ang="0">
                      <a:pos x="572" y="825"/>
                    </a:cxn>
                    <a:cxn ang="0">
                      <a:pos x="503" y="770"/>
                    </a:cxn>
                    <a:cxn ang="0">
                      <a:pos x="560" y="788"/>
                    </a:cxn>
                    <a:cxn ang="0">
                      <a:pos x="589" y="725"/>
                    </a:cxn>
                    <a:cxn ang="0">
                      <a:pos x="638" y="658"/>
                    </a:cxn>
                    <a:cxn ang="0">
                      <a:pos x="630" y="560"/>
                    </a:cxn>
                    <a:cxn ang="0">
                      <a:pos x="586" y="477"/>
                    </a:cxn>
                    <a:cxn ang="0">
                      <a:pos x="532" y="467"/>
                    </a:cxn>
                    <a:cxn ang="0">
                      <a:pos x="442" y="377"/>
                    </a:cxn>
                    <a:cxn ang="0">
                      <a:pos x="360" y="347"/>
                    </a:cxn>
                    <a:cxn ang="0">
                      <a:pos x="269" y="342"/>
                    </a:cxn>
                    <a:cxn ang="0">
                      <a:pos x="159" y="364"/>
                    </a:cxn>
                    <a:cxn ang="0">
                      <a:pos x="62" y="308"/>
                    </a:cxn>
                    <a:cxn ang="0">
                      <a:pos x="44" y="138"/>
                    </a:cxn>
                    <a:cxn ang="0">
                      <a:pos x="186" y="65"/>
                    </a:cxn>
                    <a:cxn ang="0">
                      <a:pos x="212" y="0"/>
                    </a:cxn>
                  </a:cxnLst>
                  <a:rect l="0" t="0" r="r" b="b"/>
                  <a:pathLst>
                    <a:path w="1073" h="928">
                      <a:moveTo>
                        <a:pt x="212" y="0"/>
                      </a:moveTo>
                      <a:lnTo>
                        <a:pt x="247" y="5"/>
                      </a:lnTo>
                      <a:lnTo>
                        <a:pt x="270" y="13"/>
                      </a:lnTo>
                      <a:lnTo>
                        <a:pt x="275" y="80"/>
                      </a:lnTo>
                      <a:lnTo>
                        <a:pt x="265" y="110"/>
                      </a:lnTo>
                      <a:lnTo>
                        <a:pt x="282" y="162"/>
                      </a:lnTo>
                      <a:lnTo>
                        <a:pt x="324" y="209"/>
                      </a:lnTo>
                      <a:lnTo>
                        <a:pt x="348" y="213"/>
                      </a:lnTo>
                      <a:lnTo>
                        <a:pt x="373" y="182"/>
                      </a:lnTo>
                      <a:lnTo>
                        <a:pt x="423" y="178"/>
                      </a:lnTo>
                      <a:lnTo>
                        <a:pt x="465" y="192"/>
                      </a:lnTo>
                      <a:lnTo>
                        <a:pt x="476" y="226"/>
                      </a:lnTo>
                      <a:lnTo>
                        <a:pt x="452" y="235"/>
                      </a:lnTo>
                      <a:lnTo>
                        <a:pt x="425" y="271"/>
                      </a:lnTo>
                      <a:lnTo>
                        <a:pt x="466" y="307"/>
                      </a:lnTo>
                      <a:lnTo>
                        <a:pt x="501" y="308"/>
                      </a:lnTo>
                      <a:lnTo>
                        <a:pt x="499" y="342"/>
                      </a:lnTo>
                      <a:lnTo>
                        <a:pt x="544" y="364"/>
                      </a:lnTo>
                      <a:lnTo>
                        <a:pt x="615" y="364"/>
                      </a:lnTo>
                      <a:lnTo>
                        <a:pt x="666" y="316"/>
                      </a:lnTo>
                      <a:lnTo>
                        <a:pt x="706" y="313"/>
                      </a:lnTo>
                      <a:lnTo>
                        <a:pt x="730" y="334"/>
                      </a:lnTo>
                      <a:lnTo>
                        <a:pt x="730" y="391"/>
                      </a:lnTo>
                      <a:lnTo>
                        <a:pt x="700" y="409"/>
                      </a:lnTo>
                      <a:lnTo>
                        <a:pt x="696" y="456"/>
                      </a:lnTo>
                      <a:lnTo>
                        <a:pt x="727" y="485"/>
                      </a:lnTo>
                      <a:lnTo>
                        <a:pt x="765" y="488"/>
                      </a:lnTo>
                      <a:lnTo>
                        <a:pt x="770" y="497"/>
                      </a:lnTo>
                      <a:lnTo>
                        <a:pt x="786" y="518"/>
                      </a:lnTo>
                      <a:lnTo>
                        <a:pt x="814" y="538"/>
                      </a:lnTo>
                      <a:lnTo>
                        <a:pt x="811" y="558"/>
                      </a:lnTo>
                      <a:lnTo>
                        <a:pt x="833" y="588"/>
                      </a:lnTo>
                      <a:lnTo>
                        <a:pt x="823" y="611"/>
                      </a:lnTo>
                      <a:lnTo>
                        <a:pt x="823" y="635"/>
                      </a:lnTo>
                      <a:lnTo>
                        <a:pt x="846" y="642"/>
                      </a:lnTo>
                      <a:lnTo>
                        <a:pt x="858" y="662"/>
                      </a:lnTo>
                      <a:lnTo>
                        <a:pt x="894" y="678"/>
                      </a:lnTo>
                      <a:lnTo>
                        <a:pt x="912" y="671"/>
                      </a:lnTo>
                      <a:lnTo>
                        <a:pt x="914" y="647"/>
                      </a:lnTo>
                      <a:lnTo>
                        <a:pt x="935" y="639"/>
                      </a:lnTo>
                      <a:lnTo>
                        <a:pt x="944" y="617"/>
                      </a:lnTo>
                      <a:lnTo>
                        <a:pt x="934" y="598"/>
                      </a:lnTo>
                      <a:lnTo>
                        <a:pt x="906" y="588"/>
                      </a:lnTo>
                      <a:lnTo>
                        <a:pt x="912" y="546"/>
                      </a:lnTo>
                      <a:lnTo>
                        <a:pt x="920" y="503"/>
                      </a:lnTo>
                      <a:lnTo>
                        <a:pt x="936" y="512"/>
                      </a:lnTo>
                      <a:lnTo>
                        <a:pt x="964" y="513"/>
                      </a:lnTo>
                      <a:lnTo>
                        <a:pt x="965" y="529"/>
                      </a:lnTo>
                      <a:lnTo>
                        <a:pt x="1003" y="541"/>
                      </a:lnTo>
                      <a:lnTo>
                        <a:pt x="1065" y="570"/>
                      </a:lnTo>
                      <a:lnTo>
                        <a:pt x="1073" y="593"/>
                      </a:lnTo>
                      <a:lnTo>
                        <a:pt x="1059" y="616"/>
                      </a:lnTo>
                      <a:lnTo>
                        <a:pt x="1064" y="642"/>
                      </a:lnTo>
                      <a:lnTo>
                        <a:pt x="1063" y="671"/>
                      </a:lnTo>
                      <a:lnTo>
                        <a:pt x="1005" y="675"/>
                      </a:lnTo>
                      <a:lnTo>
                        <a:pt x="1005" y="702"/>
                      </a:lnTo>
                      <a:lnTo>
                        <a:pt x="977" y="708"/>
                      </a:lnTo>
                      <a:lnTo>
                        <a:pt x="952" y="694"/>
                      </a:lnTo>
                      <a:lnTo>
                        <a:pt x="919" y="696"/>
                      </a:lnTo>
                      <a:lnTo>
                        <a:pt x="919" y="715"/>
                      </a:lnTo>
                      <a:lnTo>
                        <a:pt x="920" y="722"/>
                      </a:lnTo>
                      <a:lnTo>
                        <a:pt x="920" y="725"/>
                      </a:lnTo>
                      <a:lnTo>
                        <a:pt x="913" y="732"/>
                      </a:lnTo>
                      <a:lnTo>
                        <a:pt x="909" y="738"/>
                      </a:lnTo>
                      <a:lnTo>
                        <a:pt x="904" y="744"/>
                      </a:lnTo>
                      <a:lnTo>
                        <a:pt x="903" y="747"/>
                      </a:lnTo>
                      <a:lnTo>
                        <a:pt x="929" y="762"/>
                      </a:lnTo>
                      <a:lnTo>
                        <a:pt x="915" y="803"/>
                      </a:lnTo>
                      <a:lnTo>
                        <a:pt x="921" y="835"/>
                      </a:lnTo>
                      <a:lnTo>
                        <a:pt x="871" y="842"/>
                      </a:lnTo>
                      <a:lnTo>
                        <a:pt x="879" y="854"/>
                      </a:lnTo>
                      <a:lnTo>
                        <a:pt x="881" y="881"/>
                      </a:lnTo>
                      <a:lnTo>
                        <a:pt x="845" y="900"/>
                      </a:lnTo>
                      <a:lnTo>
                        <a:pt x="820" y="928"/>
                      </a:lnTo>
                      <a:lnTo>
                        <a:pt x="796" y="924"/>
                      </a:lnTo>
                      <a:lnTo>
                        <a:pt x="765" y="900"/>
                      </a:lnTo>
                      <a:lnTo>
                        <a:pt x="751" y="859"/>
                      </a:lnTo>
                      <a:lnTo>
                        <a:pt x="727" y="871"/>
                      </a:lnTo>
                      <a:lnTo>
                        <a:pt x="683" y="832"/>
                      </a:lnTo>
                      <a:lnTo>
                        <a:pt x="670" y="794"/>
                      </a:lnTo>
                      <a:lnTo>
                        <a:pt x="652" y="785"/>
                      </a:lnTo>
                      <a:lnTo>
                        <a:pt x="599" y="803"/>
                      </a:lnTo>
                      <a:lnTo>
                        <a:pt x="598" y="831"/>
                      </a:lnTo>
                      <a:lnTo>
                        <a:pt x="572" y="825"/>
                      </a:lnTo>
                      <a:lnTo>
                        <a:pt x="543" y="802"/>
                      </a:lnTo>
                      <a:lnTo>
                        <a:pt x="507" y="797"/>
                      </a:lnTo>
                      <a:lnTo>
                        <a:pt x="503" y="770"/>
                      </a:lnTo>
                      <a:lnTo>
                        <a:pt x="517" y="760"/>
                      </a:lnTo>
                      <a:lnTo>
                        <a:pt x="530" y="783"/>
                      </a:lnTo>
                      <a:lnTo>
                        <a:pt x="560" y="788"/>
                      </a:lnTo>
                      <a:lnTo>
                        <a:pt x="579" y="772"/>
                      </a:lnTo>
                      <a:lnTo>
                        <a:pt x="574" y="726"/>
                      </a:lnTo>
                      <a:lnTo>
                        <a:pt x="589" y="725"/>
                      </a:lnTo>
                      <a:lnTo>
                        <a:pt x="609" y="707"/>
                      </a:lnTo>
                      <a:lnTo>
                        <a:pt x="603" y="678"/>
                      </a:lnTo>
                      <a:lnTo>
                        <a:pt x="638" y="658"/>
                      </a:lnTo>
                      <a:lnTo>
                        <a:pt x="655" y="602"/>
                      </a:lnTo>
                      <a:lnTo>
                        <a:pt x="641" y="587"/>
                      </a:lnTo>
                      <a:lnTo>
                        <a:pt x="630" y="560"/>
                      </a:lnTo>
                      <a:lnTo>
                        <a:pt x="613" y="541"/>
                      </a:lnTo>
                      <a:lnTo>
                        <a:pt x="606" y="504"/>
                      </a:lnTo>
                      <a:lnTo>
                        <a:pt x="586" y="477"/>
                      </a:lnTo>
                      <a:lnTo>
                        <a:pt x="564" y="455"/>
                      </a:lnTo>
                      <a:lnTo>
                        <a:pt x="550" y="468"/>
                      </a:lnTo>
                      <a:lnTo>
                        <a:pt x="532" y="467"/>
                      </a:lnTo>
                      <a:lnTo>
                        <a:pt x="504" y="431"/>
                      </a:lnTo>
                      <a:lnTo>
                        <a:pt x="458" y="411"/>
                      </a:lnTo>
                      <a:lnTo>
                        <a:pt x="442" y="377"/>
                      </a:lnTo>
                      <a:lnTo>
                        <a:pt x="434" y="357"/>
                      </a:lnTo>
                      <a:lnTo>
                        <a:pt x="401" y="377"/>
                      </a:lnTo>
                      <a:lnTo>
                        <a:pt x="360" y="347"/>
                      </a:lnTo>
                      <a:lnTo>
                        <a:pt x="321" y="327"/>
                      </a:lnTo>
                      <a:lnTo>
                        <a:pt x="298" y="340"/>
                      </a:lnTo>
                      <a:lnTo>
                        <a:pt x="269" y="342"/>
                      </a:lnTo>
                      <a:lnTo>
                        <a:pt x="230" y="340"/>
                      </a:lnTo>
                      <a:lnTo>
                        <a:pt x="192" y="363"/>
                      </a:lnTo>
                      <a:lnTo>
                        <a:pt x="159" y="364"/>
                      </a:lnTo>
                      <a:lnTo>
                        <a:pt x="127" y="333"/>
                      </a:lnTo>
                      <a:lnTo>
                        <a:pt x="97" y="328"/>
                      </a:lnTo>
                      <a:lnTo>
                        <a:pt x="62" y="308"/>
                      </a:lnTo>
                      <a:lnTo>
                        <a:pt x="19" y="304"/>
                      </a:lnTo>
                      <a:lnTo>
                        <a:pt x="0" y="163"/>
                      </a:lnTo>
                      <a:lnTo>
                        <a:pt x="44" y="138"/>
                      </a:lnTo>
                      <a:lnTo>
                        <a:pt x="86" y="97"/>
                      </a:lnTo>
                      <a:lnTo>
                        <a:pt x="142" y="80"/>
                      </a:lnTo>
                      <a:lnTo>
                        <a:pt x="186" y="65"/>
                      </a:lnTo>
                      <a:lnTo>
                        <a:pt x="200" y="49"/>
                      </a:lnTo>
                      <a:lnTo>
                        <a:pt x="195" y="26"/>
                      </a:lnTo>
                      <a:lnTo>
                        <a:pt x="21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1" name="Freeform 91"/>
                <p:cNvSpPr>
                  <a:spLocks/>
                </p:cNvSpPr>
                <p:nvPr/>
              </p:nvSpPr>
              <p:spPr bwMode="auto">
                <a:xfrm>
                  <a:off x="2996433" y="2672473"/>
                  <a:ext cx="1581150" cy="1128713"/>
                </a:xfrm>
                <a:custGeom>
                  <a:avLst/>
                  <a:gdLst/>
                  <a:ahLst/>
                  <a:cxnLst>
                    <a:cxn ang="0">
                      <a:pos x="359" y="8"/>
                    </a:cxn>
                    <a:cxn ang="0">
                      <a:pos x="438" y="31"/>
                    </a:cxn>
                    <a:cxn ang="0">
                      <a:pos x="501" y="68"/>
                    </a:cxn>
                    <a:cxn ang="0">
                      <a:pos x="572" y="43"/>
                    </a:cxn>
                    <a:cxn ang="0">
                      <a:pos x="640" y="43"/>
                    </a:cxn>
                    <a:cxn ang="0">
                      <a:pos x="702" y="51"/>
                    </a:cxn>
                    <a:cxn ang="0">
                      <a:pos x="774" y="60"/>
                    </a:cxn>
                    <a:cxn ang="0">
                      <a:pos x="799" y="114"/>
                    </a:cxn>
                    <a:cxn ang="0">
                      <a:pos x="874" y="171"/>
                    </a:cxn>
                    <a:cxn ang="0">
                      <a:pos x="905" y="160"/>
                    </a:cxn>
                    <a:cxn ang="0">
                      <a:pos x="946" y="208"/>
                    </a:cxn>
                    <a:cxn ang="0">
                      <a:pos x="971" y="264"/>
                    </a:cxn>
                    <a:cxn ang="0">
                      <a:pos x="996" y="305"/>
                    </a:cxn>
                    <a:cxn ang="0">
                      <a:pos x="944" y="382"/>
                    </a:cxn>
                    <a:cxn ang="0">
                      <a:pos x="931" y="428"/>
                    </a:cxn>
                    <a:cxn ang="0">
                      <a:pos x="918" y="475"/>
                    </a:cxn>
                    <a:cxn ang="0">
                      <a:pos x="872" y="487"/>
                    </a:cxn>
                    <a:cxn ang="0">
                      <a:pos x="843" y="474"/>
                    </a:cxn>
                    <a:cxn ang="0">
                      <a:pos x="885" y="505"/>
                    </a:cxn>
                    <a:cxn ang="0">
                      <a:pos x="940" y="535"/>
                    </a:cxn>
                    <a:cxn ang="0">
                      <a:pos x="946" y="589"/>
                    </a:cxn>
                    <a:cxn ang="0">
                      <a:pos x="905" y="596"/>
                    </a:cxn>
                    <a:cxn ang="0">
                      <a:pos x="843" y="595"/>
                    </a:cxn>
                    <a:cxn ang="0">
                      <a:pos x="810" y="631"/>
                    </a:cxn>
                    <a:cxn ang="0">
                      <a:pos x="730" y="585"/>
                    </a:cxn>
                    <a:cxn ang="0">
                      <a:pos x="656" y="573"/>
                    </a:cxn>
                    <a:cxn ang="0">
                      <a:pos x="586" y="582"/>
                    </a:cxn>
                    <a:cxn ang="0">
                      <a:pos x="557" y="614"/>
                    </a:cxn>
                    <a:cxn ang="0">
                      <a:pos x="553" y="659"/>
                    </a:cxn>
                    <a:cxn ang="0">
                      <a:pos x="478" y="702"/>
                    </a:cxn>
                    <a:cxn ang="0">
                      <a:pos x="433" y="668"/>
                    </a:cxn>
                    <a:cxn ang="0">
                      <a:pos x="329" y="613"/>
                    </a:cxn>
                    <a:cxn ang="0">
                      <a:pos x="241" y="597"/>
                    </a:cxn>
                    <a:cxn ang="0">
                      <a:pos x="180" y="584"/>
                    </a:cxn>
                    <a:cxn ang="0">
                      <a:pos x="137" y="563"/>
                    </a:cxn>
                    <a:cxn ang="0">
                      <a:pos x="59" y="546"/>
                    </a:cxn>
                    <a:cxn ang="0">
                      <a:pos x="3" y="440"/>
                    </a:cxn>
                    <a:cxn ang="0">
                      <a:pos x="24" y="395"/>
                    </a:cxn>
                    <a:cxn ang="0">
                      <a:pos x="41" y="317"/>
                    </a:cxn>
                    <a:cxn ang="0">
                      <a:pos x="23" y="282"/>
                    </a:cxn>
                    <a:cxn ang="0">
                      <a:pos x="41" y="250"/>
                    </a:cxn>
                    <a:cxn ang="0">
                      <a:pos x="131" y="250"/>
                    </a:cxn>
                    <a:cxn ang="0">
                      <a:pos x="112" y="205"/>
                    </a:cxn>
                    <a:cxn ang="0">
                      <a:pos x="156" y="160"/>
                    </a:cxn>
                    <a:cxn ang="0">
                      <a:pos x="95" y="67"/>
                    </a:cxn>
                    <a:cxn ang="0">
                      <a:pos x="209" y="38"/>
                    </a:cxn>
                    <a:cxn ang="0">
                      <a:pos x="283" y="20"/>
                    </a:cxn>
                  </a:cxnLst>
                  <a:rect l="0" t="0" r="r" b="b"/>
                  <a:pathLst>
                    <a:path w="996" h="711">
                      <a:moveTo>
                        <a:pt x="317" y="0"/>
                      </a:moveTo>
                      <a:lnTo>
                        <a:pt x="359" y="8"/>
                      </a:lnTo>
                      <a:lnTo>
                        <a:pt x="404" y="11"/>
                      </a:lnTo>
                      <a:lnTo>
                        <a:pt x="438" y="31"/>
                      </a:lnTo>
                      <a:lnTo>
                        <a:pt x="468" y="37"/>
                      </a:lnTo>
                      <a:lnTo>
                        <a:pt x="501" y="68"/>
                      </a:lnTo>
                      <a:lnTo>
                        <a:pt x="530" y="67"/>
                      </a:lnTo>
                      <a:lnTo>
                        <a:pt x="572" y="43"/>
                      </a:lnTo>
                      <a:lnTo>
                        <a:pt x="611" y="45"/>
                      </a:lnTo>
                      <a:lnTo>
                        <a:pt x="640" y="43"/>
                      </a:lnTo>
                      <a:lnTo>
                        <a:pt x="662" y="31"/>
                      </a:lnTo>
                      <a:lnTo>
                        <a:pt x="702" y="51"/>
                      </a:lnTo>
                      <a:lnTo>
                        <a:pt x="743" y="81"/>
                      </a:lnTo>
                      <a:lnTo>
                        <a:pt x="774" y="60"/>
                      </a:lnTo>
                      <a:lnTo>
                        <a:pt x="788" y="91"/>
                      </a:lnTo>
                      <a:lnTo>
                        <a:pt x="799" y="114"/>
                      </a:lnTo>
                      <a:lnTo>
                        <a:pt x="845" y="133"/>
                      </a:lnTo>
                      <a:lnTo>
                        <a:pt x="874" y="171"/>
                      </a:lnTo>
                      <a:lnTo>
                        <a:pt x="891" y="172"/>
                      </a:lnTo>
                      <a:lnTo>
                        <a:pt x="905" y="160"/>
                      </a:lnTo>
                      <a:lnTo>
                        <a:pt x="926" y="178"/>
                      </a:lnTo>
                      <a:lnTo>
                        <a:pt x="946" y="208"/>
                      </a:lnTo>
                      <a:lnTo>
                        <a:pt x="954" y="245"/>
                      </a:lnTo>
                      <a:lnTo>
                        <a:pt x="971" y="264"/>
                      </a:lnTo>
                      <a:lnTo>
                        <a:pt x="983" y="290"/>
                      </a:lnTo>
                      <a:lnTo>
                        <a:pt x="996" y="305"/>
                      </a:lnTo>
                      <a:lnTo>
                        <a:pt x="979" y="362"/>
                      </a:lnTo>
                      <a:lnTo>
                        <a:pt x="944" y="382"/>
                      </a:lnTo>
                      <a:lnTo>
                        <a:pt x="951" y="411"/>
                      </a:lnTo>
                      <a:lnTo>
                        <a:pt x="931" y="428"/>
                      </a:lnTo>
                      <a:lnTo>
                        <a:pt x="915" y="430"/>
                      </a:lnTo>
                      <a:lnTo>
                        <a:pt x="918" y="475"/>
                      </a:lnTo>
                      <a:lnTo>
                        <a:pt x="900" y="492"/>
                      </a:lnTo>
                      <a:lnTo>
                        <a:pt x="872" y="487"/>
                      </a:lnTo>
                      <a:lnTo>
                        <a:pt x="859" y="464"/>
                      </a:lnTo>
                      <a:lnTo>
                        <a:pt x="843" y="474"/>
                      </a:lnTo>
                      <a:lnTo>
                        <a:pt x="849" y="501"/>
                      </a:lnTo>
                      <a:lnTo>
                        <a:pt x="885" y="505"/>
                      </a:lnTo>
                      <a:lnTo>
                        <a:pt x="914" y="529"/>
                      </a:lnTo>
                      <a:lnTo>
                        <a:pt x="940" y="535"/>
                      </a:lnTo>
                      <a:lnTo>
                        <a:pt x="958" y="553"/>
                      </a:lnTo>
                      <a:lnTo>
                        <a:pt x="946" y="589"/>
                      </a:lnTo>
                      <a:lnTo>
                        <a:pt x="925" y="578"/>
                      </a:lnTo>
                      <a:lnTo>
                        <a:pt x="905" y="596"/>
                      </a:lnTo>
                      <a:lnTo>
                        <a:pt x="881" y="573"/>
                      </a:lnTo>
                      <a:lnTo>
                        <a:pt x="843" y="595"/>
                      </a:lnTo>
                      <a:lnTo>
                        <a:pt x="845" y="632"/>
                      </a:lnTo>
                      <a:lnTo>
                        <a:pt x="810" y="631"/>
                      </a:lnTo>
                      <a:lnTo>
                        <a:pt x="756" y="570"/>
                      </a:lnTo>
                      <a:lnTo>
                        <a:pt x="730" y="585"/>
                      </a:lnTo>
                      <a:lnTo>
                        <a:pt x="680" y="561"/>
                      </a:lnTo>
                      <a:lnTo>
                        <a:pt x="656" y="573"/>
                      </a:lnTo>
                      <a:lnTo>
                        <a:pt x="606" y="568"/>
                      </a:lnTo>
                      <a:lnTo>
                        <a:pt x="586" y="582"/>
                      </a:lnTo>
                      <a:lnTo>
                        <a:pt x="581" y="618"/>
                      </a:lnTo>
                      <a:lnTo>
                        <a:pt x="557" y="614"/>
                      </a:lnTo>
                      <a:lnTo>
                        <a:pt x="561" y="632"/>
                      </a:lnTo>
                      <a:lnTo>
                        <a:pt x="553" y="659"/>
                      </a:lnTo>
                      <a:lnTo>
                        <a:pt x="515" y="711"/>
                      </a:lnTo>
                      <a:lnTo>
                        <a:pt x="478" y="702"/>
                      </a:lnTo>
                      <a:lnTo>
                        <a:pt x="437" y="696"/>
                      </a:lnTo>
                      <a:lnTo>
                        <a:pt x="433" y="668"/>
                      </a:lnTo>
                      <a:lnTo>
                        <a:pt x="387" y="636"/>
                      </a:lnTo>
                      <a:lnTo>
                        <a:pt x="329" y="613"/>
                      </a:lnTo>
                      <a:lnTo>
                        <a:pt x="277" y="614"/>
                      </a:lnTo>
                      <a:lnTo>
                        <a:pt x="241" y="597"/>
                      </a:lnTo>
                      <a:lnTo>
                        <a:pt x="207" y="599"/>
                      </a:lnTo>
                      <a:lnTo>
                        <a:pt x="180" y="584"/>
                      </a:lnTo>
                      <a:lnTo>
                        <a:pt x="150" y="564"/>
                      </a:lnTo>
                      <a:lnTo>
                        <a:pt x="137" y="563"/>
                      </a:lnTo>
                      <a:lnTo>
                        <a:pt x="99" y="545"/>
                      </a:lnTo>
                      <a:lnTo>
                        <a:pt x="59" y="546"/>
                      </a:lnTo>
                      <a:lnTo>
                        <a:pt x="33" y="487"/>
                      </a:lnTo>
                      <a:lnTo>
                        <a:pt x="3" y="440"/>
                      </a:lnTo>
                      <a:lnTo>
                        <a:pt x="0" y="396"/>
                      </a:lnTo>
                      <a:lnTo>
                        <a:pt x="24" y="395"/>
                      </a:lnTo>
                      <a:lnTo>
                        <a:pt x="23" y="367"/>
                      </a:lnTo>
                      <a:lnTo>
                        <a:pt x="41" y="317"/>
                      </a:lnTo>
                      <a:lnTo>
                        <a:pt x="42" y="293"/>
                      </a:lnTo>
                      <a:lnTo>
                        <a:pt x="23" y="282"/>
                      </a:lnTo>
                      <a:lnTo>
                        <a:pt x="42" y="268"/>
                      </a:lnTo>
                      <a:lnTo>
                        <a:pt x="41" y="250"/>
                      </a:lnTo>
                      <a:lnTo>
                        <a:pt x="74" y="268"/>
                      </a:lnTo>
                      <a:lnTo>
                        <a:pt x="131" y="250"/>
                      </a:lnTo>
                      <a:lnTo>
                        <a:pt x="110" y="231"/>
                      </a:lnTo>
                      <a:lnTo>
                        <a:pt x="112" y="205"/>
                      </a:lnTo>
                      <a:lnTo>
                        <a:pt x="141" y="195"/>
                      </a:lnTo>
                      <a:lnTo>
                        <a:pt x="156" y="160"/>
                      </a:lnTo>
                      <a:lnTo>
                        <a:pt x="93" y="110"/>
                      </a:lnTo>
                      <a:lnTo>
                        <a:pt x="95" y="67"/>
                      </a:lnTo>
                      <a:lnTo>
                        <a:pt x="134" y="45"/>
                      </a:lnTo>
                      <a:lnTo>
                        <a:pt x="209" y="38"/>
                      </a:lnTo>
                      <a:lnTo>
                        <a:pt x="267" y="22"/>
                      </a:lnTo>
                      <a:lnTo>
                        <a:pt x="283" y="20"/>
                      </a:lnTo>
                      <a:lnTo>
                        <a:pt x="31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2" name="Freeform 92"/>
                <p:cNvSpPr>
                  <a:spLocks noEditPoints="1"/>
                </p:cNvSpPr>
                <p:nvPr/>
              </p:nvSpPr>
              <p:spPr bwMode="auto">
                <a:xfrm>
                  <a:off x="2990083" y="2667711"/>
                  <a:ext cx="1593850" cy="1138238"/>
                </a:xfrm>
                <a:custGeom>
                  <a:avLst/>
                  <a:gdLst/>
                  <a:ahLst/>
                  <a:cxnLst>
                    <a:cxn ang="0">
                      <a:pos x="214" y="44"/>
                    </a:cxn>
                    <a:cxn ang="0">
                      <a:pos x="162" y="161"/>
                    </a:cxn>
                    <a:cxn ang="0">
                      <a:pos x="118" y="233"/>
                    </a:cxn>
                    <a:cxn ang="0">
                      <a:pos x="76" y="273"/>
                    </a:cxn>
                    <a:cxn ang="0">
                      <a:pos x="47" y="294"/>
                    </a:cxn>
                    <a:cxn ang="0">
                      <a:pos x="30" y="371"/>
                    </a:cxn>
                    <a:cxn ang="0">
                      <a:pos x="39" y="489"/>
                    </a:cxn>
                    <a:cxn ang="0">
                      <a:pos x="142" y="564"/>
                    </a:cxn>
                    <a:cxn ang="0">
                      <a:pos x="246" y="596"/>
                    </a:cxn>
                    <a:cxn ang="0">
                      <a:pos x="392" y="635"/>
                    </a:cxn>
                    <a:cxn ang="0">
                      <a:pos x="483" y="703"/>
                    </a:cxn>
                    <a:cxn ang="0">
                      <a:pos x="562" y="615"/>
                    </a:cxn>
                    <a:cxn ang="0">
                      <a:pos x="609" y="567"/>
                    </a:cxn>
                    <a:cxn ang="0">
                      <a:pos x="734" y="584"/>
                    </a:cxn>
                    <a:cxn ang="0">
                      <a:pos x="845" y="598"/>
                    </a:cxn>
                    <a:cxn ang="0">
                      <a:pos x="910" y="595"/>
                    </a:cxn>
                    <a:cxn ang="0">
                      <a:pos x="918" y="536"/>
                    </a:cxn>
                    <a:cxn ang="0">
                      <a:pos x="845" y="478"/>
                    </a:cxn>
                    <a:cxn ang="0">
                      <a:pos x="878" y="487"/>
                    </a:cxn>
                    <a:cxn ang="0">
                      <a:pos x="933" y="428"/>
                    </a:cxn>
                    <a:cxn ang="0">
                      <a:pos x="998" y="309"/>
                    </a:cxn>
                    <a:cxn ang="0">
                      <a:pos x="955" y="249"/>
                    </a:cxn>
                    <a:cxn ang="0">
                      <a:pos x="895" y="179"/>
                    </a:cxn>
                    <a:cxn ang="0">
                      <a:pos x="801" y="119"/>
                    </a:cxn>
                    <a:cxn ang="0">
                      <a:pos x="746" y="87"/>
                    </a:cxn>
                    <a:cxn ang="0">
                      <a:pos x="615" y="52"/>
                    </a:cxn>
                    <a:cxn ang="0">
                      <a:pos x="504" y="73"/>
                    </a:cxn>
                    <a:cxn ang="0">
                      <a:pos x="321" y="7"/>
                    </a:cxn>
                    <a:cxn ang="0">
                      <a:pos x="443" y="31"/>
                    </a:cxn>
                    <a:cxn ang="0">
                      <a:pos x="576" y="43"/>
                    </a:cxn>
                    <a:cxn ang="0">
                      <a:pos x="707" y="52"/>
                    </a:cxn>
                    <a:cxn ang="0">
                      <a:pos x="782" y="61"/>
                    </a:cxn>
                    <a:cxn ang="0">
                      <a:pos x="879" y="172"/>
                    </a:cxn>
                    <a:cxn ang="0">
                      <a:pos x="932" y="180"/>
                    </a:cxn>
                    <a:cxn ang="0">
                      <a:pos x="1002" y="307"/>
                    </a:cxn>
                    <a:cxn ang="0">
                      <a:pos x="952" y="386"/>
                    </a:cxn>
                    <a:cxn ang="0">
                      <a:pos x="936" y="434"/>
                    </a:cxn>
                    <a:cxn ang="0">
                      <a:pos x="906" y="498"/>
                    </a:cxn>
                    <a:cxn ang="0">
                      <a:pos x="851" y="478"/>
                    </a:cxn>
                    <a:cxn ang="0">
                      <a:pos x="947" y="536"/>
                    </a:cxn>
                    <a:cxn ang="0">
                      <a:pos x="912" y="601"/>
                    </a:cxn>
                    <a:cxn ang="0">
                      <a:pos x="852" y="639"/>
                    </a:cxn>
                    <a:cxn ang="0">
                      <a:pos x="735" y="590"/>
                    </a:cxn>
                    <a:cxn ang="0">
                      <a:pos x="611" y="575"/>
                    </a:cxn>
                    <a:cxn ang="0">
                      <a:pos x="569" y="635"/>
                    </a:cxn>
                    <a:cxn ang="0">
                      <a:pos x="521" y="717"/>
                    </a:cxn>
                    <a:cxn ang="0">
                      <a:pos x="435" y="673"/>
                    </a:cxn>
                    <a:cxn ang="0">
                      <a:pos x="244" y="604"/>
                    </a:cxn>
                    <a:cxn ang="0">
                      <a:pos x="141" y="570"/>
                    </a:cxn>
                    <a:cxn ang="0">
                      <a:pos x="61" y="550"/>
                    </a:cxn>
                    <a:cxn ang="0">
                      <a:pos x="4" y="397"/>
                    </a:cxn>
                    <a:cxn ang="0">
                      <a:pos x="44" y="297"/>
                    </a:cxn>
                    <a:cxn ang="0">
                      <a:pos x="41" y="248"/>
                    </a:cxn>
                    <a:cxn ang="0">
                      <a:pos x="112" y="234"/>
                    </a:cxn>
                    <a:cxn ang="0">
                      <a:pos x="96" y="116"/>
                    </a:cxn>
                    <a:cxn ang="0">
                      <a:pos x="137" y="46"/>
                    </a:cxn>
                    <a:cxn ang="0">
                      <a:pos x="321" y="0"/>
                    </a:cxn>
                  </a:cxnLst>
                  <a:rect l="0" t="0" r="r" b="b"/>
                  <a:pathLst>
                    <a:path w="1004" h="717">
                      <a:moveTo>
                        <a:pt x="321" y="7"/>
                      </a:moveTo>
                      <a:lnTo>
                        <a:pt x="288" y="25"/>
                      </a:lnTo>
                      <a:lnTo>
                        <a:pt x="287" y="26"/>
                      </a:lnTo>
                      <a:lnTo>
                        <a:pt x="288" y="26"/>
                      </a:lnTo>
                      <a:lnTo>
                        <a:pt x="273" y="29"/>
                      </a:lnTo>
                      <a:lnTo>
                        <a:pt x="214" y="44"/>
                      </a:lnTo>
                      <a:lnTo>
                        <a:pt x="214" y="43"/>
                      </a:lnTo>
                      <a:lnTo>
                        <a:pt x="213" y="44"/>
                      </a:lnTo>
                      <a:lnTo>
                        <a:pt x="138" y="52"/>
                      </a:lnTo>
                      <a:lnTo>
                        <a:pt x="103" y="71"/>
                      </a:lnTo>
                      <a:lnTo>
                        <a:pt x="101" y="112"/>
                      </a:lnTo>
                      <a:lnTo>
                        <a:pt x="162" y="161"/>
                      </a:lnTo>
                      <a:lnTo>
                        <a:pt x="164" y="162"/>
                      </a:lnTo>
                      <a:lnTo>
                        <a:pt x="164" y="164"/>
                      </a:lnTo>
                      <a:lnTo>
                        <a:pt x="149" y="199"/>
                      </a:lnTo>
                      <a:lnTo>
                        <a:pt x="147" y="202"/>
                      </a:lnTo>
                      <a:lnTo>
                        <a:pt x="120" y="210"/>
                      </a:lnTo>
                      <a:lnTo>
                        <a:pt x="118" y="233"/>
                      </a:lnTo>
                      <a:lnTo>
                        <a:pt x="137" y="250"/>
                      </a:lnTo>
                      <a:lnTo>
                        <a:pt x="141" y="254"/>
                      </a:lnTo>
                      <a:lnTo>
                        <a:pt x="136" y="256"/>
                      </a:lnTo>
                      <a:lnTo>
                        <a:pt x="79" y="274"/>
                      </a:lnTo>
                      <a:lnTo>
                        <a:pt x="78" y="274"/>
                      </a:lnTo>
                      <a:lnTo>
                        <a:pt x="76" y="273"/>
                      </a:lnTo>
                      <a:lnTo>
                        <a:pt x="49" y="257"/>
                      </a:lnTo>
                      <a:lnTo>
                        <a:pt x="50" y="271"/>
                      </a:lnTo>
                      <a:lnTo>
                        <a:pt x="50" y="272"/>
                      </a:lnTo>
                      <a:lnTo>
                        <a:pt x="49" y="273"/>
                      </a:lnTo>
                      <a:lnTo>
                        <a:pt x="33" y="285"/>
                      </a:lnTo>
                      <a:lnTo>
                        <a:pt x="47" y="294"/>
                      </a:lnTo>
                      <a:lnTo>
                        <a:pt x="50" y="295"/>
                      </a:lnTo>
                      <a:lnTo>
                        <a:pt x="50" y="296"/>
                      </a:lnTo>
                      <a:lnTo>
                        <a:pt x="49" y="320"/>
                      </a:lnTo>
                      <a:lnTo>
                        <a:pt x="47" y="322"/>
                      </a:lnTo>
                      <a:lnTo>
                        <a:pt x="49" y="322"/>
                      </a:lnTo>
                      <a:lnTo>
                        <a:pt x="30" y="371"/>
                      </a:lnTo>
                      <a:lnTo>
                        <a:pt x="32" y="398"/>
                      </a:lnTo>
                      <a:lnTo>
                        <a:pt x="32" y="400"/>
                      </a:lnTo>
                      <a:lnTo>
                        <a:pt x="28" y="401"/>
                      </a:lnTo>
                      <a:lnTo>
                        <a:pt x="7" y="403"/>
                      </a:lnTo>
                      <a:lnTo>
                        <a:pt x="11" y="443"/>
                      </a:lnTo>
                      <a:lnTo>
                        <a:pt x="39" y="489"/>
                      </a:lnTo>
                      <a:lnTo>
                        <a:pt x="40" y="490"/>
                      </a:lnTo>
                      <a:lnTo>
                        <a:pt x="40" y="489"/>
                      </a:lnTo>
                      <a:lnTo>
                        <a:pt x="67" y="547"/>
                      </a:lnTo>
                      <a:lnTo>
                        <a:pt x="103" y="546"/>
                      </a:lnTo>
                      <a:lnTo>
                        <a:pt x="104" y="546"/>
                      </a:lnTo>
                      <a:lnTo>
                        <a:pt x="142" y="564"/>
                      </a:lnTo>
                      <a:lnTo>
                        <a:pt x="154" y="565"/>
                      </a:lnTo>
                      <a:lnTo>
                        <a:pt x="156" y="565"/>
                      </a:lnTo>
                      <a:lnTo>
                        <a:pt x="187" y="584"/>
                      </a:lnTo>
                      <a:lnTo>
                        <a:pt x="213" y="600"/>
                      </a:lnTo>
                      <a:lnTo>
                        <a:pt x="245" y="598"/>
                      </a:lnTo>
                      <a:lnTo>
                        <a:pt x="246" y="596"/>
                      </a:lnTo>
                      <a:lnTo>
                        <a:pt x="246" y="598"/>
                      </a:lnTo>
                      <a:lnTo>
                        <a:pt x="282" y="615"/>
                      </a:lnTo>
                      <a:lnTo>
                        <a:pt x="333" y="613"/>
                      </a:lnTo>
                      <a:lnTo>
                        <a:pt x="334" y="613"/>
                      </a:lnTo>
                      <a:lnTo>
                        <a:pt x="392" y="636"/>
                      </a:lnTo>
                      <a:lnTo>
                        <a:pt x="392" y="635"/>
                      </a:lnTo>
                      <a:lnTo>
                        <a:pt x="394" y="636"/>
                      </a:lnTo>
                      <a:lnTo>
                        <a:pt x="440" y="669"/>
                      </a:lnTo>
                      <a:lnTo>
                        <a:pt x="440" y="670"/>
                      </a:lnTo>
                      <a:lnTo>
                        <a:pt x="441" y="671"/>
                      </a:lnTo>
                      <a:lnTo>
                        <a:pt x="444" y="697"/>
                      </a:lnTo>
                      <a:lnTo>
                        <a:pt x="483" y="703"/>
                      </a:lnTo>
                      <a:lnTo>
                        <a:pt x="518" y="711"/>
                      </a:lnTo>
                      <a:lnTo>
                        <a:pt x="555" y="660"/>
                      </a:lnTo>
                      <a:lnTo>
                        <a:pt x="563" y="635"/>
                      </a:lnTo>
                      <a:lnTo>
                        <a:pt x="558" y="618"/>
                      </a:lnTo>
                      <a:lnTo>
                        <a:pt x="557" y="613"/>
                      </a:lnTo>
                      <a:lnTo>
                        <a:pt x="562" y="615"/>
                      </a:lnTo>
                      <a:lnTo>
                        <a:pt x="582" y="618"/>
                      </a:lnTo>
                      <a:lnTo>
                        <a:pt x="587" y="585"/>
                      </a:lnTo>
                      <a:lnTo>
                        <a:pt x="587" y="584"/>
                      </a:lnTo>
                      <a:lnTo>
                        <a:pt x="588" y="583"/>
                      </a:lnTo>
                      <a:lnTo>
                        <a:pt x="609" y="569"/>
                      </a:lnTo>
                      <a:lnTo>
                        <a:pt x="609" y="567"/>
                      </a:lnTo>
                      <a:lnTo>
                        <a:pt x="610" y="569"/>
                      </a:lnTo>
                      <a:lnTo>
                        <a:pt x="659" y="573"/>
                      </a:lnTo>
                      <a:lnTo>
                        <a:pt x="683" y="561"/>
                      </a:lnTo>
                      <a:lnTo>
                        <a:pt x="684" y="560"/>
                      </a:lnTo>
                      <a:lnTo>
                        <a:pt x="685" y="561"/>
                      </a:lnTo>
                      <a:lnTo>
                        <a:pt x="734" y="584"/>
                      </a:lnTo>
                      <a:lnTo>
                        <a:pt x="759" y="571"/>
                      </a:lnTo>
                      <a:lnTo>
                        <a:pt x="762" y="570"/>
                      </a:lnTo>
                      <a:lnTo>
                        <a:pt x="763" y="572"/>
                      </a:lnTo>
                      <a:lnTo>
                        <a:pt x="815" y="631"/>
                      </a:lnTo>
                      <a:lnTo>
                        <a:pt x="846" y="633"/>
                      </a:lnTo>
                      <a:lnTo>
                        <a:pt x="845" y="598"/>
                      </a:lnTo>
                      <a:lnTo>
                        <a:pt x="844" y="596"/>
                      </a:lnTo>
                      <a:lnTo>
                        <a:pt x="846" y="595"/>
                      </a:lnTo>
                      <a:lnTo>
                        <a:pt x="884" y="573"/>
                      </a:lnTo>
                      <a:lnTo>
                        <a:pt x="886" y="572"/>
                      </a:lnTo>
                      <a:lnTo>
                        <a:pt x="887" y="573"/>
                      </a:lnTo>
                      <a:lnTo>
                        <a:pt x="910" y="595"/>
                      </a:lnTo>
                      <a:lnTo>
                        <a:pt x="929" y="577"/>
                      </a:lnTo>
                      <a:lnTo>
                        <a:pt x="930" y="578"/>
                      </a:lnTo>
                      <a:lnTo>
                        <a:pt x="949" y="588"/>
                      </a:lnTo>
                      <a:lnTo>
                        <a:pt x="959" y="558"/>
                      </a:lnTo>
                      <a:lnTo>
                        <a:pt x="944" y="542"/>
                      </a:lnTo>
                      <a:lnTo>
                        <a:pt x="918" y="536"/>
                      </a:lnTo>
                      <a:lnTo>
                        <a:pt x="916" y="535"/>
                      </a:lnTo>
                      <a:lnTo>
                        <a:pt x="889" y="512"/>
                      </a:lnTo>
                      <a:lnTo>
                        <a:pt x="853" y="508"/>
                      </a:lnTo>
                      <a:lnTo>
                        <a:pt x="851" y="507"/>
                      </a:lnTo>
                      <a:lnTo>
                        <a:pt x="851" y="506"/>
                      </a:lnTo>
                      <a:lnTo>
                        <a:pt x="845" y="478"/>
                      </a:lnTo>
                      <a:lnTo>
                        <a:pt x="844" y="475"/>
                      </a:lnTo>
                      <a:lnTo>
                        <a:pt x="846" y="474"/>
                      </a:lnTo>
                      <a:lnTo>
                        <a:pt x="862" y="464"/>
                      </a:lnTo>
                      <a:lnTo>
                        <a:pt x="864" y="463"/>
                      </a:lnTo>
                      <a:lnTo>
                        <a:pt x="866" y="466"/>
                      </a:lnTo>
                      <a:lnTo>
                        <a:pt x="878" y="487"/>
                      </a:lnTo>
                      <a:lnTo>
                        <a:pt x="903" y="492"/>
                      </a:lnTo>
                      <a:lnTo>
                        <a:pt x="920" y="477"/>
                      </a:lnTo>
                      <a:lnTo>
                        <a:pt x="916" y="433"/>
                      </a:lnTo>
                      <a:lnTo>
                        <a:pt x="915" y="431"/>
                      </a:lnTo>
                      <a:lnTo>
                        <a:pt x="919" y="431"/>
                      </a:lnTo>
                      <a:lnTo>
                        <a:pt x="933" y="428"/>
                      </a:lnTo>
                      <a:lnTo>
                        <a:pt x="953" y="412"/>
                      </a:lnTo>
                      <a:lnTo>
                        <a:pt x="945" y="386"/>
                      </a:lnTo>
                      <a:lnTo>
                        <a:pt x="944" y="383"/>
                      </a:lnTo>
                      <a:lnTo>
                        <a:pt x="947" y="382"/>
                      </a:lnTo>
                      <a:lnTo>
                        <a:pt x="982" y="363"/>
                      </a:lnTo>
                      <a:lnTo>
                        <a:pt x="998" y="309"/>
                      </a:lnTo>
                      <a:lnTo>
                        <a:pt x="984" y="295"/>
                      </a:lnTo>
                      <a:lnTo>
                        <a:pt x="985" y="295"/>
                      </a:lnTo>
                      <a:lnTo>
                        <a:pt x="984" y="294"/>
                      </a:lnTo>
                      <a:lnTo>
                        <a:pt x="972" y="270"/>
                      </a:lnTo>
                      <a:lnTo>
                        <a:pt x="955" y="250"/>
                      </a:lnTo>
                      <a:lnTo>
                        <a:pt x="955" y="249"/>
                      </a:lnTo>
                      <a:lnTo>
                        <a:pt x="948" y="214"/>
                      </a:lnTo>
                      <a:lnTo>
                        <a:pt x="927" y="184"/>
                      </a:lnTo>
                      <a:lnTo>
                        <a:pt x="909" y="167"/>
                      </a:lnTo>
                      <a:lnTo>
                        <a:pt x="897" y="178"/>
                      </a:lnTo>
                      <a:lnTo>
                        <a:pt x="896" y="179"/>
                      </a:lnTo>
                      <a:lnTo>
                        <a:pt x="895" y="179"/>
                      </a:lnTo>
                      <a:lnTo>
                        <a:pt x="878" y="178"/>
                      </a:lnTo>
                      <a:lnTo>
                        <a:pt x="876" y="176"/>
                      </a:lnTo>
                      <a:lnTo>
                        <a:pt x="875" y="176"/>
                      </a:lnTo>
                      <a:lnTo>
                        <a:pt x="847" y="140"/>
                      </a:lnTo>
                      <a:lnTo>
                        <a:pt x="801" y="121"/>
                      </a:lnTo>
                      <a:lnTo>
                        <a:pt x="801" y="119"/>
                      </a:lnTo>
                      <a:lnTo>
                        <a:pt x="800" y="118"/>
                      </a:lnTo>
                      <a:lnTo>
                        <a:pt x="789" y="95"/>
                      </a:lnTo>
                      <a:lnTo>
                        <a:pt x="777" y="67"/>
                      </a:lnTo>
                      <a:lnTo>
                        <a:pt x="749" y="87"/>
                      </a:lnTo>
                      <a:lnTo>
                        <a:pt x="747" y="88"/>
                      </a:lnTo>
                      <a:lnTo>
                        <a:pt x="746" y="87"/>
                      </a:lnTo>
                      <a:lnTo>
                        <a:pt x="705" y="57"/>
                      </a:lnTo>
                      <a:lnTo>
                        <a:pt x="705" y="58"/>
                      </a:lnTo>
                      <a:lnTo>
                        <a:pt x="665" y="37"/>
                      </a:lnTo>
                      <a:lnTo>
                        <a:pt x="645" y="48"/>
                      </a:lnTo>
                      <a:lnTo>
                        <a:pt x="644" y="49"/>
                      </a:lnTo>
                      <a:lnTo>
                        <a:pt x="615" y="52"/>
                      </a:lnTo>
                      <a:lnTo>
                        <a:pt x="576" y="49"/>
                      </a:lnTo>
                      <a:lnTo>
                        <a:pt x="535" y="72"/>
                      </a:lnTo>
                      <a:lnTo>
                        <a:pt x="534" y="73"/>
                      </a:lnTo>
                      <a:lnTo>
                        <a:pt x="505" y="75"/>
                      </a:lnTo>
                      <a:lnTo>
                        <a:pt x="504" y="75"/>
                      </a:lnTo>
                      <a:lnTo>
                        <a:pt x="504" y="73"/>
                      </a:lnTo>
                      <a:lnTo>
                        <a:pt x="472" y="43"/>
                      </a:lnTo>
                      <a:lnTo>
                        <a:pt x="442" y="37"/>
                      </a:lnTo>
                      <a:lnTo>
                        <a:pt x="441" y="36"/>
                      </a:lnTo>
                      <a:lnTo>
                        <a:pt x="408" y="18"/>
                      </a:lnTo>
                      <a:lnTo>
                        <a:pt x="363" y="14"/>
                      </a:lnTo>
                      <a:lnTo>
                        <a:pt x="321" y="7"/>
                      </a:lnTo>
                      <a:close/>
                      <a:moveTo>
                        <a:pt x="321" y="0"/>
                      </a:moveTo>
                      <a:lnTo>
                        <a:pt x="322" y="1"/>
                      </a:lnTo>
                      <a:lnTo>
                        <a:pt x="365" y="8"/>
                      </a:lnTo>
                      <a:lnTo>
                        <a:pt x="408" y="12"/>
                      </a:lnTo>
                      <a:lnTo>
                        <a:pt x="409" y="12"/>
                      </a:lnTo>
                      <a:lnTo>
                        <a:pt x="443" y="31"/>
                      </a:lnTo>
                      <a:lnTo>
                        <a:pt x="473" y="37"/>
                      </a:lnTo>
                      <a:lnTo>
                        <a:pt x="475" y="37"/>
                      </a:lnTo>
                      <a:lnTo>
                        <a:pt x="507" y="69"/>
                      </a:lnTo>
                      <a:lnTo>
                        <a:pt x="533" y="67"/>
                      </a:lnTo>
                      <a:lnTo>
                        <a:pt x="575" y="43"/>
                      </a:lnTo>
                      <a:lnTo>
                        <a:pt x="576" y="43"/>
                      </a:lnTo>
                      <a:lnTo>
                        <a:pt x="615" y="46"/>
                      </a:lnTo>
                      <a:lnTo>
                        <a:pt x="643" y="43"/>
                      </a:lnTo>
                      <a:lnTo>
                        <a:pt x="665" y="31"/>
                      </a:lnTo>
                      <a:lnTo>
                        <a:pt x="666" y="30"/>
                      </a:lnTo>
                      <a:lnTo>
                        <a:pt x="667" y="31"/>
                      </a:lnTo>
                      <a:lnTo>
                        <a:pt x="707" y="52"/>
                      </a:lnTo>
                      <a:lnTo>
                        <a:pt x="706" y="50"/>
                      </a:lnTo>
                      <a:lnTo>
                        <a:pt x="708" y="52"/>
                      </a:lnTo>
                      <a:lnTo>
                        <a:pt x="748" y="81"/>
                      </a:lnTo>
                      <a:lnTo>
                        <a:pt x="777" y="60"/>
                      </a:lnTo>
                      <a:lnTo>
                        <a:pt x="780" y="58"/>
                      </a:lnTo>
                      <a:lnTo>
                        <a:pt x="782" y="61"/>
                      </a:lnTo>
                      <a:lnTo>
                        <a:pt x="795" y="93"/>
                      </a:lnTo>
                      <a:lnTo>
                        <a:pt x="794" y="93"/>
                      </a:lnTo>
                      <a:lnTo>
                        <a:pt x="805" y="115"/>
                      </a:lnTo>
                      <a:lnTo>
                        <a:pt x="850" y="134"/>
                      </a:lnTo>
                      <a:lnTo>
                        <a:pt x="851" y="135"/>
                      </a:lnTo>
                      <a:lnTo>
                        <a:pt x="879" y="172"/>
                      </a:lnTo>
                      <a:lnTo>
                        <a:pt x="893" y="173"/>
                      </a:lnTo>
                      <a:lnTo>
                        <a:pt x="908" y="161"/>
                      </a:lnTo>
                      <a:lnTo>
                        <a:pt x="909" y="159"/>
                      </a:lnTo>
                      <a:lnTo>
                        <a:pt x="912" y="161"/>
                      </a:lnTo>
                      <a:lnTo>
                        <a:pt x="932" y="179"/>
                      </a:lnTo>
                      <a:lnTo>
                        <a:pt x="932" y="180"/>
                      </a:lnTo>
                      <a:lnTo>
                        <a:pt x="953" y="210"/>
                      </a:lnTo>
                      <a:lnTo>
                        <a:pt x="954" y="211"/>
                      </a:lnTo>
                      <a:lnTo>
                        <a:pt x="961" y="248"/>
                      </a:lnTo>
                      <a:lnTo>
                        <a:pt x="977" y="266"/>
                      </a:lnTo>
                      <a:lnTo>
                        <a:pt x="989" y="291"/>
                      </a:lnTo>
                      <a:lnTo>
                        <a:pt x="1002" y="307"/>
                      </a:lnTo>
                      <a:lnTo>
                        <a:pt x="1004" y="307"/>
                      </a:lnTo>
                      <a:lnTo>
                        <a:pt x="1004" y="309"/>
                      </a:lnTo>
                      <a:lnTo>
                        <a:pt x="987" y="366"/>
                      </a:lnTo>
                      <a:lnTo>
                        <a:pt x="985" y="366"/>
                      </a:lnTo>
                      <a:lnTo>
                        <a:pt x="984" y="368"/>
                      </a:lnTo>
                      <a:lnTo>
                        <a:pt x="952" y="386"/>
                      </a:lnTo>
                      <a:lnTo>
                        <a:pt x="959" y="414"/>
                      </a:lnTo>
                      <a:lnTo>
                        <a:pt x="959" y="415"/>
                      </a:lnTo>
                      <a:lnTo>
                        <a:pt x="958" y="416"/>
                      </a:lnTo>
                      <a:lnTo>
                        <a:pt x="937" y="433"/>
                      </a:lnTo>
                      <a:lnTo>
                        <a:pt x="936" y="433"/>
                      </a:lnTo>
                      <a:lnTo>
                        <a:pt x="936" y="434"/>
                      </a:lnTo>
                      <a:lnTo>
                        <a:pt x="922" y="437"/>
                      </a:lnTo>
                      <a:lnTo>
                        <a:pt x="926" y="478"/>
                      </a:lnTo>
                      <a:lnTo>
                        <a:pt x="926" y="479"/>
                      </a:lnTo>
                      <a:lnTo>
                        <a:pt x="925" y="480"/>
                      </a:lnTo>
                      <a:lnTo>
                        <a:pt x="907" y="497"/>
                      </a:lnTo>
                      <a:lnTo>
                        <a:pt x="906" y="498"/>
                      </a:lnTo>
                      <a:lnTo>
                        <a:pt x="904" y="498"/>
                      </a:lnTo>
                      <a:lnTo>
                        <a:pt x="876" y="493"/>
                      </a:lnTo>
                      <a:lnTo>
                        <a:pt x="875" y="492"/>
                      </a:lnTo>
                      <a:lnTo>
                        <a:pt x="874" y="492"/>
                      </a:lnTo>
                      <a:lnTo>
                        <a:pt x="862" y="472"/>
                      </a:lnTo>
                      <a:lnTo>
                        <a:pt x="851" y="478"/>
                      </a:lnTo>
                      <a:lnTo>
                        <a:pt x="857" y="502"/>
                      </a:lnTo>
                      <a:lnTo>
                        <a:pt x="889" y="506"/>
                      </a:lnTo>
                      <a:lnTo>
                        <a:pt x="891" y="506"/>
                      </a:lnTo>
                      <a:lnTo>
                        <a:pt x="920" y="530"/>
                      </a:lnTo>
                      <a:lnTo>
                        <a:pt x="945" y="536"/>
                      </a:lnTo>
                      <a:lnTo>
                        <a:pt x="947" y="536"/>
                      </a:lnTo>
                      <a:lnTo>
                        <a:pt x="966" y="555"/>
                      </a:lnTo>
                      <a:lnTo>
                        <a:pt x="966" y="558"/>
                      </a:lnTo>
                      <a:lnTo>
                        <a:pt x="954" y="593"/>
                      </a:lnTo>
                      <a:lnTo>
                        <a:pt x="952" y="596"/>
                      </a:lnTo>
                      <a:lnTo>
                        <a:pt x="929" y="585"/>
                      </a:lnTo>
                      <a:lnTo>
                        <a:pt x="912" y="601"/>
                      </a:lnTo>
                      <a:lnTo>
                        <a:pt x="909" y="602"/>
                      </a:lnTo>
                      <a:lnTo>
                        <a:pt x="908" y="601"/>
                      </a:lnTo>
                      <a:lnTo>
                        <a:pt x="885" y="579"/>
                      </a:lnTo>
                      <a:lnTo>
                        <a:pt x="851" y="599"/>
                      </a:lnTo>
                      <a:lnTo>
                        <a:pt x="852" y="635"/>
                      </a:lnTo>
                      <a:lnTo>
                        <a:pt x="852" y="639"/>
                      </a:lnTo>
                      <a:lnTo>
                        <a:pt x="849" y="639"/>
                      </a:lnTo>
                      <a:lnTo>
                        <a:pt x="814" y="637"/>
                      </a:lnTo>
                      <a:lnTo>
                        <a:pt x="812" y="636"/>
                      </a:lnTo>
                      <a:lnTo>
                        <a:pt x="811" y="636"/>
                      </a:lnTo>
                      <a:lnTo>
                        <a:pt x="759" y="577"/>
                      </a:lnTo>
                      <a:lnTo>
                        <a:pt x="735" y="590"/>
                      </a:lnTo>
                      <a:lnTo>
                        <a:pt x="734" y="592"/>
                      </a:lnTo>
                      <a:lnTo>
                        <a:pt x="732" y="592"/>
                      </a:lnTo>
                      <a:lnTo>
                        <a:pt x="684" y="567"/>
                      </a:lnTo>
                      <a:lnTo>
                        <a:pt x="661" y="579"/>
                      </a:lnTo>
                      <a:lnTo>
                        <a:pt x="660" y="579"/>
                      </a:lnTo>
                      <a:lnTo>
                        <a:pt x="611" y="575"/>
                      </a:lnTo>
                      <a:lnTo>
                        <a:pt x="593" y="587"/>
                      </a:lnTo>
                      <a:lnTo>
                        <a:pt x="588" y="622"/>
                      </a:lnTo>
                      <a:lnTo>
                        <a:pt x="587" y="624"/>
                      </a:lnTo>
                      <a:lnTo>
                        <a:pt x="585" y="624"/>
                      </a:lnTo>
                      <a:lnTo>
                        <a:pt x="565" y="622"/>
                      </a:lnTo>
                      <a:lnTo>
                        <a:pt x="569" y="635"/>
                      </a:lnTo>
                      <a:lnTo>
                        <a:pt x="569" y="636"/>
                      </a:lnTo>
                      <a:lnTo>
                        <a:pt x="561" y="663"/>
                      </a:lnTo>
                      <a:lnTo>
                        <a:pt x="559" y="663"/>
                      </a:lnTo>
                      <a:lnTo>
                        <a:pt x="559" y="664"/>
                      </a:lnTo>
                      <a:lnTo>
                        <a:pt x="522" y="716"/>
                      </a:lnTo>
                      <a:lnTo>
                        <a:pt x="521" y="717"/>
                      </a:lnTo>
                      <a:lnTo>
                        <a:pt x="519" y="717"/>
                      </a:lnTo>
                      <a:lnTo>
                        <a:pt x="482" y="709"/>
                      </a:lnTo>
                      <a:lnTo>
                        <a:pt x="441" y="703"/>
                      </a:lnTo>
                      <a:lnTo>
                        <a:pt x="438" y="702"/>
                      </a:lnTo>
                      <a:lnTo>
                        <a:pt x="438" y="700"/>
                      </a:lnTo>
                      <a:lnTo>
                        <a:pt x="435" y="673"/>
                      </a:lnTo>
                      <a:lnTo>
                        <a:pt x="390" y="641"/>
                      </a:lnTo>
                      <a:lnTo>
                        <a:pt x="390" y="642"/>
                      </a:lnTo>
                      <a:lnTo>
                        <a:pt x="332" y="619"/>
                      </a:lnTo>
                      <a:lnTo>
                        <a:pt x="281" y="621"/>
                      </a:lnTo>
                      <a:lnTo>
                        <a:pt x="280" y="621"/>
                      </a:lnTo>
                      <a:lnTo>
                        <a:pt x="244" y="604"/>
                      </a:lnTo>
                      <a:lnTo>
                        <a:pt x="211" y="606"/>
                      </a:lnTo>
                      <a:lnTo>
                        <a:pt x="210" y="606"/>
                      </a:lnTo>
                      <a:lnTo>
                        <a:pt x="210" y="605"/>
                      </a:lnTo>
                      <a:lnTo>
                        <a:pt x="183" y="589"/>
                      </a:lnTo>
                      <a:lnTo>
                        <a:pt x="154" y="571"/>
                      </a:lnTo>
                      <a:lnTo>
                        <a:pt x="141" y="570"/>
                      </a:lnTo>
                      <a:lnTo>
                        <a:pt x="139" y="569"/>
                      </a:lnTo>
                      <a:lnTo>
                        <a:pt x="139" y="570"/>
                      </a:lnTo>
                      <a:lnTo>
                        <a:pt x="102" y="552"/>
                      </a:lnTo>
                      <a:lnTo>
                        <a:pt x="63" y="553"/>
                      </a:lnTo>
                      <a:lnTo>
                        <a:pt x="61" y="553"/>
                      </a:lnTo>
                      <a:lnTo>
                        <a:pt x="61" y="550"/>
                      </a:lnTo>
                      <a:lnTo>
                        <a:pt x="34" y="492"/>
                      </a:lnTo>
                      <a:lnTo>
                        <a:pt x="5" y="445"/>
                      </a:lnTo>
                      <a:lnTo>
                        <a:pt x="5" y="443"/>
                      </a:lnTo>
                      <a:lnTo>
                        <a:pt x="1" y="399"/>
                      </a:lnTo>
                      <a:lnTo>
                        <a:pt x="0" y="397"/>
                      </a:lnTo>
                      <a:lnTo>
                        <a:pt x="4" y="397"/>
                      </a:lnTo>
                      <a:lnTo>
                        <a:pt x="26" y="395"/>
                      </a:lnTo>
                      <a:lnTo>
                        <a:pt x="24" y="370"/>
                      </a:lnTo>
                      <a:lnTo>
                        <a:pt x="23" y="369"/>
                      </a:lnTo>
                      <a:lnTo>
                        <a:pt x="24" y="369"/>
                      </a:lnTo>
                      <a:lnTo>
                        <a:pt x="43" y="319"/>
                      </a:lnTo>
                      <a:lnTo>
                        <a:pt x="44" y="297"/>
                      </a:lnTo>
                      <a:lnTo>
                        <a:pt x="26" y="288"/>
                      </a:lnTo>
                      <a:lnTo>
                        <a:pt x="22" y="285"/>
                      </a:lnTo>
                      <a:lnTo>
                        <a:pt x="26" y="283"/>
                      </a:lnTo>
                      <a:lnTo>
                        <a:pt x="44" y="270"/>
                      </a:lnTo>
                      <a:lnTo>
                        <a:pt x="43" y="253"/>
                      </a:lnTo>
                      <a:lnTo>
                        <a:pt x="41" y="248"/>
                      </a:lnTo>
                      <a:lnTo>
                        <a:pt x="46" y="250"/>
                      </a:lnTo>
                      <a:lnTo>
                        <a:pt x="79" y="268"/>
                      </a:lnTo>
                      <a:lnTo>
                        <a:pt x="130" y="251"/>
                      </a:lnTo>
                      <a:lnTo>
                        <a:pt x="113" y="237"/>
                      </a:lnTo>
                      <a:lnTo>
                        <a:pt x="110" y="236"/>
                      </a:lnTo>
                      <a:lnTo>
                        <a:pt x="112" y="234"/>
                      </a:lnTo>
                      <a:lnTo>
                        <a:pt x="114" y="208"/>
                      </a:lnTo>
                      <a:lnTo>
                        <a:pt x="114" y="205"/>
                      </a:lnTo>
                      <a:lnTo>
                        <a:pt x="116" y="205"/>
                      </a:lnTo>
                      <a:lnTo>
                        <a:pt x="143" y="197"/>
                      </a:lnTo>
                      <a:lnTo>
                        <a:pt x="156" y="164"/>
                      </a:lnTo>
                      <a:lnTo>
                        <a:pt x="96" y="116"/>
                      </a:lnTo>
                      <a:lnTo>
                        <a:pt x="93" y="115"/>
                      </a:lnTo>
                      <a:lnTo>
                        <a:pt x="95" y="113"/>
                      </a:lnTo>
                      <a:lnTo>
                        <a:pt x="97" y="70"/>
                      </a:lnTo>
                      <a:lnTo>
                        <a:pt x="97" y="69"/>
                      </a:lnTo>
                      <a:lnTo>
                        <a:pt x="98" y="67"/>
                      </a:lnTo>
                      <a:lnTo>
                        <a:pt x="137" y="46"/>
                      </a:lnTo>
                      <a:lnTo>
                        <a:pt x="138" y="46"/>
                      </a:lnTo>
                      <a:lnTo>
                        <a:pt x="213" y="38"/>
                      </a:lnTo>
                      <a:lnTo>
                        <a:pt x="271" y="23"/>
                      </a:lnTo>
                      <a:lnTo>
                        <a:pt x="286" y="20"/>
                      </a:lnTo>
                      <a:lnTo>
                        <a:pt x="320" y="1"/>
                      </a:lnTo>
                      <a:lnTo>
                        <a:pt x="32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3" name="Freeform 95"/>
                <p:cNvSpPr>
                  <a:spLocks/>
                </p:cNvSpPr>
                <p:nvPr/>
              </p:nvSpPr>
              <p:spPr bwMode="auto">
                <a:xfrm>
                  <a:off x="3920358" y="3448761"/>
                  <a:ext cx="1538288" cy="1173163"/>
                </a:xfrm>
                <a:custGeom>
                  <a:avLst/>
                  <a:gdLst/>
                  <a:ahLst/>
                  <a:cxnLst>
                    <a:cxn ang="0">
                      <a:pos x="430" y="9"/>
                    </a:cxn>
                    <a:cxn ang="0">
                      <a:pos x="487" y="85"/>
                    </a:cxn>
                    <a:cxn ang="0">
                      <a:pos x="525" y="115"/>
                    </a:cxn>
                    <a:cxn ang="0">
                      <a:pos x="581" y="142"/>
                    </a:cxn>
                    <a:cxn ang="0">
                      <a:pos x="629" y="103"/>
                    </a:cxn>
                    <a:cxn ang="0">
                      <a:pos x="710" y="121"/>
                    </a:cxn>
                    <a:cxn ang="0">
                      <a:pos x="795" y="168"/>
                    </a:cxn>
                    <a:cxn ang="0">
                      <a:pos x="868" y="179"/>
                    </a:cxn>
                    <a:cxn ang="0">
                      <a:pos x="894" y="196"/>
                    </a:cxn>
                    <a:cxn ang="0">
                      <a:pos x="969" y="230"/>
                    </a:cxn>
                    <a:cxn ang="0">
                      <a:pos x="942" y="281"/>
                    </a:cxn>
                    <a:cxn ang="0">
                      <a:pos x="862" y="311"/>
                    </a:cxn>
                    <a:cxn ang="0">
                      <a:pos x="857" y="369"/>
                    </a:cxn>
                    <a:cxn ang="0">
                      <a:pos x="915" y="435"/>
                    </a:cxn>
                    <a:cxn ang="0">
                      <a:pos x="921" y="510"/>
                    </a:cxn>
                    <a:cxn ang="0">
                      <a:pos x="859" y="487"/>
                    </a:cxn>
                    <a:cxn ang="0">
                      <a:pos x="838" y="447"/>
                    </a:cxn>
                    <a:cxn ang="0">
                      <a:pos x="778" y="436"/>
                    </a:cxn>
                    <a:cxn ang="0">
                      <a:pos x="775" y="469"/>
                    </a:cxn>
                    <a:cxn ang="0">
                      <a:pos x="725" y="484"/>
                    </a:cxn>
                    <a:cxn ang="0">
                      <a:pos x="698" y="506"/>
                    </a:cxn>
                    <a:cxn ang="0">
                      <a:pos x="637" y="504"/>
                    </a:cxn>
                    <a:cxn ang="0">
                      <a:pos x="666" y="538"/>
                    </a:cxn>
                    <a:cxn ang="0">
                      <a:pos x="692" y="569"/>
                    </a:cxn>
                    <a:cxn ang="0">
                      <a:pos x="608" y="580"/>
                    </a:cxn>
                    <a:cxn ang="0">
                      <a:pos x="588" y="546"/>
                    </a:cxn>
                    <a:cxn ang="0">
                      <a:pos x="540" y="568"/>
                    </a:cxn>
                    <a:cxn ang="0">
                      <a:pos x="528" y="503"/>
                    </a:cxn>
                    <a:cxn ang="0">
                      <a:pos x="488" y="509"/>
                    </a:cxn>
                    <a:cxn ang="0">
                      <a:pos x="491" y="536"/>
                    </a:cxn>
                    <a:cxn ang="0">
                      <a:pos x="461" y="551"/>
                    </a:cxn>
                    <a:cxn ang="0">
                      <a:pos x="435" y="613"/>
                    </a:cxn>
                    <a:cxn ang="0">
                      <a:pos x="415" y="659"/>
                    </a:cxn>
                    <a:cxn ang="0">
                      <a:pos x="426" y="707"/>
                    </a:cxn>
                    <a:cxn ang="0">
                      <a:pos x="395" y="710"/>
                    </a:cxn>
                    <a:cxn ang="0">
                      <a:pos x="336" y="739"/>
                    </a:cxn>
                    <a:cxn ang="0">
                      <a:pos x="300" y="679"/>
                    </a:cxn>
                    <a:cxn ang="0">
                      <a:pos x="266" y="620"/>
                    </a:cxn>
                    <a:cxn ang="0">
                      <a:pos x="211" y="574"/>
                    </a:cxn>
                    <a:cxn ang="0">
                      <a:pos x="201" y="527"/>
                    </a:cxn>
                    <a:cxn ang="0">
                      <a:pos x="161" y="535"/>
                    </a:cxn>
                    <a:cxn ang="0">
                      <a:pos x="121" y="506"/>
                    </a:cxn>
                    <a:cxn ang="0">
                      <a:pos x="113" y="379"/>
                    </a:cxn>
                    <a:cxn ang="0">
                      <a:pos x="107" y="310"/>
                    </a:cxn>
                    <a:cxn ang="0">
                      <a:pos x="103" y="264"/>
                    </a:cxn>
                    <a:cxn ang="0">
                      <a:pos x="73" y="213"/>
                    </a:cxn>
                    <a:cxn ang="0">
                      <a:pos x="0" y="127"/>
                    </a:cxn>
                    <a:cxn ang="0">
                      <a:pos x="27" y="78"/>
                    </a:cxn>
                    <a:cxn ang="0">
                      <a:pos x="100" y="72"/>
                    </a:cxn>
                    <a:cxn ang="0">
                      <a:pos x="176" y="81"/>
                    </a:cxn>
                    <a:cxn ang="0">
                      <a:pos x="264" y="142"/>
                    </a:cxn>
                    <a:cxn ang="0">
                      <a:pos x="300" y="84"/>
                    </a:cxn>
                    <a:cxn ang="0">
                      <a:pos x="343" y="89"/>
                    </a:cxn>
                    <a:cxn ang="0">
                      <a:pos x="378" y="63"/>
                    </a:cxn>
                    <a:cxn ang="0">
                      <a:pos x="361" y="18"/>
                    </a:cxn>
                  </a:cxnLst>
                  <a:rect l="0" t="0" r="r" b="b"/>
                  <a:pathLst>
                    <a:path w="969" h="739">
                      <a:moveTo>
                        <a:pt x="412" y="0"/>
                      </a:moveTo>
                      <a:lnTo>
                        <a:pt x="430" y="9"/>
                      </a:lnTo>
                      <a:lnTo>
                        <a:pt x="443" y="46"/>
                      </a:lnTo>
                      <a:lnTo>
                        <a:pt x="487" y="85"/>
                      </a:lnTo>
                      <a:lnTo>
                        <a:pt x="512" y="73"/>
                      </a:lnTo>
                      <a:lnTo>
                        <a:pt x="525" y="115"/>
                      </a:lnTo>
                      <a:lnTo>
                        <a:pt x="556" y="138"/>
                      </a:lnTo>
                      <a:lnTo>
                        <a:pt x="581" y="142"/>
                      </a:lnTo>
                      <a:lnTo>
                        <a:pt x="605" y="115"/>
                      </a:lnTo>
                      <a:lnTo>
                        <a:pt x="629" y="103"/>
                      </a:lnTo>
                      <a:lnTo>
                        <a:pt x="661" y="136"/>
                      </a:lnTo>
                      <a:lnTo>
                        <a:pt x="710" y="121"/>
                      </a:lnTo>
                      <a:lnTo>
                        <a:pt x="763" y="143"/>
                      </a:lnTo>
                      <a:lnTo>
                        <a:pt x="795" y="168"/>
                      </a:lnTo>
                      <a:lnTo>
                        <a:pt x="830" y="155"/>
                      </a:lnTo>
                      <a:lnTo>
                        <a:pt x="868" y="179"/>
                      </a:lnTo>
                      <a:lnTo>
                        <a:pt x="893" y="179"/>
                      </a:lnTo>
                      <a:lnTo>
                        <a:pt x="894" y="196"/>
                      </a:lnTo>
                      <a:lnTo>
                        <a:pt x="955" y="190"/>
                      </a:lnTo>
                      <a:lnTo>
                        <a:pt x="969" y="230"/>
                      </a:lnTo>
                      <a:lnTo>
                        <a:pt x="968" y="276"/>
                      </a:lnTo>
                      <a:lnTo>
                        <a:pt x="942" y="281"/>
                      </a:lnTo>
                      <a:lnTo>
                        <a:pt x="919" y="308"/>
                      </a:lnTo>
                      <a:lnTo>
                        <a:pt x="862" y="311"/>
                      </a:lnTo>
                      <a:lnTo>
                        <a:pt x="844" y="329"/>
                      </a:lnTo>
                      <a:lnTo>
                        <a:pt x="857" y="369"/>
                      </a:lnTo>
                      <a:lnTo>
                        <a:pt x="888" y="411"/>
                      </a:lnTo>
                      <a:lnTo>
                        <a:pt x="915" y="435"/>
                      </a:lnTo>
                      <a:lnTo>
                        <a:pt x="921" y="483"/>
                      </a:lnTo>
                      <a:lnTo>
                        <a:pt x="921" y="510"/>
                      </a:lnTo>
                      <a:lnTo>
                        <a:pt x="888" y="524"/>
                      </a:lnTo>
                      <a:lnTo>
                        <a:pt x="859" y="487"/>
                      </a:lnTo>
                      <a:lnTo>
                        <a:pt x="846" y="483"/>
                      </a:lnTo>
                      <a:lnTo>
                        <a:pt x="838" y="447"/>
                      </a:lnTo>
                      <a:lnTo>
                        <a:pt x="806" y="457"/>
                      </a:lnTo>
                      <a:lnTo>
                        <a:pt x="778" y="436"/>
                      </a:lnTo>
                      <a:lnTo>
                        <a:pt x="769" y="447"/>
                      </a:lnTo>
                      <a:lnTo>
                        <a:pt x="775" y="469"/>
                      </a:lnTo>
                      <a:lnTo>
                        <a:pt x="756" y="477"/>
                      </a:lnTo>
                      <a:lnTo>
                        <a:pt x="725" y="484"/>
                      </a:lnTo>
                      <a:lnTo>
                        <a:pt x="733" y="511"/>
                      </a:lnTo>
                      <a:lnTo>
                        <a:pt x="698" y="506"/>
                      </a:lnTo>
                      <a:lnTo>
                        <a:pt x="663" y="483"/>
                      </a:lnTo>
                      <a:lnTo>
                        <a:pt x="637" y="504"/>
                      </a:lnTo>
                      <a:lnTo>
                        <a:pt x="639" y="526"/>
                      </a:lnTo>
                      <a:lnTo>
                        <a:pt x="666" y="538"/>
                      </a:lnTo>
                      <a:lnTo>
                        <a:pt x="681" y="538"/>
                      </a:lnTo>
                      <a:lnTo>
                        <a:pt x="692" y="569"/>
                      </a:lnTo>
                      <a:lnTo>
                        <a:pt x="640" y="585"/>
                      </a:lnTo>
                      <a:lnTo>
                        <a:pt x="608" y="580"/>
                      </a:lnTo>
                      <a:lnTo>
                        <a:pt x="605" y="558"/>
                      </a:lnTo>
                      <a:lnTo>
                        <a:pt x="588" y="546"/>
                      </a:lnTo>
                      <a:lnTo>
                        <a:pt x="572" y="565"/>
                      </a:lnTo>
                      <a:lnTo>
                        <a:pt x="540" y="568"/>
                      </a:lnTo>
                      <a:lnTo>
                        <a:pt x="528" y="532"/>
                      </a:lnTo>
                      <a:lnTo>
                        <a:pt x="528" y="503"/>
                      </a:lnTo>
                      <a:lnTo>
                        <a:pt x="502" y="500"/>
                      </a:lnTo>
                      <a:lnTo>
                        <a:pt x="488" y="509"/>
                      </a:lnTo>
                      <a:lnTo>
                        <a:pt x="494" y="523"/>
                      </a:lnTo>
                      <a:lnTo>
                        <a:pt x="491" y="536"/>
                      </a:lnTo>
                      <a:lnTo>
                        <a:pt x="473" y="538"/>
                      </a:lnTo>
                      <a:lnTo>
                        <a:pt x="461" y="551"/>
                      </a:lnTo>
                      <a:lnTo>
                        <a:pt x="465" y="575"/>
                      </a:lnTo>
                      <a:lnTo>
                        <a:pt x="435" y="613"/>
                      </a:lnTo>
                      <a:lnTo>
                        <a:pt x="415" y="624"/>
                      </a:lnTo>
                      <a:lnTo>
                        <a:pt x="415" y="659"/>
                      </a:lnTo>
                      <a:lnTo>
                        <a:pt x="428" y="678"/>
                      </a:lnTo>
                      <a:lnTo>
                        <a:pt x="426" y="707"/>
                      </a:lnTo>
                      <a:lnTo>
                        <a:pt x="399" y="722"/>
                      </a:lnTo>
                      <a:lnTo>
                        <a:pt x="395" y="710"/>
                      </a:lnTo>
                      <a:lnTo>
                        <a:pt x="356" y="734"/>
                      </a:lnTo>
                      <a:lnTo>
                        <a:pt x="336" y="739"/>
                      </a:lnTo>
                      <a:lnTo>
                        <a:pt x="317" y="722"/>
                      </a:lnTo>
                      <a:lnTo>
                        <a:pt x="300" y="679"/>
                      </a:lnTo>
                      <a:lnTo>
                        <a:pt x="281" y="643"/>
                      </a:lnTo>
                      <a:lnTo>
                        <a:pt x="266" y="620"/>
                      </a:lnTo>
                      <a:lnTo>
                        <a:pt x="237" y="575"/>
                      </a:lnTo>
                      <a:lnTo>
                        <a:pt x="211" y="574"/>
                      </a:lnTo>
                      <a:lnTo>
                        <a:pt x="192" y="546"/>
                      </a:lnTo>
                      <a:lnTo>
                        <a:pt x="201" y="527"/>
                      </a:lnTo>
                      <a:lnTo>
                        <a:pt x="185" y="509"/>
                      </a:lnTo>
                      <a:lnTo>
                        <a:pt x="161" y="535"/>
                      </a:lnTo>
                      <a:lnTo>
                        <a:pt x="138" y="539"/>
                      </a:lnTo>
                      <a:lnTo>
                        <a:pt x="121" y="506"/>
                      </a:lnTo>
                      <a:lnTo>
                        <a:pt x="115" y="444"/>
                      </a:lnTo>
                      <a:lnTo>
                        <a:pt x="113" y="379"/>
                      </a:lnTo>
                      <a:lnTo>
                        <a:pt x="109" y="333"/>
                      </a:lnTo>
                      <a:lnTo>
                        <a:pt x="107" y="310"/>
                      </a:lnTo>
                      <a:lnTo>
                        <a:pt x="85" y="271"/>
                      </a:lnTo>
                      <a:lnTo>
                        <a:pt x="103" y="264"/>
                      </a:lnTo>
                      <a:lnTo>
                        <a:pt x="107" y="250"/>
                      </a:lnTo>
                      <a:lnTo>
                        <a:pt x="73" y="213"/>
                      </a:lnTo>
                      <a:lnTo>
                        <a:pt x="56" y="162"/>
                      </a:lnTo>
                      <a:lnTo>
                        <a:pt x="0" y="127"/>
                      </a:lnTo>
                      <a:lnTo>
                        <a:pt x="5" y="93"/>
                      </a:lnTo>
                      <a:lnTo>
                        <a:pt x="27" y="78"/>
                      </a:lnTo>
                      <a:lnTo>
                        <a:pt x="75" y="84"/>
                      </a:lnTo>
                      <a:lnTo>
                        <a:pt x="100" y="72"/>
                      </a:lnTo>
                      <a:lnTo>
                        <a:pt x="149" y="95"/>
                      </a:lnTo>
                      <a:lnTo>
                        <a:pt x="176" y="81"/>
                      </a:lnTo>
                      <a:lnTo>
                        <a:pt x="229" y="141"/>
                      </a:lnTo>
                      <a:lnTo>
                        <a:pt x="264" y="142"/>
                      </a:lnTo>
                      <a:lnTo>
                        <a:pt x="264" y="107"/>
                      </a:lnTo>
                      <a:lnTo>
                        <a:pt x="300" y="84"/>
                      </a:lnTo>
                      <a:lnTo>
                        <a:pt x="324" y="107"/>
                      </a:lnTo>
                      <a:lnTo>
                        <a:pt x="343" y="89"/>
                      </a:lnTo>
                      <a:lnTo>
                        <a:pt x="366" y="100"/>
                      </a:lnTo>
                      <a:lnTo>
                        <a:pt x="378" y="63"/>
                      </a:lnTo>
                      <a:lnTo>
                        <a:pt x="358" y="45"/>
                      </a:lnTo>
                      <a:lnTo>
                        <a:pt x="361" y="18"/>
                      </a:lnTo>
                      <a:lnTo>
                        <a:pt x="41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4" name="Freeform 96"/>
                <p:cNvSpPr>
                  <a:spLocks noEditPoints="1"/>
                </p:cNvSpPr>
                <p:nvPr/>
              </p:nvSpPr>
              <p:spPr bwMode="auto">
                <a:xfrm>
                  <a:off x="3914008" y="3443998"/>
                  <a:ext cx="1550988" cy="1182688"/>
                </a:xfrm>
                <a:custGeom>
                  <a:avLst/>
                  <a:gdLst/>
                  <a:ahLst/>
                  <a:cxnLst>
                    <a:cxn ang="0">
                      <a:pos x="373" y="104"/>
                    </a:cxn>
                    <a:cxn ang="0">
                      <a:pos x="304" y="90"/>
                    </a:cxn>
                    <a:cxn ang="0">
                      <a:pos x="180" y="89"/>
                    </a:cxn>
                    <a:cxn ang="0">
                      <a:pos x="12" y="98"/>
                    </a:cxn>
                    <a:cxn ang="0">
                      <a:pos x="114" y="254"/>
                    </a:cxn>
                    <a:cxn ang="0">
                      <a:pos x="120" y="382"/>
                    </a:cxn>
                    <a:cxn ang="0">
                      <a:pos x="192" y="510"/>
                    </a:cxn>
                    <a:cxn ang="0">
                      <a:pos x="242" y="576"/>
                    </a:cxn>
                    <a:cxn ang="0">
                      <a:pos x="325" y="723"/>
                    </a:cxn>
                    <a:cxn ang="0">
                      <a:pos x="428" y="708"/>
                    </a:cxn>
                    <a:cxn ang="0">
                      <a:pos x="463" y="555"/>
                    </a:cxn>
                    <a:cxn ang="0">
                      <a:pos x="495" y="527"/>
                    </a:cxn>
                    <a:cxn ang="0">
                      <a:pos x="532" y="503"/>
                    </a:cxn>
                    <a:cxn ang="0">
                      <a:pos x="595" y="547"/>
                    </a:cxn>
                    <a:cxn ang="0">
                      <a:pos x="684" y="544"/>
                    </a:cxn>
                    <a:cxn ang="0">
                      <a:pos x="639" y="504"/>
                    </a:cxn>
                    <a:cxn ang="0">
                      <a:pos x="725" y="485"/>
                    </a:cxn>
                    <a:cxn ang="0">
                      <a:pos x="780" y="438"/>
                    </a:cxn>
                    <a:cxn ang="0">
                      <a:pos x="854" y="484"/>
                    </a:cxn>
                    <a:cxn ang="0">
                      <a:pos x="891" y="416"/>
                    </a:cxn>
                    <a:cxn ang="0">
                      <a:pos x="865" y="312"/>
                    </a:cxn>
                    <a:cxn ang="0">
                      <a:pos x="971" y="234"/>
                    </a:cxn>
                    <a:cxn ang="0">
                      <a:pos x="871" y="185"/>
                    </a:cxn>
                    <a:cxn ang="0">
                      <a:pos x="714" y="128"/>
                    </a:cxn>
                    <a:cxn ang="0">
                      <a:pos x="586" y="148"/>
                    </a:cxn>
                    <a:cxn ang="0">
                      <a:pos x="515" y="81"/>
                    </a:cxn>
                    <a:cxn ang="0">
                      <a:pos x="416" y="7"/>
                    </a:cxn>
                    <a:cxn ang="0">
                      <a:pos x="492" y="84"/>
                    </a:cxn>
                    <a:cxn ang="0">
                      <a:pos x="607" y="117"/>
                    </a:cxn>
                    <a:cxn ang="0">
                      <a:pos x="714" y="121"/>
                    </a:cxn>
                    <a:cxn ang="0">
                      <a:pos x="834" y="155"/>
                    </a:cxn>
                    <a:cxn ang="0">
                      <a:pos x="961" y="190"/>
                    </a:cxn>
                    <a:cxn ang="0">
                      <a:pos x="947" y="288"/>
                    </a:cxn>
                    <a:cxn ang="0">
                      <a:pos x="895" y="411"/>
                    </a:cxn>
                    <a:cxn ang="0">
                      <a:pos x="894" y="531"/>
                    </a:cxn>
                    <a:cxn ang="0">
                      <a:pos x="840" y="455"/>
                    </a:cxn>
                    <a:cxn ang="0">
                      <a:pos x="782" y="474"/>
                    </a:cxn>
                    <a:cxn ang="0">
                      <a:pos x="702" y="513"/>
                    </a:cxn>
                    <a:cxn ang="0">
                      <a:pos x="689" y="541"/>
                    </a:cxn>
                    <a:cxn ang="0">
                      <a:pos x="609" y="585"/>
                    </a:cxn>
                    <a:cxn ang="0">
                      <a:pos x="544" y="575"/>
                    </a:cxn>
                    <a:cxn ang="0">
                      <a:pos x="501" y="525"/>
                    </a:cxn>
                    <a:cxn ang="0">
                      <a:pos x="472" y="578"/>
                    </a:cxn>
                    <a:cxn ang="0">
                      <a:pos x="423" y="662"/>
                    </a:cxn>
                    <a:cxn ang="0">
                      <a:pos x="401" y="728"/>
                    </a:cxn>
                    <a:cxn ang="0">
                      <a:pos x="339" y="745"/>
                    </a:cxn>
                    <a:cxn ang="0">
                      <a:pos x="240" y="582"/>
                    </a:cxn>
                    <a:cxn ang="0">
                      <a:pos x="201" y="531"/>
                    </a:cxn>
                    <a:cxn ang="0">
                      <a:pos x="140" y="543"/>
                    </a:cxn>
                    <a:cxn ang="0">
                      <a:pos x="86" y="277"/>
                    </a:cxn>
                    <a:cxn ang="0">
                      <a:pos x="57" y="167"/>
                    </a:cxn>
                    <a:cxn ang="0">
                      <a:pos x="29" y="78"/>
                    </a:cxn>
                    <a:cxn ang="0">
                      <a:pos x="153" y="95"/>
                    </a:cxn>
                    <a:cxn ang="0">
                      <a:pos x="267" y="107"/>
                    </a:cxn>
                    <a:cxn ang="0">
                      <a:pos x="368" y="99"/>
                    </a:cxn>
                    <a:cxn ang="0">
                      <a:pos x="365" y="19"/>
                    </a:cxn>
                  </a:cxnLst>
                  <a:rect l="0" t="0" r="r" b="b"/>
                  <a:pathLst>
                    <a:path w="977" h="745">
                      <a:moveTo>
                        <a:pt x="416" y="7"/>
                      </a:moveTo>
                      <a:lnTo>
                        <a:pt x="368" y="24"/>
                      </a:lnTo>
                      <a:lnTo>
                        <a:pt x="366" y="47"/>
                      </a:lnTo>
                      <a:lnTo>
                        <a:pt x="384" y="64"/>
                      </a:lnTo>
                      <a:lnTo>
                        <a:pt x="385" y="65"/>
                      </a:lnTo>
                      <a:lnTo>
                        <a:pt x="385" y="67"/>
                      </a:lnTo>
                      <a:lnTo>
                        <a:pt x="373" y="104"/>
                      </a:lnTo>
                      <a:lnTo>
                        <a:pt x="371" y="107"/>
                      </a:lnTo>
                      <a:lnTo>
                        <a:pt x="368" y="106"/>
                      </a:lnTo>
                      <a:lnTo>
                        <a:pt x="347" y="96"/>
                      </a:lnTo>
                      <a:lnTo>
                        <a:pt x="331" y="112"/>
                      </a:lnTo>
                      <a:lnTo>
                        <a:pt x="328" y="113"/>
                      </a:lnTo>
                      <a:lnTo>
                        <a:pt x="327" y="112"/>
                      </a:lnTo>
                      <a:lnTo>
                        <a:pt x="304" y="90"/>
                      </a:lnTo>
                      <a:lnTo>
                        <a:pt x="271" y="111"/>
                      </a:lnTo>
                      <a:lnTo>
                        <a:pt x="271" y="148"/>
                      </a:lnTo>
                      <a:lnTo>
                        <a:pt x="268" y="148"/>
                      </a:lnTo>
                      <a:lnTo>
                        <a:pt x="233" y="147"/>
                      </a:lnTo>
                      <a:lnTo>
                        <a:pt x="232" y="146"/>
                      </a:lnTo>
                      <a:lnTo>
                        <a:pt x="230" y="146"/>
                      </a:lnTo>
                      <a:lnTo>
                        <a:pt x="180" y="89"/>
                      </a:lnTo>
                      <a:lnTo>
                        <a:pt x="154" y="101"/>
                      </a:lnTo>
                      <a:lnTo>
                        <a:pt x="152" y="101"/>
                      </a:lnTo>
                      <a:lnTo>
                        <a:pt x="104" y="78"/>
                      </a:lnTo>
                      <a:lnTo>
                        <a:pt x="80" y="90"/>
                      </a:lnTo>
                      <a:lnTo>
                        <a:pt x="79" y="90"/>
                      </a:lnTo>
                      <a:lnTo>
                        <a:pt x="32" y="84"/>
                      </a:lnTo>
                      <a:lnTo>
                        <a:pt x="12" y="98"/>
                      </a:lnTo>
                      <a:lnTo>
                        <a:pt x="8" y="129"/>
                      </a:lnTo>
                      <a:lnTo>
                        <a:pt x="62" y="163"/>
                      </a:lnTo>
                      <a:lnTo>
                        <a:pt x="63" y="165"/>
                      </a:lnTo>
                      <a:lnTo>
                        <a:pt x="80" y="216"/>
                      </a:lnTo>
                      <a:lnTo>
                        <a:pt x="113" y="251"/>
                      </a:lnTo>
                      <a:lnTo>
                        <a:pt x="114" y="251"/>
                      </a:lnTo>
                      <a:lnTo>
                        <a:pt x="114" y="254"/>
                      </a:lnTo>
                      <a:lnTo>
                        <a:pt x="111" y="268"/>
                      </a:lnTo>
                      <a:lnTo>
                        <a:pt x="108" y="271"/>
                      </a:lnTo>
                      <a:lnTo>
                        <a:pt x="94" y="277"/>
                      </a:lnTo>
                      <a:lnTo>
                        <a:pt x="113" y="312"/>
                      </a:lnTo>
                      <a:lnTo>
                        <a:pt x="114" y="313"/>
                      </a:lnTo>
                      <a:lnTo>
                        <a:pt x="117" y="336"/>
                      </a:lnTo>
                      <a:lnTo>
                        <a:pt x="120" y="382"/>
                      </a:lnTo>
                      <a:lnTo>
                        <a:pt x="123" y="447"/>
                      </a:lnTo>
                      <a:lnTo>
                        <a:pt x="129" y="509"/>
                      </a:lnTo>
                      <a:lnTo>
                        <a:pt x="143" y="539"/>
                      </a:lnTo>
                      <a:lnTo>
                        <a:pt x="164" y="536"/>
                      </a:lnTo>
                      <a:lnTo>
                        <a:pt x="187" y="510"/>
                      </a:lnTo>
                      <a:lnTo>
                        <a:pt x="189" y="507"/>
                      </a:lnTo>
                      <a:lnTo>
                        <a:pt x="192" y="510"/>
                      </a:lnTo>
                      <a:lnTo>
                        <a:pt x="207" y="529"/>
                      </a:lnTo>
                      <a:lnTo>
                        <a:pt x="209" y="530"/>
                      </a:lnTo>
                      <a:lnTo>
                        <a:pt x="209" y="531"/>
                      </a:lnTo>
                      <a:lnTo>
                        <a:pt x="200" y="550"/>
                      </a:lnTo>
                      <a:lnTo>
                        <a:pt x="216" y="575"/>
                      </a:lnTo>
                      <a:lnTo>
                        <a:pt x="241" y="576"/>
                      </a:lnTo>
                      <a:lnTo>
                        <a:pt x="242" y="576"/>
                      </a:lnTo>
                      <a:lnTo>
                        <a:pt x="244" y="577"/>
                      </a:lnTo>
                      <a:lnTo>
                        <a:pt x="273" y="622"/>
                      </a:lnTo>
                      <a:lnTo>
                        <a:pt x="287" y="645"/>
                      </a:lnTo>
                      <a:lnTo>
                        <a:pt x="307" y="681"/>
                      </a:lnTo>
                      <a:lnTo>
                        <a:pt x="309" y="686"/>
                      </a:lnTo>
                      <a:lnTo>
                        <a:pt x="308" y="681"/>
                      </a:lnTo>
                      <a:lnTo>
                        <a:pt x="325" y="723"/>
                      </a:lnTo>
                      <a:lnTo>
                        <a:pt x="343" y="739"/>
                      </a:lnTo>
                      <a:lnTo>
                        <a:pt x="359" y="734"/>
                      </a:lnTo>
                      <a:lnTo>
                        <a:pt x="397" y="710"/>
                      </a:lnTo>
                      <a:lnTo>
                        <a:pt x="400" y="708"/>
                      </a:lnTo>
                      <a:lnTo>
                        <a:pt x="402" y="711"/>
                      </a:lnTo>
                      <a:lnTo>
                        <a:pt x="406" y="720"/>
                      </a:lnTo>
                      <a:lnTo>
                        <a:pt x="428" y="708"/>
                      </a:lnTo>
                      <a:lnTo>
                        <a:pt x="430" y="683"/>
                      </a:lnTo>
                      <a:lnTo>
                        <a:pt x="417" y="664"/>
                      </a:lnTo>
                      <a:lnTo>
                        <a:pt x="417" y="625"/>
                      </a:lnTo>
                      <a:lnTo>
                        <a:pt x="418" y="624"/>
                      </a:lnTo>
                      <a:lnTo>
                        <a:pt x="437" y="613"/>
                      </a:lnTo>
                      <a:lnTo>
                        <a:pt x="466" y="577"/>
                      </a:lnTo>
                      <a:lnTo>
                        <a:pt x="463" y="555"/>
                      </a:lnTo>
                      <a:lnTo>
                        <a:pt x="462" y="553"/>
                      </a:lnTo>
                      <a:lnTo>
                        <a:pt x="463" y="553"/>
                      </a:lnTo>
                      <a:lnTo>
                        <a:pt x="475" y="539"/>
                      </a:lnTo>
                      <a:lnTo>
                        <a:pt x="476" y="538"/>
                      </a:lnTo>
                      <a:lnTo>
                        <a:pt x="477" y="538"/>
                      </a:lnTo>
                      <a:lnTo>
                        <a:pt x="493" y="537"/>
                      </a:lnTo>
                      <a:lnTo>
                        <a:pt x="495" y="527"/>
                      </a:lnTo>
                      <a:lnTo>
                        <a:pt x="489" y="513"/>
                      </a:lnTo>
                      <a:lnTo>
                        <a:pt x="488" y="510"/>
                      </a:lnTo>
                      <a:lnTo>
                        <a:pt x="491" y="509"/>
                      </a:lnTo>
                      <a:lnTo>
                        <a:pt x="505" y="501"/>
                      </a:lnTo>
                      <a:lnTo>
                        <a:pt x="505" y="500"/>
                      </a:lnTo>
                      <a:lnTo>
                        <a:pt x="506" y="501"/>
                      </a:lnTo>
                      <a:lnTo>
                        <a:pt x="532" y="503"/>
                      </a:lnTo>
                      <a:lnTo>
                        <a:pt x="535" y="503"/>
                      </a:lnTo>
                      <a:lnTo>
                        <a:pt x="535" y="535"/>
                      </a:lnTo>
                      <a:lnTo>
                        <a:pt x="546" y="568"/>
                      </a:lnTo>
                      <a:lnTo>
                        <a:pt x="575" y="566"/>
                      </a:lnTo>
                      <a:lnTo>
                        <a:pt x="590" y="548"/>
                      </a:lnTo>
                      <a:lnTo>
                        <a:pt x="592" y="545"/>
                      </a:lnTo>
                      <a:lnTo>
                        <a:pt x="595" y="547"/>
                      </a:lnTo>
                      <a:lnTo>
                        <a:pt x="612" y="559"/>
                      </a:lnTo>
                      <a:lnTo>
                        <a:pt x="612" y="560"/>
                      </a:lnTo>
                      <a:lnTo>
                        <a:pt x="613" y="561"/>
                      </a:lnTo>
                      <a:lnTo>
                        <a:pt x="615" y="581"/>
                      </a:lnTo>
                      <a:lnTo>
                        <a:pt x="644" y="585"/>
                      </a:lnTo>
                      <a:lnTo>
                        <a:pt x="693" y="571"/>
                      </a:lnTo>
                      <a:lnTo>
                        <a:pt x="684" y="544"/>
                      </a:lnTo>
                      <a:lnTo>
                        <a:pt x="668" y="544"/>
                      </a:lnTo>
                      <a:lnTo>
                        <a:pt x="642" y="532"/>
                      </a:lnTo>
                      <a:lnTo>
                        <a:pt x="641" y="531"/>
                      </a:lnTo>
                      <a:lnTo>
                        <a:pt x="641" y="530"/>
                      </a:lnTo>
                      <a:lnTo>
                        <a:pt x="638" y="508"/>
                      </a:lnTo>
                      <a:lnTo>
                        <a:pt x="637" y="506"/>
                      </a:lnTo>
                      <a:lnTo>
                        <a:pt x="639" y="504"/>
                      </a:lnTo>
                      <a:lnTo>
                        <a:pt x="666" y="484"/>
                      </a:lnTo>
                      <a:lnTo>
                        <a:pt x="667" y="483"/>
                      </a:lnTo>
                      <a:lnTo>
                        <a:pt x="670" y="484"/>
                      </a:lnTo>
                      <a:lnTo>
                        <a:pt x="705" y="507"/>
                      </a:lnTo>
                      <a:lnTo>
                        <a:pt x="734" y="512"/>
                      </a:lnTo>
                      <a:lnTo>
                        <a:pt x="727" y="489"/>
                      </a:lnTo>
                      <a:lnTo>
                        <a:pt x="725" y="485"/>
                      </a:lnTo>
                      <a:lnTo>
                        <a:pt x="729" y="485"/>
                      </a:lnTo>
                      <a:lnTo>
                        <a:pt x="759" y="478"/>
                      </a:lnTo>
                      <a:lnTo>
                        <a:pt x="775" y="470"/>
                      </a:lnTo>
                      <a:lnTo>
                        <a:pt x="770" y="451"/>
                      </a:lnTo>
                      <a:lnTo>
                        <a:pt x="769" y="449"/>
                      </a:lnTo>
                      <a:lnTo>
                        <a:pt x="770" y="449"/>
                      </a:lnTo>
                      <a:lnTo>
                        <a:pt x="780" y="438"/>
                      </a:lnTo>
                      <a:lnTo>
                        <a:pt x="782" y="435"/>
                      </a:lnTo>
                      <a:lnTo>
                        <a:pt x="785" y="437"/>
                      </a:lnTo>
                      <a:lnTo>
                        <a:pt x="811" y="457"/>
                      </a:lnTo>
                      <a:lnTo>
                        <a:pt x="842" y="447"/>
                      </a:lnTo>
                      <a:lnTo>
                        <a:pt x="844" y="446"/>
                      </a:lnTo>
                      <a:lnTo>
                        <a:pt x="845" y="450"/>
                      </a:lnTo>
                      <a:lnTo>
                        <a:pt x="854" y="484"/>
                      </a:lnTo>
                      <a:lnTo>
                        <a:pt x="865" y="487"/>
                      </a:lnTo>
                      <a:lnTo>
                        <a:pt x="866" y="489"/>
                      </a:lnTo>
                      <a:lnTo>
                        <a:pt x="894" y="524"/>
                      </a:lnTo>
                      <a:lnTo>
                        <a:pt x="923" y="510"/>
                      </a:lnTo>
                      <a:lnTo>
                        <a:pt x="923" y="487"/>
                      </a:lnTo>
                      <a:lnTo>
                        <a:pt x="917" y="439"/>
                      </a:lnTo>
                      <a:lnTo>
                        <a:pt x="891" y="416"/>
                      </a:lnTo>
                      <a:lnTo>
                        <a:pt x="890" y="416"/>
                      </a:lnTo>
                      <a:lnTo>
                        <a:pt x="858" y="375"/>
                      </a:lnTo>
                      <a:lnTo>
                        <a:pt x="858" y="374"/>
                      </a:lnTo>
                      <a:lnTo>
                        <a:pt x="845" y="334"/>
                      </a:lnTo>
                      <a:lnTo>
                        <a:pt x="844" y="331"/>
                      </a:lnTo>
                      <a:lnTo>
                        <a:pt x="846" y="330"/>
                      </a:lnTo>
                      <a:lnTo>
                        <a:pt x="865" y="312"/>
                      </a:lnTo>
                      <a:lnTo>
                        <a:pt x="866" y="312"/>
                      </a:lnTo>
                      <a:lnTo>
                        <a:pt x="921" y="308"/>
                      </a:lnTo>
                      <a:lnTo>
                        <a:pt x="943" y="283"/>
                      </a:lnTo>
                      <a:lnTo>
                        <a:pt x="944" y="282"/>
                      </a:lnTo>
                      <a:lnTo>
                        <a:pt x="946" y="282"/>
                      </a:lnTo>
                      <a:lnTo>
                        <a:pt x="970" y="277"/>
                      </a:lnTo>
                      <a:lnTo>
                        <a:pt x="971" y="234"/>
                      </a:lnTo>
                      <a:lnTo>
                        <a:pt x="958" y="197"/>
                      </a:lnTo>
                      <a:lnTo>
                        <a:pt x="898" y="203"/>
                      </a:lnTo>
                      <a:lnTo>
                        <a:pt x="896" y="203"/>
                      </a:lnTo>
                      <a:lnTo>
                        <a:pt x="896" y="199"/>
                      </a:lnTo>
                      <a:lnTo>
                        <a:pt x="895" y="186"/>
                      </a:lnTo>
                      <a:lnTo>
                        <a:pt x="871" y="186"/>
                      </a:lnTo>
                      <a:lnTo>
                        <a:pt x="871" y="185"/>
                      </a:lnTo>
                      <a:lnTo>
                        <a:pt x="835" y="162"/>
                      </a:lnTo>
                      <a:lnTo>
                        <a:pt x="800" y="175"/>
                      </a:lnTo>
                      <a:lnTo>
                        <a:pt x="799" y="175"/>
                      </a:lnTo>
                      <a:lnTo>
                        <a:pt x="798" y="174"/>
                      </a:lnTo>
                      <a:lnTo>
                        <a:pt x="765" y="148"/>
                      </a:lnTo>
                      <a:lnTo>
                        <a:pt x="765" y="150"/>
                      </a:lnTo>
                      <a:lnTo>
                        <a:pt x="714" y="128"/>
                      </a:lnTo>
                      <a:lnTo>
                        <a:pt x="666" y="142"/>
                      </a:lnTo>
                      <a:lnTo>
                        <a:pt x="664" y="142"/>
                      </a:lnTo>
                      <a:lnTo>
                        <a:pt x="664" y="141"/>
                      </a:lnTo>
                      <a:lnTo>
                        <a:pt x="633" y="110"/>
                      </a:lnTo>
                      <a:lnTo>
                        <a:pt x="610" y="122"/>
                      </a:lnTo>
                      <a:lnTo>
                        <a:pt x="587" y="147"/>
                      </a:lnTo>
                      <a:lnTo>
                        <a:pt x="586" y="148"/>
                      </a:lnTo>
                      <a:lnTo>
                        <a:pt x="585" y="148"/>
                      </a:lnTo>
                      <a:lnTo>
                        <a:pt x="560" y="145"/>
                      </a:lnTo>
                      <a:lnTo>
                        <a:pt x="558" y="144"/>
                      </a:lnTo>
                      <a:lnTo>
                        <a:pt x="528" y="121"/>
                      </a:lnTo>
                      <a:lnTo>
                        <a:pt x="527" y="121"/>
                      </a:lnTo>
                      <a:lnTo>
                        <a:pt x="527" y="119"/>
                      </a:lnTo>
                      <a:lnTo>
                        <a:pt x="515" y="81"/>
                      </a:lnTo>
                      <a:lnTo>
                        <a:pt x="492" y="92"/>
                      </a:lnTo>
                      <a:lnTo>
                        <a:pt x="491" y="92"/>
                      </a:lnTo>
                      <a:lnTo>
                        <a:pt x="489" y="90"/>
                      </a:lnTo>
                      <a:lnTo>
                        <a:pt x="446" y="52"/>
                      </a:lnTo>
                      <a:lnTo>
                        <a:pt x="445" y="50"/>
                      </a:lnTo>
                      <a:lnTo>
                        <a:pt x="432" y="15"/>
                      </a:lnTo>
                      <a:lnTo>
                        <a:pt x="416" y="7"/>
                      </a:lnTo>
                      <a:close/>
                      <a:moveTo>
                        <a:pt x="416" y="0"/>
                      </a:moveTo>
                      <a:lnTo>
                        <a:pt x="417" y="1"/>
                      </a:lnTo>
                      <a:lnTo>
                        <a:pt x="435" y="9"/>
                      </a:lnTo>
                      <a:lnTo>
                        <a:pt x="436" y="9"/>
                      </a:lnTo>
                      <a:lnTo>
                        <a:pt x="437" y="12"/>
                      </a:lnTo>
                      <a:lnTo>
                        <a:pt x="449" y="47"/>
                      </a:lnTo>
                      <a:lnTo>
                        <a:pt x="492" y="84"/>
                      </a:lnTo>
                      <a:lnTo>
                        <a:pt x="515" y="73"/>
                      </a:lnTo>
                      <a:lnTo>
                        <a:pt x="518" y="71"/>
                      </a:lnTo>
                      <a:lnTo>
                        <a:pt x="520" y="76"/>
                      </a:lnTo>
                      <a:lnTo>
                        <a:pt x="532" y="116"/>
                      </a:lnTo>
                      <a:lnTo>
                        <a:pt x="562" y="139"/>
                      </a:lnTo>
                      <a:lnTo>
                        <a:pt x="584" y="142"/>
                      </a:lnTo>
                      <a:lnTo>
                        <a:pt x="607" y="117"/>
                      </a:lnTo>
                      <a:lnTo>
                        <a:pt x="608" y="116"/>
                      </a:lnTo>
                      <a:lnTo>
                        <a:pt x="632" y="104"/>
                      </a:lnTo>
                      <a:lnTo>
                        <a:pt x="633" y="103"/>
                      </a:lnTo>
                      <a:lnTo>
                        <a:pt x="636" y="104"/>
                      </a:lnTo>
                      <a:lnTo>
                        <a:pt x="667" y="136"/>
                      </a:lnTo>
                      <a:lnTo>
                        <a:pt x="714" y="122"/>
                      </a:lnTo>
                      <a:lnTo>
                        <a:pt x="714" y="121"/>
                      </a:lnTo>
                      <a:lnTo>
                        <a:pt x="716" y="122"/>
                      </a:lnTo>
                      <a:lnTo>
                        <a:pt x="768" y="144"/>
                      </a:lnTo>
                      <a:lnTo>
                        <a:pt x="768" y="142"/>
                      </a:lnTo>
                      <a:lnTo>
                        <a:pt x="769" y="144"/>
                      </a:lnTo>
                      <a:lnTo>
                        <a:pt x="800" y="168"/>
                      </a:lnTo>
                      <a:lnTo>
                        <a:pt x="834" y="156"/>
                      </a:lnTo>
                      <a:lnTo>
                        <a:pt x="834" y="155"/>
                      </a:lnTo>
                      <a:lnTo>
                        <a:pt x="837" y="156"/>
                      </a:lnTo>
                      <a:lnTo>
                        <a:pt x="874" y="180"/>
                      </a:lnTo>
                      <a:lnTo>
                        <a:pt x="900" y="180"/>
                      </a:lnTo>
                      <a:lnTo>
                        <a:pt x="901" y="182"/>
                      </a:lnTo>
                      <a:lnTo>
                        <a:pt x="902" y="197"/>
                      </a:lnTo>
                      <a:lnTo>
                        <a:pt x="959" y="191"/>
                      </a:lnTo>
                      <a:lnTo>
                        <a:pt x="961" y="190"/>
                      </a:lnTo>
                      <a:lnTo>
                        <a:pt x="963" y="192"/>
                      </a:lnTo>
                      <a:lnTo>
                        <a:pt x="977" y="232"/>
                      </a:lnTo>
                      <a:lnTo>
                        <a:pt x="977" y="233"/>
                      </a:lnTo>
                      <a:lnTo>
                        <a:pt x="976" y="279"/>
                      </a:lnTo>
                      <a:lnTo>
                        <a:pt x="975" y="282"/>
                      </a:lnTo>
                      <a:lnTo>
                        <a:pt x="973" y="283"/>
                      </a:lnTo>
                      <a:lnTo>
                        <a:pt x="947" y="288"/>
                      </a:lnTo>
                      <a:lnTo>
                        <a:pt x="925" y="313"/>
                      </a:lnTo>
                      <a:lnTo>
                        <a:pt x="924" y="313"/>
                      </a:lnTo>
                      <a:lnTo>
                        <a:pt x="923" y="314"/>
                      </a:lnTo>
                      <a:lnTo>
                        <a:pt x="867" y="318"/>
                      </a:lnTo>
                      <a:lnTo>
                        <a:pt x="851" y="334"/>
                      </a:lnTo>
                      <a:lnTo>
                        <a:pt x="865" y="372"/>
                      </a:lnTo>
                      <a:lnTo>
                        <a:pt x="895" y="411"/>
                      </a:lnTo>
                      <a:lnTo>
                        <a:pt x="921" y="435"/>
                      </a:lnTo>
                      <a:lnTo>
                        <a:pt x="921" y="437"/>
                      </a:lnTo>
                      <a:lnTo>
                        <a:pt x="923" y="438"/>
                      </a:lnTo>
                      <a:lnTo>
                        <a:pt x="929" y="486"/>
                      </a:lnTo>
                      <a:lnTo>
                        <a:pt x="929" y="515"/>
                      </a:lnTo>
                      <a:lnTo>
                        <a:pt x="926" y="516"/>
                      </a:lnTo>
                      <a:lnTo>
                        <a:pt x="894" y="531"/>
                      </a:lnTo>
                      <a:lnTo>
                        <a:pt x="891" y="531"/>
                      </a:lnTo>
                      <a:lnTo>
                        <a:pt x="890" y="530"/>
                      </a:lnTo>
                      <a:lnTo>
                        <a:pt x="861" y="493"/>
                      </a:lnTo>
                      <a:lnTo>
                        <a:pt x="850" y="490"/>
                      </a:lnTo>
                      <a:lnTo>
                        <a:pt x="848" y="489"/>
                      </a:lnTo>
                      <a:lnTo>
                        <a:pt x="848" y="487"/>
                      </a:lnTo>
                      <a:lnTo>
                        <a:pt x="840" y="455"/>
                      </a:lnTo>
                      <a:lnTo>
                        <a:pt x="811" y="463"/>
                      </a:lnTo>
                      <a:lnTo>
                        <a:pt x="810" y="463"/>
                      </a:lnTo>
                      <a:lnTo>
                        <a:pt x="809" y="462"/>
                      </a:lnTo>
                      <a:lnTo>
                        <a:pt x="783" y="443"/>
                      </a:lnTo>
                      <a:lnTo>
                        <a:pt x="776" y="451"/>
                      </a:lnTo>
                      <a:lnTo>
                        <a:pt x="782" y="472"/>
                      </a:lnTo>
                      <a:lnTo>
                        <a:pt x="782" y="474"/>
                      </a:lnTo>
                      <a:lnTo>
                        <a:pt x="780" y="475"/>
                      </a:lnTo>
                      <a:lnTo>
                        <a:pt x="762" y="484"/>
                      </a:lnTo>
                      <a:lnTo>
                        <a:pt x="734" y="490"/>
                      </a:lnTo>
                      <a:lnTo>
                        <a:pt x="741" y="514"/>
                      </a:lnTo>
                      <a:lnTo>
                        <a:pt x="742" y="518"/>
                      </a:lnTo>
                      <a:lnTo>
                        <a:pt x="737" y="518"/>
                      </a:lnTo>
                      <a:lnTo>
                        <a:pt x="702" y="513"/>
                      </a:lnTo>
                      <a:lnTo>
                        <a:pt x="701" y="512"/>
                      </a:lnTo>
                      <a:lnTo>
                        <a:pt x="668" y="490"/>
                      </a:lnTo>
                      <a:lnTo>
                        <a:pt x="644" y="508"/>
                      </a:lnTo>
                      <a:lnTo>
                        <a:pt x="647" y="527"/>
                      </a:lnTo>
                      <a:lnTo>
                        <a:pt x="671" y="538"/>
                      </a:lnTo>
                      <a:lnTo>
                        <a:pt x="688" y="538"/>
                      </a:lnTo>
                      <a:lnTo>
                        <a:pt x="689" y="541"/>
                      </a:lnTo>
                      <a:lnTo>
                        <a:pt x="700" y="572"/>
                      </a:lnTo>
                      <a:lnTo>
                        <a:pt x="700" y="575"/>
                      </a:lnTo>
                      <a:lnTo>
                        <a:pt x="698" y="576"/>
                      </a:lnTo>
                      <a:lnTo>
                        <a:pt x="645" y="591"/>
                      </a:lnTo>
                      <a:lnTo>
                        <a:pt x="644" y="591"/>
                      </a:lnTo>
                      <a:lnTo>
                        <a:pt x="612" y="587"/>
                      </a:lnTo>
                      <a:lnTo>
                        <a:pt x="609" y="585"/>
                      </a:lnTo>
                      <a:lnTo>
                        <a:pt x="609" y="584"/>
                      </a:lnTo>
                      <a:lnTo>
                        <a:pt x="607" y="562"/>
                      </a:lnTo>
                      <a:lnTo>
                        <a:pt x="593" y="553"/>
                      </a:lnTo>
                      <a:lnTo>
                        <a:pt x="579" y="571"/>
                      </a:lnTo>
                      <a:lnTo>
                        <a:pt x="578" y="571"/>
                      </a:lnTo>
                      <a:lnTo>
                        <a:pt x="576" y="572"/>
                      </a:lnTo>
                      <a:lnTo>
                        <a:pt x="544" y="575"/>
                      </a:lnTo>
                      <a:lnTo>
                        <a:pt x="541" y="575"/>
                      </a:lnTo>
                      <a:lnTo>
                        <a:pt x="541" y="572"/>
                      </a:lnTo>
                      <a:lnTo>
                        <a:pt x="529" y="536"/>
                      </a:lnTo>
                      <a:lnTo>
                        <a:pt x="529" y="509"/>
                      </a:lnTo>
                      <a:lnTo>
                        <a:pt x="506" y="507"/>
                      </a:lnTo>
                      <a:lnTo>
                        <a:pt x="497" y="513"/>
                      </a:lnTo>
                      <a:lnTo>
                        <a:pt x="501" y="525"/>
                      </a:lnTo>
                      <a:lnTo>
                        <a:pt x="501" y="527"/>
                      </a:lnTo>
                      <a:lnTo>
                        <a:pt x="499" y="541"/>
                      </a:lnTo>
                      <a:lnTo>
                        <a:pt x="498" y="542"/>
                      </a:lnTo>
                      <a:lnTo>
                        <a:pt x="495" y="543"/>
                      </a:lnTo>
                      <a:lnTo>
                        <a:pt x="478" y="544"/>
                      </a:lnTo>
                      <a:lnTo>
                        <a:pt x="469" y="555"/>
                      </a:lnTo>
                      <a:lnTo>
                        <a:pt x="472" y="578"/>
                      </a:lnTo>
                      <a:lnTo>
                        <a:pt x="472" y="579"/>
                      </a:lnTo>
                      <a:lnTo>
                        <a:pt x="471" y="581"/>
                      </a:lnTo>
                      <a:lnTo>
                        <a:pt x="441" y="618"/>
                      </a:lnTo>
                      <a:lnTo>
                        <a:pt x="441" y="617"/>
                      </a:lnTo>
                      <a:lnTo>
                        <a:pt x="440" y="618"/>
                      </a:lnTo>
                      <a:lnTo>
                        <a:pt x="423" y="628"/>
                      </a:lnTo>
                      <a:lnTo>
                        <a:pt x="423" y="662"/>
                      </a:lnTo>
                      <a:lnTo>
                        <a:pt x="435" y="680"/>
                      </a:lnTo>
                      <a:lnTo>
                        <a:pt x="436" y="680"/>
                      </a:lnTo>
                      <a:lnTo>
                        <a:pt x="436" y="681"/>
                      </a:lnTo>
                      <a:lnTo>
                        <a:pt x="434" y="710"/>
                      </a:lnTo>
                      <a:lnTo>
                        <a:pt x="431" y="713"/>
                      </a:lnTo>
                      <a:lnTo>
                        <a:pt x="405" y="727"/>
                      </a:lnTo>
                      <a:lnTo>
                        <a:pt x="401" y="728"/>
                      </a:lnTo>
                      <a:lnTo>
                        <a:pt x="401" y="726"/>
                      </a:lnTo>
                      <a:lnTo>
                        <a:pt x="397" y="717"/>
                      </a:lnTo>
                      <a:lnTo>
                        <a:pt x="362" y="739"/>
                      </a:lnTo>
                      <a:lnTo>
                        <a:pt x="361" y="739"/>
                      </a:lnTo>
                      <a:lnTo>
                        <a:pt x="361" y="740"/>
                      </a:lnTo>
                      <a:lnTo>
                        <a:pt x="342" y="745"/>
                      </a:lnTo>
                      <a:lnTo>
                        <a:pt x="339" y="745"/>
                      </a:lnTo>
                      <a:lnTo>
                        <a:pt x="339" y="744"/>
                      </a:lnTo>
                      <a:lnTo>
                        <a:pt x="320" y="727"/>
                      </a:lnTo>
                      <a:lnTo>
                        <a:pt x="319" y="726"/>
                      </a:lnTo>
                      <a:lnTo>
                        <a:pt x="302" y="683"/>
                      </a:lnTo>
                      <a:lnTo>
                        <a:pt x="282" y="648"/>
                      </a:lnTo>
                      <a:lnTo>
                        <a:pt x="268" y="625"/>
                      </a:lnTo>
                      <a:lnTo>
                        <a:pt x="240" y="582"/>
                      </a:lnTo>
                      <a:lnTo>
                        <a:pt x="215" y="581"/>
                      </a:lnTo>
                      <a:lnTo>
                        <a:pt x="213" y="579"/>
                      </a:lnTo>
                      <a:lnTo>
                        <a:pt x="212" y="579"/>
                      </a:lnTo>
                      <a:lnTo>
                        <a:pt x="194" y="552"/>
                      </a:lnTo>
                      <a:lnTo>
                        <a:pt x="193" y="549"/>
                      </a:lnTo>
                      <a:lnTo>
                        <a:pt x="194" y="548"/>
                      </a:lnTo>
                      <a:lnTo>
                        <a:pt x="201" y="531"/>
                      </a:lnTo>
                      <a:lnTo>
                        <a:pt x="189" y="516"/>
                      </a:lnTo>
                      <a:lnTo>
                        <a:pt x="167" y="541"/>
                      </a:lnTo>
                      <a:lnTo>
                        <a:pt x="166" y="541"/>
                      </a:lnTo>
                      <a:lnTo>
                        <a:pt x="166" y="542"/>
                      </a:lnTo>
                      <a:lnTo>
                        <a:pt x="143" y="545"/>
                      </a:lnTo>
                      <a:lnTo>
                        <a:pt x="141" y="545"/>
                      </a:lnTo>
                      <a:lnTo>
                        <a:pt x="140" y="543"/>
                      </a:lnTo>
                      <a:lnTo>
                        <a:pt x="123" y="510"/>
                      </a:lnTo>
                      <a:lnTo>
                        <a:pt x="123" y="509"/>
                      </a:lnTo>
                      <a:lnTo>
                        <a:pt x="117" y="447"/>
                      </a:lnTo>
                      <a:lnTo>
                        <a:pt x="114" y="382"/>
                      </a:lnTo>
                      <a:lnTo>
                        <a:pt x="111" y="336"/>
                      </a:lnTo>
                      <a:lnTo>
                        <a:pt x="108" y="316"/>
                      </a:lnTo>
                      <a:lnTo>
                        <a:pt x="86" y="277"/>
                      </a:lnTo>
                      <a:lnTo>
                        <a:pt x="84" y="273"/>
                      </a:lnTo>
                      <a:lnTo>
                        <a:pt x="88" y="272"/>
                      </a:lnTo>
                      <a:lnTo>
                        <a:pt x="104" y="265"/>
                      </a:lnTo>
                      <a:lnTo>
                        <a:pt x="108" y="255"/>
                      </a:lnTo>
                      <a:lnTo>
                        <a:pt x="74" y="219"/>
                      </a:lnTo>
                      <a:lnTo>
                        <a:pt x="74" y="217"/>
                      </a:lnTo>
                      <a:lnTo>
                        <a:pt x="57" y="167"/>
                      </a:lnTo>
                      <a:lnTo>
                        <a:pt x="3" y="133"/>
                      </a:lnTo>
                      <a:lnTo>
                        <a:pt x="0" y="132"/>
                      </a:lnTo>
                      <a:lnTo>
                        <a:pt x="2" y="130"/>
                      </a:lnTo>
                      <a:lnTo>
                        <a:pt x="6" y="96"/>
                      </a:lnTo>
                      <a:lnTo>
                        <a:pt x="6" y="95"/>
                      </a:lnTo>
                      <a:lnTo>
                        <a:pt x="8" y="94"/>
                      </a:lnTo>
                      <a:lnTo>
                        <a:pt x="29" y="78"/>
                      </a:lnTo>
                      <a:lnTo>
                        <a:pt x="29" y="77"/>
                      </a:lnTo>
                      <a:lnTo>
                        <a:pt x="31" y="78"/>
                      </a:lnTo>
                      <a:lnTo>
                        <a:pt x="78" y="84"/>
                      </a:lnTo>
                      <a:lnTo>
                        <a:pt x="103" y="72"/>
                      </a:lnTo>
                      <a:lnTo>
                        <a:pt x="104" y="71"/>
                      </a:lnTo>
                      <a:lnTo>
                        <a:pt x="106" y="72"/>
                      </a:lnTo>
                      <a:lnTo>
                        <a:pt x="153" y="95"/>
                      </a:lnTo>
                      <a:lnTo>
                        <a:pt x="178" y="82"/>
                      </a:lnTo>
                      <a:lnTo>
                        <a:pt x="180" y="81"/>
                      </a:lnTo>
                      <a:lnTo>
                        <a:pt x="182" y="83"/>
                      </a:lnTo>
                      <a:lnTo>
                        <a:pt x="234" y="141"/>
                      </a:lnTo>
                      <a:lnTo>
                        <a:pt x="265" y="142"/>
                      </a:lnTo>
                      <a:lnTo>
                        <a:pt x="265" y="109"/>
                      </a:lnTo>
                      <a:lnTo>
                        <a:pt x="267" y="107"/>
                      </a:lnTo>
                      <a:lnTo>
                        <a:pt x="303" y="84"/>
                      </a:lnTo>
                      <a:lnTo>
                        <a:pt x="304" y="83"/>
                      </a:lnTo>
                      <a:lnTo>
                        <a:pt x="307" y="84"/>
                      </a:lnTo>
                      <a:lnTo>
                        <a:pt x="328" y="106"/>
                      </a:lnTo>
                      <a:lnTo>
                        <a:pt x="347" y="88"/>
                      </a:lnTo>
                      <a:lnTo>
                        <a:pt x="348" y="89"/>
                      </a:lnTo>
                      <a:lnTo>
                        <a:pt x="368" y="99"/>
                      </a:lnTo>
                      <a:lnTo>
                        <a:pt x="379" y="67"/>
                      </a:lnTo>
                      <a:lnTo>
                        <a:pt x="361" y="50"/>
                      </a:lnTo>
                      <a:lnTo>
                        <a:pt x="359" y="49"/>
                      </a:lnTo>
                      <a:lnTo>
                        <a:pt x="360" y="48"/>
                      </a:lnTo>
                      <a:lnTo>
                        <a:pt x="362" y="21"/>
                      </a:lnTo>
                      <a:lnTo>
                        <a:pt x="362" y="19"/>
                      </a:lnTo>
                      <a:lnTo>
                        <a:pt x="365" y="19"/>
                      </a:lnTo>
                      <a:lnTo>
                        <a:pt x="416" y="1"/>
                      </a:lnTo>
                      <a:lnTo>
                        <a:pt x="41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5" name="Freeform 98"/>
                <p:cNvSpPr>
                  <a:spLocks noEditPoints="1"/>
                </p:cNvSpPr>
                <p:nvPr/>
              </p:nvSpPr>
              <p:spPr bwMode="auto">
                <a:xfrm>
                  <a:off x="3914008" y="3443998"/>
                  <a:ext cx="1550988" cy="1182688"/>
                </a:xfrm>
                <a:custGeom>
                  <a:avLst/>
                  <a:gdLst/>
                  <a:ahLst/>
                  <a:cxnLst>
                    <a:cxn ang="0">
                      <a:pos x="373" y="104"/>
                    </a:cxn>
                    <a:cxn ang="0">
                      <a:pos x="304" y="90"/>
                    </a:cxn>
                    <a:cxn ang="0">
                      <a:pos x="180" y="89"/>
                    </a:cxn>
                    <a:cxn ang="0">
                      <a:pos x="12" y="98"/>
                    </a:cxn>
                    <a:cxn ang="0">
                      <a:pos x="114" y="254"/>
                    </a:cxn>
                    <a:cxn ang="0">
                      <a:pos x="120" y="382"/>
                    </a:cxn>
                    <a:cxn ang="0">
                      <a:pos x="192" y="510"/>
                    </a:cxn>
                    <a:cxn ang="0">
                      <a:pos x="242" y="576"/>
                    </a:cxn>
                    <a:cxn ang="0">
                      <a:pos x="325" y="723"/>
                    </a:cxn>
                    <a:cxn ang="0">
                      <a:pos x="428" y="708"/>
                    </a:cxn>
                    <a:cxn ang="0">
                      <a:pos x="463" y="555"/>
                    </a:cxn>
                    <a:cxn ang="0">
                      <a:pos x="495" y="527"/>
                    </a:cxn>
                    <a:cxn ang="0">
                      <a:pos x="532" y="503"/>
                    </a:cxn>
                    <a:cxn ang="0">
                      <a:pos x="595" y="547"/>
                    </a:cxn>
                    <a:cxn ang="0">
                      <a:pos x="684" y="544"/>
                    </a:cxn>
                    <a:cxn ang="0">
                      <a:pos x="639" y="504"/>
                    </a:cxn>
                    <a:cxn ang="0">
                      <a:pos x="725" y="485"/>
                    </a:cxn>
                    <a:cxn ang="0">
                      <a:pos x="780" y="438"/>
                    </a:cxn>
                    <a:cxn ang="0">
                      <a:pos x="854" y="484"/>
                    </a:cxn>
                    <a:cxn ang="0">
                      <a:pos x="891" y="416"/>
                    </a:cxn>
                    <a:cxn ang="0">
                      <a:pos x="865" y="312"/>
                    </a:cxn>
                    <a:cxn ang="0">
                      <a:pos x="971" y="234"/>
                    </a:cxn>
                    <a:cxn ang="0">
                      <a:pos x="871" y="185"/>
                    </a:cxn>
                    <a:cxn ang="0">
                      <a:pos x="714" y="128"/>
                    </a:cxn>
                    <a:cxn ang="0">
                      <a:pos x="586" y="148"/>
                    </a:cxn>
                    <a:cxn ang="0">
                      <a:pos x="515" y="81"/>
                    </a:cxn>
                    <a:cxn ang="0">
                      <a:pos x="416" y="7"/>
                    </a:cxn>
                    <a:cxn ang="0">
                      <a:pos x="492" y="84"/>
                    </a:cxn>
                    <a:cxn ang="0">
                      <a:pos x="607" y="117"/>
                    </a:cxn>
                    <a:cxn ang="0">
                      <a:pos x="714" y="121"/>
                    </a:cxn>
                    <a:cxn ang="0">
                      <a:pos x="834" y="155"/>
                    </a:cxn>
                    <a:cxn ang="0">
                      <a:pos x="961" y="190"/>
                    </a:cxn>
                    <a:cxn ang="0">
                      <a:pos x="947" y="288"/>
                    </a:cxn>
                    <a:cxn ang="0">
                      <a:pos x="895" y="411"/>
                    </a:cxn>
                    <a:cxn ang="0">
                      <a:pos x="894" y="531"/>
                    </a:cxn>
                    <a:cxn ang="0">
                      <a:pos x="840" y="455"/>
                    </a:cxn>
                    <a:cxn ang="0">
                      <a:pos x="782" y="474"/>
                    </a:cxn>
                    <a:cxn ang="0">
                      <a:pos x="702" y="513"/>
                    </a:cxn>
                    <a:cxn ang="0">
                      <a:pos x="689" y="541"/>
                    </a:cxn>
                    <a:cxn ang="0">
                      <a:pos x="609" y="585"/>
                    </a:cxn>
                    <a:cxn ang="0">
                      <a:pos x="544" y="575"/>
                    </a:cxn>
                    <a:cxn ang="0">
                      <a:pos x="501" y="525"/>
                    </a:cxn>
                    <a:cxn ang="0">
                      <a:pos x="472" y="578"/>
                    </a:cxn>
                    <a:cxn ang="0">
                      <a:pos x="423" y="662"/>
                    </a:cxn>
                    <a:cxn ang="0">
                      <a:pos x="401" y="728"/>
                    </a:cxn>
                    <a:cxn ang="0">
                      <a:pos x="339" y="745"/>
                    </a:cxn>
                    <a:cxn ang="0">
                      <a:pos x="240" y="582"/>
                    </a:cxn>
                    <a:cxn ang="0">
                      <a:pos x="201" y="531"/>
                    </a:cxn>
                    <a:cxn ang="0">
                      <a:pos x="140" y="543"/>
                    </a:cxn>
                    <a:cxn ang="0">
                      <a:pos x="86" y="277"/>
                    </a:cxn>
                    <a:cxn ang="0">
                      <a:pos x="57" y="167"/>
                    </a:cxn>
                    <a:cxn ang="0">
                      <a:pos x="29" y="78"/>
                    </a:cxn>
                    <a:cxn ang="0">
                      <a:pos x="153" y="95"/>
                    </a:cxn>
                    <a:cxn ang="0">
                      <a:pos x="267" y="107"/>
                    </a:cxn>
                    <a:cxn ang="0">
                      <a:pos x="368" y="99"/>
                    </a:cxn>
                    <a:cxn ang="0">
                      <a:pos x="365" y="19"/>
                    </a:cxn>
                  </a:cxnLst>
                  <a:rect l="0" t="0" r="r" b="b"/>
                  <a:pathLst>
                    <a:path w="977" h="745">
                      <a:moveTo>
                        <a:pt x="416" y="7"/>
                      </a:moveTo>
                      <a:lnTo>
                        <a:pt x="368" y="24"/>
                      </a:lnTo>
                      <a:lnTo>
                        <a:pt x="366" y="47"/>
                      </a:lnTo>
                      <a:lnTo>
                        <a:pt x="384" y="64"/>
                      </a:lnTo>
                      <a:lnTo>
                        <a:pt x="385" y="65"/>
                      </a:lnTo>
                      <a:lnTo>
                        <a:pt x="385" y="67"/>
                      </a:lnTo>
                      <a:lnTo>
                        <a:pt x="373" y="104"/>
                      </a:lnTo>
                      <a:lnTo>
                        <a:pt x="371" y="107"/>
                      </a:lnTo>
                      <a:lnTo>
                        <a:pt x="368" y="106"/>
                      </a:lnTo>
                      <a:lnTo>
                        <a:pt x="347" y="96"/>
                      </a:lnTo>
                      <a:lnTo>
                        <a:pt x="331" y="112"/>
                      </a:lnTo>
                      <a:lnTo>
                        <a:pt x="328" y="113"/>
                      </a:lnTo>
                      <a:lnTo>
                        <a:pt x="327" y="112"/>
                      </a:lnTo>
                      <a:lnTo>
                        <a:pt x="304" y="90"/>
                      </a:lnTo>
                      <a:lnTo>
                        <a:pt x="271" y="111"/>
                      </a:lnTo>
                      <a:lnTo>
                        <a:pt x="271" y="148"/>
                      </a:lnTo>
                      <a:lnTo>
                        <a:pt x="268" y="148"/>
                      </a:lnTo>
                      <a:lnTo>
                        <a:pt x="233" y="147"/>
                      </a:lnTo>
                      <a:lnTo>
                        <a:pt x="232" y="146"/>
                      </a:lnTo>
                      <a:lnTo>
                        <a:pt x="230" y="146"/>
                      </a:lnTo>
                      <a:lnTo>
                        <a:pt x="180" y="89"/>
                      </a:lnTo>
                      <a:lnTo>
                        <a:pt x="154" y="101"/>
                      </a:lnTo>
                      <a:lnTo>
                        <a:pt x="152" y="101"/>
                      </a:lnTo>
                      <a:lnTo>
                        <a:pt x="104" y="78"/>
                      </a:lnTo>
                      <a:lnTo>
                        <a:pt x="80" y="90"/>
                      </a:lnTo>
                      <a:lnTo>
                        <a:pt x="79" y="90"/>
                      </a:lnTo>
                      <a:lnTo>
                        <a:pt x="32" y="84"/>
                      </a:lnTo>
                      <a:lnTo>
                        <a:pt x="12" y="98"/>
                      </a:lnTo>
                      <a:lnTo>
                        <a:pt x="8" y="129"/>
                      </a:lnTo>
                      <a:lnTo>
                        <a:pt x="62" y="163"/>
                      </a:lnTo>
                      <a:lnTo>
                        <a:pt x="63" y="165"/>
                      </a:lnTo>
                      <a:lnTo>
                        <a:pt x="80" y="216"/>
                      </a:lnTo>
                      <a:lnTo>
                        <a:pt x="113" y="251"/>
                      </a:lnTo>
                      <a:lnTo>
                        <a:pt x="114" y="251"/>
                      </a:lnTo>
                      <a:lnTo>
                        <a:pt x="114" y="254"/>
                      </a:lnTo>
                      <a:lnTo>
                        <a:pt x="111" y="268"/>
                      </a:lnTo>
                      <a:lnTo>
                        <a:pt x="108" y="271"/>
                      </a:lnTo>
                      <a:lnTo>
                        <a:pt x="94" y="277"/>
                      </a:lnTo>
                      <a:lnTo>
                        <a:pt x="113" y="312"/>
                      </a:lnTo>
                      <a:lnTo>
                        <a:pt x="114" y="313"/>
                      </a:lnTo>
                      <a:lnTo>
                        <a:pt x="117" y="336"/>
                      </a:lnTo>
                      <a:lnTo>
                        <a:pt x="120" y="382"/>
                      </a:lnTo>
                      <a:lnTo>
                        <a:pt x="123" y="447"/>
                      </a:lnTo>
                      <a:lnTo>
                        <a:pt x="129" y="509"/>
                      </a:lnTo>
                      <a:lnTo>
                        <a:pt x="143" y="539"/>
                      </a:lnTo>
                      <a:lnTo>
                        <a:pt x="164" y="536"/>
                      </a:lnTo>
                      <a:lnTo>
                        <a:pt x="187" y="510"/>
                      </a:lnTo>
                      <a:lnTo>
                        <a:pt x="189" y="507"/>
                      </a:lnTo>
                      <a:lnTo>
                        <a:pt x="192" y="510"/>
                      </a:lnTo>
                      <a:lnTo>
                        <a:pt x="207" y="529"/>
                      </a:lnTo>
                      <a:lnTo>
                        <a:pt x="209" y="530"/>
                      </a:lnTo>
                      <a:lnTo>
                        <a:pt x="209" y="531"/>
                      </a:lnTo>
                      <a:lnTo>
                        <a:pt x="200" y="550"/>
                      </a:lnTo>
                      <a:lnTo>
                        <a:pt x="216" y="575"/>
                      </a:lnTo>
                      <a:lnTo>
                        <a:pt x="241" y="576"/>
                      </a:lnTo>
                      <a:lnTo>
                        <a:pt x="242" y="576"/>
                      </a:lnTo>
                      <a:lnTo>
                        <a:pt x="244" y="577"/>
                      </a:lnTo>
                      <a:lnTo>
                        <a:pt x="273" y="622"/>
                      </a:lnTo>
                      <a:lnTo>
                        <a:pt x="287" y="645"/>
                      </a:lnTo>
                      <a:lnTo>
                        <a:pt x="307" y="681"/>
                      </a:lnTo>
                      <a:lnTo>
                        <a:pt x="309" y="686"/>
                      </a:lnTo>
                      <a:lnTo>
                        <a:pt x="308" y="681"/>
                      </a:lnTo>
                      <a:lnTo>
                        <a:pt x="325" y="723"/>
                      </a:lnTo>
                      <a:lnTo>
                        <a:pt x="343" y="739"/>
                      </a:lnTo>
                      <a:lnTo>
                        <a:pt x="359" y="734"/>
                      </a:lnTo>
                      <a:lnTo>
                        <a:pt x="397" y="710"/>
                      </a:lnTo>
                      <a:lnTo>
                        <a:pt x="400" y="708"/>
                      </a:lnTo>
                      <a:lnTo>
                        <a:pt x="402" y="711"/>
                      </a:lnTo>
                      <a:lnTo>
                        <a:pt x="406" y="720"/>
                      </a:lnTo>
                      <a:lnTo>
                        <a:pt x="428" y="708"/>
                      </a:lnTo>
                      <a:lnTo>
                        <a:pt x="430" y="683"/>
                      </a:lnTo>
                      <a:lnTo>
                        <a:pt x="417" y="664"/>
                      </a:lnTo>
                      <a:lnTo>
                        <a:pt x="417" y="625"/>
                      </a:lnTo>
                      <a:lnTo>
                        <a:pt x="418" y="624"/>
                      </a:lnTo>
                      <a:lnTo>
                        <a:pt x="437" y="613"/>
                      </a:lnTo>
                      <a:lnTo>
                        <a:pt x="466" y="577"/>
                      </a:lnTo>
                      <a:lnTo>
                        <a:pt x="463" y="555"/>
                      </a:lnTo>
                      <a:lnTo>
                        <a:pt x="462" y="553"/>
                      </a:lnTo>
                      <a:lnTo>
                        <a:pt x="463" y="553"/>
                      </a:lnTo>
                      <a:lnTo>
                        <a:pt x="475" y="539"/>
                      </a:lnTo>
                      <a:lnTo>
                        <a:pt x="476" y="538"/>
                      </a:lnTo>
                      <a:lnTo>
                        <a:pt x="477" y="538"/>
                      </a:lnTo>
                      <a:lnTo>
                        <a:pt x="493" y="537"/>
                      </a:lnTo>
                      <a:lnTo>
                        <a:pt x="495" y="527"/>
                      </a:lnTo>
                      <a:lnTo>
                        <a:pt x="489" y="513"/>
                      </a:lnTo>
                      <a:lnTo>
                        <a:pt x="488" y="510"/>
                      </a:lnTo>
                      <a:lnTo>
                        <a:pt x="491" y="509"/>
                      </a:lnTo>
                      <a:lnTo>
                        <a:pt x="505" y="501"/>
                      </a:lnTo>
                      <a:lnTo>
                        <a:pt x="505" y="500"/>
                      </a:lnTo>
                      <a:lnTo>
                        <a:pt x="506" y="501"/>
                      </a:lnTo>
                      <a:lnTo>
                        <a:pt x="532" y="503"/>
                      </a:lnTo>
                      <a:lnTo>
                        <a:pt x="535" y="503"/>
                      </a:lnTo>
                      <a:lnTo>
                        <a:pt x="535" y="535"/>
                      </a:lnTo>
                      <a:lnTo>
                        <a:pt x="546" y="568"/>
                      </a:lnTo>
                      <a:lnTo>
                        <a:pt x="575" y="566"/>
                      </a:lnTo>
                      <a:lnTo>
                        <a:pt x="590" y="548"/>
                      </a:lnTo>
                      <a:lnTo>
                        <a:pt x="592" y="545"/>
                      </a:lnTo>
                      <a:lnTo>
                        <a:pt x="595" y="547"/>
                      </a:lnTo>
                      <a:lnTo>
                        <a:pt x="612" y="559"/>
                      </a:lnTo>
                      <a:lnTo>
                        <a:pt x="612" y="560"/>
                      </a:lnTo>
                      <a:lnTo>
                        <a:pt x="613" y="561"/>
                      </a:lnTo>
                      <a:lnTo>
                        <a:pt x="615" y="581"/>
                      </a:lnTo>
                      <a:lnTo>
                        <a:pt x="644" y="585"/>
                      </a:lnTo>
                      <a:lnTo>
                        <a:pt x="693" y="571"/>
                      </a:lnTo>
                      <a:lnTo>
                        <a:pt x="684" y="544"/>
                      </a:lnTo>
                      <a:lnTo>
                        <a:pt x="668" y="544"/>
                      </a:lnTo>
                      <a:lnTo>
                        <a:pt x="642" y="532"/>
                      </a:lnTo>
                      <a:lnTo>
                        <a:pt x="641" y="531"/>
                      </a:lnTo>
                      <a:lnTo>
                        <a:pt x="641" y="530"/>
                      </a:lnTo>
                      <a:lnTo>
                        <a:pt x="638" y="508"/>
                      </a:lnTo>
                      <a:lnTo>
                        <a:pt x="637" y="506"/>
                      </a:lnTo>
                      <a:lnTo>
                        <a:pt x="639" y="504"/>
                      </a:lnTo>
                      <a:lnTo>
                        <a:pt x="666" y="484"/>
                      </a:lnTo>
                      <a:lnTo>
                        <a:pt x="667" y="483"/>
                      </a:lnTo>
                      <a:lnTo>
                        <a:pt x="670" y="484"/>
                      </a:lnTo>
                      <a:lnTo>
                        <a:pt x="705" y="507"/>
                      </a:lnTo>
                      <a:lnTo>
                        <a:pt x="734" y="512"/>
                      </a:lnTo>
                      <a:lnTo>
                        <a:pt x="727" y="489"/>
                      </a:lnTo>
                      <a:lnTo>
                        <a:pt x="725" y="485"/>
                      </a:lnTo>
                      <a:lnTo>
                        <a:pt x="729" y="485"/>
                      </a:lnTo>
                      <a:lnTo>
                        <a:pt x="759" y="478"/>
                      </a:lnTo>
                      <a:lnTo>
                        <a:pt x="775" y="470"/>
                      </a:lnTo>
                      <a:lnTo>
                        <a:pt x="770" y="451"/>
                      </a:lnTo>
                      <a:lnTo>
                        <a:pt x="769" y="449"/>
                      </a:lnTo>
                      <a:lnTo>
                        <a:pt x="770" y="449"/>
                      </a:lnTo>
                      <a:lnTo>
                        <a:pt x="780" y="438"/>
                      </a:lnTo>
                      <a:lnTo>
                        <a:pt x="782" y="435"/>
                      </a:lnTo>
                      <a:lnTo>
                        <a:pt x="785" y="437"/>
                      </a:lnTo>
                      <a:lnTo>
                        <a:pt x="811" y="457"/>
                      </a:lnTo>
                      <a:lnTo>
                        <a:pt x="842" y="447"/>
                      </a:lnTo>
                      <a:lnTo>
                        <a:pt x="844" y="446"/>
                      </a:lnTo>
                      <a:lnTo>
                        <a:pt x="845" y="450"/>
                      </a:lnTo>
                      <a:lnTo>
                        <a:pt x="854" y="484"/>
                      </a:lnTo>
                      <a:lnTo>
                        <a:pt x="865" y="487"/>
                      </a:lnTo>
                      <a:lnTo>
                        <a:pt x="866" y="489"/>
                      </a:lnTo>
                      <a:lnTo>
                        <a:pt x="894" y="524"/>
                      </a:lnTo>
                      <a:lnTo>
                        <a:pt x="923" y="510"/>
                      </a:lnTo>
                      <a:lnTo>
                        <a:pt x="923" y="487"/>
                      </a:lnTo>
                      <a:lnTo>
                        <a:pt x="917" y="439"/>
                      </a:lnTo>
                      <a:lnTo>
                        <a:pt x="891" y="416"/>
                      </a:lnTo>
                      <a:lnTo>
                        <a:pt x="890" y="416"/>
                      </a:lnTo>
                      <a:lnTo>
                        <a:pt x="858" y="375"/>
                      </a:lnTo>
                      <a:lnTo>
                        <a:pt x="858" y="374"/>
                      </a:lnTo>
                      <a:lnTo>
                        <a:pt x="845" y="334"/>
                      </a:lnTo>
                      <a:lnTo>
                        <a:pt x="844" y="331"/>
                      </a:lnTo>
                      <a:lnTo>
                        <a:pt x="846" y="330"/>
                      </a:lnTo>
                      <a:lnTo>
                        <a:pt x="865" y="312"/>
                      </a:lnTo>
                      <a:lnTo>
                        <a:pt x="866" y="312"/>
                      </a:lnTo>
                      <a:lnTo>
                        <a:pt x="921" y="308"/>
                      </a:lnTo>
                      <a:lnTo>
                        <a:pt x="943" y="283"/>
                      </a:lnTo>
                      <a:lnTo>
                        <a:pt x="944" y="282"/>
                      </a:lnTo>
                      <a:lnTo>
                        <a:pt x="946" y="282"/>
                      </a:lnTo>
                      <a:lnTo>
                        <a:pt x="970" y="277"/>
                      </a:lnTo>
                      <a:lnTo>
                        <a:pt x="971" y="234"/>
                      </a:lnTo>
                      <a:lnTo>
                        <a:pt x="958" y="197"/>
                      </a:lnTo>
                      <a:lnTo>
                        <a:pt x="898" y="203"/>
                      </a:lnTo>
                      <a:lnTo>
                        <a:pt x="896" y="203"/>
                      </a:lnTo>
                      <a:lnTo>
                        <a:pt x="896" y="199"/>
                      </a:lnTo>
                      <a:lnTo>
                        <a:pt x="895" y="186"/>
                      </a:lnTo>
                      <a:lnTo>
                        <a:pt x="871" y="186"/>
                      </a:lnTo>
                      <a:lnTo>
                        <a:pt x="871" y="185"/>
                      </a:lnTo>
                      <a:lnTo>
                        <a:pt x="835" y="162"/>
                      </a:lnTo>
                      <a:lnTo>
                        <a:pt x="800" y="175"/>
                      </a:lnTo>
                      <a:lnTo>
                        <a:pt x="799" y="175"/>
                      </a:lnTo>
                      <a:lnTo>
                        <a:pt x="798" y="174"/>
                      </a:lnTo>
                      <a:lnTo>
                        <a:pt x="765" y="148"/>
                      </a:lnTo>
                      <a:lnTo>
                        <a:pt x="765" y="150"/>
                      </a:lnTo>
                      <a:lnTo>
                        <a:pt x="714" y="128"/>
                      </a:lnTo>
                      <a:lnTo>
                        <a:pt x="666" y="142"/>
                      </a:lnTo>
                      <a:lnTo>
                        <a:pt x="664" y="142"/>
                      </a:lnTo>
                      <a:lnTo>
                        <a:pt x="664" y="141"/>
                      </a:lnTo>
                      <a:lnTo>
                        <a:pt x="633" y="110"/>
                      </a:lnTo>
                      <a:lnTo>
                        <a:pt x="610" y="122"/>
                      </a:lnTo>
                      <a:lnTo>
                        <a:pt x="587" y="147"/>
                      </a:lnTo>
                      <a:lnTo>
                        <a:pt x="586" y="148"/>
                      </a:lnTo>
                      <a:lnTo>
                        <a:pt x="585" y="148"/>
                      </a:lnTo>
                      <a:lnTo>
                        <a:pt x="560" y="145"/>
                      </a:lnTo>
                      <a:lnTo>
                        <a:pt x="558" y="144"/>
                      </a:lnTo>
                      <a:lnTo>
                        <a:pt x="528" y="121"/>
                      </a:lnTo>
                      <a:lnTo>
                        <a:pt x="527" y="121"/>
                      </a:lnTo>
                      <a:lnTo>
                        <a:pt x="527" y="119"/>
                      </a:lnTo>
                      <a:lnTo>
                        <a:pt x="515" y="81"/>
                      </a:lnTo>
                      <a:lnTo>
                        <a:pt x="492" y="92"/>
                      </a:lnTo>
                      <a:lnTo>
                        <a:pt x="491" y="92"/>
                      </a:lnTo>
                      <a:lnTo>
                        <a:pt x="489" y="90"/>
                      </a:lnTo>
                      <a:lnTo>
                        <a:pt x="446" y="52"/>
                      </a:lnTo>
                      <a:lnTo>
                        <a:pt x="445" y="50"/>
                      </a:lnTo>
                      <a:lnTo>
                        <a:pt x="432" y="15"/>
                      </a:lnTo>
                      <a:lnTo>
                        <a:pt x="416" y="7"/>
                      </a:lnTo>
                      <a:close/>
                      <a:moveTo>
                        <a:pt x="416" y="0"/>
                      </a:moveTo>
                      <a:lnTo>
                        <a:pt x="417" y="1"/>
                      </a:lnTo>
                      <a:lnTo>
                        <a:pt x="435" y="9"/>
                      </a:lnTo>
                      <a:lnTo>
                        <a:pt x="436" y="9"/>
                      </a:lnTo>
                      <a:lnTo>
                        <a:pt x="437" y="12"/>
                      </a:lnTo>
                      <a:lnTo>
                        <a:pt x="449" y="47"/>
                      </a:lnTo>
                      <a:lnTo>
                        <a:pt x="492" y="84"/>
                      </a:lnTo>
                      <a:lnTo>
                        <a:pt x="515" y="73"/>
                      </a:lnTo>
                      <a:lnTo>
                        <a:pt x="518" y="71"/>
                      </a:lnTo>
                      <a:lnTo>
                        <a:pt x="520" y="76"/>
                      </a:lnTo>
                      <a:lnTo>
                        <a:pt x="532" y="116"/>
                      </a:lnTo>
                      <a:lnTo>
                        <a:pt x="562" y="139"/>
                      </a:lnTo>
                      <a:lnTo>
                        <a:pt x="584" y="142"/>
                      </a:lnTo>
                      <a:lnTo>
                        <a:pt x="607" y="117"/>
                      </a:lnTo>
                      <a:lnTo>
                        <a:pt x="608" y="116"/>
                      </a:lnTo>
                      <a:lnTo>
                        <a:pt x="632" y="104"/>
                      </a:lnTo>
                      <a:lnTo>
                        <a:pt x="633" y="103"/>
                      </a:lnTo>
                      <a:lnTo>
                        <a:pt x="636" y="104"/>
                      </a:lnTo>
                      <a:lnTo>
                        <a:pt x="667" y="136"/>
                      </a:lnTo>
                      <a:lnTo>
                        <a:pt x="714" y="122"/>
                      </a:lnTo>
                      <a:lnTo>
                        <a:pt x="714" y="121"/>
                      </a:lnTo>
                      <a:lnTo>
                        <a:pt x="716" y="122"/>
                      </a:lnTo>
                      <a:lnTo>
                        <a:pt x="768" y="144"/>
                      </a:lnTo>
                      <a:lnTo>
                        <a:pt x="768" y="142"/>
                      </a:lnTo>
                      <a:lnTo>
                        <a:pt x="769" y="144"/>
                      </a:lnTo>
                      <a:lnTo>
                        <a:pt x="800" y="168"/>
                      </a:lnTo>
                      <a:lnTo>
                        <a:pt x="834" y="156"/>
                      </a:lnTo>
                      <a:lnTo>
                        <a:pt x="834" y="155"/>
                      </a:lnTo>
                      <a:lnTo>
                        <a:pt x="837" y="156"/>
                      </a:lnTo>
                      <a:lnTo>
                        <a:pt x="874" y="180"/>
                      </a:lnTo>
                      <a:lnTo>
                        <a:pt x="900" y="180"/>
                      </a:lnTo>
                      <a:lnTo>
                        <a:pt x="901" y="182"/>
                      </a:lnTo>
                      <a:lnTo>
                        <a:pt x="902" y="197"/>
                      </a:lnTo>
                      <a:lnTo>
                        <a:pt x="959" y="191"/>
                      </a:lnTo>
                      <a:lnTo>
                        <a:pt x="961" y="190"/>
                      </a:lnTo>
                      <a:lnTo>
                        <a:pt x="963" y="192"/>
                      </a:lnTo>
                      <a:lnTo>
                        <a:pt x="977" y="232"/>
                      </a:lnTo>
                      <a:lnTo>
                        <a:pt x="977" y="233"/>
                      </a:lnTo>
                      <a:lnTo>
                        <a:pt x="976" y="279"/>
                      </a:lnTo>
                      <a:lnTo>
                        <a:pt x="975" y="282"/>
                      </a:lnTo>
                      <a:lnTo>
                        <a:pt x="973" y="283"/>
                      </a:lnTo>
                      <a:lnTo>
                        <a:pt x="947" y="288"/>
                      </a:lnTo>
                      <a:lnTo>
                        <a:pt x="925" y="313"/>
                      </a:lnTo>
                      <a:lnTo>
                        <a:pt x="924" y="313"/>
                      </a:lnTo>
                      <a:lnTo>
                        <a:pt x="923" y="314"/>
                      </a:lnTo>
                      <a:lnTo>
                        <a:pt x="867" y="318"/>
                      </a:lnTo>
                      <a:lnTo>
                        <a:pt x="851" y="334"/>
                      </a:lnTo>
                      <a:lnTo>
                        <a:pt x="865" y="372"/>
                      </a:lnTo>
                      <a:lnTo>
                        <a:pt x="895" y="411"/>
                      </a:lnTo>
                      <a:lnTo>
                        <a:pt x="921" y="435"/>
                      </a:lnTo>
                      <a:lnTo>
                        <a:pt x="921" y="437"/>
                      </a:lnTo>
                      <a:lnTo>
                        <a:pt x="923" y="438"/>
                      </a:lnTo>
                      <a:lnTo>
                        <a:pt x="929" y="486"/>
                      </a:lnTo>
                      <a:lnTo>
                        <a:pt x="929" y="515"/>
                      </a:lnTo>
                      <a:lnTo>
                        <a:pt x="926" y="516"/>
                      </a:lnTo>
                      <a:lnTo>
                        <a:pt x="894" y="531"/>
                      </a:lnTo>
                      <a:lnTo>
                        <a:pt x="891" y="531"/>
                      </a:lnTo>
                      <a:lnTo>
                        <a:pt x="890" y="530"/>
                      </a:lnTo>
                      <a:lnTo>
                        <a:pt x="861" y="493"/>
                      </a:lnTo>
                      <a:lnTo>
                        <a:pt x="850" y="490"/>
                      </a:lnTo>
                      <a:lnTo>
                        <a:pt x="848" y="489"/>
                      </a:lnTo>
                      <a:lnTo>
                        <a:pt x="848" y="487"/>
                      </a:lnTo>
                      <a:lnTo>
                        <a:pt x="840" y="455"/>
                      </a:lnTo>
                      <a:lnTo>
                        <a:pt x="811" y="463"/>
                      </a:lnTo>
                      <a:lnTo>
                        <a:pt x="810" y="463"/>
                      </a:lnTo>
                      <a:lnTo>
                        <a:pt x="809" y="462"/>
                      </a:lnTo>
                      <a:lnTo>
                        <a:pt x="783" y="443"/>
                      </a:lnTo>
                      <a:lnTo>
                        <a:pt x="776" y="451"/>
                      </a:lnTo>
                      <a:lnTo>
                        <a:pt x="782" y="472"/>
                      </a:lnTo>
                      <a:lnTo>
                        <a:pt x="782" y="474"/>
                      </a:lnTo>
                      <a:lnTo>
                        <a:pt x="780" y="475"/>
                      </a:lnTo>
                      <a:lnTo>
                        <a:pt x="762" y="484"/>
                      </a:lnTo>
                      <a:lnTo>
                        <a:pt x="734" y="490"/>
                      </a:lnTo>
                      <a:lnTo>
                        <a:pt x="741" y="514"/>
                      </a:lnTo>
                      <a:lnTo>
                        <a:pt x="742" y="518"/>
                      </a:lnTo>
                      <a:lnTo>
                        <a:pt x="737" y="518"/>
                      </a:lnTo>
                      <a:lnTo>
                        <a:pt x="702" y="513"/>
                      </a:lnTo>
                      <a:lnTo>
                        <a:pt x="701" y="512"/>
                      </a:lnTo>
                      <a:lnTo>
                        <a:pt x="668" y="490"/>
                      </a:lnTo>
                      <a:lnTo>
                        <a:pt x="644" y="508"/>
                      </a:lnTo>
                      <a:lnTo>
                        <a:pt x="647" y="527"/>
                      </a:lnTo>
                      <a:lnTo>
                        <a:pt x="671" y="538"/>
                      </a:lnTo>
                      <a:lnTo>
                        <a:pt x="688" y="538"/>
                      </a:lnTo>
                      <a:lnTo>
                        <a:pt x="689" y="541"/>
                      </a:lnTo>
                      <a:lnTo>
                        <a:pt x="700" y="572"/>
                      </a:lnTo>
                      <a:lnTo>
                        <a:pt x="698" y="573"/>
                      </a:lnTo>
                      <a:lnTo>
                        <a:pt x="698" y="576"/>
                      </a:lnTo>
                      <a:lnTo>
                        <a:pt x="645" y="591"/>
                      </a:lnTo>
                      <a:lnTo>
                        <a:pt x="644" y="591"/>
                      </a:lnTo>
                      <a:lnTo>
                        <a:pt x="612" y="587"/>
                      </a:lnTo>
                      <a:lnTo>
                        <a:pt x="609" y="585"/>
                      </a:lnTo>
                      <a:lnTo>
                        <a:pt x="609" y="584"/>
                      </a:lnTo>
                      <a:lnTo>
                        <a:pt x="607" y="562"/>
                      </a:lnTo>
                      <a:lnTo>
                        <a:pt x="593" y="553"/>
                      </a:lnTo>
                      <a:lnTo>
                        <a:pt x="579" y="571"/>
                      </a:lnTo>
                      <a:lnTo>
                        <a:pt x="578" y="571"/>
                      </a:lnTo>
                      <a:lnTo>
                        <a:pt x="576" y="572"/>
                      </a:lnTo>
                      <a:lnTo>
                        <a:pt x="544" y="575"/>
                      </a:lnTo>
                      <a:lnTo>
                        <a:pt x="541" y="575"/>
                      </a:lnTo>
                      <a:lnTo>
                        <a:pt x="541" y="572"/>
                      </a:lnTo>
                      <a:lnTo>
                        <a:pt x="529" y="536"/>
                      </a:lnTo>
                      <a:lnTo>
                        <a:pt x="529" y="509"/>
                      </a:lnTo>
                      <a:lnTo>
                        <a:pt x="506" y="507"/>
                      </a:lnTo>
                      <a:lnTo>
                        <a:pt x="497" y="513"/>
                      </a:lnTo>
                      <a:lnTo>
                        <a:pt x="501" y="525"/>
                      </a:lnTo>
                      <a:lnTo>
                        <a:pt x="501" y="527"/>
                      </a:lnTo>
                      <a:lnTo>
                        <a:pt x="499" y="541"/>
                      </a:lnTo>
                      <a:lnTo>
                        <a:pt x="498" y="542"/>
                      </a:lnTo>
                      <a:lnTo>
                        <a:pt x="495" y="543"/>
                      </a:lnTo>
                      <a:lnTo>
                        <a:pt x="478" y="544"/>
                      </a:lnTo>
                      <a:lnTo>
                        <a:pt x="469" y="555"/>
                      </a:lnTo>
                      <a:lnTo>
                        <a:pt x="472" y="578"/>
                      </a:lnTo>
                      <a:lnTo>
                        <a:pt x="472" y="579"/>
                      </a:lnTo>
                      <a:lnTo>
                        <a:pt x="471" y="581"/>
                      </a:lnTo>
                      <a:lnTo>
                        <a:pt x="441" y="618"/>
                      </a:lnTo>
                      <a:lnTo>
                        <a:pt x="441" y="617"/>
                      </a:lnTo>
                      <a:lnTo>
                        <a:pt x="440" y="618"/>
                      </a:lnTo>
                      <a:lnTo>
                        <a:pt x="423" y="628"/>
                      </a:lnTo>
                      <a:lnTo>
                        <a:pt x="423" y="662"/>
                      </a:lnTo>
                      <a:lnTo>
                        <a:pt x="435" y="680"/>
                      </a:lnTo>
                      <a:lnTo>
                        <a:pt x="436" y="680"/>
                      </a:lnTo>
                      <a:lnTo>
                        <a:pt x="436" y="681"/>
                      </a:lnTo>
                      <a:lnTo>
                        <a:pt x="434" y="710"/>
                      </a:lnTo>
                      <a:lnTo>
                        <a:pt x="431" y="713"/>
                      </a:lnTo>
                      <a:lnTo>
                        <a:pt x="405" y="727"/>
                      </a:lnTo>
                      <a:lnTo>
                        <a:pt x="401" y="728"/>
                      </a:lnTo>
                      <a:lnTo>
                        <a:pt x="401" y="726"/>
                      </a:lnTo>
                      <a:lnTo>
                        <a:pt x="397" y="717"/>
                      </a:lnTo>
                      <a:lnTo>
                        <a:pt x="362" y="739"/>
                      </a:lnTo>
                      <a:lnTo>
                        <a:pt x="361" y="739"/>
                      </a:lnTo>
                      <a:lnTo>
                        <a:pt x="361" y="740"/>
                      </a:lnTo>
                      <a:lnTo>
                        <a:pt x="342" y="745"/>
                      </a:lnTo>
                      <a:lnTo>
                        <a:pt x="339" y="745"/>
                      </a:lnTo>
                      <a:lnTo>
                        <a:pt x="339" y="744"/>
                      </a:lnTo>
                      <a:lnTo>
                        <a:pt x="320" y="727"/>
                      </a:lnTo>
                      <a:lnTo>
                        <a:pt x="319" y="726"/>
                      </a:lnTo>
                      <a:lnTo>
                        <a:pt x="302" y="683"/>
                      </a:lnTo>
                      <a:lnTo>
                        <a:pt x="282" y="648"/>
                      </a:lnTo>
                      <a:lnTo>
                        <a:pt x="268" y="625"/>
                      </a:lnTo>
                      <a:lnTo>
                        <a:pt x="240" y="582"/>
                      </a:lnTo>
                      <a:lnTo>
                        <a:pt x="215" y="581"/>
                      </a:lnTo>
                      <a:lnTo>
                        <a:pt x="213" y="579"/>
                      </a:lnTo>
                      <a:lnTo>
                        <a:pt x="212" y="579"/>
                      </a:lnTo>
                      <a:lnTo>
                        <a:pt x="194" y="552"/>
                      </a:lnTo>
                      <a:lnTo>
                        <a:pt x="193" y="549"/>
                      </a:lnTo>
                      <a:lnTo>
                        <a:pt x="194" y="548"/>
                      </a:lnTo>
                      <a:lnTo>
                        <a:pt x="201" y="531"/>
                      </a:lnTo>
                      <a:lnTo>
                        <a:pt x="189" y="516"/>
                      </a:lnTo>
                      <a:lnTo>
                        <a:pt x="167" y="541"/>
                      </a:lnTo>
                      <a:lnTo>
                        <a:pt x="166" y="541"/>
                      </a:lnTo>
                      <a:lnTo>
                        <a:pt x="166" y="542"/>
                      </a:lnTo>
                      <a:lnTo>
                        <a:pt x="143" y="545"/>
                      </a:lnTo>
                      <a:lnTo>
                        <a:pt x="141" y="545"/>
                      </a:lnTo>
                      <a:lnTo>
                        <a:pt x="140" y="543"/>
                      </a:lnTo>
                      <a:lnTo>
                        <a:pt x="123" y="510"/>
                      </a:lnTo>
                      <a:lnTo>
                        <a:pt x="123" y="509"/>
                      </a:lnTo>
                      <a:lnTo>
                        <a:pt x="117" y="447"/>
                      </a:lnTo>
                      <a:lnTo>
                        <a:pt x="114" y="382"/>
                      </a:lnTo>
                      <a:lnTo>
                        <a:pt x="111" y="336"/>
                      </a:lnTo>
                      <a:lnTo>
                        <a:pt x="108" y="316"/>
                      </a:lnTo>
                      <a:lnTo>
                        <a:pt x="86" y="277"/>
                      </a:lnTo>
                      <a:lnTo>
                        <a:pt x="84" y="273"/>
                      </a:lnTo>
                      <a:lnTo>
                        <a:pt x="88" y="272"/>
                      </a:lnTo>
                      <a:lnTo>
                        <a:pt x="104" y="265"/>
                      </a:lnTo>
                      <a:lnTo>
                        <a:pt x="108" y="255"/>
                      </a:lnTo>
                      <a:lnTo>
                        <a:pt x="74" y="219"/>
                      </a:lnTo>
                      <a:lnTo>
                        <a:pt x="74" y="217"/>
                      </a:lnTo>
                      <a:lnTo>
                        <a:pt x="57" y="167"/>
                      </a:lnTo>
                      <a:lnTo>
                        <a:pt x="3" y="133"/>
                      </a:lnTo>
                      <a:lnTo>
                        <a:pt x="0" y="132"/>
                      </a:lnTo>
                      <a:lnTo>
                        <a:pt x="2" y="130"/>
                      </a:lnTo>
                      <a:lnTo>
                        <a:pt x="6" y="96"/>
                      </a:lnTo>
                      <a:lnTo>
                        <a:pt x="6" y="95"/>
                      </a:lnTo>
                      <a:lnTo>
                        <a:pt x="8" y="94"/>
                      </a:lnTo>
                      <a:lnTo>
                        <a:pt x="29" y="78"/>
                      </a:lnTo>
                      <a:lnTo>
                        <a:pt x="29" y="77"/>
                      </a:lnTo>
                      <a:lnTo>
                        <a:pt x="31" y="78"/>
                      </a:lnTo>
                      <a:lnTo>
                        <a:pt x="78" y="84"/>
                      </a:lnTo>
                      <a:lnTo>
                        <a:pt x="103" y="72"/>
                      </a:lnTo>
                      <a:lnTo>
                        <a:pt x="104" y="71"/>
                      </a:lnTo>
                      <a:lnTo>
                        <a:pt x="106" y="72"/>
                      </a:lnTo>
                      <a:lnTo>
                        <a:pt x="153" y="95"/>
                      </a:lnTo>
                      <a:lnTo>
                        <a:pt x="178" y="82"/>
                      </a:lnTo>
                      <a:lnTo>
                        <a:pt x="180" y="81"/>
                      </a:lnTo>
                      <a:lnTo>
                        <a:pt x="182" y="83"/>
                      </a:lnTo>
                      <a:lnTo>
                        <a:pt x="234" y="141"/>
                      </a:lnTo>
                      <a:lnTo>
                        <a:pt x="265" y="142"/>
                      </a:lnTo>
                      <a:lnTo>
                        <a:pt x="265" y="109"/>
                      </a:lnTo>
                      <a:lnTo>
                        <a:pt x="267" y="107"/>
                      </a:lnTo>
                      <a:lnTo>
                        <a:pt x="303" y="84"/>
                      </a:lnTo>
                      <a:lnTo>
                        <a:pt x="304" y="83"/>
                      </a:lnTo>
                      <a:lnTo>
                        <a:pt x="307" y="84"/>
                      </a:lnTo>
                      <a:lnTo>
                        <a:pt x="328" y="106"/>
                      </a:lnTo>
                      <a:lnTo>
                        <a:pt x="347" y="88"/>
                      </a:lnTo>
                      <a:lnTo>
                        <a:pt x="348" y="89"/>
                      </a:lnTo>
                      <a:lnTo>
                        <a:pt x="368" y="99"/>
                      </a:lnTo>
                      <a:lnTo>
                        <a:pt x="379" y="67"/>
                      </a:lnTo>
                      <a:lnTo>
                        <a:pt x="361" y="50"/>
                      </a:lnTo>
                      <a:lnTo>
                        <a:pt x="359" y="49"/>
                      </a:lnTo>
                      <a:lnTo>
                        <a:pt x="360" y="48"/>
                      </a:lnTo>
                      <a:lnTo>
                        <a:pt x="362" y="21"/>
                      </a:lnTo>
                      <a:lnTo>
                        <a:pt x="362" y="19"/>
                      </a:lnTo>
                      <a:lnTo>
                        <a:pt x="365" y="19"/>
                      </a:lnTo>
                      <a:lnTo>
                        <a:pt x="416" y="1"/>
                      </a:lnTo>
                      <a:lnTo>
                        <a:pt x="41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6" name="Freeform 99"/>
                <p:cNvSpPr>
                  <a:spLocks/>
                </p:cNvSpPr>
                <p:nvPr/>
              </p:nvSpPr>
              <p:spPr bwMode="auto">
                <a:xfrm>
                  <a:off x="4671245" y="4142498"/>
                  <a:ext cx="765175" cy="673100"/>
                </a:xfrm>
                <a:custGeom>
                  <a:avLst/>
                  <a:gdLst/>
                  <a:ahLst/>
                  <a:cxnLst>
                    <a:cxn ang="0">
                      <a:pos x="333" y="20"/>
                    </a:cxn>
                    <a:cxn ang="0">
                      <a:pos x="373" y="45"/>
                    </a:cxn>
                    <a:cxn ang="0">
                      <a:pos x="415" y="87"/>
                    </a:cxn>
                    <a:cxn ang="0">
                      <a:pos x="459" y="112"/>
                    </a:cxn>
                    <a:cxn ang="0">
                      <a:pos x="442" y="165"/>
                    </a:cxn>
                    <a:cxn ang="0">
                      <a:pos x="470" y="181"/>
                    </a:cxn>
                    <a:cxn ang="0">
                      <a:pos x="470" y="227"/>
                    </a:cxn>
                    <a:cxn ang="0">
                      <a:pos x="482" y="277"/>
                    </a:cxn>
                    <a:cxn ang="0">
                      <a:pos x="463" y="296"/>
                    </a:cxn>
                    <a:cxn ang="0">
                      <a:pos x="444" y="323"/>
                    </a:cxn>
                    <a:cxn ang="0">
                      <a:pos x="415" y="342"/>
                    </a:cxn>
                    <a:cxn ang="0">
                      <a:pos x="381" y="339"/>
                    </a:cxn>
                    <a:cxn ang="0">
                      <a:pos x="352" y="371"/>
                    </a:cxn>
                    <a:cxn ang="0">
                      <a:pos x="319" y="357"/>
                    </a:cxn>
                    <a:cxn ang="0">
                      <a:pos x="286" y="349"/>
                    </a:cxn>
                    <a:cxn ang="0">
                      <a:pos x="256" y="371"/>
                    </a:cxn>
                    <a:cxn ang="0">
                      <a:pos x="223" y="392"/>
                    </a:cxn>
                    <a:cxn ang="0">
                      <a:pos x="208" y="417"/>
                    </a:cxn>
                    <a:cxn ang="0">
                      <a:pos x="150" y="395"/>
                    </a:cxn>
                    <a:cxn ang="0">
                      <a:pos x="102" y="423"/>
                    </a:cxn>
                    <a:cxn ang="0">
                      <a:pos x="95" y="397"/>
                    </a:cxn>
                    <a:cxn ang="0">
                      <a:pos x="73" y="358"/>
                    </a:cxn>
                    <a:cxn ang="0">
                      <a:pos x="87" y="269"/>
                    </a:cxn>
                    <a:cxn ang="0">
                      <a:pos x="57" y="248"/>
                    </a:cxn>
                    <a:cxn ang="0">
                      <a:pos x="14" y="252"/>
                    </a:cxn>
                    <a:cxn ang="0">
                      <a:pos x="0" y="208"/>
                    </a:cxn>
                    <a:cxn ang="0">
                      <a:pos x="45" y="187"/>
                    </a:cxn>
                    <a:cxn ang="0">
                      <a:pos x="64" y="182"/>
                    </a:cxn>
                    <a:cxn ang="0">
                      <a:pos x="126" y="176"/>
                    </a:cxn>
                    <a:cxn ang="0">
                      <a:pos x="167" y="147"/>
                    </a:cxn>
                    <a:cxn ang="0">
                      <a:pos x="208" y="101"/>
                    </a:cxn>
                    <a:cxn ang="0">
                      <a:pos x="166" y="89"/>
                    </a:cxn>
                    <a:cxn ang="0">
                      <a:pos x="191" y="46"/>
                    </a:cxn>
                    <a:cxn ang="0">
                      <a:pos x="260" y="73"/>
                    </a:cxn>
                    <a:cxn ang="0">
                      <a:pos x="282" y="40"/>
                    </a:cxn>
                    <a:cxn ang="0">
                      <a:pos x="296" y="10"/>
                    </a:cxn>
                  </a:cxnLst>
                  <a:rect l="0" t="0" r="r" b="b"/>
                  <a:pathLst>
                    <a:path w="482" h="424">
                      <a:moveTo>
                        <a:pt x="306" y="0"/>
                      </a:moveTo>
                      <a:lnTo>
                        <a:pt x="333" y="20"/>
                      </a:lnTo>
                      <a:lnTo>
                        <a:pt x="365" y="10"/>
                      </a:lnTo>
                      <a:lnTo>
                        <a:pt x="373" y="45"/>
                      </a:lnTo>
                      <a:lnTo>
                        <a:pt x="386" y="50"/>
                      </a:lnTo>
                      <a:lnTo>
                        <a:pt x="415" y="87"/>
                      </a:lnTo>
                      <a:lnTo>
                        <a:pt x="448" y="73"/>
                      </a:lnTo>
                      <a:lnTo>
                        <a:pt x="459" y="112"/>
                      </a:lnTo>
                      <a:lnTo>
                        <a:pt x="470" y="149"/>
                      </a:lnTo>
                      <a:lnTo>
                        <a:pt x="442" y="165"/>
                      </a:lnTo>
                      <a:lnTo>
                        <a:pt x="435" y="177"/>
                      </a:lnTo>
                      <a:lnTo>
                        <a:pt x="470" y="181"/>
                      </a:lnTo>
                      <a:lnTo>
                        <a:pt x="481" y="199"/>
                      </a:lnTo>
                      <a:lnTo>
                        <a:pt x="470" y="227"/>
                      </a:lnTo>
                      <a:lnTo>
                        <a:pt x="467" y="253"/>
                      </a:lnTo>
                      <a:lnTo>
                        <a:pt x="482" y="277"/>
                      </a:lnTo>
                      <a:lnTo>
                        <a:pt x="469" y="303"/>
                      </a:lnTo>
                      <a:lnTo>
                        <a:pt x="463" y="296"/>
                      </a:lnTo>
                      <a:lnTo>
                        <a:pt x="444" y="302"/>
                      </a:lnTo>
                      <a:lnTo>
                        <a:pt x="444" y="323"/>
                      </a:lnTo>
                      <a:lnTo>
                        <a:pt x="425" y="323"/>
                      </a:lnTo>
                      <a:lnTo>
                        <a:pt x="415" y="342"/>
                      </a:lnTo>
                      <a:lnTo>
                        <a:pt x="396" y="331"/>
                      </a:lnTo>
                      <a:lnTo>
                        <a:pt x="381" y="339"/>
                      </a:lnTo>
                      <a:lnTo>
                        <a:pt x="377" y="357"/>
                      </a:lnTo>
                      <a:lnTo>
                        <a:pt x="352" y="371"/>
                      </a:lnTo>
                      <a:lnTo>
                        <a:pt x="340" y="360"/>
                      </a:lnTo>
                      <a:lnTo>
                        <a:pt x="319" y="357"/>
                      </a:lnTo>
                      <a:lnTo>
                        <a:pt x="308" y="335"/>
                      </a:lnTo>
                      <a:lnTo>
                        <a:pt x="286" y="349"/>
                      </a:lnTo>
                      <a:lnTo>
                        <a:pt x="281" y="365"/>
                      </a:lnTo>
                      <a:lnTo>
                        <a:pt x="256" y="371"/>
                      </a:lnTo>
                      <a:lnTo>
                        <a:pt x="239" y="386"/>
                      </a:lnTo>
                      <a:lnTo>
                        <a:pt x="223" y="392"/>
                      </a:lnTo>
                      <a:lnTo>
                        <a:pt x="222" y="403"/>
                      </a:lnTo>
                      <a:lnTo>
                        <a:pt x="208" y="417"/>
                      </a:lnTo>
                      <a:lnTo>
                        <a:pt x="179" y="413"/>
                      </a:lnTo>
                      <a:lnTo>
                        <a:pt x="150" y="395"/>
                      </a:lnTo>
                      <a:lnTo>
                        <a:pt x="131" y="396"/>
                      </a:lnTo>
                      <a:lnTo>
                        <a:pt x="102" y="423"/>
                      </a:lnTo>
                      <a:lnTo>
                        <a:pt x="75" y="424"/>
                      </a:lnTo>
                      <a:lnTo>
                        <a:pt x="95" y="397"/>
                      </a:lnTo>
                      <a:lnTo>
                        <a:pt x="93" y="368"/>
                      </a:lnTo>
                      <a:lnTo>
                        <a:pt x="73" y="358"/>
                      </a:lnTo>
                      <a:lnTo>
                        <a:pt x="61" y="334"/>
                      </a:lnTo>
                      <a:lnTo>
                        <a:pt x="87" y="269"/>
                      </a:lnTo>
                      <a:lnTo>
                        <a:pt x="69" y="245"/>
                      </a:lnTo>
                      <a:lnTo>
                        <a:pt x="57" y="248"/>
                      </a:lnTo>
                      <a:lnTo>
                        <a:pt x="35" y="258"/>
                      </a:lnTo>
                      <a:lnTo>
                        <a:pt x="14" y="252"/>
                      </a:lnTo>
                      <a:lnTo>
                        <a:pt x="11" y="223"/>
                      </a:lnTo>
                      <a:lnTo>
                        <a:pt x="0" y="208"/>
                      </a:lnTo>
                      <a:lnTo>
                        <a:pt x="29" y="176"/>
                      </a:lnTo>
                      <a:lnTo>
                        <a:pt x="45" y="187"/>
                      </a:lnTo>
                      <a:lnTo>
                        <a:pt x="57" y="173"/>
                      </a:lnTo>
                      <a:lnTo>
                        <a:pt x="64" y="182"/>
                      </a:lnTo>
                      <a:lnTo>
                        <a:pt x="102" y="182"/>
                      </a:lnTo>
                      <a:lnTo>
                        <a:pt x="126" y="176"/>
                      </a:lnTo>
                      <a:lnTo>
                        <a:pt x="135" y="142"/>
                      </a:lnTo>
                      <a:lnTo>
                        <a:pt x="167" y="147"/>
                      </a:lnTo>
                      <a:lnTo>
                        <a:pt x="219" y="132"/>
                      </a:lnTo>
                      <a:lnTo>
                        <a:pt x="208" y="101"/>
                      </a:lnTo>
                      <a:lnTo>
                        <a:pt x="194" y="101"/>
                      </a:lnTo>
                      <a:lnTo>
                        <a:pt x="166" y="89"/>
                      </a:lnTo>
                      <a:lnTo>
                        <a:pt x="164" y="66"/>
                      </a:lnTo>
                      <a:lnTo>
                        <a:pt x="191" y="46"/>
                      </a:lnTo>
                      <a:lnTo>
                        <a:pt x="223" y="68"/>
                      </a:lnTo>
                      <a:lnTo>
                        <a:pt x="260" y="73"/>
                      </a:lnTo>
                      <a:lnTo>
                        <a:pt x="253" y="47"/>
                      </a:lnTo>
                      <a:lnTo>
                        <a:pt x="282" y="40"/>
                      </a:lnTo>
                      <a:lnTo>
                        <a:pt x="303" y="32"/>
                      </a:lnTo>
                      <a:lnTo>
                        <a:pt x="296" y="10"/>
                      </a:lnTo>
                      <a:lnTo>
                        <a:pt x="306"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7" name="Freeform 100"/>
                <p:cNvSpPr>
                  <a:spLocks noEditPoints="1"/>
                </p:cNvSpPr>
                <p:nvPr/>
              </p:nvSpPr>
              <p:spPr bwMode="auto">
                <a:xfrm>
                  <a:off x="4666483" y="4137736"/>
                  <a:ext cx="776288" cy="682625"/>
                </a:xfrm>
                <a:custGeom>
                  <a:avLst/>
                  <a:gdLst/>
                  <a:ahLst/>
                  <a:cxnLst>
                    <a:cxn ang="0">
                      <a:pos x="307" y="38"/>
                    </a:cxn>
                    <a:cxn ang="0">
                      <a:pos x="263" y="79"/>
                    </a:cxn>
                    <a:cxn ang="0">
                      <a:pos x="173" y="90"/>
                    </a:cxn>
                    <a:cxn ang="0">
                      <a:pos x="226" y="138"/>
                    </a:cxn>
                    <a:cxn ang="0">
                      <a:pos x="133" y="180"/>
                    </a:cxn>
                    <a:cxn ang="0">
                      <a:pos x="60" y="181"/>
                    </a:cxn>
                    <a:cxn ang="0">
                      <a:pos x="7" y="213"/>
                    </a:cxn>
                    <a:cxn ang="0">
                      <a:pos x="59" y="249"/>
                    </a:cxn>
                    <a:cxn ang="0">
                      <a:pos x="93" y="271"/>
                    </a:cxn>
                    <a:cxn ang="0">
                      <a:pos x="98" y="369"/>
                    </a:cxn>
                    <a:cxn ang="0">
                      <a:pos x="100" y="403"/>
                    </a:cxn>
                    <a:cxn ang="0">
                      <a:pos x="153" y="395"/>
                    </a:cxn>
                    <a:cxn ang="0">
                      <a:pos x="222" y="405"/>
                    </a:cxn>
                    <a:cxn ang="0">
                      <a:pos x="257" y="371"/>
                    </a:cxn>
                    <a:cxn ang="0">
                      <a:pos x="288" y="349"/>
                    </a:cxn>
                    <a:cxn ang="0">
                      <a:pos x="346" y="360"/>
                    </a:cxn>
                    <a:cxn ang="0">
                      <a:pos x="383" y="340"/>
                    </a:cxn>
                    <a:cxn ang="0">
                      <a:pos x="426" y="325"/>
                    </a:cxn>
                    <a:cxn ang="0">
                      <a:pos x="466" y="296"/>
                    </a:cxn>
                    <a:cxn ang="0">
                      <a:pos x="468" y="259"/>
                    </a:cxn>
                    <a:cxn ang="0">
                      <a:pos x="480" y="203"/>
                    </a:cxn>
                    <a:cxn ang="0">
                      <a:pos x="443" y="167"/>
                    </a:cxn>
                    <a:cxn ang="0">
                      <a:pos x="417" y="94"/>
                    </a:cxn>
                    <a:cxn ang="0">
                      <a:pos x="374" y="49"/>
                    </a:cxn>
                    <a:cxn ang="0">
                      <a:pos x="311" y="7"/>
                    </a:cxn>
                    <a:cxn ang="0">
                      <a:pos x="370" y="9"/>
                    </a:cxn>
                    <a:cxn ang="0">
                      <a:pos x="392" y="52"/>
                    </a:cxn>
                    <a:cxn ang="0">
                      <a:pos x="466" y="115"/>
                    </a:cxn>
                    <a:cxn ang="0">
                      <a:pos x="443" y="177"/>
                    </a:cxn>
                    <a:cxn ang="0">
                      <a:pos x="487" y="202"/>
                    </a:cxn>
                    <a:cxn ang="0">
                      <a:pos x="489" y="280"/>
                    </a:cxn>
                    <a:cxn ang="0">
                      <a:pos x="451" y="307"/>
                    </a:cxn>
                    <a:cxn ang="0">
                      <a:pos x="417" y="347"/>
                    </a:cxn>
                    <a:cxn ang="0">
                      <a:pos x="381" y="363"/>
                    </a:cxn>
                    <a:cxn ang="0">
                      <a:pos x="322" y="364"/>
                    </a:cxn>
                    <a:cxn ang="0">
                      <a:pos x="285" y="371"/>
                    </a:cxn>
                    <a:cxn ang="0">
                      <a:pos x="230" y="398"/>
                    </a:cxn>
                    <a:cxn ang="0">
                      <a:pos x="211" y="423"/>
                    </a:cxn>
                    <a:cxn ang="0">
                      <a:pos x="107" y="428"/>
                    </a:cxn>
                    <a:cxn ang="0">
                      <a:pos x="76" y="426"/>
                    </a:cxn>
                    <a:cxn ang="0">
                      <a:pos x="73" y="363"/>
                    </a:cxn>
                    <a:cxn ang="0">
                      <a:pos x="71" y="253"/>
                    </a:cxn>
                    <a:cxn ang="0">
                      <a:pos x="14" y="257"/>
                    </a:cxn>
                    <a:cxn ang="0">
                      <a:pos x="1" y="210"/>
                    </a:cxn>
                    <a:cxn ang="0">
                      <a:pos x="58" y="175"/>
                    </a:cxn>
                    <a:cxn ang="0">
                      <a:pos x="127" y="176"/>
                    </a:cxn>
                    <a:cxn ang="0">
                      <a:pos x="219" y="134"/>
                    </a:cxn>
                    <a:cxn ang="0">
                      <a:pos x="167" y="92"/>
                    </a:cxn>
                    <a:cxn ang="0">
                      <a:pos x="194" y="46"/>
                    </a:cxn>
                    <a:cxn ang="0">
                      <a:pos x="253" y="48"/>
                    </a:cxn>
                    <a:cxn ang="0">
                      <a:pos x="295" y="12"/>
                    </a:cxn>
                  </a:cxnLst>
                  <a:rect l="0" t="0" r="r" b="b"/>
                  <a:pathLst>
                    <a:path w="489" h="430">
                      <a:moveTo>
                        <a:pt x="311" y="7"/>
                      </a:moveTo>
                      <a:lnTo>
                        <a:pt x="302" y="14"/>
                      </a:lnTo>
                      <a:lnTo>
                        <a:pt x="309" y="35"/>
                      </a:lnTo>
                      <a:lnTo>
                        <a:pt x="309" y="37"/>
                      </a:lnTo>
                      <a:lnTo>
                        <a:pt x="307" y="38"/>
                      </a:lnTo>
                      <a:lnTo>
                        <a:pt x="286" y="47"/>
                      </a:lnTo>
                      <a:lnTo>
                        <a:pt x="261" y="53"/>
                      </a:lnTo>
                      <a:lnTo>
                        <a:pt x="267" y="76"/>
                      </a:lnTo>
                      <a:lnTo>
                        <a:pt x="268" y="79"/>
                      </a:lnTo>
                      <a:lnTo>
                        <a:pt x="263" y="79"/>
                      </a:lnTo>
                      <a:lnTo>
                        <a:pt x="226" y="75"/>
                      </a:lnTo>
                      <a:lnTo>
                        <a:pt x="225" y="73"/>
                      </a:lnTo>
                      <a:lnTo>
                        <a:pt x="196" y="53"/>
                      </a:lnTo>
                      <a:lnTo>
                        <a:pt x="170" y="70"/>
                      </a:lnTo>
                      <a:lnTo>
                        <a:pt x="173" y="90"/>
                      </a:lnTo>
                      <a:lnTo>
                        <a:pt x="198" y="101"/>
                      </a:lnTo>
                      <a:lnTo>
                        <a:pt x="214" y="101"/>
                      </a:lnTo>
                      <a:lnTo>
                        <a:pt x="215" y="104"/>
                      </a:lnTo>
                      <a:lnTo>
                        <a:pt x="226" y="135"/>
                      </a:lnTo>
                      <a:lnTo>
                        <a:pt x="226" y="138"/>
                      </a:lnTo>
                      <a:lnTo>
                        <a:pt x="224" y="139"/>
                      </a:lnTo>
                      <a:lnTo>
                        <a:pt x="171" y="153"/>
                      </a:lnTo>
                      <a:lnTo>
                        <a:pt x="170" y="153"/>
                      </a:lnTo>
                      <a:lnTo>
                        <a:pt x="140" y="148"/>
                      </a:lnTo>
                      <a:lnTo>
                        <a:pt x="133" y="180"/>
                      </a:lnTo>
                      <a:lnTo>
                        <a:pt x="130" y="182"/>
                      </a:lnTo>
                      <a:lnTo>
                        <a:pt x="106" y="188"/>
                      </a:lnTo>
                      <a:lnTo>
                        <a:pt x="66" y="188"/>
                      </a:lnTo>
                      <a:lnTo>
                        <a:pt x="65" y="187"/>
                      </a:lnTo>
                      <a:lnTo>
                        <a:pt x="60" y="181"/>
                      </a:lnTo>
                      <a:lnTo>
                        <a:pt x="50" y="192"/>
                      </a:lnTo>
                      <a:lnTo>
                        <a:pt x="48" y="193"/>
                      </a:lnTo>
                      <a:lnTo>
                        <a:pt x="47" y="192"/>
                      </a:lnTo>
                      <a:lnTo>
                        <a:pt x="34" y="182"/>
                      </a:lnTo>
                      <a:lnTo>
                        <a:pt x="7" y="213"/>
                      </a:lnTo>
                      <a:lnTo>
                        <a:pt x="17" y="225"/>
                      </a:lnTo>
                      <a:lnTo>
                        <a:pt x="18" y="226"/>
                      </a:lnTo>
                      <a:lnTo>
                        <a:pt x="20" y="254"/>
                      </a:lnTo>
                      <a:lnTo>
                        <a:pt x="38" y="259"/>
                      </a:lnTo>
                      <a:lnTo>
                        <a:pt x="59" y="249"/>
                      </a:lnTo>
                      <a:lnTo>
                        <a:pt x="60" y="249"/>
                      </a:lnTo>
                      <a:lnTo>
                        <a:pt x="72" y="245"/>
                      </a:lnTo>
                      <a:lnTo>
                        <a:pt x="73" y="244"/>
                      </a:lnTo>
                      <a:lnTo>
                        <a:pt x="75" y="246"/>
                      </a:lnTo>
                      <a:lnTo>
                        <a:pt x="93" y="271"/>
                      </a:lnTo>
                      <a:lnTo>
                        <a:pt x="94" y="272"/>
                      </a:lnTo>
                      <a:lnTo>
                        <a:pt x="94" y="273"/>
                      </a:lnTo>
                      <a:lnTo>
                        <a:pt x="67" y="338"/>
                      </a:lnTo>
                      <a:lnTo>
                        <a:pt x="78" y="359"/>
                      </a:lnTo>
                      <a:lnTo>
                        <a:pt x="98" y="369"/>
                      </a:lnTo>
                      <a:lnTo>
                        <a:pt x="99" y="369"/>
                      </a:lnTo>
                      <a:lnTo>
                        <a:pt x="100" y="371"/>
                      </a:lnTo>
                      <a:lnTo>
                        <a:pt x="101" y="400"/>
                      </a:lnTo>
                      <a:lnTo>
                        <a:pt x="101" y="401"/>
                      </a:lnTo>
                      <a:lnTo>
                        <a:pt x="100" y="403"/>
                      </a:lnTo>
                      <a:lnTo>
                        <a:pt x="84" y="424"/>
                      </a:lnTo>
                      <a:lnTo>
                        <a:pt x="104" y="423"/>
                      </a:lnTo>
                      <a:lnTo>
                        <a:pt x="133" y="397"/>
                      </a:lnTo>
                      <a:lnTo>
                        <a:pt x="134" y="397"/>
                      </a:lnTo>
                      <a:lnTo>
                        <a:pt x="153" y="395"/>
                      </a:lnTo>
                      <a:lnTo>
                        <a:pt x="155" y="394"/>
                      </a:lnTo>
                      <a:lnTo>
                        <a:pt x="156" y="395"/>
                      </a:lnTo>
                      <a:lnTo>
                        <a:pt x="185" y="414"/>
                      </a:lnTo>
                      <a:lnTo>
                        <a:pt x="210" y="417"/>
                      </a:lnTo>
                      <a:lnTo>
                        <a:pt x="222" y="405"/>
                      </a:lnTo>
                      <a:lnTo>
                        <a:pt x="224" y="395"/>
                      </a:lnTo>
                      <a:lnTo>
                        <a:pt x="224" y="393"/>
                      </a:lnTo>
                      <a:lnTo>
                        <a:pt x="226" y="393"/>
                      </a:lnTo>
                      <a:lnTo>
                        <a:pt x="240" y="387"/>
                      </a:lnTo>
                      <a:lnTo>
                        <a:pt x="257" y="371"/>
                      </a:lnTo>
                      <a:lnTo>
                        <a:pt x="259" y="371"/>
                      </a:lnTo>
                      <a:lnTo>
                        <a:pt x="283" y="365"/>
                      </a:lnTo>
                      <a:lnTo>
                        <a:pt x="286" y="352"/>
                      </a:lnTo>
                      <a:lnTo>
                        <a:pt x="286" y="349"/>
                      </a:lnTo>
                      <a:lnTo>
                        <a:pt x="288" y="349"/>
                      </a:lnTo>
                      <a:lnTo>
                        <a:pt x="309" y="336"/>
                      </a:lnTo>
                      <a:lnTo>
                        <a:pt x="312" y="335"/>
                      </a:lnTo>
                      <a:lnTo>
                        <a:pt x="324" y="358"/>
                      </a:lnTo>
                      <a:lnTo>
                        <a:pt x="343" y="360"/>
                      </a:lnTo>
                      <a:lnTo>
                        <a:pt x="346" y="360"/>
                      </a:lnTo>
                      <a:lnTo>
                        <a:pt x="357" y="370"/>
                      </a:lnTo>
                      <a:lnTo>
                        <a:pt x="377" y="358"/>
                      </a:lnTo>
                      <a:lnTo>
                        <a:pt x="382" y="342"/>
                      </a:lnTo>
                      <a:lnTo>
                        <a:pt x="382" y="340"/>
                      </a:lnTo>
                      <a:lnTo>
                        <a:pt x="383" y="340"/>
                      </a:lnTo>
                      <a:lnTo>
                        <a:pt x="398" y="331"/>
                      </a:lnTo>
                      <a:lnTo>
                        <a:pt x="399" y="330"/>
                      </a:lnTo>
                      <a:lnTo>
                        <a:pt x="400" y="331"/>
                      </a:lnTo>
                      <a:lnTo>
                        <a:pt x="417" y="341"/>
                      </a:lnTo>
                      <a:lnTo>
                        <a:pt x="426" y="325"/>
                      </a:lnTo>
                      <a:lnTo>
                        <a:pt x="427" y="324"/>
                      </a:lnTo>
                      <a:lnTo>
                        <a:pt x="445" y="324"/>
                      </a:lnTo>
                      <a:lnTo>
                        <a:pt x="445" y="302"/>
                      </a:lnTo>
                      <a:lnTo>
                        <a:pt x="447" y="302"/>
                      </a:lnTo>
                      <a:lnTo>
                        <a:pt x="466" y="296"/>
                      </a:lnTo>
                      <a:lnTo>
                        <a:pt x="467" y="295"/>
                      </a:lnTo>
                      <a:lnTo>
                        <a:pt x="468" y="297"/>
                      </a:lnTo>
                      <a:lnTo>
                        <a:pt x="472" y="301"/>
                      </a:lnTo>
                      <a:lnTo>
                        <a:pt x="481" y="282"/>
                      </a:lnTo>
                      <a:lnTo>
                        <a:pt x="468" y="259"/>
                      </a:lnTo>
                      <a:lnTo>
                        <a:pt x="467" y="257"/>
                      </a:lnTo>
                      <a:lnTo>
                        <a:pt x="468" y="256"/>
                      </a:lnTo>
                      <a:lnTo>
                        <a:pt x="470" y="230"/>
                      </a:lnTo>
                      <a:lnTo>
                        <a:pt x="470" y="228"/>
                      </a:lnTo>
                      <a:lnTo>
                        <a:pt x="480" y="203"/>
                      </a:lnTo>
                      <a:lnTo>
                        <a:pt x="472" y="187"/>
                      </a:lnTo>
                      <a:lnTo>
                        <a:pt x="438" y="184"/>
                      </a:lnTo>
                      <a:lnTo>
                        <a:pt x="433" y="182"/>
                      </a:lnTo>
                      <a:lnTo>
                        <a:pt x="435" y="179"/>
                      </a:lnTo>
                      <a:lnTo>
                        <a:pt x="443" y="167"/>
                      </a:lnTo>
                      <a:lnTo>
                        <a:pt x="444" y="165"/>
                      </a:lnTo>
                      <a:lnTo>
                        <a:pt x="469" y="151"/>
                      </a:lnTo>
                      <a:lnTo>
                        <a:pt x="450" y="81"/>
                      </a:lnTo>
                      <a:lnTo>
                        <a:pt x="420" y="94"/>
                      </a:lnTo>
                      <a:lnTo>
                        <a:pt x="417" y="94"/>
                      </a:lnTo>
                      <a:lnTo>
                        <a:pt x="416" y="93"/>
                      </a:lnTo>
                      <a:lnTo>
                        <a:pt x="387" y="55"/>
                      </a:lnTo>
                      <a:lnTo>
                        <a:pt x="376" y="52"/>
                      </a:lnTo>
                      <a:lnTo>
                        <a:pt x="374" y="50"/>
                      </a:lnTo>
                      <a:lnTo>
                        <a:pt x="374" y="49"/>
                      </a:lnTo>
                      <a:lnTo>
                        <a:pt x="366" y="18"/>
                      </a:lnTo>
                      <a:lnTo>
                        <a:pt x="337" y="26"/>
                      </a:lnTo>
                      <a:lnTo>
                        <a:pt x="336" y="26"/>
                      </a:lnTo>
                      <a:lnTo>
                        <a:pt x="335" y="25"/>
                      </a:lnTo>
                      <a:lnTo>
                        <a:pt x="311" y="7"/>
                      </a:lnTo>
                      <a:close/>
                      <a:moveTo>
                        <a:pt x="309" y="0"/>
                      </a:moveTo>
                      <a:lnTo>
                        <a:pt x="312" y="1"/>
                      </a:lnTo>
                      <a:lnTo>
                        <a:pt x="337" y="20"/>
                      </a:lnTo>
                      <a:lnTo>
                        <a:pt x="368" y="10"/>
                      </a:lnTo>
                      <a:lnTo>
                        <a:pt x="370" y="9"/>
                      </a:lnTo>
                      <a:lnTo>
                        <a:pt x="371" y="13"/>
                      </a:lnTo>
                      <a:lnTo>
                        <a:pt x="380" y="47"/>
                      </a:lnTo>
                      <a:lnTo>
                        <a:pt x="391" y="50"/>
                      </a:lnTo>
                      <a:lnTo>
                        <a:pt x="392" y="50"/>
                      </a:lnTo>
                      <a:lnTo>
                        <a:pt x="392" y="52"/>
                      </a:lnTo>
                      <a:lnTo>
                        <a:pt x="420" y="87"/>
                      </a:lnTo>
                      <a:lnTo>
                        <a:pt x="450" y="73"/>
                      </a:lnTo>
                      <a:lnTo>
                        <a:pt x="453" y="71"/>
                      </a:lnTo>
                      <a:lnTo>
                        <a:pt x="455" y="76"/>
                      </a:lnTo>
                      <a:lnTo>
                        <a:pt x="466" y="115"/>
                      </a:lnTo>
                      <a:lnTo>
                        <a:pt x="476" y="152"/>
                      </a:lnTo>
                      <a:lnTo>
                        <a:pt x="476" y="153"/>
                      </a:lnTo>
                      <a:lnTo>
                        <a:pt x="474" y="154"/>
                      </a:lnTo>
                      <a:lnTo>
                        <a:pt x="447" y="170"/>
                      </a:lnTo>
                      <a:lnTo>
                        <a:pt x="443" y="177"/>
                      </a:lnTo>
                      <a:lnTo>
                        <a:pt x="473" y="181"/>
                      </a:lnTo>
                      <a:lnTo>
                        <a:pt x="475" y="181"/>
                      </a:lnTo>
                      <a:lnTo>
                        <a:pt x="475" y="182"/>
                      </a:lnTo>
                      <a:lnTo>
                        <a:pt x="486" y="200"/>
                      </a:lnTo>
                      <a:lnTo>
                        <a:pt x="487" y="202"/>
                      </a:lnTo>
                      <a:lnTo>
                        <a:pt x="487" y="203"/>
                      </a:lnTo>
                      <a:lnTo>
                        <a:pt x="476" y="231"/>
                      </a:lnTo>
                      <a:lnTo>
                        <a:pt x="474" y="256"/>
                      </a:lnTo>
                      <a:lnTo>
                        <a:pt x="487" y="279"/>
                      </a:lnTo>
                      <a:lnTo>
                        <a:pt x="489" y="280"/>
                      </a:lnTo>
                      <a:lnTo>
                        <a:pt x="487" y="282"/>
                      </a:lnTo>
                      <a:lnTo>
                        <a:pt x="474" y="307"/>
                      </a:lnTo>
                      <a:lnTo>
                        <a:pt x="472" y="311"/>
                      </a:lnTo>
                      <a:lnTo>
                        <a:pt x="464" y="303"/>
                      </a:lnTo>
                      <a:lnTo>
                        <a:pt x="451" y="307"/>
                      </a:lnTo>
                      <a:lnTo>
                        <a:pt x="451" y="330"/>
                      </a:lnTo>
                      <a:lnTo>
                        <a:pt x="429" y="330"/>
                      </a:lnTo>
                      <a:lnTo>
                        <a:pt x="421" y="346"/>
                      </a:lnTo>
                      <a:lnTo>
                        <a:pt x="420" y="348"/>
                      </a:lnTo>
                      <a:lnTo>
                        <a:pt x="417" y="347"/>
                      </a:lnTo>
                      <a:lnTo>
                        <a:pt x="400" y="337"/>
                      </a:lnTo>
                      <a:lnTo>
                        <a:pt x="388" y="343"/>
                      </a:lnTo>
                      <a:lnTo>
                        <a:pt x="383" y="361"/>
                      </a:lnTo>
                      <a:lnTo>
                        <a:pt x="382" y="361"/>
                      </a:lnTo>
                      <a:lnTo>
                        <a:pt x="381" y="363"/>
                      </a:lnTo>
                      <a:lnTo>
                        <a:pt x="357" y="376"/>
                      </a:lnTo>
                      <a:lnTo>
                        <a:pt x="354" y="377"/>
                      </a:lnTo>
                      <a:lnTo>
                        <a:pt x="354" y="376"/>
                      </a:lnTo>
                      <a:lnTo>
                        <a:pt x="343" y="366"/>
                      </a:lnTo>
                      <a:lnTo>
                        <a:pt x="322" y="364"/>
                      </a:lnTo>
                      <a:lnTo>
                        <a:pt x="319" y="361"/>
                      </a:lnTo>
                      <a:lnTo>
                        <a:pt x="309" y="343"/>
                      </a:lnTo>
                      <a:lnTo>
                        <a:pt x="293" y="353"/>
                      </a:lnTo>
                      <a:lnTo>
                        <a:pt x="288" y="369"/>
                      </a:lnTo>
                      <a:lnTo>
                        <a:pt x="285" y="371"/>
                      </a:lnTo>
                      <a:lnTo>
                        <a:pt x="260" y="377"/>
                      </a:lnTo>
                      <a:lnTo>
                        <a:pt x="244" y="392"/>
                      </a:lnTo>
                      <a:lnTo>
                        <a:pt x="243" y="392"/>
                      </a:lnTo>
                      <a:lnTo>
                        <a:pt x="243" y="393"/>
                      </a:lnTo>
                      <a:lnTo>
                        <a:pt x="230" y="398"/>
                      </a:lnTo>
                      <a:lnTo>
                        <a:pt x="228" y="407"/>
                      </a:lnTo>
                      <a:lnTo>
                        <a:pt x="227" y="407"/>
                      </a:lnTo>
                      <a:lnTo>
                        <a:pt x="227" y="409"/>
                      </a:lnTo>
                      <a:lnTo>
                        <a:pt x="213" y="423"/>
                      </a:lnTo>
                      <a:lnTo>
                        <a:pt x="211" y="423"/>
                      </a:lnTo>
                      <a:lnTo>
                        <a:pt x="182" y="420"/>
                      </a:lnTo>
                      <a:lnTo>
                        <a:pt x="181" y="418"/>
                      </a:lnTo>
                      <a:lnTo>
                        <a:pt x="153" y="401"/>
                      </a:lnTo>
                      <a:lnTo>
                        <a:pt x="135" y="403"/>
                      </a:lnTo>
                      <a:lnTo>
                        <a:pt x="107" y="428"/>
                      </a:lnTo>
                      <a:lnTo>
                        <a:pt x="106" y="428"/>
                      </a:lnTo>
                      <a:lnTo>
                        <a:pt x="105" y="429"/>
                      </a:lnTo>
                      <a:lnTo>
                        <a:pt x="78" y="430"/>
                      </a:lnTo>
                      <a:lnTo>
                        <a:pt x="72" y="430"/>
                      </a:lnTo>
                      <a:lnTo>
                        <a:pt x="76" y="426"/>
                      </a:lnTo>
                      <a:lnTo>
                        <a:pt x="95" y="399"/>
                      </a:lnTo>
                      <a:lnTo>
                        <a:pt x="94" y="375"/>
                      </a:lnTo>
                      <a:lnTo>
                        <a:pt x="75" y="365"/>
                      </a:lnTo>
                      <a:lnTo>
                        <a:pt x="75" y="364"/>
                      </a:lnTo>
                      <a:lnTo>
                        <a:pt x="73" y="363"/>
                      </a:lnTo>
                      <a:lnTo>
                        <a:pt x="61" y="338"/>
                      </a:lnTo>
                      <a:lnTo>
                        <a:pt x="60" y="337"/>
                      </a:lnTo>
                      <a:lnTo>
                        <a:pt x="61" y="336"/>
                      </a:lnTo>
                      <a:lnTo>
                        <a:pt x="87" y="273"/>
                      </a:lnTo>
                      <a:lnTo>
                        <a:pt x="71" y="253"/>
                      </a:lnTo>
                      <a:lnTo>
                        <a:pt x="61" y="255"/>
                      </a:lnTo>
                      <a:lnTo>
                        <a:pt x="40" y="265"/>
                      </a:lnTo>
                      <a:lnTo>
                        <a:pt x="38" y="265"/>
                      </a:lnTo>
                      <a:lnTo>
                        <a:pt x="17" y="259"/>
                      </a:lnTo>
                      <a:lnTo>
                        <a:pt x="14" y="257"/>
                      </a:lnTo>
                      <a:lnTo>
                        <a:pt x="14" y="255"/>
                      </a:lnTo>
                      <a:lnTo>
                        <a:pt x="12" y="228"/>
                      </a:lnTo>
                      <a:lnTo>
                        <a:pt x="1" y="214"/>
                      </a:lnTo>
                      <a:lnTo>
                        <a:pt x="0" y="211"/>
                      </a:lnTo>
                      <a:lnTo>
                        <a:pt x="1" y="210"/>
                      </a:lnTo>
                      <a:lnTo>
                        <a:pt x="30" y="177"/>
                      </a:lnTo>
                      <a:lnTo>
                        <a:pt x="32" y="175"/>
                      </a:lnTo>
                      <a:lnTo>
                        <a:pt x="35" y="176"/>
                      </a:lnTo>
                      <a:lnTo>
                        <a:pt x="48" y="186"/>
                      </a:lnTo>
                      <a:lnTo>
                        <a:pt x="58" y="175"/>
                      </a:lnTo>
                      <a:lnTo>
                        <a:pt x="60" y="171"/>
                      </a:lnTo>
                      <a:lnTo>
                        <a:pt x="63" y="175"/>
                      </a:lnTo>
                      <a:lnTo>
                        <a:pt x="69" y="182"/>
                      </a:lnTo>
                      <a:lnTo>
                        <a:pt x="105" y="182"/>
                      </a:lnTo>
                      <a:lnTo>
                        <a:pt x="127" y="176"/>
                      </a:lnTo>
                      <a:lnTo>
                        <a:pt x="135" y="145"/>
                      </a:lnTo>
                      <a:lnTo>
                        <a:pt x="135" y="141"/>
                      </a:lnTo>
                      <a:lnTo>
                        <a:pt x="139" y="142"/>
                      </a:lnTo>
                      <a:lnTo>
                        <a:pt x="170" y="147"/>
                      </a:lnTo>
                      <a:lnTo>
                        <a:pt x="219" y="134"/>
                      </a:lnTo>
                      <a:lnTo>
                        <a:pt x="210" y="107"/>
                      </a:lnTo>
                      <a:lnTo>
                        <a:pt x="196" y="107"/>
                      </a:lnTo>
                      <a:lnTo>
                        <a:pt x="168" y="95"/>
                      </a:lnTo>
                      <a:lnTo>
                        <a:pt x="167" y="94"/>
                      </a:lnTo>
                      <a:lnTo>
                        <a:pt x="167" y="92"/>
                      </a:lnTo>
                      <a:lnTo>
                        <a:pt x="164" y="69"/>
                      </a:lnTo>
                      <a:lnTo>
                        <a:pt x="163" y="67"/>
                      </a:lnTo>
                      <a:lnTo>
                        <a:pt x="165" y="66"/>
                      </a:lnTo>
                      <a:lnTo>
                        <a:pt x="193" y="47"/>
                      </a:lnTo>
                      <a:lnTo>
                        <a:pt x="194" y="46"/>
                      </a:lnTo>
                      <a:lnTo>
                        <a:pt x="197" y="47"/>
                      </a:lnTo>
                      <a:lnTo>
                        <a:pt x="228" y="69"/>
                      </a:lnTo>
                      <a:lnTo>
                        <a:pt x="260" y="73"/>
                      </a:lnTo>
                      <a:lnTo>
                        <a:pt x="254" y="52"/>
                      </a:lnTo>
                      <a:lnTo>
                        <a:pt x="253" y="48"/>
                      </a:lnTo>
                      <a:lnTo>
                        <a:pt x="256" y="48"/>
                      </a:lnTo>
                      <a:lnTo>
                        <a:pt x="284" y="41"/>
                      </a:lnTo>
                      <a:lnTo>
                        <a:pt x="302" y="33"/>
                      </a:lnTo>
                      <a:lnTo>
                        <a:pt x="296" y="14"/>
                      </a:lnTo>
                      <a:lnTo>
                        <a:pt x="295" y="12"/>
                      </a:lnTo>
                      <a:lnTo>
                        <a:pt x="297" y="10"/>
                      </a:lnTo>
                      <a:lnTo>
                        <a:pt x="308" y="1"/>
                      </a:lnTo>
                      <a:lnTo>
                        <a:pt x="30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8" name="Freeform 102"/>
                <p:cNvSpPr>
                  <a:spLocks noEditPoints="1"/>
                </p:cNvSpPr>
                <p:nvPr/>
              </p:nvSpPr>
              <p:spPr bwMode="auto">
                <a:xfrm>
                  <a:off x="4666483" y="4137736"/>
                  <a:ext cx="776288" cy="682625"/>
                </a:xfrm>
                <a:custGeom>
                  <a:avLst/>
                  <a:gdLst/>
                  <a:ahLst/>
                  <a:cxnLst>
                    <a:cxn ang="0">
                      <a:pos x="307" y="38"/>
                    </a:cxn>
                    <a:cxn ang="0">
                      <a:pos x="263" y="79"/>
                    </a:cxn>
                    <a:cxn ang="0">
                      <a:pos x="173" y="90"/>
                    </a:cxn>
                    <a:cxn ang="0">
                      <a:pos x="226" y="138"/>
                    </a:cxn>
                    <a:cxn ang="0">
                      <a:pos x="133" y="180"/>
                    </a:cxn>
                    <a:cxn ang="0">
                      <a:pos x="60" y="181"/>
                    </a:cxn>
                    <a:cxn ang="0">
                      <a:pos x="7" y="213"/>
                    </a:cxn>
                    <a:cxn ang="0">
                      <a:pos x="59" y="249"/>
                    </a:cxn>
                    <a:cxn ang="0">
                      <a:pos x="93" y="271"/>
                    </a:cxn>
                    <a:cxn ang="0">
                      <a:pos x="98" y="369"/>
                    </a:cxn>
                    <a:cxn ang="0">
                      <a:pos x="100" y="403"/>
                    </a:cxn>
                    <a:cxn ang="0">
                      <a:pos x="153" y="395"/>
                    </a:cxn>
                    <a:cxn ang="0">
                      <a:pos x="222" y="405"/>
                    </a:cxn>
                    <a:cxn ang="0">
                      <a:pos x="257" y="371"/>
                    </a:cxn>
                    <a:cxn ang="0">
                      <a:pos x="288" y="349"/>
                    </a:cxn>
                    <a:cxn ang="0">
                      <a:pos x="346" y="360"/>
                    </a:cxn>
                    <a:cxn ang="0">
                      <a:pos x="383" y="340"/>
                    </a:cxn>
                    <a:cxn ang="0">
                      <a:pos x="426" y="325"/>
                    </a:cxn>
                    <a:cxn ang="0">
                      <a:pos x="466" y="296"/>
                    </a:cxn>
                    <a:cxn ang="0">
                      <a:pos x="468" y="259"/>
                    </a:cxn>
                    <a:cxn ang="0">
                      <a:pos x="480" y="203"/>
                    </a:cxn>
                    <a:cxn ang="0">
                      <a:pos x="443" y="167"/>
                    </a:cxn>
                    <a:cxn ang="0">
                      <a:pos x="417" y="94"/>
                    </a:cxn>
                    <a:cxn ang="0">
                      <a:pos x="374" y="49"/>
                    </a:cxn>
                    <a:cxn ang="0">
                      <a:pos x="311" y="7"/>
                    </a:cxn>
                    <a:cxn ang="0">
                      <a:pos x="370" y="9"/>
                    </a:cxn>
                    <a:cxn ang="0">
                      <a:pos x="392" y="52"/>
                    </a:cxn>
                    <a:cxn ang="0">
                      <a:pos x="466" y="115"/>
                    </a:cxn>
                    <a:cxn ang="0">
                      <a:pos x="443" y="177"/>
                    </a:cxn>
                    <a:cxn ang="0">
                      <a:pos x="487" y="202"/>
                    </a:cxn>
                    <a:cxn ang="0">
                      <a:pos x="489" y="280"/>
                    </a:cxn>
                    <a:cxn ang="0">
                      <a:pos x="451" y="307"/>
                    </a:cxn>
                    <a:cxn ang="0">
                      <a:pos x="417" y="347"/>
                    </a:cxn>
                    <a:cxn ang="0">
                      <a:pos x="381" y="363"/>
                    </a:cxn>
                    <a:cxn ang="0">
                      <a:pos x="322" y="364"/>
                    </a:cxn>
                    <a:cxn ang="0">
                      <a:pos x="285" y="371"/>
                    </a:cxn>
                    <a:cxn ang="0">
                      <a:pos x="230" y="398"/>
                    </a:cxn>
                    <a:cxn ang="0">
                      <a:pos x="211" y="423"/>
                    </a:cxn>
                    <a:cxn ang="0">
                      <a:pos x="107" y="428"/>
                    </a:cxn>
                    <a:cxn ang="0">
                      <a:pos x="76" y="426"/>
                    </a:cxn>
                    <a:cxn ang="0">
                      <a:pos x="73" y="363"/>
                    </a:cxn>
                    <a:cxn ang="0">
                      <a:pos x="71" y="253"/>
                    </a:cxn>
                    <a:cxn ang="0">
                      <a:pos x="14" y="257"/>
                    </a:cxn>
                    <a:cxn ang="0">
                      <a:pos x="1" y="210"/>
                    </a:cxn>
                    <a:cxn ang="0">
                      <a:pos x="58" y="175"/>
                    </a:cxn>
                    <a:cxn ang="0">
                      <a:pos x="127" y="176"/>
                    </a:cxn>
                    <a:cxn ang="0">
                      <a:pos x="219" y="134"/>
                    </a:cxn>
                    <a:cxn ang="0">
                      <a:pos x="167" y="92"/>
                    </a:cxn>
                    <a:cxn ang="0">
                      <a:pos x="194" y="46"/>
                    </a:cxn>
                    <a:cxn ang="0">
                      <a:pos x="253" y="48"/>
                    </a:cxn>
                    <a:cxn ang="0">
                      <a:pos x="295" y="12"/>
                    </a:cxn>
                  </a:cxnLst>
                  <a:rect l="0" t="0" r="r" b="b"/>
                  <a:pathLst>
                    <a:path w="489" h="430">
                      <a:moveTo>
                        <a:pt x="311" y="7"/>
                      </a:moveTo>
                      <a:lnTo>
                        <a:pt x="302" y="14"/>
                      </a:lnTo>
                      <a:lnTo>
                        <a:pt x="309" y="35"/>
                      </a:lnTo>
                      <a:lnTo>
                        <a:pt x="309" y="37"/>
                      </a:lnTo>
                      <a:lnTo>
                        <a:pt x="307" y="38"/>
                      </a:lnTo>
                      <a:lnTo>
                        <a:pt x="286" y="47"/>
                      </a:lnTo>
                      <a:lnTo>
                        <a:pt x="261" y="53"/>
                      </a:lnTo>
                      <a:lnTo>
                        <a:pt x="267" y="76"/>
                      </a:lnTo>
                      <a:lnTo>
                        <a:pt x="268" y="79"/>
                      </a:lnTo>
                      <a:lnTo>
                        <a:pt x="263" y="79"/>
                      </a:lnTo>
                      <a:lnTo>
                        <a:pt x="226" y="75"/>
                      </a:lnTo>
                      <a:lnTo>
                        <a:pt x="225" y="73"/>
                      </a:lnTo>
                      <a:lnTo>
                        <a:pt x="196" y="53"/>
                      </a:lnTo>
                      <a:lnTo>
                        <a:pt x="170" y="70"/>
                      </a:lnTo>
                      <a:lnTo>
                        <a:pt x="173" y="90"/>
                      </a:lnTo>
                      <a:lnTo>
                        <a:pt x="198" y="101"/>
                      </a:lnTo>
                      <a:lnTo>
                        <a:pt x="214" y="101"/>
                      </a:lnTo>
                      <a:lnTo>
                        <a:pt x="215" y="104"/>
                      </a:lnTo>
                      <a:lnTo>
                        <a:pt x="226" y="135"/>
                      </a:lnTo>
                      <a:lnTo>
                        <a:pt x="226" y="138"/>
                      </a:lnTo>
                      <a:lnTo>
                        <a:pt x="224" y="139"/>
                      </a:lnTo>
                      <a:lnTo>
                        <a:pt x="171" y="153"/>
                      </a:lnTo>
                      <a:lnTo>
                        <a:pt x="170" y="153"/>
                      </a:lnTo>
                      <a:lnTo>
                        <a:pt x="140" y="148"/>
                      </a:lnTo>
                      <a:lnTo>
                        <a:pt x="133" y="180"/>
                      </a:lnTo>
                      <a:lnTo>
                        <a:pt x="130" y="182"/>
                      </a:lnTo>
                      <a:lnTo>
                        <a:pt x="106" y="188"/>
                      </a:lnTo>
                      <a:lnTo>
                        <a:pt x="66" y="188"/>
                      </a:lnTo>
                      <a:lnTo>
                        <a:pt x="65" y="187"/>
                      </a:lnTo>
                      <a:lnTo>
                        <a:pt x="60" y="181"/>
                      </a:lnTo>
                      <a:lnTo>
                        <a:pt x="50" y="192"/>
                      </a:lnTo>
                      <a:lnTo>
                        <a:pt x="48" y="193"/>
                      </a:lnTo>
                      <a:lnTo>
                        <a:pt x="47" y="192"/>
                      </a:lnTo>
                      <a:lnTo>
                        <a:pt x="34" y="182"/>
                      </a:lnTo>
                      <a:lnTo>
                        <a:pt x="7" y="213"/>
                      </a:lnTo>
                      <a:lnTo>
                        <a:pt x="17" y="225"/>
                      </a:lnTo>
                      <a:lnTo>
                        <a:pt x="18" y="226"/>
                      </a:lnTo>
                      <a:lnTo>
                        <a:pt x="20" y="254"/>
                      </a:lnTo>
                      <a:lnTo>
                        <a:pt x="38" y="259"/>
                      </a:lnTo>
                      <a:lnTo>
                        <a:pt x="59" y="249"/>
                      </a:lnTo>
                      <a:lnTo>
                        <a:pt x="60" y="249"/>
                      </a:lnTo>
                      <a:lnTo>
                        <a:pt x="72" y="245"/>
                      </a:lnTo>
                      <a:lnTo>
                        <a:pt x="73" y="244"/>
                      </a:lnTo>
                      <a:lnTo>
                        <a:pt x="75" y="246"/>
                      </a:lnTo>
                      <a:lnTo>
                        <a:pt x="93" y="271"/>
                      </a:lnTo>
                      <a:lnTo>
                        <a:pt x="94" y="272"/>
                      </a:lnTo>
                      <a:lnTo>
                        <a:pt x="94" y="273"/>
                      </a:lnTo>
                      <a:lnTo>
                        <a:pt x="67" y="338"/>
                      </a:lnTo>
                      <a:lnTo>
                        <a:pt x="78" y="359"/>
                      </a:lnTo>
                      <a:lnTo>
                        <a:pt x="98" y="369"/>
                      </a:lnTo>
                      <a:lnTo>
                        <a:pt x="99" y="369"/>
                      </a:lnTo>
                      <a:lnTo>
                        <a:pt x="100" y="371"/>
                      </a:lnTo>
                      <a:lnTo>
                        <a:pt x="101" y="400"/>
                      </a:lnTo>
                      <a:lnTo>
                        <a:pt x="101" y="401"/>
                      </a:lnTo>
                      <a:lnTo>
                        <a:pt x="100" y="403"/>
                      </a:lnTo>
                      <a:lnTo>
                        <a:pt x="84" y="424"/>
                      </a:lnTo>
                      <a:lnTo>
                        <a:pt x="104" y="423"/>
                      </a:lnTo>
                      <a:lnTo>
                        <a:pt x="133" y="397"/>
                      </a:lnTo>
                      <a:lnTo>
                        <a:pt x="134" y="397"/>
                      </a:lnTo>
                      <a:lnTo>
                        <a:pt x="153" y="395"/>
                      </a:lnTo>
                      <a:lnTo>
                        <a:pt x="155" y="394"/>
                      </a:lnTo>
                      <a:lnTo>
                        <a:pt x="156" y="395"/>
                      </a:lnTo>
                      <a:lnTo>
                        <a:pt x="185" y="414"/>
                      </a:lnTo>
                      <a:lnTo>
                        <a:pt x="210" y="417"/>
                      </a:lnTo>
                      <a:lnTo>
                        <a:pt x="222" y="405"/>
                      </a:lnTo>
                      <a:lnTo>
                        <a:pt x="224" y="395"/>
                      </a:lnTo>
                      <a:lnTo>
                        <a:pt x="224" y="393"/>
                      </a:lnTo>
                      <a:lnTo>
                        <a:pt x="226" y="393"/>
                      </a:lnTo>
                      <a:lnTo>
                        <a:pt x="240" y="387"/>
                      </a:lnTo>
                      <a:lnTo>
                        <a:pt x="257" y="371"/>
                      </a:lnTo>
                      <a:lnTo>
                        <a:pt x="259" y="371"/>
                      </a:lnTo>
                      <a:lnTo>
                        <a:pt x="283" y="365"/>
                      </a:lnTo>
                      <a:lnTo>
                        <a:pt x="286" y="352"/>
                      </a:lnTo>
                      <a:lnTo>
                        <a:pt x="286" y="349"/>
                      </a:lnTo>
                      <a:lnTo>
                        <a:pt x="288" y="349"/>
                      </a:lnTo>
                      <a:lnTo>
                        <a:pt x="309" y="336"/>
                      </a:lnTo>
                      <a:lnTo>
                        <a:pt x="312" y="335"/>
                      </a:lnTo>
                      <a:lnTo>
                        <a:pt x="324" y="358"/>
                      </a:lnTo>
                      <a:lnTo>
                        <a:pt x="343" y="360"/>
                      </a:lnTo>
                      <a:lnTo>
                        <a:pt x="346" y="360"/>
                      </a:lnTo>
                      <a:lnTo>
                        <a:pt x="357" y="370"/>
                      </a:lnTo>
                      <a:lnTo>
                        <a:pt x="377" y="358"/>
                      </a:lnTo>
                      <a:lnTo>
                        <a:pt x="382" y="342"/>
                      </a:lnTo>
                      <a:lnTo>
                        <a:pt x="382" y="340"/>
                      </a:lnTo>
                      <a:lnTo>
                        <a:pt x="383" y="340"/>
                      </a:lnTo>
                      <a:lnTo>
                        <a:pt x="398" y="331"/>
                      </a:lnTo>
                      <a:lnTo>
                        <a:pt x="399" y="330"/>
                      </a:lnTo>
                      <a:lnTo>
                        <a:pt x="400" y="331"/>
                      </a:lnTo>
                      <a:lnTo>
                        <a:pt x="417" y="341"/>
                      </a:lnTo>
                      <a:lnTo>
                        <a:pt x="426" y="325"/>
                      </a:lnTo>
                      <a:lnTo>
                        <a:pt x="427" y="324"/>
                      </a:lnTo>
                      <a:lnTo>
                        <a:pt x="445" y="324"/>
                      </a:lnTo>
                      <a:lnTo>
                        <a:pt x="445" y="302"/>
                      </a:lnTo>
                      <a:lnTo>
                        <a:pt x="447" y="302"/>
                      </a:lnTo>
                      <a:lnTo>
                        <a:pt x="466" y="296"/>
                      </a:lnTo>
                      <a:lnTo>
                        <a:pt x="467" y="295"/>
                      </a:lnTo>
                      <a:lnTo>
                        <a:pt x="468" y="297"/>
                      </a:lnTo>
                      <a:lnTo>
                        <a:pt x="472" y="301"/>
                      </a:lnTo>
                      <a:lnTo>
                        <a:pt x="481" y="282"/>
                      </a:lnTo>
                      <a:lnTo>
                        <a:pt x="468" y="259"/>
                      </a:lnTo>
                      <a:lnTo>
                        <a:pt x="467" y="257"/>
                      </a:lnTo>
                      <a:lnTo>
                        <a:pt x="468" y="256"/>
                      </a:lnTo>
                      <a:lnTo>
                        <a:pt x="470" y="230"/>
                      </a:lnTo>
                      <a:lnTo>
                        <a:pt x="470" y="228"/>
                      </a:lnTo>
                      <a:lnTo>
                        <a:pt x="480" y="203"/>
                      </a:lnTo>
                      <a:lnTo>
                        <a:pt x="472" y="187"/>
                      </a:lnTo>
                      <a:lnTo>
                        <a:pt x="438" y="184"/>
                      </a:lnTo>
                      <a:lnTo>
                        <a:pt x="438" y="181"/>
                      </a:lnTo>
                      <a:lnTo>
                        <a:pt x="435" y="179"/>
                      </a:lnTo>
                      <a:lnTo>
                        <a:pt x="443" y="167"/>
                      </a:lnTo>
                      <a:lnTo>
                        <a:pt x="444" y="165"/>
                      </a:lnTo>
                      <a:lnTo>
                        <a:pt x="469" y="151"/>
                      </a:lnTo>
                      <a:lnTo>
                        <a:pt x="450" y="81"/>
                      </a:lnTo>
                      <a:lnTo>
                        <a:pt x="420" y="94"/>
                      </a:lnTo>
                      <a:lnTo>
                        <a:pt x="417" y="94"/>
                      </a:lnTo>
                      <a:lnTo>
                        <a:pt x="416" y="93"/>
                      </a:lnTo>
                      <a:lnTo>
                        <a:pt x="387" y="55"/>
                      </a:lnTo>
                      <a:lnTo>
                        <a:pt x="376" y="52"/>
                      </a:lnTo>
                      <a:lnTo>
                        <a:pt x="374" y="50"/>
                      </a:lnTo>
                      <a:lnTo>
                        <a:pt x="374" y="49"/>
                      </a:lnTo>
                      <a:lnTo>
                        <a:pt x="366" y="18"/>
                      </a:lnTo>
                      <a:lnTo>
                        <a:pt x="337" y="26"/>
                      </a:lnTo>
                      <a:lnTo>
                        <a:pt x="336" y="26"/>
                      </a:lnTo>
                      <a:lnTo>
                        <a:pt x="335" y="25"/>
                      </a:lnTo>
                      <a:lnTo>
                        <a:pt x="311" y="7"/>
                      </a:lnTo>
                      <a:close/>
                      <a:moveTo>
                        <a:pt x="309" y="0"/>
                      </a:moveTo>
                      <a:lnTo>
                        <a:pt x="312" y="1"/>
                      </a:lnTo>
                      <a:lnTo>
                        <a:pt x="337" y="20"/>
                      </a:lnTo>
                      <a:lnTo>
                        <a:pt x="368" y="10"/>
                      </a:lnTo>
                      <a:lnTo>
                        <a:pt x="370" y="9"/>
                      </a:lnTo>
                      <a:lnTo>
                        <a:pt x="371" y="13"/>
                      </a:lnTo>
                      <a:lnTo>
                        <a:pt x="380" y="47"/>
                      </a:lnTo>
                      <a:lnTo>
                        <a:pt x="391" y="50"/>
                      </a:lnTo>
                      <a:lnTo>
                        <a:pt x="392" y="50"/>
                      </a:lnTo>
                      <a:lnTo>
                        <a:pt x="392" y="52"/>
                      </a:lnTo>
                      <a:lnTo>
                        <a:pt x="420" y="87"/>
                      </a:lnTo>
                      <a:lnTo>
                        <a:pt x="450" y="73"/>
                      </a:lnTo>
                      <a:lnTo>
                        <a:pt x="453" y="71"/>
                      </a:lnTo>
                      <a:lnTo>
                        <a:pt x="455" y="76"/>
                      </a:lnTo>
                      <a:lnTo>
                        <a:pt x="466" y="115"/>
                      </a:lnTo>
                      <a:lnTo>
                        <a:pt x="476" y="152"/>
                      </a:lnTo>
                      <a:lnTo>
                        <a:pt x="476" y="153"/>
                      </a:lnTo>
                      <a:lnTo>
                        <a:pt x="474" y="154"/>
                      </a:lnTo>
                      <a:lnTo>
                        <a:pt x="447" y="170"/>
                      </a:lnTo>
                      <a:lnTo>
                        <a:pt x="443" y="177"/>
                      </a:lnTo>
                      <a:lnTo>
                        <a:pt x="473" y="181"/>
                      </a:lnTo>
                      <a:lnTo>
                        <a:pt x="475" y="181"/>
                      </a:lnTo>
                      <a:lnTo>
                        <a:pt x="475" y="182"/>
                      </a:lnTo>
                      <a:lnTo>
                        <a:pt x="486" y="200"/>
                      </a:lnTo>
                      <a:lnTo>
                        <a:pt x="487" y="202"/>
                      </a:lnTo>
                      <a:lnTo>
                        <a:pt x="487" y="203"/>
                      </a:lnTo>
                      <a:lnTo>
                        <a:pt x="476" y="231"/>
                      </a:lnTo>
                      <a:lnTo>
                        <a:pt x="474" y="256"/>
                      </a:lnTo>
                      <a:lnTo>
                        <a:pt x="487" y="279"/>
                      </a:lnTo>
                      <a:lnTo>
                        <a:pt x="489" y="280"/>
                      </a:lnTo>
                      <a:lnTo>
                        <a:pt x="487" y="282"/>
                      </a:lnTo>
                      <a:lnTo>
                        <a:pt x="474" y="307"/>
                      </a:lnTo>
                      <a:lnTo>
                        <a:pt x="472" y="311"/>
                      </a:lnTo>
                      <a:lnTo>
                        <a:pt x="464" y="303"/>
                      </a:lnTo>
                      <a:lnTo>
                        <a:pt x="451" y="307"/>
                      </a:lnTo>
                      <a:lnTo>
                        <a:pt x="451" y="330"/>
                      </a:lnTo>
                      <a:lnTo>
                        <a:pt x="429" y="330"/>
                      </a:lnTo>
                      <a:lnTo>
                        <a:pt x="421" y="346"/>
                      </a:lnTo>
                      <a:lnTo>
                        <a:pt x="420" y="348"/>
                      </a:lnTo>
                      <a:lnTo>
                        <a:pt x="417" y="347"/>
                      </a:lnTo>
                      <a:lnTo>
                        <a:pt x="400" y="337"/>
                      </a:lnTo>
                      <a:lnTo>
                        <a:pt x="388" y="343"/>
                      </a:lnTo>
                      <a:lnTo>
                        <a:pt x="383" y="361"/>
                      </a:lnTo>
                      <a:lnTo>
                        <a:pt x="382" y="361"/>
                      </a:lnTo>
                      <a:lnTo>
                        <a:pt x="381" y="363"/>
                      </a:lnTo>
                      <a:lnTo>
                        <a:pt x="357" y="376"/>
                      </a:lnTo>
                      <a:lnTo>
                        <a:pt x="354" y="377"/>
                      </a:lnTo>
                      <a:lnTo>
                        <a:pt x="354" y="376"/>
                      </a:lnTo>
                      <a:lnTo>
                        <a:pt x="343" y="366"/>
                      </a:lnTo>
                      <a:lnTo>
                        <a:pt x="322" y="364"/>
                      </a:lnTo>
                      <a:lnTo>
                        <a:pt x="319" y="361"/>
                      </a:lnTo>
                      <a:lnTo>
                        <a:pt x="309" y="343"/>
                      </a:lnTo>
                      <a:lnTo>
                        <a:pt x="293" y="353"/>
                      </a:lnTo>
                      <a:lnTo>
                        <a:pt x="288" y="369"/>
                      </a:lnTo>
                      <a:lnTo>
                        <a:pt x="285" y="371"/>
                      </a:lnTo>
                      <a:lnTo>
                        <a:pt x="260" y="377"/>
                      </a:lnTo>
                      <a:lnTo>
                        <a:pt x="244" y="392"/>
                      </a:lnTo>
                      <a:lnTo>
                        <a:pt x="243" y="392"/>
                      </a:lnTo>
                      <a:lnTo>
                        <a:pt x="243" y="393"/>
                      </a:lnTo>
                      <a:lnTo>
                        <a:pt x="230" y="398"/>
                      </a:lnTo>
                      <a:lnTo>
                        <a:pt x="228" y="407"/>
                      </a:lnTo>
                      <a:lnTo>
                        <a:pt x="227" y="407"/>
                      </a:lnTo>
                      <a:lnTo>
                        <a:pt x="227" y="409"/>
                      </a:lnTo>
                      <a:lnTo>
                        <a:pt x="213" y="423"/>
                      </a:lnTo>
                      <a:lnTo>
                        <a:pt x="211" y="423"/>
                      </a:lnTo>
                      <a:lnTo>
                        <a:pt x="182" y="420"/>
                      </a:lnTo>
                      <a:lnTo>
                        <a:pt x="181" y="418"/>
                      </a:lnTo>
                      <a:lnTo>
                        <a:pt x="153" y="401"/>
                      </a:lnTo>
                      <a:lnTo>
                        <a:pt x="135" y="403"/>
                      </a:lnTo>
                      <a:lnTo>
                        <a:pt x="107" y="428"/>
                      </a:lnTo>
                      <a:lnTo>
                        <a:pt x="106" y="428"/>
                      </a:lnTo>
                      <a:lnTo>
                        <a:pt x="105" y="429"/>
                      </a:lnTo>
                      <a:lnTo>
                        <a:pt x="78" y="430"/>
                      </a:lnTo>
                      <a:lnTo>
                        <a:pt x="72" y="430"/>
                      </a:lnTo>
                      <a:lnTo>
                        <a:pt x="76" y="426"/>
                      </a:lnTo>
                      <a:lnTo>
                        <a:pt x="95" y="399"/>
                      </a:lnTo>
                      <a:lnTo>
                        <a:pt x="94" y="375"/>
                      </a:lnTo>
                      <a:lnTo>
                        <a:pt x="75" y="365"/>
                      </a:lnTo>
                      <a:lnTo>
                        <a:pt x="75" y="364"/>
                      </a:lnTo>
                      <a:lnTo>
                        <a:pt x="73" y="363"/>
                      </a:lnTo>
                      <a:lnTo>
                        <a:pt x="61" y="338"/>
                      </a:lnTo>
                      <a:lnTo>
                        <a:pt x="60" y="337"/>
                      </a:lnTo>
                      <a:lnTo>
                        <a:pt x="61" y="336"/>
                      </a:lnTo>
                      <a:lnTo>
                        <a:pt x="87" y="273"/>
                      </a:lnTo>
                      <a:lnTo>
                        <a:pt x="71" y="253"/>
                      </a:lnTo>
                      <a:lnTo>
                        <a:pt x="61" y="255"/>
                      </a:lnTo>
                      <a:lnTo>
                        <a:pt x="40" y="265"/>
                      </a:lnTo>
                      <a:lnTo>
                        <a:pt x="38" y="265"/>
                      </a:lnTo>
                      <a:lnTo>
                        <a:pt x="17" y="259"/>
                      </a:lnTo>
                      <a:lnTo>
                        <a:pt x="14" y="257"/>
                      </a:lnTo>
                      <a:lnTo>
                        <a:pt x="14" y="255"/>
                      </a:lnTo>
                      <a:lnTo>
                        <a:pt x="12" y="228"/>
                      </a:lnTo>
                      <a:lnTo>
                        <a:pt x="1" y="214"/>
                      </a:lnTo>
                      <a:lnTo>
                        <a:pt x="0" y="211"/>
                      </a:lnTo>
                      <a:lnTo>
                        <a:pt x="1" y="210"/>
                      </a:lnTo>
                      <a:lnTo>
                        <a:pt x="30" y="177"/>
                      </a:lnTo>
                      <a:lnTo>
                        <a:pt x="32" y="175"/>
                      </a:lnTo>
                      <a:lnTo>
                        <a:pt x="35" y="176"/>
                      </a:lnTo>
                      <a:lnTo>
                        <a:pt x="48" y="186"/>
                      </a:lnTo>
                      <a:lnTo>
                        <a:pt x="58" y="175"/>
                      </a:lnTo>
                      <a:lnTo>
                        <a:pt x="60" y="171"/>
                      </a:lnTo>
                      <a:lnTo>
                        <a:pt x="63" y="175"/>
                      </a:lnTo>
                      <a:lnTo>
                        <a:pt x="69" y="182"/>
                      </a:lnTo>
                      <a:lnTo>
                        <a:pt x="105" y="182"/>
                      </a:lnTo>
                      <a:lnTo>
                        <a:pt x="127" y="176"/>
                      </a:lnTo>
                      <a:lnTo>
                        <a:pt x="135" y="145"/>
                      </a:lnTo>
                      <a:lnTo>
                        <a:pt x="135" y="141"/>
                      </a:lnTo>
                      <a:lnTo>
                        <a:pt x="139" y="142"/>
                      </a:lnTo>
                      <a:lnTo>
                        <a:pt x="170" y="147"/>
                      </a:lnTo>
                      <a:lnTo>
                        <a:pt x="219" y="134"/>
                      </a:lnTo>
                      <a:lnTo>
                        <a:pt x="210" y="107"/>
                      </a:lnTo>
                      <a:lnTo>
                        <a:pt x="196" y="107"/>
                      </a:lnTo>
                      <a:lnTo>
                        <a:pt x="168" y="95"/>
                      </a:lnTo>
                      <a:lnTo>
                        <a:pt x="167" y="94"/>
                      </a:lnTo>
                      <a:lnTo>
                        <a:pt x="167" y="92"/>
                      </a:lnTo>
                      <a:lnTo>
                        <a:pt x="164" y="69"/>
                      </a:lnTo>
                      <a:lnTo>
                        <a:pt x="163" y="67"/>
                      </a:lnTo>
                      <a:lnTo>
                        <a:pt x="165" y="66"/>
                      </a:lnTo>
                      <a:lnTo>
                        <a:pt x="193" y="47"/>
                      </a:lnTo>
                      <a:lnTo>
                        <a:pt x="194" y="46"/>
                      </a:lnTo>
                      <a:lnTo>
                        <a:pt x="197" y="47"/>
                      </a:lnTo>
                      <a:lnTo>
                        <a:pt x="228" y="69"/>
                      </a:lnTo>
                      <a:lnTo>
                        <a:pt x="260" y="73"/>
                      </a:lnTo>
                      <a:lnTo>
                        <a:pt x="254" y="52"/>
                      </a:lnTo>
                      <a:lnTo>
                        <a:pt x="253" y="48"/>
                      </a:lnTo>
                      <a:lnTo>
                        <a:pt x="256" y="48"/>
                      </a:lnTo>
                      <a:lnTo>
                        <a:pt x="284" y="41"/>
                      </a:lnTo>
                      <a:lnTo>
                        <a:pt x="302" y="33"/>
                      </a:lnTo>
                      <a:lnTo>
                        <a:pt x="296" y="14"/>
                      </a:lnTo>
                      <a:lnTo>
                        <a:pt x="295" y="12"/>
                      </a:lnTo>
                      <a:lnTo>
                        <a:pt x="297" y="10"/>
                      </a:lnTo>
                      <a:lnTo>
                        <a:pt x="308" y="1"/>
                      </a:lnTo>
                      <a:lnTo>
                        <a:pt x="30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39" name="Freeform 103"/>
                <p:cNvSpPr>
                  <a:spLocks/>
                </p:cNvSpPr>
                <p:nvPr/>
              </p:nvSpPr>
              <p:spPr bwMode="auto">
                <a:xfrm>
                  <a:off x="5361808" y="3982161"/>
                  <a:ext cx="679450" cy="776288"/>
                </a:xfrm>
                <a:custGeom>
                  <a:avLst/>
                  <a:gdLst/>
                  <a:ahLst/>
                  <a:cxnLst>
                    <a:cxn ang="0">
                      <a:pos x="134" y="0"/>
                    </a:cxn>
                    <a:cxn ang="0">
                      <a:pos x="180" y="14"/>
                    </a:cxn>
                    <a:cxn ang="0">
                      <a:pos x="219" y="16"/>
                    </a:cxn>
                    <a:cxn ang="0">
                      <a:pos x="249" y="37"/>
                    </a:cxn>
                    <a:cxn ang="0">
                      <a:pos x="282" y="19"/>
                    </a:cxn>
                    <a:cxn ang="0">
                      <a:pos x="299" y="21"/>
                    </a:cxn>
                    <a:cxn ang="0">
                      <a:pos x="301" y="39"/>
                    </a:cxn>
                    <a:cxn ang="0">
                      <a:pos x="340" y="13"/>
                    </a:cxn>
                    <a:cxn ang="0">
                      <a:pos x="357" y="31"/>
                    </a:cxn>
                    <a:cxn ang="0">
                      <a:pos x="353" y="59"/>
                    </a:cxn>
                    <a:cxn ang="0">
                      <a:pos x="379" y="67"/>
                    </a:cxn>
                    <a:cxn ang="0">
                      <a:pos x="397" y="94"/>
                    </a:cxn>
                    <a:cxn ang="0">
                      <a:pos x="408" y="134"/>
                    </a:cxn>
                    <a:cxn ang="0">
                      <a:pos x="393" y="159"/>
                    </a:cxn>
                    <a:cxn ang="0">
                      <a:pos x="376" y="171"/>
                    </a:cxn>
                    <a:cxn ang="0">
                      <a:pos x="364" y="209"/>
                    </a:cxn>
                    <a:cxn ang="0">
                      <a:pos x="392" y="237"/>
                    </a:cxn>
                    <a:cxn ang="0">
                      <a:pos x="397" y="283"/>
                    </a:cxn>
                    <a:cxn ang="0">
                      <a:pos x="419" y="296"/>
                    </a:cxn>
                    <a:cxn ang="0">
                      <a:pos x="428" y="334"/>
                    </a:cxn>
                    <a:cxn ang="0">
                      <a:pos x="412" y="366"/>
                    </a:cxn>
                    <a:cxn ang="0">
                      <a:pos x="415" y="398"/>
                    </a:cxn>
                    <a:cxn ang="0">
                      <a:pos x="385" y="413"/>
                    </a:cxn>
                    <a:cxn ang="0">
                      <a:pos x="358" y="398"/>
                    </a:cxn>
                    <a:cxn ang="0">
                      <a:pos x="305" y="434"/>
                    </a:cxn>
                    <a:cxn ang="0">
                      <a:pos x="276" y="439"/>
                    </a:cxn>
                    <a:cxn ang="0">
                      <a:pos x="276" y="469"/>
                    </a:cxn>
                    <a:cxn ang="0">
                      <a:pos x="261" y="476"/>
                    </a:cxn>
                    <a:cxn ang="0">
                      <a:pos x="243" y="476"/>
                    </a:cxn>
                    <a:cxn ang="0">
                      <a:pos x="222" y="489"/>
                    </a:cxn>
                    <a:cxn ang="0">
                      <a:pos x="222" y="464"/>
                    </a:cxn>
                    <a:cxn ang="0">
                      <a:pos x="214" y="451"/>
                    </a:cxn>
                    <a:cxn ang="0">
                      <a:pos x="178" y="452"/>
                    </a:cxn>
                    <a:cxn ang="0">
                      <a:pos x="204" y="418"/>
                    </a:cxn>
                    <a:cxn ang="0">
                      <a:pos x="207" y="387"/>
                    </a:cxn>
                    <a:cxn ang="0">
                      <a:pos x="192" y="376"/>
                    </a:cxn>
                    <a:cxn ang="0">
                      <a:pos x="192" y="344"/>
                    </a:cxn>
                    <a:cxn ang="0">
                      <a:pos x="175" y="338"/>
                    </a:cxn>
                    <a:cxn ang="0">
                      <a:pos x="158" y="348"/>
                    </a:cxn>
                    <a:cxn ang="0">
                      <a:pos x="135" y="342"/>
                    </a:cxn>
                    <a:cxn ang="0">
                      <a:pos x="114" y="372"/>
                    </a:cxn>
                    <a:cxn ang="0">
                      <a:pos x="101" y="358"/>
                    </a:cxn>
                    <a:cxn ang="0">
                      <a:pos x="87" y="355"/>
                    </a:cxn>
                    <a:cxn ang="0">
                      <a:pos x="78" y="380"/>
                    </a:cxn>
                    <a:cxn ang="0">
                      <a:pos x="47" y="377"/>
                    </a:cxn>
                    <a:cxn ang="0">
                      <a:pos x="32" y="355"/>
                    </a:cxn>
                    <a:cxn ang="0">
                      <a:pos x="35" y="326"/>
                    </a:cxn>
                    <a:cxn ang="0">
                      <a:pos x="46" y="298"/>
                    </a:cxn>
                    <a:cxn ang="0">
                      <a:pos x="35" y="282"/>
                    </a:cxn>
                    <a:cxn ang="0">
                      <a:pos x="0" y="278"/>
                    </a:cxn>
                    <a:cxn ang="0">
                      <a:pos x="7" y="266"/>
                    </a:cxn>
                    <a:cxn ang="0">
                      <a:pos x="34" y="249"/>
                    </a:cxn>
                    <a:cxn ang="0">
                      <a:pos x="13" y="173"/>
                    </a:cxn>
                    <a:cxn ang="0">
                      <a:pos x="13" y="146"/>
                    </a:cxn>
                    <a:cxn ang="0">
                      <a:pos x="7" y="99"/>
                    </a:cxn>
                    <a:cxn ang="0">
                      <a:pos x="22" y="64"/>
                    </a:cxn>
                    <a:cxn ang="0">
                      <a:pos x="53" y="36"/>
                    </a:cxn>
                    <a:cxn ang="0">
                      <a:pos x="106" y="44"/>
                    </a:cxn>
                    <a:cxn ang="0">
                      <a:pos x="112" y="31"/>
                    </a:cxn>
                    <a:cxn ang="0">
                      <a:pos x="97" y="9"/>
                    </a:cxn>
                    <a:cxn ang="0">
                      <a:pos x="134" y="0"/>
                    </a:cxn>
                  </a:cxnLst>
                  <a:rect l="0" t="0" r="r" b="b"/>
                  <a:pathLst>
                    <a:path w="428" h="489">
                      <a:moveTo>
                        <a:pt x="134" y="0"/>
                      </a:moveTo>
                      <a:lnTo>
                        <a:pt x="180" y="14"/>
                      </a:lnTo>
                      <a:lnTo>
                        <a:pt x="219" y="16"/>
                      </a:lnTo>
                      <a:lnTo>
                        <a:pt x="249" y="37"/>
                      </a:lnTo>
                      <a:lnTo>
                        <a:pt x="282" y="19"/>
                      </a:lnTo>
                      <a:lnTo>
                        <a:pt x="299" y="21"/>
                      </a:lnTo>
                      <a:lnTo>
                        <a:pt x="301" y="39"/>
                      </a:lnTo>
                      <a:lnTo>
                        <a:pt x="340" y="13"/>
                      </a:lnTo>
                      <a:lnTo>
                        <a:pt x="357" y="31"/>
                      </a:lnTo>
                      <a:lnTo>
                        <a:pt x="353" y="59"/>
                      </a:lnTo>
                      <a:lnTo>
                        <a:pt x="379" y="67"/>
                      </a:lnTo>
                      <a:lnTo>
                        <a:pt x="397" y="94"/>
                      </a:lnTo>
                      <a:lnTo>
                        <a:pt x="408" y="134"/>
                      </a:lnTo>
                      <a:lnTo>
                        <a:pt x="393" y="159"/>
                      </a:lnTo>
                      <a:lnTo>
                        <a:pt x="376" y="171"/>
                      </a:lnTo>
                      <a:lnTo>
                        <a:pt x="364" y="209"/>
                      </a:lnTo>
                      <a:lnTo>
                        <a:pt x="392" y="237"/>
                      </a:lnTo>
                      <a:lnTo>
                        <a:pt x="397" y="283"/>
                      </a:lnTo>
                      <a:lnTo>
                        <a:pt x="419" y="296"/>
                      </a:lnTo>
                      <a:lnTo>
                        <a:pt x="428" y="334"/>
                      </a:lnTo>
                      <a:lnTo>
                        <a:pt x="412" y="366"/>
                      </a:lnTo>
                      <a:lnTo>
                        <a:pt x="415" y="398"/>
                      </a:lnTo>
                      <a:lnTo>
                        <a:pt x="385" y="413"/>
                      </a:lnTo>
                      <a:lnTo>
                        <a:pt x="358" y="398"/>
                      </a:lnTo>
                      <a:lnTo>
                        <a:pt x="305" y="434"/>
                      </a:lnTo>
                      <a:lnTo>
                        <a:pt x="276" y="439"/>
                      </a:lnTo>
                      <a:lnTo>
                        <a:pt x="276" y="469"/>
                      </a:lnTo>
                      <a:lnTo>
                        <a:pt x="261" y="476"/>
                      </a:lnTo>
                      <a:lnTo>
                        <a:pt x="243" y="476"/>
                      </a:lnTo>
                      <a:lnTo>
                        <a:pt x="222" y="489"/>
                      </a:lnTo>
                      <a:lnTo>
                        <a:pt x="222" y="464"/>
                      </a:lnTo>
                      <a:lnTo>
                        <a:pt x="214" y="451"/>
                      </a:lnTo>
                      <a:lnTo>
                        <a:pt x="178" y="452"/>
                      </a:lnTo>
                      <a:lnTo>
                        <a:pt x="204" y="418"/>
                      </a:lnTo>
                      <a:lnTo>
                        <a:pt x="207" y="387"/>
                      </a:lnTo>
                      <a:lnTo>
                        <a:pt x="192" y="376"/>
                      </a:lnTo>
                      <a:lnTo>
                        <a:pt x="192" y="344"/>
                      </a:lnTo>
                      <a:lnTo>
                        <a:pt x="175" y="338"/>
                      </a:lnTo>
                      <a:lnTo>
                        <a:pt x="158" y="348"/>
                      </a:lnTo>
                      <a:lnTo>
                        <a:pt x="135" y="342"/>
                      </a:lnTo>
                      <a:lnTo>
                        <a:pt x="114" y="372"/>
                      </a:lnTo>
                      <a:lnTo>
                        <a:pt x="101" y="358"/>
                      </a:lnTo>
                      <a:lnTo>
                        <a:pt x="87" y="355"/>
                      </a:lnTo>
                      <a:lnTo>
                        <a:pt x="78" y="380"/>
                      </a:lnTo>
                      <a:lnTo>
                        <a:pt x="47" y="377"/>
                      </a:lnTo>
                      <a:lnTo>
                        <a:pt x="32" y="355"/>
                      </a:lnTo>
                      <a:lnTo>
                        <a:pt x="35" y="326"/>
                      </a:lnTo>
                      <a:lnTo>
                        <a:pt x="46" y="298"/>
                      </a:lnTo>
                      <a:lnTo>
                        <a:pt x="35" y="282"/>
                      </a:lnTo>
                      <a:lnTo>
                        <a:pt x="0" y="278"/>
                      </a:lnTo>
                      <a:lnTo>
                        <a:pt x="7" y="266"/>
                      </a:lnTo>
                      <a:lnTo>
                        <a:pt x="34" y="249"/>
                      </a:lnTo>
                      <a:lnTo>
                        <a:pt x="13" y="173"/>
                      </a:lnTo>
                      <a:lnTo>
                        <a:pt x="13" y="146"/>
                      </a:lnTo>
                      <a:lnTo>
                        <a:pt x="7" y="99"/>
                      </a:lnTo>
                      <a:lnTo>
                        <a:pt x="22" y="64"/>
                      </a:lnTo>
                      <a:lnTo>
                        <a:pt x="53" y="36"/>
                      </a:lnTo>
                      <a:lnTo>
                        <a:pt x="106" y="44"/>
                      </a:lnTo>
                      <a:lnTo>
                        <a:pt x="112" y="31"/>
                      </a:lnTo>
                      <a:lnTo>
                        <a:pt x="97" y="9"/>
                      </a:lnTo>
                      <a:lnTo>
                        <a:pt x="13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0" name="Freeform 104"/>
                <p:cNvSpPr>
                  <a:spLocks noEditPoints="1"/>
                </p:cNvSpPr>
                <p:nvPr/>
              </p:nvSpPr>
              <p:spPr bwMode="auto">
                <a:xfrm>
                  <a:off x="5353870" y="3975811"/>
                  <a:ext cx="693738" cy="788988"/>
                </a:xfrm>
                <a:custGeom>
                  <a:avLst/>
                  <a:gdLst/>
                  <a:ahLst/>
                  <a:cxnLst>
                    <a:cxn ang="0">
                      <a:pos x="121" y="35"/>
                    </a:cxn>
                    <a:cxn ang="0">
                      <a:pos x="111" y="52"/>
                    </a:cxn>
                    <a:cxn ang="0">
                      <a:pos x="22" y="150"/>
                    </a:cxn>
                    <a:cxn ang="0">
                      <a:pos x="41" y="255"/>
                    </a:cxn>
                    <a:cxn ang="0">
                      <a:pos x="41" y="283"/>
                    </a:cxn>
                    <a:cxn ang="0">
                      <a:pos x="54" y="304"/>
                    </a:cxn>
                    <a:cxn ang="0">
                      <a:pos x="82" y="381"/>
                    </a:cxn>
                    <a:cxn ang="0">
                      <a:pos x="108" y="359"/>
                    </a:cxn>
                    <a:cxn ang="0">
                      <a:pos x="139" y="342"/>
                    </a:cxn>
                    <a:cxn ang="0">
                      <a:pos x="180" y="339"/>
                    </a:cxn>
                    <a:cxn ang="0">
                      <a:pos x="201" y="379"/>
                    </a:cxn>
                    <a:cxn ang="0">
                      <a:pos x="213" y="422"/>
                    </a:cxn>
                    <a:cxn ang="0">
                      <a:pos x="219" y="453"/>
                    </a:cxn>
                    <a:cxn ang="0">
                      <a:pos x="231" y="467"/>
                    </a:cxn>
                    <a:cxn ang="0">
                      <a:pos x="278" y="472"/>
                    </a:cxn>
                    <a:cxn ang="0">
                      <a:pos x="362" y="399"/>
                    </a:cxn>
                    <a:cxn ang="0">
                      <a:pos x="417" y="401"/>
                    </a:cxn>
                    <a:cxn ang="0">
                      <a:pos x="421" y="301"/>
                    </a:cxn>
                    <a:cxn ang="0">
                      <a:pos x="394" y="242"/>
                    </a:cxn>
                    <a:cxn ang="0">
                      <a:pos x="379" y="175"/>
                    </a:cxn>
                    <a:cxn ang="0">
                      <a:pos x="410" y="138"/>
                    </a:cxn>
                    <a:cxn ang="0">
                      <a:pos x="356" y="63"/>
                    </a:cxn>
                    <a:cxn ang="0">
                      <a:pos x="304" y="48"/>
                    </a:cxn>
                    <a:cxn ang="0">
                      <a:pos x="255" y="43"/>
                    </a:cxn>
                    <a:cxn ang="0">
                      <a:pos x="185" y="22"/>
                    </a:cxn>
                    <a:cxn ang="0">
                      <a:pos x="186" y="16"/>
                    </a:cxn>
                    <a:cxn ang="0">
                      <a:pos x="286" y="20"/>
                    </a:cxn>
                    <a:cxn ang="0">
                      <a:pos x="306" y="23"/>
                    </a:cxn>
                    <a:cxn ang="0">
                      <a:pos x="345" y="13"/>
                    </a:cxn>
                    <a:cxn ang="0">
                      <a:pos x="365" y="36"/>
                    </a:cxn>
                    <a:cxn ang="0">
                      <a:pos x="386" y="70"/>
                    </a:cxn>
                    <a:cxn ang="0">
                      <a:pos x="415" y="140"/>
                    </a:cxn>
                    <a:cxn ang="0">
                      <a:pos x="399" y="238"/>
                    </a:cxn>
                    <a:cxn ang="0">
                      <a:pos x="426" y="298"/>
                    </a:cxn>
                    <a:cxn ang="0">
                      <a:pos x="420" y="370"/>
                    </a:cxn>
                    <a:cxn ang="0">
                      <a:pos x="421" y="404"/>
                    </a:cxn>
                    <a:cxn ang="0">
                      <a:pos x="364" y="405"/>
                    </a:cxn>
                    <a:cxn ang="0">
                      <a:pos x="284" y="447"/>
                    </a:cxn>
                    <a:cxn ang="0">
                      <a:pos x="230" y="495"/>
                    </a:cxn>
                    <a:cxn ang="0">
                      <a:pos x="183" y="460"/>
                    </a:cxn>
                    <a:cxn ang="0">
                      <a:pos x="209" y="392"/>
                    </a:cxn>
                    <a:cxn ang="0">
                      <a:pos x="180" y="346"/>
                    </a:cxn>
                    <a:cxn ang="0">
                      <a:pos x="121" y="379"/>
                    </a:cxn>
                    <a:cxn ang="0">
                      <a:pos x="94" y="363"/>
                    </a:cxn>
                    <a:cxn ang="0">
                      <a:pos x="52" y="385"/>
                    </a:cxn>
                    <a:cxn ang="0">
                      <a:pos x="34" y="361"/>
                    </a:cxn>
                    <a:cxn ang="0">
                      <a:pos x="47" y="304"/>
                    </a:cxn>
                    <a:cxn ang="0">
                      <a:pos x="2" y="281"/>
                    </a:cxn>
                    <a:cxn ang="0">
                      <a:pos x="35" y="252"/>
                    </a:cxn>
                    <a:cxn ang="0">
                      <a:pos x="8" y="102"/>
                    </a:cxn>
                    <a:cxn ang="0">
                      <a:pos x="57" y="37"/>
                    </a:cxn>
                    <a:cxn ang="0">
                      <a:pos x="114" y="36"/>
                    </a:cxn>
                    <a:cxn ang="0">
                      <a:pos x="139" y="1"/>
                    </a:cxn>
                  </a:cxnLst>
                  <a:rect l="0" t="0" r="r" b="b"/>
                  <a:pathLst>
                    <a:path w="437" h="497">
                      <a:moveTo>
                        <a:pt x="139" y="7"/>
                      </a:moveTo>
                      <a:lnTo>
                        <a:pt x="106" y="16"/>
                      </a:lnTo>
                      <a:lnTo>
                        <a:pt x="120" y="34"/>
                      </a:lnTo>
                      <a:lnTo>
                        <a:pt x="121" y="35"/>
                      </a:lnTo>
                      <a:lnTo>
                        <a:pt x="121" y="36"/>
                      </a:lnTo>
                      <a:lnTo>
                        <a:pt x="115" y="50"/>
                      </a:lnTo>
                      <a:lnTo>
                        <a:pt x="114" y="52"/>
                      </a:lnTo>
                      <a:lnTo>
                        <a:pt x="111" y="52"/>
                      </a:lnTo>
                      <a:lnTo>
                        <a:pt x="59" y="43"/>
                      </a:lnTo>
                      <a:lnTo>
                        <a:pt x="30" y="69"/>
                      </a:lnTo>
                      <a:lnTo>
                        <a:pt x="16" y="104"/>
                      </a:lnTo>
                      <a:lnTo>
                        <a:pt x="22" y="150"/>
                      </a:lnTo>
                      <a:lnTo>
                        <a:pt x="22" y="177"/>
                      </a:lnTo>
                      <a:lnTo>
                        <a:pt x="42" y="253"/>
                      </a:lnTo>
                      <a:lnTo>
                        <a:pt x="42" y="254"/>
                      </a:lnTo>
                      <a:lnTo>
                        <a:pt x="41" y="255"/>
                      </a:lnTo>
                      <a:lnTo>
                        <a:pt x="14" y="272"/>
                      </a:lnTo>
                      <a:lnTo>
                        <a:pt x="10" y="279"/>
                      </a:lnTo>
                      <a:lnTo>
                        <a:pt x="40" y="283"/>
                      </a:lnTo>
                      <a:lnTo>
                        <a:pt x="41" y="283"/>
                      </a:lnTo>
                      <a:lnTo>
                        <a:pt x="42" y="284"/>
                      </a:lnTo>
                      <a:lnTo>
                        <a:pt x="53" y="301"/>
                      </a:lnTo>
                      <a:lnTo>
                        <a:pt x="54" y="302"/>
                      </a:lnTo>
                      <a:lnTo>
                        <a:pt x="54" y="304"/>
                      </a:lnTo>
                      <a:lnTo>
                        <a:pt x="43" y="332"/>
                      </a:lnTo>
                      <a:lnTo>
                        <a:pt x="41" y="359"/>
                      </a:lnTo>
                      <a:lnTo>
                        <a:pt x="53" y="379"/>
                      </a:lnTo>
                      <a:lnTo>
                        <a:pt x="82" y="381"/>
                      </a:lnTo>
                      <a:lnTo>
                        <a:pt x="89" y="359"/>
                      </a:lnTo>
                      <a:lnTo>
                        <a:pt x="89" y="356"/>
                      </a:lnTo>
                      <a:lnTo>
                        <a:pt x="93" y="357"/>
                      </a:lnTo>
                      <a:lnTo>
                        <a:pt x="108" y="359"/>
                      </a:lnTo>
                      <a:lnTo>
                        <a:pt x="109" y="361"/>
                      </a:lnTo>
                      <a:lnTo>
                        <a:pt x="119" y="371"/>
                      </a:lnTo>
                      <a:lnTo>
                        <a:pt x="138" y="345"/>
                      </a:lnTo>
                      <a:lnTo>
                        <a:pt x="139" y="342"/>
                      </a:lnTo>
                      <a:lnTo>
                        <a:pt x="142" y="344"/>
                      </a:lnTo>
                      <a:lnTo>
                        <a:pt x="163" y="350"/>
                      </a:lnTo>
                      <a:lnTo>
                        <a:pt x="179" y="340"/>
                      </a:lnTo>
                      <a:lnTo>
                        <a:pt x="180" y="339"/>
                      </a:lnTo>
                      <a:lnTo>
                        <a:pt x="181" y="340"/>
                      </a:lnTo>
                      <a:lnTo>
                        <a:pt x="198" y="346"/>
                      </a:lnTo>
                      <a:lnTo>
                        <a:pt x="201" y="346"/>
                      </a:lnTo>
                      <a:lnTo>
                        <a:pt x="201" y="379"/>
                      </a:lnTo>
                      <a:lnTo>
                        <a:pt x="214" y="388"/>
                      </a:lnTo>
                      <a:lnTo>
                        <a:pt x="215" y="390"/>
                      </a:lnTo>
                      <a:lnTo>
                        <a:pt x="215" y="391"/>
                      </a:lnTo>
                      <a:lnTo>
                        <a:pt x="213" y="422"/>
                      </a:lnTo>
                      <a:lnTo>
                        <a:pt x="212" y="424"/>
                      </a:lnTo>
                      <a:lnTo>
                        <a:pt x="212" y="425"/>
                      </a:lnTo>
                      <a:lnTo>
                        <a:pt x="189" y="454"/>
                      </a:lnTo>
                      <a:lnTo>
                        <a:pt x="219" y="453"/>
                      </a:lnTo>
                      <a:lnTo>
                        <a:pt x="220" y="451"/>
                      </a:lnTo>
                      <a:lnTo>
                        <a:pt x="221" y="454"/>
                      </a:lnTo>
                      <a:lnTo>
                        <a:pt x="230" y="467"/>
                      </a:lnTo>
                      <a:lnTo>
                        <a:pt x="231" y="467"/>
                      </a:lnTo>
                      <a:lnTo>
                        <a:pt x="231" y="488"/>
                      </a:lnTo>
                      <a:lnTo>
                        <a:pt x="247" y="478"/>
                      </a:lnTo>
                      <a:lnTo>
                        <a:pt x="265" y="478"/>
                      </a:lnTo>
                      <a:lnTo>
                        <a:pt x="278" y="472"/>
                      </a:lnTo>
                      <a:lnTo>
                        <a:pt x="278" y="440"/>
                      </a:lnTo>
                      <a:lnTo>
                        <a:pt x="281" y="440"/>
                      </a:lnTo>
                      <a:lnTo>
                        <a:pt x="309" y="436"/>
                      </a:lnTo>
                      <a:lnTo>
                        <a:pt x="362" y="399"/>
                      </a:lnTo>
                      <a:lnTo>
                        <a:pt x="363" y="398"/>
                      </a:lnTo>
                      <a:lnTo>
                        <a:pt x="365" y="399"/>
                      </a:lnTo>
                      <a:lnTo>
                        <a:pt x="391" y="414"/>
                      </a:lnTo>
                      <a:lnTo>
                        <a:pt x="417" y="401"/>
                      </a:lnTo>
                      <a:lnTo>
                        <a:pt x="415" y="370"/>
                      </a:lnTo>
                      <a:lnTo>
                        <a:pt x="415" y="369"/>
                      </a:lnTo>
                      <a:lnTo>
                        <a:pt x="431" y="338"/>
                      </a:lnTo>
                      <a:lnTo>
                        <a:pt x="421" y="301"/>
                      </a:lnTo>
                      <a:lnTo>
                        <a:pt x="401" y="289"/>
                      </a:lnTo>
                      <a:lnTo>
                        <a:pt x="399" y="289"/>
                      </a:lnTo>
                      <a:lnTo>
                        <a:pt x="399" y="287"/>
                      </a:lnTo>
                      <a:lnTo>
                        <a:pt x="394" y="242"/>
                      </a:lnTo>
                      <a:lnTo>
                        <a:pt x="368" y="215"/>
                      </a:lnTo>
                      <a:lnTo>
                        <a:pt x="365" y="214"/>
                      </a:lnTo>
                      <a:lnTo>
                        <a:pt x="367" y="213"/>
                      </a:lnTo>
                      <a:lnTo>
                        <a:pt x="379" y="175"/>
                      </a:lnTo>
                      <a:lnTo>
                        <a:pt x="379" y="174"/>
                      </a:lnTo>
                      <a:lnTo>
                        <a:pt x="380" y="173"/>
                      </a:lnTo>
                      <a:lnTo>
                        <a:pt x="396" y="162"/>
                      </a:lnTo>
                      <a:lnTo>
                        <a:pt x="410" y="138"/>
                      </a:lnTo>
                      <a:lnTo>
                        <a:pt x="399" y="100"/>
                      </a:lnTo>
                      <a:lnTo>
                        <a:pt x="381" y="74"/>
                      </a:lnTo>
                      <a:lnTo>
                        <a:pt x="355" y="65"/>
                      </a:lnTo>
                      <a:lnTo>
                        <a:pt x="356" y="63"/>
                      </a:lnTo>
                      <a:lnTo>
                        <a:pt x="359" y="37"/>
                      </a:lnTo>
                      <a:lnTo>
                        <a:pt x="345" y="22"/>
                      </a:lnTo>
                      <a:lnTo>
                        <a:pt x="309" y="46"/>
                      </a:lnTo>
                      <a:lnTo>
                        <a:pt x="304" y="48"/>
                      </a:lnTo>
                      <a:lnTo>
                        <a:pt x="304" y="45"/>
                      </a:lnTo>
                      <a:lnTo>
                        <a:pt x="301" y="29"/>
                      </a:lnTo>
                      <a:lnTo>
                        <a:pt x="287" y="27"/>
                      </a:lnTo>
                      <a:lnTo>
                        <a:pt x="255" y="43"/>
                      </a:lnTo>
                      <a:lnTo>
                        <a:pt x="254" y="45"/>
                      </a:lnTo>
                      <a:lnTo>
                        <a:pt x="253" y="43"/>
                      </a:lnTo>
                      <a:lnTo>
                        <a:pt x="224" y="24"/>
                      </a:lnTo>
                      <a:lnTo>
                        <a:pt x="185" y="22"/>
                      </a:lnTo>
                      <a:lnTo>
                        <a:pt x="139" y="7"/>
                      </a:lnTo>
                      <a:close/>
                      <a:moveTo>
                        <a:pt x="139" y="0"/>
                      </a:moveTo>
                      <a:lnTo>
                        <a:pt x="140" y="1"/>
                      </a:lnTo>
                      <a:lnTo>
                        <a:pt x="186" y="16"/>
                      </a:lnTo>
                      <a:lnTo>
                        <a:pt x="224" y="18"/>
                      </a:lnTo>
                      <a:lnTo>
                        <a:pt x="226" y="18"/>
                      </a:lnTo>
                      <a:lnTo>
                        <a:pt x="255" y="37"/>
                      </a:lnTo>
                      <a:lnTo>
                        <a:pt x="286" y="20"/>
                      </a:lnTo>
                      <a:lnTo>
                        <a:pt x="287" y="19"/>
                      </a:lnTo>
                      <a:lnTo>
                        <a:pt x="288" y="20"/>
                      </a:lnTo>
                      <a:lnTo>
                        <a:pt x="305" y="23"/>
                      </a:lnTo>
                      <a:lnTo>
                        <a:pt x="306" y="23"/>
                      </a:lnTo>
                      <a:lnTo>
                        <a:pt x="307" y="25"/>
                      </a:lnTo>
                      <a:lnTo>
                        <a:pt x="309" y="39"/>
                      </a:lnTo>
                      <a:lnTo>
                        <a:pt x="344" y="14"/>
                      </a:lnTo>
                      <a:lnTo>
                        <a:pt x="345" y="13"/>
                      </a:lnTo>
                      <a:lnTo>
                        <a:pt x="347" y="16"/>
                      </a:lnTo>
                      <a:lnTo>
                        <a:pt x="364" y="34"/>
                      </a:lnTo>
                      <a:lnTo>
                        <a:pt x="365" y="34"/>
                      </a:lnTo>
                      <a:lnTo>
                        <a:pt x="365" y="36"/>
                      </a:lnTo>
                      <a:lnTo>
                        <a:pt x="362" y="62"/>
                      </a:lnTo>
                      <a:lnTo>
                        <a:pt x="385" y="69"/>
                      </a:lnTo>
                      <a:lnTo>
                        <a:pt x="386" y="69"/>
                      </a:lnTo>
                      <a:lnTo>
                        <a:pt x="386" y="70"/>
                      </a:lnTo>
                      <a:lnTo>
                        <a:pt x="404" y="97"/>
                      </a:lnTo>
                      <a:lnTo>
                        <a:pt x="405" y="98"/>
                      </a:lnTo>
                      <a:lnTo>
                        <a:pt x="416" y="138"/>
                      </a:lnTo>
                      <a:lnTo>
                        <a:pt x="415" y="140"/>
                      </a:lnTo>
                      <a:lnTo>
                        <a:pt x="401" y="166"/>
                      </a:lnTo>
                      <a:lnTo>
                        <a:pt x="385" y="177"/>
                      </a:lnTo>
                      <a:lnTo>
                        <a:pt x="373" y="212"/>
                      </a:lnTo>
                      <a:lnTo>
                        <a:pt x="399" y="238"/>
                      </a:lnTo>
                      <a:lnTo>
                        <a:pt x="399" y="240"/>
                      </a:lnTo>
                      <a:lnTo>
                        <a:pt x="401" y="241"/>
                      </a:lnTo>
                      <a:lnTo>
                        <a:pt x="405" y="286"/>
                      </a:lnTo>
                      <a:lnTo>
                        <a:pt x="426" y="298"/>
                      </a:lnTo>
                      <a:lnTo>
                        <a:pt x="427" y="300"/>
                      </a:lnTo>
                      <a:lnTo>
                        <a:pt x="437" y="338"/>
                      </a:lnTo>
                      <a:lnTo>
                        <a:pt x="436" y="339"/>
                      </a:lnTo>
                      <a:lnTo>
                        <a:pt x="420" y="370"/>
                      </a:lnTo>
                      <a:lnTo>
                        <a:pt x="421" y="370"/>
                      </a:lnTo>
                      <a:lnTo>
                        <a:pt x="424" y="402"/>
                      </a:lnTo>
                      <a:lnTo>
                        <a:pt x="424" y="403"/>
                      </a:lnTo>
                      <a:lnTo>
                        <a:pt x="421" y="404"/>
                      </a:lnTo>
                      <a:lnTo>
                        <a:pt x="391" y="420"/>
                      </a:lnTo>
                      <a:lnTo>
                        <a:pt x="390" y="421"/>
                      </a:lnTo>
                      <a:lnTo>
                        <a:pt x="388" y="420"/>
                      </a:lnTo>
                      <a:lnTo>
                        <a:pt x="364" y="405"/>
                      </a:lnTo>
                      <a:lnTo>
                        <a:pt x="312" y="440"/>
                      </a:lnTo>
                      <a:lnTo>
                        <a:pt x="311" y="440"/>
                      </a:lnTo>
                      <a:lnTo>
                        <a:pt x="311" y="442"/>
                      </a:lnTo>
                      <a:lnTo>
                        <a:pt x="284" y="447"/>
                      </a:lnTo>
                      <a:lnTo>
                        <a:pt x="284" y="476"/>
                      </a:lnTo>
                      <a:lnTo>
                        <a:pt x="267" y="484"/>
                      </a:lnTo>
                      <a:lnTo>
                        <a:pt x="248" y="484"/>
                      </a:lnTo>
                      <a:lnTo>
                        <a:pt x="230" y="495"/>
                      </a:lnTo>
                      <a:lnTo>
                        <a:pt x="225" y="497"/>
                      </a:lnTo>
                      <a:lnTo>
                        <a:pt x="225" y="471"/>
                      </a:lnTo>
                      <a:lnTo>
                        <a:pt x="218" y="459"/>
                      </a:lnTo>
                      <a:lnTo>
                        <a:pt x="183" y="460"/>
                      </a:lnTo>
                      <a:lnTo>
                        <a:pt x="177" y="460"/>
                      </a:lnTo>
                      <a:lnTo>
                        <a:pt x="180" y="455"/>
                      </a:lnTo>
                      <a:lnTo>
                        <a:pt x="207" y="421"/>
                      </a:lnTo>
                      <a:lnTo>
                        <a:pt x="209" y="392"/>
                      </a:lnTo>
                      <a:lnTo>
                        <a:pt x="196" y="382"/>
                      </a:lnTo>
                      <a:lnTo>
                        <a:pt x="195" y="381"/>
                      </a:lnTo>
                      <a:lnTo>
                        <a:pt x="195" y="351"/>
                      </a:lnTo>
                      <a:lnTo>
                        <a:pt x="180" y="346"/>
                      </a:lnTo>
                      <a:lnTo>
                        <a:pt x="165" y="355"/>
                      </a:lnTo>
                      <a:lnTo>
                        <a:pt x="163" y="356"/>
                      </a:lnTo>
                      <a:lnTo>
                        <a:pt x="142" y="350"/>
                      </a:lnTo>
                      <a:lnTo>
                        <a:pt x="121" y="379"/>
                      </a:lnTo>
                      <a:lnTo>
                        <a:pt x="119" y="381"/>
                      </a:lnTo>
                      <a:lnTo>
                        <a:pt x="116" y="379"/>
                      </a:lnTo>
                      <a:lnTo>
                        <a:pt x="105" y="365"/>
                      </a:lnTo>
                      <a:lnTo>
                        <a:pt x="94" y="363"/>
                      </a:lnTo>
                      <a:lnTo>
                        <a:pt x="87" y="385"/>
                      </a:lnTo>
                      <a:lnTo>
                        <a:pt x="86" y="387"/>
                      </a:lnTo>
                      <a:lnTo>
                        <a:pt x="83" y="387"/>
                      </a:lnTo>
                      <a:lnTo>
                        <a:pt x="52" y="385"/>
                      </a:lnTo>
                      <a:lnTo>
                        <a:pt x="51" y="384"/>
                      </a:lnTo>
                      <a:lnTo>
                        <a:pt x="50" y="384"/>
                      </a:lnTo>
                      <a:lnTo>
                        <a:pt x="35" y="362"/>
                      </a:lnTo>
                      <a:lnTo>
                        <a:pt x="34" y="361"/>
                      </a:lnTo>
                      <a:lnTo>
                        <a:pt x="35" y="359"/>
                      </a:lnTo>
                      <a:lnTo>
                        <a:pt x="37" y="330"/>
                      </a:lnTo>
                      <a:lnTo>
                        <a:pt x="37" y="329"/>
                      </a:lnTo>
                      <a:lnTo>
                        <a:pt x="47" y="304"/>
                      </a:lnTo>
                      <a:lnTo>
                        <a:pt x="39" y="289"/>
                      </a:lnTo>
                      <a:lnTo>
                        <a:pt x="5" y="286"/>
                      </a:lnTo>
                      <a:lnTo>
                        <a:pt x="0" y="284"/>
                      </a:lnTo>
                      <a:lnTo>
                        <a:pt x="2" y="281"/>
                      </a:lnTo>
                      <a:lnTo>
                        <a:pt x="10" y="269"/>
                      </a:lnTo>
                      <a:lnTo>
                        <a:pt x="10" y="267"/>
                      </a:lnTo>
                      <a:lnTo>
                        <a:pt x="11" y="267"/>
                      </a:lnTo>
                      <a:lnTo>
                        <a:pt x="35" y="252"/>
                      </a:lnTo>
                      <a:lnTo>
                        <a:pt x="16" y="178"/>
                      </a:lnTo>
                      <a:lnTo>
                        <a:pt x="16" y="151"/>
                      </a:lnTo>
                      <a:lnTo>
                        <a:pt x="10" y="104"/>
                      </a:lnTo>
                      <a:lnTo>
                        <a:pt x="8" y="102"/>
                      </a:lnTo>
                      <a:lnTo>
                        <a:pt x="10" y="102"/>
                      </a:lnTo>
                      <a:lnTo>
                        <a:pt x="24" y="66"/>
                      </a:lnTo>
                      <a:lnTo>
                        <a:pt x="25" y="65"/>
                      </a:lnTo>
                      <a:lnTo>
                        <a:pt x="57" y="37"/>
                      </a:lnTo>
                      <a:lnTo>
                        <a:pt x="57" y="36"/>
                      </a:lnTo>
                      <a:lnTo>
                        <a:pt x="59" y="37"/>
                      </a:lnTo>
                      <a:lnTo>
                        <a:pt x="110" y="46"/>
                      </a:lnTo>
                      <a:lnTo>
                        <a:pt x="114" y="36"/>
                      </a:lnTo>
                      <a:lnTo>
                        <a:pt x="99" y="16"/>
                      </a:lnTo>
                      <a:lnTo>
                        <a:pt x="97" y="11"/>
                      </a:lnTo>
                      <a:lnTo>
                        <a:pt x="102" y="11"/>
                      </a:lnTo>
                      <a:lnTo>
                        <a:pt x="139" y="1"/>
                      </a:lnTo>
                      <a:lnTo>
                        <a:pt x="13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1" name="Freeform 106"/>
                <p:cNvSpPr>
                  <a:spLocks noEditPoints="1"/>
                </p:cNvSpPr>
                <p:nvPr/>
              </p:nvSpPr>
              <p:spPr bwMode="auto">
                <a:xfrm>
                  <a:off x="5353870" y="3975811"/>
                  <a:ext cx="693738" cy="788988"/>
                </a:xfrm>
                <a:custGeom>
                  <a:avLst/>
                  <a:gdLst/>
                  <a:ahLst/>
                  <a:cxnLst>
                    <a:cxn ang="0">
                      <a:pos x="121" y="35"/>
                    </a:cxn>
                    <a:cxn ang="0">
                      <a:pos x="111" y="52"/>
                    </a:cxn>
                    <a:cxn ang="0">
                      <a:pos x="22" y="150"/>
                    </a:cxn>
                    <a:cxn ang="0">
                      <a:pos x="41" y="255"/>
                    </a:cxn>
                    <a:cxn ang="0">
                      <a:pos x="41" y="283"/>
                    </a:cxn>
                    <a:cxn ang="0">
                      <a:pos x="54" y="304"/>
                    </a:cxn>
                    <a:cxn ang="0">
                      <a:pos x="82" y="381"/>
                    </a:cxn>
                    <a:cxn ang="0">
                      <a:pos x="108" y="359"/>
                    </a:cxn>
                    <a:cxn ang="0">
                      <a:pos x="139" y="342"/>
                    </a:cxn>
                    <a:cxn ang="0">
                      <a:pos x="180" y="339"/>
                    </a:cxn>
                    <a:cxn ang="0">
                      <a:pos x="201" y="379"/>
                    </a:cxn>
                    <a:cxn ang="0">
                      <a:pos x="213" y="422"/>
                    </a:cxn>
                    <a:cxn ang="0">
                      <a:pos x="219" y="453"/>
                    </a:cxn>
                    <a:cxn ang="0">
                      <a:pos x="231" y="467"/>
                    </a:cxn>
                    <a:cxn ang="0">
                      <a:pos x="278" y="472"/>
                    </a:cxn>
                    <a:cxn ang="0">
                      <a:pos x="362" y="399"/>
                    </a:cxn>
                    <a:cxn ang="0">
                      <a:pos x="417" y="401"/>
                    </a:cxn>
                    <a:cxn ang="0">
                      <a:pos x="421" y="301"/>
                    </a:cxn>
                    <a:cxn ang="0">
                      <a:pos x="394" y="242"/>
                    </a:cxn>
                    <a:cxn ang="0">
                      <a:pos x="379" y="175"/>
                    </a:cxn>
                    <a:cxn ang="0">
                      <a:pos x="410" y="138"/>
                    </a:cxn>
                    <a:cxn ang="0">
                      <a:pos x="356" y="63"/>
                    </a:cxn>
                    <a:cxn ang="0">
                      <a:pos x="304" y="48"/>
                    </a:cxn>
                    <a:cxn ang="0">
                      <a:pos x="255" y="43"/>
                    </a:cxn>
                    <a:cxn ang="0">
                      <a:pos x="185" y="22"/>
                    </a:cxn>
                    <a:cxn ang="0">
                      <a:pos x="186" y="16"/>
                    </a:cxn>
                    <a:cxn ang="0">
                      <a:pos x="286" y="20"/>
                    </a:cxn>
                    <a:cxn ang="0">
                      <a:pos x="306" y="23"/>
                    </a:cxn>
                    <a:cxn ang="0">
                      <a:pos x="345" y="13"/>
                    </a:cxn>
                    <a:cxn ang="0">
                      <a:pos x="365" y="36"/>
                    </a:cxn>
                    <a:cxn ang="0">
                      <a:pos x="386" y="70"/>
                    </a:cxn>
                    <a:cxn ang="0">
                      <a:pos x="416" y="138"/>
                    </a:cxn>
                    <a:cxn ang="0">
                      <a:pos x="373" y="212"/>
                    </a:cxn>
                    <a:cxn ang="0">
                      <a:pos x="405" y="286"/>
                    </a:cxn>
                    <a:cxn ang="0">
                      <a:pos x="436" y="339"/>
                    </a:cxn>
                    <a:cxn ang="0">
                      <a:pos x="424" y="403"/>
                    </a:cxn>
                    <a:cxn ang="0">
                      <a:pos x="388" y="420"/>
                    </a:cxn>
                    <a:cxn ang="0">
                      <a:pos x="311" y="442"/>
                    </a:cxn>
                    <a:cxn ang="0">
                      <a:pos x="248" y="484"/>
                    </a:cxn>
                    <a:cxn ang="0">
                      <a:pos x="218" y="459"/>
                    </a:cxn>
                    <a:cxn ang="0">
                      <a:pos x="207" y="421"/>
                    </a:cxn>
                    <a:cxn ang="0">
                      <a:pos x="195" y="351"/>
                    </a:cxn>
                    <a:cxn ang="0">
                      <a:pos x="142" y="350"/>
                    </a:cxn>
                    <a:cxn ang="0">
                      <a:pos x="105" y="365"/>
                    </a:cxn>
                    <a:cxn ang="0">
                      <a:pos x="83" y="387"/>
                    </a:cxn>
                    <a:cxn ang="0">
                      <a:pos x="35" y="362"/>
                    </a:cxn>
                    <a:cxn ang="0">
                      <a:pos x="37" y="329"/>
                    </a:cxn>
                    <a:cxn ang="0">
                      <a:pos x="0" y="284"/>
                    </a:cxn>
                    <a:cxn ang="0">
                      <a:pos x="11" y="267"/>
                    </a:cxn>
                    <a:cxn ang="0">
                      <a:pos x="10" y="104"/>
                    </a:cxn>
                    <a:cxn ang="0">
                      <a:pos x="25" y="65"/>
                    </a:cxn>
                    <a:cxn ang="0">
                      <a:pos x="110" y="46"/>
                    </a:cxn>
                    <a:cxn ang="0">
                      <a:pos x="102" y="11"/>
                    </a:cxn>
                  </a:cxnLst>
                  <a:rect l="0" t="0" r="r" b="b"/>
                  <a:pathLst>
                    <a:path w="437" h="497">
                      <a:moveTo>
                        <a:pt x="139" y="7"/>
                      </a:moveTo>
                      <a:lnTo>
                        <a:pt x="106" y="16"/>
                      </a:lnTo>
                      <a:lnTo>
                        <a:pt x="120" y="34"/>
                      </a:lnTo>
                      <a:lnTo>
                        <a:pt x="121" y="35"/>
                      </a:lnTo>
                      <a:lnTo>
                        <a:pt x="121" y="36"/>
                      </a:lnTo>
                      <a:lnTo>
                        <a:pt x="115" y="50"/>
                      </a:lnTo>
                      <a:lnTo>
                        <a:pt x="114" y="52"/>
                      </a:lnTo>
                      <a:lnTo>
                        <a:pt x="111" y="52"/>
                      </a:lnTo>
                      <a:lnTo>
                        <a:pt x="59" y="43"/>
                      </a:lnTo>
                      <a:lnTo>
                        <a:pt x="30" y="69"/>
                      </a:lnTo>
                      <a:lnTo>
                        <a:pt x="16" y="104"/>
                      </a:lnTo>
                      <a:lnTo>
                        <a:pt x="22" y="150"/>
                      </a:lnTo>
                      <a:lnTo>
                        <a:pt x="22" y="177"/>
                      </a:lnTo>
                      <a:lnTo>
                        <a:pt x="42" y="253"/>
                      </a:lnTo>
                      <a:lnTo>
                        <a:pt x="42" y="254"/>
                      </a:lnTo>
                      <a:lnTo>
                        <a:pt x="41" y="255"/>
                      </a:lnTo>
                      <a:lnTo>
                        <a:pt x="14" y="272"/>
                      </a:lnTo>
                      <a:lnTo>
                        <a:pt x="10" y="279"/>
                      </a:lnTo>
                      <a:lnTo>
                        <a:pt x="40" y="283"/>
                      </a:lnTo>
                      <a:lnTo>
                        <a:pt x="41" y="283"/>
                      </a:lnTo>
                      <a:lnTo>
                        <a:pt x="42" y="284"/>
                      </a:lnTo>
                      <a:lnTo>
                        <a:pt x="53" y="301"/>
                      </a:lnTo>
                      <a:lnTo>
                        <a:pt x="54" y="302"/>
                      </a:lnTo>
                      <a:lnTo>
                        <a:pt x="54" y="304"/>
                      </a:lnTo>
                      <a:lnTo>
                        <a:pt x="43" y="332"/>
                      </a:lnTo>
                      <a:lnTo>
                        <a:pt x="41" y="359"/>
                      </a:lnTo>
                      <a:lnTo>
                        <a:pt x="53" y="379"/>
                      </a:lnTo>
                      <a:lnTo>
                        <a:pt x="82" y="381"/>
                      </a:lnTo>
                      <a:lnTo>
                        <a:pt x="89" y="359"/>
                      </a:lnTo>
                      <a:lnTo>
                        <a:pt x="89" y="356"/>
                      </a:lnTo>
                      <a:lnTo>
                        <a:pt x="93" y="357"/>
                      </a:lnTo>
                      <a:lnTo>
                        <a:pt x="108" y="359"/>
                      </a:lnTo>
                      <a:lnTo>
                        <a:pt x="109" y="361"/>
                      </a:lnTo>
                      <a:lnTo>
                        <a:pt x="119" y="371"/>
                      </a:lnTo>
                      <a:lnTo>
                        <a:pt x="138" y="345"/>
                      </a:lnTo>
                      <a:lnTo>
                        <a:pt x="139" y="342"/>
                      </a:lnTo>
                      <a:lnTo>
                        <a:pt x="142" y="344"/>
                      </a:lnTo>
                      <a:lnTo>
                        <a:pt x="163" y="350"/>
                      </a:lnTo>
                      <a:lnTo>
                        <a:pt x="179" y="340"/>
                      </a:lnTo>
                      <a:lnTo>
                        <a:pt x="180" y="339"/>
                      </a:lnTo>
                      <a:lnTo>
                        <a:pt x="181" y="340"/>
                      </a:lnTo>
                      <a:lnTo>
                        <a:pt x="198" y="346"/>
                      </a:lnTo>
                      <a:lnTo>
                        <a:pt x="201" y="346"/>
                      </a:lnTo>
                      <a:lnTo>
                        <a:pt x="201" y="379"/>
                      </a:lnTo>
                      <a:lnTo>
                        <a:pt x="214" y="388"/>
                      </a:lnTo>
                      <a:lnTo>
                        <a:pt x="215" y="390"/>
                      </a:lnTo>
                      <a:lnTo>
                        <a:pt x="215" y="391"/>
                      </a:lnTo>
                      <a:lnTo>
                        <a:pt x="213" y="422"/>
                      </a:lnTo>
                      <a:lnTo>
                        <a:pt x="212" y="424"/>
                      </a:lnTo>
                      <a:lnTo>
                        <a:pt x="212" y="425"/>
                      </a:lnTo>
                      <a:lnTo>
                        <a:pt x="189" y="454"/>
                      </a:lnTo>
                      <a:lnTo>
                        <a:pt x="219" y="453"/>
                      </a:lnTo>
                      <a:lnTo>
                        <a:pt x="220" y="451"/>
                      </a:lnTo>
                      <a:lnTo>
                        <a:pt x="221" y="454"/>
                      </a:lnTo>
                      <a:lnTo>
                        <a:pt x="230" y="467"/>
                      </a:lnTo>
                      <a:lnTo>
                        <a:pt x="231" y="467"/>
                      </a:lnTo>
                      <a:lnTo>
                        <a:pt x="231" y="488"/>
                      </a:lnTo>
                      <a:lnTo>
                        <a:pt x="247" y="478"/>
                      </a:lnTo>
                      <a:lnTo>
                        <a:pt x="265" y="478"/>
                      </a:lnTo>
                      <a:lnTo>
                        <a:pt x="278" y="472"/>
                      </a:lnTo>
                      <a:lnTo>
                        <a:pt x="278" y="440"/>
                      </a:lnTo>
                      <a:lnTo>
                        <a:pt x="281" y="440"/>
                      </a:lnTo>
                      <a:lnTo>
                        <a:pt x="309" y="436"/>
                      </a:lnTo>
                      <a:lnTo>
                        <a:pt x="362" y="399"/>
                      </a:lnTo>
                      <a:lnTo>
                        <a:pt x="363" y="398"/>
                      </a:lnTo>
                      <a:lnTo>
                        <a:pt x="365" y="399"/>
                      </a:lnTo>
                      <a:lnTo>
                        <a:pt x="391" y="414"/>
                      </a:lnTo>
                      <a:lnTo>
                        <a:pt x="417" y="401"/>
                      </a:lnTo>
                      <a:lnTo>
                        <a:pt x="415" y="370"/>
                      </a:lnTo>
                      <a:lnTo>
                        <a:pt x="415" y="369"/>
                      </a:lnTo>
                      <a:lnTo>
                        <a:pt x="431" y="338"/>
                      </a:lnTo>
                      <a:lnTo>
                        <a:pt x="421" y="301"/>
                      </a:lnTo>
                      <a:lnTo>
                        <a:pt x="401" y="289"/>
                      </a:lnTo>
                      <a:lnTo>
                        <a:pt x="399" y="289"/>
                      </a:lnTo>
                      <a:lnTo>
                        <a:pt x="399" y="287"/>
                      </a:lnTo>
                      <a:lnTo>
                        <a:pt x="394" y="242"/>
                      </a:lnTo>
                      <a:lnTo>
                        <a:pt x="368" y="215"/>
                      </a:lnTo>
                      <a:lnTo>
                        <a:pt x="365" y="214"/>
                      </a:lnTo>
                      <a:lnTo>
                        <a:pt x="367" y="213"/>
                      </a:lnTo>
                      <a:lnTo>
                        <a:pt x="379" y="175"/>
                      </a:lnTo>
                      <a:lnTo>
                        <a:pt x="379" y="174"/>
                      </a:lnTo>
                      <a:lnTo>
                        <a:pt x="380" y="173"/>
                      </a:lnTo>
                      <a:lnTo>
                        <a:pt x="396" y="162"/>
                      </a:lnTo>
                      <a:lnTo>
                        <a:pt x="410" y="138"/>
                      </a:lnTo>
                      <a:lnTo>
                        <a:pt x="399" y="100"/>
                      </a:lnTo>
                      <a:lnTo>
                        <a:pt x="381" y="74"/>
                      </a:lnTo>
                      <a:lnTo>
                        <a:pt x="355" y="65"/>
                      </a:lnTo>
                      <a:lnTo>
                        <a:pt x="356" y="63"/>
                      </a:lnTo>
                      <a:lnTo>
                        <a:pt x="359" y="37"/>
                      </a:lnTo>
                      <a:lnTo>
                        <a:pt x="345" y="22"/>
                      </a:lnTo>
                      <a:lnTo>
                        <a:pt x="309" y="46"/>
                      </a:lnTo>
                      <a:lnTo>
                        <a:pt x="304" y="48"/>
                      </a:lnTo>
                      <a:lnTo>
                        <a:pt x="304" y="45"/>
                      </a:lnTo>
                      <a:lnTo>
                        <a:pt x="301" y="29"/>
                      </a:lnTo>
                      <a:lnTo>
                        <a:pt x="287" y="27"/>
                      </a:lnTo>
                      <a:lnTo>
                        <a:pt x="255" y="43"/>
                      </a:lnTo>
                      <a:lnTo>
                        <a:pt x="254" y="45"/>
                      </a:lnTo>
                      <a:lnTo>
                        <a:pt x="253" y="43"/>
                      </a:lnTo>
                      <a:lnTo>
                        <a:pt x="224" y="24"/>
                      </a:lnTo>
                      <a:lnTo>
                        <a:pt x="185" y="22"/>
                      </a:lnTo>
                      <a:lnTo>
                        <a:pt x="139" y="7"/>
                      </a:lnTo>
                      <a:close/>
                      <a:moveTo>
                        <a:pt x="139" y="0"/>
                      </a:moveTo>
                      <a:lnTo>
                        <a:pt x="140" y="1"/>
                      </a:lnTo>
                      <a:lnTo>
                        <a:pt x="186" y="16"/>
                      </a:lnTo>
                      <a:lnTo>
                        <a:pt x="224" y="18"/>
                      </a:lnTo>
                      <a:lnTo>
                        <a:pt x="226" y="18"/>
                      </a:lnTo>
                      <a:lnTo>
                        <a:pt x="255" y="37"/>
                      </a:lnTo>
                      <a:lnTo>
                        <a:pt x="286" y="20"/>
                      </a:lnTo>
                      <a:lnTo>
                        <a:pt x="287" y="19"/>
                      </a:lnTo>
                      <a:lnTo>
                        <a:pt x="288" y="20"/>
                      </a:lnTo>
                      <a:lnTo>
                        <a:pt x="305" y="23"/>
                      </a:lnTo>
                      <a:lnTo>
                        <a:pt x="306" y="23"/>
                      </a:lnTo>
                      <a:lnTo>
                        <a:pt x="307" y="25"/>
                      </a:lnTo>
                      <a:lnTo>
                        <a:pt x="309" y="39"/>
                      </a:lnTo>
                      <a:lnTo>
                        <a:pt x="344" y="14"/>
                      </a:lnTo>
                      <a:lnTo>
                        <a:pt x="345" y="13"/>
                      </a:lnTo>
                      <a:lnTo>
                        <a:pt x="347" y="16"/>
                      </a:lnTo>
                      <a:lnTo>
                        <a:pt x="364" y="34"/>
                      </a:lnTo>
                      <a:lnTo>
                        <a:pt x="365" y="34"/>
                      </a:lnTo>
                      <a:lnTo>
                        <a:pt x="365" y="36"/>
                      </a:lnTo>
                      <a:lnTo>
                        <a:pt x="362" y="62"/>
                      </a:lnTo>
                      <a:lnTo>
                        <a:pt x="385" y="69"/>
                      </a:lnTo>
                      <a:lnTo>
                        <a:pt x="386" y="69"/>
                      </a:lnTo>
                      <a:lnTo>
                        <a:pt x="386" y="70"/>
                      </a:lnTo>
                      <a:lnTo>
                        <a:pt x="404" y="97"/>
                      </a:lnTo>
                      <a:lnTo>
                        <a:pt x="402" y="99"/>
                      </a:lnTo>
                      <a:lnTo>
                        <a:pt x="405" y="98"/>
                      </a:lnTo>
                      <a:lnTo>
                        <a:pt x="416" y="138"/>
                      </a:lnTo>
                      <a:lnTo>
                        <a:pt x="415" y="140"/>
                      </a:lnTo>
                      <a:lnTo>
                        <a:pt x="401" y="166"/>
                      </a:lnTo>
                      <a:lnTo>
                        <a:pt x="385" y="177"/>
                      </a:lnTo>
                      <a:lnTo>
                        <a:pt x="373" y="212"/>
                      </a:lnTo>
                      <a:lnTo>
                        <a:pt x="399" y="238"/>
                      </a:lnTo>
                      <a:lnTo>
                        <a:pt x="399" y="240"/>
                      </a:lnTo>
                      <a:lnTo>
                        <a:pt x="401" y="241"/>
                      </a:lnTo>
                      <a:lnTo>
                        <a:pt x="405" y="286"/>
                      </a:lnTo>
                      <a:lnTo>
                        <a:pt x="426" y="298"/>
                      </a:lnTo>
                      <a:lnTo>
                        <a:pt x="427" y="300"/>
                      </a:lnTo>
                      <a:lnTo>
                        <a:pt x="437" y="338"/>
                      </a:lnTo>
                      <a:lnTo>
                        <a:pt x="436" y="339"/>
                      </a:lnTo>
                      <a:lnTo>
                        <a:pt x="420" y="370"/>
                      </a:lnTo>
                      <a:lnTo>
                        <a:pt x="421" y="370"/>
                      </a:lnTo>
                      <a:lnTo>
                        <a:pt x="424" y="402"/>
                      </a:lnTo>
                      <a:lnTo>
                        <a:pt x="424" y="403"/>
                      </a:lnTo>
                      <a:lnTo>
                        <a:pt x="421" y="404"/>
                      </a:lnTo>
                      <a:lnTo>
                        <a:pt x="391" y="420"/>
                      </a:lnTo>
                      <a:lnTo>
                        <a:pt x="390" y="421"/>
                      </a:lnTo>
                      <a:lnTo>
                        <a:pt x="388" y="420"/>
                      </a:lnTo>
                      <a:lnTo>
                        <a:pt x="364" y="405"/>
                      </a:lnTo>
                      <a:lnTo>
                        <a:pt x="312" y="440"/>
                      </a:lnTo>
                      <a:lnTo>
                        <a:pt x="311" y="440"/>
                      </a:lnTo>
                      <a:lnTo>
                        <a:pt x="311" y="442"/>
                      </a:lnTo>
                      <a:lnTo>
                        <a:pt x="284" y="447"/>
                      </a:lnTo>
                      <a:lnTo>
                        <a:pt x="284" y="476"/>
                      </a:lnTo>
                      <a:lnTo>
                        <a:pt x="267" y="484"/>
                      </a:lnTo>
                      <a:lnTo>
                        <a:pt x="248" y="484"/>
                      </a:lnTo>
                      <a:lnTo>
                        <a:pt x="230" y="495"/>
                      </a:lnTo>
                      <a:lnTo>
                        <a:pt x="225" y="497"/>
                      </a:lnTo>
                      <a:lnTo>
                        <a:pt x="225" y="471"/>
                      </a:lnTo>
                      <a:lnTo>
                        <a:pt x="218" y="459"/>
                      </a:lnTo>
                      <a:lnTo>
                        <a:pt x="183" y="460"/>
                      </a:lnTo>
                      <a:lnTo>
                        <a:pt x="177" y="460"/>
                      </a:lnTo>
                      <a:lnTo>
                        <a:pt x="180" y="455"/>
                      </a:lnTo>
                      <a:lnTo>
                        <a:pt x="207" y="421"/>
                      </a:lnTo>
                      <a:lnTo>
                        <a:pt x="209" y="392"/>
                      </a:lnTo>
                      <a:lnTo>
                        <a:pt x="196" y="382"/>
                      </a:lnTo>
                      <a:lnTo>
                        <a:pt x="195" y="381"/>
                      </a:lnTo>
                      <a:lnTo>
                        <a:pt x="195" y="351"/>
                      </a:lnTo>
                      <a:lnTo>
                        <a:pt x="180" y="346"/>
                      </a:lnTo>
                      <a:lnTo>
                        <a:pt x="165" y="355"/>
                      </a:lnTo>
                      <a:lnTo>
                        <a:pt x="163" y="356"/>
                      </a:lnTo>
                      <a:lnTo>
                        <a:pt x="142" y="350"/>
                      </a:lnTo>
                      <a:lnTo>
                        <a:pt x="121" y="379"/>
                      </a:lnTo>
                      <a:lnTo>
                        <a:pt x="119" y="381"/>
                      </a:lnTo>
                      <a:lnTo>
                        <a:pt x="116" y="379"/>
                      </a:lnTo>
                      <a:lnTo>
                        <a:pt x="105" y="365"/>
                      </a:lnTo>
                      <a:lnTo>
                        <a:pt x="94" y="363"/>
                      </a:lnTo>
                      <a:lnTo>
                        <a:pt x="87" y="385"/>
                      </a:lnTo>
                      <a:lnTo>
                        <a:pt x="86" y="387"/>
                      </a:lnTo>
                      <a:lnTo>
                        <a:pt x="83" y="387"/>
                      </a:lnTo>
                      <a:lnTo>
                        <a:pt x="52" y="385"/>
                      </a:lnTo>
                      <a:lnTo>
                        <a:pt x="51" y="384"/>
                      </a:lnTo>
                      <a:lnTo>
                        <a:pt x="50" y="384"/>
                      </a:lnTo>
                      <a:lnTo>
                        <a:pt x="35" y="362"/>
                      </a:lnTo>
                      <a:lnTo>
                        <a:pt x="34" y="361"/>
                      </a:lnTo>
                      <a:lnTo>
                        <a:pt x="35" y="359"/>
                      </a:lnTo>
                      <a:lnTo>
                        <a:pt x="37" y="330"/>
                      </a:lnTo>
                      <a:lnTo>
                        <a:pt x="37" y="329"/>
                      </a:lnTo>
                      <a:lnTo>
                        <a:pt x="47" y="304"/>
                      </a:lnTo>
                      <a:lnTo>
                        <a:pt x="39" y="289"/>
                      </a:lnTo>
                      <a:lnTo>
                        <a:pt x="5" y="286"/>
                      </a:lnTo>
                      <a:lnTo>
                        <a:pt x="0" y="284"/>
                      </a:lnTo>
                      <a:lnTo>
                        <a:pt x="2" y="281"/>
                      </a:lnTo>
                      <a:lnTo>
                        <a:pt x="10" y="269"/>
                      </a:lnTo>
                      <a:lnTo>
                        <a:pt x="10" y="267"/>
                      </a:lnTo>
                      <a:lnTo>
                        <a:pt x="11" y="267"/>
                      </a:lnTo>
                      <a:lnTo>
                        <a:pt x="35" y="252"/>
                      </a:lnTo>
                      <a:lnTo>
                        <a:pt x="16" y="178"/>
                      </a:lnTo>
                      <a:lnTo>
                        <a:pt x="16" y="151"/>
                      </a:lnTo>
                      <a:lnTo>
                        <a:pt x="10" y="104"/>
                      </a:lnTo>
                      <a:lnTo>
                        <a:pt x="8" y="102"/>
                      </a:lnTo>
                      <a:lnTo>
                        <a:pt x="10" y="102"/>
                      </a:lnTo>
                      <a:lnTo>
                        <a:pt x="24" y="66"/>
                      </a:lnTo>
                      <a:lnTo>
                        <a:pt x="25" y="65"/>
                      </a:lnTo>
                      <a:lnTo>
                        <a:pt x="57" y="37"/>
                      </a:lnTo>
                      <a:lnTo>
                        <a:pt x="57" y="36"/>
                      </a:lnTo>
                      <a:lnTo>
                        <a:pt x="59" y="37"/>
                      </a:lnTo>
                      <a:lnTo>
                        <a:pt x="110" y="46"/>
                      </a:lnTo>
                      <a:lnTo>
                        <a:pt x="114" y="36"/>
                      </a:lnTo>
                      <a:lnTo>
                        <a:pt x="99" y="16"/>
                      </a:lnTo>
                      <a:lnTo>
                        <a:pt x="97" y="11"/>
                      </a:lnTo>
                      <a:lnTo>
                        <a:pt x="102" y="11"/>
                      </a:lnTo>
                      <a:lnTo>
                        <a:pt x="139" y="1"/>
                      </a:lnTo>
                      <a:lnTo>
                        <a:pt x="13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2" name="Freeform 107"/>
                <p:cNvSpPr>
                  <a:spLocks/>
                </p:cNvSpPr>
                <p:nvPr/>
              </p:nvSpPr>
              <p:spPr bwMode="auto">
                <a:xfrm>
                  <a:off x="5939658" y="3902786"/>
                  <a:ext cx="601663" cy="831850"/>
                </a:xfrm>
                <a:custGeom>
                  <a:avLst/>
                  <a:gdLst/>
                  <a:ahLst/>
                  <a:cxnLst>
                    <a:cxn ang="0">
                      <a:pos x="222" y="0"/>
                    </a:cxn>
                    <a:cxn ang="0">
                      <a:pos x="234" y="16"/>
                    </a:cxn>
                    <a:cxn ang="0">
                      <a:pos x="217" y="36"/>
                    </a:cxn>
                    <a:cxn ang="0">
                      <a:pos x="238" y="43"/>
                    </a:cxn>
                    <a:cxn ang="0">
                      <a:pos x="270" y="11"/>
                    </a:cxn>
                    <a:cxn ang="0">
                      <a:pos x="284" y="30"/>
                    </a:cxn>
                    <a:cxn ang="0">
                      <a:pos x="326" y="31"/>
                    </a:cxn>
                    <a:cxn ang="0">
                      <a:pos x="340" y="39"/>
                    </a:cxn>
                    <a:cxn ang="0">
                      <a:pos x="330" y="73"/>
                    </a:cxn>
                    <a:cxn ang="0">
                      <a:pos x="372" y="103"/>
                    </a:cxn>
                    <a:cxn ang="0">
                      <a:pos x="379" y="135"/>
                    </a:cxn>
                    <a:cxn ang="0">
                      <a:pos x="372" y="137"/>
                    </a:cxn>
                    <a:cxn ang="0">
                      <a:pos x="372" y="158"/>
                    </a:cxn>
                    <a:cxn ang="0">
                      <a:pos x="347" y="169"/>
                    </a:cxn>
                    <a:cxn ang="0">
                      <a:pos x="321" y="185"/>
                    </a:cxn>
                    <a:cxn ang="0">
                      <a:pos x="303" y="185"/>
                    </a:cxn>
                    <a:cxn ang="0">
                      <a:pos x="287" y="197"/>
                    </a:cxn>
                    <a:cxn ang="0">
                      <a:pos x="284" y="226"/>
                    </a:cxn>
                    <a:cxn ang="0">
                      <a:pos x="280" y="265"/>
                    </a:cxn>
                    <a:cxn ang="0">
                      <a:pos x="249" y="277"/>
                    </a:cxn>
                    <a:cxn ang="0">
                      <a:pos x="246" y="304"/>
                    </a:cxn>
                    <a:cxn ang="0">
                      <a:pos x="253" y="323"/>
                    </a:cxn>
                    <a:cxn ang="0">
                      <a:pos x="243" y="335"/>
                    </a:cxn>
                    <a:cxn ang="0">
                      <a:pos x="245" y="362"/>
                    </a:cxn>
                    <a:cxn ang="0">
                      <a:pos x="226" y="387"/>
                    </a:cxn>
                    <a:cxn ang="0">
                      <a:pos x="212" y="444"/>
                    </a:cxn>
                    <a:cxn ang="0">
                      <a:pos x="214" y="474"/>
                    </a:cxn>
                    <a:cxn ang="0">
                      <a:pos x="203" y="506"/>
                    </a:cxn>
                    <a:cxn ang="0">
                      <a:pos x="174" y="493"/>
                    </a:cxn>
                    <a:cxn ang="0">
                      <a:pos x="98" y="524"/>
                    </a:cxn>
                    <a:cxn ang="0">
                      <a:pos x="82" y="513"/>
                    </a:cxn>
                    <a:cxn ang="0">
                      <a:pos x="98" y="495"/>
                    </a:cxn>
                    <a:cxn ang="0">
                      <a:pos x="119" y="457"/>
                    </a:cxn>
                    <a:cxn ang="0">
                      <a:pos x="105" y="444"/>
                    </a:cxn>
                    <a:cxn ang="0">
                      <a:pos x="68" y="459"/>
                    </a:cxn>
                    <a:cxn ang="0">
                      <a:pos x="51" y="448"/>
                    </a:cxn>
                    <a:cxn ang="0">
                      <a:pos x="48" y="417"/>
                    </a:cxn>
                    <a:cxn ang="0">
                      <a:pos x="64" y="382"/>
                    </a:cxn>
                    <a:cxn ang="0">
                      <a:pos x="55" y="347"/>
                    </a:cxn>
                    <a:cxn ang="0">
                      <a:pos x="33" y="333"/>
                    </a:cxn>
                    <a:cxn ang="0">
                      <a:pos x="28" y="288"/>
                    </a:cxn>
                    <a:cxn ang="0">
                      <a:pos x="0" y="260"/>
                    </a:cxn>
                    <a:cxn ang="0">
                      <a:pos x="12" y="221"/>
                    </a:cxn>
                    <a:cxn ang="0">
                      <a:pos x="29" y="209"/>
                    </a:cxn>
                    <a:cxn ang="0">
                      <a:pos x="44" y="184"/>
                    </a:cxn>
                    <a:cxn ang="0">
                      <a:pos x="33" y="145"/>
                    </a:cxn>
                    <a:cxn ang="0">
                      <a:pos x="15" y="117"/>
                    </a:cxn>
                    <a:cxn ang="0">
                      <a:pos x="41" y="93"/>
                    </a:cxn>
                    <a:cxn ang="0">
                      <a:pos x="74" y="86"/>
                    </a:cxn>
                    <a:cxn ang="0">
                      <a:pos x="98" y="58"/>
                    </a:cxn>
                    <a:cxn ang="0">
                      <a:pos x="114" y="53"/>
                    </a:cxn>
                    <a:cxn ang="0">
                      <a:pos x="133" y="33"/>
                    </a:cxn>
                    <a:cxn ang="0">
                      <a:pos x="161" y="43"/>
                    </a:cxn>
                    <a:cxn ang="0">
                      <a:pos x="177" y="30"/>
                    </a:cxn>
                    <a:cxn ang="0">
                      <a:pos x="185" y="33"/>
                    </a:cxn>
                    <a:cxn ang="0">
                      <a:pos x="205" y="8"/>
                    </a:cxn>
                    <a:cxn ang="0">
                      <a:pos x="222" y="0"/>
                    </a:cxn>
                  </a:cxnLst>
                  <a:rect l="0" t="0" r="r" b="b"/>
                  <a:pathLst>
                    <a:path w="379" h="524">
                      <a:moveTo>
                        <a:pt x="222" y="0"/>
                      </a:moveTo>
                      <a:lnTo>
                        <a:pt x="234" y="16"/>
                      </a:lnTo>
                      <a:lnTo>
                        <a:pt x="217" y="36"/>
                      </a:lnTo>
                      <a:lnTo>
                        <a:pt x="238" y="43"/>
                      </a:lnTo>
                      <a:lnTo>
                        <a:pt x="270" y="11"/>
                      </a:lnTo>
                      <a:lnTo>
                        <a:pt x="284" y="30"/>
                      </a:lnTo>
                      <a:lnTo>
                        <a:pt x="326" y="31"/>
                      </a:lnTo>
                      <a:lnTo>
                        <a:pt x="340" y="39"/>
                      </a:lnTo>
                      <a:lnTo>
                        <a:pt x="330" y="73"/>
                      </a:lnTo>
                      <a:lnTo>
                        <a:pt x="372" y="103"/>
                      </a:lnTo>
                      <a:lnTo>
                        <a:pt x="379" y="135"/>
                      </a:lnTo>
                      <a:lnTo>
                        <a:pt x="372" y="137"/>
                      </a:lnTo>
                      <a:lnTo>
                        <a:pt x="372" y="158"/>
                      </a:lnTo>
                      <a:lnTo>
                        <a:pt x="347" y="169"/>
                      </a:lnTo>
                      <a:lnTo>
                        <a:pt x="321" y="185"/>
                      </a:lnTo>
                      <a:lnTo>
                        <a:pt x="303" y="185"/>
                      </a:lnTo>
                      <a:lnTo>
                        <a:pt x="287" y="197"/>
                      </a:lnTo>
                      <a:lnTo>
                        <a:pt x="284" y="226"/>
                      </a:lnTo>
                      <a:lnTo>
                        <a:pt x="280" y="265"/>
                      </a:lnTo>
                      <a:lnTo>
                        <a:pt x="249" y="277"/>
                      </a:lnTo>
                      <a:lnTo>
                        <a:pt x="246" y="304"/>
                      </a:lnTo>
                      <a:lnTo>
                        <a:pt x="253" y="323"/>
                      </a:lnTo>
                      <a:lnTo>
                        <a:pt x="243" y="335"/>
                      </a:lnTo>
                      <a:lnTo>
                        <a:pt x="245" y="362"/>
                      </a:lnTo>
                      <a:lnTo>
                        <a:pt x="226" y="387"/>
                      </a:lnTo>
                      <a:lnTo>
                        <a:pt x="212" y="444"/>
                      </a:lnTo>
                      <a:lnTo>
                        <a:pt x="214" y="474"/>
                      </a:lnTo>
                      <a:lnTo>
                        <a:pt x="203" y="506"/>
                      </a:lnTo>
                      <a:lnTo>
                        <a:pt x="174" y="493"/>
                      </a:lnTo>
                      <a:lnTo>
                        <a:pt x="98" y="524"/>
                      </a:lnTo>
                      <a:lnTo>
                        <a:pt x="82" y="513"/>
                      </a:lnTo>
                      <a:lnTo>
                        <a:pt x="98" y="495"/>
                      </a:lnTo>
                      <a:lnTo>
                        <a:pt x="119" y="457"/>
                      </a:lnTo>
                      <a:lnTo>
                        <a:pt x="105" y="444"/>
                      </a:lnTo>
                      <a:lnTo>
                        <a:pt x="68" y="459"/>
                      </a:lnTo>
                      <a:lnTo>
                        <a:pt x="51" y="448"/>
                      </a:lnTo>
                      <a:lnTo>
                        <a:pt x="48" y="417"/>
                      </a:lnTo>
                      <a:lnTo>
                        <a:pt x="64" y="382"/>
                      </a:lnTo>
                      <a:lnTo>
                        <a:pt x="55" y="347"/>
                      </a:lnTo>
                      <a:lnTo>
                        <a:pt x="33" y="333"/>
                      </a:lnTo>
                      <a:lnTo>
                        <a:pt x="28" y="288"/>
                      </a:lnTo>
                      <a:lnTo>
                        <a:pt x="0" y="260"/>
                      </a:lnTo>
                      <a:lnTo>
                        <a:pt x="12" y="221"/>
                      </a:lnTo>
                      <a:lnTo>
                        <a:pt x="29" y="209"/>
                      </a:lnTo>
                      <a:lnTo>
                        <a:pt x="44" y="184"/>
                      </a:lnTo>
                      <a:lnTo>
                        <a:pt x="33" y="145"/>
                      </a:lnTo>
                      <a:lnTo>
                        <a:pt x="15" y="117"/>
                      </a:lnTo>
                      <a:lnTo>
                        <a:pt x="41" y="93"/>
                      </a:lnTo>
                      <a:lnTo>
                        <a:pt x="74" y="86"/>
                      </a:lnTo>
                      <a:lnTo>
                        <a:pt x="98" y="58"/>
                      </a:lnTo>
                      <a:lnTo>
                        <a:pt x="114" y="53"/>
                      </a:lnTo>
                      <a:lnTo>
                        <a:pt x="133" y="33"/>
                      </a:lnTo>
                      <a:lnTo>
                        <a:pt x="161" y="43"/>
                      </a:lnTo>
                      <a:lnTo>
                        <a:pt x="177" y="30"/>
                      </a:lnTo>
                      <a:lnTo>
                        <a:pt x="185" y="33"/>
                      </a:lnTo>
                      <a:lnTo>
                        <a:pt x="205" y="8"/>
                      </a:lnTo>
                      <a:lnTo>
                        <a:pt x="22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3" name="Freeform 108"/>
                <p:cNvSpPr>
                  <a:spLocks noEditPoints="1"/>
                </p:cNvSpPr>
                <p:nvPr/>
              </p:nvSpPr>
              <p:spPr bwMode="auto">
                <a:xfrm>
                  <a:off x="5933308" y="3896436"/>
                  <a:ext cx="614363" cy="844550"/>
                </a:xfrm>
                <a:custGeom>
                  <a:avLst/>
                  <a:gdLst/>
                  <a:ahLst/>
                  <a:cxnLst>
                    <a:cxn ang="0">
                      <a:pos x="190" y="40"/>
                    </a:cxn>
                    <a:cxn ang="0">
                      <a:pos x="165" y="51"/>
                    </a:cxn>
                    <a:cxn ang="0">
                      <a:pos x="119" y="60"/>
                    </a:cxn>
                    <a:cxn ang="0">
                      <a:pos x="79" y="92"/>
                    </a:cxn>
                    <a:cxn ang="0">
                      <a:pos x="39" y="148"/>
                    </a:cxn>
                    <a:cxn ang="0">
                      <a:pos x="36" y="216"/>
                    </a:cxn>
                    <a:cxn ang="0">
                      <a:pos x="34" y="291"/>
                    </a:cxn>
                    <a:cxn ang="0">
                      <a:pos x="61" y="350"/>
                    </a:cxn>
                    <a:cxn ang="0">
                      <a:pos x="56" y="423"/>
                    </a:cxn>
                    <a:cxn ang="0">
                      <a:pos x="111" y="444"/>
                    </a:cxn>
                    <a:cxn ang="0">
                      <a:pos x="103" y="501"/>
                    </a:cxn>
                    <a:cxn ang="0">
                      <a:pos x="177" y="494"/>
                    </a:cxn>
                    <a:cxn ang="0">
                      <a:pos x="216" y="478"/>
                    </a:cxn>
                    <a:cxn ang="0">
                      <a:pos x="246" y="365"/>
                    </a:cxn>
                    <a:cxn ang="0">
                      <a:pos x="253" y="327"/>
                    </a:cxn>
                    <a:cxn ang="0">
                      <a:pos x="251" y="281"/>
                    </a:cxn>
                    <a:cxn ang="0">
                      <a:pos x="286" y="230"/>
                    </a:cxn>
                    <a:cxn ang="0">
                      <a:pos x="305" y="187"/>
                    </a:cxn>
                    <a:cxn ang="0">
                      <a:pos x="373" y="138"/>
                    </a:cxn>
                    <a:cxn ang="0">
                      <a:pos x="333" y="79"/>
                    </a:cxn>
                    <a:cxn ang="0">
                      <a:pos x="328" y="39"/>
                    </a:cxn>
                    <a:cxn ang="0">
                      <a:pos x="274" y="20"/>
                    </a:cxn>
                    <a:cxn ang="0">
                      <a:pos x="221" y="44"/>
                    </a:cxn>
                    <a:cxn ang="0">
                      <a:pos x="224" y="9"/>
                    </a:cxn>
                    <a:cxn ang="0">
                      <a:pos x="241" y="20"/>
                    </a:cxn>
                    <a:cxn ang="0">
                      <a:pos x="273" y="12"/>
                    </a:cxn>
                    <a:cxn ang="0">
                      <a:pos x="330" y="33"/>
                    </a:cxn>
                    <a:cxn ang="0">
                      <a:pos x="339" y="75"/>
                    </a:cxn>
                    <a:cxn ang="0">
                      <a:pos x="387" y="139"/>
                    </a:cxn>
                    <a:cxn ang="0">
                      <a:pos x="379" y="165"/>
                    </a:cxn>
                    <a:cxn ang="0">
                      <a:pos x="326" y="193"/>
                    </a:cxn>
                    <a:cxn ang="0">
                      <a:pos x="291" y="233"/>
                    </a:cxn>
                    <a:cxn ang="0">
                      <a:pos x="257" y="283"/>
                    </a:cxn>
                    <a:cxn ang="0">
                      <a:pos x="259" y="329"/>
                    </a:cxn>
                    <a:cxn ang="0">
                      <a:pos x="251" y="368"/>
                    </a:cxn>
                    <a:cxn ang="0">
                      <a:pos x="222" y="480"/>
                    </a:cxn>
                    <a:cxn ang="0">
                      <a:pos x="178" y="500"/>
                    </a:cxn>
                    <a:cxn ang="0">
                      <a:pos x="85" y="520"/>
                    </a:cxn>
                    <a:cxn ang="0">
                      <a:pos x="119" y="461"/>
                    </a:cxn>
                    <a:cxn ang="0">
                      <a:pos x="71" y="465"/>
                    </a:cxn>
                    <a:cxn ang="0">
                      <a:pos x="50" y="421"/>
                    </a:cxn>
                    <a:cxn ang="0">
                      <a:pos x="56" y="352"/>
                    </a:cxn>
                    <a:cxn ang="0">
                      <a:pos x="29" y="293"/>
                    </a:cxn>
                    <a:cxn ang="0">
                      <a:pos x="14" y="225"/>
                    </a:cxn>
                    <a:cxn ang="0">
                      <a:pos x="45" y="188"/>
                    </a:cxn>
                    <a:cxn ang="0">
                      <a:pos x="17" y="119"/>
                    </a:cxn>
                    <a:cxn ang="0">
                      <a:pos x="100" y="61"/>
                    </a:cxn>
                    <a:cxn ang="0">
                      <a:pos x="135" y="35"/>
                    </a:cxn>
                    <a:cxn ang="0">
                      <a:pos x="180" y="32"/>
                    </a:cxn>
                    <a:cxn ang="0">
                      <a:pos x="206" y="11"/>
                    </a:cxn>
                  </a:cxnLst>
                  <a:rect l="0" t="0" r="r" b="b"/>
                  <a:pathLst>
                    <a:path w="387" h="532">
                      <a:moveTo>
                        <a:pt x="224" y="9"/>
                      </a:moveTo>
                      <a:lnTo>
                        <a:pt x="210" y="16"/>
                      </a:lnTo>
                      <a:lnTo>
                        <a:pt x="192" y="39"/>
                      </a:lnTo>
                      <a:lnTo>
                        <a:pt x="190" y="40"/>
                      </a:lnTo>
                      <a:lnTo>
                        <a:pt x="189" y="40"/>
                      </a:lnTo>
                      <a:lnTo>
                        <a:pt x="182" y="38"/>
                      </a:lnTo>
                      <a:lnTo>
                        <a:pt x="167" y="50"/>
                      </a:lnTo>
                      <a:lnTo>
                        <a:pt x="165" y="51"/>
                      </a:lnTo>
                      <a:lnTo>
                        <a:pt x="164" y="51"/>
                      </a:lnTo>
                      <a:lnTo>
                        <a:pt x="138" y="41"/>
                      </a:lnTo>
                      <a:lnTo>
                        <a:pt x="120" y="60"/>
                      </a:lnTo>
                      <a:lnTo>
                        <a:pt x="119" y="60"/>
                      </a:lnTo>
                      <a:lnTo>
                        <a:pt x="119" y="61"/>
                      </a:lnTo>
                      <a:lnTo>
                        <a:pt x="103" y="66"/>
                      </a:lnTo>
                      <a:lnTo>
                        <a:pt x="80" y="92"/>
                      </a:lnTo>
                      <a:lnTo>
                        <a:pt x="79" y="92"/>
                      </a:lnTo>
                      <a:lnTo>
                        <a:pt x="79" y="93"/>
                      </a:lnTo>
                      <a:lnTo>
                        <a:pt x="46" y="101"/>
                      </a:lnTo>
                      <a:lnTo>
                        <a:pt x="22" y="123"/>
                      </a:lnTo>
                      <a:lnTo>
                        <a:pt x="39" y="148"/>
                      </a:lnTo>
                      <a:lnTo>
                        <a:pt x="40" y="149"/>
                      </a:lnTo>
                      <a:lnTo>
                        <a:pt x="51" y="188"/>
                      </a:lnTo>
                      <a:lnTo>
                        <a:pt x="50" y="190"/>
                      </a:lnTo>
                      <a:lnTo>
                        <a:pt x="36" y="216"/>
                      </a:lnTo>
                      <a:lnTo>
                        <a:pt x="20" y="227"/>
                      </a:lnTo>
                      <a:lnTo>
                        <a:pt x="8" y="263"/>
                      </a:lnTo>
                      <a:lnTo>
                        <a:pt x="34" y="290"/>
                      </a:lnTo>
                      <a:lnTo>
                        <a:pt x="34" y="291"/>
                      </a:lnTo>
                      <a:lnTo>
                        <a:pt x="36" y="292"/>
                      </a:lnTo>
                      <a:lnTo>
                        <a:pt x="40" y="336"/>
                      </a:lnTo>
                      <a:lnTo>
                        <a:pt x="61" y="349"/>
                      </a:lnTo>
                      <a:lnTo>
                        <a:pt x="61" y="350"/>
                      </a:lnTo>
                      <a:lnTo>
                        <a:pt x="62" y="351"/>
                      </a:lnTo>
                      <a:lnTo>
                        <a:pt x="72" y="386"/>
                      </a:lnTo>
                      <a:lnTo>
                        <a:pt x="72" y="388"/>
                      </a:lnTo>
                      <a:lnTo>
                        <a:pt x="56" y="423"/>
                      </a:lnTo>
                      <a:lnTo>
                        <a:pt x="59" y="451"/>
                      </a:lnTo>
                      <a:lnTo>
                        <a:pt x="73" y="460"/>
                      </a:lnTo>
                      <a:lnTo>
                        <a:pt x="109" y="446"/>
                      </a:lnTo>
                      <a:lnTo>
                        <a:pt x="111" y="444"/>
                      </a:lnTo>
                      <a:lnTo>
                        <a:pt x="126" y="460"/>
                      </a:lnTo>
                      <a:lnTo>
                        <a:pt x="125" y="463"/>
                      </a:lnTo>
                      <a:lnTo>
                        <a:pt x="105" y="500"/>
                      </a:lnTo>
                      <a:lnTo>
                        <a:pt x="103" y="501"/>
                      </a:lnTo>
                      <a:lnTo>
                        <a:pt x="105" y="501"/>
                      </a:lnTo>
                      <a:lnTo>
                        <a:pt x="91" y="517"/>
                      </a:lnTo>
                      <a:lnTo>
                        <a:pt x="103" y="524"/>
                      </a:lnTo>
                      <a:lnTo>
                        <a:pt x="177" y="494"/>
                      </a:lnTo>
                      <a:lnTo>
                        <a:pt x="178" y="493"/>
                      </a:lnTo>
                      <a:lnTo>
                        <a:pt x="180" y="494"/>
                      </a:lnTo>
                      <a:lnTo>
                        <a:pt x="206" y="506"/>
                      </a:lnTo>
                      <a:lnTo>
                        <a:pt x="216" y="478"/>
                      </a:lnTo>
                      <a:lnTo>
                        <a:pt x="213" y="448"/>
                      </a:lnTo>
                      <a:lnTo>
                        <a:pt x="228" y="391"/>
                      </a:lnTo>
                      <a:lnTo>
                        <a:pt x="228" y="390"/>
                      </a:lnTo>
                      <a:lnTo>
                        <a:pt x="246" y="365"/>
                      </a:lnTo>
                      <a:lnTo>
                        <a:pt x="245" y="339"/>
                      </a:lnTo>
                      <a:lnTo>
                        <a:pt x="244" y="338"/>
                      </a:lnTo>
                      <a:lnTo>
                        <a:pt x="245" y="338"/>
                      </a:lnTo>
                      <a:lnTo>
                        <a:pt x="253" y="327"/>
                      </a:lnTo>
                      <a:lnTo>
                        <a:pt x="247" y="309"/>
                      </a:lnTo>
                      <a:lnTo>
                        <a:pt x="246" y="309"/>
                      </a:lnTo>
                      <a:lnTo>
                        <a:pt x="247" y="308"/>
                      </a:lnTo>
                      <a:lnTo>
                        <a:pt x="251" y="281"/>
                      </a:lnTo>
                      <a:lnTo>
                        <a:pt x="251" y="279"/>
                      </a:lnTo>
                      <a:lnTo>
                        <a:pt x="252" y="279"/>
                      </a:lnTo>
                      <a:lnTo>
                        <a:pt x="281" y="267"/>
                      </a:lnTo>
                      <a:lnTo>
                        <a:pt x="286" y="230"/>
                      </a:lnTo>
                      <a:lnTo>
                        <a:pt x="288" y="201"/>
                      </a:lnTo>
                      <a:lnTo>
                        <a:pt x="288" y="200"/>
                      </a:lnTo>
                      <a:lnTo>
                        <a:pt x="290" y="199"/>
                      </a:lnTo>
                      <a:lnTo>
                        <a:pt x="305" y="187"/>
                      </a:lnTo>
                      <a:lnTo>
                        <a:pt x="324" y="187"/>
                      </a:lnTo>
                      <a:lnTo>
                        <a:pt x="350" y="171"/>
                      </a:lnTo>
                      <a:lnTo>
                        <a:pt x="373" y="160"/>
                      </a:lnTo>
                      <a:lnTo>
                        <a:pt x="373" y="138"/>
                      </a:lnTo>
                      <a:lnTo>
                        <a:pt x="376" y="138"/>
                      </a:lnTo>
                      <a:lnTo>
                        <a:pt x="379" y="137"/>
                      </a:lnTo>
                      <a:lnTo>
                        <a:pt x="373" y="108"/>
                      </a:lnTo>
                      <a:lnTo>
                        <a:pt x="333" y="79"/>
                      </a:lnTo>
                      <a:lnTo>
                        <a:pt x="331" y="78"/>
                      </a:lnTo>
                      <a:lnTo>
                        <a:pt x="332" y="77"/>
                      </a:lnTo>
                      <a:lnTo>
                        <a:pt x="341" y="45"/>
                      </a:lnTo>
                      <a:lnTo>
                        <a:pt x="328" y="39"/>
                      </a:lnTo>
                      <a:lnTo>
                        <a:pt x="288" y="38"/>
                      </a:lnTo>
                      <a:lnTo>
                        <a:pt x="287" y="37"/>
                      </a:lnTo>
                      <a:lnTo>
                        <a:pt x="286" y="37"/>
                      </a:lnTo>
                      <a:lnTo>
                        <a:pt x="274" y="20"/>
                      </a:lnTo>
                      <a:lnTo>
                        <a:pt x="245" y="50"/>
                      </a:lnTo>
                      <a:lnTo>
                        <a:pt x="244" y="51"/>
                      </a:lnTo>
                      <a:lnTo>
                        <a:pt x="242" y="51"/>
                      </a:lnTo>
                      <a:lnTo>
                        <a:pt x="221" y="44"/>
                      </a:lnTo>
                      <a:lnTo>
                        <a:pt x="216" y="41"/>
                      </a:lnTo>
                      <a:lnTo>
                        <a:pt x="218" y="39"/>
                      </a:lnTo>
                      <a:lnTo>
                        <a:pt x="234" y="20"/>
                      </a:lnTo>
                      <a:lnTo>
                        <a:pt x="224" y="9"/>
                      </a:lnTo>
                      <a:close/>
                      <a:moveTo>
                        <a:pt x="227" y="0"/>
                      </a:moveTo>
                      <a:lnTo>
                        <a:pt x="228" y="3"/>
                      </a:lnTo>
                      <a:lnTo>
                        <a:pt x="240" y="18"/>
                      </a:lnTo>
                      <a:lnTo>
                        <a:pt x="241" y="20"/>
                      </a:lnTo>
                      <a:lnTo>
                        <a:pt x="240" y="22"/>
                      </a:lnTo>
                      <a:lnTo>
                        <a:pt x="226" y="39"/>
                      </a:lnTo>
                      <a:lnTo>
                        <a:pt x="241" y="44"/>
                      </a:lnTo>
                      <a:lnTo>
                        <a:pt x="273" y="12"/>
                      </a:lnTo>
                      <a:lnTo>
                        <a:pt x="274" y="10"/>
                      </a:lnTo>
                      <a:lnTo>
                        <a:pt x="276" y="14"/>
                      </a:lnTo>
                      <a:lnTo>
                        <a:pt x="290" y="32"/>
                      </a:lnTo>
                      <a:lnTo>
                        <a:pt x="330" y="33"/>
                      </a:lnTo>
                      <a:lnTo>
                        <a:pt x="331" y="33"/>
                      </a:lnTo>
                      <a:lnTo>
                        <a:pt x="348" y="41"/>
                      </a:lnTo>
                      <a:lnTo>
                        <a:pt x="348" y="44"/>
                      </a:lnTo>
                      <a:lnTo>
                        <a:pt x="339" y="75"/>
                      </a:lnTo>
                      <a:lnTo>
                        <a:pt x="378" y="104"/>
                      </a:lnTo>
                      <a:lnTo>
                        <a:pt x="378" y="106"/>
                      </a:lnTo>
                      <a:lnTo>
                        <a:pt x="379" y="107"/>
                      </a:lnTo>
                      <a:lnTo>
                        <a:pt x="387" y="139"/>
                      </a:lnTo>
                      <a:lnTo>
                        <a:pt x="387" y="142"/>
                      </a:lnTo>
                      <a:lnTo>
                        <a:pt x="384" y="143"/>
                      </a:lnTo>
                      <a:lnTo>
                        <a:pt x="379" y="144"/>
                      </a:lnTo>
                      <a:lnTo>
                        <a:pt x="379" y="165"/>
                      </a:lnTo>
                      <a:lnTo>
                        <a:pt x="377" y="166"/>
                      </a:lnTo>
                      <a:lnTo>
                        <a:pt x="353" y="177"/>
                      </a:lnTo>
                      <a:lnTo>
                        <a:pt x="327" y="192"/>
                      </a:lnTo>
                      <a:lnTo>
                        <a:pt x="326" y="193"/>
                      </a:lnTo>
                      <a:lnTo>
                        <a:pt x="308" y="193"/>
                      </a:lnTo>
                      <a:lnTo>
                        <a:pt x="295" y="202"/>
                      </a:lnTo>
                      <a:lnTo>
                        <a:pt x="292" y="230"/>
                      </a:lnTo>
                      <a:lnTo>
                        <a:pt x="291" y="233"/>
                      </a:lnTo>
                      <a:lnTo>
                        <a:pt x="292" y="231"/>
                      </a:lnTo>
                      <a:lnTo>
                        <a:pt x="287" y="270"/>
                      </a:lnTo>
                      <a:lnTo>
                        <a:pt x="285" y="273"/>
                      </a:lnTo>
                      <a:lnTo>
                        <a:pt x="257" y="283"/>
                      </a:lnTo>
                      <a:lnTo>
                        <a:pt x="253" y="308"/>
                      </a:lnTo>
                      <a:lnTo>
                        <a:pt x="261" y="326"/>
                      </a:lnTo>
                      <a:lnTo>
                        <a:pt x="261" y="327"/>
                      </a:lnTo>
                      <a:lnTo>
                        <a:pt x="259" y="329"/>
                      </a:lnTo>
                      <a:lnTo>
                        <a:pt x="251" y="340"/>
                      </a:lnTo>
                      <a:lnTo>
                        <a:pt x="252" y="366"/>
                      </a:lnTo>
                      <a:lnTo>
                        <a:pt x="252" y="367"/>
                      </a:lnTo>
                      <a:lnTo>
                        <a:pt x="251" y="368"/>
                      </a:lnTo>
                      <a:lnTo>
                        <a:pt x="234" y="392"/>
                      </a:lnTo>
                      <a:lnTo>
                        <a:pt x="219" y="449"/>
                      </a:lnTo>
                      <a:lnTo>
                        <a:pt x="222" y="478"/>
                      </a:lnTo>
                      <a:lnTo>
                        <a:pt x="222" y="480"/>
                      </a:lnTo>
                      <a:lnTo>
                        <a:pt x="211" y="511"/>
                      </a:lnTo>
                      <a:lnTo>
                        <a:pt x="209" y="515"/>
                      </a:lnTo>
                      <a:lnTo>
                        <a:pt x="206" y="513"/>
                      </a:lnTo>
                      <a:lnTo>
                        <a:pt x="178" y="500"/>
                      </a:lnTo>
                      <a:lnTo>
                        <a:pt x="103" y="532"/>
                      </a:lnTo>
                      <a:lnTo>
                        <a:pt x="102" y="532"/>
                      </a:lnTo>
                      <a:lnTo>
                        <a:pt x="101" y="530"/>
                      </a:lnTo>
                      <a:lnTo>
                        <a:pt x="85" y="520"/>
                      </a:lnTo>
                      <a:lnTo>
                        <a:pt x="82" y="518"/>
                      </a:lnTo>
                      <a:lnTo>
                        <a:pt x="84" y="516"/>
                      </a:lnTo>
                      <a:lnTo>
                        <a:pt x="100" y="498"/>
                      </a:lnTo>
                      <a:lnTo>
                        <a:pt x="119" y="461"/>
                      </a:lnTo>
                      <a:lnTo>
                        <a:pt x="109" y="452"/>
                      </a:lnTo>
                      <a:lnTo>
                        <a:pt x="73" y="466"/>
                      </a:lnTo>
                      <a:lnTo>
                        <a:pt x="72" y="466"/>
                      </a:lnTo>
                      <a:lnTo>
                        <a:pt x="71" y="465"/>
                      </a:lnTo>
                      <a:lnTo>
                        <a:pt x="54" y="454"/>
                      </a:lnTo>
                      <a:lnTo>
                        <a:pt x="52" y="453"/>
                      </a:lnTo>
                      <a:lnTo>
                        <a:pt x="52" y="452"/>
                      </a:lnTo>
                      <a:lnTo>
                        <a:pt x="50" y="421"/>
                      </a:lnTo>
                      <a:lnTo>
                        <a:pt x="49" y="420"/>
                      </a:lnTo>
                      <a:lnTo>
                        <a:pt x="50" y="420"/>
                      </a:lnTo>
                      <a:lnTo>
                        <a:pt x="66" y="386"/>
                      </a:lnTo>
                      <a:lnTo>
                        <a:pt x="56" y="352"/>
                      </a:lnTo>
                      <a:lnTo>
                        <a:pt x="36" y="339"/>
                      </a:lnTo>
                      <a:lnTo>
                        <a:pt x="34" y="338"/>
                      </a:lnTo>
                      <a:lnTo>
                        <a:pt x="34" y="337"/>
                      </a:lnTo>
                      <a:lnTo>
                        <a:pt x="29" y="293"/>
                      </a:lnTo>
                      <a:lnTo>
                        <a:pt x="3" y="267"/>
                      </a:lnTo>
                      <a:lnTo>
                        <a:pt x="0" y="265"/>
                      </a:lnTo>
                      <a:lnTo>
                        <a:pt x="2" y="264"/>
                      </a:lnTo>
                      <a:lnTo>
                        <a:pt x="14" y="225"/>
                      </a:lnTo>
                      <a:lnTo>
                        <a:pt x="14" y="224"/>
                      </a:lnTo>
                      <a:lnTo>
                        <a:pt x="15" y="223"/>
                      </a:lnTo>
                      <a:lnTo>
                        <a:pt x="31" y="212"/>
                      </a:lnTo>
                      <a:lnTo>
                        <a:pt x="45" y="188"/>
                      </a:lnTo>
                      <a:lnTo>
                        <a:pt x="34" y="152"/>
                      </a:lnTo>
                      <a:lnTo>
                        <a:pt x="16" y="124"/>
                      </a:lnTo>
                      <a:lnTo>
                        <a:pt x="15" y="121"/>
                      </a:lnTo>
                      <a:lnTo>
                        <a:pt x="17" y="119"/>
                      </a:lnTo>
                      <a:lnTo>
                        <a:pt x="44" y="95"/>
                      </a:lnTo>
                      <a:lnTo>
                        <a:pt x="45" y="95"/>
                      </a:lnTo>
                      <a:lnTo>
                        <a:pt x="77" y="87"/>
                      </a:lnTo>
                      <a:lnTo>
                        <a:pt x="100" y="61"/>
                      </a:lnTo>
                      <a:lnTo>
                        <a:pt x="101" y="60"/>
                      </a:lnTo>
                      <a:lnTo>
                        <a:pt x="102" y="60"/>
                      </a:lnTo>
                      <a:lnTo>
                        <a:pt x="117" y="55"/>
                      </a:lnTo>
                      <a:lnTo>
                        <a:pt x="135" y="35"/>
                      </a:lnTo>
                      <a:lnTo>
                        <a:pt x="137" y="33"/>
                      </a:lnTo>
                      <a:lnTo>
                        <a:pt x="138" y="34"/>
                      </a:lnTo>
                      <a:lnTo>
                        <a:pt x="165" y="44"/>
                      </a:lnTo>
                      <a:lnTo>
                        <a:pt x="180" y="32"/>
                      </a:lnTo>
                      <a:lnTo>
                        <a:pt x="180" y="31"/>
                      </a:lnTo>
                      <a:lnTo>
                        <a:pt x="182" y="32"/>
                      </a:lnTo>
                      <a:lnTo>
                        <a:pt x="188" y="33"/>
                      </a:lnTo>
                      <a:lnTo>
                        <a:pt x="206" y="11"/>
                      </a:lnTo>
                      <a:lnTo>
                        <a:pt x="207" y="10"/>
                      </a:lnTo>
                      <a:lnTo>
                        <a:pt x="22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4" name="Freeform 110"/>
                <p:cNvSpPr>
                  <a:spLocks noEditPoints="1"/>
                </p:cNvSpPr>
                <p:nvPr/>
              </p:nvSpPr>
              <p:spPr bwMode="auto">
                <a:xfrm>
                  <a:off x="5933308" y="3896436"/>
                  <a:ext cx="614363" cy="844550"/>
                </a:xfrm>
                <a:custGeom>
                  <a:avLst/>
                  <a:gdLst/>
                  <a:ahLst/>
                  <a:cxnLst>
                    <a:cxn ang="0">
                      <a:pos x="190" y="40"/>
                    </a:cxn>
                    <a:cxn ang="0">
                      <a:pos x="165" y="51"/>
                    </a:cxn>
                    <a:cxn ang="0">
                      <a:pos x="119" y="60"/>
                    </a:cxn>
                    <a:cxn ang="0">
                      <a:pos x="79" y="92"/>
                    </a:cxn>
                    <a:cxn ang="0">
                      <a:pos x="39" y="148"/>
                    </a:cxn>
                    <a:cxn ang="0">
                      <a:pos x="36" y="216"/>
                    </a:cxn>
                    <a:cxn ang="0">
                      <a:pos x="34" y="291"/>
                    </a:cxn>
                    <a:cxn ang="0">
                      <a:pos x="61" y="350"/>
                    </a:cxn>
                    <a:cxn ang="0">
                      <a:pos x="56" y="423"/>
                    </a:cxn>
                    <a:cxn ang="0">
                      <a:pos x="111" y="444"/>
                    </a:cxn>
                    <a:cxn ang="0">
                      <a:pos x="103" y="501"/>
                    </a:cxn>
                    <a:cxn ang="0">
                      <a:pos x="177" y="494"/>
                    </a:cxn>
                    <a:cxn ang="0">
                      <a:pos x="216" y="478"/>
                    </a:cxn>
                    <a:cxn ang="0">
                      <a:pos x="246" y="365"/>
                    </a:cxn>
                    <a:cxn ang="0">
                      <a:pos x="253" y="327"/>
                    </a:cxn>
                    <a:cxn ang="0">
                      <a:pos x="251" y="281"/>
                    </a:cxn>
                    <a:cxn ang="0">
                      <a:pos x="286" y="230"/>
                    </a:cxn>
                    <a:cxn ang="0">
                      <a:pos x="305" y="187"/>
                    </a:cxn>
                    <a:cxn ang="0">
                      <a:pos x="373" y="138"/>
                    </a:cxn>
                    <a:cxn ang="0">
                      <a:pos x="333" y="79"/>
                    </a:cxn>
                    <a:cxn ang="0">
                      <a:pos x="328" y="39"/>
                    </a:cxn>
                    <a:cxn ang="0">
                      <a:pos x="274" y="20"/>
                    </a:cxn>
                    <a:cxn ang="0">
                      <a:pos x="221" y="44"/>
                    </a:cxn>
                    <a:cxn ang="0">
                      <a:pos x="224" y="9"/>
                    </a:cxn>
                    <a:cxn ang="0">
                      <a:pos x="241" y="20"/>
                    </a:cxn>
                    <a:cxn ang="0">
                      <a:pos x="273" y="12"/>
                    </a:cxn>
                    <a:cxn ang="0">
                      <a:pos x="330" y="33"/>
                    </a:cxn>
                    <a:cxn ang="0">
                      <a:pos x="339" y="75"/>
                    </a:cxn>
                    <a:cxn ang="0">
                      <a:pos x="387" y="139"/>
                    </a:cxn>
                    <a:cxn ang="0">
                      <a:pos x="379" y="165"/>
                    </a:cxn>
                    <a:cxn ang="0">
                      <a:pos x="326" y="193"/>
                    </a:cxn>
                    <a:cxn ang="0">
                      <a:pos x="291" y="233"/>
                    </a:cxn>
                    <a:cxn ang="0">
                      <a:pos x="257" y="283"/>
                    </a:cxn>
                    <a:cxn ang="0">
                      <a:pos x="259" y="329"/>
                    </a:cxn>
                    <a:cxn ang="0">
                      <a:pos x="251" y="368"/>
                    </a:cxn>
                    <a:cxn ang="0">
                      <a:pos x="222" y="480"/>
                    </a:cxn>
                    <a:cxn ang="0">
                      <a:pos x="178" y="500"/>
                    </a:cxn>
                    <a:cxn ang="0">
                      <a:pos x="85" y="520"/>
                    </a:cxn>
                    <a:cxn ang="0">
                      <a:pos x="119" y="461"/>
                    </a:cxn>
                    <a:cxn ang="0">
                      <a:pos x="71" y="465"/>
                    </a:cxn>
                    <a:cxn ang="0">
                      <a:pos x="50" y="421"/>
                    </a:cxn>
                    <a:cxn ang="0">
                      <a:pos x="56" y="352"/>
                    </a:cxn>
                    <a:cxn ang="0">
                      <a:pos x="29" y="293"/>
                    </a:cxn>
                    <a:cxn ang="0">
                      <a:pos x="14" y="225"/>
                    </a:cxn>
                    <a:cxn ang="0">
                      <a:pos x="45" y="188"/>
                    </a:cxn>
                    <a:cxn ang="0">
                      <a:pos x="17" y="119"/>
                    </a:cxn>
                    <a:cxn ang="0">
                      <a:pos x="77" y="87"/>
                    </a:cxn>
                    <a:cxn ang="0">
                      <a:pos x="117" y="55"/>
                    </a:cxn>
                    <a:cxn ang="0">
                      <a:pos x="165" y="44"/>
                    </a:cxn>
                    <a:cxn ang="0">
                      <a:pos x="188" y="33"/>
                    </a:cxn>
                  </a:cxnLst>
                  <a:rect l="0" t="0" r="r" b="b"/>
                  <a:pathLst>
                    <a:path w="387" h="532">
                      <a:moveTo>
                        <a:pt x="224" y="9"/>
                      </a:moveTo>
                      <a:lnTo>
                        <a:pt x="210" y="16"/>
                      </a:lnTo>
                      <a:lnTo>
                        <a:pt x="192" y="39"/>
                      </a:lnTo>
                      <a:lnTo>
                        <a:pt x="190" y="40"/>
                      </a:lnTo>
                      <a:lnTo>
                        <a:pt x="189" y="40"/>
                      </a:lnTo>
                      <a:lnTo>
                        <a:pt x="182" y="38"/>
                      </a:lnTo>
                      <a:lnTo>
                        <a:pt x="167" y="50"/>
                      </a:lnTo>
                      <a:lnTo>
                        <a:pt x="165" y="51"/>
                      </a:lnTo>
                      <a:lnTo>
                        <a:pt x="164" y="51"/>
                      </a:lnTo>
                      <a:lnTo>
                        <a:pt x="138" y="41"/>
                      </a:lnTo>
                      <a:lnTo>
                        <a:pt x="120" y="60"/>
                      </a:lnTo>
                      <a:lnTo>
                        <a:pt x="119" y="60"/>
                      </a:lnTo>
                      <a:lnTo>
                        <a:pt x="119" y="61"/>
                      </a:lnTo>
                      <a:lnTo>
                        <a:pt x="103" y="66"/>
                      </a:lnTo>
                      <a:lnTo>
                        <a:pt x="80" y="92"/>
                      </a:lnTo>
                      <a:lnTo>
                        <a:pt x="79" y="92"/>
                      </a:lnTo>
                      <a:lnTo>
                        <a:pt x="79" y="93"/>
                      </a:lnTo>
                      <a:lnTo>
                        <a:pt x="46" y="101"/>
                      </a:lnTo>
                      <a:lnTo>
                        <a:pt x="22" y="123"/>
                      </a:lnTo>
                      <a:lnTo>
                        <a:pt x="39" y="148"/>
                      </a:lnTo>
                      <a:lnTo>
                        <a:pt x="40" y="149"/>
                      </a:lnTo>
                      <a:lnTo>
                        <a:pt x="51" y="188"/>
                      </a:lnTo>
                      <a:lnTo>
                        <a:pt x="50" y="190"/>
                      </a:lnTo>
                      <a:lnTo>
                        <a:pt x="36" y="216"/>
                      </a:lnTo>
                      <a:lnTo>
                        <a:pt x="20" y="227"/>
                      </a:lnTo>
                      <a:lnTo>
                        <a:pt x="8" y="263"/>
                      </a:lnTo>
                      <a:lnTo>
                        <a:pt x="34" y="290"/>
                      </a:lnTo>
                      <a:lnTo>
                        <a:pt x="34" y="291"/>
                      </a:lnTo>
                      <a:lnTo>
                        <a:pt x="36" y="292"/>
                      </a:lnTo>
                      <a:lnTo>
                        <a:pt x="40" y="336"/>
                      </a:lnTo>
                      <a:lnTo>
                        <a:pt x="61" y="349"/>
                      </a:lnTo>
                      <a:lnTo>
                        <a:pt x="61" y="350"/>
                      </a:lnTo>
                      <a:lnTo>
                        <a:pt x="62" y="351"/>
                      </a:lnTo>
                      <a:lnTo>
                        <a:pt x="72" y="386"/>
                      </a:lnTo>
                      <a:lnTo>
                        <a:pt x="72" y="388"/>
                      </a:lnTo>
                      <a:lnTo>
                        <a:pt x="56" y="423"/>
                      </a:lnTo>
                      <a:lnTo>
                        <a:pt x="59" y="451"/>
                      </a:lnTo>
                      <a:lnTo>
                        <a:pt x="73" y="460"/>
                      </a:lnTo>
                      <a:lnTo>
                        <a:pt x="109" y="446"/>
                      </a:lnTo>
                      <a:lnTo>
                        <a:pt x="111" y="444"/>
                      </a:lnTo>
                      <a:lnTo>
                        <a:pt x="126" y="460"/>
                      </a:lnTo>
                      <a:lnTo>
                        <a:pt x="125" y="463"/>
                      </a:lnTo>
                      <a:lnTo>
                        <a:pt x="105" y="500"/>
                      </a:lnTo>
                      <a:lnTo>
                        <a:pt x="103" y="501"/>
                      </a:lnTo>
                      <a:lnTo>
                        <a:pt x="105" y="501"/>
                      </a:lnTo>
                      <a:lnTo>
                        <a:pt x="91" y="517"/>
                      </a:lnTo>
                      <a:lnTo>
                        <a:pt x="103" y="524"/>
                      </a:lnTo>
                      <a:lnTo>
                        <a:pt x="177" y="494"/>
                      </a:lnTo>
                      <a:lnTo>
                        <a:pt x="178" y="493"/>
                      </a:lnTo>
                      <a:lnTo>
                        <a:pt x="180" y="494"/>
                      </a:lnTo>
                      <a:lnTo>
                        <a:pt x="206" y="506"/>
                      </a:lnTo>
                      <a:lnTo>
                        <a:pt x="216" y="478"/>
                      </a:lnTo>
                      <a:lnTo>
                        <a:pt x="213" y="448"/>
                      </a:lnTo>
                      <a:lnTo>
                        <a:pt x="228" y="391"/>
                      </a:lnTo>
                      <a:lnTo>
                        <a:pt x="228" y="390"/>
                      </a:lnTo>
                      <a:lnTo>
                        <a:pt x="246" y="365"/>
                      </a:lnTo>
                      <a:lnTo>
                        <a:pt x="245" y="339"/>
                      </a:lnTo>
                      <a:lnTo>
                        <a:pt x="244" y="338"/>
                      </a:lnTo>
                      <a:lnTo>
                        <a:pt x="245" y="338"/>
                      </a:lnTo>
                      <a:lnTo>
                        <a:pt x="253" y="327"/>
                      </a:lnTo>
                      <a:lnTo>
                        <a:pt x="247" y="309"/>
                      </a:lnTo>
                      <a:lnTo>
                        <a:pt x="246" y="309"/>
                      </a:lnTo>
                      <a:lnTo>
                        <a:pt x="247" y="308"/>
                      </a:lnTo>
                      <a:lnTo>
                        <a:pt x="251" y="281"/>
                      </a:lnTo>
                      <a:lnTo>
                        <a:pt x="251" y="279"/>
                      </a:lnTo>
                      <a:lnTo>
                        <a:pt x="252" y="279"/>
                      </a:lnTo>
                      <a:lnTo>
                        <a:pt x="281" y="267"/>
                      </a:lnTo>
                      <a:lnTo>
                        <a:pt x="286" y="230"/>
                      </a:lnTo>
                      <a:lnTo>
                        <a:pt x="288" y="201"/>
                      </a:lnTo>
                      <a:lnTo>
                        <a:pt x="288" y="200"/>
                      </a:lnTo>
                      <a:lnTo>
                        <a:pt x="290" y="199"/>
                      </a:lnTo>
                      <a:lnTo>
                        <a:pt x="305" y="187"/>
                      </a:lnTo>
                      <a:lnTo>
                        <a:pt x="324" y="187"/>
                      </a:lnTo>
                      <a:lnTo>
                        <a:pt x="350" y="171"/>
                      </a:lnTo>
                      <a:lnTo>
                        <a:pt x="373" y="160"/>
                      </a:lnTo>
                      <a:lnTo>
                        <a:pt x="373" y="138"/>
                      </a:lnTo>
                      <a:lnTo>
                        <a:pt x="376" y="138"/>
                      </a:lnTo>
                      <a:lnTo>
                        <a:pt x="379" y="137"/>
                      </a:lnTo>
                      <a:lnTo>
                        <a:pt x="373" y="108"/>
                      </a:lnTo>
                      <a:lnTo>
                        <a:pt x="333" y="79"/>
                      </a:lnTo>
                      <a:lnTo>
                        <a:pt x="331" y="78"/>
                      </a:lnTo>
                      <a:lnTo>
                        <a:pt x="332" y="77"/>
                      </a:lnTo>
                      <a:lnTo>
                        <a:pt x="341" y="45"/>
                      </a:lnTo>
                      <a:lnTo>
                        <a:pt x="328" y="39"/>
                      </a:lnTo>
                      <a:lnTo>
                        <a:pt x="288" y="38"/>
                      </a:lnTo>
                      <a:lnTo>
                        <a:pt x="287" y="37"/>
                      </a:lnTo>
                      <a:lnTo>
                        <a:pt x="286" y="37"/>
                      </a:lnTo>
                      <a:lnTo>
                        <a:pt x="274" y="20"/>
                      </a:lnTo>
                      <a:lnTo>
                        <a:pt x="245" y="50"/>
                      </a:lnTo>
                      <a:lnTo>
                        <a:pt x="244" y="51"/>
                      </a:lnTo>
                      <a:lnTo>
                        <a:pt x="242" y="51"/>
                      </a:lnTo>
                      <a:lnTo>
                        <a:pt x="221" y="44"/>
                      </a:lnTo>
                      <a:lnTo>
                        <a:pt x="216" y="41"/>
                      </a:lnTo>
                      <a:lnTo>
                        <a:pt x="218" y="39"/>
                      </a:lnTo>
                      <a:lnTo>
                        <a:pt x="234" y="20"/>
                      </a:lnTo>
                      <a:lnTo>
                        <a:pt x="224" y="9"/>
                      </a:lnTo>
                      <a:close/>
                      <a:moveTo>
                        <a:pt x="227" y="0"/>
                      </a:moveTo>
                      <a:lnTo>
                        <a:pt x="228" y="3"/>
                      </a:lnTo>
                      <a:lnTo>
                        <a:pt x="240" y="18"/>
                      </a:lnTo>
                      <a:lnTo>
                        <a:pt x="241" y="20"/>
                      </a:lnTo>
                      <a:lnTo>
                        <a:pt x="240" y="22"/>
                      </a:lnTo>
                      <a:lnTo>
                        <a:pt x="226" y="39"/>
                      </a:lnTo>
                      <a:lnTo>
                        <a:pt x="241" y="44"/>
                      </a:lnTo>
                      <a:lnTo>
                        <a:pt x="273" y="12"/>
                      </a:lnTo>
                      <a:lnTo>
                        <a:pt x="274" y="10"/>
                      </a:lnTo>
                      <a:lnTo>
                        <a:pt x="276" y="14"/>
                      </a:lnTo>
                      <a:lnTo>
                        <a:pt x="290" y="32"/>
                      </a:lnTo>
                      <a:lnTo>
                        <a:pt x="330" y="33"/>
                      </a:lnTo>
                      <a:lnTo>
                        <a:pt x="331" y="33"/>
                      </a:lnTo>
                      <a:lnTo>
                        <a:pt x="348" y="41"/>
                      </a:lnTo>
                      <a:lnTo>
                        <a:pt x="348" y="44"/>
                      </a:lnTo>
                      <a:lnTo>
                        <a:pt x="339" y="75"/>
                      </a:lnTo>
                      <a:lnTo>
                        <a:pt x="378" y="104"/>
                      </a:lnTo>
                      <a:lnTo>
                        <a:pt x="378" y="106"/>
                      </a:lnTo>
                      <a:lnTo>
                        <a:pt x="379" y="107"/>
                      </a:lnTo>
                      <a:lnTo>
                        <a:pt x="387" y="139"/>
                      </a:lnTo>
                      <a:lnTo>
                        <a:pt x="387" y="142"/>
                      </a:lnTo>
                      <a:lnTo>
                        <a:pt x="384" y="143"/>
                      </a:lnTo>
                      <a:lnTo>
                        <a:pt x="379" y="144"/>
                      </a:lnTo>
                      <a:lnTo>
                        <a:pt x="379" y="165"/>
                      </a:lnTo>
                      <a:lnTo>
                        <a:pt x="377" y="166"/>
                      </a:lnTo>
                      <a:lnTo>
                        <a:pt x="353" y="177"/>
                      </a:lnTo>
                      <a:lnTo>
                        <a:pt x="327" y="192"/>
                      </a:lnTo>
                      <a:lnTo>
                        <a:pt x="326" y="193"/>
                      </a:lnTo>
                      <a:lnTo>
                        <a:pt x="308" y="193"/>
                      </a:lnTo>
                      <a:lnTo>
                        <a:pt x="295" y="202"/>
                      </a:lnTo>
                      <a:lnTo>
                        <a:pt x="292" y="230"/>
                      </a:lnTo>
                      <a:lnTo>
                        <a:pt x="291" y="233"/>
                      </a:lnTo>
                      <a:lnTo>
                        <a:pt x="292" y="231"/>
                      </a:lnTo>
                      <a:lnTo>
                        <a:pt x="287" y="270"/>
                      </a:lnTo>
                      <a:lnTo>
                        <a:pt x="285" y="273"/>
                      </a:lnTo>
                      <a:lnTo>
                        <a:pt x="257" y="283"/>
                      </a:lnTo>
                      <a:lnTo>
                        <a:pt x="253" y="308"/>
                      </a:lnTo>
                      <a:lnTo>
                        <a:pt x="261" y="326"/>
                      </a:lnTo>
                      <a:lnTo>
                        <a:pt x="261" y="327"/>
                      </a:lnTo>
                      <a:lnTo>
                        <a:pt x="259" y="329"/>
                      </a:lnTo>
                      <a:lnTo>
                        <a:pt x="251" y="340"/>
                      </a:lnTo>
                      <a:lnTo>
                        <a:pt x="252" y="366"/>
                      </a:lnTo>
                      <a:lnTo>
                        <a:pt x="252" y="367"/>
                      </a:lnTo>
                      <a:lnTo>
                        <a:pt x="251" y="368"/>
                      </a:lnTo>
                      <a:lnTo>
                        <a:pt x="234" y="392"/>
                      </a:lnTo>
                      <a:lnTo>
                        <a:pt x="219" y="449"/>
                      </a:lnTo>
                      <a:lnTo>
                        <a:pt x="222" y="478"/>
                      </a:lnTo>
                      <a:lnTo>
                        <a:pt x="222" y="480"/>
                      </a:lnTo>
                      <a:lnTo>
                        <a:pt x="211" y="511"/>
                      </a:lnTo>
                      <a:lnTo>
                        <a:pt x="209" y="515"/>
                      </a:lnTo>
                      <a:lnTo>
                        <a:pt x="206" y="513"/>
                      </a:lnTo>
                      <a:lnTo>
                        <a:pt x="178" y="500"/>
                      </a:lnTo>
                      <a:lnTo>
                        <a:pt x="103" y="532"/>
                      </a:lnTo>
                      <a:lnTo>
                        <a:pt x="102" y="532"/>
                      </a:lnTo>
                      <a:lnTo>
                        <a:pt x="101" y="530"/>
                      </a:lnTo>
                      <a:lnTo>
                        <a:pt x="85" y="520"/>
                      </a:lnTo>
                      <a:lnTo>
                        <a:pt x="82" y="518"/>
                      </a:lnTo>
                      <a:lnTo>
                        <a:pt x="84" y="516"/>
                      </a:lnTo>
                      <a:lnTo>
                        <a:pt x="100" y="498"/>
                      </a:lnTo>
                      <a:lnTo>
                        <a:pt x="119" y="461"/>
                      </a:lnTo>
                      <a:lnTo>
                        <a:pt x="109" y="452"/>
                      </a:lnTo>
                      <a:lnTo>
                        <a:pt x="73" y="466"/>
                      </a:lnTo>
                      <a:lnTo>
                        <a:pt x="72" y="466"/>
                      </a:lnTo>
                      <a:lnTo>
                        <a:pt x="71" y="465"/>
                      </a:lnTo>
                      <a:lnTo>
                        <a:pt x="54" y="454"/>
                      </a:lnTo>
                      <a:lnTo>
                        <a:pt x="52" y="453"/>
                      </a:lnTo>
                      <a:lnTo>
                        <a:pt x="52" y="452"/>
                      </a:lnTo>
                      <a:lnTo>
                        <a:pt x="50" y="421"/>
                      </a:lnTo>
                      <a:lnTo>
                        <a:pt x="49" y="420"/>
                      </a:lnTo>
                      <a:lnTo>
                        <a:pt x="50" y="420"/>
                      </a:lnTo>
                      <a:lnTo>
                        <a:pt x="66" y="386"/>
                      </a:lnTo>
                      <a:lnTo>
                        <a:pt x="56" y="352"/>
                      </a:lnTo>
                      <a:lnTo>
                        <a:pt x="36" y="339"/>
                      </a:lnTo>
                      <a:lnTo>
                        <a:pt x="34" y="338"/>
                      </a:lnTo>
                      <a:lnTo>
                        <a:pt x="34" y="337"/>
                      </a:lnTo>
                      <a:lnTo>
                        <a:pt x="29" y="293"/>
                      </a:lnTo>
                      <a:lnTo>
                        <a:pt x="3" y="267"/>
                      </a:lnTo>
                      <a:lnTo>
                        <a:pt x="0" y="265"/>
                      </a:lnTo>
                      <a:lnTo>
                        <a:pt x="2" y="264"/>
                      </a:lnTo>
                      <a:lnTo>
                        <a:pt x="14" y="225"/>
                      </a:lnTo>
                      <a:lnTo>
                        <a:pt x="14" y="224"/>
                      </a:lnTo>
                      <a:lnTo>
                        <a:pt x="15" y="223"/>
                      </a:lnTo>
                      <a:lnTo>
                        <a:pt x="31" y="212"/>
                      </a:lnTo>
                      <a:lnTo>
                        <a:pt x="45" y="188"/>
                      </a:lnTo>
                      <a:lnTo>
                        <a:pt x="34" y="152"/>
                      </a:lnTo>
                      <a:lnTo>
                        <a:pt x="16" y="124"/>
                      </a:lnTo>
                      <a:lnTo>
                        <a:pt x="15" y="121"/>
                      </a:lnTo>
                      <a:lnTo>
                        <a:pt x="17" y="119"/>
                      </a:lnTo>
                      <a:lnTo>
                        <a:pt x="44" y="95"/>
                      </a:lnTo>
                      <a:lnTo>
                        <a:pt x="45" y="97"/>
                      </a:lnTo>
                      <a:lnTo>
                        <a:pt x="45" y="95"/>
                      </a:lnTo>
                      <a:lnTo>
                        <a:pt x="77" y="87"/>
                      </a:lnTo>
                      <a:lnTo>
                        <a:pt x="100" y="61"/>
                      </a:lnTo>
                      <a:lnTo>
                        <a:pt x="101" y="60"/>
                      </a:lnTo>
                      <a:lnTo>
                        <a:pt x="102" y="60"/>
                      </a:lnTo>
                      <a:lnTo>
                        <a:pt x="117" y="55"/>
                      </a:lnTo>
                      <a:lnTo>
                        <a:pt x="135" y="35"/>
                      </a:lnTo>
                      <a:lnTo>
                        <a:pt x="137" y="33"/>
                      </a:lnTo>
                      <a:lnTo>
                        <a:pt x="138" y="34"/>
                      </a:lnTo>
                      <a:lnTo>
                        <a:pt x="165" y="44"/>
                      </a:lnTo>
                      <a:lnTo>
                        <a:pt x="180" y="32"/>
                      </a:lnTo>
                      <a:lnTo>
                        <a:pt x="180" y="31"/>
                      </a:lnTo>
                      <a:lnTo>
                        <a:pt x="182" y="32"/>
                      </a:lnTo>
                      <a:lnTo>
                        <a:pt x="188" y="33"/>
                      </a:lnTo>
                      <a:lnTo>
                        <a:pt x="206" y="11"/>
                      </a:lnTo>
                      <a:lnTo>
                        <a:pt x="207" y="10"/>
                      </a:lnTo>
                      <a:lnTo>
                        <a:pt x="22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5" name="Freeform 111"/>
                <p:cNvSpPr>
                  <a:spLocks/>
                </p:cNvSpPr>
                <p:nvPr/>
              </p:nvSpPr>
              <p:spPr bwMode="auto">
                <a:xfrm>
                  <a:off x="6009508" y="3215398"/>
                  <a:ext cx="608013" cy="755650"/>
                </a:xfrm>
                <a:custGeom>
                  <a:avLst/>
                  <a:gdLst/>
                  <a:ahLst/>
                  <a:cxnLst>
                    <a:cxn ang="0">
                      <a:pos x="113" y="0"/>
                    </a:cxn>
                    <a:cxn ang="0">
                      <a:pos x="145" y="32"/>
                    </a:cxn>
                    <a:cxn ang="0">
                      <a:pos x="162" y="25"/>
                    </a:cxn>
                    <a:cxn ang="0">
                      <a:pos x="155" y="72"/>
                    </a:cxn>
                    <a:cxn ang="0">
                      <a:pos x="190" y="73"/>
                    </a:cxn>
                    <a:cxn ang="0">
                      <a:pos x="198" y="92"/>
                    </a:cxn>
                    <a:cxn ang="0">
                      <a:pos x="214" y="88"/>
                    </a:cxn>
                    <a:cxn ang="0">
                      <a:pos x="231" y="99"/>
                    </a:cxn>
                    <a:cxn ang="0">
                      <a:pos x="228" y="134"/>
                    </a:cxn>
                    <a:cxn ang="0">
                      <a:pos x="263" y="176"/>
                    </a:cxn>
                    <a:cxn ang="0">
                      <a:pos x="291" y="205"/>
                    </a:cxn>
                    <a:cxn ang="0">
                      <a:pos x="277" y="228"/>
                    </a:cxn>
                    <a:cxn ang="0">
                      <a:pos x="283" y="256"/>
                    </a:cxn>
                    <a:cxn ang="0">
                      <a:pos x="312" y="271"/>
                    </a:cxn>
                    <a:cxn ang="0">
                      <a:pos x="318" y="302"/>
                    </a:cxn>
                    <a:cxn ang="0">
                      <a:pos x="343" y="294"/>
                    </a:cxn>
                    <a:cxn ang="0">
                      <a:pos x="366" y="302"/>
                    </a:cxn>
                    <a:cxn ang="0">
                      <a:pos x="382" y="300"/>
                    </a:cxn>
                    <a:cxn ang="0">
                      <a:pos x="383" y="322"/>
                    </a:cxn>
                    <a:cxn ang="0">
                      <a:pos x="363" y="348"/>
                    </a:cxn>
                    <a:cxn ang="0">
                      <a:pos x="375" y="371"/>
                    </a:cxn>
                    <a:cxn ang="0">
                      <a:pos x="358" y="377"/>
                    </a:cxn>
                    <a:cxn ang="0">
                      <a:pos x="342" y="400"/>
                    </a:cxn>
                    <a:cxn ang="0">
                      <a:pos x="328" y="439"/>
                    </a:cxn>
                    <a:cxn ang="0">
                      <a:pos x="296" y="472"/>
                    </a:cxn>
                    <a:cxn ang="0">
                      <a:pos x="282" y="463"/>
                    </a:cxn>
                    <a:cxn ang="0">
                      <a:pos x="242" y="462"/>
                    </a:cxn>
                    <a:cxn ang="0">
                      <a:pos x="226" y="444"/>
                    </a:cxn>
                    <a:cxn ang="0">
                      <a:pos x="194" y="476"/>
                    </a:cxn>
                    <a:cxn ang="0">
                      <a:pos x="173" y="468"/>
                    </a:cxn>
                    <a:cxn ang="0">
                      <a:pos x="190" y="447"/>
                    </a:cxn>
                    <a:cxn ang="0">
                      <a:pos x="179" y="434"/>
                    </a:cxn>
                    <a:cxn ang="0">
                      <a:pos x="161" y="440"/>
                    </a:cxn>
                    <a:cxn ang="0">
                      <a:pos x="141" y="464"/>
                    </a:cxn>
                    <a:cxn ang="0">
                      <a:pos x="133" y="462"/>
                    </a:cxn>
                    <a:cxn ang="0">
                      <a:pos x="124" y="429"/>
                    </a:cxn>
                    <a:cxn ang="0">
                      <a:pos x="107" y="407"/>
                    </a:cxn>
                    <a:cxn ang="0">
                      <a:pos x="107" y="357"/>
                    </a:cxn>
                    <a:cxn ang="0">
                      <a:pos x="87" y="346"/>
                    </a:cxn>
                    <a:cxn ang="0">
                      <a:pos x="71" y="347"/>
                    </a:cxn>
                    <a:cxn ang="0">
                      <a:pos x="49" y="330"/>
                    </a:cxn>
                    <a:cxn ang="0">
                      <a:pos x="38" y="314"/>
                    </a:cxn>
                    <a:cxn ang="0">
                      <a:pos x="50" y="306"/>
                    </a:cxn>
                    <a:cxn ang="0">
                      <a:pos x="90" y="285"/>
                    </a:cxn>
                    <a:cxn ang="0">
                      <a:pos x="93" y="251"/>
                    </a:cxn>
                    <a:cxn ang="0">
                      <a:pos x="83" y="219"/>
                    </a:cxn>
                    <a:cxn ang="0">
                      <a:pos x="52" y="238"/>
                    </a:cxn>
                    <a:cxn ang="0">
                      <a:pos x="23" y="204"/>
                    </a:cxn>
                    <a:cxn ang="0">
                      <a:pos x="0" y="186"/>
                    </a:cxn>
                    <a:cxn ang="0">
                      <a:pos x="27" y="178"/>
                    </a:cxn>
                    <a:cxn ang="0">
                      <a:pos x="26" y="150"/>
                    </a:cxn>
                    <a:cxn ang="0">
                      <a:pos x="46" y="133"/>
                    </a:cxn>
                    <a:cxn ang="0">
                      <a:pos x="35" y="104"/>
                    </a:cxn>
                    <a:cxn ang="0">
                      <a:pos x="60" y="88"/>
                    </a:cxn>
                    <a:cxn ang="0">
                      <a:pos x="88" y="115"/>
                    </a:cxn>
                    <a:cxn ang="0">
                      <a:pos x="117" y="98"/>
                    </a:cxn>
                    <a:cxn ang="0">
                      <a:pos x="109" y="65"/>
                    </a:cxn>
                    <a:cxn ang="0">
                      <a:pos x="78" y="54"/>
                    </a:cxn>
                    <a:cxn ang="0">
                      <a:pos x="72" y="36"/>
                    </a:cxn>
                    <a:cxn ang="0">
                      <a:pos x="83" y="33"/>
                    </a:cxn>
                    <a:cxn ang="0">
                      <a:pos x="94" y="8"/>
                    </a:cxn>
                    <a:cxn ang="0">
                      <a:pos x="113" y="0"/>
                    </a:cxn>
                  </a:cxnLst>
                  <a:rect l="0" t="0" r="r" b="b"/>
                  <a:pathLst>
                    <a:path w="383" h="476">
                      <a:moveTo>
                        <a:pt x="113" y="0"/>
                      </a:moveTo>
                      <a:lnTo>
                        <a:pt x="145" y="32"/>
                      </a:lnTo>
                      <a:lnTo>
                        <a:pt x="162" y="25"/>
                      </a:lnTo>
                      <a:lnTo>
                        <a:pt x="155" y="72"/>
                      </a:lnTo>
                      <a:lnTo>
                        <a:pt x="190" y="73"/>
                      </a:lnTo>
                      <a:lnTo>
                        <a:pt x="198" y="92"/>
                      </a:lnTo>
                      <a:lnTo>
                        <a:pt x="214" y="88"/>
                      </a:lnTo>
                      <a:lnTo>
                        <a:pt x="231" y="99"/>
                      </a:lnTo>
                      <a:lnTo>
                        <a:pt x="228" y="134"/>
                      </a:lnTo>
                      <a:lnTo>
                        <a:pt x="263" y="176"/>
                      </a:lnTo>
                      <a:lnTo>
                        <a:pt x="291" y="205"/>
                      </a:lnTo>
                      <a:lnTo>
                        <a:pt x="277" y="228"/>
                      </a:lnTo>
                      <a:lnTo>
                        <a:pt x="283" y="256"/>
                      </a:lnTo>
                      <a:lnTo>
                        <a:pt x="312" y="271"/>
                      </a:lnTo>
                      <a:lnTo>
                        <a:pt x="318" y="302"/>
                      </a:lnTo>
                      <a:lnTo>
                        <a:pt x="343" y="294"/>
                      </a:lnTo>
                      <a:lnTo>
                        <a:pt x="366" y="302"/>
                      </a:lnTo>
                      <a:lnTo>
                        <a:pt x="382" y="300"/>
                      </a:lnTo>
                      <a:lnTo>
                        <a:pt x="383" y="322"/>
                      </a:lnTo>
                      <a:lnTo>
                        <a:pt x="363" y="348"/>
                      </a:lnTo>
                      <a:lnTo>
                        <a:pt x="375" y="371"/>
                      </a:lnTo>
                      <a:lnTo>
                        <a:pt x="358" y="377"/>
                      </a:lnTo>
                      <a:lnTo>
                        <a:pt x="342" y="400"/>
                      </a:lnTo>
                      <a:lnTo>
                        <a:pt x="328" y="439"/>
                      </a:lnTo>
                      <a:lnTo>
                        <a:pt x="296" y="472"/>
                      </a:lnTo>
                      <a:lnTo>
                        <a:pt x="282" y="463"/>
                      </a:lnTo>
                      <a:lnTo>
                        <a:pt x="242" y="462"/>
                      </a:lnTo>
                      <a:lnTo>
                        <a:pt x="226" y="444"/>
                      </a:lnTo>
                      <a:lnTo>
                        <a:pt x="194" y="476"/>
                      </a:lnTo>
                      <a:lnTo>
                        <a:pt x="173" y="468"/>
                      </a:lnTo>
                      <a:lnTo>
                        <a:pt x="190" y="447"/>
                      </a:lnTo>
                      <a:lnTo>
                        <a:pt x="179" y="434"/>
                      </a:lnTo>
                      <a:lnTo>
                        <a:pt x="161" y="440"/>
                      </a:lnTo>
                      <a:lnTo>
                        <a:pt x="141" y="464"/>
                      </a:lnTo>
                      <a:lnTo>
                        <a:pt x="133" y="462"/>
                      </a:lnTo>
                      <a:lnTo>
                        <a:pt x="124" y="429"/>
                      </a:lnTo>
                      <a:lnTo>
                        <a:pt x="107" y="407"/>
                      </a:lnTo>
                      <a:lnTo>
                        <a:pt x="107" y="357"/>
                      </a:lnTo>
                      <a:lnTo>
                        <a:pt x="87" y="346"/>
                      </a:lnTo>
                      <a:lnTo>
                        <a:pt x="71" y="347"/>
                      </a:lnTo>
                      <a:lnTo>
                        <a:pt x="49" y="330"/>
                      </a:lnTo>
                      <a:lnTo>
                        <a:pt x="38" y="314"/>
                      </a:lnTo>
                      <a:lnTo>
                        <a:pt x="50" y="306"/>
                      </a:lnTo>
                      <a:lnTo>
                        <a:pt x="90" y="285"/>
                      </a:lnTo>
                      <a:lnTo>
                        <a:pt x="93" y="251"/>
                      </a:lnTo>
                      <a:lnTo>
                        <a:pt x="83" y="219"/>
                      </a:lnTo>
                      <a:lnTo>
                        <a:pt x="52" y="238"/>
                      </a:lnTo>
                      <a:lnTo>
                        <a:pt x="23" y="204"/>
                      </a:lnTo>
                      <a:lnTo>
                        <a:pt x="0" y="186"/>
                      </a:lnTo>
                      <a:lnTo>
                        <a:pt x="27" y="178"/>
                      </a:lnTo>
                      <a:lnTo>
                        <a:pt x="26" y="150"/>
                      </a:lnTo>
                      <a:lnTo>
                        <a:pt x="46" y="133"/>
                      </a:lnTo>
                      <a:lnTo>
                        <a:pt x="35" y="104"/>
                      </a:lnTo>
                      <a:lnTo>
                        <a:pt x="60" y="88"/>
                      </a:lnTo>
                      <a:lnTo>
                        <a:pt x="88" y="115"/>
                      </a:lnTo>
                      <a:lnTo>
                        <a:pt x="117" y="98"/>
                      </a:lnTo>
                      <a:lnTo>
                        <a:pt x="109" y="65"/>
                      </a:lnTo>
                      <a:lnTo>
                        <a:pt x="78" y="54"/>
                      </a:lnTo>
                      <a:lnTo>
                        <a:pt x="72" y="36"/>
                      </a:lnTo>
                      <a:lnTo>
                        <a:pt x="83" y="33"/>
                      </a:lnTo>
                      <a:lnTo>
                        <a:pt x="94" y="8"/>
                      </a:lnTo>
                      <a:lnTo>
                        <a:pt x="11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6" name="Freeform 112"/>
                <p:cNvSpPr>
                  <a:spLocks noEditPoints="1"/>
                </p:cNvSpPr>
                <p:nvPr/>
              </p:nvSpPr>
              <p:spPr bwMode="auto">
                <a:xfrm>
                  <a:off x="5999983" y="3209048"/>
                  <a:ext cx="623888" cy="768350"/>
                </a:xfrm>
                <a:custGeom>
                  <a:avLst/>
                  <a:gdLst/>
                  <a:ahLst/>
                  <a:cxnLst>
                    <a:cxn ang="0">
                      <a:pos x="90" y="41"/>
                    </a:cxn>
                    <a:cxn ang="0">
                      <a:pos x="117" y="67"/>
                    </a:cxn>
                    <a:cxn ang="0">
                      <a:pos x="125" y="104"/>
                    </a:cxn>
                    <a:cxn ang="0">
                      <a:pos x="66" y="96"/>
                    </a:cxn>
                    <a:cxn ang="0">
                      <a:pos x="54" y="139"/>
                    </a:cxn>
                    <a:cxn ang="0">
                      <a:pos x="35" y="185"/>
                    </a:cxn>
                    <a:cxn ang="0">
                      <a:pos x="58" y="238"/>
                    </a:cxn>
                    <a:cxn ang="0">
                      <a:pos x="102" y="255"/>
                    </a:cxn>
                    <a:cxn ang="0">
                      <a:pos x="58" y="313"/>
                    </a:cxn>
                    <a:cxn ang="0">
                      <a:pos x="93" y="347"/>
                    </a:cxn>
                    <a:cxn ang="0">
                      <a:pos x="117" y="411"/>
                    </a:cxn>
                    <a:cxn ang="0">
                      <a:pos x="146" y="465"/>
                    </a:cxn>
                    <a:cxn ang="0">
                      <a:pos x="185" y="436"/>
                    </a:cxn>
                    <a:cxn ang="0">
                      <a:pos x="199" y="451"/>
                    </a:cxn>
                    <a:cxn ang="0">
                      <a:pos x="231" y="445"/>
                    </a:cxn>
                    <a:cxn ang="0">
                      <a:pos x="288" y="465"/>
                    </a:cxn>
                    <a:cxn ang="0">
                      <a:pos x="346" y="403"/>
                    </a:cxn>
                    <a:cxn ang="0">
                      <a:pos x="377" y="374"/>
                    </a:cxn>
                    <a:cxn ang="0">
                      <a:pos x="387" y="324"/>
                    </a:cxn>
                    <a:cxn ang="0">
                      <a:pos x="349" y="301"/>
                    </a:cxn>
                    <a:cxn ang="0">
                      <a:pos x="315" y="278"/>
                    </a:cxn>
                    <a:cxn ang="0">
                      <a:pos x="280" y="234"/>
                    </a:cxn>
                    <a:cxn ang="0">
                      <a:pos x="268" y="183"/>
                    </a:cxn>
                    <a:cxn ang="0">
                      <a:pos x="231" y="139"/>
                    </a:cxn>
                    <a:cxn ang="0">
                      <a:pos x="205" y="99"/>
                    </a:cxn>
                    <a:cxn ang="0">
                      <a:pos x="161" y="80"/>
                    </a:cxn>
                    <a:cxn ang="0">
                      <a:pos x="152" y="40"/>
                    </a:cxn>
                    <a:cxn ang="0">
                      <a:pos x="119" y="0"/>
                    </a:cxn>
                    <a:cxn ang="0">
                      <a:pos x="171" y="24"/>
                    </a:cxn>
                    <a:cxn ang="0">
                      <a:pos x="198" y="75"/>
                    </a:cxn>
                    <a:cxn ang="0">
                      <a:pos x="220" y="88"/>
                    </a:cxn>
                    <a:cxn ang="0">
                      <a:pos x="240" y="103"/>
                    </a:cxn>
                    <a:cxn ang="0">
                      <a:pos x="301" y="209"/>
                    </a:cxn>
                    <a:cxn ang="0">
                      <a:pos x="319" y="272"/>
                    </a:cxn>
                    <a:cxn ang="0">
                      <a:pos x="349" y="295"/>
                    </a:cxn>
                    <a:cxn ang="0">
                      <a:pos x="388" y="301"/>
                    </a:cxn>
                    <a:cxn ang="0">
                      <a:pos x="393" y="327"/>
                    </a:cxn>
                    <a:cxn ang="0">
                      <a:pos x="384" y="378"/>
                    </a:cxn>
                    <a:cxn ang="0">
                      <a:pos x="337" y="444"/>
                    </a:cxn>
                    <a:cxn ang="0">
                      <a:pos x="301" y="478"/>
                    </a:cxn>
                    <a:cxn ang="0">
                      <a:pos x="245" y="468"/>
                    </a:cxn>
                    <a:cxn ang="0">
                      <a:pos x="200" y="484"/>
                    </a:cxn>
                    <a:cxn ang="0">
                      <a:pos x="192" y="451"/>
                    </a:cxn>
                    <a:cxn ang="0">
                      <a:pos x="148" y="472"/>
                    </a:cxn>
                    <a:cxn ang="0">
                      <a:pos x="136" y="467"/>
                    </a:cxn>
                    <a:cxn ang="0">
                      <a:pos x="93" y="353"/>
                    </a:cxn>
                    <a:cxn ang="0">
                      <a:pos x="54" y="336"/>
                    </a:cxn>
                    <a:cxn ang="0">
                      <a:pos x="43" y="316"/>
                    </a:cxn>
                    <a:cxn ang="0">
                      <a:pos x="88" y="228"/>
                    </a:cxn>
                    <a:cxn ang="0">
                      <a:pos x="26" y="211"/>
                    </a:cxn>
                    <a:cxn ang="0">
                      <a:pos x="31" y="180"/>
                    </a:cxn>
                    <a:cxn ang="0">
                      <a:pos x="48" y="136"/>
                    </a:cxn>
                    <a:cxn ang="0">
                      <a:pos x="65" y="90"/>
                    </a:cxn>
                    <a:cxn ang="0">
                      <a:pos x="119" y="100"/>
                    </a:cxn>
                    <a:cxn ang="0">
                      <a:pos x="82" y="59"/>
                    </a:cxn>
                    <a:cxn ang="0">
                      <a:pos x="98" y="11"/>
                    </a:cxn>
                    <a:cxn ang="0">
                      <a:pos x="119" y="0"/>
                    </a:cxn>
                  </a:cxnLst>
                  <a:rect l="0" t="0" r="r" b="b"/>
                  <a:pathLst>
                    <a:path w="393" h="484">
                      <a:moveTo>
                        <a:pt x="119" y="7"/>
                      </a:moveTo>
                      <a:lnTo>
                        <a:pt x="102" y="14"/>
                      </a:lnTo>
                      <a:lnTo>
                        <a:pt x="93" y="39"/>
                      </a:lnTo>
                      <a:lnTo>
                        <a:pt x="90" y="41"/>
                      </a:lnTo>
                      <a:lnTo>
                        <a:pt x="83" y="42"/>
                      </a:lnTo>
                      <a:lnTo>
                        <a:pt x="88" y="57"/>
                      </a:lnTo>
                      <a:lnTo>
                        <a:pt x="116" y="67"/>
                      </a:lnTo>
                      <a:lnTo>
                        <a:pt x="117" y="67"/>
                      </a:lnTo>
                      <a:lnTo>
                        <a:pt x="118" y="69"/>
                      </a:lnTo>
                      <a:lnTo>
                        <a:pt x="127" y="102"/>
                      </a:lnTo>
                      <a:lnTo>
                        <a:pt x="127" y="103"/>
                      </a:lnTo>
                      <a:lnTo>
                        <a:pt x="125" y="104"/>
                      </a:lnTo>
                      <a:lnTo>
                        <a:pt x="96" y="121"/>
                      </a:lnTo>
                      <a:lnTo>
                        <a:pt x="94" y="122"/>
                      </a:lnTo>
                      <a:lnTo>
                        <a:pt x="93" y="121"/>
                      </a:lnTo>
                      <a:lnTo>
                        <a:pt x="66" y="96"/>
                      </a:lnTo>
                      <a:lnTo>
                        <a:pt x="46" y="109"/>
                      </a:lnTo>
                      <a:lnTo>
                        <a:pt x="55" y="136"/>
                      </a:lnTo>
                      <a:lnTo>
                        <a:pt x="55" y="138"/>
                      </a:lnTo>
                      <a:lnTo>
                        <a:pt x="54" y="139"/>
                      </a:lnTo>
                      <a:lnTo>
                        <a:pt x="36" y="155"/>
                      </a:lnTo>
                      <a:lnTo>
                        <a:pt x="37" y="182"/>
                      </a:lnTo>
                      <a:lnTo>
                        <a:pt x="37" y="184"/>
                      </a:lnTo>
                      <a:lnTo>
                        <a:pt x="35" y="185"/>
                      </a:lnTo>
                      <a:lnTo>
                        <a:pt x="13" y="191"/>
                      </a:lnTo>
                      <a:lnTo>
                        <a:pt x="31" y="206"/>
                      </a:lnTo>
                      <a:lnTo>
                        <a:pt x="31" y="207"/>
                      </a:lnTo>
                      <a:lnTo>
                        <a:pt x="58" y="238"/>
                      </a:lnTo>
                      <a:lnTo>
                        <a:pt x="88" y="220"/>
                      </a:lnTo>
                      <a:lnTo>
                        <a:pt x="92" y="218"/>
                      </a:lnTo>
                      <a:lnTo>
                        <a:pt x="93" y="223"/>
                      </a:lnTo>
                      <a:lnTo>
                        <a:pt x="102" y="255"/>
                      </a:lnTo>
                      <a:lnTo>
                        <a:pt x="100" y="289"/>
                      </a:lnTo>
                      <a:lnTo>
                        <a:pt x="99" y="292"/>
                      </a:lnTo>
                      <a:lnTo>
                        <a:pt x="98" y="293"/>
                      </a:lnTo>
                      <a:lnTo>
                        <a:pt x="58" y="313"/>
                      </a:lnTo>
                      <a:lnTo>
                        <a:pt x="48" y="319"/>
                      </a:lnTo>
                      <a:lnTo>
                        <a:pt x="58" y="332"/>
                      </a:lnTo>
                      <a:lnTo>
                        <a:pt x="79" y="349"/>
                      </a:lnTo>
                      <a:lnTo>
                        <a:pt x="93" y="347"/>
                      </a:lnTo>
                      <a:lnTo>
                        <a:pt x="94" y="347"/>
                      </a:lnTo>
                      <a:lnTo>
                        <a:pt x="115" y="358"/>
                      </a:lnTo>
                      <a:lnTo>
                        <a:pt x="117" y="359"/>
                      </a:lnTo>
                      <a:lnTo>
                        <a:pt x="117" y="411"/>
                      </a:lnTo>
                      <a:lnTo>
                        <a:pt x="133" y="432"/>
                      </a:lnTo>
                      <a:lnTo>
                        <a:pt x="134" y="433"/>
                      </a:lnTo>
                      <a:lnTo>
                        <a:pt x="142" y="464"/>
                      </a:lnTo>
                      <a:lnTo>
                        <a:pt x="146" y="465"/>
                      </a:lnTo>
                      <a:lnTo>
                        <a:pt x="164" y="443"/>
                      </a:lnTo>
                      <a:lnTo>
                        <a:pt x="165" y="442"/>
                      </a:lnTo>
                      <a:lnTo>
                        <a:pt x="167" y="442"/>
                      </a:lnTo>
                      <a:lnTo>
                        <a:pt x="185" y="436"/>
                      </a:lnTo>
                      <a:lnTo>
                        <a:pt x="186" y="434"/>
                      </a:lnTo>
                      <a:lnTo>
                        <a:pt x="187" y="437"/>
                      </a:lnTo>
                      <a:lnTo>
                        <a:pt x="198" y="450"/>
                      </a:lnTo>
                      <a:lnTo>
                        <a:pt x="199" y="451"/>
                      </a:lnTo>
                      <a:lnTo>
                        <a:pt x="198" y="454"/>
                      </a:lnTo>
                      <a:lnTo>
                        <a:pt x="184" y="471"/>
                      </a:lnTo>
                      <a:lnTo>
                        <a:pt x="200" y="477"/>
                      </a:lnTo>
                      <a:lnTo>
                        <a:pt x="231" y="445"/>
                      </a:lnTo>
                      <a:lnTo>
                        <a:pt x="232" y="443"/>
                      </a:lnTo>
                      <a:lnTo>
                        <a:pt x="234" y="447"/>
                      </a:lnTo>
                      <a:lnTo>
                        <a:pt x="249" y="464"/>
                      </a:lnTo>
                      <a:lnTo>
                        <a:pt x="288" y="465"/>
                      </a:lnTo>
                      <a:lnTo>
                        <a:pt x="290" y="465"/>
                      </a:lnTo>
                      <a:lnTo>
                        <a:pt x="302" y="472"/>
                      </a:lnTo>
                      <a:lnTo>
                        <a:pt x="331" y="442"/>
                      </a:lnTo>
                      <a:lnTo>
                        <a:pt x="346" y="403"/>
                      </a:lnTo>
                      <a:lnTo>
                        <a:pt x="361" y="380"/>
                      </a:lnTo>
                      <a:lnTo>
                        <a:pt x="361" y="379"/>
                      </a:lnTo>
                      <a:lnTo>
                        <a:pt x="364" y="379"/>
                      </a:lnTo>
                      <a:lnTo>
                        <a:pt x="377" y="374"/>
                      </a:lnTo>
                      <a:lnTo>
                        <a:pt x="366" y="353"/>
                      </a:lnTo>
                      <a:lnTo>
                        <a:pt x="365" y="352"/>
                      </a:lnTo>
                      <a:lnTo>
                        <a:pt x="366" y="351"/>
                      </a:lnTo>
                      <a:lnTo>
                        <a:pt x="387" y="324"/>
                      </a:lnTo>
                      <a:lnTo>
                        <a:pt x="386" y="307"/>
                      </a:lnTo>
                      <a:lnTo>
                        <a:pt x="374" y="310"/>
                      </a:lnTo>
                      <a:lnTo>
                        <a:pt x="372" y="310"/>
                      </a:lnTo>
                      <a:lnTo>
                        <a:pt x="349" y="301"/>
                      </a:lnTo>
                      <a:lnTo>
                        <a:pt x="325" y="310"/>
                      </a:lnTo>
                      <a:lnTo>
                        <a:pt x="322" y="310"/>
                      </a:lnTo>
                      <a:lnTo>
                        <a:pt x="322" y="307"/>
                      </a:lnTo>
                      <a:lnTo>
                        <a:pt x="315" y="278"/>
                      </a:lnTo>
                      <a:lnTo>
                        <a:pt x="288" y="264"/>
                      </a:lnTo>
                      <a:lnTo>
                        <a:pt x="286" y="263"/>
                      </a:lnTo>
                      <a:lnTo>
                        <a:pt x="286" y="261"/>
                      </a:lnTo>
                      <a:lnTo>
                        <a:pt x="280" y="234"/>
                      </a:lnTo>
                      <a:lnTo>
                        <a:pt x="279" y="232"/>
                      </a:lnTo>
                      <a:lnTo>
                        <a:pt x="280" y="231"/>
                      </a:lnTo>
                      <a:lnTo>
                        <a:pt x="294" y="209"/>
                      </a:lnTo>
                      <a:lnTo>
                        <a:pt x="268" y="183"/>
                      </a:lnTo>
                      <a:lnTo>
                        <a:pt x="267" y="182"/>
                      </a:lnTo>
                      <a:lnTo>
                        <a:pt x="267" y="183"/>
                      </a:lnTo>
                      <a:lnTo>
                        <a:pt x="232" y="140"/>
                      </a:lnTo>
                      <a:lnTo>
                        <a:pt x="231" y="139"/>
                      </a:lnTo>
                      <a:lnTo>
                        <a:pt x="232" y="138"/>
                      </a:lnTo>
                      <a:lnTo>
                        <a:pt x="234" y="104"/>
                      </a:lnTo>
                      <a:lnTo>
                        <a:pt x="221" y="96"/>
                      </a:lnTo>
                      <a:lnTo>
                        <a:pt x="205" y="99"/>
                      </a:lnTo>
                      <a:lnTo>
                        <a:pt x="202" y="99"/>
                      </a:lnTo>
                      <a:lnTo>
                        <a:pt x="202" y="97"/>
                      </a:lnTo>
                      <a:lnTo>
                        <a:pt x="194" y="81"/>
                      </a:lnTo>
                      <a:lnTo>
                        <a:pt x="161" y="80"/>
                      </a:lnTo>
                      <a:lnTo>
                        <a:pt x="157" y="79"/>
                      </a:lnTo>
                      <a:lnTo>
                        <a:pt x="158" y="76"/>
                      </a:lnTo>
                      <a:lnTo>
                        <a:pt x="164" y="35"/>
                      </a:lnTo>
                      <a:lnTo>
                        <a:pt x="152" y="40"/>
                      </a:lnTo>
                      <a:lnTo>
                        <a:pt x="151" y="40"/>
                      </a:lnTo>
                      <a:lnTo>
                        <a:pt x="150" y="39"/>
                      </a:lnTo>
                      <a:lnTo>
                        <a:pt x="119" y="7"/>
                      </a:lnTo>
                      <a:close/>
                      <a:moveTo>
                        <a:pt x="119" y="0"/>
                      </a:moveTo>
                      <a:lnTo>
                        <a:pt x="122" y="1"/>
                      </a:lnTo>
                      <a:lnTo>
                        <a:pt x="152" y="33"/>
                      </a:lnTo>
                      <a:lnTo>
                        <a:pt x="167" y="27"/>
                      </a:lnTo>
                      <a:lnTo>
                        <a:pt x="171" y="24"/>
                      </a:lnTo>
                      <a:lnTo>
                        <a:pt x="171" y="30"/>
                      </a:lnTo>
                      <a:lnTo>
                        <a:pt x="164" y="74"/>
                      </a:lnTo>
                      <a:lnTo>
                        <a:pt x="196" y="75"/>
                      </a:lnTo>
                      <a:lnTo>
                        <a:pt x="198" y="75"/>
                      </a:lnTo>
                      <a:lnTo>
                        <a:pt x="199" y="76"/>
                      </a:lnTo>
                      <a:lnTo>
                        <a:pt x="207" y="92"/>
                      </a:lnTo>
                      <a:lnTo>
                        <a:pt x="220" y="90"/>
                      </a:lnTo>
                      <a:lnTo>
                        <a:pt x="220" y="88"/>
                      </a:lnTo>
                      <a:lnTo>
                        <a:pt x="222" y="90"/>
                      </a:lnTo>
                      <a:lnTo>
                        <a:pt x="239" y="100"/>
                      </a:lnTo>
                      <a:lnTo>
                        <a:pt x="240" y="102"/>
                      </a:lnTo>
                      <a:lnTo>
                        <a:pt x="240" y="103"/>
                      </a:lnTo>
                      <a:lnTo>
                        <a:pt x="238" y="138"/>
                      </a:lnTo>
                      <a:lnTo>
                        <a:pt x="272" y="178"/>
                      </a:lnTo>
                      <a:lnTo>
                        <a:pt x="300" y="207"/>
                      </a:lnTo>
                      <a:lnTo>
                        <a:pt x="301" y="209"/>
                      </a:lnTo>
                      <a:lnTo>
                        <a:pt x="300" y="212"/>
                      </a:lnTo>
                      <a:lnTo>
                        <a:pt x="286" y="232"/>
                      </a:lnTo>
                      <a:lnTo>
                        <a:pt x="292" y="259"/>
                      </a:lnTo>
                      <a:lnTo>
                        <a:pt x="319" y="272"/>
                      </a:lnTo>
                      <a:lnTo>
                        <a:pt x="320" y="272"/>
                      </a:lnTo>
                      <a:lnTo>
                        <a:pt x="322" y="275"/>
                      </a:lnTo>
                      <a:lnTo>
                        <a:pt x="326" y="303"/>
                      </a:lnTo>
                      <a:lnTo>
                        <a:pt x="349" y="295"/>
                      </a:lnTo>
                      <a:lnTo>
                        <a:pt x="349" y="294"/>
                      </a:lnTo>
                      <a:lnTo>
                        <a:pt x="351" y="295"/>
                      </a:lnTo>
                      <a:lnTo>
                        <a:pt x="374" y="304"/>
                      </a:lnTo>
                      <a:lnTo>
                        <a:pt x="388" y="301"/>
                      </a:lnTo>
                      <a:lnTo>
                        <a:pt x="390" y="300"/>
                      </a:lnTo>
                      <a:lnTo>
                        <a:pt x="392" y="304"/>
                      </a:lnTo>
                      <a:lnTo>
                        <a:pt x="393" y="326"/>
                      </a:lnTo>
                      <a:lnTo>
                        <a:pt x="393" y="327"/>
                      </a:lnTo>
                      <a:lnTo>
                        <a:pt x="392" y="328"/>
                      </a:lnTo>
                      <a:lnTo>
                        <a:pt x="372" y="353"/>
                      </a:lnTo>
                      <a:lnTo>
                        <a:pt x="383" y="374"/>
                      </a:lnTo>
                      <a:lnTo>
                        <a:pt x="384" y="378"/>
                      </a:lnTo>
                      <a:lnTo>
                        <a:pt x="382" y="379"/>
                      </a:lnTo>
                      <a:lnTo>
                        <a:pt x="365" y="385"/>
                      </a:lnTo>
                      <a:lnTo>
                        <a:pt x="352" y="405"/>
                      </a:lnTo>
                      <a:lnTo>
                        <a:pt x="337" y="444"/>
                      </a:lnTo>
                      <a:lnTo>
                        <a:pt x="336" y="445"/>
                      </a:lnTo>
                      <a:lnTo>
                        <a:pt x="305" y="478"/>
                      </a:lnTo>
                      <a:lnTo>
                        <a:pt x="302" y="479"/>
                      </a:lnTo>
                      <a:lnTo>
                        <a:pt x="301" y="478"/>
                      </a:lnTo>
                      <a:lnTo>
                        <a:pt x="288" y="471"/>
                      </a:lnTo>
                      <a:lnTo>
                        <a:pt x="248" y="470"/>
                      </a:lnTo>
                      <a:lnTo>
                        <a:pt x="246" y="468"/>
                      </a:lnTo>
                      <a:lnTo>
                        <a:pt x="245" y="468"/>
                      </a:lnTo>
                      <a:lnTo>
                        <a:pt x="232" y="453"/>
                      </a:lnTo>
                      <a:lnTo>
                        <a:pt x="203" y="483"/>
                      </a:lnTo>
                      <a:lnTo>
                        <a:pt x="202" y="484"/>
                      </a:lnTo>
                      <a:lnTo>
                        <a:pt x="200" y="484"/>
                      </a:lnTo>
                      <a:lnTo>
                        <a:pt x="179" y="476"/>
                      </a:lnTo>
                      <a:lnTo>
                        <a:pt x="174" y="473"/>
                      </a:lnTo>
                      <a:lnTo>
                        <a:pt x="176" y="471"/>
                      </a:lnTo>
                      <a:lnTo>
                        <a:pt x="192" y="451"/>
                      </a:lnTo>
                      <a:lnTo>
                        <a:pt x="184" y="443"/>
                      </a:lnTo>
                      <a:lnTo>
                        <a:pt x="168" y="448"/>
                      </a:lnTo>
                      <a:lnTo>
                        <a:pt x="150" y="471"/>
                      </a:lnTo>
                      <a:lnTo>
                        <a:pt x="148" y="472"/>
                      </a:lnTo>
                      <a:lnTo>
                        <a:pt x="147" y="472"/>
                      </a:lnTo>
                      <a:lnTo>
                        <a:pt x="139" y="470"/>
                      </a:lnTo>
                      <a:lnTo>
                        <a:pt x="136" y="468"/>
                      </a:lnTo>
                      <a:lnTo>
                        <a:pt x="136" y="467"/>
                      </a:lnTo>
                      <a:lnTo>
                        <a:pt x="128" y="436"/>
                      </a:lnTo>
                      <a:lnTo>
                        <a:pt x="111" y="414"/>
                      </a:lnTo>
                      <a:lnTo>
                        <a:pt x="111" y="362"/>
                      </a:lnTo>
                      <a:lnTo>
                        <a:pt x="93" y="353"/>
                      </a:lnTo>
                      <a:lnTo>
                        <a:pt x="77" y="355"/>
                      </a:lnTo>
                      <a:lnTo>
                        <a:pt x="76" y="355"/>
                      </a:lnTo>
                      <a:lnTo>
                        <a:pt x="76" y="353"/>
                      </a:lnTo>
                      <a:lnTo>
                        <a:pt x="54" y="336"/>
                      </a:lnTo>
                      <a:lnTo>
                        <a:pt x="53" y="336"/>
                      </a:lnTo>
                      <a:lnTo>
                        <a:pt x="42" y="321"/>
                      </a:lnTo>
                      <a:lnTo>
                        <a:pt x="41" y="317"/>
                      </a:lnTo>
                      <a:lnTo>
                        <a:pt x="43" y="316"/>
                      </a:lnTo>
                      <a:lnTo>
                        <a:pt x="55" y="307"/>
                      </a:lnTo>
                      <a:lnTo>
                        <a:pt x="94" y="287"/>
                      </a:lnTo>
                      <a:lnTo>
                        <a:pt x="96" y="257"/>
                      </a:lnTo>
                      <a:lnTo>
                        <a:pt x="88" y="228"/>
                      </a:lnTo>
                      <a:lnTo>
                        <a:pt x="60" y="244"/>
                      </a:lnTo>
                      <a:lnTo>
                        <a:pt x="58" y="246"/>
                      </a:lnTo>
                      <a:lnTo>
                        <a:pt x="55" y="244"/>
                      </a:lnTo>
                      <a:lnTo>
                        <a:pt x="26" y="211"/>
                      </a:lnTo>
                      <a:lnTo>
                        <a:pt x="4" y="192"/>
                      </a:lnTo>
                      <a:lnTo>
                        <a:pt x="0" y="189"/>
                      </a:lnTo>
                      <a:lnTo>
                        <a:pt x="6" y="188"/>
                      </a:lnTo>
                      <a:lnTo>
                        <a:pt x="31" y="180"/>
                      </a:lnTo>
                      <a:lnTo>
                        <a:pt x="30" y="154"/>
                      </a:lnTo>
                      <a:lnTo>
                        <a:pt x="29" y="152"/>
                      </a:lnTo>
                      <a:lnTo>
                        <a:pt x="31" y="151"/>
                      </a:lnTo>
                      <a:lnTo>
                        <a:pt x="48" y="136"/>
                      </a:lnTo>
                      <a:lnTo>
                        <a:pt x="38" y="109"/>
                      </a:lnTo>
                      <a:lnTo>
                        <a:pt x="37" y="106"/>
                      </a:lnTo>
                      <a:lnTo>
                        <a:pt x="40" y="105"/>
                      </a:lnTo>
                      <a:lnTo>
                        <a:pt x="65" y="90"/>
                      </a:lnTo>
                      <a:lnTo>
                        <a:pt x="66" y="88"/>
                      </a:lnTo>
                      <a:lnTo>
                        <a:pt x="69" y="90"/>
                      </a:lnTo>
                      <a:lnTo>
                        <a:pt x="95" y="115"/>
                      </a:lnTo>
                      <a:lnTo>
                        <a:pt x="119" y="100"/>
                      </a:lnTo>
                      <a:lnTo>
                        <a:pt x="112" y="71"/>
                      </a:lnTo>
                      <a:lnTo>
                        <a:pt x="84" y="62"/>
                      </a:lnTo>
                      <a:lnTo>
                        <a:pt x="82" y="60"/>
                      </a:lnTo>
                      <a:lnTo>
                        <a:pt x="82" y="59"/>
                      </a:lnTo>
                      <a:lnTo>
                        <a:pt x="75" y="37"/>
                      </a:lnTo>
                      <a:lnTo>
                        <a:pt x="78" y="37"/>
                      </a:lnTo>
                      <a:lnTo>
                        <a:pt x="87" y="35"/>
                      </a:lnTo>
                      <a:lnTo>
                        <a:pt x="98" y="11"/>
                      </a:lnTo>
                      <a:lnTo>
                        <a:pt x="98" y="10"/>
                      </a:lnTo>
                      <a:lnTo>
                        <a:pt x="99" y="10"/>
                      </a:lnTo>
                      <a:lnTo>
                        <a:pt x="118" y="1"/>
                      </a:lnTo>
                      <a:lnTo>
                        <a:pt x="1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7" name="Freeform 113"/>
                <p:cNvSpPr>
                  <a:spLocks/>
                </p:cNvSpPr>
                <p:nvPr/>
              </p:nvSpPr>
              <p:spPr bwMode="auto">
                <a:xfrm>
                  <a:off x="6009508" y="3215398"/>
                  <a:ext cx="608013" cy="755650"/>
                </a:xfrm>
                <a:custGeom>
                  <a:avLst/>
                  <a:gdLst/>
                  <a:ahLst/>
                  <a:cxnLst>
                    <a:cxn ang="0">
                      <a:pos x="113" y="0"/>
                    </a:cxn>
                    <a:cxn ang="0">
                      <a:pos x="145" y="32"/>
                    </a:cxn>
                    <a:cxn ang="0">
                      <a:pos x="162" y="25"/>
                    </a:cxn>
                    <a:cxn ang="0">
                      <a:pos x="155" y="72"/>
                    </a:cxn>
                    <a:cxn ang="0">
                      <a:pos x="190" y="73"/>
                    </a:cxn>
                    <a:cxn ang="0">
                      <a:pos x="198" y="92"/>
                    </a:cxn>
                    <a:cxn ang="0">
                      <a:pos x="214" y="88"/>
                    </a:cxn>
                    <a:cxn ang="0">
                      <a:pos x="231" y="99"/>
                    </a:cxn>
                    <a:cxn ang="0">
                      <a:pos x="228" y="134"/>
                    </a:cxn>
                    <a:cxn ang="0">
                      <a:pos x="263" y="176"/>
                    </a:cxn>
                    <a:cxn ang="0">
                      <a:pos x="291" y="205"/>
                    </a:cxn>
                    <a:cxn ang="0">
                      <a:pos x="277" y="228"/>
                    </a:cxn>
                    <a:cxn ang="0">
                      <a:pos x="283" y="256"/>
                    </a:cxn>
                    <a:cxn ang="0">
                      <a:pos x="312" y="271"/>
                    </a:cxn>
                    <a:cxn ang="0">
                      <a:pos x="318" y="302"/>
                    </a:cxn>
                    <a:cxn ang="0">
                      <a:pos x="343" y="294"/>
                    </a:cxn>
                    <a:cxn ang="0">
                      <a:pos x="366" y="302"/>
                    </a:cxn>
                    <a:cxn ang="0">
                      <a:pos x="382" y="300"/>
                    </a:cxn>
                    <a:cxn ang="0">
                      <a:pos x="383" y="322"/>
                    </a:cxn>
                    <a:cxn ang="0">
                      <a:pos x="363" y="348"/>
                    </a:cxn>
                    <a:cxn ang="0">
                      <a:pos x="375" y="371"/>
                    </a:cxn>
                    <a:cxn ang="0">
                      <a:pos x="358" y="377"/>
                    </a:cxn>
                    <a:cxn ang="0">
                      <a:pos x="342" y="400"/>
                    </a:cxn>
                    <a:cxn ang="0">
                      <a:pos x="328" y="439"/>
                    </a:cxn>
                    <a:cxn ang="0">
                      <a:pos x="296" y="472"/>
                    </a:cxn>
                    <a:cxn ang="0">
                      <a:pos x="282" y="463"/>
                    </a:cxn>
                    <a:cxn ang="0">
                      <a:pos x="242" y="462"/>
                    </a:cxn>
                    <a:cxn ang="0">
                      <a:pos x="226" y="444"/>
                    </a:cxn>
                    <a:cxn ang="0">
                      <a:pos x="194" y="476"/>
                    </a:cxn>
                    <a:cxn ang="0">
                      <a:pos x="173" y="468"/>
                    </a:cxn>
                    <a:cxn ang="0">
                      <a:pos x="190" y="447"/>
                    </a:cxn>
                    <a:cxn ang="0">
                      <a:pos x="179" y="434"/>
                    </a:cxn>
                    <a:cxn ang="0">
                      <a:pos x="161" y="440"/>
                    </a:cxn>
                    <a:cxn ang="0">
                      <a:pos x="141" y="464"/>
                    </a:cxn>
                    <a:cxn ang="0">
                      <a:pos x="133" y="462"/>
                    </a:cxn>
                    <a:cxn ang="0">
                      <a:pos x="124" y="429"/>
                    </a:cxn>
                    <a:cxn ang="0">
                      <a:pos x="107" y="407"/>
                    </a:cxn>
                    <a:cxn ang="0">
                      <a:pos x="107" y="357"/>
                    </a:cxn>
                    <a:cxn ang="0">
                      <a:pos x="87" y="346"/>
                    </a:cxn>
                    <a:cxn ang="0">
                      <a:pos x="71" y="347"/>
                    </a:cxn>
                    <a:cxn ang="0">
                      <a:pos x="49" y="330"/>
                    </a:cxn>
                    <a:cxn ang="0">
                      <a:pos x="38" y="314"/>
                    </a:cxn>
                    <a:cxn ang="0">
                      <a:pos x="50" y="306"/>
                    </a:cxn>
                    <a:cxn ang="0">
                      <a:pos x="90" y="285"/>
                    </a:cxn>
                    <a:cxn ang="0">
                      <a:pos x="93" y="251"/>
                    </a:cxn>
                    <a:cxn ang="0">
                      <a:pos x="83" y="219"/>
                    </a:cxn>
                    <a:cxn ang="0">
                      <a:pos x="52" y="238"/>
                    </a:cxn>
                    <a:cxn ang="0">
                      <a:pos x="23" y="204"/>
                    </a:cxn>
                    <a:cxn ang="0">
                      <a:pos x="0" y="186"/>
                    </a:cxn>
                    <a:cxn ang="0">
                      <a:pos x="27" y="178"/>
                    </a:cxn>
                    <a:cxn ang="0">
                      <a:pos x="26" y="150"/>
                    </a:cxn>
                    <a:cxn ang="0">
                      <a:pos x="46" y="133"/>
                    </a:cxn>
                    <a:cxn ang="0">
                      <a:pos x="35" y="104"/>
                    </a:cxn>
                    <a:cxn ang="0">
                      <a:pos x="60" y="88"/>
                    </a:cxn>
                    <a:cxn ang="0">
                      <a:pos x="88" y="115"/>
                    </a:cxn>
                    <a:cxn ang="0">
                      <a:pos x="117" y="98"/>
                    </a:cxn>
                    <a:cxn ang="0">
                      <a:pos x="109" y="65"/>
                    </a:cxn>
                    <a:cxn ang="0">
                      <a:pos x="78" y="54"/>
                    </a:cxn>
                    <a:cxn ang="0">
                      <a:pos x="72" y="36"/>
                    </a:cxn>
                    <a:cxn ang="0">
                      <a:pos x="83" y="33"/>
                    </a:cxn>
                    <a:cxn ang="0">
                      <a:pos x="94" y="8"/>
                    </a:cxn>
                    <a:cxn ang="0">
                      <a:pos x="113" y="0"/>
                    </a:cxn>
                  </a:cxnLst>
                  <a:rect l="0" t="0" r="r" b="b"/>
                  <a:pathLst>
                    <a:path w="383" h="476">
                      <a:moveTo>
                        <a:pt x="113" y="0"/>
                      </a:moveTo>
                      <a:lnTo>
                        <a:pt x="145" y="32"/>
                      </a:lnTo>
                      <a:lnTo>
                        <a:pt x="162" y="25"/>
                      </a:lnTo>
                      <a:lnTo>
                        <a:pt x="155" y="72"/>
                      </a:lnTo>
                      <a:lnTo>
                        <a:pt x="190" y="73"/>
                      </a:lnTo>
                      <a:lnTo>
                        <a:pt x="198" y="92"/>
                      </a:lnTo>
                      <a:lnTo>
                        <a:pt x="214" y="88"/>
                      </a:lnTo>
                      <a:lnTo>
                        <a:pt x="231" y="99"/>
                      </a:lnTo>
                      <a:lnTo>
                        <a:pt x="228" y="134"/>
                      </a:lnTo>
                      <a:lnTo>
                        <a:pt x="263" y="176"/>
                      </a:lnTo>
                      <a:lnTo>
                        <a:pt x="291" y="205"/>
                      </a:lnTo>
                      <a:lnTo>
                        <a:pt x="277" y="228"/>
                      </a:lnTo>
                      <a:lnTo>
                        <a:pt x="283" y="256"/>
                      </a:lnTo>
                      <a:lnTo>
                        <a:pt x="312" y="271"/>
                      </a:lnTo>
                      <a:lnTo>
                        <a:pt x="318" y="302"/>
                      </a:lnTo>
                      <a:lnTo>
                        <a:pt x="343" y="294"/>
                      </a:lnTo>
                      <a:lnTo>
                        <a:pt x="366" y="302"/>
                      </a:lnTo>
                      <a:lnTo>
                        <a:pt x="382" y="300"/>
                      </a:lnTo>
                      <a:lnTo>
                        <a:pt x="383" y="322"/>
                      </a:lnTo>
                      <a:lnTo>
                        <a:pt x="363" y="348"/>
                      </a:lnTo>
                      <a:lnTo>
                        <a:pt x="375" y="371"/>
                      </a:lnTo>
                      <a:lnTo>
                        <a:pt x="358" y="377"/>
                      </a:lnTo>
                      <a:lnTo>
                        <a:pt x="342" y="400"/>
                      </a:lnTo>
                      <a:lnTo>
                        <a:pt x="328" y="439"/>
                      </a:lnTo>
                      <a:lnTo>
                        <a:pt x="296" y="472"/>
                      </a:lnTo>
                      <a:lnTo>
                        <a:pt x="282" y="463"/>
                      </a:lnTo>
                      <a:lnTo>
                        <a:pt x="242" y="462"/>
                      </a:lnTo>
                      <a:lnTo>
                        <a:pt x="226" y="444"/>
                      </a:lnTo>
                      <a:lnTo>
                        <a:pt x="194" y="476"/>
                      </a:lnTo>
                      <a:lnTo>
                        <a:pt x="173" y="468"/>
                      </a:lnTo>
                      <a:lnTo>
                        <a:pt x="190" y="447"/>
                      </a:lnTo>
                      <a:lnTo>
                        <a:pt x="179" y="434"/>
                      </a:lnTo>
                      <a:lnTo>
                        <a:pt x="161" y="440"/>
                      </a:lnTo>
                      <a:lnTo>
                        <a:pt x="141" y="464"/>
                      </a:lnTo>
                      <a:lnTo>
                        <a:pt x="133" y="462"/>
                      </a:lnTo>
                      <a:lnTo>
                        <a:pt x="124" y="429"/>
                      </a:lnTo>
                      <a:lnTo>
                        <a:pt x="107" y="407"/>
                      </a:lnTo>
                      <a:lnTo>
                        <a:pt x="107" y="357"/>
                      </a:lnTo>
                      <a:lnTo>
                        <a:pt x="87" y="346"/>
                      </a:lnTo>
                      <a:lnTo>
                        <a:pt x="71" y="347"/>
                      </a:lnTo>
                      <a:lnTo>
                        <a:pt x="49" y="330"/>
                      </a:lnTo>
                      <a:lnTo>
                        <a:pt x="38" y="314"/>
                      </a:lnTo>
                      <a:lnTo>
                        <a:pt x="50" y="306"/>
                      </a:lnTo>
                      <a:lnTo>
                        <a:pt x="90" y="285"/>
                      </a:lnTo>
                      <a:lnTo>
                        <a:pt x="93" y="251"/>
                      </a:lnTo>
                      <a:lnTo>
                        <a:pt x="83" y="219"/>
                      </a:lnTo>
                      <a:lnTo>
                        <a:pt x="52" y="238"/>
                      </a:lnTo>
                      <a:lnTo>
                        <a:pt x="23" y="204"/>
                      </a:lnTo>
                      <a:lnTo>
                        <a:pt x="0" y="186"/>
                      </a:lnTo>
                      <a:lnTo>
                        <a:pt x="27" y="178"/>
                      </a:lnTo>
                      <a:lnTo>
                        <a:pt x="26" y="150"/>
                      </a:lnTo>
                      <a:lnTo>
                        <a:pt x="46" y="133"/>
                      </a:lnTo>
                      <a:lnTo>
                        <a:pt x="35" y="104"/>
                      </a:lnTo>
                      <a:lnTo>
                        <a:pt x="60" y="88"/>
                      </a:lnTo>
                      <a:lnTo>
                        <a:pt x="88" y="115"/>
                      </a:lnTo>
                      <a:lnTo>
                        <a:pt x="117" y="98"/>
                      </a:lnTo>
                      <a:lnTo>
                        <a:pt x="109" y="65"/>
                      </a:lnTo>
                      <a:lnTo>
                        <a:pt x="78" y="54"/>
                      </a:lnTo>
                      <a:lnTo>
                        <a:pt x="72" y="36"/>
                      </a:lnTo>
                      <a:lnTo>
                        <a:pt x="83" y="33"/>
                      </a:lnTo>
                      <a:lnTo>
                        <a:pt x="94" y="8"/>
                      </a:lnTo>
                      <a:lnTo>
                        <a:pt x="11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8" name="Freeform 114"/>
                <p:cNvSpPr>
                  <a:spLocks noEditPoints="1"/>
                </p:cNvSpPr>
                <p:nvPr/>
              </p:nvSpPr>
              <p:spPr bwMode="auto">
                <a:xfrm>
                  <a:off x="5999983" y="3209048"/>
                  <a:ext cx="623888" cy="768350"/>
                </a:xfrm>
                <a:custGeom>
                  <a:avLst/>
                  <a:gdLst/>
                  <a:ahLst/>
                  <a:cxnLst>
                    <a:cxn ang="0">
                      <a:pos x="90" y="41"/>
                    </a:cxn>
                    <a:cxn ang="0">
                      <a:pos x="117" y="67"/>
                    </a:cxn>
                    <a:cxn ang="0">
                      <a:pos x="125" y="104"/>
                    </a:cxn>
                    <a:cxn ang="0">
                      <a:pos x="66" y="96"/>
                    </a:cxn>
                    <a:cxn ang="0">
                      <a:pos x="54" y="139"/>
                    </a:cxn>
                    <a:cxn ang="0">
                      <a:pos x="35" y="185"/>
                    </a:cxn>
                    <a:cxn ang="0">
                      <a:pos x="58" y="238"/>
                    </a:cxn>
                    <a:cxn ang="0">
                      <a:pos x="102" y="255"/>
                    </a:cxn>
                    <a:cxn ang="0">
                      <a:pos x="58" y="313"/>
                    </a:cxn>
                    <a:cxn ang="0">
                      <a:pos x="93" y="347"/>
                    </a:cxn>
                    <a:cxn ang="0">
                      <a:pos x="117" y="411"/>
                    </a:cxn>
                    <a:cxn ang="0">
                      <a:pos x="146" y="465"/>
                    </a:cxn>
                    <a:cxn ang="0">
                      <a:pos x="185" y="436"/>
                    </a:cxn>
                    <a:cxn ang="0">
                      <a:pos x="199" y="451"/>
                    </a:cxn>
                    <a:cxn ang="0">
                      <a:pos x="231" y="445"/>
                    </a:cxn>
                    <a:cxn ang="0">
                      <a:pos x="288" y="465"/>
                    </a:cxn>
                    <a:cxn ang="0">
                      <a:pos x="346" y="403"/>
                    </a:cxn>
                    <a:cxn ang="0">
                      <a:pos x="377" y="374"/>
                    </a:cxn>
                    <a:cxn ang="0">
                      <a:pos x="387" y="324"/>
                    </a:cxn>
                    <a:cxn ang="0">
                      <a:pos x="349" y="301"/>
                    </a:cxn>
                    <a:cxn ang="0">
                      <a:pos x="315" y="278"/>
                    </a:cxn>
                    <a:cxn ang="0">
                      <a:pos x="280" y="234"/>
                    </a:cxn>
                    <a:cxn ang="0">
                      <a:pos x="268" y="183"/>
                    </a:cxn>
                    <a:cxn ang="0">
                      <a:pos x="231" y="139"/>
                    </a:cxn>
                    <a:cxn ang="0">
                      <a:pos x="205" y="99"/>
                    </a:cxn>
                    <a:cxn ang="0">
                      <a:pos x="161" y="80"/>
                    </a:cxn>
                    <a:cxn ang="0">
                      <a:pos x="152" y="40"/>
                    </a:cxn>
                    <a:cxn ang="0">
                      <a:pos x="119" y="0"/>
                    </a:cxn>
                    <a:cxn ang="0">
                      <a:pos x="171" y="24"/>
                    </a:cxn>
                    <a:cxn ang="0">
                      <a:pos x="198" y="75"/>
                    </a:cxn>
                    <a:cxn ang="0">
                      <a:pos x="220" y="88"/>
                    </a:cxn>
                    <a:cxn ang="0">
                      <a:pos x="240" y="103"/>
                    </a:cxn>
                    <a:cxn ang="0">
                      <a:pos x="301" y="209"/>
                    </a:cxn>
                    <a:cxn ang="0">
                      <a:pos x="319" y="272"/>
                    </a:cxn>
                    <a:cxn ang="0">
                      <a:pos x="349" y="295"/>
                    </a:cxn>
                    <a:cxn ang="0">
                      <a:pos x="388" y="301"/>
                    </a:cxn>
                    <a:cxn ang="0">
                      <a:pos x="393" y="327"/>
                    </a:cxn>
                    <a:cxn ang="0">
                      <a:pos x="384" y="378"/>
                    </a:cxn>
                    <a:cxn ang="0">
                      <a:pos x="337" y="444"/>
                    </a:cxn>
                    <a:cxn ang="0">
                      <a:pos x="301" y="478"/>
                    </a:cxn>
                    <a:cxn ang="0">
                      <a:pos x="245" y="468"/>
                    </a:cxn>
                    <a:cxn ang="0">
                      <a:pos x="200" y="484"/>
                    </a:cxn>
                    <a:cxn ang="0">
                      <a:pos x="192" y="451"/>
                    </a:cxn>
                    <a:cxn ang="0">
                      <a:pos x="148" y="472"/>
                    </a:cxn>
                    <a:cxn ang="0">
                      <a:pos x="136" y="467"/>
                    </a:cxn>
                    <a:cxn ang="0">
                      <a:pos x="93" y="353"/>
                    </a:cxn>
                    <a:cxn ang="0">
                      <a:pos x="54" y="336"/>
                    </a:cxn>
                    <a:cxn ang="0">
                      <a:pos x="43" y="316"/>
                    </a:cxn>
                    <a:cxn ang="0">
                      <a:pos x="88" y="228"/>
                    </a:cxn>
                    <a:cxn ang="0">
                      <a:pos x="26" y="211"/>
                    </a:cxn>
                    <a:cxn ang="0">
                      <a:pos x="31" y="180"/>
                    </a:cxn>
                    <a:cxn ang="0">
                      <a:pos x="48" y="136"/>
                    </a:cxn>
                    <a:cxn ang="0">
                      <a:pos x="65" y="90"/>
                    </a:cxn>
                    <a:cxn ang="0">
                      <a:pos x="119" y="100"/>
                    </a:cxn>
                    <a:cxn ang="0">
                      <a:pos x="82" y="59"/>
                    </a:cxn>
                    <a:cxn ang="0">
                      <a:pos x="98" y="11"/>
                    </a:cxn>
                    <a:cxn ang="0">
                      <a:pos x="119" y="0"/>
                    </a:cxn>
                  </a:cxnLst>
                  <a:rect l="0" t="0" r="r" b="b"/>
                  <a:pathLst>
                    <a:path w="393" h="484">
                      <a:moveTo>
                        <a:pt x="119" y="7"/>
                      </a:moveTo>
                      <a:lnTo>
                        <a:pt x="102" y="14"/>
                      </a:lnTo>
                      <a:lnTo>
                        <a:pt x="93" y="39"/>
                      </a:lnTo>
                      <a:lnTo>
                        <a:pt x="90" y="41"/>
                      </a:lnTo>
                      <a:lnTo>
                        <a:pt x="83" y="42"/>
                      </a:lnTo>
                      <a:lnTo>
                        <a:pt x="88" y="57"/>
                      </a:lnTo>
                      <a:lnTo>
                        <a:pt x="116" y="67"/>
                      </a:lnTo>
                      <a:lnTo>
                        <a:pt x="117" y="67"/>
                      </a:lnTo>
                      <a:lnTo>
                        <a:pt x="118" y="69"/>
                      </a:lnTo>
                      <a:lnTo>
                        <a:pt x="127" y="102"/>
                      </a:lnTo>
                      <a:lnTo>
                        <a:pt x="127" y="103"/>
                      </a:lnTo>
                      <a:lnTo>
                        <a:pt x="125" y="104"/>
                      </a:lnTo>
                      <a:lnTo>
                        <a:pt x="96" y="121"/>
                      </a:lnTo>
                      <a:lnTo>
                        <a:pt x="94" y="122"/>
                      </a:lnTo>
                      <a:lnTo>
                        <a:pt x="93" y="121"/>
                      </a:lnTo>
                      <a:lnTo>
                        <a:pt x="66" y="96"/>
                      </a:lnTo>
                      <a:lnTo>
                        <a:pt x="46" y="109"/>
                      </a:lnTo>
                      <a:lnTo>
                        <a:pt x="55" y="136"/>
                      </a:lnTo>
                      <a:lnTo>
                        <a:pt x="55" y="138"/>
                      </a:lnTo>
                      <a:lnTo>
                        <a:pt x="54" y="139"/>
                      </a:lnTo>
                      <a:lnTo>
                        <a:pt x="36" y="155"/>
                      </a:lnTo>
                      <a:lnTo>
                        <a:pt x="37" y="182"/>
                      </a:lnTo>
                      <a:lnTo>
                        <a:pt x="37" y="184"/>
                      </a:lnTo>
                      <a:lnTo>
                        <a:pt x="35" y="185"/>
                      </a:lnTo>
                      <a:lnTo>
                        <a:pt x="13" y="191"/>
                      </a:lnTo>
                      <a:lnTo>
                        <a:pt x="31" y="206"/>
                      </a:lnTo>
                      <a:lnTo>
                        <a:pt x="31" y="207"/>
                      </a:lnTo>
                      <a:lnTo>
                        <a:pt x="58" y="238"/>
                      </a:lnTo>
                      <a:lnTo>
                        <a:pt x="88" y="220"/>
                      </a:lnTo>
                      <a:lnTo>
                        <a:pt x="92" y="218"/>
                      </a:lnTo>
                      <a:lnTo>
                        <a:pt x="93" y="223"/>
                      </a:lnTo>
                      <a:lnTo>
                        <a:pt x="102" y="255"/>
                      </a:lnTo>
                      <a:lnTo>
                        <a:pt x="100" y="289"/>
                      </a:lnTo>
                      <a:lnTo>
                        <a:pt x="99" y="292"/>
                      </a:lnTo>
                      <a:lnTo>
                        <a:pt x="98" y="293"/>
                      </a:lnTo>
                      <a:lnTo>
                        <a:pt x="58" y="313"/>
                      </a:lnTo>
                      <a:lnTo>
                        <a:pt x="48" y="319"/>
                      </a:lnTo>
                      <a:lnTo>
                        <a:pt x="58" y="332"/>
                      </a:lnTo>
                      <a:lnTo>
                        <a:pt x="79" y="349"/>
                      </a:lnTo>
                      <a:lnTo>
                        <a:pt x="93" y="347"/>
                      </a:lnTo>
                      <a:lnTo>
                        <a:pt x="94" y="347"/>
                      </a:lnTo>
                      <a:lnTo>
                        <a:pt x="115" y="358"/>
                      </a:lnTo>
                      <a:lnTo>
                        <a:pt x="117" y="359"/>
                      </a:lnTo>
                      <a:lnTo>
                        <a:pt x="117" y="411"/>
                      </a:lnTo>
                      <a:lnTo>
                        <a:pt x="133" y="432"/>
                      </a:lnTo>
                      <a:lnTo>
                        <a:pt x="134" y="433"/>
                      </a:lnTo>
                      <a:lnTo>
                        <a:pt x="142" y="464"/>
                      </a:lnTo>
                      <a:lnTo>
                        <a:pt x="146" y="465"/>
                      </a:lnTo>
                      <a:lnTo>
                        <a:pt x="164" y="443"/>
                      </a:lnTo>
                      <a:lnTo>
                        <a:pt x="165" y="442"/>
                      </a:lnTo>
                      <a:lnTo>
                        <a:pt x="167" y="442"/>
                      </a:lnTo>
                      <a:lnTo>
                        <a:pt x="185" y="436"/>
                      </a:lnTo>
                      <a:lnTo>
                        <a:pt x="186" y="434"/>
                      </a:lnTo>
                      <a:lnTo>
                        <a:pt x="187" y="437"/>
                      </a:lnTo>
                      <a:lnTo>
                        <a:pt x="198" y="450"/>
                      </a:lnTo>
                      <a:lnTo>
                        <a:pt x="199" y="451"/>
                      </a:lnTo>
                      <a:lnTo>
                        <a:pt x="198" y="454"/>
                      </a:lnTo>
                      <a:lnTo>
                        <a:pt x="184" y="471"/>
                      </a:lnTo>
                      <a:lnTo>
                        <a:pt x="200" y="477"/>
                      </a:lnTo>
                      <a:lnTo>
                        <a:pt x="231" y="445"/>
                      </a:lnTo>
                      <a:lnTo>
                        <a:pt x="232" y="443"/>
                      </a:lnTo>
                      <a:lnTo>
                        <a:pt x="234" y="447"/>
                      </a:lnTo>
                      <a:lnTo>
                        <a:pt x="249" y="464"/>
                      </a:lnTo>
                      <a:lnTo>
                        <a:pt x="288" y="465"/>
                      </a:lnTo>
                      <a:lnTo>
                        <a:pt x="290" y="465"/>
                      </a:lnTo>
                      <a:lnTo>
                        <a:pt x="302" y="472"/>
                      </a:lnTo>
                      <a:lnTo>
                        <a:pt x="331" y="442"/>
                      </a:lnTo>
                      <a:lnTo>
                        <a:pt x="346" y="403"/>
                      </a:lnTo>
                      <a:lnTo>
                        <a:pt x="361" y="380"/>
                      </a:lnTo>
                      <a:lnTo>
                        <a:pt x="361" y="379"/>
                      </a:lnTo>
                      <a:lnTo>
                        <a:pt x="364" y="379"/>
                      </a:lnTo>
                      <a:lnTo>
                        <a:pt x="377" y="374"/>
                      </a:lnTo>
                      <a:lnTo>
                        <a:pt x="366" y="353"/>
                      </a:lnTo>
                      <a:lnTo>
                        <a:pt x="365" y="352"/>
                      </a:lnTo>
                      <a:lnTo>
                        <a:pt x="366" y="351"/>
                      </a:lnTo>
                      <a:lnTo>
                        <a:pt x="387" y="324"/>
                      </a:lnTo>
                      <a:lnTo>
                        <a:pt x="386" y="307"/>
                      </a:lnTo>
                      <a:lnTo>
                        <a:pt x="374" y="310"/>
                      </a:lnTo>
                      <a:lnTo>
                        <a:pt x="372" y="310"/>
                      </a:lnTo>
                      <a:lnTo>
                        <a:pt x="349" y="301"/>
                      </a:lnTo>
                      <a:lnTo>
                        <a:pt x="325" y="310"/>
                      </a:lnTo>
                      <a:lnTo>
                        <a:pt x="322" y="310"/>
                      </a:lnTo>
                      <a:lnTo>
                        <a:pt x="322" y="307"/>
                      </a:lnTo>
                      <a:lnTo>
                        <a:pt x="315" y="278"/>
                      </a:lnTo>
                      <a:lnTo>
                        <a:pt x="288" y="264"/>
                      </a:lnTo>
                      <a:lnTo>
                        <a:pt x="286" y="263"/>
                      </a:lnTo>
                      <a:lnTo>
                        <a:pt x="286" y="261"/>
                      </a:lnTo>
                      <a:lnTo>
                        <a:pt x="280" y="234"/>
                      </a:lnTo>
                      <a:lnTo>
                        <a:pt x="279" y="232"/>
                      </a:lnTo>
                      <a:lnTo>
                        <a:pt x="280" y="231"/>
                      </a:lnTo>
                      <a:lnTo>
                        <a:pt x="294" y="209"/>
                      </a:lnTo>
                      <a:lnTo>
                        <a:pt x="268" y="183"/>
                      </a:lnTo>
                      <a:lnTo>
                        <a:pt x="267" y="182"/>
                      </a:lnTo>
                      <a:lnTo>
                        <a:pt x="267" y="183"/>
                      </a:lnTo>
                      <a:lnTo>
                        <a:pt x="232" y="140"/>
                      </a:lnTo>
                      <a:lnTo>
                        <a:pt x="231" y="139"/>
                      </a:lnTo>
                      <a:lnTo>
                        <a:pt x="232" y="138"/>
                      </a:lnTo>
                      <a:lnTo>
                        <a:pt x="234" y="104"/>
                      </a:lnTo>
                      <a:lnTo>
                        <a:pt x="221" y="96"/>
                      </a:lnTo>
                      <a:lnTo>
                        <a:pt x="205" y="99"/>
                      </a:lnTo>
                      <a:lnTo>
                        <a:pt x="202" y="99"/>
                      </a:lnTo>
                      <a:lnTo>
                        <a:pt x="202" y="97"/>
                      </a:lnTo>
                      <a:lnTo>
                        <a:pt x="194" y="81"/>
                      </a:lnTo>
                      <a:lnTo>
                        <a:pt x="161" y="80"/>
                      </a:lnTo>
                      <a:lnTo>
                        <a:pt x="157" y="79"/>
                      </a:lnTo>
                      <a:lnTo>
                        <a:pt x="158" y="76"/>
                      </a:lnTo>
                      <a:lnTo>
                        <a:pt x="164" y="35"/>
                      </a:lnTo>
                      <a:lnTo>
                        <a:pt x="152" y="40"/>
                      </a:lnTo>
                      <a:lnTo>
                        <a:pt x="151" y="40"/>
                      </a:lnTo>
                      <a:lnTo>
                        <a:pt x="150" y="39"/>
                      </a:lnTo>
                      <a:lnTo>
                        <a:pt x="119" y="7"/>
                      </a:lnTo>
                      <a:close/>
                      <a:moveTo>
                        <a:pt x="119" y="0"/>
                      </a:moveTo>
                      <a:lnTo>
                        <a:pt x="122" y="1"/>
                      </a:lnTo>
                      <a:lnTo>
                        <a:pt x="152" y="33"/>
                      </a:lnTo>
                      <a:lnTo>
                        <a:pt x="167" y="27"/>
                      </a:lnTo>
                      <a:lnTo>
                        <a:pt x="171" y="24"/>
                      </a:lnTo>
                      <a:lnTo>
                        <a:pt x="171" y="30"/>
                      </a:lnTo>
                      <a:lnTo>
                        <a:pt x="164" y="74"/>
                      </a:lnTo>
                      <a:lnTo>
                        <a:pt x="196" y="75"/>
                      </a:lnTo>
                      <a:lnTo>
                        <a:pt x="198" y="75"/>
                      </a:lnTo>
                      <a:lnTo>
                        <a:pt x="199" y="76"/>
                      </a:lnTo>
                      <a:lnTo>
                        <a:pt x="207" y="92"/>
                      </a:lnTo>
                      <a:lnTo>
                        <a:pt x="220" y="90"/>
                      </a:lnTo>
                      <a:lnTo>
                        <a:pt x="220" y="88"/>
                      </a:lnTo>
                      <a:lnTo>
                        <a:pt x="222" y="90"/>
                      </a:lnTo>
                      <a:lnTo>
                        <a:pt x="239" y="100"/>
                      </a:lnTo>
                      <a:lnTo>
                        <a:pt x="240" y="102"/>
                      </a:lnTo>
                      <a:lnTo>
                        <a:pt x="240" y="103"/>
                      </a:lnTo>
                      <a:lnTo>
                        <a:pt x="238" y="138"/>
                      </a:lnTo>
                      <a:lnTo>
                        <a:pt x="272" y="178"/>
                      </a:lnTo>
                      <a:lnTo>
                        <a:pt x="300" y="207"/>
                      </a:lnTo>
                      <a:lnTo>
                        <a:pt x="301" y="209"/>
                      </a:lnTo>
                      <a:lnTo>
                        <a:pt x="300" y="212"/>
                      </a:lnTo>
                      <a:lnTo>
                        <a:pt x="286" y="232"/>
                      </a:lnTo>
                      <a:lnTo>
                        <a:pt x="292" y="259"/>
                      </a:lnTo>
                      <a:lnTo>
                        <a:pt x="319" y="272"/>
                      </a:lnTo>
                      <a:lnTo>
                        <a:pt x="320" y="272"/>
                      </a:lnTo>
                      <a:lnTo>
                        <a:pt x="322" y="275"/>
                      </a:lnTo>
                      <a:lnTo>
                        <a:pt x="326" y="303"/>
                      </a:lnTo>
                      <a:lnTo>
                        <a:pt x="349" y="295"/>
                      </a:lnTo>
                      <a:lnTo>
                        <a:pt x="349" y="294"/>
                      </a:lnTo>
                      <a:lnTo>
                        <a:pt x="351" y="295"/>
                      </a:lnTo>
                      <a:lnTo>
                        <a:pt x="374" y="304"/>
                      </a:lnTo>
                      <a:lnTo>
                        <a:pt x="388" y="301"/>
                      </a:lnTo>
                      <a:lnTo>
                        <a:pt x="390" y="300"/>
                      </a:lnTo>
                      <a:lnTo>
                        <a:pt x="392" y="304"/>
                      </a:lnTo>
                      <a:lnTo>
                        <a:pt x="393" y="326"/>
                      </a:lnTo>
                      <a:lnTo>
                        <a:pt x="393" y="327"/>
                      </a:lnTo>
                      <a:lnTo>
                        <a:pt x="392" y="328"/>
                      </a:lnTo>
                      <a:lnTo>
                        <a:pt x="372" y="353"/>
                      </a:lnTo>
                      <a:lnTo>
                        <a:pt x="383" y="374"/>
                      </a:lnTo>
                      <a:lnTo>
                        <a:pt x="384" y="378"/>
                      </a:lnTo>
                      <a:lnTo>
                        <a:pt x="382" y="379"/>
                      </a:lnTo>
                      <a:lnTo>
                        <a:pt x="365" y="385"/>
                      </a:lnTo>
                      <a:lnTo>
                        <a:pt x="352" y="405"/>
                      </a:lnTo>
                      <a:lnTo>
                        <a:pt x="337" y="444"/>
                      </a:lnTo>
                      <a:lnTo>
                        <a:pt x="336" y="445"/>
                      </a:lnTo>
                      <a:lnTo>
                        <a:pt x="305" y="478"/>
                      </a:lnTo>
                      <a:lnTo>
                        <a:pt x="302" y="479"/>
                      </a:lnTo>
                      <a:lnTo>
                        <a:pt x="301" y="478"/>
                      </a:lnTo>
                      <a:lnTo>
                        <a:pt x="288" y="471"/>
                      </a:lnTo>
                      <a:lnTo>
                        <a:pt x="248" y="470"/>
                      </a:lnTo>
                      <a:lnTo>
                        <a:pt x="246" y="468"/>
                      </a:lnTo>
                      <a:lnTo>
                        <a:pt x="245" y="468"/>
                      </a:lnTo>
                      <a:lnTo>
                        <a:pt x="232" y="453"/>
                      </a:lnTo>
                      <a:lnTo>
                        <a:pt x="203" y="483"/>
                      </a:lnTo>
                      <a:lnTo>
                        <a:pt x="202" y="484"/>
                      </a:lnTo>
                      <a:lnTo>
                        <a:pt x="200" y="484"/>
                      </a:lnTo>
                      <a:lnTo>
                        <a:pt x="179" y="476"/>
                      </a:lnTo>
                      <a:lnTo>
                        <a:pt x="174" y="473"/>
                      </a:lnTo>
                      <a:lnTo>
                        <a:pt x="176" y="471"/>
                      </a:lnTo>
                      <a:lnTo>
                        <a:pt x="192" y="451"/>
                      </a:lnTo>
                      <a:lnTo>
                        <a:pt x="184" y="443"/>
                      </a:lnTo>
                      <a:lnTo>
                        <a:pt x="168" y="448"/>
                      </a:lnTo>
                      <a:lnTo>
                        <a:pt x="150" y="471"/>
                      </a:lnTo>
                      <a:lnTo>
                        <a:pt x="148" y="472"/>
                      </a:lnTo>
                      <a:lnTo>
                        <a:pt x="147" y="472"/>
                      </a:lnTo>
                      <a:lnTo>
                        <a:pt x="139" y="470"/>
                      </a:lnTo>
                      <a:lnTo>
                        <a:pt x="136" y="468"/>
                      </a:lnTo>
                      <a:lnTo>
                        <a:pt x="136" y="467"/>
                      </a:lnTo>
                      <a:lnTo>
                        <a:pt x="128" y="436"/>
                      </a:lnTo>
                      <a:lnTo>
                        <a:pt x="111" y="414"/>
                      </a:lnTo>
                      <a:lnTo>
                        <a:pt x="111" y="362"/>
                      </a:lnTo>
                      <a:lnTo>
                        <a:pt x="93" y="353"/>
                      </a:lnTo>
                      <a:lnTo>
                        <a:pt x="77" y="355"/>
                      </a:lnTo>
                      <a:lnTo>
                        <a:pt x="76" y="355"/>
                      </a:lnTo>
                      <a:lnTo>
                        <a:pt x="76" y="353"/>
                      </a:lnTo>
                      <a:lnTo>
                        <a:pt x="54" y="336"/>
                      </a:lnTo>
                      <a:lnTo>
                        <a:pt x="53" y="336"/>
                      </a:lnTo>
                      <a:lnTo>
                        <a:pt x="42" y="321"/>
                      </a:lnTo>
                      <a:lnTo>
                        <a:pt x="46" y="318"/>
                      </a:lnTo>
                      <a:lnTo>
                        <a:pt x="43" y="316"/>
                      </a:lnTo>
                      <a:lnTo>
                        <a:pt x="55" y="307"/>
                      </a:lnTo>
                      <a:lnTo>
                        <a:pt x="94" y="287"/>
                      </a:lnTo>
                      <a:lnTo>
                        <a:pt x="96" y="257"/>
                      </a:lnTo>
                      <a:lnTo>
                        <a:pt x="88" y="228"/>
                      </a:lnTo>
                      <a:lnTo>
                        <a:pt x="60" y="244"/>
                      </a:lnTo>
                      <a:lnTo>
                        <a:pt x="58" y="246"/>
                      </a:lnTo>
                      <a:lnTo>
                        <a:pt x="55" y="244"/>
                      </a:lnTo>
                      <a:lnTo>
                        <a:pt x="26" y="211"/>
                      </a:lnTo>
                      <a:lnTo>
                        <a:pt x="4" y="192"/>
                      </a:lnTo>
                      <a:lnTo>
                        <a:pt x="0" y="189"/>
                      </a:lnTo>
                      <a:lnTo>
                        <a:pt x="6" y="188"/>
                      </a:lnTo>
                      <a:lnTo>
                        <a:pt x="31" y="180"/>
                      </a:lnTo>
                      <a:lnTo>
                        <a:pt x="30" y="154"/>
                      </a:lnTo>
                      <a:lnTo>
                        <a:pt x="29" y="152"/>
                      </a:lnTo>
                      <a:lnTo>
                        <a:pt x="31" y="151"/>
                      </a:lnTo>
                      <a:lnTo>
                        <a:pt x="48" y="136"/>
                      </a:lnTo>
                      <a:lnTo>
                        <a:pt x="38" y="109"/>
                      </a:lnTo>
                      <a:lnTo>
                        <a:pt x="37" y="106"/>
                      </a:lnTo>
                      <a:lnTo>
                        <a:pt x="40" y="105"/>
                      </a:lnTo>
                      <a:lnTo>
                        <a:pt x="65" y="90"/>
                      </a:lnTo>
                      <a:lnTo>
                        <a:pt x="66" y="88"/>
                      </a:lnTo>
                      <a:lnTo>
                        <a:pt x="69" y="90"/>
                      </a:lnTo>
                      <a:lnTo>
                        <a:pt x="95" y="115"/>
                      </a:lnTo>
                      <a:lnTo>
                        <a:pt x="119" y="100"/>
                      </a:lnTo>
                      <a:lnTo>
                        <a:pt x="112" y="71"/>
                      </a:lnTo>
                      <a:lnTo>
                        <a:pt x="84" y="62"/>
                      </a:lnTo>
                      <a:lnTo>
                        <a:pt x="82" y="60"/>
                      </a:lnTo>
                      <a:lnTo>
                        <a:pt x="82" y="59"/>
                      </a:lnTo>
                      <a:lnTo>
                        <a:pt x="75" y="37"/>
                      </a:lnTo>
                      <a:lnTo>
                        <a:pt x="78" y="37"/>
                      </a:lnTo>
                      <a:lnTo>
                        <a:pt x="87" y="35"/>
                      </a:lnTo>
                      <a:lnTo>
                        <a:pt x="98" y="11"/>
                      </a:lnTo>
                      <a:lnTo>
                        <a:pt x="98" y="10"/>
                      </a:lnTo>
                      <a:lnTo>
                        <a:pt x="99" y="10"/>
                      </a:lnTo>
                      <a:lnTo>
                        <a:pt x="118" y="1"/>
                      </a:lnTo>
                      <a:lnTo>
                        <a:pt x="11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49" name="Freeform 115"/>
                <p:cNvSpPr>
                  <a:spLocks/>
                </p:cNvSpPr>
                <p:nvPr/>
              </p:nvSpPr>
              <p:spPr bwMode="auto">
                <a:xfrm>
                  <a:off x="5261795" y="3534486"/>
                  <a:ext cx="958850" cy="603250"/>
                </a:xfrm>
                <a:custGeom>
                  <a:avLst/>
                  <a:gdLst/>
                  <a:ahLst/>
                  <a:cxnLst>
                    <a:cxn ang="0">
                      <a:pos x="226" y="47"/>
                    </a:cxn>
                    <a:cxn ang="0">
                      <a:pos x="333" y="56"/>
                    </a:cxn>
                    <a:cxn ang="0">
                      <a:pos x="396" y="52"/>
                    </a:cxn>
                    <a:cxn ang="0">
                      <a:pos x="416" y="108"/>
                    </a:cxn>
                    <a:cxn ang="0">
                      <a:pos x="479" y="125"/>
                    </a:cxn>
                    <a:cxn ang="0">
                      <a:pos x="520" y="129"/>
                    </a:cxn>
                    <a:cxn ang="0">
                      <a:pos x="558" y="145"/>
                    </a:cxn>
                    <a:cxn ang="0">
                      <a:pos x="578" y="206"/>
                    </a:cxn>
                    <a:cxn ang="0">
                      <a:pos x="604" y="261"/>
                    </a:cxn>
                    <a:cxn ang="0">
                      <a:pos x="560" y="265"/>
                    </a:cxn>
                    <a:cxn ang="0">
                      <a:pos x="525" y="289"/>
                    </a:cxn>
                    <a:cxn ang="0">
                      <a:pos x="469" y="324"/>
                    </a:cxn>
                    <a:cxn ang="0">
                      <a:pos x="416" y="341"/>
                    </a:cxn>
                    <a:cxn ang="0">
                      <a:pos x="403" y="295"/>
                    </a:cxn>
                    <a:cxn ang="0">
                      <a:pos x="362" y="303"/>
                    </a:cxn>
                    <a:cxn ang="0">
                      <a:pos x="312" y="318"/>
                    </a:cxn>
                    <a:cxn ang="0">
                      <a:pos x="244" y="295"/>
                    </a:cxn>
                    <a:cxn ang="0">
                      <a:pos x="161" y="290"/>
                    </a:cxn>
                    <a:cxn ang="0">
                      <a:pos x="169" y="325"/>
                    </a:cxn>
                    <a:cxn ang="0">
                      <a:pos x="85" y="344"/>
                    </a:cxn>
                    <a:cxn ang="0">
                      <a:pos x="43" y="357"/>
                    </a:cxn>
                    <a:cxn ang="0">
                      <a:pos x="0" y="274"/>
                    </a:cxn>
                    <a:cxn ang="0">
                      <a:pos x="74" y="252"/>
                    </a:cxn>
                    <a:cxn ang="0">
                      <a:pos x="123" y="222"/>
                    </a:cxn>
                    <a:cxn ang="0">
                      <a:pos x="110" y="136"/>
                    </a:cxn>
                    <a:cxn ang="0">
                      <a:pos x="83" y="108"/>
                    </a:cxn>
                    <a:cxn ang="0">
                      <a:pos x="80" y="75"/>
                    </a:cxn>
                    <a:cxn ang="0">
                      <a:pos x="95" y="42"/>
                    </a:cxn>
                    <a:cxn ang="0">
                      <a:pos x="64" y="19"/>
                    </a:cxn>
                    <a:cxn ang="0">
                      <a:pos x="69" y="9"/>
                    </a:cxn>
                    <a:cxn ang="0">
                      <a:pos x="71" y="2"/>
                    </a:cxn>
                    <a:cxn ang="0">
                      <a:pos x="81" y="3"/>
                    </a:cxn>
                    <a:cxn ang="0">
                      <a:pos x="99" y="8"/>
                    </a:cxn>
                    <a:cxn ang="0">
                      <a:pos x="109" y="9"/>
                    </a:cxn>
                    <a:cxn ang="0">
                      <a:pos x="174" y="0"/>
                    </a:cxn>
                  </a:cxnLst>
                  <a:rect l="0" t="0" r="r" b="b"/>
                  <a:pathLst>
                    <a:path w="604" h="380">
                      <a:moveTo>
                        <a:pt x="174" y="0"/>
                      </a:moveTo>
                      <a:lnTo>
                        <a:pt x="226" y="47"/>
                      </a:lnTo>
                      <a:lnTo>
                        <a:pt x="273" y="66"/>
                      </a:lnTo>
                      <a:lnTo>
                        <a:pt x="333" y="56"/>
                      </a:lnTo>
                      <a:lnTo>
                        <a:pt x="359" y="67"/>
                      </a:lnTo>
                      <a:lnTo>
                        <a:pt x="396" y="52"/>
                      </a:lnTo>
                      <a:lnTo>
                        <a:pt x="397" y="85"/>
                      </a:lnTo>
                      <a:lnTo>
                        <a:pt x="416" y="108"/>
                      </a:lnTo>
                      <a:lnTo>
                        <a:pt x="444" y="99"/>
                      </a:lnTo>
                      <a:lnTo>
                        <a:pt x="479" y="125"/>
                      </a:lnTo>
                      <a:lnTo>
                        <a:pt x="509" y="113"/>
                      </a:lnTo>
                      <a:lnTo>
                        <a:pt x="520" y="129"/>
                      </a:lnTo>
                      <a:lnTo>
                        <a:pt x="542" y="146"/>
                      </a:lnTo>
                      <a:lnTo>
                        <a:pt x="558" y="145"/>
                      </a:lnTo>
                      <a:lnTo>
                        <a:pt x="578" y="154"/>
                      </a:lnTo>
                      <a:lnTo>
                        <a:pt x="578" y="206"/>
                      </a:lnTo>
                      <a:lnTo>
                        <a:pt x="596" y="229"/>
                      </a:lnTo>
                      <a:lnTo>
                        <a:pt x="604" y="261"/>
                      </a:lnTo>
                      <a:lnTo>
                        <a:pt x="588" y="274"/>
                      </a:lnTo>
                      <a:lnTo>
                        <a:pt x="560" y="265"/>
                      </a:lnTo>
                      <a:lnTo>
                        <a:pt x="542" y="284"/>
                      </a:lnTo>
                      <a:lnTo>
                        <a:pt x="525" y="289"/>
                      </a:lnTo>
                      <a:lnTo>
                        <a:pt x="503" y="317"/>
                      </a:lnTo>
                      <a:lnTo>
                        <a:pt x="469" y="324"/>
                      </a:lnTo>
                      <a:lnTo>
                        <a:pt x="442" y="348"/>
                      </a:lnTo>
                      <a:lnTo>
                        <a:pt x="416" y="341"/>
                      </a:lnTo>
                      <a:lnTo>
                        <a:pt x="420" y="313"/>
                      </a:lnTo>
                      <a:lnTo>
                        <a:pt x="403" y="295"/>
                      </a:lnTo>
                      <a:lnTo>
                        <a:pt x="365" y="319"/>
                      </a:lnTo>
                      <a:lnTo>
                        <a:pt x="362" y="303"/>
                      </a:lnTo>
                      <a:lnTo>
                        <a:pt x="345" y="300"/>
                      </a:lnTo>
                      <a:lnTo>
                        <a:pt x="312" y="318"/>
                      </a:lnTo>
                      <a:lnTo>
                        <a:pt x="282" y="297"/>
                      </a:lnTo>
                      <a:lnTo>
                        <a:pt x="244" y="295"/>
                      </a:lnTo>
                      <a:lnTo>
                        <a:pt x="197" y="282"/>
                      </a:lnTo>
                      <a:lnTo>
                        <a:pt x="161" y="290"/>
                      </a:lnTo>
                      <a:lnTo>
                        <a:pt x="177" y="312"/>
                      </a:lnTo>
                      <a:lnTo>
                        <a:pt x="169" y="325"/>
                      </a:lnTo>
                      <a:lnTo>
                        <a:pt x="116" y="318"/>
                      </a:lnTo>
                      <a:lnTo>
                        <a:pt x="85" y="344"/>
                      </a:lnTo>
                      <a:lnTo>
                        <a:pt x="70" y="380"/>
                      </a:lnTo>
                      <a:lnTo>
                        <a:pt x="43" y="357"/>
                      </a:lnTo>
                      <a:lnTo>
                        <a:pt x="12" y="314"/>
                      </a:lnTo>
                      <a:lnTo>
                        <a:pt x="0" y="274"/>
                      </a:lnTo>
                      <a:lnTo>
                        <a:pt x="17" y="256"/>
                      </a:lnTo>
                      <a:lnTo>
                        <a:pt x="74" y="252"/>
                      </a:lnTo>
                      <a:lnTo>
                        <a:pt x="97" y="226"/>
                      </a:lnTo>
                      <a:lnTo>
                        <a:pt x="123" y="222"/>
                      </a:lnTo>
                      <a:lnTo>
                        <a:pt x="124" y="176"/>
                      </a:lnTo>
                      <a:lnTo>
                        <a:pt x="110" y="136"/>
                      </a:lnTo>
                      <a:lnTo>
                        <a:pt x="83" y="137"/>
                      </a:lnTo>
                      <a:lnTo>
                        <a:pt x="83" y="108"/>
                      </a:lnTo>
                      <a:lnTo>
                        <a:pt x="69" y="90"/>
                      </a:lnTo>
                      <a:lnTo>
                        <a:pt x="80" y="75"/>
                      </a:lnTo>
                      <a:lnTo>
                        <a:pt x="114" y="52"/>
                      </a:lnTo>
                      <a:lnTo>
                        <a:pt x="95" y="42"/>
                      </a:lnTo>
                      <a:lnTo>
                        <a:pt x="63" y="21"/>
                      </a:lnTo>
                      <a:lnTo>
                        <a:pt x="64" y="19"/>
                      </a:lnTo>
                      <a:lnTo>
                        <a:pt x="65" y="15"/>
                      </a:lnTo>
                      <a:lnTo>
                        <a:pt x="69" y="9"/>
                      </a:lnTo>
                      <a:lnTo>
                        <a:pt x="70" y="4"/>
                      </a:lnTo>
                      <a:lnTo>
                        <a:pt x="71" y="2"/>
                      </a:lnTo>
                      <a:lnTo>
                        <a:pt x="74" y="2"/>
                      </a:lnTo>
                      <a:lnTo>
                        <a:pt x="81" y="3"/>
                      </a:lnTo>
                      <a:lnTo>
                        <a:pt x="91" y="6"/>
                      </a:lnTo>
                      <a:lnTo>
                        <a:pt x="99" y="8"/>
                      </a:lnTo>
                      <a:lnTo>
                        <a:pt x="106" y="8"/>
                      </a:lnTo>
                      <a:lnTo>
                        <a:pt x="109" y="9"/>
                      </a:lnTo>
                      <a:lnTo>
                        <a:pt x="150" y="13"/>
                      </a:lnTo>
                      <a:lnTo>
                        <a:pt x="1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0" name="Freeform 116"/>
                <p:cNvSpPr>
                  <a:spLocks noEditPoints="1"/>
                </p:cNvSpPr>
                <p:nvPr/>
              </p:nvSpPr>
              <p:spPr bwMode="auto">
                <a:xfrm>
                  <a:off x="5255445" y="3528136"/>
                  <a:ext cx="969963" cy="615950"/>
                </a:xfrm>
                <a:custGeom>
                  <a:avLst/>
                  <a:gdLst/>
                  <a:ahLst/>
                  <a:cxnLst>
                    <a:cxn ang="0">
                      <a:pos x="113" y="17"/>
                    </a:cxn>
                    <a:cxn ang="0">
                      <a:pos x="103" y="16"/>
                    </a:cxn>
                    <a:cxn ang="0">
                      <a:pos x="76" y="14"/>
                    </a:cxn>
                    <a:cxn ang="0">
                      <a:pos x="72" y="24"/>
                    </a:cxn>
                    <a:cxn ang="0">
                      <a:pos x="119" y="53"/>
                    </a:cxn>
                    <a:cxn ang="0">
                      <a:pos x="76" y="94"/>
                    </a:cxn>
                    <a:cxn ang="0">
                      <a:pos x="114" y="138"/>
                    </a:cxn>
                    <a:cxn ang="0">
                      <a:pos x="132" y="180"/>
                    </a:cxn>
                    <a:cxn ang="0">
                      <a:pos x="102" y="233"/>
                    </a:cxn>
                    <a:cxn ang="0">
                      <a:pos x="22" y="264"/>
                    </a:cxn>
                    <a:cxn ang="0">
                      <a:pos x="73" y="379"/>
                    </a:cxn>
                    <a:cxn ang="0">
                      <a:pos x="119" y="318"/>
                    </a:cxn>
                    <a:cxn ang="0">
                      <a:pos x="162" y="296"/>
                    </a:cxn>
                    <a:cxn ang="0">
                      <a:pos x="201" y="282"/>
                    </a:cxn>
                    <a:cxn ang="0">
                      <a:pos x="288" y="299"/>
                    </a:cxn>
                    <a:cxn ang="0">
                      <a:pos x="350" y="301"/>
                    </a:cxn>
                    <a:cxn ang="0">
                      <a:pos x="372" y="318"/>
                    </a:cxn>
                    <a:cxn ang="0">
                      <a:pos x="426" y="316"/>
                    </a:cxn>
                    <a:cxn ang="0">
                      <a:pos x="444" y="350"/>
                    </a:cxn>
                    <a:cxn ang="0">
                      <a:pos x="527" y="292"/>
                    </a:cxn>
                    <a:cxn ang="0">
                      <a:pos x="562" y="267"/>
                    </a:cxn>
                    <a:cxn ang="0">
                      <a:pos x="605" y="264"/>
                    </a:cxn>
                    <a:cxn ang="0">
                      <a:pos x="561" y="152"/>
                    </a:cxn>
                    <a:cxn ang="0">
                      <a:pos x="523" y="135"/>
                    </a:cxn>
                    <a:cxn ang="0">
                      <a:pos x="483" y="133"/>
                    </a:cxn>
                    <a:cxn ang="0">
                      <a:pos x="419" y="116"/>
                    </a:cxn>
                    <a:cxn ang="0">
                      <a:pos x="397" y="60"/>
                    </a:cxn>
                    <a:cxn ang="0">
                      <a:pos x="279" y="74"/>
                    </a:cxn>
                    <a:cxn ang="0">
                      <a:pos x="178" y="7"/>
                    </a:cxn>
                    <a:cxn ang="0">
                      <a:pos x="279" y="68"/>
                    </a:cxn>
                    <a:cxn ang="0">
                      <a:pos x="363" y="69"/>
                    </a:cxn>
                    <a:cxn ang="0">
                      <a:pos x="404" y="89"/>
                    </a:cxn>
                    <a:cxn ang="0">
                      <a:pos x="450" y="100"/>
                    </a:cxn>
                    <a:cxn ang="0">
                      <a:pos x="516" y="116"/>
                    </a:cxn>
                    <a:cxn ang="0">
                      <a:pos x="563" y="145"/>
                    </a:cxn>
                    <a:cxn ang="0">
                      <a:pos x="586" y="210"/>
                    </a:cxn>
                    <a:cxn ang="0">
                      <a:pos x="611" y="266"/>
                    </a:cxn>
                    <a:cxn ang="0">
                      <a:pos x="592" y="282"/>
                    </a:cxn>
                    <a:cxn ang="0">
                      <a:pos x="547" y="292"/>
                    </a:cxn>
                    <a:cxn ang="0">
                      <a:pos x="509" y="324"/>
                    </a:cxn>
                    <a:cxn ang="0">
                      <a:pos x="446" y="356"/>
                    </a:cxn>
                    <a:cxn ang="0">
                      <a:pos x="421" y="319"/>
                    </a:cxn>
                    <a:cxn ang="0">
                      <a:pos x="367" y="324"/>
                    </a:cxn>
                    <a:cxn ang="0">
                      <a:pos x="316" y="325"/>
                    </a:cxn>
                    <a:cxn ang="0">
                      <a:pos x="201" y="289"/>
                    </a:cxn>
                    <a:cxn ang="0">
                      <a:pos x="183" y="317"/>
                    </a:cxn>
                    <a:cxn ang="0">
                      <a:pos x="121" y="325"/>
                    </a:cxn>
                    <a:cxn ang="0">
                      <a:pos x="73" y="386"/>
                    </a:cxn>
                    <a:cxn ang="0">
                      <a:pos x="13" y="319"/>
                    </a:cxn>
                    <a:cxn ang="0">
                      <a:pos x="18" y="259"/>
                    </a:cxn>
                    <a:cxn ang="0">
                      <a:pos x="98" y="229"/>
                    </a:cxn>
                    <a:cxn ang="0">
                      <a:pos x="126" y="181"/>
                    </a:cxn>
                    <a:cxn ang="0">
                      <a:pos x="85" y="115"/>
                    </a:cxn>
                    <a:cxn ang="0">
                      <a:pos x="81" y="77"/>
                    </a:cxn>
                    <a:cxn ang="0">
                      <a:pos x="98" y="48"/>
                    </a:cxn>
                    <a:cxn ang="0">
                      <a:pos x="67" y="18"/>
                    </a:cxn>
                    <a:cxn ang="0">
                      <a:pos x="73" y="5"/>
                    </a:cxn>
                    <a:cxn ang="0">
                      <a:pos x="96" y="7"/>
                    </a:cxn>
                    <a:cxn ang="0">
                      <a:pos x="153" y="14"/>
                    </a:cxn>
                  </a:cxnLst>
                  <a:rect l="0" t="0" r="r" b="b"/>
                  <a:pathLst>
                    <a:path w="611" h="388">
                      <a:moveTo>
                        <a:pt x="178" y="7"/>
                      </a:moveTo>
                      <a:lnTo>
                        <a:pt x="155" y="19"/>
                      </a:lnTo>
                      <a:lnTo>
                        <a:pt x="154" y="20"/>
                      </a:lnTo>
                      <a:lnTo>
                        <a:pt x="113" y="17"/>
                      </a:lnTo>
                      <a:lnTo>
                        <a:pt x="112" y="16"/>
                      </a:lnTo>
                      <a:lnTo>
                        <a:pt x="112" y="17"/>
                      </a:lnTo>
                      <a:lnTo>
                        <a:pt x="109" y="16"/>
                      </a:lnTo>
                      <a:lnTo>
                        <a:pt x="103" y="16"/>
                      </a:lnTo>
                      <a:lnTo>
                        <a:pt x="95" y="13"/>
                      </a:lnTo>
                      <a:lnTo>
                        <a:pt x="85" y="11"/>
                      </a:lnTo>
                      <a:lnTo>
                        <a:pt x="78" y="10"/>
                      </a:lnTo>
                      <a:lnTo>
                        <a:pt x="76" y="14"/>
                      </a:lnTo>
                      <a:lnTo>
                        <a:pt x="75" y="14"/>
                      </a:lnTo>
                      <a:lnTo>
                        <a:pt x="75" y="16"/>
                      </a:lnTo>
                      <a:lnTo>
                        <a:pt x="73" y="20"/>
                      </a:lnTo>
                      <a:lnTo>
                        <a:pt x="72" y="24"/>
                      </a:lnTo>
                      <a:lnTo>
                        <a:pt x="72" y="22"/>
                      </a:lnTo>
                      <a:lnTo>
                        <a:pt x="70" y="24"/>
                      </a:lnTo>
                      <a:lnTo>
                        <a:pt x="102" y="43"/>
                      </a:lnTo>
                      <a:lnTo>
                        <a:pt x="119" y="53"/>
                      </a:lnTo>
                      <a:lnTo>
                        <a:pt x="124" y="56"/>
                      </a:lnTo>
                      <a:lnTo>
                        <a:pt x="120" y="58"/>
                      </a:lnTo>
                      <a:lnTo>
                        <a:pt x="86" y="81"/>
                      </a:lnTo>
                      <a:lnTo>
                        <a:pt x="76" y="94"/>
                      </a:lnTo>
                      <a:lnTo>
                        <a:pt x="90" y="111"/>
                      </a:lnTo>
                      <a:lnTo>
                        <a:pt x="91" y="111"/>
                      </a:lnTo>
                      <a:lnTo>
                        <a:pt x="91" y="139"/>
                      </a:lnTo>
                      <a:lnTo>
                        <a:pt x="114" y="138"/>
                      </a:lnTo>
                      <a:lnTo>
                        <a:pt x="116" y="137"/>
                      </a:lnTo>
                      <a:lnTo>
                        <a:pt x="118" y="139"/>
                      </a:lnTo>
                      <a:lnTo>
                        <a:pt x="132" y="179"/>
                      </a:lnTo>
                      <a:lnTo>
                        <a:pt x="132" y="180"/>
                      </a:lnTo>
                      <a:lnTo>
                        <a:pt x="131" y="226"/>
                      </a:lnTo>
                      <a:lnTo>
                        <a:pt x="130" y="229"/>
                      </a:lnTo>
                      <a:lnTo>
                        <a:pt x="127" y="230"/>
                      </a:lnTo>
                      <a:lnTo>
                        <a:pt x="102" y="233"/>
                      </a:lnTo>
                      <a:lnTo>
                        <a:pt x="80" y="259"/>
                      </a:lnTo>
                      <a:lnTo>
                        <a:pt x="79" y="259"/>
                      </a:lnTo>
                      <a:lnTo>
                        <a:pt x="78" y="260"/>
                      </a:lnTo>
                      <a:lnTo>
                        <a:pt x="22" y="264"/>
                      </a:lnTo>
                      <a:lnTo>
                        <a:pt x="7" y="279"/>
                      </a:lnTo>
                      <a:lnTo>
                        <a:pt x="20" y="318"/>
                      </a:lnTo>
                      <a:lnTo>
                        <a:pt x="50" y="358"/>
                      </a:lnTo>
                      <a:lnTo>
                        <a:pt x="73" y="379"/>
                      </a:lnTo>
                      <a:lnTo>
                        <a:pt x="86" y="347"/>
                      </a:lnTo>
                      <a:lnTo>
                        <a:pt x="87" y="346"/>
                      </a:lnTo>
                      <a:lnTo>
                        <a:pt x="119" y="319"/>
                      </a:lnTo>
                      <a:lnTo>
                        <a:pt x="119" y="318"/>
                      </a:lnTo>
                      <a:lnTo>
                        <a:pt x="120" y="319"/>
                      </a:lnTo>
                      <a:lnTo>
                        <a:pt x="172" y="327"/>
                      </a:lnTo>
                      <a:lnTo>
                        <a:pt x="177" y="317"/>
                      </a:lnTo>
                      <a:lnTo>
                        <a:pt x="162" y="296"/>
                      </a:lnTo>
                      <a:lnTo>
                        <a:pt x="160" y="292"/>
                      </a:lnTo>
                      <a:lnTo>
                        <a:pt x="165" y="292"/>
                      </a:lnTo>
                      <a:lnTo>
                        <a:pt x="201" y="283"/>
                      </a:lnTo>
                      <a:lnTo>
                        <a:pt x="201" y="282"/>
                      </a:lnTo>
                      <a:lnTo>
                        <a:pt x="202" y="283"/>
                      </a:lnTo>
                      <a:lnTo>
                        <a:pt x="249" y="296"/>
                      </a:lnTo>
                      <a:lnTo>
                        <a:pt x="286" y="299"/>
                      </a:lnTo>
                      <a:lnTo>
                        <a:pt x="288" y="299"/>
                      </a:lnTo>
                      <a:lnTo>
                        <a:pt x="317" y="318"/>
                      </a:lnTo>
                      <a:lnTo>
                        <a:pt x="348" y="301"/>
                      </a:lnTo>
                      <a:lnTo>
                        <a:pt x="349" y="300"/>
                      </a:lnTo>
                      <a:lnTo>
                        <a:pt x="350" y="301"/>
                      </a:lnTo>
                      <a:lnTo>
                        <a:pt x="367" y="305"/>
                      </a:lnTo>
                      <a:lnTo>
                        <a:pt x="368" y="305"/>
                      </a:lnTo>
                      <a:lnTo>
                        <a:pt x="369" y="307"/>
                      </a:lnTo>
                      <a:lnTo>
                        <a:pt x="372" y="318"/>
                      </a:lnTo>
                      <a:lnTo>
                        <a:pt x="406" y="296"/>
                      </a:lnTo>
                      <a:lnTo>
                        <a:pt x="407" y="295"/>
                      </a:lnTo>
                      <a:lnTo>
                        <a:pt x="409" y="298"/>
                      </a:lnTo>
                      <a:lnTo>
                        <a:pt x="426" y="316"/>
                      </a:lnTo>
                      <a:lnTo>
                        <a:pt x="427" y="316"/>
                      </a:lnTo>
                      <a:lnTo>
                        <a:pt x="427" y="318"/>
                      </a:lnTo>
                      <a:lnTo>
                        <a:pt x="424" y="344"/>
                      </a:lnTo>
                      <a:lnTo>
                        <a:pt x="444" y="350"/>
                      </a:lnTo>
                      <a:lnTo>
                        <a:pt x="472" y="325"/>
                      </a:lnTo>
                      <a:lnTo>
                        <a:pt x="473" y="325"/>
                      </a:lnTo>
                      <a:lnTo>
                        <a:pt x="506" y="318"/>
                      </a:lnTo>
                      <a:lnTo>
                        <a:pt x="527" y="292"/>
                      </a:lnTo>
                      <a:lnTo>
                        <a:pt x="528" y="290"/>
                      </a:lnTo>
                      <a:lnTo>
                        <a:pt x="529" y="290"/>
                      </a:lnTo>
                      <a:lnTo>
                        <a:pt x="545" y="286"/>
                      </a:lnTo>
                      <a:lnTo>
                        <a:pt x="562" y="267"/>
                      </a:lnTo>
                      <a:lnTo>
                        <a:pt x="563" y="265"/>
                      </a:lnTo>
                      <a:lnTo>
                        <a:pt x="565" y="266"/>
                      </a:lnTo>
                      <a:lnTo>
                        <a:pt x="592" y="276"/>
                      </a:lnTo>
                      <a:lnTo>
                        <a:pt x="605" y="264"/>
                      </a:lnTo>
                      <a:lnTo>
                        <a:pt x="598" y="236"/>
                      </a:lnTo>
                      <a:lnTo>
                        <a:pt x="580" y="213"/>
                      </a:lnTo>
                      <a:lnTo>
                        <a:pt x="580" y="162"/>
                      </a:lnTo>
                      <a:lnTo>
                        <a:pt x="561" y="152"/>
                      </a:lnTo>
                      <a:lnTo>
                        <a:pt x="546" y="154"/>
                      </a:lnTo>
                      <a:lnTo>
                        <a:pt x="545" y="154"/>
                      </a:lnTo>
                      <a:lnTo>
                        <a:pt x="545" y="152"/>
                      </a:lnTo>
                      <a:lnTo>
                        <a:pt x="523" y="135"/>
                      </a:lnTo>
                      <a:lnTo>
                        <a:pt x="522" y="135"/>
                      </a:lnTo>
                      <a:lnTo>
                        <a:pt x="512" y="122"/>
                      </a:lnTo>
                      <a:lnTo>
                        <a:pt x="484" y="133"/>
                      </a:lnTo>
                      <a:lnTo>
                        <a:pt x="483" y="133"/>
                      </a:lnTo>
                      <a:lnTo>
                        <a:pt x="482" y="132"/>
                      </a:lnTo>
                      <a:lnTo>
                        <a:pt x="449" y="106"/>
                      </a:lnTo>
                      <a:lnTo>
                        <a:pt x="421" y="116"/>
                      </a:lnTo>
                      <a:lnTo>
                        <a:pt x="419" y="116"/>
                      </a:lnTo>
                      <a:lnTo>
                        <a:pt x="418" y="115"/>
                      </a:lnTo>
                      <a:lnTo>
                        <a:pt x="398" y="92"/>
                      </a:lnTo>
                      <a:lnTo>
                        <a:pt x="398" y="89"/>
                      </a:lnTo>
                      <a:lnTo>
                        <a:pt x="397" y="60"/>
                      </a:lnTo>
                      <a:lnTo>
                        <a:pt x="364" y="75"/>
                      </a:lnTo>
                      <a:lnTo>
                        <a:pt x="362" y="75"/>
                      </a:lnTo>
                      <a:lnTo>
                        <a:pt x="337" y="64"/>
                      </a:lnTo>
                      <a:lnTo>
                        <a:pt x="279" y="74"/>
                      </a:lnTo>
                      <a:lnTo>
                        <a:pt x="276" y="74"/>
                      </a:lnTo>
                      <a:lnTo>
                        <a:pt x="229" y="54"/>
                      </a:lnTo>
                      <a:lnTo>
                        <a:pt x="229" y="53"/>
                      </a:lnTo>
                      <a:lnTo>
                        <a:pt x="178" y="7"/>
                      </a:lnTo>
                      <a:close/>
                      <a:moveTo>
                        <a:pt x="179" y="0"/>
                      </a:moveTo>
                      <a:lnTo>
                        <a:pt x="181" y="1"/>
                      </a:lnTo>
                      <a:lnTo>
                        <a:pt x="233" y="48"/>
                      </a:lnTo>
                      <a:lnTo>
                        <a:pt x="279" y="68"/>
                      </a:lnTo>
                      <a:lnTo>
                        <a:pt x="337" y="58"/>
                      </a:lnTo>
                      <a:lnTo>
                        <a:pt x="338" y="57"/>
                      </a:lnTo>
                      <a:lnTo>
                        <a:pt x="338" y="58"/>
                      </a:lnTo>
                      <a:lnTo>
                        <a:pt x="363" y="69"/>
                      </a:lnTo>
                      <a:lnTo>
                        <a:pt x="398" y="53"/>
                      </a:lnTo>
                      <a:lnTo>
                        <a:pt x="402" y="51"/>
                      </a:lnTo>
                      <a:lnTo>
                        <a:pt x="403" y="56"/>
                      </a:lnTo>
                      <a:lnTo>
                        <a:pt x="404" y="89"/>
                      </a:lnTo>
                      <a:lnTo>
                        <a:pt x="421" y="110"/>
                      </a:lnTo>
                      <a:lnTo>
                        <a:pt x="448" y="100"/>
                      </a:lnTo>
                      <a:lnTo>
                        <a:pt x="448" y="99"/>
                      </a:lnTo>
                      <a:lnTo>
                        <a:pt x="450" y="100"/>
                      </a:lnTo>
                      <a:lnTo>
                        <a:pt x="484" y="126"/>
                      </a:lnTo>
                      <a:lnTo>
                        <a:pt x="512" y="115"/>
                      </a:lnTo>
                      <a:lnTo>
                        <a:pt x="515" y="114"/>
                      </a:lnTo>
                      <a:lnTo>
                        <a:pt x="516" y="116"/>
                      </a:lnTo>
                      <a:lnTo>
                        <a:pt x="527" y="131"/>
                      </a:lnTo>
                      <a:lnTo>
                        <a:pt x="548" y="148"/>
                      </a:lnTo>
                      <a:lnTo>
                        <a:pt x="562" y="146"/>
                      </a:lnTo>
                      <a:lnTo>
                        <a:pt x="563" y="145"/>
                      </a:lnTo>
                      <a:lnTo>
                        <a:pt x="563" y="146"/>
                      </a:lnTo>
                      <a:lnTo>
                        <a:pt x="584" y="156"/>
                      </a:lnTo>
                      <a:lnTo>
                        <a:pt x="586" y="156"/>
                      </a:lnTo>
                      <a:lnTo>
                        <a:pt x="586" y="210"/>
                      </a:lnTo>
                      <a:lnTo>
                        <a:pt x="603" y="232"/>
                      </a:lnTo>
                      <a:lnTo>
                        <a:pt x="604" y="233"/>
                      </a:lnTo>
                      <a:lnTo>
                        <a:pt x="611" y="265"/>
                      </a:lnTo>
                      <a:lnTo>
                        <a:pt x="611" y="266"/>
                      </a:lnTo>
                      <a:lnTo>
                        <a:pt x="610" y="267"/>
                      </a:lnTo>
                      <a:lnTo>
                        <a:pt x="594" y="281"/>
                      </a:lnTo>
                      <a:lnTo>
                        <a:pt x="593" y="282"/>
                      </a:lnTo>
                      <a:lnTo>
                        <a:pt x="592" y="282"/>
                      </a:lnTo>
                      <a:lnTo>
                        <a:pt x="565" y="272"/>
                      </a:lnTo>
                      <a:lnTo>
                        <a:pt x="548" y="290"/>
                      </a:lnTo>
                      <a:lnTo>
                        <a:pt x="547" y="290"/>
                      </a:lnTo>
                      <a:lnTo>
                        <a:pt x="547" y="292"/>
                      </a:lnTo>
                      <a:lnTo>
                        <a:pt x="530" y="296"/>
                      </a:lnTo>
                      <a:lnTo>
                        <a:pt x="510" y="323"/>
                      </a:lnTo>
                      <a:lnTo>
                        <a:pt x="509" y="323"/>
                      </a:lnTo>
                      <a:lnTo>
                        <a:pt x="509" y="324"/>
                      </a:lnTo>
                      <a:lnTo>
                        <a:pt x="475" y="332"/>
                      </a:lnTo>
                      <a:lnTo>
                        <a:pt x="448" y="355"/>
                      </a:lnTo>
                      <a:lnTo>
                        <a:pt x="447" y="356"/>
                      </a:lnTo>
                      <a:lnTo>
                        <a:pt x="446" y="356"/>
                      </a:lnTo>
                      <a:lnTo>
                        <a:pt x="420" y="348"/>
                      </a:lnTo>
                      <a:lnTo>
                        <a:pt x="417" y="347"/>
                      </a:lnTo>
                      <a:lnTo>
                        <a:pt x="418" y="345"/>
                      </a:lnTo>
                      <a:lnTo>
                        <a:pt x="421" y="319"/>
                      </a:lnTo>
                      <a:lnTo>
                        <a:pt x="407" y="304"/>
                      </a:lnTo>
                      <a:lnTo>
                        <a:pt x="372" y="325"/>
                      </a:lnTo>
                      <a:lnTo>
                        <a:pt x="367" y="328"/>
                      </a:lnTo>
                      <a:lnTo>
                        <a:pt x="367" y="324"/>
                      </a:lnTo>
                      <a:lnTo>
                        <a:pt x="363" y="311"/>
                      </a:lnTo>
                      <a:lnTo>
                        <a:pt x="349" y="307"/>
                      </a:lnTo>
                      <a:lnTo>
                        <a:pt x="317" y="324"/>
                      </a:lnTo>
                      <a:lnTo>
                        <a:pt x="316" y="325"/>
                      </a:lnTo>
                      <a:lnTo>
                        <a:pt x="315" y="324"/>
                      </a:lnTo>
                      <a:lnTo>
                        <a:pt x="286" y="305"/>
                      </a:lnTo>
                      <a:lnTo>
                        <a:pt x="248" y="302"/>
                      </a:lnTo>
                      <a:lnTo>
                        <a:pt x="201" y="289"/>
                      </a:lnTo>
                      <a:lnTo>
                        <a:pt x="170" y="296"/>
                      </a:lnTo>
                      <a:lnTo>
                        <a:pt x="183" y="315"/>
                      </a:lnTo>
                      <a:lnTo>
                        <a:pt x="184" y="316"/>
                      </a:lnTo>
                      <a:lnTo>
                        <a:pt x="183" y="317"/>
                      </a:lnTo>
                      <a:lnTo>
                        <a:pt x="176" y="330"/>
                      </a:lnTo>
                      <a:lnTo>
                        <a:pt x="174" y="333"/>
                      </a:lnTo>
                      <a:lnTo>
                        <a:pt x="173" y="333"/>
                      </a:lnTo>
                      <a:lnTo>
                        <a:pt x="121" y="325"/>
                      </a:lnTo>
                      <a:lnTo>
                        <a:pt x="92" y="350"/>
                      </a:lnTo>
                      <a:lnTo>
                        <a:pt x="78" y="385"/>
                      </a:lnTo>
                      <a:lnTo>
                        <a:pt x="75" y="388"/>
                      </a:lnTo>
                      <a:lnTo>
                        <a:pt x="73" y="386"/>
                      </a:lnTo>
                      <a:lnTo>
                        <a:pt x="46" y="363"/>
                      </a:lnTo>
                      <a:lnTo>
                        <a:pt x="45" y="363"/>
                      </a:lnTo>
                      <a:lnTo>
                        <a:pt x="13" y="321"/>
                      </a:lnTo>
                      <a:lnTo>
                        <a:pt x="13" y="319"/>
                      </a:lnTo>
                      <a:lnTo>
                        <a:pt x="1" y="279"/>
                      </a:lnTo>
                      <a:lnTo>
                        <a:pt x="0" y="277"/>
                      </a:lnTo>
                      <a:lnTo>
                        <a:pt x="1" y="277"/>
                      </a:lnTo>
                      <a:lnTo>
                        <a:pt x="18" y="259"/>
                      </a:lnTo>
                      <a:lnTo>
                        <a:pt x="20" y="258"/>
                      </a:lnTo>
                      <a:lnTo>
                        <a:pt x="21" y="258"/>
                      </a:lnTo>
                      <a:lnTo>
                        <a:pt x="76" y="254"/>
                      </a:lnTo>
                      <a:lnTo>
                        <a:pt x="98" y="229"/>
                      </a:lnTo>
                      <a:lnTo>
                        <a:pt x="99" y="227"/>
                      </a:lnTo>
                      <a:lnTo>
                        <a:pt x="101" y="227"/>
                      </a:lnTo>
                      <a:lnTo>
                        <a:pt x="125" y="224"/>
                      </a:lnTo>
                      <a:lnTo>
                        <a:pt x="126" y="181"/>
                      </a:lnTo>
                      <a:lnTo>
                        <a:pt x="113" y="144"/>
                      </a:lnTo>
                      <a:lnTo>
                        <a:pt x="87" y="145"/>
                      </a:lnTo>
                      <a:lnTo>
                        <a:pt x="85" y="145"/>
                      </a:lnTo>
                      <a:lnTo>
                        <a:pt x="85" y="115"/>
                      </a:lnTo>
                      <a:lnTo>
                        <a:pt x="70" y="97"/>
                      </a:lnTo>
                      <a:lnTo>
                        <a:pt x="69" y="94"/>
                      </a:lnTo>
                      <a:lnTo>
                        <a:pt x="70" y="93"/>
                      </a:lnTo>
                      <a:lnTo>
                        <a:pt x="81" y="77"/>
                      </a:lnTo>
                      <a:lnTo>
                        <a:pt x="81" y="76"/>
                      </a:lnTo>
                      <a:lnTo>
                        <a:pt x="82" y="76"/>
                      </a:lnTo>
                      <a:lnTo>
                        <a:pt x="113" y="56"/>
                      </a:lnTo>
                      <a:lnTo>
                        <a:pt x="98" y="48"/>
                      </a:lnTo>
                      <a:lnTo>
                        <a:pt x="66" y="28"/>
                      </a:lnTo>
                      <a:lnTo>
                        <a:pt x="63" y="27"/>
                      </a:lnTo>
                      <a:lnTo>
                        <a:pt x="67" y="19"/>
                      </a:lnTo>
                      <a:lnTo>
                        <a:pt x="67" y="18"/>
                      </a:lnTo>
                      <a:lnTo>
                        <a:pt x="70" y="12"/>
                      </a:lnTo>
                      <a:lnTo>
                        <a:pt x="72" y="8"/>
                      </a:lnTo>
                      <a:lnTo>
                        <a:pt x="70" y="10"/>
                      </a:lnTo>
                      <a:lnTo>
                        <a:pt x="73" y="5"/>
                      </a:lnTo>
                      <a:lnTo>
                        <a:pt x="74" y="4"/>
                      </a:lnTo>
                      <a:lnTo>
                        <a:pt x="79" y="4"/>
                      </a:lnTo>
                      <a:lnTo>
                        <a:pt x="86" y="5"/>
                      </a:lnTo>
                      <a:lnTo>
                        <a:pt x="96" y="7"/>
                      </a:lnTo>
                      <a:lnTo>
                        <a:pt x="104" y="10"/>
                      </a:lnTo>
                      <a:lnTo>
                        <a:pt x="112" y="10"/>
                      </a:lnTo>
                      <a:lnTo>
                        <a:pt x="114" y="11"/>
                      </a:lnTo>
                      <a:lnTo>
                        <a:pt x="153" y="14"/>
                      </a:lnTo>
                      <a:lnTo>
                        <a:pt x="177" y="1"/>
                      </a:lnTo>
                      <a:lnTo>
                        <a:pt x="17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1" name="Freeform 117"/>
                <p:cNvSpPr>
                  <a:spLocks/>
                </p:cNvSpPr>
                <p:nvPr/>
              </p:nvSpPr>
              <p:spPr bwMode="auto">
                <a:xfrm>
                  <a:off x="5261795" y="3534486"/>
                  <a:ext cx="958850" cy="603250"/>
                </a:xfrm>
                <a:custGeom>
                  <a:avLst/>
                  <a:gdLst/>
                  <a:ahLst/>
                  <a:cxnLst>
                    <a:cxn ang="0">
                      <a:pos x="226" y="47"/>
                    </a:cxn>
                    <a:cxn ang="0">
                      <a:pos x="333" y="56"/>
                    </a:cxn>
                    <a:cxn ang="0">
                      <a:pos x="396" y="52"/>
                    </a:cxn>
                    <a:cxn ang="0">
                      <a:pos x="416" y="108"/>
                    </a:cxn>
                    <a:cxn ang="0">
                      <a:pos x="479" y="125"/>
                    </a:cxn>
                    <a:cxn ang="0">
                      <a:pos x="520" y="129"/>
                    </a:cxn>
                    <a:cxn ang="0">
                      <a:pos x="558" y="145"/>
                    </a:cxn>
                    <a:cxn ang="0">
                      <a:pos x="578" y="206"/>
                    </a:cxn>
                    <a:cxn ang="0">
                      <a:pos x="604" y="261"/>
                    </a:cxn>
                    <a:cxn ang="0">
                      <a:pos x="560" y="265"/>
                    </a:cxn>
                    <a:cxn ang="0">
                      <a:pos x="525" y="289"/>
                    </a:cxn>
                    <a:cxn ang="0">
                      <a:pos x="469" y="324"/>
                    </a:cxn>
                    <a:cxn ang="0">
                      <a:pos x="416" y="341"/>
                    </a:cxn>
                    <a:cxn ang="0">
                      <a:pos x="403" y="295"/>
                    </a:cxn>
                    <a:cxn ang="0">
                      <a:pos x="362" y="303"/>
                    </a:cxn>
                    <a:cxn ang="0">
                      <a:pos x="312" y="318"/>
                    </a:cxn>
                    <a:cxn ang="0">
                      <a:pos x="244" y="295"/>
                    </a:cxn>
                    <a:cxn ang="0">
                      <a:pos x="161" y="290"/>
                    </a:cxn>
                    <a:cxn ang="0">
                      <a:pos x="169" y="325"/>
                    </a:cxn>
                    <a:cxn ang="0">
                      <a:pos x="85" y="344"/>
                    </a:cxn>
                    <a:cxn ang="0">
                      <a:pos x="43" y="357"/>
                    </a:cxn>
                    <a:cxn ang="0">
                      <a:pos x="0" y="274"/>
                    </a:cxn>
                    <a:cxn ang="0">
                      <a:pos x="74" y="252"/>
                    </a:cxn>
                    <a:cxn ang="0">
                      <a:pos x="123" y="222"/>
                    </a:cxn>
                    <a:cxn ang="0">
                      <a:pos x="110" y="136"/>
                    </a:cxn>
                    <a:cxn ang="0">
                      <a:pos x="83" y="108"/>
                    </a:cxn>
                    <a:cxn ang="0">
                      <a:pos x="80" y="75"/>
                    </a:cxn>
                    <a:cxn ang="0">
                      <a:pos x="95" y="42"/>
                    </a:cxn>
                    <a:cxn ang="0">
                      <a:pos x="64" y="19"/>
                    </a:cxn>
                    <a:cxn ang="0">
                      <a:pos x="69" y="9"/>
                    </a:cxn>
                    <a:cxn ang="0">
                      <a:pos x="71" y="2"/>
                    </a:cxn>
                    <a:cxn ang="0">
                      <a:pos x="81" y="3"/>
                    </a:cxn>
                    <a:cxn ang="0">
                      <a:pos x="99" y="8"/>
                    </a:cxn>
                    <a:cxn ang="0">
                      <a:pos x="109" y="9"/>
                    </a:cxn>
                    <a:cxn ang="0">
                      <a:pos x="174" y="0"/>
                    </a:cxn>
                  </a:cxnLst>
                  <a:rect l="0" t="0" r="r" b="b"/>
                  <a:pathLst>
                    <a:path w="604" h="380">
                      <a:moveTo>
                        <a:pt x="174" y="0"/>
                      </a:moveTo>
                      <a:lnTo>
                        <a:pt x="226" y="47"/>
                      </a:lnTo>
                      <a:lnTo>
                        <a:pt x="273" y="66"/>
                      </a:lnTo>
                      <a:lnTo>
                        <a:pt x="333" y="56"/>
                      </a:lnTo>
                      <a:lnTo>
                        <a:pt x="359" y="67"/>
                      </a:lnTo>
                      <a:lnTo>
                        <a:pt x="396" y="52"/>
                      </a:lnTo>
                      <a:lnTo>
                        <a:pt x="397" y="85"/>
                      </a:lnTo>
                      <a:lnTo>
                        <a:pt x="416" y="108"/>
                      </a:lnTo>
                      <a:lnTo>
                        <a:pt x="444" y="99"/>
                      </a:lnTo>
                      <a:lnTo>
                        <a:pt x="479" y="125"/>
                      </a:lnTo>
                      <a:lnTo>
                        <a:pt x="509" y="113"/>
                      </a:lnTo>
                      <a:lnTo>
                        <a:pt x="520" y="129"/>
                      </a:lnTo>
                      <a:lnTo>
                        <a:pt x="542" y="146"/>
                      </a:lnTo>
                      <a:lnTo>
                        <a:pt x="558" y="145"/>
                      </a:lnTo>
                      <a:lnTo>
                        <a:pt x="578" y="154"/>
                      </a:lnTo>
                      <a:lnTo>
                        <a:pt x="578" y="206"/>
                      </a:lnTo>
                      <a:lnTo>
                        <a:pt x="596" y="229"/>
                      </a:lnTo>
                      <a:lnTo>
                        <a:pt x="604" y="261"/>
                      </a:lnTo>
                      <a:lnTo>
                        <a:pt x="588" y="274"/>
                      </a:lnTo>
                      <a:lnTo>
                        <a:pt x="560" y="265"/>
                      </a:lnTo>
                      <a:lnTo>
                        <a:pt x="542" y="284"/>
                      </a:lnTo>
                      <a:lnTo>
                        <a:pt x="525" y="289"/>
                      </a:lnTo>
                      <a:lnTo>
                        <a:pt x="503" y="317"/>
                      </a:lnTo>
                      <a:lnTo>
                        <a:pt x="469" y="324"/>
                      </a:lnTo>
                      <a:lnTo>
                        <a:pt x="442" y="348"/>
                      </a:lnTo>
                      <a:lnTo>
                        <a:pt x="416" y="341"/>
                      </a:lnTo>
                      <a:lnTo>
                        <a:pt x="420" y="313"/>
                      </a:lnTo>
                      <a:lnTo>
                        <a:pt x="403" y="295"/>
                      </a:lnTo>
                      <a:lnTo>
                        <a:pt x="365" y="319"/>
                      </a:lnTo>
                      <a:lnTo>
                        <a:pt x="362" y="303"/>
                      </a:lnTo>
                      <a:lnTo>
                        <a:pt x="345" y="300"/>
                      </a:lnTo>
                      <a:lnTo>
                        <a:pt x="312" y="318"/>
                      </a:lnTo>
                      <a:lnTo>
                        <a:pt x="282" y="297"/>
                      </a:lnTo>
                      <a:lnTo>
                        <a:pt x="244" y="295"/>
                      </a:lnTo>
                      <a:lnTo>
                        <a:pt x="197" y="282"/>
                      </a:lnTo>
                      <a:lnTo>
                        <a:pt x="161" y="290"/>
                      </a:lnTo>
                      <a:lnTo>
                        <a:pt x="177" y="312"/>
                      </a:lnTo>
                      <a:lnTo>
                        <a:pt x="169" y="325"/>
                      </a:lnTo>
                      <a:lnTo>
                        <a:pt x="116" y="318"/>
                      </a:lnTo>
                      <a:lnTo>
                        <a:pt x="85" y="344"/>
                      </a:lnTo>
                      <a:lnTo>
                        <a:pt x="70" y="380"/>
                      </a:lnTo>
                      <a:lnTo>
                        <a:pt x="43" y="357"/>
                      </a:lnTo>
                      <a:lnTo>
                        <a:pt x="12" y="314"/>
                      </a:lnTo>
                      <a:lnTo>
                        <a:pt x="0" y="274"/>
                      </a:lnTo>
                      <a:lnTo>
                        <a:pt x="17" y="256"/>
                      </a:lnTo>
                      <a:lnTo>
                        <a:pt x="74" y="252"/>
                      </a:lnTo>
                      <a:lnTo>
                        <a:pt x="97" y="226"/>
                      </a:lnTo>
                      <a:lnTo>
                        <a:pt x="123" y="222"/>
                      </a:lnTo>
                      <a:lnTo>
                        <a:pt x="124" y="176"/>
                      </a:lnTo>
                      <a:lnTo>
                        <a:pt x="110" y="136"/>
                      </a:lnTo>
                      <a:lnTo>
                        <a:pt x="83" y="137"/>
                      </a:lnTo>
                      <a:lnTo>
                        <a:pt x="83" y="108"/>
                      </a:lnTo>
                      <a:lnTo>
                        <a:pt x="69" y="90"/>
                      </a:lnTo>
                      <a:lnTo>
                        <a:pt x="80" y="75"/>
                      </a:lnTo>
                      <a:lnTo>
                        <a:pt x="114" y="52"/>
                      </a:lnTo>
                      <a:lnTo>
                        <a:pt x="95" y="42"/>
                      </a:lnTo>
                      <a:lnTo>
                        <a:pt x="63" y="21"/>
                      </a:lnTo>
                      <a:lnTo>
                        <a:pt x="64" y="19"/>
                      </a:lnTo>
                      <a:lnTo>
                        <a:pt x="65" y="15"/>
                      </a:lnTo>
                      <a:lnTo>
                        <a:pt x="69" y="9"/>
                      </a:lnTo>
                      <a:lnTo>
                        <a:pt x="70" y="4"/>
                      </a:lnTo>
                      <a:lnTo>
                        <a:pt x="71" y="2"/>
                      </a:lnTo>
                      <a:lnTo>
                        <a:pt x="74" y="2"/>
                      </a:lnTo>
                      <a:lnTo>
                        <a:pt x="81" y="3"/>
                      </a:lnTo>
                      <a:lnTo>
                        <a:pt x="91" y="6"/>
                      </a:lnTo>
                      <a:lnTo>
                        <a:pt x="99" y="8"/>
                      </a:lnTo>
                      <a:lnTo>
                        <a:pt x="106" y="8"/>
                      </a:lnTo>
                      <a:lnTo>
                        <a:pt x="109" y="9"/>
                      </a:lnTo>
                      <a:lnTo>
                        <a:pt x="150" y="13"/>
                      </a:lnTo>
                      <a:lnTo>
                        <a:pt x="174"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2" name="Freeform 118"/>
                <p:cNvSpPr>
                  <a:spLocks noEditPoints="1"/>
                </p:cNvSpPr>
                <p:nvPr/>
              </p:nvSpPr>
              <p:spPr bwMode="auto">
                <a:xfrm>
                  <a:off x="5255445" y="3528136"/>
                  <a:ext cx="969963" cy="615950"/>
                </a:xfrm>
                <a:custGeom>
                  <a:avLst/>
                  <a:gdLst/>
                  <a:ahLst/>
                  <a:cxnLst>
                    <a:cxn ang="0">
                      <a:pos x="113" y="17"/>
                    </a:cxn>
                    <a:cxn ang="0">
                      <a:pos x="103" y="16"/>
                    </a:cxn>
                    <a:cxn ang="0">
                      <a:pos x="76" y="14"/>
                    </a:cxn>
                    <a:cxn ang="0">
                      <a:pos x="72" y="24"/>
                    </a:cxn>
                    <a:cxn ang="0">
                      <a:pos x="119" y="53"/>
                    </a:cxn>
                    <a:cxn ang="0">
                      <a:pos x="76" y="94"/>
                    </a:cxn>
                    <a:cxn ang="0">
                      <a:pos x="114" y="138"/>
                    </a:cxn>
                    <a:cxn ang="0">
                      <a:pos x="132" y="180"/>
                    </a:cxn>
                    <a:cxn ang="0">
                      <a:pos x="102" y="233"/>
                    </a:cxn>
                    <a:cxn ang="0">
                      <a:pos x="22" y="264"/>
                    </a:cxn>
                    <a:cxn ang="0">
                      <a:pos x="73" y="379"/>
                    </a:cxn>
                    <a:cxn ang="0">
                      <a:pos x="119" y="318"/>
                    </a:cxn>
                    <a:cxn ang="0">
                      <a:pos x="162" y="296"/>
                    </a:cxn>
                    <a:cxn ang="0">
                      <a:pos x="201" y="282"/>
                    </a:cxn>
                    <a:cxn ang="0">
                      <a:pos x="288" y="299"/>
                    </a:cxn>
                    <a:cxn ang="0">
                      <a:pos x="350" y="301"/>
                    </a:cxn>
                    <a:cxn ang="0">
                      <a:pos x="372" y="318"/>
                    </a:cxn>
                    <a:cxn ang="0">
                      <a:pos x="426" y="316"/>
                    </a:cxn>
                    <a:cxn ang="0">
                      <a:pos x="444" y="350"/>
                    </a:cxn>
                    <a:cxn ang="0">
                      <a:pos x="527" y="292"/>
                    </a:cxn>
                    <a:cxn ang="0">
                      <a:pos x="562" y="267"/>
                    </a:cxn>
                    <a:cxn ang="0">
                      <a:pos x="605" y="264"/>
                    </a:cxn>
                    <a:cxn ang="0">
                      <a:pos x="561" y="152"/>
                    </a:cxn>
                    <a:cxn ang="0">
                      <a:pos x="523" y="135"/>
                    </a:cxn>
                    <a:cxn ang="0">
                      <a:pos x="483" y="133"/>
                    </a:cxn>
                    <a:cxn ang="0">
                      <a:pos x="419" y="116"/>
                    </a:cxn>
                    <a:cxn ang="0">
                      <a:pos x="397" y="60"/>
                    </a:cxn>
                    <a:cxn ang="0">
                      <a:pos x="279" y="74"/>
                    </a:cxn>
                    <a:cxn ang="0">
                      <a:pos x="178" y="7"/>
                    </a:cxn>
                    <a:cxn ang="0">
                      <a:pos x="279" y="68"/>
                    </a:cxn>
                    <a:cxn ang="0">
                      <a:pos x="363" y="69"/>
                    </a:cxn>
                    <a:cxn ang="0">
                      <a:pos x="404" y="89"/>
                    </a:cxn>
                    <a:cxn ang="0">
                      <a:pos x="450" y="100"/>
                    </a:cxn>
                    <a:cxn ang="0">
                      <a:pos x="516" y="116"/>
                    </a:cxn>
                    <a:cxn ang="0">
                      <a:pos x="563" y="145"/>
                    </a:cxn>
                    <a:cxn ang="0">
                      <a:pos x="586" y="210"/>
                    </a:cxn>
                    <a:cxn ang="0">
                      <a:pos x="611" y="266"/>
                    </a:cxn>
                    <a:cxn ang="0">
                      <a:pos x="592" y="282"/>
                    </a:cxn>
                    <a:cxn ang="0">
                      <a:pos x="547" y="292"/>
                    </a:cxn>
                    <a:cxn ang="0">
                      <a:pos x="509" y="324"/>
                    </a:cxn>
                    <a:cxn ang="0">
                      <a:pos x="446" y="356"/>
                    </a:cxn>
                    <a:cxn ang="0">
                      <a:pos x="421" y="319"/>
                    </a:cxn>
                    <a:cxn ang="0">
                      <a:pos x="367" y="324"/>
                    </a:cxn>
                    <a:cxn ang="0">
                      <a:pos x="316" y="325"/>
                    </a:cxn>
                    <a:cxn ang="0">
                      <a:pos x="201" y="289"/>
                    </a:cxn>
                    <a:cxn ang="0">
                      <a:pos x="183" y="317"/>
                    </a:cxn>
                    <a:cxn ang="0">
                      <a:pos x="121" y="325"/>
                    </a:cxn>
                    <a:cxn ang="0">
                      <a:pos x="73" y="386"/>
                    </a:cxn>
                    <a:cxn ang="0">
                      <a:pos x="13" y="319"/>
                    </a:cxn>
                    <a:cxn ang="0">
                      <a:pos x="18" y="259"/>
                    </a:cxn>
                    <a:cxn ang="0">
                      <a:pos x="98" y="229"/>
                    </a:cxn>
                    <a:cxn ang="0">
                      <a:pos x="126" y="181"/>
                    </a:cxn>
                    <a:cxn ang="0">
                      <a:pos x="85" y="115"/>
                    </a:cxn>
                    <a:cxn ang="0">
                      <a:pos x="81" y="77"/>
                    </a:cxn>
                    <a:cxn ang="0">
                      <a:pos x="98" y="48"/>
                    </a:cxn>
                    <a:cxn ang="0">
                      <a:pos x="67" y="18"/>
                    </a:cxn>
                    <a:cxn ang="0">
                      <a:pos x="73" y="5"/>
                    </a:cxn>
                    <a:cxn ang="0">
                      <a:pos x="96" y="7"/>
                    </a:cxn>
                    <a:cxn ang="0">
                      <a:pos x="153" y="14"/>
                    </a:cxn>
                  </a:cxnLst>
                  <a:rect l="0" t="0" r="r" b="b"/>
                  <a:pathLst>
                    <a:path w="611" h="388">
                      <a:moveTo>
                        <a:pt x="178" y="7"/>
                      </a:moveTo>
                      <a:lnTo>
                        <a:pt x="155" y="19"/>
                      </a:lnTo>
                      <a:lnTo>
                        <a:pt x="154" y="20"/>
                      </a:lnTo>
                      <a:lnTo>
                        <a:pt x="113" y="17"/>
                      </a:lnTo>
                      <a:lnTo>
                        <a:pt x="112" y="16"/>
                      </a:lnTo>
                      <a:lnTo>
                        <a:pt x="112" y="17"/>
                      </a:lnTo>
                      <a:lnTo>
                        <a:pt x="109" y="16"/>
                      </a:lnTo>
                      <a:lnTo>
                        <a:pt x="103" y="16"/>
                      </a:lnTo>
                      <a:lnTo>
                        <a:pt x="95" y="13"/>
                      </a:lnTo>
                      <a:lnTo>
                        <a:pt x="85" y="11"/>
                      </a:lnTo>
                      <a:lnTo>
                        <a:pt x="78" y="10"/>
                      </a:lnTo>
                      <a:lnTo>
                        <a:pt x="76" y="14"/>
                      </a:lnTo>
                      <a:lnTo>
                        <a:pt x="75" y="14"/>
                      </a:lnTo>
                      <a:lnTo>
                        <a:pt x="75" y="16"/>
                      </a:lnTo>
                      <a:lnTo>
                        <a:pt x="73" y="20"/>
                      </a:lnTo>
                      <a:lnTo>
                        <a:pt x="72" y="24"/>
                      </a:lnTo>
                      <a:lnTo>
                        <a:pt x="72" y="22"/>
                      </a:lnTo>
                      <a:lnTo>
                        <a:pt x="70" y="24"/>
                      </a:lnTo>
                      <a:lnTo>
                        <a:pt x="102" y="43"/>
                      </a:lnTo>
                      <a:lnTo>
                        <a:pt x="119" y="53"/>
                      </a:lnTo>
                      <a:lnTo>
                        <a:pt x="124" y="56"/>
                      </a:lnTo>
                      <a:lnTo>
                        <a:pt x="120" y="58"/>
                      </a:lnTo>
                      <a:lnTo>
                        <a:pt x="86" y="81"/>
                      </a:lnTo>
                      <a:lnTo>
                        <a:pt x="76" y="94"/>
                      </a:lnTo>
                      <a:lnTo>
                        <a:pt x="90" y="111"/>
                      </a:lnTo>
                      <a:lnTo>
                        <a:pt x="91" y="111"/>
                      </a:lnTo>
                      <a:lnTo>
                        <a:pt x="91" y="139"/>
                      </a:lnTo>
                      <a:lnTo>
                        <a:pt x="114" y="138"/>
                      </a:lnTo>
                      <a:lnTo>
                        <a:pt x="116" y="137"/>
                      </a:lnTo>
                      <a:lnTo>
                        <a:pt x="118" y="139"/>
                      </a:lnTo>
                      <a:lnTo>
                        <a:pt x="132" y="179"/>
                      </a:lnTo>
                      <a:lnTo>
                        <a:pt x="132" y="180"/>
                      </a:lnTo>
                      <a:lnTo>
                        <a:pt x="131" y="226"/>
                      </a:lnTo>
                      <a:lnTo>
                        <a:pt x="130" y="229"/>
                      </a:lnTo>
                      <a:lnTo>
                        <a:pt x="127" y="230"/>
                      </a:lnTo>
                      <a:lnTo>
                        <a:pt x="102" y="233"/>
                      </a:lnTo>
                      <a:lnTo>
                        <a:pt x="80" y="259"/>
                      </a:lnTo>
                      <a:lnTo>
                        <a:pt x="79" y="259"/>
                      </a:lnTo>
                      <a:lnTo>
                        <a:pt x="78" y="260"/>
                      </a:lnTo>
                      <a:lnTo>
                        <a:pt x="22" y="264"/>
                      </a:lnTo>
                      <a:lnTo>
                        <a:pt x="7" y="279"/>
                      </a:lnTo>
                      <a:lnTo>
                        <a:pt x="20" y="318"/>
                      </a:lnTo>
                      <a:lnTo>
                        <a:pt x="50" y="358"/>
                      </a:lnTo>
                      <a:lnTo>
                        <a:pt x="73" y="379"/>
                      </a:lnTo>
                      <a:lnTo>
                        <a:pt x="86" y="347"/>
                      </a:lnTo>
                      <a:lnTo>
                        <a:pt x="87" y="346"/>
                      </a:lnTo>
                      <a:lnTo>
                        <a:pt x="119" y="319"/>
                      </a:lnTo>
                      <a:lnTo>
                        <a:pt x="119" y="318"/>
                      </a:lnTo>
                      <a:lnTo>
                        <a:pt x="120" y="319"/>
                      </a:lnTo>
                      <a:lnTo>
                        <a:pt x="172" y="327"/>
                      </a:lnTo>
                      <a:lnTo>
                        <a:pt x="177" y="317"/>
                      </a:lnTo>
                      <a:lnTo>
                        <a:pt x="162" y="296"/>
                      </a:lnTo>
                      <a:lnTo>
                        <a:pt x="160" y="292"/>
                      </a:lnTo>
                      <a:lnTo>
                        <a:pt x="165" y="292"/>
                      </a:lnTo>
                      <a:lnTo>
                        <a:pt x="201" y="283"/>
                      </a:lnTo>
                      <a:lnTo>
                        <a:pt x="201" y="282"/>
                      </a:lnTo>
                      <a:lnTo>
                        <a:pt x="202" y="283"/>
                      </a:lnTo>
                      <a:lnTo>
                        <a:pt x="249" y="296"/>
                      </a:lnTo>
                      <a:lnTo>
                        <a:pt x="286" y="299"/>
                      </a:lnTo>
                      <a:lnTo>
                        <a:pt x="288" y="299"/>
                      </a:lnTo>
                      <a:lnTo>
                        <a:pt x="317" y="318"/>
                      </a:lnTo>
                      <a:lnTo>
                        <a:pt x="348" y="301"/>
                      </a:lnTo>
                      <a:lnTo>
                        <a:pt x="349" y="300"/>
                      </a:lnTo>
                      <a:lnTo>
                        <a:pt x="350" y="301"/>
                      </a:lnTo>
                      <a:lnTo>
                        <a:pt x="367" y="305"/>
                      </a:lnTo>
                      <a:lnTo>
                        <a:pt x="368" y="305"/>
                      </a:lnTo>
                      <a:lnTo>
                        <a:pt x="369" y="307"/>
                      </a:lnTo>
                      <a:lnTo>
                        <a:pt x="372" y="318"/>
                      </a:lnTo>
                      <a:lnTo>
                        <a:pt x="406" y="296"/>
                      </a:lnTo>
                      <a:lnTo>
                        <a:pt x="407" y="295"/>
                      </a:lnTo>
                      <a:lnTo>
                        <a:pt x="409" y="298"/>
                      </a:lnTo>
                      <a:lnTo>
                        <a:pt x="426" y="316"/>
                      </a:lnTo>
                      <a:lnTo>
                        <a:pt x="427" y="316"/>
                      </a:lnTo>
                      <a:lnTo>
                        <a:pt x="427" y="318"/>
                      </a:lnTo>
                      <a:lnTo>
                        <a:pt x="424" y="344"/>
                      </a:lnTo>
                      <a:lnTo>
                        <a:pt x="444" y="350"/>
                      </a:lnTo>
                      <a:lnTo>
                        <a:pt x="472" y="325"/>
                      </a:lnTo>
                      <a:lnTo>
                        <a:pt x="473" y="325"/>
                      </a:lnTo>
                      <a:lnTo>
                        <a:pt x="506" y="318"/>
                      </a:lnTo>
                      <a:lnTo>
                        <a:pt x="527" y="292"/>
                      </a:lnTo>
                      <a:lnTo>
                        <a:pt x="528" y="290"/>
                      </a:lnTo>
                      <a:lnTo>
                        <a:pt x="529" y="290"/>
                      </a:lnTo>
                      <a:lnTo>
                        <a:pt x="545" y="286"/>
                      </a:lnTo>
                      <a:lnTo>
                        <a:pt x="562" y="267"/>
                      </a:lnTo>
                      <a:lnTo>
                        <a:pt x="563" y="265"/>
                      </a:lnTo>
                      <a:lnTo>
                        <a:pt x="565" y="266"/>
                      </a:lnTo>
                      <a:lnTo>
                        <a:pt x="592" y="276"/>
                      </a:lnTo>
                      <a:lnTo>
                        <a:pt x="605" y="264"/>
                      </a:lnTo>
                      <a:lnTo>
                        <a:pt x="598" y="236"/>
                      </a:lnTo>
                      <a:lnTo>
                        <a:pt x="580" y="213"/>
                      </a:lnTo>
                      <a:lnTo>
                        <a:pt x="580" y="162"/>
                      </a:lnTo>
                      <a:lnTo>
                        <a:pt x="561" y="152"/>
                      </a:lnTo>
                      <a:lnTo>
                        <a:pt x="546" y="154"/>
                      </a:lnTo>
                      <a:lnTo>
                        <a:pt x="545" y="154"/>
                      </a:lnTo>
                      <a:lnTo>
                        <a:pt x="545" y="152"/>
                      </a:lnTo>
                      <a:lnTo>
                        <a:pt x="523" y="135"/>
                      </a:lnTo>
                      <a:lnTo>
                        <a:pt x="522" y="135"/>
                      </a:lnTo>
                      <a:lnTo>
                        <a:pt x="512" y="122"/>
                      </a:lnTo>
                      <a:lnTo>
                        <a:pt x="484" y="133"/>
                      </a:lnTo>
                      <a:lnTo>
                        <a:pt x="483" y="133"/>
                      </a:lnTo>
                      <a:lnTo>
                        <a:pt x="482" y="132"/>
                      </a:lnTo>
                      <a:lnTo>
                        <a:pt x="449" y="106"/>
                      </a:lnTo>
                      <a:lnTo>
                        <a:pt x="421" y="116"/>
                      </a:lnTo>
                      <a:lnTo>
                        <a:pt x="419" y="116"/>
                      </a:lnTo>
                      <a:lnTo>
                        <a:pt x="418" y="115"/>
                      </a:lnTo>
                      <a:lnTo>
                        <a:pt x="398" y="92"/>
                      </a:lnTo>
                      <a:lnTo>
                        <a:pt x="398" y="89"/>
                      </a:lnTo>
                      <a:lnTo>
                        <a:pt x="397" y="60"/>
                      </a:lnTo>
                      <a:lnTo>
                        <a:pt x="364" y="75"/>
                      </a:lnTo>
                      <a:lnTo>
                        <a:pt x="362" y="75"/>
                      </a:lnTo>
                      <a:lnTo>
                        <a:pt x="337" y="64"/>
                      </a:lnTo>
                      <a:lnTo>
                        <a:pt x="279" y="74"/>
                      </a:lnTo>
                      <a:lnTo>
                        <a:pt x="276" y="74"/>
                      </a:lnTo>
                      <a:lnTo>
                        <a:pt x="229" y="54"/>
                      </a:lnTo>
                      <a:lnTo>
                        <a:pt x="229" y="53"/>
                      </a:lnTo>
                      <a:lnTo>
                        <a:pt x="178" y="7"/>
                      </a:lnTo>
                      <a:close/>
                      <a:moveTo>
                        <a:pt x="179" y="0"/>
                      </a:moveTo>
                      <a:lnTo>
                        <a:pt x="181" y="1"/>
                      </a:lnTo>
                      <a:lnTo>
                        <a:pt x="233" y="48"/>
                      </a:lnTo>
                      <a:lnTo>
                        <a:pt x="279" y="68"/>
                      </a:lnTo>
                      <a:lnTo>
                        <a:pt x="337" y="58"/>
                      </a:lnTo>
                      <a:lnTo>
                        <a:pt x="338" y="57"/>
                      </a:lnTo>
                      <a:lnTo>
                        <a:pt x="338" y="58"/>
                      </a:lnTo>
                      <a:lnTo>
                        <a:pt x="363" y="69"/>
                      </a:lnTo>
                      <a:lnTo>
                        <a:pt x="398" y="53"/>
                      </a:lnTo>
                      <a:lnTo>
                        <a:pt x="402" y="51"/>
                      </a:lnTo>
                      <a:lnTo>
                        <a:pt x="403" y="56"/>
                      </a:lnTo>
                      <a:lnTo>
                        <a:pt x="404" y="89"/>
                      </a:lnTo>
                      <a:lnTo>
                        <a:pt x="421" y="110"/>
                      </a:lnTo>
                      <a:lnTo>
                        <a:pt x="448" y="100"/>
                      </a:lnTo>
                      <a:lnTo>
                        <a:pt x="448" y="99"/>
                      </a:lnTo>
                      <a:lnTo>
                        <a:pt x="450" y="100"/>
                      </a:lnTo>
                      <a:lnTo>
                        <a:pt x="484" y="126"/>
                      </a:lnTo>
                      <a:lnTo>
                        <a:pt x="512" y="115"/>
                      </a:lnTo>
                      <a:lnTo>
                        <a:pt x="515" y="114"/>
                      </a:lnTo>
                      <a:lnTo>
                        <a:pt x="516" y="116"/>
                      </a:lnTo>
                      <a:lnTo>
                        <a:pt x="527" y="131"/>
                      </a:lnTo>
                      <a:lnTo>
                        <a:pt x="548" y="148"/>
                      </a:lnTo>
                      <a:lnTo>
                        <a:pt x="562" y="146"/>
                      </a:lnTo>
                      <a:lnTo>
                        <a:pt x="563" y="145"/>
                      </a:lnTo>
                      <a:lnTo>
                        <a:pt x="563" y="146"/>
                      </a:lnTo>
                      <a:lnTo>
                        <a:pt x="584" y="156"/>
                      </a:lnTo>
                      <a:lnTo>
                        <a:pt x="586" y="156"/>
                      </a:lnTo>
                      <a:lnTo>
                        <a:pt x="586" y="210"/>
                      </a:lnTo>
                      <a:lnTo>
                        <a:pt x="603" y="232"/>
                      </a:lnTo>
                      <a:lnTo>
                        <a:pt x="604" y="233"/>
                      </a:lnTo>
                      <a:lnTo>
                        <a:pt x="611" y="265"/>
                      </a:lnTo>
                      <a:lnTo>
                        <a:pt x="611" y="266"/>
                      </a:lnTo>
                      <a:lnTo>
                        <a:pt x="610" y="267"/>
                      </a:lnTo>
                      <a:lnTo>
                        <a:pt x="594" y="281"/>
                      </a:lnTo>
                      <a:lnTo>
                        <a:pt x="593" y="282"/>
                      </a:lnTo>
                      <a:lnTo>
                        <a:pt x="592" y="282"/>
                      </a:lnTo>
                      <a:lnTo>
                        <a:pt x="565" y="272"/>
                      </a:lnTo>
                      <a:lnTo>
                        <a:pt x="548" y="290"/>
                      </a:lnTo>
                      <a:lnTo>
                        <a:pt x="547" y="290"/>
                      </a:lnTo>
                      <a:lnTo>
                        <a:pt x="547" y="292"/>
                      </a:lnTo>
                      <a:lnTo>
                        <a:pt x="530" y="296"/>
                      </a:lnTo>
                      <a:lnTo>
                        <a:pt x="510" y="323"/>
                      </a:lnTo>
                      <a:lnTo>
                        <a:pt x="509" y="323"/>
                      </a:lnTo>
                      <a:lnTo>
                        <a:pt x="509" y="324"/>
                      </a:lnTo>
                      <a:lnTo>
                        <a:pt x="475" y="332"/>
                      </a:lnTo>
                      <a:lnTo>
                        <a:pt x="448" y="355"/>
                      </a:lnTo>
                      <a:lnTo>
                        <a:pt x="447" y="356"/>
                      </a:lnTo>
                      <a:lnTo>
                        <a:pt x="446" y="356"/>
                      </a:lnTo>
                      <a:lnTo>
                        <a:pt x="420" y="348"/>
                      </a:lnTo>
                      <a:lnTo>
                        <a:pt x="417" y="347"/>
                      </a:lnTo>
                      <a:lnTo>
                        <a:pt x="418" y="345"/>
                      </a:lnTo>
                      <a:lnTo>
                        <a:pt x="421" y="319"/>
                      </a:lnTo>
                      <a:lnTo>
                        <a:pt x="407" y="304"/>
                      </a:lnTo>
                      <a:lnTo>
                        <a:pt x="372" y="325"/>
                      </a:lnTo>
                      <a:lnTo>
                        <a:pt x="367" y="328"/>
                      </a:lnTo>
                      <a:lnTo>
                        <a:pt x="367" y="324"/>
                      </a:lnTo>
                      <a:lnTo>
                        <a:pt x="363" y="311"/>
                      </a:lnTo>
                      <a:lnTo>
                        <a:pt x="349" y="307"/>
                      </a:lnTo>
                      <a:lnTo>
                        <a:pt x="317" y="324"/>
                      </a:lnTo>
                      <a:lnTo>
                        <a:pt x="316" y="325"/>
                      </a:lnTo>
                      <a:lnTo>
                        <a:pt x="315" y="324"/>
                      </a:lnTo>
                      <a:lnTo>
                        <a:pt x="286" y="305"/>
                      </a:lnTo>
                      <a:lnTo>
                        <a:pt x="248" y="302"/>
                      </a:lnTo>
                      <a:lnTo>
                        <a:pt x="201" y="289"/>
                      </a:lnTo>
                      <a:lnTo>
                        <a:pt x="170" y="296"/>
                      </a:lnTo>
                      <a:lnTo>
                        <a:pt x="183" y="315"/>
                      </a:lnTo>
                      <a:lnTo>
                        <a:pt x="184" y="316"/>
                      </a:lnTo>
                      <a:lnTo>
                        <a:pt x="183" y="317"/>
                      </a:lnTo>
                      <a:lnTo>
                        <a:pt x="176" y="330"/>
                      </a:lnTo>
                      <a:lnTo>
                        <a:pt x="174" y="333"/>
                      </a:lnTo>
                      <a:lnTo>
                        <a:pt x="173" y="333"/>
                      </a:lnTo>
                      <a:lnTo>
                        <a:pt x="121" y="325"/>
                      </a:lnTo>
                      <a:lnTo>
                        <a:pt x="92" y="350"/>
                      </a:lnTo>
                      <a:lnTo>
                        <a:pt x="78" y="385"/>
                      </a:lnTo>
                      <a:lnTo>
                        <a:pt x="75" y="388"/>
                      </a:lnTo>
                      <a:lnTo>
                        <a:pt x="73" y="386"/>
                      </a:lnTo>
                      <a:lnTo>
                        <a:pt x="46" y="363"/>
                      </a:lnTo>
                      <a:lnTo>
                        <a:pt x="45" y="363"/>
                      </a:lnTo>
                      <a:lnTo>
                        <a:pt x="13" y="321"/>
                      </a:lnTo>
                      <a:lnTo>
                        <a:pt x="13" y="319"/>
                      </a:lnTo>
                      <a:lnTo>
                        <a:pt x="1" y="279"/>
                      </a:lnTo>
                      <a:lnTo>
                        <a:pt x="0" y="277"/>
                      </a:lnTo>
                      <a:lnTo>
                        <a:pt x="1" y="277"/>
                      </a:lnTo>
                      <a:lnTo>
                        <a:pt x="18" y="259"/>
                      </a:lnTo>
                      <a:lnTo>
                        <a:pt x="20" y="258"/>
                      </a:lnTo>
                      <a:lnTo>
                        <a:pt x="21" y="258"/>
                      </a:lnTo>
                      <a:lnTo>
                        <a:pt x="76" y="254"/>
                      </a:lnTo>
                      <a:lnTo>
                        <a:pt x="98" y="229"/>
                      </a:lnTo>
                      <a:lnTo>
                        <a:pt x="99" y="227"/>
                      </a:lnTo>
                      <a:lnTo>
                        <a:pt x="101" y="227"/>
                      </a:lnTo>
                      <a:lnTo>
                        <a:pt x="125" y="224"/>
                      </a:lnTo>
                      <a:lnTo>
                        <a:pt x="126" y="181"/>
                      </a:lnTo>
                      <a:lnTo>
                        <a:pt x="113" y="144"/>
                      </a:lnTo>
                      <a:lnTo>
                        <a:pt x="87" y="145"/>
                      </a:lnTo>
                      <a:lnTo>
                        <a:pt x="85" y="145"/>
                      </a:lnTo>
                      <a:lnTo>
                        <a:pt x="85" y="115"/>
                      </a:lnTo>
                      <a:lnTo>
                        <a:pt x="70" y="97"/>
                      </a:lnTo>
                      <a:lnTo>
                        <a:pt x="73" y="95"/>
                      </a:lnTo>
                      <a:lnTo>
                        <a:pt x="70" y="93"/>
                      </a:lnTo>
                      <a:lnTo>
                        <a:pt x="81" y="77"/>
                      </a:lnTo>
                      <a:lnTo>
                        <a:pt x="81" y="76"/>
                      </a:lnTo>
                      <a:lnTo>
                        <a:pt x="82" y="76"/>
                      </a:lnTo>
                      <a:lnTo>
                        <a:pt x="113" y="56"/>
                      </a:lnTo>
                      <a:lnTo>
                        <a:pt x="98" y="48"/>
                      </a:lnTo>
                      <a:lnTo>
                        <a:pt x="66" y="28"/>
                      </a:lnTo>
                      <a:lnTo>
                        <a:pt x="63" y="27"/>
                      </a:lnTo>
                      <a:lnTo>
                        <a:pt x="67" y="19"/>
                      </a:lnTo>
                      <a:lnTo>
                        <a:pt x="67" y="18"/>
                      </a:lnTo>
                      <a:lnTo>
                        <a:pt x="70" y="12"/>
                      </a:lnTo>
                      <a:lnTo>
                        <a:pt x="72" y="8"/>
                      </a:lnTo>
                      <a:lnTo>
                        <a:pt x="70" y="10"/>
                      </a:lnTo>
                      <a:lnTo>
                        <a:pt x="73" y="5"/>
                      </a:lnTo>
                      <a:lnTo>
                        <a:pt x="74" y="4"/>
                      </a:lnTo>
                      <a:lnTo>
                        <a:pt x="79" y="4"/>
                      </a:lnTo>
                      <a:lnTo>
                        <a:pt x="86" y="5"/>
                      </a:lnTo>
                      <a:lnTo>
                        <a:pt x="96" y="7"/>
                      </a:lnTo>
                      <a:lnTo>
                        <a:pt x="104" y="10"/>
                      </a:lnTo>
                      <a:lnTo>
                        <a:pt x="112" y="10"/>
                      </a:lnTo>
                      <a:lnTo>
                        <a:pt x="114" y="11"/>
                      </a:lnTo>
                      <a:lnTo>
                        <a:pt x="153" y="14"/>
                      </a:lnTo>
                      <a:lnTo>
                        <a:pt x="177" y="1"/>
                      </a:lnTo>
                      <a:lnTo>
                        <a:pt x="17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3" name="Freeform 119"/>
                <p:cNvSpPr>
                  <a:spLocks/>
                </p:cNvSpPr>
                <p:nvPr/>
              </p:nvSpPr>
              <p:spPr bwMode="auto">
                <a:xfrm>
                  <a:off x="5438008" y="3061411"/>
                  <a:ext cx="757238" cy="674688"/>
                </a:xfrm>
                <a:custGeom>
                  <a:avLst/>
                  <a:gdLst/>
                  <a:ahLst/>
                  <a:cxnLst>
                    <a:cxn ang="0">
                      <a:pos x="237" y="0"/>
                    </a:cxn>
                    <a:cxn ang="0">
                      <a:pos x="325" y="13"/>
                    </a:cxn>
                    <a:cxn ang="0">
                      <a:pos x="364" y="6"/>
                    </a:cxn>
                    <a:cxn ang="0">
                      <a:pos x="368" y="43"/>
                    </a:cxn>
                    <a:cxn ang="0">
                      <a:pos x="332" y="88"/>
                    </a:cxn>
                    <a:cxn ang="0">
                      <a:pos x="334" y="114"/>
                    </a:cxn>
                    <a:cxn ang="0">
                      <a:pos x="361" y="114"/>
                    </a:cxn>
                    <a:cxn ang="0">
                      <a:pos x="387" y="141"/>
                    </a:cxn>
                    <a:cxn ang="0">
                      <a:pos x="432" y="133"/>
                    </a:cxn>
                    <a:cxn ang="0">
                      <a:pos x="438" y="151"/>
                    </a:cxn>
                    <a:cxn ang="0">
                      <a:pos x="467" y="161"/>
                    </a:cxn>
                    <a:cxn ang="0">
                      <a:pos x="477" y="195"/>
                    </a:cxn>
                    <a:cxn ang="0">
                      <a:pos x="448" y="212"/>
                    </a:cxn>
                    <a:cxn ang="0">
                      <a:pos x="420" y="185"/>
                    </a:cxn>
                    <a:cxn ang="0">
                      <a:pos x="396" y="201"/>
                    </a:cxn>
                    <a:cxn ang="0">
                      <a:pos x="406" y="230"/>
                    </a:cxn>
                    <a:cxn ang="0">
                      <a:pos x="386" y="248"/>
                    </a:cxn>
                    <a:cxn ang="0">
                      <a:pos x="387" y="276"/>
                    </a:cxn>
                    <a:cxn ang="0">
                      <a:pos x="362" y="284"/>
                    </a:cxn>
                    <a:cxn ang="0">
                      <a:pos x="383" y="301"/>
                    </a:cxn>
                    <a:cxn ang="0">
                      <a:pos x="413" y="335"/>
                    </a:cxn>
                    <a:cxn ang="0">
                      <a:pos x="443" y="317"/>
                    </a:cxn>
                    <a:cxn ang="0">
                      <a:pos x="454" y="348"/>
                    </a:cxn>
                    <a:cxn ang="0">
                      <a:pos x="450" y="382"/>
                    </a:cxn>
                    <a:cxn ang="0">
                      <a:pos x="412" y="402"/>
                    </a:cxn>
                    <a:cxn ang="0">
                      <a:pos x="400" y="412"/>
                    </a:cxn>
                    <a:cxn ang="0">
                      <a:pos x="367" y="425"/>
                    </a:cxn>
                    <a:cxn ang="0">
                      <a:pos x="333" y="398"/>
                    </a:cxn>
                    <a:cxn ang="0">
                      <a:pos x="304" y="406"/>
                    </a:cxn>
                    <a:cxn ang="0">
                      <a:pos x="286" y="383"/>
                    </a:cxn>
                    <a:cxn ang="0">
                      <a:pos x="285" y="351"/>
                    </a:cxn>
                    <a:cxn ang="0">
                      <a:pos x="248" y="365"/>
                    </a:cxn>
                    <a:cxn ang="0">
                      <a:pos x="222" y="354"/>
                    </a:cxn>
                    <a:cxn ang="0">
                      <a:pos x="161" y="364"/>
                    </a:cxn>
                    <a:cxn ang="0">
                      <a:pos x="113" y="345"/>
                    </a:cxn>
                    <a:cxn ang="0">
                      <a:pos x="63" y="299"/>
                    </a:cxn>
                    <a:cxn ang="0">
                      <a:pos x="64" y="271"/>
                    </a:cxn>
                    <a:cxn ang="0">
                      <a:pos x="35" y="247"/>
                    </a:cxn>
                    <a:cxn ang="0">
                      <a:pos x="16" y="214"/>
                    </a:cxn>
                    <a:cxn ang="0">
                      <a:pos x="0" y="180"/>
                    </a:cxn>
                    <a:cxn ang="0">
                      <a:pos x="52" y="168"/>
                    </a:cxn>
                    <a:cxn ang="0">
                      <a:pos x="90" y="152"/>
                    </a:cxn>
                    <a:cxn ang="0">
                      <a:pos x="154" y="111"/>
                    </a:cxn>
                    <a:cxn ang="0">
                      <a:pos x="189" y="104"/>
                    </a:cxn>
                    <a:cxn ang="0">
                      <a:pos x="234" y="69"/>
                    </a:cxn>
                    <a:cxn ang="0">
                      <a:pos x="237" y="0"/>
                    </a:cxn>
                  </a:cxnLst>
                  <a:rect l="0" t="0" r="r" b="b"/>
                  <a:pathLst>
                    <a:path w="477" h="425">
                      <a:moveTo>
                        <a:pt x="237" y="0"/>
                      </a:moveTo>
                      <a:lnTo>
                        <a:pt x="325" y="13"/>
                      </a:lnTo>
                      <a:lnTo>
                        <a:pt x="364" y="6"/>
                      </a:lnTo>
                      <a:lnTo>
                        <a:pt x="368" y="43"/>
                      </a:lnTo>
                      <a:lnTo>
                        <a:pt x="332" y="88"/>
                      </a:lnTo>
                      <a:lnTo>
                        <a:pt x="334" y="114"/>
                      </a:lnTo>
                      <a:lnTo>
                        <a:pt x="361" y="114"/>
                      </a:lnTo>
                      <a:lnTo>
                        <a:pt x="387" y="141"/>
                      </a:lnTo>
                      <a:lnTo>
                        <a:pt x="432" y="133"/>
                      </a:lnTo>
                      <a:lnTo>
                        <a:pt x="438" y="151"/>
                      </a:lnTo>
                      <a:lnTo>
                        <a:pt x="467" y="161"/>
                      </a:lnTo>
                      <a:lnTo>
                        <a:pt x="477" y="195"/>
                      </a:lnTo>
                      <a:lnTo>
                        <a:pt x="448" y="212"/>
                      </a:lnTo>
                      <a:lnTo>
                        <a:pt x="420" y="185"/>
                      </a:lnTo>
                      <a:lnTo>
                        <a:pt x="396" y="201"/>
                      </a:lnTo>
                      <a:lnTo>
                        <a:pt x="406" y="230"/>
                      </a:lnTo>
                      <a:lnTo>
                        <a:pt x="386" y="248"/>
                      </a:lnTo>
                      <a:lnTo>
                        <a:pt x="387" y="276"/>
                      </a:lnTo>
                      <a:lnTo>
                        <a:pt x="362" y="284"/>
                      </a:lnTo>
                      <a:lnTo>
                        <a:pt x="383" y="301"/>
                      </a:lnTo>
                      <a:lnTo>
                        <a:pt x="413" y="335"/>
                      </a:lnTo>
                      <a:lnTo>
                        <a:pt x="443" y="317"/>
                      </a:lnTo>
                      <a:lnTo>
                        <a:pt x="454" y="348"/>
                      </a:lnTo>
                      <a:lnTo>
                        <a:pt x="450" y="382"/>
                      </a:lnTo>
                      <a:lnTo>
                        <a:pt x="412" y="402"/>
                      </a:lnTo>
                      <a:lnTo>
                        <a:pt x="400" y="412"/>
                      </a:lnTo>
                      <a:lnTo>
                        <a:pt x="367" y="425"/>
                      </a:lnTo>
                      <a:lnTo>
                        <a:pt x="333" y="398"/>
                      </a:lnTo>
                      <a:lnTo>
                        <a:pt x="304" y="406"/>
                      </a:lnTo>
                      <a:lnTo>
                        <a:pt x="286" y="383"/>
                      </a:lnTo>
                      <a:lnTo>
                        <a:pt x="285" y="351"/>
                      </a:lnTo>
                      <a:lnTo>
                        <a:pt x="248" y="365"/>
                      </a:lnTo>
                      <a:lnTo>
                        <a:pt x="222" y="354"/>
                      </a:lnTo>
                      <a:lnTo>
                        <a:pt x="161" y="364"/>
                      </a:lnTo>
                      <a:lnTo>
                        <a:pt x="113" y="345"/>
                      </a:lnTo>
                      <a:lnTo>
                        <a:pt x="63" y="299"/>
                      </a:lnTo>
                      <a:lnTo>
                        <a:pt x="64" y="271"/>
                      </a:lnTo>
                      <a:lnTo>
                        <a:pt x="35" y="247"/>
                      </a:lnTo>
                      <a:lnTo>
                        <a:pt x="16" y="214"/>
                      </a:lnTo>
                      <a:lnTo>
                        <a:pt x="0" y="180"/>
                      </a:lnTo>
                      <a:lnTo>
                        <a:pt x="52" y="168"/>
                      </a:lnTo>
                      <a:lnTo>
                        <a:pt x="90" y="152"/>
                      </a:lnTo>
                      <a:lnTo>
                        <a:pt x="154" y="111"/>
                      </a:lnTo>
                      <a:lnTo>
                        <a:pt x="189" y="104"/>
                      </a:lnTo>
                      <a:lnTo>
                        <a:pt x="234" y="69"/>
                      </a:lnTo>
                      <a:lnTo>
                        <a:pt x="23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4" name="Freeform 120"/>
                <p:cNvSpPr>
                  <a:spLocks noEditPoints="1"/>
                </p:cNvSpPr>
                <p:nvPr/>
              </p:nvSpPr>
              <p:spPr bwMode="auto">
                <a:xfrm>
                  <a:off x="5430070" y="3055061"/>
                  <a:ext cx="771525" cy="685800"/>
                </a:xfrm>
                <a:custGeom>
                  <a:avLst/>
                  <a:gdLst/>
                  <a:ahLst/>
                  <a:cxnLst>
                    <a:cxn ang="0">
                      <a:pos x="241" y="74"/>
                    </a:cxn>
                    <a:cxn ang="0">
                      <a:pos x="195" y="110"/>
                    </a:cxn>
                    <a:cxn ang="0">
                      <a:pos x="97" y="159"/>
                    </a:cxn>
                    <a:cxn ang="0">
                      <a:pos x="58" y="176"/>
                    </a:cxn>
                    <a:cxn ang="0">
                      <a:pos x="23" y="217"/>
                    </a:cxn>
                    <a:cxn ang="0">
                      <a:pos x="73" y="274"/>
                    </a:cxn>
                    <a:cxn ang="0">
                      <a:pos x="120" y="346"/>
                    </a:cxn>
                    <a:cxn ang="0">
                      <a:pos x="228" y="355"/>
                    </a:cxn>
                    <a:cxn ang="0">
                      <a:pos x="288" y="352"/>
                    </a:cxn>
                    <a:cxn ang="0">
                      <a:pos x="294" y="387"/>
                    </a:cxn>
                    <a:cxn ang="0">
                      <a:pos x="339" y="398"/>
                    </a:cxn>
                    <a:cxn ang="0">
                      <a:pos x="403" y="414"/>
                    </a:cxn>
                    <a:cxn ang="0">
                      <a:pos x="457" y="354"/>
                    </a:cxn>
                    <a:cxn ang="0">
                      <a:pos x="418" y="343"/>
                    </a:cxn>
                    <a:cxn ang="0">
                      <a:pos x="366" y="291"/>
                    </a:cxn>
                    <a:cxn ang="0">
                      <a:pos x="390" y="279"/>
                    </a:cxn>
                    <a:cxn ang="0">
                      <a:pos x="390" y="249"/>
                    </a:cxn>
                    <a:cxn ang="0">
                      <a:pos x="397" y="203"/>
                    </a:cxn>
                    <a:cxn ang="0">
                      <a:pos x="425" y="185"/>
                    </a:cxn>
                    <a:cxn ang="0">
                      <a:pos x="478" y="197"/>
                    </a:cxn>
                    <a:cxn ang="0">
                      <a:pos x="441" y="157"/>
                    </a:cxn>
                    <a:cxn ang="0">
                      <a:pos x="394" y="149"/>
                    </a:cxn>
                    <a:cxn ang="0">
                      <a:pos x="366" y="121"/>
                    </a:cxn>
                    <a:cxn ang="0">
                      <a:pos x="334" y="92"/>
                    </a:cxn>
                    <a:cxn ang="0">
                      <a:pos x="371" y="46"/>
                    </a:cxn>
                    <a:cxn ang="0">
                      <a:pos x="330" y="21"/>
                    </a:cxn>
                    <a:cxn ang="0">
                      <a:pos x="244" y="1"/>
                    </a:cxn>
                    <a:cxn ang="0">
                      <a:pos x="372" y="6"/>
                    </a:cxn>
                    <a:cxn ang="0">
                      <a:pos x="377" y="49"/>
                    </a:cxn>
                    <a:cxn ang="0">
                      <a:pos x="343" y="115"/>
                    </a:cxn>
                    <a:cxn ang="0">
                      <a:pos x="437" y="134"/>
                    </a:cxn>
                    <a:cxn ang="0">
                      <a:pos x="474" y="162"/>
                    </a:cxn>
                    <a:cxn ang="0">
                      <a:pos x="486" y="199"/>
                    </a:cxn>
                    <a:cxn ang="0">
                      <a:pos x="455" y="218"/>
                    </a:cxn>
                    <a:cxn ang="0">
                      <a:pos x="425" y="193"/>
                    </a:cxn>
                    <a:cxn ang="0">
                      <a:pos x="414" y="235"/>
                    </a:cxn>
                    <a:cxn ang="0">
                      <a:pos x="396" y="280"/>
                    </a:cxn>
                    <a:cxn ang="0">
                      <a:pos x="374" y="289"/>
                    </a:cxn>
                    <a:cxn ang="0">
                      <a:pos x="418" y="335"/>
                    </a:cxn>
                    <a:cxn ang="0">
                      <a:pos x="452" y="321"/>
                    </a:cxn>
                    <a:cxn ang="0">
                      <a:pos x="458" y="389"/>
                    </a:cxn>
                    <a:cxn ang="0">
                      <a:pos x="407" y="419"/>
                    </a:cxn>
                    <a:cxn ang="0">
                      <a:pos x="373" y="432"/>
                    </a:cxn>
                    <a:cxn ang="0">
                      <a:pos x="338" y="406"/>
                    </a:cxn>
                    <a:cxn ang="0">
                      <a:pos x="307" y="413"/>
                    </a:cxn>
                    <a:cxn ang="0">
                      <a:pos x="287" y="360"/>
                    </a:cxn>
                    <a:cxn ang="0">
                      <a:pos x="227" y="362"/>
                    </a:cxn>
                    <a:cxn ang="0">
                      <a:pos x="117" y="352"/>
                    </a:cxn>
                    <a:cxn ang="0">
                      <a:pos x="64" y="304"/>
                    </a:cxn>
                    <a:cxn ang="0">
                      <a:pos x="39" y="253"/>
                    </a:cxn>
                    <a:cxn ang="0">
                      <a:pos x="17" y="217"/>
                    </a:cxn>
                    <a:cxn ang="0">
                      <a:pos x="0" y="182"/>
                    </a:cxn>
                    <a:cxn ang="0">
                      <a:pos x="94" y="154"/>
                    </a:cxn>
                    <a:cxn ang="0">
                      <a:pos x="193" y="105"/>
                    </a:cxn>
                    <a:cxn ang="0">
                      <a:pos x="240" y="0"/>
                    </a:cxn>
                  </a:cxnLst>
                  <a:rect l="0" t="0" r="r" b="b"/>
                  <a:pathLst>
                    <a:path w="486" h="432">
                      <a:moveTo>
                        <a:pt x="246" y="7"/>
                      </a:moveTo>
                      <a:lnTo>
                        <a:pt x="242" y="73"/>
                      </a:lnTo>
                      <a:lnTo>
                        <a:pt x="241" y="74"/>
                      </a:lnTo>
                      <a:lnTo>
                        <a:pt x="241" y="75"/>
                      </a:lnTo>
                      <a:lnTo>
                        <a:pt x="196" y="110"/>
                      </a:lnTo>
                      <a:lnTo>
                        <a:pt x="195" y="110"/>
                      </a:lnTo>
                      <a:lnTo>
                        <a:pt x="195" y="111"/>
                      </a:lnTo>
                      <a:lnTo>
                        <a:pt x="160" y="119"/>
                      </a:lnTo>
                      <a:lnTo>
                        <a:pt x="97" y="159"/>
                      </a:lnTo>
                      <a:lnTo>
                        <a:pt x="95" y="160"/>
                      </a:lnTo>
                      <a:lnTo>
                        <a:pt x="96" y="160"/>
                      </a:lnTo>
                      <a:lnTo>
                        <a:pt x="58" y="176"/>
                      </a:lnTo>
                      <a:lnTo>
                        <a:pt x="10" y="187"/>
                      </a:lnTo>
                      <a:lnTo>
                        <a:pt x="25" y="217"/>
                      </a:lnTo>
                      <a:lnTo>
                        <a:pt x="23" y="217"/>
                      </a:lnTo>
                      <a:lnTo>
                        <a:pt x="43" y="248"/>
                      </a:lnTo>
                      <a:lnTo>
                        <a:pt x="72" y="272"/>
                      </a:lnTo>
                      <a:lnTo>
                        <a:pt x="73" y="274"/>
                      </a:lnTo>
                      <a:lnTo>
                        <a:pt x="73" y="275"/>
                      </a:lnTo>
                      <a:lnTo>
                        <a:pt x="72" y="302"/>
                      </a:lnTo>
                      <a:lnTo>
                        <a:pt x="120" y="346"/>
                      </a:lnTo>
                      <a:lnTo>
                        <a:pt x="167" y="366"/>
                      </a:lnTo>
                      <a:lnTo>
                        <a:pt x="227" y="356"/>
                      </a:lnTo>
                      <a:lnTo>
                        <a:pt x="228" y="355"/>
                      </a:lnTo>
                      <a:lnTo>
                        <a:pt x="228" y="356"/>
                      </a:lnTo>
                      <a:lnTo>
                        <a:pt x="253" y="367"/>
                      </a:lnTo>
                      <a:lnTo>
                        <a:pt x="288" y="352"/>
                      </a:lnTo>
                      <a:lnTo>
                        <a:pt x="292" y="350"/>
                      </a:lnTo>
                      <a:lnTo>
                        <a:pt x="293" y="355"/>
                      </a:lnTo>
                      <a:lnTo>
                        <a:pt x="294" y="387"/>
                      </a:lnTo>
                      <a:lnTo>
                        <a:pt x="310" y="408"/>
                      </a:lnTo>
                      <a:lnTo>
                        <a:pt x="338" y="400"/>
                      </a:lnTo>
                      <a:lnTo>
                        <a:pt x="339" y="398"/>
                      </a:lnTo>
                      <a:lnTo>
                        <a:pt x="340" y="400"/>
                      </a:lnTo>
                      <a:lnTo>
                        <a:pt x="373" y="425"/>
                      </a:lnTo>
                      <a:lnTo>
                        <a:pt x="403" y="414"/>
                      </a:lnTo>
                      <a:lnTo>
                        <a:pt x="415" y="403"/>
                      </a:lnTo>
                      <a:lnTo>
                        <a:pt x="453" y="384"/>
                      </a:lnTo>
                      <a:lnTo>
                        <a:pt x="457" y="354"/>
                      </a:lnTo>
                      <a:lnTo>
                        <a:pt x="447" y="326"/>
                      </a:lnTo>
                      <a:lnTo>
                        <a:pt x="420" y="341"/>
                      </a:lnTo>
                      <a:lnTo>
                        <a:pt x="418" y="343"/>
                      </a:lnTo>
                      <a:lnTo>
                        <a:pt x="415" y="341"/>
                      </a:lnTo>
                      <a:lnTo>
                        <a:pt x="385" y="308"/>
                      </a:lnTo>
                      <a:lnTo>
                        <a:pt x="366" y="291"/>
                      </a:lnTo>
                      <a:lnTo>
                        <a:pt x="361" y="287"/>
                      </a:lnTo>
                      <a:lnTo>
                        <a:pt x="367" y="286"/>
                      </a:lnTo>
                      <a:lnTo>
                        <a:pt x="390" y="279"/>
                      </a:lnTo>
                      <a:lnTo>
                        <a:pt x="389" y="252"/>
                      </a:lnTo>
                      <a:lnTo>
                        <a:pt x="388" y="251"/>
                      </a:lnTo>
                      <a:lnTo>
                        <a:pt x="390" y="249"/>
                      </a:lnTo>
                      <a:lnTo>
                        <a:pt x="407" y="233"/>
                      </a:lnTo>
                      <a:lnTo>
                        <a:pt x="399" y="206"/>
                      </a:lnTo>
                      <a:lnTo>
                        <a:pt x="397" y="203"/>
                      </a:lnTo>
                      <a:lnTo>
                        <a:pt x="400" y="202"/>
                      </a:lnTo>
                      <a:lnTo>
                        <a:pt x="424" y="187"/>
                      </a:lnTo>
                      <a:lnTo>
                        <a:pt x="425" y="185"/>
                      </a:lnTo>
                      <a:lnTo>
                        <a:pt x="428" y="187"/>
                      </a:lnTo>
                      <a:lnTo>
                        <a:pt x="454" y="212"/>
                      </a:lnTo>
                      <a:lnTo>
                        <a:pt x="478" y="197"/>
                      </a:lnTo>
                      <a:lnTo>
                        <a:pt x="470" y="167"/>
                      </a:lnTo>
                      <a:lnTo>
                        <a:pt x="443" y="159"/>
                      </a:lnTo>
                      <a:lnTo>
                        <a:pt x="441" y="157"/>
                      </a:lnTo>
                      <a:lnTo>
                        <a:pt x="441" y="156"/>
                      </a:lnTo>
                      <a:lnTo>
                        <a:pt x="436" y="141"/>
                      </a:lnTo>
                      <a:lnTo>
                        <a:pt x="394" y="149"/>
                      </a:lnTo>
                      <a:lnTo>
                        <a:pt x="391" y="149"/>
                      </a:lnTo>
                      <a:lnTo>
                        <a:pt x="391" y="148"/>
                      </a:lnTo>
                      <a:lnTo>
                        <a:pt x="366" y="121"/>
                      </a:lnTo>
                      <a:lnTo>
                        <a:pt x="337" y="121"/>
                      </a:lnTo>
                      <a:lnTo>
                        <a:pt x="337" y="118"/>
                      </a:lnTo>
                      <a:lnTo>
                        <a:pt x="334" y="92"/>
                      </a:lnTo>
                      <a:lnTo>
                        <a:pt x="333" y="91"/>
                      </a:lnTo>
                      <a:lnTo>
                        <a:pt x="334" y="91"/>
                      </a:lnTo>
                      <a:lnTo>
                        <a:pt x="371" y="46"/>
                      </a:lnTo>
                      <a:lnTo>
                        <a:pt x="367" y="13"/>
                      </a:lnTo>
                      <a:lnTo>
                        <a:pt x="331" y="21"/>
                      </a:lnTo>
                      <a:lnTo>
                        <a:pt x="330" y="21"/>
                      </a:lnTo>
                      <a:lnTo>
                        <a:pt x="246" y="7"/>
                      </a:lnTo>
                      <a:close/>
                      <a:moveTo>
                        <a:pt x="240" y="0"/>
                      </a:moveTo>
                      <a:lnTo>
                        <a:pt x="244" y="1"/>
                      </a:lnTo>
                      <a:lnTo>
                        <a:pt x="330" y="15"/>
                      </a:lnTo>
                      <a:lnTo>
                        <a:pt x="369" y="7"/>
                      </a:lnTo>
                      <a:lnTo>
                        <a:pt x="372" y="6"/>
                      </a:lnTo>
                      <a:lnTo>
                        <a:pt x="373" y="10"/>
                      </a:lnTo>
                      <a:lnTo>
                        <a:pt x="377" y="47"/>
                      </a:lnTo>
                      <a:lnTo>
                        <a:pt x="377" y="49"/>
                      </a:lnTo>
                      <a:lnTo>
                        <a:pt x="376" y="50"/>
                      </a:lnTo>
                      <a:lnTo>
                        <a:pt x="340" y="93"/>
                      </a:lnTo>
                      <a:lnTo>
                        <a:pt x="343" y="115"/>
                      </a:lnTo>
                      <a:lnTo>
                        <a:pt x="368" y="115"/>
                      </a:lnTo>
                      <a:lnTo>
                        <a:pt x="395" y="143"/>
                      </a:lnTo>
                      <a:lnTo>
                        <a:pt x="437" y="134"/>
                      </a:lnTo>
                      <a:lnTo>
                        <a:pt x="440" y="133"/>
                      </a:lnTo>
                      <a:lnTo>
                        <a:pt x="447" y="153"/>
                      </a:lnTo>
                      <a:lnTo>
                        <a:pt x="474" y="162"/>
                      </a:lnTo>
                      <a:lnTo>
                        <a:pt x="475" y="162"/>
                      </a:lnTo>
                      <a:lnTo>
                        <a:pt x="476" y="165"/>
                      </a:lnTo>
                      <a:lnTo>
                        <a:pt x="486" y="199"/>
                      </a:lnTo>
                      <a:lnTo>
                        <a:pt x="486" y="200"/>
                      </a:lnTo>
                      <a:lnTo>
                        <a:pt x="484" y="201"/>
                      </a:lnTo>
                      <a:lnTo>
                        <a:pt x="455" y="218"/>
                      </a:lnTo>
                      <a:lnTo>
                        <a:pt x="453" y="219"/>
                      </a:lnTo>
                      <a:lnTo>
                        <a:pt x="452" y="218"/>
                      </a:lnTo>
                      <a:lnTo>
                        <a:pt x="425" y="193"/>
                      </a:lnTo>
                      <a:lnTo>
                        <a:pt x="405" y="206"/>
                      </a:lnTo>
                      <a:lnTo>
                        <a:pt x="414" y="234"/>
                      </a:lnTo>
                      <a:lnTo>
                        <a:pt x="414" y="235"/>
                      </a:lnTo>
                      <a:lnTo>
                        <a:pt x="413" y="236"/>
                      </a:lnTo>
                      <a:lnTo>
                        <a:pt x="395" y="253"/>
                      </a:lnTo>
                      <a:lnTo>
                        <a:pt x="396" y="280"/>
                      </a:lnTo>
                      <a:lnTo>
                        <a:pt x="396" y="282"/>
                      </a:lnTo>
                      <a:lnTo>
                        <a:pt x="394" y="283"/>
                      </a:lnTo>
                      <a:lnTo>
                        <a:pt x="374" y="289"/>
                      </a:lnTo>
                      <a:lnTo>
                        <a:pt x="390" y="303"/>
                      </a:lnTo>
                      <a:lnTo>
                        <a:pt x="390" y="304"/>
                      </a:lnTo>
                      <a:lnTo>
                        <a:pt x="418" y="335"/>
                      </a:lnTo>
                      <a:lnTo>
                        <a:pt x="447" y="318"/>
                      </a:lnTo>
                      <a:lnTo>
                        <a:pt x="449" y="316"/>
                      </a:lnTo>
                      <a:lnTo>
                        <a:pt x="452" y="321"/>
                      </a:lnTo>
                      <a:lnTo>
                        <a:pt x="463" y="352"/>
                      </a:lnTo>
                      <a:lnTo>
                        <a:pt x="459" y="386"/>
                      </a:lnTo>
                      <a:lnTo>
                        <a:pt x="458" y="389"/>
                      </a:lnTo>
                      <a:lnTo>
                        <a:pt x="457" y="390"/>
                      </a:lnTo>
                      <a:lnTo>
                        <a:pt x="418" y="409"/>
                      </a:lnTo>
                      <a:lnTo>
                        <a:pt x="407" y="419"/>
                      </a:lnTo>
                      <a:lnTo>
                        <a:pt x="406" y="419"/>
                      </a:lnTo>
                      <a:lnTo>
                        <a:pt x="406" y="420"/>
                      </a:lnTo>
                      <a:lnTo>
                        <a:pt x="373" y="432"/>
                      </a:lnTo>
                      <a:lnTo>
                        <a:pt x="372" y="432"/>
                      </a:lnTo>
                      <a:lnTo>
                        <a:pt x="371" y="431"/>
                      </a:lnTo>
                      <a:lnTo>
                        <a:pt x="338" y="406"/>
                      </a:lnTo>
                      <a:lnTo>
                        <a:pt x="310" y="414"/>
                      </a:lnTo>
                      <a:lnTo>
                        <a:pt x="308" y="414"/>
                      </a:lnTo>
                      <a:lnTo>
                        <a:pt x="307" y="413"/>
                      </a:lnTo>
                      <a:lnTo>
                        <a:pt x="288" y="390"/>
                      </a:lnTo>
                      <a:lnTo>
                        <a:pt x="288" y="387"/>
                      </a:lnTo>
                      <a:lnTo>
                        <a:pt x="287" y="360"/>
                      </a:lnTo>
                      <a:lnTo>
                        <a:pt x="254" y="373"/>
                      </a:lnTo>
                      <a:lnTo>
                        <a:pt x="252" y="373"/>
                      </a:lnTo>
                      <a:lnTo>
                        <a:pt x="227" y="362"/>
                      </a:lnTo>
                      <a:lnTo>
                        <a:pt x="167" y="372"/>
                      </a:lnTo>
                      <a:lnTo>
                        <a:pt x="165" y="372"/>
                      </a:lnTo>
                      <a:lnTo>
                        <a:pt x="117" y="352"/>
                      </a:lnTo>
                      <a:lnTo>
                        <a:pt x="117" y="351"/>
                      </a:lnTo>
                      <a:lnTo>
                        <a:pt x="67" y="305"/>
                      </a:lnTo>
                      <a:lnTo>
                        <a:pt x="64" y="304"/>
                      </a:lnTo>
                      <a:lnTo>
                        <a:pt x="66" y="303"/>
                      </a:lnTo>
                      <a:lnTo>
                        <a:pt x="67" y="276"/>
                      </a:lnTo>
                      <a:lnTo>
                        <a:pt x="39" y="253"/>
                      </a:lnTo>
                      <a:lnTo>
                        <a:pt x="38" y="253"/>
                      </a:lnTo>
                      <a:lnTo>
                        <a:pt x="18" y="220"/>
                      </a:lnTo>
                      <a:lnTo>
                        <a:pt x="17" y="217"/>
                      </a:lnTo>
                      <a:lnTo>
                        <a:pt x="18" y="219"/>
                      </a:lnTo>
                      <a:lnTo>
                        <a:pt x="3" y="185"/>
                      </a:lnTo>
                      <a:lnTo>
                        <a:pt x="0" y="182"/>
                      </a:lnTo>
                      <a:lnTo>
                        <a:pt x="5" y="182"/>
                      </a:lnTo>
                      <a:lnTo>
                        <a:pt x="56" y="170"/>
                      </a:lnTo>
                      <a:lnTo>
                        <a:pt x="94" y="154"/>
                      </a:lnTo>
                      <a:lnTo>
                        <a:pt x="158" y="113"/>
                      </a:lnTo>
                      <a:lnTo>
                        <a:pt x="159" y="113"/>
                      </a:lnTo>
                      <a:lnTo>
                        <a:pt x="193" y="105"/>
                      </a:lnTo>
                      <a:lnTo>
                        <a:pt x="236" y="72"/>
                      </a:lnTo>
                      <a:lnTo>
                        <a:pt x="240" y="4"/>
                      </a:lnTo>
                      <a:lnTo>
                        <a:pt x="24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5" name="Freeform 121"/>
                <p:cNvSpPr>
                  <a:spLocks/>
                </p:cNvSpPr>
                <p:nvPr/>
              </p:nvSpPr>
              <p:spPr bwMode="auto">
                <a:xfrm>
                  <a:off x="5438008" y="3061411"/>
                  <a:ext cx="757238" cy="674688"/>
                </a:xfrm>
                <a:custGeom>
                  <a:avLst/>
                  <a:gdLst/>
                  <a:ahLst/>
                  <a:cxnLst>
                    <a:cxn ang="0">
                      <a:pos x="237" y="0"/>
                    </a:cxn>
                    <a:cxn ang="0">
                      <a:pos x="325" y="13"/>
                    </a:cxn>
                    <a:cxn ang="0">
                      <a:pos x="364" y="6"/>
                    </a:cxn>
                    <a:cxn ang="0">
                      <a:pos x="368" y="43"/>
                    </a:cxn>
                    <a:cxn ang="0">
                      <a:pos x="332" y="88"/>
                    </a:cxn>
                    <a:cxn ang="0">
                      <a:pos x="334" y="114"/>
                    </a:cxn>
                    <a:cxn ang="0">
                      <a:pos x="361" y="114"/>
                    </a:cxn>
                    <a:cxn ang="0">
                      <a:pos x="387" y="141"/>
                    </a:cxn>
                    <a:cxn ang="0">
                      <a:pos x="432" y="133"/>
                    </a:cxn>
                    <a:cxn ang="0">
                      <a:pos x="438" y="151"/>
                    </a:cxn>
                    <a:cxn ang="0">
                      <a:pos x="467" y="161"/>
                    </a:cxn>
                    <a:cxn ang="0">
                      <a:pos x="477" y="195"/>
                    </a:cxn>
                    <a:cxn ang="0">
                      <a:pos x="448" y="212"/>
                    </a:cxn>
                    <a:cxn ang="0">
                      <a:pos x="420" y="185"/>
                    </a:cxn>
                    <a:cxn ang="0">
                      <a:pos x="396" y="201"/>
                    </a:cxn>
                    <a:cxn ang="0">
                      <a:pos x="406" y="230"/>
                    </a:cxn>
                    <a:cxn ang="0">
                      <a:pos x="386" y="248"/>
                    </a:cxn>
                    <a:cxn ang="0">
                      <a:pos x="387" y="276"/>
                    </a:cxn>
                    <a:cxn ang="0">
                      <a:pos x="362" y="284"/>
                    </a:cxn>
                    <a:cxn ang="0">
                      <a:pos x="383" y="301"/>
                    </a:cxn>
                    <a:cxn ang="0">
                      <a:pos x="413" y="335"/>
                    </a:cxn>
                    <a:cxn ang="0">
                      <a:pos x="443" y="317"/>
                    </a:cxn>
                    <a:cxn ang="0">
                      <a:pos x="454" y="348"/>
                    </a:cxn>
                    <a:cxn ang="0">
                      <a:pos x="450" y="382"/>
                    </a:cxn>
                    <a:cxn ang="0">
                      <a:pos x="412" y="402"/>
                    </a:cxn>
                    <a:cxn ang="0">
                      <a:pos x="400" y="412"/>
                    </a:cxn>
                    <a:cxn ang="0">
                      <a:pos x="367" y="425"/>
                    </a:cxn>
                    <a:cxn ang="0">
                      <a:pos x="333" y="398"/>
                    </a:cxn>
                    <a:cxn ang="0">
                      <a:pos x="304" y="406"/>
                    </a:cxn>
                    <a:cxn ang="0">
                      <a:pos x="286" y="383"/>
                    </a:cxn>
                    <a:cxn ang="0">
                      <a:pos x="285" y="351"/>
                    </a:cxn>
                    <a:cxn ang="0">
                      <a:pos x="248" y="365"/>
                    </a:cxn>
                    <a:cxn ang="0">
                      <a:pos x="222" y="354"/>
                    </a:cxn>
                    <a:cxn ang="0">
                      <a:pos x="161" y="364"/>
                    </a:cxn>
                    <a:cxn ang="0">
                      <a:pos x="113" y="345"/>
                    </a:cxn>
                    <a:cxn ang="0">
                      <a:pos x="63" y="299"/>
                    </a:cxn>
                    <a:cxn ang="0">
                      <a:pos x="64" y="271"/>
                    </a:cxn>
                    <a:cxn ang="0">
                      <a:pos x="35" y="247"/>
                    </a:cxn>
                    <a:cxn ang="0">
                      <a:pos x="16" y="214"/>
                    </a:cxn>
                    <a:cxn ang="0">
                      <a:pos x="0" y="180"/>
                    </a:cxn>
                    <a:cxn ang="0">
                      <a:pos x="52" y="168"/>
                    </a:cxn>
                    <a:cxn ang="0">
                      <a:pos x="90" y="152"/>
                    </a:cxn>
                    <a:cxn ang="0">
                      <a:pos x="154" y="111"/>
                    </a:cxn>
                    <a:cxn ang="0">
                      <a:pos x="189" y="104"/>
                    </a:cxn>
                    <a:cxn ang="0">
                      <a:pos x="234" y="69"/>
                    </a:cxn>
                    <a:cxn ang="0">
                      <a:pos x="237" y="0"/>
                    </a:cxn>
                  </a:cxnLst>
                  <a:rect l="0" t="0" r="r" b="b"/>
                  <a:pathLst>
                    <a:path w="477" h="425">
                      <a:moveTo>
                        <a:pt x="237" y="0"/>
                      </a:moveTo>
                      <a:lnTo>
                        <a:pt x="325" y="13"/>
                      </a:lnTo>
                      <a:lnTo>
                        <a:pt x="364" y="6"/>
                      </a:lnTo>
                      <a:lnTo>
                        <a:pt x="368" y="43"/>
                      </a:lnTo>
                      <a:lnTo>
                        <a:pt x="332" y="88"/>
                      </a:lnTo>
                      <a:lnTo>
                        <a:pt x="334" y="114"/>
                      </a:lnTo>
                      <a:lnTo>
                        <a:pt x="361" y="114"/>
                      </a:lnTo>
                      <a:lnTo>
                        <a:pt x="387" y="141"/>
                      </a:lnTo>
                      <a:lnTo>
                        <a:pt x="432" y="133"/>
                      </a:lnTo>
                      <a:lnTo>
                        <a:pt x="438" y="151"/>
                      </a:lnTo>
                      <a:lnTo>
                        <a:pt x="467" y="161"/>
                      </a:lnTo>
                      <a:lnTo>
                        <a:pt x="477" y="195"/>
                      </a:lnTo>
                      <a:lnTo>
                        <a:pt x="448" y="212"/>
                      </a:lnTo>
                      <a:lnTo>
                        <a:pt x="420" y="185"/>
                      </a:lnTo>
                      <a:lnTo>
                        <a:pt x="396" y="201"/>
                      </a:lnTo>
                      <a:lnTo>
                        <a:pt x="406" y="230"/>
                      </a:lnTo>
                      <a:lnTo>
                        <a:pt x="386" y="248"/>
                      </a:lnTo>
                      <a:lnTo>
                        <a:pt x="387" y="276"/>
                      </a:lnTo>
                      <a:lnTo>
                        <a:pt x="362" y="284"/>
                      </a:lnTo>
                      <a:lnTo>
                        <a:pt x="383" y="301"/>
                      </a:lnTo>
                      <a:lnTo>
                        <a:pt x="413" y="335"/>
                      </a:lnTo>
                      <a:lnTo>
                        <a:pt x="443" y="317"/>
                      </a:lnTo>
                      <a:lnTo>
                        <a:pt x="454" y="348"/>
                      </a:lnTo>
                      <a:lnTo>
                        <a:pt x="450" y="382"/>
                      </a:lnTo>
                      <a:lnTo>
                        <a:pt x="412" y="402"/>
                      </a:lnTo>
                      <a:lnTo>
                        <a:pt x="400" y="412"/>
                      </a:lnTo>
                      <a:lnTo>
                        <a:pt x="367" y="425"/>
                      </a:lnTo>
                      <a:lnTo>
                        <a:pt x="333" y="398"/>
                      </a:lnTo>
                      <a:lnTo>
                        <a:pt x="304" y="406"/>
                      </a:lnTo>
                      <a:lnTo>
                        <a:pt x="286" y="383"/>
                      </a:lnTo>
                      <a:lnTo>
                        <a:pt x="285" y="351"/>
                      </a:lnTo>
                      <a:lnTo>
                        <a:pt x="248" y="365"/>
                      </a:lnTo>
                      <a:lnTo>
                        <a:pt x="222" y="354"/>
                      </a:lnTo>
                      <a:lnTo>
                        <a:pt x="161" y="364"/>
                      </a:lnTo>
                      <a:lnTo>
                        <a:pt x="113" y="345"/>
                      </a:lnTo>
                      <a:lnTo>
                        <a:pt x="63" y="299"/>
                      </a:lnTo>
                      <a:lnTo>
                        <a:pt x="64" y="271"/>
                      </a:lnTo>
                      <a:lnTo>
                        <a:pt x="35" y="247"/>
                      </a:lnTo>
                      <a:lnTo>
                        <a:pt x="16" y="214"/>
                      </a:lnTo>
                      <a:lnTo>
                        <a:pt x="0" y="180"/>
                      </a:lnTo>
                      <a:lnTo>
                        <a:pt x="52" y="168"/>
                      </a:lnTo>
                      <a:lnTo>
                        <a:pt x="90" y="152"/>
                      </a:lnTo>
                      <a:lnTo>
                        <a:pt x="154" y="111"/>
                      </a:lnTo>
                      <a:lnTo>
                        <a:pt x="189" y="104"/>
                      </a:lnTo>
                      <a:lnTo>
                        <a:pt x="234" y="69"/>
                      </a:lnTo>
                      <a:lnTo>
                        <a:pt x="23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6" name="Freeform 122"/>
                <p:cNvSpPr>
                  <a:spLocks noEditPoints="1"/>
                </p:cNvSpPr>
                <p:nvPr/>
              </p:nvSpPr>
              <p:spPr bwMode="auto">
                <a:xfrm>
                  <a:off x="5434833" y="3055061"/>
                  <a:ext cx="766763" cy="685800"/>
                </a:xfrm>
                <a:custGeom>
                  <a:avLst/>
                  <a:gdLst/>
                  <a:ahLst/>
                  <a:cxnLst>
                    <a:cxn ang="0">
                      <a:pos x="238" y="74"/>
                    </a:cxn>
                    <a:cxn ang="0">
                      <a:pos x="192" y="110"/>
                    </a:cxn>
                    <a:cxn ang="0">
                      <a:pos x="94" y="159"/>
                    </a:cxn>
                    <a:cxn ang="0">
                      <a:pos x="55" y="176"/>
                    </a:cxn>
                    <a:cxn ang="0">
                      <a:pos x="20" y="217"/>
                    </a:cxn>
                    <a:cxn ang="0">
                      <a:pos x="70" y="274"/>
                    </a:cxn>
                    <a:cxn ang="0">
                      <a:pos x="117" y="346"/>
                    </a:cxn>
                    <a:cxn ang="0">
                      <a:pos x="225" y="355"/>
                    </a:cxn>
                    <a:cxn ang="0">
                      <a:pos x="285" y="352"/>
                    </a:cxn>
                    <a:cxn ang="0">
                      <a:pos x="291" y="387"/>
                    </a:cxn>
                    <a:cxn ang="0">
                      <a:pos x="336" y="398"/>
                    </a:cxn>
                    <a:cxn ang="0">
                      <a:pos x="400" y="414"/>
                    </a:cxn>
                    <a:cxn ang="0">
                      <a:pos x="454" y="354"/>
                    </a:cxn>
                    <a:cxn ang="0">
                      <a:pos x="415" y="343"/>
                    </a:cxn>
                    <a:cxn ang="0">
                      <a:pos x="363" y="291"/>
                    </a:cxn>
                    <a:cxn ang="0">
                      <a:pos x="387" y="279"/>
                    </a:cxn>
                    <a:cxn ang="0">
                      <a:pos x="387" y="249"/>
                    </a:cxn>
                    <a:cxn ang="0">
                      <a:pos x="394" y="203"/>
                    </a:cxn>
                    <a:cxn ang="0">
                      <a:pos x="422" y="185"/>
                    </a:cxn>
                    <a:cxn ang="0">
                      <a:pos x="475" y="197"/>
                    </a:cxn>
                    <a:cxn ang="0">
                      <a:pos x="438" y="157"/>
                    </a:cxn>
                    <a:cxn ang="0">
                      <a:pos x="391" y="149"/>
                    </a:cxn>
                    <a:cxn ang="0">
                      <a:pos x="363" y="121"/>
                    </a:cxn>
                    <a:cxn ang="0">
                      <a:pos x="331" y="92"/>
                    </a:cxn>
                    <a:cxn ang="0">
                      <a:pos x="368" y="46"/>
                    </a:cxn>
                    <a:cxn ang="0">
                      <a:pos x="327" y="21"/>
                    </a:cxn>
                    <a:cxn ang="0">
                      <a:pos x="241" y="1"/>
                    </a:cxn>
                    <a:cxn ang="0">
                      <a:pos x="369" y="6"/>
                    </a:cxn>
                    <a:cxn ang="0">
                      <a:pos x="374" y="49"/>
                    </a:cxn>
                    <a:cxn ang="0">
                      <a:pos x="340" y="115"/>
                    </a:cxn>
                    <a:cxn ang="0">
                      <a:pos x="434" y="134"/>
                    </a:cxn>
                    <a:cxn ang="0">
                      <a:pos x="471" y="162"/>
                    </a:cxn>
                    <a:cxn ang="0">
                      <a:pos x="483" y="199"/>
                    </a:cxn>
                    <a:cxn ang="0">
                      <a:pos x="452" y="218"/>
                    </a:cxn>
                    <a:cxn ang="0">
                      <a:pos x="422" y="193"/>
                    </a:cxn>
                    <a:cxn ang="0">
                      <a:pos x="411" y="235"/>
                    </a:cxn>
                    <a:cxn ang="0">
                      <a:pos x="393" y="280"/>
                    </a:cxn>
                    <a:cxn ang="0">
                      <a:pos x="371" y="289"/>
                    </a:cxn>
                    <a:cxn ang="0">
                      <a:pos x="415" y="335"/>
                    </a:cxn>
                    <a:cxn ang="0">
                      <a:pos x="449" y="321"/>
                    </a:cxn>
                    <a:cxn ang="0">
                      <a:pos x="455" y="389"/>
                    </a:cxn>
                    <a:cxn ang="0">
                      <a:pos x="404" y="419"/>
                    </a:cxn>
                    <a:cxn ang="0">
                      <a:pos x="370" y="432"/>
                    </a:cxn>
                    <a:cxn ang="0">
                      <a:pos x="335" y="406"/>
                    </a:cxn>
                    <a:cxn ang="0">
                      <a:pos x="304" y="413"/>
                    </a:cxn>
                    <a:cxn ang="0">
                      <a:pos x="284" y="360"/>
                    </a:cxn>
                    <a:cxn ang="0">
                      <a:pos x="224" y="362"/>
                    </a:cxn>
                    <a:cxn ang="0">
                      <a:pos x="114" y="352"/>
                    </a:cxn>
                    <a:cxn ang="0">
                      <a:pos x="61" y="304"/>
                    </a:cxn>
                    <a:cxn ang="0">
                      <a:pos x="36" y="253"/>
                    </a:cxn>
                    <a:cxn ang="0">
                      <a:pos x="14" y="217"/>
                    </a:cxn>
                    <a:cxn ang="0">
                      <a:pos x="2" y="184"/>
                    </a:cxn>
                    <a:cxn ang="0">
                      <a:pos x="91" y="154"/>
                    </a:cxn>
                    <a:cxn ang="0">
                      <a:pos x="190" y="105"/>
                    </a:cxn>
                    <a:cxn ang="0">
                      <a:pos x="237" y="0"/>
                    </a:cxn>
                  </a:cxnLst>
                  <a:rect l="0" t="0" r="r" b="b"/>
                  <a:pathLst>
                    <a:path w="483" h="432">
                      <a:moveTo>
                        <a:pt x="243" y="7"/>
                      </a:moveTo>
                      <a:lnTo>
                        <a:pt x="239" y="73"/>
                      </a:lnTo>
                      <a:lnTo>
                        <a:pt x="238" y="74"/>
                      </a:lnTo>
                      <a:lnTo>
                        <a:pt x="238" y="75"/>
                      </a:lnTo>
                      <a:lnTo>
                        <a:pt x="193" y="110"/>
                      </a:lnTo>
                      <a:lnTo>
                        <a:pt x="192" y="110"/>
                      </a:lnTo>
                      <a:lnTo>
                        <a:pt x="192" y="111"/>
                      </a:lnTo>
                      <a:lnTo>
                        <a:pt x="157" y="119"/>
                      </a:lnTo>
                      <a:lnTo>
                        <a:pt x="94" y="159"/>
                      </a:lnTo>
                      <a:lnTo>
                        <a:pt x="92" y="160"/>
                      </a:lnTo>
                      <a:lnTo>
                        <a:pt x="93" y="160"/>
                      </a:lnTo>
                      <a:lnTo>
                        <a:pt x="55" y="176"/>
                      </a:lnTo>
                      <a:lnTo>
                        <a:pt x="7" y="187"/>
                      </a:lnTo>
                      <a:lnTo>
                        <a:pt x="22" y="217"/>
                      </a:lnTo>
                      <a:lnTo>
                        <a:pt x="20" y="217"/>
                      </a:lnTo>
                      <a:lnTo>
                        <a:pt x="40" y="248"/>
                      </a:lnTo>
                      <a:lnTo>
                        <a:pt x="69" y="272"/>
                      </a:lnTo>
                      <a:lnTo>
                        <a:pt x="70" y="274"/>
                      </a:lnTo>
                      <a:lnTo>
                        <a:pt x="70" y="275"/>
                      </a:lnTo>
                      <a:lnTo>
                        <a:pt x="69" y="302"/>
                      </a:lnTo>
                      <a:lnTo>
                        <a:pt x="117" y="346"/>
                      </a:lnTo>
                      <a:lnTo>
                        <a:pt x="164" y="366"/>
                      </a:lnTo>
                      <a:lnTo>
                        <a:pt x="224" y="356"/>
                      </a:lnTo>
                      <a:lnTo>
                        <a:pt x="225" y="355"/>
                      </a:lnTo>
                      <a:lnTo>
                        <a:pt x="225" y="356"/>
                      </a:lnTo>
                      <a:lnTo>
                        <a:pt x="250" y="367"/>
                      </a:lnTo>
                      <a:lnTo>
                        <a:pt x="285" y="352"/>
                      </a:lnTo>
                      <a:lnTo>
                        <a:pt x="289" y="350"/>
                      </a:lnTo>
                      <a:lnTo>
                        <a:pt x="290" y="355"/>
                      </a:lnTo>
                      <a:lnTo>
                        <a:pt x="291" y="387"/>
                      </a:lnTo>
                      <a:lnTo>
                        <a:pt x="307" y="408"/>
                      </a:lnTo>
                      <a:lnTo>
                        <a:pt x="335" y="400"/>
                      </a:lnTo>
                      <a:lnTo>
                        <a:pt x="336" y="398"/>
                      </a:lnTo>
                      <a:lnTo>
                        <a:pt x="337" y="400"/>
                      </a:lnTo>
                      <a:lnTo>
                        <a:pt x="370" y="425"/>
                      </a:lnTo>
                      <a:lnTo>
                        <a:pt x="400" y="414"/>
                      </a:lnTo>
                      <a:lnTo>
                        <a:pt x="412" y="403"/>
                      </a:lnTo>
                      <a:lnTo>
                        <a:pt x="450" y="384"/>
                      </a:lnTo>
                      <a:lnTo>
                        <a:pt x="454" y="354"/>
                      </a:lnTo>
                      <a:lnTo>
                        <a:pt x="444" y="326"/>
                      </a:lnTo>
                      <a:lnTo>
                        <a:pt x="417" y="341"/>
                      </a:lnTo>
                      <a:lnTo>
                        <a:pt x="415" y="343"/>
                      </a:lnTo>
                      <a:lnTo>
                        <a:pt x="412" y="341"/>
                      </a:lnTo>
                      <a:lnTo>
                        <a:pt x="382" y="308"/>
                      </a:lnTo>
                      <a:lnTo>
                        <a:pt x="363" y="291"/>
                      </a:lnTo>
                      <a:lnTo>
                        <a:pt x="358" y="287"/>
                      </a:lnTo>
                      <a:lnTo>
                        <a:pt x="364" y="286"/>
                      </a:lnTo>
                      <a:lnTo>
                        <a:pt x="387" y="279"/>
                      </a:lnTo>
                      <a:lnTo>
                        <a:pt x="386" y="252"/>
                      </a:lnTo>
                      <a:lnTo>
                        <a:pt x="385" y="251"/>
                      </a:lnTo>
                      <a:lnTo>
                        <a:pt x="387" y="249"/>
                      </a:lnTo>
                      <a:lnTo>
                        <a:pt x="404" y="233"/>
                      </a:lnTo>
                      <a:lnTo>
                        <a:pt x="396" y="206"/>
                      </a:lnTo>
                      <a:lnTo>
                        <a:pt x="394" y="203"/>
                      </a:lnTo>
                      <a:lnTo>
                        <a:pt x="397" y="202"/>
                      </a:lnTo>
                      <a:lnTo>
                        <a:pt x="421" y="187"/>
                      </a:lnTo>
                      <a:lnTo>
                        <a:pt x="422" y="185"/>
                      </a:lnTo>
                      <a:lnTo>
                        <a:pt x="425" y="187"/>
                      </a:lnTo>
                      <a:lnTo>
                        <a:pt x="451" y="212"/>
                      </a:lnTo>
                      <a:lnTo>
                        <a:pt x="475" y="197"/>
                      </a:lnTo>
                      <a:lnTo>
                        <a:pt x="467" y="167"/>
                      </a:lnTo>
                      <a:lnTo>
                        <a:pt x="440" y="159"/>
                      </a:lnTo>
                      <a:lnTo>
                        <a:pt x="438" y="157"/>
                      </a:lnTo>
                      <a:lnTo>
                        <a:pt x="438" y="156"/>
                      </a:lnTo>
                      <a:lnTo>
                        <a:pt x="433" y="141"/>
                      </a:lnTo>
                      <a:lnTo>
                        <a:pt x="391" y="149"/>
                      </a:lnTo>
                      <a:lnTo>
                        <a:pt x="388" y="149"/>
                      </a:lnTo>
                      <a:lnTo>
                        <a:pt x="388" y="148"/>
                      </a:lnTo>
                      <a:lnTo>
                        <a:pt x="363" y="121"/>
                      </a:lnTo>
                      <a:lnTo>
                        <a:pt x="334" y="121"/>
                      </a:lnTo>
                      <a:lnTo>
                        <a:pt x="334" y="118"/>
                      </a:lnTo>
                      <a:lnTo>
                        <a:pt x="331" y="92"/>
                      </a:lnTo>
                      <a:lnTo>
                        <a:pt x="330" y="91"/>
                      </a:lnTo>
                      <a:lnTo>
                        <a:pt x="331" y="91"/>
                      </a:lnTo>
                      <a:lnTo>
                        <a:pt x="368" y="46"/>
                      </a:lnTo>
                      <a:lnTo>
                        <a:pt x="364" y="13"/>
                      </a:lnTo>
                      <a:lnTo>
                        <a:pt x="328" y="21"/>
                      </a:lnTo>
                      <a:lnTo>
                        <a:pt x="327" y="21"/>
                      </a:lnTo>
                      <a:lnTo>
                        <a:pt x="243" y="7"/>
                      </a:lnTo>
                      <a:close/>
                      <a:moveTo>
                        <a:pt x="237" y="0"/>
                      </a:moveTo>
                      <a:lnTo>
                        <a:pt x="241" y="1"/>
                      </a:lnTo>
                      <a:lnTo>
                        <a:pt x="327" y="15"/>
                      </a:lnTo>
                      <a:lnTo>
                        <a:pt x="366" y="7"/>
                      </a:lnTo>
                      <a:lnTo>
                        <a:pt x="369" y="6"/>
                      </a:lnTo>
                      <a:lnTo>
                        <a:pt x="370" y="10"/>
                      </a:lnTo>
                      <a:lnTo>
                        <a:pt x="374" y="47"/>
                      </a:lnTo>
                      <a:lnTo>
                        <a:pt x="374" y="49"/>
                      </a:lnTo>
                      <a:lnTo>
                        <a:pt x="373" y="50"/>
                      </a:lnTo>
                      <a:lnTo>
                        <a:pt x="337" y="93"/>
                      </a:lnTo>
                      <a:lnTo>
                        <a:pt x="340" y="115"/>
                      </a:lnTo>
                      <a:lnTo>
                        <a:pt x="365" y="115"/>
                      </a:lnTo>
                      <a:lnTo>
                        <a:pt x="392" y="143"/>
                      </a:lnTo>
                      <a:lnTo>
                        <a:pt x="434" y="134"/>
                      </a:lnTo>
                      <a:lnTo>
                        <a:pt x="437" y="133"/>
                      </a:lnTo>
                      <a:lnTo>
                        <a:pt x="444" y="153"/>
                      </a:lnTo>
                      <a:lnTo>
                        <a:pt x="471" y="162"/>
                      </a:lnTo>
                      <a:lnTo>
                        <a:pt x="472" y="162"/>
                      </a:lnTo>
                      <a:lnTo>
                        <a:pt x="473" y="165"/>
                      </a:lnTo>
                      <a:lnTo>
                        <a:pt x="483" y="199"/>
                      </a:lnTo>
                      <a:lnTo>
                        <a:pt x="483" y="200"/>
                      </a:lnTo>
                      <a:lnTo>
                        <a:pt x="481" y="201"/>
                      </a:lnTo>
                      <a:lnTo>
                        <a:pt x="452" y="218"/>
                      </a:lnTo>
                      <a:lnTo>
                        <a:pt x="450" y="219"/>
                      </a:lnTo>
                      <a:lnTo>
                        <a:pt x="449" y="218"/>
                      </a:lnTo>
                      <a:lnTo>
                        <a:pt x="422" y="193"/>
                      </a:lnTo>
                      <a:lnTo>
                        <a:pt x="402" y="206"/>
                      </a:lnTo>
                      <a:lnTo>
                        <a:pt x="411" y="234"/>
                      </a:lnTo>
                      <a:lnTo>
                        <a:pt x="411" y="235"/>
                      </a:lnTo>
                      <a:lnTo>
                        <a:pt x="410" y="236"/>
                      </a:lnTo>
                      <a:lnTo>
                        <a:pt x="392" y="253"/>
                      </a:lnTo>
                      <a:lnTo>
                        <a:pt x="393" y="280"/>
                      </a:lnTo>
                      <a:lnTo>
                        <a:pt x="393" y="282"/>
                      </a:lnTo>
                      <a:lnTo>
                        <a:pt x="391" y="283"/>
                      </a:lnTo>
                      <a:lnTo>
                        <a:pt x="371" y="289"/>
                      </a:lnTo>
                      <a:lnTo>
                        <a:pt x="387" y="303"/>
                      </a:lnTo>
                      <a:lnTo>
                        <a:pt x="387" y="304"/>
                      </a:lnTo>
                      <a:lnTo>
                        <a:pt x="415" y="335"/>
                      </a:lnTo>
                      <a:lnTo>
                        <a:pt x="444" y="318"/>
                      </a:lnTo>
                      <a:lnTo>
                        <a:pt x="446" y="316"/>
                      </a:lnTo>
                      <a:lnTo>
                        <a:pt x="449" y="321"/>
                      </a:lnTo>
                      <a:lnTo>
                        <a:pt x="460" y="352"/>
                      </a:lnTo>
                      <a:lnTo>
                        <a:pt x="456" y="386"/>
                      </a:lnTo>
                      <a:lnTo>
                        <a:pt x="455" y="389"/>
                      </a:lnTo>
                      <a:lnTo>
                        <a:pt x="454" y="390"/>
                      </a:lnTo>
                      <a:lnTo>
                        <a:pt x="415" y="409"/>
                      </a:lnTo>
                      <a:lnTo>
                        <a:pt x="404" y="419"/>
                      </a:lnTo>
                      <a:lnTo>
                        <a:pt x="403" y="419"/>
                      </a:lnTo>
                      <a:lnTo>
                        <a:pt x="403" y="420"/>
                      </a:lnTo>
                      <a:lnTo>
                        <a:pt x="370" y="432"/>
                      </a:lnTo>
                      <a:lnTo>
                        <a:pt x="369" y="432"/>
                      </a:lnTo>
                      <a:lnTo>
                        <a:pt x="368" y="431"/>
                      </a:lnTo>
                      <a:lnTo>
                        <a:pt x="335" y="406"/>
                      </a:lnTo>
                      <a:lnTo>
                        <a:pt x="307" y="414"/>
                      </a:lnTo>
                      <a:lnTo>
                        <a:pt x="305" y="414"/>
                      </a:lnTo>
                      <a:lnTo>
                        <a:pt x="304" y="413"/>
                      </a:lnTo>
                      <a:lnTo>
                        <a:pt x="285" y="390"/>
                      </a:lnTo>
                      <a:lnTo>
                        <a:pt x="285" y="387"/>
                      </a:lnTo>
                      <a:lnTo>
                        <a:pt x="284" y="360"/>
                      </a:lnTo>
                      <a:lnTo>
                        <a:pt x="251" y="373"/>
                      </a:lnTo>
                      <a:lnTo>
                        <a:pt x="249" y="373"/>
                      </a:lnTo>
                      <a:lnTo>
                        <a:pt x="224" y="362"/>
                      </a:lnTo>
                      <a:lnTo>
                        <a:pt x="164" y="372"/>
                      </a:lnTo>
                      <a:lnTo>
                        <a:pt x="162" y="372"/>
                      </a:lnTo>
                      <a:lnTo>
                        <a:pt x="114" y="352"/>
                      </a:lnTo>
                      <a:lnTo>
                        <a:pt x="114" y="351"/>
                      </a:lnTo>
                      <a:lnTo>
                        <a:pt x="64" y="305"/>
                      </a:lnTo>
                      <a:lnTo>
                        <a:pt x="61" y="304"/>
                      </a:lnTo>
                      <a:lnTo>
                        <a:pt x="63" y="303"/>
                      </a:lnTo>
                      <a:lnTo>
                        <a:pt x="64" y="276"/>
                      </a:lnTo>
                      <a:lnTo>
                        <a:pt x="36" y="253"/>
                      </a:lnTo>
                      <a:lnTo>
                        <a:pt x="35" y="253"/>
                      </a:lnTo>
                      <a:lnTo>
                        <a:pt x="15" y="220"/>
                      </a:lnTo>
                      <a:lnTo>
                        <a:pt x="14" y="217"/>
                      </a:lnTo>
                      <a:lnTo>
                        <a:pt x="15" y="219"/>
                      </a:lnTo>
                      <a:lnTo>
                        <a:pt x="0" y="185"/>
                      </a:lnTo>
                      <a:lnTo>
                        <a:pt x="2" y="184"/>
                      </a:lnTo>
                      <a:lnTo>
                        <a:pt x="2" y="182"/>
                      </a:lnTo>
                      <a:lnTo>
                        <a:pt x="53" y="170"/>
                      </a:lnTo>
                      <a:lnTo>
                        <a:pt x="91" y="154"/>
                      </a:lnTo>
                      <a:lnTo>
                        <a:pt x="155" y="113"/>
                      </a:lnTo>
                      <a:lnTo>
                        <a:pt x="156" y="113"/>
                      </a:lnTo>
                      <a:lnTo>
                        <a:pt x="190" y="105"/>
                      </a:lnTo>
                      <a:lnTo>
                        <a:pt x="233" y="72"/>
                      </a:lnTo>
                      <a:lnTo>
                        <a:pt x="237" y="4"/>
                      </a:lnTo>
                      <a:lnTo>
                        <a:pt x="23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7" name="Freeform 123"/>
                <p:cNvSpPr>
                  <a:spLocks/>
                </p:cNvSpPr>
                <p:nvPr/>
              </p:nvSpPr>
              <p:spPr bwMode="auto">
                <a:xfrm>
                  <a:off x="5418958" y="2458161"/>
                  <a:ext cx="425450" cy="890588"/>
                </a:xfrm>
                <a:custGeom>
                  <a:avLst/>
                  <a:gdLst/>
                  <a:ahLst/>
                  <a:cxnLst>
                    <a:cxn ang="0">
                      <a:pos x="242" y="0"/>
                    </a:cxn>
                    <a:cxn ang="0">
                      <a:pos x="258" y="21"/>
                    </a:cxn>
                    <a:cxn ang="0">
                      <a:pos x="235" y="32"/>
                    </a:cxn>
                    <a:cxn ang="0">
                      <a:pos x="232" y="55"/>
                    </a:cxn>
                    <a:cxn ang="0">
                      <a:pos x="254" y="65"/>
                    </a:cxn>
                    <a:cxn ang="0">
                      <a:pos x="268" y="89"/>
                    </a:cxn>
                    <a:cxn ang="0">
                      <a:pos x="254" y="128"/>
                    </a:cxn>
                    <a:cxn ang="0">
                      <a:pos x="231" y="135"/>
                    </a:cxn>
                    <a:cxn ang="0">
                      <a:pos x="229" y="156"/>
                    </a:cxn>
                    <a:cxn ang="0">
                      <a:pos x="212" y="173"/>
                    </a:cxn>
                    <a:cxn ang="0">
                      <a:pos x="211" y="210"/>
                    </a:cxn>
                    <a:cxn ang="0">
                      <a:pos x="251" y="231"/>
                    </a:cxn>
                    <a:cxn ang="0">
                      <a:pos x="258" y="268"/>
                    </a:cxn>
                    <a:cxn ang="0">
                      <a:pos x="242" y="301"/>
                    </a:cxn>
                    <a:cxn ang="0">
                      <a:pos x="245" y="320"/>
                    </a:cxn>
                    <a:cxn ang="0">
                      <a:pos x="230" y="339"/>
                    </a:cxn>
                    <a:cxn ang="0">
                      <a:pos x="229" y="360"/>
                    </a:cxn>
                    <a:cxn ang="0">
                      <a:pos x="249" y="380"/>
                    </a:cxn>
                    <a:cxn ang="0">
                      <a:pos x="245" y="449"/>
                    </a:cxn>
                    <a:cxn ang="0">
                      <a:pos x="200" y="485"/>
                    </a:cxn>
                    <a:cxn ang="0">
                      <a:pos x="166" y="490"/>
                    </a:cxn>
                    <a:cxn ang="0">
                      <a:pos x="102" y="532"/>
                    </a:cxn>
                    <a:cxn ang="0">
                      <a:pos x="64" y="548"/>
                    </a:cxn>
                    <a:cxn ang="0">
                      <a:pos x="12" y="561"/>
                    </a:cxn>
                    <a:cxn ang="0">
                      <a:pos x="13" y="503"/>
                    </a:cxn>
                    <a:cxn ang="0">
                      <a:pos x="30" y="468"/>
                    </a:cxn>
                    <a:cxn ang="0">
                      <a:pos x="17" y="421"/>
                    </a:cxn>
                    <a:cxn ang="0">
                      <a:pos x="7" y="350"/>
                    </a:cxn>
                    <a:cxn ang="0">
                      <a:pos x="27" y="296"/>
                    </a:cxn>
                    <a:cxn ang="0">
                      <a:pos x="0" y="249"/>
                    </a:cxn>
                    <a:cxn ang="0">
                      <a:pos x="24" y="221"/>
                    </a:cxn>
                    <a:cxn ang="0">
                      <a:pos x="39" y="155"/>
                    </a:cxn>
                    <a:cxn ang="0">
                      <a:pos x="39" y="118"/>
                    </a:cxn>
                    <a:cxn ang="0">
                      <a:pos x="81" y="103"/>
                    </a:cxn>
                    <a:cxn ang="0">
                      <a:pos x="107" y="40"/>
                    </a:cxn>
                    <a:cxn ang="0">
                      <a:pos x="151" y="23"/>
                    </a:cxn>
                    <a:cxn ang="0">
                      <a:pos x="185" y="23"/>
                    </a:cxn>
                    <a:cxn ang="0">
                      <a:pos x="242" y="0"/>
                    </a:cxn>
                  </a:cxnLst>
                  <a:rect l="0" t="0" r="r" b="b"/>
                  <a:pathLst>
                    <a:path w="268" h="561">
                      <a:moveTo>
                        <a:pt x="242" y="0"/>
                      </a:moveTo>
                      <a:lnTo>
                        <a:pt x="258" y="21"/>
                      </a:lnTo>
                      <a:lnTo>
                        <a:pt x="235" y="32"/>
                      </a:lnTo>
                      <a:lnTo>
                        <a:pt x="232" y="55"/>
                      </a:lnTo>
                      <a:lnTo>
                        <a:pt x="254" y="65"/>
                      </a:lnTo>
                      <a:lnTo>
                        <a:pt x="268" y="89"/>
                      </a:lnTo>
                      <a:lnTo>
                        <a:pt x="254" y="128"/>
                      </a:lnTo>
                      <a:lnTo>
                        <a:pt x="231" y="135"/>
                      </a:lnTo>
                      <a:lnTo>
                        <a:pt x="229" y="156"/>
                      </a:lnTo>
                      <a:lnTo>
                        <a:pt x="212" y="173"/>
                      </a:lnTo>
                      <a:lnTo>
                        <a:pt x="211" y="210"/>
                      </a:lnTo>
                      <a:lnTo>
                        <a:pt x="251" y="231"/>
                      </a:lnTo>
                      <a:lnTo>
                        <a:pt x="258" y="268"/>
                      </a:lnTo>
                      <a:lnTo>
                        <a:pt x="242" y="301"/>
                      </a:lnTo>
                      <a:lnTo>
                        <a:pt x="245" y="320"/>
                      </a:lnTo>
                      <a:lnTo>
                        <a:pt x="230" y="339"/>
                      </a:lnTo>
                      <a:lnTo>
                        <a:pt x="229" y="360"/>
                      </a:lnTo>
                      <a:lnTo>
                        <a:pt x="249" y="380"/>
                      </a:lnTo>
                      <a:lnTo>
                        <a:pt x="245" y="449"/>
                      </a:lnTo>
                      <a:lnTo>
                        <a:pt x="200" y="485"/>
                      </a:lnTo>
                      <a:lnTo>
                        <a:pt x="166" y="490"/>
                      </a:lnTo>
                      <a:lnTo>
                        <a:pt x="102" y="532"/>
                      </a:lnTo>
                      <a:lnTo>
                        <a:pt x="64" y="548"/>
                      </a:lnTo>
                      <a:lnTo>
                        <a:pt x="12" y="561"/>
                      </a:lnTo>
                      <a:lnTo>
                        <a:pt x="13" y="503"/>
                      </a:lnTo>
                      <a:lnTo>
                        <a:pt x="30" y="468"/>
                      </a:lnTo>
                      <a:lnTo>
                        <a:pt x="17" y="421"/>
                      </a:lnTo>
                      <a:lnTo>
                        <a:pt x="7" y="350"/>
                      </a:lnTo>
                      <a:lnTo>
                        <a:pt x="27" y="296"/>
                      </a:lnTo>
                      <a:lnTo>
                        <a:pt x="0" y="249"/>
                      </a:lnTo>
                      <a:lnTo>
                        <a:pt x="24" y="221"/>
                      </a:lnTo>
                      <a:lnTo>
                        <a:pt x="39" y="155"/>
                      </a:lnTo>
                      <a:lnTo>
                        <a:pt x="39" y="118"/>
                      </a:lnTo>
                      <a:lnTo>
                        <a:pt x="81" y="103"/>
                      </a:lnTo>
                      <a:lnTo>
                        <a:pt x="107" y="40"/>
                      </a:lnTo>
                      <a:lnTo>
                        <a:pt x="151" y="23"/>
                      </a:lnTo>
                      <a:lnTo>
                        <a:pt x="185" y="23"/>
                      </a:lnTo>
                      <a:lnTo>
                        <a:pt x="242"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8" name="Freeform 124"/>
                <p:cNvSpPr>
                  <a:spLocks noEditPoints="1"/>
                </p:cNvSpPr>
                <p:nvPr/>
              </p:nvSpPr>
              <p:spPr bwMode="auto">
                <a:xfrm>
                  <a:off x="5412608" y="2451811"/>
                  <a:ext cx="436563" cy="903288"/>
                </a:xfrm>
                <a:custGeom>
                  <a:avLst/>
                  <a:gdLst/>
                  <a:ahLst/>
                  <a:cxnLst>
                    <a:cxn ang="0">
                      <a:pos x="157" y="30"/>
                    </a:cxn>
                    <a:cxn ang="0">
                      <a:pos x="86" y="110"/>
                    </a:cxn>
                    <a:cxn ang="0">
                      <a:pos x="32" y="226"/>
                    </a:cxn>
                    <a:cxn ang="0">
                      <a:pos x="8" y="254"/>
                    </a:cxn>
                    <a:cxn ang="0">
                      <a:pos x="34" y="301"/>
                    </a:cxn>
                    <a:cxn ang="0">
                      <a:pos x="38" y="472"/>
                    </a:cxn>
                    <a:cxn ang="0">
                      <a:pos x="21" y="507"/>
                    </a:cxn>
                    <a:cxn ang="0">
                      <a:pos x="105" y="534"/>
                    </a:cxn>
                    <a:cxn ang="0">
                      <a:pos x="203" y="487"/>
                    </a:cxn>
                    <a:cxn ang="0">
                      <a:pos x="232" y="367"/>
                    </a:cxn>
                    <a:cxn ang="0">
                      <a:pos x="232" y="343"/>
                    </a:cxn>
                    <a:cxn ang="0">
                      <a:pos x="244" y="306"/>
                    </a:cxn>
                    <a:cxn ang="0">
                      <a:pos x="259" y="272"/>
                    </a:cxn>
                    <a:cxn ang="0">
                      <a:pos x="211" y="217"/>
                    </a:cxn>
                    <a:cxn ang="0">
                      <a:pos x="213" y="176"/>
                    </a:cxn>
                    <a:cxn ang="0">
                      <a:pos x="233" y="137"/>
                    </a:cxn>
                    <a:cxn ang="0">
                      <a:pos x="269" y="94"/>
                    </a:cxn>
                    <a:cxn ang="0">
                      <a:pos x="233" y="62"/>
                    </a:cxn>
                    <a:cxn ang="0">
                      <a:pos x="236" y="34"/>
                    </a:cxn>
                    <a:cxn ang="0">
                      <a:pos x="245" y="9"/>
                    </a:cxn>
                    <a:cxn ang="0">
                      <a:pos x="264" y="24"/>
                    </a:cxn>
                    <a:cxn ang="0">
                      <a:pos x="242" y="39"/>
                    </a:cxn>
                    <a:cxn ang="0">
                      <a:pos x="261" y="68"/>
                    </a:cxn>
                    <a:cxn ang="0">
                      <a:pos x="275" y="94"/>
                    </a:cxn>
                    <a:cxn ang="0">
                      <a:pos x="239" y="142"/>
                    </a:cxn>
                    <a:cxn ang="0">
                      <a:pos x="235" y="162"/>
                    </a:cxn>
                    <a:cxn ang="0">
                      <a:pos x="256" y="232"/>
                    </a:cxn>
                    <a:cxn ang="0">
                      <a:pos x="265" y="272"/>
                    </a:cxn>
                    <a:cxn ang="0">
                      <a:pos x="250" y="305"/>
                    </a:cxn>
                    <a:cxn ang="0">
                      <a:pos x="251" y="327"/>
                    </a:cxn>
                    <a:cxn ang="0">
                      <a:pos x="256" y="381"/>
                    </a:cxn>
                    <a:cxn ang="0">
                      <a:pos x="252" y="453"/>
                    </a:cxn>
                    <a:cxn ang="0">
                      <a:pos x="206" y="491"/>
                    </a:cxn>
                    <a:cxn ang="0">
                      <a:pos x="171" y="498"/>
                    </a:cxn>
                    <a:cxn ang="0">
                      <a:pos x="107" y="540"/>
                    </a:cxn>
                    <a:cxn ang="0">
                      <a:pos x="13" y="569"/>
                    </a:cxn>
                    <a:cxn ang="0">
                      <a:pos x="15" y="506"/>
                    </a:cxn>
                    <a:cxn ang="0">
                      <a:pos x="9" y="355"/>
                    </a:cxn>
                    <a:cxn ang="0">
                      <a:pos x="27" y="301"/>
                    </a:cxn>
                    <a:cxn ang="0">
                      <a:pos x="2" y="252"/>
                    </a:cxn>
                    <a:cxn ang="0">
                      <a:pos x="40" y="120"/>
                    </a:cxn>
                    <a:cxn ang="0">
                      <a:pos x="108" y="42"/>
                    </a:cxn>
                    <a:cxn ang="0">
                      <a:pos x="155" y="24"/>
                    </a:cxn>
                    <a:cxn ang="0">
                      <a:pos x="247" y="0"/>
                    </a:cxn>
                  </a:cxnLst>
                  <a:rect l="0" t="0" r="r" b="b"/>
                  <a:pathLst>
                    <a:path w="275" h="569">
                      <a:moveTo>
                        <a:pt x="245" y="9"/>
                      </a:moveTo>
                      <a:lnTo>
                        <a:pt x="190" y="30"/>
                      </a:lnTo>
                      <a:lnTo>
                        <a:pt x="157" y="30"/>
                      </a:lnTo>
                      <a:lnTo>
                        <a:pt x="113" y="46"/>
                      </a:lnTo>
                      <a:lnTo>
                        <a:pt x="89" y="108"/>
                      </a:lnTo>
                      <a:lnTo>
                        <a:pt x="86" y="110"/>
                      </a:lnTo>
                      <a:lnTo>
                        <a:pt x="46" y="125"/>
                      </a:lnTo>
                      <a:lnTo>
                        <a:pt x="46" y="160"/>
                      </a:lnTo>
                      <a:lnTo>
                        <a:pt x="32" y="226"/>
                      </a:lnTo>
                      <a:lnTo>
                        <a:pt x="31" y="226"/>
                      </a:lnTo>
                      <a:lnTo>
                        <a:pt x="31" y="228"/>
                      </a:lnTo>
                      <a:lnTo>
                        <a:pt x="8" y="254"/>
                      </a:lnTo>
                      <a:lnTo>
                        <a:pt x="33" y="299"/>
                      </a:lnTo>
                      <a:lnTo>
                        <a:pt x="34" y="300"/>
                      </a:lnTo>
                      <a:lnTo>
                        <a:pt x="34" y="301"/>
                      </a:lnTo>
                      <a:lnTo>
                        <a:pt x="15" y="355"/>
                      </a:lnTo>
                      <a:lnTo>
                        <a:pt x="25" y="425"/>
                      </a:lnTo>
                      <a:lnTo>
                        <a:pt x="38" y="472"/>
                      </a:lnTo>
                      <a:lnTo>
                        <a:pt x="37" y="473"/>
                      </a:lnTo>
                      <a:lnTo>
                        <a:pt x="20" y="507"/>
                      </a:lnTo>
                      <a:lnTo>
                        <a:pt x="21" y="507"/>
                      </a:lnTo>
                      <a:lnTo>
                        <a:pt x="20" y="562"/>
                      </a:lnTo>
                      <a:lnTo>
                        <a:pt x="67" y="550"/>
                      </a:lnTo>
                      <a:lnTo>
                        <a:pt x="105" y="534"/>
                      </a:lnTo>
                      <a:lnTo>
                        <a:pt x="169" y="491"/>
                      </a:lnTo>
                      <a:lnTo>
                        <a:pt x="170" y="491"/>
                      </a:lnTo>
                      <a:lnTo>
                        <a:pt x="203" y="487"/>
                      </a:lnTo>
                      <a:lnTo>
                        <a:pt x="246" y="452"/>
                      </a:lnTo>
                      <a:lnTo>
                        <a:pt x="251" y="385"/>
                      </a:lnTo>
                      <a:lnTo>
                        <a:pt x="232" y="367"/>
                      </a:lnTo>
                      <a:lnTo>
                        <a:pt x="229" y="366"/>
                      </a:lnTo>
                      <a:lnTo>
                        <a:pt x="230" y="364"/>
                      </a:lnTo>
                      <a:lnTo>
                        <a:pt x="232" y="343"/>
                      </a:lnTo>
                      <a:lnTo>
                        <a:pt x="232" y="341"/>
                      </a:lnTo>
                      <a:lnTo>
                        <a:pt x="246" y="323"/>
                      </a:lnTo>
                      <a:lnTo>
                        <a:pt x="244" y="306"/>
                      </a:lnTo>
                      <a:lnTo>
                        <a:pt x="242" y="305"/>
                      </a:lnTo>
                      <a:lnTo>
                        <a:pt x="244" y="304"/>
                      </a:lnTo>
                      <a:lnTo>
                        <a:pt x="259" y="272"/>
                      </a:lnTo>
                      <a:lnTo>
                        <a:pt x="252" y="239"/>
                      </a:lnTo>
                      <a:lnTo>
                        <a:pt x="213" y="218"/>
                      </a:lnTo>
                      <a:lnTo>
                        <a:pt x="211" y="217"/>
                      </a:lnTo>
                      <a:lnTo>
                        <a:pt x="212" y="214"/>
                      </a:lnTo>
                      <a:lnTo>
                        <a:pt x="213" y="177"/>
                      </a:lnTo>
                      <a:lnTo>
                        <a:pt x="213" y="176"/>
                      </a:lnTo>
                      <a:lnTo>
                        <a:pt x="230" y="159"/>
                      </a:lnTo>
                      <a:lnTo>
                        <a:pt x="233" y="139"/>
                      </a:lnTo>
                      <a:lnTo>
                        <a:pt x="233" y="137"/>
                      </a:lnTo>
                      <a:lnTo>
                        <a:pt x="235" y="137"/>
                      </a:lnTo>
                      <a:lnTo>
                        <a:pt x="257" y="130"/>
                      </a:lnTo>
                      <a:lnTo>
                        <a:pt x="269" y="94"/>
                      </a:lnTo>
                      <a:lnTo>
                        <a:pt x="257" y="73"/>
                      </a:lnTo>
                      <a:lnTo>
                        <a:pt x="235" y="63"/>
                      </a:lnTo>
                      <a:lnTo>
                        <a:pt x="233" y="62"/>
                      </a:lnTo>
                      <a:lnTo>
                        <a:pt x="234" y="59"/>
                      </a:lnTo>
                      <a:lnTo>
                        <a:pt x="236" y="36"/>
                      </a:lnTo>
                      <a:lnTo>
                        <a:pt x="236" y="34"/>
                      </a:lnTo>
                      <a:lnTo>
                        <a:pt x="238" y="34"/>
                      </a:lnTo>
                      <a:lnTo>
                        <a:pt x="257" y="24"/>
                      </a:lnTo>
                      <a:lnTo>
                        <a:pt x="245" y="9"/>
                      </a:lnTo>
                      <a:close/>
                      <a:moveTo>
                        <a:pt x="247" y="0"/>
                      </a:moveTo>
                      <a:lnTo>
                        <a:pt x="249" y="3"/>
                      </a:lnTo>
                      <a:lnTo>
                        <a:pt x="264" y="24"/>
                      </a:lnTo>
                      <a:lnTo>
                        <a:pt x="267" y="27"/>
                      </a:lnTo>
                      <a:lnTo>
                        <a:pt x="263" y="29"/>
                      </a:lnTo>
                      <a:lnTo>
                        <a:pt x="242" y="39"/>
                      </a:lnTo>
                      <a:lnTo>
                        <a:pt x="240" y="58"/>
                      </a:lnTo>
                      <a:lnTo>
                        <a:pt x="259" y="67"/>
                      </a:lnTo>
                      <a:lnTo>
                        <a:pt x="261" y="68"/>
                      </a:lnTo>
                      <a:lnTo>
                        <a:pt x="274" y="92"/>
                      </a:lnTo>
                      <a:lnTo>
                        <a:pt x="275" y="93"/>
                      </a:lnTo>
                      <a:lnTo>
                        <a:pt x="275" y="94"/>
                      </a:lnTo>
                      <a:lnTo>
                        <a:pt x="262" y="133"/>
                      </a:lnTo>
                      <a:lnTo>
                        <a:pt x="259" y="136"/>
                      </a:lnTo>
                      <a:lnTo>
                        <a:pt x="239" y="142"/>
                      </a:lnTo>
                      <a:lnTo>
                        <a:pt x="236" y="161"/>
                      </a:lnTo>
                      <a:lnTo>
                        <a:pt x="235" y="161"/>
                      </a:lnTo>
                      <a:lnTo>
                        <a:pt x="235" y="162"/>
                      </a:lnTo>
                      <a:lnTo>
                        <a:pt x="219" y="178"/>
                      </a:lnTo>
                      <a:lnTo>
                        <a:pt x="218" y="213"/>
                      </a:lnTo>
                      <a:lnTo>
                        <a:pt x="256" y="232"/>
                      </a:lnTo>
                      <a:lnTo>
                        <a:pt x="257" y="232"/>
                      </a:lnTo>
                      <a:lnTo>
                        <a:pt x="258" y="235"/>
                      </a:lnTo>
                      <a:lnTo>
                        <a:pt x="265" y="272"/>
                      </a:lnTo>
                      <a:lnTo>
                        <a:pt x="264" y="274"/>
                      </a:lnTo>
                      <a:lnTo>
                        <a:pt x="249" y="305"/>
                      </a:lnTo>
                      <a:lnTo>
                        <a:pt x="250" y="305"/>
                      </a:lnTo>
                      <a:lnTo>
                        <a:pt x="252" y="324"/>
                      </a:lnTo>
                      <a:lnTo>
                        <a:pt x="252" y="326"/>
                      </a:lnTo>
                      <a:lnTo>
                        <a:pt x="251" y="327"/>
                      </a:lnTo>
                      <a:lnTo>
                        <a:pt x="238" y="344"/>
                      </a:lnTo>
                      <a:lnTo>
                        <a:pt x="236" y="363"/>
                      </a:lnTo>
                      <a:lnTo>
                        <a:pt x="256" y="381"/>
                      </a:lnTo>
                      <a:lnTo>
                        <a:pt x="257" y="383"/>
                      </a:lnTo>
                      <a:lnTo>
                        <a:pt x="257" y="384"/>
                      </a:lnTo>
                      <a:lnTo>
                        <a:pt x="252" y="453"/>
                      </a:lnTo>
                      <a:lnTo>
                        <a:pt x="251" y="454"/>
                      </a:lnTo>
                      <a:lnTo>
                        <a:pt x="251" y="455"/>
                      </a:lnTo>
                      <a:lnTo>
                        <a:pt x="206" y="491"/>
                      </a:lnTo>
                      <a:lnTo>
                        <a:pt x="205" y="491"/>
                      </a:lnTo>
                      <a:lnTo>
                        <a:pt x="205" y="493"/>
                      </a:lnTo>
                      <a:lnTo>
                        <a:pt x="171" y="498"/>
                      </a:lnTo>
                      <a:lnTo>
                        <a:pt x="108" y="539"/>
                      </a:lnTo>
                      <a:lnTo>
                        <a:pt x="106" y="540"/>
                      </a:lnTo>
                      <a:lnTo>
                        <a:pt x="107" y="540"/>
                      </a:lnTo>
                      <a:lnTo>
                        <a:pt x="69" y="556"/>
                      </a:lnTo>
                      <a:lnTo>
                        <a:pt x="17" y="569"/>
                      </a:lnTo>
                      <a:lnTo>
                        <a:pt x="13" y="569"/>
                      </a:lnTo>
                      <a:lnTo>
                        <a:pt x="14" y="565"/>
                      </a:lnTo>
                      <a:lnTo>
                        <a:pt x="15" y="507"/>
                      </a:lnTo>
                      <a:lnTo>
                        <a:pt x="15" y="506"/>
                      </a:lnTo>
                      <a:lnTo>
                        <a:pt x="32" y="472"/>
                      </a:lnTo>
                      <a:lnTo>
                        <a:pt x="19" y="426"/>
                      </a:lnTo>
                      <a:lnTo>
                        <a:pt x="9" y="355"/>
                      </a:lnTo>
                      <a:lnTo>
                        <a:pt x="8" y="352"/>
                      </a:lnTo>
                      <a:lnTo>
                        <a:pt x="9" y="352"/>
                      </a:lnTo>
                      <a:lnTo>
                        <a:pt x="27" y="301"/>
                      </a:lnTo>
                      <a:lnTo>
                        <a:pt x="2" y="255"/>
                      </a:lnTo>
                      <a:lnTo>
                        <a:pt x="0" y="253"/>
                      </a:lnTo>
                      <a:lnTo>
                        <a:pt x="2" y="252"/>
                      </a:lnTo>
                      <a:lnTo>
                        <a:pt x="26" y="224"/>
                      </a:lnTo>
                      <a:lnTo>
                        <a:pt x="40" y="159"/>
                      </a:lnTo>
                      <a:lnTo>
                        <a:pt x="40" y="120"/>
                      </a:lnTo>
                      <a:lnTo>
                        <a:pt x="43" y="120"/>
                      </a:lnTo>
                      <a:lnTo>
                        <a:pt x="83" y="105"/>
                      </a:lnTo>
                      <a:lnTo>
                        <a:pt x="108" y="42"/>
                      </a:lnTo>
                      <a:lnTo>
                        <a:pt x="108" y="41"/>
                      </a:lnTo>
                      <a:lnTo>
                        <a:pt x="111" y="41"/>
                      </a:lnTo>
                      <a:lnTo>
                        <a:pt x="155" y="24"/>
                      </a:lnTo>
                      <a:lnTo>
                        <a:pt x="188" y="24"/>
                      </a:lnTo>
                      <a:lnTo>
                        <a:pt x="245" y="1"/>
                      </a:lnTo>
                      <a:lnTo>
                        <a:pt x="24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59" name="Freeform 126"/>
                <p:cNvSpPr>
                  <a:spLocks noEditPoints="1"/>
                </p:cNvSpPr>
                <p:nvPr/>
              </p:nvSpPr>
              <p:spPr bwMode="auto">
                <a:xfrm>
                  <a:off x="5412608" y="2451811"/>
                  <a:ext cx="436563" cy="903288"/>
                </a:xfrm>
                <a:custGeom>
                  <a:avLst/>
                  <a:gdLst/>
                  <a:ahLst/>
                  <a:cxnLst>
                    <a:cxn ang="0">
                      <a:pos x="157" y="30"/>
                    </a:cxn>
                    <a:cxn ang="0">
                      <a:pos x="86" y="110"/>
                    </a:cxn>
                    <a:cxn ang="0">
                      <a:pos x="32" y="226"/>
                    </a:cxn>
                    <a:cxn ang="0">
                      <a:pos x="8" y="254"/>
                    </a:cxn>
                    <a:cxn ang="0">
                      <a:pos x="34" y="301"/>
                    </a:cxn>
                    <a:cxn ang="0">
                      <a:pos x="38" y="472"/>
                    </a:cxn>
                    <a:cxn ang="0">
                      <a:pos x="21" y="507"/>
                    </a:cxn>
                    <a:cxn ang="0">
                      <a:pos x="105" y="534"/>
                    </a:cxn>
                    <a:cxn ang="0">
                      <a:pos x="203" y="487"/>
                    </a:cxn>
                    <a:cxn ang="0">
                      <a:pos x="232" y="367"/>
                    </a:cxn>
                    <a:cxn ang="0">
                      <a:pos x="232" y="343"/>
                    </a:cxn>
                    <a:cxn ang="0">
                      <a:pos x="244" y="306"/>
                    </a:cxn>
                    <a:cxn ang="0">
                      <a:pos x="259" y="272"/>
                    </a:cxn>
                    <a:cxn ang="0">
                      <a:pos x="211" y="217"/>
                    </a:cxn>
                    <a:cxn ang="0">
                      <a:pos x="213" y="176"/>
                    </a:cxn>
                    <a:cxn ang="0">
                      <a:pos x="233" y="137"/>
                    </a:cxn>
                    <a:cxn ang="0">
                      <a:pos x="269" y="94"/>
                    </a:cxn>
                    <a:cxn ang="0">
                      <a:pos x="233" y="62"/>
                    </a:cxn>
                    <a:cxn ang="0">
                      <a:pos x="236" y="34"/>
                    </a:cxn>
                    <a:cxn ang="0">
                      <a:pos x="245" y="9"/>
                    </a:cxn>
                    <a:cxn ang="0">
                      <a:pos x="264" y="24"/>
                    </a:cxn>
                    <a:cxn ang="0">
                      <a:pos x="242" y="39"/>
                    </a:cxn>
                    <a:cxn ang="0">
                      <a:pos x="261" y="68"/>
                    </a:cxn>
                    <a:cxn ang="0">
                      <a:pos x="275" y="94"/>
                    </a:cxn>
                    <a:cxn ang="0">
                      <a:pos x="239" y="142"/>
                    </a:cxn>
                    <a:cxn ang="0">
                      <a:pos x="235" y="162"/>
                    </a:cxn>
                    <a:cxn ang="0">
                      <a:pos x="256" y="232"/>
                    </a:cxn>
                    <a:cxn ang="0">
                      <a:pos x="265" y="272"/>
                    </a:cxn>
                    <a:cxn ang="0">
                      <a:pos x="250" y="305"/>
                    </a:cxn>
                    <a:cxn ang="0">
                      <a:pos x="251" y="327"/>
                    </a:cxn>
                    <a:cxn ang="0">
                      <a:pos x="256" y="381"/>
                    </a:cxn>
                    <a:cxn ang="0">
                      <a:pos x="252" y="453"/>
                    </a:cxn>
                    <a:cxn ang="0">
                      <a:pos x="206" y="491"/>
                    </a:cxn>
                    <a:cxn ang="0">
                      <a:pos x="171" y="498"/>
                    </a:cxn>
                    <a:cxn ang="0">
                      <a:pos x="107" y="540"/>
                    </a:cxn>
                    <a:cxn ang="0">
                      <a:pos x="13" y="569"/>
                    </a:cxn>
                    <a:cxn ang="0">
                      <a:pos x="17" y="507"/>
                    </a:cxn>
                    <a:cxn ang="0">
                      <a:pos x="19" y="426"/>
                    </a:cxn>
                    <a:cxn ang="0">
                      <a:pos x="9" y="352"/>
                    </a:cxn>
                    <a:cxn ang="0">
                      <a:pos x="0" y="253"/>
                    </a:cxn>
                    <a:cxn ang="0">
                      <a:pos x="40" y="159"/>
                    </a:cxn>
                    <a:cxn ang="0">
                      <a:pos x="83" y="105"/>
                    </a:cxn>
                    <a:cxn ang="0">
                      <a:pos x="111" y="41"/>
                    </a:cxn>
                    <a:cxn ang="0">
                      <a:pos x="245" y="1"/>
                    </a:cxn>
                  </a:cxnLst>
                  <a:rect l="0" t="0" r="r" b="b"/>
                  <a:pathLst>
                    <a:path w="275" h="569">
                      <a:moveTo>
                        <a:pt x="245" y="9"/>
                      </a:moveTo>
                      <a:lnTo>
                        <a:pt x="190" y="30"/>
                      </a:lnTo>
                      <a:lnTo>
                        <a:pt x="157" y="30"/>
                      </a:lnTo>
                      <a:lnTo>
                        <a:pt x="113" y="46"/>
                      </a:lnTo>
                      <a:lnTo>
                        <a:pt x="89" y="108"/>
                      </a:lnTo>
                      <a:lnTo>
                        <a:pt x="86" y="110"/>
                      </a:lnTo>
                      <a:lnTo>
                        <a:pt x="46" y="125"/>
                      </a:lnTo>
                      <a:lnTo>
                        <a:pt x="46" y="160"/>
                      </a:lnTo>
                      <a:lnTo>
                        <a:pt x="32" y="226"/>
                      </a:lnTo>
                      <a:lnTo>
                        <a:pt x="31" y="226"/>
                      </a:lnTo>
                      <a:lnTo>
                        <a:pt x="31" y="228"/>
                      </a:lnTo>
                      <a:lnTo>
                        <a:pt x="8" y="254"/>
                      </a:lnTo>
                      <a:lnTo>
                        <a:pt x="33" y="299"/>
                      </a:lnTo>
                      <a:lnTo>
                        <a:pt x="34" y="300"/>
                      </a:lnTo>
                      <a:lnTo>
                        <a:pt x="34" y="301"/>
                      </a:lnTo>
                      <a:lnTo>
                        <a:pt x="15" y="355"/>
                      </a:lnTo>
                      <a:lnTo>
                        <a:pt x="25" y="425"/>
                      </a:lnTo>
                      <a:lnTo>
                        <a:pt x="38" y="472"/>
                      </a:lnTo>
                      <a:lnTo>
                        <a:pt x="37" y="473"/>
                      </a:lnTo>
                      <a:lnTo>
                        <a:pt x="20" y="507"/>
                      </a:lnTo>
                      <a:lnTo>
                        <a:pt x="21" y="507"/>
                      </a:lnTo>
                      <a:lnTo>
                        <a:pt x="20" y="562"/>
                      </a:lnTo>
                      <a:lnTo>
                        <a:pt x="67" y="550"/>
                      </a:lnTo>
                      <a:lnTo>
                        <a:pt x="105" y="534"/>
                      </a:lnTo>
                      <a:lnTo>
                        <a:pt x="169" y="491"/>
                      </a:lnTo>
                      <a:lnTo>
                        <a:pt x="170" y="491"/>
                      </a:lnTo>
                      <a:lnTo>
                        <a:pt x="203" y="487"/>
                      </a:lnTo>
                      <a:lnTo>
                        <a:pt x="246" y="452"/>
                      </a:lnTo>
                      <a:lnTo>
                        <a:pt x="251" y="385"/>
                      </a:lnTo>
                      <a:lnTo>
                        <a:pt x="232" y="367"/>
                      </a:lnTo>
                      <a:lnTo>
                        <a:pt x="229" y="366"/>
                      </a:lnTo>
                      <a:lnTo>
                        <a:pt x="230" y="364"/>
                      </a:lnTo>
                      <a:lnTo>
                        <a:pt x="232" y="343"/>
                      </a:lnTo>
                      <a:lnTo>
                        <a:pt x="232" y="341"/>
                      </a:lnTo>
                      <a:lnTo>
                        <a:pt x="246" y="323"/>
                      </a:lnTo>
                      <a:lnTo>
                        <a:pt x="244" y="306"/>
                      </a:lnTo>
                      <a:lnTo>
                        <a:pt x="242" y="305"/>
                      </a:lnTo>
                      <a:lnTo>
                        <a:pt x="244" y="304"/>
                      </a:lnTo>
                      <a:lnTo>
                        <a:pt x="259" y="272"/>
                      </a:lnTo>
                      <a:lnTo>
                        <a:pt x="252" y="239"/>
                      </a:lnTo>
                      <a:lnTo>
                        <a:pt x="213" y="218"/>
                      </a:lnTo>
                      <a:lnTo>
                        <a:pt x="211" y="217"/>
                      </a:lnTo>
                      <a:lnTo>
                        <a:pt x="212" y="214"/>
                      </a:lnTo>
                      <a:lnTo>
                        <a:pt x="213" y="177"/>
                      </a:lnTo>
                      <a:lnTo>
                        <a:pt x="213" y="176"/>
                      </a:lnTo>
                      <a:lnTo>
                        <a:pt x="230" y="159"/>
                      </a:lnTo>
                      <a:lnTo>
                        <a:pt x="233" y="139"/>
                      </a:lnTo>
                      <a:lnTo>
                        <a:pt x="233" y="137"/>
                      </a:lnTo>
                      <a:lnTo>
                        <a:pt x="235" y="137"/>
                      </a:lnTo>
                      <a:lnTo>
                        <a:pt x="257" y="130"/>
                      </a:lnTo>
                      <a:lnTo>
                        <a:pt x="269" y="94"/>
                      </a:lnTo>
                      <a:lnTo>
                        <a:pt x="257" y="73"/>
                      </a:lnTo>
                      <a:lnTo>
                        <a:pt x="235" y="63"/>
                      </a:lnTo>
                      <a:lnTo>
                        <a:pt x="233" y="62"/>
                      </a:lnTo>
                      <a:lnTo>
                        <a:pt x="234" y="59"/>
                      </a:lnTo>
                      <a:lnTo>
                        <a:pt x="236" y="36"/>
                      </a:lnTo>
                      <a:lnTo>
                        <a:pt x="236" y="34"/>
                      </a:lnTo>
                      <a:lnTo>
                        <a:pt x="238" y="34"/>
                      </a:lnTo>
                      <a:lnTo>
                        <a:pt x="257" y="24"/>
                      </a:lnTo>
                      <a:lnTo>
                        <a:pt x="245" y="9"/>
                      </a:lnTo>
                      <a:close/>
                      <a:moveTo>
                        <a:pt x="247" y="0"/>
                      </a:moveTo>
                      <a:lnTo>
                        <a:pt x="249" y="3"/>
                      </a:lnTo>
                      <a:lnTo>
                        <a:pt x="264" y="24"/>
                      </a:lnTo>
                      <a:lnTo>
                        <a:pt x="267" y="27"/>
                      </a:lnTo>
                      <a:lnTo>
                        <a:pt x="263" y="29"/>
                      </a:lnTo>
                      <a:lnTo>
                        <a:pt x="242" y="39"/>
                      </a:lnTo>
                      <a:lnTo>
                        <a:pt x="240" y="58"/>
                      </a:lnTo>
                      <a:lnTo>
                        <a:pt x="259" y="67"/>
                      </a:lnTo>
                      <a:lnTo>
                        <a:pt x="261" y="68"/>
                      </a:lnTo>
                      <a:lnTo>
                        <a:pt x="274" y="92"/>
                      </a:lnTo>
                      <a:lnTo>
                        <a:pt x="275" y="93"/>
                      </a:lnTo>
                      <a:lnTo>
                        <a:pt x="275" y="94"/>
                      </a:lnTo>
                      <a:lnTo>
                        <a:pt x="262" y="133"/>
                      </a:lnTo>
                      <a:lnTo>
                        <a:pt x="259" y="136"/>
                      </a:lnTo>
                      <a:lnTo>
                        <a:pt x="239" y="142"/>
                      </a:lnTo>
                      <a:lnTo>
                        <a:pt x="236" y="161"/>
                      </a:lnTo>
                      <a:lnTo>
                        <a:pt x="235" y="161"/>
                      </a:lnTo>
                      <a:lnTo>
                        <a:pt x="235" y="162"/>
                      </a:lnTo>
                      <a:lnTo>
                        <a:pt x="219" y="178"/>
                      </a:lnTo>
                      <a:lnTo>
                        <a:pt x="218" y="213"/>
                      </a:lnTo>
                      <a:lnTo>
                        <a:pt x="256" y="232"/>
                      </a:lnTo>
                      <a:lnTo>
                        <a:pt x="257" y="232"/>
                      </a:lnTo>
                      <a:lnTo>
                        <a:pt x="258" y="235"/>
                      </a:lnTo>
                      <a:lnTo>
                        <a:pt x="265" y="272"/>
                      </a:lnTo>
                      <a:lnTo>
                        <a:pt x="264" y="274"/>
                      </a:lnTo>
                      <a:lnTo>
                        <a:pt x="249" y="305"/>
                      </a:lnTo>
                      <a:lnTo>
                        <a:pt x="250" y="305"/>
                      </a:lnTo>
                      <a:lnTo>
                        <a:pt x="252" y="324"/>
                      </a:lnTo>
                      <a:lnTo>
                        <a:pt x="252" y="326"/>
                      </a:lnTo>
                      <a:lnTo>
                        <a:pt x="251" y="327"/>
                      </a:lnTo>
                      <a:lnTo>
                        <a:pt x="238" y="344"/>
                      </a:lnTo>
                      <a:lnTo>
                        <a:pt x="236" y="363"/>
                      </a:lnTo>
                      <a:lnTo>
                        <a:pt x="256" y="381"/>
                      </a:lnTo>
                      <a:lnTo>
                        <a:pt x="257" y="383"/>
                      </a:lnTo>
                      <a:lnTo>
                        <a:pt x="257" y="384"/>
                      </a:lnTo>
                      <a:lnTo>
                        <a:pt x="252" y="453"/>
                      </a:lnTo>
                      <a:lnTo>
                        <a:pt x="251" y="454"/>
                      </a:lnTo>
                      <a:lnTo>
                        <a:pt x="251" y="455"/>
                      </a:lnTo>
                      <a:lnTo>
                        <a:pt x="206" y="491"/>
                      </a:lnTo>
                      <a:lnTo>
                        <a:pt x="205" y="491"/>
                      </a:lnTo>
                      <a:lnTo>
                        <a:pt x="205" y="493"/>
                      </a:lnTo>
                      <a:lnTo>
                        <a:pt x="171" y="498"/>
                      </a:lnTo>
                      <a:lnTo>
                        <a:pt x="108" y="539"/>
                      </a:lnTo>
                      <a:lnTo>
                        <a:pt x="106" y="540"/>
                      </a:lnTo>
                      <a:lnTo>
                        <a:pt x="107" y="540"/>
                      </a:lnTo>
                      <a:lnTo>
                        <a:pt x="69" y="556"/>
                      </a:lnTo>
                      <a:lnTo>
                        <a:pt x="17" y="569"/>
                      </a:lnTo>
                      <a:lnTo>
                        <a:pt x="13" y="569"/>
                      </a:lnTo>
                      <a:lnTo>
                        <a:pt x="14" y="565"/>
                      </a:lnTo>
                      <a:lnTo>
                        <a:pt x="15" y="507"/>
                      </a:lnTo>
                      <a:lnTo>
                        <a:pt x="17" y="507"/>
                      </a:lnTo>
                      <a:lnTo>
                        <a:pt x="15" y="506"/>
                      </a:lnTo>
                      <a:lnTo>
                        <a:pt x="32" y="472"/>
                      </a:lnTo>
                      <a:lnTo>
                        <a:pt x="19" y="426"/>
                      </a:lnTo>
                      <a:lnTo>
                        <a:pt x="9" y="355"/>
                      </a:lnTo>
                      <a:lnTo>
                        <a:pt x="8" y="352"/>
                      </a:lnTo>
                      <a:lnTo>
                        <a:pt x="9" y="352"/>
                      </a:lnTo>
                      <a:lnTo>
                        <a:pt x="27" y="301"/>
                      </a:lnTo>
                      <a:lnTo>
                        <a:pt x="2" y="255"/>
                      </a:lnTo>
                      <a:lnTo>
                        <a:pt x="0" y="253"/>
                      </a:lnTo>
                      <a:lnTo>
                        <a:pt x="2" y="252"/>
                      </a:lnTo>
                      <a:lnTo>
                        <a:pt x="26" y="224"/>
                      </a:lnTo>
                      <a:lnTo>
                        <a:pt x="40" y="159"/>
                      </a:lnTo>
                      <a:lnTo>
                        <a:pt x="40" y="120"/>
                      </a:lnTo>
                      <a:lnTo>
                        <a:pt x="43" y="120"/>
                      </a:lnTo>
                      <a:lnTo>
                        <a:pt x="83" y="105"/>
                      </a:lnTo>
                      <a:lnTo>
                        <a:pt x="108" y="42"/>
                      </a:lnTo>
                      <a:lnTo>
                        <a:pt x="108" y="41"/>
                      </a:lnTo>
                      <a:lnTo>
                        <a:pt x="111" y="41"/>
                      </a:lnTo>
                      <a:lnTo>
                        <a:pt x="155" y="24"/>
                      </a:lnTo>
                      <a:lnTo>
                        <a:pt x="188" y="24"/>
                      </a:lnTo>
                      <a:lnTo>
                        <a:pt x="245" y="1"/>
                      </a:lnTo>
                      <a:lnTo>
                        <a:pt x="247"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60" name="Freeform 127"/>
                <p:cNvSpPr>
                  <a:spLocks/>
                </p:cNvSpPr>
                <p:nvPr/>
              </p:nvSpPr>
              <p:spPr bwMode="auto">
                <a:xfrm>
                  <a:off x="4755383" y="2634373"/>
                  <a:ext cx="784225" cy="1123950"/>
                </a:xfrm>
                <a:custGeom>
                  <a:avLst/>
                  <a:gdLst/>
                  <a:ahLst/>
                  <a:cxnLst>
                    <a:cxn ang="0">
                      <a:pos x="458" y="10"/>
                    </a:cxn>
                    <a:cxn ang="0">
                      <a:pos x="442" y="111"/>
                    </a:cxn>
                    <a:cxn ang="0">
                      <a:pos x="446" y="186"/>
                    </a:cxn>
                    <a:cxn ang="0">
                      <a:pos x="436" y="310"/>
                    </a:cxn>
                    <a:cxn ang="0">
                      <a:pos x="433" y="392"/>
                    </a:cxn>
                    <a:cxn ang="0">
                      <a:pos x="446" y="483"/>
                    </a:cxn>
                    <a:cxn ang="0">
                      <a:pos x="494" y="540"/>
                    </a:cxn>
                    <a:cxn ang="0">
                      <a:pos x="469" y="580"/>
                    </a:cxn>
                    <a:cxn ang="0">
                      <a:pos x="390" y="569"/>
                    </a:cxn>
                    <a:cxn ang="0">
                      <a:pos x="413" y="608"/>
                    </a:cxn>
                    <a:cxn ang="0">
                      <a:pos x="399" y="642"/>
                    </a:cxn>
                    <a:cxn ang="0">
                      <a:pos x="402" y="677"/>
                    </a:cxn>
                    <a:cxn ang="0">
                      <a:pos x="368" y="708"/>
                    </a:cxn>
                    <a:cxn ang="0">
                      <a:pos x="342" y="692"/>
                    </a:cxn>
                    <a:cxn ang="0">
                      <a:pos x="270" y="681"/>
                    </a:cxn>
                    <a:cxn ang="0">
                      <a:pos x="184" y="634"/>
                    </a:cxn>
                    <a:cxn ang="0">
                      <a:pos x="102" y="616"/>
                    </a:cxn>
                    <a:cxn ang="0">
                      <a:pos x="113" y="582"/>
                    </a:cxn>
                    <a:cxn ang="0">
                      <a:pos x="157" y="563"/>
                    </a:cxn>
                    <a:cxn ang="0">
                      <a:pos x="164" y="490"/>
                    </a:cxn>
                    <a:cxn ang="0">
                      <a:pos x="154" y="453"/>
                    </a:cxn>
                    <a:cxn ang="0">
                      <a:pos x="187" y="422"/>
                    </a:cxn>
                    <a:cxn ang="0">
                      <a:pos x="240" y="430"/>
                    </a:cxn>
                    <a:cxn ang="0">
                      <a:pos x="297" y="399"/>
                    </a:cxn>
                    <a:cxn ang="0">
                      <a:pos x="293" y="344"/>
                    </a:cxn>
                    <a:cxn ang="0">
                      <a:pos x="301" y="298"/>
                    </a:cxn>
                    <a:cxn ang="0">
                      <a:pos x="199" y="258"/>
                    </a:cxn>
                    <a:cxn ang="0">
                      <a:pos x="170" y="240"/>
                    </a:cxn>
                    <a:cxn ang="0">
                      <a:pos x="141" y="316"/>
                    </a:cxn>
                    <a:cxn ang="0">
                      <a:pos x="180" y="345"/>
                    </a:cxn>
                    <a:cxn ang="0">
                      <a:pos x="149" y="375"/>
                    </a:cxn>
                    <a:cxn ang="0">
                      <a:pos x="128" y="406"/>
                    </a:cxn>
                    <a:cxn ang="0">
                      <a:pos x="80" y="372"/>
                    </a:cxn>
                    <a:cxn ang="0">
                      <a:pos x="59" y="339"/>
                    </a:cxn>
                    <a:cxn ang="0">
                      <a:pos x="46" y="287"/>
                    </a:cxn>
                    <a:cxn ang="0">
                      <a:pos x="20" y="246"/>
                    </a:cxn>
                    <a:cxn ang="0">
                      <a:pos x="0" y="217"/>
                    </a:cxn>
                    <a:cxn ang="0">
                      <a:pos x="85" y="163"/>
                    </a:cxn>
                    <a:cxn ang="0">
                      <a:pos x="111" y="48"/>
                    </a:cxn>
                    <a:cxn ang="0">
                      <a:pos x="164" y="65"/>
                    </a:cxn>
                    <a:cxn ang="0">
                      <a:pos x="136" y="128"/>
                    </a:cxn>
                    <a:cxn ang="0">
                      <a:pos x="189" y="151"/>
                    </a:cxn>
                    <a:cxn ang="0">
                      <a:pos x="260" y="171"/>
                    </a:cxn>
                    <a:cxn ang="0">
                      <a:pos x="299" y="165"/>
                    </a:cxn>
                    <a:cxn ang="0">
                      <a:pos x="361" y="52"/>
                    </a:cxn>
                    <a:cxn ang="0">
                      <a:pos x="420" y="32"/>
                    </a:cxn>
                  </a:cxnLst>
                  <a:rect l="0" t="0" r="r" b="b"/>
                  <a:pathLst>
                    <a:path w="494" h="708">
                      <a:moveTo>
                        <a:pt x="440" y="0"/>
                      </a:moveTo>
                      <a:lnTo>
                        <a:pt x="458" y="10"/>
                      </a:lnTo>
                      <a:lnTo>
                        <a:pt x="458" y="45"/>
                      </a:lnTo>
                      <a:lnTo>
                        <a:pt x="442" y="111"/>
                      </a:lnTo>
                      <a:lnTo>
                        <a:pt x="419" y="139"/>
                      </a:lnTo>
                      <a:lnTo>
                        <a:pt x="446" y="186"/>
                      </a:lnTo>
                      <a:lnTo>
                        <a:pt x="427" y="240"/>
                      </a:lnTo>
                      <a:lnTo>
                        <a:pt x="436" y="310"/>
                      </a:lnTo>
                      <a:lnTo>
                        <a:pt x="450" y="357"/>
                      </a:lnTo>
                      <a:lnTo>
                        <a:pt x="433" y="392"/>
                      </a:lnTo>
                      <a:lnTo>
                        <a:pt x="431" y="450"/>
                      </a:lnTo>
                      <a:lnTo>
                        <a:pt x="446" y="483"/>
                      </a:lnTo>
                      <a:lnTo>
                        <a:pt x="465" y="516"/>
                      </a:lnTo>
                      <a:lnTo>
                        <a:pt x="494" y="540"/>
                      </a:lnTo>
                      <a:lnTo>
                        <a:pt x="493" y="568"/>
                      </a:lnTo>
                      <a:lnTo>
                        <a:pt x="469" y="580"/>
                      </a:lnTo>
                      <a:lnTo>
                        <a:pt x="428" y="577"/>
                      </a:lnTo>
                      <a:lnTo>
                        <a:pt x="390" y="569"/>
                      </a:lnTo>
                      <a:lnTo>
                        <a:pt x="382" y="588"/>
                      </a:lnTo>
                      <a:lnTo>
                        <a:pt x="413" y="608"/>
                      </a:lnTo>
                      <a:lnTo>
                        <a:pt x="433" y="620"/>
                      </a:lnTo>
                      <a:lnTo>
                        <a:pt x="399" y="642"/>
                      </a:lnTo>
                      <a:lnTo>
                        <a:pt x="388" y="657"/>
                      </a:lnTo>
                      <a:lnTo>
                        <a:pt x="402" y="677"/>
                      </a:lnTo>
                      <a:lnTo>
                        <a:pt x="402" y="704"/>
                      </a:lnTo>
                      <a:lnTo>
                        <a:pt x="368" y="708"/>
                      </a:lnTo>
                      <a:lnTo>
                        <a:pt x="367" y="692"/>
                      </a:lnTo>
                      <a:lnTo>
                        <a:pt x="342" y="692"/>
                      </a:lnTo>
                      <a:lnTo>
                        <a:pt x="304" y="668"/>
                      </a:lnTo>
                      <a:lnTo>
                        <a:pt x="270" y="681"/>
                      </a:lnTo>
                      <a:lnTo>
                        <a:pt x="237" y="656"/>
                      </a:lnTo>
                      <a:lnTo>
                        <a:pt x="184" y="634"/>
                      </a:lnTo>
                      <a:lnTo>
                        <a:pt x="135" y="649"/>
                      </a:lnTo>
                      <a:lnTo>
                        <a:pt x="102" y="616"/>
                      </a:lnTo>
                      <a:lnTo>
                        <a:pt x="115" y="608"/>
                      </a:lnTo>
                      <a:lnTo>
                        <a:pt x="113" y="582"/>
                      </a:lnTo>
                      <a:lnTo>
                        <a:pt x="105" y="570"/>
                      </a:lnTo>
                      <a:lnTo>
                        <a:pt x="157" y="563"/>
                      </a:lnTo>
                      <a:lnTo>
                        <a:pt x="151" y="531"/>
                      </a:lnTo>
                      <a:lnTo>
                        <a:pt x="164" y="490"/>
                      </a:lnTo>
                      <a:lnTo>
                        <a:pt x="140" y="475"/>
                      </a:lnTo>
                      <a:lnTo>
                        <a:pt x="154" y="453"/>
                      </a:lnTo>
                      <a:lnTo>
                        <a:pt x="153" y="425"/>
                      </a:lnTo>
                      <a:lnTo>
                        <a:pt x="187" y="422"/>
                      </a:lnTo>
                      <a:lnTo>
                        <a:pt x="211" y="436"/>
                      </a:lnTo>
                      <a:lnTo>
                        <a:pt x="240" y="430"/>
                      </a:lnTo>
                      <a:lnTo>
                        <a:pt x="240" y="404"/>
                      </a:lnTo>
                      <a:lnTo>
                        <a:pt x="297" y="399"/>
                      </a:lnTo>
                      <a:lnTo>
                        <a:pt x="299" y="372"/>
                      </a:lnTo>
                      <a:lnTo>
                        <a:pt x="293" y="344"/>
                      </a:lnTo>
                      <a:lnTo>
                        <a:pt x="307" y="321"/>
                      </a:lnTo>
                      <a:lnTo>
                        <a:pt x="301" y="298"/>
                      </a:lnTo>
                      <a:lnTo>
                        <a:pt x="234" y="269"/>
                      </a:lnTo>
                      <a:lnTo>
                        <a:pt x="199" y="258"/>
                      </a:lnTo>
                      <a:lnTo>
                        <a:pt x="198" y="241"/>
                      </a:lnTo>
                      <a:lnTo>
                        <a:pt x="170" y="240"/>
                      </a:lnTo>
                      <a:lnTo>
                        <a:pt x="154" y="231"/>
                      </a:lnTo>
                      <a:lnTo>
                        <a:pt x="141" y="316"/>
                      </a:lnTo>
                      <a:lnTo>
                        <a:pt x="169" y="326"/>
                      </a:lnTo>
                      <a:lnTo>
                        <a:pt x="180" y="345"/>
                      </a:lnTo>
                      <a:lnTo>
                        <a:pt x="170" y="367"/>
                      </a:lnTo>
                      <a:lnTo>
                        <a:pt x="149" y="375"/>
                      </a:lnTo>
                      <a:lnTo>
                        <a:pt x="146" y="398"/>
                      </a:lnTo>
                      <a:lnTo>
                        <a:pt x="128" y="406"/>
                      </a:lnTo>
                      <a:lnTo>
                        <a:pt x="94" y="390"/>
                      </a:lnTo>
                      <a:lnTo>
                        <a:pt x="80" y="372"/>
                      </a:lnTo>
                      <a:lnTo>
                        <a:pt x="59" y="363"/>
                      </a:lnTo>
                      <a:lnTo>
                        <a:pt x="59" y="339"/>
                      </a:lnTo>
                      <a:lnTo>
                        <a:pt x="67" y="317"/>
                      </a:lnTo>
                      <a:lnTo>
                        <a:pt x="46" y="287"/>
                      </a:lnTo>
                      <a:lnTo>
                        <a:pt x="48" y="269"/>
                      </a:lnTo>
                      <a:lnTo>
                        <a:pt x="20" y="246"/>
                      </a:lnTo>
                      <a:lnTo>
                        <a:pt x="5" y="226"/>
                      </a:lnTo>
                      <a:lnTo>
                        <a:pt x="0" y="217"/>
                      </a:lnTo>
                      <a:lnTo>
                        <a:pt x="59" y="193"/>
                      </a:lnTo>
                      <a:lnTo>
                        <a:pt x="85" y="163"/>
                      </a:lnTo>
                      <a:lnTo>
                        <a:pt x="92" y="91"/>
                      </a:lnTo>
                      <a:lnTo>
                        <a:pt x="111" y="48"/>
                      </a:lnTo>
                      <a:lnTo>
                        <a:pt x="146" y="39"/>
                      </a:lnTo>
                      <a:lnTo>
                        <a:pt x="164" y="65"/>
                      </a:lnTo>
                      <a:lnTo>
                        <a:pt x="155" y="90"/>
                      </a:lnTo>
                      <a:lnTo>
                        <a:pt x="136" y="128"/>
                      </a:lnTo>
                      <a:lnTo>
                        <a:pt x="159" y="150"/>
                      </a:lnTo>
                      <a:lnTo>
                        <a:pt x="189" y="151"/>
                      </a:lnTo>
                      <a:lnTo>
                        <a:pt x="211" y="179"/>
                      </a:lnTo>
                      <a:lnTo>
                        <a:pt x="260" y="171"/>
                      </a:lnTo>
                      <a:lnTo>
                        <a:pt x="275" y="186"/>
                      </a:lnTo>
                      <a:lnTo>
                        <a:pt x="299" y="165"/>
                      </a:lnTo>
                      <a:lnTo>
                        <a:pt x="350" y="96"/>
                      </a:lnTo>
                      <a:lnTo>
                        <a:pt x="361" y="52"/>
                      </a:lnTo>
                      <a:lnTo>
                        <a:pt x="389" y="21"/>
                      </a:lnTo>
                      <a:lnTo>
                        <a:pt x="420" y="32"/>
                      </a:lnTo>
                      <a:lnTo>
                        <a:pt x="440"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61" name="Freeform 128"/>
                <p:cNvSpPr>
                  <a:spLocks noEditPoints="1"/>
                </p:cNvSpPr>
                <p:nvPr/>
              </p:nvSpPr>
              <p:spPr bwMode="auto">
                <a:xfrm>
                  <a:off x="4752208" y="2628023"/>
                  <a:ext cx="793750" cy="1136650"/>
                </a:xfrm>
                <a:custGeom>
                  <a:avLst/>
                  <a:gdLst/>
                  <a:ahLst/>
                  <a:cxnLst>
                    <a:cxn ang="0">
                      <a:pos x="367" y="57"/>
                    </a:cxn>
                    <a:cxn ang="0">
                      <a:pos x="277" y="194"/>
                    </a:cxn>
                    <a:cxn ang="0">
                      <a:pos x="161" y="158"/>
                    </a:cxn>
                    <a:cxn ang="0">
                      <a:pos x="147" y="48"/>
                    </a:cxn>
                    <a:cxn ang="0">
                      <a:pos x="63" y="199"/>
                    </a:cxn>
                    <a:cxn ang="0">
                      <a:pos x="52" y="270"/>
                    </a:cxn>
                    <a:cxn ang="0">
                      <a:pos x="73" y="322"/>
                    </a:cxn>
                    <a:cxn ang="0">
                      <a:pos x="97" y="391"/>
                    </a:cxn>
                    <a:cxn ang="0">
                      <a:pos x="170" y="368"/>
                    </a:cxn>
                    <a:cxn ang="0">
                      <a:pos x="154" y="230"/>
                    </a:cxn>
                    <a:cxn ang="0">
                      <a:pos x="205" y="261"/>
                    </a:cxn>
                    <a:cxn ang="0">
                      <a:pos x="311" y="327"/>
                    </a:cxn>
                    <a:cxn ang="0">
                      <a:pos x="246" y="412"/>
                    </a:cxn>
                    <a:cxn ang="0">
                      <a:pos x="189" y="430"/>
                    </a:cxn>
                    <a:cxn ang="0">
                      <a:pos x="168" y="492"/>
                    </a:cxn>
                    <a:cxn ang="0">
                      <a:pos x="159" y="571"/>
                    </a:cxn>
                    <a:cxn ang="0">
                      <a:pos x="120" y="614"/>
                    </a:cxn>
                    <a:cxn ang="0">
                      <a:pos x="240" y="658"/>
                    </a:cxn>
                    <a:cxn ang="0">
                      <a:pos x="309" y="670"/>
                    </a:cxn>
                    <a:cxn ang="0">
                      <a:pos x="402" y="683"/>
                    </a:cxn>
                    <a:cxn ang="0">
                      <a:pos x="399" y="643"/>
                    </a:cxn>
                    <a:cxn ang="0">
                      <a:pos x="390" y="569"/>
                    </a:cxn>
                    <a:cxn ang="0">
                      <a:pos x="466" y="522"/>
                    </a:cxn>
                    <a:cxn ang="0">
                      <a:pos x="431" y="454"/>
                    </a:cxn>
                    <a:cxn ang="0">
                      <a:pos x="425" y="243"/>
                    </a:cxn>
                    <a:cxn ang="0">
                      <a:pos x="442" y="114"/>
                    </a:cxn>
                    <a:cxn ang="0">
                      <a:pos x="461" y="11"/>
                    </a:cxn>
                    <a:cxn ang="0">
                      <a:pos x="425" y="144"/>
                    </a:cxn>
                    <a:cxn ang="0">
                      <a:pos x="455" y="361"/>
                    </a:cxn>
                    <a:cxn ang="0">
                      <a:pos x="450" y="486"/>
                    </a:cxn>
                    <a:cxn ang="0">
                      <a:pos x="498" y="574"/>
                    </a:cxn>
                    <a:cxn ang="0">
                      <a:pos x="389" y="591"/>
                    </a:cxn>
                    <a:cxn ang="0">
                      <a:pos x="407" y="679"/>
                    </a:cxn>
                    <a:cxn ang="0">
                      <a:pos x="368" y="712"/>
                    </a:cxn>
                    <a:cxn ang="0">
                      <a:pos x="272" y="689"/>
                    </a:cxn>
                    <a:cxn ang="0">
                      <a:pos x="136" y="656"/>
                    </a:cxn>
                    <a:cxn ang="0">
                      <a:pos x="113" y="589"/>
                    </a:cxn>
                    <a:cxn ang="0">
                      <a:pos x="149" y="535"/>
                    </a:cxn>
                    <a:cxn ang="0">
                      <a:pos x="154" y="456"/>
                    </a:cxn>
                    <a:cxn ang="0">
                      <a:pos x="214" y="437"/>
                    </a:cxn>
                    <a:cxn ang="0">
                      <a:pos x="293" y="349"/>
                    </a:cxn>
                    <a:cxn ang="0">
                      <a:pos x="235" y="275"/>
                    </a:cxn>
                    <a:cxn ang="0">
                      <a:pos x="171" y="246"/>
                    </a:cxn>
                    <a:cxn ang="0">
                      <a:pos x="184" y="348"/>
                    </a:cxn>
                    <a:cxn ang="0">
                      <a:pos x="151" y="403"/>
                    </a:cxn>
                    <a:cxn ang="0">
                      <a:pos x="93" y="396"/>
                    </a:cxn>
                    <a:cxn ang="0">
                      <a:pos x="46" y="293"/>
                    </a:cxn>
                    <a:cxn ang="0">
                      <a:pos x="5" y="233"/>
                    </a:cxn>
                    <a:cxn ang="0">
                      <a:pos x="85" y="166"/>
                    </a:cxn>
                    <a:cxn ang="0">
                      <a:pos x="148" y="40"/>
                    </a:cxn>
                    <a:cxn ang="0">
                      <a:pos x="161" y="95"/>
                    </a:cxn>
                    <a:cxn ang="0">
                      <a:pos x="194" y="154"/>
                    </a:cxn>
                    <a:cxn ang="0">
                      <a:pos x="350" y="98"/>
                    </a:cxn>
                    <a:cxn ang="0">
                      <a:pos x="421" y="32"/>
                    </a:cxn>
                  </a:cxnLst>
                  <a:rect l="0" t="0" r="r" b="b"/>
                  <a:pathLst>
                    <a:path w="500" h="716">
                      <a:moveTo>
                        <a:pt x="443" y="8"/>
                      </a:moveTo>
                      <a:lnTo>
                        <a:pt x="425" y="38"/>
                      </a:lnTo>
                      <a:lnTo>
                        <a:pt x="424" y="39"/>
                      </a:lnTo>
                      <a:lnTo>
                        <a:pt x="422" y="39"/>
                      </a:lnTo>
                      <a:lnTo>
                        <a:pt x="392" y="28"/>
                      </a:lnTo>
                      <a:lnTo>
                        <a:pt x="367" y="57"/>
                      </a:lnTo>
                      <a:lnTo>
                        <a:pt x="356" y="101"/>
                      </a:lnTo>
                      <a:lnTo>
                        <a:pt x="355" y="101"/>
                      </a:lnTo>
                      <a:lnTo>
                        <a:pt x="355" y="102"/>
                      </a:lnTo>
                      <a:lnTo>
                        <a:pt x="304" y="171"/>
                      </a:lnTo>
                      <a:lnTo>
                        <a:pt x="280" y="193"/>
                      </a:lnTo>
                      <a:lnTo>
                        <a:pt x="277" y="194"/>
                      </a:lnTo>
                      <a:lnTo>
                        <a:pt x="262" y="178"/>
                      </a:lnTo>
                      <a:lnTo>
                        <a:pt x="214" y="187"/>
                      </a:lnTo>
                      <a:lnTo>
                        <a:pt x="212" y="187"/>
                      </a:lnTo>
                      <a:lnTo>
                        <a:pt x="211" y="186"/>
                      </a:lnTo>
                      <a:lnTo>
                        <a:pt x="190" y="159"/>
                      </a:lnTo>
                      <a:lnTo>
                        <a:pt x="161" y="158"/>
                      </a:lnTo>
                      <a:lnTo>
                        <a:pt x="160" y="157"/>
                      </a:lnTo>
                      <a:lnTo>
                        <a:pt x="137" y="135"/>
                      </a:lnTo>
                      <a:lnTo>
                        <a:pt x="134" y="134"/>
                      </a:lnTo>
                      <a:lnTo>
                        <a:pt x="155" y="92"/>
                      </a:lnTo>
                      <a:lnTo>
                        <a:pt x="163" y="71"/>
                      </a:lnTo>
                      <a:lnTo>
                        <a:pt x="147" y="48"/>
                      </a:lnTo>
                      <a:lnTo>
                        <a:pt x="115" y="56"/>
                      </a:lnTo>
                      <a:lnTo>
                        <a:pt x="98" y="96"/>
                      </a:lnTo>
                      <a:lnTo>
                        <a:pt x="91" y="167"/>
                      </a:lnTo>
                      <a:lnTo>
                        <a:pt x="90" y="169"/>
                      </a:lnTo>
                      <a:lnTo>
                        <a:pt x="90" y="170"/>
                      </a:lnTo>
                      <a:lnTo>
                        <a:pt x="63" y="199"/>
                      </a:lnTo>
                      <a:lnTo>
                        <a:pt x="62" y="199"/>
                      </a:lnTo>
                      <a:lnTo>
                        <a:pt x="62" y="200"/>
                      </a:lnTo>
                      <a:lnTo>
                        <a:pt x="6" y="223"/>
                      </a:lnTo>
                      <a:lnTo>
                        <a:pt x="10" y="229"/>
                      </a:lnTo>
                      <a:lnTo>
                        <a:pt x="24" y="247"/>
                      </a:lnTo>
                      <a:lnTo>
                        <a:pt x="52" y="270"/>
                      </a:lnTo>
                      <a:lnTo>
                        <a:pt x="53" y="272"/>
                      </a:lnTo>
                      <a:lnTo>
                        <a:pt x="53" y="273"/>
                      </a:lnTo>
                      <a:lnTo>
                        <a:pt x="52" y="291"/>
                      </a:lnTo>
                      <a:lnTo>
                        <a:pt x="71" y="320"/>
                      </a:lnTo>
                      <a:lnTo>
                        <a:pt x="73" y="321"/>
                      </a:lnTo>
                      <a:lnTo>
                        <a:pt x="73" y="322"/>
                      </a:lnTo>
                      <a:lnTo>
                        <a:pt x="64" y="344"/>
                      </a:lnTo>
                      <a:lnTo>
                        <a:pt x="64" y="366"/>
                      </a:lnTo>
                      <a:lnTo>
                        <a:pt x="84" y="373"/>
                      </a:lnTo>
                      <a:lnTo>
                        <a:pt x="85" y="373"/>
                      </a:lnTo>
                      <a:lnTo>
                        <a:pt x="85" y="374"/>
                      </a:lnTo>
                      <a:lnTo>
                        <a:pt x="97" y="391"/>
                      </a:lnTo>
                      <a:lnTo>
                        <a:pt x="130" y="407"/>
                      </a:lnTo>
                      <a:lnTo>
                        <a:pt x="145" y="400"/>
                      </a:lnTo>
                      <a:lnTo>
                        <a:pt x="149" y="379"/>
                      </a:lnTo>
                      <a:lnTo>
                        <a:pt x="149" y="377"/>
                      </a:lnTo>
                      <a:lnTo>
                        <a:pt x="150" y="377"/>
                      </a:lnTo>
                      <a:lnTo>
                        <a:pt x="170" y="368"/>
                      </a:lnTo>
                      <a:lnTo>
                        <a:pt x="178" y="350"/>
                      </a:lnTo>
                      <a:lnTo>
                        <a:pt x="168" y="332"/>
                      </a:lnTo>
                      <a:lnTo>
                        <a:pt x="139" y="322"/>
                      </a:lnTo>
                      <a:lnTo>
                        <a:pt x="140" y="320"/>
                      </a:lnTo>
                      <a:lnTo>
                        <a:pt x="154" y="235"/>
                      </a:lnTo>
                      <a:lnTo>
                        <a:pt x="154" y="230"/>
                      </a:lnTo>
                      <a:lnTo>
                        <a:pt x="157" y="233"/>
                      </a:lnTo>
                      <a:lnTo>
                        <a:pt x="173" y="241"/>
                      </a:lnTo>
                      <a:lnTo>
                        <a:pt x="200" y="243"/>
                      </a:lnTo>
                      <a:lnTo>
                        <a:pt x="202" y="243"/>
                      </a:lnTo>
                      <a:lnTo>
                        <a:pt x="203" y="245"/>
                      </a:lnTo>
                      <a:lnTo>
                        <a:pt x="205" y="261"/>
                      </a:lnTo>
                      <a:lnTo>
                        <a:pt x="237" y="270"/>
                      </a:lnTo>
                      <a:lnTo>
                        <a:pt x="304" y="299"/>
                      </a:lnTo>
                      <a:lnTo>
                        <a:pt x="305" y="299"/>
                      </a:lnTo>
                      <a:lnTo>
                        <a:pt x="306" y="302"/>
                      </a:lnTo>
                      <a:lnTo>
                        <a:pt x="312" y="325"/>
                      </a:lnTo>
                      <a:lnTo>
                        <a:pt x="311" y="327"/>
                      </a:lnTo>
                      <a:lnTo>
                        <a:pt x="299" y="348"/>
                      </a:lnTo>
                      <a:lnTo>
                        <a:pt x="305" y="376"/>
                      </a:lnTo>
                      <a:lnTo>
                        <a:pt x="303" y="403"/>
                      </a:lnTo>
                      <a:lnTo>
                        <a:pt x="301" y="406"/>
                      </a:lnTo>
                      <a:lnTo>
                        <a:pt x="299" y="407"/>
                      </a:lnTo>
                      <a:lnTo>
                        <a:pt x="246" y="412"/>
                      </a:lnTo>
                      <a:lnTo>
                        <a:pt x="246" y="436"/>
                      </a:lnTo>
                      <a:lnTo>
                        <a:pt x="243" y="437"/>
                      </a:lnTo>
                      <a:lnTo>
                        <a:pt x="214" y="443"/>
                      </a:lnTo>
                      <a:lnTo>
                        <a:pt x="213" y="443"/>
                      </a:lnTo>
                      <a:lnTo>
                        <a:pt x="212" y="442"/>
                      </a:lnTo>
                      <a:lnTo>
                        <a:pt x="189" y="430"/>
                      </a:lnTo>
                      <a:lnTo>
                        <a:pt x="159" y="433"/>
                      </a:lnTo>
                      <a:lnTo>
                        <a:pt x="160" y="457"/>
                      </a:lnTo>
                      <a:lnTo>
                        <a:pt x="160" y="458"/>
                      </a:lnTo>
                      <a:lnTo>
                        <a:pt x="159" y="459"/>
                      </a:lnTo>
                      <a:lnTo>
                        <a:pt x="147" y="477"/>
                      </a:lnTo>
                      <a:lnTo>
                        <a:pt x="168" y="492"/>
                      </a:lnTo>
                      <a:lnTo>
                        <a:pt x="170" y="493"/>
                      </a:lnTo>
                      <a:lnTo>
                        <a:pt x="170" y="495"/>
                      </a:lnTo>
                      <a:lnTo>
                        <a:pt x="156" y="537"/>
                      </a:lnTo>
                      <a:lnTo>
                        <a:pt x="162" y="567"/>
                      </a:lnTo>
                      <a:lnTo>
                        <a:pt x="162" y="569"/>
                      </a:lnTo>
                      <a:lnTo>
                        <a:pt x="159" y="571"/>
                      </a:lnTo>
                      <a:lnTo>
                        <a:pt x="111" y="577"/>
                      </a:lnTo>
                      <a:lnTo>
                        <a:pt x="117" y="585"/>
                      </a:lnTo>
                      <a:lnTo>
                        <a:pt x="119" y="586"/>
                      </a:lnTo>
                      <a:lnTo>
                        <a:pt x="121" y="612"/>
                      </a:lnTo>
                      <a:lnTo>
                        <a:pt x="121" y="613"/>
                      </a:lnTo>
                      <a:lnTo>
                        <a:pt x="120" y="614"/>
                      </a:lnTo>
                      <a:lnTo>
                        <a:pt x="109" y="620"/>
                      </a:lnTo>
                      <a:lnTo>
                        <a:pt x="139" y="650"/>
                      </a:lnTo>
                      <a:lnTo>
                        <a:pt x="186" y="636"/>
                      </a:lnTo>
                      <a:lnTo>
                        <a:pt x="186" y="635"/>
                      </a:lnTo>
                      <a:lnTo>
                        <a:pt x="188" y="636"/>
                      </a:lnTo>
                      <a:lnTo>
                        <a:pt x="240" y="658"/>
                      </a:lnTo>
                      <a:lnTo>
                        <a:pt x="240" y="656"/>
                      </a:lnTo>
                      <a:lnTo>
                        <a:pt x="241" y="658"/>
                      </a:lnTo>
                      <a:lnTo>
                        <a:pt x="274" y="682"/>
                      </a:lnTo>
                      <a:lnTo>
                        <a:pt x="305" y="670"/>
                      </a:lnTo>
                      <a:lnTo>
                        <a:pt x="306" y="669"/>
                      </a:lnTo>
                      <a:lnTo>
                        <a:pt x="309" y="670"/>
                      </a:lnTo>
                      <a:lnTo>
                        <a:pt x="346" y="694"/>
                      </a:lnTo>
                      <a:lnTo>
                        <a:pt x="372" y="694"/>
                      </a:lnTo>
                      <a:lnTo>
                        <a:pt x="373" y="696"/>
                      </a:lnTo>
                      <a:lnTo>
                        <a:pt x="374" y="710"/>
                      </a:lnTo>
                      <a:lnTo>
                        <a:pt x="402" y="706"/>
                      </a:lnTo>
                      <a:lnTo>
                        <a:pt x="402" y="683"/>
                      </a:lnTo>
                      <a:lnTo>
                        <a:pt x="387" y="664"/>
                      </a:lnTo>
                      <a:lnTo>
                        <a:pt x="386" y="661"/>
                      </a:lnTo>
                      <a:lnTo>
                        <a:pt x="387" y="660"/>
                      </a:lnTo>
                      <a:lnTo>
                        <a:pt x="398" y="644"/>
                      </a:lnTo>
                      <a:lnTo>
                        <a:pt x="398" y="643"/>
                      </a:lnTo>
                      <a:lnTo>
                        <a:pt x="399" y="643"/>
                      </a:lnTo>
                      <a:lnTo>
                        <a:pt x="430" y="624"/>
                      </a:lnTo>
                      <a:lnTo>
                        <a:pt x="383" y="595"/>
                      </a:lnTo>
                      <a:lnTo>
                        <a:pt x="380" y="594"/>
                      </a:lnTo>
                      <a:lnTo>
                        <a:pt x="381" y="591"/>
                      </a:lnTo>
                      <a:lnTo>
                        <a:pt x="390" y="572"/>
                      </a:lnTo>
                      <a:lnTo>
                        <a:pt x="390" y="569"/>
                      </a:lnTo>
                      <a:lnTo>
                        <a:pt x="393" y="571"/>
                      </a:lnTo>
                      <a:lnTo>
                        <a:pt x="431" y="579"/>
                      </a:lnTo>
                      <a:lnTo>
                        <a:pt x="470" y="581"/>
                      </a:lnTo>
                      <a:lnTo>
                        <a:pt x="493" y="569"/>
                      </a:lnTo>
                      <a:lnTo>
                        <a:pt x="494" y="545"/>
                      </a:lnTo>
                      <a:lnTo>
                        <a:pt x="466" y="522"/>
                      </a:lnTo>
                      <a:lnTo>
                        <a:pt x="465" y="522"/>
                      </a:lnTo>
                      <a:lnTo>
                        <a:pt x="445" y="489"/>
                      </a:lnTo>
                      <a:lnTo>
                        <a:pt x="444" y="487"/>
                      </a:lnTo>
                      <a:lnTo>
                        <a:pt x="445" y="488"/>
                      </a:lnTo>
                      <a:lnTo>
                        <a:pt x="431" y="456"/>
                      </a:lnTo>
                      <a:lnTo>
                        <a:pt x="431" y="454"/>
                      </a:lnTo>
                      <a:lnTo>
                        <a:pt x="432" y="396"/>
                      </a:lnTo>
                      <a:lnTo>
                        <a:pt x="432" y="395"/>
                      </a:lnTo>
                      <a:lnTo>
                        <a:pt x="449" y="361"/>
                      </a:lnTo>
                      <a:lnTo>
                        <a:pt x="436" y="315"/>
                      </a:lnTo>
                      <a:lnTo>
                        <a:pt x="426" y="245"/>
                      </a:lnTo>
                      <a:lnTo>
                        <a:pt x="425" y="243"/>
                      </a:lnTo>
                      <a:lnTo>
                        <a:pt x="426" y="243"/>
                      </a:lnTo>
                      <a:lnTo>
                        <a:pt x="444" y="192"/>
                      </a:lnTo>
                      <a:lnTo>
                        <a:pt x="419" y="146"/>
                      </a:lnTo>
                      <a:lnTo>
                        <a:pt x="418" y="143"/>
                      </a:lnTo>
                      <a:lnTo>
                        <a:pt x="419" y="142"/>
                      </a:lnTo>
                      <a:lnTo>
                        <a:pt x="442" y="114"/>
                      </a:lnTo>
                      <a:lnTo>
                        <a:pt x="458" y="49"/>
                      </a:lnTo>
                      <a:lnTo>
                        <a:pt x="458" y="15"/>
                      </a:lnTo>
                      <a:lnTo>
                        <a:pt x="443" y="8"/>
                      </a:lnTo>
                      <a:close/>
                      <a:moveTo>
                        <a:pt x="441" y="0"/>
                      </a:moveTo>
                      <a:lnTo>
                        <a:pt x="443" y="2"/>
                      </a:lnTo>
                      <a:lnTo>
                        <a:pt x="461" y="11"/>
                      </a:lnTo>
                      <a:lnTo>
                        <a:pt x="464" y="13"/>
                      </a:lnTo>
                      <a:lnTo>
                        <a:pt x="464" y="50"/>
                      </a:lnTo>
                      <a:lnTo>
                        <a:pt x="448" y="117"/>
                      </a:lnTo>
                      <a:lnTo>
                        <a:pt x="447" y="117"/>
                      </a:lnTo>
                      <a:lnTo>
                        <a:pt x="447" y="118"/>
                      </a:lnTo>
                      <a:lnTo>
                        <a:pt x="425" y="144"/>
                      </a:lnTo>
                      <a:lnTo>
                        <a:pt x="450" y="189"/>
                      </a:lnTo>
                      <a:lnTo>
                        <a:pt x="452" y="190"/>
                      </a:lnTo>
                      <a:lnTo>
                        <a:pt x="452" y="192"/>
                      </a:lnTo>
                      <a:lnTo>
                        <a:pt x="432" y="245"/>
                      </a:lnTo>
                      <a:lnTo>
                        <a:pt x="442" y="314"/>
                      </a:lnTo>
                      <a:lnTo>
                        <a:pt x="455" y="361"/>
                      </a:lnTo>
                      <a:lnTo>
                        <a:pt x="454" y="362"/>
                      </a:lnTo>
                      <a:lnTo>
                        <a:pt x="437" y="396"/>
                      </a:lnTo>
                      <a:lnTo>
                        <a:pt x="438" y="396"/>
                      </a:lnTo>
                      <a:lnTo>
                        <a:pt x="437" y="453"/>
                      </a:lnTo>
                      <a:lnTo>
                        <a:pt x="452" y="486"/>
                      </a:lnTo>
                      <a:lnTo>
                        <a:pt x="450" y="486"/>
                      </a:lnTo>
                      <a:lnTo>
                        <a:pt x="470" y="517"/>
                      </a:lnTo>
                      <a:lnTo>
                        <a:pt x="499" y="541"/>
                      </a:lnTo>
                      <a:lnTo>
                        <a:pt x="500" y="543"/>
                      </a:lnTo>
                      <a:lnTo>
                        <a:pt x="500" y="544"/>
                      </a:lnTo>
                      <a:lnTo>
                        <a:pt x="499" y="572"/>
                      </a:lnTo>
                      <a:lnTo>
                        <a:pt x="498" y="574"/>
                      </a:lnTo>
                      <a:lnTo>
                        <a:pt x="496" y="575"/>
                      </a:lnTo>
                      <a:lnTo>
                        <a:pt x="472" y="587"/>
                      </a:lnTo>
                      <a:lnTo>
                        <a:pt x="471" y="587"/>
                      </a:lnTo>
                      <a:lnTo>
                        <a:pt x="430" y="585"/>
                      </a:lnTo>
                      <a:lnTo>
                        <a:pt x="395" y="577"/>
                      </a:lnTo>
                      <a:lnTo>
                        <a:pt x="389" y="591"/>
                      </a:lnTo>
                      <a:lnTo>
                        <a:pt x="437" y="621"/>
                      </a:lnTo>
                      <a:lnTo>
                        <a:pt x="441" y="624"/>
                      </a:lnTo>
                      <a:lnTo>
                        <a:pt x="437" y="626"/>
                      </a:lnTo>
                      <a:lnTo>
                        <a:pt x="403" y="648"/>
                      </a:lnTo>
                      <a:lnTo>
                        <a:pt x="393" y="661"/>
                      </a:lnTo>
                      <a:lnTo>
                        <a:pt x="407" y="679"/>
                      </a:lnTo>
                      <a:lnTo>
                        <a:pt x="408" y="679"/>
                      </a:lnTo>
                      <a:lnTo>
                        <a:pt x="408" y="711"/>
                      </a:lnTo>
                      <a:lnTo>
                        <a:pt x="404" y="712"/>
                      </a:lnTo>
                      <a:lnTo>
                        <a:pt x="370" y="716"/>
                      </a:lnTo>
                      <a:lnTo>
                        <a:pt x="368" y="716"/>
                      </a:lnTo>
                      <a:lnTo>
                        <a:pt x="368" y="712"/>
                      </a:lnTo>
                      <a:lnTo>
                        <a:pt x="367" y="700"/>
                      </a:lnTo>
                      <a:lnTo>
                        <a:pt x="343" y="700"/>
                      </a:lnTo>
                      <a:lnTo>
                        <a:pt x="343" y="699"/>
                      </a:lnTo>
                      <a:lnTo>
                        <a:pt x="307" y="676"/>
                      </a:lnTo>
                      <a:lnTo>
                        <a:pt x="274" y="689"/>
                      </a:lnTo>
                      <a:lnTo>
                        <a:pt x="272" y="689"/>
                      </a:lnTo>
                      <a:lnTo>
                        <a:pt x="271" y="688"/>
                      </a:lnTo>
                      <a:lnTo>
                        <a:pt x="237" y="662"/>
                      </a:lnTo>
                      <a:lnTo>
                        <a:pt x="237" y="664"/>
                      </a:lnTo>
                      <a:lnTo>
                        <a:pt x="186" y="642"/>
                      </a:lnTo>
                      <a:lnTo>
                        <a:pt x="138" y="656"/>
                      </a:lnTo>
                      <a:lnTo>
                        <a:pt x="136" y="656"/>
                      </a:lnTo>
                      <a:lnTo>
                        <a:pt x="136" y="655"/>
                      </a:lnTo>
                      <a:lnTo>
                        <a:pt x="103" y="623"/>
                      </a:lnTo>
                      <a:lnTo>
                        <a:pt x="99" y="620"/>
                      </a:lnTo>
                      <a:lnTo>
                        <a:pt x="103" y="618"/>
                      </a:lnTo>
                      <a:lnTo>
                        <a:pt x="115" y="610"/>
                      </a:lnTo>
                      <a:lnTo>
                        <a:pt x="113" y="589"/>
                      </a:lnTo>
                      <a:lnTo>
                        <a:pt x="104" y="577"/>
                      </a:lnTo>
                      <a:lnTo>
                        <a:pt x="102" y="572"/>
                      </a:lnTo>
                      <a:lnTo>
                        <a:pt x="107" y="572"/>
                      </a:lnTo>
                      <a:lnTo>
                        <a:pt x="155" y="564"/>
                      </a:lnTo>
                      <a:lnTo>
                        <a:pt x="150" y="537"/>
                      </a:lnTo>
                      <a:lnTo>
                        <a:pt x="149" y="535"/>
                      </a:lnTo>
                      <a:lnTo>
                        <a:pt x="150" y="535"/>
                      </a:lnTo>
                      <a:lnTo>
                        <a:pt x="163" y="495"/>
                      </a:lnTo>
                      <a:lnTo>
                        <a:pt x="140" y="481"/>
                      </a:lnTo>
                      <a:lnTo>
                        <a:pt x="138" y="480"/>
                      </a:lnTo>
                      <a:lnTo>
                        <a:pt x="139" y="477"/>
                      </a:lnTo>
                      <a:lnTo>
                        <a:pt x="154" y="456"/>
                      </a:lnTo>
                      <a:lnTo>
                        <a:pt x="153" y="429"/>
                      </a:lnTo>
                      <a:lnTo>
                        <a:pt x="151" y="426"/>
                      </a:lnTo>
                      <a:lnTo>
                        <a:pt x="155" y="426"/>
                      </a:lnTo>
                      <a:lnTo>
                        <a:pt x="189" y="424"/>
                      </a:lnTo>
                      <a:lnTo>
                        <a:pt x="190" y="424"/>
                      </a:lnTo>
                      <a:lnTo>
                        <a:pt x="214" y="437"/>
                      </a:lnTo>
                      <a:lnTo>
                        <a:pt x="240" y="431"/>
                      </a:lnTo>
                      <a:lnTo>
                        <a:pt x="240" y="406"/>
                      </a:lnTo>
                      <a:lnTo>
                        <a:pt x="242" y="406"/>
                      </a:lnTo>
                      <a:lnTo>
                        <a:pt x="297" y="401"/>
                      </a:lnTo>
                      <a:lnTo>
                        <a:pt x="299" y="377"/>
                      </a:lnTo>
                      <a:lnTo>
                        <a:pt x="293" y="349"/>
                      </a:lnTo>
                      <a:lnTo>
                        <a:pt x="292" y="348"/>
                      </a:lnTo>
                      <a:lnTo>
                        <a:pt x="293" y="347"/>
                      </a:lnTo>
                      <a:lnTo>
                        <a:pt x="306" y="325"/>
                      </a:lnTo>
                      <a:lnTo>
                        <a:pt x="300" y="305"/>
                      </a:lnTo>
                      <a:lnTo>
                        <a:pt x="235" y="276"/>
                      </a:lnTo>
                      <a:lnTo>
                        <a:pt x="235" y="275"/>
                      </a:lnTo>
                      <a:lnTo>
                        <a:pt x="201" y="266"/>
                      </a:lnTo>
                      <a:lnTo>
                        <a:pt x="199" y="264"/>
                      </a:lnTo>
                      <a:lnTo>
                        <a:pt x="199" y="262"/>
                      </a:lnTo>
                      <a:lnTo>
                        <a:pt x="197" y="249"/>
                      </a:lnTo>
                      <a:lnTo>
                        <a:pt x="172" y="247"/>
                      </a:lnTo>
                      <a:lnTo>
                        <a:pt x="171" y="246"/>
                      </a:lnTo>
                      <a:lnTo>
                        <a:pt x="160" y="240"/>
                      </a:lnTo>
                      <a:lnTo>
                        <a:pt x="147" y="319"/>
                      </a:lnTo>
                      <a:lnTo>
                        <a:pt x="172" y="327"/>
                      </a:lnTo>
                      <a:lnTo>
                        <a:pt x="173" y="327"/>
                      </a:lnTo>
                      <a:lnTo>
                        <a:pt x="173" y="328"/>
                      </a:lnTo>
                      <a:lnTo>
                        <a:pt x="184" y="348"/>
                      </a:lnTo>
                      <a:lnTo>
                        <a:pt x="185" y="349"/>
                      </a:lnTo>
                      <a:lnTo>
                        <a:pt x="185" y="350"/>
                      </a:lnTo>
                      <a:lnTo>
                        <a:pt x="176" y="372"/>
                      </a:lnTo>
                      <a:lnTo>
                        <a:pt x="173" y="374"/>
                      </a:lnTo>
                      <a:lnTo>
                        <a:pt x="155" y="382"/>
                      </a:lnTo>
                      <a:lnTo>
                        <a:pt x="151" y="403"/>
                      </a:lnTo>
                      <a:lnTo>
                        <a:pt x="149" y="406"/>
                      </a:lnTo>
                      <a:lnTo>
                        <a:pt x="131" y="413"/>
                      </a:lnTo>
                      <a:lnTo>
                        <a:pt x="128" y="413"/>
                      </a:lnTo>
                      <a:lnTo>
                        <a:pt x="94" y="397"/>
                      </a:lnTo>
                      <a:lnTo>
                        <a:pt x="94" y="396"/>
                      </a:lnTo>
                      <a:lnTo>
                        <a:pt x="93" y="396"/>
                      </a:lnTo>
                      <a:lnTo>
                        <a:pt x="80" y="378"/>
                      </a:lnTo>
                      <a:lnTo>
                        <a:pt x="61" y="371"/>
                      </a:lnTo>
                      <a:lnTo>
                        <a:pt x="58" y="370"/>
                      </a:lnTo>
                      <a:lnTo>
                        <a:pt x="58" y="342"/>
                      </a:lnTo>
                      <a:lnTo>
                        <a:pt x="65" y="322"/>
                      </a:lnTo>
                      <a:lnTo>
                        <a:pt x="46" y="293"/>
                      </a:lnTo>
                      <a:lnTo>
                        <a:pt x="45" y="292"/>
                      </a:lnTo>
                      <a:lnTo>
                        <a:pt x="46" y="291"/>
                      </a:lnTo>
                      <a:lnTo>
                        <a:pt x="47" y="274"/>
                      </a:lnTo>
                      <a:lnTo>
                        <a:pt x="21" y="252"/>
                      </a:lnTo>
                      <a:lnTo>
                        <a:pt x="19" y="252"/>
                      </a:lnTo>
                      <a:lnTo>
                        <a:pt x="5" y="233"/>
                      </a:lnTo>
                      <a:lnTo>
                        <a:pt x="6" y="234"/>
                      </a:lnTo>
                      <a:lnTo>
                        <a:pt x="0" y="222"/>
                      </a:lnTo>
                      <a:lnTo>
                        <a:pt x="2" y="221"/>
                      </a:lnTo>
                      <a:lnTo>
                        <a:pt x="1" y="218"/>
                      </a:lnTo>
                      <a:lnTo>
                        <a:pt x="59" y="194"/>
                      </a:lnTo>
                      <a:lnTo>
                        <a:pt x="85" y="166"/>
                      </a:lnTo>
                      <a:lnTo>
                        <a:pt x="92" y="95"/>
                      </a:lnTo>
                      <a:lnTo>
                        <a:pt x="92" y="94"/>
                      </a:lnTo>
                      <a:lnTo>
                        <a:pt x="110" y="51"/>
                      </a:lnTo>
                      <a:lnTo>
                        <a:pt x="110" y="50"/>
                      </a:lnTo>
                      <a:lnTo>
                        <a:pt x="113" y="50"/>
                      </a:lnTo>
                      <a:lnTo>
                        <a:pt x="148" y="40"/>
                      </a:lnTo>
                      <a:lnTo>
                        <a:pt x="149" y="39"/>
                      </a:lnTo>
                      <a:lnTo>
                        <a:pt x="150" y="42"/>
                      </a:lnTo>
                      <a:lnTo>
                        <a:pt x="168" y="68"/>
                      </a:lnTo>
                      <a:lnTo>
                        <a:pt x="170" y="69"/>
                      </a:lnTo>
                      <a:lnTo>
                        <a:pt x="170" y="71"/>
                      </a:lnTo>
                      <a:lnTo>
                        <a:pt x="161" y="95"/>
                      </a:lnTo>
                      <a:lnTo>
                        <a:pt x="161" y="92"/>
                      </a:lnTo>
                      <a:lnTo>
                        <a:pt x="142" y="131"/>
                      </a:lnTo>
                      <a:lnTo>
                        <a:pt x="163" y="152"/>
                      </a:lnTo>
                      <a:lnTo>
                        <a:pt x="191" y="153"/>
                      </a:lnTo>
                      <a:lnTo>
                        <a:pt x="193" y="153"/>
                      </a:lnTo>
                      <a:lnTo>
                        <a:pt x="194" y="154"/>
                      </a:lnTo>
                      <a:lnTo>
                        <a:pt x="214" y="181"/>
                      </a:lnTo>
                      <a:lnTo>
                        <a:pt x="262" y="172"/>
                      </a:lnTo>
                      <a:lnTo>
                        <a:pt x="263" y="171"/>
                      </a:lnTo>
                      <a:lnTo>
                        <a:pt x="278" y="187"/>
                      </a:lnTo>
                      <a:lnTo>
                        <a:pt x="299" y="167"/>
                      </a:lnTo>
                      <a:lnTo>
                        <a:pt x="350" y="98"/>
                      </a:lnTo>
                      <a:lnTo>
                        <a:pt x="361" y="56"/>
                      </a:lnTo>
                      <a:lnTo>
                        <a:pt x="361" y="55"/>
                      </a:lnTo>
                      <a:lnTo>
                        <a:pt x="389" y="23"/>
                      </a:lnTo>
                      <a:lnTo>
                        <a:pt x="390" y="21"/>
                      </a:lnTo>
                      <a:lnTo>
                        <a:pt x="392" y="22"/>
                      </a:lnTo>
                      <a:lnTo>
                        <a:pt x="421" y="32"/>
                      </a:lnTo>
                      <a:lnTo>
                        <a:pt x="439" y="3"/>
                      </a:lnTo>
                      <a:lnTo>
                        <a:pt x="441"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62" name="Freeform 129"/>
                <p:cNvSpPr>
                  <a:spLocks/>
                </p:cNvSpPr>
                <p:nvPr/>
              </p:nvSpPr>
              <p:spPr bwMode="auto">
                <a:xfrm>
                  <a:off x="6869933" y="4469523"/>
                  <a:ext cx="204788" cy="517525"/>
                </a:xfrm>
                <a:custGeom>
                  <a:avLst/>
                  <a:gdLst/>
                  <a:ahLst/>
                  <a:cxnLst>
                    <a:cxn ang="0">
                      <a:pos x="94" y="1"/>
                    </a:cxn>
                    <a:cxn ang="0">
                      <a:pos x="104" y="12"/>
                    </a:cxn>
                    <a:cxn ang="0">
                      <a:pos x="115" y="31"/>
                    </a:cxn>
                    <a:cxn ang="0">
                      <a:pos x="122" y="47"/>
                    </a:cxn>
                    <a:cxn ang="0">
                      <a:pos x="129" y="71"/>
                    </a:cxn>
                    <a:cxn ang="0">
                      <a:pos x="124" y="96"/>
                    </a:cxn>
                    <a:cxn ang="0">
                      <a:pos x="121" y="123"/>
                    </a:cxn>
                    <a:cxn ang="0">
                      <a:pos x="121" y="161"/>
                    </a:cxn>
                    <a:cxn ang="0">
                      <a:pos x="118" y="202"/>
                    </a:cxn>
                    <a:cxn ang="0">
                      <a:pos x="112" y="232"/>
                    </a:cxn>
                    <a:cxn ang="0">
                      <a:pos x="100" y="253"/>
                    </a:cxn>
                    <a:cxn ang="0">
                      <a:pos x="92" y="275"/>
                    </a:cxn>
                    <a:cxn ang="0">
                      <a:pos x="89" y="318"/>
                    </a:cxn>
                    <a:cxn ang="0">
                      <a:pos x="82" y="326"/>
                    </a:cxn>
                    <a:cxn ang="0">
                      <a:pos x="77" y="318"/>
                    </a:cxn>
                    <a:cxn ang="0">
                      <a:pos x="69" y="295"/>
                    </a:cxn>
                    <a:cxn ang="0">
                      <a:pos x="59" y="288"/>
                    </a:cxn>
                    <a:cxn ang="0">
                      <a:pos x="46" y="273"/>
                    </a:cxn>
                    <a:cxn ang="0">
                      <a:pos x="30" y="254"/>
                    </a:cxn>
                    <a:cxn ang="0">
                      <a:pos x="13" y="242"/>
                    </a:cxn>
                    <a:cxn ang="0">
                      <a:pos x="7" y="230"/>
                    </a:cxn>
                    <a:cxn ang="0">
                      <a:pos x="10" y="201"/>
                    </a:cxn>
                    <a:cxn ang="0">
                      <a:pos x="1" y="165"/>
                    </a:cxn>
                    <a:cxn ang="0">
                      <a:pos x="2" y="143"/>
                    </a:cxn>
                    <a:cxn ang="0">
                      <a:pos x="11" y="125"/>
                    </a:cxn>
                    <a:cxn ang="0">
                      <a:pos x="24" y="100"/>
                    </a:cxn>
                    <a:cxn ang="0">
                      <a:pos x="39" y="70"/>
                    </a:cxn>
                    <a:cxn ang="0">
                      <a:pos x="41" y="59"/>
                    </a:cxn>
                    <a:cxn ang="0">
                      <a:pos x="52" y="42"/>
                    </a:cxn>
                    <a:cxn ang="0">
                      <a:pos x="65" y="27"/>
                    </a:cxn>
                    <a:cxn ang="0">
                      <a:pos x="77" y="19"/>
                    </a:cxn>
                    <a:cxn ang="0">
                      <a:pos x="88" y="6"/>
                    </a:cxn>
                    <a:cxn ang="0">
                      <a:pos x="93" y="0"/>
                    </a:cxn>
                  </a:cxnLst>
                  <a:rect l="0" t="0" r="r" b="b"/>
                  <a:pathLst>
                    <a:path w="129" h="326">
                      <a:moveTo>
                        <a:pt x="93" y="0"/>
                      </a:moveTo>
                      <a:lnTo>
                        <a:pt x="94" y="1"/>
                      </a:lnTo>
                      <a:lnTo>
                        <a:pt x="99" y="5"/>
                      </a:lnTo>
                      <a:lnTo>
                        <a:pt x="104" y="12"/>
                      </a:lnTo>
                      <a:lnTo>
                        <a:pt x="110" y="23"/>
                      </a:lnTo>
                      <a:lnTo>
                        <a:pt x="115" y="31"/>
                      </a:lnTo>
                      <a:lnTo>
                        <a:pt x="118" y="39"/>
                      </a:lnTo>
                      <a:lnTo>
                        <a:pt x="122" y="47"/>
                      </a:lnTo>
                      <a:lnTo>
                        <a:pt x="127" y="59"/>
                      </a:lnTo>
                      <a:lnTo>
                        <a:pt x="129" y="71"/>
                      </a:lnTo>
                      <a:lnTo>
                        <a:pt x="128" y="83"/>
                      </a:lnTo>
                      <a:lnTo>
                        <a:pt x="124" y="96"/>
                      </a:lnTo>
                      <a:lnTo>
                        <a:pt x="122" y="108"/>
                      </a:lnTo>
                      <a:lnTo>
                        <a:pt x="121" y="123"/>
                      </a:lnTo>
                      <a:lnTo>
                        <a:pt x="122" y="140"/>
                      </a:lnTo>
                      <a:lnTo>
                        <a:pt x="121" y="161"/>
                      </a:lnTo>
                      <a:lnTo>
                        <a:pt x="120" y="183"/>
                      </a:lnTo>
                      <a:lnTo>
                        <a:pt x="118" y="202"/>
                      </a:lnTo>
                      <a:lnTo>
                        <a:pt x="116" y="219"/>
                      </a:lnTo>
                      <a:lnTo>
                        <a:pt x="112" y="232"/>
                      </a:lnTo>
                      <a:lnTo>
                        <a:pt x="108" y="243"/>
                      </a:lnTo>
                      <a:lnTo>
                        <a:pt x="100" y="253"/>
                      </a:lnTo>
                      <a:lnTo>
                        <a:pt x="95" y="263"/>
                      </a:lnTo>
                      <a:lnTo>
                        <a:pt x="92" y="275"/>
                      </a:lnTo>
                      <a:lnTo>
                        <a:pt x="89" y="287"/>
                      </a:lnTo>
                      <a:lnTo>
                        <a:pt x="89" y="318"/>
                      </a:lnTo>
                      <a:lnTo>
                        <a:pt x="87" y="323"/>
                      </a:lnTo>
                      <a:lnTo>
                        <a:pt x="82" y="326"/>
                      </a:lnTo>
                      <a:lnTo>
                        <a:pt x="79" y="323"/>
                      </a:lnTo>
                      <a:lnTo>
                        <a:pt x="77" y="318"/>
                      </a:lnTo>
                      <a:lnTo>
                        <a:pt x="72" y="304"/>
                      </a:lnTo>
                      <a:lnTo>
                        <a:pt x="69" y="295"/>
                      </a:lnTo>
                      <a:lnTo>
                        <a:pt x="65" y="292"/>
                      </a:lnTo>
                      <a:lnTo>
                        <a:pt x="59" y="288"/>
                      </a:lnTo>
                      <a:lnTo>
                        <a:pt x="53" y="282"/>
                      </a:lnTo>
                      <a:lnTo>
                        <a:pt x="46" y="273"/>
                      </a:lnTo>
                      <a:lnTo>
                        <a:pt x="39" y="263"/>
                      </a:lnTo>
                      <a:lnTo>
                        <a:pt x="30" y="254"/>
                      </a:lnTo>
                      <a:lnTo>
                        <a:pt x="23" y="249"/>
                      </a:lnTo>
                      <a:lnTo>
                        <a:pt x="13" y="242"/>
                      </a:lnTo>
                      <a:lnTo>
                        <a:pt x="8" y="237"/>
                      </a:lnTo>
                      <a:lnTo>
                        <a:pt x="7" y="230"/>
                      </a:lnTo>
                      <a:lnTo>
                        <a:pt x="10" y="211"/>
                      </a:lnTo>
                      <a:lnTo>
                        <a:pt x="10" y="201"/>
                      </a:lnTo>
                      <a:lnTo>
                        <a:pt x="8" y="189"/>
                      </a:lnTo>
                      <a:lnTo>
                        <a:pt x="1" y="165"/>
                      </a:lnTo>
                      <a:lnTo>
                        <a:pt x="0" y="154"/>
                      </a:lnTo>
                      <a:lnTo>
                        <a:pt x="2" y="143"/>
                      </a:lnTo>
                      <a:lnTo>
                        <a:pt x="6" y="136"/>
                      </a:lnTo>
                      <a:lnTo>
                        <a:pt x="11" y="125"/>
                      </a:lnTo>
                      <a:lnTo>
                        <a:pt x="17" y="114"/>
                      </a:lnTo>
                      <a:lnTo>
                        <a:pt x="24" y="100"/>
                      </a:lnTo>
                      <a:lnTo>
                        <a:pt x="34" y="79"/>
                      </a:lnTo>
                      <a:lnTo>
                        <a:pt x="39" y="70"/>
                      </a:lnTo>
                      <a:lnTo>
                        <a:pt x="40" y="65"/>
                      </a:lnTo>
                      <a:lnTo>
                        <a:pt x="41" y="59"/>
                      </a:lnTo>
                      <a:lnTo>
                        <a:pt x="47" y="52"/>
                      </a:lnTo>
                      <a:lnTo>
                        <a:pt x="52" y="42"/>
                      </a:lnTo>
                      <a:lnTo>
                        <a:pt x="59" y="34"/>
                      </a:lnTo>
                      <a:lnTo>
                        <a:pt x="65" y="27"/>
                      </a:lnTo>
                      <a:lnTo>
                        <a:pt x="70" y="23"/>
                      </a:lnTo>
                      <a:lnTo>
                        <a:pt x="77" y="19"/>
                      </a:lnTo>
                      <a:lnTo>
                        <a:pt x="82" y="13"/>
                      </a:lnTo>
                      <a:lnTo>
                        <a:pt x="88" y="6"/>
                      </a:lnTo>
                      <a:lnTo>
                        <a:pt x="92" y="2"/>
                      </a:lnTo>
                      <a:lnTo>
                        <a:pt x="93"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563" name="Freeform 130"/>
                <p:cNvSpPr>
                  <a:spLocks noEditPoints="1"/>
                </p:cNvSpPr>
                <p:nvPr/>
              </p:nvSpPr>
              <p:spPr bwMode="auto">
                <a:xfrm>
                  <a:off x="6863583" y="4466348"/>
                  <a:ext cx="217488" cy="525463"/>
                </a:xfrm>
                <a:custGeom>
                  <a:avLst/>
                  <a:gdLst/>
                  <a:ahLst/>
                  <a:cxnLst>
                    <a:cxn ang="0">
                      <a:pos x="89" y="18"/>
                    </a:cxn>
                    <a:cxn ang="0">
                      <a:pos x="83" y="25"/>
                    </a:cxn>
                    <a:cxn ang="0">
                      <a:pos x="66" y="38"/>
                    </a:cxn>
                    <a:cxn ang="0">
                      <a:pos x="52" y="56"/>
                    </a:cxn>
                    <a:cxn ang="0">
                      <a:pos x="47" y="69"/>
                    </a:cxn>
                    <a:cxn ang="0">
                      <a:pos x="45" y="75"/>
                    </a:cxn>
                    <a:cxn ang="0">
                      <a:pos x="34" y="98"/>
                    </a:cxn>
                    <a:cxn ang="0">
                      <a:pos x="17" y="128"/>
                    </a:cxn>
                    <a:cxn ang="0">
                      <a:pos x="12" y="139"/>
                    </a:cxn>
                    <a:cxn ang="0">
                      <a:pos x="7" y="157"/>
                    </a:cxn>
                    <a:cxn ang="0">
                      <a:pos x="17" y="203"/>
                    </a:cxn>
                    <a:cxn ang="0">
                      <a:pos x="16" y="238"/>
                    </a:cxn>
                    <a:cxn ang="0">
                      <a:pos x="37" y="254"/>
                    </a:cxn>
                    <a:cxn ang="0">
                      <a:pos x="52" y="274"/>
                    </a:cxn>
                    <a:cxn ang="0">
                      <a:pos x="76" y="296"/>
                    </a:cxn>
                    <a:cxn ang="0">
                      <a:pos x="85" y="320"/>
                    </a:cxn>
                    <a:cxn ang="0">
                      <a:pos x="89" y="323"/>
                    </a:cxn>
                    <a:cxn ang="0">
                      <a:pos x="93" y="277"/>
                    </a:cxn>
                    <a:cxn ang="0">
                      <a:pos x="102" y="254"/>
                    </a:cxn>
                    <a:cxn ang="0">
                      <a:pos x="118" y="221"/>
                    </a:cxn>
                    <a:cxn ang="0">
                      <a:pos x="122" y="163"/>
                    </a:cxn>
                    <a:cxn ang="0">
                      <a:pos x="124" y="110"/>
                    </a:cxn>
                    <a:cxn ang="0">
                      <a:pos x="131" y="75"/>
                    </a:cxn>
                    <a:cxn ang="0">
                      <a:pos x="120" y="42"/>
                    </a:cxn>
                    <a:cxn ang="0">
                      <a:pos x="112" y="26"/>
                    </a:cxn>
                    <a:cxn ang="0">
                      <a:pos x="98" y="7"/>
                    </a:cxn>
                    <a:cxn ang="0">
                      <a:pos x="105" y="4"/>
                    </a:cxn>
                    <a:cxn ang="0">
                      <a:pos x="116" y="24"/>
                    </a:cxn>
                    <a:cxn ang="0">
                      <a:pos x="125" y="39"/>
                    </a:cxn>
                    <a:cxn ang="0">
                      <a:pos x="133" y="60"/>
                    </a:cxn>
                    <a:cxn ang="0">
                      <a:pos x="136" y="85"/>
                    </a:cxn>
                    <a:cxn ang="0">
                      <a:pos x="132" y="99"/>
                    </a:cxn>
                    <a:cxn ang="0">
                      <a:pos x="130" y="142"/>
                    </a:cxn>
                    <a:cxn ang="0">
                      <a:pos x="126" y="204"/>
                    </a:cxn>
                    <a:cxn ang="0">
                      <a:pos x="124" y="222"/>
                    </a:cxn>
                    <a:cxn ang="0">
                      <a:pos x="114" y="248"/>
                    </a:cxn>
                    <a:cxn ang="0">
                      <a:pos x="103" y="266"/>
                    </a:cxn>
                    <a:cxn ang="0">
                      <a:pos x="97" y="320"/>
                    </a:cxn>
                    <a:cxn ang="0">
                      <a:pos x="92" y="328"/>
                    </a:cxn>
                    <a:cxn ang="0">
                      <a:pos x="86" y="331"/>
                    </a:cxn>
                    <a:cxn ang="0">
                      <a:pos x="80" y="328"/>
                    </a:cxn>
                    <a:cxn ang="0">
                      <a:pos x="74" y="307"/>
                    </a:cxn>
                    <a:cxn ang="0">
                      <a:pos x="62" y="292"/>
                    </a:cxn>
                    <a:cxn ang="0">
                      <a:pos x="47" y="278"/>
                    </a:cxn>
                    <a:cxn ang="0">
                      <a:pos x="33" y="259"/>
                    </a:cxn>
                    <a:cxn ang="0">
                      <a:pos x="10" y="240"/>
                    </a:cxn>
                    <a:cxn ang="0">
                      <a:pos x="9" y="232"/>
                    </a:cxn>
                    <a:cxn ang="0">
                      <a:pos x="10" y="192"/>
                    </a:cxn>
                    <a:cxn ang="0">
                      <a:pos x="0" y="156"/>
                    </a:cxn>
                    <a:cxn ang="0">
                      <a:pos x="3" y="145"/>
                    </a:cxn>
                    <a:cxn ang="0">
                      <a:pos x="12" y="125"/>
                    </a:cxn>
                    <a:cxn ang="0">
                      <a:pos x="35" y="79"/>
                    </a:cxn>
                    <a:cxn ang="0">
                      <a:pos x="43" y="61"/>
                    </a:cxn>
                    <a:cxn ang="0">
                      <a:pos x="53" y="43"/>
                    </a:cxn>
                    <a:cxn ang="0">
                      <a:pos x="67" y="26"/>
                    </a:cxn>
                    <a:cxn ang="0">
                      <a:pos x="80" y="19"/>
                    </a:cxn>
                    <a:cxn ang="0">
                      <a:pos x="93" y="3"/>
                    </a:cxn>
                    <a:cxn ang="0">
                      <a:pos x="99" y="0"/>
                    </a:cxn>
                  </a:cxnLst>
                  <a:rect l="0" t="0" r="r" b="b"/>
                  <a:pathLst>
                    <a:path w="137" h="331">
                      <a:moveTo>
                        <a:pt x="98" y="7"/>
                      </a:moveTo>
                      <a:lnTo>
                        <a:pt x="95" y="10"/>
                      </a:lnTo>
                      <a:lnTo>
                        <a:pt x="89" y="18"/>
                      </a:lnTo>
                      <a:lnTo>
                        <a:pt x="84" y="24"/>
                      </a:lnTo>
                      <a:lnTo>
                        <a:pt x="83" y="24"/>
                      </a:lnTo>
                      <a:lnTo>
                        <a:pt x="83" y="25"/>
                      </a:lnTo>
                      <a:lnTo>
                        <a:pt x="75" y="29"/>
                      </a:lnTo>
                      <a:lnTo>
                        <a:pt x="72" y="31"/>
                      </a:lnTo>
                      <a:lnTo>
                        <a:pt x="66" y="38"/>
                      </a:lnTo>
                      <a:lnTo>
                        <a:pt x="58" y="47"/>
                      </a:lnTo>
                      <a:lnTo>
                        <a:pt x="53" y="55"/>
                      </a:lnTo>
                      <a:lnTo>
                        <a:pt x="52" y="56"/>
                      </a:lnTo>
                      <a:lnTo>
                        <a:pt x="53" y="56"/>
                      </a:lnTo>
                      <a:lnTo>
                        <a:pt x="49" y="62"/>
                      </a:lnTo>
                      <a:lnTo>
                        <a:pt x="47" y="69"/>
                      </a:lnTo>
                      <a:lnTo>
                        <a:pt x="46" y="73"/>
                      </a:lnTo>
                      <a:lnTo>
                        <a:pt x="45" y="73"/>
                      </a:lnTo>
                      <a:lnTo>
                        <a:pt x="45" y="75"/>
                      </a:lnTo>
                      <a:lnTo>
                        <a:pt x="41" y="82"/>
                      </a:lnTo>
                      <a:lnTo>
                        <a:pt x="32" y="104"/>
                      </a:lnTo>
                      <a:lnTo>
                        <a:pt x="34" y="98"/>
                      </a:lnTo>
                      <a:lnTo>
                        <a:pt x="30" y="104"/>
                      </a:lnTo>
                      <a:lnTo>
                        <a:pt x="23" y="117"/>
                      </a:lnTo>
                      <a:lnTo>
                        <a:pt x="17" y="128"/>
                      </a:lnTo>
                      <a:lnTo>
                        <a:pt x="18" y="128"/>
                      </a:lnTo>
                      <a:lnTo>
                        <a:pt x="14" y="139"/>
                      </a:lnTo>
                      <a:lnTo>
                        <a:pt x="12" y="139"/>
                      </a:lnTo>
                      <a:lnTo>
                        <a:pt x="9" y="146"/>
                      </a:lnTo>
                      <a:lnTo>
                        <a:pt x="10" y="146"/>
                      </a:lnTo>
                      <a:lnTo>
                        <a:pt x="7" y="157"/>
                      </a:lnTo>
                      <a:lnTo>
                        <a:pt x="9" y="167"/>
                      </a:lnTo>
                      <a:lnTo>
                        <a:pt x="16" y="191"/>
                      </a:lnTo>
                      <a:lnTo>
                        <a:pt x="17" y="203"/>
                      </a:lnTo>
                      <a:lnTo>
                        <a:pt x="17" y="214"/>
                      </a:lnTo>
                      <a:lnTo>
                        <a:pt x="15" y="232"/>
                      </a:lnTo>
                      <a:lnTo>
                        <a:pt x="16" y="238"/>
                      </a:lnTo>
                      <a:lnTo>
                        <a:pt x="20" y="242"/>
                      </a:lnTo>
                      <a:lnTo>
                        <a:pt x="29" y="249"/>
                      </a:lnTo>
                      <a:lnTo>
                        <a:pt x="37" y="254"/>
                      </a:lnTo>
                      <a:lnTo>
                        <a:pt x="45" y="262"/>
                      </a:lnTo>
                      <a:lnTo>
                        <a:pt x="45" y="263"/>
                      </a:lnTo>
                      <a:lnTo>
                        <a:pt x="52" y="274"/>
                      </a:lnTo>
                      <a:lnTo>
                        <a:pt x="66" y="288"/>
                      </a:lnTo>
                      <a:lnTo>
                        <a:pt x="72" y="291"/>
                      </a:lnTo>
                      <a:lnTo>
                        <a:pt x="76" y="296"/>
                      </a:lnTo>
                      <a:lnTo>
                        <a:pt x="80" y="305"/>
                      </a:lnTo>
                      <a:lnTo>
                        <a:pt x="79" y="302"/>
                      </a:lnTo>
                      <a:lnTo>
                        <a:pt x="85" y="320"/>
                      </a:lnTo>
                      <a:lnTo>
                        <a:pt x="86" y="323"/>
                      </a:lnTo>
                      <a:lnTo>
                        <a:pt x="87" y="324"/>
                      </a:lnTo>
                      <a:lnTo>
                        <a:pt x="89" y="323"/>
                      </a:lnTo>
                      <a:lnTo>
                        <a:pt x="91" y="319"/>
                      </a:lnTo>
                      <a:lnTo>
                        <a:pt x="91" y="289"/>
                      </a:lnTo>
                      <a:lnTo>
                        <a:pt x="93" y="277"/>
                      </a:lnTo>
                      <a:lnTo>
                        <a:pt x="97" y="265"/>
                      </a:lnTo>
                      <a:lnTo>
                        <a:pt x="96" y="266"/>
                      </a:lnTo>
                      <a:lnTo>
                        <a:pt x="102" y="254"/>
                      </a:lnTo>
                      <a:lnTo>
                        <a:pt x="109" y="244"/>
                      </a:lnTo>
                      <a:lnTo>
                        <a:pt x="114" y="233"/>
                      </a:lnTo>
                      <a:lnTo>
                        <a:pt x="118" y="221"/>
                      </a:lnTo>
                      <a:lnTo>
                        <a:pt x="120" y="204"/>
                      </a:lnTo>
                      <a:lnTo>
                        <a:pt x="121" y="185"/>
                      </a:lnTo>
                      <a:lnTo>
                        <a:pt x="122" y="163"/>
                      </a:lnTo>
                      <a:lnTo>
                        <a:pt x="124" y="142"/>
                      </a:lnTo>
                      <a:lnTo>
                        <a:pt x="122" y="125"/>
                      </a:lnTo>
                      <a:lnTo>
                        <a:pt x="124" y="110"/>
                      </a:lnTo>
                      <a:lnTo>
                        <a:pt x="126" y="98"/>
                      </a:lnTo>
                      <a:lnTo>
                        <a:pt x="130" y="85"/>
                      </a:lnTo>
                      <a:lnTo>
                        <a:pt x="131" y="75"/>
                      </a:lnTo>
                      <a:lnTo>
                        <a:pt x="128" y="62"/>
                      </a:lnTo>
                      <a:lnTo>
                        <a:pt x="124" y="50"/>
                      </a:lnTo>
                      <a:lnTo>
                        <a:pt x="120" y="42"/>
                      </a:lnTo>
                      <a:lnTo>
                        <a:pt x="116" y="36"/>
                      </a:lnTo>
                      <a:lnTo>
                        <a:pt x="112" y="27"/>
                      </a:lnTo>
                      <a:lnTo>
                        <a:pt x="112" y="26"/>
                      </a:lnTo>
                      <a:lnTo>
                        <a:pt x="105" y="16"/>
                      </a:lnTo>
                      <a:lnTo>
                        <a:pt x="101" y="9"/>
                      </a:lnTo>
                      <a:lnTo>
                        <a:pt x="98" y="7"/>
                      </a:lnTo>
                      <a:close/>
                      <a:moveTo>
                        <a:pt x="99" y="0"/>
                      </a:moveTo>
                      <a:lnTo>
                        <a:pt x="101" y="1"/>
                      </a:lnTo>
                      <a:lnTo>
                        <a:pt x="105" y="4"/>
                      </a:lnTo>
                      <a:lnTo>
                        <a:pt x="105" y="6"/>
                      </a:lnTo>
                      <a:lnTo>
                        <a:pt x="110" y="13"/>
                      </a:lnTo>
                      <a:lnTo>
                        <a:pt x="116" y="24"/>
                      </a:lnTo>
                      <a:lnTo>
                        <a:pt x="121" y="32"/>
                      </a:lnTo>
                      <a:lnTo>
                        <a:pt x="119" y="27"/>
                      </a:lnTo>
                      <a:lnTo>
                        <a:pt x="125" y="39"/>
                      </a:lnTo>
                      <a:lnTo>
                        <a:pt x="130" y="48"/>
                      </a:lnTo>
                      <a:lnTo>
                        <a:pt x="135" y="60"/>
                      </a:lnTo>
                      <a:lnTo>
                        <a:pt x="133" y="60"/>
                      </a:lnTo>
                      <a:lnTo>
                        <a:pt x="135" y="61"/>
                      </a:lnTo>
                      <a:lnTo>
                        <a:pt x="137" y="73"/>
                      </a:lnTo>
                      <a:lnTo>
                        <a:pt x="136" y="85"/>
                      </a:lnTo>
                      <a:lnTo>
                        <a:pt x="135" y="87"/>
                      </a:lnTo>
                      <a:lnTo>
                        <a:pt x="136" y="87"/>
                      </a:lnTo>
                      <a:lnTo>
                        <a:pt x="132" y="99"/>
                      </a:lnTo>
                      <a:lnTo>
                        <a:pt x="130" y="111"/>
                      </a:lnTo>
                      <a:lnTo>
                        <a:pt x="128" y="125"/>
                      </a:lnTo>
                      <a:lnTo>
                        <a:pt x="130" y="142"/>
                      </a:lnTo>
                      <a:lnTo>
                        <a:pt x="128" y="163"/>
                      </a:lnTo>
                      <a:lnTo>
                        <a:pt x="127" y="185"/>
                      </a:lnTo>
                      <a:lnTo>
                        <a:pt x="126" y="204"/>
                      </a:lnTo>
                      <a:lnTo>
                        <a:pt x="125" y="205"/>
                      </a:lnTo>
                      <a:lnTo>
                        <a:pt x="126" y="205"/>
                      </a:lnTo>
                      <a:lnTo>
                        <a:pt x="124" y="222"/>
                      </a:lnTo>
                      <a:lnTo>
                        <a:pt x="120" y="236"/>
                      </a:lnTo>
                      <a:lnTo>
                        <a:pt x="115" y="246"/>
                      </a:lnTo>
                      <a:lnTo>
                        <a:pt x="114" y="248"/>
                      </a:lnTo>
                      <a:lnTo>
                        <a:pt x="107" y="257"/>
                      </a:lnTo>
                      <a:lnTo>
                        <a:pt x="102" y="266"/>
                      </a:lnTo>
                      <a:lnTo>
                        <a:pt x="103" y="266"/>
                      </a:lnTo>
                      <a:lnTo>
                        <a:pt x="99" y="278"/>
                      </a:lnTo>
                      <a:lnTo>
                        <a:pt x="97" y="290"/>
                      </a:lnTo>
                      <a:lnTo>
                        <a:pt x="97" y="320"/>
                      </a:lnTo>
                      <a:lnTo>
                        <a:pt x="96" y="321"/>
                      </a:lnTo>
                      <a:lnTo>
                        <a:pt x="93" y="326"/>
                      </a:lnTo>
                      <a:lnTo>
                        <a:pt x="92" y="328"/>
                      </a:lnTo>
                      <a:lnTo>
                        <a:pt x="92" y="329"/>
                      </a:lnTo>
                      <a:lnTo>
                        <a:pt x="87" y="331"/>
                      </a:lnTo>
                      <a:lnTo>
                        <a:pt x="86" y="331"/>
                      </a:lnTo>
                      <a:lnTo>
                        <a:pt x="85" y="330"/>
                      </a:lnTo>
                      <a:lnTo>
                        <a:pt x="81" y="328"/>
                      </a:lnTo>
                      <a:lnTo>
                        <a:pt x="80" y="328"/>
                      </a:lnTo>
                      <a:lnTo>
                        <a:pt x="80" y="326"/>
                      </a:lnTo>
                      <a:lnTo>
                        <a:pt x="79" y="321"/>
                      </a:lnTo>
                      <a:lnTo>
                        <a:pt x="74" y="307"/>
                      </a:lnTo>
                      <a:lnTo>
                        <a:pt x="70" y="298"/>
                      </a:lnTo>
                      <a:lnTo>
                        <a:pt x="68" y="296"/>
                      </a:lnTo>
                      <a:lnTo>
                        <a:pt x="62" y="292"/>
                      </a:lnTo>
                      <a:lnTo>
                        <a:pt x="56" y="286"/>
                      </a:lnTo>
                      <a:lnTo>
                        <a:pt x="55" y="286"/>
                      </a:lnTo>
                      <a:lnTo>
                        <a:pt x="47" y="278"/>
                      </a:lnTo>
                      <a:lnTo>
                        <a:pt x="40" y="267"/>
                      </a:lnTo>
                      <a:lnTo>
                        <a:pt x="41" y="267"/>
                      </a:lnTo>
                      <a:lnTo>
                        <a:pt x="33" y="259"/>
                      </a:lnTo>
                      <a:lnTo>
                        <a:pt x="26" y="254"/>
                      </a:lnTo>
                      <a:lnTo>
                        <a:pt x="16" y="246"/>
                      </a:lnTo>
                      <a:lnTo>
                        <a:pt x="10" y="240"/>
                      </a:lnTo>
                      <a:lnTo>
                        <a:pt x="9" y="233"/>
                      </a:lnTo>
                      <a:lnTo>
                        <a:pt x="7" y="232"/>
                      </a:lnTo>
                      <a:lnTo>
                        <a:pt x="9" y="232"/>
                      </a:lnTo>
                      <a:lnTo>
                        <a:pt x="11" y="213"/>
                      </a:lnTo>
                      <a:lnTo>
                        <a:pt x="11" y="203"/>
                      </a:lnTo>
                      <a:lnTo>
                        <a:pt x="10" y="192"/>
                      </a:lnTo>
                      <a:lnTo>
                        <a:pt x="3" y="168"/>
                      </a:lnTo>
                      <a:lnTo>
                        <a:pt x="1" y="157"/>
                      </a:lnTo>
                      <a:lnTo>
                        <a:pt x="0" y="156"/>
                      </a:lnTo>
                      <a:lnTo>
                        <a:pt x="1" y="156"/>
                      </a:lnTo>
                      <a:lnTo>
                        <a:pt x="4" y="145"/>
                      </a:lnTo>
                      <a:lnTo>
                        <a:pt x="3" y="145"/>
                      </a:lnTo>
                      <a:lnTo>
                        <a:pt x="4" y="144"/>
                      </a:lnTo>
                      <a:lnTo>
                        <a:pt x="7" y="136"/>
                      </a:lnTo>
                      <a:lnTo>
                        <a:pt x="12" y="125"/>
                      </a:lnTo>
                      <a:lnTo>
                        <a:pt x="18" y="115"/>
                      </a:lnTo>
                      <a:lnTo>
                        <a:pt x="26" y="101"/>
                      </a:lnTo>
                      <a:lnTo>
                        <a:pt x="35" y="79"/>
                      </a:lnTo>
                      <a:lnTo>
                        <a:pt x="40" y="71"/>
                      </a:lnTo>
                      <a:lnTo>
                        <a:pt x="41" y="67"/>
                      </a:lnTo>
                      <a:lnTo>
                        <a:pt x="43" y="61"/>
                      </a:lnTo>
                      <a:lnTo>
                        <a:pt x="43" y="60"/>
                      </a:lnTo>
                      <a:lnTo>
                        <a:pt x="49" y="53"/>
                      </a:lnTo>
                      <a:lnTo>
                        <a:pt x="53" y="43"/>
                      </a:lnTo>
                      <a:lnTo>
                        <a:pt x="61" y="35"/>
                      </a:lnTo>
                      <a:lnTo>
                        <a:pt x="67" y="27"/>
                      </a:lnTo>
                      <a:lnTo>
                        <a:pt x="67" y="26"/>
                      </a:lnTo>
                      <a:lnTo>
                        <a:pt x="68" y="26"/>
                      </a:lnTo>
                      <a:lnTo>
                        <a:pt x="73" y="23"/>
                      </a:lnTo>
                      <a:lnTo>
                        <a:pt x="80" y="19"/>
                      </a:lnTo>
                      <a:lnTo>
                        <a:pt x="84" y="14"/>
                      </a:lnTo>
                      <a:lnTo>
                        <a:pt x="90" y="7"/>
                      </a:lnTo>
                      <a:lnTo>
                        <a:pt x="93" y="3"/>
                      </a:lnTo>
                      <a:lnTo>
                        <a:pt x="95" y="1"/>
                      </a:lnTo>
                      <a:lnTo>
                        <a:pt x="97" y="2"/>
                      </a:lnTo>
                      <a:lnTo>
                        <a:pt x="99" y="0"/>
                      </a:lnTo>
                      <a:close/>
                    </a:path>
                  </a:pathLst>
                </a:custGeom>
                <a:grp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grpSp>
          <p:grpSp>
            <p:nvGrpSpPr>
              <p:cNvPr id="7" name="组合 372"/>
              <p:cNvGrpSpPr/>
              <p:nvPr/>
            </p:nvGrpSpPr>
            <p:grpSpPr>
              <a:xfrm>
                <a:off x="3905506" y="1391717"/>
                <a:ext cx="4792786" cy="4044328"/>
                <a:chOff x="3905506" y="1391717"/>
                <a:chExt cx="4792786" cy="4044328"/>
              </a:xfrm>
            </p:grpSpPr>
            <p:sp>
              <p:nvSpPr>
                <p:cNvPr id="368" name="Freeform 7"/>
                <p:cNvSpPr>
                  <a:spLocks/>
                </p:cNvSpPr>
                <p:nvPr/>
              </p:nvSpPr>
              <p:spPr bwMode="auto">
                <a:xfrm>
                  <a:off x="3905506" y="1957273"/>
                  <a:ext cx="1914468" cy="1482479"/>
                </a:xfrm>
                <a:custGeom>
                  <a:avLst/>
                  <a:gdLst>
                    <a:gd name="connsiteX0" fmla="*/ 6587 w 10000"/>
                    <a:gd name="connsiteY0" fmla="*/ 0 h 10000"/>
                    <a:gd name="connsiteX1" fmla="*/ 6669 w 10000"/>
                    <a:gd name="connsiteY1" fmla="*/ 0 h 10000"/>
                    <a:gd name="connsiteX2" fmla="*/ 6757 w 10000"/>
                    <a:gd name="connsiteY2" fmla="*/ 8 h 10000"/>
                    <a:gd name="connsiteX3" fmla="*/ 6838 w 10000"/>
                    <a:gd name="connsiteY3" fmla="*/ 8 h 10000"/>
                    <a:gd name="connsiteX4" fmla="*/ 6901 w 10000"/>
                    <a:gd name="connsiteY4" fmla="*/ 33 h 10000"/>
                    <a:gd name="connsiteX5" fmla="*/ 6926 w 10000"/>
                    <a:gd name="connsiteY5" fmla="*/ 58 h 10000"/>
                    <a:gd name="connsiteX6" fmla="*/ 6920 w 10000"/>
                    <a:gd name="connsiteY6" fmla="*/ 83 h 10000"/>
                    <a:gd name="connsiteX7" fmla="*/ 6908 w 10000"/>
                    <a:gd name="connsiteY7" fmla="*/ 140 h 10000"/>
                    <a:gd name="connsiteX8" fmla="*/ 6876 w 10000"/>
                    <a:gd name="connsiteY8" fmla="*/ 182 h 10000"/>
                    <a:gd name="connsiteX9" fmla="*/ 6864 w 10000"/>
                    <a:gd name="connsiteY9" fmla="*/ 231 h 10000"/>
                    <a:gd name="connsiteX10" fmla="*/ 6870 w 10000"/>
                    <a:gd name="connsiteY10" fmla="*/ 281 h 10000"/>
                    <a:gd name="connsiteX11" fmla="*/ 6889 w 10000"/>
                    <a:gd name="connsiteY11" fmla="*/ 322 h 10000"/>
                    <a:gd name="connsiteX12" fmla="*/ 6920 w 10000"/>
                    <a:gd name="connsiteY12" fmla="*/ 380 h 10000"/>
                    <a:gd name="connsiteX13" fmla="*/ 6939 w 10000"/>
                    <a:gd name="connsiteY13" fmla="*/ 454 h 10000"/>
                    <a:gd name="connsiteX14" fmla="*/ 6945 w 10000"/>
                    <a:gd name="connsiteY14" fmla="*/ 520 h 10000"/>
                    <a:gd name="connsiteX15" fmla="*/ 6964 w 10000"/>
                    <a:gd name="connsiteY15" fmla="*/ 561 h 10000"/>
                    <a:gd name="connsiteX16" fmla="*/ 6996 w 10000"/>
                    <a:gd name="connsiteY16" fmla="*/ 602 h 10000"/>
                    <a:gd name="connsiteX17" fmla="*/ 7046 w 10000"/>
                    <a:gd name="connsiteY17" fmla="*/ 627 h 10000"/>
                    <a:gd name="connsiteX18" fmla="*/ 7090 w 10000"/>
                    <a:gd name="connsiteY18" fmla="*/ 677 h 10000"/>
                    <a:gd name="connsiteX19" fmla="*/ 7140 w 10000"/>
                    <a:gd name="connsiteY19" fmla="*/ 759 h 10000"/>
                    <a:gd name="connsiteX20" fmla="*/ 7190 w 10000"/>
                    <a:gd name="connsiteY20" fmla="*/ 866 h 10000"/>
                    <a:gd name="connsiteX21" fmla="*/ 7216 w 10000"/>
                    <a:gd name="connsiteY21" fmla="*/ 965 h 10000"/>
                    <a:gd name="connsiteX22" fmla="*/ 7253 w 10000"/>
                    <a:gd name="connsiteY22" fmla="*/ 1040 h 10000"/>
                    <a:gd name="connsiteX23" fmla="*/ 7278 w 10000"/>
                    <a:gd name="connsiteY23" fmla="*/ 1081 h 10000"/>
                    <a:gd name="connsiteX24" fmla="*/ 7322 w 10000"/>
                    <a:gd name="connsiteY24" fmla="*/ 1089 h 10000"/>
                    <a:gd name="connsiteX25" fmla="*/ 7385 w 10000"/>
                    <a:gd name="connsiteY25" fmla="*/ 1089 h 10000"/>
                    <a:gd name="connsiteX26" fmla="*/ 7442 w 10000"/>
                    <a:gd name="connsiteY26" fmla="*/ 1081 h 10000"/>
                    <a:gd name="connsiteX27" fmla="*/ 7486 w 10000"/>
                    <a:gd name="connsiteY27" fmla="*/ 1089 h 10000"/>
                    <a:gd name="connsiteX28" fmla="*/ 7542 w 10000"/>
                    <a:gd name="connsiteY28" fmla="*/ 1147 h 10000"/>
                    <a:gd name="connsiteX29" fmla="*/ 7568 w 10000"/>
                    <a:gd name="connsiteY29" fmla="*/ 1172 h 10000"/>
                    <a:gd name="connsiteX30" fmla="*/ 7612 w 10000"/>
                    <a:gd name="connsiteY30" fmla="*/ 1172 h 10000"/>
                    <a:gd name="connsiteX31" fmla="*/ 7674 w 10000"/>
                    <a:gd name="connsiteY31" fmla="*/ 1205 h 10000"/>
                    <a:gd name="connsiteX32" fmla="*/ 7712 w 10000"/>
                    <a:gd name="connsiteY32" fmla="*/ 1262 h 10000"/>
                    <a:gd name="connsiteX33" fmla="*/ 7750 w 10000"/>
                    <a:gd name="connsiteY33" fmla="*/ 1328 h 10000"/>
                    <a:gd name="connsiteX34" fmla="*/ 7788 w 10000"/>
                    <a:gd name="connsiteY34" fmla="*/ 1411 h 10000"/>
                    <a:gd name="connsiteX35" fmla="*/ 7813 w 10000"/>
                    <a:gd name="connsiteY35" fmla="*/ 1510 h 10000"/>
                    <a:gd name="connsiteX36" fmla="*/ 7832 w 10000"/>
                    <a:gd name="connsiteY36" fmla="*/ 1658 h 10000"/>
                    <a:gd name="connsiteX37" fmla="*/ 7888 w 10000"/>
                    <a:gd name="connsiteY37" fmla="*/ 1790 h 10000"/>
                    <a:gd name="connsiteX38" fmla="*/ 7938 w 10000"/>
                    <a:gd name="connsiteY38" fmla="*/ 1898 h 10000"/>
                    <a:gd name="connsiteX39" fmla="*/ 7964 w 10000"/>
                    <a:gd name="connsiteY39" fmla="*/ 1955 h 10000"/>
                    <a:gd name="connsiteX40" fmla="*/ 7995 w 10000"/>
                    <a:gd name="connsiteY40" fmla="*/ 2021 h 10000"/>
                    <a:gd name="connsiteX41" fmla="*/ 8008 w 10000"/>
                    <a:gd name="connsiteY41" fmla="*/ 2079 h 10000"/>
                    <a:gd name="connsiteX42" fmla="*/ 8008 w 10000"/>
                    <a:gd name="connsiteY42" fmla="*/ 2153 h 10000"/>
                    <a:gd name="connsiteX43" fmla="*/ 7995 w 10000"/>
                    <a:gd name="connsiteY43" fmla="*/ 2228 h 10000"/>
                    <a:gd name="connsiteX44" fmla="*/ 7964 w 10000"/>
                    <a:gd name="connsiteY44" fmla="*/ 2318 h 10000"/>
                    <a:gd name="connsiteX45" fmla="*/ 7957 w 10000"/>
                    <a:gd name="connsiteY45" fmla="*/ 2401 h 10000"/>
                    <a:gd name="connsiteX46" fmla="*/ 7957 w 10000"/>
                    <a:gd name="connsiteY46" fmla="*/ 2500 h 10000"/>
                    <a:gd name="connsiteX47" fmla="*/ 7951 w 10000"/>
                    <a:gd name="connsiteY47" fmla="*/ 2599 h 10000"/>
                    <a:gd name="connsiteX48" fmla="*/ 7932 w 10000"/>
                    <a:gd name="connsiteY48" fmla="*/ 2673 h 10000"/>
                    <a:gd name="connsiteX49" fmla="*/ 7894 w 10000"/>
                    <a:gd name="connsiteY49" fmla="*/ 2739 h 10000"/>
                    <a:gd name="connsiteX50" fmla="*/ 7806 w 10000"/>
                    <a:gd name="connsiteY50" fmla="*/ 2838 h 10000"/>
                    <a:gd name="connsiteX51" fmla="*/ 7756 w 10000"/>
                    <a:gd name="connsiteY51" fmla="*/ 2880 h 10000"/>
                    <a:gd name="connsiteX52" fmla="*/ 7731 w 10000"/>
                    <a:gd name="connsiteY52" fmla="*/ 2937 h 10000"/>
                    <a:gd name="connsiteX53" fmla="*/ 7718 w 10000"/>
                    <a:gd name="connsiteY53" fmla="*/ 2995 h 10000"/>
                    <a:gd name="connsiteX54" fmla="*/ 7744 w 10000"/>
                    <a:gd name="connsiteY54" fmla="*/ 3053 h 10000"/>
                    <a:gd name="connsiteX55" fmla="*/ 7775 w 10000"/>
                    <a:gd name="connsiteY55" fmla="*/ 3119 h 10000"/>
                    <a:gd name="connsiteX56" fmla="*/ 7813 w 10000"/>
                    <a:gd name="connsiteY56" fmla="*/ 3168 h 10000"/>
                    <a:gd name="connsiteX57" fmla="*/ 7850 w 10000"/>
                    <a:gd name="connsiteY57" fmla="*/ 3210 h 10000"/>
                    <a:gd name="connsiteX58" fmla="*/ 7882 w 10000"/>
                    <a:gd name="connsiteY58" fmla="*/ 3243 h 10000"/>
                    <a:gd name="connsiteX59" fmla="*/ 7913 w 10000"/>
                    <a:gd name="connsiteY59" fmla="*/ 3267 h 10000"/>
                    <a:gd name="connsiteX60" fmla="*/ 7957 w 10000"/>
                    <a:gd name="connsiteY60" fmla="*/ 3276 h 10000"/>
                    <a:gd name="connsiteX61" fmla="*/ 8008 w 10000"/>
                    <a:gd name="connsiteY61" fmla="*/ 3309 h 10000"/>
                    <a:gd name="connsiteX62" fmla="*/ 8083 w 10000"/>
                    <a:gd name="connsiteY62" fmla="*/ 3333 h 10000"/>
                    <a:gd name="connsiteX63" fmla="*/ 8253 w 10000"/>
                    <a:gd name="connsiteY63" fmla="*/ 3432 h 10000"/>
                    <a:gd name="connsiteX64" fmla="*/ 8334 w 10000"/>
                    <a:gd name="connsiteY64" fmla="*/ 3465 h 10000"/>
                    <a:gd name="connsiteX65" fmla="*/ 8441 w 10000"/>
                    <a:gd name="connsiteY65" fmla="*/ 3498 h 10000"/>
                    <a:gd name="connsiteX66" fmla="*/ 8548 w 10000"/>
                    <a:gd name="connsiteY66" fmla="*/ 3507 h 10000"/>
                    <a:gd name="connsiteX67" fmla="*/ 8661 w 10000"/>
                    <a:gd name="connsiteY67" fmla="*/ 3515 h 10000"/>
                    <a:gd name="connsiteX68" fmla="*/ 8768 w 10000"/>
                    <a:gd name="connsiteY68" fmla="*/ 3523 h 10000"/>
                    <a:gd name="connsiteX69" fmla="*/ 8856 w 10000"/>
                    <a:gd name="connsiteY69" fmla="*/ 3556 h 10000"/>
                    <a:gd name="connsiteX70" fmla="*/ 8913 w 10000"/>
                    <a:gd name="connsiteY70" fmla="*/ 3597 h 10000"/>
                    <a:gd name="connsiteX71" fmla="*/ 8982 w 10000"/>
                    <a:gd name="connsiteY71" fmla="*/ 3672 h 10000"/>
                    <a:gd name="connsiteX72" fmla="*/ 9057 w 10000"/>
                    <a:gd name="connsiteY72" fmla="*/ 3754 h 10000"/>
                    <a:gd name="connsiteX73" fmla="*/ 9145 w 10000"/>
                    <a:gd name="connsiteY73" fmla="*/ 3837 h 10000"/>
                    <a:gd name="connsiteX74" fmla="*/ 9227 w 10000"/>
                    <a:gd name="connsiteY74" fmla="*/ 3944 h 10000"/>
                    <a:gd name="connsiteX75" fmla="*/ 9302 w 10000"/>
                    <a:gd name="connsiteY75" fmla="*/ 4018 h 10000"/>
                    <a:gd name="connsiteX76" fmla="*/ 9378 w 10000"/>
                    <a:gd name="connsiteY76" fmla="*/ 4051 h 10000"/>
                    <a:gd name="connsiteX77" fmla="*/ 9459 w 10000"/>
                    <a:gd name="connsiteY77" fmla="*/ 4084 h 10000"/>
                    <a:gd name="connsiteX78" fmla="*/ 9529 w 10000"/>
                    <a:gd name="connsiteY78" fmla="*/ 4101 h 10000"/>
                    <a:gd name="connsiteX79" fmla="*/ 9598 w 10000"/>
                    <a:gd name="connsiteY79" fmla="*/ 4101 h 10000"/>
                    <a:gd name="connsiteX80" fmla="*/ 9598 w 10000"/>
                    <a:gd name="connsiteY80" fmla="*/ 4134 h 10000"/>
                    <a:gd name="connsiteX81" fmla="*/ 9604 w 10000"/>
                    <a:gd name="connsiteY81" fmla="*/ 4208 h 10000"/>
                    <a:gd name="connsiteX82" fmla="*/ 9629 w 10000"/>
                    <a:gd name="connsiteY82" fmla="*/ 4315 h 10000"/>
                    <a:gd name="connsiteX83" fmla="*/ 9661 w 10000"/>
                    <a:gd name="connsiteY83" fmla="*/ 4398 h 10000"/>
                    <a:gd name="connsiteX84" fmla="*/ 9692 w 10000"/>
                    <a:gd name="connsiteY84" fmla="*/ 4505 h 10000"/>
                    <a:gd name="connsiteX85" fmla="*/ 9711 w 10000"/>
                    <a:gd name="connsiteY85" fmla="*/ 4620 h 10000"/>
                    <a:gd name="connsiteX86" fmla="*/ 9749 w 10000"/>
                    <a:gd name="connsiteY86" fmla="*/ 4744 h 10000"/>
                    <a:gd name="connsiteX87" fmla="*/ 9774 w 10000"/>
                    <a:gd name="connsiteY87" fmla="*/ 4843 h 10000"/>
                    <a:gd name="connsiteX88" fmla="*/ 9799 w 10000"/>
                    <a:gd name="connsiteY88" fmla="*/ 4901 h 10000"/>
                    <a:gd name="connsiteX89" fmla="*/ 9818 w 10000"/>
                    <a:gd name="connsiteY89" fmla="*/ 4983 h 10000"/>
                    <a:gd name="connsiteX90" fmla="*/ 9868 w 10000"/>
                    <a:gd name="connsiteY90" fmla="*/ 5050 h 10000"/>
                    <a:gd name="connsiteX91" fmla="*/ 9906 w 10000"/>
                    <a:gd name="connsiteY91" fmla="*/ 5132 h 10000"/>
                    <a:gd name="connsiteX92" fmla="*/ 9943 w 10000"/>
                    <a:gd name="connsiteY92" fmla="*/ 5206 h 10000"/>
                    <a:gd name="connsiteX93" fmla="*/ 9975 w 10000"/>
                    <a:gd name="connsiteY93" fmla="*/ 5256 h 10000"/>
                    <a:gd name="connsiteX94" fmla="*/ 9994 w 10000"/>
                    <a:gd name="connsiteY94" fmla="*/ 5297 h 10000"/>
                    <a:gd name="connsiteX95" fmla="*/ 10000 w 10000"/>
                    <a:gd name="connsiteY95" fmla="*/ 5305 h 10000"/>
                    <a:gd name="connsiteX96" fmla="*/ 9887 w 10000"/>
                    <a:gd name="connsiteY96" fmla="*/ 5536 h 10000"/>
                    <a:gd name="connsiteX97" fmla="*/ 9918 w 10000"/>
                    <a:gd name="connsiteY97" fmla="*/ 5710 h 10000"/>
                    <a:gd name="connsiteX98" fmla="*/ 9830 w 10000"/>
                    <a:gd name="connsiteY98" fmla="*/ 5842 h 10000"/>
                    <a:gd name="connsiteX99" fmla="*/ 9554 w 10000"/>
                    <a:gd name="connsiteY99" fmla="*/ 5965 h 10000"/>
                    <a:gd name="connsiteX100" fmla="*/ 9202 w 10000"/>
                    <a:gd name="connsiteY100" fmla="*/ 6106 h 10000"/>
                    <a:gd name="connsiteX101" fmla="*/ 8938 w 10000"/>
                    <a:gd name="connsiteY101" fmla="*/ 6444 h 10000"/>
                    <a:gd name="connsiteX102" fmla="*/ 8674 w 10000"/>
                    <a:gd name="connsiteY102" fmla="*/ 6650 h 10000"/>
                    <a:gd name="connsiteX103" fmla="*/ 8781 w 10000"/>
                    <a:gd name="connsiteY103" fmla="*/ 7814 h 10000"/>
                    <a:gd name="connsiteX104" fmla="*/ 8510 w 10000"/>
                    <a:gd name="connsiteY104" fmla="*/ 7748 h 10000"/>
                    <a:gd name="connsiteX105" fmla="*/ 8303 w 10000"/>
                    <a:gd name="connsiteY105" fmla="*/ 7896 h 10000"/>
                    <a:gd name="connsiteX106" fmla="*/ 7813 w 10000"/>
                    <a:gd name="connsiteY106" fmla="*/ 8061 h 10000"/>
                    <a:gd name="connsiteX107" fmla="*/ 7354 w 10000"/>
                    <a:gd name="connsiteY107" fmla="*/ 8127 h 10000"/>
                    <a:gd name="connsiteX108" fmla="*/ 7121 w 10000"/>
                    <a:gd name="connsiteY108" fmla="*/ 8309 h 10000"/>
                    <a:gd name="connsiteX109" fmla="*/ 7102 w 10000"/>
                    <a:gd name="connsiteY109" fmla="*/ 8655 h 10000"/>
                    <a:gd name="connsiteX110" fmla="*/ 7498 w 10000"/>
                    <a:gd name="connsiteY110" fmla="*/ 9068 h 10000"/>
                    <a:gd name="connsiteX111" fmla="*/ 7410 w 10000"/>
                    <a:gd name="connsiteY111" fmla="*/ 9356 h 10000"/>
                    <a:gd name="connsiteX112" fmla="*/ 7228 w 10000"/>
                    <a:gd name="connsiteY112" fmla="*/ 9439 h 10000"/>
                    <a:gd name="connsiteX113" fmla="*/ 7203 w 10000"/>
                    <a:gd name="connsiteY113" fmla="*/ 9653 h 10000"/>
                    <a:gd name="connsiteX114" fmla="*/ 7335 w 10000"/>
                    <a:gd name="connsiteY114" fmla="*/ 9810 h 10000"/>
                    <a:gd name="connsiteX115" fmla="*/ 6983 w 10000"/>
                    <a:gd name="connsiteY115" fmla="*/ 9959 h 10000"/>
                    <a:gd name="connsiteX116" fmla="*/ 6776 w 10000"/>
                    <a:gd name="connsiteY116" fmla="*/ 9810 h 10000"/>
                    <a:gd name="connsiteX117" fmla="*/ 6474 w 10000"/>
                    <a:gd name="connsiteY117" fmla="*/ 9860 h 10000"/>
                    <a:gd name="connsiteX118" fmla="*/ 6091 w 10000"/>
                    <a:gd name="connsiteY118" fmla="*/ 9530 h 10000"/>
                    <a:gd name="connsiteX119" fmla="*/ 5770 w 10000"/>
                    <a:gd name="connsiteY119" fmla="*/ 9480 h 10000"/>
                    <a:gd name="connsiteX120" fmla="*/ 5537 w 10000"/>
                    <a:gd name="connsiteY120" fmla="*/ 9604 h 10000"/>
                    <a:gd name="connsiteX121" fmla="*/ 5148 w 10000"/>
                    <a:gd name="connsiteY121" fmla="*/ 9620 h 10000"/>
                    <a:gd name="connsiteX122" fmla="*/ 4783 w 10000"/>
                    <a:gd name="connsiteY122" fmla="*/ 9934 h 10000"/>
                    <a:gd name="connsiteX123" fmla="*/ 4657 w 10000"/>
                    <a:gd name="connsiteY123" fmla="*/ 9827 h 10000"/>
                    <a:gd name="connsiteX124" fmla="*/ 4199 w 10000"/>
                    <a:gd name="connsiteY124" fmla="*/ 10000 h 10000"/>
                    <a:gd name="connsiteX125" fmla="*/ 4016 w 10000"/>
                    <a:gd name="connsiteY125" fmla="*/ 9934 h 10000"/>
                    <a:gd name="connsiteX126" fmla="*/ 3853 w 10000"/>
                    <a:gd name="connsiteY126" fmla="*/ 9769 h 10000"/>
                    <a:gd name="connsiteX127" fmla="*/ 3463 w 10000"/>
                    <a:gd name="connsiteY127" fmla="*/ 9670 h 10000"/>
                    <a:gd name="connsiteX128" fmla="*/ 3300 w 10000"/>
                    <a:gd name="connsiteY128" fmla="*/ 9629 h 10000"/>
                    <a:gd name="connsiteX129" fmla="*/ 3174 w 10000"/>
                    <a:gd name="connsiteY129" fmla="*/ 9827 h 10000"/>
                    <a:gd name="connsiteX130" fmla="*/ 2979 w 10000"/>
                    <a:gd name="connsiteY130" fmla="*/ 9860 h 10000"/>
                    <a:gd name="connsiteX131" fmla="*/ 2860 w 10000"/>
                    <a:gd name="connsiteY131" fmla="*/ 9744 h 10000"/>
                    <a:gd name="connsiteX132" fmla="*/ 2489 w 10000"/>
                    <a:gd name="connsiteY132" fmla="*/ 9579 h 10000"/>
                    <a:gd name="connsiteX133" fmla="*/ 2476 w 10000"/>
                    <a:gd name="connsiteY133" fmla="*/ 9571 h 10000"/>
                    <a:gd name="connsiteX134" fmla="*/ 2470 w 10000"/>
                    <a:gd name="connsiteY134" fmla="*/ 9546 h 10000"/>
                    <a:gd name="connsiteX135" fmla="*/ 2146 w 10000"/>
                    <a:gd name="connsiteY135" fmla="*/ 9497 h 10000"/>
                    <a:gd name="connsiteX136" fmla="*/ 2294 w 10000"/>
                    <a:gd name="connsiteY136" fmla="*/ 9381 h 10000"/>
                    <a:gd name="connsiteX137" fmla="*/ 2212 w 10000"/>
                    <a:gd name="connsiteY137" fmla="*/ 9299 h 10000"/>
                    <a:gd name="connsiteX138" fmla="*/ 2143 w 10000"/>
                    <a:gd name="connsiteY138" fmla="*/ 9208 h 10000"/>
                    <a:gd name="connsiteX139" fmla="*/ 2093 w 10000"/>
                    <a:gd name="connsiteY139" fmla="*/ 9125 h 10000"/>
                    <a:gd name="connsiteX140" fmla="*/ 2030 w 10000"/>
                    <a:gd name="connsiteY140" fmla="*/ 9076 h 10000"/>
                    <a:gd name="connsiteX141" fmla="*/ 1967 w 10000"/>
                    <a:gd name="connsiteY141" fmla="*/ 9051 h 10000"/>
                    <a:gd name="connsiteX142" fmla="*/ 1816 w 10000"/>
                    <a:gd name="connsiteY142" fmla="*/ 9051 h 10000"/>
                    <a:gd name="connsiteX143" fmla="*/ 1622 w 10000"/>
                    <a:gd name="connsiteY143" fmla="*/ 9109 h 10000"/>
                    <a:gd name="connsiteX144" fmla="*/ 1527 w 10000"/>
                    <a:gd name="connsiteY144" fmla="*/ 9125 h 10000"/>
                    <a:gd name="connsiteX145" fmla="*/ 1452 w 10000"/>
                    <a:gd name="connsiteY145" fmla="*/ 9158 h 10000"/>
                    <a:gd name="connsiteX146" fmla="*/ 1408 w 10000"/>
                    <a:gd name="connsiteY146" fmla="*/ 9167 h 10000"/>
                    <a:gd name="connsiteX147" fmla="*/ 1345 w 10000"/>
                    <a:gd name="connsiteY147" fmla="*/ 9150 h 10000"/>
                    <a:gd name="connsiteX148" fmla="*/ 1263 w 10000"/>
                    <a:gd name="connsiteY148" fmla="*/ 9125 h 10000"/>
                    <a:gd name="connsiteX149" fmla="*/ 1094 w 10000"/>
                    <a:gd name="connsiteY149" fmla="*/ 9051 h 10000"/>
                    <a:gd name="connsiteX150" fmla="*/ 1006 w 10000"/>
                    <a:gd name="connsiteY150" fmla="*/ 8985 h 10000"/>
                    <a:gd name="connsiteX151" fmla="*/ 943 w 10000"/>
                    <a:gd name="connsiteY151" fmla="*/ 8919 h 10000"/>
                    <a:gd name="connsiteX152" fmla="*/ 905 w 10000"/>
                    <a:gd name="connsiteY152" fmla="*/ 8845 h 10000"/>
                    <a:gd name="connsiteX153" fmla="*/ 867 w 10000"/>
                    <a:gd name="connsiteY153" fmla="*/ 8795 h 10000"/>
                    <a:gd name="connsiteX154" fmla="*/ 823 w 10000"/>
                    <a:gd name="connsiteY154" fmla="*/ 8771 h 10000"/>
                    <a:gd name="connsiteX155" fmla="*/ 729 w 10000"/>
                    <a:gd name="connsiteY155" fmla="*/ 8729 h 10000"/>
                    <a:gd name="connsiteX156" fmla="*/ 691 w 10000"/>
                    <a:gd name="connsiteY156" fmla="*/ 8688 h 10000"/>
                    <a:gd name="connsiteX157" fmla="*/ 654 w 10000"/>
                    <a:gd name="connsiteY157" fmla="*/ 8622 h 10000"/>
                    <a:gd name="connsiteX158" fmla="*/ 616 w 10000"/>
                    <a:gd name="connsiteY158" fmla="*/ 8531 h 10000"/>
                    <a:gd name="connsiteX159" fmla="*/ 591 w 10000"/>
                    <a:gd name="connsiteY159" fmla="*/ 8449 h 10000"/>
                    <a:gd name="connsiteX160" fmla="*/ 585 w 10000"/>
                    <a:gd name="connsiteY160" fmla="*/ 8366 h 10000"/>
                    <a:gd name="connsiteX161" fmla="*/ 597 w 10000"/>
                    <a:gd name="connsiteY161" fmla="*/ 8300 h 10000"/>
                    <a:gd name="connsiteX162" fmla="*/ 616 w 10000"/>
                    <a:gd name="connsiteY162" fmla="*/ 8218 h 10000"/>
                    <a:gd name="connsiteX163" fmla="*/ 622 w 10000"/>
                    <a:gd name="connsiteY163" fmla="*/ 8127 h 10000"/>
                    <a:gd name="connsiteX164" fmla="*/ 616 w 10000"/>
                    <a:gd name="connsiteY164" fmla="*/ 8020 h 10000"/>
                    <a:gd name="connsiteX165" fmla="*/ 591 w 10000"/>
                    <a:gd name="connsiteY165" fmla="*/ 7937 h 10000"/>
                    <a:gd name="connsiteX166" fmla="*/ 572 w 10000"/>
                    <a:gd name="connsiteY166" fmla="*/ 7888 h 10000"/>
                    <a:gd name="connsiteX167" fmla="*/ 534 w 10000"/>
                    <a:gd name="connsiteY167" fmla="*/ 7847 h 10000"/>
                    <a:gd name="connsiteX168" fmla="*/ 503 w 10000"/>
                    <a:gd name="connsiteY168" fmla="*/ 7822 h 10000"/>
                    <a:gd name="connsiteX169" fmla="*/ 471 w 10000"/>
                    <a:gd name="connsiteY169" fmla="*/ 7781 h 10000"/>
                    <a:gd name="connsiteX170" fmla="*/ 453 w 10000"/>
                    <a:gd name="connsiteY170" fmla="*/ 7748 h 10000"/>
                    <a:gd name="connsiteX171" fmla="*/ 427 w 10000"/>
                    <a:gd name="connsiteY171" fmla="*/ 7706 h 10000"/>
                    <a:gd name="connsiteX172" fmla="*/ 365 w 10000"/>
                    <a:gd name="connsiteY172" fmla="*/ 7673 h 10000"/>
                    <a:gd name="connsiteX173" fmla="*/ 295 w 10000"/>
                    <a:gd name="connsiteY173" fmla="*/ 7649 h 10000"/>
                    <a:gd name="connsiteX174" fmla="*/ 220 w 10000"/>
                    <a:gd name="connsiteY174" fmla="*/ 7624 h 10000"/>
                    <a:gd name="connsiteX175" fmla="*/ 138 w 10000"/>
                    <a:gd name="connsiteY175" fmla="*/ 7599 h 10000"/>
                    <a:gd name="connsiteX176" fmla="*/ 69 w 10000"/>
                    <a:gd name="connsiteY176" fmla="*/ 7583 h 10000"/>
                    <a:gd name="connsiteX177" fmla="*/ 19 w 10000"/>
                    <a:gd name="connsiteY177" fmla="*/ 7558 h 10000"/>
                    <a:gd name="connsiteX178" fmla="*/ 0 w 10000"/>
                    <a:gd name="connsiteY178" fmla="*/ 7541 h 10000"/>
                    <a:gd name="connsiteX179" fmla="*/ 44 w 10000"/>
                    <a:gd name="connsiteY179" fmla="*/ 7508 h 10000"/>
                    <a:gd name="connsiteX180" fmla="*/ 82 w 10000"/>
                    <a:gd name="connsiteY180" fmla="*/ 7467 h 10000"/>
                    <a:gd name="connsiteX181" fmla="*/ 138 w 10000"/>
                    <a:gd name="connsiteY181" fmla="*/ 7409 h 10000"/>
                    <a:gd name="connsiteX182" fmla="*/ 176 w 10000"/>
                    <a:gd name="connsiteY182" fmla="*/ 7360 h 10000"/>
                    <a:gd name="connsiteX183" fmla="*/ 214 w 10000"/>
                    <a:gd name="connsiteY183" fmla="*/ 7351 h 10000"/>
                    <a:gd name="connsiteX184" fmla="*/ 258 w 10000"/>
                    <a:gd name="connsiteY184" fmla="*/ 7409 h 10000"/>
                    <a:gd name="connsiteX185" fmla="*/ 283 w 10000"/>
                    <a:gd name="connsiteY185" fmla="*/ 7450 h 10000"/>
                    <a:gd name="connsiteX186" fmla="*/ 295 w 10000"/>
                    <a:gd name="connsiteY186" fmla="*/ 7483 h 10000"/>
                    <a:gd name="connsiteX187" fmla="*/ 321 w 10000"/>
                    <a:gd name="connsiteY187" fmla="*/ 7492 h 10000"/>
                    <a:gd name="connsiteX188" fmla="*/ 358 w 10000"/>
                    <a:gd name="connsiteY188" fmla="*/ 7467 h 10000"/>
                    <a:gd name="connsiteX189" fmla="*/ 377 w 10000"/>
                    <a:gd name="connsiteY189" fmla="*/ 7434 h 10000"/>
                    <a:gd name="connsiteX190" fmla="*/ 377 w 10000"/>
                    <a:gd name="connsiteY190" fmla="*/ 7376 h 10000"/>
                    <a:gd name="connsiteX191" fmla="*/ 371 w 10000"/>
                    <a:gd name="connsiteY191" fmla="*/ 7343 h 10000"/>
                    <a:gd name="connsiteX192" fmla="*/ 365 w 10000"/>
                    <a:gd name="connsiteY192" fmla="*/ 7277 h 10000"/>
                    <a:gd name="connsiteX193" fmla="*/ 365 w 10000"/>
                    <a:gd name="connsiteY193" fmla="*/ 7112 h 10000"/>
                    <a:gd name="connsiteX194" fmla="*/ 377 w 10000"/>
                    <a:gd name="connsiteY194" fmla="*/ 7013 h 10000"/>
                    <a:gd name="connsiteX195" fmla="*/ 390 w 10000"/>
                    <a:gd name="connsiteY195" fmla="*/ 6931 h 10000"/>
                    <a:gd name="connsiteX196" fmla="*/ 390 w 10000"/>
                    <a:gd name="connsiteY196" fmla="*/ 6865 h 10000"/>
                    <a:gd name="connsiteX197" fmla="*/ 402 w 10000"/>
                    <a:gd name="connsiteY197" fmla="*/ 6807 h 10000"/>
                    <a:gd name="connsiteX198" fmla="*/ 427 w 10000"/>
                    <a:gd name="connsiteY198" fmla="*/ 6749 h 10000"/>
                    <a:gd name="connsiteX199" fmla="*/ 453 w 10000"/>
                    <a:gd name="connsiteY199" fmla="*/ 6650 h 10000"/>
                    <a:gd name="connsiteX200" fmla="*/ 440 w 10000"/>
                    <a:gd name="connsiteY200" fmla="*/ 6601 h 10000"/>
                    <a:gd name="connsiteX201" fmla="*/ 390 w 10000"/>
                    <a:gd name="connsiteY201" fmla="*/ 6502 h 10000"/>
                    <a:gd name="connsiteX202" fmla="*/ 321 w 10000"/>
                    <a:gd name="connsiteY202" fmla="*/ 6419 h 10000"/>
                    <a:gd name="connsiteX203" fmla="*/ 245 w 10000"/>
                    <a:gd name="connsiteY203" fmla="*/ 6378 h 10000"/>
                    <a:gd name="connsiteX204" fmla="*/ 182 w 10000"/>
                    <a:gd name="connsiteY204" fmla="*/ 6370 h 10000"/>
                    <a:gd name="connsiteX205" fmla="*/ 145 w 10000"/>
                    <a:gd name="connsiteY205" fmla="*/ 6378 h 10000"/>
                    <a:gd name="connsiteX206" fmla="*/ 69 w 10000"/>
                    <a:gd name="connsiteY206" fmla="*/ 6378 h 10000"/>
                    <a:gd name="connsiteX207" fmla="*/ 44 w 10000"/>
                    <a:gd name="connsiteY207" fmla="*/ 6345 h 10000"/>
                    <a:gd name="connsiteX208" fmla="*/ 38 w 10000"/>
                    <a:gd name="connsiteY208" fmla="*/ 6279 h 10000"/>
                    <a:gd name="connsiteX209" fmla="*/ 38 w 10000"/>
                    <a:gd name="connsiteY209" fmla="*/ 6130 h 10000"/>
                    <a:gd name="connsiteX210" fmla="*/ 44 w 10000"/>
                    <a:gd name="connsiteY210" fmla="*/ 6073 h 10000"/>
                    <a:gd name="connsiteX211" fmla="*/ 44 w 10000"/>
                    <a:gd name="connsiteY211" fmla="*/ 6064 h 10000"/>
                    <a:gd name="connsiteX212" fmla="*/ 13 w 10000"/>
                    <a:gd name="connsiteY212" fmla="*/ 5842 h 10000"/>
                    <a:gd name="connsiteX213" fmla="*/ 101 w 10000"/>
                    <a:gd name="connsiteY213" fmla="*/ 5660 h 10000"/>
                    <a:gd name="connsiteX214" fmla="*/ 113 w 10000"/>
                    <a:gd name="connsiteY214" fmla="*/ 5652 h 10000"/>
                    <a:gd name="connsiteX215" fmla="*/ 126 w 10000"/>
                    <a:gd name="connsiteY215" fmla="*/ 5602 h 10000"/>
                    <a:gd name="connsiteX216" fmla="*/ 163 w 10000"/>
                    <a:gd name="connsiteY216" fmla="*/ 5545 h 10000"/>
                    <a:gd name="connsiteX217" fmla="*/ 195 w 10000"/>
                    <a:gd name="connsiteY217" fmla="*/ 5470 h 10000"/>
                    <a:gd name="connsiteX218" fmla="*/ 233 w 10000"/>
                    <a:gd name="connsiteY218" fmla="*/ 5396 h 10000"/>
                    <a:gd name="connsiteX219" fmla="*/ 258 w 10000"/>
                    <a:gd name="connsiteY219" fmla="*/ 5314 h 10000"/>
                    <a:gd name="connsiteX220" fmla="*/ 295 w 10000"/>
                    <a:gd name="connsiteY220" fmla="*/ 5264 h 10000"/>
                    <a:gd name="connsiteX221" fmla="*/ 333 w 10000"/>
                    <a:gd name="connsiteY221" fmla="*/ 5231 h 10000"/>
                    <a:gd name="connsiteX222" fmla="*/ 390 w 10000"/>
                    <a:gd name="connsiteY222" fmla="*/ 5231 h 10000"/>
                    <a:gd name="connsiteX223" fmla="*/ 453 w 10000"/>
                    <a:gd name="connsiteY223" fmla="*/ 5239 h 10000"/>
                    <a:gd name="connsiteX224" fmla="*/ 515 w 10000"/>
                    <a:gd name="connsiteY224" fmla="*/ 5239 h 10000"/>
                    <a:gd name="connsiteX225" fmla="*/ 572 w 10000"/>
                    <a:gd name="connsiteY225" fmla="*/ 5231 h 10000"/>
                    <a:gd name="connsiteX226" fmla="*/ 629 w 10000"/>
                    <a:gd name="connsiteY226" fmla="*/ 5215 h 10000"/>
                    <a:gd name="connsiteX227" fmla="*/ 666 w 10000"/>
                    <a:gd name="connsiteY227" fmla="*/ 5173 h 10000"/>
                    <a:gd name="connsiteX228" fmla="*/ 704 w 10000"/>
                    <a:gd name="connsiteY228" fmla="*/ 5140 h 10000"/>
                    <a:gd name="connsiteX229" fmla="*/ 735 w 10000"/>
                    <a:gd name="connsiteY229" fmla="*/ 5124 h 10000"/>
                    <a:gd name="connsiteX230" fmla="*/ 836 w 10000"/>
                    <a:gd name="connsiteY230" fmla="*/ 5124 h 10000"/>
                    <a:gd name="connsiteX231" fmla="*/ 955 w 10000"/>
                    <a:gd name="connsiteY231" fmla="*/ 5107 h 10000"/>
                    <a:gd name="connsiteX232" fmla="*/ 1012 w 10000"/>
                    <a:gd name="connsiteY232" fmla="*/ 5091 h 10000"/>
                    <a:gd name="connsiteX233" fmla="*/ 1056 w 10000"/>
                    <a:gd name="connsiteY233" fmla="*/ 5083 h 10000"/>
                    <a:gd name="connsiteX234" fmla="*/ 1062 w 10000"/>
                    <a:gd name="connsiteY234" fmla="*/ 5083 h 10000"/>
                    <a:gd name="connsiteX235" fmla="*/ 1062 w 10000"/>
                    <a:gd name="connsiteY235" fmla="*/ 5091 h 10000"/>
                    <a:gd name="connsiteX236" fmla="*/ 1050 w 10000"/>
                    <a:gd name="connsiteY236" fmla="*/ 5173 h 10000"/>
                    <a:gd name="connsiteX237" fmla="*/ 1031 w 10000"/>
                    <a:gd name="connsiteY237" fmla="*/ 5223 h 10000"/>
                    <a:gd name="connsiteX238" fmla="*/ 1031 w 10000"/>
                    <a:gd name="connsiteY238" fmla="*/ 5264 h 10000"/>
                    <a:gd name="connsiteX239" fmla="*/ 1050 w 10000"/>
                    <a:gd name="connsiteY239" fmla="*/ 5305 h 10000"/>
                    <a:gd name="connsiteX240" fmla="*/ 1062 w 10000"/>
                    <a:gd name="connsiteY240" fmla="*/ 5314 h 10000"/>
                    <a:gd name="connsiteX241" fmla="*/ 1131 w 10000"/>
                    <a:gd name="connsiteY241" fmla="*/ 5322 h 10000"/>
                    <a:gd name="connsiteX242" fmla="*/ 1207 w 10000"/>
                    <a:gd name="connsiteY242" fmla="*/ 5347 h 10000"/>
                    <a:gd name="connsiteX243" fmla="*/ 1307 w 10000"/>
                    <a:gd name="connsiteY243" fmla="*/ 5363 h 10000"/>
                    <a:gd name="connsiteX244" fmla="*/ 1383 w 10000"/>
                    <a:gd name="connsiteY244" fmla="*/ 5363 h 10000"/>
                    <a:gd name="connsiteX245" fmla="*/ 1427 w 10000"/>
                    <a:gd name="connsiteY245" fmla="*/ 5322 h 10000"/>
                    <a:gd name="connsiteX246" fmla="*/ 1483 w 10000"/>
                    <a:gd name="connsiteY246" fmla="*/ 5264 h 10000"/>
                    <a:gd name="connsiteX247" fmla="*/ 1571 w 10000"/>
                    <a:gd name="connsiteY247" fmla="*/ 5083 h 10000"/>
                    <a:gd name="connsiteX248" fmla="*/ 1628 w 10000"/>
                    <a:gd name="connsiteY248" fmla="*/ 5025 h 10000"/>
                    <a:gd name="connsiteX249" fmla="*/ 1672 w 10000"/>
                    <a:gd name="connsiteY249" fmla="*/ 4975 h 10000"/>
                    <a:gd name="connsiteX250" fmla="*/ 1728 w 10000"/>
                    <a:gd name="connsiteY250" fmla="*/ 4967 h 10000"/>
                    <a:gd name="connsiteX251" fmla="*/ 1785 w 10000"/>
                    <a:gd name="connsiteY251" fmla="*/ 4975 h 10000"/>
                    <a:gd name="connsiteX252" fmla="*/ 1873 w 10000"/>
                    <a:gd name="connsiteY252" fmla="*/ 5000 h 10000"/>
                    <a:gd name="connsiteX253" fmla="*/ 1961 w 10000"/>
                    <a:gd name="connsiteY253" fmla="*/ 5033 h 10000"/>
                    <a:gd name="connsiteX254" fmla="*/ 2024 w 10000"/>
                    <a:gd name="connsiteY254" fmla="*/ 5066 h 10000"/>
                    <a:gd name="connsiteX255" fmla="*/ 2099 w 10000"/>
                    <a:gd name="connsiteY255" fmla="*/ 5091 h 10000"/>
                    <a:gd name="connsiteX256" fmla="*/ 2143 w 10000"/>
                    <a:gd name="connsiteY256" fmla="*/ 5116 h 10000"/>
                    <a:gd name="connsiteX257" fmla="*/ 2187 w 10000"/>
                    <a:gd name="connsiteY257" fmla="*/ 5091 h 10000"/>
                    <a:gd name="connsiteX258" fmla="*/ 2244 w 10000"/>
                    <a:gd name="connsiteY258" fmla="*/ 5066 h 10000"/>
                    <a:gd name="connsiteX259" fmla="*/ 2288 w 10000"/>
                    <a:gd name="connsiteY259" fmla="*/ 5000 h 10000"/>
                    <a:gd name="connsiteX260" fmla="*/ 2357 w 10000"/>
                    <a:gd name="connsiteY260" fmla="*/ 4942 h 10000"/>
                    <a:gd name="connsiteX261" fmla="*/ 2432 w 10000"/>
                    <a:gd name="connsiteY261" fmla="*/ 4876 h 10000"/>
                    <a:gd name="connsiteX262" fmla="*/ 2514 w 10000"/>
                    <a:gd name="connsiteY262" fmla="*/ 4835 h 10000"/>
                    <a:gd name="connsiteX263" fmla="*/ 2615 w 10000"/>
                    <a:gd name="connsiteY263" fmla="*/ 4794 h 10000"/>
                    <a:gd name="connsiteX264" fmla="*/ 2747 w 10000"/>
                    <a:gd name="connsiteY264" fmla="*/ 4761 h 10000"/>
                    <a:gd name="connsiteX265" fmla="*/ 2866 w 10000"/>
                    <a:gd name="connsiteY265" fmla="*/ 4744 h 10000"/>
                    <a:gd name="connsiteX266" fmla="*/ 2979 w 10000"/>
                    <a:gd name="connsiteY266" fmla="*/ 4728 h 10000"/>
                    <a:gd name="connsiteX267" fmla="*/ 3080 w 10000"/>
                    <a:gd name="connsiteY267" fmla="*/ 4703 h 10000"/>
                    <a:gd name="connsiteX268" fmla="*/ 3149 w 10000"/>
                    <a:gd name="connsiteY268" fmla="*/ 4703 h 10000"/>
                    <a:gd name="connsiteX269" fmla="*/ 3187 w 10000"/>
                    <a:gd name="connsiteY269" fmla="*/ 4670 h 10000"/>
                    <a:gd name="connsiteX270" fmla="*/ 3218 w 10000"/>
                    <a:gd name="connsiteY270" fmla="*/ 4612 h 10000"/>
                    <a:gd name="connsiteX271" fmla="*/ 3224 w 10000"/>
                    <a:gd name="connsiteY271" fmla="*/ 4538 h 10000"/>
                    <a:gd name="connsiteX272" fmla="*/ 3231 w 10000"/>
                    <a:gd name="connsiteY272" fmla="*/ 4431 h 10000"/>
                    <a:gd name="connsiteX273" fmla="*/ 3231 w 10000"/>
                    <a:gd name="connsiteY273" fmla="*/ 4183 h 10000"/>
                    <a:gd name="connsiteX274" fmla="*/ 3256 w 10000"/>
                    <a:gd name="connsiteY274" fmla="*/ 4125 h 10000"/>
                    <a:gd name="connsiteX275" fmla="*/ 3300 w 10000"/>
                    <a:gd name="connsiteY275" fmla="*/ 4076 h 10000"/>
                    <a:gd name="connsiteX276" fmla="*/ 3356 w 10000"/>
                    <a:gd name="connsiteY276" fmla="*/ 4026 h 10000"/>
                    <a:gd name="connsiteX277" fmla="*/ 3419 w 10000"/>
                    <a:gd name="connsiteY277" fmla="*/ 3977 h 10000"/>
                    <a:gd name="connsiteX278" fmla="*/ 3476 w 10000"/>
                    <a:gd name="connsiteY278" fmla="*/ 3927 h 10000"/>
                    <a:gd name="connsiteX279" fmla="*/ 3514 w 10000"/>
                    <a:gd name="connsiteY279" fmla="*/ 3878 h 10000"/>
                    <a:gd name="connsiteX280" fmla="*/ 3545 w 10000"/>
                    <a:gd name="connsiteY280" fmla="*/ 3787 h 10000"/>
                    <a:gd name="connsiteX281" fmla="*/ 3551 w 10000"/>
                    <a:gd name="connsiteY281" fmla="*/ 3663 h 10000"/>
                    <a:gd name="connsiteX282" fmla="*/ 3539 w 10000"/>
                    <a:gd name="connsiteY282" fmla="*/ 3507 h 10000"/>
                    <a:gd name="connsiteX283" fmla="*/ 3501 w 10000"/>
                    <a:gd name="connsiteY283" fmla="*/ 3350 h 10000"/>
                    <a:gd name="connsiteX284" fmla="*/ 3476 w 10000"/>
                    <a:gd name="connsiteY284" fmla="*/ 3234 h 10000"/>
                    <a:gd name="connsiteX285" fmla="*/ 3482 w 10000"/>
                    <a:gd name="connsiteY285" fmla="*/ 3144 h 10000"/>
                    <a:gd name="connsiteX286" fmla="*/ 3501 w 10000"/>
                    <a:gd name="connsiteY286" fmla="*/ 3053 h 10000"/>
                    <a:gd name="connsiteX287" fmla="*/ 3539 w 10000"/>
                    <a:gd name="connsiteY287" fmla="*/ 2979 h 10000"/>
                    <a:gd name="connsiteX288" fmla="*/ 3614 w 10000"/>
                    <a:gd name="connsiteY288" fmla="*/ 2781 h 10000"/>
                    <a:gd name="connsiteX289" fmla="*/ 3627 w 10000"/>
                    <a:gd name="connsiteY289" fmla="*/ 2706 h 10000"/>
                    <a:gd name="connsiteX290" fmla="*/ 3614 w 10000"/>
                    <a:gd name="connsiteY290" fmla="*/ 2657 h 10000"/>
                    <a:gd name="connsiteX291" fmla="*/ 3589 w 10000"/>
                    <a:gd name="connsiteY291" fmla="*/ 2624 h 10000"/>
                    <a:gd name="connsiteX292" fmla="*/ 3551 w 10000"/>
                    <a:gd name="connsiteY292" fmla="*/ 2607 h 10000"/>
                    <a:gd name="connsiteX293" fmla="*/ 3463 w 10000"/>
                    <a:gd name="connsiteY293" fmla="*/ 2591 h 10000"/>
                    <a:gd name="connsiteX294" fmla="*/ 3419 w 10000"/>
                    <a:gd name="connsiteY294" fmla="*/ 2566 h 10000"/>
                    <a:gd name="connsiteX295" fmla="*/ 3394 w 10000"/>
                    <a:gd name="connsiteY295" fmla="*/ 2533 h 10000"/>
                    <a:gd name="connsiteX296" fmla="*/ 3375 w 10000"/>
                    <a:gd name="connsiteY296" fmla="*/ 2483 h 10000"/>
                    <a:gd name="connsiteX297" fmla="*/ 3394 w 10000"/>
                    <a:gd name="connsiteY297" fmla="*/ 2467 h 10000"/>
                    <a:gd name="connsiteX298" fmla="*/ 3432 w 10000"/>
                    <a:gd name="connsiteY298" fmla="*/ 2434 h 10000"/>
                    <a:gd name="connsiteX299" fmla="*/ 3476 w 10000"/>
                    <a:gd name="connsiteY299" fmla="*/ 2426 h 10000"/>
                    <a:gd name="connsiteX300" fmla="*/ 3545 w 10000"/>
                    <a:gd name="connsiteY300" fmla="*/ 2417 h 10000"/>
                    <a:gd name="connsiteX301" fmla="*/ 3608 w 10000"/>
                    <a:gd name="connsiteY301" fmla="*/ 2417 h 10000"/>
                    <a:gd name="connsiteX302" fmla="*/ 3683 w 10000"/>
                    <a:gd name="connsiteY302" fmla="*/ 2426 h 10000"/>
                    <a:gd name="connsiteX303" fmla="*/ 3765 w 10000"/>
                    <a:gd name="connsiteY303" fmla="*/ 2426 h 10000"/>
                    <a:gd name="connsiteX304" fmla="*/ 3853 w 10000"/>
                    <a:gd name="connsiteY304" fmla="*/ 2417 h 10000"/>
                    <a:gd name="connsiteX305" fmla="*/ 3935 w 10000"/>
                    <a:gd name="connsiteY305" fmla="*/ 2401 h 10000"/>
                    <a:gd name="connsiteX306" fmla="*/ 4016 w 10000"/>
                    <a:gd name="connsiteY306" fmla="*/ 2384 h 10000"/>
                    <a:gd name="connsiteX307" fmla="*/ 4085 w 10000"/>
                    <a:gd name="connsiteY307" fmla="*/ 2376 h 10000"/>
                    <a:gd name="connsiteX308" fmla="*/ 4142 w 10000"/>
                    <a:gd name="connsiteY308" fmla="*/ 2384 h 10000"/>
                    <a:gd name="connsiteX309" fmla="*/ 4186 w 10000"/>
                    <a:gd name="connsiteY309" fmla="*/ 2417 h 10000"/>
                    <a:gd name="connsiteX310" fmla="*/ 4230 w 10000"/>
                    <a:gd name="connsiteY310" fmla="*/ 2467 h 10000"/>
                    <a:gd name="connsiteX311" fmla="*/ 4261 w 10000"/>
                    <a:gd name="connsiteY311" fmla="*/ 2508 h 10000"/>
                    <a:gd name="connsiteX312" fmla="*/ 4299 w 10000"/>
                    <a:gd name="connsiteY312" fmla="*/ 2533 h 10000"/>
                    <a:gd name="connsiteX313" fmla="*/ 4513 w 10000"/>
                    <a:gd name="connsiteY313" fmla="*/ 2533 h 10000"/>
                    <a:gd name="connsiteX314" fmla="*/ 4557 w 10000"/>
                    <a:gd name="connsiteY314" fmla="*/ 2525 h 10000"/>
                    <a:gd name="connsiteX315" fmla="*/ 4595 w 10000"/>
                    <a:gd name="connsiteY315" fmla="*/ 2500 h 10000"/>
                    <a:gd name="connsiteX316" fmla="*/ 4601 w 10000"/>
                    <a:gd name="connsiteY316" fmla="*/ 2475 h 10000"/>
                    <a:gd name="connsiteX317" fmla="*/ 4576 w 10000"/>
                    <a:gd name="connsiteY317" fmla="*/ 2434 h 10000"/>
                    <a:gd name="connsiteX318" fmla="*/ 4538 w 10000"/>
                    <a:gd name="connsiteY318" fmla="*/ 2409 h 10000"/>
                    <a:gd name="connsiteX319" fmla="*/ 4494 w 10000"/>
                    <a:gd name="connsiteY319" fmla="*/ 2376 h 10000"/>
                    <a:gd name="connsiteX320" fmla="*/ 4463 w 10000"/>
                    <a:gd name="connsiteY320" fmla="*/ 2343 h 10000"/>
                    <a:gd name="connsiteX321" fmla="*/ 4431 w 10000"/>
                    <a:gd name="connsiteY321" fmla="*/ 2294 h 10000"/>
                    <a:gd name="connsiteX322" fmla="*/ 4431 w 10000"/>
                    <a:gd name="connsiteY322" fmla="*/ 2228 h 10000"/>
                    <a:gd name="connsiteX323" fmla="*/ 4463 w 10000"/>
                    <a:gd name="connsiteY323" fmla="*/ 2145 h 10000"/>
                    <a:gd name="connsiteX324" fmla="*/ 4513 w 10000"/>
                    <a:gd name="connsiteY324" fmla="*/ 2046 h 10000"/>
                    <a:gd name="connsiteX325" fmla="*/ 4569 w 10000"/>
                    <a:gd name="connsiteY325" fmla="*/ 1931 h 10000"/>
                    <a:gd name="connsiteX326" fmla="*/ 4626 w 10000"/>
                    <a:gd name="connsiteY326" fmla="*/ 1790 h 10000"/>
                    <a:gd name="connsiteX327" fmla="*/ 4683 w 10000"/>
                    <a:gd name="connsiteY327" fmla="*/ 1642 h 10000"/>
                    <a:gd name="connsiteX328" fmla="*/ 4739 w 10000"/>
                    <a:gd name="connsiteY328" fmla="*/ 1502 h 10000"/>
                    <a:gd name="connsiteX329" fmla="*/ 4802 w 10000"/>
                    <a:gd name="connsiteY329" fmla="*/ 1370 h 10000"/>
                    <a:gd name="connsiteX330" fmla="*/ 4846 w 10000"/>
                    <a:gd name="connsiteY330" fmla="*/ 1262 h 10000"/>
                    <a:gd name="connsiteX331" fmla="*/ 4884 w 10000"/>
                    <a:gd name="connsiteY331" fmla="*/ 1180 h 10000"/>
                    <a:gd name="connsiteX332" fmla="*/ 4915 w 10000"/>
                    <a:gd name="connsiteY332" fmla="*/ 1139 h 10000"/>
                    <a:gd name="connsiteX333" fmla="*/ 4953 w 10000"/>
                    <a:gd name="connsiteY333" fmla="*/ 1139 h 10000"/>
                    <a:gd name="connsiteX334" fmla="*/ 4997 w 10000"/>
                    <a:gd name="connsiteY334" fmla="*/ 1172 h 10000"/>
                    <a:gd name="connsiteX335" fmla="*/ 5041 w 10000"/>
                    <a:gd name="connsiteY335" fmla="*/ 1205 h 10000"/>
                    <a:gd name="connsiteX336" fmla="*/ 5097 w 10000"/>
                    <a:gd name="connsiteY336" fmla="*/ 1271 h 10000"/>
                    <a:gd name="connsiteX337" fmla="*/ 5141 w 10000"/>
                    <a:gd name="connsiteY337" fmla="*/ 1328 h 10000"/>
                    <a:gd name="connsiteX338" fmla="*/ 5179 w 10000"/>
                    <a:gd name="connsiteY338" fmla="*/ 1386 h 10000"/>
                    <a:gd name="connsiteX339" fmla="*/ 5223 w 10000"/>
                    <a:gd name="connsiteY339" fmla="*/ 1427 h 10000"/>
                    <a:gd name="connsiteX340" fmla="*/ 5349 w 10000"/>
                    <a:gd name="connsiteY340" fmla="*/ 1452 h 10000"/>
                    <a:gd name="connsiteX341" fmla="*/ 5405 w 10000"/>
                    <a:gd name="connsiteY341" fmla="*/ 1452 h 10000"/>
                    <a:gd name="connsiteX342" fmla="*/ 5468 w 10000"/>
                    <a:gd name="connsiteY342" fmla="*/ 1460 h 10000"/>
                    <a:gd name="connsiteX343" fmla="*/ 5500 w 10000"/>
                    <a:gd name="connsiteY343" fmla="*/ 1502 h 10000"/>
                    <a:gd name="connsiteX344" fmla="*/ 5537 w 10000"/>
                    <a:gd name="connsiteY344" fmla="*/ 1526 h 10000"/>
                    <a:gd name="connsiteX345" fmla="*/ 5581 w 10000"/>
                    <a:gd name="connsiteY345" fmla="*/ 1535 h 10000"/>
                    <a:gd name="connsiteX346" fmla="*/ 5638 w 10000"/>
                    <a:gd name="connsiteY346" fmla="*/ 1518 h 10000"/>
                    <a:gd name="connsiteX347" fmla="*/ 5757 w 10000"/>
                    <a:gd name="connsiteY347" fmla="*/ 1477 h 10000"/>
                    <a:gd name="connsiteX348" fmla="*/ 5820 w 10000"/>
                    <a:gd name="connsiteY348" fmla="*/ 1436 h 10000"/>
                    <a:gd name="connsiteX349" fmla="*/ 5864 w 10000"/>
                    <a:gd name="connsiteY349" fmla="*/ 1394 h 10000"/>
                    <a:gd name="connsiteX350" fmla="*/ 5896 w 10000"/>
                    <a:gd name="connsiteY350" fmla="*/ 1328 h 10000"/>
                    <a:gd name="connsiteX351" fmla="*/ 5908 w 10000"/>
                    <a:gd name="connsiteY351" fmla="*/ 1238 h 10000"/>
                    <a:gd name="connsiteX352" fmla="*/ 5915 w 10000"/>
                    <a:gd name="connsiteY352" fmla="*/ 1147 h 10000"/>
                    <a:gd name="connsiteX353" fmla="*/ 5933 w 10000"/>
                    <a:gd name="connsiteY353" fmla="*/ 1040 h 10000"/>
                    <a:gd name="connsiteX354" fmla="*/ 5940 w 10000"/>
                    <a:gd name="connsiteY354" fmla="*/ 891 h 10000"/>
                    <a:gd name="connsiteX355" fmla="*/ 5971 w 10000"/>
                    <a:gd name="connsiteY355" fmla="*/ 743 h 10000"/>
                    <a:gd name="connsiteX356" fmla="*/ 6009 w 10000"/>
                    <a:gd name="connsiteY356" fmla="*/ 611 h 10000"/>
                    <a:gd name="connsiteX357" fmla="*/ 6053 w 10000"/>
                    <a:gd name="connsiteY357" fmla="*/ 512 h 10000"/>
                    <a:gd name="connsiteX358" fmla="*/ 6091 w 10000"/>
                    <a:gd name="connsiteY358" fmla="*/ 454 h 10000"/>
                    <a:gd name="connsiteX359" fmla="*/ 6153 w 10000"/>
                    <a:gd name="connsiteY359" fmla="*/ 421 h 10000"/>
                    <a:gd name="connsiteX360" fmla="*/ 6216 w 10000"/>
                    <a:gd name="connsiteY360" fmla="*/ 413 h 10000"/>
                    <a:gd name="connsiteX361" fmla="*/ 6285 w 10000"/>
                    <a:gd name="connsiteY361" fmla="*/ 396 h 10000"/>
                    <a:gd name="connsiteX362" fmla="*/ 6342 w 10000"/>
                    <a:gd name="connsiteY362" fmla="*/ 380 h 10000"/>
                    <a:gd name="connsiteX363" fmla="*/ 6405 w 10000"/>
                    <a:gd name="connsiteY363" fmla="*/ 371 h 10000"/>
                    <a:gd name="connsiteX364" fmla="*/ 6442 w 10000"/>
                    <a:gd name="connsiteY364" fmla="*/ 330 h 10000"/>
                    <a:gd name="connsiteX365" fmla="*/ 6468 w 10000"/>
                    <a:gd name="connsiteY365" fmla="*/ 272 h 10000"/>
                    <a:gd name="connsiteX366" fmla="*/ 6480 w 10000"/>
                    <a:gd name="connsiteY366" fmla="*/ 198 h 10000"/>
                    <a:gd name="connsiteX367" fmla="*/ 6486 w 10000"/>
                    <a:gd name="connsiteY367" fmla="*/ 132 h 10000"/>
                    <a:gd name="connsiteX368" fmla="*/ 6505 w 10000"/>
                    <a:gd name="connsiteY368" fmla="*/ 58 h 10000"/>
                    <a:gd name="connsiteX369" fmla="*/ 6543 w 10000"/>
                    <a:gd name="connsiteY369" fmla="*/ 17 h 10000"/>
                    <a:gd name="connsiteX370" fmla="*/ 6587 w 10000"/>
                    <a:gd name="connsiteY370" fmla="*/ 0 h 10000"/>
                    <a:gd name="connsiteX0" fmla="*/ 6587 w 10000"/>
                    <a:gd name="connsiteY0" fmla="*/ 0 h 10000"/>
                    <a:gd name="connsiteX1" fmla="*/ 6669 w 10000"/>
                    <a:gd name="connsiteY1" fmla="*/ 0 h 10000"/>
                    <a:gd name="connsiteX2" fmla="*/ 6757 w 10000"/>
                    <a:gd name="connsiteY2" fmla="*/ 8 h 10000"/>
                    <a:gd name="connsiteX3" fmla="*/ 6838 w 10000"/>
                    <a:gd name="connsiteY3" fmla="*/ 8 h 10000"/>
                    <a:gd name="connsiteX4" fmla="*/ 6901 w 10000"/>
                    <a:gd name="connsiteY4" fmla="*/ 33 h 10000"/>
                    <a:gd name="connsiteX5" fmla="*/ 6926 w 10000"/>
                    <a:gd name="connsiteY5" fmla="*/ 58 h 10000"/>
                    <a:gd name="connsiteX6" fmla="*/ 6920 w 10000"/>
                    <a:gd name="connsiteY6" fmla="*/ 83 h 10000"/>
                    <a:gd name="connsiteX7" fmla="*/ 6908 w 10000"/>
                    <a:gd name="connsiteY7" fmla="*/ 140 h 10000"/>
                    <a:gd name="connsiteX8" fmla="*/ 6876 w 10000"/>
                    <a:gd name="connsiteY8" fmla="*/ 182 h 10000"/>
                    <a:gd name="connsiteX9" fmla="*/ 6864 w 10000"/>
                    <a:gd name="connsiteY9" fmla="*/ 231 h 10000"/>
                    <a:gd name="connsiteX10" fmla="*/ 6870 w 10000"/>
                    <a:gd name="connsiteY10" fmla="*/ 281 h 10000"/>
                    <a:gd name="connsiteX11" fmla="*/ 6889 w 10000"/>
                    <a:gd name="connsiteY11" fmla="*/ 322 h 10000"/>
                    <a:gd name="connsiteX12" fmla="*/ 6920 w 10000"/>
                    <a:gd name="connsiteY12" fmla="*/ 380 h 10000"/>
                    <a:gd name="connsiteX13" fmla="*/ 6939 w 10000"/>
                    <a:gd name="connsiteY13" fmla="*/ 454 h 10000"/>
                    <a:gd name="connsiteX14" fmla="*/ 6945 w 10000"/>
                    <a:gd name="connsiteY14" fmla="*/ 520 h 10000"/>
                    <a:gd name="connsiteX15" fmla="*/ 6964 w 10000"/>
                    <a:gd name="connsiteY15" fmla="*/ 561 h 10000"/>
                    <a:gd name="connsiteX16" fmla="*/ 6996 w 10000"/>
                    <a:gd name="connsiteY16" fmla="*/ 602 h 10000"/>
                    <a:gd name="connsiteX17" fmla="*/ 7046 w 10000"/>
                    <a:gd name="connsiteY17" fmla="*/ 627 h 10000"/>
                    <a:gd name="connsiteX18" fmla="*/ 7090 w 10000"/>
                    <a:gd name="connsiteY18" fmla="*/ 677 h 10000"/>
                    <a:gd name="connsiteX19" fmla="*/ 7140 w 10000"/>
                    <a:gd name="connsiteY19" fmla="*/ 759 h 10000"/>
                    <a:gd name="connsiteX20" fmla="*/ 7190 w 10000"/>
                    <a:gd name="connsiteY20" fmla="*/ 866 h 10000"/>
                    <a:gd name="connsiteX21" fmla="*/ 7216 w 10000"/>
                    <a:gd name="connsiteY21" fmla="*/ 965 h 10000"/>
                    <a:gd name="connsiteX22" fmla="*/ 7253 w 10000"/>
                    <a:gd name="connsiteY22" fmla="*/ 1040 h 10000"/>
                    <a:gd name="connsiteX23" fmla="*/ 7278 w 10000"/>
                    <a:gd name="connsiteY23" fmla="*/ 1081 h 10000"/>
                    <a:gd name="connsiteX24" fmla="*/ 7322 w 10000"/>
                    <a:gd name="connsiteY24" fmla="*/ 1089 h 10000"/>
                    <a:gd name="connsiteX25" fmla="*/ 7385 w 10000"/>
                    <a:gd name="connsiteY25" fmla="*/ 1089 h 10000"/>
                    <a:gd name="connsiteX26" fmla="*/ 7442 w 10000"/>
                    <a:gd name="connsiteY26" fmla="*/ 1081 h 10000"/>
                    <a:gd name="connsiteX27" fmla="*/ 7486 w 10000"/>
                    <a:gd name="connsiteY27" fmla="*/ 1089 h 10000"/>
                    <a:gd name="connsiteX28" fmla="*/ 7542 w 10000"/>
                    <a:gd name="connsiteY28" fmla="*/ 1147 h 10000"/>
                    <a:gd name="connsiteX29" fmla="*/ 7568 w 10000"/>
                    <a:gd name="connsiteY29" fmla="*/ 1172 h 10000"/>
                    <a:gd name="connsiteX30" fmla="*/ 7612 w 10000"/>
                    <a:gd name="connsiteY30" fmla="*/ 1172 h 10000"/>
                    <a:gd name="connsiteX31" fmla="*/ 7674 w 10000"/>
                    <a:gd name="connsiteY31" fmla="*/ 1205 h 10000"/>
                    <a:gd name="connsiteX32" fmla="*/ 7712 w 10000"/>
                    <a:gd name="connsiteY32" fmla="*/ 1262 h 10000"/>
                    <a:gd name="connsiteX33" fmla="*/ 7750 w 10000"/>
                    <a:gd name="connsiteY33" fmla="*/ 1328 h 10000"/>
                    <a:gd name="connsiteX34" fmla="*/ 7788 w 10000"/>
                    <a:gd name="connsiteY34" fmla="*/ 1411 h 10000"/>
                    <a:gd name="connsiteX35" fmla="*/ 7813 w 10000"/>
                    <a:gd name="connsiteY35" fmla="*/ 1510 h 10000"/>
                    <a:gd name="connsiteX36" fmla="*/ 7832 w 10000"/>
                    <a:gd name="connsiteY36" fmla="*/ 1658 h 10000"/>
                    <a:gd name="connsiteX37" fmla="*/ 7888 w 10000"/>
                    <a:gd name="connsiteY37" fmla="*/ 1790 h 10000"/>
                    <a:gd name="connsiteX38" fmla="*/ 7938 w 10000"/>
                    <a:gd name="connsiteY38" fmla="*/ 1898 h 10000"/>
                    <a:gd name="connsiteX39" fmla="*/ 7964 w 10000"/>
                    <a:gd name="connsiteY39" fmla="*/ 1955 h 10000"/>
                    <a:gd name="connsiteX40" fmla="*/ 7995 w 10000"/>
                    <a:gd name="connsiteY40" fmla="*/ 2021 h 10000"/>
                    <a:gd name="connsiteX41" fmla="*/ 8008 w 10000"/>
                    <a:gd name="connsiteY41" fmla="*/ 2079 h 10000"/>
                    <a:gd name="connsiteX42" fmla="*/ 8008 w 10000"/>
                    <a:gd name="connsiteY42" fmla="*/ 2153 h 10000"/>
                    <a:gd name="connsiteX43" fmla="*/ 7995 w 10000"/>
                    <a:gd name="connsiteY43" fmla="*/ 2228 h 10000"/>
                    <a:gd name="connsiteX44" fmla="*/ 7964 w 10000"/>
                    <a:gd name="connsiteY44" fmla="*/ 2318 h 10000"/>
                    <a:gd name="connsiteX45" fmla="*/ 7957 w 10000"/>
                    <a:gd name="connsiteY45" fmla="*/ 2401 h 10000"/>
                    <a:gd name="connsiteX46" fmla="*/ 7957 w 10000"/>
                    <a:gd name="connsiteY46" fmla="*/ 2500 h 10000"/>
                    <a:gd name="connsiteX47" fmla="*/ 7951 w 10000"/>
                    <a:gd name="connsiteY47" fmla="*/ 2599 h 10000"/>
                    <a:gd name="connsiteX48" fmla="*/ 7932 w 10000"/>
                    <a:gd name="connsiteY48" fmla="*/ 2673 h 10000"/>
                    <a:gd name="connsiteX49" fmla="*/ 7894 w 10000"/>
                    <a:gd name="connsiteY49" fmla="*/ 2739 h 10000"/>
                    <a:gd name="connsiteX50" fmla="*/ 7806 w 10000"/>
                    <a:gd name="connsiteY50" fmla="*/ 2838 h 10000"/>
                    <a:gd name="connsiteX51" fmla="*/ 7756 w 10000"/>
                    <a:gd name="connsiteY51" fmla="*/ 2880 h 10000"/>
                    <a:gd name="connsiteX52" fmla="*/ 7731 w 10000"/>
                    <a:gd name="connsiteY52" fmla="*/ 2937 h 10000"/>
                    <a:gd name="connsiteX53" fmla="*/ 7718 w 10000"/>
                    <a:gd name="connsiteY53" fmla="*/ 2995 h 10000"/>
                    <a:gd name="connsiteX54" fmla="*/ 7744 w 10000"/>
                    <a:gd name="connsiteY54" fmla="*/ 3053 h 10000"/>
                    <a:gd name="connsiteX55" fmla="*/ 7775 w 10000"/>
                    <a:gd name="connsiteY55" fmla="*/ 3119 h 10000"/>
                    <a:gd name="connsiteX56" fmla="*/ 7813 w 10000"/>
                    <a:gd name="connsiteY56" fmla="*/ 3168 h 10000"/>
                    <a:gd name="connsiteX57" fmla="*/ 7850 w 10000"/>
                    <a:gd name="connsiteY57" fmla="*/ 3210 h 10000"/>
                    <a:gd name="connsiteX58" fmla="*/ 7882 w 10000"/>
                    <a:gd name="connsiteY58" fmla="*/ 3243 h 10000"/>
                    <a:gd name="connsiteX59" fmla="*/ 7913 w 10000"/>
                    <a:gd name="connsiteY59" fmla="*/ 3267 h 10000"/>
                    <a:gd name="connsiteX60" fmla="*/ 7957 w 10000"/>
                    <a:gd name="connsiteY60" fmla="*/ 3276 h 10000"/>
                    <a:gd name="connsiteX61" fmla="*/ 8008 w 10000"/>
                    <a:gd name="connsiteY61" fmla="*/ 3309 h 10000"/>
                    <a:gd name="connsiteX62" fmla="*/ 8083 w 10000"/>
                    <a:gd name="connsiteY62" fmla="*/ 3333 h 10000"/>
                    <a:gd name="connsiteX63" fmla="*/ 8253 w 10000"/>
                    <a:gd name="connsiteY63" fmla="*/ 3432 h 10000"/>
                    <a:gd name="connsiteX64" fmla="*/ 8334 w 10000"/>
                    <a:gd name="connsiteY64" fmla="*/ 3465 h 10000"/>
                    <a:gd name="connsiteX65" fmla="*/ 8441 w 10000"/>
                    <a:gd name="connsiteY65" fmla="*/ 3498 h 10000"/>
                    <a:gd name="connsiteX66" fmla="*/ 8548 w 10000"/>
                    <a:gd name="connsiteY66" fmla="*/ 3507 h 10000"/>
                    <a:gd name="connsiteX67" fmla="*/ 8661 w 10000"/>
                    <a:gd name="connsiteY67" fmla="*/ 3515 h 10000"/>
                    <a:gd name="connsiteX68" fmla="*/ 8768 w 10000"/>
                    <a:gd name="connsiteY68" fmla="*/ 3523 h 10000"/>
                    <a:gd name="connsiteX69" fmla="*/ 8856 w 10000"/>
                    <a:gd name="connsiteY69" fmla="*/ 3556 h 10000"/>
                    <a:gd name="connsiteX70" fmla="*/ 8913 w 10000"/>
                    <a:gd name="connsiteY70" fmla="*/ 3597 h 10000"/>
                    <a:gd name="connsiteX71" fmla="*/ 8982 w 10000"/>
                    <a:gd name="connsiteY71" fmla="*/ 3672 h 10000"/>
                    <a:gd name="connsiteX72" fmla="*/ 9057 w 10000"/>
                    <a:gd name="connsiteY72" fmla="*/ 3754 h 10000"/>
                    <a:gd name="connsiteX73" fmla="*/ 9145 w 10000"/>
                    <a:gd name="connsiteY73" fmla="*/ 3837 h 10000"/>
                    <a:gd name="connsiteX74" fmla="*/ 9227 w 10000"/>
                    <a:gd name="connsiteY74" fmla="*/ 3944 h 10000"/>
                    <a:gd name="connsiteX75" fmla="*/ 9302 w 10000"/>
                    <a:gd name="connsiteY75" fmla="*/ 4018 h 10000"/>
                    <a:gd name="connsiteX76" fmla="*/ 9378 w 10000"/>
                    <a:gd name="connsiteY76" fmla="*/ 4051 h 10000"/>
                    <a:gd name="connsiteX77" fmla="*/ 9459 w 10000"/>
                    <a:gd name="connsiteY77" fmla="*/ 4084 h 10000"/>
                    <a:gd name="connsiteX78" fmla="*/ 9529 w 10000"/>
                    <a:gd name="connsiteY78" fmla="*/ 4101 h 10000"/>
                    <a:gd name="connsiteX79" fmla="*/ 9598 w 10000"/>
                    <a:gd name="connsiteY79" fmla="*/ 4101 h 10000"/>
                    <a:gd name="connsiteX80" fmla="*/ 9598 w 10000"/>
                    <a:gd name="connsiteY80" fmla="*/ 4134 h 10000"/>
                    <a:gd name="connsiteX81" fmla="*/ 9604 w 10000"/>
                    <a:gd name="connsiteY81" fmla="*/ 4208 h 10000"/>
                    <a:gd name="connsiteX82" fmla="*/ 9629 w 10000"/>
                    <a:gd name="connsiteY82" fmla="*/ 4315 h 10000"/>
                    <a:gd name="connsiteX83" fmla="*/ 9661 w 10000"/>
                    <a:gd name="connsiteY83" fmla="*/ 4398 h 10000"/>
                    <a:gd name="connsiteX84" fmla="*/ 9692 w 10000"/>
                    <a:gd name="connsiteY84" fmla="*/ 4505 h 10000"/>
                    <a:gd name="connsiteX85" fmla="*/ 9711 w 10000"/>
                    <a:gd name="connsiteY85" fmla="*/ 4620 h 10000"/>
                    <a:gd name="connsiteX86" fmla="*/ 9749 w 10000"/>
                    <a:gd name="connsiteY86" fmla="*/ 4744 h 10000"/>
                    <a:gd name="connsiteX87" fmla="*/ 9774 w 10000"/>
                    <a:gd name="connsiteY87" fmla="*/ 4843 h 10000"/>
                    <a:gd name="connsiteX88" fmla="*/ 9799 w 10000"/>
                    <a:gd name="connsiteY88" fmla="*/ 4901 h 10000"/>
                    <a:gd name="connsiteX89" fmla="*/ 9818 w 10000"/>
                    <a:gd name="connsiteY89" fmla="*/ 4983 h 10000"/>
                    <a:gd name="connsiteX90" fmla="*/ 9868 w 10000"/>
                    <a:gd name="connsiteY90" fmla="*/ 5050 h 10000"/>
                    <a:gd name="connsiteX91" fmla="*/ 9906 w 10000"/>
                    <a:gd name="connsiteY91" fmla="*/ 5132 h 10000"/>
                    <a:gd name="connsiteX92" fmla="*/ 9943 w 10000"/>
                    <a:gd name="connsiteY92" fmla="*/ 5206 h 10000"/>
                    <a:gd name="connsiteX93" fmla="*/ 9975 w 10000"/>
                    <a:gd name="connsiteY93" fmla="*/ 5256 h 10000"/>
                    <a:gd name="connsiteX94" fmla="*/ 9994 w 10000"/>
                    <a:gd name="connsiteY94" fmla="*/ 5297 h 10000"/>
                    <a:gd name="connsiteX95" fmla="*/ 10000 w 10000"/>
                    <a:gd name="connsiteY95" fmla="*/ 5305 h 10000"/>
                    <a:gd name="connsiteX96" fmla="*/ 9887 w 10000"/>
                    <a:gd name="connsiteY96" fmla="*/ 5536 h 10000"/>
                    <a:gd name="connsiteX97" fmla="*/ 9918 w 10000"/>
                    <a:gd name="connsiteY97" fmla="*/ 5710 h 10000"/>
                    <a:gd name="connsiteX98" fmla="*/ 9830 w 10000"/>
                    <a:gd name="connsiteY98" fmla="*/ 5842 h 10000"/>
                    <a:gd name="connsiteX99" fmla="*/ 9554 w 10000"/>
                    <a:gd name="connsiteY99" fmla="*/ 5965 h 10000"/>
                    <a:gd name="connsiteX100" fmla="*/ 9202 w 10000"/>
                    <a:gd name="connsiteY100" fmla="*/ 6106 h 10000"/>
                    <a:gd name="connsiteX101" fmla="*/ 8938 w 10000"/>
                    <a:gd name="connsiteY101" fmla="*/ 6444 h 10000"/>
                    <a:gd name="connsiteX102" fmla="*/ 8674 w 10000"/>
                    <a:gd name="connsiteY102" fmla="*/ 6650 h 10000"/>
                    <a:gd name="connsiteX103" fmla="*/ 8781 w 10000"/>
                    <a:gd name="connsiteY103" fmla="*/ 7814 h 10000"/>
                    <a:gd name="connsiteX104" fmla="*/ 8510 w 10000"/>
                    <a:gd name="connsiteY104" fmla="*/ 7748 h 10000"/>
                    <a:gd name="connsiteX105" fmla="*/ 8303 w 10000"/>
                    <a:gd name="connsiteY105" fmla="*/ 7896 h 10000"/>
                    <a:gd name="connsiteX106" fmla="*/ 7813 w 10000"/>
                    <a:gd name="connsiteY106" fmla="*/ 8061 h 10000"/>
                    <a:gd name="connsiteX107" fmla="*/ 7354 w 10000"/>
                    <a:gd name="connsiteY107" fmla="*/ 8127 h 10000"/>
                    <a:gd name="connsiteX108" fmla="*/ 7121 w 10000"/>
                    <a:gd name="connsiteY108" fmla="*/ 8309 h 10000"/>
                    <a:gd name="connsiteX109" fmla="*/ 7102 w 10000"/>
                    <a:gd name="connsiteY109" fmla="*/ 8655 h 10000"/>
                    <a:gd name="connsiteX110" fmla="*/ 7498 w 10000"/>
                    <a:gd name="connsiteY110" fmla="*/ 9068 h 10000"/>
                    <a:gd name="connsiteX111" fmla="*/ 7410 w 10000"/>
                    <a:gd name="connsiteY111" fmla="*/ 9356 h 10000"/>
                    <a:gd name="connsiteX112" fmla="*/ 7228 w 10000"/>
                    <a:gd name="connsiteY112" fmla="*/ 9439 h 10000"/>
                    <a:gd name="connsiteX113" fmla="*/ 7203 w 10000"/>
                    <a:gd name="connsiteY113" fmla="*/ 9653 h 10000"/>
                    <a:gd name="connsiteX114" fmla="*/ 7335 w 10000"/>
                    <a:gd name="connsiteY114" fmla="*/ 9810 h 10000"/>
                    <a:gd name="connsiteX115" fmla="*/ 6983 w 10000"/>
                    <a:gd name="connsiteY115" fmla="*/ 9959 h 10000"/>
                    <a:gd name="connsiteX116" fmla="*/ 6776 w 10000"/>
                    <a:gd name="connsiteY116" fmla="*/ 9810 h 10000"/>
                    <a:gd name="connsiteX117" fmla="*/ 6474 w 10000"/>
                    <a:gd name="connsiteY117" fmla="*/ 9860 h 10000"/>
                    <a:gd name="connsiteX118" fmla="*/ 6091 w 10000"/>
                    <a:gd name="connsiteY118" fmla="*/ 9530 h 10000"/>
                    <a:gd name="connsiteX119" fmla="*/ 5770 w 10000"/>
                    <a:gd name="connsiteY119" fmla="*/ 9480 h 10000"/>
                    <a:gd name="connsiteX120" fmla="*/ 5537 w 10000"/>
                    <a:gd name="connsiteY120" fmla="*/ 9604 h 10000"/>
                    <a:gd name="connsiteX121" fmla="*/ 5148 w 10000"/>
                    <a:gd name="connsiteY121" fmla="*/ 9620 h 10000"/>
                    <a:gd name="connsiteX122" fmla="*/ 4783 w 10000"/>
                    <a:gd name="connsiteY122" fmla="*/ 9934 h 10000"/>
                    <a:gd name="connsiteX123" fmla="*/ 4657 w 10000"/>
                    <a:gd name="connsiteY123" fmla="*/ 9827 h 10000"/>
                    <a:gd name="connsiteX124" fmla="*/ 4199 w 10000"/>
                    <a:gd name="connsiteY124" fmla="*/ 10000 h 10000"/>
                    <a:gd name="connsiteX125" fmla="*/ 4016 w 10000"/>
                    <a:gd name="connsiteY125" fmla="*/ 9934 h 10000"/>
                    <a:gd name="connsiteX126" fmla="*/ 3853 w 10000"/>
                    <a:gd name="connsiteY126" fmla="*/ 9769 h 10000"/>
                    <a:gd name="connsiteX127" fmla="*/ 3463 w 10000"/>
                    <a:gd name="connsiteY127" fmla="*/ 9670 h 10000"/>
                    <a:gd name="connsiteX128" fmla="*/ 3300 w 10000"/>
                    <a:gd name="connsiteY128" fmla="*/ 9629 h 10000"/>
                    <a:gd name="connsiteX129" fmla="*/ 3174 w 10000"/>
                    <a:gd name="connsiteY129" fmla="*/ 9827 h 10000"/>
                    <a:gd name="connsiteX130" fmla="*/ 2979 w 10000"/>
                    <a:gd name="connsiteY130" fmla="*/ 9860 h 10000"/>
                    <a:gd name="connsiteX131" fmla="*/ 2860 w 10000"/>
                    <a:gd name="connsiteY131" fmla="*/ 9744 h 10000"/>
                    <a:gd name="connsiteX132" fmla="*/ 2489 w 10000"/>
                    <a:gd name="connsiteY132" fmla="*/ 9579 h 10000"/>
                    <a:gd name="connsiteX133" fmla="*/ 2476 w 10000"/>
                    <a:gd name="connsiteY133" fmla="*/ 9571 h 10000"/>
                    <a:gd name="connsiteX134" fmla="*/ 2470 w 10000"/>
                    <a:gd name="connsiteY134" fmla="*/ 9546 h 10000"/>
                    <a:gd name="connsiteX135" fmla="*/ 2146 w 10000"/>
                    <a:gd name="connsiteY135" fmla="*/ 9497 h 10000"/>
                    <a:gd name="connsiteX136" fmla="*/ 2162 w 10000"/>
                    <a:gd name="connsiteY136" fmla="*/ 9369 h 10000"/>
                    <a:gd name="connsiteX137" fmla="*/ 2212 w 10000"/>
                    <a:gd name="connsiteY137" fmla="*/ 9299 h 10000"/>
                    <a:gd name="connsiteX138" fmla="*/ 2143 w 10000"/>
                    <a:gd name="connsiteY138" fmla="*/ 9208 h 10000"/>
                    <a:gd name="connsiteX139" fmla="*/ 2093 w 10000"/>
                    <a:gd name="connsiteY139" fmla="*/ 9125 h 10000"/>
                    <a:gd name="connsiteX140" fmla="*/ 2030 w 10000"/>
                    <a:gd name="connsiteY140" fmla="*/ 9076 h 10000"/>
                    <a:gd name="connsiteX141" fmla="*/ 1967 w 10000"/>
                    <a:gd name="connsiteY141" fmla="*/ 9051 h 10000"/>
                    <a:gd name="connsiteX142" fmla="*/ 1816 w 10000"/>
                    <a:gd name="connsiteY142" fmla="*/ 9051 h 10000"/>
                    <a:gd name="connsiteX143" fmla="*/ 1622 w 10000"/>
                    <a:gd name="connsiteY143" fmla="*/ 9109 h 10000"/>
                    <a:gd name="connsiteX144" fmla="*/ 1527 w 10000"/>
                    <a:gd name="connsiteY144" fmla="*/ 9125 h 10000"/>
                    <a:gd name="connsiteX145" fmla="*/ 1452 w 10000"/>
                    <a:gd name="connsiteY145" fmla="*/ 9158 h 10000"/>
                    <a:gd name="connsiteX146" fmla="*/ 1408 w 10000"/>
                    <a:gd name="connsiteY146" fmla="*/ 9167 h 10000"/>
                    <a:gd name="connsiteX147" fmla="*/ 1345 w 10000"/>
                    <a:gd name="connsiteY147" fmla="*/ 9150 h 10000"/>
                    <a:gd name="connsiteX148" fmla="*/ 1263 w 10000"/>
                    <a:gd name="connsiteY148" fmla="*/ 9125 h 10000"/>
                    <a:gd name="connsiteX149" fmla="*/ 1094 w 10000"/>
                    <a:gd name="connsiteY149" fmla="*/ 9051 h 10000"/>
                    <a:gd name="connsiteX150" fmla="*/ 1006 w 10000"/>
                    <a:gd name="connsiteY150" fmla="*/ 8985 h 10000"/>
                    <a:gd name="connsiteX151" fmla="*/ 943 w 10000"/>
                    <a:gd name="connsiteY151" fmla="*/ 8919 h 10000"/>
                    <a:gd name="connsiteX152" fmla="*/ 905 w 10000"/>
                    <a:gd name="connsiteY152" fmla="*/ 8845 h 10000"/>
                    <a:gd name="connsiteX153" fmla="*/ 867 w 10000"/>
                    <a:gd name="connsiteY153" fmla="*/ 8795 h 10000"/>
                    <a:gd name="connsiteX154" fmla="*/ 823 w 10000"/>
                    <a:gd name="connsiteY154" fmla="*/ 8771 h 10000"/>
                    <a:gd name="connsiteX155" fmla="*/ 729 w 10000"/>
                    <a:gd name="connsiteY155" fmla="*/ 8729 h 10000"/>
                    <a:gd name="connsiteX156" fmla="*/ 691 w 10000"/>
                    <a:gd name="connsiteY156" fmla="*/ 8688 h 10000"/>
                    <a:gd name="connsiteX157" fmla="*/ 654 w 10000"/>
                    <a:gd name="connsiteY157" fmla="*/ 8622 h 10000"/>
                    <a:gd name="connsiteX158" fmla="*/ 616 w 10000"/>
                    <a:gd name="connsiteY158" fmla="*/ 8531 h 10000"/>
                    <a:gd name="connsiteX159" fmla="*/ 591 w 10000"/>
                    <a:gd name="connsiteY159" fmla="*/ 8449 h 10000"/>
                    <a:gd name="connsiteX160" fmla="*/ 585 w 10000"/>
                    <a:gd name="connsiteY160" fmla="*/ 8366 h 10000"/>
                    <a:gd name="connsiteX161" fmla="*/ 597 w 10000"/>
                    <a:gd name="connsiteY161" fmla="*/ 8300 h 10000"/>
                    <a:gd name="connsiteX162" fmla="*/ 616 w 10000"/>
                    <a:gd name="connsiteY162" fmla="*/ 8218 h 10000"/>
                    <a:gd name="connsiteX163" fmla="*/ 622 w 10000"/>
                    <a:gd name="connsiteY163" fmla="*/ 8127 h 10000"/>
                    <a:gd name="connsiteX164" fmla="*/ 616 w 10000"/>
                    <a:gd name="connsiteY164" fmla="*/ 8020 h 10000"/>
                    <a:gd name="connsiteX165" fmla="*/ 591 w 10000"/>
                    <a:gd name="connsiteY165" fmla="*/ 7937 h 10000"/>
                    <a:gd name="connsiteX166" fmla="*/ 572 w 10000"/>
                    <a:gd name="connsiteY166" fmla="*/ 7888 h 10000"/>
                    <a:gd name="connsiteX167" fmla="*/ 534 w 10000"/>
                    <a:gd name="connsiteY167" fmla="*/ 7847 h 10000"/>
                    <a:gd name="connsiteX168" fmla="*/ 503 w 10000"/>
                    <a:gd name="connsiteY168" fmla="*/ 7822 h 10000"/>
                    <a:gd name="connsiteX169" fmla="*/ 471 w 10000"/>
                    <a:gd name="connsiteY169" fmla="*/ 7781 h 10000"/>
                    <a:gd name="connsiteX170" fmla="*/ 453 w 10000"/>
                    <a:gd name="connsiteY170" fmla="*/ 7748 h 10000"/>
                    <a:gd name="connsiteX171" fmla="*/ 427 w 10000"/>
                    <a:gd name="connsiteY171" fmla="*/ 7706 h 10000"/>
                    <a:gd name="connsiteX172" fmla="*/ 365 w 10000"/>
                    <a:gd name="connsiteY172" fmla="*/ 7673 h 10000"/>
                    <a:gd name="connsiteX173" fmla="*/ 295 w 10000"/>
                    <a:gd name="connsiteY173" fmla="*/ 7649 h 10000"/>
                    <a:gd name="connsiteX174" fmla="*/ 220 w 10000"/>
                    <a:gd name="connsiteY174" fmla="*/ 7624 h 10000"/>
                    <a:gd name="connsiteX175" fmla="*/ 138 w 10000"/>
                    <a:gd name="connsiteY175" fmla="*/ 7599 h 10000"/>
                    <a:gd name="connsiteX176" fmla="*/ 69 w 10000"/>
                    <a:gd name="connsiteY176" fmla="*/ 7583 h 10000"/>
                    <a:gd name="connsiteX177" fmla="*/ 19 w 10000"/>
                    <a:gd name="connsiteY177" fmla="*/ 7558 h 10000"/>
                    <a:gd name="connsiteX178" fmla="*/ 0 w 10000"/>
                    <a:gd name="connsiteY178" fmla="*/ 7541 h 10000"/>
                    <a:gd name="connsiteX179" fmla="*/ 44 w 10000"/>
                    <a:gd name="connsiteY179" fmla="*/ 7508 h 10000"/>
                    <a:gd name="connsiteX180" fmla="*/ 82 w 10000"/>
                    <a:gd name="connsiteY180" fmla="*/ 7467 h 10000"/>
                    <a:gd name="connsiteX181" fmla="*/ 138 w 10000"/>
                    <a:gd name="connsiteY181" fmla="*/ 7409 h 10000"/>
                    <a:gd name="connsiteX182" fmla="*/ 176 w 10000"/>
                    <a:gd name="connsiteY182" fmla="*/ 7360 h 10000"/>
                    <a:gd name="connsiteX183" fmla="*/ 214 w 10000"/>
                    <a:gd name="connsiteY183" fmla="*/ 7351 h 10000"/>
                    <a:gd name="connsiteX184" fmla="*/ 258 w 10000"/>
                    <a:gd name="connsiteY184" fmla="*/ 7409 h 10000"/>
                    <a:gd name="connsiteX185" fmla="*/ 283 w 10000"/>
                    <a:gd name="connsiteY185" fmla="*/ 7450 h 10000"/>
                    <a:gd name="connsiteX186" fmla="*/ 295 w 10000"/>
                    <a:gd name="connsiteY186" fmla="*/ 7483 h 10000"/>
                    <a:gd name="connsiteX187" fmla="*/ 321 w 10000"/>
                    <a:gd name="connsiteY187" fmla="*/ 7492 h 10000"/>
                    <a:gd name="connsiteX188" fmla="*/ 358 w 10000"/>
                    <a:gd name="connsiteY188" fmla="*/ 7467 h 10000"/>
                    <a:gd name="connsiteX189" fmla="*/ 377 w 10000"/>
                    <a:gd name="connsiteY189" fmla="*/ 7434 h 10000"/>
                    <a:gd name="connsiteX190" fmla="*/ 377 w 10000"/>
                    <a:gd name="connsiteY190" fmla="*/ 7376 h 10000"/>
                    <a:gd name="connsiteX191" fmla="*/ 371 w 10000"/>
                    <a:gd name="connsiteY191" fmla="*/ 7343 h 10000"/>
                    <a:gd name="connsiteX192" fmla="*/ 365 w 10000"/>
                    <a:gd name="connsiteY192" fmla="*/ 7277 h 10000"/>
                    <a:gd name="connsiteX193" fmla="*/ 365 w 10000"/>
                    <a:gd name="connsiteY193" fmla="*/ 7112 h 10000"/>
                    <a:gd name="connsiteX194" fmla="*/ 377 w 10000"/>
                    <a:gd name="connsiteY194" fmla="*/ 7013 h 10000"/>
                    <a:gd name="connsiteX195" fmla="*/ 390 w 10000"/>
                    <a:gd name="connsiteY195" fmla="*/ 6931 h 10000"/>
                    <a:gd name="connsiteX196" fmla="*/ 390 w 10000"/>
                    <a:gd name="connsiteY196" fmla="*/ 6865 h 10000"/>
                    <a:gd name="connsiteX197" fmla="*/ 402 w 10000"/>
                    <a:gd name="connsiteY197" fmla="*/ 6807 h 10000"/>
                    <a:gd name="connsiteX198" fmla="*/ 427 w 10000"/>
                    <a:gd name="connsiteY198" fmla="*/ 6749 h 10000"/>
                    <a:gd name="connsiteX199" fmla="*/ 453 w 10000"/>
                    <a:gd name="connsiteY199" fmla="*/ 6650 h 10000"/>
                    <a:gd name="connsiteX200" fmla="*/ 440 w 10000"/>
                    <a:gd name="connsiteY200" fmla="*/ 6601 h 10000"/>
                    <a:gd name="connsiteX201" fmla="*/ 390 w 10000"/>
                    <a:gd name="connsiteY201" fmla="*/ 6502 h 10000"/>
                    <a:gd name="connsiteX202" fmla="*/ 321 w 10000"/>
                    <a:gd name="connsiteY202" fmla="*/ 6419 h 10000"/>
                    <a:gd name="connsiteX203" fmla="*/ 245 w 10000"/>
                    <a:gd name="connsiteY203" fmla="*/ 6378 h 10000"/>
                    <a:gd name="connsiteX204" fmla="*/ 182 w 10000"/>
                    <a:gd name="connsiteY204" fmla="*/ 6370 h 10000"/>
                    <a:gd name="connsiteX205" fmla="*/ 145 w 10000"/>
                    <a:gd name="connsiteY205" fmla="*/ 6378 h 10000"/>
                    <a:gd name="connsiteX206" fmla="*/ 69 w 10000"/>
                    <a:gd name="connsiteY206" fmla="*/ 6378 h 10000"/>
                    <a:gd name="connsiteX207" fmla="*/ 44 w 10000"/>
                    <a:gd name="connsiteY207" fmla="*/ 6345 h 10000"/>
                    <a:gd name="connsiteX208" fmla="*/ 38 w 10000"/>
                    <a:gd name="connsiteY208" fmla="*/ 6279 h 10000"/>
                    <a:gd name="connsiteX209" fmla="*/ 38 w 10000"/>
                    <a:gd name="connsiteY209" fmla="*/ 6130 h 10000"/>
                    <a:gd name="connsiteX210" fmla="*/ 44 w 10000"/>
                    <a:gd name="connsiteY210" fmla="*/ 6073 h 10000"/>
                    <a:gd name="connsiteX211" fmla="*/ 44 w 10000"/>
                    <a:gd name="connsiteY211" fmla="*/ 6064 h 10000"/>
                    <a:gd name="connsiteX212" fmla="*/ 13 w 10000"/>
                    <a:gd name="connsiteY212" fmla="*/ 5842 h 10000"/>
                    <a:gd name="connsiteX213" fmla="*/ 101 w 10000"/>
                    <a:gd name="connsiteY213" fmla="*/ 5660 h 10000"/>
                    <a:gd name="connsiteX214" fmla="*/ 113 w 10000"/>
                    <a:gd name="connsiteY214" fmla="*/ 5652 h 10000"/>
                    <a:gd name="connsiteX215" fmla="*/ 126 w 10000"/>
                    <a:gd name="connsiteY215" fmla="*/ 5602 h 10000"/>
                    <a:gd name="connsiteX216" fmla="*/ 163 w 10000"/>
                    <a:gd name="connsiteY216" fmla="*/ 5545 h 10000"/>
                    <a:gd name="connsiteX217" fmla="*/ 195 w 10000"/>
                    <a:gd name="connsiteY217" fmla="*/ 5470 h 10000"/>
                    <a:gd name="connsiteX218" fmla="*/ 233 w 10000"/>
                    <a:gd name="connsiteY218" fmla="*/ 5396 h 10000"/>
                    <a:gd name="connsiteX219" fmla="*/ 258 w 10000"/>
                    <a:gd name="connsiteY219" fmla="*/ 5314 h 10000"/>
                    <a:gd name="connsiteX220" fmla="*/ 295 w 10000"/>
                    <a:gd name="connsiteY220" fmla="*/ 5264 h 10000"/>
                    <a:gd name="connsiteX221" fmla="*/ 333 w 10000"/>
                    <a:gd name="connsiteY221" fmla="*/ 5231 h 10000"/>
                    <a:gd name="connsiteX222" fmla="*/ 390 w 10000"/>
                    <a:gd name="connsiteY222" fmla="*/ 5231 h 10000"/>
                    <a:gd name="connsiteX223" fmla="*/ 453 w 10000"/>
                    <a:gd name="connsiteY223" fmla="*/ 5239 h 10000"/>
                    <a:gd name="connsiteX224" fmla="*/ 515 w 10000"/>
                    <a:gd name="connsiteY224" fmla="*/ 5239 h 10000"/>
                    <a:gd name="connsiteX225" fmla="*/ 572 w 10000"/>
                    <a:gd name="connsiteY225" fmla="*/ 5231 h 10000"/>
                    <a:gd name="connsiteX226" fmla="*/ 629 w 10000"/>
                    <a:gd name="connsiteY226" fmla="*/ 5215 h 10000"/>
                    <a:gd name="connsiteX227" fmla="*/ 666 w 10000"/>
                    <a:gd name="connsiteY227" fmla="*/ 5173 h 10000"/>
                    <a:gd name="connsiteX228" fmla="*/ 704 w 10000"/>
                    <a:gd name="connsiteY228" fmla="*/ 5140 h 10000"/>
                    <a:gd name="connsiteX229" fmla="*/ 735 w 10000"/>
                    <a:gd name="connsiteY229" fmla="*/ 5124 h 10000"/>
                    <a:gd name="connsiteX230" fmla="*/ 836 w 10000"/>
                    <a:gd name="connsiteY230" fmla="*/ 5124 h 10000"/>
                    <a:gd name="connsiteX231" fmla="*/ 955 w 10000"/>
                    <a:gd name="connsiteY231" fmla="*/ 5107 h 10000"/>
                    <a:gd name="connsiteX232" fmla="*/ 1012 w 10000"/>
                    <a:gd name="connsiteY232" fmla="*/ 5091 h 10000"/>
                    <a:gd name="connsiteX233" fmla="*/ 1056 w 10000"/>
                    <a:gd name="connsiteY233" fmla="*/ 5083 h 10000"/>
                    <a:gd name="connsiteX234" fmla="*/ 1062 w 10000"/>
                    <a:gd name="connsiteY234" fmla="*/ 5083 h 10000"/>
                    <a:gd name="connsiteX235" fmla="*/ 1062 w 10000"/>
                    <a:gd name="connsiteY235" fmla="*/ 5091 h 10000"/>
                    <a:gd name="connsiteX236" fmla="*/ 1050 w 10000"/>
                    <a:gd name="connsiteY236" fmla="*/ 5173 h 10000"/>
                    <a:gd name="connsiteX237" fmla="*/ 1031 w 10000"/>
                    <a:gd name="connsiteY237" fmla="*/ 5223 h 10000"/>
                    <a:gd name="connsiteX238" fmla="*/ 1031 w 10000"/>
                    <a:gd name="connsiteY238" fmla="*/ 5264 h 10000"/>
                    <a:gd name="connsiteX239" fmla="*/ 1050 w 10000"/>
                    <a:gd name="connsiteY239" fmla="*/ 5305 h 10000"/>
                    <a:gd name="connsiteX240" fmla="*/ 1062 w 10000"/>
                    <a:gd name="connsiteY240" fmla="*/ 5314 h 10000"/>
                    <a:gd name="connsiteX241" fmla="*/ 1131 w 10000"/>
                    <a:gd name="connsiteY241" fmla="*/ 5322 h 10000"/>
                    <a:gd name="connsiteX242" fmla="*/ 1207 w 10000"/>
                    <a:gd name="connsiteY242" fmla="*/ 5347 h 10000"/>
                    <a:gd name="connsiteX243" fmla="*/ 1307 w 10000"/>
                    <a:gd name="connsiteY243" fmla="*/ 5363 h 10000"/>
                    <a:gd name="connsiteX244" fmla="*/ 1383 w 10000"/>
                    <a:gd name="connsiteY244" fmla="*/ 5363 h 10000"/>
                    <a:gd name="connsiteX245" fmla="*/ 1427 w 10000"/>
                    <a:gd name="connsiteY245" fmla="*/ 5322 h 10000"/>
                    <a:gd name="connsiteX246" fmla="*/ 1483 w 10000"/>
                    <a:gd name="connsiteY246" fmla="*/ 5264 h 10000"/>
                    <a:gd name="connsiteX247" fmla="*/ 1571 w 10000"/>
                    <a:gd name="connsiteY247" fmla="*/ 5083 h 10000"/>
                    <a:gd name="connsiteX248" fmla="*/ 1628 w 10000"/>
                    <a:gd name="connsiteY248" fmla="*/ 5025 h 10000"/>
                    <a:gd name="connsiteX249" fmla="*/ 1672 w 10000"/>
                    <a:gd name="connsiteY249" fmla="*/ 4975 h 10000"/>
                    <a:gd name="connsiteX250" fmla="*/ 1728 w 10000"/>
                    <a:gd name="connsiteY250" fmla="*/ 4967 h 10000"/>
                    <a:gd name="connsiteX251" fmla="*/ 1785 w 10000"/>
                    <a:gd name="connsiteY251" fmla="*/ 4975 h 10000"/>
                    <a:gd name="connsiteX252" fmla="*/ 1873 w 10000"/>
                    <a:gd name="connsiteY252" fmla="*/ 5000 h 10000"/>
                    <a:gd name="connsiteX253" fmla="*/ 1961 w 10000"/>
                    <a:gd name="connsiteY253" fmla="*/ 5033 h 10000"/>
                    <a:gd name="connsiteX254" fmla="*/ 2024 w 10000"/>
                    <a:gd name="connsiteY254" fmla="*/ 5066 h 10000"/>
                    <a:gd name="connsiteX255" fmla="*/ 2099 w 10000"/>
                    <a:gd name="connsiteY255" fmla="*/ 5091 h 10000"/>
                    <a:gd name="connsiteX256" fmla="*/ 2143 w 10000"/>
                    <a:gd name="connsiteY256" fmla="*/ 5116 h 10000"/>
                    <a:gd name="connsiteX257" fmla="*/ 2187 w 10000"/>
                    <a:gd name="connsiteY257" fmla="*/ 5091 h 10000"/>
                    <a:gd name="connsiteX258" fmla="*/ 2244 w 10000"/>
                    <a:gd name="connsiteY258" fmla="*/ 5066 h 10000"/>
                    <a:gd name="connsiteX259" fmla="*/ 2288 w 10000"/>
                    <a:gd name="connsiteY259" fmla="*/ 5000 h 10000"/>
                    <a:gd name="connsiteX260" fmla="*/ 2357 w 10000"/>
                    <a:gd name="connsiteY260" fmla="*/ 4942 h 10000"/>
                    <a:gd name="connsiteX261" fmla="*/ 2432 w 10000"/>
                    <a:gd name="connsiteY261" fmla="*/ 4876 h 10000"/>
                    <a:gd name="connsiteX262" fmla="*/ 2514 w 10000"/>
                    <a:gd name="connsiteY262" fmla="*/ 4835 h 10000"/>
                    <a:gd name="connsiteX263" fmla="*/ 2615 w 10000"/>
                    <a:gd name="connsiteY263" fmla="*/ 4794 h 10000"/>
                    <a:gd name="connsiteX264" fmla="*/ 2747 w 10000"/>
                    <a:gd name="connsiteY264" fmla="*/ 4761 h 10000"/>
                    <a:gd name="connsiteX265" fmla="*/ 2866 w 10000"/>
                    <a:gd name="connsiteY265" fmla="*/ 4744 h 10000"/>
                    <a:gd name="connsiteX266" fmla="*/ 2979 w 10000"/>
                    <a:gd name="connsiteY266" fmla="*/ 4728 h 10000"/>
                    <a:gd name="connsiteX267" fmla="*/ 3080 w 10000"/>
                    <a:gd name="connsiteY267" fmla="*/ 4703 h 10000"/>
                    <a:gd name="connsiteX268" fmla="*/ 3149 w 10000"/>
                    <a:gd name="connsiteY268" fmla="*/ 4703 h 10000"/>
                    <a:gd name="connsiteX269" fmla="*/ 3187 w 10000"/>
                    <a:gd name="connsiteY269" fmla="*/ 4670 h 10000"/>
                    <a:gd name="connsiteX270" fmla="*/ 3218 w 10000"/>
                    <a:gd name="connsiteY270" fmla="*/ 4612 h 10000"/>
                    <a:gd name="connsiteX271" fmla="*/ 3224 w 10000"/>
                    <a:gd name="connsiteY271" fmla="*/ 4538 h 10000"/>
                    <a:gd name="connsiteX272" fmla="*/ 3231 w 10000"/>
                    <a:gd name="connsiteY272" fmla="*/ 4431 h 10000"/>
                    <a:gd name="connsiteX273" fmla="*/ 3231 w 10000"/>
                    <a:gd name="connsiteY273" fmla="*/ 4183 h 10000"/>
                    <a:gd name="connsiteX274" fmla="*/ 3256 w 10000"/>
                    <a:gd name="connsiteY274" fmla="*/ 4125 h 10000"/>
                    <a:gd name="connsiteX275" fmla="*/ 3300 w 10000"/>
                    <a:gd name="connsiteY275" fmla="*/ 4076 h 10000"/>
                    <a:gd name="connsiteX276" fmla="*/ 3356 w 10000"/>
                    <a:gd name="connsiteY276" fmla="*/ 4026 h 10000"/>
                    <a:gd name="connsiteX277" fmla="*/ 3419 w 10000"/>
                    <a:gd name="connsiteY277" fmla="*/ 3977 h 10000"/>
                    <a:gd name="connsiteX278" fmla="*/ 3476 w 10000"/>
                    <a:gd name="connsiteY278" fmla="*/ 3927 h 10000"/>
                    <a:gd name="connsiteX279" fmla="*/ 3514 w 10000"/>
                    <a:gd name="connsiteY279" fmla="*/ 3878 h 10000"/>
                    <a:gd name="connsiteX280" fmla="*/ 3545 w 10000"/>
                    <a:gd name="connsiteY280" fmla="*/ 3787 h 10000"/>
                    <a:gd name="connsiteX281" fmla="*/ 3551 w 10000"/>
                    <a:gd name="connsiteY281" fmla="*/ 3663 h 10000"/>
                    <a:gd name="connsiteX282" fmla="*/ 3539 w 10000"/>
                    <a:gd name="connsiteY282" fmla="*/ 3507 h 10000"/>
                    <a:gd name="connsiteX283" fmla="*/ 3501 w 10000"/>
                    <a:gd name="connsiteY283" fmla="*/ 3350 h 10000"/>
                    <a:gd name="connsiteX284" fmla="*/ 3476 w 10000"/>
                    <a:gd name="connsiteY284" fmla="*/ 3234 h 10000"/>
                    <a:gd name="connsiteX285" fmla="*/ 3482 w 10000"/>
                    <a:gd name="connsiteY285" fmla="*/ 3144 h 10000"/>
                    <a:gd name="connsiteX286" fmla="*/ 3501 w 10000"/>
                    <a:gd name="connsiteY286" fmla="*/ 3053 h 10000"/>
                    <a:gd name="connsiteX287" fmla="*/ 3539 w 10000"/>
                    <a:gd name="connsiteY287" fmla="*/ 2979 h 10000"/>
                    <a:gd name="connsiteX288" fmla="*/ 3614 w 10000"/>
                    <a:gd name="connsiteY288" fmla="*/ 2781 h 10000"/>
                    <a:gd name="connsiteX289" fmla="*/ 3627 w 10000"/>
                    <a:gd name="connsiteY289" fmla="*/ 2706 h 10000"/>
                    <a:gd name="connsiteX290" fmla="*/ 3614 w 10000"/>
                    <a:gd name="connsiteY290" fmla="*/ 2657 h 10000"/>
                    <a:gd name="connsiteX291" fmla="*/ 3589 w 10000"/>
                    <a:gd name="connsiteY291" fmla="*/ 2624 h 10000"/>
                    <a:gd name="connsiteX292" fmla="*/ 3551 w 10000"/>
                    <a:gd name="connsiteY292" fmla="*/ 2607 h 10000"/>
                    <a:gd name="connsiteX293" fmla="*/ 3463 w 10000"/>
                    <a:gd name="connsiteY293" fmla="*/ 2591 h 10000"/>
                    <a:gd name="connsiteX294" fmla="*/ 3419 w 10000"/>
                    <a:gd name="connsiteY294" fmla="*/ 2566 h 10000"/>
                    <a:gd name="connsiteX295" fmla="*/ 3394 w 10000"/>
                    <a:gd name="connsiteY295" fmla="*/ 2533 h 10000"/>
                    <a:gd name="connsiteX296" fmla="*/ 3375 w 10000"/>
                    <a:gd name="connsiteY296" fmla="*/ 2483 h 10000"/>
                    <a:gd name="connsiteX297" fmla="*/ 3394 w 10000"/>
                    <a:gd name="connsiteY297" fmla="*/ 2467 h 10000"/>
                    <a:gd name="connsiteX298" fmla="*/ 3432 w 10000"/>
                    <a:gd name="connsiteY298" fmla="*/ 2434 h 10000"/>
                    <a:gd name="connsiteX299" fmla="*/ 3476 w 10000"/>
                    <a:gd name="connsiteY299" fmla="*/ 2426 h 10000"/>
                    <a:gd name="connsiteX300" fmla="*/ 3545 w 10000"/>
                    <a:gd name="connsiteY300" fmla="*/ 2417 h 10000"/>
                    <a:gd name="connsiteX301" fmla="*/ 3608 w 10000"/>
                    <a:gd name="connsiteY301" fmla="*/ 2417 h 10000"/>
                    <a:gd name="connsiteX302" fmla="*/ 3683 w 10000"/>
                    <a:gd name="connsiteY302" fmla="*/ 2426 h 10000"/>
                    <a:gd name="connsiteX303" fmla="*/ 3765 w 10000"/>
                    <a:gd name="connsiteY303" fmla="*/ 2426 h 10000"/>
                    <a:gd name="connsiteX304" fmla="*/ 3853 w 10000"/>
                    <a:gd name="connsiteY304" fmla="*/ 2417 h 10000"/>
                    <a:gd name="connsiteX305" fmla="*/ 3935 w 10000"/>
                    <a:gd name="connsiteY305" fmla="*/ 2401 h 10000"/>
                    <a:gd name="connsiteX306" fmla="*/ 4016 w 10000"/>
                    <a:gd name="connsiteY306" fmla="*/ 2384 h 10000"/>
                    <a:gd name="connsiteX307" fmla="*/ 4085 w 10000"/>
                    <a:gd name="connsiteY307" fmla="*/ 2376 h 10000"/>
                    <a:gd name="connsiteX308" fmla="*/ 4142 w 10000"/>
                    <a:gd name="connsiteY308" fmla="*/ 2384 h 10000"/>
                    <a:gd name="connsiteX309" fmla="*/ 4186 w 10000"/>
                    <a:gd name="connsiteY309" fmla="*/ 2417 h 10000"/>
                    <a:gd name="connsiteX310" fmla="*/ 4230 w 10000"/>
                    <a:gd name="connsiteY310" fmla="*/ 2467 h 10000"/>
                    <a:gd name="connsiteX311" fmla="*/ 4261 w 10000"/>
                    <a:gd name="connsiteY311" fmla="*/ 2508 h 10000"/>
                    <a:gd name="connsiteX312" fmla="*/ 4299 w 10000"/>
                    <a:gd name="connsiteY312" fmla="*/ 2533 h 10000"/>
                    <a:gd name="connsiteX313" fmla="*/ 4513 w 10000"/>
                    <a:gd name="connsiteY313" fmla="*/ 2533 h 10000"/>
                    <a:gd name="connsiteX314" fmla="*/ 4557 w 10000"/>
                    <a:gd name="connsiteY314" fmla="*/ 2525 h 10000"/>
                    <a:gd name="connsiteX315" fmla="*/ 4595 w 10000"/>
                    <a:gd name="connsiteY315" fmla="*/ 2500 h 10000"/>
                    <a:gd name="connsiteX316" fmla="*/ 4601 w 10000"/>
                    <a:gd name="connsiteY316" fmla="*/ 2475 h 10000"/>
                    <a:gd name="connsiteX317" fmla="*/ 4576 w 10000"/>
                    <a:gd name="connsiteY317" fmla="*/ 2434 h 10000"/>
                    <a:gd name="connsiteX318" fmla="*/ 4538 w 10000"/>
                    <a:gd name="connsiteY318" fmla="*/ 2409 h 10000"/>
                    <a:gd name="connsiteX319" fmla="*/ 4494 w 10000"/>
                    <a:gd name="connsiteY319" fmla="*/ 2376 h 10000"/>
                    <a:gd name="connsiteX320" fmla="*/ 4463 w 10000"/>
                    <a:gd name="connsiteY320" fmla="*/ 2343 h 10000"/>
                    <a:gd name="connsiteX321" fmla="*/ 4431 w 10000"/>
                    <a:gd name="connsiteY321" fmla="*/ 2294 h 10000"/>
                    <a:gd name="connsiteX322" fmla="*/ 4431 w 10000"/>
                    <a:gd name="connsiteY322" fmla="*/ 2228 h 10000"/>
                    <a:gd name="connsiteX323" fmla="*/ 4463 w 10000"/>
                    <a:gd name="connsiteY323" fmla="*/ 2145 h 10000"/>
                    <a:gd name="connsiteX324" fmla="*/ 4513 w 10000"/>
                    <a:gd name="connsiteY324" fmla="*/ 2046 h 10000"/>
                    <a:gd name="connsiteX325" fmla="*/ 4569 w 10000"/>
                    <a:gd name="connsiteY325" fmla="*/ 1931 h 10000"/>
                    <a:gd name="connsiteX326" fmla="*/ 4626 w 10000"/>
                    <a:gd name="connsiteY326" fmla="*/ 1790 h 10000"/>
                    <a:gd name="connsiteX327" fmla="*/ 4683 w 10000"/>
                    <a:gd name="connsiteY327" fmla="*/ 1642 h 10000"/>
                    <a:gd name="connsiteX328" fmla="*/ 4739 w 10000"/>
                    <a:gd name="connsiteY328" fmla="*/ 1502 h 10000"/>
                    <a:gd name="connsiteX329" fmla="*/ 4802 w 10000"/>
                    <a:gd name="connsiteY329" fmla="*/ 1370 h 10000"/>
                    <a:gd name="connsiteX330" fmla="*/ 4846 w 10000"/>
                    <a:gd name="connsiteY330" fmla="*/ 1262 h 10000"/>
                    <a:gd name="connsiteX331" fmla="*/ 4884 w 10000"/>
                    <a:gd name="connsiteY331" fmla="*/ 1180 h 10000"/>
                    <a:gd name="connsiteX332" fmla="*/ 4915 w 10000"/>
                    <a:gd name="connsiteY332" fmla="*/ 1139 h 10000"/>
                    <a:gd name="connsiteX333" fmla="*/ 4953 w 10000"/>
                    <a:gd name="connsiteY333" fmla="*/ 1139 h 10000"/>
                    <a:gd name="connsiteX334" fmla="*/ 4997 w 10000"/>
                    <a:gd name="connsiteY334" fmla="*/ 1172 h 10000"/>
                    <a:gd name="connsiteX335" fmla="*/ 5041 w 10000"/>
                    <a:gd name="connsiteY335" fmla="*/ 1205 h 10000"/>
                    <a:gd name="connsiteX336" fmla="*/ 5097 w 10000"/>
                    <a:gd name="connsiteY336" fmla="*/ 1271 h 10000"/>
                    <a:gd name="connsiteX337" fmla="*/ 5141 w 10000"/>
                    <a:gd name="connsiteY337" fmla="*/ 1328 h 10000"/>
                    <a:gd name="connsiteX338" fmla="*/ 5179 w 10000"/>
                    <a:gd name="connsiteY338" fmla="*/ 1386 h 10000"/>
                    <a:gd name="connsiteX339" fmla="*/ 5223 w 10000"/>
                    <a:gd name="connsiteY339" fmla="*/ 1427 h 10000"/>
                    <a:gd name="connsiteX340" fmla="*/ 5349 w 10000"/>
                    <a:gd name="connsiteY340" fmla="*/ 1452 h 10000"/>
                    <a:gd name="connsiteX341" fmla="*/ 5405 w 10000"/>
                    <a:gd name="connsiteY341" fmla="*/ 1452 h 10000"/>
                    <a:gd name="connsiteX342" fmla="*/ 5468 w 10000"/>
                    <a:gd name="connsiteY342" fmla="*/ 1460 h 10000"/>
                    <a:gd name="connsiteX343" fmla="*/ 5500 w 10000"/>
                    <a:gd name="connsiteY343" fmla="*/ 1502 h 10000"/>
                    <a:gd name="connsiteX344" fmla="*/ 5537 w 10000"/>
                    <a:gd name="connsiteY344" fmla="*/ 1526 h 10000"/>
                    <a:gd name="connsiteX345" fmla="*/ 5581 w 10000"/>
                    <a:gd name="connsiteY345" fmla="*/ 1535 h 10000"/>
                    <a:gd name="connsiteX346" fmla="*/ 5638 w 10000"/>
                    <a:gd name="connsiteY346" fmla="*/ 1518 h 10000"/>
                    <a:gd name="connsiteX347" fmla="*/ 5757 w 10000"/>
                    <a:gd name="connsiteY347" fmla="*/ 1477 h 10000"/>
                    <a:gd name="connsiteX348" fmla="*/ 5820 w 10000"/>
                    <a:gd name="connsiteY348" fmla="*/ 1436 h 10000"/>
                    <a:gd name="connsiteX349" fmla="*/ 5864 w 10000"/>
                    <a:gd name="connsiteY349" fmla="*/ 1394 h 10000"/>
                    <a:gd name="connsiteX350" fmla="*/ 5896 w 10000"/>
                    <a:gd name="connsiteY350" fmla="*/ 1328 h 10000"/>
                    <a:gd name="connsiteX351" fmla="*/ 5908 w 10000"/>
                    <a:gd name="connsiteY351" fmla="*/ 1238 h 10000"/>
                    <a:gd name="connsiteX352" fmla="*/ 5915 w 10000"/>
                    <a:gd name="connsiteY352" fmla="*/ 1147 h 10000"/>
                    <a:gd name="connsiteX353" fmla="*/ 5933 w 10000"/>
                    <a:gd name="connsiteY353" fmla="*/ 1040 h 10000"/>
                    <a:gd name="connsiteX354" fmla="*/ 5940 w 10000"/>
                    <a:gd name="connsiteY354" fmla="*/ 891 h 10000"/>
                    <a:gd name="connsiteX355" fmla="*/ 5971 w 10000"/>
                    <a:gd name="connsiteY355" fmla="*/ 743 h 10000"/>
                    <a:gd name="connsiteX356" fmla="*/ 6009 w 10000"/>
                    <a:gd name="connsiteY356" fmla="*/ 611 h 10000"/>
                    <a:gd name="connsiteX357" fmla="*/ 6053 w 10000"/>
                    <a:gd name="connsiteY357" fmla="*/ 512 h 10000"/>
                    <a:gd name="connsiteX358" fmla="*/ 6091 w 10000"/>
                    <a:gd name="connsiteY358" fmla="*/ 454 h 10000"/>
                    <a:gd name="connsiteX359" fmla="*/ 6153 w 10000"/>
                    <a:gd name="connsiteY359" fmla="*/ 421 h 10000"/>
                    <a:gd name="connsiteX360" fmla="*/ 6216 w 10000"/>
                    <a:gd name="connsiteY360" fmla="*/ 413 h 10000"/>
                    <a:gd name="connsiteX361" fmla="*/ 6285 w 10000"/>
                    <a:gd name="connsiteY361" fmla="*/ 396 h 10000"/>
                    <a:gd name="connsiteX362" fmla="*/ 6342 w 10000"/>
                    <a:gd name="connsiteY362" fmla="*/ 380 h 10000"/>
                    <a:gd name="connsiteX363" fmla="*/ 6405 w 10000"/>
                    <a:gd name="connsiteY363" fmla="*/ 371 h 10000"/>
                    <a:gd name="connsiteX364" fmla="*/ 6442 w 10000"/>
                    <a:gd name="connsiteY364" fmla="*/ 330 h 10000"/>
                    <a:gd name="connsiteX365" fmla="*/ 6468 w 10000"/>
                    <a:gd name="connsiteY365" fmla="*/ 272 h 10000"/>
                    <a:gd name="connsiteX366" fmla="*/ 6480 w 10000"/>
                    <a:gd name="connsiteY366" fmla="*/ 198 h 10000"/>
                    <a:gd name="connsiteX367" fmla="*/ 6486 w 10000"/>
                    <a:gd name="connsiteY367" fmla="*/ 132 h 10000"/>
                    <a:gd name="connsiteX368" fmla="*/ 6505 w 10000"/>
                    <a:gd name="connsiteY368" fmla="*/ 58 h 10000"/>
                    <a:gd name="connsiteX369" fmla="*/ 6543 w 10000"/>
                    <a:gd name="connsiteY369" fmla="*/ 17 h 10000"/>
                    <a:gd name="connsiteX370" fmla="*/ 6587 w 10000"/>
                    <a:gd name="connsiteY370" fmla="*/ 0 h 10000"/>
                    <a:gd name="connsiteX0" fmla="*/ 6587 w 10000"/>
                    <a:gd name="connsiteY0" fmla="*/ 103 h 10103"/>
                    <a:gd name="connsiteX1" fmla="*/ 6669 w 10000"/>
                    <a:gd name="connsiteY1" fmla="*/ 103 h 10103"/>
                    <a:gd name="connsiteX2" fmla="*/ 6757 w 10000"/>
                    <a:gd name="connsiteY2" fmla="*/ 0 h 10103"/>
                    <a:gd name="connsiteX3" fmla="*/ 6838 w 10000"/>
                    <a:gd name="connsiteY3" fmla="*/ 111 h 10103"/>
                    <a:gd name="connsiteX4" fmla="*/ 6901 w 10000"/>
                    <a:gd name="connsiteY4" fmla="*/ 136 h 10103"/>
                    <a:gd name="connsiteX5" fmla="*/ 6926 w 10000"/>
                    <a:gd name="connsiteY5" fmla="*/ 161 h 10103"/>
                    <a:gd name="connsiteX6" fmla="*/ 6920 w 10000"/>
                    <a:gd name="connsiteY6" fmla="*/ 186 h 10103"/>
                    <a:gd name="connsiteX7" fmla="*/ 6908 w 10000"/>
                    <a:gd name="connsiteY7" fmla="*/ 243 h 10103"/>
                    <a:gd name="connsiteX8" fmla="*/ 6876 w 10000"/>
                    <a:gd name="connsiteY8" fmla="*/ 285 h 10103"/>
                    <a:gd name="connsiteX9" fmla="*/ 6864 w 10000"/>
                    <a:gd name="connsiteY9" fmla="*/ 334 h 10103"/>
                    <a:gd name="connsiteX10" fmla="*/ 6870 w 10000"/>
                    <a:gd name="connsiteY10" fmla="*/ 384 h 10103"/>
                    <a:gd name="connsiteX11" fmla="*/ 6889 w 10000"/>
                    <a:gd name="connsiteY11" fmla="*/ 425 h 10103"/>
                    <a:gd name="connsiteX12" fmla="*/ 6920 w 10000"/>
                    <a:gd name="connsiteY12" fmla="*/ 483 h 10103"/>
                    <a:gd name="connsiteX13" fmla="*/ 6939 w 10000"/>
                    <a:gd name="connsiteY13" fmla="*/ 557 h 10103"/>
                    <a:gd name="connsiteX14" fmla="*/ 6945 w 10000"/>
                    <a:gd name="connsiteY14" fmla="*/ 623 h 10103"/>
                    <a:gd name="connsiteX15" fmla="*/ 6964 w 10000"/>
                    <a:gd name="connsiteY15" fmla="*/ 664 h 10103"/>
                    <a:gd name="connsiteX16" fmla="*/ 6996 w 10000"/>
                    <a:gd name="connsiteY16" fmla="*/ 705 h 10103"/>
                    <a:gd name="connsiteX17" fmla="*/ 7046 w 10000"/>
                    <a:gd name="connsiteY17" fmla="*/ 730 h 10103"/>
                    <a:gd name="connsiteX18" fmla="*/ 7090 w 10000"/>
                    <a:gd name="connsiteY18" fmla="*/ 780 h 10103"/>
                    <a:gd name="connsiteX19" fmla="*/ 7140 w 10000"/>
                    <a:gd name="connsiteY19" fmla="*/ 862 h 10103"/>
                    <a:gd name="connsiteX20" fmla="*/ 7190 w 10000"/>
                    <a:gd name="connsiteY20" fmla="*/ 969 h 10103"/>
                    <a:gd name="connsiteX21" fmla="*/ 7216 w 10000"/>
                    <a:gd name="connsiteY21" fmla="*/ 1068 h 10103"/>
                    <a:gd name="connsiteX22" fmla="*/ 7253 w 10000"/>
                    <a:gd name="connsiteY22" fmla="*/ 1143 h 10103"/>
                    <a:gd name="connsiteX23" fmla="*/ 7278 w 10000"/>
                    <a:gd name="connsiteY23" fmla="*/ 1184 h 10103"/>
                    <a:gd name="connsiteX24" fmla="*/ 7322 w 10000"/>
                    <a:gd name="connsiteY24" fmla="*/ 1192 h 10103"/>
                    <a:gd name="connsiteX25" fmla="*/ 7385 w 10000"/>
                    <a:gd name="connsiteY25" fmla="*/ 1192 h 10103"/>
                    <a:gd name="connsiteX26" fmla="*/ 7442 w 10000"/>
                    <a:gd name="connsiteY26" fmla="*/ 1184 h 10103"/>
                    <a:gd name="connsiteX27" fmla="*/ 7486 w 10000"/>
                    <a:gd name="connsiteY27" fmla="*/ 1192 h 10103"/>
                    <a:gd name="connsiteX28" fmla="*/ 7542 w 10000"/>
                    <a:gd name="connsiteY28" fmla="*/ 1250 h 10103"/>
                    <a:gd name="connsiteX29" fmla="*/ 7568 w 10000"/>
                    <a:gd name="connsiteY29" fmla="*/ 1275 h 10103"/>
                    <a:gd name="connsiteX30" fmla="*/ 7612 w 10000"/>
                    <a:gd name="connsiteY30" fmla="*/ 1275 h 10103"/>
                    <a:gd name="connsiteX31" fmla="*/ 7674 w 10000"/>
                    <a:gd name="connsiteY31" fmla="*/ 1308 h 10103"/>
                    <a:gd name="connsiteX32" fmla="*/ 7712 w 10000"/>
                    <a:gd name="connsiteY32" fmla="*/ 1365 h 10103"/>
                    <a:gd name="connsiteX33" fmla="*/ 7750 w 10000"/>
                    <a:gd name="connsiteY33" fmla="*/ 1431 h 10103"/>
                    <a:gd name="connsiteX34" fmla="*/ 7788 w 10000"/>
                    <a:gd name="connsiteY34" fmla="*/ 1514 h 10103"/>
                    <a:gd name="connsiteX35" fmla="*/ 7813 w 10000"/>
                    <a:gd name="connsiteY35" fmla="*/ 1613 h 10103"/>
                    <a:gd name="connsiteX36" fmla="*/ 7832 w 10000"/>
                    <a:gd name="connsiteY36" fmla="*/ 1761 h 10103"/>
                    <a:gd name="connsiteX37" fmla="*/ 7888 w 10000"/>
                    <a:gd name="connsiteY37" fmla="*/ 1893 h 10103"/>
                    <a:gd name="connsiteX38" fmla="*/ 7938 w 10000"/>
                    <a:gd name="connsiteY38" fmla="*/ 2001 h 10103"/>
                    <a:gd name="connsiteX39" fmla="*/ 7964 w 10000"/>
                    <a:gd name="connsiteY39" fmla="*/ 2058 h 10103"/>
                    <a:gd name="connsiteX40" fmla="*/ 7995 w 10000"/>
                    <a:gd name="connsiteY40" fmla="*/ 2124 h 10103"/>
                    <a:gd name="connsiteX41" fmla="*/ 8008 w 10000"/>
                    <a:gd name="connsiteY41" fmla="*/ 2182 h 10103"/>
                    <a:gd name="connsiteX42" fmla="*/ 8008 w 10000"/>
                    <a:gd name="connsiteY42" fmla="*/ 2256 h 10103"/>
                    <a:gd name="connsiteX43" fmla="*/ 7995 w 10000"/>
                    <a:gd name="connsiteY43" fmla="*/ 2331 h 10103"/>
                    <a:gd name="connsiteX44" fmla="*/ 7964 w 10000"/>
                    <a:gd name="connsiteY44" fmla="*/ 2421 h 10103"/>
                    <a:gd name="connsiteX45" fmla="*/ 7957 w 10000"/>
                    <a:gd name="connsiteY45" fmla="*/ 2504 h 10103"/>
                    <a:gd name="connsiteX46" fmla="*/ 7957 w 10000"/>
                    <a:gd name="connsiteY46" fmla="*/ 2603 h 10103"/>
                    <a:gd name="connsiteX47" fmla="*/ 7951 w 10000"/>
                    <a:gd name="connsiteY47" fmla="*/ 2702 h 10103"/>
                    <a:gd name="connsiteX48" fmla="*/ 7932 w 10000"/>
                    <a:gd name="connsiteY48" fmla="*/ 2776 h 10103"/>
                    <a:gd name="connsiteX49" fmla="*/ 7894 w 10000"/>
                    <a:gd name="connsiteY49" fmla="*/ 2842 h 10103"/>
                    <a:gd name="connsiteX50" fmla="*/ 7806 w 10000"/>
                    <a:gd name="connsiteY50" fmla="*/ 2941 h 10103"/>
                    <a:gd name="connsiteX51" fmla="*/ 7756 w 10000"/>
                    <a:gd name="connsiteY51" fmla="*/ 2983 h 10103"/>
                    <a:gd name="connsiteX52" fmla="*/ 7731 w 10000"/>
                    <a:gd name="connsiteY52" fmla="*/ 3040 h 10103"/>
                    <a:gd name="connsiteX53" fmla="*/ 7718 w 10000"/>
                    <a:gd name="connsiteY53" fmla="*/ 3098 h 10103"/>
                    <a:gd name="connsiteX54" fmla="*/ 7744 w 10000"/>
                    <a:gd name="connsiteY54" fmla="*/ 3156 h 10103"/>
                    <a:gd name="connsiteX55" fmla="*/ 7775 w 10000"/>
                    <a:gd name="connsiteY55" fmla="*/ 3222 h 10103"/>
                    <a:gd name="connsiteX56" fmla="*/ 7813 w 10000"/>
                    <a:gd name="connsiteY56" fmla="*/ 3271 h 10103"/>
                    <a:gd name="connsiteX57" fmla="*/ 7850 w 10000"/>
                    <a:gd name="connsiteY57" fmla="*/ 3313 h 10103"/>
                    <a:gd name="connsiteX58" fmla="*/ 7882 w 10000"/>
                    <a:gd name="connsiteY58" fmla="*/ 3346 h 10103"/>
                    <a:gd name="connsiteX59" fmla="*/ 7913 w 10000"/>
                    <a:gd name="connsiteY59" fmla="*/ 3370 h 10103"/>
                    <a:gd name="connsiteX60" fmla="*/ 7957 w 10000"/>
                    <a:gd name="connsiteY60" fmla="*/ 3379 h 10103"/>
                    <a:gd name="connsiteX61" fmla="*/ 8008 w 10000"/>
                    <a:gd name="connsiteY61" fmla="*/ 3412 h 10103"/>
                    <a:gd name="connsiteX62" fmla="*/ 8083 w 10000"/>
                    <a:gd name="connsiteY62" fmla="*/ 3436 h 10103"/>
                    <a:gd name="connsiteX63" fmla="*/ 8253 w 10000"/>
                    <a:gd name="connsiteY63" fmla="*/ 3535 h 10103"/>
                    <a:gd name="connsiteX64" fmla="*/ 8334 w 10000"/>
                    <a:gd name="connsiteY64" fmla="*/ 3568 h 10103"/>
                    <a:gd name="connsiteX65" fmla="*/ 8441 w 10000"/>
                    <a:gd name="connsiteY65" fmla="*/ 3601 h 10103"/>
                    <a:gd name="connsiteX66" fmla="*/ 8548 w 10000"/>
                    <a:gd name="connsiteY66" fmla="*/ 3610 h 10103"/>
                    <a:gd name="connsiteX67" fmla="*/ 8661 w 10000"/>
                    <a:gd name="connsiteY67" fmla="*/ 3618 h 10103"/>
                    <a:gd name="connsiteX68" fmla="*/ 8768 w 10000"/>
                    <a:gd name="connsiteY68" fmla="*/ 3626 h 10103"/>
                    <a:gd name="connsiteX69" fmla="*/ 8856 w 10000"/>
                    <a:gd name="connsiteY69" fmla="*/ 3659 h 10103"/>
                    <a:gd name="connsiteX70" fmla="*/ 8913 w 10000"/>
                    <a:gd name="connsiteY70" fmla="*/ 3700 h 10103"/>
                    <a:gd name="connsiteX71" fmla="*/ 8982 w 10000"/>
                    <a:gd name="connsiteY71" fmla="*/ 3775 h 10103"/>
                    <a:gd name="connsiteX72" fmla="*/ 9057 w 10000"/>
                    <a:gd name="connsiteY72" fmla="*/ 3857 h 10103"/>
                    <a:gd name="connsiteX73" fmla="*/ 9145 w 10000"/>
                    <a:gd name="connsiteY73" fmla="*/ 3940 h 10103"/>
                    <a:gd name="connsiteX74" fmla="*/ 9227 w 10000"/>
                    <a:gd name="connsiteY74" fmla="*/ 4047 h 10103"/>
                    <a:gd name="connsiteX75" fmla="*/ 9302 w 10000"/>
                    <a:gd name="connsiteY75" fmla="*/ 4121 h 10103"/>
                    <a:gd name="connsiteX76" fmla="*/ 9378 w 10000"/>
                    <a:gd name="connsiteY76" fmla="*/ 4154 h 10103"/>
                    <a:gd name="connsiteX77" fmla="*/ 9459 w 10000"/>
                    <a:gd name="connsiteY77" fmla="*/ 4187 h 10103"/>
                    <a:gd name="connsiteX78" fmla="*/ 9529 w 10000"/>
                    <a:gd name="connsiteY78" fmla="*/ 4204 h 10103"/>
                    <a:gd name="connsiteX79" fmla="*/ 9598 w 10000"/>
                    <a:gd name="connsiteY79" fmla="*/ 4204 h 10103"/>
                    <a:gd name="connsiteX80" fmla="*/ 9598 w 10000"/>
                    <a:gd name="connsiteY80" fmla="*/ 4237 h 10103"/>
                    <a:gd name="connsiteX81" fmla="*/ 9604 w 10000"/>
                    <a:gd name="connsiteY81" fmla="*/ 4311 h 10103"/>
                    <a:gd name="connsiteX82" fmla="*/ 9629 w 10000"/>
                    <a:gd name="connsiteY82" fmla="*/ 4418 h 10103"/>
                    <a:gd name="connsiteX83" fmla="*/ 9661 w 10000"/>
                    <a:gd name="connsiteY83" fmla="*/ 4501 h 10103"/>
                    <a:gd name="connsiteX84" fmla="*/ 9692 w 10000"/>
                    <a:gd name="connsiteY84" fmla="*/ 4608 h 10103"/>
                    <a:gd name="connsiteX85" fmla="*/ 9711 w 10000"/>
                    <a:gd name="connsiteY85" fmla="*/ 4723 h 10103"/>
                    <a:gd name="connsiteX86" fmla="*/ 9749 w 10000"/>
                    <a:gd name="connsiteY86" fmla="*/ 4847 h 10103"/>
                    <a:gd name="connsiteX87" fmla="*/ 9774 w 10000"/>
                    <a:gd name="connsiteY87" fmla="*/ 4946 h 10103"/>
                    <a:gd name="connsiteX88" fmla="*/ 9799 w 10000"/>
                    <a:gd name="connsiteY88" fmla="*/ 5004 h 10103"/>
                    <a:gd name="connsiteX89" fmla="*/ 9818 w 10000"/>
                    <a:gd name="connsiteY89" fmla="*/ 5086 h 10103"/>
                    <a:gd name="connsiteX90" fmla="*/ 9868 w 10000"/>
                    <a:gd name="connsiteY90" fmla="*/ 5153 h 10103"/>
                    <a:gd name="connsiteX91" fmla="*/ 9906 w 10000"/>
                    <a:gd name="connsiteY91" fmla="*/ 5235 h 10103"/>
                    <a:gd name="connsiteX92" fmla="*/ 9943 w 10000"/>
                    <a:gd name="connsiteY92" fmla="*/ 5309 h 10103"/>
                    <a:gd name="connsiteX93" fmla="*/ 9975 w 10000"/>
                    <a:gd name="connsiteY93" fmla="*/ 5359 h 10103"/>
                    <a:gd name="connsiteX94" fmla="*/ 9994 w 10000"/>
                    <a:gd name="connsiteY94" fmla="*/ 5400 h 10103"/>
                    <a:gd name="connsiteX95" fmla="*/ 10000 w 10000"/>
                    <a:gd name="connsiteY95" fmla="*/ 5408 h 10103"/>
                    <a:gd name="connsiteX96" fmla="*/ 9887 w 10000"/>
                    <a:gd name="connsiteY96" fmla="*/ 5639 h 10103"/>
                    <a:gd name="connsiteX97" fmla="*/ 9918 w 10000"/>
                    <a:gd name="connsiteY97" fmla="*/ 5813 h 10103"/>
                    <a:gd name="connsiteX98" fmla="*/ 9830 w 10000"/>
                    <a:gd name="connsiteY98" fmla="*/ 5945 h 10103"/>
                    <a:gd name="connsiteX99" fmla="*/ 9554 w 10000"/>
                    <a:gd name="connsiteY99" fmla="*/ 6068 h 10103"/>
                    <a:gd name="connsiteX100" fmla="*/ 9202 w 10000"/>
                    <a:gd name="connsiteY100" fmla="*/ 6209 h 10103"/>
                    <a:gd name="connsiteX101" fmla="*/ 8938 w 10000"/>
                    <a:gd name="connsiteY101" fmla="*/ 6547 h 10103"/>
                    <a:gd name="connsiteX102" fmla="*/ 8674 w 10000"/>
                    <a:gd name="connsiteY102" fmla="*/ 6753 h 10103"/>
                    <a:gd name="connsiteX103" fmla="*/ 8781 w 10000"/>
                    <a:gd name="connsiteY103" fmla="*/ 7917 h 10103"/>
                    <a:gd name="connsiteX104" fmla="*/ 8510 w 10000"/>
                    <a:gd name="connsiteY104" fmla="*/ 7851 h 10103"/>
                    <a:gd name="connsiteX105" fmla="*/ 8303 w 10000"/>
                    <a:gd name="connsiteY105" fmla="*/ 7999 h 10103"/>
                    <a:gd name="connsiteX106" fmla="*/ 7813 w 10000"/>
                    <a:gd name="connsiteY106" fmla="*/ 8164 h 10103"/>
                    <a:gd name="connsiteX107" fmla="*/ 7354 w 10000"/>
                    <a:gd name="connsiteY107" fmla="*/ 8230 h 10103"/>
                    <a:gd name="connsiteX108" fmla="*/ 7121 w 10000"/>
                    <a:gd name="connsiteY108" fmla="*/ 8412 h 10103"/>
                    <a:gd name="connsiteX109" fmla="*/ 7102 w 10000"/>
                    <a:gd name="connsiteY109" fmla="*/ 8758 h 10103"/>
                    <a:gd name="connsiteX110" fmla="*/ 7498 w 10000"/>
                    <a:gd name="connsiteY110" fmla="*/ 9171 h 10103"/>
                    <a:gd name="connsiteX111" fmla="*/ 7410 w 10000"/>
                    <a:gd name="connsiteY111" fmla="*/ 9459 h 10103"/>
                    <a:gd name="connsiteX112" fmla="*/ 7228 w 10000"/>
                    <a:gd name="connsiteY112" fmla="*/ 9542 h 10103"/>
                    <a:gd name="connsiteX113" fmla="*/ 7203 w 10000"/>
                    <a:gd name="connsiteY113" fmla="*/ 9756 h 10103"/>
                    <a:gd name="connsiteX114" fmla="*/ 7335 w 10000"/>
                    <a:gd name="connsiteY114" fmla="*/ 9913 h 10103"/>
                    <a:gd name="connsiteX115" fmla="*/ 6983 w 10000"/>
                    <a:gd name="connsiteY115" fmla="*/ 10062 h 10103"/>
                    <a:gd name="connsiteX116" fmla="*/ 6776 w 10000"/>
                    <a:gd name="connsiteY116" fmla="*/ 9913 h 10103"/>
                    <a:gd name="connsiteX117" fmla="*/ 6474 w 10000"/>
                    <a:gd name="connsiteY117" fmla="*/ 9963 h 10103"/>
                    <a:gd name="connsiteX118" fmla="*/ 6091 w 10000"/>
                    <a:gd name="connsiteY118" fmla="*/ 9633 h 10103"/>
                    <a:gd name="connsiteX119" fmla="*/ 5770 w 10000"/>
                    <a:gd name="connsiteY119" fmla="*/ 9583 h 10103"/>
                    <a:gd name="connsiteX120" fmla="*/ 5537 w 10000"/>
                    <a:gd name="connsiteY120" fmla="*/ 9707 h 10103"/>
                    <a:gd name="connsiteX121" fmla="*/ 5148 w 10000"/>
                    <a:gd name="connsiteY121" fmla="*/ 9723 h 10103"/>
                    <a:gd name="connsiteX122" fmla="*/ 4783 w 10000"/>
                    <a:gd name="connsiteY122" fmla="*/ 10037 h 10103"/>
                    <a:gd name="connsiteX123" fmla="*/ 4657 w 10000"/>
                    <a:gd name="connsiteY123" fmla="*/ 9930 h 10103"/>
                    <a:gd name="connsiteX124" fmla="*/ 4199 w 10000"/>
                    <a:gd name="connsiteY124" fmla="*/ 10103 h 10103"/>
                    <a:gd name="connsiteX125" fmla="*/ 4016 w 10000"/>
                    <a:gd name="connsiteY125" fmla="*/ 10037 h 10103"/>
                    <a:gd name="connsiteX126" fmla="*/ 3853 w 10000"/>
                    <a:gd name="connsiteY126" fmla="*/ 9872 h 10103"/>
                    <a:gd name="connsiteX127" fmla="*/ 3463 w 10000"/>
                    <a:gd name="connsiteY127" fmla="*/ 9773 h 10103"/>
                    <a:gd name="connsiteX128" fmla="*/ 3300 w 10000"/>
                    <a:gd name="connsiteY128" fmla="*/ 9732 h 10103"/>
                    <a:gd name="connsiteX129" fmla="*/ 3174 w 10000"/>
                    <a:gd name="connsiteY129" fmla="*/ 9930 h 10103"/>
                    <a:gd name="connsiteX130" fmla="*/ 2979 w 10000"/>
                    <a:gd name="connsiteY130" fmla="*/ 9963 h 10103"/>
                    <a:gd name="connsiteX131" fmla="*/ 2860 w 10000"/>
                    <a:gd name="connsiteY131" fmla="*/ 9847 h 10103"/>
                    <a:gd name="connsiteX132" fmla="*/ 2489 w 10000"/>
                    <a:gd name="connsiteY132" fmla="*/ 9682 h 10103"/>
                    <a:gd name="connsiteX133" fmla="*/ 2476 w 10000"/>
                    <a:gd name="connsiteY133" fmla="*/ 9674 h 10103"/>
                    <a:gd name="connsiteX134" fmla="*/ 2470 w 10000"/>
                    <a:gd name="connsiteY134" fmla="*/ 9649 h 10103"/>
                    <a:gd name="connsiteX135" fmla="*/ 2146 w 10000"/>
                    <a:gd name="connsiteY135" fmla="*/ 9600 h 10103"/>
                    <a:gd name="connsiteX136" fmla="*/ 2162 w 10000"/>
                    <a:gd name="connsiteY136" fmla="*/ 9472 h 10103"/>
                    <a:gd name="connsiteX137" fmla="*/ 2212 w 10000"/>
                    <a:gd name="connsiteY137" fmla="*/ 9402 h 10103"/>
                    <a:gd name="connsiteX138" fmla="*/ 2143 w 10000"/>
                    <a:gd name="connsiteY138" fmla="*/ 9311 h 10103"/>
                    <a:gd name="connsiteX139" fmla="*/ 2093 w 10000"/>
                    <a:gd name="connsiteY139" fmla="*/ 9228 h 10103"/>
                    <a:gd name="connsiteX140" fmla="*/ 2030 w 10000"/>
                    <a:gd name="connsiteY140" fmla="*/ 9179 h 10103"/>
                    <a:gd name="connsiteX141" fmla="*/ 1967 w 10000"/>
                    <a:gd name="connsiteY141" fmla="*/ 9154 h 10103"/>
                    <a:gd name="connsiteX142" fmla="*/ 1816 w 10000"/>
                    <a:gd name="connsiteY142" fmla="*/ 9154 h 10103"/>
                    <a:gd name="connsiteX143" fmla="*/ 1622 w 10000"/>
                    <a:gd name="connsiteY143" fmla="*/ 9212 h 10103"/>
                    <a:gd name="connsiteX144" fmla="*/ 1527 w 10000"/>
                    <a:gd name="connsiteY144" fmla="*/ 9228 h 10103"/>
                    <a:gd name="connsiteX145" fmla="*/ 1452 w 10000"/>
                    <a:gd name="connsiteY145" fmla="*/ 9261 h 10103"/>
                    <a:gd name="connsiteX146" fmla="*/ 1408 w 10000"/>
                    <a:gd name="connsiteY146" fmla="*/ 9270 h 10103"/>
                    <a:gd name="connsiteX147" fmla="*/ 1345 w 10000"/>
                    <a:gd name="connsiteY147" fmla="*/ 9253 h 10103"/>
                    <a:gd name="connsiteX148" fmla="*/ 1263 w 10000"/>
                    <a:gd name="connsiteY148" fmla="*/ 9228 h 10103"/>
                    <a:gd name="connsiteX149" fmla="*/ 1094 w 10000"/>
                    <a:gd name="connsiteY149" fmla="*/ 9154 h 10103"/>
                    <a:gd name="connsiteX150" fmla="*/ 1006 w 10000"/>
                    <a:gd name="connsiteY150" fmla="*/ 9088 h 10103"/>
                    <a:gd name="connsiteX151" fmla="*/ 943 w 10000"/>
                    <a:gd name="connsiteY151" fmla="*/ 9022 h 10103"/>
                    <a:gd name="connsiteX152" fmla="*/ 905 w 10000"/>
                    <a:gd name="connsiteY152" fmla="*/ 8948 h 10103"/>
                    <a:gd name="connsiteX153" fmla="*/ 867 w 10000"/>
                    <a:gd name="connsiteY153" fmla="*/ 8898 h 10103"/>
                    <a:gd name="connsiteX154" fmla="*/ 823 w 10000"/>
                    <a:gd name="connsiteY154" fmla="*/ 8874 h 10103"/>
                    <a:gd name="connsiteX155" fmla="*/ 729 w 10000"/>
                    <a:gd name="connsiteY155" fmla="*/ 8832 h 10103"/>
                    <a:gd name="connsiteX156" fmla="*/ 691 w 10000"/>
                    <a:gd name="connsiteY156" fmla="*/ 8791 h 10103"/>
                    <a:gd name="connsiteX157" fmla="*/ 654 w 10000"/>
                    <a:gd name="connsiteY157" fmla="*/ 8725 h 10103"/>
                    <a:gd name="connsiteX158" fmla="*/ 616 w 10000"/>
                    <a:gd name="connsiteY158" fmla="*/ 8634 h 10103"/>
                    <a:gd name="connsiteX159" fmla="*/ 591 w 10000"/>
                    <a:gd name="connsiteY159" fmla="*/ 8552 h 10103"/>
                    <a:gd name="connsiteX160" fmla="*/ 585 w 10000"/>
                    <a:gd name="connsiteY160" fmla="*/ 8469 h 10103"/>
                    <a:gd name="connsiteX161" fmla="*/ 597 w 10000"/>
                    <a:gd name="connsiteY161" fmla="*/ 8403 h 10103"/>
                    <a:gd name="connsiteX162" fmla="*/ 616 w 10000"/>
                    <a:gd name="connsiteY162" fmla="*/ 8321 h 10103"/>
                    <a:gd name="connsiteX163" fmla="*/ 622 w 10000"/>
                    <a:gd name="connsiteY163" fmla="*/ 8230 h 10103"/>
                    <a:gd name="connsiteX164" fmla="*/ 616 w 10000"/>
                    <a:gd name="connsiteY164" fmla="*/ 8123 h 10103"/>
                    <a:gd name="connsiteX165" fmla="*/ 591 w 10000"/>
                    <a:gd name="connsiteY165" fmla="*/ 8040 h 10103"/>
                    <a:gd name="connsiteX166" fmla="*/ 572 w 10000"/>
                    <a:gd name="connsiteY166" fmla="*/ 7991 h 10103"/>
                    <a:gd name="connsiteX167" fmla="*/ 534 w 10000"/>
                    <a:gd name="connsiteY167" fmla="*/ 7950 h 10103"/>
                    <a:gd name="connsiteX168" fmla="*/ 503 w 10000"/>
                    <a:gd name="connsiteY168" fmla="*/ 7925 h 10103"/>
                    <a:gd name="connsiteX169" fmla="*/ 471 w 10000"/>
                    <a:gd name="connsiteY169" fmla="*/ 7884 h 10103"/>
                    <a:gd name="connsiteX170" fmla="*/ 453 w 10000"/>
                    <a:gd name="connsiteY170" fmla="*/ 7851 h 10103"/>
                    <a:gd name="connsiteX171" fmla="*/ 427 w 10000"/>
                    <a:gd name="connsiteY171" fmla="*/ 7809 h 10103"/>
                    <a:gd name="connsiteX172" fmla="*/ 365 w 10000"/>
                    <a:gd name="connsiteY172" fmla="*/ 7776 h 10103"/>
                    <a:gd name="connsiteX173" fmla="*/ 295 w 10000"/>
                    <a:gd name="connsiteY173" fmla="*/ 7752 h 10103"/>
                    <a:gd name="connsiteX174" fmla="*/ 220 w 10000"/>
                    <a:gd name="connsiteY174" fmla="*/ 7727 h 10103"/>
                    <a:gd name="connsiteX175" fmla="*/ 138 w 10000"/>
                    <a:gd name="connsiteY175" fmla="*/ 7702 h 10103"/>
                    <a:gd name="connsiteX176" fmla="*/ 69 w 10000"/>
                    <a:gd name="connsiteY176" fmla="*/ 7686 h 10103"/>
                    <a:gd name="connsiteX177" fmla="*/ 19 w 10000"/>
                    <a:gd name="connsiteY177" fmla="*/ 7661 h 10103"/>
                    <a:gd name="connsiteX178" fmla="*/ 0 w 10000"/>
                    <a:gd name="connsiteY178" fmla="*/ 7644 h 10103"/>
                    <a:gd name="connsiteX179" fmla="*/ 44 w 10000"/>
                    <a:gd name="connsiteY179" fmla="*/ 7611 h 10103"/>
                    <a:gd name="connsiteX180" fmla="*/ 82 w 10000"/>
                    <a:gd name="connsiteY180" fmla="*/ 7570 h 10103"/>
                    <a:gd name="connsiteX181" fmla="*/ 138 w 10000"/>
                    <a:gd name="connsiteY181" fmla="*/ 7512 h 10103"/>
                    <a:gd name="connsiteX182" fmla="*/ 176 w 10000"/>
                    <a:gd name="connsiteY182" fmla="*/ 7463 h 10103"/>
                    <a:gd name="connsiteX183" fmla="*/ 214 w 10000"/>
                    <a:gd name="connsiteY183" fmla="*/ 7454 h 10103"/>
                    <a:gd name="connsiteX184" fmla="*/ 258 w 10000"/>
                    <a:gd name="connsiteY184" fmla="*/ 7512 h 10103"/>
                    <a:gd name="connsiteX185" fmla="*/ 283 w 10000"/>
                    <a:gd name="connsiteY185" fmla="*/ 7553 h 10103"/>
                    <a:gd name="connsiteX186" fmla="*/ 295 w 10000"/>
                    <a:gd name="connsiteY186" fmla="*/ 7586 h 10103"/>
                    <a:gd name="connsiteX187" fmla="*/ 321 w 10000"/>
                    <a:gd name="connsiteY187" fmla="*/ 7595 h 10103"/>
                    <a:gd name="connsiteX188" fmla="*/ 358 w 10000"/>
                    <a:gd name="connsiteY188" fmla="*/ 7570 h 10103"/>
                    <a:gd name="connsiteX189" fmla="*/ 377 w 10000"/>
                    <a:gd name="connsiteY189" fmla="*/ 7537 h 10103"/>
                    <a:gd name="connsiteX190" fmla="*/ 377 w 10000"/>
                    <a:gd name="connsiteY190" fmla="*/ 7479 h 10103"/>
                    <a:gd name="connsiteX191" fmla="*/ 371 w 10000"/>
                    <a:gd name="connsiteY191" fmla="*/ 7446 h 10103"/>
                    <a:gd name="connsiteX192" fmla="*/ 365 w 10000"/>
                    <a:gd name="connsiteY192" fmla="*/ 7380 h 10103"/>
                    <a:gd name="connsiteX193" fmla="*/ 365 w 10000"/>
                    <a:gd name="connsiteY193" fmla="*/ 7215 h 10103"/>
                    <a:gd name="connsiteX194" fmla="*/ 377 w 10000"/>
                    <a:gd name="connsiteY194" fmla="*/ 7116 h 10103"/>
                    <a:gd name="connsiteX195" fmla="*/ 390 w 10000"/>
                    <a:gd name="connsiteY195" fmla="*/ 7034 h 10103"/>
                    <a:gd name="connsiteX196" fmla="*/ 390 w 10000"/>
                    <a:gd name="connsiteY196" fmla="*/ 6968 h 10103"/>
                    <a:gd name="connsiteX197" fmla="*/ 402 w 10000"/>
                    <a:gd name="connsiteY197" fmla="*/ 6910 h 10103"/>
                    <a:gd name="connsiteX198" fmla="*/ 427 w 10000"/>
                    <a:gd name="connsiteY198" fmla="*/ 6852 h 10103"/>
                    <a:gd name="connsiteX199" fmla="*/ 453 w 10000"/>
                    <a:gd name="connsiteY199" fmla="*/ 6753 h 10103"/>
                    <a:gd name="connsiteX200" fmla="*/ 440 w 10000"/>
                    <a:gd name="connsiteY200" fmla="*/ 6704 h 10103"/>
                    <a:gd name="connsiteX201" fmla="*/ 390 w 10000"/>
                    <a:gd name="connsiteY201" fmla="*/ 6605 h 10103"/>
                    <a:gd name="connsiteX202" fmla="*/ 321 w 10000"/>
                    <a:gd name="connsiteY202" fmla="*/ 6522 h 10103"/>
                    <a:gd name="connsiteX203" fmla="*/ 245 w 10000"/>
                    <a:gd name="connsiteY203" fmla="*/ 6481 h 10103"/>
                    <a:gd name="connsiteX204" fmla="*/ 182 w 10000"/>
                    <a:gd name="connsiteY204" fmla="*/ 6473 h 10103"/>
                    <a:gd name="connsiteX205" fmla="*/ 145 w 10000"/>
                    <a:gd name="connsiteY205" fmla="*/ 6481 h 10103"/>
                    <a:gd name="connsiteX206" fmla="*/ 69 w 10000"/>
                    <a:gd name="connsiteY206" fmla="*/ 6481 h 10103"/>
                    <a:gd name="connsiteX207" fmla="*/ 44 w 10000"/>
                    <a:gd name="connsiteY207" fmla="*/ 6448 h 10103"/>
                    <a:gd name="connsiteX208" fmla="*/ 38 w 10000"/>
                    <a:gd name="connsiteY208" fmla="*/ 6382 h 10103"/>
                    <a:gd name="connsiteX209" fmla="*/ 38 w 10000"/>
                    <a:gd name="connsiteY209" fmla="*/ 6233 h 10103"/>
                    <a:gd name="connsiteX210" fmla="*/ 44 w 10000"/>
                    <a:gd name="connsiteY210" fmla="*/ 6176 h 10103"/>
                    <a:gd name="connsiteX211" fmla="*/ 44 w 10000"/>
                    <a:gd name="connsiteY211" fmla="*/ 6167 h 10103"/>
                    <a:gd name="connsiteX212" fmla="*/ 13 w 10000"/>
                    <a:gd name="connsiteY212" fmla="*/ 5945 h 10103"/>
                    <a:gd name="connsiteX213" fmla="*/ 101 w 10000"/>
                    <a:gd name="connsiteY213" fmla="*/ 5763 h 10103"/>
                    <a:gd name="connsiteX214" fmla="*/ 113 w 10000"/>
                    <a:gd name="connsiteY214" fmla="*/ 5755 h 10103"/>
                    <a:gd name="connsiteX215" fmla="*/ 126 w 10000"/>
                    <a:gd name="connsiteY215" fmla="*/ 5705 h 10103"/>
                    <a:gd name="connsiteX216" fmla="*/ 163 w 10000"/>
                    <a:gd name="connsiteY216" fmla="*/ 5648 h 10103"/>
                    <a:gd name="connsiteX217" fmla="*/ 195 w 10000"/>
                    <a:gd name="connsiteY217" fmla="*/ 5573 h 10103"/>
                    <a:gd name="connsiteX218" fmla="*/ 233 w 10000"/>
                    <a:gd name="connsiteY218" fmla="*/ 5499 h 10103"/>
                    <a:gd name="connsiteX219" fmla="*/ 258 w 10000"/>
                    <a:gd name="connsiteY219" fmla="*/ 5417 h 10103"/>
                    <a:gd name="connsiteX220" fmla="*/ 295 w 10000"/>
                    <a:gd name="connsiteY220" fmla="*/ 5367 h 10103"/>
                    <a:gd name="connsiteX221" fmla="*/ 333 w 10000"/>
                    <a:gd name="connsiteY221" fmla="*/ 5334 h 10103"/>
                    <a:gd name="connsiteX222" fmla="*/ 390 w 10000"/>
                    <a:gd name="connsiteY222" fmla="*/ 5334 h 10103"/>
                    <a:gd name="connsiteX223" fmla="*/ 453 w 10000"/>
                    <a:gd name="connsiteY223" fmla="*/ 5342 h 10103"/>
                    <a:gd name="connsiteX224" fmla="*/ 515 w 10000"/>
                    <a:gd name="connsiteY224" fmla="*/ 5342 h 10103"/>
                    <a:gd name="connsiteX225" fmla="*/ 572 w 10000"/>
                    <a:gd name="connsiteY225" fmla="*/ 5334 h 10103"/>
                    <a:gd name="connsiteX226" fmla="*/ 629 w 10000"/>
                    <a:gd name="connsiteY226" fmla="*/ 5318 h 10103"/>
                    <a:gd name="connsiteX227" fmla="*/ 666 w 10000"/>
                    <a:gd name="connsiteY227" fmla="*/ 5276 h 10103"/>
                    <a:gd name="connsiteX228" fmla="*/ 704 w 10000"/>
                    <a:gd name="connsiteY228" fmla="*/ 5243 h 10103"/>
                    <a:gd name="connsiteX229" fmla="*/ 735 w 10000"/>
                    <a:gd name="connsiteY229" fmla="*/ 5227 h 10103"/>
                    <a:gd name="connsiteX230" fmla="*/ 836 w 10000"/>
                    <a:gd name="connsiteY230" fmla="*/ 5227 h 10103"/>
                    <a:gd name="connsiteX231" fmla="*/ 955 w 10000"/>
                    <a:gd name="connsiteY231" fmla="*/ 5210 h 10103"/>
                    <a:gd name="connsiteX232" fmla="*/ 1012 w 10000"/>
                    <a:gd name="connsiteY232" fmla="*/ 5194 h 10103"/>
                    <a:gd name="connsiteX233" fmla="*/ 1056 w 10000"/>
                    <a:gd name="connsiteY233" fmla="*/ 5186 h 10103"/>
                    <a:gd name="connsiteX234" fmla="*/ 1062 w 10000"/>
                    <a:gd name="connsiteY234" fmla="*/ 5186 h 10103"/>
                    <a:gd name="connsiteX235" fmla="*/ 1062 w 10000"/>
                    <a:gd name="connsiteY235" fmla="*/ 5194 h 10103"/>
                    <a:gd name="connsiteX236" fmla="*/ 1050 w 10000"/>
                    <a:gd name="connsiteY236" fmla="*/ 5276 h 10103"/>
                    <a:gd name="connsiteX237" fmla="*/ 1031 w 10000"/>
                    <a:gd name="connsiteY237" fmla="*/ 5326 h 10103"/>
                    <a:gd name="connsiteX238" fmla="*/ 1031 w 10000"/>
                    <a:gd name="connsiteY238" fmla="*/ 5367 h 10103"/>
                    <a:gd name="connsiteX239" fmla="*/ 1050 w 10000"/>
                    <a:gd name="connsiteY239" fmla="*/ 5408 h 10103"/>
                    <a:gd name="connsiteX240" fmla="*/ 1062 w 10000"/>
                    <a:gd name="connsiteY240" fmla="*/ 5417 h 10103"/>
                    <a:gd name="connsiteX241" fmla="*/ 1131 w 10000"/>
                    <a:gd name="connsiteY241" fmla="*/ 5425 h 10103"/>
                    <a:gd name="connsiteX242" fmla="*/ 1207 w 10000"/>
                    <a:gd name="connsiteY242" fmla="*/ 5450 h 10103"/>
                    <a:gd name="connsiteX243" fmla="*/ 1307 w 10000"/>
                    <a:gd name="connsiteY243" fmla="*/ 5466 h 10103"/>
                    <a:gd name="connsiteX244" fmla="*/ 1383 w 10000"/>
                    <a:gd name="connsiteY244" fmla="*/ 5466 h 10103"/>
                    <a:gd name="connsiteX245" fmla="*/ 1427 w 10000"/>
                    <a:gd name="connsiteY245" fmla="*/ 5425 h 10103"/>
                    <a:gd name="connsiteX246" fmla="*/ 1483 w 10000"/>
                    <a:gd name="connsiteY246" fmla="*/ 5367 h 10103"/>
                    <a:gd name="connsiteX247" fmla="*/ 1571 w 10000"/>
                    <a:gd name="connsiteY247" fmla="*/ 5186 h 10103"/>
                    <a:gd name="connsiteX248" fmla="*/ 1628 w 10000"/>
                    <a:gd name="connsiteY248" fmla="*/ 5128 h 10103"/>
                    <a:gd name="connsiteX249" fmla="*/ 1672 w 10000"/>
                    <a:gd name="connsiteY249" fmla="*/ 5078 h 10103"/>
                    <a:gd name="connsiteX250" fmla="*/ 1728 w 10000"/>
                    <a:gd name="connsiteY250" fmla="*/ 5070 h 10103"/>
                    <a:gd name="connsiteX251" fmla="*/ 1785 w 10000"/>
                    <a:gd name="connsiteY251" fmla="*/ 5078 h 10103"/>
                    <a:gd name="connsiteX252" fmla="*/ 1873 w 10000"/>
                    <a:gd name="connsiteY252" fmla="*/ 5103 h 10103"/>
                    <a:gd name="connsiteX253" fmla="*/ 1961 w 10000"/>
                    <a:gd name="connsiteY253" fmla="*/ 5136 h 10103"/>
                    <a:gd name="connsiteX254" fmla="*/ 2024 w 10000"/>
                    <a:gd name="connsiteY254" fmla="*/ 5169 h 10103"/>
                    <a:gd name="connsiteX255" fmla="*/ 2099 w 10000"/>
                    <a:gd name="connsiteY255" fmla="*/ 5194 h 10103"/>
                    <a:gd name="connsiteX256" fmla="*/ 2143 w 10000"/>
                    <a:gd name="connsiteY256" fmla="*/ 5219 h 10103"/>
                    <a:gd name="connsiteX257" fmla="*/ 2187 w 10000"/>
                    <a:gd name="connsiteY257" fmla="*/ 5194 h 10103"/>
                    <a:gd name="connsiteX258" fmla="*/ 2244 w 10000"/>
                    <a:gd name="connsiteY258" fmla="*/ 5169 h 10103"/>
                    <a:gd name="connsiteX259" fmla="*/ 2288 w 10000"/>
                    <a:gd name="connsiteY259" fmla="*/ 5103 h 10103"/>
                    <a:gd name="connsiteX260" fmla="*/ 2357 w 10000"/>
                    <a:gd name="connsiteY260" fmla="*/ 5045 h 10103"/>
                    <a:gd name="connsiteX261" fmla="*/ 2432 w 10000"/>
                    <a:gd name="connsiteY261" fmla="*/ 4979 h 10103"/>
                    <a:gd name="connsiteX262" fmla="*/ 2514 w 10000"/>
                    <a:gd name="connsiteY262" fmla="*/ 4938 h 10103"/>
                    <a:gd name="connsiteX263" fmla="*/ 2615 w 10000"/>
                    <a:gd name="connsiteY263" fmla="*/ 4897 h 10103"/>
                    <a:gd name="connsiteX264" fmla="*/ 2747 w 10000"/>
                    <a:gd name="connsiteY264" fmla="*/ 4864 h 10103"/>
                    <a:gd name="connsiteX265" fmla="*/ 2866 w 10000"/>
                    <a:gd name="connsiteY265" fmla="*/ 4847 h 10103"/>
                    <a:gd name="connsiteX266" fmla="*/ 2979 w 10000"/>
                    <a:gd name="connsiteY266" fmla="*/ 4831 h 10103"/>
                    <a:gd name="connsiteX267" fmla="*/ 3080 w 10000"/>
                    <a:gd name="connsiteY267" fmla="*/ 4806 h 10103"/>
                    <a:gd name="connsiteX268" fmla="*/ 3149 w 10000"/>
                    <a:gd name="connsiteY268" fmla="*/ 4806 h 10103"/>
                    <a:gd name="connsiteX269" fmla="*/ 3187 w 10000"/>
                    <a:gd name="connsiteY269" fmla="*/ 4773 h 10103"/>
                    <a:gd name="connsiteX270" fmla="*/ 3218 w 10000"/>
                    <a:gd name="connsiteY270" fmla="*/ 4715 h 10103"/>
                    <a:gd name="connsiteX271" fmla="*/ 3224 w 10000"/>
                    <a:gd name="connsiteY271" fmla="*/ 4641 h 10103"/>
                    <a:gd name="connsiteX272" fmla="*/ 3231 w 10000"/>
                    <a:gd name="connsiteY272" fmla="*/ 4534 h 10103"/>
                    <a:gd name="connsiteX273" fmla="*/ 3231 w 10000"/>
                    <a:gd name="connsiteY273" fmla="*/ 4286 h 10103"/>
                    <a:gd name="connsiteX274" fmla="*/ 3256 w 10000"/>
                    <a:gd name="connsiteY274" fmla="*/ 4228 h 10103"/>
                    <a:gd name="connsiteX275" fmla="*/ 3300 w 10000"/>
                    <a:gd name="connsiteY275" fmla="*/ 4179 h 10103"/>
                    <a:gd name="connsiteX276" fmla="*/ 3356 w 10000"/>
                    <a:gd name="connsiteY276" fmla="*/ 4129 h 10103"/>
                    <a:gd name="connsiteX277" fmla="*/ 3419 w 10000"/>
                    <a:gd name="connsiteY277" fmla="*/ 4080 h 10103"/>
                    <a:gd name="connsiteX278" fmla="*/ 3476 w 10000"/>
                    <a:gd name="connsiteY278" fmla="*/ 4030 h 10103"/>
                    <a:gd name="connsiteX279" fmla="*/ 3514 w 10000"/>
                    <a:gd name="connsiteY279" fmla="*/ 3981 h 10103"/>
                    <a:gd name="connsiteX280" fmla="*/ 3545 w 10000"/>
                    <a:gd name="connsiteY280" fmla="*/ 3890 h 10103"/>
                    <a:gd name="connsiteX281" fmla="*/ 3551 w 10000"/>
                    <a:gd name="connsiteY281" fmla="*/ 3766 h 10103"/>
                    <a:gd name="connsiteX282" fmla="*/ 3539 w 10000"/>
                    <a:gd name="connsiteY282" fmla="*/ 3610 h 10103"/>
                    <a:gd name="connsiteX283" fmla="*/ 3501 w 10000"/>
                    <a:gd name="connsiteY283" fmla="*/ 3453 h 10103"/>
                    <a:gd name="connsiteX284" fmla="*/ 3476 w 10000"/>
                    <a:gd name="connsiteY284" fmla="*/ 3337 h 10103"/>
                    <a:gd name="connsiteX285" fmla="*/ 3482 w 10000"/>
                    <a:gd name="connsiteY285" fmla="*/ 3247 h 10103"/>
                    <a:gd name="connsiteX286" fmla="*/ 3501 w 10000"/>
                    <a:gd name="connsiteY286" fmla="*/ 3156 h 10103"/>
                    <a:gd name="connsiteX287" fmla="*/ 3539 w 10000"/>
                    <a:gd name="connsiteY287" fmla="*/ 3082 h 10103"/>
                    <a:gd name="connsiteX288" fmla="*/ 3614 w 10000"/>
                    <a:gd name="connsiteY288" fmla="*/ 2884 h 10103"/>
                    <a:gd name="connsiteX289" fmla="*/ 3627 w 10000"/>
                    <a:gd name="connsiteY289" fmla="*/ 2809 h 10103"/>
                    <a:gd name="connsiteX290" fmla="*/ 3614 w 10000"/>
                    <a:gd name="connsiteY290" fmla="*/ 2760 h 10103"/>
                    <a:gd name="connsiteX291" fmla="*/ 3589 w 10000"/>
                    <a:gd name="connsiteY291" fmla="*/ 2727 h 10103"/>
                    <a:gd name="connsiteX292" fmla="*/ 3551 w 10000"/>
                    <a:gd name="connsiteY292" fmla="*/ 2710 h 10103"/>
                    <a:gd name="connsiteX293" fmla="*/ 3463 w 10000"/>
                    <a:gd name="connsiteY293" fmla="*/ 2694 h 10103"/>
                    <a:gd name="connsiteX294" fmla="*/ 3419 w 10000"/>
                    <a:gd name="connsiteY294" fmla="*/ 2669 h 10103"/>
                    <a:gd name="connsiteX295" fmla="*/ 3394 w 10000"/>
                    <a:gd name="connsiteY295" fmla="*/ 2636 h 10103"/>
                    <a:gd name="connsiteX296" fmla="*/ 3375 w 10000"/>
                    <a:gd name="connsiteY296" fmla="*/ 2586 h 10103"/>
                    <a:gd name="connsiteX297" fmla="*/ 3394 w 10000"/>
                    <a:gd name="connsiteY297" fmla="*/ 2570 h 10103"/>
                    <a:gd name="connsiteX298" fmla="*/ 3432 w 10000"/>
                    <a:gd name="connsiteY298" fmla="*/ 2537 h 10103"/>
                    <a:gd name="connsiteX299" fmla="*/ 3476 w 10000"/>
                    <a:gd name="connsiteY299" fmla="*/ 2529 h 10103"/>
                    <a:gd name="connsiteX300" fmla="*/ 3545 w 10000"/>
                    <a:gd name="connsiteY300" fmla="*/ 2520 h 10103"/>
                    <a:gd name="connsiteX301" fmla="*/ 3608 w 10000"/>
                    <a:gd name="connsiteY301" fmla="*/ 2520 h 10103"/>
                    <a:gd name="connsiteX302" fmla="*/ 3683 w 10000"/>
                    <a:gd name="connsiteY302" fmla="*/ 2529 h 10103"/>
                    <a:gd name="connsiteX303" fmla="*/ 3765 w 10000"/>
                    <a:gd name="connsiteY303" fmla="*/ 2529 h 10103"/>
                    <a:gd name="connsiteX304" fmla="*/ 3853 w 10000"/>
                    <a:gd name="connsiteY304" fmla="*/ 2520 h 10103"/>
                    <a:gd name="connsiteX305" fmla="*/ 3935 w 10000"/>
                    <a:gd name="connsiteY305" fmla="*/ 2504 h 10103"/>
                    <a:gd name="connsiteX306" fmla="*/ 4016 w 10000"/>
                    <a:gd name="connsiteY306" fmla="*/ 2487 h 10103"/>
                    <a:gd name="connsiteX307" fmla="*/ 4085 w 10000"/>
                    <a:gd name="connsiteY307" fmla="*/ 2479 h 10103"/>
                    <a:gd name="connsiteX308" fmla="*/ 4142 w 10000"/>
                    <a:gd name="connsiteY308" fmla="*/ 2487 h 10103"/>
                    <a:gd name="connsiteX309" fmla="*/ 4186 w 10000"/>
                    <a:gd name="connsiteY309" fmla="*/ 2520 h 10103"/>
                    <a:gd name="connsiteX310" fmla="*/ 4230 w 10000"/>
                    <a:gd name="connsiteY310" fmla="*/ 2570 h 10103"/>
                    <a:gd name="connsiteX311" fmla="*/ 4261 w 10000"/>
                    <a:gd name="connsiteY311" fmla="*/ 2611 h 10103"/>
                    <a:gd name="connsiteX312" fmla="*/ 4299 w 10000"/>
                    <a:gd name="connsiteY312" fmla="*/ 2636 h 10103"/>
                    <a:gd name="connsiteX313" fmla="*/ 4513 w 10000"/>
                    <a:gd name="connsiteY313" fmla="*/ 2636 h 10103"/>
                    <a:gd name="connsiteX314" fmla="*/ 4557 w 10000"/>
                    <a:gd name="connsiteY314" fmla="*/ 2628 h 10103"/>
                    <a:gd name="connsiteX315" fmla="*/ 4595 w 10000"/>
                    <a:gd name="connsiteY315" fmla="*/ 2603 h 10103"/>
                    <a:gd name="connsiteX316" fmla="*/ 4601 w 10000"/>
                    <a:gd name="connsiteY316" fmla="*/ 2578 h 10103"/>
                    <a:gd name="connsiteX317" fmla="*/ 4576 w 10000"/>
                    <a:gd name="connsiteY317" fmla="*/ 2537 h 10103"/>
                    <a:gd name="connsiteX318" fmla="*/ 4538 w 10000"/>
                    <a:gd name="connsiteY318" fmla="*/ 2512 h 10103"/>
                    <a:gd name="connsiteX319" fmla="*/ 4494 w 10000"/>
                    <a:gd name="connsiteY319" fmla="*/ 2479 h 10103"/>
                    <a:gd name="connsiteX320" fmla="*/ 4463 w 10000"/>
                    <a:gd name="connsiteY320" fmla="*/ 2446 h 10103"/>
                    <a:gd name="connsiteX321" fmla="*/ 4431 w 10000"/>
                    <a:gd name="connsiteY321" fmla="*/ 2397 h 10103"/>
                    <a:gd name="connsiteX322" fmla="*/ 4431 w 10000"/>
                    <a:gd name="connsiteY322" fmla="*/ 2331 h 10103"/>
                    <a:gd name="connsiteX323" fmla="*/ 4463 w 10000"/>
                    <a:gd name="connsiteY323" fmla="*/ 2248 h 10103"/>
                    <a:gd name="connsiteX324" fmla="*/ 4513 w 10000"/>
                    <a:gd name="connsiteY324" fmla="*/ 2149 h 10103"/>
                    <a:gd name="connsiteX325" fmla="*/ 4569 w 10000"/>
                    <a:gd name="connsiteY325" fmla="*/ 2034 h 10103"/>
                    <a:gd name="connsiteX326" fmla="*/ 4626 w 10000"/>
                    <a:gd name="connsiteY326" fmla="*/ 1893 h 10103"/>
                    <a:gd name="connsiteX327" fmla="*/ 4683 w 10000"/>
                    <a:gd name="connsiteY327" fmla="*/ 1745 h 10103"/>
                    <a:gd name="connsiteX328" fmla="*/ 4739 w 10000"/>
                    <a:gd name="connsiteY328" fmla="*/ 1605 h 10103"/>
                    <a:gd name="connsiteX329" fmla="*/ 4802 w 10000"/>
                    <a:gd name="connsiteY329" fmla="*/ 1473 h 10103"/>
                    <a:gd name="connsiteX330" fmla="*/ 4846 w 10000"/>
                    <a:gd name="connsiteY330" fmla="*/ 1365 h 10103"/>
                    <a:gd name="connsiteX331" fmla="*/ 4884 w 10000"/>
                    <a:gd name="connsiteY331" fmla="*/ 1283 h 10103"/>
                    <a:gd name="connsiteX332" fmla="*/ 4915 w 10000"/>
                    <a:gd name="connsiteY332" fmla="*/ 1242 h 10103"/>
                    <a:gd name="connsiteX333" fmla="*/ 4953 w 10000"/>
                    <a:gd name="connsiteY333" fmla="*/ 1242 h 10103"/>
                    <a:gd name="connsiteX334" fmla="*/ 4997 w 10000"/>
                    <a:gd name="connsiteY334" fmla="*/ 1275 h 10103"/>
                    <a:gd name="connsiteX335" fmla="*/ 5041 w 10000"/>
                    <a:gd name="connsiteY335" fmla="*/ 1308 h 10103"/>
                    <a:gd name="connsiteX336" fmla="*/ 5097 w 10000"/>
                    <a:gd name="connsiteY336" fmla="*/ 1374 h 10103"/>
                    <a:gd name="connsiteX337" fmla="*/ 5141 w 10000"/>
                    <a:gd name="connsiteY337" fmla="*/ 1431 h 10103"/>
                    <a:gd name="connsiteX338" fmla="*/ 5179 w 10000"/>
                    <a:gd name="connsiteY338" fmla="*/ 1489 h 10103"/>
                    <a:gd name="connsiteX339" fmla="*/ 5223 w 10000"/>
                    <a:gd name="connsiteY339" fmla="*/ 1530 h 10103"/>
                    <a:gd name="connsiteX340" fmla="*/ 5349 w 10000"/>
                    <a:gd name="connsiteY340" fmla="*/ 1555 h 10103"/>
                    <a:gd name="connsiteX341" fmla="*/ 5405 w 10000"/>
                    <a:gd name="connsiteY341" fmla="*/ 1555 h 10103"/>
                    <a:gd name="connsiteX342" fmla="*/ 5468 w 10000"/>
                    <a:gd name="connsiteY342" fmla="*/ 1563 h 10103"/>
                    <a:gd name="connsiteX343" fmla="*/ 5500 w 10000"/>
                    <a:gd name="connsiteY343" fmla="*/ 1605 h 10103"/>
                    <a:gd name="connsiteX344" fmla="*/ 5537 w 10000"/>
                    <a:gd name="connsiteY344" fmla="*/ 1629 h 10103"/>
                    <a:gd name="connsiteX345" fmla="*/ 5581 w 10000"/>
                    <a:gd name="connsiteY345" fmla="*/ 1638 h 10103"/>
                    <a:gd name="connsiteX346" fmla="*/ 5638 w 10000"/>
                    <a:gd name="connsiteY346" fmla="*/ 1621 h 10103"/>
                    <a:gd name="connsiteX347" fmla="*/ 5757 w 10000"/>
                    <a:gd name="connsiteY347" fmla="*/ 1580 h 10103"/>
                    <a:gd name="connsiteX348" fmla="*/ 5820 w 10000"/>
                    <a:gd name="connsiteY348" fmla="*/ 1539 h 10103"/>
                    <a:gd name="connsiteX349" fmla="*/ 5864 w 10000"/>
                    <a:gd name="connsiteY349" fmla="*/ 1497 h 10103"/>
                    <a:gd name="connsiteX350" fmla="*/ 5896 w 10000"/>
                    <a:gd name="connsiteY350" fmla="*/ 1431 h 10103"/>
                    <a:gd name="connsiteX351" fmla="*/ 5908 w 10000"/>
                    <a:gd name="connsiteY351" fmla="*/ 1341 h 10103"/>
                    <a:gd name="connsiteX352" fmla="*/ 5915 w 10000"/>
                    <a:gd name="connsiteY352" fmla="*/ 1250 h 10103"/>
                    <a:gd name="connsiteX353" fmla="*/ 5933 w 10000"/>
                    <a:gd name="connsiteY353" fmla="*/ 1143 h 10103"/>
                    <a:gd name="connsiteX354" fmla="*/ 5940 w 10000"/>
                    <a:gd name="connsiteY354" fmla="*/ 994 h 10103"/>
                    <a:gd name="connsiteX355" fmla="*/ 5971 w 10000"/>
                    <a:gd name="connsiteY355" fmla="*/ 846 h 10103"/>
                    <a:gd name="connsiteX356" fmla="*/ 6009 w 10000"/>
                    <a:gd name="connsiteY356" fmla="*/ 714 h 10103"/>
                    <a:gd name="connsiteX357" fmla="*/ 6053 w 10000"/>
                    <a:gd name="connsiteY357" fmla="*/ 615 h 10103"/>
                    <a:gd name="connsiteX358" fmla="*/ 6091 w 10000"/>
                    <a:gd name="connsiteY358" fmla="*/ 557 h 10103"/>
                    <a:gd name="connsiteX359" fmla="*/ 6153 w 10000"/>
                    <a:gd name="connsiteY359" fmla="*/ 524 h 10103"/>
                    <a:gd name="connsiteX360" fmla="*/ 6216 w 10000"/>
                    <a:gd name="connsiteY360" fmla="*/ 516 h 10103"/>
                    <a:gd name="connsiteX361" fmla="*/ 6285 w 10000"/>
                    <a:gd name="connsiteY361" fmla="*/ 499 h 10103"/>
                    <a:gd name="connsiteX362" fmla="*/ 6342 w 10000"/>
                    <a:gd name="connsiteY362" fmla="*/ 483 h 10103"/>
                    <a:gd name="connsiteX363" fmla="*/ 6405 w 10000"/>
                    <a:gd name="connsiteY363" fmla="*/ 474 h 10103"/>
                    <a:gd name="connsiteX364" fmla="*/ 6442 w 10000"/>
                    <a:gd name="connsiteY364" fmla="*/ 433 h 10103"/>
                    <a:gd name="connsiteX365" fmla="*/ 6468 w 10000"/>
                    <a:gd name="connsiteY365" fmla="*/ 375 h 10103"/>
                    <a:gd name="connsiteX366" fmla="*/ 6480 w 10000"/>
                    <a:gd name="connsiteY366" fmla="*/ 301 h 10103"/>
                    <a:gd name="connsiteX367" fmla="*/ 6486 w 10000"/>
                    <a:gd name="connsiteY367" fmla="*/ 235 h 10103"/>
                    <a:gd name="connsiteX368" fmla="*/ 6505 w 10000"/>
                    <a:gd name="connsiteY368" fmla="*/ 161 h 10103"/>
                    <a:gd name="connsiteX369" fmla="*/ 6543 w 10000"/>
                    <a:gd name="connsiteY369" fmla="*/ 120 h 10103"/>
                    <a:gd name="connsiteX370" fmla="*/ 6587 w 10000"/>
                    <a:gd name="connsiteY370" fmla="*/ 103 h 10103"/>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2146 w 10000"/>
                    <a:gd name="connsiteY135" fmla="*/ 9658 h 10161"/>
                    <a:gd name="connsiteX136" fmla="*/ 2162 w 10000"/>
                    <a:gd name="connsiteY136" fmla="*/ 9530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2146 w 10000"/>
                    <a:gd name="connsiteY135" fmla="*/ 9658 h 10161"/>
                    <a:gd name="connsiteX136" fmla="*/ 1945 w 10000"/>
                    <a:gd name="connsiteY136" fmla="*/ 954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945 w 10000"/>
                    <a:gd name="connsiteY136" fmla="*/ 954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2212 w 10000"/>
                    <a:gd name="connsiteY137" fmla="*/ 9460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2143 w 10000"/>
                    <a:gd name="connsiteY138" fmla="*/ 9369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2093 w 10000"/>
                    <a:gd name="connsiteY139" fmla="*/ 9286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801 w 10000"/>
                    <a:gd name="connsiteY139" fmla="*/ 9311 h 10161"/>
                    <a:gd name="connsiteX140" fmla="*/ 2030 w 10000"/>
                    <a:gd name="connsiteY140" fmla="*/ 9237 h 10161"/>
                    <a:gd name="connsiteX141" fmla="*/ 1967 w 10000"/>
                    <a:gd name="connsiteY141" fmla="*/ 9212 h 10161"/>
                    <a:gd name="connsiteX142" fmla="*/ 1816 w 10000"/>
                    <a:gd name="connsiteY142" fmla="*/ 9212 h 10161"/>
                    <a:gd name="connsiteX143" fmla="*/ 1622 w 10000"/>
                    <a:gd name="connsiteY143" fmla="*/ 9270 h 10161"/>
                    <a:gd name="connsiteX144" fmla="*/ 1527 w 10000"/>
                    <a:gd name="connsiteY144" fmla="*/ 9286 h 10161"/>
                    <a:gd name="connsiteX145" fmla="*/ 1452 w 10000"/>
                    <a:gd name="connsiteY145" fmla="*/ 9319 h 10161"/>
                    <a:gd name="connsiteX146" fmla="*/ 1408 w 10000"/>
                    <a:gd name="connsiteY146" fmla="*/ 9328 h 10161"/>
                    <a:gd name="connsiteX147" fmla="*/ 1345 w 10000"/>
                    <a:gd name="connsiteY147" fmla="*/ 9311 h 10161"/>
                    <a:gd name="connsiteX148" fmla="*/ 1263 w 10000"/>
                    <a:gd name="connsiteY148" fmla="*/ 9286 h 10161"/>
                    <a:gd name="connsiteX149" fmla="*/ 1094 w 10000"/>
                    <a:gd name="connsiteY149" fmla="*/ 9212 h 10161"/>
                    <a:gd name="connsiteX150" fmla="*/ 1006 w 10000"/>
                    <a:gd name="connsiteY150" fmla="*/ 9146 h 10161"/>
                    <a:gd name="connsiteX151" fmla="*/ 943 w 10000"/>
                    <a:gd name="connsiteY151" fmla="*/ 9080 h 10161"/>
                    <a:gd name="connsiteX152" fmla="*/ 905 w 10000"/>
                    <a:gd name="connsiteY152" fmla="*/ 9006 h 10161"/>
                    <a:gd name="connsiteX153" fmla="*/ 867 w 10000"/>
                    <a:gd name="connsiteY153" fmla="*/ 8956 h 10161"/>
                    <a:gd name="connsiteX154" fmla="*/ 823 w 10000"/>
                    <a:gd name="connsiteY154" fmla="*/ 8932 h 10161"/>
                    <a:gd name="connsiteX155" fmla="*/ 729 w 10000"/>
                    <a:gd name="connsiteY155" fmla="*/ 8890 h 10161"/>
                    <a:gd name="connsiteX156" fmla="*/ 691 w 10000"/>
                    <a:gd name="connsiteY156" fmla="*/ 8849 h 10161"/>
                    <a:gd name="connsiteX157" fmla="*/ 654 w 10000"/>
                    <a:gd name="connsiteY157" fmla="*/ 8783 h 10161"/>
                    <a:gd name="connsiteX158" fmla="*/ 616 w 10000"/>
                    <a:gd name="connsiteY158" fmla="*/ 8692 h 10161"/>
                    <a:gd name="connsiteX159" fmla="*/ 591 w 10000"/>
                    <a:gd name="connsiteY159" fmla="*/ 8610 h 10161"/>
                    <a:gd name="connsiteX160" fmla="*/ 585 w 10000"/>
                    <a:gd name="connsiteY160" fmla="*/ 8527 h 10161"/>
                    <a:gd name="connsiteX161" fmla="*/ 597 w 10000"/>
                    <a:gd name="connsiteY161" fmla="*/ 8461 h 10161"/>
                    <a:gd name="connsiteX162" fmla="*/ 616 w 10000"/>
                    <a:gd name="connsiteY162" fmla="*/ 8379 h 10161"/>
                    <a:gd name="connsiteX163" fmla="*/ 622 w 10000"/>
                    <a:gd name="connsiteY163" fmla="*/ 8288 h 10161"/>
                    <a:gd name="connsiteX164" fmla="*/ 616 w 10000"/>
                    <a:gd name="connsiteY164" fmla="*/ 8181 h 10161"/>
                    <a:gd name="connsiteX165" fmla="*/ 591 w 10000"/>
                    <a:gd name="connsiteY165" fmla="*/ 8098 h 10161"/>
                    <a:gd name="connsiteX166" fmla="*/ 572 w 10000"/>
                    <a:gd name="connsiteY166" fmla="*/ 8049 h 10161"/>
                    <a:gd name="connsiteX167" fmla="*/ 534 w 10000"/>
                    <a:gd name="connsiteY167" fmla="*/ 8008 h 10161"/>
                    <a:gd name="connsiteX168" fmla="*/ 503 w 10000"/>
                    <a:gd name="connsiteY168" fmla="*/ 7983 h 10161"/>
                    <a:gd name="connsiteX169" fmla="*/ 471 w 10000"/>
                    <a:gd name="connsiteY169" fmla="*/ 7942 h 10161"/>
                    <a:gd name="connsiteX170" fmla="*/ 453 w 10000"/>
                    <a:gd name="connsiteY170" fmla="*/ 7909 h 10161"/>
                    <a:gd name="connsiteX171" fmla="*/ 427 w 10000"/>
                    <a:gd name="connsiteY171" fmla="*/ 7867 h 10161"/>
                    <a:gd name="connsiteX172" fmla="*/ 365 w 10000"/>
                    <a:gd name="connsiteY172" fmla="*/ 7834 h 10161"/>
                    <a:gd name="connsiteX173" fmla="*/ 295 w 10000"/>
                    <a:gd name="connsiteY173" fmla="*/ 7810 h 10161"/>
                    <a:gd name="connsiteX174" fmla="*/ 220 w 10000"/>
                    <a:gd name="connsiteY174" fmla="*/ 7785 h 10161"/>
                    <a:gd name="connsiteX175" fmla="*/ 138 w 10000"/>
                    <a:gd name="connsiteY175" fmla="*/ 7760 h 10161"/>
                    <a:gd name="connsiteX176" fmla="*/ 69 w 10000"/>
                    <a:gd name="connsiteY176" fmla="*/ 7744 h 10161"/>
                    <a:gd name="connsiteX177" fmla="*/ 19 w 10000"/>
                    <a:gd name="connsiteY177" fmla="*/ 7719 h 10161"/>
                    <a:gd name="connsiteX178" fmla="*/ 0 w 10000"/>
                    <a:gd name="connsiteY178" fmla="*/ 7702 h 10161"/>
                    <a:gd name="connsiteX179" fmla="*/ 44 w 10000"/>
                    <a:gd name="connsiteY179" fmla="*/ 7669 h 10161"/>
                    <a:gd name="connsiteX180" fmla="*/ 82 w 10000"/>
                    <a:gd name="connsiteY180" fmla="*/ 7628 h 10161"/>
                    <a:gd name="connsiteX181" fmla="*/ 138 w 10000"/>
                    <a:gd name="connsiteY181" fmla="*/ 7570 h 10161"/>
                    <a:gd name="connsiteX182" fmla="*/ 176 w 10000"/>
                    <a:gd name="connsiteY182" fmla="*/ 7521 h 10161"/>
                    <a:gd name="connsiteX183" fmla="*/ 214 w 10000"/>
                    <a:gd name="connsiteY183" fmla="*/ 7512 h 10161"/>
                    <a:gd name="connsiteX184" fmla="*/ 258 w 10000"/>
                    <a:gd name="connsiteY184" fmla="*/ 7570 h 10161"/>
                    <a:gd name="connsiteX185" fmla="*/ 283 w 10000"/>
                    <a:gd name="connsiteY185" fmla="*/ 7611 h 10161"/>
                    <a:gd name="connsiteX186" fmla="*/ 295 w 10000"/>
                    <a:gd name="connsiteY186" fmla="*/ 7644 h 10161"/>
                    <a:gd name="connsiteX187" fmla="*/ 321 w 10000"/>
                    <a:gd name="connsiteY187" fmla="*/ 7653 h 10161"/>
                    <a:gd name="connsiteX188" fmla="*/ 358 w 10000"/>
                    <a:gd name="connsiteY188" fmla="*/ 7628 h 10161"/>
                    <a:gd name="connsiteX189" fmla="*/ 377 w 10000"/>
                    <a:gd name="connsiteY189" fmla="*/ 7595 h 10161"/>
                    <a:gd name="connsiteX190" fmla="*/ 377 w 10000"/>
                    <a:gd name="connsiteY190" fmla="*/ 7537 h 10161"/>
                    <a:gd name="connsiteX191" fmla="*/ 371 w 10000"/>
                    <a:gd name="connsiteY191" fmla="*/ 7504 h 10161"/>
                    <a:gd name="connsiteX192" fmla="*/ 365 w 10000"/>
                    <a:gd name="connsiteY192" fmla="*/ 7438 h 10161"/>
                    <a:gd name="connsiteX193" fmla="*/ 365 w 10000"/>
                    <a:gd name="connsiteY193" fmla="*/ 7273 h 10161"/>
                    <a:gd name="connsiteX194" fmla="*/ 377 w 10000"/>
                    <a:gd name="connsiteY194" fmla="*/ 7174 h 10161"/>
                    <a:gd name="connsiteX195" fmla="*/ 390 w 10000"/>
                    <a:gd name="connsiteY195" fmla="*/ 7092 h 10161"/>
                    <a:gd name="connsiteX196" fmla="*/ 390 w 10000"/>
                    <a:gd name="connsiteY196" fmla="*/ 7026 h 10161"/>
                    <a:gd name="connsiteX197" fmla="*/ 402 w 10000"/>
                    <a:gd name="connsiteY197" fmla="*/ 6968 h 10161"/>
                    <a:gd name="connsiteX198" fmla="*/ 427 w 10000"/>
                    <a:gd name="connsiteY198" fmla="*/ 6910 h 10161"/>
                    <a:gd name="connsiteX199" fmla="*/ 453 w 10000"/>
                    <a:gd name="connsiteY199" fmla="*/ 6811 h 10161"/>
                    <a:gd name="connsiteX200" fmla="*/ 440 w 10000"/>
                    <a:gd name="connsiteY200" fmla="*/ 6762 h 10161"/>
                    <a:gd name="connsiteX201" fmla="*/ 390 w 10000"/>
                    <a:gd name="connsiteY201" fmla="*/ 6663 h 10161"/>
                    <a:gd name="connsiteX202" fmla="*/ 321 w 10000"/>
                    <a:gd name="connsiteY202" fmla="*/ 6580 h 10161"/>
                    <a:gd name="connsiteX203" fmla="*/ 245 w 10000"/>
                    <a:gd name="connsiteY203" fmla="*/ 6539 h 10161"/>
                    <a:gd name="connsiteX204" fmla="*/ 182 w 10000"/>
                    <a:gd name="connsiteY204" fmla="*/ 6531 h 10161"/>
                    <a:gd name="connsiteX205" fmla="*/ 145 w 10000"/>
                    <a:gd name="connsiteY205" fmla="*/ 6539 h 10161"/>
                    <a:gd name="connsiteX206" fmla="*/ 69 w 10000"/>
                    <a:gd name="connsiteY206" fmla="*/ 6539 h 10161"/>
                    <a:gd name="connsiteX207" fmla="*/ 44 w 10000"/>
                    <a:gd name="connsiteY207" fmla="*/ 6506 h 10161"/>
                    <a:gd name="connsiteX208" fmla="*/ 38 w 10000"/>
                    <a:gd name="connsiteY208" fmla="*/ 6440 h 10161"/>
                    <a:gd name="connsiteX209" fmla="*/ 38 w 10000"/>
                    <a:gd name="connsiteY209" fmla="*/ 6291 h 10161"/>
                    <a:gd name="connsiteX210" fmla="*/ 44 w 10000"/>
                    <a:gd name="connsiteY210" fmla="*/ 6234 h 10161"/>
                    <a:gd name="connsiteX211" fmla="*/ 44 w 10000"/>
                    <a:gd name="connsiteY211" fmla="*/ 6225 h 10161"/>
                    <a:gd name="connsiteX212" fmla="*/ 13 w 10000"/>
                    <a:gd name="connsiteY212" fmla="*/ 6003 h 10161"/>
                    <a:gd name="connsiteX213" fmla="*/ 101 w 10000"/>
                    <a:gd name="connsiteY213" fmla="*/ 5821 h 10161"/>
                    <a:gd name="connsiteX214" fmla="*/ 113 w 10000"/>
                    <a:gd name="connsiteY214" fmla="*/ 5813 h 10161"/>
                    <a:gd name="connsiteX215" fmla="*/ 126 w 10000"/>
                    <a:gd name="connsiteY215" fmla="*/ 5763 h 10161"/>
                    <a:gd name="connsiteX216" fmla="*/ 163 w 10000"/>
                    <a:gd name="connsiteY216" fmla="*/ 5706 h 10161"/>
                    <a:gd name="connsiteX217" fmla="*/ 195 w 10000"/>
                    <a:gd name="connsiteY217" fmla="*/ 5631 h 10161"/>
                    <a:gd name="connsiteX218" fmla="*/ 233 w 10000"/>
                    <a:gd name="connsiteY218" fmla="*/ 5557 h 10161"/>
                    <a:gd name="connsiteX219" fmla="*/ 258 w 10000"/>
                    <a:gd name="connsiteY219" fmla="*/ 5475 h 10161"/>
                    <a:gd name="connsiteX220" fmla="*/ 295 w 10000"/>
                    <a:gd name="connsiteY220" fmla="*/ 5425 h 10161"/>
                    <a:gd name="connsiteX221" fmla="*/ 333 w 10000"/>
                    <a:gd name="connsiteY221" fmla="*/ 5392 h 10161"/>
                    <a:gd name="connsiteX222" fmla="*/ 390 w 10000"/>
                    <a:gd name="connsiteY222" fmla="*/ 5392 h 10161"/>
                    <a:gd name="connsiteX223" fmla="*/ 453 w 10000"/>
                    <a:gd name="connsiteY223" fmla="*/ 5400 h 10161"/>
                    <a:gd name="connsiteX224" fmla="*/ 515 w 10000"/>
                    <a:gd name="connsiteY224" fmla="*/ 5400 h 10161"/>
                    <a:gd name="connsiteX225" fmla="*/ 572 w 10000"/>
                    <a:gd name="connsiteY225" fmla="*/ 5392 h 10161"/>
                    <a:gd name="connsiteX226" fmla="*/ 629 w 10000"/>
                    <a:gd name="connsiteY226" fmla="*/ 5376 h 10161"/>
                    <a:gd name="connsiteX227" fmla="*/ 666 w 10000"/>
                    <a:gd name="connsiteY227" fmla="*/ 5334 h 10161"/>
                    <a:gd name="connsiteX228" fmla="*/ 704 w 10000"/>
                    <a:gd name="connsiteY228" fmla="*/ 5301 h 10161"/>
                    <a:gd name="connsiteX229" fmla="*/ 735 w 10000"/>
                    <a:gd name="connsiteY229" fmla="*/ 5285 h 10161"/>
                    <a:gd name="connsiteX230" fmla="*/ 836 w 10000"/>
                    <a:gd name="connsiteY230" fmla="*/ 5285 h 10161"/>
                    <a:gd name="connsiteX231" fmla="*/ 955 w 10000"/>
                    <a:gd name="connsiteY231" fmla="*/ 5268 h 10161"/>
                    <a:gd name="connsiteX232" fmla="*/ 1012 w 10000"/>
                    <a:gd name="connsiteY232" fmla="*/ 5252 h 10161"/>
                    <a:gd name="connsiteX233" fmla="*/ 1056 w 10000"/>
                    <a:gd name="connsiteY233" fmla="*/ 5244 h 10161"/>
                    <a:gd name="connsiteX234" fmla="*/ 1062 w 10000"/>
                    <a:gd name="connsiteY234" fmla="*/ 5244 h 10161"/>
                    <a:gd name="connsiteX235" fmla="*/ 1062 w 10000"/>
                    <a:gd name="connsiteY235" fmla="*/ 5252 h 10161"/>
                    <a:gd name="connsiteX236" fmla="*/ 1050 w 10000"/>
                    <a:gd name="connsiteY236" fmla="*/ 5334 h 10161"/>
                    <a:gd name="connsiteX237" fmla="*/ 1031 w 10000"/>
                    <a:gd name="connsiteY237" fmla="*/ 5384 h 10161"/>
                    <a:gd name="connsiteX238" fmla="*/ 1031 w 10000"/>
                    <a:gd name="connsiteY238" fmla="*/ 5425 h 10161"/>
                    <a:gd name="connsiteX239" fmla="*/ 1050 w 10000"/>
                    <a:gd name="connsiteY239" fmla="*/ 5466 h 10161"/>
                    <a:gd name="connsiteX240" fmla="*/ 1062 w 10000"/>
                    <a:gd name="connsiteY240" fmla="*/ 5475 h 10161"/>
                    <a:gd name="connsiteX241" fmla="*/ 1131 w 10000"/>
                    <a:gd name="connsiteY241" fmla="*/ 5483 h 10161"/>
                    <a:gd name="connsiteX242" fmla="*/ 1207 w 10000"/>
                    <a:gd name="connsiteY242" fmla="*/ 5508 h 10161"/>
                    <a:gd name="connsiteX243" fmla="*/ 1307 w 10000"/>
                    <a:gd name="connsiteY243" fmla="*/ 5524 h 10161"/>
                    <a:gd name="connsiteX244" fmla="*/ 1383 w 10000"/>
                    <a:gd name="connsiteY244" fmla="*/ 5524 h 10161"/>
                    <a:gd name="connsiteX245" fmla="*/ 1427 w 10000"/>
                    <a:gd name="connsiteY245" fmla="*/ 5483 h 10161"/>
                    <a:gd name="connsiteX246" fmla="*/ 1483 w 10000"/>
                    <a:gd name="connsiteY246" fmla="*/ 5425 h 10161"/>
                    <a:gd name="connsiteX247" fmla="*/ 1571 w 10000"/>
                    <a:gd name="connsiteY247" fmla="*/ 5244 h 10161"/>
                    <a:gd name="connsiteX248" fmla="*/ 1628 w 10000"/>
                    <a:gd name="connsiteY248" fmla="*/ 5186 h 10161"/>
                    <a:gd name="connsiteX249" fmla="*/ 1672 w 10000"/>
                    <a:gd name="connsiteY249" fmla="*/ 5136 h 10161"/>
                    <a:gd name="connsiteX250" fmla="*/ 1728 w 10000"/>
                    <a:gd name="connsiteY250" fmla="*/ 5128 h 10161"/>
                    <a:gd name="connsiteX251" fmla="*/ 1785 w 10000"/>
                    <a:gd name="connsiteY251" fmla="*/ 5136 h 10161"/>
                    <a:gd name="connsiteX252" fmla="*/ 1873 w 10000"/>
                    <a:gd name="connsiteY252" fmla="*/ 5161 h 10161"/>
                    <a:gd name="connsiteX253" fmla="*/ 1961 w 10000"/>
                    <a:gd name="connsiteY253" fmla="*/ 5194 h 10161"/>
                    <a:gd name="connsiteX254" fmla="*/ 2024 w 10000"/>
                    <a:gd name="connsiteY254" fmla="*/ 5227 h 10161"/>
                    <a:gd name="connsiteX255" fmla="*/ 2099 w 10000"/>
                    <a:gd name="connsiteY255" fmla="*/ 5252 h 10161"/>
                    <a:gd name="connsiteX256" fmla="*/ 2143 w 10000"/>
                    <a:gd name="connsiteY256" fmla="*/ 5277 h 10161"/>
                    <a:gd name="connsiteX257" fmla="*/ 2187 w 10000"/>
                    <a:gd name="connsiteY257" fmla="*/ 5252 h 10161"/>
                    <a:gd name="connsiteX258" fmla="*/ 2244 w 10000"/>
                    <a:gd name="connsiteY258" fmla="*/ 5227 h 10161"/>
                    <a:gd name="connsiteX259" fmla="*/ 2288 w 10000"/>
                    <a:gd name="connsiteY259" fmla="*/ 5161 h 10161"/>
                    <a:gd name="connsiteX260" fmla="*/ 2357 w 10000"/>
                    <a:gd name="connsiteY260" fmla="*/ 5103 h 10161"/>
                    <a:gd name="connsiteX261" fmla="*/ 2432 w 10000"/>
                    <a:gd name="connsiteY261" fmla="*/ 5037 h 10161"/>
                    <a:gd name="connsiteX262" fmla="*/ 2514 w 10000"/>
                    <a:gd name="connsiteY262" fmla="*/ 4996 h 10161"/>
                    <a:gd name="connsiteX263" fmla="*/ 2615 w 10000"/>
                    <a:gd name="connsiteY263" fmla="*/ 4955 h 10161"/>
                    <a:gd name="connsiteX264" fmla="*/ 2747 w 10000"/>
                    <a:gd name="connsiteY264" fmla="*/ 4922 h 10161"/>
                    <a:gd name="connsiteX265" fmla="*/ 2866 w 10000"/>
                    <a:gd name="connsiteY265" fmla="*/ 4905 h 10161"/>
                    <a:gd name="connsiteX266" fmla="*/ 2979 w 10000"/>
                    <a:gd name="connsiteY266" fmla="*/ 4889 h 10161"/>
                    <a:gd name="connsiteX267" fmla="*/ 3080 w 10000"/>
                    <a:gd name="connsiteY267" fmla="*/ 4864 h 10161"/>
                    <a:gd name="connsiteX268" fmla="*/ 3149 w 10000"/>
                    <a:gd name="connsiteY268" fmla="*/ 4864 h 10161"/>
                    <a:gd name="connsiteX269" fmla="*/ 3187 w 10000"/>
                    <a:gd name="connsiteY269" fmla="*/ 4831 h 10161"/>
                    <a:gd name="connsiteX270" fmla="*/ 3218 w 10000"/>
                    <a:gd name="connsiteY270" fmla="*/ 4773 h 10161"/>
                    <a:gd name="connsiteX271" fmla="*/ 3224 w 10000"/>
                    <a:gd name="connsiteY271" fmla="*/ 4699 h 10161"/>
                    <a:gd name="connsiteX272" fmla="*/ 3231 w 10000"/>
                    <a:gd name="connsiteY272" fmla="*/ 4592 h 10161"/>
                    <a:gd name="connsiteX273" fmla="*/ 3231 w 10000"/>
                    <a:gd name="connsiteY273" fmla="*/ 4344 h 10161"/>
                    <a:gd name="connsiteX274" fmla="*/ 3256 w 10000"/>
                    <a:gd name="connsiteY274" fmla="*/ 4286 h 10161"/>
                    <a:gd name="connsiteX275" fmla="*/ 3300 w 10000"/>
                    <a:gd name="connsiteY275" fmla="*/ 4237 h 10161"/>
                    <a:gd name="connsiteX276" fmla="*/ 3356 w 10000"/>
                    <a:gd name="connsiteY276" fmla="*/ 4187 h 10161"/>
                    <a:gd name="connsiteX277" fmla="*/ 3419 w 10000"/>
                    <a:gd name="connsiteY277" fmla="*/ 4138 h 10161"/>
                    <a:gd name="connsiteX278" fmla="*/ 3476 w 10000"/>
                    <a:gd name="connsiteY278" fmla="*/ 4088 h 10161"/>
                    <a:gd name="connsiteX279" fmla="*/ 3514 w 10000"/>
                    <a:gd name="connsiteY279" fmla="*/ 4039 h 10161"/>
                    <a:gd name="connsiteX280" fmla="*/ 3545 w 10000"/>
                    <a:gd name="connsiteY280" fmla="*/ 3948 h 10161"/>
                    <a:gd name="connsiteX281" fmla="*/ 3551 w 10000"/>
                    <a:gd name="connsiteY281" fmla="*/ 3824 h 10161"/>
                    <a:gd name="connsiteX282" fmla="*/ 3539 w 10000"/>
                    <a:gd name="connsiteY282" fmla="*/ 3668 h 10161"/>
                    <a:gd name="connsiteX283" fmla="*/ 3501 w 10000"/>
                    <a:gd name="connsiteY283" fmla="*/ 3511 h 10161"/>
                    <a:gd name="connsiteX284" fmla="*/ 3476 w 10000"/>
                    <a:gd name="connsiteY284" fmla="*/ 3395 h 10161"/>
                    <a:gd name="connsiteX285" fmla="*/ 3482 w 10000"/>
                    <a:gd name="connsiteY285" fmla="*/ 3305 h 10161"/>
                    <a:gd name="connsiteX286" fmla="*/ 3501 w 10000"/>
                    <a:gd name="connsiteY286" fmla="*/ 3214 h 10161"/>
                    <a:gd name="connsiteX287" fmla="*/ 3539 w 10000"/>
                    <a:gd name="connsiteY287" fmla="*/ 3140 h 10161"/>
                    <a:gd name="connsiteX288" fmla="*/ 3614 w 10000"/>
                    <a:gd name="connsiteY288" fmla="*/ 2942 h 10161"/>
                    <a:gd name="connsiteX289" fmla="*/ 3627 w 10000"/>
                    <a:gd name="connsiteY289" fmla="*/ 2867 h 10161"/>
                    <a:gd name="connsiteX290" fmla="*/ 3614 w 10000"/>
                    <a:gd name="connsiteY290" fmla="*/ 2818 h 10161"/>
                    <a:gd name="connsiteX291" fmla="*/ 3589 w 10000"/>
                    <a:gd name="connsiteY291" fmla="*/ 2785 h 10161"/>
                    <a:gd name="connsiteX292" fmla="*/ 3551 w 10000"/>
                    <a:gd name="connsiteY292" fmla="*/ 2768 h 10161"/>
                    <a:gd name="connsiteX293" fmla="*/ 3463 w 10000"/>
                    <a:gd name="connsiteY293" fmla="*/ 2752 h 10161"/>
                    <a:gd name="connsiteX294" fmla="*/ 3419 w 10000"/>
                    <a:gd name="connsiteY294" fmla="*/ 2727 h 10161"/>
                    <a:gd name="connsiteX295" fmla="*/ 3394 w 10000"/>
                    <a:gd name="connsiteY295" fmla="*/ 2694 h 10161"/>
                    <a:gd name="connsiteX296" fmla="*/ 3375 w 10000"/>
                    <a:gd name="connsiteY296" fmla="*/ 2644 h 10161"/>
                    <a:gd name="connsiteX297" fmla="*/ 3394 w 10000"/>
                    <a:gd name="connsiteY297" fmla="*/ 2628 h 10161"/>
                    <a:gd name="connsiteX298" fmla="*/ 3432 w 10000"/>
                    <a:gd name="connsiteY298" fmla="*/ 2595 h 10161"/>
                    <a:gd name="connsiteX299" fmla="*/ 3476 w 10000"/>
                    <a:gd name="connsiteY299" fmla="*/ 2587 h 10161"/>
                    <a:gd name="connsiteX300" fmla="*/ 3545 w 10000"/>
                    <a:gd name="connsiteY300" fmla="*/ 2578 h 10161"/>
                    <a:gd name="connsiteX301" fmla="*/ 3608 w 10000"/>
                    <a:gd name="connsiteY301" fmla="*/ 2578 h 10161"/>
                    <a:gd name="connsiteX302" fmla="*/ 3683 w 10000"/>
                    <a:gd name="connsiteY302" fmla="*/ 2587 h 10161"/>
                    <a:gd name="connsiteX303" fmla="*/ 3765 w 10000"/>
                    <a:gd name="connsiteY303" fmla="*/ 2587 h 10161"/>
                    <a:gd name="connsiteX304" fmla="*/ 3853 w 10000"/>
                    <a:gd name="connsiteY304" fmla="*/ 2578 h 10161"/>
                    <a:gd name="connsiteX305" fmla="*/ 3935 w 10000"/>
                    <a:gd name="connsiteY305" fmla="*/ 2562 h 10161"/>
                    <a:gd name="connsiteX306" fmla="*/ 4016 w 10000"/>
                    <a:gd name="connsiteY306" fmla="*/ 2545 h 10161"/>
                    <a:gd name="connsiteX307" fmla="*/ 4085 w 10000"/>
                    <a:gd name="connsiteY307" fmla="*/ 2537 h 10161"/>
                    <a:gd name="connsiteX308" fmla="*/ 4142 w 10000"/>
                    <a:gd name="connsiteY308" fmla="*/ 2545 h 10161"/>
                    <a:gd name="connsiteX309" fmla="*/ 4186 w 10000"/>
                    <a:gd name="connsiteY309" fmla="*/ 2578 h 10161"/>
                    <a:gd name="connsiteX310" fmla="*/ 4230 w 10000"/>
                    <a:gd name="connsiteY310" fmla="*/ 2628 h 10161"/>
                    <a:gd name="connsiteX311" fmla="*/ 4261 w 10000"/>
                    <a:gd name="connsiteY311" fmla="*/ 2669 h 10161"/>
                    <a:gd name="connsiteX312" fmla="*/ 4299 w 10000"/>
                    <a:gd name="connsiteY312" fmla="*/ 2694 h 10161"/>
                    <a:gd name="connsiteX313" fmla="*/ 4513 w 10000"/>
                    <a:gd name="connsiteY313" fmla="*/ 2694 h 10161"/>
                    <a:gd name="connsiteX314" fmla="*/ 4557 w 10000"/>
                    <a:gd name="connsiteY314" fmla="*/ 2686 h 10161"/>
                    <a:gd name="connsiteX315" fmla="*/ 4595 w 10000"/>
                    <a:gd name="connsiteY315" fmla="*/ 2661 h 10161"/>
                    <a:gd name="connsiteX316" fmla="*/ 4601 w 10000"/>
                    <a:gd name="connsiteY316" fmla="*/ 2636 h 10161"/>
                    <a:gd name="connsiteX317" fmla="*/ 4576 w 10000"/>
                    <a:gd name="connsiteY317" fmla="*/ 2595 h 10161"/>
                    <a:gd name="connsiteX318" fmla="*/ 4538 w 10000"/>
                    <a:gd name="connsiteY318" fmla="*/ 2570 h 10161"/>
                    <a:gd name="connsiteX319" fmla="*/ 4494 w 10000"/>
                    <a:gd name="connsiteY319" fmla="*/ 2537 h 10161"/>
                    <a:gd name="connsiteX320" fmla="*/ 4463 w 10000"/>
                    <a:gd name="connsiteY320" fmla="*/ 2504 h 10161"/>
                    <a:gd name="connsiteX321" fmla="*/ 4431 w 10000"/>
                    <a:gd name="connsiteY321" fmla="*/ 2455 h 10161"/>
                    <a:gd name="connsiteX322" fmla="*/ 4431 w 10000"/>
                    <a:gd name="connsiteY322" fmla="*/ 2389 h 10161"/>
                    <a:gd name="connsiteX323" fmla="*/ 4463 w 10000"/>
                    <a:gd name="connsiteY323" fmla="*/ 2306 h 10161"/>
                    <a:gd name="connsiteX324" fmla="*/ 4513 w 10000"/>
                    <a:gd name="connsiteY324" fmla="*/ 2207 h 10161"/>
                    <a:gd name="connsiteX325" fmla="*/ 4569 w 10000"/>
                    <a:gd name="connsiteY325" fmla="*/ 2092 h 10161"/>
                    <a:gd name="connsiteX326" fmla="*/ 4626 w 10000"/>
                    <a:gd name="connsiteY326" fmla="*/ 1951 h 10161"/>
                    <a:gd name="connsiteX327" fmla="*/ 4683 w 10000"/>
                    <a:gd name="connsiteY327" fmla="*/ 1803 h 10161"/>
                    <a:gd name="connsiteX328" fmla="*/ 4739 w 10000"/>
                    <a:gd name="connsiteY328" fmla="*/ 1663 h 10161"/>
                    <a:gd name="connsiteX329" fmla="*/ 4802 w 10000"/>
                    <a:gd name="connsiteY329" fmla="*/ 1531 h 10161"/>
                    <a:gd name="connsiteX330" fmla="*/ 4846 w 10000"/>
                    <a:gd name="connsiteY330" fmla="*/ 1423 h 10161"/>
                    <a:gd name="connsiteX331" fmla="*/ 4884 w 10000"/>
                    <a:gd name="connsiteY331" fmla="*/ 1341 h 10161"/>
                    <a:gd name="connsiteX332" fmla="*/ 4915 w 10000"/>
                    <a:gd name="connsiteY332" fmla="*/ 1300 h 10161"/>
                    <a:gd name="connsiteX333" fmla="*/ 4953 w 10000"/>
                    <a:gd name="connsiteY333" fmla="*/ 1300 h 10161"/>
                    <a:gd name="connsiteX334" fmla="*/ 4997 w 10000"/>
                    <a:gd name="connsiteY334" fmla="*/ 1333 h 10161"/>
                    <a:gd name="connsiteX335" fmla="*/ 5041 w 10000"/>
                    <a:gd name="connsiteY335" fmla="*/ 1366 h 10161"/>
                    <a:gd name="connsiteX336" fmla="*/ 5097 w 10000"/>
                    <a:gd name="connsiteY336" fmla="*/ 1432 h 10161"/>
                    <a:gd name="connsiteX337" fmla="*/ 5141 w 10000"/>
                    <a:gd name="connsiteY337" fmla="*/ 1489 h 10161"/>
                    <a:gd name="connsiteX338" fmla="*/ 5179 w 10000"/>
                    <a:gd name="connsiteY338" fmla="*/ 1547 h 10161"/>
                    <a:gd name="connsiteX339" fmla="*/ 5223 w 10000"/>
                    <a:gd name="connsiteY339" fmla="*/ 1588 h 10161"/>
                    <a:gd name="connsiteX340" fmla="*/ 5349 w 10000"/>
                    <a:gd name="connsiteY340" fmla="*/ 1613 h 10161"/>
                    <a:gd name="connsiteX341" fmla="*/ 5405 w 10000"/>
                    <a:gd name="connsiteY341" fmla="*/ 1613 h 10161"/>
                    <a:gd name="connsiteX342" fmla="*/ 5468 w 10000"/>
                    <a:gd name="connsiteY342" fmla="*/ 1621 h 10161"/>
                    <a:gd name="connsiteX343" fmla="*/ 5500 w 10000"/>
                    <a:gd name="connsiteY343" fmla="*/ 1663 h 10161"/>
                    <a:gd name="connsiteX344" fmla="*/ 5537 w 10000"/>
                    <a:gd name="connsiteY344" fmla="*/ 1687 h 10161"/>
                    <a:gd name="connsiteX345" fmla="*/ 5581 w 10000"/>
                    <a:gd name="connsiteY345" fmla="*/ 1696 h 10161"/>
                    <a:gd name="connsiteX346" fmla="*/ 5638 w 10000"/>
                    <a:gd name="connsiteY346" fmla="*/ 1679 h 10161"/>
                    <a:gd name="connsiteX347" fmla="*/ 5757 w 10000"/>
                    <a:gd name="connsiteY347" fmla="*/ 1638 h 10161"/>
                    <a:gd name="connsiteX348" fmla="*/ 5820 w 10000"/>
                    <a:gd name="connsiteY348" fmla="*/ 1597 h 10161"/>
                    <a:gd name="connsiteX349" fmla="*/ 5864 w 10000"/>
                    <a:gd name="connsiteY349" fmla="*/ 1555 h 10161"/>
                    <a:gd name="connsiteX350" fmla="*/ 5896 w 10000"/>
                    <a:gd name="connsiteY350" fmla="*/ 1489 h 10161"/>
                    <a:gd name="connsiteX351" fmla="*/ 5908 w 10000"/>
                    <a:gd name="connsiteY351" fmla="*/ 1399 h 10161"/>
                    <a:gd name="connsiteX352" fmla="*/ 5915 w 10000"/>
                    <a:gd name="connsiteY352" fmla="*/ 1308 h 10161"/>
                    <a:gd name="connsiteX353" fmla="*/ 5933 w 10000"/>
                    <a:gd name="connsiteY353" fmla="*/ 1201 h 10161"/>
                    <a:gd name="connsiteX354" fmla="*/ 5940 w 10000"/>
                    <a:gd name="connsiteY354" fmla="*/ 1052 h 10161"/>
                    <a:gd name="connsiteX355" fmla="*/ 5971 w 10000"/>
                    <a:gd name="connsiteY355" fmla="*/ 904 h 10161"/>
                    <a:gd name="connsiteX356" fmla="*/ 6009 w 10000"/>
                    <a:gd name="connsiteY356" fmla="*/ 772 h 10161"/>
                    <a:gd name="connsiteX357" fmla="*/ 6053 w 10000"/>
                    <a:gd name="connsiteY357" fmla="*/ 673 h 10161"/>
                    <a:gd name="connsiteX358" fmla="*/ 6091 w 10000"/>
                    <a:gd name="connsiteY358" fmla="*/ 615 h 10161"/>
                    <a:gd name="connsiteX359" fmla="*/ 6153 w 10000"/>
                    <a:gd name="connsiteY359" fmla="*/ 582 h 10161"/>
                    <a:gd name="connsiteX360" fmla="*/ 6216 w 10000"/>
                    <a:gd name="connsiteY360" fmla="*/ 574 h 10161"/>
                    <a:gd name="connsiteX361" fmla="*/ 6285 w 10000"/>
                    <a:gd name="connsiteY361" fmla="*/ 557 h 10161"/>
                    <a:gd name="connsiteX362" fmla="*/ 6342 w 10000"/>
                    <a:gd name="connsiteY362" fmla="*/ 541 h 10161"/>
                    <a:gd name="connsiteX363" fmla="*/ 6405 w 10000"/>
                    <a:gd name="connsiteY363" fmla="*/ 532 h 10161"/>
                    <a:gd name="connsiteX364" fmla="*/ 6442 w 10000"/>
                    <a:gd name="connsiteY364" fmla="*/ 491 h 10161"/>
                    <a:gd name="connsiteX365" fmla="*/ 6468 w 10000"/>
                    <a:gd name="connsiteY365" fmla="*/ 433 h 10161"/>
                    <a:gd name="connsiteX366" fmla="*/ 6480 w 10000"/>
                    <a:gd name="connsiteY366" fmla="*/ 359 h 10161"/>
                    <a:gd name="connsiteX367" fmla="*/ 6486 w 10000"/>
                    <a:gd name="connsiteY367" fmla="*/ 293 h 10161"/>
                    <a:gd name="connsiteX368" fmla="*/ 6505 w 10000"/>
                    <a:gd name="connsiteY368" fmla="*/ 219 h 10161"/>
                    <a:gd name="connsiteX369" fmla="*/ 6543 w 10000"/>
                    <a:gd name="connsiteY369" fmla="*/ 178 h 10161"/>
                    <a:gd name="connsiteX370" fmla="*/ 6587 w 10000"/>
                    <a:gd name="connsiteY370"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2030 w 10000"/>
                    <a:gd name="connsiteY139" fmla="*/ 9237 h 10161"/>
                    <a:gd name="connsiteX140" fmla="*/ 1967 w 10000"/>
                    <a:gd name="connsiteY140" fmla="*/ 9212 h 10161"/>
                    <a:gd name="connsiteX141" fmla="*/ 1816 w 10000"/>
                    <a:gd name="connsiteY141" fmla="*/ 9212 h 10161"/>
                    <a:gd name="connsiteX142" fmla="*/ 1622 w 10000"/>
                    <a:gd name="connsiteY142" fmla="*/ 9270 h 10161"/>
                    <a:gd name="connsiteX143" fmla="*/ 1527 w 10000"/>
                    <a:gd name="connsiteY143" fmla="*/ 9286 h 10161"/>
                    <a:gd name="connsiteX144" fmla="*/ 1452 w 10000"/>
                    <a:gd name="connsiteY144" fmla="*/ 9319 h 10161"/>
                    <a:gd name="connsiteX145" fmla="*/ 1408 w 10000"/>
                    <a:gd name="connsiteY145" fmla="*/ 9328 h 10161"/>
                    <a:gd name="connsiteX146" fmla="*/ 1345 w 10000"/>
                    <a:gd name="connsiteY146" fmla="*/ 9311 h 10161"/>
                    <a:gd name="connsiteX147" fmla="*/ 1263 w 10000"/>
                    <a:gd name="connsiteY147" fmla="*/ 9286 h 10161"/>
                    <a:gd name="connsiteX148" fmla="*/ 1094 w 10000"/>
                    <a:gd name="connsiteY148" fmla="*/ 9212 h 10161"/>
                    <a:gd name="connsiteX149" fmla="*/ 1006 w 10000"/>
                    <a:gd name="connsiteY149" fmla="*/ 9146 h 10161"/>
                    <a:gd name="connsiteX150" fmla="*/ 943 w 10000"/>
                    <a:gd name="connsiteY150" fmla="*/ 9080 h 10161"/>
                    <a:gd name="connsiteX151" fmla="*/ 905 w 10000"/>
                    <a:gd name="connsiteY151" fmla="*/ 9006 h 10161"/>
                    <a:gd name="connsiteX152" fmla="*/ 867 w 10000"/>
                    <a:gd name="connsiteY152" fmla="*/ 8956 h 10161"/>
                    <a:gd name="connsiteX153" fmla="*/ 823 w 10000"/>
                    <a:gd name="connsiteY153" fmla="*/ 8932 h 10161"/>
                    <a:gd name="connsiteX154" fmla="*/ 729 w 10000"/>
                    <a:gd name="connsiteY154" fmla="*/ 8890 h 10161"/>
                    <a:gd name="connsiteX155" fmla="*/ 691 w 10000"/>
                    <a:gd name="connsiteY155" fmla="*/ 8849 h 10161"/>
                    <a:gd name="connsiteX156" fmla="*/ 654 w 10000"/>
                    <a:gd name="connsiteY156" fmla="*/ 8783 h 10161"/>
                    <a:gd name="connsiteX157" fmla="*/ 616 w 10000"/>
                    <a:gd name="connsiteY157" fmla="*/ 8692 h 10161"/>
                    <a:gd name="connsiteX158" fmla="*/ 591 w 10000"/>
                    <a:gd name="connsiteY158" fmla="*/ 8610 h 10161"/>
                    <a:gd name="connsiteX159" fmla="*/ 585 w 10000"/>
                    <a:gd name="connsiteY159" fmla="*/ 8527 h 10161"/>
                    <a:gd name="connsiteX160" fmla="*/ 597 w 10000"/>
                    <a:gd name="connsiteY160" fmla="*/ 8461 h 10161"/>
                    <a:gd name="connsiteX161" fmla="*/ 616 w 10000"/>
                    <a:gd name="connsiteY161" fmla="*/ 8379 h 10161"/>
                    <a:gd name="connsiteX162" fmla="*/ 622 w 10000"/>
                    <a:gd name="connsiteY162" fmla="*/ 8288 h 10161"/>
                    <a:gd name="connsiteX163" fmla="*/ 616 w 10000"/>
                    <a:gd name="connsiteY163" fmla="*/ 8181 h 10161"/>
                    <a:gd name="connsiteX164" fmla="*/ 591 w 10000"/>
                    <a:gd name="connsiteY164" fmla="*/ 8098 h 10161"/>
                    <a:gd name="connsiteX165" fmla="*/ 572 w 10000"/>
                    <a:gd name="connsiteY165" fmla="*/ 8049 h 10161"/>
                    <a:gd name="connsiteX166" fmla="*/ 534 w 10000"/>
                    <a:gd name="connsiteY166" fmla="*/ 8008 h 10161"/>
                    <a:gd name="connsiteX167" fmla="*/ 503 w 10000"/>
                    <a:gd name="connsiteY167" fmla="*/ 7983 h 10161"/>
                    <a:gd name="connsiteX168" fmla="*/ 471 w 10000"/>
                    <a:gd name="connsiteY168" fmla="*/ 7942 h 10161"/>
                    <a:gd name="connsiteX169" fmla="*/ 453 w 10000"/>
                    <a:gd name="connsiteY169" fmla="*/ 7909 h 10161"/>
                    <a:gd name="connsiteX170" fmla="*/ 427 w 10000"/>
                    <a:gd name="connsiteY170" fmla="*/ 7867 h 10161"/>
                    <a:gd name="connsiteX171" fmla="*/ 365 w 10000"/>
                    <a:gd name="connsiteY171" fmla="*/ 7834 h 10161"/>
                    <a:gd name="connsiteX172" fmla="*/ 295 w 10000"/>
                    <a:gd name="connsiteY172" fmla="*/ 7810 h 10161"/>
                    <a:gd name="connsiteX173" fmla="*/ 220 w 10000"/>
                    <a:gd name="connsiteY173" fmla="*/ 7785 h 10161"/>
                    <a:gd name="connsiteX174" fmla="*/ 138 w 10000"/>
                    <a:gd name="connsiteY174" fmla="*/ 7760 h 10161"/>
                    <a:gd name="connsiteX175" fmla="*/ 69 w 10000"/>
                    <a:gd name="connsiteY175" fmla="*/ 7744 h 10161"/>
                    <a:gd name="connsiteX176" fmla="*/ 19 w 10000"/>
                    <a:gd name="connsiteY176" fmla="*/ 7719 h 10161"/>
                    <a:gd name="connsiteX177" fmla="*/ 0 w 10000"/>
                    <a:gd name="connsiteY177" fmla="*/ 7702 h 10161"/>
                    <a:gd name="connsiteX178" fmla="*/ 44 w 10000"/>
                    <a:gd name="connsiteY178" fmla="*/ 7669 h 10161"/>
                    <a:gd name="connsiteX179" fmla="*/ 82 w 10000"/>
                    <a:gd name="connsiteY179" fmla="*/ 7628 h 10161"/>
                    <a:gd name="connsiteX180" fmla="*/ 138 w 10000"/>
                    <a:gd name="connsiteY180" fmla="*/ 7570 h 10161"/>
                    <a:gd name="connsiteX181" fmla="*/ 176 w 10000"/>
                    <a:gd name="connsiteY181" fmla="*/ 7521 h 10161"/>
                    <a:gd name="connsiteX182" fmla="*/ 214 w 10000"/>
                    <a:gd name="connsiteY182" fmla="*/ 7512 h 10161"/>
                    <a:gd name="connsiteX183" fmla="*/ 258 w 10000"/>
                    <a:gd name="connsiteY183" fmla="*/ 7570 h 10161"/>
                    <a:gd name="connsiteX184" fmla="*/ 283 w 10000"/>
                    <a:gd name="connsiteY184" fmla="*/ 7611 h 10161"/>
                    <a:gd name="connsiteX185" fmla="*/ 295 w 10000"/>
                    <a:gd name="connsiteY185" fmla="*/ 7644 h 10161"/>
                    <a:gd name="connsiteX186" fmla="*/ 321 w 10000"/>
                    <a:gd name="connsiteY186" fmla="*/ 7653 h 10161"/>
                    <a:gd name="connsiteX187" fmla="*/ 358 w 10000"/>
                    <a:gd name="connsiteY187" fmla="*/ 7628 h 10161"/>
                    <a:gd name="connsiteX188" fmla="*/ 377 w 10000"/>
                    <a:gd name="connsiteY188" fmla="*/ 7595 h 10161"/>
                    <a:gd name="connsiteX189" fmla="*/ 377 w 10000"/>
                    <a:gd name="connsiteY189" fmla="*/ 7537 h 10161"/>
                    <a:gd name="connsiteX190" fmla="*/ 371 w 10000"/>
                    <a:gd name="connsiteY190" fmla="*/ 7504 h 10161"/>
                    <a:gd name="connsiteX191" fmla="*/ 365 w 10000"/>
                    <a:gd name="connsiteY191" fmla="*/ 7438 h 10161"/>
                    <a:gd name="connsiteX192" fmla="*/ 365 w 10000"/>
                    <a:gd name="connsiteY192" fmla="*/ 7273 h 10161"/>
                    <a:gd name="connsiteX193" fmla="*/ 377 w 10000"/>
                    <a:gd name="connsiteY193" fmla="*/ 7174 h 10161"/>
                    <a:gd name="connsiteX194" fmla="*/ 390 w 10000"/>
                    <a:gd name="connsiteY194" fmla="*/ 7092 h 10161"/>
                    <a:gd name="connsiteX195" fmla="*/ 390 w 10000"/>
                    <a:gd name="connsiteY195" fmla="*/ 7026 h 10161"/>
                    <a:gd name="connsiteX196" fmla="*/ 402 w 10000"/>
                    <a:gd name="connsiteY196" fmla="*/ 6968 h 10161"/>
                    <a:gd name="connsiteX197" fmla="*/ 427 w 10000"/>
                    <a:gd name="connsiteY197" fmla="*/ 6910 h 10161"/>
                    <a:gd name="connsiteX198" fmla="*/ 453 w 10000"/>
                    <a:gd name="connsiteY198" fmla="*/ 6811 h 10161"/>
                    <a:gd name="connsiteX199" fmla="*/ 440 w 10000"/>
                    <a:gd name="connsiteY199" fmla="*/ 6762 h 10161"/>
                    <a:gd name="connsiteX200" fmla="*/ 390 w 10000"/>
                    <a:gd name="connsiteY200" fmla="*/ 6663 h 10161"/>
                    <a:gd name="connsiteX201" fmla="*/ 321 w 10000"/>
                    <a:gd name="connsiteY201" fmla="*/ 6580 h 10161"/>
                    <a:gd name="connsiteX202" fmla="*/ 245 w 10000"/>
                    <a:gd name="connsiteY202" fmla="*/ 6539 h 10161"/>
                    <a:gd name="connsiteX203" fmla="*/ 182 w 10000"/>
                    <a:gd name="connsiteY203" fmla="*/ 6531 h 10161"/>
                    <a:gd name="connsiteX204" fmla="*/ 145 w 10000"/>
                    <a:gd name="connsiteY204" fmla="*/ 6539 h 10161"/>
                    <a:gd name="connsiteX205" fmla="*/ 69 w 10000"/>
                    <a:gd name="connsiteY205" fmla="*/ 6539 h 10161"/>
                    <a:gd name="connsiteX206" fmla="*/ 44 w 10000"/>
                    <a:gd name="connsiteY206" fmla="*/ 6506 h 10161"/>
                    <a:gd name="connsiteX207" fmla="*/ 38 w 10000"/>
                    <a:gd name="connsiteY207" fmla="*/ 6440 h 10161"/>
                    <a:gd name="connsiteX208" fmla="*/ 38 w 10000"/>
                    <a:gd name="connsiteY208" fmla="*/ 6291 h 10161"/>
                    <a:gd name="connsiteX209" fmla="*/ 44 w 10000"/>
                    <a:gd name="connsiteY209" fmla="*/ 6234 h 10161"/>
                    <a:gd name="connsiteX210" fmla="*/ 44 w 10000"/>
                    <a:gd name="connsiteY210" fmla="*/ 6225 h 10161"/>
                    <a:gd name="connsiteX211" fmla="*/ 13 w 10000"/>
                    <a:gd name="connsiteY211" fmla="*/ 6003 h 10161"/>
                    <a:gd name="connsiteX212" fmla="*/ 101 w 10000"/>
                    <a:gd name="connsiteY212" fmla="*/ 5821 h 10161"/>
                    <a:gd name="connsiteX213" fmla="*/ 113 w 10000"/>
                    <a:gd name="connsiteY213" fmla="*/ 5813 h 10161"/>
                    <a:gd name="connsiteX214" fmla="*/ 126 w 10000"/>
                    <a:gd name="connsiteY214" fmla="*/ 5763 h 10161"/>
                    <a:gd name="connsiteX215" fmla="*/ 163 w 10000"/>
                    <a:gd name="connsiteY215" fmla="*/ 5706 h 10161"/>
                    <a:gd name="connsiteX216" fmla="*/ 195 w 10000"/>
                    <a:gd name="connsiteY216" fmla="*/ 5631 h 10161"/>
                    <a:gd name="connsiteX217" fmla="*/ 233 w 10000"/>
                    <a:gd name="connsiteY217" fmla="*/ 5557 h 10161"/>
                    <a:gd name="connsiteX218" fmla="*/ 258 w 10000"/>
                    <a:gd name="connsiteY218" fmla="*/ 5475 h 10161"/>
                    <a:gd name="connsiteX219" fmla="*/ 295 w 10000"/>
                    <a:gd name="connsiteY219" fmla="*/ 5425 h 10161"/>
                    <a:gd name="connsiteX220" fmla="*/ 333 w 10000"/>
                    <a:gd name="connsiteY220" fmla="*/ 5392 h 10161"/>
                    <a:gd name="connsiteX221" fmla="*/ 390 w 10000"/>
                    <a:gd name="connsiteY221" fmla="*/ 5392 h 10161"/>
                    <a:gd name="connsiteX222" fmla="*/ 453 w 10000"/>
                    <a:gd name="connsiteY222" fmla="*/ 5400 h 10161"/>
                    <a:gd name="connsiteX223" fmla="*/ 515 w 10000"/>
                    <a:gd name="connsiteY223" fmla="*/ 5400 h 10161"/>
                    <a:gd name="connsiteX224" fmla="*/ 572 w 10000"/>
                    <a:gd name="connsiteY224" fmla="*/ 5392 h 10161"/>
                    <a:gd name="connsiteX225" fmla="*/ 629 w 10000"/>
                    <a:gd name="connsiteY225" fmla="*/ 5376 h 10161"/>
                    <a:gd name="connsiteX226" fmla="*/ 666 w 10000"/>
                    <a:gd name="connsiteY226" fmla="*/ 5334 h 10161"/>
                    <a:gd name="connsiteX227" fmla="*/ 704 w 10000"/>
                    <a:gd name="connsiteY227" fmla="*/ 5301 h 10161"/>
                    <a:gd name="connsiteX228" fmla="*/ 735 w 10000"/>
                    <a:gd name="connsiteY228" fmla="*/ 5285 h 10161"/>
                    <a:gd name="connsiteX229" fmla="*/ 836 w 10000"/>
                    <a:gd name="connsiteY229" fmla="*/ 5285 h 10161"/>
                    <a:gd name="connsiteX230" fmla="*/ 955 w 10000"/>
                    <a:gd name="connsiteY230" fmla="*/ 5268 h 10161"/>
                    <a:gd name="connsiteX231" fmla="*/ 1012 w 10000"/>
                    <a:gd name="connsiteY231" fmla="*/ 5252 h 10161"/>
                    <a:gd name="connsiteX232" fmla="*/ 1056 w 10000"/>
                    <a:gd name="connsiteY232" fmla="*/ 5244 h 10161"/>
                    <a:gd name="connsiteX233" fmla="*/ 1062 w 10000"/>
                    <a:gd name="connsiteY233" fmla="*/ 5244 h 10161"/>
                    <a:gd name="connsiteX234" fmla="*/ 1062 w 10000"/>
                    <a:gd name="connsiteY234" fmla="*/ 5252 h 10161"/>
                    <a:gd name="connsiteX235" fmla="*/ 1050 w 10000"/>
                    <a:gd name="connsiteY235" fmla="*/ 5334 h 10161"/>
                    <a:gd name="connsiteX236" fmla="*/ 1031 w 10000"/>
                    <a:gd name="connsiteY236" fmla="*/ 5384 h 10161"/>
                    <a:gd name="connsiteX237" fmla="*/ 1031 w 10000"/>
                    <a:gd name="connsiteY237" fmla="*/ 5425 h 10161"/>
                    <a:gd name="connsiteX238" fmla="*/ 1050 w 10000"/>
                    <a:gd name="connsiteY238" fmla="*/ 5466 h 10161"/>
                    <a:gd name="connsiteX239" fmla="*/ 1062 w 10000"/>
                    <a:gd name="connsiteY239" fmla="*/ 5475 h 10161"/>
                    <a:gd name="connsiteX240" fmla="*/ 1131 w 10000"/>
                    <a:gd name="connsiteY240" fmla="*/ 5483 h 10161"/>
                    <a:gd name="connsiteX241" fmla="*/ 1207 w 10000"/>
                    <a:gd name="connsiteY241" fmla="*/ 5508 h 10161"/>
                    <a:gd name="connsiteX242" fmla="*/ 1307 w 10000"/>
                    <a:gd name="connsiteY242" fmla="*/ 5524 h 10161"/>
                    <a:gd name="connsiteX243" fmla="*/ 1383 w 10000"/>
                    <a:gd name="connsiteY243" fmla="*/ 5524 h 10161"/>
                    <a:gd name="connsiteX244" fmla="*/ 1427 w 10000"/>
                    <a:gd name="connsiteY244" fmla="*/ 5483 h 10161"/>
                    <a:gd name="connsiteX245" fmla="*/ 1483 w 10000"/>
                    <a:gd name="connsiteY245" fmla="*/ 5425 h 10161"/>
                    <a:gd name="connsiteX246" fmla="*/ 1571 w 10000"/>
                    <a:gd name="connsiteY246" fmla="*/ 5244 h 10161"/>
                    <a:gd name="connsiteX247" fmla="*/ 1628 w 10000"/>
                    <a:gd name="connsiteY247" fmla="*/ 5186 h 10161"/>
                    <a:gd name="connsiteX248" fmla="*/ 1672 w 10000"/>
                    <a:gd name="connsiteY248" fmla="*/ 5136 h 10161"/>
                    <a:gd name="connsiteX249" fmla="*/ 1728 w 10000"/>
                    <a:gd name="connsiteY249" fmla="*/ 5128 h 10161"/>
                    <a:gd name="connsiteX250" fmla="*/ 1785 w 10000"/>
                    <a:gd name="connsiteY250" fmla="*/ 5136 h 10161"/>
                    <a:gd name="connsiteX251" fmla="*/ 1873 w 10000"/>
                    <a:gd name="connsiteY251" fmla="*/ 5161 h 10161"/>
                    <a:gd name="connsiteX252" fmla="*/ 1961 w 10000"/>
                    <a:gd name="connsiteY252" fmla="*/ 5194 h 10161"/>
                    <a:gd name="connsiteX253" fmla="*/ 2024 w 10000"/>
                    <a:gd name="connsiteY253" fmla="*/ 5227 h 10161"/>
                    <a:gd name="connsiteX254" fmla="*/ 2099 w 10000"/>
                    <a:gd name="connsiteY254" fmla="*/ 5252 h 10161"/>
                    <a:gd name="connsiteX255" fmla="*/ 2143 w 10000"/>
                    <a:gd name="connsiteY255" fmla="*/ 5277 h 10161"/>
                    <a:gd name="connsiteX256" fmla="*/ 2187 w 10000"/>
                    <a:gd name="connsiteY256" fmla="*/ 5252 h 10161"/>
                    <a:gd name="connsiteX257" fmla="*/ 2244 w 10000"/>
                    <a:gd name="connsiteY257" fmla="*/ 5227 h 10161"/>
                    <a:gd name="connsiteX258" fmla="*/ 2288 w 10000"/>
                    <a:gd name="connsiteY258" fmla="*/ 5161 h 10161"/>
                    <a:gd name="connsiteX259" fmla="*/ 2357 w 10000"/>
                    <a:gd name="connsiteY259" fmla="*/ 5103 h 10161"/>
                    <a:gd name="connsiteX260" fmla="*/ 2432 w 10000"/>
                    <a:gd name="connsiteY260" fmla="*/ 5037 h 10161"/>
                    <a:gd name="connsiteX261" fmla="*/ 2514 w 10000"/>
                    <a:gd name="connsiteY261" fmla="*/ 4996 h 10161"/>
                    <a:gd name="connsiteX262" fmla="*/ 2615 w 10000"/>
                    <a:gd name="connsiteY262" fmla="*/ 4955 h 10161"/>
                    <a:gd name="connsiteX263" fmla="*/ 2747 w 10000"/>
                    <a:gd name="connsiteY263" fmla="*/ 4922 h 10161"/>
                    <a:gd name="connsiteX264" fmla="*/ 2866 w 10000"/>
                    <a:gd name="connsiteY264" fmla="*/ 4905 h 10161"/>
                    <a:gd name="connsiteX265" fmla="*/ 2979 w 10000"/>
                    <a:gd name="connsiteY265" fmla="*/ 4889 h 10161"/>
                    <a:gd name="connsiteX266" fmla="*/ 3080 w 10000"/>
                    <a:gd name="connsiteY266" fmla="*/ 4864 h 10161"/>
                    <a:gd name="connsiteX267" fmla="*/ 3149 w 10000"/>
                    <a:gd name="connsiteY267" fmla="*/ 4864 h 10161"/>
                    <a:gd name="connsiteX268" fmla="*/ 3187 w 10000"/>
                    <a:gd name="connsiteY268" fmla="*/ 4831 h 10161"/>
                    <a:gd name="connsiteX269" fmla="*/ 3218 w 10000"/>
                    <a:gd name="connsiteY269" fmla="*/ 4773 h 10161"/>
                    <a:gd name="connsiteX270" fmla="*/ 3224 w 10000"/>
                    <a:gd name="connsiteY270" fmla="*/ 4699 h 10161"/>
                    <a:gd name="connsiteX271" fmla="*/ 3231 w 10000"/>
                    <a:gd name="connsiteY271" fmla="*/ 4592 h 10161"/>
                    <a:gd name="connsiteX272" fmla="*/ 3231 w 10000"/>
                    <a:gd name="connsiteY272" fmla="*/ 4344 h 10161"/>
                    <a:gd name="connsiteX273" fmla="*/ 3256 w 10000"/>
                    <a:gd name="connsiteY273" fmla="*/ 4286 h 10161"/>
                    <a:gd name="connsiteX274" fmla="*/ 3300 w 10000"/>
                    <a:gd name="connsiteY274" fmla="*/ 4237 h 10161"/>
                    <a:gd name="connsiteX275" fmla="*/ 3356 w 10000"/>
                    <a:gd name="connsiteY275" fmla="*/ 4187 h 10161"/>
                    <a:gd name="connsiteX276" fmla="*/ 3419 w 10000"/>
                    <a:gd name="connsiteY276" fmla="*/ 4138 h 10161"/>
                    <a:gd name="connsiteX277" fmla="*/ 3476 w 10000"/>
                    <a:gd name="connsiteY277" fmla="*/ 4088 h 10161"/>
                    <a:gd name="connsiteX278" fmla="*/ 3514 w 10000"/>
                    <a:gd name="connsiteY278" fmla="*/ 4039 h 10161"/>
                    <a:gd name="connsiteX279" fmla="*/ 3545 w 10000"/>
                    <a:gd name="connsiteY279" fmla="*/ 3948 h 10161"/>
                    <a:gd name="connsiteX280" fmla="*/ 3551 w 10000"/>
                    <a:gd name="connsiteY280" fmla="*/ 3824 h 10161"/>
                    <a:gd name="connsiteX281" fmla="*/ 3539 w 10000"/>
                    <a:gd name="connsiteY281" fmla="*/ 3668 h 10161"/>
                    <a:gd name="connsiteX282" fmla="*/ 3501 w 10000"/>
                    <a:gd name="connsiteY282" fmla="*/ 3511 h 10161"/>
                    <a:gd name="connsiteX283" fmla="*/ 3476 w 10000"/>
                    <a:gd name="connsiteY283" fmla="*/ 3395 h 10161"/>
                    <a:gd name="connsiteX284" fmla="*/ 3482 w 10000"/>
                    <a:gd name="connsiteY284" fmla="*/ 3305 h 10161"/>
                    <a:gd name="connsiteX285" fmla="*/ 3501 w 10000"/>
                    <a:gd name="connsiteY285" fmla="*/ 3214 h 10161"/>
                    <a:gd name="connsiteX286" fmla="*/ 3539 w 10000"/>
                    <a:gd name="connsiteY286" fmla="*/ 3140 h 10161"/>
                    <a:gd name="connsiteX287" fmla="*/ 3614 w 10000"/>
                    <a:gd name="connsiteY287" fmla="*/ 2942 h 10161"/>
                    <a:gd name="connsiteX288" fmla="*/ 3627 w 10000"/>
                    <a:gd name="connsiteY288" fmla="*/ 2867 h 10161"/>
                    <a:gd name="connsiteX289" fmla="*/ 3614 w 10000"/>
                    <a:gd name="connsiteY289" fmla="*/ 2818 h 10161"/>
                    <a:gd name="connsiteX290" fmla="*/ 3589 w 10000"/>
                    <a:gd name="connsiteY290" fmla="*/ 2785 h 10161"/>
                    <a:gd name="connsiteX291" fmla="*/ 3551 w 10000"/>
                    <a:gd name="connsiteY291" fmla="*/ 2768 h 10161"/>
                    <a:gd name="connsiteX292" fmla="*/ 3463 w 10000"/>
                    <a:gd name="connsiteY292" fmla="*/ 2752 h 10161"/>
                    <a:gd name="connsiteX293" fmla="*/ 3419 w 10000"/>
                    <a:gd name="connsiteY293" fmla="*/ 2727 h 10161"/>
                    <a:gd name="connsiteX294" fmla="*/ 3394 w 10000"/>
                    <a:gd name="connsiteY294" fmla="*/ 2694 h 10161"/>
                    <a:gd name="connsiteX295" fmla="*/ 3375 w 10000"/>
                    <a:gd name="connsiteY295" fmla="*/ 2644 h 10161"/>
                    <a:gd name="connsiteX296" fmla="*/ 3394 w 10000"/>
                    <a:gd name="connsiteY296" fmla="*/ 2628 h 10161"/>
                    <a:gd name="connsiteX297" fmla="*/ 3432 w 10000"/>
                    <a:gd name="connsiteY297" fmla="*/ 2595 h 10161"/>
                    <a:gd name="connsiteX298" fmla="*/ 3476 w 10000"/>
                    <a:gd name="connsiteY298" fmla="*/ 2587 h 10161"/>
                    <a:gd name="connsiteX299" fmla="*/ 3545 w 10000"/>
                    <a:gd name="connsiteY299" fmla="*/ 2578 h 10161"/>
                    <a:gd name="connsiteX300" fmla="*/ 3608 w 10000"/>
                    <a:gd name="connsiteY300" fmla="*/ 2578 h 10161"/>
                    <a:gd name="connsiteX301" fmla="*/ 3683 w 10000"/>
                    <a:gd name="connsiteY301" fmla="*/ 2587 h 10161"/>
                    <a:gd name="connsiteX302" fmla="*/ 3765 w 10000"/>
                    <a:gd name="connsiteY302" fmla="*/ 2587 h 10161"/>
                    <a:gd name="connsiteX303" fmla="*/ 3853 w 10000"/>
                    <a:gd name="connsiteY303" fmla="*/ 2578 h 10161"/>
                    <a:gd name="connsiteX304" fmla="*/ 3935 w 10000"/>
                    <a:gd name="connsiteY304" fmla="*/ 2562 h 10161"/>
                    <a:gd name="connsiteX305" fmla="*/ 4016 w 10000"/>
                    <a:gd name="connsiteY305" fmla="*/ 2545 h 10161"/>
                    <a:gd name="connsiteX306" fmla="*/ 4085 w 10000"/>
                    <a:gd name="connsiteY306" fmla="*/ 2537 h 10161"/>
                    <a:gd name="connsiteX307" fmla="*/ 4142 w 10000"/>
                    <a:gd name="connsiteY307" fmla="*/ 2545 h 10161"/>
                    <a:gd name="connsiteX308" fmla="*/ 4186 w 10000"/>
                    <a:gd name="connsiteY308" fmla="*/ 2578 h 10161"/>
                    <a:gd name="connsiteX309" fmla="*/ 4230 w 10000"/>
                    <a:gd name="connsiteY309" fmla="*/ 2628 h 10161"/>
                    <a:gd name="connsiteX310" fmla="*/ 4261 w 10000"/>
                    <a:gd name="connsiteY310" fmla="*/ 2669 h 10161"/>
                    <a:gd name="connsiteX311" fmla="*/ 4299 w 10000"/>
                    <a:gd name="connsiteY311" fmla="*/ 2694 h 10161"/>
                    <a:gd name="connsiteX312" fmla="*/ 4513 w 10000"/>
                    <a:gd name="connsiteY312" fmla="*/ 2694 h 10161"/>
                    <a:gd name="connsiteX313" fmla="*/ 4557 w 10000"/>
                    <a:gd name="connsiteY313" fmla="*/ 2686 h 10161"/>
                    <a:gd name="connsiteX314" fmla="*/ 4595 w 10000"/>
                    <a:gd name="connsiteY314" fmla="*/ 2661 h 10161"/>
                    <a:gd name="connsiteX315" fmla="*/ 4601 w 10000"/>
                    <a:gd name="connsiteY315" fmla="*/ 2636 h 10161"/>
                    <a:gd name="connsiteX316" fmla="*/ 4576 w 10000"/>
                    <a:gd name="connsiteY316" fmla="*/ 2595 h 10161"/>
                    <a:gd name="connsiteX317" fmla="*/ 4538 w 10000"/>
                    <a:gd name="connsiteY317" fmla="*/ 2570 h 10161"/>
                    <a:gd name="connsiteX318" fmla="*/ 4494 w 10000"/>
                    <a:gd name="connsiteY318" fmla="*/ 2537 h 10161"/>
                    <a:gd name="connsiteX319" fmla="*/ 4463 w 10000"/>
                    <a:gd name="connsiteY319" fmla="*/ 2504 h 10161"/>
                    <a:gd name="connsiteX320" fmla="*/ 4431 w 10000"/>
                    <a:gd name="connsiteY320" fmla="*/ 2455 h 10161"/>
                    <a:gd name="connsiteX321" fmla="*/ 4431 w 10000"/>
                    <a:gd name="connsiteY321" fmla="*/ 2389 h 10161"/>
                    <a:gd name="connsiteX322" fmla="*/ 4463 w 10000"/>
                    <a:gd name="connsiteY322" fmla="*/ 2306 h 10161"/>
                    <a:gd name="connsiteX323" fmla="*/ 4513 w 10000"/>
                    <a:gd name="connsiteY323" fmla="*/ 2207 h 10161"/>
                    <a:gd name="connsiteX324" fmla="*/ 4569 w 10000"/>
                    <a:gd name="connsiteY324" fmla="*/ 2092 h 10161"/>
                    <a:gd name="connsiteX325" fmla="*/ 4626 w 10000"/>
                    <a:gd name="connsiteY325" fmla="*/ 1951 h 10161"/>
                    <a:gd name="connsiteX326" fmla="*/ 4683 w 10000"/>
                    <a:gd name="connsiteY326" fmla="*/ 1803 h 10161"/>
                    <a:gd name="connsiteX327" fmla="*/ 4739 w 10000"/>
                    <a:gd name="connsiteY327" fmla="*/ 1663 h 10161"/>
                    <a:gd name="connsiteX328" fmla="*/ 4802 w 10000"/>
                    <a:gd name="connsiteY328" fmla="*/ 1531 h 10161"/>
                    <a:gd name="connsiteX329" fmla="*/ 4846 w 10000"/>
                    <a:gd name="connsiteY329" fmla="*/ 1423 h 10161"/>
                    <a:gd name="connsiteX330" fmla="*/ 4884 w 10000"/>
                    <a:gd name="connsiteY330" fmla="*/ 1341 h 10161"/>
                    <a:gd name="connsiteX331" fmla="*/ 4915 w 10000"/>
                    <a:gd name="connsiteY331" fmla="*/ 1300 h 10161"/>
                    <a:gd name="connsiteX332" fmla="*/ 4953 w 10000"/>
                    <a:gd name="connsiteY332" fmla="*/ 1300 h 10161"/>
                    <a:gd name="connsiteX333" fmla="*/ 4997 w 10000"/>
                    <a:gd name="connsiteY333" fmla="*/ 1333 h 10161"/>
                    <a:gd name="connsiteX334" fmla="*/ 5041 w 10000"/>
                    <a:gd name="connsiteY334" fmla="*/ 1366 h 10161"/>
                    <a:gd name="connsiteX335" fmla="*/ 5097 w 10000"/>
                    <a:gd name="connsiteY335" fmla="*/ 1432 h 10161"/>
                    <a:gd name="connsiteX336" fmla="*/ 5141 w 10000"/>
                    <a:gd name="connsiteY336" fmla="*/ 1489 h 10161"/>
                    <a:gd name="connsiteX337" fmla="*/ 5179 w 10000"/>
                    <a:gd name="connsiteY337" fmla="*/ 1547 h 10161"/>
                    <a:gd name="connsiteX338" fmla="*/ 5223 w 10000"/>
                    <a:gd name="connsiteY338" fmla="*/ 1588 h 10161"/>
                    <a:gd name="connsiteX339" fmla="*/ 5349 w 10000"/>
                    <a:gd name="connsiteY339" fmla="*/ 1613 h 10161"/>
                    <a:gd name="connsiteX340" fmla="*/ 5405 w 10000"/>
                    <a:gd name="connsiteY340" fmla="*/ 1613 h 10161"/>
                    <a:gd name="connsiteX341" fmla="*/ 5468 w 10000"/>
                    <a:gd name="connsiteY341" fmla="*/ 1621 h 10161"/>
                    <a:gd name="connsiteX342" fmla="*/ 5500 w 10000"/>
                    <a:gd name="connsiteY342" fmla="*/ 1663 h 10161"/>
                    <a:gd name="connsiteX343" fmla="*/ 5537 w 10000"/>
                    <a:gd name="connsiteY343" fmla="*/ 1687 h 10161"/>
                    <a:gd name="connsiteX344" fmla="*/ 5581 w 10000"/>
                    <a:gd name="connsiteY344" fmla="*/ 1696 h 10161"/>
                    <a:gd name="connsiteX345" fmla="*/ 5638 w 10000"/>
                    <a:gd name="connsiteY345" fmla="*/ 1679 h 10161"/>
                    <a:gd name="connsiteX346" fmla="*/ 5757 w 10000"/>
                    <a:gd name="connsiteY346" fmla="*/ 1638 h 10161"/>
                    <a:gd name="connsiteX347" fmla="*/ 5820 w 10000"/>
                    <a:gd name="connsiteY347" fmla="*/ 1597 h 10161"/>
                    <a:gd name="connsiteX348" fmla="*/ 5864 w 10000"/>
                    <a:gd name="connsiteY348" fmla="*/ 1555 h 10161"/>
                    <a:gd name="connsiteX349" fmla="*/ 5896 w 10000"/>
                    <a:gd name="connsiteY349" fmla="*/ 1489 h 10161"/>
                    <a:gd name="connsiteX350" fmla="*/ 5908 w 10000"/>
                    <a:gd name="connsiteY350" fmla="*/ 1399 h 10161"/>
                    <a:gd name="connsiteX351" fmla="*/ 5915 w 10000"/>
                    <a:gd name="connsiteY351" fmla="*/ 1308 h 10161"/>
                    <a:gd name="connsiteX352" fmla="*/ 5933 w 10000"/>
                    <a:gd name="connsiteY352" fmla="*/ 1201 h 10161"/>
                    <a:gd name="connsiteX353" fmla="*/ 5940 w 10000"/>
                    <a:gd name="connsiteY353" fmla="*/ 1052 h 10161"/>
                    <a:gd name="connsiteX354" fmla="*/ 5971 w 10000"/>
                    <a:gd name="connsiteY354" fmla="*/ 904 h 10161"/>
                    <a:gd name="connsiteX355" fmla="*/ 6009 w 10000"/>
                    <a:gd name="connsiteY355" fmla="*/ 772 h 10161"/>
                    <a:gd name="connsiteX356" fmla="*/ 6053 w 10000"/>
                    <a:gd name="connsiteY356" fmla="*/ 673 h 10161"/>
                    <a:gd name="connsiteX357" fmla="*/ 6091 w 10000"/>
                    <a:gd name="connsiteY357" fmla="*/ 615 h 10161"/>
                    <a:gd name="connsiteX358" fmla="*/ 6153 w 10000"/>
                    <a:gd name="connsiteY358" fmla="*/ 582 h 10161"/>
                    <a:gd name="connsiteX359" fmla="*/ 6216 w 10000"/>
                    <a:gd name="connsiteY359" fmla="*/ 574 h 10161"/>
                    <a:gd name="connsiteX360" fmla="*/ 6285 w 10000"/>
                    <a:gd name="connsiteY360" fmla="*/ 557 h 10161"/>
                    <a:gd name="connsiteX361" fmla="*/ 6342 w 10000"/>
                    <a:gd name="connsiteY361" fmla="*/ 541 h 10161"/>
                    <a:gd name="connsiteX362" fmla="*/ 6405 w 10000"/>
                    <a:gd name="connsiteY362" fmla="*/ 532 h 10161"/>
                    <a:gd name="connsiteX363" fmla="*/ 6442 w 10000"/>
                    <a:gd name="connsiteY363" fmla="*/ 491 h 10161"/>
                    <a:gd name="connsiteX364" fmla="*/ 6468 w 10000"/>
                    <a:gd name="connsiteY364" fmla="*/ 433 h 10161"/>
                    <a:gd name="connsiteX365" fmla="*/ 6480 w 10000"/>
                    <a:gd name="connsiteY365" fmla="*/ 359 h 10161"/>
                    <a:gd name="connsiteX366" fmla="*/ 6486 w 10000"/>
                    <a:gd name="connsiteY366" fmla="*/ 293 h 10161"/>
                    <a:gd name="connsiteX367" fmla="*/ 6505 w 10000"/>
                    <a:gd name="connsiteY367" fmla="*/ 219 h 10161"/>
                    <a:gd name="connsiteX368" fmla="*/ 6543 w 10000"/>
                    <a:gd name="connsiteY368" fmla="*/ 178 h 10161"/>
                    <a:gd name="connsiteX369" fmla="*/ 6587 w 10000"/>
                    <a:gd name="connsiteY369"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967 w 10000"/>
                    <a:gd name="connsiteY139" fmla="*/ 9212 h 10161"/>
                    <a:gd name="connsiteX140" fmla="*/ 1816 w 10000"/>
                    <a:gd name="connsiteY140" fmla="*/ 9212 h 10161"/>
                    <a:gd name="connsiteX141" fmla="*/ 1622 w 10000"/>
                    <a:gd name="connsiteY141" fmla="*/ 9270 h 10161"/>
                    <a:gd name="connsiteX142" fmla="*/ 1527 w 10000"/>
                    <a:gd name="connsiteY142" fmla="*/ 9286 h 10161"/>
                    <a:gd name="connsiteX143" fmla="*/ 1452 w 10000"/>
                    <a:gd name="connsiteY143" fmla="*/ 9319 h 10161"/>
                    <a:gd name="connsiteX144" fmla="*/ 1408 w 10000"/>
                    <a:gd name="connsiteY144" fmla="*/ 9328 h 10161"/>
                    <a:gd name="connsiteX145" fmla="*/ 1345 w 10000"/>
                    <a:gd name="connsiteY145" fmla="*/ 9311 h 10161"/>
                    <a:gd name="connsiteX146" fmla="*/ 1263 w 10000"/>
                    <a:gd name="connsiteY146" fmla="*/ 9286 h 10161"/>
                    <a:gd name="connsiteX147" fmla="*/ 1094 w 10000"/>
                    <a:gd name="connsiteY147" fmla="*/ 9212 h 10161"/>
                    <a:gd name="connsiteX148" fmla="*/ 1006 w 10000"/>
                    <a:gd name="connsiteY148" fmla="*/ 9146 h 10161"/>
                    <a:gd name="connsiteX149" fmla="*/ 943 w 10000"/>
                    <a:gd name="connsiteY149" fmla="*/ 9080 h 10161"/>
                    <a:gd name="connsiteX150" fmla="*/ 905 w 10000"/>
                    <a:gd name="connsiteY150" fmla="*/ 9006 h 10161"/>
                    <a:gd name="connsiteX151" fmla="*/ 867 w 10000"/>
                    <a:gd name="connsiteY151" fmla="*/ 8956 h 10161"/>
                    <a:gd name="connsiteX152" fmla="*/ 823 w 10000"/>
                    <a:gd name="connsiteY152" fmla="*/ 8932 h 10161"/>
                    <a:gd name="connsiteX153" fmla="*/ 729 w 10000"/>
                    <a:gd name="connsiteY153" fmla="*/ 8890 h 10161"/>
                    <a:gd name="connsiteX154" fmla="*/ 691 w 10000"/>
                    <a:gd name="connsiteY154" fmla="*/ 8849 h 10161"/>
                    <a:gd name="connsiteX155" fmla="*/ 654 w 10000"/>
                    <a:gd name="connsiteY155" fmla="*/ 8783 h 10161"/>
                    <a:gd name="connsiteX156" fmla="*/ 616 w 10000"/>
                    <a:gd name="connsiteY156" fmla="*/ 8692 h 10161"/>
                    <a:gd name="connsiteX157" fmla="*/ 591 w 10000"/>
                    <a:gd name="connsiteY157" fmla="*/ 8610 h 10161"/>
                    <a:gd name="connsiteX158" fmla="*/ 585 w 10000"/>
                    <a:gd name="connsiteY158" fmla="*/ 8527 h 10161"/>
                    <a:gd name="connsiteX159" fmla="*/ 597 w 10000"/>
                    <a:gd name="connsiteY159" fmla="*/ 8461 h 10161"/>
                    <a:gd name="connsiteX160" fmla="*/ 616 w 10000"/>
                    <a:gd name="connsiteY160" fmla="*/ 8379 h 10161"/>
                    <a:gd name="connsiteX161" fmla="*/ 622 w 10000"/>
                    <a:gd name="connsiteY161" fmla="*/ 8288 h 10161"/>
                    <a:gd name="connsiteX162" fmla="*/ 616 w 10000"/>
                    <a:gd name="connsiteY162" fmla="*/ 8181 h 10161"/>
                    <a:gd name="connsiteX163" fmla="*/ 591 w 10000"/>
                    <a:gd name="connsiteY163" fmla="*/ 8098 h 10161"/>
                    <a:gd name="connsiteX164" fmla="*/ 572 w 10000"/>
                    <a:gd name="connsiteY164" fmla="*/ 8049 h 10161"/>
                    <a:gd name="connsiteX165" fmla="*/ 534 w 10000"/>
                    <a:gd name="connsiteY165" fmla="*/ 8008 h 10161"/>
                    <a:gd name="connsiteX166" fmla="*/ 503 w 10000"/>
                    <a:gd name="connsiteY166" fmla="*/ 7983 h 10161"/>
                    <a:gd name="connsiteX167" fmla="*/ 471 w 10000"/>
                    <a:gd name="connsiteY167" fmla="*/ 7942 h 10161"/>
                    <a:gd name="connsiteX168" fmla="*/ 453 w 10000"/>
                    <a:gd name="connsiteY168" fmla="*/ 7909 h 10161"/>
                    <a:gd name="connsiteX169" fmla="*/ 427 w 10000"/>
                    <a:gd name="connsiteY169" fmla="*/ 7867 h 10161"/>
                    <a:gd name="connsiteX170" fmla="*/ 365 w 10000"/>
                    <a:gd name="connsiteY170" fmla="*/ 7834 h 10161"/>
                    <a:gd name="connsiteX171" fmla="*/ 295 w 10000"/>
                    <a:gd name="connsiteY171" fmla="*/ 7810 h 10161"/>
                    <a:gd name="connsiteX172" fmla="*/ 220 w 10000"/>
                    <a:gd name="connsiteY172" fmla="*/ 7785 h 10161"/>
                    <a:gd name="connsiteX173" fmla="*/ 138 w 10000"/>
                    <a:gd name="connsiteY173" fmla="*/ 7760 h 10161"/>
                    <a:gd name="connsiteX174" fmla="*/ 69 w 10000"/>
                    <a:gd name="connsiteY174" fmla="*/ 7744 h 10161"/>
                    <a:gd name="connsiteX175" fmla="*/ 19 w 10000"/>
                    <a:gd name="connsiteY175" fmla="*/ 7719 h 10161"/>
                    <a:gd name="connsiteX176" fmla="*/ 0 w 10000"/>
                    <a:gd name="connsiteY176" fmla="*/ 7702 h 10161"/>
                    <a:gd name="connsiteX177" fmla="*/ 44 w 10000"/>
                    <a:gd name="connsiteY177" fmla="*/ 7669 h 10161"/>
                    <a:gd name="connsiteX178" fmla="*/ 82 w 10000"/>
                    <a:gd name="connsiteY178" fmla="*/ 7628 h 10161"/>
                    <a:gd name="connsiteX179" fmla="*/ 138 w 10000"/>
                    <a:gd name="connsiteY179" fmla="*/ 7570 h 10161"/>
                    <a:gd name="connsiteX180" fmla="*/ 176 w 10000"/>
                    <a:gd name="connsiteY180" fmla="*/ 7521 h 10161"/>
                    <a:gd name="connsiteX181" fmla="*/ 214 w 10000"/>
                    <a:gd name="connsiteY181" fmla="*/ 7512 h 10161"/>
                    <a:gd name="connsiteX182" fmla="*/ 258 w 10000"/>
                    <a:gd name="connsiteY182" fmla="*/ 7570 h 10161"/>
                    <a:gd name="connsiteX183" fmla="*/ 283 w 10000"/>
                    <a:gd name="connsiteY183" fmla="*/ 7611 h 10161"/>
                    <a:gd name="connsiteX184" fmla="*/ 295 w 10000"/>
                    <a:gd name="connsiteY184" fmla="*/ 7644 h 10161"/>
                    <a:gd name="connsiteX185" fmla="*/ 321 w 10000"/>
                    <a:gd name="connsiteY185" fmla="*/ 7653 h 10161"/>
                    <a:gd name="connsiteX186" fmla="*/ 358 w 10000"/>
                    <a:gd name="connsiteY186" fmla="*/ 7628 h 10161"/>
                    <a:gd name="connsiteX187" fmla="*/ 377 w 10000"/>
                    <a:gd name="connsiteY187" fmla="*/ 7595 h 10161"/>
                    <a:gd name="connsiteX188" fmla="*/ 377 w 10000"/>
                    <a:gd name="connsiteY188" fmla="*/ 7537 h 10161"/>
                    <a:gd name="connsiteX189" fmla="*/ 371 w 10000"/>
                    <a:gd name="connsiteY189" fmla="*/ 7504 h 10161"/>
                    <a:gd name="connsiteX190" fmla="*/ 365 w 10000"/>
                    <a:gd name="connsiteY190" fmla="*/ 7438 h 10161"/>
                    <a:gd name="connsiteX191" fmla="*/ 365 w 10000"/>
                    <a:gd name="connsiteY191" fmla="*/ 7273 h 10161"/>
                    <a:gd name="connsiteX192" fmla="*/ 377 w 10000"/>
                    <a:gd name="connsiteY192" fmla="*/ 7174 h 10161"/>
                    <a:gd name="connsiteX193" fmla="*/ 390 w 10000"/>
                    <a:gd name="connsiteY193" fmla="*/ 7092 h 10161"/>
                    <a:gd name="connsiteX194" fmla="*/ 390 w 10000"/>
                    <a:gd name="connsiteY194" fmla="*/ 7026 h 10161"/>
                    <a:gd name="connsiteX195" fmla="*/ 402 w 10000"/>
                    <a:gd name="connsiteY195" fmla="*/ 6968 h 10161"/>
                    <a:gd name="connsiteX196" fmla="*/ 427 w 10000"/>
                    <a:gd name="connsiteY196" fmla="*/ 6910 h 10161"/>
                    <a:gd name="connsiteX197" fmla="*/ 453 w 10000"/>
                    <a:gd name="connsiteY197" fmla="*/ 6811 h 10161"/>
                    <a:gd name="connsiteX198" fmla="*/ 440 w 10000"/>
                    <a:gd name="connsiteY198" fmla="*/ 6762 h 10161"/>
                    <a:gd name="connsiteX199" fmla="*/ 390 w 10000"/>
                    <a:gd name="connsiteY199" fmla="*/ 6663 h 10161"/>
                    <a:gd name="connsiteX200" fmla="*/ 321 w 10000"/>
                    <a:gd name="connsiteY200" fmla="*/ 6580 h 10161"/>
                    <a:gd name="connsiteX201" fmla="*/ 245 w 10000"/>
                    <a:gd name="connsiteY201" fmla="*/ 6539 h 10161"/>
                    <a:gd name="connsiteX202" fmla="*/ 182 w 10000"/>
                    <a:gd name="connsiteY202" fmla="*/ 6531 h 10161"/>
                    <a:gd name="connsiteX203" fmla="*/ 145 w 10000"/>
                    <a:gd name="connsiteY203" fmla="*/ 6539 h 10161"/>
                    <a:gd name="connsiteX204" fmla="*/ 69 w 10000"/>
                    <a:gd name="connsiteY204" fmla="*/ 6539 h 10161"/>
                    <a:gd name="connsiteX205" fmla="*/ 44 w 10000"/>
                    <a:gd name="connsiteY205" fmla="*/ 6506 h 10161"/>
                    <a:gd name="connsiteX206" fmla="*/ 38 w 10000"/>
                    <a:gd name="connsiteY206" fmla="*/ 6440 h 10161"/>
                    <a:gd name="connsiteX207" fmla="*/ 38 w 10000"/>
                    <a:gd name="connsiteY207" fmla="*/ 6291 h 10161"/>
                    <a:gd name="connsiteX208" fmla="*/ 44 w 10000"/>
                    <a:gd name="connsiteY208" fmla="*/ 6234 h 10161"/>
                    <a:gd name="connsiteX209" fmla="*/ 44 w 10000"/>
                    <a:gd name="connsiteY209" fmla="*/ 6225 h 10161"/>
                    <a:gd name="connsiteX210" fmla="*/ 13 w 10000"/>
                    <a:gd name="connsiteY210" fmla="*/ 6003 h 10161"/>
                    <a:gd name="connsiteX211" fmla="*/ 101 w 10000"/>
                    <a:gd name="connsiteY211" fmla="*/ 5821 h 10161"/>
                    <a:gd name="connsiteX212" fmla="*/ 113 w 10000"/>
                    <a:gd name="connsiteY212" fmla="*/ 5813 h 10161"/>
                    <a:gd name="connsiteX213" fmla="*/ 126 w 10000"/>
                    <a:gd name="connsiteY213" fmla="*/ 5763 h 10161"/>
                    <a:gd name="connsiteX214" fmla="*/ 163 w 10000"/>
                    <a:gd name="connsiteY214" fmla="*/ 5706 h 10161"/>
                    <a:gd name="connsiteX215" fmla="*/ 195 w 10000"/>
                    <a:gd name="connsiteY215" fmla="*/ 5631 h 10161"/>
                    <a:gd name="connsiteX216" fmla="*/ 233 w 10000"/>
                    <a:gd name="connsiteY216" fmla="*/ 5557 h 10161"/>
                    <a:gd name="connsiteX217" fmla="*/ 258 w 10000"/>
                    <a:gd name="connsiteY217" fmla="*/ 5475 h 10161"/>
                    <a:gd name="connsiteX218" fmla="*/ 295 w 10000"/>
                    <a:gd name="connsiteY218" fmla="*/ 5425 h 10161"/>
                    <a:gd name="connsiteX219" fmla="*/ 333 w 10000"/>
                    <a:gd name="connsiteY219" fmla="*/ 5392 h 10161"/>
                    <a:gd name="connsiteX220" fmla="*/ 390 w 10000"/>
                    <a:gd name="connsiteY220" fmla="*/ 5392 h 10161"/>
                    <a:gd name="connsiteX221" fmla="*/ 453 w 10000"/>
                    <a:gd name="connsiteY221" fmla="*/ 5400 h 10161"/>
                    <a:gd name="connsiteX222" fmla="*/ 515 w 10000"/>
                    <a:gd name="connsiteY222" fmla="*/ 5400 h 10161"/>
                    <a:gd name="connsiteX223" fmla="*/ 572 w 10000"/>
                    <a:gd name="connsiteY223" fmla="*/ 5392 h 10161"/>
                    <a:gd name="connsiteX224" fmla="*/ 629 w 10000"/>
                    <a:gd name="connsiteY224" fmla="*/ 5376 h 10161"/>
                    <a:gd name="connsiteX225" fmla="*/ 666 w 10000"/>
                    <a:gd name="connsiteY225" fmla="*/ 5334 h 10161"/>
                    <a:gd name="connsiteX226" fmla="*/ 704 w 10000"/>
                    <a:gd name="connsiteY226" fmla="*/ 5301 h 10161"/>
                    <a:gd name="connsiteX227" fmla="*/ 735 w 10000"/>
                    <a:gd name="connsiteY227" fmla="*/ 5285 h 10161"/>
                    <a:gd name="connsiteX228" fmla="*/ 836 w 10000"/>
                    <a:gd name="connsiteY228" fmla="*/ 5285 h 10161"/>
                    <a:gd name="connsiteX229" fmla="*/ 955 w 10000"/>
                    <a:gd name="connsiteY229" fmla="*/ 5268 h 10161"/>
                    <a:gd name="connsiteX230" fmla="*/ 1012 w 10000"/>
                    <a:gd name="connsiteY230" fmla="*/ 5252 h 10161"/>
                    <a:gd name="connsiteX231" fmla="*/ 1056 w 10000"/>
                    <a:gd name="connsiteY231" fmla="*/ 5244 h 10161"/>
                    <a:gd name="connsiteX232" fmla="*/ 1062 w 10000"/>
                    <a:gd name="connsiteY232" fmla="*/ 5244 h 10161"/>
                    <a:gd name="connsiteX233" fmla="*/ 1062 w 10000"/>
                    <a:gd name="connsiteY233" fmla="*/ 5252 h 10161"/>
                    <a:gd name="connsiteX234" fmla="*/ 1050 w 10000"/>
                    <a:gd name="connsiteY234" fmla="*/ 5334 h 10161"/>
                    <a:gd name="connsiteX235" fmla="*/ 1031 w 10000"/>
                    <a:gd name="connsiteY235" fmla="*/ 5384 h 10161"/>
                    <a:gd name="connsiteX236" fmla="*/ 1031 w 10000"/>
                    <a:gd name="connsiteY236" fmla="*/ 5425 h 10161"/>
                    <a:gd name="connsiteX237" fmla="*/ 1050 w 10000"/>
                    <a:gd name="connsiteY237" fmla="*/ 5466 h 10161"/>
                    <a:gd name="connsiteX238" fmla="*/ 1062 w 10000"/>
                    <a:gd name="connsiteY238" fmla="*/ 5475 h 10161"/>
                    <a:gd name="connsiteX239" fmla="*/ 1131 w 10000"/>
                    <a:gd name="connsiteY239" fmla="*/ 5483 h 10161"/>
                    <a:gd name="connsiteX240" fmla="*/ 1207 w 10000"/>
                    <a:gd name="connsiteY240" fmla="*/ 5508 h 10161"/>
                    <a:gd name="connsiteX241" fmla="*/ 1307 w 10000"/>
                    <a:gd name="connsiteY241" fmla="*/ 5524 h 10161"/>
                    <a:gd name="connsiteX242" fmla="*/ 1383 w 10000"/>
                    <a:gd name="connsiteY242" fmla="*/ 5524 h 10161"/>
                    <a:gd name="connsiteX243" fmla="*/ 1427 w 10000"/>
                    <a:gd name="connsiteY243" fmla="*/ 5483 h 10161"/>
                    <a:gd name="connsiteX244" fmla="*/ 1483 w 10000"/>
                    <a:gd name="connsiteY244" fmla="*/ 5425 h 10161"/>
                    <a:gd name="connsiteX245" fmla="*/ 1571 w 10000"/>
                    <a:gd name="connsiteY245" fmla="*/ 5244 h 10161"/>
                    <a:gd name="connsiteX246" fmla="*/ 1628 w 10000"/>
                    <a:gd name="connsiteY246" fmla="*/ 5186 h 10161"/>
                    <a:gd name="connsiteX247" fmla="*/ 1672 w 10000"/>
                    <a:gd name="connsiteY247" fmla="*/ 5136 h 10161"/>
                    <a:gd name="connsiteX248" fmla="*/ 1728 w 10000"/>
                    <a:gd name="connsiteY248" fmla="*/ 5128 h 10161"/>
                    <a:gd name="connsiteX249" fmla="*/ 1785 w 10000"/>
                    <a:gd name="connsiteY249" fmla="*/ 5136 h 10161"/>
                    <a:gd name="connsiteX250" fmla="*/ 1873 w 10000"/>
                    <a:gd name="connsiteY250" fmla="*/ 5161 h 10161"/>
                    <a:gd name="connsiteX251" fmla="*/ 1961 w 10000"/>
                    <a:gd name="connsiteY251" fmla="*/ 5194 h 10161"/>
                    <a:gd name="connsiteX252" fmla="*/ 2024 w 10000"/>
                    <a:gd name="connsiteY252" fmla="*/ 5227 h 10161"/>
                    <a:gd name="connsiteX253" fmla="*/ 2099 w 10000"/>
                    <a:gd name="connsiteY253" fmla="*/ 5252 h 10161"/>
                    <a:gd name="connsiteX254" fmla="*/ 2143 w 10000"/>
                    <a:gd name="connsiteY254" fmla="*/ 5277 h 10161"/>
                    <a:gd name="connsiteX255" fmla="*/ 2187 w 10000"/>
                    <a:gd name="connsiteY255" fmla="*/ 5252 h 10161"/>
                    <a:gd name="connsiteX256" fmla="*/ 2244 w 10000"/>
                    <a:gd name="connsiteY256" fmla="*/ 5227 h 10161"/>
                    <a:gd name="connsiteX257" fmla="*/ 2288 w 10000"/>
                    <a:gd name="connsiteY257" fmla="*/ 5161 h 10161"/>
                    <a:gd name="connsiteX258" fmla="*/ 2357 w 10000"/>
                    <a:gd name="connsiteY258" fmla="*/ 5103 h 10161"/>
                    <a:gd name="connsiteX259" fmla="*/ 2432 w 10000"/>
                    <a:gd name="connsiteY259" fmla="*/ 5037 h 10161"/>
                    <a:gd name="connsiteX260" fmla="*/ 2514 w 10000"/>
                    <a:gd name="connsiteY260" fmla="*/ 4996 h 10161"/>
                    <a:gd name="connsiteX261" fmla="*/ 2615 w 10000"/>
                    <a:gd name="connsiteY261" fmla="*/ 4955 h 10161"/>
                    <a:gd name="connsiteX262" fmla="*/ 2747 w 10000"/>
                    <a:gd name="connsiteY262" fmla="*/ 4922 h 10161"/>
                    <a:gd name="connsiteX263" fmla="*/ 2866 w 10000"/>
                    <a:gd name="connsiteY263" fmla="*/ 4905 h 10161"/>
                    <a:gd name="connsiteX264" fmla="*/ 2979 w 10000"/>
                    <a:gd name="connsiteY264" fmla="*/ 4889 h 10161"/>
                    <a:gd name="connsiteX265" fmla="*/ 3080 w 10000"/>
                    <a:gd name="connsiteY265" fmla="*/ 4864 h 10161"/>
                    <a:gd name="connsiteX266" fmla="*/ 3149 w 10000"/>
                    <a:gd name="connsiteY266" fmla="*/ 4864 h 10161"/>
                    <a:gd name="connsiteX267" fmla="*/ 3187 w 10000"/>
                    <a:gd name="connsiteY267" fmla="*/ 4831 h 10161"/>
                    <a:gd name="connsiteX268" fmla="*/ 3218 w 10000"/>
                    <a:gd name="connsiteY268" fmla="*/ 4773 h 10161"/>
                    <a:gd name="connsiteX269" fmla="*/ 3224 w 10000"/>
                    <a:gd name="connsiteY269" fmla="*/ 4699 h 10161"/>
                    <a:gd name="connsiteX270" fmla="*/ 3231 w 10000"/>
                    <a:gd name="connsiteY270" fmla="*/ 4592 h 10161"/>
                    <a:gd name="connsiteX271" fmla="*/ 3231 w 10000"/>
                    <a:gd name="connsiteY271" fmla="*/ 4344 h 10161"/>
                    <a:gd name="connsiteX272" fmla="*/ 3256 w 10000"/>
                    <a:gd name="connsiteY272" fmla="*/ 4286 h 10161"/>
                    <a:gd name="connsiteX273" fmla="*/ 3300 w 10000"/>
                    <a:gd name="connsiteY273" fmla="*/ 4237 h 10161"/>
                    <a:gd name="connsiteX274" fmla="*/ 3356 w 10000"/>
                    <a:gd name="connsiteY274" fmla="*/ 4187 h 10161"/>
                    <a:gd name="connsiteX275" fmla="*/ 3419 w 10000"/>
                    <a:gd name="connsiteY275" fmla="*/ 4138 h 10161"/>
                    <a:gd name="connsiteX276" fmla="*/ 3476 w 10000"/>
                    <a:gd name="connsiteY276" fmla="*/ 4088 h 10161"/>
                    <a:gd name="connsiteX277" fmla="*/ 3514 w 10000"/>
                    <a:gd name="connsiteY277" fmla="*/ 4039 h 10161"/>
                    <a:gd name="connsiteX278" fmla="*/ 3545 w 10000"/>
                    <a:gd name="connsiteY278" fmla="*/ 3948 h 10161"/>
                    <a:gd name="connsiteX279" fmla="*/ 3551 w 10000"/>
                    <a:gd name="connsiteY279" fmla="*/ 3824 h 10161"/>
                    <a:gd name="connsiteX280" fmla="*/ 3539 w 10000"/>
                    <a:gd name="connsiteY280" fmla="*/ 3668 h 10161"/>
                    <a:gd name="connsiteX281" fmla="*/ 3501 w 10000"/>
                    <a:gd name="connsiteY281" fmla="*/ 3511 h 10161"/>
                    <a:gd name="connsiteX282" fmla="*/ 3476 w 10000"/>
                    <a:gd name="connsiteY282" fmla="*/ 3395 h 10161"/>
                    <a:gd name="connsiteX283" fmla="*/ 3482 w 10000"/>
                    <a:gd name="connsiteY283" fmla="*/ 3305 h 10161"/>
                    <a:gd name="connsiteX284" fmla="*/ 3501 w 10000"/>
                    <a:gd name="connsiteY284" fmla="*/ 3214 h 10161"/>
                    <a:gd name="connsiteX285" fmla="*/ 3539 w 10000"/>
                    <a:gd name="connsiteY285" fmla="*/ 3140 h 10161"/>
                    <a:gd name="connsiteX286" fmla="*/ 3614 w 10000"/>
                    <a:gd name="connsiteY286" fmla="*/ 2942 h 10161"/>
                    <a:gd name="connsiteX287" fmla="*/ 3627 w 10000"/>
                    <a:gd name="connsiteY287" fmla="*/ 2867 h 10161"/>
                    <a:gd name="connsiteX288" fmla="*/ 3614 w 10000"/>
                    <a:gd name="connsiteY288" fmla="*/ 2818 h 10161"/>
                    <a:gd name="connsiteX289" fmla="*/ 3589 w 10000"/>
                    <a:gd name="connsiteY289" fmla="*/ 2785 h 10161"/>
                    <a:gd name="connsiteX290" fmla="*/ 3551 w 10000"/>
                    <a:gd name="connsiteY290" fmla="*/ 2768 h 10161"/>
                    <a:gd name="connsiteX291" fmla="*/ 3463 w 10000"/>
                    <a:gd name="connsiteY291" fmla="*/ 2752 h 10161"/>
                    <a:gd name="connsiteX292" fmla="*/ 3419 w 10000"/>
                    <a:gd name="connsiteY292" fmla="*/ 2727 h 10161"/>
                    <a:gd name="connsiteX293" fmla="*/ 3394 w 10000"/>
                    <a:gd name="connsiteY293" fmla="*/ 2694 h 10161"/>
                    <a:gd name="connsiteX294" fmla="*/ 3375 w 10000"/>
                    <a:gd name="connsiteY294" fmla="*/ 2644 h 10161"/>
                    <a:gd name="connsiteX295" fmla="*/ 3394 w 10000"/>
                    <a:gd name="connsiteY295" fmla="*/ 2628 h 10161"/>
                    <a:gd name="connsiteX296" fmla="*/ 3432 w 10000"/>
                    <a:gd name="connsiteY296" fmla="*/ 2595 h 10161"/>
                    <a:gd name="connsiteX297" fmla="*/ 3476 w 10000"/>
                    <a:gd name="connsiteY297" fmla="*/ 2587 h 10161"/>
                    <a:gd name="connsiteX298" fmla="*/ 3545 w 10000"/>
                    <a:gd name="connsiteY298" fmla="*/ 2578 h 10161"/>
                    <a:gd name="connsiteX299" fmla="*/ 3608 w 10000"/>
                    <a:gd name="connsiteY299" fmla="*/ 2578 h 10161"/>
                    <a:gd name="connsiteX300" fmla="*/ 3683 w 10000"/>
                    <a:gd name="connsiteY300" fmla="*/ 2587 h 10161"/>
                    <a:gd name="connsiteX301" fmla="*/ 3765 w 10000"/>
                    <a:gd name="connsiteY301" fmla="*/ 2587 h 10161"/>
                    <a:gd name="connsiteX302" fmla="*/ 3853 w 10000"/>
                    <a:gd name="connsiteY302" fmla="*/ 2578 h 10161"/>
                    <a:gd name="connsiteX303" fmla="*/ 3935 w 10000"/>
                    <a:gd name="connsiteY303" fmla="*/ 2562 h 10161"/>
                    <a:gd name="connsiteX304" fmla="*/ 4016 w 10000"/>
                    <a:gd name="connsiteY304" fmla="*/ 2545 h 10161"/>
                    <a:gd name="connsiteX305" fmla="*/ 4085 w 10000"/>
                    <a:gd name="connsiteY305" fmla="*/ 2537 h 10161"/>
                    <a:gd name="connsiteX306" fmla="*/ 4142 w 10000"/>
                    <a:gd name="connsiteY306" fmla="*/ 2545 h 10161"/>
                    <a:gd name="connsiteX307" fmla="*/ 4186 w 10000"/>
                    <a:gd name="connsiteY307" fmla="*/ 2578 h 10161"/>
                    <a:gd name="connsiteX308" fmla="*/ 4230 w 10000"/>
                    <a:gd name="connsiteY308" fmla="*/ 2628 h 10161"/>
                    <a:gd name="connsiteX309" fmla="*/ 4261 w 10000"/>
                    <a:gd name="connsiteY309" fmla="*/ 2669 h 10161"/>
                    <a:gd name="connsiteX310" fmla="*/ 4299 w 10000"/>
                    <a:gd name="connsiteY310" fmla="*/ 2694 h 10161"/>
                    <a:gd name="connsiteX311" fmla="*/ 4513 w 10000"/>
                    <a:gd name="connsiteY311" fmla="*/ 2694 h 10161"/>
                    <a:gd name="connsiteX312" fmla="*/ 4557 w 10000"/>
                    <a:gd name="connsiteY312" fmla="*/ 2686 h 10161"/>
                    <a:gd name="connsiteX313" fmla="*/ 4595 w 10000"/>
                    <a:gd name="connsiteY313" fmla="*/ 2661 h 10161"/>
                    <a:gd name="connsiteX314" fmla="*/ 4601 w 10000"/>
                    <a:gd name="connsiteY314" fmla="*/ 2636 h 10161"/>
                    <a:gd name="connsiteX315" fmla="*/ 4576 w 10000"/>
                    <a:gd name="connsiteY315" fmla="*/ 2595 h 10161"/>
                    <a:gd name="connsiteX316" fmla="*/ 4538 w 10000"/>
                    <a:gd name="connsiteY316" fmla="*/ 2570 h 10161"/>
                    <a:gd name="connsiteX317" fmla="*/ 4494 w 10000"/>
                    <a:gd name="connsiteY317" fmla="*/ 2537 h 10161"/>
                    <a:gd name="connsiteX318" fmla="*/ 4463 w 10000"/>
                    <a:gd name="connsiteY318" fmla="*/ 2504 h 10161"/>
                    <a:gd name="connsiteX319" fmla="*/ 4431 w 10000"/>
                    <a:gd name="connsiteY319" fmla="*/ 2455 h 10161"/>
                    <a:gd name="connsiteX320" fmla="*/ 4431 w 10000"/>
                    <a:gd name="connsiteY320" fmla="*/ 2389 h 10161"/>
                    <a:gd name="connsiteX321" fmla="*/ 4463 w 10000"/>
                    <a:gd name="connsiteY321" fmla="*/ 2306 h 10161"/>
                    <a:gd name="connsiteX322" fmla="*/ 4513 w 10000"/>
                    <a:gd name="connsiteY322" fmla="*/ 2207 h 10161"/>
                    <a:gd name="connsiteX323" fmla="*/ 4569 w 10000"/>
                    <a:gd name="connsiteY323" fmla="*/ 2092 h 10161"/>
                    <a:gd name="connsiteX324" fmla="*/ 4626 w 10000"/>
                    <a:gd name="connsiteY324" fmla="*/ 1951 h 10161"/>
                    <a:gd name="connsiteX325" fmla="*/ 4683 w 10000"/>
                    <a:gd name="connsiteY325" fmla="*/ 1803 h 10161"/>
                    <a:gd name="connsiteX326" fmla="*/ 4739 w 10000"/>
                    <a:gd name="connsiteY326" fmla="*/ 1663 h 10161"/>
                    <a:gd name="connsiteX327" fmla="*/ 4802 w 10000"/>
                    <a:gd name="connsiteY327" fmla="*/ 1531 h 10161"/>
                    <a:gd name="connsiteX328" fmla="*/ 4846 w 10000"/>
                    <a:gd name="connsiteY328" fmla="*/ 1423 h 10161"/>
                    <a:gd name="connsiteX329" fmla="*/ 4884 w 10000"/>
                    <a:gd name="connsiteY329" fmla="*/ 1341 h 10161"/>
                    <a:gd name="connsiteX330" fmla="*/ 4915 w 10000"/>
                    <a:gd name="connsiteY330" fmla="*/ 1300 h 10161"/>
                    <a:gd name="connsiteX331" fmla="*/ 4953 w 10000"/>
                    <a:gd name="connsiteY331" fmla="*/ 1300 h 10161"/>
                    <a:gd name="connsiteX332" fmla="*/ 4997 w 10000"/>
                    <a:gd name="connsiteY332" fmla="*/ 1333 h 10161"/>
                    <a:gd name="connsiteX333" fmla="*/ 5041 w 10000"/>
                    <a:gd name="connsiteY333" fmla="*/ 1366 h 10161"/>
                    <a:gd name="connsiteX334" fmla="*/ 5097 w 10000"/>
                    <a:gd name="connsiteY334" fmla="*/ 1432 h 10161"/>
                    <a:gd name="connsiteX335" fmla="*/ 5141 w 10000"/>
                    <a:gd name="connsiteY335" fmla="*/ 1489 h 10161"/>
                    <a:gd name="connsiteX336" fmla="*/ 5179 w 10000"/>
                    <a:gd name="connsiteY336" fmla="*/ 1547 h 10161"/>
                    <a:gd name="connsiteX337" fmla="*/ 5223 w 10000"/>
                    <a:gd name="connsiteY337" fmla="*/ 1588 h 10161"/>
                    <a:gd name="connsiteX338" fmla="*/ 5349 w 10000"/>
                    <a:gd name="connsiteY338" fmla="*/ 1613 h 10161"/>
                    <a:gd name="connsiteX339" fmla="*/ 5405 w 10000"/>
                    <a:gd name="connsiteY339" fmla="*/ 1613 h 10161"/>
                    <a:gd name="connsiteX340" fmla="*/ 5468 w 10000"/>
                    <a:gd name="connsiteY340" fmla="*/ 1621 h 10161"/>
                    <a:gd name="connsiteX341" fmla="*/ 5500 w 10000"/>
                    <a:gd name="connsiteY341" fmla="*/ 1663 h 10161"/>
                    <a:gd name="connsiteX342" fmla="*/ 5537 w 10000"/>
                    <a:gd name="connsiteY342" fmla="*/ 1687 h 10161"/>
                    <a:gd name="connsiteX343" fmla="*/ 5581 w 10000"/>
                    <a:gd name="connsiteY343" fmla="*/ 1696 h 10161"/>
                    <a:gd name="connsiteX344" fmla="*/ 5638 w 10000"/>
                    <a:gd name="connsiteY344" fmla="*/ 1679 h 10161"/>
                    <a:gd name="connsiteX345" fmla="*/ 5757 w 10000"/>
                    <a:gd name="connsiteY345" fmla="*/ 1638 h 10161"/>
                    <a:gd name="connsiteX346" fmla="*/ 5820 w 10000"/>
                    <a:gd name="connsiteY346" fmla="*/ 1597 h 10161"/>
                    <a:gd name="connsiteX347" fmla="*/ 5864 w 10000"/>
                    <a:gd name="connsiteY347" fmla="*/ 1555 h 10161"/>
                    <a:gd name="connsiteX348" fmla="*/ 5896 w 10000"/>
                    <a:gd name="connsiteY348" fmla="*/ 1489 h 10161"/>
                    <a:gd name="connsiteX349" fmla="*/ 5908 w 10000"/>
                    <a:gd name="connsiteY349" fmla="*/ 1399 h 10161"/>
                    <a:gd name="connsiteX350" fmla="*/ 5915 w 10000"/>
                    <a:gd name="connsiteY350" fmla="*/ 1308 h 10161"/>
                    <a:gd name="connsiteX351" fmla="*/ 5933 w 10000"/>
                    <a:gd name="connsiteY351" fmla="*/ 1201 h 10161"/>
                    <a:gd name="connsiteX352" fmla="*/ 5940 w 10000"/>
                    <a:gd name="connsiteY352" fmla="*/ 1052 h 10161"/>
                    <a:gd name="connsiteX353" fmla="*/ 5971 w 10000"/>
                    <a:gd name="connsiteY353" fmla="*/ 904 h 10161"/>
                    <a:gd name="connsiteX354" fmla="*/ 6009 w 10000"/>
                    <a:gd name="connsiteY354" fmla="*/ 772 h 10161"/>
                    <a:gd name="connsiteX355" fmla="*/ 6053 w 10000"/>
                    <a:gd name="connsiteY355" fmla="*/ 673 h 10161"/>
                    <a:gd name="connsiteX356" fmla="*/ 6091 w 10000"/>
                    <a:gd name="connsiteY356" fmla="*/ 615 h 10161"/>
                    <a:gd name="connsiteX357" fmla="*/ 6153 w 10000"/>
                    <a:gd name="connsiteY357" fmla="*/ 582 h 10161"/>
                    <a:gd name="connsiteX358" fmla="*/ 6216 w 10000"/>
                    <a:gd name="connsiteY358" fmla="*/ 574 h 10161"/>
                    <a:gd name="connsiteX359" fmla="*/ 6285 w 10000"/>
                    <a:gd name="connsiteY359" fmla="*/ 557 h 10161"/>
                    <a:gd name="connsiteX360" fmla="*/ 6342 w 10000"/>
                    <a:gd name="connsiteY360" fmla="*/ 541 h 10161"/>
                    <a:gd name="connsiteX361" fmla="*/ 6405 w 10000"/>
                    <a:gd name="connsiteY361" fmla="*/ 532 h 10161"/>
                    <a:gd name="connsiteX362" fmla="*/ 6442 w 10000"/>
                    <a:gd name="connsiteY362" fmla="*/ 491 h 10161"/>
                    <a:gd name="connsiteX363" fmla="*/ 6468 w 10000"/>
                    <a:gd name="connsiteY363" fmla="*/ 433 h 10161"/>
                    <a:gd name="connsiteX364" fmla="*/ 6480 w 10000"/>
                    <a:gd name="connsiteY364" fmla="*/ 359 h 10161"/>
                    <a:gd name="connsiteX365" fmla="*/ 6486 w 10000"/>
                    <a:gd name="connsiteY365" fmla="*/ 293 h 10161"/>
                    <a:gd name="connsiteX366" fmla="*/ 6505 w 10000"/>
                    <a:gd name="connsiteY366" fmla="*/ 219 h 10161"/>
                    <a:gd name="connsiteX367" fmla="*/ 6543 w 10000"/>
                    <a:gd name="connsiteY367" fmla="*/ 178 h 10161"/>
                    <a:gd name="connsiteX368" fmla="*/ 6587 w 10000"/>
                    <a:gd name="connsiteY368"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954 w 10000"/>
                    <a:gd name="connsiteY138" fmla="*/ 9357 h 10161"/>
                    <a:gd name="connsiteX139" fmla="*/ 1816 w 10000"/>
                    <a:gd name="connsiteY139" fmla="*/ 9212 h 10161"/>
                    <a:gd name="connsiteX140" fmla="*/ 1622 w 10000"/>
                    <a:gd name="connsiteY140" fmla="*/ 9270 h 10161"/>
                    <a:gd name="connsiteX141" fmla="*/ 1527 w 10000"/>
                    <a:gd name="connsiteY141" fmla="*/ 9286 h 10161"/>
                    <a:gd name="connsiteX142" fmla="*/ 1452 w 10000"/>
                    <a:gd name="connsiteY142" fmla="*/ 9319 h 10161"/>
                    <a:gd name="connsiteX143" fmla="*/ 1408 w 10000"/>
                    <a:gd name="connsiteY143" fmla="*/ 9328 h 10161"/>
                    <a:gd name="connsiteX144" fmla="*/ 1345 w 10000"/>
                    <a:gd name="connsiteY144" fmla="*/ 9311 h 10161"/>
                    <a:gd name="connsiteX145" fmla="*/ 1263 w 10000"/>
                    <a:gd name="connsiteY145" fmla="*/ 9286 h 10161"/>
                    <a:gd name="connsiteX146" fmla="*/ 1094 w 10000"/>
                    <a:gd name="connsiteY146" fmla="*/ 9212 h 10161"/>
                    <a:gd name="connsiteX147" fmla="*/ 1006 w 10000"/>
                    <a:gd name="connsiteY147" fmla="*/ 9146 h 10161"/>
                    <a:gd name="connsiteX148" fmla="*/ 943 w 10000"/>
                    <a:gd name="connsiteY148" fmla="*/ 9080 h 10161"/>
                    <a:gd name="connsiteX149" fmla="*/ 905 w 10000"/>
                    <a:gd name="connsiteY149" fmla="*/ 9006 h 10161"/>
                    <a:gd name="connsiteX150" fmla="*/ 867 w 10000"/>
                    <a:gd name="connsiteY150" fmla="*/ 8956 h 10161"/>
                    <a:gd name="connsiteX151" fmla="*/ 823 w 10000"/>
                    <a:gd name="connsiteY151" fmla="*/ 8932 h 10161"/>
                    <a:gd name="connsiteX152" fmla="*/ 729 w 10000"/>
                    <a:gd name="connsiteY152" fmla="*/ 8890 h 10161"/>
                    <a:gd name="connsiteX153" fmla="*/ 691 w 10000"/>
                    <a:gd name="connsiteY153" fmla="*/ 8849 h 10161"/>
                    <a:gd name="connsiteX154" fmla="*/ 654 w 10000"/>
                    <a:gd name="connsiteY154" fmla="*/ 8783 h 10161"/>
                    <a:gd name="connsiteX155" fmla="*/ 616 w 10000"/>
                    <a:gd name="connsiteY155" fmla="*/ 8692 h 10161"/>
                    <a:gd name="connsiteX156" fmla="*/ 591 w 10000"/>
                    <a:gd name="connsiteY156" fmla="*/ 8610 h 10161"/>
                    <a:gd name="connsiteX157" fmla="*/ 585 w 10000"/>
                    <a:gd name="connsiteY157" fmla="*/ 8527 h 10161"/>
                    <a:gd name="connsiteX158" fmla="*/ 597 w 10000"/>
                    <a:gd name="connsiteY158" fmla="*/ 8461 h 10161"/>
                    <a:gd name="connsiteX159" fmla="*/ 616 w 10000"/>
                    <a:gd name="connsiteY159" fmla="*/ 8379 h 10161"/>
                    <a:gd name="connsiteX160" fmla="*/ 622 w 10000"/>
                    <a:gd name="connsiteY160" fmla="*/ 8288 h 10161"/>
                    <a:gd name="connsiteX161" fmla="*/ 616 w 10000"/>
                    <a:gd name="connsiteY161" fmla="*/ 8181 h 10161"/>
                    <a:gd name="connsiteX162" fmla="*/ 591 w 10000"/>
                    <a:gd name="connsiteY162" fmla="*/ 8098 h 10161"/>
                    <a:gd name="connsiteX163" fmla="*/ 572 w 10000"/>
                    <a:gd name="connsiteY163" fmla="*/ 8049 h 10161"/>
                    <a:gd name="connsiteX164" fmla="*/ 534 w 10000"/>
                    <a:gd name="connsiteY164" fmla="*/ 8008 h 10161"/>
                    <a:gd name="connsiteX165" fmla="*/ 503 w 10000"/>
                    <a:gd name="connsiteY165" fmla="*/ 7983 h 10161"/>
                    <a:gd name="connsiteX166" fmla="*/ 471 w 10000"/>
                    <a:gd name="connsiteY166" fmla="*/ 7942 h 10161"/>
                    <a:gd name="connsiteX167" fmla="*/ 453 w 10000"/>
                    <a:gd name="connsiteY167" fmla="*/ 7909 h 10161"/>
                    <a:gd name="connsiteX168" fmla="*/ 427 w 10000"/>
                    <a:gd name="connsiteY168" fmla="*/ 7867 h 10161"/>
                    <a:gd name="connsiteX169" fmla="*/ 365 w 10000"/>
                    <a:gd name="connsiteY169" fmla="*/ 7834 h 10161"/>
                    <a:gd name="connsiteX170" fmla="*/ 295 w 10000"/>
                    <a:gd name="connsiteY170" fmla="*/ 7810 h 10161"/>
                    <a:gd name="connsiteX171" fmla="*/ 220 w 10000"/>
                    <a:gd name="connsiteY171" fmla="*/ 7785 h 10161"/>
                    <a:gd name="connsiteX172" fmla="*/ 138 w 10000"/>
                    <a:gd name="connsiteY172" fmla="*/ 7760 h 10161"/>
                    <a:gd name="connsiteX173" fmla="*/ 69 w 10000"/>
                    <a:gd name="connsiteY173" fmla="*/ 7744 h 10161"/>
                    <a:gd name="connsiteX174" fmla="*/ 19 w 10000"/>
                    <a:gd name="connsiteY174" fmla="*/ 7719 h 10161"/>
                    <a:gd name="connsiteX175" fmla="*/ 0 w 10000"/>
                    <a:gd name="connsiteY175" fmla="*/ 7702 h 10161"/>
                    <a:gd name="connsiteX176" fmla="*/ 44 w 10000"/>
                    <a:gd name="connsiteY176" fmla="*/ 7669 h 10161"/>
                    <a:gd name="connsiteX177" fmla="*/ 82 w 10000"/>
                    <a:gd name="connsiteY177" fmla="*/ 7628 h 10161"/>
                    <a:gd name="connsiteX178" fmla="*/ 138 w 10000"/>
                    <a:gd name="connsiteY178" fmla="*/ 7570 h 10161"/>
                    <a:gd name="connsiteX179" fmla="*/ 176 w 10000"/>
                    <a:gd name="connsiteY179" fmla="*/ 7521 h 10161"/>
                    <a:gd name="connsiteX180" fmla="*/ 214 w 10000"/>
                    <a:gd name="connsiteY180" fmla="*/ 7512 h 10161"/>
                    <a:gd name="connsiteX181" fmla="*/ 258 w 10000"/>
                    <a:gd name="connsiteY181" fmla="*/ 7570 h 10161"/>
                    <a:gd name="connsiteX182" fmla="*/ 283 w 10000"/>
                    <a:gd name="connsiteY182" fmla="*/ 7611 h 10161"/>
                    <a:gd name="connsiteX183" fmla="*/ 295 w 10000"/>
                    <a:gd name="connsiteY183" fmla="*/ 7644 h 10161"/>
                    <a:gd name="connsiteX184" fmla="*/ 321 w 10000"/>
                    <a:gd name="connsiteY184" fmla="*/ 7653 h 10161"/>
                    <a:gd name="connsiteX185" fmla="*/ 358 w 10000"/>
                    <a:gd name="connsiteY185" fmla="*/ 7628 h 10161"/>
                    <a:gd name="connsiteX186" fmla="*/ 377 w 10000"/>
                    <a:gd name="connsiteY186" fmla="*/ 7595 h 10161"/>
                    <a:gd name="connsiteX187" fmla="*/ 377 w 10000"/>
                    <a:gd name="connsiteY187" fmla="*/ 7537 h 10161"/>
                    <a:gd name="connsiteX188" fmla="*/ 371 w 10000"/>
                    <a:gd name="connsiteY188" fmla="*/ 7504 h 10161"/>
                    <a:gd name="connsiteX189" fmla="*/ 365 w 10000"/>
                    <a:gd name="connsiteY189" fmla="*/ 7438 h 10161"/>
                    <a:gd name="connsiteX190" fmla="*/ 365 w 10000"/>
                    <a:gd name="connsiteY190" fmla="*/ 7273 h 10161"/>
                    <a:gd name="connsiteX191" fmla="*/ 377 w 10000"/>
                    <a:gd name="connsiteY191" fmla="*/ 7174 h 10161"/>
                    <a:gd name="connsiteX192" fmla="*/ 390 w 10000"/>
                    <a:gd name="connsiteY192" fmla="*/ 7092 h 10161"/>
                    <a:gd name="connsiteX193" fmla="*/ 390 w 10000"/>
                    <a:gd name="connsiteY193" fmla="*/ 7026 h 10161"/>
                    <a:gd name="connsiteX194" fmla="*/ 402 w 10000"/>
                    <a:gd name="connsiteY194" fmla="*/ 6968 h 10161"/>
                    <a:gd name="connsiteX195" fmla="*/ 427 w 10000"/>
                    <a:gd name="connsiteY195" fmla="*/ 6910 h 10161"/>
                    <a:gd name="connsiteX196" fmla="*/ 453 w 10000"/>
                    <a:gd name="connsiteY196" fmla="*/ 6811 h 10161"/>
                    <a:gd name="connsiteX197" fmla="*/ 440 w 10000"/>
                    <a:gd name="connsiteY197" fmla="*/ 6762 h 10161"/>
                    <a:gd name="connsiteX198" fmla="*/ 390 w 10000"/>
                    <a:gd name="connsiteY198" fmla="*/ 6663 h 10161"/>
                    <a:gd name="connsiteX199" fmla="*/ 321 w 10000"/>
                    <a:gd name="connsiteY199" fmla="*/ 6580 h 10161"/>
                    <a:gd name="connsiteX200" fmla="*/ 245 w 10000"/>
                    <a:gd name="connsiteY200" fmla="*/ 6539 h 10161"/>
                    <a:gd name="connsiteX201" fmla="*/ 182 w 10000"/>
                    <a:gd name="connsiteY201" fmla="*/ 6531 h 10161"/>
                    <a:gd name="connsiteX202" fmla="*/ 145 w 10000"/>
                    <a:gd name="connsiteY202" fmla="*/ 6539 h 10161"/>
                    <a:gd name="connsiteX203" fmla="*/ 69 w 10000"/>
                    <a:gd name="connsiteY203" fmla="*/ 6539 h 10161"/>
                    <a:gd name="connsiteX204" fmla="*/ 44 w 10000"/>
                    <a:gd name="connsiteY204" fmla="*/ 6506 h 10161"/>
                    <a:gd name="connsiteX205" fmla="*/ 38 w 10000"/>
                    <a:gd name="connsiteY205" fmla="*/ 6440 h 10161"/>
                    <a:gd name="connsiteX206" fmla="*/ 38 w 10000"/>
                    <a:gd name="connsiteY206" fmla="*/ 6291 h 10161"/>
                    <a:gd name="connsiteX207" fmla="*/ 44 w 10000"/>
                    <a:gd name="connsiteY207" fmla="*/ 6234 h 10161"/>
                    <a:gd name="connsiteX208" fmla="*/ 44 w 10000"/>
                    <a:gd name="connsiteY208" fmla="*/ 6225 h 10161"/>
                    <a:gd name="connsiteX209" fmla="*/ 13 w 10000"/>
                    <a:gd name="connsiteY209" fmla="*/ 6003 h 10161"/>
                    <a:gd name="connsiteX210" fmla="*/ 101 w 10000"/>
                    <a:gd name="connsiteY210" fmla="*/ 5821 h 10161"/>
                    <a:gd name="connsiteX211" fmla="*/ 113 w 10000"/>
                    <a:gd name="connsiteY211" fmla="*/ 5813 h 10161"/>
                    <a:gd name="connsiteX212" fmla="*/ 126 w 10000"/>
                    <a:gd name="connsiteY212" fmla="*/ 5763 h 10161"/>
                    <a:gd name="connsiteX213" fmla="*/ 163 w 10000"/>
                    <a:gd name="connsiteY213" fmla="*/ 5706 h 10161"/>
                    <a:gd name="connsiteX214" fmla="*/ 195 w 10000"/>
                    <a:gd name="connsiteY214" fmla="*/ 5631 h 10161"/>
                    <a:gd name="connsiteX215" fmla="*/ 233 w 10000"/>
                    <a:gd name="connsiteY215" fmla="*/ 5557 h 10161"/>
                    <a:gd name="connsiteX216" fmla="*/ 258 w 10000"/>
                    <a:gd name="connsiteY216" fmla="*/ 5475 h 10161"/>
                    <a:gd name="connsiteX217" fmla="*/ 295 w 10000"/>
                    <a:gd name="connsiteY217" fmla="*/ 5425 h 10161"/>
                    <a:gd name="connsiteX218" fmla="*/ 333 w 10000"/>
                    <a:gd name="connsiteY218" fmla="*/ 5392 h 10161"/>
                    <a:gd name="connsiteX219" fmla="*/ 390 w 10000"/>
                    <a:gd name="connsiteY219" fmla="*/ 5392 h 10161"/>
                    <a:gd name="connsiteX220" fmla="*/ 453 w 10000"/>
                    <a:gd name="connsiteY220" fmla="*/ 5400 h 10161"/>
                    <a:gd name="connsiteX221" fmla="*/ 515 w 10000"/>
                    <a:gd name="connsiteY221" fmla="*/ 5400 h 10161"/>
                    <a:gd name="connsiteX222" fmla="*/ 572 w 10000"/>
                    <a:gd name="connsiteY222" fmla="*/ 5392 h 10161"/>
                    <a:gd name="connsiteX223" fmla="*/ 629 w 10000"/>
                    <a:gd name="connsiteY223" fmla="*/ 5376 h 10161"/>
                    <a:gd name="connsiteX224" fmla="*/ 666 w 10000"/>
                    <a:gd name="connsiteY224" fmla="*/ 5334 h 10161"/>
                    <a:gd name="connsiteX225" fmla="*/ 704 w 10000"/>
                    <a:gd name="connsiteY225" fmla="*/ 5301 h 10161"/>
                    <a:gd name="connsiteX226" fmla="*/ 735 w 10000"/>
                    <a:gd name="connsiteY226" fmla="*/ 5285 h 10161"/>
                    <a:gd name="connsiteX227" fmla="*/ 836 w 10000"/>
                    <a:gd name="connsiteY227" fmla="*/ 5285 h 10161"/>
                    <a:gd name="connsiteX228" fmla="*/ 955 w 10000"/>
                    <a:gd name="connsiteY228" fmla="*/ 5268 h 10161"/>
                    <a:gd name="connsiteX229" fmla="*/ 1012 w 10000"/>
                    <a:gd name="connsiteY229" fmla="*/ 5252 h 10161"/>
                    <a:gd name="connsiteX230" fmla="*/ 1056 w 10000"/>
                    <a:gd name="connsiteY230" fmla="*/ 5244 h 10161"/>
                    <a:gd name="connsiteX231" fmla="*/ 1062 w 10000"/>
                    <a:gd name="connsiteY231" fmla="*/ 5244 h 10161"/>
                    <a:gd name="connsiteX232" fmla="*/ 1062 w 10000"/>
                    <a:gd name="connsiteY232" fmla="*/ 5252 h 10161"/>
                    <a:gd name="connsiteX233" fmla="*/ 1050 w 10000"/>
                    <a:gd name="connsiteY233" fmla="*/ 5334 h 10161"/>
                    <a:gd name="connsiteX234" fmla="*/ 1031 w 10000"/>
                    <a:gd name="connsiteY234" fmla="*/ 5384 h 10161"/>
                    <a:gd name="connsiteX235" fmla="*/ 1031 w 10000"/>
                    <a:gd name="connsiteY235" fmla="*/ 5425 h 10161"/>
                    <a:gd name="connsiteX236" fmla="*/ 1050 w 10000"/>
                    <a:gd name="connsiteY236" fmla="*/ 5466 h 10161"/>
                    <a:gd name="connsiteX237" fmla="*/ 1062 w 10000"/>
                    <a:gd name="connsiteY237" fmla="*/ 5475 h 10161"/>
                    <a:gd name="connsiteX238" fmla="*/ 1131 w 10000"/>
                    <a:gd name="connsiteY238" fmla="*/ 5483 h 10161"/>
                    <a:gd name="connsiteX239" fmla="*/ 1207 w 10000"/>
                    <a:gd name="connsiteY239" fmla="*/ 5508 h 10161"/>
                    <a:gd name="connsiteX240" fmla="*/ 1307 w 10000"/>
                    <a:gd name="connsiteY240" fmla="*/ 5524 h 10161"/>
                    <a:gd name="connsiteX241" fmla="*/ 1383 w 10000"/>
                    <a:gd name="connsiteY241" fmla="*/ 5524 h 10161"/>
                    <a:gd name="connsiteX242" fmla="*/ 1427 w 10000"/>
                    <a:gd name="connsiteY242" fmla="*/ 5483 h 10161"/>
                    <a:gd name="connsiteX243" fmla="*/ 1483 w 10000"/>
                    <a:gd name="connsiteY243" fmla="*/ 5425 h 10161"/>
                    <a:gd name="connsiteX244" fmla="*/ 1571 w 10000"/>
                    <a:gd name="connsiteY244" fmla="*/ 5244 h 10161"/>
                    <a:gd name="connsiteX245" fmla="*/ 1628 w 10000"/>
                    <a:gd name="connsiteY245" fmla="*/ 5186 h 10161"/>
                    <a:gd name="connsiteX246" fmla="*/ 1672 w 10000"/>
                    <a:gd name="connsiteY246" fmla="*/ 5136 h 10161"/>
                    <a:gd name="connsiteX247" fmla="*/ 1728 w 10000"/>
                    <a:gd name="connsiteY247" fmla="*/ 5128 h 10161"/>
                    <a:gd name="connsiteX248" fmla="*/ 1785 w 10000"/>
                    <a:gd name="connsiteY248" fmla="*/ 5136 h 10161"/>
                    <a:gd name="connsiteX249" fmla="*/ 1873 w 10000"/>
                    <a:gd name="connsiteY249" fmla="*/ 5161 h 10161"/>
                    <a:gd name="connsiteX250" fmla="*/ 1961 w 10000"/>
                    <a:gd name="connsiteY250" fmla="*/ 5194 h 10161"/>
                    <a:gd name="connsiteX251" fmla="*/ 2024 w 10000"/>
                    <a:gd name="connsiteY251" fmla="*/ 5227 h 10161"/>
                    <a:gd name="connsiteX252" fmla="*/ 2099 w 10000"/>
                    <a:gd name="connsiteY252" fmla="*/ 5252 h 10161"/>
                    <a:gd name="connsiteX253" fmla="*/ 2143 w 10000"/>
                    <a:gd name="connsiteY253" fmla="*/ 5277 h 10161"/>
                    <a:gd name="connsiteX254" fmla="*/ 2187 w 10000"/>
                    <a:gd name="connsiteY254" fmla="*/ 5252 h 10161"/>
                    <a:gd name="connsiteX255" fmla="*/ 2244 w 10000"/>
                    <a:gd name="connsiteY255" fmla="*/ 5227 h 10161"/>
                    <a:gd name="connsiteX256" fmla="*/ 2288 w 10000"/>
                    <a:gd name="connsiteY256" fmla="*/ 5161 h 10161"/>
                    <a:gd name="connsiteX257" fmla="*/ 2357 w 10000"/>
                    <a:gd name="connsiteY257" fmla="*/ 5103 h 10161"/>
                    <a:gd name="connsiteX258" fmla="*/ 2432 w 10000"/>
                    <a:gd name="connsiteY258" fmla="*/ 5037 h 10161"/>
                    <a:gd name="connsiteX259" fmla="*/ 2514 w 10000"/>
                    <a:gd name="connsiteY259" fmla="*/ 4996 h 10161"/>
                    <a:gd name="connsiteX260" fmla="*/ 2615 w 10000"/>
                    <a:gd name="connsiteY260" fmla="*/ 4955 h 10161"/>
                    <a:gd name="connsiteX261" fmla="*/ 2747 w 10000"/>
                    <a:gd name="connsiteY261" fmla="*/ 4922 h 10161"/>
                    <a:gd name="connsiteX262" fmla="*/ 2866 w 10000"/>
                    <a:gd name="connsiteY262" fmla="*/ 4905 h 10161"/>
                    <a:gd name="connsiteX263" fmla="*/ 2979 w 10000"/>
                    <a:gd name="connsiteY263" fmla="*/ 4889 h 10161"/>
                    <a:gd name="connsiteX264" fmla="*/ 3080 w 10000"/>
                    <a:gd name="connsiteY264" fmla="*/ 4864 h 10161"/>
                    <a:gd name="connsiteX265" fmla="*/ 3149 w 10000"/>
                    <a:gd name="connsiteY265" fmla="*/ 4864 h 10161"/>
                    <a:gd name="connsiteX266" fmla="*/ 3187 w 10000"/>
                    <a:gd name="connsiteY266" fmla="*/ 4831 h 10161"/>
                    <a:gd name="connsiteX267" fmla="*/ 3218 w 10000"/>
                    <a:gd name="connsiteY267" fmla="*/ 4773 h 10161"/>
                    <a:gd name="connsiteX268" fmla="*/ 3224 w 10000"/>
                    <a:gd name="connsiteY268" fmla="*/ 4699 h 10161"/>
                    <a:gd name="connsiteX269" fmla="*/ 3231 w 10000"/>
                    <a:gd name="connsiteY269" fmla="*/ 4592 h 10161"/>
                    <a:gd name="connsiteX270" fmla="*/ 3231 w 10000"/>
                    <a:gd name="connsiteY270" fmla="*/ 4344 h 10161"/>
                    <a:gd name="connsiteX271" fmla="*/ 3256 w 10000"/>
                    <a:gd name="connsiteY271" fmla="*/ 4286 h 10161"/>
                    <a:gd name="connsiteX272" fmla="*/ 3300 w 10000"/>
                    <a:gd name="connsiteY272" fmla="*/ 4237 h 10161"/>
                    <a:gd name="connsiteX273" fmla="*/ 3356 w 10000"/>
                    <a:gd name="connsiteY273" fmla="*/ 4187 h 10161"/>
                    <a:gd name="connsiteX274" fmla="*/ 3419 w 10000"/>
                    <a:gd name="connsiteY274" fmla="*/ 4138 h 10161"/>
                    <a:gd name="connsiteX275" fmla="*/ 3476 w 10000"/>
                    <a:gd name="connsiteY275" fmla="*/ 4088 h 10161"/>
                    <a:gd name="connsiteX276" fmla="*/ 3514 w 10000"/>
                    <a:gd name="connsiteY276" fmla="*/ 4039 h 10161"/>
                    <a:gd name="connsiteX277" fmla="*/ 3545 w 10000"/>
                    <a:gd name="connsiteY277" fmla="*/ 3948 h 10161"/>
                    <a:gd name="connsiteX278" fmla="*/ 3551 w 10000"/>
                    <a:gd name="connsiteY278" fmla="*/ 3824 h 10161"/>
                    <a:gd name="connsiteX279" fmla="*/ 3539 w 10000"/>
                    <a:gd name="connsiteY279" fmla="*/ 3668 h 10161"/>
                    <a:gd name="connsiteX280" fmla="*/ 3501 w 10000"/>
                    <a:gd name="connsiteY280" fmla="*/ 3511 h 10161"/>
                    <a:gd name="connsiteX281" fmla="*/ 3476 w 10000"/>
                    <a:gd name="connsiteY281" fmla="*/ 3395 h 10161"/>
                    <a:gd name="connsiteX282" fmla="*/ 3482 w 10000"/>
                    <a:gd name="connsiteY282" fmla="*/ 3305 h 10161"/>
                    <a:gd name="connsiteX283" fmla="*/ 3501 w 10000"/>
                    <a:gd name="connsiteY283" fmla="*/ 3214 h 10161"/>
                    <a:gd name="connsiteX284" fmla="*/ 3539 w 10000"/>
                    <a:gd name="connsiteY284" fmla="*/ 3140 h 10161"/>
                    <a:gd name="connsiteX285" fmla="*/ 3614 w 10000"/>
                    <a:gd name="connsiteY285" fmla="*/ 2942 h 10161"/>
                    <a:gd name="connsiteX286" fmla="*/ 3627 w 10000"/>
                    <a:gd name="connsiteY286" fmla="*/ 2867 h 10161"/>
                    <a:gd name="connsiteX287" fmla="*/ 3614 w 10000"/>
                    <a:gd name="connsiteY287" fmla="*/ 2818 h 10161"/>
                    <a:gd name="connsiteX288" fmla="*/ 3589 w 10000"/>
                    <a:gd name="connsiteY288" fmla="*/ 2785 h 10161"/>
                    <a:gd name="connsiteX289" fmla="*/ 3551 w 10000"/>
                    <a:gd name="connsiteY289" fmla="*/ 2768 h 10161"/>
                    <a:gd name="connsiteX290" fmla="*/ 3463 w 10000"/>
                    <a:gd name="connsiteY290" fmla="*/ 2752 h 10161"/>
                    <a:gd name="connsiteX291" fmla="*/ 3419 w 10000"/>
                    <a:gd name="connsiteY291" fmla="*/ 2727 h 10161"/>
                    <a:gd name="connsiteX292" fmla="*/ 3394 w 10000"/>
                    <a:gd name="connsiteY292" fmla="*/ 2694 h 10161"/>
                    <a:gd name="connsiteX293" fmla="*/ 3375 w 10000"/>
                    <a:gd name="connsiteY293" fmla="*/ 2644 h 10161"/>
                    <a:gd name="connsiteX294" fmla="*/ 3394 w 10000"/>
                    <a:gd name="connsiteY294" fmla="*/ 2628 h 10161"/>
                    <a:gd name="connsiteX295" fmla="*/ 3432 w 10000"/>
                    <a:gd name="connsiteY295" fmla="*/ 2595 h 10161"/>
                    <a:gd name="connsiteX296" fmla="*/ 3476 w 10000"/>
                    <a:gd name="connsiteY296" fmla="*/ 2587 h 10161"/>
                    <a:gd name="connsiteX297" fmla="*/ 3545 w 10000"/>
                    <a:gd name="connsiteY297" fmla="*/ 2578 h 10161"/>
                    <a:gd name="connsiteX298" fmla="*/ 3608 w 10000"/>
                    <a:gd name="connsiteY298" fmla="*/ 2578 h 10161"/>
                    <a:gd name="connsiteX299" fmla="*/ 3683 w 10000"/>
                    <a:gd name="connsiteY299" fmla="*/ 2587 h 10161"/>
                    <a:gd name="connsiteX300" fmla="*/ 3765 w 10000"/>
                    <a:gd name="connsiteY300" fmla="*/ 2587 h 10161"/>
                    <a:gd name="connsiteX301" fmla="*/ 3853 w 10000"/>
                    <a:gd name="connsiteY301" fmla="*/ 2578 h 10161"/>
                    <a:gd name="connsiteX302" fmla="*/ 3935 w 10000"/>
                    <a:gd name="connsiteY302" fmla="*/ 2562 h 10161"/>
                    <a:gd name="connsiteX303" fmla="*/ 4016 w 10000"/>
                    <a:gd name="connsiteY303" fmla="*/ 2545 h 10161"/>
                    <a:gd name="connsiteX304" fmla="*/ 4085 w 10000"/>
                    <a:gd name="connsiteY304" fmla="*/ 2537 h 10161"/>
                    <a:gd name="connsiteX305" fmla="*/ 4142 w 10000"/>
                    <a:gd name="connsiteY305" fmla="*/ 2545 h 10161"/>
                    <a:gd name="connsiteX306" fmla="*/ 4186 w 10000"/>
                    <a:gd name="connsiteY306" fmla="*/ 2578 h 10161"/>
                    <a:gd name="connsiteX307" fmla="*/ 4230 w 10000"/>
                    <a:gd name="connsiteY307" fmla="*/ 2628 h 10161"/>
                    <a:gd name="connsiteX308" fmla="*/ 4261 w 10000"/>
                    <a:gd name="connsiteY308" fmla="*/ 2669 h 10161"/>
                    <a:gd name="connsiteX309" fmla="*/ 4299 w 10000"/>
                    <a:gd name="connsiteY309" fmla="*/ 2694 h 10161"/>
                    <a:gd name="connsiteX310" fmla="*/ 4513 w 10000"/>
                    <a:gd name="connsiteY310" fmla="*/ 2694 h 10161"/>
                    <a:gd name="connsiteX311" fmla="*/ 4557 w 10000"/>
                    <a:gd name="connsiteY311" fmla="*/ 2686 h 10161"/>
                    <a:gd name="connsiteX312" fmla="*/ 4595 w 10000"/>
                    <a:gd name="connsiteY312" fmla="*/ 2661 h 10161"/>
                    <a:gd name="connsiteX313" fmla="*/ 4601 w 10000"/>
                    <a:gd name="connsiteY313" fmla="*/ 2636 h 10161"/>
                    <a:gd name="connsiteX314" fmla="*/ 4576 w 10000"/>
                    <a:gd name="connsiteY314" fmla="*/ 2595 h 10161"/>
                    <a:gd name="connsiteX315" fmla="*/ 4538 w 10000"/>
                    <a:gd name="connsiteY315" fmla="*/ 2570 h 10161"/>
                    <a:gd name="connsiteX316" fmla="*/ 4494 w 10000"/>
                    <a:gd name="connsiteY316" fmla="*/ 2537 h 10161"/>
                    <a:gd name="connsiteX317" fmla="*/ 4463 w 10000"/>
                    <a:gd name="connsiteY317" fmla="*/ 2504 h 10161"/>
                    <a:gd name="connsiteX318" fmla="*/ 4431 w 10000"/>
                    <a:gd name="connsiteY318" fmla="*/ 2455 h 10161"/>
                    <a:gd name="connsiteX319" fmla="*/ 4431 w 10000"/>
                    <a:gd name="connsiteY319" fmla="*/ 2389 h 10161"/>
                    <a:gd name="connsiteX320" fmla="*/ 4463 w 10000"/>
                    <a:gd name="connsiteY320" fmla="*/ 2306 h 10161"/>
                    <a:gd name="connsiteX321" fmla="*/ 4513 w 10000"/>
                    <a:gd name="connsiteY321" fmla="*/ 2207 h 10161"/>
                    <a:gd name="connsiteX322" fmla="*/ 4569 w 10000"/>
                    <a:gd name="connsiteY322" fmla="*/ 2092 h 10161"/>
                    <a:gd name="connsiteX323" fmla="*/ 4626 w 10000"/>
                    <a:gd name="connsiteY323" fmla="*/ 1951 h 10161"/>
                    <a:gd name="connsiteX324" fmla="*/ 4683 w 10000"/>
                    <a:gd name="connsiteY324" fmla="*/ 1803 h 10161"/>
                    <a:gd name="connsiteX325" fmla="*/ 4739 w 10000"/>
                    <a:gd name="connsiteY325" fmla="*/ 1663 h 10161"/>
                    <a:gd name="connsiteX326" fmla="*/ 4802 w 10000"/>
                    <a:gd name="connsiteY326" fmla="*/ 1531 h 10161"/>
                    <a:gd name="connsiteX327" fmla="*/ 4846 w 10000"/>
                    <a:gd name="connsiteY327" fmla="*/ 1423 h 10161"/>
                    <a:gd name="connsiteX328" fmla="*/ 4884 w 10000"/>
                    <a:gd name="connsiteY328" fmla="*/ 1341 h 10161"/>
                    <a:gd name="connsiteX329" fmla="*/ 4915 w 10000"/>
                    <a:gd name="connsiteY329" fmla="*/ 1300 h 10161"/>
                    <a:gd name="connsiteX330" fmla="*/ 4953 w 10000"/>
                    <a:gd name="connsiteY330" fmla="*/ 1300 h 10161"/>
                    <a:gd name="connsiteX331" fmla="*/ 4997 w 10000"/>
                    <a:gd name="connsiteY331" fmla="*/ 1333 h 10161"/>
                    <a:gd name="connsiteX332" fmla="*/ 5041 w 10000"/>
                    <a:gd name="connsiteY332" fmla="*/ 1366 h 10161"/>
                    <a:gd name="connsiteX333" fmla="*/ 5097 w 10000"/>
                    <a:gd name="connsiteY333" fmla="*/ 1432 h 10161"/>
                    <a:gd name="connsiteX334" fmla="*/ 5141 w 10000"/>
                    <a:gd name="connsiteY334" fmla="*/ 1489 h 10161"/>
                    <a:gd name="connsiteX335" fmla="*/ 5179 w 10000"/>
                    <a:gd name="connsiteY335" fmla="*/ 1547 h 10161"/>
                    <a:gd name="connsiteX336" fmla="*/ 5223 w 10000"/>
                    <a:gd name="connsiteY336" fmla="*/ 1588 h 10161"/>
                    <a:gd name="connsiteX337" fmla="*/ 5349 w 10000"/>
                    <a:gd name="connsiteY337" fmla="*/ 1613 h 10161"/>
                    <a:gd name="connsiteX338" fmla="*/ 5405 w 10000"/>
                    <a:gd name="connsiteY338" fmla="*/ 1613 h 10161"/>
                    <a:gd name="connsiteX339" fmla="*/ 5468 w 10000"/>
                    <a:gd name="connsiteY339" fmla="*/ 1621 h 10161"/>
                    <a:gd name="connsiteX340" fmla="*/ 5500 w 10000"/>
                    <a:gd name="connsiteY340" fmla="*/ 1663 h 10161"/>
                    <a:gd name="connsiteX341" fmla="*/ 5537 w 10000"/>
                    <a:gd name="connsiteY341" fmla="*/ 1687 h 10161"/>
                    <a:gd name="connsiteX342" fmla="*/ 5581 w 10000"/>
                    <a:gd name="connsiteY342" fmla="*/ 1696 h 10161"/>
                    <a:gd name="connsiteX343" fmla="*/ 5638 w 10000"/>
                    <a:gd name="connsiteY343" fmla="*/ 1679 h 10161"/>
                    <a:gd name="connsiteX344" fmla="*/ 5757 w 10000"/>
                    <a:gd name="connsiteY344" fmla="*/ 1638 h 10161"/>
                    <a:gd name="connsiteX345" fmla="*/ 5820 w 10000"/>
                    <a:gd name="connsiteY345" fmla="*/ 1597 h 10161"/>
                    <a:gd name="connsiteX346" fmla="*/ 5864 w 10000"/>
                    <a:gd name="connsiteY346" fmla="*/ 1555 h 10161"/>
                    <a:gd name="connsiteX347" fmla="*/ 5896 w 10000"/>
                    <a:gd name="connsiteY347" fmla="*/ 1489 h 10161"/>
                    <a:gd name="connsiteX348" fmla="*/ 5908 w 10000"/>
                    <a:gd name="connsiteY348" fmla="*/ 1399 h 10161"/>
                    <a:gd name="connsiteX349" fmla="*/ 5915 w 10000"/>
                    <a:gd name="connsiteY349" fmla="*/ 1308 h 10161"/>
                    <a:gd name="connsiteX350" fmla="*/ 5933 w 10000"/>
                    <a:gd name="connsiteY350" fmla="*/ 1201 h 10161"/>
                    <a:gd name="connsiteX351" fmla="*/ 5940 w 10000"/>
                    <a:gd name="connsiteY351" fmla="*/ 1052 h 10161"/>
                    <a:gd name="connsiteX352" fmla="*/ 5971 w 10000"/>
                    <a:gd name="connsiteY352" fmla="*/ 904 h 10161"/>
                    <a:gd name="connsiteX353" fmla="*/ 6009 w 10000"/>
                    <a:gd name="connsiteY353" fmla="*/ 772 h 10161"/>
                    <a:gd name="connsiteX354" fmla="*/ 6053 w 10000"/>
                    <a:gd name="connsiteY354" fmla="*/ 673 h 10161"/>
                    <a:gd name="connsiteX355" fmla="*/ 6091 w 10000"/>
                    <a:gd name="connsiteY355" fmla="*/ 615 h 10161"/>
                    <a:gd name="connsiteX356" fmla="*/ 6153 w 10000"/>
                    <a:gd name="connsiteY356" fmla="*/ 582 h 10161"/>
                    <a:gd name="connsiteX357" fmla="*/ 6216 w 10000"/>
                    <a:gd name="connsiteY357" fmla="*/ 574 h 10161"/>
                    <a:gd name="connsiteX358" fmla="*/ 6285 w 10000"/>
                    <a:gd name="connsiteY358" fmla="*/ 557 h 10161"/>
                    <a:gd name="connsiteX359" fmla="*/ 6342 w 10000"/>
                    <a:gd name="connsiteY359" fmla="*/ 541 h 10161"/>
                    <a:gd name="connsiteX360" fmla="*/ 6405 w 10000"/>
                    <a:gd name="connsiteY360" fmla="*/ 532 h 10161"/>
                    <a:gd name="connsiteX361" fmla="*/ 6442 w 10000"/>
                    <a:gd name="connsiteY361" fmla="*/ 491 h 10161"/>
                    <a:gd name="connsiteX362" fmla="*/ 6468 w 10000"/>
                    <a:gd name="connsiteY362" fmla="*/ 433 h 10161"/>
                    <a:gd name="connsiteX363" fmla="*/ 6480 w 10000"/>
                    <a:gd name="connsiteY363" fmla="*/ 359 h 10161"/>
                    <a:gd name="connsiteX364" fmla="*/ 6486 w 10000"/>
                    <a:gd name="connsiteY364" fmla="*/ 293 h 10161"/>
                    <a:gd name="connsiteX365" fmla="*/ 6505 w 10000"/>
                    <a:gd name="connsiteY365" fmla="*/ 219 h 10161"/>
                    <a:gd name="connsiteX366" fmla="*/ 6543 w 10000"/>
                    <a:gd name="connsiteY366" fmla="*/ 178 h 10161"/>
                    <a:gd name="connsiteX367" fmla="*/ 6587 w 10000"/>
                    <a:gd name="connsiteY367"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816 w 10000"/>
                    <a:gd name="connsiteY138" fmla="*/ 9212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825 w 10000"/>
                    <a:gd name="connsiteY135" fmla="*/ 9831 h 10161"/>
                    <a:gd name="connsiteX136" fmla="*/ 1860 w 10000"/>
                    <a:gd name="connsiteY136" fmla="*/ 9592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860 w 10000"/>
                    <a:gd name="connsiteY136" fmla="*/ 9592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85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703 w 10000"/>
                    <a:gd name="connsiteY138" fmla="*/ 9373 h 10161"/>
                    <a:gd name="connsiteX139" fmla="*/ 1622 w 10000"/>
                    <a:gd name="connsiteY139" fmla="*/ 9270 h 10161"/>
                    <a:gd name="connsiteX140" fmla="*/ 1527 w 10000"/>
                    <a:gd name="connsiteY140" fmla="*/ 9286 h 10161"/>
                    <a:gd name="connsiteX141" fmla="*/ 1452 w 10000"/>
                    <a:gd name="connsiteY141" fmla="*/ 9319 h 10161"/>
                    <a:gd name="connsiteX142" fmla="*/ 1408 w 10000"/>
                    <a:gd name="connsiteY142" fmla="*/ 9328 h 10161"/>
                    <a:gd name="connsiteX143" fmla="*/ 1345 w 10000"/>
                    <a:gd name="connsiteY143" fmla="*/ 9311 h 10161"/>
                    <a:gd name="connsiteX144" fmla="*/ 1263 w 10000"/>
                    <a:gd name="connsiteY144" fmla="*/ 9286 h 10161"/>
                    <a:gd name="connsiteX145" fmla="*/ 1094 w 10000"/>
                    <a:gd name="connsiteY145" fmla="*/ 9212 h 10161"/>
                    <a:gd name="connsiteX146" fmla="*/ 1006 w 10000"/>
                    <a:gd name="connsiteY146" fmla="*/ 9146 h 10161"/>
                    <a:gd name="connsiteX147" fmla="*/ 943 w 10000"/>
                    <a:gd name="connsiteY147" fmla="*/ 9080 h 10161"/>
                    <a:gd name="connsiteX148" fmla="*/ 905 w 10000"/>
                    <a:gd name="connsiteY148" fmla="*/ 9006 h 10161"/>
                    <a:gd name="connsiteX149" fmla="*/ 867 w 10000"/>
                    <a:gd name="connsiteY149" fmla="*/ 8956 h 10161"/>
                    <a:gd name="connsiteX150" fmla="*/ 823 w 10000"/>
                    <a:gd name="connsiteY150" fmla="*/ 8932 h 10161"/>
                    <a:gd name="connsiteX151" fmla="*/ 729 w 10000"/>
                    <a:gd name="connsiteY151" fmla="*/ 8890 h 10161"/>
                    <a:gd name="connsiteX152" fmla="*/ 691 w 10000"/>
                    <a:gd name="connsiteY152" fmla="*/ 8849 h 10161"/>
                    <a:gd name="connsiteX153" fmla="*/ 654 w 10000"/>
                    <a:gd name="connsiteY153" fmla="*/ 8783 h 10161"/>
                    <a:gd name="connsiteX154" fmla="*/ 616 w 10000"/>
                    <a:gd name="connsiteY154" fmla="*/ 8692 h 10161"/>
                    <a:gd name="connsiteX155" fmla="*/ 591 w 10000"/>
                    <a:gd name="connsiteY155" fmla="*/ 8610 h 10161"/>
                    <a:gd name="connsiteX156" fmla="*/ 585 w 10000"/>
                    <a:gd name="connsiteY156" fmla="*/ 8527 h 10161"/>
                    <a:gd name="connsiteX157" fmla="*/ 597 w 10000"/>
                    <a:gd name="connsiteY157" fmla="*/ 8461 h 10161"/>
                    <a:gd name="connsiteX158" fmla="*/ 616 w 10000"/>
                    <a:gd name="connsiteY158" fmla="*/ 8379 h 10161"/>
                    <a:gd name="connsiteX159" fmla="*/ 622 w 10000"/>
                    <a:gd name="connsiteY159" fmla="*/ 8288 h 10161"/>
                    <a:gd name="connsiteX160" fmla="*/ 616 w 10000"/>
                    <a:gd name="connsiteY160" fmla="*/ 8181 h 10161"/>
                    <a:gd name="connsiteX161" fmla="*/ 591 w 10000"/>
                    <a:gd name="connsiteY161" fmla="*/ 8098 h 10161"/>
                    <a:gd name="connsiteX162" fmla="*/ 572 w 10000"/>
                    <a:gd name="connsiteY162" fmla="*/ 8049 h 10161"/>
                    <a:gd name="connsiteX163" fmla="*/ 534 w 10000"/>
                    <a:gd name="connsiteY163" fmla="*/ 8008 h 10161"/>
                    <a:gd name="connsiteX164" fmla="*/ 503 w 10000"/>
                    <a:gd name="connsiteY164" fmla="*/ 7983 h 10161"/>
                    <a:gd name="connsiteX165" fmla="*/ 471 w 10000"/>
                    <a:gd name="connsiteY165" fmla="*/ 7942 h 10161"/>
                    <a:gd name="connsiteX166" fmla="*/ 453 w 10000"/>
                    <a:gd name="connsiteY166" fmla="*/ 7909 h 10161"/>
                    <a:gd name="connsiteX167" fmla="*/ 427 w 10000"/>
                    <a:gd name="connsiteY167" fmla="*/ 7867 h 10161"/>
                    <a:gd name="connsiteX168" fmla="*/ 365 w 10000"/>
                    <a:gd name="connsiteY168" fmla="*/ 7834 h 10161"/>
                    <a:gd name="connsiteX169" fmla="*/ 295 w 10000"/>
                    <a:gd name="connsiteY169" fmla="*/ 7810 h 10161"/>
                    <a:gd name="connsiteX170" fmla="*/ 220 w 10000"/>
                    <a:gd name="connsiteY170" fmla="*/ 7785 h 10161"/>
                    <a:gd name="connsiteX171" fmla="*/ 138 w 10000"/>
                    <a:gd name="connsiteY171" fmla="*/ 7760 h 10161"/>
                    <a:gd name="connsiteX172" fmla="*/ 69 w 10000"/>
                    <a:gd name="connsiteY172" fmla="*/ 7744 h 10161"/>
                    <a:gd name="connsiteX173" fmla="*/ 19 w 10000"/>
                    <a:gd name="connsiteY173" fmla="*/ 7719 h 10161"/>
                    <a:gd name="connsiteX174" fmla="*/ 0 w 10000"/>
                    <a:gd name="connsiteY174" fmla="*/ 7702 h 10161"/>
                    <a:gd name="connsiteX175" fmla="*/ 44 w 10000"/>
                    <a:gd name="connsiteY175" fmla="*/ 7669 h 10161"/>
                    <a:gd name="connsiteX176" fmla="*/ 82 w 10000"/>
                    <a:gd name="connsiteY176" fmla="*/ 7628 h 10161"/>
                    <a:gd name="connsiteX177" fmla="*/ 138 w 10000"/>
                    <a:gd name="connsiteY177" fmla="*/ 7570 h 10161"/>
                    <a:gd name="connsiteX178" fmla="*/ 176 w 10000"/>
                    <a:gd name="connsiteY178" fmla="*/ 7521 h 10161"/>
                    <a:gd name="connsiteX179" fmla="*/ 214 w 10000"/>
                    <a:gd name="connsiteY179" fmla="*/ 7512 h 10161"/>
                    <a:gd name="connsiteX180" fmla="*/ 258 w 10000"/>
                    <a:gd name="connsiteY180" fmla="*/ 7570 h 10161"/>
                    <a:gd name="connsiteX181" fmla="*/ 283 w 10000"/>
                    <a:gd name="connsiteY181" fmla="*/ 7611 h 10161"/>
                    <a:gd name="connsiteX182" fmla="*/ 295 w 10000"/>
                    <a:gd name="connsiteY182" fmla="*/ 7644 h 10161"/>
                    <a:gd name="connsiteX183" fmla="*/ 321 w 10000"/>
                    <a:gd name="connsiteY183" fmla="*/ 7653 h 10161"/>
                    <a:gd name="connsiteX184" fmla="*/ 358 w 10000"/>
                    <a:gd name="connsiteY184" fmla="*/ 7628 h 10161"/>
                    <a:gd name="connsiteX185" fmla="*/ 377 w 10000"/>
                    <a:gd name="connsiteY185" fmla="*/ 7595 h 10161"/>
                    <a:gd name="connsiteX186" fmla="*/ 377 w 10000"/>
                    <a:gd name="connsiteY186" fmla="*/ 7537 h 10161"/>
                    <a:gd name="connsiteX187" fmla="*/ 371 w 10000"/>
                    <a:gd name="connsiteY187" fmla="*/ 7504 h 10161"/>
                    <a:gd name="connsiteX188" fmla="*/ 365 w 10000"/>
                    <a:gd name="connsiteY188" fmla="*/ 7438 h 10161"/>
                    <a:gd name="connsiteX189" fmla="*/ 365 w 10000"/>
                    <a:gd name="connsiteY189" fmla="*/ 7273 h 10161"/>
                    <a:gd name="connsiteX190" fmla="*/ 377 w 10000"/>
                    <a:gd name="connsiteY190" fmla="*/ 7174 h 10161"/>
                    <a:gd name="connsiteX191" fmla="*/ 390 w 10000"/>
                    <a:gd name="connsiteY191" fmla="*/ 7092 h 10161"/>
                    <a:gd name="connsiteX192" fmla="*/ 390 w 10000"/>
                    <a:gd name="connsiteY192" fmla="*/ 7026 h 10161"/>
                    <a:gd name="connsiteX193" fmla="*/ 402 w 10000"/>
                    <a:gd name="connsiteY193" fmla="*/ 6968 h 10161"/>
                    <a:gd name="connsiteX194" fmla="*/ 427 w 10000"/>
                    <a:gd name="connsiteY194" fmla="*/ 6910 h 10161"/>
                    <a:gd name="connsiteX195" fmla="*/ 453 w 10000"/>
                    <a:gd name="connsiteY195" fmla="*/ 6811 h 10161"/>
                    <a:gd name="connsiteX196" fmla="*/ 440 w 10000"/>
                    <a:gd name="connsiteY196" fmla="*/ 6762 h 10161"/>
                    <a:gd name="connsiteX197" fmla="*/ 390 w 10000"/>
                    <a:gd name="connsiteY197" fmla="*/ 6663 h 10161"/>
                    <a:gd name="connsiteX198" fmla="*/ 321 w 10000"/>
                    <a:gd name="connsiteY198" fmla="*/ 6580 h 10161"/>
                    <a:gd name="connsiteX199" fmla="*/ 245 w 10000"/>
                    <a:gd name="connsiteY199" fmla="*/ 6539 h 10161"/>
                    <a:gd name="connsiteX200" fmla="*/ 182 w 10000"/>
                    <a:gd name="connsiteY200" fmla="*/ 6531 h 10161"/>
                    <a:gd name="connsiteX201" fmla="*/ 145 w 10000"/>
                    <a:gd name="connsiteY201" fmla="*/ 6539 h 10161"/>
                    <a:gd name="connsiteX202" fmla="*/ 69 w 10000"/>
                    <a:gd name="connsiteY202" fmla="*/ 6539 h 10161"/>
                    <a:gd name="connsiteX203" fmla="*/ 44 w 10000"/>
                    <a:gd name="connsiteY203" fmla="*/ 6506 h 10161"/>
                    <a:gd name="connsiteX204" fmla="*/ 38 w 10000"/>
                    <a:gd name="connsiteY204" fmla="*/ 6440 h 10161"/>
                    <a:gd name="connsiteX205" fmla="*/ 38 w 10000"/>
                    <a:gd name="connsiteY205" fmla="*/ 6291 h 10161"/>
                    <a:gd name="connsiteX206" fmla="*/ 44 w 10000"/>
                    <a:gd name="connsiteY206" fmla="*/ 6234 h 10161"/>
                    <a:gd name="connsiteX207" fmla="*/ 44 w 10000"/>
                    <a:gd name="connsiteY207" fmla="*/ 6225 h 10161"/>
                    <a:gd name="connsiteX208" fmla="*/ 13 w 10000"/>
                    <a:gd name="connsiteY208" fmla="*/ 6003 h 10161"/>
                    <a:gd name="connsiteX209" fmla="*/ 101 w 10000"/>
                    <a:gd name="connsiteY209" fmla="*/ 5821 h 10161"/>
                    <a:gd name="connsiteX210" fmla="*/ 113 w 10000"/>
                    <a:gd name="connsiteY210" fmla="*/ 5813 h 10161"/>
                    <a:gd name="connsiteX211" fmla="*/ 126 w 10000"/>
                    <a:gd name="connsiteY211" fmla="*/ 5763 h 10161"/>
                    <a:gd name="connsiteX212" fmla="*/ 163 w 10000"/>
                    <a:gd name="connsiteY212" fmla="*/ 5706 h 10161"/>
                    <a:gd name="connsiteX213" fmla="*/ 195 w 10000"/>
                    <a:gd name="connsiteY213" fmla="*/ 5631 h 10161"/>
                    <a:gd name="connsiteX214" fmla="*/ 233 w 10000"/>
                    <a:gd name="connsiteY214" fmla="*/ 5557 h 10161"/>
                    <a:gd name="connsiteX215" fmla="*/ 258 w 10000"/>
                    <a:gd name="connsiteY215" fmla="*/ 5475 h 10161"/>
                    <a:gd name="connsiteX216" fmla="*/ 295 w 10000"/>
                    <a:gd name="connsiteY216" fmla="*/ 5425 h 10161"/>
                    <a:gd name="connsiteX217" fmla="*/ 333 w 10000"/>
                    <a:gd name="connsiteY217" fmla="*/ 5392 h 10161"/>
                    <a:gd name="connsiteX218" fmla="*/ 390 w 10000"/>
                    <a:gd name="connsiteY218" fmla="*/ 5392 h 10161"/>
                    <a:gd name="connsiteX219" fmla="*/ 453 w 10000"/>
                    <a:gd name="connsiteY219" fmla="*/ 5400 h 10161"/>
                    <a:gd name="connsiteX220" fmla="*/ 515 w 10000"/>
                    <a:gd name="connsiteY220" fmla="*/ 5400 h 10161"/>
                    <a:gd name="connsiteX221" fmla="*/ 572 w 10000"/>
                    <a:gd name="connsiteY221" fmla="*/ 5392 h 10161"/>
                    <a:gd name="connsiteX222" fmla="*/ 629 w 10000"/>
                    <a:gd name="connsiteY222" fmla="*/ 5376 h 10161"/>
                    <a:gd name="connsiteX223" fmla="*/ 666 w 10000"/>
                    <a:gd name="connsiteY223" fmla="*/ 5334 h 10161"/>
                    <a:gd name="connsiteX224" fmla="*/ 704 w 10000"/>
                    <a:gd name="connsiteY224" fmla="*/ 5301 h 10161"/>
                    <a:gd name="connsiteX225" fmla="*/ 735 w 10000"/>
                    <a:gd name="connsiteY225" fmla="*/ 5285 h 10161"/>
                    <a:gd name="connsiteX226" fmla="*/ 836 w 10000"/>
                    <a:gd name="connsiteY226" fmla="*/ 5285 h 10161"/>
                    <a:gd name="connsiteX227" fmla="*/ 955 w 10000"/>
                    <a:gd name="connsiteY227" fmla="*/ 5268 h 10161"/>
                    <a:gd name="connsiteX228" fmla="*/ 1012 w 10000"/>
                    <a:gd name="connsiteY228" fmla="*/ 5252 h 10161"/>
                    <a:gd name="connsiteX229" fmla="*/ 1056 w 10000"/>
                    <a:gd name="connsiteY229" fmla="*/ 5244 h 10161"/>
                    <a:gd name="connsiteX230" fmla="*/ 1062 w 10000"/>
                    <a:gd name="connsiteY230" fmla="*/ 5244 h 10161"/>
                    <a:gd name="connsiteX231" fmla="*/ 1062 w 10000"/>
                    <a:gd name="connsiteY231" fmla="*/ 5252 h 10161"/>
                    <a:gd name="connsiteX232" fmla="*/ 1050 w 10000"/>
                    <a:gd name="connsiteY232" fmla="*/ 5334 h 10161"/>
                    <a:gd name="connsiteX233" fmla="*/ 1031 w 10000"/>
                    <a:gd name="connsiteY233" fmla="*/ 5384 h 10161"/>
                    <a:gd name="connsiteX234" fmla="*/ 1031 w 10000"/>
                    <a:gd name="connsiteY234" fmla="*/ 5425 h 10161"/>
                    <a:gd name="connsiteX235" fmla="*/ 1050 w 10000"/>
                    <a:gd name="connsiteY235" fmla="*/ 5466 h 10161"/>
                    <a:gd name="connsiteX236" fmla="*/ 1062 w 10000"/>
                    <a:gd name="connsiteY236" fmla="*/ 5475 h 10161"/>
                    <a:gd name="connsiteX237" fmla="*/ 1131 w 10000"/>
                    <a:gd name="connsiteY237" fmla="*/ 5483 h 10161"/>
                    <a:gd name="connsiteX238" fmla="*/ 1207 w 10000"/>
                    <a:gd name="connsiteY238" fmla="*/ 5508 h 10161"/>
                    <a:gd name="connsiteX239" fmla="*/ 1307 w 10000"/>
                    <a:gd name="connsiteY239" fmla="*/ 5524 h 10161"/>
                    <a:gd name="connsiteX240" fmla="*/ 1383 w 10000"/>
                    <a:gd name="connsiteY240" fmla="*/ 5524 h 10161"/>
                    <a:gd name="connsiteX241" fmla="*/ 1427 w 10000"/>
                    <a:gd name="connsiteY241" fmla="*/ 5483 h 10161"/>
                    <a:gd name="connsiteX242" fmla="*/ 1483 w 10000"/>
                    <a:gd name="connsiteY242" fmla="*/ 5425 h 10161"/>
                    <a:gd name="connsiteX243" fmla="*/ 1571 w 10000"/>
                    <a:gd name="connsiteY243" fmla="*/ 5244 h 10161"/>
                    <a:gd name="connsiteX244" fmla="*/ 1628 w 10000"/>
                    <a:gd name="connsiteY244" fmla="*/ 5186 h 10161"/>
                    <a:gd name="connsiteX245" fmla="*/ 1672 w 10000"/>
                    <a:gd name="connsiteY245" fmla="*/ 5136 h 10161"/>
                    <a:gd name="connsiteX246" fmla="*/ 1728 w 10000"/>
                    <a:gd name="connsiteY246" fmla="*/ 5128 h 10161"/>
                    <a:gd name="connsiteX247" fmla="*/ 1785 w 10000"/>
                    <a:gd name="connsiteY247" fmla="*/ 5136 h 10161"/>
                    <a:gd name="connsiteX248" fmla="*/ 1873 w 10000"/>
                    <a:gd name="connsiteY248" fmla="*/ 5161 h 10161"/>
                    <a:gd name="connsiteX249" fmla="*/ 1961 w 10000"/>
                    <a:gd name="connsiteY249" fmla="*/ 5194 h 10161"/>
                    <a:gd name="connsiteX250" fmla="*/ 2024 w 10000"/>
                    <a:gd name="connsiteY250" fmla="*/ 5227 h 10161"/>
                    <a:gd name="connsiteX251" fmla="*/ 2099 w 10000"/>
                    <a:gd name="connsiteY251" fmla="*/ 5252 h 10161"/>
                    <a:gd name="connsiteX252" fmla="*/ 2143 w 10000"/>
                    <a:gd name="connsiteY252" fmla="*/ 5277 h 10161"/>
                    <a:gd name="connsiteX253" fmla="*/ 2187 w 10000"/>
                    <a:gd name="connsiteY253" fmla="*/ 5252 h 10161"/>
                    <a:gd name="connsiteX254" fmla="*/ 2244 w 10000"/>
                    <a:gd name="connsiteY254" fmla="*/ 5227 h 10161"/>
                    <a:gd name="connsiteX255" fmla="*/ 2288 w 10000"/>
                    <a:gd name="connsiteY255" fmla="*/ 5161 h 10161"/>
                    <a:gd name="connsiteX256" fmla="*/ 2357 w 10000"/>
                    <a:gd name="connsiteY256" fmla="*/ 5103 h 10161"/>
                    <a:gd name="connsiteX257" fmla="*/ 2432 w 10000"/>
                    <a:gd name="connsiteY257" fmla="*/ 5037 h 10161"/>
                    <a:gd name="connsiteX258" fmla="*/ 2514 w 10000"/>
                    <a:gd name="connsiteY258" fmla="*/ 4996 h 10161"/>
                    <a:gd name="connsiteX259" fmla="*/ 2615 w 10000"/>
                    <a:gd name="connsiteY259" fmla="*/ 4955 h 10161"/>
                    <a:gd name="connsiteX260" fmla="*/ 2747 w 10000"/>
                    <a:gd name="connsiteY260" fmla="*/ 4922 h 10161"/>
                    <a:gd name="connsiteX261" fmla="*/ 2866 w 10000"/>
                    <a:gd name="connsiteY261" fmla="*/ 4905 h 10161"/>
                    <a:gd name="connsiteX262" fmla="*/ 2979 w 10000"/>
                    <a:gd name="connsiteY262" fmla="*/ 4889 h 10161"/>
                    <a:gd name="connsiteX263" fmla="*/ 3080 w 10000"/>
                    <a:gd name="connsiteY263" fmla="*/ 4864 h 10161"/>
                    <a:gd name="connsiteX264" fmla="*/ 3149 w 10000"/>
                    <a:gd name="connsiteY264" fmla="*/ 4864 h 10161"/>
                    <a:gd name="connsiteX265" fmla="*/ 3187 w 10000"/>
                    <a:gd name="connsiteY265" fmla="*/ 4831 h 10161"/>
                    <a:gd name="connsiteX266" fmla="*/ 3218 w 10000"/>
                    <a:gd name="connsiteY266" fmla="*/ 4773 h 10161"/>
                    <a:gd name="connsiteX267" fmla="*/ 3224 w 10000"/>
                    <a:gd name="connsiteY267" fmla="*/ 4699 h 10161"/>
                    <a:gd name="connsiteX268" fmla="*/ 3231 w 10000"/>
                    <a:gd name="connsiteY268" fmla="*/ 4592 h 10161"/>
                    <a:gd name="connsiteX269" fmla="*/ 3231 w 10000"/>
                    <a:gd name="connsiteY269" fmla="*/ 4344 h 10161"/>
                    <a:gd name="connsiteX270" fmla="*/ 3256 w 10000"/>
                    <a:gd name="connsiteY270" fmla="*/ 4286 h 10161"/>
                    <a:gd name="connsiteX271" fmla="*/ 3300 w 10000"/>
                    <a:gd name="connsiteY271" fmla="*/ 4237 h 10161"/>
                    <a:gd name="connsiteX272" fmla="*/ 3356 w 10000"/>
                    <a:gd name="connsiteY272" fmla="*/ 4187 h 10161"/>
                    <a:gd name="connsiteX273" fmla="*/ 3419 w 10000"/>
                    <a:gd name="connsiteY273" fmla="*/ 4138 h 10161"/>
                    <a:gd name="connsiteX274" fmla="*/ 3476 w 10000"/>
                    <a:gd name="connsiteY274" fmla="*/ 4088 h 10161"/>
                    <a:gd name="connsiteX275" fmla="*/ 3514 w 10000"/>
                    <a:gd name="connsiteY275" fmla="*/ 4039 h 10161"/>
                    <a:gd name="connsiteX276" fmla="*/ 3545 w 10000"/>
                    <a:gd name="connsiteY276" fmla="*/ 3948 h 10161"/>
                    <a:gd name="connsiteX277" fmla="*/ 3551 w 10000"/>
                    <a:gd name="connsiteY277" fmla="*/ 3824 h 10161"/>
                    <a:gd name="connsiteX278" fmla="*/ 3539 w 10000"/>
                    <a:gd name="connsiteY278" fmla="*/ 3668 h 10161"/>
                    <a:gd name="connsiteX279" fmla="*/ 3501 w 10000"/>
                    <a:gd name="connsiteY279" fmla="*/ 3511 h 10161"/>
                    <a:gd name="connsiteX280" fmla="*/ 3476 w 10000"/>
                    <a:gd name="connsiteY280" fmla="*/ 3395 h 10161"/>
                    <a:gd name="connsiteX281" fmla="*/ 3482 w 10000"/>
                    <a:gd name="connsiteY281" fmla="*/ 3305 h 10161"/>
                    <a:gd name="connsiteX282" fmla="*/ 3501 w 10000"/>
                    <a:gd name="connsiteY282" fmla="*/ 3214 h 10161"/>
                    <a:gd name="connsiteX283" fmla="*/ 3539 w 10000"/>
                    <a:gd name="connsiteY283" fmla="*/ 3140 h 10161"/>
                    <a:gd name="connsiteX284" fmla="*/ 3614 w 10000"/>
                    <a:gd name="connsiteY284" fmla="*/ 2942 h 10161"/>
                    <a:gd name="connsiteX285" fmla="*/ 3627 w 10000"/>
                    <a:gd name="connsiteY285" fmla="*/ 2867 h 10161"/>
                    <a:gd name="connsiteX286" fmla="*/ 3614 w 10000"/>
                    <a:gd name="connsiteY286" fmla="*/ 2818 h 10161"/>
                    <a:gd name="connsiteX287" fmla="*/ 3589 w 10000"/>
                    <a:gd name="connsiteY287" fmla="*/ 2785 h 10161"/>
                    <a:gd name="connsiteX288" fmla="*/ 3551 w 10000"/>
                    <a:gd name="connsiteY288" fmla="*/ 2768 h 10161"/>
                    <a:gd name="connsiteX289" fmla="*/ 3463 w 10000"/>
                    <a:gd name="connsiteY289" fmla="*/ 2752 h 10161"/>
                    <a:gd name="connsiteX290" fmla="*/ 3419 w 10000"/>
                    <a:gd name="connsiteY290" fmla="*/ 2727 h 10161"/>
                    <a:gd name="connsiteX291" fmla="*/ 3394 w 10000"/>
                    <a:gd name="connsiteY291" fmla="*/ 2694 h 10161"/>
                    <a:gd name="connsiteX292" fmla="*/ 3375 w 10000"/>
                    <a:gd name="connsiteY292" fmla="*/ 2644 h 10161"/>
                    <a:gd name="connsiteX293" fmla="*/ 3394 w 10000"/>
                    <a:gd name="connsiteY293" fmla="*/ 2628 h 10161"/>
                    <a:gd name="connsiteX294" fmla="*/ 3432 w 10000"/>
                    <a:gd name="connsiteY294" fmla="*/ 2595 h 10161"/>
                    <a:gd name="connsiteX295" fmla="*/ 3476 w 10000"/>
                    <a:gd name="connsiteY295" fmla="*/ 2587 h 10161"/>
                    <a:gd name="connsiteX296" fmla="*/ 3545 w 10000"/>
                    <a:gd name="connsiteY296" fmla="*/ 2578 h 10161"/>
                    <a:gd name="connsiteX297" fmla="*/ 3608 w 10000"/>
                    <a:gd name="connsiteY297" fmla="*/ 2578 h 10161"/>
                    <a:gd name="connsiteX298" fmla="*/ 3683 w 10000"/>
                    <a:gd name="connsiteY298" fmla="*/ 2587 h 10161"/>
                    <a:gd name="connsiteX299" fmla="*/ 3765 w 10000"/>
                    <a:gd name="connsiteY299" fmla="*/ 2587 h 10161"/>
                    <a:gd name="connsiteX300" fmla="*/ 3853 w 10000"/>
                    <a:gd name="connsiteY300" fmla="*/ 2578 h 10161"/>
                    <a:gd name="connsiteX301" fmla="*/ 3935 w 10000"/>
                    <a:gd name="connsiteY301" fmla="*/ 2562 h 10161"/>
                    <a:gd name="connsiteX302" fmla="*/ 4016 w 10000"/>
                    <a:gd name="connsiteY302" fmla="*/ 2545 h 10161"/>
                    <a:gd name="connsiteX303" fmla="*/ 4085 w 10000"/>
                    <a:gd name="connsiteY303" fmla="*/ 2537 h 10161"/>
                    <a:gd name="connsiteX304" fmla="*/ 4142 w 10000"/>
                    <a:gd name="connsiteY304" fmla="*/ 2545 h 10161"/>
                    <a:gd name="connsiteX305" fmla="*/ 4186 w 10000"/>
                    <a:gd name="connsiteY305" fmla="*/ 2578 h 10161"/>
                    <a:gd name="connsiteX306" fmla="*/ 4230 w 10000"/>
                    <a:gd name="connsiteY306" fmla="*/ 2628 h 10161"/>
                    <a:gd name="connsiteX307" fmla="*/ 4261 w 10000"/>
                    <a:gd name="connsiteY307" fmla="*/ 2669 h 10161"/>
                    <a:gd name="connsiteX308" fmla="*/ 4299 w 10000"/>
                    <a:gd name="connsiteY308" fmla="*/ 2694 h 10161"/>
                    <a:gd name="connsiteX309" fmla="*/ 4513 w 10000"/>
                    <a:gd name="connsiteY309" fmla="*/ 2694 h 10161"/>
                    <a:gd name="connsiteX310" fmla="*/ 4557 w 10000"/>
                    <a:gd name="connsiteY310" fmla="*/ 2686 h 10161"/>
                    <a:gd name="connsiteX311" fmla="*/ 4595 w 10000"/>
                    <a:gd name="connsiteY311" fmla="*/ 2661 h 10161"/>
                    <a:gd name="connsiteX312" fmla="*/ 4601 w 10000"/>
                    <a:gd name="connsiteY312" fmla="*/ 2636 h 10161"/>
                    <a:gd name="connsiteX313" fmla="*/ 4576 w 10000"/>
                    <a:gd name="connsiteY313" fmla="*/ 2595 h 10161"/>
                    <a:gd name="connsiteX314" fmla="*/ 4538 w 10000"/>
                    <a:gd name="connsiteY314" fmla="*/ 2570 h 10161"/>
                    <a:gd name="connsiteX315" fmla="*/ 4494 w 10000"/>
                    <a:gd name="connsiteY315" fmla="*/ 2537 h 10161"/>
                    <a:gd name="connsiteX316" fmla="*/ 4463 w 10000"/>
                    <a:gd name="connsiteY316" fmla="*/ 2504 h 10161"/>
                    <a:gd name="connsiteX317" fmla="*/ 4431 w 10000"/>
                    <a:gd name="connsiteY317" fmla="*/ 2455 h 10161"/>
                    <a:gd name="connsiteX318" fmla="*/ 4431 w 10000"/>
                    <a:gd name="connsiteY318" fmla="*/ 2389 h 10161"/>
                    <a:gd name="connsiteX319" fmla="*/ 4463 w 10000"/>
                    <a:gd name="connsiteY319" fmla="*/ 2306 h 10161"/>
                    <a:gd name="connsiteX320" fmla="*/ 4513 w 10000"/>
                    <a:gd name="connsiteY320" fmla="*/ 2207 h 10161"/>
                    <a:gd name="connsiteX321" fmla="*/ 4569 w 10000"/>
                    <a:gd name="connsiteY321" fmla="*/ 2092 h 10161"/>
                    <a:gd name="connsiteX322" fmla="*/ 4626 w 10000"/>
                    <a:gd name="connsiteY322" fmla="*/ 1951 h 10161"/>
                    <a:gd name="connsiteX323" fmla="*/ 4683 w 10000"/>
                    <a:gd name="connsiteY323" fmla="*/ 1803 h 10161"/>
                    <a:gd name="connsiteX324" fmla="*/ 4739 w 10000"/>
                    <a:gd name="connsiteY324" fmla="*/ 1663 h 10161"/>
                    <a:gd name="connsiteX325" fmla="*/ 4802 w 10000"/>
                    <a:gd name="connsiteY325" fmla="*/ 1531 h 10161"/>
                    <a:gd name="connsiteX326" fmla="*/ 4846 w 10000"/>
                    <a:gd name="connsiteY326" fmla="*/ 1423 h 10161"/>
                    <a:gd name="connsiteX327" fmla="*/ 4884 w 10000"/>
                    <a:gd name="connsiteY327" fmla="*/ 1341 h 10161"/>
                    <a:gd name="connsiteX328" fmla="*/ 4915 w 10000"/>
                    <a:gd name="connsiteY328" fmla="*/ 1300 h 10161"/>
                    <a:gd name="connsiteX329" fmla="*/ 4953 w 10000"/>
                    <a:gd name="connsiteY329" fmla="*/ 1300 h 10161"/>
                    <a:gd name="connsiteX330" fmla="*/ 4997 w 10000"/>
                    <a:gd name="connsiteY330" fmla="*/ 1333 h 10161"/>
                    <a:gd name="connsiteX331" fmla="*/ 5041 w 10000"/>
                    <a:gd name="connsiteY331" fmla="*/ 1366 h 10161"/>
                    <a:gd name="connsiteX332" fmla="*/ 5097 w 10000"/>
                    <a:gd name="connsiteY332" fmla="*/ 1432 h 10161"/>
                    <a:gd name="connsiteX333" fmla="*/ 5141 w 10000"/>
                    <a:gd name="connsiteY333" fmla="*/ 1489 h 10161"/>
                    <a:gd name="connsiteX334" fmla="*/ 5179 w 10000"/>
                    <a:gd name="connsiteY334" fmla="*/ 1547 h 10161"/>
                    <a:gd name="connsiteX335" fmla="*/ 5223 w 10000"/>
                    <a:gd name="connsiteY335" fmla="*/ 1588 h 10161"/>
                    <a:gd name="connsiteX336" fmla="*/ 5349 w 10000"/>
                    <a:gd name="connsiteY336" fmla="*/ 1613 h 10161"/>
                    <a:gd name="connsiteX337" fmla="*/ 5405 w 10000"/>
                    <a:gd name="connsiteY337" fmla="*/ 1613 h 10161"/>
                    <a:gd name="connsiteX338" fmla="*/ 5468 w 10000"/>
                    <a:gd name="connsiteY338" fmla="*/ 1621 h 10161"/>
                    <a:gd name="connsiteX339" fmla="*/ 5500 w 10000"/>
                    <a:gd name="connsiteY339" fmla="*/ 1663 h 10161"/>
                    <a:gd name="connsiteX340" fmla="*/ 5537 w 10000"/>
                    <a:gd name="connsiteY340" fmla="*/ 1687 h 10161"/>
                    <a:gd name="connsiteX341" fmla="*/ 5581 w 10000"/>
                    <a:gd name="connsiteY341" fmla="*/ 1696 h 10161"/>
                    <a:gd name="connsiteX342" fmla="*/ 5638 w 10000"/>
                    <a:gd name="connsiteY342" fmla="*/ 1679 h 10161"/>
                    <a:gd name="connsiteX343" fmla="*/ 5757 w 10000"/>
                    <a:gd name="connsiteY343" fmla="*/ 1638 h 10161"/>
                    <a:gd name="connsiteX344" fmla="*/ 5820 w 10000"/>
                    <a:gd name="connsiteY344" fmla="*/ 1597 h 10161"/>
                    <a:gd name="connsiteX345" fmla="*/ 5864 w 10000"/>
                    <a:gd name="connsiteY345" fmla="*/ 1555 h 10161"/>
                    <a:gd name="connsiteX346" fmla="*/ 5896 w 10000"/>
                    <a:gd name="connsiteY346" fmla="*/ 1489 h 10161"/>
                    <a:gd name="connsiteX347" fmla="*/ 5908 w 10000"/>
                    <a:gd name="connsiteY347" fmla="*/ 1399 h 10161"/>
                    <a:gd name="connsiteX348" fmla="*/ 5915 w 10000"/>
                    <a:gd name="connsiteY348" fmla="*/ 1308 h 10161"/>
                    <a:gd name="connsiteX349" fmla="*/ 5933 w 10000"/>
                    <a:gd name="connsiteY349" fmla="*/ 1201 h 10161"/>
                    <a:gd name="connsiteX350" fmla="*/ 5940 w 10000"/>
                    <a:gd name="connsiteY350" fmla="*/ 1052 h 10161"/>
                    <a:gd name="connsiteX351" fmla="*/ 5971 w 10000"/>
                    <a:gd name="connsiteY351" fmla="*/ 904 h 10161"/>
                    <a:gd name="connsiteX352" fmla="*/ 6009 w 10000"/>
                    <a:gd name="connsiteY352" fmla="*/ 772 h 10161"/>
                    <a:gd name="connsiteX353" fmla="*/ 6053 w 10000"/>
                    <a:gd name="connsiteY353" fmla="*/ 673 h 10161"/>
                    <a:gd name="connsiteX354" fmla="*/ 6091 w 10000"/>
                    <a:gd name="connsiteY354" fmla="*/ 615 h 10161"/>
                    <a:gd name="connsiteX355" fmla="*/ 6153 w 10000"/>
                    <a:gd name="connsiteY355" fmla="*/ 582 h 10161"/>
                    <a:gd name="connsiteX356" fmla="*/ 6216 w 10000"/>
                    <a:gd name="connsiteY356" fmla="*/ 574 h 10161"/>
                    <a:gd name="connsiteX357" fmla="*/ 6285 w 10000"/>
                    <a:gd name="connsiteY357" fmla="*/ 557 h 10161"/>
                    <a:gd name="connsiteX358" fmla="*/ 6342 w 10000"/>
                    <a:gd name="connsiteY358" fmla="*/ 541 h 10161"/>
                    <a:gd name="connsiteX359" fmla="*/ 6405 w 10000"/>
                    <a:gd name="connsiteY359" fmla="*/ 532 h 10161"/>
                    <a:gd name="connsiteX360" fmla="*/ 6442 w 10000"/>
                    <a:gd name="connsiteY360" fmla="*/ 491 h 10161"/>
                    <a:gd name="connsiteX361" fmla="*/ 6468 w 10000"/>
                    <a:gd name="connsiteY361" fmla="*/ 433 h 10161"/>
                    <a:gd name="connsiteX362" fmla="*/ 6480 w 10000"/>
                    <a:gd name="connsiteY362" fmla="*/ 359 h 10161"/>
                    <a:gd name="connsiteX363" fmla="*/ 6486 w 10000"/>
                    <a:gd name="connsiteY363" fmla="*/ 293 h 10161"/>
                    <a:gd name="connsiteX364" fmla="*/ 6505 w 10000"/>
                    <a:gd name="connsiteY364" fmla="*/ 219 h 10161"/>
                    <a:gd name="connsiteX365" fmla="*/ 6543 w 10000"/>
                    <a:gd name="connsiteY365" fmla="*/ 178 h 10161"/>
                    <a:gd name="connsiteX366" fmla="*/ 6587 w 10000"/>
                    <a:gd name="connsiteY366"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703 w 10000"/>
                    <a:gd name="connsiteY138" fmla="*/ 9373 h 10161"/>
                    <a:gd name="connsiteX139" fmla="*/ 1527 w 10000"/>
                    <a:gd name="connsiteY139" fmla="*/ 9286 h 10161"/>
                    <a:gd name="connsiteX140" fmla="*/ 1452 w 10000"/>
                    <a:gd name="connsiteY140" fmla="*/ 9319 h 10161"/>
                    <a:gd name="connsiteX141" fmla="*/ 1408 w 10000"/>
                    <a:gd name="connsiteY141" fmla="*/ 9328 h 10161"/>
                    <a:gd name="connsiteX142" fmla="*/ 1345 w 10000"/>
                    <a:gd name="connsiteY142" fmla="*/ 9311 h 10161"/>
                    <a:gd name="connsiteX143" fmla="*/ 1263 w 10000"/>
                    <a:gd name="connsiteY143" fmla="*/ 9286 h 10161"/>
                    <a:gd name="connsiteX144" fmla="*/ 1094 w 10000"/>
                    <a:gd name="connsiteY144" fmla="*/ 9212 h 10161"/>
                    <a:gd name="connsiteX145" fmla="*/ 1006 w 10000"/>
                    <a:gd name="connsiteY145" fmla="*/ 9146 h 10161"/>
                    <a:gd name="connsiteX146" fmla="*/ 943 w 10000"/>
                    <a:gd name="connsiteY146" fmla="*/ 9080 h 10161"/>
                    <a:gd name="connsiteX147" fmla="*/ 905 w 10000"/>
                    <a:gd name="connsiteY147" fmla="*/ 9006 h 10161"/>
                    <a:gd name="connsiteX148" fmla="*/ 867 w 10000"/>
                    <a:gd name="connsiteY148" fmla="*/ 8956 h 10161"/>
                    <a:gd name="connsiteX149" fmla="*/ 823 w 10000"/>
                    <a:gd name="connsiteY149" fmla="*/ 8932 h 10161"/>
                    <a:gd name="connsiteX150" fmla="*/ 729 w 10000"/>
                    <a:gd name="connsiteY150" fmla="*/ 8890 h 10161"/>
                    <a:gd name="connsiteX151" fmla="*/ 691 w 10000"/>
                    <a:gd name="connsiteY151" fmla="*/ 8849 h 10161"/>
                    <a:gd name="connsiteX152" fmla="*/ 654 w 10000"/>
                    <a:gd name="connsiteY152" fmla="*/ 8783 h 10161"/>
                    <a:gd name="connsiteX153" fmla="*/ 616 w 10000"/>
                    <a:gd name="connsiteY153" fmla="*/ 8692 h 10161"/>
                    <a:gd name="connsiteX154" fmla="*/ 591 w 10000"/>
                    <a:gd name="connsiteY154" fmla="*/ 8610 h 10161"/>
                    <a:gd name="connsiteX155" fmla="*/ 585 w 10000"/>
                    <a:gd name="connsiteY155" fmla="*/ 8527 h 10161"/>
                    <a:gd name="connsiteX156" fmla="*/ 597 w 10000"/>
                    <a:gd name="connsiteY156" fmla="*/ 8461 h 10161"/>
                    <a:gd name="connsiteX157" fmla="*/ 616 w 10000"/>
                    <a:gd name="connsiteY157" fmla="*/ 8379 h 10161"/>
                    <a:gd name="connsiteX158" fmla="*/ 622 w 10000"/>
                    <a:gd name="connsiteY158" fmla="*/ 8288 h 10161"/>
                    <a:gd name="connsiteX159" fmla="*/ 616 w 10000"/>
                    <a:gd name="connsiteY159" fmla="*/ 8181 h 10161"/>
                    <a:gd name="connsiteX160" fmla="*/ 591 w 10000"/>
                    <a:gd name="connsiteY160" fmla="*/ 8098 h 10161"/>
                    <a:gd name="connsiteX161" fmla="*/ 572 w 10000"/>
                    <a:gd name="connsiteY161" fmla="*/ 8049 h 10161"/>
                    <a:gd name="connsiteX162" fmla="*/ 534 w 10000"/>
                    <a:gd name="connsiteY162" fmla="*/ 8008 h 10161"/>
                    <a:gd name="connsiteX163" fmla="*/ 503 w 10000"/>
                    <a:gd name="connsiteY163" fmla="*/ 7983 h 10161"/>
                    <a:gd name="connsiteX164" fmla="*/ 471 w 10000"/>
                    <a:gd name="connsiteY164" fmla="*/ 7942 h 10161"/>
                    <a:gd name="connsiteX165" fmla="*/ 453 w 10000"/>
                    <a:gd name="connsiteY165" fmla="*/ 7909 h 10161"/>
                    <a:gd name="connsiteX166" fmla="*/ 427 w 10000"/>
                    <a:gd name="connsiteY166" fmla="*/ 7867 h 10161"/>
                    <a:gd name="connsiteX167" fmla="*/ 365 w 10000"/>
                    <a:gd name="connsiteY167" fmla="*/ 7834 h 10161"/>
                    <a:gd name="connsiteX168" fmla="*/ 295 w 10000"/>
                    <a:gd name="connsiteY168" fmla="*/ 7810 h 10161"/>
                    <a:gd name="connsiteX169" fmla="*/ 220 w 10000"/>
                    <a:gd name="connsiteY169" fmla="*/ 7785 h 10161"/>
                    <a:gd name="connsiteX170" fmla="*/ 138 w 10000"/>
                    <a:gd name="connsiteY170" fmla="*/ 7760 h 10161"/>
                    <a:gd name="connsiteX171" fmla="*/ 69 w 10000"/>
                    <a:gd name="connsiteY171" fmla="*/ 7744 h 10161"/>
                    <a:gd name="connsiteX172" fmla="*/ 19 w 10000"/>
                    <a:gd name="connsiteY172" fmla="*/ 7719 h 10161"/>
                    <a:gd name="connsiteX173" fmla="*/ 0 w 10000"/>
                    <a:gd name="connsiteY173" fmla="*/ 7702 h 10161"/>
                    <a:gd name="connsiteX174" fmla="*/ 44 w 10000"/>
                    <a:gd name="connsiteY174" fmla="*/ 7669 h 10161"/>
                    <a:gd name="connsiteX175" fmla="*/ 82 w 10000"/>
                    <a:gd name="connsiteY175" fmla="*/ 7628 h 10161"/>
                    <a:gd name="connsiteX176" fmla="*/ 138 w 10000"/>
                    <a:gd name="connsiteY176" fmla="*/ 7570 h 10161"/>
                    <a:gd name="connsiteX177" fmla="*/ 176 w 10000"/>
                    <a:gd name="connsiteY177" fmla="*/ 7521 h 10161"/>
                    <a:gd name="connsiteX178" fmla="*/ 214 w 10000"/>
                    <a:gd name="connsiteY178" fmla="*/ 7512 h 10161"/>
                    <a:gd name="connsiteX179" fmla="*/ 258 w 10000"/>
                    <a:gd name="connsiteY179" fmla="*/ 7570 h 10161"/>
                    <a:gd name="connsiteX180" fmla="*/ 283 w 10000"/>
                    <a:gd name="connsiteY180" fmla="*/ 7611 h 10161"/>
                    <a:gd name="connsiteX181" fmla="*/ 295 w 10000"/>
                    <a:gd name="connsiteY181" fmla="*/ 7644 h 10161"/>
                    <a:gd name="connsiteX182" fmla="*/ 321 w 10000"/>
                    <a:gd name="connsiteY182" fmla="*/ 7653 h 10161"/>
                    <a:gd name="connsiteX183" fmla="*/ 358 w 10000"/>
                    <a:gd name="connsiteY183" fmla="*/ 7628 h 10161"/>
                    <a:gd name="connsiteX184" fmla="*/ 377 w 10000"/>
                    <a:gd name="connsiteY184" fmla="*/ 7595 h 10161"/>
                    <a:gd name="connsiteX185" fmla="*/ 377 w 10000"/>
                    <a:gd name="connsiteY185" fmla="*/ 7537 h 10161"/>
                    <a:gd name="connsiteX186" fmla="*/ 371 w 10000"/>
                    <a:gd name="connsiteY186" fmla="*/ 7504 h 10161"/>
                    <a:gd name="connsiteX187" fmla="*/ 365 w 10000"/>
                    <a:gd name="connsiteY187" fmla="*/ 7438 h 10161"/>
                    <a:gd name="connsiteX188" fmla="*/ 365 w 10000"/>
                    <a:gd name="connsiteY188" fmla="*/ 7273 h 10161"/>
                    <a:gd name="connsiteX189" fmla="*/ 377 w 10000"/>
                    <a:gd name="connsiteY189" fmla="*/ 7174 h 10161"/>
                    <a:gd name="connsiteX190" fmla="*/ 390 w 10000"/>
                    <a:gd name="connsiteY190" fmla="*/ 7092 h 10161"/>
                    <a:gd name="connsiteX191" fmla="*/ 390 w 10000"/>
                    <a:gd name="connsiteY191" fmla="*/ 7026 h 10161"/>
                    <a:gd name="connsiteX192" fmla="*/ 402 w 10000"/>
                    <a:gd name="connsiteY192" fmla="*/ 6968 h 10161"/>
                    <a:gd name="connsiteX193" fmla="*/ 427 w 10000"/>
                    <a:gd name="connsiteY193" fmla="*/ 6910 h 10161"/>
                    <a:gd name="connsiteX194" fmla="*/ 453 w 10000"/>
                    <a:gd name="connsiteY194" fmla="*/ 6811 h 10161"/>
                    <a:gd name="connsiteX195" fmla="*/ 440 w 10000"/>
                    <a:gd name="connsiteY195" fmla="*/ 6762 h 10161"/>
                    <a:gd name="connsiteX196" fmla="*/ 390 w 10000"/>
                    <a:gd name="connsiteY196" fmla="*/ 6663 h 10161"/>
                    <a:gd name="connsiteX197" fmla="*/ 321 w 10000"/>
                    <a:gd name="connsiteY197" fmla="*/ 6580 h 10161"/>
                    <a:gd name="connsiteX198" fmla="*/ 245 w 10000"/>
                    <a:gd name="connsiteY198" fmla="*/ 6539 h 10161"/>
                    <a:gd name="connsiteX199" fmla="*/ 182 w 10000"/>
                    <a:gd name="connsiteY199" fmla="*/ 6531 h 10161"/>
                    <a:gd name="connsiteX200" fmla="*/ 145 w 10000"/>
                    <a:gd name="connsiteY200" fmla="*/ 6539 h 10161"/>
                    <a:gd name="connsiteX201" fmla="*/ 69 w 10000"/>
                    <a:gd name="connsiteY201" fmla="*/ 6539 h 10161"/>
                    <a:gd name="connsiteX202" fmla="*/ 44 w 10000"/>
                    <a:gd name="connsiteY202" fmla="*/ 6506 h 10161"/>
                    <a:gd name="connsiteX203" fmla="*/ 38 w 10000"/>
                    <a:gd name="connsiteY203" fmla="*/ 6440 h 10161"/>
                    <a:gd name="connsiteX204" fmla="*/ 38 w 10000"/>
                    <a:gd name="connsiteY204" fmla="*/ 6291 h 10161"/>
                    <a:gd name="connsiteX205" fmla="*/ 44 w 10000"/>
                    <a:gd name="connsiteY205" fmla="*/ 6234 h 10161"/>
                    <a:gd name="connsiteX206" fmla="*/ 44 w 10000"/>
                    <a:gd name="connsiteY206" fmla="*/ 6225 h 10161"/>
                    <a:gd name="connsiteX207" fmla="*/ 13 w 10000"/>
                    <a:gd name="connsiteY207" fmla="*/ 6003 h 10161"/>
                    <a:gd name="connsiteX208" fmla="*/ 101 w 10000"/>
                    <a:gd name="connsiteY208" fmla="*/ 5821 h 10161"/>
                    <a:gd name="connsiteX209" fmla="*/ 113 w 10000"/>
                    <a:gd name="connsiteY209" fmla="*/ 5813 h 10161"/>
                    <a:gd name="connsiteX210" fmla="*/ 126 w 10000"/>
                    <a:gd name="connsiteY210" fmla="*/ 5763 h 10161"/>
                    <a:gd name="connsiteX211" fmla="*/ 163 w 10000"/>
                    <a:gd name="connsiteY211" fmla="*/ 5706 h 10161"/>
                    <a:gd name="connsiteX212" fmla="*/ 195 w 10000"/>
                    <a:gd name="connsiteY212" fmla="*/ 5631 h 10161"/>
                    <a:gd name="connsiteX213" fmla="*/ 233 w 10000"/>
                    <a:gd name="connsiteY213" fmla="*/ 5557 h 10161"/>
                    <a:gd name="connsiteX214" fmla="*/ 258 w 10000"/>
                    <a:gd name="connsiteY214" fmla="*/ 5475 h 10161"/>
                    <a:gd name="connsiteX215" fmla="*/ 295 w 10000"/>
                    <a:gd name="connsiteY215" fmla="*/ 5425 h 10161"/>
                    <a:gd name="connsiteX216" fmla="*/ 333 w 10000"/>
                    <a:gd name="connsiteY216" fmla="*/ 5392 h 10161"/>
                    <a:gd name="connsiteX217" fmla="*/ 390 w 10000"/>
                    <a:gd name="connsiteY217" fmla="*/ 5392 h 10161"/>
                    <a:gd name="connsiteX218" fmla="*/ 453 w 10000"/>
                    <a:gd name="connsiteY218" fmla="*/ 5400 h 10161"/>
                    <a:gd name="connsiteX219" fmla="*/ 515 w 10000"/>
                    <a:gd name="connsiteY219" fmla="*/ 5400 h 10161"/>
                    <a:gd name="connsiteX220" fmla="*/ 572 w 10000"/>
                    <a:gd name="connsiteY220" fmla="*/ 5392 h 10161"/>
                    <a:gd name="connsiteX221" fmla="*/ 629 w 10000"/>
                    <a:gd name="connsiteY221" fmla="*/ 5376 h 10161"/>
                    <a:gd name="connsiteX222" fmla="*/ 666 w 10000"/>
                    <a:gd name="connsiteY222" fmla="*/ 5334 h 10161"/>
                    <a:gd name="connsiteX223" fmla="*/ 704 w 10000"/>
                    <a:gd name="connsiteY223" fmla="*/ 5301 h 10161"/>
                    <a:gd name="connsiteX224" fmla="*/ 735 w 10000"/>
                    <a:gd name="connsiteY224" fmla="*/ 5285 h 10161"/>
                    <a:gd name="connsiteX225" fmla="*/ 836 w 10000"/>
                    <a:gd name="connsiteY225" fmla="*/ 5285 h 10161"/>
                    <a:gd name="connsiteX226" fmla="*/ 955 w 10000"/>
                    <a:gd name="connsiteY226" fmla="*/ 5268 h 10161"/>
                    <a:gd name="connsiteX227" fmla="*/ 1012 w 10000"/>
                    <a:gd name="connsiteY227" fmla="*/ 5252 h 10161"/>
                    <a:gd name="connsiteX228" fmla="*/ 1056 w 10000"/>
                    <a:gd name="connsiteY228" fmla="*/ 5244 h 10161"/>
                    <a:gd name="connsiteX229" fmla="*/ 1062 w 10000"/>
                    <a:gd name="connsiteY229" fmla="*/ 5244 h 10161"/>
                    <a:gd name="connsiteX230" fmla="*/ 1062 w 10000"/>
                    <a:gd name="connsiteY230" fmla="*/ 5252 h 10161"/>
                    <a:gd name="connsiteX231" fmla="*/ 1050 w 10000"/>
                    <a:gd name="connsiteY231" fmla="*/ 5334 h 10161"/>
                    <a:gd name="connsiteX232" fmla="*/ 1031 w 10000"/>
                    <a:gd name="connsiteY232" fmla="*/ 5384 h 10161"/>
                    <a:gd name="connsiteX233" fmla="*/ 1031 w 10000"/>
                    <a:gd name="connsiteY233" fmla="*/ 5425 h 10161"/>
                    <a:gd name="connsiteX234" fmla="*/ 1050 w 10000"/>
                    <a:gd name="connsiteY234" fmla="*/ 5466 h 10161"/>
                    <a:gd name="connsiteX235" fmla="*/ 1062 w 10000"/>
                    <a:gd name="connsiteY235" fmla="*/ 5475 h 10161"/>
                    <a:gd name="connsiteX236" fmla="*/ 1131 w 10000"/>
                    <a:gd name="connsiteY236" fmla="*/ 5483 h 10161"/>
                    <a:gd name="connsiteX237" fmla="*/ 1207 w 10000"/>
                    <a:gd name="connsiteY237" fmla="*/ 5508 h 10161"/>
                    <a:gd name="connsiteX238" fmla="*/ 1307 w 10000"/>
                    <a:gd name="connsiteY238" fmla="*/ 5524 h 10161"/>
                    <a:gd name="connsiteX239" fmla="*/ 1383 w 10000"/>
                    <a:gd name="connsiteY239" fmla="*/ 5524 h 10161"/>
                    <a:gd name="connsiteX240" fmla="*/ 1427 w 10000"/>
                    <a:gd name="connsiteY240" fmla="*/ 5483 h 10161"/>
                    <a:gd name="connsiteX241" fmla="*/ 1483 w 10000"/>
                    <a:gd name="connsiteY241" fmla="*/ 5425 h 10161"/>
                    <a:gd name="connsiteX242" fmla="*/ 1571 w 10000"/>
                    <a:gd name="connsiteY242" fmla="*/ 5244 h 10161"/>
                    <a:gd name="connsiteX243" fmla="*/ 1628 w 10000"/>
                    <a:gd name="connsiteY243" fmla="*/ 5186 h 10161"/>
                    <a:gd name="connsiteX244" fmla="*/ 1672 w 10000"/>
                    <a:gd name="connsiteY244" fmla="*/ 5136 h 10161"/>
                    <a:gd name="connsiteX245" fmla="*/ 1728 w 10000"/>
                    <a:gd name="connsiteY245" fmla="*/ 5128 h 10161"/>
                    <a:gd name="connsiteX246" fmla="*/ 1785 w 10000"/>
                    <a:gd name="connsiteY246" fmla="*/ 5136 h 10161"/>
                    <a:gd name="connsiteX247" fmla="*/ 1873 w 10000"/>
                    <a:gd name="connsiteY247" fmla="*/ 5161 h 10161"/>
                    <a:gd name="connsiteX248" fmla="*/ 1961 w 10000"/>
                    <a:gd name="connsiteY248" fmla="*/ 5194 h 10161"/>
                    <a:gd name="connsiteX249" fmla="*/ 2024 w 10000"/>
                    <a:gd name="connsiteY249" fmla="*/ 5227 h 10161"/>
                    <a:gd name="connsiteX250" fmla="*/ 2099 w 10000"/>
                    <a:gd name="connsiteY250" fmla="*/ 5252 h 10161"/>
                    <a:gd name="connsiteX251" fmla="*/ 2143 w 10000"/>
                    <a:gd name="connsiteY251" fmla="*/ 5277 h 10161"/>
                    <a:gd name="connsiteX252" fmla="*/ 2187 w 10000"/>
                    <a:gd name="connsiteY252" fmla="*/ 5252 h 10161"/>
                    <a:gd name="connsiteX253" fmla="*/ 2244 w 10000"/>
                    <a:gd name="connsiteY253" fmla="*/ 5227 h 10161"/>
                    <a:gd name="connsiteX254" fmla="*/ 2288 w 10000"/>
                    <a:gd name="connsiteY254" fmla="*/ 5161 h 10161"/>
                    <a:gd name="connsiteX255" fmla="*/ 2357 w 10000"/>
                    <a:gd name="connsiteY255" fmla="*/ 5103 h 10161"/>
                    <a:gd name="connsiteX256" fmla="*/ 2432 w 10000"/>
                    <a:gd name="connsiteY256" fmla="*/ 5037 h 10161"/>
                    <a:gd name="connsiteX257" fmla="*/ 2514 w 10000"/>
                    <a:gd name="connsiteY257" fmla="*/ 4996 h 10161"/>
                    <a:gd name="connsiteX258" fmla="*/ 2615 w 10000"/>
                    <a:gd name="connsiteY258" fmla="*/ 4955 h 10161"/>
                    <a:gd name="connsiteX259" fmla="*/ 2747 w 10000"/>
                    <a:gd name="connsiteY259" fmla="*/ 4922 h 10161"/>
                    <a:gd name="connsiteX260" fmla="*/ 2866 w 10000"/>
                    <a:gd name="connsiteY260" fmla="*/ 4905 h 10161"/>
                    <a:gd name="connsiteX261" fmla="*/ 2979 w 10000"/>
                    <a:gd name="connsiteY261" fmla="*/ 4889 h 10161"/>
                    <a:gd name="connsiteX262" fmla="*/ 3080 w 10000"/>
                    <a:gd name="connsiteY262" fmla="*/ 4864 h 10161"/>
                    <a:gd name="connsiteX263" fmla="*/ 3149 w 10000"/>
                    <a:gd name="connsiteY263" fmla="*/ 4864 h 10161"/>
                    <a:gd name="connsiteX264" fmla="*/ 3187 w 10000"/>
                    <a:gd name="connsiteY264" fmla="*/ 4831 h 10161"/>
                    <a:gd name="connsiteX265" fmla="*/ 3218 w 10000"/>
                    <a:gd name="connsiteY265" fmla="*/ 4773 h 10161"/>
                    <a:gd name="connsiteX266" fmla="*/ 3224 w 10000"/>
                    <a:gd name="connsiteY266" fmla="*/ 4699 h 10161"/>
                    <a:gd name="connsiteX267" fmla="*/ 3231 w 10000"/>
                    <a:gd name="connsiteY267" fmla="*/ 4592 h 10161"/>
                    <a:gd name="connsiteX268" fmla="*/ 3231 w 10000"/>
                    <a:gd name="connsiteY268" fmla="*/ 4344 h 10161"/>
                    <a:gd name="connsiteX269" fmla="*/ 3256 w 10000"/>
                    <a:gd name="connsiteY269" fmla="*/ 4286 h 10161"/>
                    <a:gd name="connsiteX270" fmla="*/ 3300 w 10000"/>
                    <a:gd name="connsiteY270" fmla="*/ 4237 h 10161"/>
                    <a:gd name="connsiteX271" fmla="*/ 3356 w 10000"/>
                    <a:gd name="connsiteY271" fmla="*/ 4187 h 10161"/>
                    <a:gd name="connsiteX272" fmla="*/ 3419 w 10000"/>
                    <a:gd name="connsiteY272" fmla="*/ 4138 h 10161"/>
                    <a:gd name="connsiteX273" fmla="*/ 3476 w 10000"/>
                    <a:gd name="connsiteY273" fmla="*/ 4088 h 10161"/>
                    <a:gd name="connsiteX274" fmla="*/ 3514 w 10000"/>
                    <a:gd name="connsiteY274" fmla="*/ 4039 h 10161"/>
                    <a:gd name="connsiteX275" fmla="*/ 3545 w 10000"/>
                    <a:gd name="connsiteY275" fmla="*/ 3948 h 10161"/>
                    <a:gd name="connsiteX276" fmla="*/ 3551 w 10000"/>
                    <a:gd name="connsiteY276" fmla="*/ 3824 h 10161"/>
                    <a:gd name="connsiteX277" fmla="*/ 3539 w 10000"/>
                    <a:gd name="connsiteY277" fmla="*/ 3668 h 10161"/>
                    <a:gd name="connsiteX278" fmla="*/ 3501 w 10000"/>
                    <a:gd name="connsiteY278" fmla="*/ 3511 h 10161"/>
                    <a:gd name="connsiteX279" fmla="*/ 3476 w 10000"/>
                    <a:gd name="connsiteY279" fmla="*/ 3395 h 10161"/>
                    <a:gd name="connsiteX280" fmla="*/ 3482 w 10000"/>
                    <a:gd name="connsiteY280" fmla="*/ 3305 h 10161"/>
                    <a:gd name="connsiteX281" fmla="*/ 3501 w 10000"/>
                    <a:gd name="connsiteY281" fmla="*/ 3214 h 10161"/>
                    <a:gd name="connsiteX282" fmla="*/ 3539 w 10000"/>
                    <a:gd name="connsiteY282" fmla="*/ 3140 h 10161"/>
                    <a:gd name="connsiteX283" fmla="*/ 3614 w 10000"/>
                    <a:gd name="connsiteY283" fmla="*/ 2942 h 10161"/>
                    <a:gd name="connsiteX284" fmla="*/ 3627 w 10000"/>
                    <a:gd name="connsiteY284" fmla="*/ 2867 h 10161"/>
                    <a:gd name="connsiteX285" fmla="*/ 3614 w 10000"/>
                    <a:gd name="connsiteY285" fmla="*/ 2818 h 10161"/>
                    <a:gd name="connsiteX286" fmla="*/ 3589 w 10000"/>
                    <a:gd name="connsiteY286" fmla="*/ 2785 h 10161"/>
                    <a:gd name="connsiteX287" fmla="*/ 3551 w 10000"/>
                    <a:gd name="connsiteY287" fmla="*/ 2768 h 10161"/>
                    <a:gd name="connsiteX288" fmla="*/ 3463 w 10000"/>
                    <a:gd name="connsiteY288" fmla="*/ 2752 h 10161"/>
                    <a:gd name="connsiteX289" fmla="*/ 3419 w 10000"/>
                    <a:gd name="connsiteY289" fmla="*/ 2727 h 10161"/>
                    <a:gd name="connsiteX290" fmla="*/ 3394 w 10000"/>
                    <a:gd name="connsiteY290" fmla="*/ 2694 h 10161"/>
                    <a:gd name="connsiteX291" fmla="*/ 3375 w 10000"/>
                    <a:gd name="connsiteY291" fmla="*/ 2644 h 10161"/>
                    <a:gd name="connsiteX292" fmla="*/ 3394 w 10000"/>
                    <a:gd name="connsiteY292" fmla="*/ 2628 h 10161"/>
                    <a:gd name="connsiteX293" fmla="*/ 3432 w 10000"/>
                    <a:gd name="connsiteY293" fmla="*/ 2595 h 10161"/>
                    <a:gd name="connsiteX294" fmla="*/ 3476 w 10000"/>
                    <a:gd name="connsiteY294" fmla="*/ 2587 h 10161"/>
                    <a:gd name="connsiteX295" fmla="*/ 3545 w 10000"/>
                    <a:gd name="connsiteY295" fmla="*/ 2578 h 10161"/>
                    <a:gd name="connsiteX296" fmla="*/ 3608 w 10000"/>
                    <a:gd name="connsiteY296" fmla="*/ 2578 h 10161"/>
                    <a:gd name="connsiteX297" fmla="*/ 3683 w 10000"/>
                    <a:gd name="connsiteY297" fmla="*/ 2587 h 10161"/>
                    <a:gd name="connsiteX298" fmla="*/ 3765 w 10000"/>
                    <a:gd name="connsiteY298" fmla="*/ 2587 h 10161"/>
                    <a:gd name="connsiteX299" fmla="*/ 3853 w 10000"/>
                    <a:gd name="connsiteY299" fmla="*/ 2578 h 10161"/>
                    <a:gd name="connsiteX300" fmla="*/ 3935 w 10000"/>
                    <a:gd name="connsiteY300" fmla="*/ 2562 h 10161"/>
                    <a:gd name="connsiteX301" fmla="*/ 4016 w 10000"/>
                    <a:gd name="connsiteY301" fmla="*/ 2545 h 10161"/>
                    <a:gd name="connsiteX302" fmla="*/ 4085 w 10000"/>
                    <a:gd name="connsiteY302" fmla="*/ 2537 h 10161"/>
                    <a:gd name="connsiteX303" fmla="*/ 4142 w 10000"/>
                    <a:gd name="connsiteY303" fmla="*/ 2545 h 10161"/>
                    <a:gd name="connsiteX304" fmla="*/ 4186 w 10000"/>
                    <a:gd name="connsiteY304" fmla="*/ 2578 h 10161"/>
                    <a:gd name="connsiteX305" fmla="*/ 4230 w 10000"/>
                    <a:gd name="connsiteY305" fmla="*/ 2628 h 10161"/>
                    <a:gd name="connsiteX306" fmla="*/ 4261 w 10000"/>
                    <a:gd name="connsiteY306" fmla="*/ 2669 h 10161"/>
                    <a:gd name="connsiteX307" fmla="*/ 4299 w 10000"/>
                    <a:gd name="connsiteY307" fmla="*/ 2694 h 10161"/>
                    <a:gd name="connsiteX308" fmla="*/ 4513 w 10000"/>
                    <a:gd name="connsiteY308" fmla="*/ 2694 h 10161"/>
                    <a:gd name="connsiteX309" fmla="*/ 4557 w 10000"/>
                    <a:gd name="connsiteY309" fmla="*/ 2686 h 10161"/>
                    <a:gd name="connsiteX310" fmla="*/ 4595 w 10000"/>
                    <a:gd name="connsiteY310" fmla="*/ 2661 h 10161"/>
                    <a:gd name="connsiteX311" fmla="*/ 4601 w 10000"/>
                    <a:gd name="connsiteY311" fmla="*/ 2636 h 10161"/>
                    <a:gd name="connsiteX312" fmla="*/ 4576 w 10000"/>
                    <a:gd name="connsiteY312" fmla="*/ 2595 h 10161"/>
                    <a:gd name="connsiteX313" fmla="*/ 4538 w 10000"/>
                    <a:gd name="connsiteY313" fmla="*/ 2570 h 10161"/>
                    <a:gd name="connsiteX314" fmla="*/ 4494 w 10000"/>
                    <a:gd name="connsiteY314" fmla="*/ 2537 h 10161"/>
                    <a:gd name="connsiteX315" fmla="*/ 4463 w 10000"/>
                    <a:gd name="connsiteY315" fmla="*/ 2504 h 10161"/>
                    <a:gd name="connsiteX316" fmla="*/ 4431 w 10000"/>
                    <a:gd name="connsiteY316" fmla="*/ 2455 h 10161"/>
                    <a:gd name="connsiteX317" fmla="*/ 4431 w 10000"/>
                    <a:gd name="connsiteY317" fmla="*/ 2389 h 10161"/>
                    <a:gd name="connsiteX318" fmla="*/ 4463 w 10000"/>
                    <a:gd name="connsiteY318" fmla="*/ 2306 h 10161"/>
                    <a:gd name="connsiteX319" fmla="*/ 4513 w 10000"/>
                    <a:gd name="connsiteY319" fmla="*/ 2207 h 10161"/>
                    <a:gd name="connsiteX320" fmla="*/ 4569 w 10000"/>
                    <a:gd name="connsiteY320" fmla="*/ 2092 h 10161"/>
                    <a:gd name="connsiteX321" fmla="*/ 4626 w 10000"/>
                    <a:gd name="connsiteY321" fmla="*/ 1951 h 10161"/>
                    <a:gd name="connsiteX322" fmla="*/ 4683 w 10000"/>
                    <a:gd name="connsiteY322" fmla="*/ 1803 h 10161"/>
                    <a:gd name="connsiteX323" fmla="*/ 4739 w 10000"/>
                    <a:gd name="connsiteY323" fmla="*/ 1663 h 10161"/>
                    <a:gd name="connsiteX324" fmla="*/ 4802 w 10000"/>
                    <a:gd name="connsiteY324" fmla="*/ 1531 h 10161"/>
                    <a:gd name="connsiteX325" fmla="*/ 4846 w 10000"/>
                    <a:gd name="connsiteY325" fmla="*/ 1423 h 10161"/>
                    <a:gd name="connsiteX326" fmla="*/ 4884 w 10000"/>
                    <a:gd name="connsiteY326" fmla="*/ 1341 h 10161"/>
                    <a:gd name="connsiteX327" fmla="*/ 4915 w 10000"/>
                    <a:gd name="connsiteY327" fmla="*/ 1300 h 10161"/>
                    <a:gd name="connsiteX328" fmla="*/ 4953 w 10000"/>
                    <a:gd name="connsiteY328" fmla="*/ 1300 h 10161"/>
                    <a:gd name="connsiteX329" fmla="*/ 4997 w 10000"/>
                    <a:gd name="connsiteY329" fmla="*/ 1333 h 10161"/>
                    <a:gd name="connsiteX330" fmla="*/ 5041 w 10000"/>
                    <a:gd name="connsiteY330" fmla="*/ 1366 h 10161"/>
                    <a:gd name="connsiteX331" fmla="*/ 5097 w 10000"/>
                    <a:gd name="connsiteY331" fmla="*/ 1432 h 10161"/>
                    <a:gd name="connsiteX332" fmla="*/ 5141 w 10000"/>
                    <a:gd name="connsiteY332" fmla="*/ 1489 h 10161"/>
                    <a:gd name="connsiteX333" fmla="*/ 5179 w 10000"/>
                    <a:gd name="connsiteY333" fmla="*/ 1547 h 10161"/>
                    <a:gd name="connsiteX334" fmla="*/ 5223 w 10000"/>
                    <a:gd name="connsiteY334" fmla="*/ 1588 h 10161"/>
                    <a:gd name="connsiteX335" fmla="*/ 5349 w 10000"/>
                    <a:gd name="connsiteY335" fmla="*/ 1613 h 10161"/>
                    <a:gd name="connsiteX336" fmla="*/ 5405 w 10000"/>
                    <a:gd name="connsiteY336" fmla="*/ 1613 h 10161"/>
                    <a:gd name="connsiteX337" fmla="*/ 5468 w 10000"/>
                    <a:gd name="connsiteY337" fmla="*/ 1621 h 10161"/>
                    <a:gd name="connsiteX338" fmla="*/ 5500 w 10000"/>
                    <a:gd name="connsiteY338" fmla="*/ 1663 h 10161"/>
                    <a:gd name="connsiteX339" fmla="*/ 5537 w 10000"/>
                    <a:gd name="connsiteY339" fmla="*/ 1687 h 10161"/>
                    <a:gd name="connsiteX340" fmla="*/ 5581 w 10000"/>
                    <a:gd name="connsiteY340" fmla="*/ 1696 h 10161"/>
                    <a:gd name="connsiteX341" fmla="*/ 5638 w 10000"/>
                    <a:gd name="connsiteY341" fmla="*/ 1679 h 10161"/>
                    <a:gd name="connsiteX342" fmla="*/ 5757 w 10000"/>
                    <a:gd name="connsiteY342" fmla="*/ 1638 h 10161"/>
                    <a:gd name="connsiteX343" fmla="*/ 5820 w 10000"/>
                    <a:gd name="connsiteY343" fmla="*/ 1597 h 10161"/>
                    <a:gd name="connsiteX344" fmla="*/ 5864 w 10000"/>
                    <a:gd name="connsiteY344" fmla="*/ 1555 h 10161"/>
                    <a:gd name="connsiteX345" fmla="*/ 5896 w 10000"/>
                    <a:gd name="connsiteY345" fmla="*/ 1489 h 10161"/>
                    <a:gd name="connsiteX346" fmla="*/ 5908 w 10000"/>
                    <a:gd name="connsiteY346" fmla="*/ 1399 h 10161"/>
                    <a:gd name="connsiteX347" fmla="*/ 5915 w 10000"/>
                    <a:gd name="connsiteY347" fmla="*/ 1308 h 10161"/>
                    <a:gd name="connsiteX348" fmla="*/ 5933 w 10000"/>
                    <a:gd name="connsiteY348" fmla="*/ 1201 h 10161"/>
                    <a:gd name="connsiteX349" fmla="*/ 5940 w 10000"/>
                    <a:gd name="connsiteY349" fmla="*/ 1052 h 10161"/>
                    <a:gd name="connsiteX350" fmla="*/ 5971 w 10000"/>
                    <a:gd name="connsiteY350" fmla="*/ 904 h 10161"/>
                    <a:gd name="connsiteX351" fmla="*/ 6009 w 10000"/>
                    <a:gd name="connsiteY351" fmla="*/ 772 h 10161"/>
                    <a:gd name="connsiteX352" fmla="*/ 6053 w 10000"/>
                    <a:gd name="connsiteY352" fmla="*/ 673 h 10161"/>
                    <a:gd name="connsiteX353" fmla="*/ 6091 w 10000"/>
                    <a:gd name="connsiteY353" fmla="*/ 615 h 10161"/>
                    <a:gd name="connsiteX354" fmla="*/ 6153 w 10000"/>
                    <a:gd name="connsiteY354" fmla="*/ 582 h 10161"/>
                    <a:gd name="connsiteX355" fmla="*/ 6216 w 10000"/>
                    <a:gd name="connsiteY355" fmla="*/ 574 h 10161"/>
                    <a:gd name="connsiteX356" fmla="*/ 6285 w 10000"/>
                    <a:gd name="connsiteY356" fmla="*/ 557 h 10161"/>
                    <a:gd name="connsiteX357" fmla="*/ 6342 w 10000"/>
                    <a:gd name="connsiteY357" fmla="*/ 541 h 10161"/>
                    <a:gd name="connsiteX358" fmla="*/ 6405 w 10000"/>
                    <a:gd name="connsiteY358" fmla="*/ 532 h 10161"/>
                    <a:gd name="connsiteX359" fmla="*/ 6442 w 10000"/>
                    <a:gd name="connsiteY359" fmla="*/ 491 h 10161"/>
                    <a:gd name="connsiteX360" fmla="*/ 6468 w 10000"/>
                    <a:gd name="connsiteY360" fmla="*/ 433 h 10161"/>
                    <a:gd name="connsiteX361" fmla="*/ 6480 w 10000"/>
                    <a:gd name="connsiteY361" fmla="*/ 359 h 10161"/>
                    <a:gd name="connsiteX362" fmla="*/ 6486 w 10000"/>
                    <a:gd name="connsiteY362" fmla="*/ 293 h 10161"/>
                    <a:gd name="connsiteX363" fmla="*/ 6505 w 10000"/>
                    <a:gd name="connsiteY363" fmla="*/ 219 h 10161"/>
                    <a:gd name="connsiteX364" fmla="*/ 6543 w 10000"/>
                    <a:gd name="connsiteY364" fmla="*/ 178 h 10161"/>
                    <a:gd name="connsiteX365" fmla="*/ 6587 w 10000"/>
                    <a:gd name="connsiteY365" fmla="*/ 161 h 10161"/>
                    <a:gd name="connsiteX0" fmla="*/ 6587 w 10000"/>
                    <a:gd name="connsiteY0" fmla="*/ 161 h 10161"/>
                    <a:gd name="connsiteX1" fmla="*/ 6575 w 10000"/>
                    <a:gd name="connsiteY1" fmla="*/ 0 h 10161"/>
                    <a:gd name="connsiteX2" fmla="*/ 6757 w 10000"/>
                    <a:gd name="connsiteY2" fmla="*/ 58 h 10161"/>
                    <a:gd name="connsiteX3" fmla="*/ 6838 w 10000"/>
                    <a:gd name="connsiteY3" fmla="*/ 169 h 10161"/>
                    <a:gd name="connsiteX4" fmla="*/ 6901 w 10000"/>
                    <a:gd name="connsiteY4" fmla="*/ 194 h 10161"/>
                    <a:gd name="connsiteX5" fmla="*/ 6926 w 10000"/>
                    <a:gd name="connsiteY5" fmla="*/ 219 h 10161"/>
                    <a:gd name="connsiteX6" fmla="*/ 6920 w 10000"/>
                    <a:gd name="connsiteY6" fmla="*/ 244 h 10161"/>
                    <a:gd name="connsiteX7" fmla="*/ 6908 w 10000"/>
                    <a:gd name="connsiteY7" fmla="*/ 301 h 10161"/>
                    <a:gd name="connsiteX8" fmla="*/ 6876 w 10000"/>
                    <a:gd name="connsiteY8" fmla="*/ 343 h 10161"/>
                    <a:gd name="connsiteX9" fmla="*/ 6864 w 10000"/>
                    <a:gd name="connsiteY9" fmla="*/ 392 h 10161"/>
                    <a:gd name="connsiteX10" fmla="*/ 6870 w 10000"/>
                    <a:gd name="connsiteY10" fmla="*/ 442 h 10161"/>
                    <a:gd name="connsiteX11" fmla="*/ 6889 w 10000"/>
                    <a:gd name="connsiteY11" fmla="*/ 483 h 10161"/>
                    <a:gd name="connsiteX12" fmla="*/ 6920 w 10000"/>
                    <a:gd name="connsiteY12" fmla="*/ 541 h 10161"/>
                    <a:gd name="connsiteX13" fmla="*/ 6939 w 10000"/>
                    <a:gd name="connsiteY13" fmla="*/ 615 h 10161"/>
                    <a:gd name="connsiteX14" fmla="*/ 6945 w 10000"/>
                    <a:gd name="connsiteY14" fmla="*/ 681 h 10161"/>
                    <a:gd name="connsiteX15" fmla="*/ 6964 w 10000"/>
                    <a:gd name="connsiteY15" fmla="*/ 722 h 10161"/>
                    <a:gd name="connsiteX16" fmla="*/ 6996 w 10000"/>
                    <a:gd name="connsiteY16" fmla="*/ 763 h 10161"/>
                    <a:gd name="connsiteX17" fmla="*/ 7046 w 10000"/>
                    <a:gd name="connsiteY17" fmla="*/ 788 h 10161"/>
                    <a:gd name="connsiteX18" fmla="*/ 7090 w 10000"/>
                    <a:gd name="connsiteY18" fmla="*/ 838 h 10161"/>
                    <a:gd name="connsiteX19" fmla="*/ 7140 w 10000"/>
                    <a:gd name="connsiteY19" fmla="*/ 920 h 10161"/>
                    <a:gd name="connsiteX20" fmla="*/ 7190 w 10000"/>
                    <a:gd name="connsiteY20" fmla="*/ 1027 h 10161"/>
                    <a:gd name="connsiteX21" fmla="*/ 7216 w 10000"/>
                    <a:gd name="connsiteY21" fmla="*/ 1126 h 10161"/>
                    <a:gd name="connsiteX22" fmla="*/ 7253 w 10000"/>
                    <a:gd name="connsiteY22" fmla="*/ 1201 h 10161"/>
                    <a:gd name="connsiteX23" fmla="*/ 7278 w 10000"/>
                    <a:gd name="connsiteY23" fmla="*/ 1242 h 10161"/>
                    <a:gd name="connsiteX24" fmla="*/ 7322 w 10000"/>
                    <a:gd name="connsiteY24" fmla="*/ 1250 h 10161"/>
                    <a:gd name="connsiteX25" fmla="*/ 7385 w 10000"/>
                    <a:gd name="connsiteY25" fmla="*/ 1250 h 10161"/>
                    <a:gd name="connsiteX26" fmla="*/ 7442 w 10000"/>
                    <a:gd name="connsiteY26" fmla="*/ 1242 h 10161"/>
                    <a:gd name="connsiteX27" fmla="*/ 7486 w 10000"/>
                    <a:gd name="connsiteY27" fmla="*/ 1250 h 10161"/>
                    <a:gd name="connsiteX28" fmla="*/ 7542 w 10000"/>
                    <a:gd name="connsiteY28" fmla="*/ 1308 h 10161"/>
                    <a:gd name="connsiteX29" fmla="*/ 7568 w 10000"/>
                    <a:gd name="connsiteY29" fmla="*/ 1333 h 10161"/>
                    <a:gd name="connsiteX30" fmla="*/ 7612 w 10000"/>
                    <a:gd name="connsiteY30" fmla="*/ 1333 h 10161"/>
                    <a:gd name="connsiteX31" fmla="*/ 7674 w 10000"/>
                    <a:gd name="connsiteY31" fmla="*/ 1366 h 10161"/>
                    <a:gd name="connsiteX32" fmla="*/ 7712 w 10000"/>
                    <a:gd name="connsiteY32" fmla="*/ 1423 h 10161"/>
                    <a:gd name="connsiteX33" fmla="*/ 7750 w 10000"/>
                    <a:gd name="connsiteY33" fmla="*/ 1489 h 10161"/>
                    <a:gd name="connsiteX34" fmla="*/ 7788 w 10000"/>
                    <a:gd name="connsiteY34" fmla="*/ 1572 h 10161"/>
                    <a:gd name="connsiteX35" fmla="*/ 7813 w 10000"/>
                    <a:gd name="connsiteY35" fmla="*/ 1671 h 10161"/>
                    <a:gd name="connsiteX36" fmla="*/ 7832 w 10000"/>
                    <a:gd name="connsiteY36" fmla="*/ 1819 h 10161"/>
                    <a:gd name="connsiteX37" fmla="*/ 7888 w 10000"/>
                    <a:gd name="connsiteY37" fmla="*/ 1951 h 10161"/>
                    <a:gd name="connsiteX38" fmla="*/ 7938 w 10000"/>
                    <a:gd name="connsiteY38" fmla="*/ 2059 h 10161"/>
                    <a:gd name="connsiteX39" fmla="*/ 7964 w 10000"/>
                    <a:gd name="connsiteY39" fmla="*/ 2116 h 10161"/>
                    <a:gd name="connsiteX40" fmla="*/ 7995 w 10000"/>
                    <a:gd name="connsiteY40" fmla="*/ 2182 h 10161"/>
                    <a:gd name="connsiteX41" fmla="*/ 8008 w 10000"/>
                    <a:gd name="connsiteY41" fmla="*/ 2240 h 10161"/>
                    <a:gd name="connsiteX42" fmla="*/ 8008 w 10000"/>
                    <a:gd name="connsiteY42" fmla="*/ 2314 h 10161"/>
                    <a:gd name="connsiteX43" fmla="*/ 7995 w 10000"/>
                    <a:gd name="connsiteY43" fmla="*/ 2389 h 10161"/>
                    <a:gd name="connsiteX44" fmla="*/ 7964 w 10000"/>
                    <a:gd name="connsiteY44" fmla="*/ 2479 h 10161"/>
                    <a:gd name="connsiteX45" fmla="*/ 7957 w 10000"/>
                    <a:gd name="connsiteY45" fmla="*/ 2562 h 10161"/>
                    <a:gd name="connsiteX46" fmla="*/ 7957 w 10000"/>
                    <a:gd name="connsiteY46" fmla="*/ 2661 h 10161"/>
                    <a:gd name="connsiteX47" fmla="*/ 7951 w 10000"/>
                    <a:gd name="connsiteY47" fmla="*/ 2760 h 10161"/>
                    <a:gd name="connsiteX48" fmla="*/ 7932 w 10000"/>
                    <a:gd name="connsiteY48" fmla="*/ 2834 h 10161"/>
                    <a:gd name="connsiteX49" fmla="*/ 7894 w 10000"/>
                    <a:gd name="connsiteY49" fmla="*/ 2900 h 10161"/>
                    <a:gd name="connsiteX50" fmla="*/ 7806 w 10000"/>
                    <a:gd name="connsiteY50" fmla="*/ 2999 h 10161"/>
                    <a:gd name="connsiteX51" fmla="*/ 7756 w 10000"/>
                    <a:gd name="connsiteY51" fmla="*/ 3041 h 10161"/>
                    <a:gd name="connsiteX52" fmla="*/ 7731 w 10000"/>
                    <a:gd name="connsiteY52" fmla="*/ 3098 h 10161"/>
                    <a:gd name="connsiteX53" fmla="*/ 7718 w 10000"/>
                    <a:gd name="connsiteY53" fmla="*/ 3156 h 10161"/>
                    <a:gd name="connsiteX54" fmla="*/ 7744 w 10000"/>
                    <a:gd name="connsiteY54" fmla="*/ 3214 h 10161"/>
                    <a:gd name="connsiteX55" fmla="*/ 7775 w 10000"/>
                    <a:gd name="connsiteY55" fmla="*/ 3280 h 10161"/>
                    <a:gd name="connsiteX56" fmla="*/ 7813 w 10000"/>
                    <a:gd name="connsiteY56" fmla="*/ 3329 h 10161"/>
                    <a:gd name="connsiteX57" fmla="*/ 7850 w 10000"/>
                    <a:gd name="connsiteY57" fmla="*/ 3371 h 10161"/>
                    <a:gd name="connsiteX58" fmla="*/ 7882 w 10000"/>
                    <a:gd name="connsiteY58" fmla="*/ 3404 h 10161"/>
                    <a:gd name="connsiteX59" fmla="*/ 7913 w 10000"/>
                    <a:gd name="connsiteY59" fmla="*/ 3428 h 10161"/>
                    <a:gd name="connsiteX60" fmla="*/ 7957 w 10000"/>
                    <a:gd name="connsiteY60" fmla="*/ 3437 h 10161"/>
                    <a:gd name="connsiteX61" fmla="*/ 8008 w 10000"/>
                    <a:gd name="connsiteY61" fmla="*/ 3470 h 10161"/>
                    <a:gd name="connsiteX62" fmla="*/ 8083 w 10000"/>
                    <a:gd name="connsiteY62" fmla="*/ 3494 h 10161"/>
                    <a:gd name="connsiteX63" fmla="*/ 8253 w 10000"/>
                    <a:gd name="connsiteY63" fmla="*/ 3593 h 10161"/>
                    <a:gd name="connsiteX64" fmla="*/ 8334 w 10000"/>
                    <a:gd name="connsiteY64" fmla="*/ 3626 h 10161"/>
                    <a:gd name="connsiteX65" fmla="*/ 8441 w 10000"/>
                    <a:gd name="connsiteY65" fmla="*/ 3659 h 10161"/>
                    <a:gd name="connsiteX66" fmla="*/ 8548 w 10000"/>
                    <a:gd name="connsiteY66" fmla="*/ 3668 h 10161"/>
                    <a:gd name="connsiteX67" fmla="*/ 8661 w 10000"/>
                    <a:gd name="connsiteY67" fmla="*/ 3676 h 10161"/>
                    <a:gd name="connsiteX68" fmla="*/ 8768 w 10000"/>
                    <a:gd name="connsiteY68" fmla="*/ 3684 h 10161"/>
                    <a:gd name="connsiteX69" fmla="*/ 8856 w 10000"/>
                    <a:gd name="connsiteY69" fmla="*/ 3717 h 10161"/>
                    <a:gd name="connsiteX70" fmla="*/ 8913 w 10000"/>
                    <a:gd name="connsiteY70" fmla="*/ 3758 h 10161"/>
                    <a:gd name="connsiteX71" fmla="*/ 8982 w 10000"/>
                    <a:gd name="connsiteY71" fmla="*/ 3833 h 10161"/>
                    <a:gd name="connsiteX72" fmla="*/ 9057 w 10000"/>
                    <a:gd name="connsiteY72" fmla="*/ 3915 h 10161"/>
                    <a:gd name="connsiteX73" fmla="*/ 9145 w 10000"/>
                    <a:gd name="connsiteY73" fmla="*/ 3998 h 10161"/>
                    <a:gd name="connsiteX74" fmla="*/ 9227 w 10000"/>
                    <a:gd name="connsiteY74" fmla="*/ 4105 h 10161"/>
                    <a:gd name="connsiteX75" fmla="*/ 9302 w 10000"/>
                    <a:gd name="connsiteY75" fmla="*/ 4179 h 10161"/>
                    <a:gd name="connsiteX76" fmla="*/ 9378 w 10000"/>
                    <a:gd name="connsiteY76" fmla="*/ 4212 h 10161"/>
                    <a:gd name="connsiteX77" fmla="*/ 9459 w 10000"/>
                    <a:gd name="connsiteY77" fmla="*/ 4245 h 10161"/>
                    <a:gd name="connsiteX78" fmla="*/ 9529 w 10000"/>
                    <a:gd name="connsiteY78" fmla="*/ 4262 h 10161"/>
                    <a:gd name="connsiteX79" fmla="*/ 9598 w 10000"/>
                    <a:gd name="connsiteY79" fmla="*/ 4262 h 10161"/>
                    <a:gd name="connsiteX80" fmla="*/ 9598 w 10000"/>
                    <a:gd name="connsiteY80" fmla="*/ 4295 h 10161"/>
                    <a:gd name="connsiteX81" fmla="*/ 9604 w 10000"/>
                    <a:gd name="connsiteY81" fmla="*/ 4369 h 10161"/>
                    <a:gd name="connsiteX82" fmla="*/ 9629 w 10000"/>
                    <a:gd name="connsiteY82" fmla="*/ 4476 h 10161"/>
                    <a:gd name="connsiteX83" fmla="*/ 9661 w 10000"/>
                    <a:gd name="connsiteY83" fmla="*/ 4559 h 10161"/>
                    <a:gd name="connsiteX84" fmla="*/ 9692 w 10000"/>
                    <a:gd name="connsiteY84" fmla="*/ 4666 h 10161"/>
                    <a:gd name="connsiteX85" fmla="*/ 9711 w 10000"/>
                    <a:gd name="connsiteY85" fmla="*/ 4781 h 10161"/>
                    <a:gd name="connsiteX86" fmla="*/ 9749 w 10000"/>
                    <a:gd name="connsiteY86" fmla="*/ 4905 h 10161"/>
                    <a:gd name="connsiteX87" fmla="*/ 9774 w 10000"/>
                    <a:gd name="connsiteY87" fmla="*/ 5004 h 10161"/>
                    <a:gd name="connsiteX88" fmla="*/ 9799 w 10000"/>
                    <a:gd name="connsiteY88" fmla="*/ 5062 h 10161"/>
                    <a:gd name="connsiteX89" fmla="*/ 9818 w 10000"/>
                    <a:gd name="connsiteY89" fmla="*/ 5144 h 10161"/>
                    <a:gd name="connsiteX90" fmla="*/ 9868 w 10000"/>
                    <a:gd name="connsiteY90" fmla="*/ 5211 h 10161"/>
                    <a:gd name="connsiteX91" fmla="*/ 9906 w 10000"/>
                    <a:gd name="connsiteY91" fmla="*/ 5293 h 10161"/>
                    <a:gd name="connsiteX92" fmla="*/ 9943 w 10000"/>
                    <a:gd name="connsiteY92" fmla="*/ 5367 h 10161"/>
                    <a:gd name="connsiteX93" fmla="*/ 9975 w 10000"/>
                    <a:gd name="connsiteY93" fmla="*/ 5417 h 10161"/>
                    <a:gd name="connsiteX94" fmla="*/ 9994 w 10000"/>
                    <a:gd name="connsiteY94" fmla="*/ 5458 h 10161"/>
                    <a:gd name="connsiteX95" fmla="*/ 10000 w 10000"/>
                    <a:gd name="connsiteY95" fmla="*/ 5466 h 10161"/>
                    <a:gd name="connsiteX96" fmla="*/ 9887 w 10000"/>
                    <a:gd name="connsiteY96" fmla="*/ 5697 h 10161"/>
                    <a:gd name="connsiteX97" fmla="*/ 9918 w 10000"/>
                    <a:gd name="connsiteY97" fmla="*/ 5871 h 10161"/>
                    <a:gd name="connsiteX98" fmla="*/ 9830 w 10000"/>
                    <a:gd name="connsiteY98" fmla="*/ 6003 h 10161"/>
                    <a:gd name="connsiteX99" fmla="*/ 9554 w 10000"/>
                    <a:gd name="connsiteY99" fmla="*/ 6126 h 10161"/>
                    <a:gd name="connsiteX100" fmla="*/ 9202 w 10000"/>
                    <a:gd name="connsiteY100" fmla="*/ 6267 h 10161"/>
                    <a:gd name="connsiteX101" fmla="*/ 8938 w 10000"/>
                    <a:gd name="connsiteY101" fmla="*/ 6605 h 10161"/>
                    <a:gd name="connsiteX102" fmla="*/ 8674 w 10000"/>
                    <a:gd name="connsiteY102" fmla="*/ 6811 h 10161"/>
                    <a:gd name="connsiteX103" fmla="*/ 8781 w 10000"/>
                    <a:gd name="connsiteY103" fmla="*/ 7975 h 10161"/>
                    <a:gd name="connsiteX104" fmla="*/ 8510 w 10000"/>
                    <a:gd name="connsiteY104" fmla="*/ 7909 h 10161"/>
                    <a:gd name="connsiteX105" fmla="*/ 8303 w 10000"/>
                    <a:gd name="connsiteY105" fmla="*/ 8057 h 10161"/>
                    <a:gd name="connsiteX106" fmla="*/ 7813 w 10000"/>
                    <a:gd name="connsiteY106" fmla="*/ 8222 h 10161"/>
                    <a:gd name="connsiteX107" fmla="*/ 7354 w 10000"/>
                    <a:gd name="connsiteY107" fmla="*/ 8288 h 10161"/>
                    <a:gd name="connsiteX108" fmla="*/ 7121 w 10000"/>
                    <a:gd name="connsiteY108" fmla="*/ 8470 h 10161"/>
                    <a:gd name="connsiteX109" fmla="*/ 7102 w 10000"/>
                    <a:gd name="connsiteY109" fmla="*/ 8816 h 10161"/>
                    <a:gd name="connsiteX110" fmla="*/ 7498 w 10000"/>
                    <a:gd name="connsiteY110" fmla="*/ 9229 h 10161"/>
                    <a:gd name="connsiteX111" fmla="*/ 7410 w 10000"/>
                    <a:gd name="connsiteY111" fmla="*/ 9517 h 10161"/>
                    <a:gd name="connsiteX112" fmla="*/ 7228 w 10000"/>
                    <a:gd name="connsiteY112" fmla="*/ 9600 h 10161"/>
                    <a:gd name="connsiteX113" fmla="*/ 7203 w 10000"/>
                    <a:gd name="connsiteY113" fmla="*/ 9814 h 10161"/>
                    <a:gd name="connsiteX114" fmla="*/ 7335 w 10000"/>
                    <a:gd name="connsiteY114" fmla="*/ 9971 h 10161"/>
                    <a:gd name="connsiteX115" fmla="*/ 6983 w 10000"/>
                    <a:gd name="connsiteY115" fmla="*/ 10120 h 10161"/>
                    <a:gd name="connsiteX116" fmla="*/ 6776 w 10000"/>
                    <a:gd name="connsiteY116" fmla="*/ 9971 h 10161"/>
                    <a:gd name="connsiteX117" fmla="*/ 6474 w 10000"/>
                    <a:gd name="connsiteY117" fmla="*/ 10021 h 10161"/>
                    <a:gd name="connsiteX118" fmla="*/ 6091 w 10000"/>
                    <a:gd name="connsiteY118" fmla="*/ 9691 h 10161"/>
                    <a:gd name="connsiteX119" fmla="*/ 5770 w 10000"/>
                    <a:gd name="connsiteY119" fmla="*/ 9641 h 10161"/>
                    <a:gd name="connsiteX120" fmla="*/ 5537 w 10000"/>
                    <a:gd name="connsiteY120" fmla="*/ 9765 h 10161"/>
                    <a:gd name="connsiteX121" fmla="*/ 5148 w 10000"/>
                    <a:gd name="connsiteY121" fmla="*/ 9781 h 10161"/>
                    <a:gd name="connsiteX122" fmla="*/ 4783 w 10000"/>
                    <a:gd name="connsiteY122" fmla="*/ 10095 h 10161"/>
                    <a:gd name="connsiteX123" fmla="*/ 4657 w 10000"/>
                    <a:gd name="connsiteY123" fmla="*/ 9988 h 10161"/>
                    <a:gd name="connsiteX124" fmla="*/ 4199 w 10000"/>
                    <a:gd name="connsiteY124" fmla="*/ 10161 h 10161"/>
                    <a:gd name="connsiteX125" fmla="*/ 4016 w 10000"/>
                    <a:gd name="connsiteY125" fmla="*/ 10095 h 10161"/>
                    <a:gd name="connsiteX126" fmla="*/ 3853 w 10000"/>
                    <a:gd name="connsiteY126" fmla="*/ 9930 h 10161"/>
                    <a:gd name="connsiteX127" fmla="*/ 3463 w 10000"/>
                    <a:gd name="connsiteY127" fmla="*/ 9831 h 10161"/>
                    <a:gd name="connsiteX128" fmla="*/ 3300 w 10000"/>
                    <a:gd name="connsiteY128" fmla="*/ 9790 h 10161"/>
                    <a:gd name="connsiteX129" fmla="*/ 3174 w 10000"/>
                    <a:gd name="connsiteY129" fmla="*/ 9988 h 10161"/>
                    <a:gd name="connsiteX130" fmla="*/ 2979 w 10000"/>
                    <a:gd name="connsiteY130" fmla="*/ 10021 h 10161"/>
                    <a:gd name="connsiteX131" fmla="*/ 2860 w 10000"/>
                    <a:gd name="connsiteY131" fmla="*/ 9905 h 10161"/>
                    <a:gd name="connsiteX132" fmla="*/ 2489 w 10000"/>
                    <a:gd name="connsiteY132" fmla="*/ 9740 h 10161"/>
                    <a:gd name="connsiteX133" fmla="*/ 2476 w 10000"/>
                    <a:gd name="connsiteY133" fmla="*/ 9732 h 10161"/>
                    <a:gd name="connsiteX134" fmla="*/ 2470 w 10000"/>
                    <a:gd name="connsiteY134" fmla="*/ 9707 h 10161"/>
                    <a:gd name="connsiteX135" fmla="*/ 1570 w 10000"/>
                    <a:gd name="connsiteY135" fmla="*/ 9769 h 10161"/>
                    <a:gd name="connsiteX136" fmla="*/ 1681 w 10000"/>
                    <a:gd name="connsiteY136" fmla="*/ 9493 h 10161"/>
                    <a:gd name="connsiteX137" fmla="*/ 1684 w 10000"/>
                    <a:gd name="connsiteY137" fmla="*/ 9472 h 10161"/>
                    <a:gd name="connsiteX138" fmla="*/ 1527 w 10000"/>
                    <a:gd name="connsiteY138" fmla="*/ 9286 h 10161"/>
                    <a:gd name="connsiteX139" fmla="*/ 1452 w 10000"/>
                    <a:gd name="connsiteY139" fmla="*/ 9319 h 10161"/>
                    <a:gd name="connsiteX140" fmla="*/ 1408 w 10000"/>
                    <a:gd name="connsiteY140" fmla="*/ 9328 h 10161"/>
                    <a:gd name="connsiteX141" fmla="*/ 1345 w 10000"/>
                    <a:gd name="connsiteY141" fmla="*/ 9311 h 10161"/>
                    <a:gd name="connsiteX142" fmla="*/ 1263 w 10000"/>
                    <a:gd name="connsiteY142" fmla="*/ 9286 h 10161"/>
                    <a:gd name="connsiteX143" fmla="*/ 1094 w 10000"/>
                    <a:gd name="connsiteY143" fmla="*/ 9212 h 10161"/>
                    <a:gd name="connsiteX144" fmla="*/ 1006 w 10000"/>
                    <a:gd name="connsiteY144" fmla="*/ 9146 h 10161"/>
                    <a:gd name="connsiteX145" fmla="*/ 943 w 10000"/>
                    <a:gd name="connsiteY145" fmla="*/ 9080 h 10161"/>
                    <a:gd name="connsiteX146" fmla="*/ 905 w 10000"/>
                    <a:gd name="connsiteY146" fmla="*/ 9006 h 10161"/>
                    <a:gd name="connsiteX147" fmla="*/ 867 w 10000"/>
                    <a:gd name="connsiteY147" fmla="*/ 8956 h 10161"/>
                    <a:gd name="connsiteX148" fmla="*/ 823 w 10000"/>
                    <a:gd name="connsiteY148" fmla="*/ 8932 h 10161"/>
                    <a:gd name="connsiteX149" fmla="*/ 729 w 10000"/>
                    <a:gd name="connsiteY149" fmla="*/ 8890 h 10161"/>
                    <a:gd name="connsiteX150" fmla="*/ 691 w 10000"/>
                    <a:gd name="connsiteY150" fmla="*/ 8849 h 10161"/>
                    <a:gd name="connsiteX151" fmla="*/ 654 w 10000"/>
                    <a:gd name="connsiteY151" fmla="*/ 8783 h 10161"/>
                    <a:gd name="connsiteX152" fmla="*/ 616 w 10000"/>
                    <a:gd name="connsiteY152" fmla="*/ 8692 h 10161"/>
                    <a:gd name="connsiteX153" fmla="*/ 591 w 10000"/>
                    <a:gd name="connsiteY153" fmla="*/ 8610 h 10161"/>
                    <a:gd name="connsiteX154" fmla="*/ 585 w 10000"/>
                    <a:gd name="connsiteY154" fmla="*/ 8527 h 10161"/>
                    <a:gd name="connsiteX155" fmla="*/ 597 w 10000"/>
                    <a:gd name="connsiteY155" fmla="*/ 8461 h 10161"/>
                    <a:gd name="connsiteX156" fmla="*/ 616 w 10000"/>
                    <a:gd name="connsiteY156" fmla="*/ 8379 h 10161"/>
                    <a:gd name="connsiteX157" fmla="*/ 622 w 10000"/>
                    <a:gd name="connsiteY157" fmla="*/ 8288 h 10161"/>
                    <a:gd name="connsiteX158" fmla="*/ 616 w 10000"/>
                    <a:gd name="connsiteY158" fmla="*/ 8181 h 10161"/>
                    <a:gd name="connsiteX159" fmla="*/ 591 w 10000"/>
                    <a:gd name="connsiteY159" fmla="*/ 8098 h 10161"/>
                    <a:gd name="connsiteX160" fmla="*/ 572 w 10000"/>
                    <a:gd name="connsiteY160" fmla="*/ 8049 h 10161"/>
                    <a:gd name="connsiteX161" fmla="*/ 534 w 10000"/>
                    <a:gd name="connsiteY161" fmla="*/ 8008 h 10161"/>
                    <a:gd name="connsiteX162" fmla="*/ 503 w 10000"/>
                    <a:gd name="connsiteY162" fmla="*/ 7983 h 10161"/>
                    <a:gd name="connsiteX163" fmla="*/ 471 w 10000"/>
                    <a:gd name="connsiteY163" fmla="*/ 7942 h 10161"/>
                    <a:gd name="connsiteX164" fmla="*/ 453 w 10000"/>
                    <a:gd name="connsiteY164" fmla="*/ 7909 h 10161"/>
                    <a:gd name="connsiteX165" fmla="*/ 427 w 10000"/>
                    <a:gd name="connsiteY165" fmla="*/ 7867 h 10161"/>
                    <a:gd name="connsiteX166" fmla="*/ 365 w 10000"/>
                    <a:gd name="connsiteY166" fmla="*/ 7834 h 10161"/>
                    <a:gd name="connsiteX167" fmla="*/ 295 w 10000"/>
                    <a:gd name="connsiteY167" fmla="*/ 7810 h 10161"/>
                    <a:gd name="connsiteX168" fmla="*/ 220 w 10000"/>
                    <a:gd name="connsiteY168" fmla="*/ 7785 h 10161"/>
                    <a:gd name="connsiteX169" fmla="*/ 138 w 10000"/>
                    <a:gd name="connsiteY169" fmla="*/ 7760 h 10161"/>
                    <a:gd name="connsiteX170" fmla="*/ 69 w 10000"/>
                    <a:gd name="connsiteY170" fmla="*/ 7744 h 10161"/>
                    <a:gd name="connsiteX171" fmla="*/ 19 w 10000"/>
                    <a:gd name="connsiteY171" fmla="*/ 7719 h 10161"/>
                    <a:gd name="connsiteX172" fmla="*/ 0 w 10000"/>
                    <a:gd name="connsiteY172" fmla="*/ 7702 h 10161"/>
                    <a:gd name="connsiteX173" fmla="*/ 44 w 10000"/>
                    <a:gd name="connsiteY173" fmla="*/ 7669 h 10161"/>
                    <a:gd name="connsiteX174" fmla="*/ 82 w 10000"/>
                    <a:gd name="connsiteY174" fmla="*/ 7628 h 10161"/>
                    <a:gd name="connsiteX175" fmla="*/ 138 w 10000"/>
                    <a:gd name="connsiteY175" fmla="*/ 7570 h 10161"/>
                    <a:gd name="connsiteX176" fmla="*/ 176 w 10000"/>
                    <a:gd name="connsiteY176" fmla="*/ 7521 h 10161"/>
                    <a:gd name="connsiteX177" fmla="*/ 214 w 10000"/>
                    <a:gd name="connsiteY177" fmla="*/ 7512 h 10161"/>
                    <a:gd name="connsiteX178" fmla="*/ 258 w 10000"/>
                    <a:gd name="connsiteY178" fmla="*/ 7570 h 10161"/>
                    <a:gd name="connsiteX179" fmla="*/ 283 w 10000"/>
                    <a:gd name="connsiteY179" fmla="*/ 7611 h 10161"/>
                    <a:gd name="connsiteX180" fmla="*/ 295 w 10000"/>
                    <a:gd name="connsiteY180" fmla="*/ 7644 h 10161"/>
                    <a:gd name="connsiteX181" fmla="*/ 321 w 10000"/>
                    <a:gd name="connsiteY181" fmla="*/ 7653 h 10161"/>
                    <a:gd name="connsiteX182" fmla="*/ 358 w 10000"/>
                    <a:gd name="connsiteY182" fmla="*/ 7628 h 10161"/>
                    <a:gd name="connsiteX183" fmla="*/ 377 w 10000"/>
                    <a:gd name="connsiteY183" fmla="*/ 7595 h 10161"/>
                    <a:gd name="connsiteX184" fmla="*/ 377 w 10000"/>
                    <a:gd name="connsiteY184" fmla="*/ 7537 h 10161"/>
                    <a:gd name="connsiteX185" fmla="*/ 371 w 10000"/>
                    <a:gd name="connsiteY185" fmla="*/ 7504 h 10161"/>
                    <a:gd name="connsiteX186" fmla="*/ 365 w 10000"/>
                    <a:gd name="connsiteY186" fmla="*/ 7438 h 10161"/>
                    <a:gd name="connsiteX187" fmla="*/ 365 w 10000"/>
                    <a:gd name="connsiteY187" fmla="*/ 7273 h 10161"/>
                    <a:gd name="connsiteX188" fmla="*/ 377 w 10000"/>
                    <a:gd name="connsiteY188" fmla="*/ 7174 h 10161"/>
                    <a:gd name="connsiteX189" fmla="*/ 390 w 10000"/>
                    <a:gd name="connsiteY189" fmla="*/ 7092 h 10161"/>
                    <a:gd name="connsiteX190" fmla="*/ 390 w 10000"/>
                    <a:gd name="connsiteY190" fmla="*/ 7026 h 10161"/>
                    <a:gd name="connsiteX191" fmla="*/ 402 w 10000"/>
                    <a:gd name="connsiteY191" fmla="*/ 6968 h 10161"/>
                    <a:gd name="connsiteX192" fmla="*/ 427 w 10000"/>
                    <a:gd name="connsiteY192" fmla="*/ 6910 h 10161"/>
                    <a:gd name="connsiteX193" fmla="*/ 453 w 10000"/>
                    <a:gd name="connsiteY193" fmla="*/ 6811 h 10161"/>
                    <a:gd name="connsiteX194" fmla="*/ 440 w 10000"/>
                    <a:gd name="connsiteY194" fmla="*/ 6762 h 10161"/>
                    <a:gd name="connsiteX195" fmla="*/ 390 w 10000"/>
                    <a:gd name="connsiteY195" fmla="*/ 6663 h 10161"/>
                    <a:gd name="connsiteX196" fmla="*/ 321 w 10000"/>
                    <a:gd name="connsiteY196" fmla="*/ 6580 h 10161"/>
                    <a:gd name="connsiteX197" fmla="*/ 245 w 10000"/>
                    <a:gd name="connsiteY197" fmla="*/ 6539 h 10161"/>
                    <a:gd name="connsiteX198" fmla="*/ 182 w 10000"/>
                    <a:gd name="connsiteY198" fmla="*/ 6531 h 10161"/>
                    <a:gd name="connsiteX199" fmla="*/ 145 w 10000"/>
                    <a:gd name="connsiteY199" fmla="*/ 6539 h 10161"/>
                    <a:gd name="connsiteX200" fmla="*/ 69 w 10000"/>
                    <a:gd name="connsiteY200" fmla="*/ 6539 h 10161"/>
                    <a:gd name="connsiteX201" fmla="*/ 44 w 10000"/>
                    <a:gd name="connsiteY201" fmla="*/ 6506 h 10161"/>
                    <a:gd name="connsiteX202" fmla="*/ 38 w 10000"/>
                    <a:gd name="connsiteY202" fmla="*/ 6440 h 10161"/>
                    <a:gd name="connsiteX203" fmla="*/ 38 w 10000"/>
                    <a:gd name="connsiteY203" fmla="*/ 6291 h 10161"/>
                    <a:gd name="connsiteX204" fmla="*/ 44 w 10000"/>
                    <a:gd name="connsiteY204" fmla="*/ 6234 h 10161"/>
                    <a:gd name="connsiteX205" fmla="*/ 44 w 10000"/>
                    <a:gd name="connsiteY205" fmla="*/ 6225 h 10161"/>
                    <a:gd name="connsiteX206" fmla="*/ 13 w 10000"/>
                    <a:gd name="connsiteY206" fmla="*/ 6003 h 10161"/>
                    <a:gd name="connsiteX207" fmla="*/ 101 w 10000"/>
                    <a:gd name="connsiteY207" fmla="*/ 5821 h 10161"/>
                    <a:gd name="connsiteX208" fmla="*/ 113 w 10000"/>
                    <a:gd name="connsiteY208" fmla="*/ 5813 h 10161"/>
                    <a:gd name="connsiteX209" fmla="*/ 126 w 10000"/>
                    <a:gd name="connsiteY209" fmla="*/ 5763 h 10161"/>
                    <a:gd name="connsiteX210" fmla="*/ 163 w 10000"/>
                    <a:gd name="connsiteY210" fmla="*/ 5706 h 10161"/>
                    <a:gd name="connsiteX211" fmla="*/ 195 w 10000"/>
                    <a:gd name="connsiteY211" fmla="*/ 5631 h 10161"/>
                    <a:gd name="connsiteX212" fmla="*/ 233 w 10000"/>
                    <a:gd name="connsiteY212" fmla="*/ 5557 h 10161"/>
                    <a:gd name="connsiteX213" fmla="*/ 258 w 10000"/>
                    <a:gd name="connsiteY213" fmla="*/ 5475 h 10161"/>
                    <a:gd name="connsiteX214" fmla="*/ 295 w 10000"/>
                    <a:gd name="connsiteY214" fmla="*/ 5425 h 10161"/>
                    <a:gd name="connsiteX215" fmla="*/ 333 w 10000"/>
                    <a:gd name="connsiteY215" fmla="*/ 5392 h 10161"/>
                    <a:gd name="connsiteX216" fmla="*/ 390 w 10000"/>
                    <a:gd name="connsiteY216" fmla="*/ 5392 h 10161"/>
                    <a:gd name="connsiteX217" fmla="*/ 453 w 10000"/>
                    <a:gd name="connsiteY217" fmla="*/ 5400 h 10161"/>
                    <a:gd name="connsiteX218" fmla="*/ 515 w 10000"/>
                    <a:gd name="connsiteY218" fmla="*/ 5400 h 10161"/>
                    <a:gd name="connsiteX219" fmla="*/ 572 w 10000"/>
                    <a:gd name="connsiteY219" fmla="*/ 5392 h 10161"/>
                    <a:gd name="connsiteX220" fmla="*/ 629 w 10000"/>
                    <a:gd name="connsiteY220" fmla="*/ 5376 h 10161"/>
                    <a:gd name="connsiteX221" fmla="*/ 666 w 10000"/>
                    <a:gd name="connsiteY221" fmla="*/ 5334 h 10161"/>
                    <a:gd name="connsiteX222" fmla="*/ 704 w 10000"/>
                    <a:gd name="connsiteY222" fmla="*/ 5301 h 10161"/>
                    <a:gd name="connsiteX223" fmla="*/ 735 w 10000"/>
                    <a:gd name="connsiteY223" fmla="*/ 5285 h 10161"/>
                    <a:gd name="connsiteX224" fmla="*/ 836 w 10000"/>
                    <a:gd name="connsiteY224" fmla="*/ 5285 h 10161"/>
                    <a:gd name="connsiteX225" fmla="*/ 955 w 10000"/>
                    <a:gd name="connsiteY225" fmla="*/ 5268 h 10161"/>
                    <a:gd name="connsiteX226" fmla="*/ 1012 w 10000"/>
                    <a:gd name="connsiteY226" fmla="*/ 5252 h 10161"/>
                    <a:gd name="connsiteX227" fmla="*/ 1056 w 10000"/>
                    <a:gd name="connsiteY227" fmla="*/ 5244 h 10161"/>
                    <a:gd name="connsiteX228" fmla="*/ 1062 w 10000"/>
                    <a:gd name="connsiteY228" fmla="*/ 5244 h 10161"/>
                    <a:gd name="connsiteX229" fmla="*/ 1062 w 10000"/>
                    <a:gd name="connsiteY229" fmla="*/ 5252 h 10161"/>
                    <a:gd name="connsiteX230" fmla="*/ 1050 w 10000"/>
                    <a:gd name="connsiteY230" fmla="*/ 5334 h 10161"/>
                    <a:gd name="connsiteX231" fmla="*/ 1031 w 10000"/>
                    <a:gd name="connsiteY231" fmla="*/ 5384 h 10161"/>
                    <a:gd name="connsiteX232" fmla="*/ 1031 w 10000"/>
                    <a:gd name="connsiteY232" fmla="*/ 5425 h 10161"/>
                    <a:gd name="connsiteX233" fmla="*/ 1050 w 10000"/>
                    <a:gd name="connsiteY233" fmla="*/ 5466 h 10161"/>
                    <a:gd name="connsiteX234" fmla="*/ 1062 w 10000"/>
                    <a:gd name="connsiteY234" fmla="*/ 5475 h 10161"/>
                    <a:gd name="connsiteX235" fmla="*/ 1131 w 10000"/>
                    <a:gd name="connsiteY235" fmla="*/ 5483 h 10161"/>
                    <a:gd name="connsiteX236" fmla="*/ 1207 w 10000"/>
                    <a:gd name="connsiteY236" fmla="*/ 5508 h 10161"/>
                    <a:gd name="connsiteX237" fmla="*/ 1307 w 10000"/>
                    <a:gd name="connsiteY237" fmla="*/ 5524 h 10161"/>
                    <a:gd name="connsiteX238" fmla="*/ 1383 w 10000"/>
                    <a:gd name="connsiteY238" fmla="*/ 5524 h 10161"/>
                    <a:gd name="connsiteX239" fmla="*/ 1427 w 10000"/>
                    <a:gd name="connsiteY239" fmla="*/ 5483 h 10161"/>
                    <a:gd name="connsiteX240" fmla="*/ 1483 w 10000"/>
                    <a:gd name="connsiteY240" fmla="*/ 5425 h 10161"/>
                    <a:gd name="connsiteX241" fmla="*/ 1571 w 10000"/>
                    <a:gd name="connsiteY241" fmla="*/ 5244 h 10161"/>
                    <a:gd name="connsiteX242" fmla="*/ 1628 w 10000"/>
                    <a:gd name="connsiteY242" fmla="*/ 5186 h 10161"/>
                    <a:gd name="connsiteX243" fmla="*/ 1672 w 10000"/>
                    <a:gd name="connsiteY243" fmla="*/ 5136 h 10161"/>
                    <a:gd name="connsiteX244" fmla="*/ 1728 w 10000"/>
                    <a:gd name="connsiteY244" fmla="*/ 5128 h 10161"/>
                    <a:gd name="connsiteX245" fmla="*/ 1785 w 10000"/>
                    <a:gd name="connsiteY245" fmla="*/ 5136 h 10161"/>
                    <a:gd name="connsiteX246" fmla="*/ 1873 w 10000"/>
                    <a:gd name="connsiteY246" fmla="*/ 5161 h 10161"/>
                    <a:gd name="connsiteX247" fmla="*/ 1961 w 10000"/>
                    <a:gd name="connsiteY247" fmla="*/ 5194 h 10161"/>
                    <a:gd name="connsiteX248" fmla="*/ 2024 w 10000"/>
                    <a:gd name="connsiteY248" fmla="*/ 5227 h 10161"/>
                    <a:gd name="connsiteX249" fmla="*/ 2099 w 10000"/>
                    <a:gd name="connsiteY249" fmla="*/ 5252 h 10161"/>
                    <a:gd name="connsiteX250" fmla="*/ 2143 w 10000"/>
                    <a:gd name="connsiteY250" fmla="*/ 5277 h 10161"/>
                    <a:gd name="connsiteX251" fmla="*/ 2187 w 10000"/>
                    <a:gd name="connsiteY251" fmla="*/ 5252 h 10161"/>
                    <a:gd name="connsiteX252" fmla="*/ 2244 w 10000"/>
                    <a:gd name="connsiteY252" fmla="*/ 5227 h 10161"/>
                    <a:gd name="connsiteX253" fmla="*/ 2288 w 10000"/>
                    <a:gd name="connsiteY253" fmla="*/ 5161 h 10161"/>
                    <a:gd name="connsiteX254" fmla="*/ 2357 w 10000"/>
                    <a:gd name="connsiteY254" fmla="*/ 5103 h 10161"/>
                    <a:gd name="connsiteX255" fmla="*/ 2432 w 10000"/>
                    <a:gd name="connsiteY255" fmla="*/ 5037 h 10161"/>
                    <a:gd name="connsiteX256" fmla="*/ 2514 w 10000"/>
                    <a:gd name="connsiteY256" fmla="*/ 4996 h 10161"/>
                    <a:gd name="connsiteX257" fmla="*/ 2615 w 10000"/>
                    <a:gd name="connsiteY257" fmla="*/ 4955 h 10161"/>
                    <a:gd name="connsiteX258" fmla="*/ 2747 w 10000"/>
                    <a:gd name="connsiteY258" fmla="*/ 4922 h 10161"/>
                    <a:gd name="connsiteX259" fmla="*/ 2866 w 10000"/>
                    <a:gd name="connsiteY259" fmla="*/ 4905 h 10161"/>
                    <a:gd name="connsiteX260" fmla="*/ 2979 w 10000"/>
                    <a:gd name="connsiteY260" fmla="*/ 4889 h 10161"/>
                    <a:gd name="connsiteX261" fmla="*/ 3080 w 10000"/>
                    <a:gd name="connsiteY261" fmla="*/ 4864 h 10161"/>
                    <a:gd name="connsiteX262" fmla="*/ 3149 w 10000"/>
                    <a:gd name="connsiteY262" fmla="*/ 4864 h 10161"/>
                    <a:gd name="connsiteX263" fmla="*/ 3187 w 10000"/>
                    <a:gd name="connsiteY263" fmla="*/ 4831 h 10161"/>
                    <a:gd name="connsiteX264" fmla="*/ 3218 w 10000"/>
                    <a:gd name="connsiteY264" fmla="*/ 4773 h 10161"/>
                    <a:gd name="connsiteX265" fmla="*/ 3224 w 10000"/>
                    <a:gd name="connsiteY265" fmla="*/ 4699 h 10161"/>
                    <a:gd name="connsiteX266" fmla="*/ 3231 w 10000"/>
                    <a:gd name="connsiteY266" fmla="*/ 4592 h 10161"/>
                    <a:gd name="connsiteX267" fmla="*/ 3231 w 10000"/>
                    <a:gd name="connsiteY267" fmla="*/ 4344 h 10161"/>
                    <a:gd name="connsiteX268" fmla="*/ 3256 w 10000"/>
                    <a:gd name="connsiteY268" fmla="*/ 4286 h 10161"/>
                    <a:gd name="connsiteX269" fmla="*/ 3300 w 10000"/>
                    <a:gd name="connsiteY269" fmla="*/ 4237 h 10161"/>
                    <a:gd name="connsiteX270" fmla="*/ 3356 w 10000"/>
                    <a:gd name="connsiteY270" fmla="*/ 4187 h 10161"/>
                    <a:gd name="connsiteX271" fmla="*/ 3419 w 10000"/>
                    <a:gd name="connsiteY271" fmla="*/ 4138 h 10161"/>
                    <a:gd name="connsiteX272" fmla="*/ 3476 w 10000"/>
                    <a:gd name="connsiteY272" fmla="*/ 4088 h 10161"/>
                    <a:gd name="connsiteX273" fmla="*/ 3514 w 10000"/>
                    <a:gd name="connsiteY273" fmla="*/ 4039 h 10161"/>
                    <a:gd name="connsiteX274" fmla="*/ 3545 w 10000"/>
                    <a:gd name="connsiteY274" fmla="*/ 3948 h 10161"/>
                    <a:gd name="connsiteX275" fmla="*/ 3551 w 10000"/>
                    <a:gd name="connsiteY275" fmla="*/ 3824 h 10161"/>
                    <a:gd name="connsiteX276" fmla="*/ 3539 w 10000"/>
                    <a:gd name="connsiteY276" fmla="*/ 3668 h 10161"/>
                    <a:gd name="connsiteX277" fmla="*/ 3501 w 10000"/>
                    <a:gd name="connsiteY277" fmla="*/ 3511 h 10161"/>
                    <a:gd name="connsiteX278" fmla="*/ 3476 w 10000"/>
                    <a:gd name="connsiteY278" fmla="*/ 3395 h 10161"/>
                    <a:gd name="connsiteX279" fmla="*/ 3482 w 10000"/>
                    <a:gd name="connsiteY279" fmla="*/ 3305 h 10161"/>
                    <a:gd name="connsiteX280" fmla="*/ 3501 w 10000"/>
                    <a:gd name="connsiteY280" fmla="*/ 3214 h 10161"/>
                    <a:gd name="connsiteX281" fmla="*/ 3539 w 10000"/>
                    <a:gd name="connsiteY281" fmla="*/ 3140 h 10161"/>
                    <a:gd name="connsiteX282" fmla="*/ 3614 w 10000"/>
                    <a:gd name="connsiteY282" fmla="*/ 2942 h 10161"/>
                    <a:gd name="connsiteX283" fmla="*/ 3627 w 10000"/>
                    <a:gd name="connsiteY283" fmla="*/ 2867 h 10161"/>
                    <a:gd name="connsiteX284" fmla="*/ 3614 w 10000"/>
                    <a:gd name="connsiteY284" fmla="*/ 2818 h 10161"/>
                    <a:gd name="connsiteX285" fmla="*/ 3589 w 10000"/>
                    <a:gd name="connsiteY285" fmla="*/ 2785 h 10161"/>
                    <a:gd name="connsiteX286" fmla="*/ 3551 w 10000"/>
                    <a:gd name="connsiteY286" fmla="*/ 2768 h 10161"/>
                    <a:gd name="connsiteX287" fmla="*/ 3463 w 10000"/>
                    <a:gd name="connsiteY287" fmla="*/ 2752 h 10161"/>
                    <a:gd name="connsiteX288" fmla="*/ 3419 w 10000"/>
                    <a:gd name="connsiteY288" fmla="*/ 2727 h 10161"/>
                    <a:gd name="connsiteX289" fmla="*/ 3394 w 10000"/>
                    <a:gd name="connsiteY289" fmla="*/ 2694 h 10161"/>
                    <a:gd name="connsiteX290" fmla="*/ 3375 w 10000"/>
                    <a:gd name="connsiteY290" fmla="*/ 2644 h 10161"/>
                    <a:gd name="connsiteX291" fmla="*/ 3394 w 10000"/>
                    <a:gd name="connsiteY291" fmla="*/ 2628 h 10161"/>
                    <a:gd name="connsiteX292" fmla="*/ 3432 w 10000"/>
                    <a:gd name="connsiteY292" fmla="*/ 2595 h 10161"/>
                    <a:gd name="connsiteX293" fmla="*/ 3476 w 10000"/>
                    <a:gd name="connsiteY293" fmla="*/ 2587 h 10161"/>
                    <a:gd name="connsiteX294" fmla="*/ 3545 w 10000"/>
                    <a:gd name="connsiteY294" fmla="*/ 2578 h 10161"/>
                    <a:gd name="connsiteX295" fmla="*/ 3608 w 10000"/>
                    <a:gd name="connsiteY295" fmla="*/ 2578 h 10161"/>
                    <a:gd name="connsiteX296" fmla="*/ 3683 w 10000"/>
                    <a:gd name="connsiteY296" fmla="*/ 2587 h 10161"/>
                    <a:gd name="connsiteX297" fmla="*/ 3765 w 10000"/>
                    <a:gd name="connsiteY297" fmla="*/ 2587 h 10161"/>
                    <a:gd name="connsiteX298" fmla="*/ 3853 w 10000"/>
                    <a:gd name="connsiteY298" fmla="*/ 2578 h 10161"/>
                    <a:gd name="connsiteX299" fmla="*/ 3935 w 10000"/>
                    <a:gd name="connsiteY299" fmla="*/ 2562 h 10161"/>
                    <a:gd name="connsiteX300" fmla="*/ 4016 w 10000"/>
                    <a:gd name="connsiteY300" fmla="*/ 2545 h 10161"/>
                    <a:gd name="connsiteX301" fmla="*/ 4085 w 10000"/>
                    <a:gd name="connsiteY301" fmla="*/ 2537 h 10161"/>
                    <a:gd name="connsiteX302" fmla="*/ 4142 w 10000"/>
                    <a:gd name="connsiteY302" fmla="*/ 2545 h 10161"/>
                    <a:gd name="connsiteX303" fmla="*/ 4186 w 10000"/>
                    <a:gd name="connsiteY303" fmla="*/ 2578 h 10161"/>
                    <a:gd name="connsiteX304" fmla="*/ 4230 w 10000"/>
                    <a:gd name="connsiteY304" fmla="*/ 2628 h 10161"/>
                    <a:gd name="connsiteX305" fmla="*/ 4261 w 10000"/>
                    <a:gd name="connsiteY305" fmla="*/ 2669 h 10161"/>
                    <a:gd name="connsiteX306" fmla="*/ 4299 w 10000"/>
                    <a:gd name="connsiteY306" fmla="*/ 2694 h 10161"/>
                    <a:gd name="connsiteX307" fmla="*/ 4513 w 10000"/>
                    <a:gd name="connsiteY307" fmla="*/ 2694 h 10161"/>
                    <a:gd name="connsiteX308" fmla="*/ 4557 w 10000"/>
                    <a:gd name="connsiteY308" fmla="*/ 2686 h 10161"/>
                    <a:gd name="connsiteX309" fmla="*/ 4595 w 10000"/>
                    <a:gd name="connsiteY309" fmla="*/ 2661 h 10161"/>
                    <a:gd name="connsiteX310" fmla="*/ 4601 w 10000"/>
                    <a:gd name="connsiteY310" fmla="*/ 2636 h 10161"/>
                    <a:gd name="connsiteX311" fmla="*/ 4576 w 10000"/>
                    <a:gd name="connsiteY311" fmla="*/ 2595 h 10161"/>
                    <a:gd name="connsiteX312" fmla="*/ 4538 w 10000"/>
                    <a:gd name="connsiteY312" fmla="*/ 2570 h 10161"/>
                    <a:gd name="connsiteX313" fmla="*/ 4494 w 10000"/>
                    <a:gd name="connsiteY313" fmla="*/ 2537 h 10161"/>
                    <a:gd name="connsiteX314" fmla="*/ 4463 w 10000"/>
                    <a:gd name="connsiteY314" fmla="*/ 2504 h 10161"/>
                    <a:gd name="connsiteX315" fmla="*/ 4431 w 10000"/>
                    <a:gd name="connsiteY315" fmla="*/ 2455 h 10161"/>
                    <a:gd name="connsiteX316" fmla="*/ 4431 w 10000"/>
                    <a:gd name="connsiteY316" fmla="*/ 2389 h 10161"/>
                    <a:gd name="connsiteX317" fmla="*/ 4463 w 10000"/>
                    <a:gd name="connsiteY317" fmla="*/ 2306 h 10161"/>
                    <a:gd name="connsiteX318" fmla="*/ 4513 w 10000"/>
                    <a:gd name="connsiteY318" fmla="*/ 2207 h 10161"/>
                    <a:gd name="connsiteX319" fmla="*/ 4569 w 10000"/>
                    <a:gd name="connsiteY319" fmla="*/ 2092 h 10161"/>
                    <a:gd name="connsiteX320" fmla="*/ 4626 w 10000"/>
                    <a:gd name="connsiteY320" fmla="*/ 1951 h 10161"/>
                    <a:gd name="connsiteX321" fmla="*/ 4683 w 10000"/>
                    <a:gd name="connsiteY321" fmla="*/ 1803 h 10161"/>
                    <a:gd name="connsiteX322" fmla="*/ 4739 w 10000"/>
                    <a:gd name="connsiteY322" fmla="*/ 1663 h 10161"/>
                    <a:gd name="connsiteX323" fmla="*/ 4802 w 10000"/>
                    <a:gd name="connsiteY323" fmla="*/ 1531 h 10161"/>
                    <a:gd name="connsiteX324" fmla="*/ 4846 w 10000"/>
                    <a:gd name="connsiteY324" fmla="*/ 1423 h 10161"/>
                    <a:gd name="connsiteX325" fmla="*/ 4884 w 10000"/>
                    <a:gd name="connsiteY325" fmla="*/ 1341 h 10161"/>
                    <a:gd name="connsiteX326" fmla="*/ 4915 w 10000"/>
                    <a:gd name="connsiteY326" fmla="*/ 1300 h 10161"/>
                    <a:gd name="connsiteX327" fmla="*/ 4953 w 10000"/>
                    <a:gd name="connsiteY327" fmla="*/ 1300 h 10161"/>
                    <a:gd name="connsiteX328" fmla="*/ 4997 w 10000"/>
                    <a:gd name="connsiteY328" fmla="*/ 1333 h 10161"/>
                    <a:gd name="connsiteX329" fmla="*/ 5041 w 10000"/>
                    <a:gd name="connsiteY329" fmla="*/ 1366 h 10161"/>
                    <a:gd name="connsiteX330" fmla="*/ 5097 w 10000"/>
                    <a:gd name="connsiteY330" fmla="*/ 1432 h 10161"/>
                    <a:gd name="connsiteX331" fmla="*/ 5141 w 10000"/>
                    <a:gd name="connsiteY331" fmla="*/ 1489 h 10161"/>
                    <a:gd name="connsiteX332" fmla="*/ 5179 w 10000"/>
                    <a:gd name="connsiteY332" fmla="*/ 1547 h 10161"/>
                    <a:gd name="connsiteX333" fmla="*/ 5223 w 10000"/>
                    <a:gd name="connsiteY333" fmla="*/ 1588 h 10161"/>
                    <a:gd name="connsiteX334" fmla="*/ 5349 w 10000"/>
                    <a:gd name="connsiteY334" fmla="*/ 1613 h 10161"/>
                    <a:gd name="connsiteX335" fmla="*/ 5405 w 10000"/>
                    <a:gd name="connsiteY335" fmla="*/ 1613 h 10161"/>
                    <a:gd name="connsiteX336" fmla="*/ 5468 w 10000"/>
                    <a:gd name="connsiteY336" fmla="*/ 1621 h 10161"/>
                    <a:gd name="connsiteX337" fmla="*/ 5500 w 10000"/>
                    <a:gd name="connsiteY337" fmla="*/ 1663 h 10161"/>
                    <a:gd name="connsiteX338" fmla="*/ 5537 w 10000"/>
                    <a:gd name="connsiteY338" fmla="*/ 1687 h 10161"/>
                    <a:gd name="connsiteX339" fmla="*/ 5581 w 10000"/>
                    <a:gd name="connsiteY339" fmla="*/ 1696 h 10161"/>
                    <a:gd name="connsiteX340" fmla="*/ 5638 w 10000"/>
                    <a:gd name="connsiteY340" fmla="*/ 1679 h 10161"/>
                    <a:gd name="connsiteX341" fmla="*/ 5757 w 10000"/>
                    <a:gd name="connsiteY341" fmla="*/ 1638 h 10161"/>
                    <a:gd name="connsiteX342" fmla="*/ 5820 w 10000"/>
                    <a:gd name="connsiteY342" fmla="*/ 1597 h 10161"/>
                    <a:gd name="connsiteX343" fmla="*/ 5864 w 10000"/>
                    <a:gd name="connsiteY343" fmla="*/ 1555 h 10161"/>
                    <a:gd name="connsiteX344" fmla="*/ 5896 w 10000"/>
                    <a:gd name="connsiteY344" fmla="*/ 1489 h 10161"/>
                    <a:gd name="connsiteX345" fmla="*/ 5908 w 10000"/>
                    <a:gd name="connsiteY345" fmla="*/ 1399 h 10161"/>
                    <a:gd name="connsiteX346" fmla="*/ 5915 w 10000"/>
                    <a:gd name="connsiteY346" fmla="*/ 1308 h 10161"/>
                    <a:gd name="connsiteX347" fmla="*/ 5933 w 10000"/>
                    <a:gd name="connsiteY347" fmla="*/ 1201 h 10161"/>
                    <a:gd name="connsiteX348" fmla="*/ 5940 w 10000"/>
                    <a:gd name="connsiteY348" fmla="*/ 1052 h 10161"/>
                    <a:gd name="connsiteX349" fmla="*/ 5971 w 10000"/>
                    <a:gd name="connsiteY349" fmla="*/ 904 h 10161"/>
                    <a:gd name="connsiteX350" fmla="*/ 6009 w 10000"/>
                    <a:gd name="connsiteY350" fmla="*/ 772 h 10161"/>
                    <a:gd name="connsiteX351" fmla="*/ 6053 w 10000"/>
                    <a:gd name="connsiteY351" fmla="*/ 673 h 10161"/>
                    <a:gd name="connsiteX352" fmla="*/ 6091 w 10000"/>
                    <a:gd name="connsiteY352" fmla="*/ 615 h 10161"/>
                    <a:gd name="connsiteX353" fmla="*/ 6153 w 10000"/>
                    <a:gd name="connsiteY353" fmla="*/ 582 h 10161"/>
                    <a:gd name="connsiteX354" fmla="*/ 6216 w 10000"/>
                    <a:gd name="connsiteY354" fmla="*/ 574 h 10161"/>
                    <a:gd name="connsiteX355" fmla="*/ 6285 w 10000"/>
                    <a:gd name="connsiteY355" fmla="*/ 557 h 10161"/>
                    <a:gd name="connsiteX356" fmla="*/ 6342 w 10000"/>
                    <a:gd name="connsiteY356" fmla="*/ 541 h 10161"/>
                    <a:gd name="connsiteX357" fmla="*/ 6405 w 10000"/>
                    <a:gd name="connsiteY357" fmla="*/ 532 h 10161"/>
                    <a:gd name="connsiteX358" fmla="*/ 6442 w 10000"/>
                    <a:gd name="connsiteY358" fmla="*/ 491 h 10161"/>
                    <a:gd name="connsiteX359" fmla="*/ 6468 w 10000"/>
                    <a:gd name="connsiteY359" fmla="*/ 433 h 10161"/>
                    <a:gd name="connsiteX360" fmla="*/ 6480 w 10000"/>
                    <a:gd name="connsiteY360" fmla="*/ 359 h 10161"/>
                    <a:gd name="connsiteX361" fmla="*/ 6486 w 10000"/>
                    <a:gd name="connsiteY361" fmla="*/ 293 h 10161"/>
                    <a:gd name="connsiteX362" fmla="*/ 6505 w 10000"/>
                    <a:gd name="connsiteY362" fmla="*/ 219 h 10161"/>
                    <a:gd name="connsiteX363" fmla="*/ 6543 w 10000"/>
                    <a:gd name="connsiteY363" fmla="*/ 178 h 10161"/>
                    <a:gd name="connsiteX364" fmla="*/ 6587 w 10000"/>
                    <a:gd name="connsiteY364" fmla="*/ 161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10000" h="10161">
                      <a:moveTo>
                        <a:pt x="6587" y="161"/>
                      </a:moveTo>
                      <a:cubicBezTo>
                        <a:pt x="6583" y="107"/>
                        <a:pt x="6579" y="54"/>
                        <a:pt x="6575" y="0"/>
                      </a:cubicBezTo>
                      <a:cubicBezTo>
                        <a:pt x="6604" y="3"/>
                        <a:pt x="6728" y="55"/>
                        <a:pt x="6757" y="58"/>
                      </a:cubicBezTo>
                      <a:lnTo>
                        <a:pt x="6838" y="169"/>
                      </a:lnTo>
                      <a:cubicBezTo>
                        <a:pt x="6859" y="177"/>
                        <a:pt x="6880" y="186"/>
                        <a:pt x="6901" y="194"/>
                      </a:cubicBezTo>
                      <a:lnTo>
                        <a:pt x="6926" y="219"/>
                      </a:lnTo>
                      <a:cubicBezTo>
                        <a:pt x="6924" y="227"/>
                        <a:pt x="6922" y="236"/>
                        <a:pt x="6920" y="244"/>
                      </a:cubicBezTo>
                      <a:lnTo>
                        <a:pt x="6908" y="301"/>
                      </a:lnTo>
                      <a:cubicBezTo>
                        <a:pt x="6897" y="315"/>
                        <a:pt x="6887" y="329"/>
                        <a:pt x="6876" y="343"/>
                      </a:cubicBezTo>
                      <a:cubicBezTo>
                        <a:pt x="6872" y="359"/>
                        <a:pt x="6868" y="376"/>
                        <a:pt x="6864" y="392"/>
                      </a:cubicBezTo>
                      <a:cubicBezTo>
                        <a:pt x="6866" y="409"/>
                        <a:pt x="6868" y="425"/>
                        <a:pt x="6870" y="442"/>
                      </a:cubicBezTo>
                      <a:cubicBezTo>
                        <a:pt x="6876" y="456"/>
                        <a:pt x="6883" y="469"/>
                        <a:pt x="6889" y="483"/>
                      </a:cubicBezTo>
                      <a:cubicBezTo>
                        <a:pt x="6899" y="502"/>
                        <a:pt x="6910" y="522"/>
                        <a:pt x="6920" y="541"/>
                      </a:cubicBezTo>
                      <a:cubicBezTo>
                        <a:pt x="6926" y="566"/>
                        <a:pt x="6933" y="590"/>
                        <a:pt x="6939" y="615"/>
                      </a:cubicBezTo>
                      <a:lnTo>
                        <a:pt x="6945" y="681"/>
                      </a:lnTo>
                      <a:cubicBezTo>
                        <a:pt x="6951" y="695"/>
                        <a:pt x="6958" y="708"/>
                        <a:pt x="6964" y="722"/>
                      </a:cubicBezTo>
                      <a:lnTo>
                        <a:pt x="6996" y="763"/>
                      </a:lnTo>
                      <a:cubicBezTo>
                        <a:pt x="7013" y="771"/>
                        <a:pt x="7029" y="780"/>
                        <a:pt x="7046" y="788"/>
                      </a:cubicBezTo>
                      <a:lnTo>
                        <a:pt x="7090" y="838"/>
                      </a:lnTo>
                      <a:cubicBezTo>
                        <a:pt x="7107" y="865"/>
                        <a:pt x="7123" y="893"/>
                        <a:pt x="7140" y="920"/>
                      </a:cubicBezTo>
                      <a:cubicBezTo>
                        <a:pt x="7157" y="956"/>
                        <a:pt x="7173" y="991"/>
                        <a:pt x="7190" y="1027"/>
                      </a:cubicBezTo>
                      <a:cubicBezTo>
                        <a:pt x="7199" y="1060"/>
                        <a:pt x="7207" y="1093"/>
                        <a:pt x="7216" y="1126"/>
                      </a:cubicBezTo>
                      <a:cubicBezTo>
                        <a:pt x="7228" y="1151"/>
                        <a:pt x="7241" y="1176"/>
                        <a:pt x="7253" y="1201"/>
                      </a:cubicBezTo>
                      <a:cubicBezTo>
                        <a:pt x="7261" y="1215"/>
                        <a:pt x="7270" y="1228"/>
                        <a:pt x="7278" y="1242"/>
                      </a:cubicBezTo>
                      <a:cubicBezTo>
                        <a:pt x="7293" y="1245"/>
                        <a:pt x="7307" y="1247"/>
                        <a:pt x="7322" y="1250"/>
                      </a:cubicBezTo>
                      <a:lnTo>
                        <a:pt x="7385" y="1250"/>
                      </a:lnTo>
                      <a:cubicBezTo>
                        <a:pt x="7404" y="1247"/>
                        <a:pt x="7423" y="1245"/>
                        <a:pt x="7442" y="1242"/>
                      </a:cubicBezTo>
                      <a:cubicBezTo>
                        <a:pt x="7457" y="1245"/>
                        <a:pt x="7471" y="1247"/>
                        <a:pt x="7486" y="1250"/>
                      </a:cubicBezTo>
                      <a:cubicBezTo>
                        <a:pt x="7505" y="1269"/>
                        <a:pt x="7523" y="1289"/>
                        <a:pt x="7542" y="1308"/>
                      </a:cubicBezTo>
                      <a:cubicBezTo>
                        <a:pt x="7551" y="1316"/>
                        <a:pt x="7559" y="1325"/>
                        <a:pt x="7568" y="1333"/>
                      </a:cubicBezTo>
                      <a:lnTo>
                        <a:pt x="7612" y="1333"/>
                      </a:lnTo>
                      <a:lnTo>
                        <a:pt x="7674" y="1366"/>
                      </a:lnTo>
                      <a:cubicBezTo>
                        <a:pt x="7687" y="1385"/>
                        <a:pt x="7699" y="1404"/>
                        <a:pt x="7712" y="1423"/>
                      </a:cubicBezTo>
                      <a:cubicBezTo>
                        <a:pt x="7725" y="1445"/>
                        <a:pt x="7737" y="1467"/>
                        <a:pt x="7750" y="1489"/>
                      </a:cubicBezTo>
                      <a:cubicBezTo>
                        <a:pt x="7763" y="1517"/>
                        <a:pt x="7775" y="1544"/>
                        <a:pt x="7788" y="1572"/>
                      </a:cubicBezTo>
                      <a:cubicBezTo>
                        <a:pt x="7796" y="1605"/>
                        <a:pt x="7805" y="1638"/>
                        <a:pt x="7813" y="1671"/>
                      </a:cubicBezTo>
                      <a:cubicBezTo>
                        <a:pt x="7819" y="1720"/>
                        <a:pt x="7826" y="1770"/>
                        <a:pt x="7832" y="1819"/>
                      </a:cubicBezTo>
                      <a:cubicBezTo>
                        <a:pt x="7851" y="1863"/>
                        <a:pt x="7869" y="1907"/>
                        <a:pt x="7888" y="1951"/>
                      </a:cubicBezTo>
                      <a:cubicBezTo>
                        <a:pt x="7905" y="1987"/>
                        <a:pt x="7921" y="2023"/>
                        <a:pt x="7938" y="2059"/>
                      </a:cubicBezTo>
                      <a:cubicBezTo>
                        <a:pt x="7947" y="2078"/>
                        <a:pt x="7955" y="2097"/>
                        <a:pt x="7964" y="2116"/>
                      </a:cubicBezTo>
                      <a:cubicBezTo>
                        <a:pt x="7974" y="2138"/>
                        <a:pt x="7985" y="2160"/>
                        <a:pt x="7995" y="2182"/>
                      </a:cubicBezTo>
                      <a:cubicBezTo>
                        <a:pt x="7999" y="2201"/>
                        <a:pt x="8004" y="2221"/>
                        <a:pt x="8008" y="2240"/>
                      </a:cubicBezTo>
                      <a:lnTo>
                        <a:pt x="8008" y="2314"/>
                      </a:lnTo>
                      <a:cubicBezTo>
                        <a:pt x="8004" y="2339"/>
                        <a:pt x="7999" y="2364"/>
                        <a:pt x="7995" y="2389"/>
                      </a:cubicBezTo>
                      <a:cubicBezTo>
                        <a:pt x="7985" y="2419"/>
                        <a:pt x="7974" y="2449"/>
                        <a:pt x="7964" y="2479"/>
                      </a:cubicBezTo>
                      <a:cubicBezTo>
                        <a:pt x="7962" y="2507"/>
                        <a:pt x="7959" y="2534"/>
                        <a:pt x="7957" y="2562"/>
                      </a:cubicBezTo>
                      <a:lnTo>
                        <a:pt x="7957" y="2661"/>
                      </a:lnTo>
                      <a:lnTo>
                        <a:pt x="7951" y="2760"/>
                      </a:lnTo>
                      <a:cubicBezTo>
                        <a:pt x="7945" y="2785"/>
                        <a:pt x="7938" y="2809"/>
                        <a:pt x="7932" y="2834"/>
                      </a:cubicBezTo>
                      <a:cubicBezTo>
                        <a:pt x="7919" y="2856"/>
                        <a:pt x="7907" y="2878"/>
                        <a:pt x="7894" y="2900"/>
                      </a:cubicBezTo>
                      <a:cubicBezTo>
                        <a:pt x="7865" y="2933"/>
                        <a:pt x="7835" y="2966"/>
                        <a:pt x="7806" y="2999"/>
                      </a:cubicBezTo>
                      <a:cubicBezTo>
                        <a:pt x="7789" y="3013"/>
                        <a:pt x="7773" y="3027"/>
                        <a:pt x="7756" y="3041"/>
                      </a:cubicBezTo>
                      <a:cubicBezTo>
                        <a:pt x="7748" y="3060"/>
                        <a:pt x="7739" y="3079"/>
                        <a:pt x="7731" y="3098"/>
                      </a:cubicBezTo>
                      <a:cubicBezTo>
                        <a:pt x="7727" y="3117"/>
                        <a:pt x="7722" y="3137"/>
                        <a:pt x="7718" y="3156"/>
                      </a:cubicBezTo>
                      <a:cubicBezTo>
                        <a:pt x="7727" y="3175"/>
                        <a:pt x="7735" y="3195"/>
                        <a:pt x="7744" y="3214"/>
                      </a:cubicBezTo>
                      <a:cubicBezTo>
                        <a:pt x="7754" y="3236"/>
                        <a:pt x="7765" y="3258"/>
                        <a:pt x="7775" y="3280"/>
                      </a:cubicBezTo>
                      <a:cubicBezTo>
                        <a:pt x="7788" y="3296"/>
                        <a:pt x="7800" y="3313"/>
                        <a:pt x="7813" y="3329"/>
                      </a:cubicBezTo>
                      <a:cubicBezTo>
                        <a:pt x="7825" y="3343"/>
                        <a:pt x="7838" y="3357"/>
                        <a:pt x="7850" y="3371"/>
                      </a:cubicBezTo>
                      <a:cubicBezTo>
                        <a:pt x="7861" y="3382"/>
                        <a:pt x="7871" y="3393"/>
                        <a:pt x="7882" y="3404"/>
                      </a:cubicBezTo>
                      <a:cubicBezTo>
                        <a:pt x="7892" y="3412"/>
                        <a:pt x="7903" y="3420"/>
                        <a:pt x="7913" y="3428"/>
                      </a:cubicBezTo>
                      <a:lnTo>
                        <a:pt x="7957" y="3437"/>
                      </a:lnTo>
                      <a:lnTo>
                        <a:pt x="8008" y="3470"/>
                      </a:lnTo>
                      <a:lnTo>
                        <a:pt x="8083" y="3494"/>
                      </a:lnTo>
                      <a:lnTo>
                        <a:pt x="8253" y="3593"/>
                      </a:lnTo>
                      <a:lnTo>
                        <a:pt x="8334" y="3626"/>
                      </a:lnTo>
                      <a:lnTo>
                        <a:pt x="8441" y="3659"/>
                      </a:lnTo>
                      <a:lnTo>
                        <a:pt x="8548" y="3668"/>
                      </a:lnTo>
                      <a:lnTo>
                        <a:pt x="8661" y="3676"/>
                      </a:lnTo>
                      <a:lnTo>
                        <a:pt x="8768" y="3684"/>
                      </a:lnTo>
                      <a:lnTo>
                        <a:pt x="8856" y="3717"/>
                      </a:lnTo>
                      <a:cubicBezTo>
                        <a:pt x="8875" y="3731"/>
                        <a:pt x="8894" y="3744"/>
                        <a:pt x="8913" y="3758"/>
                      </a:cubicBezTo>
                      <a:lnTo>
                        <a:pt x="8982" y="3833"/>
                      </a:lnTo>
                      <a:cubicBezTo>
                        <a:pt x="9007" y="3860"/>
                        <a:pt x="9032" y="3888"/>
                        <a:pt x="9057" y="3915"/>
                      </a:cubicBezTo>
                      <a:cubicBezTo>
                        <a:pt x="9086" y="3943"/>
                        <a:pt x="9116" y="3970"/>
                        <a:pt x="9145" y="3998"/>
                      </a:cubicBezTo>
                      <a:cubicBezTo>
                        <a:pt x="9172" y="4034"/>
                        <a:pt x="9200" y="4069"/>
                        <a:pt x="9227" y="4105"/>
                      </a:cubicBezTo>
                      <a:cubicBezTo>
                        <a:pt x="9252" y="4130"/>
                        <a:pt x="9277" y="4154"/>
                        <a:pt x="9302" y="4179"/>
                      </a:cubicBezTo>
                      <a:lnTo>
                        <a:pt x="9378" y="4212"/>
                      </a:lnTo>
                      <a:lnTo>
                        <a:pt x="9459" y="4245"/>
                      </a:lnTo>
                      <a:cubicBezTo>
                        <a:pt x="9482" y="4251"/>
                        <a:pt x="9506" y="4256"/>
                        <a:pt x="9529" y="4262"/>
                      </a:cubicBezTo>
                      <a:lnTo>
                        <a:pt x="9598" y="4262"/>
                      </a:lnTo>
                      <a:lnTo>
                        <a:pt x="9598" y="4295"/>
                      </a:lnTo>
                      <a:cubicBezTo>
                        <a:pt x="9600" y="4320"/>
                        <a:pt x="9602" y="4344"/>
                        <a:pt x="9604" y="4369"/>
                      </a:cubicBezTo>
                      <a:cubicBezTo>
                        <a:pt x="9612" y="4405"/>
                        <a:pt x="9621" y="4440"/>
                        <a:pt x="9629" y="4476"/>
                      </a:cubicBezTo>
                      <a:cubicBezTo>
                        <a:pt x="9640" y="4504"/>
                        <a:pt x="9650" y="4531"/>
                        <a:pt x="9661" y="4559"/>
                      </a:cubicBezTo>
                      <a:cubicBezTo>
                        <a:pt x="9671" y="4595"/>
                        <a:pt x="9682" y="4630"/>
                        <a:pt x="9692" y="4666"/>
                      </a:cubicBezTo>
                      <a:cubicBezTo>
                        <a:pt x="9698" y="4704"/>
                        <a:pt x="9705" y="4743"/>
                        <a:pt x="9711" y="4781"/>
                      </a:cubicBezTo>
                      <a:cubicBezTo>
                        <a:pt x="9724" y="4822"/>
                        <a:pt x="9736" y="4864"/>
                        <a:pt x="9749" y="4905"/>
                      </a:cubicBezTo>
                      <a:cubicBezTo>
                        <a:pt x="9757" y="4938"/>
                        <a:pt x="9766" y="4971"/>
                        <a:pt x="9774" y="5004"/>
                      </a:cubicBezTo>
                      <a:cubicBezTo>
                        <a:pt x="9782" y="5023"/>
                        <a:pt x="9791" y="5043"/>
                        <a:pt x="9799" y="5062"/>
                      </a:cubicBezTo>
                      <a:cubicBezTo>
                        <a:pt x="9805" y="5089"/>
                        <a:pt x="9812" y="5117"/>
                        <a:pt x="9818" y="5144"/>
                      </a:cubicBezTo>
                      <a:cubicBezTo>
                        <a:pt x="9835" y="5166"/>
                        <a:pt x="9851" y="5189"/>
                        <a:pt x="9868" y="5211"/>
                      </a:cubicBezTo>
                      <a:cubicBezTo>
                        <a:pt x="9881" y="5238"/>
                        <a:pt x="9893" y="5266"/>
                        <a:pt x="9906" y="5293"/>
                      </a:cubicBezTo>
                      <a:cubicBezTo>
                        <a:pt x="9918" y="5318"/>
                        <a:pt x="9931" y="5342"/>
                        <a:pt x="9943" y="5367"/>
                      </a:cubicBezTo>
                      <a:cubicBezTo>
                        <a:pt x="9954" y="5384"/>
                        <a:pt x="9964" y="5400"/>
                        <a:pt x="9975" y="5417"/>
                      </a:cubicBezTo>
                      <a:cubicBezTo>
                        <a:pt x="9981" y="5431"/>
                        <a:pt x="9988" y="5444"/>
                        <a:pt x="9994" y="5458"/>
                      </a:cubicBezTo>
                      <a:cubicBezTo>
                        <a:pt x="9996" y="5461"/>
                        <a:pt x="9998" y="5463"/>
                        <a:pt x="10000" y="5466"/>
                      </a:cubicBezTo>
                      <a:cubicBezTo>
                        <a:pt x="9962" y="5543"/>
                        <a:pt x="9925" y="5620"/>
                        <a:pt x="9887" y="5697"/>
                      </a:cubicBezTo>
                      <a:cubicBezTo>
                        <a:pt x="9897" y="5755"/>
                        <a:pt x="9908" y="5813"/>
                        <a:pt x="9918" y="5871"/>
                      </a:cubicBezTo>
                      <a:cubicBezTo>
                        <a:pt x="9889" y="5915"/>
                        <a:pt x="9859" y="5959"/>
                        <a:pt x="9830" y="6003"/>
                      </a:cubicBezTo>
                      <a:lnTo>
                        <a:pt x="9554" y="6126"/>
                      </a:lnTo>
                      <a:lnTo>
                        <a:pt x="9202" y="6267"/>
                      </a:lnTo>
                      <a:lnTo>
                        <a:pt x="8938" y="6605"/>
                      </a:lnTo>
                      <a:lnTo>
                        <a:pt x="8674" y="6811"/>
                      </a:lnTo>
                      <a:cubicBezTo>
                        <a:pt x="8710" y="7199"/>
                        <a:pt x="8745" y="7587"/>
                        <a:pt x="8781" y="7975"/>
                      </a:cubicBezTo>
                      <a:lnTo>
                        <a:pt x="8510" y="7909"/>
                      </a:lnTo>
                      <a:lnTo>
                        <a:pt x="8303" y="8057"/>
                      </a:lnTo>
                      <a:lnTo>
                        <a:pt x="7813" y="8222"/>
                      </a:lnTo>
                      <a:lnTo>
                        <a:pt x="7354" y="8288"/>
                      </a:lnTo>
                      <a:lnTo>
                        <a:pt x="7121" y="8470"/>
                      </a:lnTo>
                      <a:cubicBezTo>
                        <a:pt x="7115" y="8585"/>
                        <a:pt x="7108" y="8701"/>
                        <a:pt x="7102" y="8816"/>
                      </a:cubicBezTo>
                      <a:lnTo>
                        <a:pt x="7498" y="9229"/>
                      </a:lnTo>
                      <a:cubicBezTo>
                        <a:pt x="7469" y="9325"/>
                        <a:pt x="7439" y="9421"/>
                        <a:pt x="7410" y="9517"/>
                      </a:cubicBezTo>
                      <a:lnTo>
                        <a:pt x="7228" y="9600"/>
                      </a:lnTo>
                      <a:cubicBezTo>
                        <a:pt x="7220" y="9671"/>
                        <a:pt x="7211" y="9743"/>
                        <a:pt x="7203" y="9814"/>
                      </a:cubicBezTo>
                      <a:lnTo>
                        <a:pt x="7335" y="9971"/>
                      </a:lnTo>
                      <a:lnTo>
                        <a:pt x="6983" y="10120"/>
                      </a:lnTo>
                      <a:lnTo>
                        <a:pt x="6776" y="9971"/>
                      </a:lnTo>
                      <a:lnTo>
                        <a:pt x="6474" y="10021"/>
                      </a:lnTo>
                      <a:lnTo>
                        <a:pt x="6091" y="9691"/>
                      </a:lnTo>
                      <a:lnTo>
                        <a:pt x="5770" y="9641"/>
                      </a:lnTo>
                      <a:lnTo>
                        <a:pt x="5537" y="9765"/>
                      </a:lnTo>
                      <a:lnTo>
                        <a:pt x="5148" y="9781"/>
                      </a:lnTo>
                      <a:lnTo>
                        <a:pt x="4783" y="10095"/>
                      </a:lnTo>
                      <a:lnTo>
                        <a:pt x="4657" y="9988"/>
                      </a:lnTo>
                      <a:lnTo>
                        <a:pt x="4199" y="10161"/>
                      </a:lnTo>
                      <a:lnTo>
                        <a:pt x="4016" y="10095"/>
                      </a:lnTo>
                      <a:lnTo>
                        <a:pt x="3853" y="9930"/>
                      </a:lnTo>
                      <a:lnTo>
                        <a:pt x="3463" y="9831"/>
                      </a:lnTo>
                      <a:lnTo>
                        <a:pt x="3300" y="9790"/>
                      </a:lnTo>
                      <a:lnTo>
                        <a:pt x="3174" y="9988"/>
                      </a:lnTo>
                      <a:lnTo>
                        <a:pt x="2979" y="10021"/>
                      </a:lnTo>
                      <a:lnTo>
                        <a:pt x="2860" y="9905"/>
                      </a:lnTo>
                      <a:lnTo>
                        <a:pt x="2489" y="9740"/>
                      </a:lnTo>
                      <a:cubicBezTo>
                        <a:pt x="2485" y="9737"/>
                        <a:pt x="2480" y="9735"/>
                        <a:pt x="2476" y="9732"/>
                      </a:cubicBezTo>
                      <a:cubicBezTo>
                        <a:pt x="2474" y="9724"/>
                        <a:pt x="2472" y="9715"/>
                        <a:pt x="2470" y="9707"/>
                      </a:cubicBezTo>
                      <a:lnTo>
                        <a:pt x="1570" y="9769"/>
                      </a:lnTo>
                      <a:cubicBezTo>
                        <a:pt x="1619" y="9730"/>
                        <a:pt x="1632" y="9532"/>
                        <a:pt x="1681" y="9493"/>
                      </a:cubicBezTo>
                      <a:cubicBezTo>
                        <a:pt x="1698" y="9470"/>
                        <a:pt x="1667" y="9495"/>
                        <a:pt x="1684" y="9472"/>
                      </a:cubicBezTo>
                      <a:cubicBezTo>
                        <a:pt x="1658" y="9438"/>
                        <a:pt x="1566" y="9311"/>
                        <a:pt x="1527" y="9286"/>
                      </a:cubicBezTo>
                      <a:lnTo>
                        <a:pt x="1452" y="9319"/>
                      </a:lnTo>
                      <a:lnTo>
                        <a:pt x="1408" y="9328"/>
                      </a:lnTo>
                      <a:cubicBezTo>
                        <a:pt x="1387" y="9322"/>
                        <a:pt x="1366" y="9317"/>
                        <a:pt x="1345" y="9311"/>
                      </a:cubicBezTo>
                      <a:lnTo>
                        <a:pt x="1263" y="9286"/>
                      </a:lnTo>
                      <a:lnTo>
                        <a:pt x="1094" y="9212"/>
                      </a:lnTo>
                      <a:lnTo>
                        <a:pt x="1006" y="9146"/>
                      </a:lnTo>
                      <a:lnTo>
                        <a:pt x="943" y="9080"/>
                      </a:lnTo>
                      <a:cubicBezTo>
                        <a:pt x="930" y="9055"/>
                        <a:pt x="918" y="9031"/>
                        <a:pt x="905" y="9006"/>
                      </a:cubicBezTo>
                      <a:lnTo>
                        <a:pt x="867" y="8956"/>
                      </a:lnTo>
                      <a:cubicBezTo>
                        <a:pt x="852" y="8948"/>
                        <a:pt x="838" y="8940"/>
                        <a:pt x="823" y="8932"/>
                      </a:cubicBezTo>
                      <a:lnTo>
                        <a:pt x="729" y="8890"/>
                      </a:lnTo>
                      <a:lnTo>
                        <a:pt x="691" y="8849"/>
                      </a:lnTo>
                      <a:cubicBezTo>
                        <a:pt x="679" y="8827"/>
                        <a:pt x="666" y="8805"/>
                        <a:pt x="654" y="8783"/>
                      </a:cubicBezTo>
                      <a:cubicBezTo>
                        <a:pt x="641" y="8753"/>
                        <a:pt x="629" y="8722"/>
                        <a:pt x="616" y="8692"/>
                      </a:cubicBezTo>
                      <a:cubicBezTo>
                        <a:pt x="608" y="8665"/>
                        <a:pt x="599" y="8637"/>
                        <a:pt x="591" y="8610"/>
                      </a:cubicBezTo>
                      <a:cubicBezTo>
                        <a:pt x="589" y="8582"/>
                        <a:pt x="587" y="8555"/>
                        <a:pt x="585" y="8527"/>
                      </a:cubicBezTo>
                      <a:lnTo>
                        <a:pt x="597" y="8461"/>
                      </a:lnTo>
                      <a:cubicBezTo>
                        <a:pt x="603" y="8434"/>
                        <a:pt x="610" y="8406"/>
                        <a:pt x="616" y="8379"/>
                      </a:cubicBezTo>
                      <a:cubicBezTo>
                        <a:pt x="618" y="8349"/>
                        <a:pt x="620" y="8318"/>
                        <a:pt x="622" y="8288"/>
                      </a:cubicBezTo>
                      <a:cubicBezTo>
                        <a:pt x="620" y="8252"/>
                        <a:pt x="618" y="8217"/>
                        <a:pt x="616" y="8181"/>
                      </a:cubicBezTo>
                      <a:cubicBezTo>
                        <a:pt x="608" y="8153"/>
                        <a:pt x="599" y="8126"/>
                        <a:pt x="591" y="8098"/>
                      </a:cubicBezTo>
                      <a:cubicBezTo>
                        <a:pt x="585" y="8082"/>
                        <a:pt x="578" y="8065"/>
                        <a:pt x="572" y="8049"/>
                      </a:cubicBezTo>
                      <a:lnTo>
                        <a:pt x="534" y="8008"/>
                      </a:lnTo>
                      <a:lnTo>
                        <a:pt x="503" y="7983"/>
                      </a:lnTo>
                      <a:lnTo>
                        <a:pt x="471" y="7942"/>
                      </a:lnTo>
                      <a:lnTo>
                        <a:pt x="453" y="7909"/>
                      </a:lnTo>
                      <a:cubicBezTo>
                        <a:pt x="444" y="7895"/>
                        <a:pt x="436" y="7881"/>
                        <a:pt x="427" y="7867"/>
                      </a:cubicBezTo>
                      <a:lnTo>
                        <a:pt x="365" y="7834"/>
                      </a:lnTo>
                      <a:lnTo>
                        <a:pt x="295" y="7810"/>
                      </a:lnTo>
                      <a:cubicBezTo>
                        <a:pt x="270" y="7802"/>
                        <a:pt x="245" y="7793"/>
                        <a:pt x="220" y="7785"/>
                      </a:cubicBezTo>
                      <a:lnTo>
                        <a:pt x="138" y="7760"/>
                      </a:lnTo>
                      <a:cubicBezTo>
                        <a:pt x="115" y="7755"/>
                        <a:pt x="92" y="7749"/>
                        <a:pt x="69" y="7744"/>
                      </a:cubicBezTo>
                      <a:cubicBezTo>
                        <a:pt x="52" y="7736"/>
                        <a:pt x="36" y="7727"/>
                        <a:pt x="19" y="7719"/>
                      </a:cubicBezTo>
                      <a:cubicBezTo>
                        <a:pt x="13" y="7713"/>
                        <a:pt x="6" y="7708"/>
                        <a:pt x="0" y="7702"/>
                      </a:cubicBezTo>
                      <a:cubicBezTo>
                        <a:pt x="15" y="7691"/>
                        <a:pt x="29" y="7680"/>
                        <a:pt x="44" y="7669"/>
                      </a:cubicBezTo>
                      <a:lnTo>
                        <a:pt x="82" y="7628"/>
                      </a:lnTo>
                      <a:cubicBezTo>
                        <a:pt x="101" y="7609"/>
                        <a:pt x="119" y="7589"/>
                        <a:pt x="138" y="7570"/>
                      </a:cubicBezTo>
                      <a:cubicBezTo>
                        <a:pt x="151" y="7554"/>
                        <a:pt x="163" y="7537"/>
                        <a:pt x="176" y="7521"/>
                      </a:cubicBezTo>
                      <a:lnTo>
                        <a:pt x="214" y="7512"/>
                      </a:lnTo>
                      <a:cubicBezTo>
                        <a:pt x="229" y="7531"/>
                        <a:pt x="243" y="7551"/>
                        <a:pt x="258" y="7570"/>
                      </a:cubicBezTo>
                      <a:cubicBezTo>
                        <a:pt x="266" y="7584"/>
                        <a:pt x="275" y="7597"/>
                        <a:pt x="283" y="7611"/>
                      </a:cubicBezTo>
                      <a:lnTo>
                        <a:pt x="295" y="7644"/>
                      </a:lnTo>
                      <a:cubicBezTo>
                        <a:pt x="304" y="7647"/>
                        <a:pt x="312" y="7650"/>
                        <a:pt x="321" y="7653"/>
                      </a:cubicBezTo>
                      <a:lnTo>
                        <a:pt x="358" y="7628"/>
                      </a:lnTo>
                      <a:cubicBezTo>
                        <a:pt x="364" y="7617"/>
                        <a:pt x="371" y="7606"/>
                        <a:pt x="377" y="7595"/>
                      </a:cubicBezTo>
                      <a:lnTo>
                        <a:pt x="377" y="7537"/>
                      </a:lnTo>
                      <a:lnTo>
                        <a:pt x="371" y="7504"/>
                      </a:lnTo>
                      <a:lnTo>
                        <a:pt x="365" y="7438"/>
                      </a:lnTo>
                      <a:lnTo>
                        <a:pt x="365" y="7273"/>
                      </a:lnTo>
                      <a:lnTo>
                        <a:pt x="377" y="7174"/>
                      </a:lnTo>
                      <a:cubicBezTo>
                        <a:pt x="381" y="7147"/>
                        <a:pt x="386" y="7119"/>
                        <a:pt x="390" y="7092"/>
                      </a:cubicBezTo>
                      <a:lnTo>
                        <a:pt x="390" y="7026"/>
                      </a:lnTo>
                      <a:cubicBezTo>
                        <a:pt x="394" y="7007"/>
                        <a:pt x="398" y="6987"/>
                        <a:pt x="402" y="6968"/>
                      </a:cubicBezTo>
                      <a:cubicBezTo>
                        <a:pt x="410" y="6949"/>
                        <a:pt x="419" y="6929"/>
                        <a:pt x="427" y="6910"/>
                      </a:cubicBezTo>
                      <a:cubicBezTo>
                        <a:pt x="436" y="6877"/>
                        <a:pt x="444" y="6844"/>
                        <a:pt x="453" y="6811"/>
                      </a:cubicBezTo>
                      <a:cubicBezTo>
                        <a:pt x="449" y="6795"/>
                        <a:pt x="444" y="6778"/>
                        <a:pt x="440" y="6762"/>
                      </a:cubicBezTo>
                      <a:cubicBezTo>
                        <a:pt x="423" y="6729"/>
                        <a:pt x="407" y="6696"/>
                        <a:pt x="390" y="6663"/>
                      </a:cubicBezTo>
                      <a:cubicBezTo>
                        <a:pt x="367" y="6635"/>
                        <a:pt x="344" y="6608"/>
                        <a:pt x="321" y="6580"/>
                      </a:cubicBezTo>
                      <a:cubicBezTo>
                        <a:pt x="296" y="6566"/>
                        <a:pt x="270" y="6553"/>
                        <a:pt x="245" y="6539"/>
                      </a:cubicBezTo>
                      <a:cubicBezTo>
                        <a:pt x="224" y="6536"/>
                        <a:pt x="203" y="6534"/>
                        <a:pt x="182" y="6531"/>
                      </a:cubicBezTo>
                      <a:cubicBezTo>
                        <a:pt x="170" y="6534"/>
                        <a:pt x="157" y="6536"/>
                        <a:pt x="145" y="6539"/>
                      </a:cubicBezTo>
                      <a:lnTo>
                        <a:pt x="69" y="6539"/>
                      </a:lnTo>
                      <a:cubicBezTo>
                        <a:pt x="61" y="6528"/>
                        <a:pt x="52" y="6517"/>
                        <a:pt x="44" y="6506"/>
                      </a:cubicBezTo>
                      <a:lnTo>
                        <a:pt x="38" y="6440"/>
                      </a:lnTo>
                      <a:lnTo>
                        <a:pt x="38" y="6291"/>
                      </a:lnTo>
                      <a:lnTo>
                        <a:pt x="44" y="6234"/>
                      </a:lnTo>
                      <a:lnTo>
                        <a:pt x="44" y="6225"/>
                      </a:lnTo>
                      <a:cubicBezTo>
                        <a:pt x="34" y="6151"/>
                        <a:pt x="23" y="6077"/>
                        <a:pt x="13" y="6003"/>
                      </a:cubicBezTo>
                      <a:cubicBezTo>
                        <a:pt x="42" y="5942"/>
                        <a:pt x="72" y="5882"/>
                        <a:pt x="101" y="5821"/>
                      </a:cubicBezTo>
                      <a:cubicBezTo>
                        <a:pt x="105" y="5818"/>
                        <a:pt x="109" y="5816"/>
                        <a:pt x="113" y="5813"/>
                      </a:cubicBezTo>
                      <a:cubicBezTo>
                        <a:pt x="117" y="5796"/>
                        <a:pt x="122" y="5780"/>
                        <a:pt x="126" y="5763"/>
                      </a:cubicBezTo>
                      <a:cubicBezTo>
                        <a:pt x="138" y="5744"/>
                        <a:pt x="151" y="5725"/>
                        <a:pt x="163" y="5706"/>
                      </a:cubicBezTo>
                      <a:cubicBezTo>
                        <a:pt x="174" y="5681"/>
                        <a:pt x="184" y="5656"/>
                        <a:pt x="195" y="5631"/>
                      </a:cubicBezTo>
                      <a:cubicBezTo>
                        <a:pt x="208" y="5606"/>
                        <a:pt x="220" y="5582"/>
                        <a:pt x="233" y="5557"/>
                      </a:cubicBezTo>
                      <a:cubicBezTo>
                        <a:pt x="241" y="5530"/>
                        <a:pt x="250" y="5502"/>
                        <a:pt x="258" y="5475"/>
                      </a:cubicBezTo>
                      <a:cubicBezTo>
                        <a:pt x="270" y="5458"/>
                        <a:pt x="283" y="5442"/>
                        <a:pt x="295" y="5425"/>
                      </a:cubicBezTo>
                      <a:cubicBezTo>
                        <a:pt x="308" y="5414"/>
                        <a:pt x="320" y="5403"/>
                        <a:pt x="333" y="5392"/>
                      </a:cubicBezTo>
                      <a:lnTo>
                        <a:pt x="390" y="5392"/>
                      </a:lnTo>
                      <a:cubicBezTo>
                        <a:pt x="411" y="5395"/>
                        <a:pt x="432" y="5397"/>
                        <a:pt x="453" y="5400"/>
                      </a:cubicBezTo>
                      <a:lnTo>
                        <a:pt x="515" y="5400"/>
                      </a:lnTo>
                      <a:cubicBezTo>
                        <a:pt x="534" y="5397"/>
                        <a:pt x="553" y="5395"/>
                        <a:pt x="572" y="5392"/>
                      </a:cubicBezTo>
                      <a:cubicBezTo>
                        <a:pt x="591" y="5387"/>
                        <a:pt x="610" y="5381"/>
                        <a:pt x="629" y="5376"/>
                      </a:cubicBezTo>
                      <a:cubicBezTo>
                        <a:pt x="641" y="5362"/>
                        <a:pt x="654" y="5348"/>
                        <a:pt x="666" y="5334"/>
                      </a:cubicBezTo>
                      <a:cubicBezTo>
                        <a:pt x="679" y="5323"/>
                        <a:pt x="691" y="5312"/>
                        <a:pt x="704" y="5301"/>
                      </a:cubicBezTo>
                      <a:cubicBezTo>
                        <a:pt x="714" y="5296"/>
                        <a:pt x="725" y="5290"/>
                        <a:pt x="735" y="5285"/>
                      </a:cubicBezTo>
                      <a:lnTo>
                        <a:pt x="836" y="5285"/>
                      </a:lnTo>
                      <a:lnTo>
                        <a:pt x="955" y="5268"/>
                      </a:lnTo>
                      <a:cubicBezTo>
                        <a:pt x="974" y="5263"/>
                        <a:pt x="993" y="5257"/>
                        <a:pt x="1012" y="5252"/>
                      </a:cubicBezTo>
                      <a:cubicBezTo>
                        <a:pt x="1027" y="5249"/>
                        <a:pt x="1041" y="5247"/>
                        <a:pt x="1056" y="5244"/>
                      </a:cubicBezTo>
                      <a:lnTo>
                        <a:pt x="1062" y="5244"/>
                      </a:lnTo>
                      <a:lnTo>
                        <a:pt x="1062" y="5252"/>
                      </a:lnTo>
                      <a:cubicBezTo>
                        <a:pt x="1058" y="5279"/>
                        <a:pt x="1054" y="5307"/>
                        <a:pt x="1050" y="5334"/>
                      </a:cubicBezTo>
                      <a:cubicBezTo>
                        <a:pt x="1044" y="5351"/>
                        <a:pt x="1037" y="5367"/>
                        <a:pt x="1031" y="5384"/>
                      </a:cubicBezTo>
                      <a:lnTo>
                        <a:pt x="1031" y="5425"/>
                      </a:lnTo>
                      <a:cubicBezTo>
                        <a:pt x="1037" y="5439"/>
                        <a:pt x="1044" y="5452"/>
                        <a:pt x="1050" y="5466"/>
                      </a:cubicBezTo>
                      <a:lnTo>
                        <a:pt x="1062" y="5475"/>
                      </a:lnTo>
                      <a:cubicBezTo>
                        <a:pt x="1085" y="5478"/>
                        <a:pt x="1108" y="5480"/>
                        <a:pt x="1131" y="5483"/>
                      </a:cubicBezTo>
                      <a:lnTo>
                        <a:pt x="1207" y="5508"/>
                      </a:lnTo>
                      <a:lnTo>
                        <a:pt x="1307" y="5524"/>
                      </a:lnTo>
                      <a:lnTo>
                        <a:pt x="1383" y="5524"/>
                      </a:lnTo>
                      <a:lnTo>
                        <a:pt x="1427" y="5483"/>
                      </a:lnTo>
                      <a:cubicBezTo>
                        <a:pt x="1446" y="5464"/>
                        <a:pt x="1464" y="5444"/>
                        <a:pt x="1483" y="5425"/>
                      </a:cubicBezTo>
                      <a:cubicBezTo>
                        <a:pt x="1512" y="5365"/>
                        <a:pt x="1542" y="5304"/>
                        <a:pt x="1571" y="5244"/>
                      </a:cubicBezTo>
                      <a:cubicBezTo>
                        <a:pt x="1590" y="5225"/>
                        <a:pt x="1609" y="5205"/>
                        <a:pt x="1628" y="5186"/>
                      </a:cubicBezTo>
                      <a:lnTo>
                        <a:pt x="1672" y="5136"/>
                      </a:lnTo>
                      <a:cubicBezTo>
                        <a:pt x="1691" y="5133"/>
                        <a:pt x="1709" y="5131"/>
                        <a:pt x="1728" y="5128"/>
                      </a:cubicBezTo>
                      <a:cubicBezTo>
                        <a:pt x="1747" y="5131"/>
                        <a:pt x="1766" y="5133"/>
                        <a:pt x="1785" y="5136"/>
                      </a:cubicBezTo>
                      <a:lnTo>
                        <a:pt x="1873" y="5161"/>
                      </a:lnTo>
                      <a:lnTo>
                        <a:pt x="1961" y="5194"/>
                      </a:lnTo>
                      <a:lnTo>
                        <a:pt x="2024" y="5227"/>
                      </a:lnTo>
                      <a:cubicBezTo>
                        <a:pt x="2049" y="5235"/>
                        <a:pt x="2074" y="5244"/>
                        <a:pt x="2099" y="5252"/>
                      </a:cubicBezTo>
                      <a:cubicBezTo>
                        <a:pt x="2114" y="5260"/>
                        <a:pt x="2128" y="5269"/>
                        <a:pt x="2143" y="5277"/>
                      </a:cubicBezTo>
                      <a:cubicBezTo>
                        <a:pt x="2158" y="5269"/>
                        <a:pt x="2172" y="5260"/>
                        <a:pt x="2187" y="5252"/>
                      </a:cubicBezTo>
                      <a:cubicBezTo>
                        <a:pt x="2206" y="5244"/>
                        <a:pt x="2225" y="5235"/>
                        <a:pt x="2244" y="5227"/>
                      </a:cubicBezTo>
                      <a:cubicBezTo>
                        <a:pt x="2259" y="5205"/>
                        <a:pt x="2273" y="5183"/>
                        <a:pt x="2288" y="5161"/>
                      </a:cubicBezTo>
                      <a:cubicBezTo>
                        <a:pt x="2311" y="5142"/>
                        <a:pt x="2334" y="5122"/>
                        <a:pt x="2357" y="5103"/>
                      </a:cubicBezTo>
                      <a:lnTo>
                        <a:pt x="2432" y="5037"/>
                      </a:lnTo>
                      <a:cubicBezTo>
                        <a:pt x="2459" y="5023"/>
                        <a:pt x="2487" y="5010"/>
                        <a:pt x="2514" y="4996"/>
                      </a:cubicBezTo>
                      <a:lnTo>
                        <a:pt x="2615" y="4955"/>
                      </a:lnTo>
                      <a:lnTo>
                        <a:pt x="2747" y="4922"/>
                      </a:lnTo>
                      <a:lnTo>
                        <a:pt x="2866" y="4905"/>
                      </a:lnTo>
                      <a:cubicBezTo>
                        <a:pt x="2904" y="4900"/>
                        <a:pt x="2941" y="4894"/>
                        <a:pt x="2979" y="4889"/>
                      </a:cubicBezTo>
                      <a:cubicBezTo>
                        <a:pt x="3013" y="4881"/>
                        <a:pt x="3046" y="4872"/>
                        <a:pt x="3080" y="4864"/>
                      </a:cubicBezTo>
                      <a:lnTo>
                        <a:pt x="3149" y="4864"/>
                      </a:lnTo>
                      <a:cubicBezTo>
                        <a:pt x="3162" y="4853"/>
                        <a:pt x="3174" y="4842"/>
                        <a:pt x="3187" y="4831"/>
                      </a:cubicBezTo>
                      <a:cubicBezTo>
                        <a:pt x="3197" y="4812"/>
                        <a:pt x="3208" y="4792"/>
                        <a:pt x="3218" y="4773"/>
                      </a:cubicBezTo>
                      <a:cubicBezTo>
                        <a:pt x="3220" y="4748"/>
                        <a:pt x="3222" y="4724"/>
                        <a:pt x="3224" y="4699"/>
                      </a:cubicBezTo>
                      <a:cubicBezTo>
                        <a:pt x="3226" y="4663"/>
                        <a:pt x="3229" y="4628"/>
                        <a:pt x="3231" y="4592"/>
                      </a:cubicBezTo>
                      <a:lnTo>
                        <a:pt x="3231" y="4344"/>
                      </a:lnTo>
                      <a:cubicBezTo>
                        <a:pt x="3239" y="4325"/>
                        <a:pt x="3248" y="4305"/>
                        <a:pt x="3256" y="4286"/>
                      </a:cubicBezTo>
                      <a:cubicBezTo>
                        <a:pt x="3271" y="4270"/>
                        <a:pt x="3285" y="4253"/>
                        <a:pt x="3300" y="4237"/>
                      </a:cubicBezTo>
                      <a:lnTo>
                        <a:pt x="3356" y="4187"/>
                      </a:lnTo>
                      <a:cubicBezTo>
                        <a:pt x="3377" y="4171"/>
                        <a:pt x="3398" y="4154"/>
                        <a:pt x="3419" y="4138"/>
                      </a:cubicBezTo>
                      <a:cubicBezTo>
                        <a:pt x="3438" y="4121"/>
                        <a:pt x="3457" y="4105"/>
                        <a:pt x="3476" y="4088"/>
                      </a:cubicBezTo>
                      <a:cubicBezTo>
                        <a:pt x="3489" y="4072"/>
                        <a:pt x="3501" y="4055"/>
                        <a:pt x="3514" y="4039"/>
                      </a:cubicBezTo>
                      <a:cubicBezTo>
                        <a:pt x="3524" y="4009"/>
                        <a:pt x="3535" y="3978"/>
                        <a:pt x="3545" y="3948"/>
                      </a:cubicBezTo>
                      <a:cubicBezTo>
                        <a:pt x="3547" y="3907"/>
                        <a:pt x="3549" y="3865"/>
                        <a:pt x="3551" y="3824"/>
                      </a:cubicBezTo>
                      <a:lnTo>
                        <a:pt x="3539" y="3668"/>
                      </a:lnTo>
                      <a:cubicBezTo>
                        <a:pt x="3526" y="3616"/>
                        <a:pt x="3514" y="3563"/>
                        <a:pt x="3501" y="3511"/>
                      </a:cubicBezTo>
                      <a:cubicBezTo>
                        <a:pt x="3493" y="3472"/>
                        <a:pt x="3484" y="3434"/>
                        <a:pt x="3476" y="3395"/>
                      </a:cubicBezTo>
                      <a:lnTo>
                        <a:pt x="3482" y="3305"/>
                      </a:lnTo>
                      <a:cubicBezTo>
                        <a:pt x="3488" y="3275"/>
                        <a:pt x="3495" y="3244"/>
                        <a:pt x="3501" y="3214"/>
                      </a:cubicBezTo>
                      <a:cubicBezTo>
                        <a:pt x="3514" y="3189"/>
                        <a:pt x="3526" y="3165"/>
                        <a:pt x="3539" y="3140"/>
                      </a:cubicBezTo>
                      <a:lnTo>
                        <a:pt x="3614" y="2942"/>
                      </a:lnTo>
                      <a:cubicBezTo>
                        <a:pt x="3618" y="2917"/>
                        <a:pt x="3623" y="2892"/>
                        <a:pt x="3627" y="2867"/>
                      </a:cubicBezTo>
                      <a:cubicBezTo>
                        <a:pt x="3623" y="2851"/>
                        <a:pt x="3618" y="2834"/>
                        <a:pt x="3614" y="2818"/>
                      </a:cubicBezTo>
                      <a:cubicBezTo>
                        <a:pt x="3606" y="2807"/>
                        <a:pt x="3597" y="2796"/>
                        <a:pt x="3589" y="2785"/>
                      </a:cubicBezTo>
                      <a:cubicBezTo>
                        <a:pt x="3576" y="2779"/>
                        <a:pt x="3564" y="2774"/>
                        <a:pt x="3551" y="2768"/>
                      </a:cubicBezTo>
                      <a:lnTo>
                        <a:pt x="3463" y="2752"/>
                      </a:lnTo>
                      <a:cubicBezTo>
                        <a:pt x="3448" y="2744"/>
                        <a:pt x="3434" y="2735"/>
                        <a:pt x="3419" y="2727"/>
                      </a:cubicBezTo>
                      <a:cubicBezTo>
                        <a:pt x="3411" y="2716"/>
                        <a:pt x="3402" y="2705"/>
                        <a:pt x="3394" y="2694"/>
                      </a:cubicBezTo>
                      <a:cubicBezTo>
                        <a:pt x="3388" y="2677"/>
                        <a:pt x="3381" y="2661"/>
                        <a:pt x="3375" y="2644"/>
                      </a:cubicBezTo>
                      <a:lnTo>
                        <a:pt x="3394" y="2628"/>
                      </a:lnTo>
                      <a:cubicBezTo>
                        <a:pt x="3407" y="2617"/>
                        <a:pt x="3419" y="2606"/>
                        <a:pt x="3432" y="2595"/>
                      </a:cubicBezTo>
                      <a:cubicBezTo>
                        <a:pt x="3447" y="2592"/>
                        <a:pt x="3461" y="2590"/>
                        <a:pt x="3476" y="2587"/>
                      </a:cubicBezTo>
                      <a:lnTo>
                        <a:pt x="3545" y="2578"/>
                      </a:lnTo>
                      <a:lnTo>
                        <a:pt x="3608" y="2578"/>
                      </a:lnTo>
                      <a:lnTo>
                        <a:pt x="3683" y="2587"/>
                      </a:lnTo>
                      <a:lnTo>
                        <a:pt x="3765" y="2587"/>
                      </a:lnTo>
                      <a:lnTo>
                        <a:pt x="3853" y="2578"/>
                      </a:lnTo>
                      <a:lnTo>
                        <a:pt x="3935" y="2562"/>
                      </a:lnTo>
                      <a:cubicBezTo>
                        <a:pt x="3962" y="2556"/>
                        <a:pt x="3989" y="2551"/>
                        <a:pt x="4016" y="2545"/>
                      </a:cubicBezTo>
                      <a:cubicBezTo>
                        <a:pt x="4039" y="2542"/>
                        <a:pt x="4062" y="2540"/>
                        <a:pt x="4085" y="2537"/>
                      </a:cubicBezTo>
                      <a:cubicBezTo>
                        <a:pt x="4104" y="2540"/>
                        <a:pt x="4123" y="2542"/>
                        <a:pt x="4142" y="2545"/>
                      </a:cubicBezTo>
                      <a:cubicBezTo>
                        <a:pt x="4157" y="2556"/>
                        <a:pt x="4171" y="2567"/>
                        <a:pt x="4186" y="2578"/>
                      </a:cubicBezTo>
                      <a:lnTo>
                        <a:pt x="4230" y="2628"/>
                      </a:lnTo>
                      <a:cubicBezTo>
                        <a:pt x="4240" y="2642"/>
                        <a:pt x="4251" y="2655"/>
                        <a:pt x="4261" y="2669"/>
                      </a:cubicBezTo>
                      <a:cubicBezTo>
                        <a:pt x="4274" y="2677"/>
                        <a:pt x="4286" y="2686"/>
                        <a:pt x="4299" y="2694"/>
                      </a:cubicBezTo>
                      <a:lnTo>
                        <a:pt x="4513" y="2694"/>
                      </a:lnTo>
                      <a:cubicBezTo>
                        <a:pt x="4528" y="2691"/>
                        <a:pt x="4542" y="2689"/>
                        <a:pt x="4557" y="2686"/>
                      </a:cubicBezTo>
                      <a:cubicBezTo>
                        <a:pt x="4570" y="2678"/>
                        <a:pt x="4582" y="2669"/>
                        <a:pt x="4595" y="2661"/>
                      </a:cubicBezTo>
                      <a:cubicBezTo>
                        <a:pt x="4597" y="2653"/>
                        <a:pt x="4599" y="2644"/>
                        <a:pt x="4601" y="2636"/>
                      </a:cubicBezTo>
                      <a:cubicBezTo>
                        <a:pt x="4593" y="2622"/>
                        <a:pt x="4584" y="2609"/>
                        <a:pt x="4576" y="2595"/>
                      </a:cubicBezTo>
                      <a:cubicBezTo>
                        <a:pt x="4563" y="2587"/>
                        <a:pt x="4551" y="2578"/>
                        <a:pt x="4538" y="2570"/>
                      </a:cubicBezTo>
                      <a:cubicBezTo>
                        <a:pt x="4523" y="2559"/>
                        <a:pt x="4509" y="2548"/>
                        <a:pt x="4494" y="2537"/>
                      </a:cubicBezTo>
                      <a:cubicBezTo>
                        <a:pt x="4484" y="2526"/>
                        <a:pt x="4473" y="2515"/>
                        <a:pt x="4463" y="2504"/>
                      </a:cubicBezTo>
                      <a:cubicBezTo>
                        <a:pt x="4452" y="2488"/>
                        <a:pt x="4442" y="2471"/>
                        <a:pt x="4431" y="2455"/>
                      </a:cubicBezTo>
                      <a:lnTo>
                        <a:pt x="4431" y="2389"/>
                      </a:lnTo>
                      <a:cubicBezTo>
                        <a:pt x="4442" y="2361"/>
                        <a:pt x="4452" y="2334"/>
                        <a:pt x="4463" y="2306"/>
                      </a:cubicBezTo>
                      <a:cubicBezTo>
                        <a:pt x="4480" y="2273"/>
                        <a:pt x="4496" y="2240"/>
                        <a:pt x="4513" y="2207"/>
                      </a:cubicBezTo>
                      <a:cubicBezTo>
                        <a:pt x="4532" y="2169"/>
                        <a:pt x="4550" y="2130"/>
                        <a:pt x="4569" y="2092"/>
                      </a:cubicBezTo>
                      <a:lnTo>
                        <a:pt x="4626" y="1951"/>
                      </a:lnTo>
                      <a:cubicBezTo>
                        <a:pt x="4645" y="1902"/>
                        <a:pt x="4664" y="1852"/>
                        <a:pt x="4683" y="1803"/>
                      </a:cubicBezTo>
                      <a:cubicBezTo>
                        <a:pt x="4702" y="1756"/>
                        <a:pt x="4720" y="1710"/>
                        <a:pt x="4739" y="1663"/>
                      </a:cubicBezTo>
                      <a:lnTo>
                        <a:pt x="4802" y="1531"/>
                      </a:lnTo>
                      <a:cubicBezTo>
                        <a:pt x="4817" y="1495"/>
                        <a:pt x="4831" y="1459"/>
                        <a:pt x="4846" y="1423"/>
                      </a:cubicBezTo>
                      <a:cubicBezTo>
                        <a:pt x="4859" y="1396"/>
                        <a:pt x="4871" y="1368"/>
                        <a:pt x="4884" y="1341"/>
                      </a:cubicBezTo>
                      <a:cubicBezTo>
                        <a:pt x="4894" y="1327"/>
                        <a:pt x="4905" y="1314"/>
                        <a:pt x="4915" y="1300"/>
                      </a:cubicBezTo>
                      <a:lnTo>
                        <a:pt x="4953" y="1300"/>
                      </a:lnTo>
                      <a:cubicBezTo>
                        <a:pt x="4968" y="1311"/>
                        <a:pt x="4982" y="1322"/>
                        <a:pt x="4997" y="1333"/>
                      </a:cubicBezTo>
                      <a:cubicBezTo>
                        <a:pt x="5012" y="1344"/>
                        <a:pt x="5026" y="1355"/>
                        <a:pt x="5041" y="1366"/>
                      </a:cubicBezTo>
                      <a:cubicBezTo>
                        <a:pt x="5060" y="1388"/>
                        <a:pt x="5078" y="1410"/>
                        <a:pt x="5097" y="1432"/>
                      </a:cubicBezTo>
                      <a:cubicBezTo>
                        <a:pt x="5112" y="1451"/>
                        <a:pt x="5126" y="1470"/>
                        <a:pt x="5141" y="1489"/>
                      </a:cubicBezTo>
                      <a:cubicBezTo>
                        <a:pt x="5154" y="1508"/>
                        <a:pt x="5166" y="1528"/>
                        <a:pt x="5179" y="1547"/>
                      </a:cubicBezTo>
                      <a:lnTo>
                        <a:pt x="5223" y="1588"/>
                      </a:lnTo>
                      <a:lnTo>
                        <a:pt x="5349" y="1613"/>
                      </a:lnTo>
                      <a:lnTo>
                        <a:pt x="5405" y="1613"/>
                      </a:lnTo>
                      <a:cubicBezTo>
                        <a:pt x="5426" y="1616"/>
                        <a:pt x="5447" y="1618"/>
                        <a:pt x="5468" y="1621"/>
                      </a:cubicBezTo>
                      <a:cubicBezTo>
                        <a:pt x="5479" y="1635"/>
                        <a:pt x="5489" y="1649"/>
                        <a:pt x="5500" y="1663"/>
                      </a:cubicBezTo>
                      <a:cubicBezTo>
                        <a:pt x="5512" y="1671"/>
                        <a:pt x="5525" y="1679"/>
                        <a:pt x="5537" y="1687"/>
                      </a:cubicBezTo>
                      <a:lnTo>
                        <a:pt x="5581" y="1696"/>
                      </a:lnTo>
                      <a:cubicBezTo>
                        <a:pt x="5600" y="1690"/>
                        <a:pt x="5619" y="1685"/>
                        <a:pt x="5638" y="1679"/>
                      </a:cubicBezTo>
                      <a:lnTo>
                        <a:pt x="5757" y="1638"/>
                      </a:lnTo>
                      <a:cubicBezTo>
                        <a:pt x="5778" y="1624"/>
                        <a:pt x="5799" y="1611"/>
                        <a:pt x="5820" y="1597"/>
                      </a:cubicBezTo>
                      <a:cubicBezTo>
                        <a:pt x="5835" y="1583"/>
                        <a:pt x="5849" y="1569"/>
                        <a:pt x="5864" y="1555"/>
                      </a:cubicBezTo>
                      <a:cubicBezTo>
                        <a:pt x="5875" y="1533"/>
                        <a:pt x="5885" y="1511"/>
                        <a:pt x="5896" y="1489"/>
                      </a:cubicBezTo>
                      <a:lnTo>
                        <a:pt x="5908" y="1399"/>
                      </a:lnTo>
                      <a:cubicBezTo>
                        <a:pt x="5910" y="1369"/>
                        <a:pt x="5913" y="1338"/>
                        <a:pt x="5915" y="1308"/>
                      </a:cubicBezTo>
                      <a:cubicBezTo>
                        <a:pt x="5921" y="1272"/>
                        <a:pt x="5927" y="1237"/>
                        <a:pt x="5933" y="1201"/>
                      </a:cubicBezTo>
                      <a:cubicBezTo>
                        <a:pt x="5935" y="1151"/>
                        <a:pt x="5938" y="1102"/>
                        <a:pt x="5940" y="1052"/>
                      </a:cubicBezTo>
                      <a:cubicBezTo>
                        <a:pt x="5950" y="1003"/>
                        <a:pt x="5961" y="953"/>
                        <a:pt x="5971" y="904"/>
                      </a:cubicBezTo>
                      <a:cubicBezTo>
                        <a:pt x="5984" y="860"/>
                        <a:pt x="5996" y="816"/>
                        <a:pt x="6009" y="772"/>
                      </a:cubicBezTo>
                      <a:cubicBezTo>
                        <a:pt x="6024" y="739"/>
                        <a:pt x="6038" y="706"/>
                        <a:pt x="6053" y="673"/>
                      </a:cubicBezTo>
                      <a:cubicBezTo>
                        <a:pt x="6066" y="654"/>
                        <a:pt x="6078" y="634"/>
                        <a:pt x="6091" y="615"/>
                      </a:cubicBezTo>
                      <a:lnTo>
                        <a:pt x="6153" y="582"/>
                      </a:lnTo>
                      <a:cubicBezTo>
                        <a:pt x="6174" y="579"/>
                        <a:pt x="6195" y="577"/>
                        <a:pt x="6216" y="574"/>
                      </a:cubicBezTo>
                      <a:cubicBezTo>
                        <a:pt x="6239" y="568"/>
                        <a:pt x="6262" y="563"/>
                        <a:pt x="6285" y="557"/>
                      </a:cubicBezTo>
                      <a:cubicBezTo>
                        <a:pt x="6304" y="552"/>
                        <a:pt x="6323" y="546"/>
                        <a:pt x="6342" y="541"/>
                      </a:cubicBezTo>
                      <a:lnTo>
                        <a:pt x="6405" y="532"/>
                      </a:lnTo>
                      <a:cubicBezTo>
                        <a:pt x="6417" y="518"/>
                        <a:pt x="6430" y="505"/>
                        <a:pt x="6442" y="491"/>
                      </a:cubicBezTo>
                      <a:cubicBezTo>
                        <a:pt x="6451" y="472"/>
                        <a:pt x="6459" y="452"/>
                        <a:pt x="6468" y="433"/>
                      </a:cubicBezTo>
                      <a:cubicBezTo>
                        <a:pt x="6472" y="408"/>
                        <a:pt x="6476" y="384"/>
                        <a:pt x="6480" y="359"/>
                      </a:cubicBezTo>
                      <a:lnTo>
                        <a:pt x="6486" y="293"/>
                      </a:lnTo>
                      <a:cubicBezTo>
                        <a:pt x="6492" y="268"/>
                        <a:pt x="6499" y="244"/>
                        <a:pt x="6505" y="219"/>
                      </a:cubicBezTo>
                      <a:lnTo>
                        <a:pt x="6543" y="178"/>
                      </a:lnTo>
                      <a:cubicBezTo>
                        <a:pt x="6558" y="172"/>
                        <a:pt x="6572" y="167"/>
                        <a:pt x="6587" y="161"/>
                      </a:cubicBez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69" name="Freeform 11"/>
                <p:cNvSpPr>
                  <a:spLocks/>
                </p:cNvSpPr>
                <p:nvPr/>
              </p:nvSpPr>
              <p:spPr bwMode="auto">
                <a:xfrm>
                  <a:off x="4130525" y="3338674"/>
                  <a:ext cx="1855505" cy="1091403"/>
                </a:xfrm>
                <a:custGeom>
                  <a:avLst/>
                  <a:gdLst>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329 w 10000"/>
                    <a:gd name="connsiteY280" fmla="*/ 144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203 w 10000"/>
                    <a:gd name="connsiteY280" fmla="*/ 36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1080 w 10000"/>
                    <a:gd name="connsiteY279" fmla="*/ 252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979 w 10000"/>
                    <a:gd name="connsiteY278" fmla="*/ 661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888 w 10000"/>
                    <a:gd name="connsiteY277" fmla="*/ 962 h 10000"/>
                    <a:gd name="connsiteX278" fmla="*/ 843 w 10000"/>
                    <a:gd name="connsiteY278" fmla="*/ 679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703 w 10000"/>
                    <a:gd name="connsiteY277" fmla="*/ 818 h 10000"/>
                    <a:gd name="connsiteX278" fmla="*/ 843 w 10000"/>
                    <a:gd name="connsiteY278" fmla="*/ 679 h 10000"/>
                    <a:gd name="connsiteX279" fmla="*/ 847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0 h 10000"/>
                    <a:gd name="connsiteX1" fmla="*/ 5045 w 10000"/>
                    <a:gd name="connsiteY1" fmla="*/ 72 h 10000"/>
                    <a:gd name="connsiteX2" fmla="*/ 5441 w 10000"/>
                    <a:gd name="connsiteY2" fmla="*/ 553 h 10000"/>
                    <a:gd name="connsiteX3" fmla="*/ 5752 w 10000"/>
                    <a:gd name="connsiteY3" fmla="*/ 481 h 10000"/>
                    <a:gd name="connsiteX4" fmla="*/ 5759 w 10000"/>
                    <a:gd name="connsiteY4" fmla="*/ 697 h 10000"/>
                    <a:gd name="connsiteX5" fmla="*/ 5623 w 10000"/>
                    <a:gd name="connsiteY5" fmla="*/ 865 h 10000"/>
                    <a:gd name="connsiteX6" fmla="*/ 5752 w 10000"/>
                    <a:gd name="connsiteY6" fmla="*/ 998 h 10000"/>
                    <a:gd name="connsiteX7" fmla="*/ 5752 w 10000"/>
                    <a:gd name="connsiteY7" fmla="*/ 1310 h 10000"/>
                    <a:gd name="connsiteX8" fmla="*/ 5636 w 10000"/>
                    <a:gd name="connsiteY8" fmla="*/ 1875 h 10000"/>
                    <a:gd name="connsiteX9" fmla="*/ 5642 w 10000"/>
                    <a:gd name="connsiteY9" fmla="*/ 2224 h 10000"/>
                    <a:gd name="connsiteX10" fmla="*/ 5486 w 10000"/>
                    <a:gd name="connsiteY10" fmla="*/ 2224 h 10000"/>
                    <a:gd name="connsiteX11" fmla="*/ 5512 w 10000"/>
                    <a:gd name="connsiteY11" fmla="*/ 2740 h 10000"/>
                    <a:gd name="connsiteX12" fmla="*/ 5700 w 10000"/>
                    <a:gd name="connsiteY12" fmla="*/ 3329 h 10000"/>
                    <a:gd name="connsiteX13" fmla="*/ 5869 w 10000"/>
                    <a:gd name="connsiteY13" fmla="*/ 4038 h 10000"/>
                    <a:gd name="connsiteX14" fmla="*/ 6122 w 10000"/>
                    <a:gd name="connsiteY14" fmla="*/ 4014 h 10000"/>
                    <a:gd name="connsiteX15" fmla="*/ 6375 w 10000"/>
                    <a:gd name="connsiteY15" fmla="*/ 4243 h 10000"/>
                    <a:gd name="connsiteX16" fmla="*/ 6453 w 10000"/>
                    <a:gd name="connsiteY16" fmla="*/ 4255 h 10000"/>
                    <a:gd name="connsiteX17" fmla="*/ 6569 w 10000"/>
                    <a:gd name="connsiteY17" fmla="*/ 4363 h 10000"/>
                    <a:gd name="connsiteX18" fmla="*/ 6829 w 10000"/>
                    <a:gd name="connsiteY18" fmla="*/ 4663 h 10000"/>
                    <a:gd name="connsiteX19" fmla="*/ 7049 w 10000"/>
                    <a:gd name="connsiteY19" fmla="*/ 4639 h 10000"/>
                    <a:gd name="connsiteX20" fmla="*/ 7283 w 10000"/>
                    <a:gd name="connsiteY20" fmla="*/ 4844 h 10000"/>
                    <a:gd name="connsiteX21" fmla="*/ 7620 w 10000"/>
                    <a:gd name="connsiteY21" fmla="*/ 4844 h 10000"/>
                    <a:gd name="connsiteX22" fmla="*/ 8016 w 10000"/>
                    <a:gd name="connsiteY22" fmla="*/ 5096 h 10000"/>
                    <a:gd name="connsiteX23" fmla="*/ 8288 w 10000"/>
                    <a:gd name="connsiteY23" fmla="*/ 5493 h 10000"/>
                    <a:gd name="connsiteX24" fmla="*/ 8320 w 10000"/>
                    <a:gd name="connsiteY24" fmla="*/ 5829 h 10000"/>
                    <a:gd name="connsiteX25" fmla="*/ 8580 w 10000"/>
                    <a:gd name="connsiteY25" fmla="*/ 5901 h 10000"/>
                    <a:gd name="connsiteX26" fmla="*/ 8820 w 10000"/>
                    <a:gd name="connsiteY26" fmla="*/ 6010 h 10000"/>
                    <a:gd name="connsiteX27" fmla="*/ 9073 w 10000"/>
                    <a:gd name="connsiteY27" fmla="*/ 5397 h 10000"/>
                    <a:gd name="connsiteX28" fmla="*/ 9131 w 10000"/>
                    <a:gd name="connsiteY28" fmla="*/ 5072 h 10000"/>
                    <a:gd name="connsiteX29" fmla="*/ 9092 w 10000"/>
                    <a:gd name="connsiteY29" fmla="*/ 4844 h 10000"/>
                    <a:gd name="connsiteX30" fmla="*/ 9254 w 10000"/>
                    <a:gd name="connsiteY30" fmla="*/ 4880 h 10000"/>
                    <a:gd name="connsiteX31" fmla="*/ 9455 w 10000"/>
                    <a:gd name="connsiteY31" fmla="*/ 5132 h 10000"/>
                    <a:gd name="connsiteX32" fmla="*/ 9617 w 10000"/>
                    <a:gd name="connsiteY32" fmla="*/ 5300 h 10000"/>
                    <a:gd name="connsiteX33" fmla="*/ 9728 w 10000"/>
                    <a:gd name="connsiteY33" fmla="*/ 5913 h 10000"/>
                    <a:gd name="connsiteX34" fmla="*/ 9935 w 10000"/>
                    <a:gd name="connsiteY34" fmla="*/ 6334 h 10000"/>
                    <a:gd name="connsiteX35" fmla="*/ 9922 w 10000"/>
                    <a:gd name="connsiteY35" fmla="*/ 6526 h 10000"/>
                    <a:gd name="connsiteX36" fmla="*/ 9805 w 10000"/>
                    <a:gd name="connsiteY36" fmla="*/ 6599 h 10000"/>
                    <a:gd name="connsiteX37" fmla="*/ 9935 w 10000"/>
                    <a:gd name="connsiteY37" fmla="*/ 7079 h 10000"/>
                    <a:gd name="connsiteX38" fmla="*/ 9994 w 10000"/>
                    <a:gd name="connsiteY38" fmla="*/ 7921 h 10000"/>
                    <a:gd name="connsiteX39" fmla="*/ 10000 w 10000"/>
                    <a:gd name="connsiteY39" fmla="*/ 8678 h 10000"/>
                    <a:gd name="connsiteX40" fmla="*/ 9864 w 10000"/>
                    <a:gd name="connsiteY40" fmla="*/ 8810 h 10000"/>
                    <a:gd name="connsiteX41" fmla="*/ 9838 w 10000"/>
                    <a:gd name="connsiteY41" fmla="*/ 9050 h 10000"/>
                    <a:gd name="connsiteX42" fmla="*/ 9767 w 10000"/>
                    <a:gd name="connsiteY42" fmla="*/ 9423 h 10000"/>
                    <a:gd name="connsiteX43" fmla="*/ 9786 w 10000"/>
                    <a:gd name="connsiteY43" fmla="*/ 9772 h 10000"/>
                    <a:gd name="connsiteX44" fmla="*/ 9663 w 10000"/>
                    <a:gd name="connsiteY44" fmla="*/ 9856 h 10000"/>
                    <a:gd name="connsiteX45" fmla="*/ 9578 w 10000"/>
                    <a:gd name="connsiteY45" fmla="*/ 9724 h 10000"/>
                    <a:gd name="connsiteX46" fmla="*/ 9507 w 10000"/>
                    <a:gd name="connsiteY46" fmla="*/ 9844 h 10000"/>
                    <a:gd name="connsiteX47" fmla="*/ 9501 w 10000"/>
                    <a:gd name="connsiteY47" fmla="*/ 9832 h 10000"/>
                    <a:gd name="connsiteX48" fmla="*/ 9481 w 10000"/>
                    <a:gd name="connsiteY48" fmla="*/ 9772 h 10000"/>
                    <a:gd name="connsiteX49" fmla="*/ 9416 w 10000"/>
                    <a:gd name="connsiteY49" fmla="*/ 9627 h 10000"/>
                    <a:gd name="connsiteX50" fmla="*/ 9371 w 10000"/>
                    <a:gd name="connsiteY50" fmla="*/ 9567 h 10000"/>
                    <a:gd name="connsiteX51" fmla="*/ 9319 w 10000"/>
                    <a:gd name="connsiteY51" fmla="*/ 9543 h 10000"/>
                    <a:gd name="connsiteX52" fmla="*/ 9267 w 10000"/>
                    <a:gd name="connsiteY52" fmla="*/ 9507 h 10000"/>
                    <a:gd name="connsiteX53" fmla="*/ 9222 w 10000"/>
                    <a:gd name="connsiteY53" fmla="*/ 9507 h 10000"/>
                    <a:gd name="connsiteX54" fmla="*/ 9176 w 10000"/>
                    <a:gd name="connsiteY54" fmla="*/ 9543 h 10000"/>
                    <a:gd name="connsiteX55" fmla="*/ 9144 w 10000"/>
                    <a:gd name="connsiteY55" fmla="*/ 9591 h 10000"/>
                    <a:gd name="connsiteX56" fmla="*/ 9131 w 10000"/>
                    <a:gd name="connsiteY56" fmla="*/ 9651 h 10000"/>
                    <a:gd name="connsiteX57" fmla="*/ 9112 w 10000"/>
                    <a:gd name="connsiteY57" fmla="*/ 9700 h 10000"/>
                    <a:gd name="connsiteX58" fmla="*/ 9099 w 10000"/>
                    <a:gd name="connsiteY58" fmla="*/ 9724 h 10000"/>
                    <a:gd name="connsiteX59" fmla="*/ 9079 w 10000"/>
                    <a:gd name="connsiteY59" fmla="*/ 9748 h 10000"/>
                    <a:gd name="connsiteX60" fmla="*/ 9079 w 10000"/>
                    <a:gd name="connsiteY60" fmla="*/ 9760 h 10000"/>
                    <a:gd name="connsiteX61" fmla="*/ 9073 w 10000"/>
                    <a:gd name="connsiteY61" fmla="*/ 9760 h 10000"/>
                    <a:gd name="connsiteX62" fmla="*/ 9060 w 10000"/>
                    <a:gd name="connsiteY62" fmla="*/ 9748 h 10000"/>
                    <a:gd name="connsiteX63" fmla="*/ 9021 w 10000"/>
                    <a:gd name="connsiteY63" fmla="*/ 9688 h 10000"/>
                    <a:gd name="connsiteX64" fmla="*/ 8949 w 10000"/>
                    <a:gd name="connsiteY64" fmla="*/ 9627 h 10000"/>
                    <a:gd name="connsiteX65" fmla="*/ 8833 w 10000"/>
                    <a:gd name="connsiteY65" fmla="*/ 9543 h 10000"/>
                    <a:gd name="connsiteX66" fmla="*/ 8742 w 10000"/>
                    <a:gd name="connsiteY66" fmla="*/ 9507 h 10000"/>
                    <a:gd name="connsiteX67" fmla="*/ 8664 w 10000"/>
                    <a:gd name="connsiteY67" fmla="*/ 9471 h 10000"/>
                    <a:gd name="connsiteX68" fmla="*/ 8606 w 10000"/>
                    <a:gd name="connsiteY68" fmla="*/ 9435 h 10000"/>
                    <a:gd name="connsiteX69" fmla="*/ 8567 w 10000"/>
                    <a:gd name="connsiteY69" fmla="*/ 9423 h 10000"/>
                    <a:gd name="connsiteX70" fmla="*/ 8547 w 10000"/>
                    <a:gd name="connsiteY70" fmla="*/ 9423 h 10000"/>
                    <a:gd name="connsiteX71" fmla="*/ 8567 w 10000"/>
                    <a:gd name="connsiteY71" fmla="*/ 9399 h 10000"/>
                    <a:gd name="connsiteX72" fmla="*/ 8586 w 10000"/>
                    <a:gd name="connsiteY72" fmla="*/ 9363 h 10000"/>
                    <a:gd name="connsiteX73" fmla="*/ 8632 w 10000"/>
                    <a:gd name="connsiteY73" fmla="*/ 9291 h 10000"/>
                    <a:gd name="connsiteX74" fmla="*/ 8684 w 10000"/>
                    <a:gd name="connsiteY74" fmla="*/ 9231 h 10000"/>
                    <a:gd name="connsiteX75" fmla="*/ 8716 w 10000"/>
                    <a:gd name="connsiteY75" fmla="*/ 9159 h 10000"/>
                    <a:gd name="connsiteX76" fmla="*/ 8729 w 10000"/>
                    <a:gd name="connsiteY76" fmla="*/ 9087 h 10000"/>
                    <a:gd name="connsiteX77" fmla="*/ 8722 w 10000"/>
                    <a:gd name="connsiteY77" fmla="*/ 9026 h 10000"/>
                    <a:gd name="connsiteX78" fmla="*/ 8690 w 10000"/>
                    <a:gd name="connsiteY78" fmla="*/ 8930 h 10000"/>
                    <a:gd name="connsiteX79" fmla="*/ 8651 w 10000"/>
                    <a:gd name="connsiteY79" fmla="*/ 8798 h 10000"/>
                    <a:gd name="connsiteX80" fmla="*/ 8612 w 10000"/>
                    <a:gd name="connsiteY80" fmla="*/ 8678 h 10000"/>
                    <a:gd name="connsiteX81" fmla="*/ 8573 w 10000"/>
                    <a:gd name="connsiteY81" fmla="*/ 8546 h 10000"/>
                    <a:gd name="connsiteX82" fmla="*/ 8534 w 10000"/>
                    <a:gd name="connsiteY82" fmla="*/ 8438 h 10000"/>
                    <a:gd name="connsiteX83" fmla="*/ 8502 w 10000"/>
                    <a:gd name="connsiteY83" fmla="*/ 8365 h 10000"/>
                    <a:gd name="connsiteX84" fmla="*/ 8495 w 10000"/>
                    <a:gd name="connsiteY84" fmla="*/ 8329 h 10000"/>
                    <a:gd name="connsiteX85" fmla="*/ 8476 w 10000"/>
                    <a:gd name="connsiteY85" fmla="*/ 8341 h 10000"/>
                    <a:gd name="connsiteX86" fmla="*/ 8437 w 10000"/>
                    <a:gd name="connsiteY86" fmla="*/ 8377 h 10000"/>
                    <a:gd name="connsiteX87" fmla="*/ 8385 w 10000"/>
                    <a:gd name="connsiteY87" fmla="*/ 8438 h 10000"/>
                    <a:gd name="connsiteX88" fmla="*/ 8333 w 10000"/>
                    <a:gd name="connsiteY88" fmla="*/ 8474 h 10000"/>
                    <a:gd name="connsiteX89" fmla="*/ 8281 w 10000"/>
                    <a:gd name="connsiteY89" fmla="*/ 8534 h 10000"/>
                    <a:gd name="connsiteX90" fmla="*/ 8223 w 10000"/>
                    <a:gd name="connsiteY90" fmla="*/ 8582 h 10000"/>
                    <a:gd name="connsiteX91" fmla="*/ 8204 w 10000"/>
                    <a:gd name="connsiteY91" fmla="*/ 8618 h 10000"/>
                    <a:gd name="connsiteX92" fmla="*/ 8126 w 10000"/>
                    <a:gd name="connsiteY92" fmla="*/ 8738 h 10000"/>
                    <a:gd name="connsiteX93" fmla="*/ 8074 w 10000"/>
                    <a:gd name="connsiteY93" fmla="*/ 8738 h 10000"/>
                    <a:gd name="connsiteX94" fmla="*/ 8016 w 10000"/>
                    <a:gd name="connsiteY94" fmla="*/ 8714 h 10000"/>
                    <a:gd name="connsiteX95" fmla="*/ 7957 w 10000"/>
                    <a:gd name="connsiteY95" fmla="*/ 8666 h 10000"/>
                    <a:gd name="connsiteX96" fmla="*/ 7905 w 10000"/>
                    <a:gd name="connsiteY96" fmla="*/ 8594 h 10000"/>
                    <a:gd name="connsiteX97" fmla="*/ 7840 w 10000"/>
                    <a:gd name="connsiteY97" fmla="*/ 8546 h 10000"/>
                    <a:gd name="connsiteX98" fmla="*/ 7789 w 10000"/>
                    <a:gd name="connsiteY98" fmla="*/ 8498 h 10000"/>
                    <a:gd name="connsiteX99" fmla="*/ 7756 w 10000"/>
                    <a:gd name="connsiteY99" fmla="*/ 8450 h 10000"/>
                    <a:gd name="connsiteX100" fmla="*/ 7737 w 10000"/>
                    <a:gd name="connsiteY100" fmla="*/ 8438 h 10000"/>
                    <a:gd name="connsiteX101" fmla="*/ 7691 w 10000"/>
                    <a:gd name="connsiteY101" fmla="*/ 8522 h 10000"/>
                    <a:gd name="connsiteX102" fmla="*/ 7646 w 10000"/>
                    <a:gd name="connsiteY102" fmla="*/ 8582 h 10000"/>
                    <a:gd name="connsiteX103" fmla="*/ 7581 w 10000"/>
                    <a:gd name="connsiteY103" fmla="*/ 8666 h 10000"/>
                    <a:gd name="connsiteX104" fmla="*/ 7523 w 10000"/>
                    <a:gd name="connsiteY104" fmla="*/ 8774 h 10000"/>
                    <a:gd name="connsiteX105" fmla="*/ 7393 w 10000"/>
                    <a:gd name="connsiteY105" fmla="*/ 8918 h 10000"/>
                    <a:gd name="connsiteX106" fmla="*/ 7341 w 10000"/>
                    <a:gd name="connsiteY106" fmla="*/ 8966 h 10000"/>
                    <a:gd name="connsiteX107" fmla="*/ 7276 w 10000"/>
                    <a:gd name="connsiteY107" fmla="*/ 8990 h 10000"/>
                    <a:gd name="connsiteX108" fmla="*/ 7205 w 10000"/>
                    <a:gd name="connsiteY108" fmla="*/ 9026 h 10000"/>
                    <a:gd name="connsiteX109" fmla="*/ 7121 w 10000"/>
                    <a:gd name="connsiteY109" fmla="*/ 9063 h 10000"/>
                    <a:gd name="connsiteX110" fmla="*/ 7049 w 10000"/>
                    <a:gd name="connsiteY110" fmla="*/ 9099 h 10000"/>
                    <a:gd name="connsiteX111" fmla="*/ 7004 w 10000"/>
                    <a:gd name="connsiteY111" fmla="*/ 9159 h 10000"/>
                    <a:gd name="connsiteX112" fmla="*/ 6965 w 10000"/>
                    <a:gd name="connsiteY112" fmla="*/ 9243 h 10000"/>
                    <a:gd name="connsiteX113" fmla="*/ 6913 w 10000"/>
                    <a:gd name="connsiteY113" fmla="*/ 9375 h 10000"/>
                    <a:gd name="connsiteX114" fmla="*/ 6855 w 10000"/>
                    <a:gd name="connsiteY114" fmla="*/ 9507 h 10000"/>
                    <a:gd name="connsiteX115" fmla="*/ 6777 w 10000"/>
                    <a:gd name="connsiteY115" fmla="*/ 9639 h 10000"/>
                    <a:gd name="connsiteX116" fmla="*/ 6686 w 10000"/>
                    <a:gd name="connsiteY116" fmla="*/ 9748 h 10000"/>
                    <a:gd name="connsiteX117" fmla="*/ 6595 w 10000"/>
                    <a:gd name="connsiteY117" fmla="*/ 9796 h 10000"/>
                    <a:gd name="connsiteX118" fmla="*/ 6505 w 10000"/>
                    <a:gd name="connsiteY118" fmla="*/ 9844 h 10000"/>
                    <a:gd name="connsiteX119" fmla="*/ 6420 w 10000"/>
                    <a:gd name="connsiteY119" fmla="*/ 9904 h 10000"/>
                    <a:gd name="connsiteX120" fmla="*/ 6265 w 10000"/>
                    <a:gd name="connsiteY120" fmla="*/ 9988 h 10000"/>
                    <a:gd name="connsiteX121" fmla="*/ 6193 w 10000"/>
                    <a:gd name="connsiteY121" fmla="*/ 9988 h 10000"/>
                    <a:gd name="connsiteX122" fmla="*/ 6161 w 10000"/>
                    <a:gd name="connsiteY122" fmla="*/ 9952 h 10000"/>
                    <a:gd name="connsiteX123" fmla="*/ 6128 w 10000"/>
                    <a:gd name="connsiteY123" fmla="*/ 9856 h 10000"/>
                    <a:gd name="connsiteX124" fmla="*/ 6115 w 10000"/>
                    <a:gd name="connsiteY124" fmla="*/ 9772 h 10000"/>
                    <a:gd name="connsiteX125" fmla="*/ 6109 w 10000"/>
                    <a:gd name="connsiteY125" fmla="*/ 9688 h 10000"/>
                    <a:gd name="connsiteX126" fmla="*/ 6089 w 10000"/>
                    <a:gd name="connsiteY126" fmla="*/ 9615 h 10000"/>
                    <a:gd name="connsiteX127" fmla="*/ 6057 w 10000"/>
                    <a:gd name="connsiteY127" fmla="*/ 9543 h 10000"/>
                    <a:gd name="connsiteX128" fmla="*/ 6018 w 10000"/>
                    <a:gd name="connsiteY128" fmla="*/ 9495 h 10000"/>
                    <a:gd name="connsiteX129" fmla="*/ 5947 w 10000"/>
                    <a:gd name="connsiteY129" fmla="*/ 9471 h 10000"/>
                    <a:gd name="connsiteX130" fmla="*/ 5668 w 10000"/>
                    <a:gd name="connsiteY130" fmla="*/ 9423 h 10000"/>
                    <a:gd name="connsiteX131" fmla="*/ 5571 w 10000"/>
                    <a:gd name="connsiteY131" fmla="*/ 9375 h 10000"/>
                    <a:gd name="connsiteX132" fmla="*/ 5525 w 10000"/>
                    <a:gd name="connsiteY132" fmla="*/ 9339 h 10000"/>
                    <a:gd name="connsiteX133" fmla="*/ 5493 w 10000"/>
                    <a:gd name="connsiteY133" fmla="*/ 9279 h 10000"/>
                    <a:gd name="connsiteX134" fmla="*/ 5460 w 10000"/>
                    <a:gd name="connsiteY134" fmla="*/ 9207 h 10000"/>
                    <a:gd name="connsiteX135" fmla="*/ 5441 w 10000"/>
                    <a:gd name="connsiteY135" fmla="*/ 9147 h 10000"/>
                    <a:gd name="connsiteX136" fmla="*/ 5409 w 10000"/>
                    <a:gd name="connsiteY136" fmla="*/ 9075 h 10000"/>
                    <a:gd name="connsiteX137" fmla="*/ 5376 w 10000"/>
                    <a:gd name="connsiteY137" fmla="*/ 9063 h 10000"/>
                    <a:gd name="connsiteX138" fmla="*/ 5331 w 10000"/>
                    <a:gd name="connsiteY138" fmla="*/ 9063 h 10000"/>
                    <a:gd name="connsiteX139" fmla="*/ 5272 w 10000"/>
                    <a:gd name="connsiteY139" fmla="*/ 9087 h 10000"/>
                    <a:gd name="connsiteX140" fmla="*/ 5188 w 10000"/>
                    <a:gd name="connsiteY140" fmla="*/ 9195 h 10000"/>
                    <a:gd name="connsiteX141" fmla="*/ 5110 w 10000"/>
                    <a:gd name="connsiteY141" fmla="*/ 9303 h 10000"/>
                    <a:gd name="connsiteX142" fmla="*/ 5026 w 10000"/>
                    <a:gd name="connsiteY142" fmla="*/ 9423 h 10000"/>
                    <a:gd name="connsiteX143" fmla="*/ 4955 w 10000"/>
                    <a:gd name="connsiteY143" fmla="*/ 9543 h 10000"/>
                    <a:gd name="connsiteX144" fmla="*/ 4909 w 10000"/>
                    <a:gd name="connsiteY144" fmla="*/ 9651 h 10000"/>
                    <a:gd name="connsiteX145" fmla="*/ 4844 w 10000"/>
                    <a:gd name="connsiteY145" fmla="*/ 9772 h 10000"/>
                    <a:gd name="connsiteX146" fmla="*/ 4799 w 10000"/>
                    <a:gd name="connsiteY146" fmla="*/ 9832 h 10000"/>
                    <a:gd name="connsiteX147" fmla="*/ 4760 w 10000"/>
                    <a:gd name="connsiteY147" fmla="*/ 9904 h 10000"/>
                    <a:gd name="connsiteX148" fmla="*/ 4708 w 10000"/>
                    <a:gd name="connsiteY148" fmla="*/ 9952 h 10000"/>
                    <a:gd name="connsiteX149" fmla="*/ 4669 w 10000"/>
                    <a:gd name="connsiteY149" fmla="*/ 9988 h 10000"/>
                    <a:gd name="connsiteX150" fmla="*/ 4650 w 10000"/>
                    <a:gd name="connsiteY150" fmla="*/ 10000 h 10000"/>
                    <a:gd name="connsiteX151" fmla="*/ 4624 w 10000"/>
                    <a:gd name="connsiteY151" fmla="*/ 9988 h 10000"/>
                    <a:gd name="connsiteX152" fmla="*/ 4624 w 10000"/>
                    <a:gd name="connsiteY152" fmla="*/ 9952 h 10000"/>
                    <a:gd name="connsiteX153" fmla="*/ 4656 w 10000"/>
                    <a:gd name="connsiteY153" fmla="*/ 9772 h 10000"/>
                    <a:gd name="connsiteX154" fmla="*/ 4689 w 10000"/>
                    <a:gd name="connsiteY154" fmla="*/ 9543 h 10000"/>
                    <a:gd name="connsiteX155" fmla="*/ 4689 w 10000"/>
                    <a:gd name="connsiteY155" fmla="*/ 9351 h 10000"/>
                    <a:gd name="connsiteX156" fmla="*/ 4669 w 10000"/>
                    <a:gd name="connsiteY156" fmla="*/ 9279 h 10000"/>
                    <a:gd name="connsiteX157" fmla="*/ 4637 w 10000"/>
                    <a:gd name="connsiteY157" fmla="*/ 9219 h 10000"/>
                    <a:gd name="connsiteX158" fmla="*/ 4559 w 10000"/>
                    <a:gd name="connsiteY158" fmla="*/ 9195 h 10000"/>
                    <a:gd name="connsiteX159" fmla="*/ 4488 w 10000"/>
                    <a:gd name="connsiteY159" fmla="*/ 9219 h 10000"/>
                    <a:gd name="connsiteX160" fmla="*/ 4429 w 10000"/>
                    <a:gd name="connsiteY160" fmla="*/ 9279 h 10000"/>
                    <a:gd name="connsiteX161" fmla="*/ 4351 w 10000"/>
                    <a:gd name="connsiteY161" fmla="*/ 9327 h 10000"/>
                    <a:gd name="connsiteX162" fmla="*/ 4261 w 10000"/>
                    <a:gd name="connsiteY162" fmla="*/ 9363 h 10000"/>
                    <a:gd name="connsiteX163" fmla="*/ 4163 w 10000"/>
                    <a:gd name="connsiteY163" fmla="*/ 9375 h 10000"/>
                    <a:gd name="connsiteX164" fmla="*/ 4053 w 10000"/>
                    <a:gd name="connsiteY164" fmla="*/ 9339 h 10000"/>
                    <a:gd name="connsiteX165" fmla="*/ 3930 w 10000"/>
                    <a:gd name="connsiteY165" fmla="*/ 9279 h 10000"/>
                    <a:gd name="connsiteX166" fmla="*/ 3820 w 10000"/>
                    <a:gd name="connsiteY166" fmla="*/ 9195 h 10000"/>
                    <a:gd name="connsiteX167" fmla="*/ 3722 w 10000"/>
                    <a:gd name="connsiteY167" fmla="*/ 9087 h 10000"/>
                    <a:gd name="connsiteX168" fmla="*/ 3632 w 10000"/>
                    <a:gd name="connsiteY168" fmla="*/ 9014 h 10000"/>
                    <a:gd name="connsiteX169" fmla="*/ 3586 w 10000"/>
                    <a:gd name="connsiteY169" fmla="*/ 8966 h 10000"/>
                    <a:gd name="connsiteX170" fmla="*/ 3547 w 10000"/>
                    <a:gd name="connsiteY170" fmla="*/ 8942 h 10000"/>
                    <a:gd name="connsiteX171" fmla="*/ 3495 w 10000"/>
                    <a:gd name="connsiteY171" fmla="*/ 8954 h 10000"/>
                    <a:gd name="connsiteX172" fmla="*/ 3444 w 10000"/>
                    <a:gd name="connsiteY172" fmla="*/ 8990 h 10000"/>
                    <a:gd name="connsiteX173" fmla="*/ 3346 w 10000"/>
                    <a:gd name="connsiteY173" fmla="*/ 8990 h 10000"/>
                    <a:gd name="connsiteX174" fmla="*/ 3288 w 10000"/>
                    <a:gd name="connsiteY174" fmla="*/ 8930 h 10000"/>
                    <a:gd name="connsiteX175" fmla="*/ 3217 w 10000"/>
                    <a:gd name="connsiteY175" fmla="*/ 8822 h 10000"/>
                    <a:gd name="connsiteX176" fmla="*/ 3132 w 10000"/>
                    <a:gd name="connsiteY176" fmla="*/ 8726 h 10000"/>
                    <a:gd name="connsiteX177" fmla="*/ 3054 w 10000"/>
                    <a:gd name="connsiteY177" fmla="*/ 8606 h 10000"/>
                    <a:gd name="connsiteX178" fmla="*/ 2977 w 10000"/>
                    <a:gd name="connsiteY178" fmla="*/ 8522 h 10000"/>
                    <a:gd name="connsiteX179" fmla="*/ 2912 w 10000"/>
                    <a:gd name="connsiteY179" fmla="*/ 8438 h 10000"/>
                    <a:gd name="connsiteX180" fmla="*/ 2873 w 10000"/>
                    <a:gd name="connsiteY180" fmla="*/ 8365 h 10000"/>
                    <a:gd name="connsiteX181" fmla="*/ 2821 w 10000"/>
                    <a:gd name="connsiteY181" fmla="*/ 8305 h 10000"/>
                    <a:gd name="connsiteX182" fmla="*/ 2756 w 10000"/>
                    <a:gd name="connsiteY182" fmla="*/ 8221 h 10000"/>
                    <a:gd name="connsiteX183" fmla="*/ 2685 w 10000"/>
                    <a:gd name="connsiteY183" fmla="*/ 8113 h 10000"/>
                    <a:gd name="connsiteX184" fmla="*/ 2607 w 10000"/>
                    <a:gd name="connsiteY184" fmla="*/ 7993 h 10000"/>
                    <a:gd name="connsiteX185" fmla="*/ 2536 w 10000"/>
                    <a:gd name="connsiteY185" fmla="*/ 7897 h 10000"/>
                    <a:gd name="connsiteX186" fmla="*/ 2471 w 10000"/>
                    <a:gd name="connsiteY186" fmla="*/ 7788 h 10000"/>
                    <a:gd name="connsiteX187" fmla="*/ 2451 w 10000"/>
                    <a:gd name="connsiteY187" fmla="*/ 7716 h 10000"/>
                    <a:gd name="connsiteX188" fmla="*/ 2432 w 10000"/>
                    <a:gd name="connsiteY188" fmla="*/ 7608 h 10000"/>
                    <a:gd name="connsiteX189" fmla="*/ 2425 w 10000"/>
                    <a:gd name="connsiteY189" fmla="*/ 7476 h 10000"/>
                    <a:gd name="connsiteX190" fmla="*/ 2412 w 10000"/>
                    <a:gd name="connsiteY190" fmla="*/ 7356 h 10000"/>
                    <a:gd name="connsiteX191" fmla="*/ 2387 w 10000"/>
                    <a:gd name="connsiteY191" fmla="*/ 7260 h 10000"/>
                    <a:gd name="connsiteX192" fmla="*/ 2361 w 10000"/>
                    <a:gd name="connsiteY192" fmla="*/ 7200 h 10000"/>
                    <a:gd name="connsiteX193" fmla="*/ 2335 w 10000"/>
                    <a:gd name="connsiteY193" fmla="*/ 7200 h 10000"/>
                    <a:gd name="connsiteX194" fmla="*/ 2270 w 10000"/>
                    <a:gd name="connsiteY194" fmla="*/ 7284 h 10000"/>
                    <a:gd name="connsiteX195" fmla="*/ 2224 w 10000"/>
                    <a:gd name="connsiteY195" fmla="*/ 7344 h 10000"/>
                    <a:gd name="connsiteX196" fmla="*/ 2185 w 10000"/>
                    <a:gd name="connsiteY196" fmla="*/ 7392 h 10000"/>
                    <a:gd name="connsiteX197" fmla="*/ 2140 w 10000"/>
                    <a:gd name="connsiteY197" fmla="*/ 7404 h 10000"/>
                    <a:gd name="connsiteX198" fmla="*/ 2114 w 10000"/>
                    <a:gd name="connsiteY198" fmla="*/ 7368 h 10000"/>
                    <a:gd name="connsiteX199" fmla="*/ 2095 w 10000"/>
                    <a:gd name="connsiteY199" fmla="*/ 7296 h 10000"/>
                    <a:gd name="connsiteX200" fmla="*/ 2043 w 10000"/>
                    <a:gd name="connsiteY200" fmla="*/ 7031 h 10000"/>
                    <a:gd name="connsiteX201" fmla="*/ 1952 w 10000"/>
                    <a:gd name="connsiteY201" fmla="*/ 6803 h 10000"/>
                    <a:gd name="connsiteX202" fmla="*/ 1835 w 10000"/>
                    <a:gd name="connsiteY202" fmla="*/ 6563 h 10000"/>
                    <a:gd name="connsiteX203" fmla="*/ 1764 w 10000"/>
                    <a:gd name="connsiteY203" fmla="*/ 6442 h 10000"/>
                    <a:gd name="connsiteX204" fmla="*/ 1673 w 10000"/>
                    <a:gd name="connsiteY204" fmla="*/ 6298 h 10000"/>
                    <a:gd name="connsiteX205" fmla="*/ 1518 w 10000"/>
                    <a:gd name="connsiteY205" fmla="*/ 6034 h 10000"/>
                    <a:gd name="connsiteX206" fmla="*/ 1453 w 10000"/>
                    <a:gd name="connsiteY206" fmla="*/ 5901 h 10000"/>
                    <a:gd name="connsiteX207" fmla="*/ 1407 w 10000"/>
                    <a:gd name="connsiteY207" fmla="*/ 5805 h 10000"/>
                    <a:gd name="connsiteX208" fmla="*/ 1349 w 10000"/>
                    <a:gd name="connsiteY208" fmla="*/ 5709 h 10000"/>
                    <a:gd name="connsiteX209" fmla="*/ 1297 w 10000"/>
                    <a:gd name="connsiteY209" fmla="*/ 5697 h 10000"/>
                    <a:gd name="connsiteX210" fmla="*/ 1232 w 10000"/>
                    <a:gd name="connsiteY210" fmla="*/ 5697 h 10000"/>
                    <a:gd name="connsiteX211" fmla="*/ 1187 w 10000"/>
                    <a:gd name="connsiteY211" fmla="*/ 5757 h 10000"/>
                    <a:gd name="connsiteX212" fmla="*/ 1109 w 10000"/>
                    <a:gd name="connsiteY212" fmla="*/ 5877 h 10000"/>
                    <a:gd name="connsiteX213" fmla="*/ 1070 w 10000"/>
                    <a:gd name="connsiteY213" fmla="*/ 5889 h 10000"/>
                    <a:gd name="connsiteX214" fmla="*/ 1018 w 10000"/>
                    <a:gd name="connsiteY214" fmla="*/ 5829 h 10000"/>
                    <a:gd name="connsiteX215" fmla="*/ 973 w 10000"/>
                    <a:gd name="connsiteY215" fmla="*/ 5745 h 10000"/>
                    <a:gd name="connsiteX216" fmla="*/ 921 w 10000"/>
                    <a:gd name="connsiteY216" fmla="*/ 5565 h 10000"/>
                    <a:gd name="connsiteX217" fmla="*/ 850 w 10000"/>
                    <a:gd name="connsiteY217" fmla="*/ 5361 h 10000"/>
                    <a:gd name="connsiteX218" fmla="*/ 752 w 10000"/>
                    <a:gd name="connsiteY218" fmla="*/ 5180 h 10000"/>
                    <a:gd name="connsiteX219" fmla="*/ 636 w 10000"/>
                    <a:gd name="connsiteY219" fmla="*/ 5000 h 10000"/>
                    <a:gd name="connsiteX220" fmla="*/ 525 w 10000"/>
                    <a:gd name="connsiteY220" fmla="*/ 4844 h 10000"/>
                    <a:gd name="connsiteX221" fmla="*/ 435 w 10000"/>
                    <a:gd name="connsiteY221" fmla="*/ 4700 h 10000"/>
                    <a:gd name="connsiteX222" fmla="*/ 370 w 10000"/>
                    <a:gd name="connsiteY222" fmla="*/ 4579 h 10000"/>
                    <a:gd name="connsiteX223" fmla="*/ 305 w 10000"/>
                    <a:gd name="connsiteY223" fmla="*/ 4447 h 10000"/>
                    <a:gd name="connsiteX224" fmla="*/ 253 w 10000"/>
                    <a:gd name="connsiteY224" fmla="*/ 4327 h 10000"/>
                    <a:gd name="connsiteX225" fmla="*/ 214 w 10000"/>
                    <a:gd name="connsiteY225" fmla="*/ 4231 h 10000"/>
                    <a:gd name="connsiteX226" fmla="*/ 188 w 10000"/>
                    <a:gd name="connsiteY226" fmla="*/ 4171 h 10000"/>
                    <a:gd name="connsiteX227" fmla="*/ 182 w 10000"/>
                    <a:gd name="connsiteY227" fmla="*/ 4147 h 10000"/>
                    <a:gd name="connsiteX228" fmla="*/ 162 w 10000"/>
                    <a:gd name="connsiteY228" fmla="*/ 4147 h 10000"/>
                    <a:gd name="connsiteX229" fmla="*/ 143 w 10000"/>
                    <a:gd name="connsiteY229" fmla="*/ 4159 h 10000"/>
                    <a:gd name="connsiteX230" fmla="*/ 110 w 10000"/>
                    <a:gd name="connsiteY230" fmla="*/ 4159 h 10000"/>
                    <a:gd name="connsiteX231" fmla="*/ 32 w 10000"/>
                    <a:gd name="connsiteY231" fmla="*/ 4123 h 10000"/>
                    <a:gd name="connsiteX232" fmla="*/ 6 w 10000"/>
                    <a:gd name="connsiteY232" fmla="*/ 4087 h 10000"/>
                    <a:gd name="connsiteX233" fmla="*/ 0 w 10000"/>
                    <a:gd name="connsiteY233" fmla="*/ 4014 h 10000"/>
                    <a:gd name="connsiteX234" fmla="*/ 39 w 10000"/>
                    <a:gd name="connsiteY234" fmla="*/ 3798 h 10000"/>
                    <a:gd name="connsiteX235" fmla="*/ 45 w 10000"/>
                    <a:gd name="connsiteY235" fmla="*/ 3678 h 10000"/>
                    <a:gd name="connsiteX236" fmla="*/ 45 w 10000"/>
                    <a:gd name="connsiteY236" fmla="*/ 3462 h 10000"/>
                    <a:gd name="connsiteX237" fmla="*/ 39 w 10000"/>
                    <a:gd name="connsiteY237" fmla="*/ 3341 h 10000"/>
                    <a:gd name="connsiteX238" fmla="*/ 45 w 10000"/>
                    <a:gd name="connsiteY238" fmla="*/ 3209 h 10000"/>
                    <a:gd name="connsiteX239" fmla="*/ 45 w 10000"/>
                    <a:gd name="connsiteY239" fmla="*/ 3077 h 10000"/>
                    <a:gd name="connsiteX240" fmla="*/ 32 w 10000"/>
                    <a:gd name="connsiteY240" fmla="*/ 2969 h 10000"/>
                    <a:gd name="connsiteX241" fmla="*/ 26 w 10000"/>
                    <a:gd name="connsiteY241" fmla="*/ 2861 h 10000"/>
                    <a:gd name="connsiteX242" fmla="*/ 13 w 10000"/>
                    <a:gd name="connsiteY242" fmla="*/ 2800 h 10000"/>
                    <a:gd name="connsiteX243" fmla="*/ 39 w 10000"/>
                    <a:gd name="connsiteY243" fmla="*/ 2740 h 10000"/>
                    <a:gd name="connsiteX244" fmla="*/ 78 w 10000"/>
                    <a:gd name="connsiteY244" fmla="*/ 2728 h 10000"/>
                    <a:gd name="connsiteX245" fmla="*/ 117 w 10000"/>
                    <a:gd name="connsiteY245" fmla="*/ 2740 h 10000"/>
                    <a:gd name="connsiteX246" fmla="*/ 156 w 10000"/>
                    <a:gd name="connsiteY246" fmla="*/ 2788 h 10000"/>
                    <a:gd name="connsiteX247" fmla="*/ 182 w 10000"/>
                    <a:gd name="connsiteY247" fmla="*/ 2861 h 10000"/>
                    <a:gd name="connsiteX248" fmla="*/ 208 w 10000"/>
                    <a:gd name="connsiteY248" fmla="*/ 2945 h 10000"/>
                    <a:gd name="connsiteX249" fmla="*/ 227 w 10000"/>
                    <a:gd name="connsiteY249" fmla="*/ 3005 h 10000"/>
                    <a:gd name="connsiteX250" fmla="*/ 259 w 10000"/>
                    <a:gd name="connsiteY250" fmla="*/ 3041 h 10000"/>
                    <a:gd name="connsiteX251" fmla="*/ 305 w 10000"/>
                    <a:gd name="connsiteY251" fmla="*/ 3017 h 10000"/>
                    <a:gd name="connsiteX252" fmla="*/ 370 w 10000"/>
                    <a:gd name="connsiteY252" fmla="*/ 2969 h 10000"/>
                    <a:gd name="connsiteX253" fmla="*/ 460 w 10000"/>
                    <a:gd name="connsiteY253" fmla="*/ 2969 h 10000"/>
                    <a:gd name="connsiteX254" fmla="*/ 506 w 10000"/>
                    <a:gd name="connsiteY254" fmla="*/ 2933 h 10000"/>
                    <a:gd name="connsiteX255" fmla="*/ 525 w 10000"/>
                    <a:gd name="connsiteY255" fmla="*/ 2873 h 10000"/>
                    <a:gd name="connsiteX256" fmla="*/ 551 w 10000"/>
                    <a:gd name="connsiteY256" fmla="*/ 2776 h 10000"/>
                    <a:gd name="connsiteX257" fmla="*/ 564 w 10000"/>
                    <a:gd name="connsiteY257" fmla="*/ 2632 h 10000"/>
                    <a:gd name="connsiteX258" fmla="*/ 590 w 10000"/>
                    <a:gd name="connsiteY258" fmla="*/ 2512 h 10000"/>
                    <a:gd name="connsiteX259" fmla="*/ 590 w 10000"/>
                    <a:gd name="connsiteY259" fmla="*/ 2296 h 10000"/>
                    <a:gd name="connsiteX260" fmla="*/ 545 w 10000"/>
                    <a:gd name="connsiteY260" fmla="*/ 2224 h 10000"/>
                    <a:gd name="connsiteX261" fmla="*/ 486 w 10000"/>
                    <a:gd name="connsiteY261" fmla="*/ 2139 h 10000"/>
                    <a:gd name="connsiteX262" fmla="*/ 422 w 10000"/>
                    <a:gd name="connsiteY262" fmla="*/ 2079 h 10000"/>
                    <a:gd name="connsiteX263" fmla="*/ 376 w 10000"/>
                    <a:gd name="connsiteY263" fmla="*/ 2007 h 10000"/>
                    <a:gd name="connsiteX264" fmla="*/ 344 w 10000"/>
                    <a:gd name="connsiteY264" fmla="*/ 1947 h 10000"/>
                    <a:gd name="connsiteX265" fmla="*/ 337 w 10000"/>
                    <a:gd name="connsiteY265" fmla="*/ 1875 h 10000"/>
                    <a:gd name="connsiteX266" fmla="*/ 357 w 10000"/>
                    <a:gd name="connsiteY266" fmla="*/ 1767 h 10000"/>
                    <a:gd name="connsiteX267" fmla="*/ 376 w 10000"/>
                    <a:gd name="connsiteY267" fmla="*/ 1611 h 10000"/>
                    <a:gd name="connsiteX268" fmla="*/ 402 w 10000"/>
                    <a:gd name="connsiteY268" fmla="*/ 1466 h 10000"/>
                    <a:gd name="connsiteX269" fmla="*/ 409 w 10000"/>
                    <a:gd name="connsiteY269" fmla="*/ 1310 h 10000"/>
                    <a:gd name="connsiteX270" fmla="*/ 435 w 10000"/>
                    <a:gd name="connsiteY270" fmla="*/ 1154 h 10000"/>
                    <a:gd name="connsiteX271" fmla="*/ 460 w 10000"/>
                    <a:gd name="connsiteY271" fmla="*/ 1058 h 10000"/>
                    <a:gd name="connsiteX272" fmla="*/ 486 w 10000"/>
                    <a:gd name="connsiteY272" fmla="*/ 998 h 10000"/>
                    <a:gd name="connsiteX273" fmla="*/ 512 w 10000"/>
                    <a:gd name="connsiteY273" fmla="*/ 962 h 10000"/>
                    <a:gd name="connsiteX274" fmla="*/ 532 w 10000"/>
                    <a:gd name="connsiteY274" fmla="*/ 925 h 10000"/>
                    <a:gd name="connsiteX275" fmla="*/ 558 w 10000"/>
                    <a:gd name="connsiteY275" fmla="*/ 877 h 10000"/>
                    <a:gd name="connsiteX276" fmla="*/ 558 w 10000"/>
                    <a:gd name="connsiteY276" fmla="*/ 865 h 10000"/>
                    <a:gd name="connsiteX277" fmla="*/ 703 w 10000"/>
                    <a:gd name="connsiteY277" fmla="*/ 818 h 10000"/>
                    <a:gd name="connsiteX278" fmla="*/ 843 w 10000"/>
                    <a:gd name="connsiteY278" fmla="*/ 679 h 10000"/>
                    <a:gd name="connsiteX279" fmla="*/ 623 w 10000"/>
                    <a:gd name="connsiteY279" fmla="*/ 216 h 10000"/>
                    <a:gd name="connsiteX280" fmla="*/ 1008 w 10000"/>
                    <a:gd name="connsiteY280" fmla="*/ 18 h 10000"/>
                    <a:gd name="connsiteX281" fmla="*/ 1706 w 10000"/>
                    <a:gd name="connsiteY281" fmla="*/ 373 h 10000"/>
                    <a:gd name="connsiteX282" fmla="*/ 1829 w 10000"/>
                    <a:gd name="connsiteY282" fmla="*/ 553 h 10000"/>
                    <a:gd name="connsiteX283" fmla="*/ 2036 w 10000"/>
                    <a:gd name="connsiteY283" fmla="*/ 505 h 10000"/>
                    <a:gd name="connsiteX284" fmla="*/ 2166 w 10000"/>
                    <a:gd name="connsiteY284" fmla="*/ 216 h 10000"/>
                    <a:gd name="connsiteX285" fmla="*/ 2737 w 10000"/>
                    <a:gd name="connsiteY285" fmla="*/ 421 h 10000"/>
                    <a:gd name="connsiteX286" fmla="*/ 2905 w 10000"/>
                    <a:gd name="connsiteY286" fmla="*/ 661 h 10000"/>
                    <a:gd name="connsiteX287" fmla="*/ 3093 w 10000"/>
                    <a:gd name="connsiteY287" fmla="*/ 757 h 10000"/>
                    <a:gd name="connsiteX288" fmla="*/ 3567 w 10000"/>
                    <a:gd name="connsiteY288" fmla="*/ 505 h 10000"/>
                    <a:gd name="connsiteX289" fmla="*/ 3696 w 10000"/>
                    <a:gd name="connsiteY289" fmla="*/ 661 h 10000"/>
                    <a:gd name="connsiteX290" fmla="*/ 4073 w 10000"/>
                    <a:gd name="connsiteY290" fmla="*/ 204 h 10000"/>
                    <a:gd name="connsiteX291" fmla="*/ 4475 w 10000"/>
                    <a:gd name="connsiteY291" fmla="*/ 204 h 10000"/>
                    <a:gd name="connsiteX292" fmla="*/ 4715 w 10000"/>
                    <a:gd name="connsiteY292" fmla="*/ 0 h 10000"/>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706 w 10000"/>
                    <a:gd name="connsiteY282" fmla="*/ 414 h 10041"/>
                    <a:gd name="connsiteX283" fmla="*/ 1829 w 10000"/>
                    <a:gd name="connsiteY283" fmla="*/ 594 h 10041"/>
                    <a:gd name="connsiteX284" fmla="*/ 2036 w 10000"/>
                    <a:gd name="connsiteY284" fmla="*/ 546 h 10041"/>
                    <a:gd name="connsiteX285" fmla="*/ 2166 w 10000"/>
                    <a:gd name="connsiteY285" fmla="*/ 257 h 10041"/>
                    <a:gd name="connsiteX286" fmla="*/ 2737 w 10000"/>
                    <a:gd name="connsiteY286" fmla="*/ 462 h 10041"/>
                    <a:gd name="connsiteX287" fmla="*/ 2905 w 10000"/>
                    <a:gd name="connsiteY287" fmla="*/ 702 h 10041"/>
                    <a:gd name="connsiteX288" fmla="*/ 3093 w 10000"/>
                    <a:gd name="connsiteY288" fmla="*/ 798 h 10041"/>
                    <a:gd name="connsiteX289" fmla="*/ 3567 w 10000"/>
                    <a:gd name="connsiteY289" fmla="*/ 546 h 10041"/>
                    <a:gd name="connsiteX290" fmla="*/ 3696 w 10000"/>
                    <a:gd name="connsiteY290" fmla="*/ 702 h 10041"/>
                    <a:gd name="connsiteX291" fmla="*/ 4073 w 10000"/>
                    <a:gd name="connsiteY291" fmla="*/ 245 h 10041"/>
                    <a:gd name="connsiteX292" fmla="*/ 4475 w 10000"/>
                    <a:gd name="connsiteY292" fmla="*/ 245 h 10041"/>
                    <a:gd name="connsiteX293" fmla="*/ 4715 w 10000"/>
                    <a:gd name="connsiteY293"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245 w 10000"/>
                    <a:gd name="connsiteY282" fmla="*/ 180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843 w 10000"/>
                    <a:gd name="connsiteY278" fmla="*/ 720 h 10041"/>
                    <a:gd name="connsiteX279" fmla="*/ 623 w 10000"/>
                    <a:gd name="connsiteY279" fmla="*/ 257 h 10041"/>
                    <a:gd name="connsiteX280" fmla="*/ 681 w 10000"/>
                    <a:gd name="connsiteY280" fmla="*/ 0 h 10041"/>
                    <a:gd name="connsiteX281" fmla="*/ 1008 w 10000"/>
                    <a:gd name="connsiteY281" fmla="*/ 59 h 10041"/>
                    <a:gd name="connsiteX282" fmla="*/ 1255 w 10000"/>
                    <a:gd name="connsiteY282" fmla="*/ 18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703 w 10000"/>
                    <a:gd name="connsiteY277" fmla="*/ 859 h 10041"/>
                    <a:gd name="connsiteX278" fmla="*/ 584 w 10000"/>
                    <a:gd name="connsiteY278" fmla="*/ 624 h 10041"/>
                    <a:gd name="connsiteX279" fmla="*/ 623 w 10000"/>
                    <a:gd name="connsiteY279" fmla="*/ 257 h 10041"/>
                    <a:gd name="connsiteX280" fmla="*/ 681 w 10000"/>
                    <a:gd name="connsiteY280" fmla="*/ 0 h 10041"/>
                    <a:gd name="connsiteX281" fmla="*/ 1008 w 10000"/>
                    <a:gd name="connsiteY281" fmla="*/ 59 h 10041"/>
                    <a:gd name="connsiteX282" fmla="*/ 1255 w 10000"/>
                    <a:gd name="connsiteY282" fmla="*/ 18 h 10041"/>
                    <a:gd name="connsiteX283" fmla="*/ 1706 w 10000"/>
                    <a:gd name="connsiteY283" fmla="*/ 414 h 10041"/>
                    <a:gd name="connsiteX284" fmla="*/ 1829 w 10000"/>
                    <a:gd name="connsiteY284" fmla="*/ 594 h 10041"/>
                    <a:gd name="connsiteX285" fmla="*/ 2036 w 10000"/>
                    <a:gd name="connsiteY285" fmla="*/ 546 h 10041"/>
                    <a:gd name="connsiteX286" fmla="*/ 2166 w 10000"/>
                    <a:gd name="connsiteY286" fmla="*/ 257 h 10041"/>
                    <a:gd name="connsiteX287" fmla="*/ 2737 w 10000"/>
                    <a:gd name="connsiteY287" fmla="*/ 462 h 10041"/>
                    <a:gd name="connsiteX288" fmla="*/ 2905 w 10000"/>
                    <a:gd name="connsiteY288" fmla="*/ 702 h 10041"/>
                    <a:gd name="connsiteX289" fmla="*/ 3093 w 10000"/>
                    <a:gd name="connsiteY289" fmla="*/ 798 h 10041"/>
                    <a:gd name="connsiteX290" fmla="*/ 3567 w 10000"/>
                    <a:gd name="connsiteY290" fmla="*/ 546 h 10041"/>
                    <a:gd name="connsiteX291" fmla="*/ 3696 w 10000"/>
                    <a:gd name="connsiteY291" fmla="*/ 702 h 10041"/>
                    <a:gd name="connsiteX292" fmla="*/ 4073 w 10000"/>
                    <a:gd name="connsiteY292" fmla="*/ 245 h 10041"/>
                    <a:gd name="connsiteX293" fmla="*/ 4475 w 10000"/>
                    <a:gd name="connsiteY293" fmla="*/ 245 h 10041"/>
                    <a:gd name="connsiteX294" fmla="*/ 4715 w 10000"/>
                    <a:gd name="connsiteY29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06 w 10000"/>
                    <a:gd name="connsiteY254" fmla="*/ 2974 h 10041"/>
                    <a:gd name="connsiteX255" fmla="*/ 525 w 10000"/>
                    <a:gd name="connsiteY255" fmla="*/ 2914 h 10041"/>
                    <a:gd name="connsiteX256" fmla="*/ 551 w 10000"/>
                    <a:gd name="connsiteY256" fmla="*/ 2817 h 10041"/>
                    <a:gd name="connsiteX257" fmla="*/ 564 w 10000"/>
                    <a:gd name="connsiteY257" fmla="*/ 2673 h 10041"/>
                    <a:gd name="connsiteX258" fmla="*/ 590 w 10000"/>
                    <a:gd name="connsiteY258" fmla="*/ 2553 h 10041"/>
                    <a:gd name="connsiteX259" fmla="*/ 590 w 10000"/>
                    <a:gd name="connsiteY259" fmla="*/ 2337 h 10041"/>
                    <a:gd name="connsiteX260" fmla="*/ 545 w 10000"/>
                    <a:gd name="connsiteY260" fmla="*/ 2265 h 10041"/>
                    <a:gd name="connsiteX261" fmla="*/ 486 w 10000"/>
                    <a:gd name="connsiteY261" fmla="*/ 2180 h 10041"/>
                    <a:gd name="connsiteX262" fmla="*/ 422 w 10000"/>
                    <a:gd name="connsiteY262" fmla="*/ 2120 h 10041"/>
                    <a:gd name="connsiteX263" fmla="*/ 376 w 10000"/>
                    <a:gd name="connsiteY263" fmla="*/ 2048 h 10041"/>
                    <a:gd name="connsiteX264" fmla="*/ 344 w 10000"/>
                    <a:gd name="connsiteY264" fmla="*/ 1988 h 10041"/>
                    <a:gd name="connsiteX265" fmla="*/ 337 w 10000"/>
                    <a:gd name="connsiteY265" fmla="*/ 1916 h 10041"/>
                    <a:gd name="connsiteX266" fmla="*/ 357 w 10000"/>
                    <a:gd name="connsiteY266" fmla="*/ 1808 h 10041"/>
                    <a:gd name="connsiteX267" fmla="*/ 376 w 10000"/>
                    <a:gd name="connsiteY267" fmla="*/ 1652 h 10041"/>
                    <a:gd name="connsiteX268" fmla="*/ 402 w 10000"/>
                    <a:gd name="connsiteY268" fmla="*/ 1507 h 10041"/>
                    <a:gd name="connsiteX269" fmla="*/ 409 w 10000"/>
                    <a:gd name="connsiteY269" fmla="*/ 1351 h 10041"/>
                    <a:gd name="connsiteX270" fmla="*/ 435 w 10000"/>
                    <a:gd name="connsiteY270" fmla="*/ 1195 h 10041"/>
                    <a:gd name="connsiteX271" fmla="*/ 460 w 10000"/>
                    <a:gd name="connsiteY271" fmla="*/ 1099 h 10041"/>
                    <a:gd name="connsiteX272" fmla="*/ 486 w 10000"/>
                    <a:gd name="connsiteY272" fmla="*/ 1039 h 10041"/>
                    <a:gd name="connsiteX273" fmla="*/ 512 w 10000"/>
                    <a:gd name="connsiteY273" fmla="*/ 1003 h 10041"/>
                    <a:gd name="connsiteX274" fmla="*/ 532 w 10000"/>
                    <a:gd name="connsiteY274" fmla="*/ 966 h 10041"/>
                    <a:gd name="connsiteX275" fmla="*/ 558 w 10000"/>
                    <a:gd name="connsiteY275" fmla="*/ 918 h 10041"/>
                    <a:gd name="connsiteX276" fmla="*/ 558 w 10000"/>
                    <a:gd name="connsiteY276" fmla="*/ 906 h 10041"/>
                    <a:gd name="connsiteX277" fmla="*/ 584 w 10000"/>
                    <a:gd name="connsiteY277" fmla="*/ 624 h 10041"/>
                    <a:gd name="connsiteX278" fmla="*/ 623 w 10000"/>
                    <a:gd name="connsiteY278" fmla="*/ 257 h 10041"/>
                    <a:gd name="connsiteX279" fmla="*/ 681 w 10000"/>
                    <a:gd name="connsiteY279" fmla="*/ 0 h 10041"/>
                    <a:gd name="connsiteX280" fmla="*/ 1008 w 10000"/>
                    <a:gd name="connsiteY280" fmla="*/ 59 h 10041"/>
                    <a:gd name="connsiteX281" fmla="*/ 1255 w 10000"/>
                    <a:gd name="connsiteY281" fmla="*/ 18 h 10041"/>
                    <a:gd name="connsiteX282" fmla="*/ 1706 w 10000"/>
                    <a:gd name="connsiteY282" fmla="*/ 414 h 10041"/>
                    <a:gd name="connsiteX283" fmla="*/ 1829 w 10000"/>
                    <a:gd name="connsiteY283" fmla="*/ 594 h 10041"/>
                    <a:gd name="connsiteX284" fmla="*/ 2036 w 10000"/>
                    <a:gd name="connsiteY284" fmla="*/ 546 h 10041"/>
                    <a:gd name="connsiteX285" fmla="*/ 2166 w 10000"/>
                    <a:gd name="connsiteY285" fmla="*/ 257 h 10041"/>
                    <a:gd name="connsiteX286" fmla="*/ 2737 w 10000"/>
                    <a:gd name="connsiteY286" fmla="*/ 462 h 10041"/>
                    <a:gd name="connsiteX287" fmla="*/ 2905 w 10000"/>
                    <a:gd name="connsiteY287" fmla="*/ 702 h 10041"/>
                    <a:gd name="connsiteX288" fmla="*/ 3093 w 10000"/>
                    <a:gd name="connsiteY288" fmla="*/ 798 h 10041"/>
                    <a:gd name="connsiteX289" fmla="*/ 3567 w 10000"/>
                    <a:gd name="connsiteY289" fmla="*/ 546 h 10041"/>
                    <a:gd name="connsiteX290" fmla="*/ 3696 w 10000"/>
                    <a:gd name="connsiteY290" fmla="*/ 702 h 10041"/>
                    <a:gd name="connsiteX291" fmla="*/ 4073 w 10000"/>
                    <a:gd name="connsiteY291" fmla="*/ 245 h 10041"/>
                    <a:gd name="connsiteX292" fmla="*/ 4475 w 10000"/>
                    <a:gd name="connsiteY292" fmla="*/ 245 h 10041"/>
                    <a:gd name="connsiteX293" fmla="*/ 4715 w 10000"/>
                    <a:gd name="connsiteY293"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25 w 10000"/>
                    <a:gd name="connsiteY254" fmla="*/ 2914 h 10041"/>
                    <a:gd name="connsiteX255" fmla="*/ 551 w 10000"/>
                    <a:gd name="connsiteY255" fmla="*/ 2817 h 10041"/>
                    <a:gd name="connsiteX256" fmla="*/ 564 w 10000"/>
                    <a:gd name="connsiteY256" fmla="*/ 2673 h 10041"/>
                    <a:gd name="connsiteX257" fmla="*/ 590 w 10000"/>
                    <a:gd name="connsiteY257" fmla="*/ 2553 h 10041"/>
                    <a:gd name="connsiteX258" fmla="*/ 590 w 10000"/>
                    <a:gd name="connsiteY258" fmla="*/ 2337 h 10041"/>
                    <a:gd name="connsiteX259" fmla="*/ 545 w 10000"/>
                    <a:gd name="connsiteY259" fmla="*/ 2265 h 10041"/>
                    <a:gd name="connsiteX260" fmla="*/ 486 w 10000"/>
                    <a:gd name="connsiteY260" fmla="*/ 2180 h 10041"/>
                    <a:gd name="connsiteX261" fmla="*/ 422 w 10000"/>
                    <a:gd name="connsiteY261" fmla="*/ 2120 h 10041"/>
                    <a:gd name="connsiteX262" fmla="*/ 376 w 10000"/>
                    <a:gd name="connsiteY262" fmla="*/ 2048 h 10041"/>
                    <a:gd name="connsiteX263" fmla="*/ 344 w 10000"/>
                    <a:gd name="connsiteY263" fmla="*/ 1988 h 10041"/>
                    <a:gd name="connsiteX264" fmla="*/ 337 w 10000"/>
                    <a:gd name="connsiteY264" fmla="*/ 1916 h 10041"/>
                    <a:gd name="connsiteX265" fmla="*/ 357 w 10000"/>
                    <a:gd name="connsiteY265" fmla="*/ 1808 h 10041"/>
                    <a:gd name="connsiteX266" fmla="*/ 376 w 10000"/>
                    <a:gd name="connsiteY266" fmla="*/ 1652 h 10041"/>
                    <a:gd name="connsiteX267" fmla="*/ 402 w 10000"/>
                    <a:gd name="connsiteY267" fmla="*/ 1507 h 10041"/>
                    <a:gd name="connsiteX268" fmla="*/ 409 w 10000"/>
                    <a:gd name="connsiteY268" fmla="*/ 1351 h 10041"/>
                    <a:gd name="connsiteX269" fmla="*/ 435 w 10000"/>
                    <a:gd name="connsiteY269" fmla="*/ 1195 h 10041"/>
                    <a:gd name="connsiteX270" fmla="*/ 460 w 10000"/>
                    <a:gd name="connsiteY270" fmla="*/ 1099 h 10041"/>
                    <a:gd name="connsiteX271" fmla="*/ 486 w 10000"/>
                    <a:gd name="connsiteY271" fmla="*/ 1039 h 10041"/>
                    <a:gd name="connsiteX272" fmla="*/ 512 w 10000"/>
                    <a:gd name="connsiteY272" fmla="*/ 1003 h 10041"/>
                    <a:gd name="connsiteX273" fmla="*/ 532 w 10000"/>
                    <a:gd name="connsiteY273" fmla="*/ 966 h 10041"/>
                    <a:gd name="connsiteX274" fmla="*/ 558 w 10000"/>
                    <a:gd name="connsiteY274" fmla="*/ 918 h 10041"/>
                    <a:gd name="connsiteX275" fmla="*/ 558 w 10000"/>
                    <a:gd name="connsiteY275" fmla="*/ 906 h 10041"/>
                    <a:gd name="connsiteX276" fmla="*/ 584 w 10000"/>
                    <a:gd name="connsiteY276" fmla="*/ 624 h 10041"/>
                    <a:gd name="connsiteX277" fmla="*/ 623 w 10000"/>
                    <a:gd name="connsiteY277" fmla="*/ 257 h 10041"/>
                    <a:gd name="connsiteX278" fmla="*/ 681 w 10000"/>
                    <a:gd name="connsiteY278" fmla="*/ 0 h 10041"/>
                    <a:gd name="connsiteX279" fmla="*/ 1008 w 10000"/>
                    <a:gd name="connsiteY279" fmla="*/ 59 h 10041"/>
                    <a:gd name="connsiteX280" fmla="*/ 1255 w 10000"/>
                    <a:gd name="connsiteY280" fmla="*/ 18 h 10041"/>
                    <a:gd name="connsiteX281" fmla="*/ 1706 w 10000"/>
                    <a:gd name="connsiteY281" fmla="*/ 414 h 10041"/>
                    <a:gd name="connsiteX282" fmla="*/ 1829 w 10000"/>
                    <a:gd name="connsiteY282" fmla="*/ 594 h 10041"/>
                    <a:gd name="connsiteX283" fmla="*/ 2036 w 10000"/>
                    <a:gd name="connsiteY283" fmla="*/ 546 h 10041"/>
                    <a:gd name="connsiteX284" fmla="*/ 2166 w 10000"/>
                    <a:gd name="connsiteY284" fmla="*/ 257 h 10041"/>
                    <a:gd name="connsiteX285" fmla="*/ 2737 w 10000"/>
                    <a:gd name="connsiteY285" fmla="*/ 462 h 10041"/>
                    <a:gd name="connsiteX286" fmla="*/ 2905 w 10000"/>
                    <a:gd name="connsiteY286" fmla="*/ 702 h 10041"/>
                    <a:gd name="connsiteX287" fmla="*/ 3093 w 10000"/>
                    <a:gd name="connsiteY287" fmla="*/ 798 h 10041"/>
                    <a:gd name="connsiteX288" fmla="*/ 3567 w 10000"/>
                    <a:gd name="connsiteY288" fmla="*/ 546 h 10041"/>
                    <a:gd name="connsiteX289" fmla="*/ 3696 w 10000"/>
                    <a:gd name="connsiteY289" fmla="*/ 702 h 10041"/>
                    <a:gd name="connsiteX290" fmla="*/ 4073 w 10000"/>
                    <a:gd name="connsiteY290" fmla="*/ 245 h 10041"/>
                    <a:gd name="connsiteX291" fmla="*/ 4475 w 10000"/>
                    <a:gd name="connsiteY291" fmla="*/ 245 h 10041"/>
                    <a:gd name="connsiteX292" fmla="*/ 4715 w 10000"/>
                    <a:gd name="connsiteY292"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51 w 10000"/>
                    <a:gd name="connsiteY254" fmla="*/ 2817 h 10041"/>
                    <a:gd name="connsiteX255" fmla="*/ 564 w 10000"/>
                    <a:gd name="connsiteY255" fmla="*/ 2673 h 10041"/>
                    <a:gd name="connsiteX256" fmla="*/ 590 w 10000"/>
                    <a:gd name="connsiteY256" fmla="*/ 2553 h 10041"/>
                    <a:gd name="connsiteX257" fmla="*/ 590 w 10000"/>
                    <a:gd name="connsiteY257" fmla="*/ 2337 h 10041"/>
                    <a:gd name="connsiteX258" fmla="*/ 545 w 10000"/>
                    <a:gd name="connsiteY258" fmla="*/ 2265 h 10041"/>
                    <a:gd name="connsiteX259" fmla="*/ 486 w 10000"/>
                    <a:gd name="connsiteY259" fmla="*/ 2180 h 10041"/>
                    <a:gd name="connsiteX260" fmla="*/ 422 w 10000"/>
                    <a:gd name="connsiteY260" fmla="*/ 2120 h 10041"/>
                    <a:gd name="connsiteX261" fmla="*/ 376 w 10000"/>
                    <a:gd name="connsiteY261" fmla="*/ 2048 h 10041"/>
                    <a:gd name="connsiteX262" fmla="*/ 344 w 10000"/>
                    <a:gd name="connsiteY262" fmla="*/ 1988 h 10041"/>
                    <a:gd name="connsiteX263" fmla="*/ 337 w 10000"/>
                    <a:gd name="connsiteY263" fmla="*/ 1916 h 10041"/>
                    <a:gd name="connsiteX264" fmla="*/ 357 w 10000"/>
                    <a:gd name="connsiteY264" fmla="*/ 1808 h 10041"/>
                    <a:gd name="connsiteX265" fmla="*/ 376 w 10000"/>
                    <a:gd name="connsiteY265" fmla="*/ 1652 h 10041"/>
                    <a:gd name="connsiteX266" fmla="*/ 402 w 10000"/>
                    <a:gd name="connsiteY266" fmla="*/ 1507 h 10041"/>
                    <a:gd name="connsiteX267" fmla="*/ 409 w 10000"/>
                    <a:gd name="connsiteY267" fmla="*/ 1351 h 10041"/>
                    <a:gd name="connsiteX268" fmla="*/ 435 w 10000"/>
                    <a:gd name="connsiteY268" fmla="*/ 1195 h 10041"/>
                    <a:gd name="connsiteX269" fmla="*/ 460 w 10000"/>
                    <a:gd name="connsiteY269" fmla="*/ 1099 h 10041"/>
                    <a:gd name="connsiteX270" fmla="*/ 486 w 10000"/>
                    <a:gd name="connsiteY270" fmla="*/ 1039 h 10041"/>
                    <a:gd name="connsiteX271" fmla="*/ 512 w 10000"/>
                    <a:gd name="connsiteY271" fmla="*/ 1003 h 10041"/>
                    <a:gd name="connsiteX272" fmla="*/ 532 w 10000"/>
                    <a:gd name="connsiteY272" fmla="*/ 966 h 10041"/>
                    <a:gd name="connsiteX273" fmla="*/ 558 w 10000"/>
                    <a:gd name="connsiteY273" fmla="*/ 918 h 10041"/>
                    <a:gd name="connsiteX274" fmla="*/ 558 w 10000"/>
                    <a:gd name="connsiteY274" fmla="*/ 906 h 10041"/>
                    <a:gd name="connsiteX275" fmla="*/ 584 w 10000"/>
                    <a:gd name="connsiteY275" fmla="*/ 624 h 10041"/>
                    <a:gd name="connsiteX276" fmla="*/ 623 w 10000"/>
                    <a:gd name="connsiteY276" fmla="*/ 257 h 10041"/>
                    <a:gd name="connsiteX277" fmla="*/ 681 w 10000"/>
                    <a:gd name="connsiteY277" fmla="*/ 0 h 10041"/>
                    <a:gd name="connsiteX278" fmla="*/ 1008 w 10000"/>
                    <a:gd name="connsiteY278" fmla="*/ 59 h 10041"/>
                    <a:gd name="connsiteX279" fmla="*/ 1255 w 10000"/>
                    <a:gd name="connsiteY279" fmla="*/ 18 h 10041"/>
                    <a:gd name="connsiteX280" fmla="*/ 1706 w 10000"/>
                    <a:gd name="connsiteY280" fmla="*/ 414 h 10041"/>
                    <a:gd name="connsiteX281" fmla="*/ 1829 w 10000"/>
                    <a:gd name="connsiteY281" fmla="*/ 594 h 10041"/>
                    <a:gd name="connsiteX282" fmla="*/ 2036 w 10000"/>
                    <a:gd name="connsiteY282" fmla="*/ 546 h 10041"/>
                    <a:gd name="connsiteX283" fmla="*/ 2166 w 10000"/>
                    <a:gd name="connsiteY283" fmla="*/ 257 h 10041"/>
                    <a:gd name="connsiteX284" fmla="*/ 2737 w 10000"/>
                    <a:gd name="connsiteY284" fmla="*/ 462 h 10041"/>
                    <a:gd name="connsiteX285" fmla="*/ 2905 w 10000"/>
                    <a:gd name="connsiteY285" fmla="*/ 702 h 10041"/>
                    <a:gd name="connsiteX286" fmla="*/ 3093 w 10000"/>
                    <a:gd name="connsiteY286" fmla="*/ 798 h 10041"/>
                    <a:gd name="connsiteX287" fmla="*/ 3567 w 10000"/>
                    <a:gd name="connsiteY287" fmla="*/ 546 h 10041"/>
                    <a:gd name="connsiteX288" fmla="*/ 3696 w 10000"/>
                    <a:gd name="connsiteY288" fmla="*/ 702 h 10041"/>
                    <a:gd name="connsiteX289" fmla="*/ 4073 w 10000"/>
                    <a:gd name="connsiteY289" fmla="*/ 245 h 10041"/>
                    <a:gd name="connsiteX290" fmla="*/ 4475 w 10000"/>
                    <a:gd name="connsiteY290" fmla="*/ 245 h 10041"/>
                    <a:gd name="connsiteX291" fmla="*/ 4715 w 10000"/>
                    <a:gd name="connsiteY291"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64 w 10000"/>
                    <a:gd name="connsiteY254" fmla="*/ 2673 h 10041"/>
                    <a:gd name="connsiteX255" fmla="*/ 590 w 10000"/>
                    <a:gd name="connsiteY255" fmla="*/ 2553 h 10041"/>
                    <a:gd name="connsiteX256" fmla="*/ 590 w 10000"/>
                    <a:gd name="connsiteY256" fmla="*/ 2337 h 10041"/>
                    <a:gd name="connsiteX257" fmla="*/ 545 w 10000"/>
                    <a:gd name="connsiteY257" fmla="*/ 2265 h 10041"/>
                    <a:gd name="connsiteX258" fmla="*/ 486 w 10000"/>
                    <a:gd name="connsiteY258" fmla="*/ 2180 h 10041"/>
                    <a:gd name="connsiteX259" fmla="*/ 422 w 10000"/>
                    <a:gd name="connsiteY259" fmla="*/ 2120 h 10041"/>
                    <a:gd name="connsiteX260" fmla="*/ 376 w 10000"/>
                    <a:gd name="connsiteY260" fmla="*/ 2048 h 10041"/>
                    <a:gd name="connsiteX261" fmla="*/ 344 w 10000"/>
                    <a:gd name="connsiteY261" fmla="*/ 1988 h 10041"/>
                    <a:gd name="connsiteX262" fmla="*/ 337 w 10000"/>
                    <a:gd name="connsiteY262" fmla="*/ 1916 h 10041"/>
                    <a:gd name="connsiteX263" fmla="*/ 357 w 10000"/>
                    <a:gd name="connsiteY263" fmla="*/ 1808 h 10041"/>
                    <a:gd name="connsiteX264" fmla="*/ 376 w 10000"/>
                    <a:gd name="connsiteY264" fmla="*/ 1652 h 10041"/>
                    <a:gd name="connsiteX265" fmla="*/ 402 w 10000"/>
                    <a:gd name="connsiteY265" fmla="*/ 1507 h 10041"/>
                    <a:gd name="connsiteX266" fmla="*/ 409 w 10000"/>
                    <a:gd name="connsiteY266" fmla="*/ 1351 h 10041"/>
                    <a:gd name="connsiteX267" fmla="*/ 435 w 10000"/>
                    <a:gd name="connsiteY267" fmla="*/ 1195 h 10041"/>
                    <a:gd name="connsiteX268" fmla="*/ 460 w 10000"/>
                    <a:gd name="connsiteY268" fmla="*/ 1099 h 10041"/>
                    <a:gd name="connsiteX269" fmla="*/ 486 w 10000"/>
                    <a:gd name="connsiteY269" fmla="*/ 1039 h 10041"/>
                    <a:gd name="connsiteX270" fmla="*/ 512 w 10000"/>
                    <a:gd name="connsiteY270" fmla="*/ 1003 h 10041"/>
                    <a:gd name="connsiteX271" fmla="*/ 532 w 10000"/>
                    <a:gd name="connsiteY271" fmla="*/ 966 h 10041"/>
                    <a:gd name="connsiteX272" fmla="*/ 558 w 10000"/>
                    <a:gd name="connsiteY272" fmla="*/ 918 h 10041"/>
                    <a:gd name="connsiteX273" fmla="*/ 558 w 10000"/>
                    <a:gd name="connsiteY273" fmla="*/ 906 h 10041"/>
                    <a:gd name="connsiteX274" fmla="*/ 584 w 10000"/>
                    <a:gd name="connsiteY274" fmla="*/ 624 h 10041"/>
                    <a:gd name="connsiteX275" fmla="*/ 623 w 10000"/>
                    <a:gd name="connsiteY275" fmla="*/ 257 h 10041"/>
                    <a:gd name="connsiteX276" fmla="*/ 681 w 10000"/>
                    <a:gd name="connsiteY276" fmla="*/ 0 h 10041"/>
                    <a:gd name="connsiteX277" fmla="*/ 1008 w 10000"/>
                    <a:gd name="connsiteY277" fmla="*/ 59 h 10041"/>
                    <a:gd name="connsiteX278" fmla="*/ 1255 w 10000"/>
                    <a:gd name="connsiteY278" fmla="*/ 18 h 10041"/>
                    <a:gd name="connsiteX279" fmla="*/ 1706 w 10000"/>
                    <a:gd name="connsiteY279" fmla="*/ 414 h 10041"/>
                    <a:gd name="connsiteX280" fmla="*/ 1829 w 10000"/>
                    <a:gd name="connsiteY280" fmla="*/ 594 h 10041"/>
                    <a:gd name="connsiteX281" fmla="*/ 2036 w 10000"/>
                    <a:gd name="connsiteY281" fmla="*/ 546 h 10041"/>
                    <a:gd name="connsiteX282" fmla="*/ 2166 w 10000"/>
                    <a:gd name="connsiteY282" fmla="*/ 257 h 10041"/>
                    <a:gd name="connsiteX283" fmla="*/ 2737 w 10000"/>
                    <a:gd name="connsiteY283" fmla="*/ 462 h 10041"/>
                    <a:gd name="connsiteX284" fmla="*/ 2905 w 10000"/>
                    <a:gd name="connsiteY284" fmla="*/ 702 h 10041"/>
                    <a:gd name="connsiteX285" fmla="*/ 3093 w 10000"/>
                    <a:gd name="connsiteY285" fmla="*/ 798 h 10041"/>
                    <a:gd name="connsiteX286" fmla="*/ 3567 w 10000"/>
                    <a:gd name="connsiteY286" fmla="*/ 546 h 10041"/>
                    <a:gd name="connsiteX287" fmla="*/ 3696 w 10000"/>
                    <a:gd name="connsiteY287" fmla="*/ 702 h 10041"/>
                    <a:gd name="connsiteX288" fmla="*/ 4073 w 10000"/>
                    <a:gd name="connsiteY288" fmla="*/ 245 h 10041"/>
                    <a:gd name="connsiteX289" fmla="*/ 4475 w 10000"/>
                    <a:gd name="connsiteY289" fmla="*/ 245 h 10041"/>
                    <a:gd name="connsiteX290" fmla="*/ 4715 w 10000"/>
                    <a:gd name="connsiteY290"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90 w 10000"/>
                    <a:gd name="connsiteY254" fmla="*/ 2553 h 10041"/>
                    <a:gd name="connsiteX255" fmla="*/ 590 w 10000"/>
                    <a:gd name="connsiteY255" fmla="*/ 2337 h 10041"/>
                    <a:gd name="connsiteX256" fmla="*/ 545 w 10000"/>
                    <a:gd name="connsiteY256" fmla="*/ 2265 h 10041"/>
                    <a:gd name="connsiteX257" fmla="*/ 486 w 10000"/>
                    <a:gd name="connsiteY257" fmla="*/ 2180 h 10041"/>
                    <a:gd name="connsiteX258" fmla="*/ 422 w 10000"/>
                    <a:gd name="connsiteY258" fmla="*/ 2120 h 10041"/>
                    <a:gd name="connsiteX259" fmla="*/ 376 w 10000"/>
                    <a:gd name="connsiteY259" fmla="*/ 2048 h 10041"/>
                    <a:gd name="connsiteX260" fmla="*/ 344 w 10000"/>
                    <a:gd name="connsiteY260" fmla="*/ 1988 h 10041"/>
                    <a:gd name="connsiteX261" fmla="*/ 337 w 10000"/>
                    <a:gd name="connsiteY261" fmla="*/ 1916 h 10041"/>
                    <a:gd name="connsiteX262" fmla="*/ 357 w 10000"/>
                    <a:gd name="connsiteY262" fmla="*/ 1808 h 10041"/>
                    <a:gd name="connsiteX263" fmla="*/ 376 w 10000"/>
                    <a:gd name="connsiteY263" fmla="*/ 1652 h 10041"/>
                    <a:gd name="connsiteX264" fmla="*/ 402 w 10000"/>
                    <a:gd name="connsiteY264" fmla="*/ 1507 h 10041"/>
                    <a:gd name="connsiteX265" fmla="*/ 409 w 10000"/>
                    <a:gd name="connsiteY265" fmla="*/ 1351 h 10041"/>
                    <a:gd name="connsiteX266" fmla="*/ 435 w 10000"/>
                    <a:gd name="connsiteY266" fmla="*/ 1195 h 10041"/>
                    <a:gd name="connsiteX267" fmla="*/ 460 w 10000"/>
                    <a:gd name="connsiteY267" fmla="*/ 1099 h 10041"/>
                    <a:gd name="connsiteX268" fmla="*/ 486 w 10000"/>
                    <a:gd name="connsiteY268" fmla="*/ 1039 h 10041"/>
                    <a:gd name="connsiteX269" fmla="*/ 512 w 10000"/>
                    <a:gd name="connsiteY269" fmla="*/ 1003 h 10041"/>
                    <a:gd name="connsiteX270" fmla="*/ 532 w 10000"/>
                    <a:gd name="connsiteY270" fmla="*/ 966 h 10041"/>
                    <a:gd name="connsiteX271" fmla="*/ 558 w 10000"/>
                    <a:gd name="connsiteY271" fmla="*/ 918 h 10041"/>
                    <a:gd name="connsiteX272" fmla="*/ 558 w 10000"/>
                    <a:gd name="connsiteY272" fmla="*/ 906 h 10041"/>
                    <a:gd name="connsiteX273" fmla="*/ 584 w 10000"/>
                    <a:gd name="connsiteY273" fmla="*/ 624 h 10041"/>
                    <a:gd name="connsiteX274" fmla="*/ 623 w 10000"/>
                    <a:gd name="connsiteY274" fmla="*/ 257 h 10041"/>
                    <a:gd name="connsiteX275" fmla="*/ 681 w 10000"/>
                    <a:gd name="connsiteY275" fmla="*/ 0 h 10041"/>
                    <a:gd name="connsiteX276" fmla="*/ 1008 w 10000"/>
                    <a:gd name="connsiteY276" fmla="*/ 59 h 10041"/>
                    <a:gd name="connsiteX277" fmla="*/ 1255 w 10000"/>
                    <a:gd name="connsiteY277" fmla="*/ 18 h 10041"/>
                    <a:gd name="connsiteX278" fmla="*/ 1706 w 10000"/>
                    <a:gd name="connsiteY278" fmla="*/ 414 h 10041"/>
                    <a:gd name="connsiteX279" fmla="*/ 1829 w 10000"/>
                    <a:gd name="connsiteY279" fmla="*/ 594 h 10041"/>
                    <a:gd name="connsiteX280" fmla="*/ 2036 w 10000"/>
                    <a:gd name="connsiteY280" fmla="*/ 546 h 10041"/>
                    <a:gd name="connsiteX281" fmla="*/ 2166 w 10000"/>
                    <a:gd name="connsiteY281" fmla="*/ 257 h 10041"/>
                    <a:gd name="connsiteX282" fmla="*/ 2737 w 10000"/>
                    <a:gd name="connsiteY282" fmla="*/ 462 h 10041"/>
                    <a:gd name="connsiteX283" fmla="*/ 2905 w 10000"/>
                    <a:gd name="connsiteY283" fmla="*/ 702 h 10041"/>
                    <a:gd name="connsiteX284" fmla="*/ 3093 w 10000"/>
                    <a:gd name="connsiteY284" fmla="*/ 798 h 10041"/>
                    <a:gd name="connsiteX285" fmla="*/ 3567 w 10000"/>
                    <a:gd name="connsiteY285" fmla="*/ 546 h 10041"/>
                    <a:gd name="connsiteX286" fmla="*/ 3696 w 10000"/>
                    <a:gd name="connsiteY286" fmla="*/ 702 h 10041"/>
                    <a:gd name="connsiteX287" fmla="*/ 4073 w 10000"/>
                    <a:gd name="connsiteY287" fmla="*/ 245 h 10041"/>
                    <a:gd name="connsiteX288" fmla="*/ 4475 w 10000"/>
                    <a:gd name="connsiteY288" fmla="*/ 245 h 10041"/>
                    <a:gd name="connsiteX289" fmla="*/ 4715 w 10000"/>
                    <a:gd name="connsiteY289"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90 w 10000"/>
                    <a:gd name="connsiteY254" fmla="*/ 2337 h 10041"/>
                    <a:gd name="connsiteX255" fmla="*/ 545 w 10000"/>
                    <a:gd name="connsiteY255" fmla="*/ 2265 h 10041"/>
                    <a:gd name="connsiteX256" fmla="*/ 486 w 10000"/>
                    <a:gd name="connsiteY256" fmla="*/ 2180 h 10041"/>
                    <a:gd name="connsiteX257" fmla="*/ 422 w 10000"/>
                    <a:gd name="connsiteY257" fmla="*/ 2120 h 10041"/>
                    <a:gd name="connsiteX258" fmla="*/ 376 w 10000"/>
                    <a:gd name="connsiteY258" fmla="*/ 2048 h 10041"/>
                    <a:gd name="connsiteX259" fmla="*/ 344 w 10000"/>
                    <a:gd name="connsiteY259" fmla="*/ 1988 h 10041"/>
                    <a:gd name="connsiteX260" fmla="*/ 337 w 10000"/>
                    <a:gd name="connsiteY260" fmla="*/ 1916 h 10041"/>
                    <a:gd name="connsiteX261" fmla="*/ 357 w 10000"/>
                    <a:gd name="connsiteY261" fmla="*/ 1808 h 10041"/>
                    <a:gd name="connsiteX262" fmla="*/ 376 w 10000"/>
                    <a:gd name="connsiteY262" fmla="*/ 1652 h 10041"/>
                    <a:gd name="connsiteX263" fmla="*/ 402 w 10000"/>
                    <a:gd name="connsiteY263" fmla="*/ 1507 h 10041"/>
                    <a:gd name="connsiteX264" fmla="*/ 409 w 10000"/>
                    <a:gd name="connsiteY264" fmla="*/ 1351 h 10041"/>
                    <a:gd name="connsiteX265" fmla="*/ 435 w 10000"/>
                    <a:gd name="connsiteY265" fmla="*/ 1195 h 10041"/>
                    <a:gd name="connsiteX266" fmla="*/ 460 w 10000"/>
                    <a:gd name="connsiteY266" fmla="*/ 1099 h 10041"/>
                    <a:gd name="connsiteX267" fmla="*/ 486 w 10000"/>
                    <a:gd name="connsiteY267" fmla="*/ 1039 h 10041"/>
                    <a:gd name="connsiteX268" fmla="*/ 512 w 10000"/>
                    <a:gd name="connsiteY268" fmla="*/ 1003 h 10041"/>
                    <a:gd name="connsiteX269" fmla="*/ 532 w 10000"/>
                    <a:gd name="connsiteY269" fmla="*/ 966 h 10041"/>
                    <a:gd name="connsiteX270" fmla="*/ 558 w 10000"/>
                    <a:gd name="connsiteY270" fmla="*/ 918 h 10041"/>
                    <a:gd name="connsiteX271" fmla="*/ 558 w 10000"/>
                    <a:gd name="connsiteY271" fmla="*/ 906 h 10041"/>
                    <a:gd name="connsiteX272" fmla="*/ 584 w 10000"/>
                    <a:gd name="connsiteY272" fmla="*/ 624 h 10041"/>
                    <a:gd name="connsiteX273" fmla="*/ 623 w 10000"/>
                    <a:gd name="connsiteY273" fmla="*/ 257 h 10041"/>
                    <a:gd name="connsiteX274" fmla="*/ 681 w 10000"/>
                    <a:gd name="connsiteY274" fmla="*/ 0 h 10041"/>
                    <a:gd name="connsiteX275" fmla="*/ 1008 w 10000"/>
                    <a:gd name="connsiteY275" fmla="*/ 59 h 10041"/>
                    <a:gd name="connsiteX276" fmla="*/ 1255 w 10000"/>
                    <a:gd name="connsiteY276" fmla="*/ 18 h 10041"/>
                    <a:gd name="connsiteX277" fmla="*/ 1706 w 10000"/>
                    <a:gd name="connsiteY277" fmla="*/ 414 h 10041"/>
                    <a:gd name="connsiteX278" fmla="*/ 1829 w 10000"/>
                    <a:gd name="connsiteY278" fmla="*/ 594 h 10041"/>
                    <a:gd name="connsiteX279" fmla="*/ 2036 w 10000"/>
                    <a:gd name="connsiteY279" fmla="*/ 546 h 10041"/>
                    <a:gd name="connsiteX280" fmla="*/ 2166 w 10000"/>
                    <a:gd name="connsiteY280" fmla="*/ 257 h 10041"/>
                    <a:gd name="connsiteX281" fmla="*/ 2737 w 10000"/>
                    <a:gd name="connsiteY281" fmla="*/ 462 h 10041"/>
                    <a:gd name="connsiteX282" fmla="*/ 2905 w 10000"/>
                    <a:gd name="connsiteY282" fmla="*/ 702 h 10041"/>
                    <a:gd name="connsiteX283" fmla="*/ 3093 w 10000"/>
                    <a:gd name="connsiteY283" fmla="*/ 798 h 10041"/>
                    <a:gd name="connsiteX284" fmla="*/ 3567 w 10000"/>
                    <a:gd name="connsiteY284" fmla="*/ 546 h 10041"/>
                    <a:gd name="connsiteX285" fmla="*/ 3696 w 10000"/>
                    <a:gd name="connsiteY285" fmla="*/ 702 h 10041"/>
                    <a:gd name="connsiteX286" fmla="*/ 4073 w 10000"/>
                    <a:gd name="connsiteY286" fmla="*/ 245 h 10041"/>
                    <a:gd name="connsiteX287" fmla="*/ 4475 w 10000"/>
                    <a:gd name="connsiteY287" fmla="*/ 245 h 10041"/>
                    <a:gd name="connsiteX288" fmla="*/ 4715 w 10000"/>
                    <a:gd name="connsiteY288"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545 w 10000"/>
                    <a:gd name="connsiteY254" fmla="*/ 2265 h 10041"/>
                    <a:gd name="connsiteX255" fmla="*/ 486 w 10000"/>
                    <a:gd name="connsiteY255" fmla="*/ 2180 h 10041"/>
                    <a:gd name="connsiteX256" fmla="*/ 422 w 10000"/>
                    <a:gd name="connsiteY256" fmla="*/ 2120 h 10041"/>
                    <a:gd name="connsiteX257" fmla="*/ 376 w 10000"/>
                    <a:gd name="connsiteY257" fmla="*/ 2048 h 10041"/>
                    <a:gd name="connsiteX258" fmla="*/ 344 w 10000"/>
                    <a:gd name="connsiteY258" fmla="*/ 1988 h 10041"/>
                    <a:gd name="connsiteX259" fmla="*/ 337 w 10000"/>
                    <a:gd name="connsiteY259" fmla="*/ 1916 h 10041"/>
                    <a:gd name="connsiteX260" fmla="*/ 357 w 10000"/>
                    <a:gd name="connsiteY260" fmla="*/ 1808 h 10041"/>
                    <a:gd name="connsiteX261" fmla="*/ 376 w 10000"/>
                    <a:gd name="connsiteY261" fmla="*/ 1652 h 10041"/>
                    <a:gd name="connsiteX262" fmla="*/ 402 w 10000"/>
                    <a:gd name="connsiteY262" fmla="*/ 1507 h 10041"/>
                    <a:gd name="connsiteX263" fmla="*/ 409 w 10000"/>
                    <a:gd name="connsiteY263" fmla="*/ 1351 h 10041"/>
                    <a:gd name="connsiteX264" fmla="*/ 435 w 10000"/>
                    <a:gd name="connsiteY264" fmla="*/ 1195 h 10041"/>
                    <a:gd name="connsiteX265" fmla="*/ 460 w 10000"/>
                    <a:gd name="connsiteY265" fmla="*/ 1099 h 10041"/>
                    <a:gd name="connsiteX266" fmla="*/ 486 w 10000"/>
                    <a:gd name="connsiteY266" fmla="*/ 1039 h 10041"/>
                    <a:gd name="connsiteX267" fmla="*/ 512 w 10000"/>
                    <a:gd name="connsiteY267" fmla="*/ 1003 h 10041"/>
                    <a:gd name="connsiteX268" fmla="*/ 532 w 10000"/>
                    <a:gd name="connsiteY268" fmla="*/ 966 h 10041"/>
                    <a:gd name="connsiteX269" fmla="*/ 558 w 10000"/>
                    <a:gd name="connsiteY269" fmla="*/ 918 h 10041"/>
                    <a:gd name="connsiteX270" fmla="*/ 558 w 10000"/>
                    <a:gd name="connsiteY270" fmla="*/ 906 h 10041"/>
                    <a:gd name="connsiteX271" fmla="*/ 584 w 10000"/>
                    <a:gd name="connsiteY271" fmla="*/ 624 h 10041"/>
                    <a:gd name="connsiteX272" fmla="*/ 623 w 10000"/>
                    <a:gd name="connsiteY272" fmla="*/ 257 h 10041"/>
                    <a:gd name="connsiteX273" fmla="*/ 681 w 10000"/>
                    <a:gd name="connsiteY273" fmla="*/ 0 h 10041"/>
                    <a:gd name="connsiteX274" fmla="*/ 1008 w 10000"/>
                    <a:gd name="connsiteY274" fmla="*/ 59 h 10041"/>
                    <a:gd name="connsiteX275" fmla="*/ 1255 w 10000"/>
                    <a:gd name="connsiteY275" fmla="*/ 18 h 10041"/>
                    <a:gd name="connsiteX276" fmla="*/ 1706 w 10000"/>
                    <a:gd name="connsiteY276" fmla="*/ 414 h 10041"/>
                    <a:gd name="connsiteX277" fmla="*/ 1829 w 10000"/>
                    <a:gd name="connsiteY277" fmla="*/ 594 h 10041"/>
                    <a:gd name="connsiteX278" fmla="*/ 2036 w 10000"/>
                    <a:gd name="connsiteY278" fmla="*/ 546 h 10041"/>
                    <a:gd name="connsiteX279" fmla="*/ 2166 w 10000"/>
                    <a:gd name="connsiteY279" fmla="*/ 257 h 10041"/>
                    <a:gd name="connsiteX280" fmla="*/ 2737 w 10000"/>
                    <a:gd name="connsiteY280" fmla="*/ 462 h 10041"/>
                    <a:gd name="connsiteX281" fmla="*/ 2905 w 10000"/>
                    <a:gd name="connsiteY281" fmla="*/ 702 h 10041"/>
                    <a:gd name="connsiteX282" fmla="*/ 3093 w 10000"/>
                    <a:gd name="connsiteY282" fmla="*/ 798 h 10041"/>
                    <a:gd name="connsiteX283" fmla="*/ 3567 w 10000"/>
                    <a:gd name="connsiteY283" fmla="*/ 546 h 10041"/>
                    <a:gd name="connsiteX284" fmla="*/ 3696 w 10000"/>
                    <a:gd name="connsiteY284" fmla="*/ 702 h 10041"/>
                    <a:gd name="connsiteX285" fmla="*/ 4073 w 10000"/>
                    <a:gd name="connsiteY285" fmla="*/ 245 h 10041"/>
                    <a:gd name="connsiteX286" fmla="*/ 4475 w 10000"/>
                    <a:gd name="connsiteY286" fmla="*/ 245 h 10041"/>
                    <a:gd name="connsiteX287" fmla="*/ 4715 w 10000"/>
                    <a:gd name="connsiteY287"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60 w 10000"/>
                    <a:gd name="connsiteY253" fmla="*/ 3010 h 10041"/>
                    <a:gd name="connsiteX254" fmla="*/ 486 w 10000"/>
                    <a:gd name="connsiteY254" fmla="*/ 2180 h 10041"/>
                    <a:gd name="connsiteX255" fmla="*/ 422 w 10000"/>
                    <a:gd name="connsiteY255" fmla="*/ 2120 h 10041"/>
                    <a:gd name="connsiteX256" fmla="*/ 376 w 10000"/>
                    <a:gd name="connsiteY256" fmla="*/ 2048 h 10041"/>
                    <a:gd name="connsiteX257" fmla="*/ 344 w 10000"/>
                    <a:gd name="connsiteY257" fmla="*/ 1988 h 10041"/>
                    <a:gd name="connsiteX258" fmla="*/ 337 w 10000"/>
                    <a:gd name="connsiteY258" fmla="*/ 1916 h 10041"/>
                    <a:gd name="connsiteX259" fmla="*/ 357 w 10000"/>
                    <a:gd name="connsiteY259" fmla="*/ 1808 h 10041"/>
                    <a:gd name="connsiteX260" fmla="*/ 376 w 10000"/>
                    <a:gd name="connsiteY260" fmla="*/ 1652 h 10041"/>
                    <a:gd name="connsiteX261" fmla="*/ 402 w 10000"/>
                    <a:gd name="connsiteY261" fmla="*/ 1507 h 10041"/>
                    <a:gd name="connsiteX262" fmla="*/ 409 w 10000"/>
                    <a:gd name="connsiteY262" fmla="*/ 1351 h 10041"/>
                    <a:gd name="connsiteX263" fmla="*/ 435 w 10000"/>
                    <a:gd name="connsiteY263" fmla="*/ 1195 h 10041"/>
                    <a:gd name="connsiteX264" fmla="*/ 460 w 10000"/>
                    <a:gd name="connsiteY264" fmla="*/ 1099 h 10041"/>
                    <a:gd name="connsiteX265" fmla="*/ 486 w 10000"/>
                    <a:gd name="connsiteY265" fmla="*/ 1039 h 10041"/>
                    <a:gd name="connsiteX266" fmla="*/ 512 w 10000"/>
                    <a:gd name="connsiteY266" fmla="*/ 1003 h 10041"/>
                    <a:gd name="connsiteX267" fmla="*/ 532 w 10000"/>
                    <a:gd name="connsiteY267" fmla="*/ 966 h 10041"/>
                    <a:gd name="connsiteX268" fmla="*/ 558 w 10000"/>
                    <a:gd name="connsiteY268" fmla="*/ 918 h 10041"/>
                    <a:gd name="connsiteX269" fmla="*/ 558 w 10000"/>
                    <a:gd name="connsiteY269" fmla="*/ 906 h 10041"/>
                    <a:gd name="connsiteX270" fmla="*/ 584 w 10000"/>
                    <a:gd name="connsiteY270" fmla="*/ 624 h 10041"/>
                    <a:gd name="connsiteX271" fmla="*/ 623 w 10000"/>
                    <a:gd name="connsiteY271" fmla="*/ 257 h 10041"/>
                    <a:gd name="connsiteX272" fmla="*/ 681 w 10000"/>
                    <a:gd name="connsiteY272" fmla="*/ 0 h 10041"/>
                    <a:gd name="connsiteX273" fmla="*/ 1008 w 10000"/>
                    <a:gd name="connsiteY273" fmla="*/ 59 h 10041"/>
                    <a:gd name="connsiteX274" fmla="*/ 1255 w 10000"/>
                    <a:gd name="connsiteY274" fmla="*/ 18 h 10041"/>
                    <a:gd name="connsiteX275" fmla="*/ 1706 w 10000"/>
                    <a:gd name="connsiteY275" fmla="*/ 414 h 10041"/>
                    <a:gd name="connsiteX276" fmla="*/ 1829 w 10000"/>
                    <a:gd name="connsiteY276" fmla="*/ 594 h 10041"/>
                    <a:gd name="connsiteX277" fmla="*/ 2036 w 10000"/>
                    <a:gd name="connsiteY277" fmla="*/ 546 h 10041"/>
                    <a:gd name="connsiteX278" fmla="*/ 2166 w 10000"/>
                    <a:gd name="connsiteY278" fmla="*/ 257 h 10041"/>
                    <a:gd name="connsiteX279" fmla="*/ 2737 w 10000"/>
                    <a:gd name="connsiteY279" fmla="*/ 462 h 10041"/>
                    <a:gd name="connsiteX280" fmla="*/ 2905 w 10000"/>
                    <a:gd name="connsiteY280" fmla="*/ 702 h 10041"/>
                    <a:gd name="connsiteX281" fmla="*/ 3093 w 10000"/>
                    <a:gd name="connsiteY281" fmla="*/ 798 h 10041"/>
                    <a:gd name="connsiteX282" fmla="*/ 3567 w 10000"/>
                    <a:gd name="connsiteY282" fmla="*/ 546 h 10041"/>
                    <a:gd name="connsiteX283" fmla="*/ 3696 w 10000"/>
                    <a:gd name="connsiteY283" fmla="*/ 702 h 10041"/>
                    <a:gd name="connsiteX284" fmla="*/ 4073 w 10000"/>
                    <a:gd name="connsiteY284" fmla="*/ 245 h 10041"/>
                    <a:gd name="connsiteX285" fmla="*/ 4475 w 10000"/>
                    <a:gd name="connsiteY285" fmla="*/ 245 h 10041"/>
                    <a:gd name="connsiteX286" fmla="*/ 4715 w 10000"/>
                    <a:gd name="connsiteY286"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86 w 10000"/>
                    <a:gd name="connsiteY253" fmla="*/ 2180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22 w 10000"/>
                    <a:gd name="connsiteY253" fmla="*/ 2120 h 10041"/>
                    <a:gd name="connsiteX254" fmla="*/ 376 w 10000"/>
                    <a:gd name="connsiteY254" fmla="*/ 2048 h 10041"/>
                    <a:gd name="connsiteX255" fmla="*/ 344 w 10000"/>
                    <a:gd name="connsiteY255" fmla="*/ 1988 h 10041"/>
                    <a:gd name="connsiteX256" fmla="*/ 337 w 10000"/>
                    <a:gd name="connsiteY256" fmla="*/ 1916 h 10041"/>
                    <a:gd name="connsiteX257" fmla="*/ 357 w 10000"/>
                    <a:gd name="connsiteY257" fmla="*/ 1808 h 10041"/>
                    <a:gd name="connsiteX258" fmla="*/ 376 w 10000"/>
                    <a:gd name="connsiteY258" fmla="*/ 1652 h 10041"/>
                    <a:gd name="connsiteX259" fmla="*/ 402 w 10000"/>
                    <a:gd name="connsiteY259" fmla="*/ 1507 h 10041"/>
                    <a:gd name="connsiteX260" fmla="*/ 409 w 10000"/>
                    <a:gd name="connsiteY260" fmla="*/ 1351 h 10041"/>
                    <a:gd name="connsiteX261" fmla="*/ 435 w 10000"/>
                    <a:gd name="connsiteY261" fmla="*/ 1195 h 10041"/>
                    <a:gd name="connsiteX262" fmla="*/ 460 w 10000"/>
                    <a:gd name="connsiteY262" fmla="*/ 1099 h 10041"/>
                    <a:gd name="connsiteX263" fmla="*/ 486 w 10000"/>
                    <a:gd name="connsiteY263" fmla="*/ 1039 h 10041"/>
                    <a:gd name="connsiteX264" fmla="*/ 512 w 10000"/>
                    <a:gd name="connsiteY264" fmla="*/ 1003 h 10041"/>
                    <a:gd name="connsiteX265" fmla="*/ 532 w 10000"/>
                    <a:gd name="connsiteY265" fmla="*/ 966 h 10041"/>
                    <a:gd name="connsiteX266" fmla="*/ 558 w 10000"/>
                    <a:gd name="connsiteY266" fmla="*/ 918 h 10041"/>
                    <a:gd name="connsiteX267" fmla="*/ 558 w 10000"/>
                    <a:gd name="connsiteY267" fmla="*/ 906 h 10041"/>
                    <a:gd name="connsiteX268" fmla="*/ 584 w 10000"/>
                    <a:gd name="connsiteY268" fmla="*/ 624 h 10041"/>
                    <a:gd name="connsiteX269" fmla="*/ 623 w 10000"/>
                    <a:gd name="connsiteY269" fmla="*/ 257 h 10041"/>
                    <a:gd name="connsiteX270" fmla="*/ 681 w 10000"/>
                    <a:gd name="connsiteY270" fmla="*/ 0 h 10041"/>
                    <a:gd name="connsiteX271" fmla="*/ 1008 w 10000"/>
                    <a:gd name="connsiteY271" fmla="*/ 59 h 10041"/>
                    <a:gd name="connsiteX272" fmla="*/ 1255 w 10000"/>
                    <a:gd name="connsiteY272" fmla="*/ 18 h 10041"/>
                    <a:gd name="connsiteX273" fmla="*/ 1706 w 10000"/>
                    <a:gd name="connsiteY273" fmla="*/ 414 h 10041"/>
                    <a:gd name="connsiteX274" fmla="*/ 1829 w 10000"/>
                    <a:gd name="connsiteY274" fmla="*/ 594 h 10041"/>
                    <a:gd name="connsiteX275" fmla="*/ 2036 w 10000"/>
                    <a:gd name="connsiteY275" fmla="*/ 546 h 10041"/>
                    <a:gd name="connsiteX276" fmla="*/ 2166 w 10000"/>
                    <a:gd name="connsiteY276" fmla="*/ 257 h 10041"/>
                    <a:gd name="connsiteX277" fmla="*/ 2737 w 10000"/>
                    <a:gd name="connsiteY277" fmla="*/ 462 h 10041"/>
                    <a:gd name="connsiteX278" fmla="*/ 2905 w 10000"/>
                    <a:gd name="connsiteY278" fmla="*/ 702 h 10041"/>
                    <a:gd name="connsiteX279" fmla="*/ 3093 w 10000"/>
                    <a:gd name="connsiteY279" fmla="*/ 798 h 10041"/>
                    <a:gd name="connsiteX280" fmla="*/ 3567 w 10000"/>
                    <a:gd name="connsiteY280" fmla="*/ 546 h 10041"/>
                    <a:gd name="connsiteX281" fmla="*/ 3696 w 10000"/>
                    <a:gd name="connsiteY281" fmla="*/ 702 h 10041"/>
                    <a:gd name="connsiteX282" fmla="*/ 4073 w 10000"/>
                    <a:gd name="connsiteY282" fmla="*/ 245 h 10041"/>
                    <a:gd name="connsiteX283" fmla="*/ 4475 w 10000"/>
                    <a:gd name="connsiteY283" fmla="*/ 245 h 10041"/>
                    <a:gd name="connsiteX284" fmla="*/ 4715 w 10000"/>
                    <a:gd name="connsiteY284"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386 w 10000"/>
                    <a:gd name="connsiteY253" fmla="*/ 2757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041"/>
                    <a:gd name="connsiteX1" fmla="*/ 5045 w 10000"/>
                    <a:gd name="connsiteY1" fmla="*/ 113 h 10041"/>
                    <a:gd name="connsiteX2" fmla="*/ 5441 w 10000"/>
                    <a:gd name="connsiteY2" fmla="*/ 594 h 10041"/>
                    <a:gd name="connsiteX3" fmla="*/ 5752 w 10000"/>
                    <a:gd name="connsiteY3" fmla="*/ 522 h 10041"/>
                    <a:gd name="connsiteX4" fmla="*/ 5759 w 10000"/>
                    <a:gd name="connsiteY4" fmla="*/ 738 h 10041"/>
                    <a:gd name="connsiteX5" fmla="*/ 5623 w 10000"/>
                    <a:gd name="connsiteY5" fmla="*/ 906 h 10041"/>
                    <a:gd name="connsiteX6" fmla="*/ 5752 w 10000"/>
                    <a:gd name="connsiteY6" fmla="*/ 1039 h 10041"/>
                    <a:gd name="connsiteX7" fmla="*/ 5752 w 10000"/>
                    <a:gd name="connsiteY7" fmla="*/ 1351 h 10041"/>
                    <a:gd name="connsiteX8" fmla="*/ 5636 w 10000"/>
                    <a:gd name="connsiteY8" fmla="*/ 1916 h 10041"/>
                    <a:gd name="connsiteX9" fmla="*/ 5642 w 10000"/>
                    <a:gd name="connsiteY9" fmla="*/ 2265 h 10041"/>
                    <a:gd name="connsiteX10" fmla="*/ 5486 w 10000"/>
                    <a:gd name="connsiteY10" fmla="*/ 2265 h 10041"/>
                    <a:gd name="connsiteX11" fmla="*/ 5512 w 10000"/>
                    <a:gd name="connsiteY11" fmla="*/ 2781 h 10041"/>
                    <a:gd name="connsiteX12" fmla="*/ 5700 w 10000"/>
                    <a:gd name="connsiteY12" fmla="*/ 3370 h 10041"/>
                    <a:gd name="connsiteX13" fmla="*/ 5869 w 10000"/>
                    <a:gd name="connsiteY13" fmla="*/ 4079 h 10041"/>
                    <a:gd name="connsiteX14" fmla="*/ 6122 w 10000"/>
                    <a:gd name="connsiteY14" fmla="*/ 4055 h 10041"/>
                    <a:gd name="connsiteX15" fmla="*/ 6375 w 10000"/>
                    <a:gd name="connsiteY15" fmla="*/ 4284 h 10041"/>
                    <a:gd name="connsiteX16" fmla="*/ 6453 w 10000"/>
                    <a:gd name="connsiteY16" fmla="*/ 4296 h 10041"/>
                    <a:gd name="connsiteX17" fmla="*/ 6569 w 10000"/>
                    <a:gd name="connsiteY17" fmla="*/ 4404 h 10041"/>
                    <a:gd name="connsiteX18" fmla="*/ 6829 w 10000"/>
                    <a:gd name="connsiteY18" fmla="*/ 4704 h 10041"/>
                    <a:gd name="connsiteX19" fmla="*/ 7049 w 10000"/>
                    <a:gd name="connsiteY19" fmla="*/ 4680 h 10041"/>
                    <a:gd name="connsiteX20" fmla="*/ 7283 w 10000"/>
                    <a:gd name="connsiteY20" fmla="*/ 4885 h 10041"/>
                    <a:gd name="connsiteX21" fmla="*/ 7620 w 10000"/>
                    <a:gd name="connsiteY21" fmla="*/ 4885 h 10041"/>
                    <a:gd name="connsiteX22" fmla="*/ 8016 w 10000"/>
                    <a:gd name="connsiteY22" fmla="*/ 5137 h 10041"/>
                    <a:gd name="connsiteX23" fmla="*/ 8288 w 10000"/>
                    <a:gd name="connsiteY23" fmla="*/ 5534 h 10041"/>
                    <a:gd name="connsiteX24" fmla="*/ 8320 w 10000"/>
                    <a:gd name="connsiteY24" fmla="*/ 5870 h 10041"/>
                    <a:gd name="connsiteX25" fmla="*/ 8580 w 10000"/>
                    <a:gd name="connsiteY25" fmla="*/ 5942 h 10041"/>
                    <a:gd name="connsiteX26" fmla="*/ 8820 w 10000"/>
                    <a:gd name="connsiteY26" fmla="*/ 6051 h 10041"/>
                    <a:gd name="connsiteX27" fmla="*/ 9073 w 10000"/>
                    <a:gd name="connsiteY27" fmla="*/ 5438 h 10041"/>
                    <a:gd name="connsiteX28" fmla="*/ 9131 w 10000"/>
                    <a:gd name="connsiteY28" fmla="*/ 5113 h 10041"/>
                    <a:gd name="connsiteX29" fmla="*/ 9092 w 10000"/>
                    <a:gd name="connsiteY29" fmla="*/ 4885 h 10041"/>
                    <a:gd name="connsiteX30" fmla="*/ 9254 w 10000"/>
                    <a:gd name="connsiteY30" fmla="*/ 4921 h 10041"/>
                    <a:gd name="connsiteX31" fmla="*/ 9455 w 10000"/>
                    <a:gd name="connsiteY31" fmla="*/ 5173 h 10041"/>
                    <a:gd name="connsiteX32" fmla="*/ 9617 w 10000"/>
                    <a:gd name="connsiteY32" fmla="*/ 5341 h 10041"/>
                    <a:gd name="connsiteX33" fmla="*/ 9728 w 10000"/>
                    <a:gd name="connsiteY33" fmla="*/ 5954 h 10041"/>
                    <a:gd name="connsiteX34" fmla="*/ 9935 w 10000"/>
                    <a:gd name="connsiteY34" fmla="*/ 6375 h 10041"/>
                    <a:gd name="connsiteX35" fmla="*/ 9922 w 10000"/>
                    <a:gd name="connsiteY35" fmla="*/ 6567 h 10041"/>
                    <a:gd name="connsiteX36" fmla="*/ 9805 w 10000"/>
                    <a:gd name="connsiteY36" fmla="*/ 6640 h 10041"/>
                    <a:gd name="connsiteX37" fmla="*/ 9935 w 10000"/>
                    <a:gd name="connsiteY37" fmla="*/ 7120 h 10041"/>
                    <a:gd name="connsiteX38" fmla="*/ 9994 w 10000"/>
                    <a:gd name="connsiteY38" fmla="*/ 7962 h 10041"/>
                    <a:gd name="connsiteX39" fmla="*/ 10000 w 10000"/>
                    <a:gd name="connsiteY39" fmla="*/ 8719 h 10041"/>
                    <a:gd name="connsiteX40" fmla="*/ 9864 w 10000"/>
                    <a:gd name="connsiteY40" fmla="*/ 8851 h 10041"/>
                    <a:gd name="connsiteX41" fmla="*/ 9838 w 10000"/>
                    <a:gd name="connsiteY41" fmla="*/ 9091 h 10041"/>
                    <a:gd name="connsiteX42" fmla="*/ 9767 w 10000"/>
                    <a:gd name="connsiteY42" fmla="*/ 9464 h 10041"/>
                    <a:gd name="connsiteX43" fmla="*/ 9786 w 10000"/>
                    <a:gd name="connsiteY43" fmla="*/ 9813 h 10041"/>
                    <a:gd name="connsiteX44" fmla="*/ 9663 w 10000"/>
                    <a:gd name="connsiteY44" fmla="*/ 9897 h 10041"/>
                    <a:gd name="connsiteX45" fmla="*/ 9578 w 10000"/>
                    <a:gd name="connsiteY45" fmla="*/ 9765 h 10041"/>
                    <a:gd name="connsiteX46" fmla="*/ 9507 w 10000"/>
                    <a:gd name="connsiteY46" fmla="*/ 9885 h 10041"/>
                    <a:gd name="connsiteX47" fmla="*/ 9501 w 10000"/>
                    <a:gd name="connsiteY47" fmla="*/ 9873 h 10041"/>
                    <a:gd name="connsiteX48" fmla="*/ 9481 w 10000"/>
                    <a:gd name="connsiteY48" fmla="*/ 9813 h 10041"/>
                    <a:gd name="connsiteX49" fmla="*/ 9416 w 10000"/>
                    <a:gd name="connsiteY49" fmla="*/ 9668 h 10041"/>
                    <a:gd name="connsiteX50" fmla="*/ 9371 w 10000"/>
                    <a:gd name="connsiteY50" fmla="*/ 9608 h 10041"/>
                    <a:gd name="connsiteX51" fmla="*/ 9319 w 10000"/>
                    <a:gd name="connsiteY51" fmla="*/ 9584 h 10041"/>
                    <a:gd name="connsiteX52" fmla="*/ 9267 w 10000"/>
                    <a:gd name="connsiteY52" fmla="*/ 9548 h 10041"/>
                    <a:gd name="connsiteX53" fmla="*/ 9222 w 10000"/>
                    <a:gd name="connsiteY53" fmla="*/ 9548 h 10041"/>
                    <a:gd name="connsiteX54" fmla="*/ 9176 w 10000"/>
                    <a:gd name="connsiteY54" fmla="*/ 9584 h 10041"/>
                    <a:gd name="connsiteX55" fmla="*/ 9144 w 10000"/>
                    <a:gd name="connsiteY55" fmla="*/ 9632 h 10041"/>
                    <a:gd name="connsiteX56" fmla="*/ 9131 w 10000"/>
                    <a:gd name="connsiteY56" fmla="*/ 9692 h 10041"/>
                    <a:gd name="connsiteX57" fmla="*/ 9112 w 10000"/>
                    <a:gd name="connsiteY57" fmla="*/ 9741 h 10041"/>
                    <a:gd name="connsiteX58" fmla="*/ 9099 w 10000"/>
                    <a:gd name="connsiteY58" fmla="*/ 9765 h 10041"/>
                    <a:gd name="connsiteX59" fmla="*/ 9079 w 10000"/>
                    <a:gd name="connsiteY59" fmla="*/ 9789 h 10041"/>
                    <a:gd name="connsiteX60" fmla="*/ 9079 w 10000"/>
                    <a:gd name="connsiteY60" fmla="*/ 9801 h 10041"/>
                    <a:gd name="connsiteX61" fmla="*/ 9073 w 10000"/>
                    <a:gd name="connsiteY61" fmla="*/ 9801 h 10041"/>
                    <a:gd name="connsiteX62" fmla="*/ 9060 w 10000"/>
                    <a:gd name="connsiteY62" fmla="*/ 9789 h 10041"/>
                    <a:gd name="connsiteX63" fmla="*/ 9021 w 10000"/>
                    <a:gd name="connsiteY63" fmla="*/ 9729 h 10041"/>
                    <a:gd name="connsiteX64" fmla="*/ 8949 w 10000"/>
                    <a:gd name="connsiteY64" fmla="*/ 9668 h 10041"/>
                    <a:gd name="connsiteX65" fmla="*/ 8833 w 10000"/>
                    <a:gd name="connsiteY65" fmla="*/ 9584 h 10041"/>
                    <a:gd name="connsiteX66" fmla="*/ 8742 w 10000"/>
                    <a:gd name="connsiteY66" fmla="*/ 9548 h 10041"/>
                    <a:gd name="connsiteX67" fmla="*/ 8664 w 10000"/>
                    <a:gd name="connsiteY67" fmla="*/ 9512 h 10041"/>
                    <a:gd name="connsiteX68" fmla="*/ 8606 w 10000"/>
                    <a:gd name="connsiteY68" fmla="*/ 9476 h 10041"/>
                    <a:gd name="connsiteX69" fmla="*/ 8567 w 10000"/>
                    <a:gd name="connsiteY69" fmla="*/ 9464 h 10041"/>
                    <a:gd name="connsiteX70" fmla="*/ 8547 w 10000"/>
                    <a:gd name="connsiteY70" fmla="*/ 9464 h 10041"/>
                    <a:gd name="connsiteX71" fmla="*/ 8567 w 10000"/>
                    <a:gd name="connsiteY71" fmla="*/ 9440 h 10041"/>
                    <a:gd name="connsiteX72" fmla="*/ 8586 w 10000"/>
                    <a:gd name="connsiteY72" fmla="*/ 9404 h 10041"/>
                    <a:gd name="connsiteX73" fmla="*/ 8632 w 10000"/>
                    <a:gd name="connsiteY73" fmla="*/ 9332 h 10041"/>
                    <a:gd name="connsiteX74" fmla="*/ 8684 w 10000"/>
                    <a:gd name="connsiteY74" fmla="*/ 9272 h 10041"/>
                    <a:gd name="connsiteX75" fmla="*/ 8716 w 10000"/>
                    <a:gd name="connsiteY75" fmla="*/ 9200 h 10041"/>
                    <a:gd name="connsiteX76" fmla="*/ 8729 w 10000"/>
                    <a:gd name="connsiteY76" fmla="*/ 9128 h 10041"/>
                    <a:gd name="connsiteX77" fmla="*/ 8722 w 10000"/>
                    <a:gd name="connsiteY77" fmla="*/ 9067 h 10041"/>
                    <a:gd name="connsiteX78" fmla="*/ 8690 w 10000"/>
                    <a:gd name="connsiteY78" fmla="*/ 8971 h 10041"/>
                    <a:gd name="connsiteX79" fmla="*/ 8651 w 10000"/>
                    <a:gd name="connsiteY79" fmla="*/ 8839 h 10041"/>
                    <a:gd name="connsiteX80" fmla="*/ 8612 w 10000"/>
                    <a:gd name="connsiteY80" fmla="*/ 8719 h 10041"/>
                    <a:gd name="connsiteX81" fmla="*/ 8573 w 10000"/>
                    <a:gd name="connsiteY81" fmla="*/ 8587 h 10041"/>
                    <a:gd name="connsiteX82" fmla="*/ 8534 w 10000"/>
                    <a:gd name="connsiteY82" fmla="*/ 8479 h 10041"/>
                    <a:gd name="connsiteX83" fmla="*/ 8502 w 10000"/>
                    <a:gd name="connsiteY83" fmla="*/ 8406 h 10041"/>
                    <a:gd name="connsiteX84" fmla="*/ 8495 w 10000"/>
                    <a:gd name="connsiteY84" fmla="*/ 8370 h 10041"/>
                    <a:gd name="connsiteX85" fmla="*/ 8476 w 10000"/>
                    <a:gd name="connsiteY85" fmla="*/ 8382 h 10041"/>
                    <a:gd name="connsiteX86" fmla="*/ 8437 w 10000"/>
                    <a:gd name="connsiteY86" fmla="*/ 8418 h 10041"/>
                    <a:gd name="connsiteX87" fmla="*/ 8385 w 10000"/>
                    <a:gd name="connsiteY87" fmla="*/ 8479 h 10041"/>
                    <a:gd name="connsiteX88" fmla="*/ 8333 w 10000"/>
                    <a:gd name="connsiteY88" fmla="*/ 8515 h 10041"/>
                    <a:gd name="connsiteX89" fmla="*/ 8281 w 10000"/>
                    <a:gd name="connsiteY89" fmla="*/ 8575 h 10041"/>
                    <a:gd name="connsiteX90" fmla="*/ 8223 w 10000"/>
                    <a:gd name="connsiteY90" fmla="*/ 8623 h 10041"/>
                    <a:gd name="connsiteX91" fmla="*/ 8204 w 10000"/>
                    <a:gd name="connsiteY91" fmla="*/ 8659 h 10041"/>
                    <a:gd name="connsiteX92" fmla="*/ 8126 w 10000"/>
                    <a:gd name="connsiteY92" fmla="*/ 8779 h 10041"/>
                    <a:gd name="connsiteX93" fmla="*/ 8074 w 10000"/>
                    <a:gd name="connsiteY93" fmla="*/ 8779 h 10041"/>
                    <a:gd name="connsiteX94" fmla="*/ 8016 w 10000"/>
                    <a:gd name="connsiteY94" fmla="*/ 8755 h 10041"/>
                    <a:gd name="connsiteX95" fmla="*/ 7957 w 10000"/>
                    <a:gd name="connsiteY95" fmla="*/ 8707 h 10041"/>
                    <a:gd name="connsiteX96" fmla="*/ 7905 w 10000"/>
                    <a:gd name="connsiteY96" fmla="*/ 8635 h 10041"/>
                    <a:gd name="connsiteX97" fmla="*/ 7840 w 10000"/>
                    <a:gd name="connsiteY97" fmla="*/ 8587 h 10041"/>
                    <a:gd name="connsiteX98" fmla="*/ 7789 w 10000"/>
                    <a:gd name="connsiteY98" fmla="*/ 8539 h 10041"/>
                    <a:gd name="connsiteX99" fmla="*/ 7756 w 10000"/>
                    <a:gd name="connsiteY99" fmla="*/ 8491 h 10041"/>
                    <a:gd name="connsiteX100" fmla="*/ 7737 w 10000"/>
                    <a:gd name="connsiteY100" fmla="*/ 8479 h 10041"/>
                    <a:gd name="connsiteX101" fmla="*/ 7691 w 10000"/>
                    <a:gd name="connsiteY101" fmla="*/ 8563 h 10041"/>
                    <a:gd name="connsiteX102" fmla="*/ 7646 w 10000"/>
                    <a:gd name="connsiteY102" fmla="*/ 8623 h 10041"/>
                    <a:gd name="connsiteX103" fmla="*/ 7581 w 10000"/>
                    <a:gd name="connsiteY103" fmla="*/ 8707 h 10041"/>
                    <a:gd name="connsiteX104" fmla="*/ 7523 w 10000"/>
                    <a:gd name="connsiteY104" fmla="*/ 8815 h 10041"/>
                    <a:gd name="connsiteX105" fmla="*/ 7393 w 10000"/>
                    <a:gd name="connsiteY105" fmla="*/ 8959 h 10041"/>
                    <a:gd name="connsiteX106" fmla="*/ 7341 w 10000"/>
                    <a:gd name="connsiteY106" fmla="*/ 9007 h 10041"/>
                    <a:gd name="connsiteX107" fmla="*/ 7276 w 10000"/>
                    <a:gd name="connsiteY107" fmla="*/ 9031 h 10041"/>
                    <a:gd name="connsiteX108" fmla="*/ 7205 w 10000"/>
                    <a:gd name="connsiteY108" fmla="*/ 9067 h 10041"/>
                    <a:gd name="connsiteX109" fmla="*/ 7121 w 10000"/>
                    <a:gd name="connsiteY109" fmla="*/ 9104 h 10041"/>
                    <a:gd name="connsiteX110" fmla="*/ 7049 w 10000"/>
                    <a:gd name="connsiteY110" fmla="*/ 9140 h 10041"/>
                    <a:gd name="connsiteX111" fmla="*/ 7004 w 10000"/>
                    <a:gd name="connsiteY111" fmla="*/ 9200 h 10041"/>
                    <a:gd name="connsiteX112" fmla="*/ 6965 w 10000"/>
                    <a:gd name="connsiteY112" fmla="*/ 9284 h 10041"/>
                    <a:gd name="connsiteX113" fmla="*/ 6913 w 10000"/>
                    <a:gd name="connsiteY113" fmla="*/ 9416 h 10041"/>
                    <a:gd name="connsiteX114" fmla="*/ 6855 w 10000"/>
                    <a:gd name="connsiteY114" fmla="*/ 9548 h 10041"/>
                    <a:gd name="connsiteX115" fmla="*/ 6777 w 10000"/>
                    <a:gd name="connsiteY115" fmla="*/ 9680 h 10041"/>
                    <a:gd name="connsiteX116" fmla="*/ 6686 w 10000"/>
                    <a:gd name="connsiteY116" fmla="*/ 9789 h 10041"/>
                    <a:gd name="connsiteX117" fmla="*/ 6595 w 10000"/>
                    <a:gd name="connsiteY117" fmla="*/ 9837 h 10041"/>
                    <a:gd name="connsiteX118" fmla="*/ 6505 w 10000"/>
                    <a:gd name="connsiteY118" fmla="*/ 9885 h 10041"/>
                    <a:gd name="connsiteX119" fmla="*/ 6420 w 10000"/>
                    <a:gd name="connsiteY119" fmla="*/ 9945 h 10041"/>
                    <a:gd name="connsiteX120" fmla="*/ 6265 w 10000"/>
                    <a:gd name="connsiteY120" fmla="*/ 10029 h 10041"/>
                    <a:gd name="connsiteX121" fmla="*/ 6193 w 10000"/>
                    <a:gd name="connsiteY121" fmla="*/ 10029 h 10041"/>
                    <a:gd name="connsiteX122" fmla="*/ 6161 w 10000"/>
                    <a:gd name="connsiteY122" fmla="*/ 9993 h 10041"/>
                    <a:gd name="connsiteX123" fmla="*/ 6128 w 10000"/>
                    <a:gd name="connsiteY123" fmla="*/ 9897 h 10041"/>
                    <a:gd name="connsiteX124" fmla="*/ 6115 w 10000"/>
                    <a:gd name="connsiteY124" fmla="*/ 9813 h 10041"/>
                    <a:gd name="connsiteX125" fmla="*/ 6109 w 10000"/>
                    <a:gd name="connsiteY125" fmla="*/ 9729 h 10041"/>
                    <a:gd name="connsiteX126" fmla="*/ 6089 w 10000"/>
                    <a:gd name="connsiteY126" fmla="*/ 9656 h 10041"/>
                    <a:gd name="connsiteX127" fmla="*/ 6057 w 10000"/>
                    <a:gd name="connsiteY127" fmla="*/ 9584 h 10041"/>
                    <a:gd name="connsiteX128" fmla="*/ 6018 w 10000"/>
                    <a:gd name="connsiteY128" fmla="*/ 9536 h 10041"/>
                    <a:gd name="connsiteX129" fmla="*/ 5947 w 10000"/>
                    <a:gd name="connsiteY129" fmla="*/ 9512 h 10041"/>
                    <a:gd name="connsiteX130" fmla="*/ 5668 w 10000"/>
                    <a:gd name="connsiteY130" fmla="*/ 9464 h 10041"/>
                    <a:gd name="connsiteX131" fmla="*/ 5571 w 10000"/>
                    <a:gd name="connsiteY131" fmla="*/ 9416 h 10041"/>
                    <a:gd name="connsiteX132" fmla="*/ 5525 w 10000"/>
                    <a:gd name="connsiteY132" fmla="*/ 9380 h 10041"/>
                    <a:gd name="connsiteX133" fmla="*/ 5493 w 10000"/>
                    <a:gd name="connsiteY133" fmla="*/ 9320 h 10041"/>
                    <a:gd name="connsiteX134" fmla="*/ 5460 w 10000"/>
                    <a:gd name="connsiteY134" fmla="*/ 9248 h 10041"/>
                    <a:gd name="connsiteX135" fmla="*/ 5441 w 10000"/>
                    <a:gd name="connsiteY135" fmla="*/ 9188 h 10041"/>
                    <a:gd name="connsiteX136" fmla="*/ 5409 w 10000"/>
                    <a:gd name="connsiteY136" fmla="*/ 9116 h 10041"/>
                    <a:gd name="connsiteX137" fmla="*/ 5376 w 10000"/>
                    <a:gd name="connsiteY137" fmla="*/ 9104 h 10041"/>
                    <a:gd name="connsiteX138" fmla="*/ 5331 w 10000"/>
                    <a:gd name="connsiteY138" fmla="*/ 9104 h 10041"/>
                    <a:gd name="connsiteX139" fmla="*/ 5272 w 10000"/>
                    <a:gd name="connsiteY139" fmla="*/ 9128 h 10041"/>
                    <a:gd name="connsiteX140" fmla="*/ 5188 w 10000"/>
                    <a:gd name="connsiteY140" fmla="*/ 9236 h 10041"/>
                    <a:gd name="connsiteX141" fmla="*/ 5110 w 10000"/>
                    <a:gd name="connsiteY141" fmla="*/ 9344 h 10041"/>
                    <a:gd name="connsiteX142" fmla="*/ 5026 w 10000"/>
                    <a:gd name="connsiteY142" fmla="*/ 9464 h 10041"/>
                    <a:gd name="connsiteX143" fmla="*/ 4955 w 10000"/>
                    <a:gd name="connsiteY143" fmla="*/ 9584 h 10041"/>
                    <a:gd name="connsiteX144" fmla="*/ 4909 w 10000"/>
                    <a:gd name="connsiteY144" fmla="*/ 9692 h 10041"/>
                    <a:gd name="connsiteX145" fmla="*/ 4844 w 10000"/>
                    <a:gd name="connsiteY145" fmla="*/ 9813 h 10041"/>
                    <a:gd name="connsiteX146" fmla="*/ 4799 w 10000"/>
                    <a:gd name="connsiteY146" fmla="*/ 9873 h 10041"/>
                    <a:gd name="connsiteX147" fmla="*/ 4760 w 10000"/>
                    <a:gd name="connsiteY147" fmla="*/ 9945 h 10041"/>
                    <a:gd name="connsiteX148" fmla="*/ 4708 w 10000"/>
                    <a:gd name="connsiteY148" fmla="*/ 9993 h 10041"/>
                    <a:gd name="connsiteX149" fmla="*/ 4669 w 10000"/>
                    <a:gd name="connsiteY149" fmla="*/ 10029 h 10041"/>
                    <a:gd name="connsiteX150" fmla="*/ 4650 w 10000"/>
                    <a:gd name="connsiteY150" fmla="*/ 10041 h 10041"/>
                    <a:gd name="connsiteX151" fmla="*/ 4624 w 10000"/>
                    <a:gd name="connsiteY151" fmla="*/ 10029 h 10041"/>
                    <a:gd name="connsiteX152" fmla="*/ 4624 w 10000"/>
                    <a:gd name="connsiteY152" fmla="*/ 9993 h 10041"/>
                    <a:gd name="connsiteX153" fmla="*/ 4656 w 10000"/>
                    <a:gd name="connsiteY153" fmla="*/ 9813 h 10041"/>
                    <a:gd name="connsiteX154" fmla="*/ 4689 w 10000"/>
                    <a:gd name="connsiteY154" fmla="*/ 9584 h 10041"/>
                    <a:gd name="connsiteX155" fmla="*/ 4689 w 10000"/>
                    <a:gd name="connsiteY155" fmla="*/ 9392 h 10041"/>
                    <a:gd name="connsiteX156" fmla="*/ 4669 w 10000"/>
                    <a:gd name="connsiteY156" fmla="*/ 9320 h 10041"/>
                    <a:gd name="connsiteX157" fmla="*/ 4637 w 10000"/>
                    <a:gd name="connsiteY157" fmla="*/ 9260 h 10041"/>
                    <a:gd name="connsiteX158" fmla="*/ 4559 w 10000"/>
                    <a:gd name="connsiteY158" fmla="*/ 9236 h 10041"/>
                    <a:gd name="connsiteX159" fmla="*/ 4488 w 10000"/>
                    <a:gd name="connsiteY159" fmla="*/ 9260 h 10041"/>
                    <a:gd name="connsiteX160" fmla="*/ 4429 w 10000"/>
                    <a:gd name="connsiteY160" fmla="*/ 9320 h 10041"/>
                    <a:gd name="connsiteX161" fmla="*/ 4351 w 10000"/>
                    <a:gd name="connsiteY161" fmla="*/ 9368 h 10041"/>
                    <a:gd name="connsiteX162" fmla="*/ 4261 w 10000"/>
                    <a:gd name="connsiteY162" fmla="*/ 9404 h 10041"/>
                    <a:gd name="connsiteX163" fmla="*/ 4163 w 10000"/>
                    <a:gd name="connsiteY163" fmla="*/ 9416 h 10041"/>
                    <a:gd name="connsiteX164" fmla="*/ 4053 w 10000"/>
                    <a:gd name="connsiteY164" fmla="*/ 9380 h 10041"/>
                    <a:gd name="connsiteX165" fmla="*/ 3930 w 10000"/>
                    <a:gd name="connsiteY165" fmla="*/ 9320 h 10041"/>
                    <a:gd name="connsiteX166" fmla="*/ 3820 w 10000"/>
                    <a:gd name="connsiteY166" fmla="*/ 9236 h 10041"/>
                    <a:gd name="connsiteX167" fmla="*/ 3722 w 10000"/>
                    <a:gd name="connsiteY167" fmla="*/ 9128 h 10041"/>
                    <a:gd name="connsiteX168" fmla="*/ 3632 w 10000"/>
                    <a:gd name="connsiteY168" fmla="*/ 9055 h 10041"/>
                    <a:gd name="connsiteX169" fmla="*/ 3586 w 10000"/>
                    <a:gd name="connsiteY169" fmla="*/ 9007 h 10041"/>
                    <a:gd name="connsiteX170" fmla="*/ 3547 w 10000"/>
                    <a:gd name="connsiteY170" fmla="*/ 8983 h 10041"/>
                    <a:gd name="connsiteX171" fmla="*/ 3495 w 10000"/>
                    <a:gd name="connsiteY171" fmla="*/ 8995 h 10041"/>
                    <a:gd name="connsiteX172" fmla="*/ 3444 w 10000"/>
                    <a:gd name="connsiteY172" fmla="*/ 9031 h 10041"/>
                    <a:gd name="connsiteX173" fmla="*/ 3346 w 10000"/>
                    <a:gd name="connsiteY173" fmla="*/ 9031 h 10041"/>
                    <a:gd name="connsiteX174" fmla="*/ 3288 w 10000"/>
                    <a:gd name="connsiteY174" fmla="*/ 8971 h 10041"/>
                    <a:gd name="connsiteX175" fmla="*/ 3217 w 10000"/>
                    <a:gd name="connsiteY175" fmla="*/ 8863 h 10041"/>
                    <a:gd name="connsiteX176" fmla="*/ 3132 w 10000"/>
                    <a:gd name="connsiteY176" fmla="*/ 8767 h 10041"/>
                    <a:gd name="connsiteX177" fmla="*/ 3054 w 10000"/>
                    <a:gd name="connsiteY177" fmla="*/ 8647 h 10041"/>
                    <a:gd name="connsiteX178" fmla="*/ 2977 w 10000"/>
                    <a:gd name="connsiteY178" fmla="*/ 8563 h 10041"/>
                    <a:gd name="connsiteX179" fmla="*/ 2912 w 10000"/>
                    <a:gd name="connsiteY179" fmla="*/ 8479 h 10041"/>
                    <a:gd name="connsiteX180" fmla="*/ 2873 w 10000"/>
                    <a:gd name="connsiteY180" fmla="*/ 8406 h 10041"/>
                    <a:gd name="connsiteX181" fmla="*/ 2821 w 10000"/>
                    <a:gd name="connsiteY181" fmla="*/ 8346 h 10041"/>
                    <a:gd name="connsiteX182" fmla="*/ 2756 w 10000"/>
                    <a:gd name="connsiteY182" fmla="*/ 8262 h 10041"/>
                    <a:gd name="connsiteX183" fmla="*/ 2685 w 10000"/>
                    <a:gd name="connsiteY183" fmla="*/ 8154 h 10041"/>
                    <a:gd name="connsiteX184" fmla="*/ 2607 w 10000"/>
                    <a:gd name="connsiteY184" fmla="*/ 8034 h 10041"/>
                    <a:gd name="connsiteX185" fmla="*/ 2536 w 10000"/>
                    <a:gd name="connsiteY185" fmla="*/ 7938 h 10041"/>
                    <a:gd name="connsiteX186" fmla="*/ 2471 w 10000"/>
                    <a:gd name="connsiteY186" fmla="*/ 7829 h 10041"/>
                    <a:gd name="connsiteX187" fmla="*/ 2451 w 10000"/>
                    <a:gd name="connsiteY187" fmla="*/ 7757 h 10041"/>
                    <a:gd name="connsiteX188" fmla="*/ 2432 w 10000"/>
                    <a:gd name="connsiteY188" fmla="*/ 7649 h 10041"/>
                    <a:gd name="connsiteX189" fmla="*/ 2425 w 10000"/>
                    <a:gd name="connsiteY189" fmla="*/ 7517 h 10041"/>
                    <a:gd name="connsiteX190" fmla="*/ 2412 w 10000"/>
                    <a:gd name="connsiteY190" fmla="*/ 7397 h 10041"/>
                    <a:gd name="connsiteX191" fmla="*/ 2387 w 10000"/>
                    <a:gd name="connsiteY191" fmla="*/ 7301 h 10041"/>
                    <a:gd name="connsiteX192" fmla="*/ 2361 w 10000"/>
                    <a:gd name="connsiteY192" fmla="*/ 7241 h 10041"/>
                    <a:gd name="connsiteX193" fmla="*/ 2335 w 10000"/>
                    <a:gd name="connsiteY193" fmla="*/ 7241 h 10041"/>
                    <a:gd name="connsiteX194" fmla="*/ 2270 w 10000"/>
                    <a:gd name="connsiteY194" fmla="*/ 7325 h 10041"/>
                    <a:gd name="connsiteX195" fmla="*/ 2224 w 10000"/>
                    <a:gd name="connsiteY195" fmla="*/ 7385 h 10041"/>
                    <a:gd name="connsiteX196" fmla="*/ 2185 w 10000"/>
                    <a:gd name="connsiteY196" fmla="*/ 7433 h 10041"/>
                    <a:gd name="connsiteX197" fmla="*/ 2140 w 10000"/>
                    <a:gd name="connsiteY197" fmla="*/ 7445 h 10041"/>
                    <a:gd name="connsiteX198" fmla="*/ 2114 w 10000"/>
                    <a:gd name="connsiteY198" fmla="*/ 7409 h 10041"/>
                    <a:gd name="connsiteX199" fmla="*/ 2095 w 10000"/>
                    <a:gd name="connsiteY199" fmla="*/ 7337 h 10041"/>
                    <a:gd name="connsiteX200" fmla="*/ 2043 w 10000"/>
                    <a:gd name="connsiteY200" fmla="*/ 7072 h 10041"/>
                    <a:gd name="connsiteX201" fmla="*/ 1952 w 10000"/>
                    <a:gd name="connsiteY201" fmla="*/ 6844 h 10041"/>
                    <a:gd name="connsiteX202" fmla="*/ 1835 w 10000"/>
                    <a:gd name="connsiteY202" fmla="*/ 6604 h 10041"/>
                    <a:gd name="connsiteX203" fmla="*/ 1764 w 10000"/>
                    <a:gd name="connsiteY203" fmla="*/ 6483 h 10041"/>
                    <a:gd name="connsiteX204" fmla="*/ 1673 w 10000"/>
                    <a:gd name="connsiteY204" fmla="*/ 6339 h 10041"/>
                    <a:gd name="connsiteX205" fmla="*/ 1518 w 10000"/>
                    <a:gd name="connsiteY205" fmla="*/ 6075 h 10041"/>
                    <a:gd name="connsiteX206" fmla="*/ 1453 w 10000"/>
                    <a:gd name="connsiteY206" fmla="*/ 5942 h 10041"/>
                    <a:gd name="connsiteX207" fmla="*/ 1407 w 10000"/>
                    <a:gd name="connsiteY207" fmla="*/ 5846 h 10041"/>
                    <a:gd name="connsiteX208" fmla="*/ 1349 w 10000"/>
                    <a:gd name="connsiteY208" fmla="*/ 5750 h 10041"/>
                    <a:gd name="connsiteX209" fmla="*/ 1297 w 10000"/>
                    <a:gd name="connsiteY209" fmla="*/ 5738 h 10041"/>
                    <a:gd name="connsiteX210" fmla="*/ 1232 w 10000"/>
                    <a:gd name="connsiteY210" fmla="*/ 5738 h 10041"/>
                    <a:gd name="connsiteX211" fmla="*/ 1187 w 10000"/>
                    <a:gd name="connsiteY211" fmla="*/ 5798 h 10041"/>
                    <a:gd name="connsiteX212" fmla="*/ 1109 w 10000"/>
                    <a:gd name="connsiteY212" fmla="*/ 5918 h 10041"/>
                    <a:gd name="connsiteX213" fmla="*/ 1070 w 10000"/>
                    <a:gd name="connsiteY213" fmla="*/ 5930 h 10041"/>
                    <a:gd name="connsiteX214" fmla="*/ 1018 w 10000"/>
                    <a:gd name="connsiteY214" fmla="*/ 5870 h 10041"/>
                    <a:gd name="connsiteX215" fmla="*/ 973 w 10000"/>
                    <a:gd name="connsiteY215" fmla="*/ 5786 h 10041"/>
                    <a:gd name="connsiteX216" fmla="*/ 921 w 10000"/>
                    <a:gd name="connsiteY216" fmla="*/ 5606 h 10041"/>
                    <a:gd name="connsiteX217" fmla="*/ 850 w 10000"/>
                    <a:gd name="connsiteY217" fmla="*/ 5402 h 10041"/>
                    <a:gd name="connsiteX218" fmla="*/ 752 w 10000"/>
                    <a:gd name="connsiteY218" fmla="*/ 5221 h 10041"/>
                    <a:gd name="connsiteX219" fmla="*/ 636 w 10000"/>
                    <a:gd name="connsiteY219" fmla="*/ 5041 h 10041"/>
                    <a:gd name="connsiteX220" fmla="*/ 525 w 10000"/>
                    <a:gd name="connsiteY220" fmla="*/ 4885 h 10041"/>
                    <a:gd name="connsiteX221" fmla="*/ 435 w 10000"/>
                    <a:gd name="connsiteY221" fmla="*/ 4741 h 10041"/>
                    <a:gd name="connsiteX222" fmla="*/ 370 w 10000"/>
                    <a:gd name="connsiteY222" fmla="*/ 4620 h 10041"/>
                    <a:gd name="connsiteX223" fmla="*/ 305 w 10000"/>
                    <a:gd name="connsiteY223" fmla="*/ 4488 h 10041"/>
                    <a:gd name="connsiteX224" fmla="*/ 253 w 10000"/>
                    <a:gd name="connsiteY224" fmla="*/ 4368 h 10041"/>
                    <a:gd name="connsiteX225" fmla="*/ 214 w 10000"/>
                    <a:gd name="connsiteY225" fmla="*/ 4272 h 10041"/>
                    <a:gd name="connsiteX226" fmla="*/ 188 w 10000"/>
                    <a:gd name="connsiteY226" fmla="*/ 4212 h 10041"/>
                    <a:gd name="connsiteX227" fmla="*/ 182 w 10000"/>
                    <a:gd name="connsiteY227" fmla="*/ 4188 h 10041"/>
                    <a:gd name="connsiteX228" fmla="*/ 162 w 10000"/>
                    <a:gd name="connsiteY228" fmla="*/ 4188 h 10041"/>
                    <a:gd name="connsiteX229" fmla="*/ 143 w 10000"/>
                    <a:gd name="connsiteY229" fmla="*/ 4200 h 10041"/>
                    <a:gd name="connsiteX230" fmla="*/ 110 w 10000"/>
                    <a:gd name="connsiteY230" fmla="*/ 4200 h 10041"/>
                    <a:gd name="connsiteX231" fmla="*/ 32 w 10000"/>
                    <a:gd name="connsiteY231" fmla="*/ 4164 h 10041"/>
                    <a:gd name="connsiteX232" fmla="*/ 6 w 10000"/>
                    <a:gd name="connsiteY232" fmla="*/ 4128 h 10041"/>
                    <a:gd name="connsiteX233" fmla="*/ 0 w 10000"/>
                    <a:gd name="connsiteY233" fmla="*/ 4055 h 10041"/>
                    <a:gd name="connsiteX234" fmla="*/ 39 w 10000"/>
                    <a:gd name="connsiteY234" fmla="*/ 3839 h 10041"/>
                    <a:gd name="connsiteX235" fmla="*/ 45 w 10000"/>
                    <a:gd name="connsiteY235" fmla="*/ 3719 h 10041"/>
                    <a:gd name="connsiteX236" fmla="*/ 45 w 10000"/>
                    <a:gd name="connsiteY236" fmla="*/ 3503 h 10041"/>
                    <a:gd name="connsiteX237" fmla="*/ 39 w 10000"/>
                    <a:gd name="connsiteY237" fmla="*/ 3382 h 10041"/>
                    <a:gd name="connsiteX238" fmla="*/ 45 w 10000"/>
                    <a:gd name="connsiteY238" fmla="*/ 3250 h 10041"/>
                    <a:gd name="connsiteX239" fmla="*/ 45 w 10000"/>
                    <a:gd name="connsiteY239" fmla="*/ 3118 h 10041"/>
                    <a:gd name="connsiteX240" fmla="*/ 32 w 10000"/>
                    <a:gd name="connsiteY240" fmla="*/ 3010 h 10041"/>
                    <a:gd name="connsiteX241" fmla="*/ 26 w 10000"/>
                    <a:gd name="connsiteY241" fmla="*/ 2902 h 10041"/>
                    <a:gd name="connsiteX242" fmla="*/ 13 w 10000"/>
                    <a:gd name="connsiteY242" fmla="*/ 2841 h 10041"/>
                    <a:gd name="connsiteX243" fmla="*/ 39 w 10000"/>
                    <a:gd name="connsiteY243" fmla="*/ 2781 h 10041"/>
                    <a:gd name="connsiteX244" fmla="*/ 78 w 10000"/>
                    <a:gd name="connsiteY244" fmla="*/ 2769 h 10041"/>
                    <a:gd name="connsiteX245" fmla="*/ 117 w 10000"/>
                    <a:gd name="connsiteY245" fmla="*/ 2781 h 10041"/>
                    <a:gd name="connsiteX246" fmla="*/ 156 w 10000"/>
                    <a:gd name="connsiteY246" fmla="*/ 2829 h 10041"/>
                    <a:gd name="connsiteX247" fmla="*/ 182 w 10000"/>
                    <a:gd name="connsiteY247" fmla="*/ 2902 h 10041"/>
                    <a:gd name="connsiteX248" fmla="*/ 208 w 10000"/>
                    <a:gd name="connsiteY248" fmla="*/ 2986 h 10041"/>
                    <a:gd name="connsiteX249" fmla="*/ 227 w 10000"/>
                    <a:gd name="connsiteY249" fmla="*/ 3046 h 10041"/>
                    <a:gd name="connsiteX250" fmla="*/ 259 w 10000"/>
                    <a:gd name="connsiteY250" fmla="*/ 3082 h 10041"/>
                    <a:gd name="connsiteX251" fmla="*/ 305 w 10000"/>
                    <a:gd name="connsiteY251" fmla="*/ 3058 h 10041"/>
                    <a:gd name="connsiteX252" fmla="*/ 370 w 10000"/>
                    <a:gd name="connsiteY252" fmla="*/ 3010 h 10041"/>
                    <a:gd name="connsiteX253" fmla="*/ 444 w 10000"/>
                    <a:gd name="connsiteY253" fmla="*/ 2829 h 10041"/>
                    <a:gd name="connsiteX254" fmla="*/ 422 w 10000"/>
                    <a:gd name="connsiteY254" fmla="*/ 2120 h 10041"/>
                    <a:gd name="connsiteX255" fmla="*/ 376 w 10000"/>
                    <a:gd name="connsiteY255" fmla="*/ 2048 h 10041"/>
                    <a:gd name="connsiteX256" fmla="*/ 344 w 10000"/>
                    <a:gd name="connsiteY256" fmla="*/ 1988 h 10041"/>
                    <a:gd name="connsiteX257" fmla="*/ 337 w 10000"/>
                    <a:gd name="connsiteY257" fmla="*/ 1916 h 10041"/>
                    <a:gd name="connsiteX258" fmla="*/ 357 w 10000"/>
                    <a:gd name="connsiteY258" fmla="*/ 1808 h 10041"/>
                    <a:gd name="connsiteX259" fmla="*/ 376 w 10000"/>
                    <a:gd name="connsiteY259" fmla="*/ 1652 h 10041"/>
                    <a:gd name="connsiteX260" fmla="*/ 402 w 10000"/>
                    <a:gd name="connsiteY260" fmla="*/ 1507 h 10041"/>
                    <a:gd name="connsiteX261" fmla="*/ 409 w 10000"/>
                    <a:gd name="connsiteY261" fmla="*/ 1351 h 10041"/>
                    <a:gd name="connsiteX262" fmla="*/ 435 w 10000"/>
                    <a:gd name="connsiteY262" fmla="*/ 1195 h 10041"/>
                    <a:gd name="connsiteX263" fmla="*/ 460 w 10000"/>
                    <a:gd name="connsiteY263" fmla="*/ 1099 h 10041"/>
                    <a:gd name="connsiteX264" fmla="*/ 486 w 10000"/>
                    <a:gd name="connsiteY264" fmla="*/ 1039 h 10041"/>
                    <a:gd name="connsiteX265" fmla="*/ 512 w 10000"/>
                    <a:gd name="connsiteY265" fmla="*/ 1003 h 10041"/>
                    <a:gd name="connsiteX266" fmla="*/ 532 w 10000"/>
                    <a:gd name="connsiteY266" fmla="*/ 966 h 10041"/>
                    <a:gd name="connsiteX267" fmla="*/ 558 w 10000"/>
                    <a:gd name="connsiteY267" fmla="*/ 918 h 10041"/>
                    <a:gd name="connsiteX268" fmla="*/ 558 w 10000"/>
                    <a:gd name="connsiteY268" fmla="*/ 906 h 10041"/>
                    <a:gd name="connsiteX269" fmla="*/ 584 w 10000"/>
                    <a:gd name="connsiteY269" fmla="*/ 624 h 10041"/>
                    <a:gd name="connsiteX270" fmla="*/ 623 w 10000"/>
                    <a:gd name="connsiteY270" fmla="*/ 257 h 10041"/>
                    <a:gd name="connsiteX271" fmla="*/ 681 w 10000"/>
                    <a:gd name="connsiteY271" fmla="*/ 0 h 10041"/>
                    <a:gd name="connsiteX272" fmla="*/ 1008 w 10000"/>
                    <a:gd name="connsiteY272" fmla="*/ 59 h 10041"/>
                    <a:gd name="connsiteX273" fmla="*/ 1255 w 10000"/>
                    <a:gd name="connsiteY273" fmla="*/ 18 h 10041"/>
                    <a:gd name="connsiteX274" fmla="*/ 1706 w 10000"/>
                    <a:gd name="connsiteY274" fmla="*/ 414 h 10041"/>
                    <a:gd name="connsiteX275" fmla="*/ 1829 w 10000"/>
                    <a:gd name="connsiteY275" fmla="*/ 594 h 10041"/>
                    <a:gd name="connsiteX276" fmla="*/ 2036 w 10000"/>
                    <a:gd name="connsiteY276" fmla="*/ 546 h 10041"/>
                    <a:gd name="connsiteX277" fmla="*/ 2166 w 10000"/>
                    <a:gd name="connsiteY277" fmla="*/ 257 h 10041"/>
                    <a:gd name="connsiteX278" fmla="*/ 2737 w 10000"/>
                    <a:gd name="connsiteY278" fmla="*/ 462 h 10041"/>
                    <a:gd name="connsiteX279" fmla="*/ 2905 w 10000"/>
                    <a:gd name="connsiteY279" fmla="*/ 702 h 10041"/>
                    <a:gd name="connsiteX280" fmla="*/ 3093 w 10000"/>
                    <a:gd name="connsiteY280" fmla="*/ 798 h 10041"/>
                    <a:gd name="connsiteX281" fmla="*/ 3567 w 10000"/>
                    <a:gd name="connsiteY281" fmla="*/ 546 h 10041"/>
                    <a:gd name="connsiteX282" fmla="*/ 3696 w 10000"/>
                    <a:gd name="connsiteY282" fmla="*/ 702 h 10041"/>
                    <a:gd name="connsiteX283" fmla="*/ 4073 w 10000"/>
                    <a:gd name="connsiteY283" fmla="*/ 245 h 10041"/>
                    <a:gd name="connsiteX284" fmla="*/ 4475 w 10000"/>
                    <a:gd name="connsiteY284" fmla="*/ 245 h 10041"/>
                    <a:gd name="connsiteX285" fmla="*/ 4715 w 10000"/>
                    <a:gd name="connsiteY285" fmla="*/ 41 h 10041"/>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05 w 10000"/>
                    <a:gd name="connsiteY118" fmla="*/ 9885 h 10317"/>
                    <a:gd name="connsiteX119" fmla="*/ 6420 w 10000"/>
                    <a:gd name="connsiteY119" fmla="*/ 9945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05 w 10000"/>
                    <a:gd name="connsiteY118" fmla="*/ 9885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595 w 10000"/>
                    <a:gd name="connsiteY117" fmla="*/ 9837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686 w 10000"/>
                    <a:gd name="connsiteY116" fmla="*/ 9789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777 w 10000"/>
                    <a:gd name="connsiteY115" fmla="*/ 9680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855 w 10000"/>
                    <a:gd name="connsiteY114" fmla="*/ 9548 h 10317"/>
                    <a:gd name="connsiteX115" fmla="*/ 6913 w 10000"/>
                    <a:gd name="connsiteY115" fmla="*/ 9806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17"/>
                    <a:gd name="connsiteX1" fmla="*/ 5045 w 10000"/>
                    <a:gd name="connsiteY1" fmla="*/ 113 h 10317"/>
                    <a:gd name="connsiteX2" fmla="*/ 5441 w 10000"/>
                    <a:gd name="connsiteY2" fmla="*/ 594 h 10317"/>
                    <a:gd name="connsiteX3" fmla="*/ 5752 w 10000"/>
                    <a:gd name="connsiteY3" fmla="*/ 522 h 10317"/>
                    <a:gd name="connsiteX4" fmla="*/ 5759 w 10000"/>
                    <a:gd name="connsiteY4" fmla="*/ 738 h 10317"/>
                    <a:gd name="connsiteX5" fmla="*/ 5623 w 10000"/>
                    <a:gd name="connsiteY5" fmla="*/ 906 h 10317"/>
                    <a:gd name="connsiteX6" fmla="*/ 5752 w 10000"/>
                    <a:gd name="connsiteY6" fmla="*/ 1039 h 10317"/>
                    <a:gd name="connsiteX7" fmla="*/ 5752 w 10000"/>
                    <a:gd name="connsiteY7" fmla="*/ 1351 h 10317"/>
                    <a:gd name="connsiteX8" fmla="*/ 5636 w 10000"/>
                    <a:gd name="connsiteY8" fmla="*/ 1916 h 10317"/>
                    <a:gd name="connsiteX9" fmla="*/ 5642 w 10000"/>
                    <a:gd name="connsiteY9" fmla="*/ 2265 h 10317"/>
                    <a:gd name="connsiteX10" fmla="*/ 5486 w 10000"/>
                    <a:gd name="connsiteY10" fmla="*/ 2265 h 10317"/>
                    <a:gd name="connsiteX11" fmla="*/ 5512 w 10000"/>
                    <a:gd name="connsiteY11" fmla="*/ 2781 h 10317"/>
                    <a:gd name="connsiteX12" fmla="*/ 5700 w 10000"/>
                    <a:gd name="connsiteY12" fmla="*/ 3370 h 10317"/>
                    <a:gd name="connsiteX13" fmla="*/ 5869 w 10000"/>
                    <a:gd name="connsiteY13" fmla="*/ 4079 h 10317"/>
                    <a:gd name="connsiteX14" fmla="*/ 6122 w 10000"/>
                    <a:gd name="connsiteY14" fmla="*/ 4055 h 10317"/>
                    <a:gd name="connsiteX15" fmla="*/ 6375 w 10000"/>
                    <a:gd name="connsiteY15" fmla="*/ 4284 h 10317"/>
                    <a:gd name="connsiteX16" fmla="*/ 6453 w 10000"/>
                    <a:gd name="connsiteY16" fmla="*/ 4296 h 10317"/>
                    <a:gd name="connsiteX17" fmla="*/ 6569 w 10000"/>
                    <a:gd name="connsiteY17" fmla="*/ 4404 h 10317"/>
                    <a:gd name="connsiteX18" fmla="*/ 6829 w 10000"/>
                    <a:gd name="connsiteY18" fmla="*/ 4704 h 10317"/>
                    <a:gd name="connsiteX19" fmla="*/ 7049 w 10000"/>
                    <a:gd name="connsiteY19" fmla="*/ 4680 h 10317"/>
                    <a:gd name="connsiteX20" fmla="*/ 7283 w 10000"/>
                    <a:gd name="connsiteY20" fmla="*/ 4885 h 10317"/>
                    <a:gd name="connsiteX21" fmla="*/ 7620 w 10000"/>
                    <a:gd name="connsiteY21" fmla="*/ 4885 h 10317"/>
                    <a:gd name="connsiteX22" fmla="*/ 8016 w 10000"/>
                    <a:gd name="connsiteY22" fmla="*/ 5137 h 10317"/>
                    <a:gd name="connsiteX23" fmla="*/ 8288 w 10000"/>
                    <a:gd name="connsiteY23" fmla="*/ 5534 h 10317"/>
                    <a:gd name="connsiteX24" fmla="*/ 8320 w 10000"/>
                    <a:gd name="connsiteY24" fmla="*/ 5870 h 10317"/>
                    <a:gd name="connsiteX25" fmla="*/ 8580 w 10000"/>
                    <a:gd name="connsiteY25" fmla="*/ 5942 h 10317"/>
                    <a:gd name="connsiteX26" fmla="*/ 8820 w 10000"/>
                    <a:gd name="connsiteY26" fmla="*/ 6051 h 10317"/>
                    <a:gd name="connsiteX27" fmla="*/ 9073 w 10000"/>
                    <a:gd name="connsiteY27" fmla="*/ 5438 h 10317"/>
                    <a:gd name="connsiteX28" fmla="*/ 9131 w 10000"/>
                    <a:gd name="connsiteY28" fmla="*/ 5113 h 10317"/>
                    <a:gd name="connsiteX29" fmla="*/ 9092 w 10000"/>
                    <a:gd name="connsiteY29" fmla="*/ 4885 h 10317"/>
                    <a:gd name="connsiteX30" fmla="*/ 9254 w 10000"/>
                    <a:gd name="connsiteY30" fmla="*/ 4921 h 10317"/>
                    <a:gd name="connsiteX31" fmla="*/ 9455 w 10000"/>
                    <a:gd name="connsiteY31" fmla="*/ 5173 h 10317"/>
                    <a:gd name="connsiteX32" fmla="*/ 9617 w 10000"/>
                    <a:gd name="connsiteY32" fmla="*/ 5341 h 10317"/>
                    <a:gd name="connsiteX33" fmla="*/ 9728 w 10000"/>
                    <a:gd name="connsiteY33" fmla="*/ 5954 h 10317"/>
                    <a:gd name="connsiteX34" fmla="*/ 9935 w 10000"/>
                    <a:gd name="connsiteY34" fmla="*/ 6375 h 10317"/>
                    <a:gd name="connsiteX35" fmla="*/ 9922 w 10000"/>
                    <a:gd name="connsiteY35" fmla="*/ 6567 h 10317"/>
                    <a:gd name="connsiteX36" fmla="*/ 9805 w 10000"/>
                    <a:gd name="connsiteY36" fmla="*/ 6640 h 10317"/>
                    <a:gd name="connsiteX37" fmla="*/ 9935 w 10000"/>
                    <a:gd name="connsiteY37" fmla="*/ 7120 h 10317"/>
                    <a:gd name="connsiteX38" fmla="*/ 9994 w 10000"/>
                    <a:gd name="connsiteY38" fmla="*/ 7962 h 10317"/>
                    <a:gd name="connsiteX39" fmla="*/ 10000 w 10000"/>
                    <a:gd name="connsiteY39" fmla="*/ 8719 h 10317"/>
                    <a:gd name="connsiteX40" fmla="*/ 9864 w 10000"/>
                    <a:gd name="connsiteY40" fmla="*/ 8851 h 10317"/>
                    <a:gd name="connsiteX41" fmla="*/ 9838 w 10000"/>
                    <a:gd name="connsiteY41" fmla="*/ 9091 h 10317"/>
                    <a:gd name="connsiteX42" fmla="*/ 9767 w 10000"/>
                    <a:gd name="connsiteY42" fmla="*/ 9464 h 10317"/>
                    <a:gd name="connsiteX43" fmla="*/ 9786 w 10000"/>
                    <a:gd name="connsiteY43" fmla="*/ 9813 h 10317"/>
                    <a:gd name="connsiteX44" fmla="*/ 9663 w 10000"/>
                    <a:gd name="connsiteY44" fmla="*/ 9897 h 10317"/>
                    <a:gd name="connsiteX45" fmla="*/ 9578 w 10000"/>
                    <a:gd name="connsiteY45" fmla="*/ 9765 h 10317"/>
                    <a:gd name="connsiteX46" fmla="*/ 9507 w 10000"/>
                    <a:gd name="connsiteY46" fmla="*/ 9885 h 10317"/>
                    <a:gd name="connsiteX47" fmla="*/ 9501 w 10000"/>
                    <a:gd name="connsiteY47" fmla="*/ 9873 h 10317"/>
                    <a:gd name="connsiteX48" fmla="*/ 9481 w 10000"/>
                    <a:gd name="connsiteY48" fmla="*/ 9813 h 10317"/>
                    <a:gd name="connsiteX49" fmla="*/ 9416 w 10000"/>
                    <a:gd name="connsiteY49" fmla="*/ 9668 h 10317"/>
                    <a:gd name="connsiteX50" fmla="*/ 9371 w 10000"/>
                    <a:gd name="connsiteY50" fmla="*/ 9608 h 10317"/>
                    <a:gd name="connsiteX51" fmla="*/ 9319 w 10000"/>
                    <a:gd name="connsiteY51" fmla="*/ 9584 h 10317"/>
                    <a:gd name="connsiteX52" fmla="*/ 9267 w 10000"/>
                    <a:gd name="connsiteY52" fmla="*/ 9548 h 10317"/>
                    <a:gd name="connsiteX53" fmla="*/ 9222 w 10000"/>
                    <a:gd name="connsiteY53" fmla="*/ 9548 h 10317"/>
                    <a:gd name="connsiteX54" fmla="*/ 9176 w 10000"/>
                    <a:gd name="connsiteY54" fmla="*/ 9584 h 10317"/>
                    <a:gd name="connsiteX55" fmla="*/ 9144 w 10000"/>
                    <a:gd name="connsiteY55" fmla="*/ 9632 h 10317"/>
                    <a:gd name="connsiteX56" fmla="*/ 9131 w 10000"/>
                    <a:gd name="connsiteY56" fmla="*/ 9692 h 10317"/>
                    <a:gd name="connsiteX57" fmla="*/ 9112 w 10000"/>
                    <a:gd name="connsiteY57" fmla="*/ 9741 h 10317"/>
                    <a:gd name="connsiteX58" fmla="*/ 9099 w 10000"/>
                    <a:gd name="connsiteY58" fmla="*/ 9765 h 10317"/>
                    <a:gd name="connsiteX59" fmla="*/ 9079 w 10000"/>
                    <a:gd name="connsiteY59" fmla="*/ 9789 h 10317"/>
                    <a:gd name="connsiteX60" fmla="*/ 9079 w 10000"/>
                    <a:gd name="connsiteY60" fmla="*/ 9801 h 10317"/>
                    <a:gd name="connsiteX61" fmla="*/ 9073 w 10000"/>
                    <a:gd name="connsiteY61" fmla="*/ 9801 h 10317"/>
                    <a:gd name="connsiteX62" fmla="*/ 9060 w 10000"/>
                    <a:gd name="connsiteY62" fmla="*/ 9789 h 10317"/>
                    <a:gd name="connsiteX63" fmla="*/ 9021 w 10000"/>
                    <a:gd name="connsiteY63" fmla="*/ 9729 h 10317"/>
                    <a:gd name="connsiteX64" fmla="*/ 8949 w 10000"/>
                    <a:gd name="connsiteY64" fmla="*/ 9668 h 10317"/>
                    <a:gd name="connsiteX65" fmla="*/ 8833 w 10000"/>
                    <a:gd name="connsiteY65" fmla="*/ 9584 h 10317"/>
                    <a:gd name="connsiteX66" fmla="*/ 8742 w 10000"/>
                    <a:gd name="connsiteY66" fmla="*/ 9548 h 10317"/>
                    <a:gd name="connsiteX67" fmla="*/ 8664 w 10000"/>
                    <a:gd name="connsiteY67" fmla="*/ 9512 h 10317"/>
                    <a:gd name="connsiteX68" fmla="*/ 8606 w 10000"/>
                    <a:gd name="connsiteY68" fmla="*/ 9476 h 10317"/>
                    <a:gd name="connsiteX69" fmla="*/ 8567 w 10000"/>
                    <a:gd name="connsiteY69" fmla="*/ 9464 h 10317"/>
                    <a:gd name="connsiteX70" fmla="*/ 8547 w 10000"/>
                    <a:gd name="connsiteY70" fmla="*/ 9464 h 10317"/>
                    <a:gd name="connsiteX71" fmla="*/ 8567 w 10000"/>
                    <a:gd name="connsiteY71" fmla="*/ 9440 h 10317"/>
                    <a:gd name="connsiteX72" fmla="*/ 8586 w 10000"/>
                    <a:gd name="connsiteY72" fmla="*/ 9404 h 10317"/>
                    <a:gd name="connsiteX73" fmla="*/ 8632 w 10000"/>
                    <a:gd name="connsiteY73" fmla="*/ 9332 h 10317"/>
                    <a:gd name="connsiteX74" fmla="*/ 8684 w 10000"/>
                    <a:gd name="connsiteY74" fmla="*/ 9272 h 10317"/>
                    <a:gd name="connsiteX75" fmla="*/ 8716 w 10000"/>
                    <a:gd name="connsiteY75" fmla="*/ 9200 h 10317"/>
                    <a:gd name="connsiteX76" fmla="*/ 8729 w 10000"/>
                    <a:gd name="connsiteY76" fmla="*/ 9128 h 10317"/>
                    <a:gd name="connsiteX77" fmla="*/ 8722 w 10000"/>
                    <a:gd name="connsiteY77" fmla="*/ 9067 h 10317"/>
                    <a:gd name="connsiteX78" fmla="*/ 8690 w 10000"/>
                    <a:gd name="connsiteY78" fmla="*/ 8971 h 10317"/>
                    <a:gd name="connsiteX79" fmla="*/ 8651 w 10000"/>
                    <a:gd name="connsiteY79" fmla="*/ 8839 h 10317"/>
                    <a:gd name="connsiteX80" fmla="*/ 8612 w 10000"/>
                    <a:gd name="connsiteY80" fmla="*/ 8719 h 10317"/>
                    <a:gd name="connsiteX81" fmla="*/ 8573 w 10000"/>
                    <a:gd name="connsiteY81" fmla="*/ 8587 h 10317"/>
                    <a:gd name="connsiteX82" fmla="*/ 8534 w 10000"/>
                    <a:gd name="connsiteY82" fmla="*/ 8479 h 10317"/>
                    <a:gd name="connsiteX83" fmla="*/ 8502 w 10000"/>
                    <a:gd name="connsiteY83" fmla="*/ 8406 h 10317"/>
                    <a:gd name="connsiteX84" fmla="*/ 8495 w 10000"/>
                    <a:gd name="connsiteY84" fmla="*/ 8370 h 10317"/>
                    <a:gd name="connsiteX85" fmla="*/ 8476 w 10000"/>
                    <a:gd name="connsiteY85" fmla="*/ 8382 h 10317"/>
                    <a:gd name="connsiteX86" fmla="*/ 8437 w 10000"/>
                    <a:gd name="connsiteY86" fmla="*/ 8418 h 10317"/>
                    <a:gd name="connsiteX87" fmla="*/ 8385 w 10000"/>
                    <a:gd name="connsiteY87" fmla="*/ 8479 h 10317"/>
                    <a:gd name="connsiteX88" fmla="*/ 8333 w 10000"/>
                    <a:gd name="connsiteY88" fmla="*/ 8515 h 10317"/>
                    <a:gd name="connsiteX89" fmla="*/ 8281 w 10000"/>
                    <a:gd name="connsiteY89" fmla="*/ 8575 h 10317"/>
                    <a:gd name="connsiteX90" fmla="*/ 8223 w 10000"/>
                    <a:gd name="connsiteY90" fmla="*/ 8623 h 10317"/>
                    <a:gd name="connsiteX91" fmla="*/ 8204 w 10000"/>
                    <a:gd name="connsiteY91" fmla="*/ 8659 h 10317"/>
                    <a:gd name="connsiteX92" fmla="*/ 8126 w 10000"/>
                    <a:gd name="connsiteY92" fmla="*/ 8779 h 10317"/>
                    <a:gd name="connsiteX93" fmla="*/ 8074 w 10000"/>
                    <a:gd name="connsiteY93" fmla="*/ 8779 h 10317"/>
                    <a:gd name="connsiteX94" fmla="*/ 8016 w 10000"/>
                    <a:gd name="connsiteY94" fmla="*/ 8755 h 10317"/>
                    <a:gd name="connsiteX95" fmla="*/ 7957 w 10000"/>
                    <a:gd name="connsiteY95" fmla="*/ 8707 h 10317"/>
                    <a:gd name="connsiteX96" fmla="*/ 7905 w 10000"/>
                    <a:gd name="connsiteY96" fmla="*/ 8635 h 10317"/>
                    <a:gd name="connsiteX97" fmla="*/ 7840 w 10000"/>
                    <a:gd name="connsiteY97" fmla="*/ 8587 h 10317"/>
                    <a:gd name="connsiteX98" fmla="*/ 7789 w 10000"/>
                    <a:gd name="connsiteY98" fmla="*/ 8539 h 10317"/>
                    <a:gd name="connsiteX99" fmla="*/ 7756 w 10000"/>
                    <a:gd name="connsiteY99" fmla="*/ 8491 h 10317"/>
                    <a:gd name="connsiteX100" fmla="*/ 7737 w 10000"/>
                    <a:gd name="connsiteY100" fmla="*/ 8479 h 10317"/>
                    <a:gd name="connsiteX101" fmla="*/ 7691 w 10000"/>
                    <a:gd name="connsiteY101" fmla="*/ 8563 h 10317"/>
                    <a:gd name="connsiteX102" fmla="*/ 7646 w 10000"/>
                    <a:gd name="connsiteY102" fmla="*/ 8623 h 10317"/>
                    <a:gd name="connsiteX103" fmla="*/ 7581 w 10000"/>
                    <a:gd name="connsiteY103" fmla="*/ 8707 h 10317"/>
                    <a:gd name="connsiteX104" fmla="*/ 7523 w 10000"/>
                    <a:gd name="connsiteY104" fmla="*/ 8815 h 10317"/>
                    <a:gd name="connsiteX105" fmla="*/ 7393 w 10000"/>
                    <a:gd name="connsiteY105" fmla="*/ 8959 h 10317"/>
                    <a:gd name="connsiteX106" fmla="*/ 7341 w 10000"/>
                    <a:gd name="connsiteY106" fmla="*/ 9007 h 10317"/>
                    <a:gd name="connsiteX107" fmla="*/ 7276 w 10000"/>
                    <a:gd name="connsiteY107" fmla="*/ 9031 h 10317"/>
                    <a:gd name="connsiteX108" fmla="*/ 7205 w 10000"/>
                    <a:gd name="connsiteY108" fmla="*/ 9067 h 10317"/>
                    <a:gd name="connsiteX109" fmla="*/ 7121 w 10000"/>
                    <a:gd name="connsiteY109" fmla="*/ 9104 h 10317"/>
                    <a:gd name="connsiteX110" fmla="*/ 7049 w 10000"/>
                    <a:gd name="connsiteY110" fmla="*/ 9140 h 10317"/>
                    <a:gd name="connsiteX111" fmla="*/ 7004 w 10000"/>
                    <a:gd name="connsiteY111" fmla="*/ 9200 h 10317"/>
                    <a:gd name="connsiteX112" fmla="*/ 6965 w 10000"/>
                    <a:gd name="connsiteY112" fmla="*/ 9284 h 10317"/>
                    <a:gd name="connsiteX113" fmla="*/ 6913 w 10000"/>
                    <a:gd name="connsiteY113" fmla="*/ 9416 h 10317"/>
                    <a:gd name="connsiteX114" fmla="*/ 6952 w 10000"/>
                    <a:gd name="connsiteY114" fmla="*/ 9620 h 10317"/>
                    <a:gd name="connsiteX115" fmla="*/ 6913 w 10000"/>
                    <a:gd name="connsiteY115" fmla="*/ 9806 h 10317"/>
                    <a:gd name="connsiteX116" fmla="*/ 6812 w 10000"/>
                    <a:gd name="connsiteY116" fmla="*/ 10204 h 10317"/>
                    <a:gd name="connsiteX117" fmla="*/ 6692 w 10000"/>
                    <a:gd name="connsiteY117" fmla="*/ 10288 h 10317"/>
                    <a:gd name="connsiteX118" fmla="*/ 6554 w 10000"/>
                    <a:gd name="connsiteY118" fmla="*/ 10191 h 10317"/>
                    <a:gd name="connsiteX119" fmla="*/ 6449 w 10000"/>
                    <a:gd name="connsiteY119" fmla="*/ 10161 h 10317"/>
                    <a:gd name="connsiteX120" fmla="*/ 6294 w 10000"/>
                    <a:gd name="connsiteY120" fmla="*/ 10317 h 10317"/>
                    <a:gd name="connsiteX121" fmla="*/ 6193 w 10000"/>
                    <a:gd name="connsiteY121" fmla="*/ 10029 h 10317"/>
                    <a:gd name="connsiteX122" fmla="*/ 6161 w 10000"/>
                    <a:gd name="connsiteY122" fmla="*/ 9993 h 10317"/>
                    <a:gd name="connsiteX123" fmla="*/ 6128 w 10000"/>
                    <a:gd name="connsiteY123" fmla="*/ 9897 h 10317"/>
                    <a:gd name="connsiteX124" fmla="*/ 6115 w 10000"/>
                    <a:gd name="connsiteY124" fmla="*/ 9813 h 10317"/>
                    <a:gd name="connsiteX125" fmla="*/ 6109 w 10000"/>
                    <a:gd name="connsiteY125" fmla="*/ 9729 h 10317"/>
                    <a:gd name="connsiteX126" fmla="*/ 6089 w 10000"/>
                    <a:gd name="connsiteY126" fmla="*/ 9656 h 10317"/>
                    <a:gd name="connsiteX127" fmla="*/ 6057 w 10000"/>
                    <a:gd name="connsiteY127" fmla="*/ 9584 h 10317"/>
                    <a:gd name="connsiteX128" fmla="*/ 6018 w 10000"/>
                    <a:gd name="connsiteY128" fmla="*/ 9536 h 10317"/>
                    <a:gd name="connsiteX129" fmla="*/ 5947 w 10000"/>
                    <a:gd name="connsiteY129" fmla="*/ 9512 h 10317"/>
                    <a:gd name="connsiteX130" fmla="*/ 5668 w 10000"/>
                    <a:gd name="connsiteY130" fmla="*/ 9464 h 10317"/>
                    <a:gd name="connsiteX131" fmla="*/ 5571 w 10000"/>
                    <a:gd name="connsiteY131" fmla="*/ 9416 h 10317"/>
                    <a:gd name="connsiteX132" fmla="*/ 5525 w 10000"/>
                    <a:gd name="connsiteY132" fmla="*/ 9380 h 10317"/>
                    <a:gd name="connsiteX133" fmla="*/ 5493 w 10000"/>
                    <a:gd name="connsiteY133" fmla="*/ 9320 h 10317"/>
                    <a:gd name="connsiteX134" fmla="*/ 5460 w 10000"/>
                    <a:gd name="connsiteY134" fmla="*/ 9248 h 10317"/>
                    <a:gd name="connsiteX135" fmla="*/ 5441 w 10000"/>
                    <a:gd name="connsiteY135" fmla="*/ 9188 h 10317"/>
                    <a:gd name="connsiteX136" fmla="*/ 5409 w 10000"/>
                    <a:gd name="connsiteY136" fmla="*/ 9116 h 10317"/>
                    <a:gd name="connsiteX137" fmla="*/ 5376 w 10000"/>
                    <a:gd name="connsiteY137" fmla="*/ 9104 h 10317"/>
                    <a:gd name="connsiteX138" fmla="*/ 5331 w 10000"/>
                    <a:gd name="connsiteY138" fmla="*/ 9104 h 10317"/>
                    <a:gd name="connsiteX139" fmla="*/ 5272 w 10000"/>
                    <a:gd name="connsiteY139" fmla="*/ 9128 h 10317"/>
                    <a:gd name="connsiteX140" fmla="*/ 5188 w 10000"/>
                    <a:gd name="connsiteY140" fmla="*/ 9236 h 10317"/>
                    <a:gd name="connsiteX141" fmla="*/ 5110 w 10000"/>
                    <a:gd name="connsiteY141" fmla="*/ 9344 h 10317"/>
                    <a:gd name="connsiteX142" fmla="*/ 5026 w 10000"/>
                    <a:gd name="connsiteY142" fmla="*/ 9464 h 10317"/>
                    <a:gd name="connsiteX143" fmla="*/ 4955 w 10000"/>
                    <a:gd name="connsiteY143" fmla="*/ 9584 h 10317"/>
                    <a:gd name="connsiteX144" fmla="*/ 4909 w 10000"/>
                    <a:gd name="connsiteY144" fmla="*/ 9692 h 10317"/>
                    <a:gd name="connsiteX145" fmla="*/ 4844 w 10000"/>
                    <a:gd name="connsiteY145" fmla="*/ 9813 h 10317"/>
                    <a:gd name="connsiteX146" fmla="*/ 4799 w 10000"/>
                    <a:gd name="connsiteY146" fmla="*/ 9873 h 10317"/>
                    <a:gd name="connsiteX147" fmla="*/ 4760 w 10000"/>
                    <a:gd name="connsiteY147" fmla="*/ 9945 h 10317"/>
                    <a:gd name="connsiteX148" fmla="*/ 4708 w 10000"/>
                    <a:gd name="connsiteY148" fmla="*/ 9993 h 10317"/>
                    <a:gd name="connsiteX149" fmla="*/ 4669 w 10000"/>
                    <a:gd name="connsiteY149" fmla="*/ 10029 h 10317"/>
                    <a:gd name="connsiteX150" fmla="*/ 4650 w 10000"/>
                    <a:gd name="connsiteY150" fmla="*/ 10041 h 10317"/>
                    <a:gd name="connsiteX151" fmla="*/ 4624 w 10000"/>
                    <a:gd name="connsiteY151" fmla="*/ 10029 h 10317"/>
                    <a:gd name="connsiteX152" fmla="*/ 4624 w 10000"/>
                    <a:gd name="connsiteY152" fmla="*/ 9993 h 10317"/>
                    <a:gd name="connsiteX153" fmla="*/ 4656 w 10000"/>
                    <a:gd name="connsiteY153" fmla="*/ 9813 h 10317"/>
                    <a:gd name="connsiteX154" fmla="*/ 4689 w 10000"/>
                    <a:gd name="connsiteY154" fmla="*/ 9584 h 10317"/>
                    <a:gd name="connsiteX155" fmla="*/ 4689 w 10000"/>
                    <a:gd name="connsiteY155" fmla="*/ 9392 h 10317"/>
                    <a:gd name="connsiteX156" fmla="*/ 4669 w 10000"/>
                    <a:gd name="connsiteY156" fmla="*/ 9320 h 10317"/>
                    <a:gd name="connsiteX157" fmla="*/ 4637 w 10000"/>
                    <a:gd name="connsiteY157" fmla="*/ 9260 h 10317"/>
                    <a:gd name="connsiteX158" fmla="*/ 4559 w 10000"/>
                    <a:gd name="connsiteY158" fmla="*/ 9236 h 10317"/>
                    <a:gd name="connsiteX159" fmla="*/ 4488 w 10000"/>
                    <a:gd name="connsiteY159" fmla="*/ 9260 h 10317"/>
                    <a:gd name="connsiteX160" fmla="*/ 4429 w 10000"/>
                    <a:gd name="connsiteY160" fmla="*/ 9320 h 10317"/>
                    <a:gd name="connsiteX161" fmla="*/ 4351 w 10000"/>
                    <a:gd name="connsiteY161" fmla="*/ 9368 h 10317"/>
                    <a:gd name="connsiteX162" fmla="*/ 4261 w 10000"/>
                    <a:gd name="connsiteY162" fmla="*/ 9404 h 10317"/>
                    <a:gd name="connsiteX163" fmla="*/ 4163 w 10000"/>
                    <a:gd name="connsiteY163" fmla="*/ 9416 h 10317"/>
                    <a:gd name="connsiteX164" fmla="*/ 4053 w 10000"/>
                    <a:gd name="connsiteY164" fmla="*/ 9380 h 10317"/>
                    <a:gd name="connsiteX165" fmla="*/ 3930 w 10000"/>
                    <a:gd name="connsiteY165" fmla="*/ 9320 h 10317"/>
                    <a:gd name="connsiteX166" fmla="*/ 3820 w 10000"/>
                    <a:gd name="connsiteY166" fmla="*/ 9236 h 10317"/>
                    <a:gd name="connsiteX167" fmla="*/ 3722 w 10000"/>
                    <a:gd name="connsiteY167" fmla="*/ 9128 h 10317"/>
                    <a:gd name="connsiteX168" fmla="*/ 3632 w 10000"/>
                    <a:gd name="connsiteY168" fmla="*/ 9055 h 10317"/>
                    <a:gd name="connsiteX169" fmla="*/ 3586 w 10000"/>
                    <a:gd name="connsiteY169" fmla="*/ 9007 h 10317"/>
                    <a:gd name="connsiteX170" fmla="*/ 3547 w 10000"/>
                    <a:gd name="connsiteY170" fmla="*/ 8983 h 10317"/>
                    <a:gd name="connsiteX171" fmla="*/ 3495 w 10000"/>
                    <a:gd name="connsiteY171" fmla="*/ 8995 h 10317"/>
                    <a:gd name="connsiteX172" fmla="*/ 3444 w 10000"/>
                    <a:gd name="connsiteY172" fmla="*/ 9031 h 10317"/>
                    <a:gd name="connsiteX173" fmla="*/ 3346 w 10000"/>
                    <a:gd name="connsiteY173" fmla="*/ 9031 h 10317"/>
                    <a:gd name="connsiteX174" fmla="*/ 3288 w 10000"/>
                    <a:gd name="connsiteY174" fmla="*/ 8971 h 10317"/>
                    <a:gd name="connsiteX175" fmla="*/ 3217 w 10000"/>
                    <a:gd name="connsiteY175" fmla="*/ 8863 h 10317"/>
                    <a:gd name="connsiteX176" fmla="*/ 3132 w 10000"/>
                    <a:gd name="connsiteY176" fmla="*/ 8767 h 10317"/>
                    <a:gd name="connsiteX177" fmla="*/ 3054 w 10000"/>
                    <a:gd name="connsiteY177" fmla="*/ 8647 h 10317"/>
                    <a:gd name="connsiteX178" fmla="*/ 2977 w 10000"/>
                    <a:gd name="connsiteY178" fmla="*/ 8563 h 10317"/>
                    <a:gd name="connsiteX179" fmla="*/ 2912 w 10000"/>
                    <a:gd name="connsiteY179" fmla="*/ 8479 h 10317"/>
                    <a:gd name="connsiteX180" fmla="*/ 2873 w 10000"/>
                    <a:gd name="connsiteY180" fmla="*/ 8406 h 10317"/>
                    <a:gd name="connsiteX181" fmla="*/ 2821 w 10000"/>
                    <a:gd name="connsiteY181" fmla="*/ 8346 h 10317"/>
                    <a:gd name="connsiteX182" fmla="*/ 2756 w 10000"/>
                    <a:gd name="connsiteY182" fmla="*/ 8262 h 10317"/>
                    <a:gd name="connsiteX183" fmla="*/ 2685 w 10000"/>
                    <a:gd name="connsiteY183" fmla="*/ 8154 h 10317"/>
                    <a:gd name="connsiteX184" fmla="*/ 2607 w 10000"/>
                    <a:gd name="connsiteY184" fmla="*/ 8034 h 10317"/>
                    <a:gd name="connsiteX185" fmla="*/ 2536 w 10000"/>
                    <a:gd name="connsiteY185" fmla="*/ 7938 h 10317"/>
                    <a:gd name="connsiteX186" fmla="*/ 2471 w 10000"/>
                    <a:gd name="connsiteY186" fmla="*/ 7829 h 10317"/>
                    <a:gd name="connsiteX187" fmla="*/ 2451 w 10000"/>
                    <a:gd name="connsiteY187" fmla="*/ 7757 h 10317"/>
                    <a:gd name="connsiteX188" fmla="*/ 2432 w 10000"/>
                    <a:gd name="connsiteY188" fmla="*/ 7649 h 10317"/>
                    <a:gd name="connsiteX189" fmla="*/ 2425 w 10000"/>
                    <a:gd name="connsiteY189" fmla="*/ 7517 h 10317"/>
                    <a:gd name="connsiteX190" fmla="*/ 2412 w 10000"/>
                    <a:gd name="connsiteY190" fmla="*/ 7397 h 10317"/>
                    <a:gd name="connsiteX191" fmla="*/ 2387 w 10000"/>
                    <a:gd name="connsiteY191" fmla="*/ 7301 h 10317"/>
                    <a:gd name="connsiteX192" fmla="*/ 2361 w 10000"/>
                    <a:gd name="connsiteY192" fmla="*/ 7241 h 10317"/>
                    <a:gd name="connsiteX193" fmla="*/ 2335 w 10000"/>
                    <a:gd name="connsiteY193" fmla="*/ 7241 h 10317"/>
                    <a:gd name="connsiteX194" fmla="*/ 2270 w 10000"/>
                    <a:gd name="connsiteY194" fmla="*/ 7325 h 10317"/>
                    <a:gd name="connsiteX195" fmla="*/ 2224 w 10000"/>
                    <a:gd name="connsiteY195" fmla="*/ 7385 h 10317"/>
                    <a:gd name="connsiteX196" fmla="*/ 2185 w 10000"/>
                    <a:gd name="connsiteY196" fmla="*/ 7433 h 10317"/>
                    <a:gd name="connsiteX197" fmla="*/ 2140 w 10000"/>
                    <a:gd name="connsiteY197" fmla="*/ 7445 h 10317"/>
                    <a:gd name="connsiteX198" fmla="*/ 2114 w 10000"/>
                    <a:gd name="connsiteY198" fmla="*/ 7409 h 10317"/>
                    <a:gd name="connsiteX199" fmla="*/ 2095 w 10000"/>
                    <a:gd name="connsiteY199" fmla="*/ 7337 h 10317"/>
                    <a:gd name="connsiteX200" fmla="*/ 2043 w 10000"/>
                    <a:gd name="connsiteY200" fmla="*/ 7072 h 10317"/>
                    <a:gd name="connsiteX201" fmla="*/ 1952 w 10000"/>
                    <a:gd name="connsiteY201" fmla="*/ 6844 h 10317"/>
                    <a:gd name="connsiteX202" fmla="*/ 1835 w 10000"/>
                    <a:gd name="connsiteY202" fmla="*/ 6604 h 10317"/>
                    <a:gd name="connsiteX203" fmla="*/ 1764 w 10000"/>
                    <a:gd name="connsiteY203" fmla="*/ 6483 h 10317"/>
                    <a:gd name="connsiteX204" fmla="*/ 1673 w 10000"/>
                    <a:gd name="connsiteY204" fmla="*/ 6339 h 10317"/>
                    <a:gd name="connsiteX205" fmla="*/ 1518 w 10000"/>
                    <a:gd name="connsiteY205" fmla="*/ 6075 h 10317"/>
                    <a:gd name="connsiteX206" fmla="*/ 1453 w 10000"/>
                    <a:gd name="connsiteY206" fmla="*/ 5942 h 10317"/>
                    <a:gd name="connsiteX207" fmla="*/ 1407 w 10000"/>
                    <a:gd name="connsiteY207" fmla="*/ 5846 h 10317"/>
                    <a:gd name="connsiteX208" fmla="*/ 1349 w 10000"/>
                    <a:gd name="connsiteY208" fmla="*/ 5750 h 10317"/>
                    <a:gd name="connsiteX209" fmla="*/ 1297 w 10000"/>
                    <a:gd name="connsiteY209" fmla="*/ 5738 h 10317"/>
                    <a:gd name="connsiteX210" fmla="*/ 1232 w 10000"/>
                    <a:gd name="connsiteY210" fmla="*/ 5738 h 10317"/>
                    <a:gd name="connsiteX211" fmla="*/ 1187 w 10000"/>
                    <a:gd name="connsiteY211" fmla="*/ 5798 h 10317"/>
                    <a:gd name="connsiteX212" fmla="*/ 1109 w 10000"/>
                    <a:gd name="connsiteY212" fmla="*/ 5918 h 10317"/>
                    <a:gd name="connsiteX213" fmla="*/ 1070 w 10000"/>
                    <a:gd name="connsiteY213" fmla="*/ 5930 h 10317"/>
                    <a:gd name="connsiteX214" fmla="*/ 1018 w 10000"/>
                    <a:gd name="connsiteY214" fmla="*/ 5870 h 10317"/>
                    <a:gd name="connsiteX215" fmla="*/ 973 w 10000"/>
                    <a:gd name="connsiteY215" fmla="*/ 5786 h 10317"/>
                    <a:gd name="connsiteX216" fmla="*/ 921 w 10000"/>
                    <a:gd name="connsiteY216" fmla="*/ 5606 h 10317"/>
                    <a:gd name="connsiteX217" fmla="*/ 850 w 10000"/>
                    <a:gd name="connsiteY217" fmla="*/ 5402 h 10317"/>
                    <a:gd name="connsiteX218" fmla="*/ 752 w 10000"/>
                    <a:gd name="connsiteY218" fmla="*/ 5221 h 10317"/>
                    <a:gd name="connsiteX219" fmla="*/ 636 w 10000"/>
                    <a:gd name="connsiteY219" fmla="*/ 5041 h 10317"/>
                    <a:gd name="connsiteX220" fmla="*/ 525 w 10000"/>
                    <a:gd name="connsiteY220" fmla="*/ 4885 h 10317"/>
                    <a:gd name="connsiteX221" fmla="*/ 435 w 10000"/>
                    <a:gd name="connsiteY221" fmla="*/ 4741 h 10317"/>
                    <a:gd name="connsiteX222" fmla="*/ 370 w 10000"/>
                    <a:gd name="connsiteY222" fmla="*/ 4620 h 10317"/>
                    <a:gd name="connsiteX223" fmla="*/ 305 w 10000"/>
                    <a:gd name="connsiteY223" fmla="*/ 4488 h 10317"/>
                    <a:gd name="connsiteX224" fmla="*/ 253 w 10000"/>
                    <a:gd name="connsiteY224" fmla="*/ 4368 h 10317"/>
                    <a:gd name="connsiteX225" fmla="*/ 214 w 10000"/>
                    <a:gd name="connsiteY225" fmla="*/ 4272 h 10317"/>
                    <a:gd name="connsiteX226" fmla="*/ 188 w 10000"/>
                    <a:gd name="connsiteY226" fmla="*/ 4212 h 10317"/>
                    <a:gd name="connsiteX227" fmla="*/ 182 w 10000"/>
                    <a:gd name="connsiteY227" fmla="*/ 4188 h 10317"/>
                    <a:gd name="connsiteX228" fmla="*/ 162 w 10000"/>
                    <a:gd name="connsiteY228" fmla="*/ 4188 h 10317"/>
                    <a:gd name="connsiteX229" fmla="*/ 143 w 10000"/>
                    <a:gd name="connsiteY229" fmla="*/ 4200 h 10317"/>
                    <a:gd name="connsiteX230" fmla="*/ 110 w 10000"/>
                    <a:gd name="connsiteY230" fmla="*/ 4200 h 10317"/>
                    <a:gd name="connsiteX231" fmla="*/ 32 w 10000"/>
                    <a:gd name="connsiteY231" fmla="*/ 4164 h 10317"/>
                    <a:gd name="connsiteX232" fmla="*/ 6 w 10000"/>
                    <a:gd name="connsiteY232" fmla="*/ 4128 h 10317"/>
                    <a:gd name="connsiteX233" fmla="*/ 0 w 10000"/>
                    <a:gd name="connsiteY233" fmla="*/ 4055 h 10317"/>
                    <a:gd name="connsiteX234" fmla="*/ 39 w 10000"/>
                    <a:gd name="connsiteY234" fmla="*/ 3839 h 10317"/>
                    <a:gd name="connsiteX235" fmla="*/ 45 w 10000"/>
                    <a:gd name="connsiteY235" fmla="*/ 3719 h 10317"/>
                    <a:gd name="connsiteX236" fmla="*/ 45 w 10000"/>
                    <a:gd name="connsiteY236" fmla="*/ 3503 h 10317"/>
                    <a:gd name="connsiteX237" fmla="*/ 39 w 10000"/>
                    <a:gd name="connsiteY237" fmla="*/ 3382 h 10317"/>
                    <a:gd name="connsiteX238" fmla="*/ 45 w 10000"/>
                    <a:gd name="connsiteY238" fmla="*/ 3250 h 10317"/>
                    <a:gd name="connsiteX239" fmla="*/ 45 w 10000"/>
                    <a:gd name="connsiteY239" fmla="*/ 3118 h 10317"/>
                    <a:gd name="connsiteX240" fmla="*/ 32 w 10000"/>
                    <a:gd name="connsiteY240" fmla="*/ 3010 h 10317"/>
                    <a:gd name="connsiteX241" fmla="*/ 26 w 10000"/>
                    <a:gd name="connsiteY241" fmla="*/ 2902 h 10317"/>
                    <a:gd name="connsiteX242" fmla="*/ 13 w 10000"/>
                    <a:gd name="connsiteY242" fmla="*/ 2841 h 10317"/>
                    <a:gd name="connsiteX243" fmla="*/ 39 w 10000"/>
                    <a:gd name="connsiteY243" fmla="*/ 2781 h 10317"/>
                    <a:gd name="connsiteX244" fmla="*/ 78 w 10000"/>
                    <a:gd name="connsiteY244" fmla="*/ 2769 h 10317"/>
                    <a:gd name="connsiteX245" fmla="*/ 117 w 10000"/>
                    <a:gd name="connsiteY245" fmla="*/ 2781 h 10317"/>
                    <a:gd name="connsiteX246" fmla="*/ 156 w 10000"/>
                    <a:gd name="connsiteY246" fmla="*/ 2829 h 10317"/>
                    <a:gd name="connsiteX247" fmla="*/ 182 w 10000"/>
                    <a:gd name="connsiteY247" fmla="*/ 2902 h 10317"/>
                    <a:gd name="connsiteX248" fmla="*/ 208 w 10000"/>
                    <a:gd name="connsiteY248" fmla="*/ 2986 h 10317"/>
                    <a:gd name="connsiteX249" fmla="*/ 227 w 10000"/>
                    <a:gd name="connsiteY249" fmla="*/ 3046 h 10317"/>
                    <a:gd name="connsiteX250" fmla="*/ 259 w 10000"/>
                    <a:gd name="connsiteY250" fmla="*/ 3082 h 10317"/>
                    <a:gd name="connsiteX251" fmla="*/ 305 w 10000"/>
                    <a:gd name="connsiteY251" fmla="*/ 3058 h 10317"/>
                    <a:gd name="connsiteX252" fmla="*/ 370 w 10000"/>
                    <a:gd name="connsiteY252" fmla="*/ 3010 h 10317"/>
                    <a:gd name="connsiteX253" fmla="*/ 444 w 10000"/>
                    <a:gd name="connsiteY253" fmla="*/ 2829 h 10317"/>
                    <a:gd name="connsiteX254" fmla="*/ 422 w 10000"/>
                    <a:gd name="connsiteY254" fmla="*/ 2120 h 10317"/>
                    <a:gd name="connsiteX255" fmla="*/ 376 w 10000"/>
                    <a:gd name="connsiteY255" fmla="*/ 2048 h 10317"/>
                    <a:gd name="connsiteX256" fmla="*/ 344 w 10000"/>
                    <a:gd name="connsiteY256" fmla="*/ 1988 h 10317"/>
                    <a:gd name="connsiteX257" fmla="*/ 337 w 10000"/>
                    <a:gd name="connsiteY257" fmla="*/ 1916 h 10317"/>
                    <a:gd name="connsiteX258" fmla="*/ 357 w 10000"/>
                    <a:gd name="connsiteY258" fmla="*/ 1808 h 10317"/>
                    <a:gd name="connsiteX259" fmla="*/ 376 w 10000"/>
                    <a:gd name="connsiteY259" fmla="*/ 1652 h 10317"/>
                    <a:gd name="connsiteX260" fmla="*/ 402 w 10000"/>
                    <a:gd name="connsiteY260" fmla="*/ 1507 h 10317"/>
                    <a:gd name="connsiteX261" fmla="*/ 409 w 10000"/>
                    <a:gd name="connsiteY261" fmla="*/ 1351 h 10317"/>
                    <a:gd name="connsiteX262" fmla="*/ 435 w 10000"/>
                    <a:gd name="connsiteY262" fmla="*/ 1195 h 10317"/>
                    <a:gd name="connsiteX263" fmla="*/ 460 w 10000"/>
                    <a:gd name="connsiteY263" fmla="*/ 1099 h 10317"/>
                    <a:gd name="connsiteX264" fmla="*/ 486 w 10000"/>
                    <a:gd name="connsiteY264" fmla="*/ 1039 h 10317"/>
                    <a:gd name="connsiteX265" fmla="*/ 512 w 10000"/>
                    <a:gd name="connsiteY265" fmla="*/ 1003 h 10317"/>
                    <a:gd name="connsiteX266" fmla="*/ 532 w 10000"/>
                    <a:gd name="connsiteY266" fmla="*/ 966 h 10317"/>
                    <a:gd name="connsiteX267" fmla="*/ 558 w 10000"/>
                    <a:gd name="connsiteY267" fmla="*/ 918 h 10317"/>
                    <a:gd name="connsiteX268" fmla="*/ 558 w 10000"/>
                    <a:gd name="connsiteY268" fmla="*/ 906 h 10317"/>
                    <a:gd name="connsiteX269" fmla="*/ 584 w 10000"/>
                    <a:gd name="connsiteY269" fmla="*/ 624 h 10317"/>
                    <a:gd name="connsiteX270" fmla="*/ 623 w 10000"/>
                    <a:gd name="connsiteY270" fmla="*/ 257 h 10317"/>
                    <a:gd name="connsiteX271" fmla="*/ 681 w 10000"/>
                    <a:gd name="connsiteY271" fmla="*/ 0 h 10317"/>
                    <a:gd name="connsiteX272" fmla="*/ 1008 w 10000"/>
                    <a:gd name="connsiteY272" fmla="*/ 59 h 10317"/>
                    <a:gd name="connsiteX273" fmla="*/ 1255 w 10000"/>
                    <a:gd name="connsiteY273" fmla="*/ 18 h 10317"/>
                    <a:gd name="connsiteX274" fmla="*/ 1706 w 10000"/>
                    <a:gd name="connsiteY274" fmla="*/ 414 h 10317"/>
                    <a:gd name="connsiteX275" fmla="*/ 1829 w 10000"/>
                    <a:gd name="connsiteY275" fmla="*/ 594 h 10317"/>
                    <a:gd name="connsiteX276" fmla="*/ 2036 w 10000"/>
                    <a:gd name="connsiteY276" fmla="*/ 546 h 10317"/>
                    <a:gd name="connsiteX277" fmla="*/ 2166 w 10000"/>
                    <a:gd name="connsiteY277" fmla="*/ 257 h 10317"/>
                    <a:gd name="connsiteX278" fmla="*/ 2737 w 10000"/>
                    <a:gd name="connsiteY278" fmla="*/ 462 h 10317"/>
                    <a:gd name="connsiteX279" fmla="*/ 2905 w 10000"/>
                    <a:gd name="connsiteY279" fmla="*/ 702 h 10317"/>
                    <a:gd name="connsiteX280" fmla="*/ 3093 w 10000"/>
                    <a:gd name="connsiteY280" fmla="*/ 798 h 10317"/>
                    <a:gd name="connsiteX281" fmla="*/ 3567 w 10000"/>
                    <a:gd name="connsiteY281" fmla="*/ 546 h 10317"/>
                    <a:gd name="connsiteX282" fmla="*/ 3696 w 10000"/>
                    <a:gd name="connsiteY282" fmla="*/ 702 h 10317"/>
                    <a:gd name="connsiteX283" fmla="*/ 4073 w 10000"/>
                    <a:gd name="connsiteY283" fmla="*/ 245 h 10317"/>
                    <a:gd name="connsiteX284" fmla="*/ 4475 w 10000"/>
                    <a:gd name="connsiteY284" fmla="*/ 245 h 10317"/>
                    <a:gd name="connsiteX285" fmla="*/ 4715 w 10000"/>
                    <a:gd name="connsiteY285" fmla="*/ 41 h 10317"/>
                    <a:gd name="connsiteX0" fmla="*/ 4715 w 10000"/>
                    <a:gd name="connsiteY0" fmla="*/ 41 h 10323"/>
                    <a:gd name="connsiteX1" fmla="*/ 5045 w 10000"/>
                    <a:gd name="connsiteY1" fmla="*/ 113 h 10323"/>
                    <a:gd name="connsiteX2" fmla="*/ 5441 w 10000"/>
                    <a:gd name="connsiteY2" fmla="*/ 594 h 10323"/>
                    <a:gd name="connsiteX3" fmla="*/ 5752 w 10000"/>
                    <a:gd name="connsiteY3" fmla="*/ 522 h 10323"/>
                    <a:gd name="connsiteX4" fmla="*/ 5759 w 10000"/>
                    <a:gd name="connsiteY4" fmla="*/ 738 h 10323"/>
                    <a:gd name="connsiteX5" fmla="*/ 5623 w 10000"/>
                    <a:gd name="connsiteY5" fmla="*/ 906 h 10323"/>
                    <a:gd name="connsiteX6" fmla="*/ 5752 w 10000"/>
                    <a:gd name="connsiteY6" fmla="*/ 1039 h 10323"/>
                    <a:gd name="connsiteX7" fmla="*/ 5752 w 10000"/>
                    <a:gd name="connsiteY7" fmla="*/ 1351 h 10323"/>
                    <a:gd name="connsiteX8" fmla="*/ 5636 w 10000"/>
                    <a:gd name="connsiteY8" fmla="*/ 1916 h 10323"/>
                    <a:gd name="connsiteX9" fmla="*/ 5642 w 10000"/>
                    <a:gd name="connsiteY9" fmla="*/ 2265 h 10323"/>
                    <a:gd name="connsiteX10" fmla="*/ 5486 w 10000"/>
                    <a:gd name="connsiteY10" fmla="*/ 2265 h 10323"/>
                    <a:gd name="connsiteX11" fmla="*/ 5512 w 10000"/>
                    <a:gd name="connsiteY11" fmla="*/ 2781 h 10323"/>
                    <a:gd name="connsiteX12" fmla="*/ 5700 w 10000"/>
                    <a:gd name="connsiteY12" fmla="*/ 3370 h 10323"/>
                    <a:gd name="connsiteX13" fmla="*/ 5869 w 10000"/>
                    <a:gd name="connsiteY13" fmla="*/ 4079 h 10323"/>
                    <a:gd name="connsiteX14" fmla="*/ 6122 w 10000"/>
                    <a:gd name="connsiteY14" fmla="*/ 4055 h 10323"/>
                    <a:gd name="connsiteX15" fmla="*/ 6375 w 10000"/>
                    <a:gd name="connsiteY15" fmla="*/ 4284 h 10323"/>
                    <a:gd name="connsiteX16" fmla="*/ 6453 w 10000"/>
                    <a:gd name="connsiteY16" fmla="*/ 4296 h 10323"/>
                    <a:gd name="connsiteX17" fmla="*/ 6569 w 10000"/>
                    <a:gd name="connsiteY17" fmla="*/ 4404 h 10323"/>
                    <a:gd name="connsiteX18" fmla="*/ 6829 w 10000"/>
                    <a:gd name="connsiteY18" fmla="*/ 4704 h 10323"/>
                    <a:gd name="connsiteX19" fmla="*/ 7049 w 10000"/>
                    <a:gd name="connsiteY19" fmla="*/ 4680 h 10323"/>
                    <a:gd name="connsiteX20" fmla="*/ 7283 w 10000"/>
                    <a:gd name="connsiteY20" fmla="*/ 4885 h 10323"/>
                    <a:gd name="connsiteX21" fmla="*/ 7620 w 10000"/>
                    <a:gd name="connsiteY21" fmla="*/ 4885 h 10323"/>
                    <a:gd name="connsiteX22" fmla="*/ 8016 w 10000"/>
                    <a:gd name="connsiteY22" fmla="*/ 5137 h 10323"/>
                    <a:gd name="connsiteX23" fmla="*/ 8288 w 10000"/>
                    <a:gd name="connsiteY23" fmla="*/ 5534 h 10323"/>
                    <a:gd name="connsiteX24" fmla="*/ 8320 w 10000"/>
                    <a:gd name="connsiteY24" fmla="*/ 5870 h 10323"/>
                    <a:gd name="connsiteX25" fmla="*/ 8580 w 10000"/>
                    <a:gd name="connsiteY25" fmla="*/ 5942 h 10323"/>
                    <a:gd name="connsiteX26" fmla="*/ 8820 w 10000"/>
                    <a:gd name="connsiteY26" fmla="*/ 6051 h 10323"/>
                    <a:gd name="connsiteX27" fmla="*/ 9073 w 10000"/>
                    <a:gd name="connsiteY27" fmla="*/ 5438 h 10323"/>
                    <a:gd name="connsiteX28" fmla="*/ 9131 w 10000"/>
                    <a:gd name="connsiteY28" fmla="*/ 5113 h 10323"/>
                    <a:gd name="connsiteX29" fmla="*/ 9092 w 10000"/>
                    <a:gd name="connsiteY29" fmla="*/ 4885 h 10323"/>
                    <a:gd name="connsiteX30" fmla="*/ 9254 w 10000"/>
                    <a:gd name="connsiteY30" fmla="*/ 4921 h 10323"/>
                    <a:gd name="connsiteX31" fmla="*/ 9455 w 10000"/>
                    <a:gd name="connsiteY31" fmla="*/ 5173 h 10323"/>
                    <a:gd name="connsiteX32" fmla="*/ 9617 w 10000"/>
                    <a:gd name="connsiteY32" fmla="*/ 5341 h 10323"/>
                    <a:gd name="connsiteX33" fmla="*/ 9728 w 10000"/>
                    <a:gd name="connsiteY33" fmla="*/ 5954 h 10323"/>
                    <a:gd name="connsiteX34" fmla="*/ 9935 w 10000"/>
                    <a:gd name="connsiteY34" fmla="*/ 6375 h 10323"/>
                    <a:gd name="connsiteX35" fmla="*/ 9922 w 10000"/>
                    <a:gd name="connsiteY35" fmla="*/ 6567 h 10323"/>
                    <a:gd name="connsiteX36" fmla="*/ 9805 w 10000"/>
                    <a:gd name="connsiteY36" fmla="*/ 6640 h 10323"/>
                    <a:gd name="connsiteX37" fmla="*/ 9935 w 10000"/>
                    <a:gd name="connsiteY37" fmla="*/ 7120 h 10323"/>
                    <a:gd name="connsiteX38" fmla="*/ 9994 w 10000"/>
                    <a:gd name="connsiteY38" fmla="*/ 7962 h 10323"/>
                    <a:gd name="connsiteX39" fmla="*/ 10000 w 10000"/>
                    <a:gd name="connsiteY39" fmla="*/ 8719 h 10323"/>
                    <a:gd name="connsiteX40" fmla="*/ 9864 w 10000"/>
                    <a:gd name="connsiteY40" fmla="*/ 8851 h 10323"/>
                    <a:gd name="connsiteX41" fmla="*/ 9838 w 10000"/>
                    <a:gd name="connsiteY41" fmla="*/ 9091 h 10323"/>
                    <a:gd name="connsiteX42" fmla="*/ 9767 w 10000"/>
                    <a:gd name="connsiteY42" fmla="*/ 9464 h 10323"/>
                    <a:gd name="connsiteX43" fmla="*/ 9786 w 10000"/>
                    <a:gd name="connsiteY43" fmla="*/ 9813 h 10323"/>
                    <a:gd name="connsiteX44" fmla="*/ 9663 w 10000"/>
                    <a:gd name="connsiteY44" fmla="*/ 9897 h 10323"/>
                    <a:gd name="connsiteX45" fmla="*/ 9578 w 10000"/>
                    <a:gd name="connsiteY45" fmla="*/ 9765 h 10323"/>
                    <a:gd name="connsiteX46" fmla="*/ 9507 w 10000"/>
                    <a:gd name="connsiteY46" fmla="*/ 9885 h 10323"/>
                    <a:gd name="connsiteX47" fmla="*/ 9501 w 10000"/>
                    <a:gd name="connsiteY47" fmla="*/ 9873 h 10323"/>
                    <a:gd name="connsiteX48" fmla="*/ 9481 w 10000"/>
                    <a:gd name="connsiteY48" fmla="*/ 9813 h 10323"/>
                    <a:gd name="connsiteX49" fmla="*/ 9416 w 10000"/>
                    <a:gd name="connsiteY49" fmla="*/ 9668 h 10323"/>
                    <a:gd name="connsiteX50" fmla="*/ 9371 w 10000"/>
                    <a:gd name="connsiteY50" fmla="*/ 9608 h 10323"/>
                    <a:gd name="connsiteX51" fmla="*/ 9319 w 10000"/>
                    <a:gd name="connsiteY51" fmla="*/ 9584 h 10323"/>
                    <a:gd name="connsiteX52" fmla="*/ 9267 w 10000"/>
                    <a:gd name="connsiteY52" fmla="*/ 9548 h 10323"/>
                    <a:gd name="connsiteX53" fmla="*/ 9222 w 10000"/>
                    <a:gd name="connsiteY53" fmla="*/ 9548 h 10323"/>
                    <a:gd name="connsiteX54" fmla="*/ 9176 w 10000"/>
                    <a:gd name="connsiteY54" fmla="*/ 9584 h 10323"/>
                    <a:gd name="connsiteX55" fmla="*/ 9144 w 10000"/>
                    <a:gd name="connsiteY55" fmla="*/ 9632 h 10323"/>
                    <a:gd name="connsiteX56" fmla="*/ 9131 w 10000"/>
                    <a:gd name="connsiteY56" fmla="*/ 9692 h 10323"/>
                    <a:gd name="connsiteX57" fmla="*/ 9112 w 10000"/>
                    <a:gd name="connsiteY57" fmla="*/ 9741 h 10323"/>
                    <a:gd name="connsiteX58" fmla="*/ 9099 w 10000"/>
                    <a:gd name="connsiteY58" fmla="*/ 9765 h 10323"/>
                    <a:gd name="connsiteX59" fmla="*/ 9079 w 10000"/>
                    <a:gd name="connsiteY59" fmla="*/ 9789 h 10323"/>
                    <a:gd name="connsiteX60" fmla="*/ 9079 w 10000"/>
                    <a:gd name="connsiteY60" fmla="*/ 9801 h 10323"/>
                    <a:gd name="connsiteX61" fmla="*/ 9073 w 10000"/>
                    <a:gd name="connsiteY61" fmla="*/ 9801 h 10323"/>
                    <a:gd name="connsiteX62" fmla="*/ 9060 w 10000"/>
                    <a:gd name="connsiteY62" fmla="*/ 9789 h 10323"/>
                    <a:gd name="connsiteX63" fmla="*/ 9021 w 10000"/>
                    <a:gd name="connsiteY63" fmla="*/ 9729 h 10323"/>
                    <a:gd name="connsiteX64" fmla="*/ 8949 w 10000"/>
                    <a:gd name="connsiteY64" fmla="*/ 9668 h 10323"/>
                    <a:gd name="connsiteX65" fmla="*/ 8833 w 10000"/>
                    <a:gd name="connsiteY65" fmla="*/ 9584 h 10323"/>
                    <a:gd name="connsiteX66" fmla="*/ 8742 w 10000"/>
                    <a:gd name="connsiteY66" fmla="*/ 9548 h 10323"/>
                    <a:gd name="connsiteX67" fmla="*/ 8664 w 10000"/>
                    <a:gd name="connsiteY67" fmla="*/ 9512 h 10323"/>
                    <a:gd name="connsiteX68" fmla="*/ 8606 w 10000"/>
                    <a:gd name="connsiteY68" fmla="*/ 9476 h 10323"/>
                    <a:gd name="connsiteX69" fmla="*/ 8567 w 10000"/>
                    <a:gd name="connsiteY69" fmla="*/ 9464 h 10323"/>
                    <a:gd name="connsiteX70" fmla="*/ 8547 w 10000"/>
                    <a:gd name="connsiteY70" fmla="*/ 9464 h 10323"/>
                    <a:gd name="connsiteX71" fmla="*/ 8567 w 10000"/>
                    <a:gd name="connsiteY71" fmla="*/ 9440 h 10323"/>
                    <a:gd name="connsiteX72" fmla="*/ 8586 w 10000"/>
                    <a:gd name="connsiteY72" fmla="*/ 9404 h 10323"/>
                    <a:gd name="connsiteX73" fmla="*/ 8632 w 10000"/>
                    <a:gd name="connsiteY73" fmla="*/ 9332 h 10323"/>
                    <a:gd name="connsiteX74" fmla="*/ 8684 w 10000"/>
                    <a:gd name="connsiteY74" fmla="*/ 9272 h 10323"/>
                    <a:gd name="connsiteX75" fmla="*/ 8716 w 10000"/>
                    <a:gd name="connsiteY75" fmla="*/ 9200 h 10323"/>
                    <a:gd name="connsiteX76" fmla="*/ 8729 w 10000"/>
                    <a:gd name="connsiteY76" fmla="*/ 9128 h 10323"/>
                    <a:gd name="connsiteX77" fmla="*/ 8722 w 10000"/>
                    <a:gd name="connsiteY77" fmla="*/ 9067 h 10323"/>
                    <a:gd name="connsiteX78" fmla="*/ 8690 w 10000"/>
                    <a:gd name="connsiteY78" fmla="*/ 8971 h 10323"/>
                    <a:gd name="connsiteX79" fmla="*/ 8651 w 10000"/>
                    <a:gd name="connsiteY79" fmla="*/ 8839 h 10323"/>
                    <a:gd name="connsiteX80" fmla="*/ 8612 w 10000"/>
                    <a:gd name="connsiteY80" fmla="*/ 8719 h 10323"/>
                    <a:gd name="connsiteX81" fmla="*/ 8573 w 10000"/>
                    <a:gd name="connsiteY81" fmla="*/ 8587 h 10323"/>
                    <a:gd name="connsiteX82" fmla="*/ 8534 w 10000"/>
                    <a:gd name="connsiteY82" fmla="*/ 8479 h 10323"/>
                    <a:gd name="connsiteX83" fmla="*/ 8502 w 10000"/>
                    <a:gd name="connsiteY83" fmla="*/ 8406 h 10323"/>
                    <a:gd name="connsiteX84" fmla="*/ 8495 w 10000"/>
                    <a:gd name="connsiteY84" fmla="*/ 8370 h 10323"/>
                    <a:gd name="connsiteX85" fmla="*/ 8476 w 10000"/>
                    <a:gd name="connsiteY85" fmla="*/ 8382 h 10323"/>
                    <a:gd name="connsiteX86" fmla="*/ 8437 w 10000"/>
                    <a:gd name="connsiteY86" fmla="*/ 8418 h 10323"/>
                    <a:gd name="connsiteX87" fmla="*/ 8385 w 10000"/>
                    <a:gd name="connsiteY87" fmla="*/ 8479 h 10323"/>
                    <a:gd name="connsiteX88" fmla="*/ 8333 w 10000"/>
                    <a:gd name="connsiteY88" fmla="*/ 8515 h 10323"/>
                    <a:gd name="connsiteX89" fmla="*/ 8281 w 10000"/>
                    <a:gd name="connsiteY89" fmla="*/ 8575 h 10323"/>
                    <a:gd name="connsiteX90" fmla="*/ 8223 w 10000"/>
                    <a:gd name="connsiteY90" fmla="*/ 8623 h 10323"/>
                    <a:gd name="connsiteX91" fmla="*/ 8204 w 10000"/>
                    <a:gd name="connsiteY91" fmla="*/ 8659 h 10323"/>
                    <a:gd name="connsiteX92" fmla="*/ 8126 w 10000"/>
                    <a:gd name="connsiteY92" fmla="*/ 8779 h 10323"/>
                    <a:gd name="connsiteX93" fmla="*/ 8074 w 10000"/>
                    <a:gd name="connsiteY93" fmla="*/ 8779 h 10323"/>
                    <a:gd name="connsiteX94" fmla="*/ 8016 w 10000"/>
                    <a:gd name="connsiteY94" fmla="*/ 8755 h 10323"/>
                    <a:gd name="connsiteX95" fmla="*/ 7957 w 10000"/>
                    <a:gd name="connsiteY95" fmla="*/ 8707 h 10323"/>
                    <a:gd name="connsiteX96" fmla="*/ 7905 w 10000"/>
                    <a:gd name="connsiteY96" fmla="*/ 8635 h 10323"/>
                    <a:gd name="connsiteX97" fmla="*/ 7840 w 10000"/>
                    <a:gd name="connsiteY97" fmla="*/ 8587 h 10323"/>
                    <a:gd name="connsiteX98" fmla="*/ 7789 w 10000"/>
                    <a:gd name="connsiteY98" fmla="*/ 8539 h 10323"/>
                    <a:gd name="connsiteX99" fmla="*/ 7756 w 10000"/>
                    <a:gd name="connsiteY99" fmla="*/ 8491 h 10323"/>
                    <a:gd name="connsiteX100" fmla="*/ 7737 w 10000"/>
                    <a:gd name="connsiteY100" fmla="*/ 8479 h 10323"/>
                    <a:gd name="connsiteX101" fmla="*/ 7691 w 10000"/>
                    <a:gd name="connsiteY101" fmla="*/ 8563 h 10323"/>
                    <a:gd name="connsiteX102" fmla="*/ 7646 w 10000"/>
                    <a:gd name="connsiteY102" fmla="*/ 8623 h 10323"/>
                    <a:gd name="connsiteX103" fmla="*/ 7581 w 10000"/>
                    <a:gd name="connsiteY103" fmla="*/ 8707 h 10323"/>
                    <a:gd name="connsiteX104" fmla="*/ 7523 w 10000"/>
                    <a:gd name="connsiteY104" fmla="*/ 8815 h 10323"/>
                    <a:gd name="connsiteX105" fmla="*/ 7393 w 10000"/>
                    <a:gd name="connsiteY105" fmla="*/ 8959 h 10323"/>
                    <a:gd name="connsiteX106" fmla="*/ 7341 w 10000"/>
                    <a:gd name="connsiteY106" fmla="*/ 9007 h 10323"/>
                    <a:gd name="connsiteX107" fmla="*/ 7276 w 10000"/>
                    <a:gd name="connsiteY107" fmla="*/ 9031 h 10323"/>
                    <a:gd name="connsiteX108" fmla="*/ 7205 w 10000"/>
                    <a:gd name="connsiteY108" fmla="*/ 9067 h 10323"/>
                    <a:gd name="connsiteX109" fmla="*/ 7121 w 10000"/>
                    <a:gd name="connsiteY109" fmla="*/ 9104 h 10323"/>
                    <a:gd name="connsiteX110" fmla="*/ 7049 w 10000"/>
                    <a:gd name="connsiteY110" fmla="*/ 9140 h 10323"/>
                    <a:gd name="connsiteX111" fmla="*/ 7004 w 10000"/>
                    <a:gd name="connsiteY111" fmla="*/ 9200 h 10323"/>
                    <a:gd name="connsiteX112" fmla="*/ 6965 w 10000"/>
                    <a:gd name="connsiteY112" fmla="*/ 9284 h 10323"/>
                    <a:gd name="connsiteX113" fmla="*/ 6913 w 10000"/>
                    <a:gd name="connsiteY113" fmla="*/ 9416 h 10323"/>
                    <a:gd name="connsiteX114" fmla="*/ 6952 w 10000"/>
                    <a:gd name="connsiteY114" fmla="*/ 9620 h 10323"/>
                    <a:gd name="connsiteX115" fmla="*/ 6913 w 10000"/>
                    <a:gd name="connsiteY115" fmla="*/ 9806 h 10323"/>
                    <a:gd name="connsiteX116" fmla="*/ 6812 w 10000"/>
                    <a:gd name="connsiteY116" fmla="*/ 10204 h 10323"/>
                    <a:gd name="connsiteX117" fmla="*/ 6692 w 10000"/>
                    <a:gd name="connsiteY117" fmla="*/ 10288 h 10323"/>
                    <a:gd name="connsiteX118" fmla="*/ 6554 w 10000"/>
                    <a:gd name="connsiteY118" fmla="*/ 10191 h 10323"/>
                    <a:gd name="connsiteX119" fmla="*/ 6488 w 10000"/>
                    <a:gd name="connsiteY119" fmla="*/ 10323 h 10323"/>
                    <a:gd name="connsiteX120" fmla="*/ 6294 w 10000"/>
                    <a:gd name="connsiteY120" fmla="*/ 10317 h 10323"/>
                    <a:gd name="connsiteX121" fmla="*/ 6193 w 10000"/>
                    <a:gd name="connsiteY121" fmla="*/ 10029 h 10323"/>
                    <a:gd name="connsiteX122" fmla="*/ 6161 w 10000"/>
                    <a:gd name="connsiteY122" fmla="*/ 9993 h 10323"/>
                    <a:gd name="connsiteX123" fmla="*/ 6128 w 10000"/>
                    <a:gd name="connsiteY123" fmla="*/ 9897 h 10323"/>
                    <a:gd name="connsiteX124" fmla="*/ 6115 w 10000"/>
                    <a:gd name="connsiteY124" fmla="*/ 9813 h 10323"/>
                    <a:gd name="connsiteX125" fmla="*/ 6109 w 10000"/>
                    <a:gd name="connsiteY125" fmla="*/ 9729 h 10323"/>
                    <a:gd name="connsiteX126" fmla="*/ 6089 w 10000"/>
                    <a:gd name="connsiteY126" fmla="*/ 9656 h 10323"/>
                    <a:gd name="connsiteX127" fmla="*/ 6057 w 10000"/>
                    <a:gd name="connsiteY127" fmla="*/ 9584 h 10323"/>
                    <a:gd name="connsiteX128" fmla="*/ 6018 w 10000"/>
                    <a:gd name="connsiteY128" fmla="*/ 9536 h 10323"/>
                    <a:gd name="connsiteX129" fmla="*/ 5947 w 10000"/>
                    <a:gd name="connsiteY129" fmla="*/ 9512 h 10323"/>
                    <a:gd name="connsiteX130" fmla="*/ 5668 w 10000"/>
                    <a:gd name="connsiteY130" fmla="*/ 9464 h 10323"/>
                    <a:gd name="connsiteX131" fmla="*/ 5571 w 10000"/>
                    <a:gd name="connsiteY131" fmla="*/ 9416 h 10323"/>
                    <a:gd name="connsiteX132" fmla="*/ 5525 w 10000"/>
                    <a:gd name="connsiteY132" fmla="*/ 9380 h 10323"/>
                    <a:gd name="connsiteX133" fmla="*/ 5493 w 10000"/>
                    <a:gd name="connsiteY133" fmla="*/ 9320 h 10323"/>
                    <a:gd name="connsiteX134" fmla="*/ 5460 w 10000"/>
                    <a:gd name="connsiteY134" fmla="*/ 9248 h 10323"/>
                    <a:gd name="connsiteX135" fmla="*/ 5441 w 10000"/>
                    <a:gd name="connsiteY135" fmla="*/ 9188 h 10323"/>
                    <a:gd name="connsiteX136" fmla="*/ 5409 w 10000"/>
                    <a:gd name="connsiteY136" fmla="*/ 9116 h 10323"/>
                    <a:gd name="connsiteX137" fmla="*/ 5376 w 10000"/>
                    <a:gd name="connsiteY137" fmla="*/ 9104 h 10323"/>
                    <a:gd name="connsiteX138" fmla="*/ 5331 w 10000"/>
                    <a:gd name="connsiteY138" fmla="*/ 9104 h 10323"/>
                    <a:gd name="connsiteX139" fmla="*/ 5272 w 10000"/>
                    <a:gd name="connsiteY139" fmla="*/ 9128 h 10323"/>
                    <a:gd name="connsiteX140" fmla="*/ 5188 w 10000"/>
                    <a:gd name="connsiteY140" fmla="*/ 9236 h 10323"/>
                    <a:gd name="connsiteX141" fmla="*/ 5110 w 10000"/>
                    <a:gd name="connsiteY141" fmla="*/ 9344 h 10323"/>
                    <a:gd name="connsiteX142" fmla="*/ 5026 w 10000"/>
                    <a:gd name="connsiteY142" fmla="*/ 9464 h 10323"/>
                    <a:gd name="connsiteX143" fmla="*/ 4955 w 10000"/>
                    <a:gd name="connsiteY143" fmla="*/ 9584 h 10323"/>
                    <a:gd name="connsiteX144" fmla="*/ 4909 w 10000"/>
                    <a:gd name="connsiteY144" fmla="*/ 9692 h 10323"/>
                    <a:gd name="connsiteX145" fmla="*/ 4844 w 10000"/>
                    <a:gd name="connsiteY145" fmla="*/ 9813 h 10323"/>
                    <a:gd name="connsiteX146" fmla="*/ 4799 w 10000"/>
                    <a:gd name="connsiteY146" fmla="*/ 9873 h 10323"/>
                    <a:gd name="connsiteX147" fmla="*/ 4760 w 10000"/>
                    <a:gd name="connsiteY147" fmla="*/ 9945 h 10323"/>
                    <a:gd name="connsiteX148" fmla="*/ 4708 w 10000"/>
                    <a:gd name="connsiteY148" fmla="*/ 9993 h 10323"/>
                    <a:gd name="connsiteX149" fmla="*/ 4669 w 10000"/>
                    <a:gd name="connsiteY149" fmla="*/ 10029 h 10323"/>
                    <a:gd name="connsiteX150" fmla="*/ 4650 w 10000"/>
                    <a:gd name="connsiteY150" fmla="*/ 10041 h 10323"/>
                    <a:gd name="connsiteX151" fmla="*/ 4624 w 10000"/>
                    <a:gd name="connsiteY151" fmla="*/ 10029 h 10323"/>
                    <a:gd name="connsiteX152" fmla="*/ 4624 w 10000"/>
                    <a:gd name="connsiteY152" fmla="*/ 9993 h 10323"/>
                    <a:gd name="connsiteX153" fmla="*/ 4656 w 10000"/>
                    <a:gd name="connsiteY153" fmla="*/ 9813 h 10323"/>
                    <a:gd name="connsiteX154" fmla="*/ 4689 w 10000"/>
                    <a:gd name="connsiteY154" fmla="*/ 9584 h 10323"/>
                    <a:gd name="connsiteX155" fmla="*/ 4689 w 10000"/>
                    <a:gd name="connsiteY155" fmla="*/ 9392 h 10323"/>
                    <a:gd name="connsiteX156" fmla="*/ 4669 w 10000"/>
                    <a:gd name="connsiteY156" fmla="*/ 9320 h 10323"/>
                    <a:gd name="connsiteX157" fmla="*/ 4637 w 10000"/>
                    <a:gd name="connsiteY157" fmla="*/ 9260 h 10323"/>
                    <a:gd name="connsiteX158" fmla="*/ 4559 w 10000"/>
                    <a:gd name="connsiteY158" fmla="*/ 9236 h 10323"/>
                    <a:gd name="connsiteX159" fmla="*/ 4488 w 10000"/>
                    <a:gd name="connsiteY159" fmla="*/ 9260 h 10323"/>
                    <a:gd name="connsiteX160" fmla="*/ 4429 w 10000"/>
                    <a:gd name="connsiteY160" fmla="*/ 9320 h 10323"/>
                    <a:gd name="connsiteX161" fmla="*/ 4351 w 10000"/>
                    <a:gd name="connsiteY161" fmla="*/ 9368 h 10323"/>
                    <a:gd name="connsiteX162" fmla="*/ 4261 w 10000"/>
                    <a:gd name="connsiteY162" fmla="*/ 9404 h 10323"/>
                    <a:gd name="connsiteX163" fmla="*/ 4163 w 10000"/>
                    <a:gd name="connsiteY163" fmla="*/ 9416 h 10323"/>
                    <a:gd name="connsiteX164" fmla="*/ 4053 w 10000"/>
                    <a:gd name="connsiteY164" fmla="*/ 9380 h 10323"/>
                    <a:gd name="connsiteX165" fmla="*/ 3930 w 10000"/>
                    <a:gd name="connsiteY165" fmla="*/ 9320 h 10323"/>
                    <a:gd name="connsiteX166" fmla="*/ 3820 w 10000"/>
                    <a:gd name="connsiteY166" fmla="*/ 9236 h 10323"/>
                    <a:gd name="connsiteX167" fmla="*/ 3722 w 10000"/>
                    <a:gd name="connsiteY167" fmla="*/ 9128 h 10323"/>
                    <a:gd name="connsiteX168" fmla="*/ 3632 w 10000"/>
                    <a:gd name="connsiteY168" fmla="*/ 9055 h 10323"/>
                    <a:gd name="connsiteX169" fmla="*/ 3586 w 10000"/>
                    <a:gd name="connsiteY169" fmla="*/ 9007 h 10323"/>
                    <a:gd name="connsiteX170" fmla="*/ 3547 w 10000"/>
                    <a:gd name="connsiteY170" fmla="*/ 8983 h 10323"/>
                    <a:gd name="connsiteX171" fmla="*/ 3495 w 10000"/>
                    <a:gd name="connsiteY171" fmla="*/ 8995 h 10323"/>
                    <a:gd name="connsiteX172" fmla="*/ 3444 w 10000"/>
                    <a:gd name="connsiteY172" fmla="*/ 9031 h 10323"/>
                    <a:gd name="connsiteX173" fmla="*/ 3346 w 10000"/>
                    <a:gd name="connsiteY173" fmla="*/ 9031 h 10323"/>
                    <a:gd name="connsiteX174" fmla="*/ 3288 w 10000"/>
                    <a:gd name="connsiteY174" fmla="*/ 8971 h 10323"/>
                    <a:gd name="connsiteX175" fmla="*/ 3217 w 10000"/>
                    <a:gd name="connsiteY175" fmla="*/ 8863 h 10323"/>
                    <a:gd name="connsiteX176" fmla="*/ 3132 w 10000"/>
                    <a:gd name="connsiteY176" fmla="*/ 8767 h 10323"/>
                    <a:gd name="connsiteX177" fmla="*/ 3054 w 10000"/>
                    <a:gd name="connsiteY177" fmla="*/ 8647 h 10323"/>
                    <a:gd name="connsiteX178" fmla="*/ 2977 w 10000"/>
                    <a:gd name="connsiteY178" fmla="*/ 8563 h 10323"/>
                    <a:gd name="connsiteX179" fmla="*/ 2912 w 10000"/>
                    <a:gd name="connsiteY179" fmla="*/ 8479 h 10323"/>
                    <a:gd name="connsiteX180" fmla="*/ 2873 w 10000"/>
                    <a:gd name="connsiteY180" fmla="*/ 8406 h 10323"/>
                    <a:gd name="connsiteX181" fmla="*/ 2821 w 10000"/>
                    <a:gd name="connsiteY181" fmla="*/ 8346 h 10323"/>
                    <a:gd name="connsiteX182" fmla="*/ 2756 w 10000"/>
                    <a:gd name="connsiteY182" fmla="*/ 8262 h 10323"/>
                    <a:gd name="connsiteX183" fmla="*/ 2685 w 10000"/>
                    <a:gd name="connsiteY183" fmla="*/ 8154 h 10323"/>
                    <a:gd name="connsiteX184" fmla="*/ 2607 w 10000"/>
                    <a:gd name="connsiteY184" fmla="*/ 8034 h 10323"/>
                    <a:gd name="connsiteX185" fmla="*/ 2536 w 10000"/>
                    <a:gd name="connsiteY185" fmla="*/ 7938 h 10323"/>
                    <a:gd name="connsiteX186" fmla="*/ 2471 w 10000"/>
                    <a:gd name="connsiteY186" fmla="*/ 7829 h 10323"/>
                    <a:gd name="connsiteX187" fmla="*/ 2451 w 10000"/>
                    <a:gd name="connsiteY187" fmla="*/ 7757 h 10323"/>
                    <a:gd name="connsiteX188" fmla="*/ 2432 w 10000"/>
                    <a:gd name="connsiteY188" fmla="*/ 7649 h 10323"/>
                    <a:gd name="connsiteX189" fmla="*/ 2425 w 10000"/>
                    <a:gd name="connsiteY189" fmla="*/ 7517 h 10323"/>
                    <a:gd name="connsiteX190" fmla="*/ 2412 w 10000"/>
                    <a:gd name="connsiteY190" fmla="*/ 7397 h 10323"/>
                    <a:gd name="connsiteX191" fmla="*/ 2387 w 10000"/>
                    <a:gd name="connsiteY191" fmla="*/ 7301 h 10323"/>
                    <a:gd name="connsiteX192" fmla="*/ 2361 w 10000"/>
                    <a:gd name="connsiteY192" fmla="*/ 7241 h 10323"/>
                    <a:gd name="connsiteX193" fmla="*/ 2335 w 10000"/>
                    <a:gd name="connsiteY193" fmla="*/ 7241 h 10323"/>
                    <a:gd name="connsiteX194" fmla="*/ 2270 w 10000"/>
                    <a:gd name="connsiteY194" fmla="*/ 7325 h 10323"/>
                    <a:gd name="connsiteX195" fmla="*/ 2224 w 10000"/>
                    <a:gd name="connsiteY195" fmla="*/ 7385 h 10323"/>
                    <a:gd name="connsiteX196" fmla="*/ 2185 w 10000"/>
                    <a:gd name="connsiteY196" fmla="*/ 7433 h 10323"/>
                    <a:gd name="connsiteX197" fmla="*/ 2140 w 10000"/>
                    <a:gd name="connsiteY197" fmla="*/ 7445 h 10323"/>
                    <a:gd name="connsiteX198" fmla="*/ 2114 w 10000"/>
                    <a:gd name="connsiteY198" fmla="*/ 7409 h 10323"/>
                    <a:gd name="connsiteX199" fmla="*/ 2095 w 10000"/>
                    <a:gd name="connsiteY199" fmla="*/ 7337 h 10323"/>
                    <a:gd name="connsiteX200" fmla="*/ 2043 w 10000"/>
                    <a:gd name="connsiteY200" fmla="*/ 7072 h 10323"/>
                    <a:gd name="connsiteX201" fmla="*/ 1952 w 10000"/>
                    <a:gd name="connsiteY201" fmla="*/ 6844 h 10323"/>
                    <a:gd name="connsiteX202" fmla="*/ 1835 w 10000"/>
                    <a:gd name="connsiteY202" fmla="*/ 6604 h 10323"/>
                    <a:gd name="connsiteX203" fmla="*/ 1764 w 10000"/>
                    <a:gd name="connsiteY203" fmla="*/ 6483 h 10323"/>
                    <a:gd name="connsiteX204" fmla="*/ 1673 w 10000"/>
                    <a:gd name="connsiteY204" fmla="*/ 6339 h 10323"/>
                    <a:gd name="connsiteX205" fmla="*/ 1518 w 10000"/>
                    <a:gd name="connsiteY205" fmla="*/ 6075 h 10323"/>
                    <a:gd name="connsiteX206" fmla="*/ 1453 w 10000"/>
                    <a:gd name="connsiteY206" fmla="*/ 5942 h 10323"/>
                    <a:gd name="connsiteX207" fmla="*/ 1407 w 10000"/>
                    <a:gd name="connsiteY207" fmla="*/ 5846 h 10323"/>
                    <a:gd name="connsiteX208" fmla="*/ 1349 w 10000"/>
                    <a:gd name="connsiteY208" fmla="*/ 5750 h 10323"/>
                    <a:gd name="connsiteX209" fmla="*/ 1297 w 10000"/>
                    <a:gd name="connsiteY209" fmla="*/ 5738 h 10323"/>
                    <a:gd name="connsiteX210" fmla="*/ 1232 w 10000"/>
                    <a:gd name="connsiteY210" fmla="*/ 5738 h 10323"/>
                    <a:gd name="connsiteX211" fmla="*/ 1187 w 10000"/>
                    <a:gd name="connsiteY211" fmla="*/ 5798 h 10323"/>
                    <a:gd name="connsiteX212" fmla="*/ 1109 w 10000"/>
                    <a:gd name="connsiteY212" fmla="*/ 5918 h 10323"/>
                    <a:gd name="connsiteX213" fmla="*/ 1070 w 10000"/>
                    <a:gd name="connsiteY213" fmla="*/ 5930 h 10323"/>
                    <a:gd name="connsiteX214" fmla="*/ 1018 w 10000"/>
                    <a:gd name="connsiteY214" fmla="*/ 5870 h 10323"/>
                    <a:gd name="connsiteX215" fmla="*/ 973 w 10000"/>
                    <a:gd name="connsiteY215" fmla="*/ 5786 h 10323"/>
                    <a:gd name="connsiteX216" fmla="*/ 921 w 10000"/>
                    <a:gd name="connsiteY216" fmla="*/ 5606 h 10323"/>
                    <a:gd name="connsiteX217" fmla="*/ 850 w 10000"/>
                    <a:gd name="connsiteY217" fmla="*/ 5402 h 10323"/>
                    <a:gd name="connsiteX218" fmla="*/ 752 w 10000"/>
                    <a:gd name="connsiteY218" fmla="*/ 5221 h 10323"/>
                    <a:gd name="connsiteX219" fmla="*/ 636 w 10000"/>
                    <a:gd name="connsiteY219" fmla="*/ 5041 h 10323"/>
                    <a:gd name="connsiteX220" fmla="*/ 525 w 10000"/>
                    <a:gd name="connsiteY220" fmla="*/ 4885 h 10323"/>
                    <a:gd name="connsiteX221" fmla="*/ 435 w 10000"/>
                    <a:gd name="connsiteY221" fmla="*/ 4741 h 10323"/>
                    <a:gd name="connsiteX222" fmla="*/ 370 w 10000"/>
                    <a:gd name="connsiteY222" fmla="*/ 4620 h 10323"/>
                    <a:gd name="connsiteX223" fmla="*/ 305 w 10000"/>
                    <a:gd name="connsiteY223" fmla="*/ 4488 h 10323"/>
                    <a:gd name="connsiteX224" fmla="*/ 253 w 10000"/>
                    <a:gd name="connsiteY224" fmla="*/ 4368 h 10323"/>
                    <a:gd name="connsiteX225" fmla="*/ 214 w 10000"/>
                    <a:gd name="connsiteY225" fmla="*/ 4272 h 10323"/>
                    <a:gd name="connsiteX226" fmla="*/ 188 w 10000"/>
                    <a:gd name="connsiteY226" fmla="*/ 4212 h 10323"/>
                    <a:gd name="connsiteX227" fmla="*/ 182 w 10000"/>
                    <a:gd name="connsiteY227" fmla="*/ 4188 h 10323"/>
                    <a:gd name="connsiteX228" fmla="*/ 162 w 10000"/>
                    <a:gd name="connsiteY228" fmla="*/ 4188 h 10323"/>
                    <a:gd name="connsiteX229" fmla="*/ 143 w 10000"/>
                    <a:gd name="connsiteY229" fmla="*/ 4200 h 10323"/>
                    <a:gd name="connsiteX230" fmla="*/ 110 w 10000"/>
                    <a:gd name="connsiteY230" fmla="*/ 4200 h 10323"/>
                    <a:gd name="connsiteX231" fmla="*/ 32 w 10000"/>
                    <a:gd name="connsiteY231" fmla="*/ 4164 h 10323"/>
                    <a:gd name="connsiteX232" fmla="*/ 6 w 10000"/>
                    <a:gd name="connsiteY232" fmla="*/ 4128 h 10323"/>
                    <a:gd name="connsiteX233" fmla="*/ 0 w 10000"/>
                    <a:gd name="connsiteY233" fmla="*/ 4055 h 10323"/>
                    <a:gd name="connsiteX234" fmla="*/ 39 w 10000"/>
                    <a:gd name="connsiteY234" fmla="*/ 3839 h 10323"/>
                    <a:gd name="connsiteX235" fmla="*/ 45 w 10000"/>
                    <a:gd name="connsiteY235" fmla="*/ 3719 h 10323"/>
                    <a:gd name="connsiteX236" fmla="*/ 45 w 10000"/>
                    <a:gd name="connsiteY236" fmla="*/ 3503 h 10323"/>
                    <a:gd name="connsiteX237" fmla="*/ 39 w 10000"/>
                    <a:gd name="connsiteY237" fmla="*/ 3382 h 10323"/>
                    <a:gd name="connsiteX238" fmla="*/ 45 w 10000"/>
                    <a:gd name="connsiteY238" fmla="*/ 3250 h 10323"/>
                    <a:gd name="connsiteX239" fmla="*/ 45 w 10000"/>
                    <a:gd name="connsiteY239" fmla="*/ 3118 h 10323"/>
                    <a:gd name="connsiteX240" fmla="*/ 32 w 10000"/>
                    <a:gd name="connsiteY240" fmla="*/ 3010 h 10323"/>
                    <a:gd name="connsiteX241" fmla="*/ 26 w 10000"/>
                    <a:gd name="connsiteY241" fmla="*/ 2902 h 10323"/>
                    <a:gd name="connsiteX242" fmla="*/ 13 w 10000"/>
                    <a:gd name="connsiteY242" fmla="*/ 2841 h 10323"/>
                    <a:gd name="connsiteX243" fmla="*/ 39 w 10000"/>
                    <a:gd name="connsiteY243" fmla="*/ 2781 h 10323"/>
                    <a:gd name="connsiteX244" fmla="*/ 78 w 10000"/>
                    <a:gd name="connsiteY244" fmla="*/ 2769 h 10323"/>
                    <a:gd name="connsiteX245" fmla="*/ 117 w 10000"/>
                    <a:gd name="connsiteY245" fmla="*/ 2781 h 10323"/>
                    <a:gd name="connsiteX246" fmla="*/ 156 w 10000"/>
                    <a:gd name="connsiteY246" fmla="*/ 2829 h 10323"/>
                    <a:gd name="connsiteX247" fmla="*/ 182 w 10000"/>
                    <a:gd name="connsiteY247" fmla="*/ 2902 h 10323"/>
                    <a:gd name="connsiteX248" fmla="*/ 208 w 10000"/>
                    <a:gd name="connsiteY248" fmla="*/ 2986 h 10323"/>
                    <a:gd name="connsiteX249" fmla="*/ 227 w 10000"/>
                    <a:gd name="connsiteY249" fmla="*/ 3046 h 10323"/>
                    <a:gd name="connsiteX250" fmla="*/ 259 w 10000"/>
                    <a:gd name="connsiteY250" fmla="*/ 3082 h 10323"/>
                    <a:gd name="connsiteX251" fmla="*/ 305 w 10000"/>
                    <a:gd name="connsiteY251" fmla="*/ 3058 h 10323"/>
                    <a:gd name="connsiteX252" fmla="*/ 370 w 10000"/>
                    <a:gd name="connsiteY252" fmla="*/ 3010 h 10323"/>
                    <a:gd name="connsiteX253" fmla="*/ 444 w 10000"/>
                    <a:gd name="connsiteY253" fmla="*/ 2829 h 10323"/>
                    <a:gd name="connsiteX254" fmla="*/ 422 w 10000"/>
                    <a:gd name="connsiteY254" fmla="*/ 2120 h 10323"/>
                    <a:gd name="connsiteX255" fmla="*/ 376 w 10000"/>
                    <a:gd name="connsiteY255" fmla="*/ 2048 h 10323"/>
                    <a:gd name="connsiteX256" fmla="*/ 344 w 10000"/>
                    <a:gd name="connsiteY256" fmla="*/ 1988 h 10323"/>
                    <a:gd name="connsiteX257" fmla="*/ 337 w 10000"/>
                    <a:gd name="connsiteY257" fmla="*/ 1916 h 10323"/>
                    <a:gd name="connsiteX258" fmla="*/ 357 w 10000"/>
                    <a:gd name="connsiteY258" fmla="*/ 1808 h 10323"/>
                    <a:gd name="connsiteX259" fmla="*/ 376 w 10000"/>
                    <a:gd name="connsiteY259" fmla="*/ 1652 h 10323"/>
                    <a:gd name="connsiteX260" fmla="*/ 402 w 10000"/>
                    <a:gd name="connsiteY260" fmla="*/ 1507 h 10323"/>
                    <a:gd name="connsiteX261" fmla="*/ 409 w 10000"/>
                    <a:gd name="connsiteY261" fmla="*/ 1351 h 10323"/>
                    <a:gd name="connsiteX262" fmla="*/ 435 w 10000"/>
                    <a:gd name="connsiteY262" fmla="*/ 1195 h 10323"/>
                    <a:gd name="connsiteX263" fmla="*/ 460 w 10000"/>
                    <a:gd name="connsiteY263" fmla="*/ 1099 h 10323"/>
                    <a:gd name="connsiteX264" fmla="*/ 486 w 10000"/>
                    <a:gd name="connsiteY264" fmla="*/ 1039 h 10323"/>
                    <a:gd name="connsiteX265" fmla="*/ 512 w 10000"/>
                    <a:gd name="connsiteY265" fmla="*/ 1003 h 10323"/>
                    <a:gd name="connsiteX266" fmla="*/ 532 w 10000"/>
                    <a:gd name="connsiteY266" fmla="*/ 966 h 10323"/>
                    <a:gd name="connsiteX267" fmla="*/ 558 w 10000"/>
                    <a:gd name="connsiteY267" fmla="*/ 918 h 10323"/>
                    <a:gd name="connsiteX268" fmla="*/ 558 w 10000"/>
                    <a:gd name="connsiteY268" fmla="*/ 906 h 10323"/>
                    <a:gd name="connsiteX269" fmla="*/ 584 w 10000"/>
                    <a:gd name="connsiteY269" fmla="*/ 624 h 10323"/>
                    <a:gd name="connsiteX270" fmla="*/ 623 w 10000"/>
                    <a:gd name="connsiteY270" fmla="*/ 257 h 10323"/>
                    <a:gd name="connsiteX271" fmla="*/ 681 w 10000"/>
                    <a:gd name="connsiteY271" fmla="*/ 0 h 10323"/>
                    <a:gd name="connsiteX272" fmla="*/ 1008 w 10000"/>
                    <a:gd name="connsiteY272" fmla="*/ 59 h 10323"/>
                    <a:gd name="connsiteX273" fmla="*/ 1255 w 10000"/>
                    <a:gd name="connsiteY273" fmla="*/ 18 h 10323"/>
                    <a:gd name="connsiteX274" fmla="*/ 1706 w 10000"/>
                    <a:gd name="connsiteY274" fmla="*/ 414 h 10323"/>
                    <a:gd name="connsiteX275" fmla="*/ 1829 w 10000"/>
                    <a:gd name="connsiteY275" fmla="*/ 594 h 10323"/>
                    <a:gd name="connsiteX276" fmla="*/ 2036 w 10000"/>
                    <a:gd name="connsiteY276" fmla="*/ 546 h 10323"/>
                    <a:gd name="connsiteX277" fmla="*/ 2166 w 10000"/>
                    <a:gd name="connsiteY277" fmla="*/ 257 h 10323"/>
                    <a:gd name="connsiteX278" fmla="*/ 2737 w 10000"/>
                    <a:gd name="connsiteY278" fmla="*/ 462 h 10323"/>
                    <a:gd name="connsiteX279" fmla="*/ 2905 w 10000"/>
                    <a:gd name="connsiteY279" fmla="*/ 702 h 10323"/>
                    <a:gd name="connsiteX280" fmla="*/ 3093 w 10000"/>
                    <a:gd name="connsiteY280" fmla="*/ 798 h 10323"/>
                    <a:gd name="connsiteX281" fmla="*/ 3567 w 10000"/>
                    <a:gd name="connsiteY281" fmla="*/ 546 h 10323"/>
                    <a:gd name="connsiteX282" fmla="*/ 3696 w 10000"/>
                    <a:gd name="connsiteY282" fmla="*/ 702 h 10323"/>
                    <a:gd name="connsiteX283" fmla="*/ 4073 w 10000"/>
                    <a:gd name="connsiteY283" fmla="*/ 245 h 10323"/>
                    <a:gd name="connsiteX284" fmla="*/ 4475 w 10000"/>
                    <a:gd name="connsiteY284" fmla="*/ 245 h 10323"/>
                    <a:gd name="connsiteX285" fmla="*/ 4715 w 10000"/>
                    <a:gd name="connsiteY285" fmla="*/ 41 h 10323"/>
                    <a:gd name="connsiteX0" fmla="*/ 4715 w 10000"/>
                    <a:gd name="connsiteY0" fmla="*/ 41 h 10328"/>
                    <a:gd name="connsiteX1" fmla="*/ 5045 w 10000"/>
                    <a:gd name="connsiteY1" fmla="*/ 113 h 10328"/>
                    <a:gd name="connsiteX2" fmla="*/ 5441 w 10000"/>
                    <a:gd name="connsiteY2" fmla="*/ 594 h 10328"/>
                    <a:gd name="connsiteX3" fmla="*/ 5752 w 10000"/>
                    <a:gd name="connsiteY3" fmla="*/ 522 h 10328"/>
                    <a:gd name="connsiteX4" fmla="*/ 5759 w 10000"/>
                    <a:gd name="connsiteY4" fmla="*/ 738 h 10328"/>
                    <a:gd name="connsiteX5" fmla="*/ 5623 w 10000"/>
                    <a:gd name="connsiteY5" fmla="*/ 906 h 10328"/>
                    <a:gd name="connsiteX6" fmla="*/ 5752 w 10000"/>
                    <a:gd name="connsiteY6" fmla="*/ 1039 h 10328"/>
                    <a:gd name="connsiteX7" fmla="*/ 5752 w 10000"/>
                    <a:gd name="connsiteY7" fmla="*/ 1351 h 10328"/>
                    <a:gd name="connsiteX8" fmla="*/ 5636 w 10000"/>
                    <a:gd name="connsiteY8" fmla="*/ 1916 h 10328"/>
                    <a:gd name="connsiteX9" fmla="*/ 5642 w 10000"/>
                    <a:gd name="connsiteY9" fmla="*/ 2265 h 10328"/>
                    <a:gd name="connsiteX10" fmla="*/ 5486 w 10000"/>
                    <a:gd name="connsiteY10" fmla="*/ 2265 h 10328"/>
                    <a:gd name="connsiteX11" fmla="*/ 5512 w 10000"/>
                    <a:gd name="connsiteY11" fmla="*/ 2781 h 10328"/>
                    <a:gd name="connsiteX12" fmla="*/ 5700 w 10000"/>
                    <a:gd name="connsiteY12" fmla="*/ 3370 h 10328"/>
                    <a:gd name="connsiteX13" fmla="*/ 5869 w 10000"/>
                    <a:gd name="connsiteY13" fmla="*/ 4079 h 10328"/>
                    <a:gd name="connsiteX14" fmla="*/ 6122 w 10000"/>
                    <a:gd name="connsiteY14" fmla="*/ 4055 h 10328"/>
                    <a:gd name="connsiteX15" fmla="*/ 6375 w 10000"/>
                    <a:gd name="connsiteY15" fmla="*/ 4284 h 10328"/>
                    <a:gd name="connsiteX16" fmla="*/ 6453 w 10000"/>
                    <a:gd name="connsiteY16" fmla="*/ 4296 h 10328"/>
                    <a:gd name="connsiteX17" fmla="*/ 6569 w 10000"/>
                    <a:gd name="connsiteY17" fmla="*/ 4404 h 10328"/>
                    <a:gd name="connsiteX18" fmla="*/ 6829 w 10000"/>
                    <a:gd name="connsiteY18" fmla="*/ 4704 h 10328"/>
                    <a:gd name="connsiteX19" fmla="*/ 7049 w 10000"/>
                    <a:gd name="connsiteY19" fmla="*/ 4680 h 10328"/>
                    <a:gd name="connsiteX20" fmla="*/ 7283 w 10000"/>
                    <a:gd name="connsiteY20" fmla="*/ 4885 h 10328"/>
                    <a:gd name="connsiteX21" fmla="*/ 7620 w 10000"/>
                    <a:gd name="connsiteY21" fmla="*/ 4885 h 10328"/>
                    <a:gd name="connsiteX22" fmla="*/ 8016 w 10000"/>
                    <a:gd name="connsiteY22" fmla="*/ 5137 h 10328"/>
                    <a:gd name="connsiteX23" fmla="*/ 8288 w 10000"/>
                    <a:gd name="connsiteY23" fmla="*/ 5534 h 10328"/>
                    <a:gd name="connsiteX24" fmla="*/ 8320 w 10000"/>
                    <a:gd name="connsiteY24" fmla="*/ 5870 h 10328"/>
                    <a:gd name="connsiteX25" fmla="*/ 8580 w 10000"/>
                    <a:gd name="connsiteY25" fmla="*/ 5942 h 10328"/>
                    <a:gd name="connsiteX26" fmla="*/ 8820 w 10000"/>
                    <a:gd name="connsiteY26" fmla="*/ 6051 h 10328"/>
                    <a:gd name="connsiteX27" fmla="*/ 9073 w 10000"/>
                    <a:gd name="connsiteY27" fmla="*/ 5438 h 10328"/>
                    <a:gd name="connsiteX28" fmla="*/ 9131 w 10000"/>
                    <a:gd name="connsiteY28" fmla="*/ 5113 h 10328"/>
                    <a:gd name="connsiteX29" fmla="*/ 9092 w 10000"/>
                    <a:gd name="connsiteY29" fmla="*/ 4885 h 10328"/>
                    <a:gd name="connsiteX30" fmla="*/ 9254 w 10000"/>
                    <a:gd name="connsiteY30" fmla="*/ 4921 h 10328"/>
                    <a:gd name="connsiteX31" fmla="*/ 9455 w 10000"/>
                    <a:gd name="connsiteY31" fmla="*/ 5173 h 10328"/>
                    <a:gd name="connsiteX32" fmla="*/ 9617 w 10000"/>
                    <a:gd name="connsiteY32" fmla="*/ 5341 h 10328"/>
                    <a:gd name="connsiteX33" fmla="*/ 9728 w 10000"/>
                    <a:gd name="connsiteY33" fmla="*/ 5954 h 10328"/>
                    <a:gd name="connsiteX34" fmla="*/ 9935 w 10000"/>
                    <a:gd name="connsiteY34" fmla="*/ 6375 h 10328"/>
                    <a:gd name="connsiteX35" fmla="*/ 9922 w 10000"/>
                    <a:gd name="connsiteY35" fmla="*/ 6567 h 10328"/>
                    <a:gd name="connsiteX36" fmla="*/ 9805 w 10000"/>
                    <a:gd name="connsiteY36" fmla="*/ 6640 h 10328"/>
                    <a:gd name="connsiteX37" fmla="*/ 9935 w 10000"/>
                    <a:gd name="connsiteY37" fmla="*/ 7120 h 10328"/>
                    <a:gd name="connsiteX38" fmla="*/ 9994 w 10000"/>
                    <a:gd name="connsiteY38" fmla="*/ 7962 h 10328"/>
                    <a:gd name="connsiteX39" fmla="*/ 10000 w 10000"/>
                    <a:gd name="connsiteY39" fmla="*/ 8719 h 10328"/>
                    <a:gd name="connsiteX40" fmla="*/ 9864 w 10000"/>
                    <a:gd name="connsiteY40" fmla="*/ 8851 h 10328"/>
                    <a:gd name="connsiteX41" fmla="*/ 9838 w 10000"/>
                    <a:gd name="connsiteY41" fmla="*/ 9091 h 10328"/>
                    <a:gd name="connsiteX42" fmla="*/ 9767 w 10000"/>
                    <a:gd name="connsiteY42" fmla="*/ 9464 h 10328"/>
                    <a:gd name="connsiteX43" fmla="*/ 9786 w 10000"/>
                    <a:gd name="connsiteY43" fmla="*/ 9813 h 10328"/>
                    <a:gd name="connsiteX44" fmla="*/ 9663 w 10000"/>
                    <a:gd name="connsiteY44" fmla="*/ 9897 h 10328"/>
                    <a:gd name="connsiteX45" fmla="*/ 9578 w 10000"/>
                    <a:gd name="connsiteY45" fmla="*/ 9765 h 10328"/>
                    <a:gd name="connsiteX46" fmla="*/ 9507 w 10000"/>
                    <a:gd name="connsiteY46" fmla="*/ 9885 h 10328"/>
                    <a:gd name="connsiteX47" fmla="*/ 9501 w 10000"/>
                    <a:gd name="connsiteY47" fmla="*/ 9873 h 10328"/>
                    <a:gd name="connsiteX48" fmla="*/ 9481 w 10000"/>
                    <a:gd name="connsiteY48" fmla="*/ 9813 h 10328"/>
                    <a:gd name="connsiteX49" fmla="*/ 9416 w 10000"/>
                    <a:gd name="connsiteY49" fmla="*/ 9668 h 10328"/>
                    <a:gd name="connsiteX50" fmla="*/ 9371 w 10000"/>
                    <a:gd name="connsiteY50" fmla="*/ 9608 h 10328"/>
                    <a:gd name="connsiteX51" fmla="*/ 9319 w 10000"/>
                    <a:gd name="connsiteY51" fmla="*/ 9584 h 10328"/>
                    <a:gd name="connsiteX52" fmla="*/ 9267 w 10000"/>
                    <a:gd name="connsiteY52" fmla="*/ 9548 h 10328"/>
                    <a:gd name="connsiteX53" fmla="*/ 9222 w 10000"/>
                    <a:gd name="connsiteY53" fmla="*/ 9548 h 10328"/>
                    <a:gd name="connsiteX54" fmla="*/ 9176 w 10000"/>
                    <a:gd name="connsiteY54" fmla="*/ 9584 h 10328"/>
                    <a:gd name="connsiteX55" fmla="*/ 9144 w 10000"/>
                    <a:gd name="connsiteY55" fmla="*/ 9632 h 10328"/>
                    <a:gd name="connsiteX56" fmla="*/ 9131 w 10000"/>
                    <a:gd name="connsiteY56" fmla="*/ 9692 h 10328"/>
                    <a:gd name="connsiteX57" fmla="*/ 9112 w 10000"/>
                    <a:gd name="connsiteY57" fmla="*/ 9741 h 10328"/>
                    <a:gd name="connsiteX58" fmla="*/ 9099 w 10000"/>
                    <a:gd name="connsiteY58" fmla="*/ 9765 h 10328"/>
                    <a:gd name="connsiteX59" fmla="*/ 9079 w 10000"/>
                    <a:gd name="connsiteY59" fmla="*/ 9789 h 10328"/>
                    <a:gd name="connsiteX60" fmla="*/ 9079 w 10000"/>
                    <a:gd name="connsiteY60" fmla="*/ 9801 h 10328"/>
                    <a:gd name="connsiteX61" fmla="*/ 9073 w 10000"/>
                    <a:gd name="connsiteY61" fmla="*/ 9801 h 10328"/>
                    <a:gd name="connsiteX62" fmla="*/ 9060 w 10000"/>
                    <a:gd name="connsiteY62" fmla="*/ 9789 h 10328"/>
                    <a:gd name="connsiteX63" fmla="*/ 9021 w 10000"/>
                    <a:gd name="connsiteY63" fmla="*/ 9729 h 10328"/>
                    <a:gd name="connsiteX64" fmla="*/ 8949 w 10000"/>
                    <a:gd name="connsiteY64" fmla="*/ 9668 h 10328"/>
                    <a:gd name="connsiteX65" fmla="*/ 8833 w 10000"/>
                    <a:gd name="connsiteY65" fmla="*/ 9584 h 10328"/>
                    <a:gd name="connsiteX66" fmla="*/ 8742 w 10000"/>
                    <a:gd name="connsiteY66" fmla="*/ 9548 h 10328"/>
                    <a:gd name="connsiteX67" fmla="*/ 8664 w 10000"/>
                    <a:gd name="connsiteY67" fmla="*/ 9512 h 10328"/>
                    <a:gd name="connsiteX68" fmla="*/ 8606 w 10000"/>
                    <a:gd name="connsiteY68" fmla="*/ 9476 h 10328"/>
                    <a:gd name="connsiteX69" fmla="*/ 8567 w 10000"/>
                    <a:gd name="connsiteY69" fmla="*/ 9464 h 10328"/>
                    <a:gd name="connsiteX70" fmla="*/ 8547 w 10000"/>
                    <a:gd name="connsiteY70" fmla="*/ 9464 h 10328"/>
                    <a:gd name="connsiteX71" fmla="*/ 8567 w 10000"/>
                    <a:gd name="connsiteY71" fmla="*/ 9440 h 10328"/>
                    <a:gd name="connsiteX72" fmla="*/ 8586 w 10000"/>
                    <a:gd name="connsiteY72" fmla="*/ 9404 h 10328"/>
                    <a:gd name="connsiteX73" fmla="*/ 8632 w 10000"/>
                    <a:gd name="connsiteY73" fmla="*/ 9332 h 10328"/>
                    <a:gd name="connsiteX74" fmla="*/ 8684 w 10000"/>
                    <a:gd name="connsiteY74" fmla="*/ 9272 h 10328"/>
                    <a:gd name="connsiteX75" fmla="*/ 8716 w 10000"/>
                    <a:gd name="connsiteY75" fmla="*/ 9200 h 10328"/>
                    <a:gd name="connsiteX76" fmla="*/ 8729 w 10000"/>
                    <a:gd name="connsiteY76" fmla="*/ 9128 h 10328"/>
                    <a:gd name="connsiteX77" fmla="*/ 8722 w 10000"/>
                    <a:gd name="connsiteY77" fmla="*/ 9067 h 10328"/>
                    <a:gd name="connsiteX78" fmla="*/ 8690 w 10000"/>
                    <a:gd name="connsiteY78" fmla="*/ 8971 h 10328"/>
                    <a:gd name="connsiteX79" fmla="*/ 8651 w 10000"/>
                    <a:gd name="connsiteY79" fmla="*/ 8839 h 10328"/>
                    <a:gd name="connsiteX80" fmla="*/ 8612 w 10000"/>
                    <a:gd name="connsiteY80" fmla="*/ 8719 h 10328"/>
                    <a:gd name="connsiteX81" fmla="*/ 8573 w 10000"/>
                    <a:gd name="connsiteY81" fmla="*/ 8587 h 10328"/>
                    <a:gd name="connsiteX82" fmla="*/ 8534 w 10000"/>
                    <a:gd name="connsiteY82" fmla="*/ 8479 h 10328"/>
                    <a:gd name="connsiteX83" fmla="*/ 8502 w 10000"/>
                    <a:gd name="connsiteY83" fmla="*/ 8406 h 10328"/>
                    <a:gd name="connsiteX84" fmla="*/ 8495 w 10000"/>
                    <a:gd name="connsiteY84" fmla="*/ 8370 h 10328"/>
                    <a:gd name="connsiteX85" fmla="*/ 8476 w 10000"/>
                    <a:gd name="connsiteY85" fmla="*/ 8382 h 10328"/>
                    <a:gd name="connsiteX86" fmla="*/ 8437 w 10000"/>
                    <a:gd name="connsiteY86" fmla="*/ 8418 h 10328"/>
                    <a:gd name="connsiteX87" fmla="*/ 8385 w 10000"/>
                    <a:gd name="connsiteY87" fmla="*/ 8479 h 10328"/>
                    <a:gd name="connsiteX88" fmla="*/ 8333 w 10000"/>
                    <a:gd name="connsiteY88" fmla="*/ 8515 h 10328"/>
                    <a:gd name="connsiteX89" fmla="*/ 8281 w 10000"/>
                    <a:gd name="connsiteY89" fmla="*/ 8575 h 10328"/>
                    <a:gd name="connsiteX90" fmla="*/ 8223 w 10000"/>
                    <a:gd name="connsiteY90" fmla="*/ 8623 h 10328"/>
                    <a:gd name="connsiteX91" fmla="*/ 8204 w 10000"/>
                    <a:gd name="connsiteY91" fmla="*/ 8659 h 10328"/>
                    <a:gd name="connsiteX92" fmla="*/ 8126 w 10000"/>
                    <a:gd name="connsiteY92" fmla="*/ 8779 h 10328"/>
                    <a:gd name="connsiteX93" fmla="*/ 8074 w 10000"/>
                    <a:gd name="connsiteY93" fmla="*/ 8779 h 10328"/>
                    <a:gd name="connsiteX94" fmla="*/ 8016 w 10000"/>
                    <a:gd name="connsiteY94" fmla="*/ 8755 h 10328"/>
                    <a:gd name="connsiteX95" fmla="*/ 7957 w 10000"/>
                    <a:gd name="connsiteY95" fmla="*/ 8707 h 10328"/>
                    <a:gd name="connsiteX96" fmla="*/ 7905 w 10000"/>
                    <a:gd name="connsiteY96" fmla="*/ 8635 h 10328"/>
                    <a:gd name="connsiteX97" fmla="*/ 7840 w 10000"/>
                    <a:gd name="connsiteY97" fmla="*/ 8587 h 10328"/>
                    <a:gd name="connsiteX98" fmla="*/ 7789 w 10000"/>
                    <a:gd name="connsiteY98" fmla="*/ 8539 h 10328"/>
                    <a:gd name="connsiteX99" fmla="*/ 7756 w 10000"/>
                    <a:gd name="connsiteY99" fmla="*/ 8491 h 10328"/>
                    <a:gd name="connsiteX100" fmla="*/ 7737 w 10000"/>
                    <a:gd name="connsiteY100" fmla="*/ 8479 h 10328"/>
                    <a:gd name="connsiteX101" fmla="*/ 7691 w 10000"/>
                    <a:gd name="connsiteY101" fmla="*/ 8563 h 10328"/>
                    <a:gd name="connsiteX102" fmla="*/ 7646 w 10000"/>
                    <a:gd name="connsiteY102" fmla="*/ 8623 h 10328"/>
                    <a:gd name="connsiteX103" fmla="*/ 7581 w 10000"/>
                    <a:gd name="connsiteY103" fmla="*/ 8707 h 10328"/>
                    <a:gd name="connsiteX104" fmla="*/ 7523 w 10000"/>
                    <a:gd name="connsiteY104" fmla="*/ 8815 h 10328"/>
                    <a:gd name="connsiteX105" fmla="*/ 7393 w 10000"/>
                    <a:gd name="connsiteY105" fmla="*/ 8959 h 10328"/>
                    <a:gd name="connsiteX106" fmla="*/ 7341 w 10000"/>
                    <a:gd name="connsiteY106" fmla="*/ 9007 h 10328"/>
                    <a:gd name="connsiteX107" fmla="*/ 7276 w 10000"/>
                    <a:gd name="connsiteY107" fmla="*/ 9031 h 10328"/>
                    <a:gd name="connsiteX108" fmla="*/ 7205 w 10000"/>
                    <a:gd name="connsiteY108" fmla="*/ 9067 h 10328"/>
                    <a:gd name="connsiteX109" fmla="*/ 7121 w 10000"/>
                    <a:gd name="connsiteY109" fmla="*/ 9104 h 10328"/>
                    <a:gd name="connsiteX110" fmla="*/ 7049 w 10000"/>
                    <a:gd name="connsiteY110" fmla="*/ 9140 h 10328"/>
                    <a:gd name="connsiteX111" fmla="*/ 7004 w 10000"/>
                    <a:gd name="connsiteY111" fmla="*/ 9200 h 10328"/>
                    <a:gd name="connsiteX112" fmla="*/ 6965 w 10000"/>
                    <a:gd name="connsiteY112" fmla="*/ 9284 h 10328"/>
                    <a:gd name="connsiteX113" fmla="*/ 6913 w 10000"/>
                    <a:gd name="connsiteY113" fmla="*/ 9416 h 10328"/>
                    <a:gd name="connsiteX114" fmla="*/ 6952 w 10000"/>
                    <a:gd name="connsiteY114" fmla="*/ 9620 h 10328"/>
                    <a:gd name="connsiteX115" fmla="*/ 6913 w 10000"/>
                    <a:gd name="connsiteY115" fmla="*/ 9806 h 10328"/>
                    <a:gd name="connsiteX116" fmla="*/ 6812 w 10000"/>
                    <a:gd name="connsiteY116" fmla="*/ 10204 h 10328"/>
                    <a:gd name="connsiteX117" fmla="*/ 6692 w 10000"/>
                    <a:gd name="connsiteY117" fmla="*/ 10288 h 10328"/>
                    <a:gd name="connsiteX118" fmla="*/ 6554 w 10000"/>
                    <a:gd name="connsiteY118" fmla="*/ 10299 h 10328"/>
                    <a:gd name="connsiteX119" fmla="*/ 6488 w 10000"/>
                    <a:gd name="connsiteY119" fmla="*/ 10323 h 10328"/>
                    <a:gd name="connsiteX120" fmla="*/ 6294 w 10000"/>
                    <a:gd name="connsiteY120" fmla="*/ 10317 h 10328"/>
                    <a:gd name="connsiteX121" fmla="*/ 6193 w 10000"/>
                    <a:gd name="connsiteY121" fmla="*/ 10029 h 10328"/>
                    <a:gd name="connsiteX122" fmla="*/ 6161 w 10000"/>
                    <a:gd name="connsiteY122" fmla="*/ 9993 h 10328"/>
                    <a:gd name="connsiteX123" fmla="*/ 6128 w 10000"/>
                    <a:gd name="connsiteY123" fmla="*/ 9897 h 10328"/>
                    <a:gd name="connsiteX124" fmla="*/ 6115 w 10000"/>
                    <a:gd name="connsiteY124" fmla="*/ 9813 h 10328"/>
                    <a:gd name="connsiteX125" fmla="*/ 6109 w 10000"/>
                    <a:gd name="connsiteY125" fmla="*/ 9729 h 10328"/>
                    <a:gd name="connsiteX126" fmla="*/ 6089 w 10000"/>
                    <a:gd name="connsiteY126" fmla="*/ 9656 h 10328"/>
                    <a:gd name="connsiteX127" fmla="*/ 6057 w 10000"/>
                    <a:gd name="connsiteY127" fmla="*/ 9584 h 10328"/>
                    <a:gd name="connsiteX128" fmla="*/ 6018 w 10000"/>
                    <a:gd name="connsiteY128" fmla="*/ 9536 h 10328"/>
                    <a:gd name="connsiteX129" fmla="*/ 5947 w 10000"/>
                    <a:gd name="connsiteY129" fmla="*/ 9512 h 10328"/>
                    <a:gd name="connsiteX130" fmla="*/ 5668 w 10000"/>
                    <a:gd name="connsiteY130" fmla="*/ 9464 h 10328"/>
                    <a:gd name="connsiteX131" fmla="*/ 5571 w 10000"/>
                    <a:gd name="connsiteY131" fmla="*/ 9416 h 10328"/>
                    <a:gd name="connsiteX132" fmla="*/ 5525 w 10000"/>
                    <a:gd name="connsiteY132" fmla="*/ 9380 h 10328"/>
                    <a:gd name="connsiteX133" fmla="*/ 5493 w 10000"/>
                    <a:gd name="connsiteY133" fmla="*/ 9320 h 10328"/>
                    <a:gd name="connsiteX134" fmla="*/ 5460 w 10000"/>
                    <a:gd name="connsiteY134" fmla="*/ 9248 h 10328"/>
                    <a:gd name="connsiteX135" fmla="*/ 5441 w 10000"/>
                    <a:gd name="connsiteY135" fmla="*/ 9188 h 10328"/>
                    <a:gd name="connsiteX136" fmla="*/ 5409 w 10000"/>
                    <a:gd name="connsiteY136" fmla="*/ 9116 h 10328"/>
                    <a:gd name="connsiteX137" fmla="*/ 5376 w 10000"/>
                    <a:gd name="connsiteY137" fmla="*/ 9104 h 10328"/>
                    <a:gd name="connsiteX138" fmla="*/ 5331 w 10000"/>
                    <a:gd name="connsiteY138" fmla="*/ 9104 h 10328"/>
                    <a:gd name="connsiteX139" fmla="*/ 5272 w 10000"/>
                    <a:gd name="connsiteY139" fmla="*/ 9128 h 10328"/>
                    <a:gd name="connsiteX140" fmla="*/ 5188 w 10000"/>
                    <a:gd name="connsiteY140" fmla="*/ 9236 h 10328"/>
                    <a:gd name="connsiteX141" fmla="*/ 5110 w 10000"/>
                    <a:gd name="connsiteY141" fmla="*/ 9344 h 10328"/>
                    <a:gd name="connsiteX142" fmla="*/ 5026 w 10000"/>
                    <a:gd name="connsiteY142" fmla="*/ 9464 h 10328"/>
                    <a:gd name="connsiteX143" fmla="*/ 4955 w 10000"/>
                    <a:gd name="connsiteY143" fmla="*/ 9584 h 10328"/>
                    <a:gd name="connsiteX144" fmla="*/ 4909 w 10000"/>
                    <a:gd name="connsiteY144" fmla="*/ 9692 h 10328"/>
                    <a:gd name="connsiteX145" fmla="*/ 4844 w 10000"/>
                    <a:gd name="connsiteY145" fmla="*/ 9813 h 10328"/>
                    <a:gd name="connsiteX146" fmla="*/ 4799 w 10000"/>
                    <a:gd name="connsiteY146" fmla="*/ 9873 h 10328"/>
                    <a:gd name="connsiteX147" fmla="*/ 4760 w 10000"/>
                    <a:gd name="connsiteY147" fmla="*/ 9945 h 10328"/>
                    <a:gd name="connsiteX148" fmla="*/ 4708 w 10000"/>
                    <a:gd name="connsiteY148" fmla="*/ 9993 h 10328"/>
                    <a:gd name="connsiteX149" fmla="*/ 4669 w 10000"/>
                    <a:gd name="connsiteY149" fmla="*/ 10029 h 10328"/>
                    <a:gd name="connsiteX150" fmla="*/ 4650 w 10000"/>
                    <a:gd name="connsiteY150" fmla="*/ 10041 h 10328"/>
                    <a:gd name="connsiteX151" fmla="*/ 4624 w 10000"/>
                    <a:gd name="connsiteY151" fmla="*/ 10029 h 10328"/>
                    <a:gd name="connsiteX152" fmla="*/ 4624 w 10000"/>
                    <a:gd name="connsiteY152" fmla="*/ 9993 h 10328"/>
                    <a:gd name="connsiteX153" fmla="*/ 4656 w 10000"/>
                    <a:gd name="connsiteY153" fmla="*/ 9813 h 10328"/>
                    <a:gd name="connsiteX154" fmla="*/ 4689 w 10000"/>
                    <a:gd name="connsiteY154" fmla="*/ 9584 h 10328"/>
                    <a:gd name="connsiteX155" fmla="*/ 4689 w 10000"/>
                    <a:gd name="connsiteY155" fmla="*/ 9392 h 10328"/>
                    <a:gd name="connsiteX156" fmla="*/ 4669 w 10000"/>
                    <a:gd name="connsiteY156" fmla="*/ 9320 h 10328"/>
                    <a:gd name="connsiteX157" fmla="*/ 4637 w 10000"/>
                    <a:gd name="connsiteY157" fmla="*/ 9260 h 10328"/>
                    <a:gd name="connsiteX158" fmla="*/ 4559 w 10000"/>
                    <a:gd name="connsiteY158" fmla="*/ 9236 h 10328"/>
                    <a:gd name="connsiteX159" fmla="*/ 4488 w 10000"/>
                    <a:gd name="connsiteY159" fmla="*/ 9260 h 10328"/>
                    <a:gd name="connsiteX160" fmla="*/ 4429 w 10000"/>
                    <a:gd name="connsiteY160" fmla="*/ 9320 h 10328"/>
                    <a:gd name="connsiteX161" fmla="*/ 4351 w 10000"/>
                    <a:gd name="connsiteY161" fmla="*/ 9368 h 10328"/>
                    <a:gd name="connsiteX162" fmla="*/ 4261 w 10000"/>
                    <a:gd name="connsiteY162" fmla="*/ 9404 h 10328"/>
                    <a:gd name="connsiteX163" fmla="*/ 4163 w 10000"/>
                    <a:gd name="connsiteY163" fmla="*/ 9416 h 10328"/>
                    <a:gd name="connsiteX164" fmla="*/ 4053 w 10000"/>
                    <a:gd name="connsiteY164" fmla="*/ 9380 h 10328"/>
                    <a:gd name="connsiteX165" fmla="*/ 3930 w 10000"/>
                    <a:gd name="connsiteY165" fmla="*/ 9320 h 10328"/>
                    <a:gd name="connsiteX166" fmla="*/ 3820 w 10000"/>
                    <a:gd name="connsiteY166" fmla="*/ 9236 h 10328"/>
                    <a:gd name="connsiteX167" fmla="*/ 3722 w 10000"/>
                    <a:gd name="connsiteY167" fmla="*/ 9128 h 10328"/>
                    <a:gd name="connsiteX168" fmla="*/ 3632 w 10000"/>
                    <a:gd name="connsiteY168" fmla="*/ 9055 h 10328"/>
                    <a:gd name="connsiteX169" fmla="*/ 3586 w 10000"/>
                    <a:gd name="connsiteY169" fmla="*/ 9007 h 10328"/>
                    <a:gd name="connsiteX170" fmla="*/ 3547 w 10000"/>
                    <a:gd name="connsiteY170" fmla="*/ 8983 h 10328"/>
                    <a:gd name="connsiteX171" fmla="*/ 3495 w 10000"/>
                    <a:gd name="connsiteY171" fmla="*/ 8995 h 10328"/>
                    <a:gd name="connsiteX172" fmla="*/ 3444 w 10000"/>
                    <a:gd name="connsiteY172" fmla="*/ 9031 h 10328"/>
                    <a:gd name="connsiteX173" fmla="*/ 3346 w 10000"/>
                    <a:gd name="connsiteY173" fmla="*/ 9031 h 10328"/>
                    <a:gd name="connsiteX174" fmla="*/ 3288 w 10000"/>
                    <a:gd name="connsiteY174" fmla="*/ 8971 h 10328"/>
                    <a:gd name="connsiteX175" fmla="*/ 3217 w 10000"/>
                    <a:gd name="connsiteY175" fmla="*/ 8863 h 10328"/>
                    <a:gd name="connsiteX176" fmla="*/ 3132 w 10000"/>
                    <a:gd name="connsiteY176" fmla="*/ 8767 h 10328"/>
                    <a:gd name="connsiteX177" fmla="*/ 3054 w 10000"/>
                    <a:gd name="connsiteY177" fmla="*/ 8647 h 10328"/>
                    <a:gd name="connsiteX178" fmla="*/ 2977 w 10000"/>
                    <a:gd name="connsiteY178" fmla="*/ 8563 h 10328"/>
                    <a:gd name="connsiteX179" fmla="*/ 2912 w 10000"/>
                    <a:gd name="connsiteY179" fmla="*/ 8479 h 10328"/>
                    <a:gd name="connsiteX180" fmla="*/ 2873 w 10000"/>
                    <a:gd name="connsiteY180" fmla="*/ 8406 h 10328"/>
                    <a:gd name="connsiteX181" fmla="*/ 2821 w 10000"/>
                    <a:gd name="connsiteY181" fmla="*/ 8346 h 10328"/>
                    <a:gd name="connsiteX182" fmla="*/ 2756 w 10000"/>
                    <a:gd name="connsiteY182" fmla="*/ 8262 h 10328"/>
                    <a:gd name="connsiteX183" fmla="*/ 2685 w 10000"/>
                    <a:gd name="connsiteY183" fmla="*/ 8154 h 10328"/>
                    <a:gd name="connsiteX184" fmla="*/ 2607 w 10000"/>
                    <a:gd name="connsiteY184" fmla="*/ 8034 h 10328"/>
                    <a:gd name="connsiteX185" fmla="*/ 2536 w 10000"/>
                    <a:gd name="connsiteY185" fmla="*/ 7938 h 10328"/>
                    <a:gd name="connsiteX186" fmla="*/ 2471 w 10000"/>
                    <a:gd name="connsiteY186" fmla="*/ 7829 h 10328"/>
                    <a:gd name="connsiteX187" fmla="*/ 2451 w 10000"/>
                    <a:gd name="connsiteY187" fmla="*/ 7757 h 10328"/>
                    <a:gd name="connsiteX188" fmla="*/ 2432 w 10000"/>
                    <a:gd name="connsiteY188" fmla="*/ 7649 h 10328"/>
                    <a:gd name="connsiteX189" fmla="*/ 2425 w 10000"/>
                    <a:gd name="connsiteY189" fmla="*/ 7517 h 10328"/>
                    <a:gd name="connsiteX190" fmla="*/ 2412 w 10000"/>
                    <a:gd name="connsiteY190" fmla="*/ 7397 h 10328"/>
                    <a:gd name="connsiteX191" fmla="*/ 2387 w 10000"/>
                    <a:gd name="connsiteY191" fmla="*/ 7301 h 10328"/>
                    <a:gd name="connsiteX192" fmla="*/ 2361 w 10000"/>
                    <a:gd name="connsiteY192" fmla="*/ 7241 h 10328"/>
                    <a:gd name="connsiteX193" fmla="*/ 2335 w 10000"/>
                    <a:gd name="connsiteY193" fmla="*/ 7241 h 10328"/>
                    <a:gd name="connsiteX194" fmla="*/ 2270 w 10000"/>
                    <a:gd name="connsiteY194" fmla="*/ 7325 h 10328"/>
                    <a:gd name="connsiteX195" fmla="*/ 2224 w 10000"/>
                    <a:gd name="connsiteY195" fmla="*/ 7385 h 10328"/>
                    <a:gd name="connsiteX196" fmla="*/ 2185 w 10000"/>
                    <a:gd name="connsiteY196" fmla="*/ 7433 h 10328"/>
                    <a:gd name="connsiteX197" fmla="*/ 2140 w 10000"/>
                    <a:gd name="connsiteY197" fmla="*/ 7445 h 10328"/>
                    <a:gd name="connsiteX198" fmla="*/ 2114 w 10000"/>
                    <a:gd name="connsiteY198" fmla="*/ 7409 h 10328"/>
                    <a:gd name="connsiteX199" fmla="*/ 2095 w 10000"/>
                    <a:gd name="connsiteY199" fmla="*/ 7337 h 10328"/>
                    <a:gd name="connsiteX200" fmla="*/ 2043 w 10000"/>
                    <a:gd name="connsiteY200" fmla="*/ 7072 h 10328"/>
                    <a:gd name="connsiteX201" fmla="*/ 1952 w 10000"/>
                    <a:gd name="connsiteY201" fmla="*/ 6844 h 10328"/>
                    <a:gd name="connsiteX202" fmla="*/ 1835 w 10000"/>
                    <a:gd name="connsiteY202" fmla="*/ 6604 h 10328"/>
                    <a:gd name="connsiteX203" fmla="*/ 1764 w 10000"/>
                    <a:gd name="connsiteY203" fmla="*/ 6483 h 10328"/>
                    <a:gd name="connsiteX204" fmla="*/ 1673 w 10000"/>
                    <a:gd name="connsiteY204" fmla="*/ 6339 h 10328"/>
                    <a:gd name="connsiteX205" fmla="*/ 1518 w 10000"/>
                    <a:gd name="connsiteY205" fmla="*/ 6075 h 10328"/>
                    <a:gd name="connsiteX206" fmla="*/ 1453 w 10000"/>
                    <a:gd name="connsiteY206" fmla="*/ 5942 h 10328"/>
                    <a:gd name="connsiteX207" fmla="*/ 1407 w 10000"/>
                    <a:gd name="connsiteY207" fmla="*/ 5846 h 10328"/>
                    <a:gd name="connsiteX208" fmla="*/ 1349 w 10000"/>
                    <a:gd name="connsiteY208" fmla="*/ 5750 h 10328"/>
                    <a:gd name="connsiteX209" fmla="*/ 1297 w 10000"/>
                    <a:gd name="connsiteY209" fmla="*/ 5738 h 10328"/>
                    <a:gd name="connsiteX210" fmla="*/ 1232 w 10000"/>
                    <a:gd name="connsiteY210" fmla="*/ 5738 h 10328"/>
                    <a:gd name="connsiteX211" fmla="*/ 1187 w 10000"/>
                    <a:gd name="connsiteY211" fmla="*/ 5798 h 10328"/>
                    <a:gd name="connsiteX212" fmla="*/ 1109 w 10000"/>
                    <a:gd name="connsiteY212" fmla="*/ 5918 h 10328"/>
                    <a:gd name="connsiteX213" fmla="*/ 1070 w 10000"/>
                    <a:gd name="connsiteY213" fmla="*/ 5930 h 10328"/>
                    <a:gd name="connsiteX214" fmla="*/ 1018 w 10000"/>
                    <a:gd name="connsiteY214" fmla="*/ 5870 h 10328"/>
                    <a:gd name="connsiteX215" fmla="*/ 973 w 10000"/>
                    <a:gd name="connsiteY215" fmla="*/ 5786 h 10328"/>
                    <a:gd name="connsiteX216" fmla="*/ 921 w 10000"/>
                    <a:gd name="connsiteY216" fmla="*/ 5606 h 10328"/>
                    <a:gd name="connsiteX217" fmla="*/ 850 w 10000"/>
                    <a:gd name="connsiteY217" fmla="*/ 5402 h 10328"/>
                    <a:gd name="connsiteX218" fmla="*/ 752 w 10000"/>
                    <a:gd name="connsiteY218" fmla="*/ 5221 h 10328"/>
                    <a:gd name="connsiteX219" fmla="*/ 636 w 10000"/>
                    <a:gd name="connsiteY219" fmla="*/ 5041 h 10328"/>
                    <a:gd name="connsiteX220" fmla="*/ 525 w 10000"/>
                    <a:gd name="connsiteY220" fmla="*/ 4885 h 10328"/>
                    <a:gd name="connsiteX221" fmla="*/ 435 w 10000"/>
                    <a:gd name="connsiteY221" fmla="*/ 4741 h 10328"/>
                    <a:gd name="connsiteX222" fmla="*/ 370 w 10000"/>
                    <a:gd name="connsiteY222" fmla="*/ 4620 h 10328"/>
                    <a:gd name="connsiteX223" fmla="*/ 305 w 10000"/>
                    <a:gd name="connsiteY223" fmla="*/ 4488 h 10328"/>
                    <a:gd name="connsiteX224" fmla="*/ 253 w 10000"/>
                    <a:gd name="connsiteY224" fmla="*/ 4368 h 10328"/>
                    <a:gd name="connsiteX225" fmla="*/ 214 w 10000"/>
                    <a:gd name="connsiteY225" fmla="*/ 4272 h 10328"/>
                    <a:gd name="connsiteX226" fmla="*/ 188 w 10000"/>
                    <a:gd name="connsiteY226" fmla="*/ 4212 h 10328"/>
                    <a:gd name="connsiteX227" fmla="*/ 182 w 10000"/>
                    <a:gd name="connsiteY227" fmla="*/ 4188 h 10328"/>
                    <a:gd name="connsiteX228" fmla="*/ 162 w 10000"/>
                    <a:gd name="connsiteY228" fmla="*/ 4188 h 10328"/>
                    <a:gd name="connsiteX229" fmla="*/ 143 w 10000"/>
                    <a:gd name="connsiteY229" fmla="*/ 4200 h 10328"/>
                    <a:gd name="connsiteX230" fmla="*/ 110 w 10000"/>
                    <a:gd name="connsiteY230" fmla="*/ 4200 h 10328"/>
                    <a:gd name="connsiteX231" fmla="*/ 32 w 10000"/>
                    <a:gd name="connsiteY231" fmla="*/ 4164 h 10328"/>
                    <a:gd name="connsiteX232" fmla="*/ 6 w 10000"/>
                    <a:gd name="connsiteY232" fmla="*/ 4128 h 10328"/>
                    <a:gd name="connsiteX233" fmla="*/ 0 w 10000"/>
                    <a:gd name="connsiteY233" fmla="*/ 4055 h 10328"/>
                    <a:gd name="connsiteX234" fmla="*/ 39 w 10000"/>
                    <a:gd name="connsiteY234" fmla="*/ 3839 h 10328"/>
                    <a:gd name="connsiteX235" fmla="*/ 45 w 10000"/>
                    <a:gd name="connsiteY235" fmla="*/ 3719 h 10328"/>
                    <a:gd name="connsiteX236" fmla="*/ 45 w 10000"/>
                    <a:gd name="connsiteY236" fmla="*/ 3503 h 10328"/>
                    <a:gd name="connsiteX237" fmla="*/ 39 w 10000"/>
                    <a:gd name="connsiteY237" fmla="*/ 3382 h 10328"/>
                    <a:gd name="connsiteX238" fmla="*/ 45 w 10000"/>
                    <a:gd name="connsiteY238" fmla="*/ 3250 h 10328"/>
                    <a:gd name="connsiteX239" fmla="*/ 45 w 10000"/>
                    <a:gd name="connsiteY239" fmla="*/ 3118 h 10328"/>
                    <a:gd name="connsiteX240" fmla="*/ 32 w 10000"/>
                    <a:gd name="connsiteY240" fmla="*/ 3010 h 10328"/>
                    <a:gd name="connsiteX241" fmla="*/ 26 w 10000"/>
                    <a:gd name="connsiteY241" fmla="*/ 2902 h 10328"/>
                    <a:gd name="connsiteX242" fmla="*/ 13 w 10000"/>
                    <a:gd name="connsiteY242" fmla="*/ 2841 h 10328"/>
                    <a:gd name="connsiteX243" fmla="*/ 39 w 10000"/>
                    <a:gd name="connsiteY243" fmla="*/ 2781 h 10328"/>
                    <a:gd name="connsiteX244" fmla="*/ 78 w 10000"/>
                    <a:gd name="connsiteY244" fmla="*/ 2769 h 10328"/>
                    <a:gd name="connsiteX245" fmla="*/ 117 w 10000"/>
                    <a:gd name="connsiteY245" fmla="*/ 2781 h 10328"/>
                    <a:gd name="connsiteX246" fmla="*/ 156 w 10000"/>
                    <a:gd name="connsiteY246" fmla="*/ 2829 h 10328"/>
                    <a:gd name="connsiteX247" fmla="*/ 182 w 10000"/>
                    <a:gd name="connsiteY247" fmla="*/ 2902 h 10328"/>
                    <a:gd name="connsiteX248" fmla="*/ 208 w 10000"/>
                    <a:gd name="connsiteY248" fmla="*/ 2986 h 10328"/>
                    <a:gd name="connsiteX249" fmla="*/ 227 w 10000"/>
                    <a:gd name="connsiteY249" fmla="*/ 3046 h 10328"/>
                    <a:gd name="connsiteX250" fmla="*/ 259 w 10000"/>
                    <a:gd name="connsiteY250" fmla="*/ 3082 h 10328"/>
                    <a:gd name="connsiteX251" fmla="*/ 305 w 10000"/>
                    <a:gd name="connsiteY251" fmla="*/ 3058 h 10328"/>
                    <a:gd name="connsiteX252" fmla="*/ 370 w 10000"/>
                    <a:gd name="connsiteY252" fmla="*/ 3010 h 10328"/>
                    <a:gd name="connsiteX253" fmla="*/ 444 w 10000"/>
                    <a:gd name="connsiteY253" fmla="*/ 2829 h 10328"/>
                    <a:gd name="connsiteX254" fmla="*/ 422 w 10000"/>
                    <a:gd name="connsiteY254" fmla="*/ 2120 h 10328"/>
                    <a:gd name="connsiteX255" fmla="*/ 376 w 10000"/>
                    <a:gd name="connsiteY255" fmla="*/ 2048 h 10328"/>
                    <a:gd name="connsiteX256" fmla="*/ 344 w 10000"/>
                    <a:gd name="connsiteY256" fmla="*/ 1988 h 10328"/>
                    <a:gd name="connsiteX257" fmla="*/ 337 w 10000"/>
                    <a:gd name="connsiteY257" fmla="*/ 1916 h 10328"/>
                    <a:gd name="connsiteX258" fmla="*/ 357 w 10000"/>
                    <a:gd name="connsiteY258" fmla="*/ 1808 h 10328"/>
                    <a:gd name="connsiteX259" fmla="*/ 376 w 10000"/>
                    <a:gd name="connsiteY259" fmla="*/ 1652 h 10328"/>
                    <a:gd name="connsiteX260" fmla="*/ 402 w 10000"/>
                    <a:gd name="connsiteY260" fmla="*/ 1507 h 10328"/>
                    <a:gd name="connsiteX261" fmla="*/ 409 w 10000"/>
                    <a:gd name="connsiteY261" fmla="*/ 1351 h 10328"/>
                    <a:gd name="connsiteX262" fmla="*/ 435 w 10000"/>
                    <a:gd name="connsiteY262" fmla="*/ 1195 h 10328"/>
                    <a:gd name="connsiteX263" fmla="*/ 460 w 10000"/>
                    <a:gd name="connsiteY263" fmla="*/ 1099 h 10328"/>
                    <a:gd name="connsiteX264" fmla="*/ 486 w 10000"/>
                    <a:gd name="connsiteY264" fmla="*/ 1039 h 10328"/>
                    <a:gd name="connsiteX265" fmla="*/ 512 w 10000"/>
                    <a:gd name="connsiteY265" fmla="*/ 1003 h 10328"/>
                    <a:gd name="connsiteX266" fmla="*/ 532 w 10000"/>
                    <a:gd name="connsiteY266" fmla="*/ 966 h 10328"/>
                    <a:gd name="connsiteX267" fmla="*/ 558 w 10000"/>
                    <a:gd name="connsiteY267" fmla="*/ 918 h 10328"/>
                    <a:gd name="connsiteX268" fmla="*/ 558 w 10000"/>
                    <a:gd name="connsiteY268" fmla="*/ 906 h 10328"/>
                    <a:gd name="connsiteX269" fmla="*/ 584 w 10000"/>
                    <a:gd name="connsiteY269" fmla="*/ 624 h 10328"/>
                    <a:gd name="connsiteX270" fmla="*/ 623 w 10000"/>
                    <a:gd name="connsiteY270" fmla="*/ 257 h 10328"/>
                    <a:gd name="connsiteX271" fmla="*/ 681 w 10000"/>
                    <a:gd name="connsiteY271" fmla="*/ 0 h 10328"/>
                    <a:gd name="connsiteX272" fmla="*/ 1008 w 10000"/>
                    <a:gd name="connsiteY272" fmla="*/ 59 h 10328"/>
                    <a:gd name="connsiteX273" fmla="*/ 1255 w 10000"/>
                    <a:gd name="connsiteY273" fmla="*/ 18 h 10328"/>
                    <a:gd name="connsiteX274" fmla="*/ 1706 w 10000"/>
                    <a:gd name="connsiteY274" fmla="*/ 414 h 10328"/>
                    <a:gd name="connsiteX275" fmla="*/ 1829 w 10000"/>
                    <a:gd name="connsiteY275" fmla="*/ 594 h 10328"/>
                    <a:gd name="connsiteX276" fmla="*/ 2036 w 10000"/>
                    <a:gd name="connsiteY276" fmla="*/ 546 h 10328"/>
                    <a:gd name="connsiteX277" fmla="*/ 2166 w 10000"/>
                    <a:gd name="connsiteY277" fmla="*/ 257 h 10328"/>
                    <a:gd name="connsiteX278" fmla="*/ 2737 w 10000"/>
                    <a:gd name="connsiteY278" fmla="*/ 462 h 10328"/>
                    <a:gd name="connsiteX279" fmla="*/ 2905 w 10000"/>
                    <a:gd name="connsiteY279" fmla="*/ 702 h 10328"/>
                    <a:gd name="connsiteX280" fmla="*/ 3093 w 10000"/>
                    <a:gd name="connsiteY280" fmla="*/ 798 h 10328"/>
                    <a:gd name="connsiteX281" fmla="*/ 3567 w 10000"/>
                    <a:gd name="connsiteY281" fmla="*/ 546 h 10328"/>
                    <a:gd name="connsiteX282" fmla="*/ 3696 w 10000"/>
                    <a:gd name="connsiteY282" fmla="*/ 702 h 10328"/>
                    <a:gd name="connsiteX283" fmla="*/ 4073 w 10000"/>
                    <a:gd name="connsiteY283" fmla="*/ 245 h 10328"/>
                    <a:gd name="connsiteX284" fmla="*/ 4475 w 10000"/>
                    <a:gd name="connsiteY284" fmla="*/ 245 h 10328"/>
                    <a:gd name="connsiteX285" fmla="*/ 4715 w 10000"/>
                    <a:gd name="connsiteY285" fmla="*/ 41 h 10328"/>
                    <a:gd name="connsiteX0" fmla="*/ 4715 w 10000"/>
                    <a:gd name="connsiteY0" fmla="*/ 41 h 10367"/>
                    <a:gd name="connsiteX1" fmla="*/ 5045 w 10000"/>
                    <a:gd name="connsiteY1" fmla="*/ 113 h 10367"/>
                    <a:gd name="connsiteX2" fmla="*/ 5441 w 10000"/>
                    <a:gd name="connsiteY2" fmla="*/ 594 h 10367"/>
                    <a:gd name="connsiteX3" fmla="*/ 5752 w 10000"/>
                    <a:gd name="connsiteY3" fmla="*/ 522 h 10367"/>
                    <a:gd name="connsiteX4" fmla="*/ 5759 w 10000"/>
                    <a:gd name="connsiteY4" fmla="*/ 738 h 10367"/>
                    <a:gd name="connsiteX5" fmla="*/ 5623 w 10000"/>
                    <a:gd name="connsiteY5" fmla="*/ 906 h 10367"/>
                    <a:gd name="connsiteX6" fmla="*/ 5752 w 10000"/>
                    <a:gd name="connsiteY6" fmla="*/ 1039 h 10367"/>
                    <a:gd name="connsiteX7" fmla="*/ 5752 w 10000"/>
                    <a:gd name="connsiteY7" fmla="*/ 1351 h 10367"/>
                    <a:gd name="connsiteX8" fmla="*/ 5636 w 10000"/>
                    <a:gd name="connsiteY8" fmla="*/ 1916 h 10367"/>
                    <a:gd name="connsiteX9" fmla="*/ 5642 w 10000"/>
                    <a:gd name="connsiteY9" fmla="*/ 2265 h 10367"/>
                    <a:gd name="connsiteX10" fmla="*/ 5486 w 10000"/>
                    <a:gd name="connsiteY10" fmla="*/ 2265 h 10367"/>
                    <a:gd name="connsiteX11" fmla="*/ 5512 w 10000"/>
                    <a:gd name="connsiteY11" fmla="*/ 2781 h 10367"/>
                    <a:gd name="connsiteX12" fmla="*/ 5700 w 10000"/>
                    <a:gd name="connsiteY12" fmla="*/ 3370 h 10367"/>
                    <a:gd name="connsiteX13" fmla="*/ 5869 w 10000"/>
                    <a:gd name="connsiteY13" fmla="*/ 4079 h 10367"/>
                    <a:gd name="connsiteX14" fmla="*/ 6122 w 10000"/>
                    <a:gd name="connsiteY14" fmla="*/ 4055 h 10367"/>
                    <a:gd name="connsiteX15" fmla="*/ 6375 w 10000"/>
                    <a:gd name="connsiteY15" fmla="*/ 4284 h 10367"/>
                    <a:gd name="connsiteX16" fmla="*/ 6453 w 10000"/>
                    <a:gd name="connsiteY16" fmla="*/ 4296 h 10367"/>
                    <a:gd name="connsiteX17" fmla="*/ 6569 w 10000"/>
                    <a:gd name="connsiteY17" fmla="*/ 4404 h 10367"/>
                    <a:gd name="connsiteX18" fmla="*/ 6829 w 10000"/>
                    <a:gd name="connsiteY18" fmla="*/ 4704 h 10367"/>
                    <a:gd name="connsiteX19" fmla="*/ 7049 w 10000"/>
                    <a:gd name="connsiteY19" fmla="*/ 4680 h 10367"/>
                    <a:gd name="connsiteX20" fmla="*/ 7283 w 10000"/>
                    <a:gd name="connsiteY20" fmla="*/ 4885 h 10367"/>
                    <a:gd name="connsiteX21" fmla="*/ 7620 w 10000"/>
                    <a:gd name="connsiteY21" fmla="*/ 4885 h 10367"/>
                    <a:gd name="connsiteX22" fmla="*/ 8016 w 10000"/>
                    <a:gd name="connsiteY22" fmla="*/ 5137 h 10367"/>
                    <a:gd name="connsiteX23" fmla="*/ 8288 w 10000"/>
                    <a:gd name="connsiteY23" fmla="*/ 5534 h 10367"/>
                    <a:gd name="connsiteX24" fmla="*/ 8320 w 10000"/>
                    <a:gd name="connsiteY24" fmla="*/ 5870 h 10367"/>
                    <a:gd name="connsiteX25" fmla="*/ 8580 w 10000"/>
                    <a:gd name="connsiteY25" fmla="*/ 5942 h 10367"/>
                    <a:gd name="connsiteX26" fmla="*/ 8820 w 10000"/>
                    <a:gd name="connsiteY26" fmla="*/ 6051 h 10367"/>
                    <a:gd name="connsiteX27" fmla="*/ 9073 w 10000"/>
                    <a:gd name="connsiteY27" fmla="*/ 5438 h 10367"/>
                    <a:gd name="connsiteX28" fmla="*/ 9131 w 10000"/>
                    <a:gd name="connsiteY28" fmla="*/ 5113 h 10367"/>
                    <a:gd name="connsiteX29" fmla="*/ 9092 w 10000"/>
                    <a:gd name="connsiteY29" fmla="*/ 4885 h 10367"/>
                    <a:gd name="connsiteX30" fmla="*/ 9254 w 10000"/>
                    <a:gd name="connsiteY30" fmla="*/ 4921 h 10367"/>
                    <a:gd name="connsiteX31" fmla="*/ 9455 w 10000"/>
                    <a:gd name="connsiteY31" fmla="*/ 5173 h 10367"/>
                    <a:gd name="connsiteX32" fmla="*/ 9617 w 10000"/>
                    <a:gd name="connsiteY32" fmla="*/ 5341 h 10367"/>
                    <a:gd name="connsiteX33" fmla="*/ 9728 w 10000"/>
                    <a:gd name="connsiteY33" fmla="*/ 5954 h 10367"/>
                    <a:gd name="connsiteX34" fmla="*/ 9935 w 10000"/>
                    <a:gd name="connsiteY34" fmla="*/ 6375 h 10367"/>
                    <a:gd name="connsiteX35" fmla="*/ 9922 w 10000"/>
                    <a:gd name="connsiteY35" fmla="*/ 6567 h 10367"/>
                    <a:gd name="connsiteX36" fmla="*/ 9805 w 10000"/>
                    <a:gd name="connsiteY36" fmla="*/ 6640 h 10367"/>
                    <a:gd name="connsiteX37" fmla="*/ 9935 w 10000"/>
                    <a:gd name="connsiteY37" fmla="*/ 7120 h 10367"/>
                    <a:gd name="connsiteX38" fmla="*/ 9994 w 10000"/>
                    <a:gd name="connsiteY38" fmla="*/ 7962 h 10367"/>
                    <a:gd name="connsiteX39" fmla="*/ 10000 w 10000"/>
                    <a:gd name="connsiteY39" fmla="*/ 8719 h 10367"/>
                    <a:gd name="connsiteX40" fmla="*/ 9864 w 10000"/>
                    <a:gd name="connsiteY40" fmla="*/ 8851 h 10367"/>
                    <a:gd name="connsiteX41" fmla="*/ 9838 w 10000"/>
                    <a:gd name="connsiteY41" fmla="*/ 9091 h 10367"/>
                    <a:gd name="connsiteX42" fmla="*/ 9767 w 10000"/>
                    <a:gd name="connsiteY42" fmla="*/ 9464 h 10367"/>
                    <a:gd name="connsiteX43" fmla="*/ 9786 w 10000"/>
                    <a:gd name="connsiteY43" fmla="*/ 9813 h 10367"/>
                    <a:gd name="connsiteX44" fmla="*/ 9663 w 10000"/>
                    <a:gd name="connsiteY44" fmla="*/ 9897 h 10367"/>
                    <a:gd name="connsiteX45" fmla="*/ 9578 w 10000"/>
                    <a:gd name="connsiteY45" fmla="*/ 9765 h 10367"/>
                    <a:gd name="connsiteX46" fmla="*/ 9507 w 10000"/>
                    <a:gd name="connsiteY46" fmla="*/ 9885 h 10367"/>
                    <a:gd name="connsiteX47" fmla="*/ 9501 w 10000"/>
                    <a:gd name="connsiteY47" fmla="*/ 9873 h 10367"/>
                    <a:gd name="connsiteX48" fmla="*/ 9481 w 10000"/>
                    <a:gd name="connsiteY48" fmla="*/ 9813 h 10367"/>
                    <a:gd name="connsiteX49" fmla="*/ 9416 w 10000"/>
                    <a:gd name="connsiteY49" fmla="*/ 9668 h 10367"/>
                    <a:gd name="connsiteX50" fmla="*/ 9371 w 10000"/>
                    <a:gd name="connsiteY50" fmla="*/ 9608 h 10367"/>
                    <a:gd name="connsiteX51" fmla="*/ 9319 w 10000"/>
                    <a:gd name="connsiteY51" fmla="*/ 9584 h 10367"/>
                    <a:gd name="connsiteX52" fmla="*/ 9267 w 10000"/>
                    <a:gd name="connsiteY52" fmla="*/ 9548 h 10367"/>
                    <a:gd name="connsiteX53" fmla="*/ 9222 w 10000"/>
                    <a:gd name="connsiteY53" fmla="*/ 9548 h 10367"/>
                    <a:gd name="connsiteX54" fmla="*/ 9176 w 10000"/>
                    <a:gd name="connsiteY54" fmla="*/ 9584 h 10367"/>
                    <a:gd name="connsiteX55" fmla="*/ 9144 w 10000"/>
                    <a:gd name="connsiteY55" fmla="*/ 9632 h 10367"/>
                    <a:gd name="connsiteX56" fmla="*/ 9131 w 10000"/>
                    <a:gd name="connsiteY56" fmla="*/ 9692 h 10367"/>
                    <a:gd name="connsiteX57" fmla="*/ 9112 w 10000"/>
                    <a:gd name="connsiteY57" fmla="*/ 9741 h 10367"/>
                    <a:gd name="connsiteX58" fmla="*/ 9099 w 10000"/>
                    <a:gd name="connsiteY58" fmla="*/ 9765 h 10367"/>
                    <a:gd name="connsiteX59" fmla="*/ 9079 w 10000"/>
                    <a:gd name="connsiteY59" fmla="*/ 9789 h 10367"/>
                    <a:gd name="connsiteX60" fmla="*/ 9079 w 10000"/>
                    <a:gd name="connsiteY60" fmla="*/ 9801 h 10367"/>
                    <a:gd name="connsiteX61" fmla="*/ 9073 w 10000"/>
                    <a:gd name="connsiteY61" fmla="*/ 9801 h 10367"/>
                    <a:gd name="connsiteX62" fmla="*/ 9060 w 10000"/>
                    <a:gd name="connsiteY62" fmla="*/ 9789 h 10367"/>
                    <a:gd name="connsiteX63" fmla="*/ 9021 w 10000"/>
                    <a:gd name="connsiteY63" fmla="*/ 9729 h 10367"/>
                    <a:gd name="connsiteX64" fmla="*/ 8949 w 10000"/>
                    <a:gd name="connsiteY64" fmla="*/ 9668 h 10367"/>
                    <a:gd name="connsiteX65" fmla="*/ 8833 w 10000"/>
                    <a:gd name="connsiteY65" fmla="*/ 9584 h 10367"/>
                    <a:gd name="connsiteX66" fmla="*/ 8742 w 10000"/>
                    <a:gd name="connsiteY66" fmla="*/ 9548 h 10367"/>
                    <a:gd name="connsiteX67" fmla="*/ 8664 w 10000"/>
                    <a:gd name="connsiteY67" fmla="*/ 9512 h 10367"/>
                    <a:gd name="connsiteX68" fmla="*/ 8606 w 10000"/>
                    <a:gd name="connsiteY68" fmla="*/ 9476 h 10367"/>
                    <a:gd name="connsiteX69" fmla="*/ 8567 w 10000"/>
                    <a:gd name="connsiteY69" fmla="*/ 9464 h 10367"/>
                    <a:gd name="connsiteX70" fmla="*/ 8547 w 10000"/>
                    <a:gd name="connsiteY70" fmla="*/ 9464 h 10367"/>
                    <a:gd name="connsiteX71" fmla="*/ 8567 w 10000"/>
                    <a:gd name="connsiteY71" fmla="*/ 9440 h 10367"/>
                    <a:gd name="connsiteX72" fmla="*/ 8586 w 10000"/>
                    <a:gd name="connsiteY72" fmla="*/ 9404 h 10367"/>
                    <a:gd name="connsiteX73" fmla="*/ 8632 w 10000"/>
                    <a:gd name="connsiteY73" fmla="*/ 9332 h 10367"/>
                    <a:gd name="connsiteX74" fmla="*/ 8684 w 10000"/>
                    <a:gd name="connsiteY74" fmla="*/ 9272 h 10367"/>
                    <a:gd name="connsiteX75" fmla="*/ 8716 w 10000"/>
                    <a:gd name="connsiteY75" fmla="*/ 9200 h 10367"/>
                    <a:gd name="connsiteX76" fmla="*/ 8729 w 10000"/>
                    <a:gd name="connsiteY76" fmla="*/ 9128 h 10367"/>
                    <a:gd name="connsiteX77" fmla="*/ 8722 w 10000"/>
                    <a:gd name="connsiteY77" fmla="*/ 9067 h 10367"/>
                    <a:gd name="connsiteX78" fmla="*/ 8690 w 10000"/>
                    <a:gd name="connsiteY78" fmla="*/ 8971 h 10367"/>
                    <a:gd name="connsiteX79" fmla="*/ 8651 w 10000"/>
                    <a:gd name="connsiteY79" fmla="*/ 8839 h 10367"/>
                    <a:gd name="connsiteX80" fmla="*/ 8612 w 10000"/>
                    <a:gd name="connsiteY80" fmla="*/ 8719 h 10367"/>
                    <a:gd name="connsiteX81" fmla="*/ 8573 w 10000"/>
                    <a:gd name="connsiteY81" fmla="*/ 8587 h 10367"/>
                    <a:gd name="connsiteX82" fmla="*/ 8534 w 10000"/>
                    <a:gd name="connsiteY82" fmla="*/ 8479 h 10367"/>
                    <a:gd name="connsiteX83" fmla="*/ 8502 w 10000"/>
                    <a:gd name="connsiteY83" fmla="*/ 8406 h 10367"/>
                    <a:gd name="connsiteX84" fmla="*/ 8495 w 10000"/>
                    <a:gd name="connsiteY84" fmla="*/ 8370 h 10367"/>
                    <a:gd name="connsiteX85" fmla="*/ 8476 w 10000"/>
                    <a:gd name="connsiteY85" fmla="*/ 8382 h 10367"/>
                    <a:gd name="connsiteX86" fmla="*/ 8437 w 10000"/>
                    <a:gd name="connsiteY86" fmla="*/ 8418 h 10367"/>
                    <a:gd name="connsiteX87" fmla="*/ 8385 w 10000"/>
                    <a:gd name="connsiteY87" fmla="*/ 8479 h 10367"/>
                    <a:gd name="connsiteX88" fmla="*/ 8333 w 10000"/>
                    <a:gd name="connsiteY88" fmla="*/ 8515 h 10367"/>
                    <a:gd name="connsiteX89" fmla="*/ 8281 w 10000"/>
                    <a:gd name="connsiteY89" fmla="*/ 8575 h 10367"/>
                    <a:gd name="connsiteX90" fmla="*/ 8223 w 10000"/>
                    <a:gd name="connsiteY90" fmla="*/ 8623 h 10367"/>
                    <a:gd name="connsiteX91" fmla="*/ 8204 w 10000"/>
                    <a:gd name="connsiteY91" fmla="*/ 8659 h 10367"/>
                    <a:gd name="connsiteX92" fmla="*/ 8126 w 10000"/>
                    <a:gd name="connsiteY92" fmla="*/ 8779 h 10367"/>
                    <a:gd name="connsiteX93" fmla="*/ 8074 w 10000"/>
                    <a:gd name="connsiteY93" fmla="*/ 8779 h 10367"/>
                    <a:gd name="connsiteX94" fmla="*/ 8016 w 10000"/>
                    <a:gd name="connsiteY94" fmla="*/ 8755 h 10367"/>
                    <a:gd name="connsiteX95" fmla="*/ 7957 w 10000"/>
                    <a:gd name="connsiteY95" fmla="*/ 8707 h 10367"/>
                    <a:gd name="connsiteX96" fmla="*/ 7905 w 10000"/>
                    <a:gd name="connsiteY96" fmla="*/ 8635 h 10367"/>
                    <a:gd name="connsiteX97" fmla="*/ 7840 w 10000"/>
                    <a:gd name="connsiteY97" fmla="*/ 8587 h 10367"/>
                    <a:gd name="connsiteX98" fmla="*/ 7789 w 10000"/>
                    <a:gd name="connsiteY98" fmla="*/ 8539 h 10367"/>
                    <a:gd name="connsiteX99" fmla="*/ 7756 w 10000"/>
                    <a:gd name="connsiteY99" fmla="*/ 8491 h 10367"/>
                    <a:gd name="connsiteX100" fmla="*/ 7737 w 10000"/>
                    <a:gd name="connsiteY100" fmla="*/ 8479 h 10367"/>
                    <a:gd name="connsiteX101" fmla="*/ 7691 w 10000"/>
                    <a:gd name="connsiteY101" fmla="*/ 8563 h 10367"/>
                    <a:gd name="connsiteX102" fmla="*/ 7646 w 10000"/>
                    <a:gd name="connsiteY102" fmla="*/ 8623 h 10367"/>
                    <a:gd name="connsiteX103" fmla="*/ 7581 w 10000"/>
                    <a:gd name="connsiteY103" fmla="*/ 8707 h 10367"/>
                    <a:gd name="connsiteX104" fmla="*/ 7523 w 10000"/>
                    <a:gd name="connsiteY104" fmla="*/ 8815 h 10367"/>
                    <a:gd name="connsiteX105" fmla="*/ 7393 w 10000"/>
                    <a:gd name="connsiteY105" fmla="*/ 8959 h 10367"/>
                    <a:gd name="connsiteX106" fmla="*/ 7341 w 10000"/>
                    <a:gd name="connsiteY106" fmla="*/ 9007 h 10367"/>
                    <a:gd name="connsiteX107" fmla="*/ 7276 w 10000"/>
                    <a:gd name="connsiteY107" fmla="*/ 9031 h 10367"/>
                    <a:gd name="connsiteX108" fmla="*/ 7205 w 10000"/>
                    <a:gd name="connsiteY108" fmla="*/ 9067 h 10367"/>
                    <a:gd name="connsiteX109" fmla="*/ 7121 w 10000"/>
                    <a:gd name="connsiteY109" fmla="*/ 9104 h 10367"/>
                    <a:gd name="connsiteX110" fmla="*/ 7049 w 10000"/>
                    <a:gd name="connsiteY110" fmla="*/ 9140 h 10367"/>
                    <a:gd name="connsiteX111" fmla="*/ 7004 w 10000"/>
                    <a:gd name="connsiteY111" fmla="*/ 9200 h 10367"/>
                    <a:gd name="connsiteX112" fmla="*/ 6965 w 10000"/>
                    <a:gd name="connsiteY112" fmla="*/ 9284 h 10367"/>
                    <a:gd name="connsiteX113" fmla="*/ 6913 w 10000"/>
                    <a:gd name="connsiteY113" fmla="*/ 9416 h 10367"/>
                    <a:gd name="connsiteX114" fmla="*/ 6952 w 10000"/>
                    <a:gd name="connsiteY114" fmla="*/ 9620 h 10367"/>
                    <a:gd name="connsiteX115" fmla="*/ 6913 w 10000"/>
                    <a:gd name="connsiteY115" fmla="*/ 9806 h 10367"/>
                    <a:gd name="connsiteX116" fmla="*/ 6812 w 10000"/>
                    <a:gd name="connsiteY116" fmla="*/ 10204 h 10367"/>
                    <a:gd name="connsiteX117" fmla="*/ 6692 w 10000"/>
                    <a:gd name="connsiteY117" fmla="*/ 10288 h 10367"/>
                    <a:gd name="connsiteX118" fmla="*/ 6554 w 10000"/>
                    <a:gd name="connsiteY118" fmla="*/ 10299 h 10367"/>
                    <a:gd name="connsiteX119" fmla="*/ 6488 w 10000"/>
                    <a:gd name="connsiteY119" fmla="*/ 10323 h 10367"/>
                    <a:gd name="connsiteX120" fmla="*/ 6294 w 10000"/>
                    <a:gd name="connsiteY120" fmla="*/ 10317 h 10367"/>
                    <a:gd name="connsiteX121" fmla="*/ 6193 w 10000"/>
                    <a:gd name="connsiteY121" fmla="*/ 10029 h 10367"/>
                    <a:gd name="connsiteX122" fmla="*/ 6161 w 10000"/>
                    <a:gd name="connsiteY122" fmla="*/ 9993 h 10367"/>
                    <a:gd name="connsiteX123" fmla="*/ 6128 w 10000"/>
                    <a:gd name="connsiteY123" fmla="*/ 9897 h 10367"/>
                    <a:gd name="connsiteX124" fmla="*/ 6115 w 10000"/>
                    <a:gd name="connsiteY124" fmla="*/ 9813 h 10367"/>
                    <a:gd name="connsiteX125" fmla="*/ 6109 w 10000"/>
                    <a:gd name="connsiteY125" fmla="*/ 9729 h 10367"/>
                    <a:gd name="connsiteX126" fmla="*/ 6089 w 10000"/>
                    <a:gd name="connsiteY126" fmla="*/ 9656 h 10367"/>
                    <a:gd name="connsiteX127" fmla="*/ 6057 w 10000"/>
                    <a:gd name="connsiteY127" fmla="*/ 9584 h 10367"/>
                    <a:gd name="connsiteX128" fmla="*/ 6018 w 10000"/>
                    <a:gd name="connsiteY128" fmla="*/ 9536 h 10367"/>
                    <a:gd name="connsiteX129" fmla="*/ 5947 w 10000"/>
                    <a:gd name="connsiteY129" fmla="*/ 9512 h 10367"/>
                    <a:gd name="connsiteX130" fmla="*/ 5668 w 10000"/>
                    <a:gd name="connsiteY130" fmla="*/ 9464 h 10367"/>
                    <a:gd name="connsiteX131" fmla="*/ 5571 w 10000"/>
                    <a:gd name="connsiteY131" fmla="*/ 9416 h 10367"/>
                    <a:gd name="connsiteX132" fmla="*/ 5525 w 10000"/>
                    <a:gd name="connsiteY132" fmla="*/ 9380 h 10367"/>
                    <a:gd name="connsiteX133" fmla="*/ 5493 w 10000"/>
                    <a:gd name="connsiteY133" fmla="*/ 9320 h 10367"/>
                    <a:gd name="connsiteX134" fmla="*/ 5460 w 10000"/>
                    <a:gd name="connsiteY134" fmla="*/ 9248 h 10367"/>
                    <a:gd name="connsiteX135" fmla="*/ 5441 w 10000"/>
                    <a:gd name="connsiteY135" fmla="*/ 9188 h 10367"/>
                    <a:gd name="connsiteX136" fmla="*/ 5409 w 10000"/>
                    <a:gd name="connsiteY136" fmla="*/ 9116 h 10367"/>
                    <a:gd name="connsiteX137" fmla="*/ 5376 w 10000"/>
                    <a:gd name="connsiteY137" fmla="*/ 9104 h 10367"/>
                    <a:gd name="connsiteX138" fmla="*/ 5331 w 10000"/>
                    <a:gd name="connsiteY138" fmla="*/ 9104 h 10367"/>
                    <a:gd name="connsiteX139" fmla="*/ 5272 w 10000"/>
                    <a:gd name="connsiteY139" fmla="*/ 9128 h 10367"/>
                    <a:gd name="connsiteX140" fmla="*/ 5188 w 10000"/>
                    <a:gd name="connsiteY140" fmla="*/ 9236 h 10367"/>
                    <a:gd name="connsiteX141" fmla="*/ 5110 w 10000"/>
                    <a:gd name="connsiteY141" fmla="*/ 9344 h 10367"/>
                    <a:gd name="connsiteX142" fmla="*/ 5026 w 10000"/>
                    <a:gd name="connsiteY142" fmla="*/ 9464 h 10367"/>
                    <a:gd name="connsiteX143" fmla="*/ 4955 w 10000"/>
                    <a:gd name="connsiteY143" fmla="*/ 9584 h 10367"/>
                    <a:gd name="connsiteX144" fmla="*/ 4909 w 10000"/>
                    <a:gd name="connsiteY144" fmla="*/ 9692 h 10367"/>
                    <a:gd name="connsiteX145" fmla="*/ 4844 w 10000"/>
                    <a:gd name="connsiteY145" fmla="*/ 9813 h 10367"/>
                    <a:gd name="connsiteX146" fmla="*/ 4799 w 10000"/>
                    <a:gd name="connsiteY146" fmla="*/ 9873 h 10367"/>
                    <a:gd name="connsiteX147" fmla="*/ 4760 w 10000"/>
                    <a:gd name="connsiteY147" fmla="*/ 9945 h 10367"/>
                    <a:gd name="connsiteX148" fmla="*/ 4708 w 10000"/>
                    <a:gd name="connsiteY148" fmla="*/ 9993 h 10367"/>
                    <a:gd name="connsiteX149" fmla="*/ 4669 w 10000"/>
                    <a:gd name="connsiteY149" fmla="*/ 10029 h 10367"/>
                    <a:gd name="connsiteX150" fmla="*/ 4650 w 10000"/>
                    <a:gd name="connsiteY150" fmla="*/ 10041 h 10367"/>
                    <a:gd name="connsiteX151" fmla="*/ 4624 w 10000"/>
                    <a:gd name="connsiteY151" fmla="*/ 10029 h 10367"/>
                    <a:gd name="connsiteX152" fmla="*/ 4624 w 10000"/>
                    <a:gd name="connsiteY152" fmla="*/ 9993 h 10367"/>
                    <a:gd name="connsiteX153" fmla="*/ 4656 w 10000"/>
                    <a:gd name="connsiteY153" fmla="*/ 9813 h 10367"/>
                    <a:gd name="connsiteX154" fmla="*/ 4689 w 10000"/>
                    <a:gd name="connsiteY154" fmla="*/ 9584 h 10367"/>
                    <a:gd name="connsiteX155" fmla="*/ 4689 w 10000"/>
                    <a:gd name="connsiteY155" fmla="*/ 9392 h 10367"/>
                    <a:gd name="connsiteX156" fmla="*/ 4669 w 10000"/>
                    <a:gd name="connsiteY156" fmla="*/ 9320 h 10367"/>
                    <a:gd name="connsiteX157" fmla="*/ 4637 w 10000"/>
                    <a:gd name="connsiteY157" fmla="*/ 9260 h 10367"/>
                    <a:gd name="connsiteX158" fmla="*/ 4559 w 10000"/>
                    <a:gd name="connsiteY158" fmla="*/ 9236 h 10367"/>
                    <a:gd name="connsiteX159" fmla="*/ 4488 w 10000"/>
                    <a:gd name="connsiteY159" fmla="*/ 9260 h 10367"/>
                    <a:gd name="connsiteX160" fmla="*/ 4429 w 10000"/>
                    <a:gd name="connsiteY160" fmla="*/ 9320 h 10367"/>
                    <a:gd name="connsiteX161" fmla="*/ 4351 w 10000"/>
                    <a:gd name="connsiteY161" fmla="*/ 9368 h 10367"/>
                    <a:gd name="connsiteX162" fmla="*/ 4261 w 10000"/>
                    <a:gd name="connsiteY162" fmla="*/ 9404 h 10367"/>
                    <a:gd name="connsiteX163" fmla="*/ 4163 w 10000"/>
                    <a:gd name="connsiteY163" fmla="*/ 9416 h 10367"/>
                    <a:gd name="connsiteX164" fmla="*/ 4053 w 10000"/>
                    <a:gd name="connsiteY164" fmla="*/ 9380 h 10367"/>
                    <a:gd name="connsiteX165" fmla="*/ 3930 w 10000"/>
                    <a:gd name="connsiteY165" fmla="*/ 9320 h 10367"/>
                    <a:gd name="connsiteX166" fmla="*/ 3820 w 10000"/>
                    <a:gd name="connsiteY166" fmla="*/ 9236 h 10367"/>
                    <a:gd name="connsiteX167" fmla="*/ 3722 w 10000"/>
                    <a:gd name="connsiteY167" fmla="*/ 9128 h 10367"/>
                    <a:gd name="connsiteX168" fmla="*/ 3632 w 10000"/>
                    <a:gd name="connsiteY168" fmla="*/ 9055 h 10367"/>
                    <a:gd name="connsiteX169" fmla="*/ 3586 w 10000"/>
                    <a:gd name="connsiteY169" fmla="*/ 9007 h 10367"/>
                    <a:gd name="connsiteX170" fmla="*/ 3547 w 10000"/>
                    <a:gd name="connsiteY170" fmla="*/ 8983 h 10367"/>
                    <a:gd name="connsiteX171" fmla="*/ 3495 w 10000"/>
                    <a:gd name="connsiteY171" fmla="*/ 8995 h 10367"/>
                    <a:gd name="connsiteX172" fmla="*/ 3444 w 10000"/>
                    <a:gd name="connsiteY172" fmla="*/ 9031 h 10367"/>
                    <a:gd name="connsiteX173" fmla="*/ 3346 w 10000"/>
                    <a:gd name="connsiteY173" fmla="*/ 9031 h 10367"/>
                    <a:gd name="connsiteX174" fmla="*/ 3288 w 10000"/>
                    <a:gd name="connsiteY174" fmla="*/ 8971 h 10367"/>
                    <a:gd name="connsiteX175" fmla="*/ 3217 w 10000"/>
                    <a:gd name="connsiteY175" fmla="*/ 8863 h 10367"/>
                    <a:gd name="connsiteX176" fmla="*/ 3132 w 10000"/>
                    <a:gd name="connsiteY176" fmla="*/ 8767 h 10367"/>
                    <a:gd name="connsiteX177" fmla="*/ 3054 w 10000"/>
                    <a:gd name="connsiteY177" fmla="*/ 8647 h 10367"/>
                    <a:gd name="connsiteX178" fmla="*/ 2977 w 10000"/>
                    <a:gd name="connsiteY178" fmla="*/ 8563 h 10367"/>
                    <a:gd name="connsiteX179" fmla="*/ 2912 w 10000"/>
                    <a:gd name="connsiteY179" fmla="*/ 8479 h 10367"/>
                    <a:gd name="connsiteX180" fmla="*/ 2873 w 10000"/>
                    <a:gd name="connsiteY180" fmla="*/ 8406 h 10367"/>
                    <a:gd name="connsiteX181" fmla="*/ 2821 w 10000"/>
                    <a:gd name="connsiteY181" fmla="*/ 8346 h 10367"/>
                    <a:gd name="connsiteX182" fmla="*/ 2756 w 10000"/>
                    <a:gd name="connsiteY182" fmla="*/ 8262 h 10367"/>
                    <a:gd name="connsiteX183" fmla="*/ 2685 w 10000"/>
                    <a:gd name="connsiteY183" fmla="*/ 8154 h 10367"/>
                    <a:gd name="connsiteX184" fmla="*/ 2607 w 10000"/>
                    <a:gd name="connsiteY184" fmla="*/ 8034 h 10367"/>
                    <a:gd name="connsiteX185" fmla="*/ 2536 w 10000"/>
                    <a:gd name="connsiteY185" fmla="*/ 7938 h 10367"/>
                    <a:gd name="connsiteX186" fmla="*/ 2471 w 10000"/>
                    <a:gd name="connsiteY186" fmla="*/ 7829 h 10367"/>
                    <a:gd name="connsiteX187" fmla="*/ 2451 w 10000"/>
                    <a:gd name="connsiteY187" fmla="*/ 7757 h 10367"/>
                    <a:gd name="connsiteX188" fmla="*/ 2432 w 10000"/>
                    <a:gd name="connsiteY188" fmla="*/ 7649 h 10367"/>
                    <a:gd name="connsiteX189" fmla="*/ 2425 w 10000"/>
                    <a:gd name="connsiteY189" fmla="*/ 7517 h 10367"/>
                    <a:gd name="connsiteX190" fmla="*/ 2412 w 10000"/>
                    <a:gd name="connsiteY190" fmla="*/ 7397 h 10367"/>
                    <a:gd name="connsiteX191" fmla="*/ 2387 w 10000"/>
                    <a:gd name="connsiteY191" fmla="*/ 7301 h 10367"/>
                    <a:gd name="connsiteX192" fmla="*/ 2361 w 10000"/>
                    <a:gd name="connsiteY192" fmla="*/ 7241 h 10367"/>
                    <a:gd name="connsiteX193" fmla="*/ 2335 w 10000"/>
                    <a:gd name="connsiteY193" fmla="*/ 7241 h 10367"/>
                    <a:gd name="connsiteX194" fmla="*/ 2270 w 10000"/>
                    <a:gd name="connsiteY194" fmla="*/ 7325 h 10367"/>
                    <a:gd name="connsiteX195" fmla="*/ 2224 w 10000"/>
                    <a:gd name="connsiteY195" fmla="*/ 7385 h 10367"/>
                    <a:gd name="connsiteX196" fmla="*/ 2185 w 10000"/>
                    <a:gd name="connsiteY196" fmla="*/ 7433 h 10367"/>
                    <a:gd name="connsiteX197" fmla="*/ 2140 w 10000"/>
                    <a:gd name="connsiteY197" fmla="*/ 7445 h 10367"/>
                    <a:gd name="connsiteX198" fmla="*/ 2114 w 10000"/>
                    <a:gd name="connsiteY198" fmla="*/ 7409 h 10367"/>
                    <a:gd name="connsiteX199" fmla="*/ 2095 w 10000"/>
                    <a:gd name="connsiteY199" fmla="*/ 7337 h 10367"/>
                    <a:gd name="connsiteX200" fmla="*/ 2043 w 10000"/>
                    <a:gd name="connsiteY200" fmla="*/ 7072 h 10367"/>
                    <a:gd name="connsiteX201" fmla="*/ 1952 w 10000"/>
                    <a:gd name="connsiteY201" fmla="*/ 6844 h 10367"/>
                    <a:gd name="connsiteX202" fmla="*/ 1835 w 10000"/>
                    <a:gd name="connsiteY202" fmla="*/ 6604 h 10367"/>
                    <a:gd name="connsiteX203" fmla="*/ 1764 w 10000"/>
                    <a:gd name="connsiteY203" fmla="*/ 6483 h 10367"/>
                    <a:gd name="connsiteX204" fmla="*/ 1673 w 10000"/>
                    <a:gd name="connsiteY204" fmla="*/ 6339 h 10367"/>
                    <a:gd name="connsiteX205" fmla="*/ 1518 w 10000"/>
                    <a:gd name="connsiteY205" fmla="*/ 6075 h 10367"/>
                    <a:gd name="connsiteX206" fmla="*/ 1453 w 10000"/>
                    <a:gd name="connsiteY206" fmla="*/ 5942 h 10367"/>
                    <a:gd name="connsiteX207" fmla="*/ 1407 w 10000"/>
                    <a:gd name="connsiteY207" fmla="*/ 5846 h 10367"/>
                    <a:gd name="connsiteX208" fmla="*/ 1349 w 10000"/>
                    <a:gd name="connsiteY208" fmla="*/ 5750 h 10367"/>
                    <a:gd name="connsiteX209" fmla="*/ 1297 w 10000"/>
                    <a:gd name="connsiteY209" fmla="*/ 5738 h 10367"/>
                    <a:gd name="connsiteX210" fmla="*/ 1232 w 10000"/>
                    <a:gd name="connsiteY210" fmla="*/ 5738 h 10367"/>
                    <a:gd name="connsiteX211" fmla="*/ 1187 w 10000"/>
                    <a:gd name="connsiteY211" fmla="*/ 5798 h 10367"/>
                    <a:gd name="connsiteX212" fmla="*/ 1109 w 10000"/>
                    <a:gd name="connsiteY212" fmla="*/ 5918 h 10367"/>
                    <a:gd name="connsiteX213" fmla="*/ 1070 w 10000"/>
                    <a:gd name="connsiteY213" fmla="*/ 5930 h 10367"/>
                    <a:gd name="connsiteX214" fmla="*/ 1018 w 10000"/>
                    <a:gd name="connsiteY214" fmla="*/ 5870 h 10367"/>
                    <a:gd name="connsiteX215" fmla="*/ 973 w 10000"/>
                    <a:gd name="connsiteY215" fmla="*/ 5786 h 10367"/>
                    <a:gd name="connsiteX216" fmla="*/ 921 w 10000"/>
                    <a:gd name="connsiteY216" fmla="*/ 5606 h 10367"/>
                    <a:gd name="connsiteX217" fmla="*/ 850 w 10000"/>
                    <a:gd name="connsiteY217" fmla="*/ 5402 h 10367"/>
                    <a:gd name="connsiteX218" fmla="*/ 752 w 10000"/>
                    <a:gd name="connsiteY218" fmla="*/ 5221 h 10367"/>
                    <a:gd name="connsiteX219" fmla="*/ 636 w 10000"/>
                    <a:gd name="connsiteY219" fmla="*/ 5041 h 10367"/>
                    <a:gd name="connsiteX220" fmla="*/ 525 w 10000"/>
                    <a:gd name="connsiteY220" fmla="*/ 4885 h 10367"/>
                    <a:gd name="connsiteX221" fmla="*/ 435 w 10000"/>
                    <a:gd name="connsiteY221" fmla="*/ 4741 h 10367"/>
                    <a:gd name="connsiteX222" fmla="*/ 370 w 10000"/>
                    <a:gd name="connsiteY222" fmla="*/ 4620 h 10367"/>
                    <a:gd name="connsiteX223" fmla="*/ 305 w 10000"/>
                    <a:gd name="connsiteY223" fmla="*/ 4488 h 10367"/>
                    <a:gd name="connsiteX224" fmla="*/ 253 w 10000"/>
                    <a:gd name="connsiteY224" fmla="*/ 4368 h 10367"/>
                    <a:gd name="connsiteX225" fmla="*/ 214 w 10000"/>
                    <a:gd name="connsiteY225" fmla="*/ 4272 h 10367"/>
                    <a:gd name="connsiteX226" fmla="*/ 188 w 10000"/>
                    <a:gd name="connsiteY226" fmla="*/ 4212 h 10367"/>
                    <a:gd name="connsiteX227" fmla="*/ 182 w 10000"/>
                    <a:gd name="connsiteY227" fmla="*/ 4188 h 10367"/>
                    <a:gd name="connsiteX228" fmla="*/ 162 w 10000"/>
                    <a:gd name="connsiteY228" fmla="*/ 4188 h 10367"/>
                    <a:gd name="connsiteX229" fmla="*/ 143 w 10000"/>
                    <a:gd name="connsiteY229" fmla="*/ 4200 h 10367"/>
                    <a:gd name="connsiteX230" fmla="*/ 110 w 10000"/>
                    <a:gd name="connsiteY230" fmla="*/ 4200 h 10367"/>
                    <a:gd name="connsiteX231" fmla="*/ 32 w 10000"/>
                    <a:gd name="connsiteY231" fmla="*/ 4164 h 10367"/>
                    <a:gd name="connsiteX232" fmla="*/ 6 w 10000"/>
                    <a:gd name="connsiteY232" fmla="*/ 4128 h 10367"/>
                    <a:gd name="connsiteX233" fmla="*/ 0 w 10000"/>
                    <a:gd name="connsiteY233" fmla="*/ 4055 h 10367"/>
                    <a:gd name="connsiteX234" fmla="*/ 39 w 10000"/>
                    <a:gd name="connsiteY234" fmla="*/ 3839 h 10367"/>
                    <a:gd name="connsiteX235" fmla="*/ 45 w 10000"/>
                    <a:gd name="connsiteY235" fmla="*/ 3719 h 10367"/>
                    <a:gd name="connsiteX236" fmla="*/ 45 w 10000"/>
                    <a:gd name="connsiteY236" fmla="*/ 3503 h 10367"/>
                    <a:gd name="connsiteX237" fmla="*/ 39 w 10000"/>
                    <a:gd name="connsiteY237" fmla="*/ 3382 h 10367"/>
                    <a:gd name="connsiteX238" fmla="*/ 45 w 10000"/>
                    <a:gd name="connsiteY238" fmla="*/ 3250 h 10367"/>
                    <a:gd name="connsiteX239" fmla="*/ 45 w 10000"/>
                    <a:gd name="connsiteY239" fmla="*/ 3118 h 10367"/>
                    <a:gd name="connsiteX240" fmla="*/ 32 w 10000"/>
                    <a:gd name="connsiteY240" fmla="*/ 3010 h 10367"/>
                    <a:gd name="connsiteX241" fmla="*/ 26 w 10000"/>
                    <a:gd name="connsiteY241" fmla="*/ 2902 h 10367"/>
                    <a:gd name="connsiteX242" fmla="*/ 13 w 10000"/>
                    <a:gd name="connsiteY242" fmla="*/ 2841 h 10367"/>
                    <a:gd name="connsiteX243" fmla="*/ 39 w 10000"/>
                    <a:gd name="connsiteY243" fmla="*/ 2781 h 10367"/>
                    <a:gd name="connsiteX244" fmla="*/ 78 w 10000"/>
                    <a:gd name="connsiteY244" fmla="*/ 2769 h 10367"/>
                    <a:gd name="connsiteX245" fmla="*/ 117 w 10000"/>
                    <a:gd name="connsiteY245" fmla="*/ 2781 h 10367"/>
                    <a:gd name="connsiteX246" fmla="*/ 156 w 10000"/>
                    <a:gd name="connsiteY246" fmla="*/ 2829 h 10367"/>
                    <a:gd name="connsiteX247" fmla="*/ 182 w 10000"/>
                    <a:gd name="connsiteY247" fmla="*/ 2902 h 10367"/>
                    <a:gd name="connsiteX248" fmla="*/ 208 w 10000"/>
                    <a:gd name="connsiteY248" fmla="*/ 2986 h 10367"/>
                    <a:gd name="connsiteX249" fmla="*/ 227 w 10000"/>
                    <a:gd name="connsiteY249" fmla="*/ 3046 h 10367"/>
                    <a:gd name="connsiteX250" fmla="*/ 259 w 10000"/>
                    <a:gd name="connsiteY250" fmla="*/ 3082 h 10367"/>
                    <a:gd name="connsiteX251" fmla="*/ 305 w 10000"/>
                    <a:gd name="connsiteY251" fmla="*/ 3058 h 10367"/>
                    <a:gd name="connsiteX252" fmla="*/ 370 w 10000"/>
                    <a:gd name="connsiteY252" fmla="*/ 3010 h 10367"/>
                    <a:gd name="connsiteX253" fmla="*/ 444 w 10000"/>
                    <a:gd name="connsiteY253" fmla="*/ 2829 h 10367"/>
                    <a:gd name="connsiteX254" fmla="*/ 422 w 10000"/>
                    <a:gd name="connsiteY254" fmla="*/ 2120 h 10367"/>
                    <a:gd name="connsiteX255" fmla="*/ 376 w 10000"/>
                    <a:gd name="connsiteY255" fmla="*/ 2048 h 10367"/>
                    <a:gd name="connsiteX256" fmla="*/ 344 w 10000"/>
                    <a:gd name="connsiteY256" fmla="*/ 1988 h 10367"/>
                    <a:gd name="connsiteX257" fmla="*/ 337 w 10000"/>
                    <a:gd name="connsiteY257" fmla="*/ 1916 h 10367"/>
                    <a:gd name="connsiteX258" fmla="*/ 357 w 10000"/>
                    <a:gd name="connsiteY258" fmla="*/ 1808 h 10367"/>
                    <a:gd name="connsiteX259" fmla="*/ 376 w 10000"/>
                    <a:gd name="connsiteY259" fmla="*/ 1652 h 10367"/>
                    <a:gd name="connsiteX260" fmla="*/ 402 w 10000"/>
                    <a:gd name="connsiteY260" fmla="*/ 1507 h 10367"/>
                    <a:gd name="connsiteX261" fmla="*/ 409 w 10000"/>
                    <a:gd name="connsiteY261" fmla="*/ 1351 h 10367"/>
                    <a:gd name="connsiteX262" fmla="*/ 435 w 10000"/>
                    <a:gd name="connsiteY262" fmla="*/ 1195 h 10367"/>
                    <a:gd name="connsiteX263" fmla="*/ 460 w 10000"/>
                    <a:gd name="connsiteY263" fmla="*/ 1099 h 10367"/>
                    <a:gd name="connsiteX264" fmla="*/ 486 w 10000"/>
                    <a:gd name="connsiteY264" fmla="*/ 1039 h 10367"/>
                    <a:gd name="connsiteX265" fmla="*/ 512 w 10000"/>
                    <a:gd name="connsiteY265" fmla="*/ 1003 h 10367"/>
                    <a:gd name="connsiteX266" fmla="*/ 532 w 10000"/>
                    <a:gd name="connsiteY266" fmla="*/ 966 h 10367"/>
                    <a:gd name="connsiteX267" fmla="*/ 558 w 10000"/>
                    <a:gd name="connsiteY267" fmla="*/ 918 h 10367"/>
                    <a:gd name="connsiteX268" fmla="*/ 558 w 10000"/>
                    <a:gd name="connsiteY268" fmla="*/ 906 h 10367"/>
                    <a:gd name="connsiteX269" fmla="*/ 584 w 10000"/>
                    <a:gd name="connsiteY269" fmla="*/ 624 h 10367"/>
                    <a:gd name="connsiteX270" fmla="*/ 623 w 10000"/>
                    <a:gd name="connsiteY270" fmla="*/ 257 h 10367"/>
                    <a:gd name="connsiteX271" fmla="*/ 681 w 10000"/>
                    <a:gd name="connsiteY271" fmla="*/ 0 h 10367"/>
                    <a:gd name="connsiteX272" fmla="*/ 1008 w 10000"/>
                    <a:gd name="connsiteY272" fmla="*/ 59 h 10367"/>
                    <a:gd name="connsiteX273" fmla="*/ 1255 w 10000"/>
                    <a:gd name="connsiteY273" fmla="*/ 18 h 10367"/>
                    <a:gd name="connsiteX274" fmla="*/ 1706 w 10000"/>
                    <a:gd name="connsiteY274" fmla="*/ 414 h 10367"/>
                    <a:gd name="connsiteX275" fmla="*/ 1829 w 10000"/>
                    <a:gd name="connsiteY275" fmla="*/ 594 h 10367"/>
                    <a:gd name="connsiteX276" fmla="*/ 2036 w 10000"/>
                    <a:gd name="connsiteY276" fmla="*/ 546 h 10367"/>
                    <a:gd name="connsiteX277" fmla="*/ 2166 w 10000"/>
                    <a:gd name="connsiteY277" fmla="*/ 257 h 10367"/>
                    <a:gd name="connsiteX278" fmla="*/ 2737 w 10000"/>
                    <a:gd name="connsiteY278" fmla="*/ 462 h 10367"/>
                    <a:gd name="connsiteX279" fmla="*/ 2905 w 10000"/>
                    <a:gd name="connsiteY279" fmla="*/ 702 h 10367"/>
                    <a:gd name="connsiteX280" fmla="*/ 3093 w 10000"/>
                    <a:gd name="connsiteY280" fmla="*/ 798 h 10367"/>
                    <a:gd name="connsiteX281" fmla="*/ 3567 w 10000"/>
                    <a:gd name="connsiteY281" fmla="*/ 546 h 10367"/>
                    <a:gd name="connsiteX282" fmla="*/ 3696 w 10000"/>
                    <a:gd name="connsiteY282" fmla="*/ 702 h 10367"/>
                    <a:gd name="connsiteX283" fmla="*/ 4073 w 10000"/>
                    <a:gd name="connsiteY283" fmla="*/ 245 h 10367"/>
                    <a:gd name="connsiteX284" fmla="*/ 4475 w 10000"/>
                    <a:gd name="connsiteY284" fmla="*/ 245 h 10367"/>
                    <a:gd name="connsiteX285" fmla="*/ 4715 w 10000"/>
                    <a:gd name="connsiteY285" fmla="*/ 41 h 10367"/>
                    <a:gd name="connsiteX0" fmla="*/ 4715 w 10000"/>
                    <a:gd name="connsiteY0" fmla="*/ 41 h 10461"/>
                    <a:gd name="connsiteX1" fmla="*/ 5045 w 10000"/>
                    <a:gd name="connsiteY1" fmla="*/ 113 h 10461"/>
                    <a:gd name="connsiteX2" fmla="*/ 5441 w 10000"/>
                    <a:gd name="connsiteY2" fmla="*/ 594 h 10461"/>
                    <a:gd name="connsiteX3" fmla="*/ 5752 w 10000"/>
                    <a:gd name="connsiteY3" fmla="*/ 522 h 10461"/>
                    <a:gd name="connsiteX4" fmla="*/ 5759 w 10000"/>
                    <a:gd name="connsiteY4" fmla="*/ 738 h 10461"/>
                    <a:gd name="connsiteX5" fmla="*/ 5623 w 10000"/>
                    <a:gd name="connsiteY5" fmla="*/ 906 h 10461"/>
                    <a:gd name="connsiteX6" fmla="*/ 5752 w 10000"/>
                    <a:gd name="connsiteY6" fmla="*/ 1039 h 10461"/>
                    <a:gd name="connsiteX7" fmla="*/ 5752 w 10000"/>
                    <a:gd name="connsiteY7" fmla="*/ 1351 h 10461"/>
                    <a:gd name="connsiteX8" fmla="*/ 5636 w 10000"/>
                    <a:gd name="connsiteY8" fmla="*/ 1916 h 10461"/>
                    <a:gd name="connsiteX9" fmla="*/ 5642 w 10000"/>
                    <a:gd name="connsiteY9" fmla="*/ 2265 h 10461"/>
                    <a:gd name="connsiteX10" fmla="*/ 5486 w 10000"/>
                    <a:gd name="connsiteY10" fmla="*/ 2265 h 10461"/>
                    <a:gd name="connsiteX11" fmla="*/ 5512 w 10000"/>
                    <a:gd name="connsiteY11" fmla="*/ 2781 h 10461"/>
                    <a:gd name="connsiteX12" fmla="*/ 5700 w 10000"/>
                    <a:gd name="connsiteY12" fmla="*/ 3370 h 10461"/>
                    <a:gd name="connsiteX13" fmla="*/ 5869 w 10000"/>
                    <a:gd name="connsiteY13" fmla="*/ 4079 h 10461"/>
                    <a:gd name="connsiteX14" fmla="*/ 6122 w 10000"/>
                    <a:gd name="connsiteY14" fmla="*/ 4055 h 10461"/>
                    <a:gd name="connsiteX15" fmla="*/ 6375 w 10000"/>
                    <a:gd name="connsiteY15" fmla="*/ 4284 h 10461"/>
                    <a:gd name="connsiteX16" fmla="*/ 6453 w 10000"/>
                    <a:gd name="connsiteY16" fmla="*/ 4296 h 10461"/>
                    <a:gd name="connsiteX17" fmla="*/ 6569 w 10000"/>
                    <a:gd name="connsiteY17" fmla="*/ 4404 h 10461"/>
                    <a:gd name="connsiteX18" fmla="*/ 6829 w 10000"/>
                    <a:gd name="connsiteY18" fmla="*/ 4704 h 10461"/>
                    <a:gd name="connsiteX19" fmla="*/ 7049 w 10000"/>
                    <a:gd name="connsiteY19" fmla="*/ 4680 h 10461"/>
                    <a:gd name="connsiteX20" fmla="*/ 7283 w 10000"/>
                    <a:gd name="connsiteY20" fmla="*/ 4885 h 10461"/>
                    <a:gd name="connsiteX21" fmla="*/ 7620 w 10000"/>
                    <a:gd name="connsiteY21" fmla="*/ 4885 h 10461"/>
                    <a:gd name="connsiteX22" fmla="*/ 8016 w 10000"/>
                    <a:gd name="connsiteY22" fmla="*/ 5137 h 10461"/>
                    <a:gd name="connsiteX23" fmla="*/ 8288 w 10000"/>
                    <a:gd name="connsiteY23" fmla="*/ 5534 h 10461"/>
                    <a:gd name="connsiteX24" fmla="*/ 8320 w 10000"/>
                    <a:gd name="connsiteY24" fmla="*/ 5870 h 10461"/>
                    <a:gd name="connsiteX25" fmla="*/ 8580 w 10000"/>
                    <a:gd name="connsiteY25" fmla="*/ 5942 h 10461"/>
                    <a:gd name="connsiteX26" fmla="*/ 8820 w 10000"/>
                    <a:gd name="connsiteY26" fmla="*/ 6051 h 10461"/>
                    <a:gd name="connsiteX27" fmla="*/ 9073 w 10000"/>
                    <a:gd name="connsiteY27" fmla="*/ 5438 h 10461"/>
                    <a:gd name="connsiteX28" fmla="*/ 9131 w 10000"/>
                    <a:gd name="connsiteY28" fmla="*/ 5113 h 10461"/>
                    <a:gd name="connsiteX29" fmla="*/ 9092 w 10000"/>
                    <a:gd name="connsiteY29" fmla="*/ 4885 h 10461"/>
                    <a:gd name="connsiteX30" fmla="*/ 9254 w 10000"/>
                    <a:gd name="connsiteY30" fmla="*/ 4921 h 10461"/>
                    <a:gd name="connsiteX31" fmla="*/ 9455 w 10000"/>
                    <a:gd name="connsiteY31" fmla="*/ 5173 h 10461"/>
                    <a:gd name="connsiteX32" fmla="*/ 9617 w 10000"/>
                    <a:gd name="connsiteY32" fmla="*/ 5341 h 10461"/>
                    <a:gd name="connsiteX33" fmla="*/ 9728 w 10000"/>
                    <a:gd name="connsiteY33" fmla="*/ 5954 h 10461"/>
                    <a:gd name="connsiteX34" fmla="*/ 9935 w 10000"/>
                    <a:gd name="connsiteY34" fmla="*/ 6375 h 10461"/>
                    <a:gd name="connsiteX35" fmla="*/ 9922 w 10000"/>
                    <a:gd name="connsiteY35" fmla="*/ 6567 h 10461"/>
                    <a:gd name="connsiteX36" fmla="*/ 9805 w 10000"/>
                    <a:gd name="connsiteY36" fmla="*/ 6640 h 10461"/>
                    <a:gd name="connsiteX37" fmla="*/ 9935 w 10000"/>
                    <a:gd name="connsiteY37" fmla="*/ 7120 h 10461"/>
                    <a:gd name="connsiteX38" fmla="*/ 9994 w 10000"/>
                    <a:gd name="connsiteY38" fmla="*/ 7962 h 10461"/>
                    <a:gd name="connsiteX39" fmla="*/ 10000 w 10000"/>
                    <a:gd name="connsiteY39" fmla="*/ 8719 h 10461"/>
                    <a:gd name="connsiteX40" fmla="*/ 9864 w 10000"/>
                    <a:gd name="connsiteY40" fmla="*/ 8851 h 10461"/>
                    <a:gd name="connsiteX41" fmla="*/ 9838 w 10000"/>
                    <a:gd name="connsiteY41" fmla="*/ 9091 h 10461"/>
                    <a:gd name="connsiteX42" fmla="*/ 9767 w 10000"/>
                    <a:gd name="connsiteY42" fmla="*/ 9464 h 10461"/>
                    <a:gd name="connsiteX43" fmla="*/ 9786 w 10000"/>
                    <a:gd name="connsiteY43" fmla="*/ 9813 h 10461"/>
                    <a:gd name="connsiteX44" fmla="*/ 9663 w 10000"/>
                    <a:gd name="connsiteY44" fmla="*/ 9897 h 10461"/>
                    <a:gd name="connsiteX45" fmla="*/ 9578 w 10000"/>
                    <a:gd name="connsiteY45" fmla="*/ 9765 h 10461"/>
                    <a:gd name="connsiteX46" fmla="*/ 9507 w 10000"/>
                    <a:gd name="connsiteY46" fmla="*/ 9885 h 10461"/>
                    <a:gd name="connsiteX47" fmla="*/ 9501 w 10000"/>
                    <a:gd name="connsiteY47" fmla="*/ 9873 h 10461"/>
                    <a:gd name="connsiteX48" fmla="*/ 9481 w 10000"/>
                    <a:gd name="connsiteY48" fmla="*/ 9813 h 10461"/>
                    <a:gd name="connsiteX49" fmla="*/ 9416 w 10000"/>
                    <a:gd name="connsiteY49" fmla="*/ 9668 h 10461"/>
                    <a:gd name="connsiteX50" fmla="*/ 9371 w 10000"/>
                    <a:gd name="connsiteY50" fmla="*/ 9608 h 10461"/>
                    <a:gd name="connsiteX51" fmla="*/ 9319 w 10000"/>
                    <a:gd name="connsiteY51" fmla="*/ 9584 h 10461"/>
                    <a:gd name="connsiteX52" fmla="*/ 9267 w 10000"/>
                    <a:gd name="connsiteY52" fmla="*/ 9548 h 10461"/>
                    <a:gd name="connsiteX53" fmla="*/ 9222 w 10000"/>
                    <a:gd name="connsiteY53" fmla="*/ 9548 h 10461"/>
                    <a:gd name="connsiteX54" fmla="*/ 9176 w 10000"/>
                    <a:gd name="connsiteY54" fmla="*/ 9584 h 10461"/>
                    <a:gd name="connsiteX55" fmla="*/ 9144 w 10000"/>
                    <a:gd name="connsiteY55" fmla="*/ 9632 h 10461"/>
                    <a:gd name="connsiteX56" fmla="*/ 9131 w 10000"/>
                    <a:gd name="connsiteY56" fmla="*/ 9692 h 10461"/>
                    <a:gd name="connsiteX57" fmla="*/ 9112 w 10000"/>
                    <a:gd name="connsiteY57" fmla="*/ 9741 h 10461"/>
                    <a:gd name="connsiteX58" fmla="*/ 9099 w 10000"/>
                    <a:gd name="connsiteY58" fmla="*/ 9765 h 10461"/>
                    <a:gd name="connsiteX59" fmla="*/ 9079 w 10000"/>
                    <a:gd name="connsiteY59" fmla="*/ 9789 h 10461"/>
                    <a:gd name="connsiteX60" fmla="*/ 9079 w 10000"/>
                    <a:gd name="connsiteY60" fmla="*/ 9801 h 10461"/>
                    <a:gd name="connsiteX61" fmla="*/ 9073 w 10000"/>
                    <a:gd name="connsiteY61" fmla="*/ 9801 h 10461"/>
                    <a:gd name="connsiteX62" fmla="*/ 9060 w 10000"/>
                    <a:gd name="connsiteY62" fmla="*/ 9789 h 10461"/>
                    <a:gd name="connsiteX63" fmla="*/ 9021 w 10000"/>
                    <a:gd name="connsiteY63" fmla="*/ 9729 h 10461"/>
                    <a:gd name="connsiteX64" fmla="*/ 8949 w 10000"/>
                    <a:gd name="connsiteY64" fmla="*/ 9668 h 10461"/>
                    <a:gd name="connsiteX65" fmla="*/ 8833 w 10000"/>
                    <a:gd name="connsiteY65" fmla="*/ 9584 h 10461"/>
                    <a:gd name="connsiteX66" fmla="*/ 8742 w 10000"/>
                    <a:gd name="connsiteY66" fmla="*/ 9548 h 10461"/>
                    <a:gd name="connsiteX67" fmla="*/ 8664 w 10000"/>
                    <a:gd name="connsiteY67" fmla="*/ 9512 h 10461"/>
                    <a:gd name="connsiteX68" fmla="*/ 8606 w 10000"/>
                    <a:gd name="connsiteY68" fmla="*/ 9476 h 10461"/>
                    <a:gd name="connsiteX69" fmla="*/ 8567 w 10000"/>
                    <a:gd name="connsiteY69" fmla="*/ 9464 h 10461"/>
                    <a:gd name="connsiteX70" fmla="*/ 8547 w 10000"/>
                    <a:gd name="connsiteY70" fmla="*/ 9464 h 10461"/>
                    <a:gd name="connsiteX71" fmla="*/ 8567 w 10000"/>
                    <a:gd name="connsiteY71" fmla="*/ 9440 h 10461"/>
                    <a:gd name="connsiteX72" fmla="*/ 8586 w 10000"/>
                    <a:gd name="connsiteY72" fmla="*/ 9404 h 10461"/>
                    <a:gd name="connsiteX73" fmla="*/ 8632 w 10000"/>
                    <a:gd name="connsiteY73" fmla="*/ 9332 h 10461"/>
                    <a:gd name="connsiteX74" fmla="*/ 8684 w 10000"/>
                    <a:gd name="connsiteY74" fmla="*/ 9272 h 10461"/>
                    <a:gd name="connsiteX75" fmla="*/ 8716 w 10000"/>
                    <a:gd name="connsiteY75" fmla="*/ 9200 h 10461"/>
                    <a:gd name="connsiteX76" fmla="*/ 8729 w 10000"/>
                    <a:gd name="connsiteY76" fmla="*/ 9128 h 10461"/>
                    <a:gd name="connsiteX77" fmla="*/ 8722 w 10000"/>
                    <a:gd name="connsiteY77" fmla="*/ 9067 h 10461"/>
                    <a:gd name="connsiteX78" fmla="*/ 8690 w 10000"/>
                    <a:gd name="connsiteY78" fmla="*/ 8971 h 10461"/>
                    <a:gd name="connsiteX79" fmla="*/ 8651 w 10000"/>
                    <a:gd name="connsiteY79" fmla="*/ 8839 h 10461"/>
                    <a:gd name="connsiteX80" fmla="*/ 8612 w 10000"/>
                    <a:gd name="connsiteY80" fmla="*/ 8719 h 10461"/>
                    <a:gd name="connsiteX81" fmla="*/ 8573 w 10000"/>
                    <a:gd name="connsiteY81" fmla="*/ 8587 h 10461"/>
                    <a:gd name="connsiteX82" fmla="*/ 8534 w 10000"/>
                    <a:gd name="connsiteY82" fmla="*/ 8479 h 10461"/>
                    <a:gd name="connsiteX83" fmla="*/ 8502 w 10000"/>
                    <a:gd name="connsiteY83" fmla="*/ 8406 h 10461"/>
                    <a:gd name="connsiteX84" fmla="*/ 8495 w 10000"/>
                    <a:gd name="connsiteY84" fmla="*/ 8370 h 10461"/>
                    <a:gd name="connsiteX85" fmla="*/ 8476 w 10000"/>
                    <a:gd name="connsiteY85" fmla="*/ 8382 h 10461"/>
                    <a:gd name="connsiteX86" fmla="*/ 8437 w 10000"/>
                    <a:gd name="connsiteY86" fmla="*/ 8418 h 10461"/>
                    <a:gd name="connsiteX87" fmla="*/ 8385 w 10000"/>
                    <a:gd name="connsiteY87" fmla="*/ 8479 h 10461"/>
                    <a:gd name="connsiteX88" fmla="*/ 8333 w 10000"/>
                    <a:gd name="connsiteY88" fmla="*/ 8515 h 10461"/>
                    <a:gd name="connsiteX89" fmla="*/ 8281 w 10000"/>
                    <a:gd name="connsiteY89" fmla="*/ 8575 h 10461"/>
                    <a:gd name="connsiteX90" fmla="*/ 8223 w 10000"/>
                    <a:gd name="connsiteY90" fmla="*/ 8623 h 10461"/>
                    <a:gd name="connsiteX91" fmla="*/ 8204 w 10000"/>
                    <a:gd name="connsiteY91" fmla="*/ 8659 h 10461"/>
                    <a:gd name="connsiteX92" fmla="*/ 8126 w 10000"/>
                    <a:gd name="connsiteY92" fmla="*/ 8779 h 10461"/>
                    <a:gd name="connsiteX93" fmla="*/ 8074 w 10000"/>
                    <a:gd name="connsiteY93" fmla="*/ 8779 h 10461"/>
                    <a:gd name="connsiteX94" fmla="*/ 8016 w 10000"/>
                    <a:gd name="connsiteY94" fmla="*/ 8755 h 10461"/>
                    <a:gd name="connsiteX95" fmla="*/ 7957 w 10000"/>
                    <a:gd name="connsiteY95" fmla="*/ 8707 h 10461"/>
                    <a:gd name="connsiteX96" fmla="*/ 7905 w 10000"/>
                    <a:gd name="connsiteY96" fmla="*/ 8635 h 10461"/>
                    <a:gd name="connsiteX97" fmla="*/ 7840 w 10000"/>
                    <a:gd name="connsiteY97" fmla="*/ 8587 h 10461"/>
                    <a:gd name="connsiteX98" fmla="*/ 7789 w 10000"/>
                    <a:gd name="connsiteY98" fmla="*/ 8539 h 10461"/>
                    <a:gd name="connsiteX99" fmla="*/ 7756 w 10000"/>
                    <a:gd name="connsiteY99" fmla="*/ 8491 h 10461"/>
                    <a:gd name="connsiteX100" fmla="*/ 7737 w 10000"/>
                    <a:gd name="connsiteY100" fmla="*/ 8479 h 10461"/>
                    <a:gd name="connsiteX101" fmla="*/ 7691 w 10000"/>
                    <a:gd name="connsiteY101" fmla="*/ 8563 h 10461"/>
                    <a:gd name="connsiteX102" fmla="*/ 7646 w 10000"/>
                    <a:gd name="connsiteY102" fmla="*/ 8623 h 10461"/>
                    <a:gd name="connsiteX103" fmla="*/ 7581 w 10000"/>
                    <a:gd name="connsiteY103" fmla="*/ 8707 h 10461"/>
                    <a:gd name="connsiteX104" fmla="*/ 7523 w 10000"/>
                    <a:gd name="connsiteY104" fmla="*/ 8815 h 10461"/>
                    <a:gd name="connsiteX105" fmla="*/ 7393 w 10000"/>
                    <a:gd name="connsiteY105" fmla="*/ 8959 h 10461"/>
                    <a:gd name="connsiteX106" fmla="*/ 7341 w 10000"/>
                    <a:gd name="connsiteY106" fmla="*/ 9007 h 10461"/>
                    <a:gd name="connsiteX107" fmla="*/ 7276 w 10000"/>
                    <a:gd name="connsiteY107" fmla="*/ 9031 h 10461"/>
                    <a:gd name="connsiteX108" fmla="*/ 7205 w 10000"/>
                    <a:gd name="connsiteY108" fmla="*/ 9067 h 10461"/>
                    <a:gd name="connsiteX109" fmla="*/ 7121 w 10000"/>
                    <a:gd name="connsiteY109" fmla="*/ 9104 h 10461"/>
                    <a:gd name="connsiteX110" fmla="*/ 7049 w 10000"/>
                    <a:gd name="connsiteY110" fmla="*/ 9140 h 10461"/>
                    <a:gd name="connsiteX111" fmla="*/ 7004 w 10000"/>
                    <a:gd name="connsiteY111" fmla="*/ 9200 h 10461"/>
                    <a:gd name="connsiteX112" fmla="*/ 6965 w 10000"/>
                    <a:gd name="connsiteY112" fmla="*/ 9284 h 10461"/>
                    <a:gd name="connsiteX113" fmla="*/ 6913 w 10000"/>
                    <a:gd name="connsiteY113" fmla="*/ 9416 h 10461"/>
                    <a:gd name="connsiteX114" fmla="*/ 6952 w 10000"/>
                    <a:gd name="connsiteY114" fmla="*/ 9620 h 10461"/>
                    <a:gd name="connsiteX115" fmla="*/ 6913 w 10000"/>
                    <a:gd name="connsiteY115" fmla="*/ 9806 h 10461"/>
                    <a:gd name="connsiteX116" fmla="*/ 6812 w 10000"/>
                    <a:gd name="connsiteY116" fmla="*/ 10204 h 10461"/>
                    <a:gd name="connsiteX117" fmla="*/ 6692 w 10000"/>
                    <a:gd name="connsiteY117" fmla="*/ 10288 h 10461"/>
                    <a:gd name="connsiteX118" fmla="*/ 6554 w 10000"/>
                    <a:gd name="connsiteY118" fmla="*/ 10299 h 10461"/>
                    <a:gd name="connsiteX119" fmla="*/ 6488 w 10000"/>
                    <a:gd name="connsiteY119" fmla="*/ 10323 h 10461"/>
                    <a:gd name="connsiteX120" fmla="*/ 6236 w 10000"/>
                    <a:gd name="connsiteY120" fmla="*/ 10461 h 10461"/>
                    <a:gd name="connsiteX121" fmla="*/ 6193 w 10000"/>
                    <a:gd name="connsiteY121" fmla="*/ 10029 h 10461"/>
                    <a:gd name="connsiteX122" fmla="*/ 6161 w 10000"/>
                    <a:gd name="connsiteY122" fmla="*/ 9993 h 10461"/>
                    <a:gd name="connsiteX123" fmla="*/ 6128 w 10000"/>
                    <a:gd name="connsiteY123" fmla="*/ 9897 h 10461"/>
                    <a:gd name="connsiteX124" fmla="*/ 6115 w 10000"/>
                    <a:gd name="connsiteY124" fmla="*/ 9813 h 10461"/>
                    <a:gd name="connsiteX125" fmla="*/ 6109 w 10000"/>
                    <a:gd name="connsiteY125" fmla="*/ 9729 h 10461"/>
                    <a:gd name="connsiteX126" fmla="*/ 6089 w 10000"/>
                    <a:gd name="connsiteY126" fmla="*/ 9656 h 10461"/>
                    <a:gd name="connsiteX127" fmla="*/ 6057 w 10000"/>
                    <a:gd name="connsiteY127" fmla="*/ 9584 h 10461"/>
                    <a:gd name="connsiteX128" fmla="*/ 6018 w 10000"/>
                    <a:gd name="connsiteY128" fmla="*/ 9536 h 10461"/>
                    <a:gd name="connsiteX129" fmla="*/ 5947 w 10000"/>
                    <a:gd name="connsiteY129" fmla="*/ 9512 h 10461"/>
                    <a:gd name="connsiteX130" fmla="*/ 5668 w 10000"/>
                    <a:gd name="connsiteY130" fmla="*/ 9464 h 10461"/>
                    <a:gd name="connsiteX131" fmla="*/ 5571 w 10000"/>
                    <a:gd name="connsiteY131" fmla="*/ 9416 h 10461"/>
                    <a:gd name="connsiteX132" fmla="*/ 5525 w 10000"/>
                    <a:gd name="connsiteY132" fmla="*/ 9380 h 10461"/>
                    <a:gd name="connsiteX133" fmla="*/ 5493 w 10000"/>
                    <a:gd name="connsiteY133" fmla="*/ 9320 h 10461"/>
                    <a:gd name="connsiteX134" fmla="*/ 5460 w 10000"/>
                    <a:gd name="connsiteY134" fmla="*/ 9248 h 10461"/>
                    <a:gd name="connsiteX135" fmla="*/ 5441 w 10000"/>
                    <a:gd name="connsiteY135" fmla="*/ 9188 h 10461"/>
                    <a:gd name="connsiteX136" fmla="*/ 5409 w 10000"/>
                    <a:gd name="connsiteY136" fmla="*/ 9116 h 10461"/>
                    <a:gd name="connsiteX137" fmla="*/ 5376 w 10000"/>
                    <a:gd name="connsiteY137" fmla="*/ 9104 h 10461"/>
                    <a:gd name="connsiteX138" fmla="*/ 5331 w 10000"/>
                    <a:gd name="connsiteY138" fmla="*/ 9104 h 10461"/>
                    <a:gd name="connsiteX139" fmla="*/ 5272 w 10000"/>
                    <a:gd name="connsiteY139" fmla="*/ 9128 h 10461"/>
                    <a:gd name="connsiteX140" fmla="*/ 5188 w 10000"/>
                    <a:gd name="connsiteY140" fmla="*/ 9236 h 10461"/>
                    <a:gd name="connsiteX141" fmla="*/ 5110 w 10000"/>
                    <a:gd name="connsiteY141" fmla="*/ 9344 h 10461"/>
                    <a:gd name="connsiteX142" fmla="*/ 5026 w 10000"/>
                    <a:gd name="connsiteY142" fmla="*/ 9464 h 10461"/>
                    <a:gd name="connsiteX143" fmla="*/ 4955 w 10000"/>
                    <a:gd name="connsiteY143" fmla="*/ 9584 h 10461"/>
                    <a:gd name="connsiteX144" fmla="*/ 4909 w 10000"/>
                    <a:gd name="connsiteY144" fmla="*/ 9692 h 10461"/>
                    <a:gd name="connsiteX145" fmla="*/ 4844 w 10000"/>
                    <a:gd name="connsiteY145" fmla="*/ 9813 h 10461"/>
                    <a:gd name="connsiteX146" fmla="*/ 4799 w 10000"/>
                    <a:gd name="connsiteY146" fmla="*/ 9873 h 10461"/>
                    <a:gd name="connsiteX147" fmla="*/ 4760 w 10000"/>
                    <a:gd name="connsiteY147" fmla="*/ 9945 h 10461"/>
                    <a:gd name="connsiteX148" fmla="*/ 4708 w 10000"/>
                    <a:gd name="connsiteY148" fmla="*/ 9993 h 10461"/>
                    <a:gd name="connsiteX149" fmla="*/ 4669 w 10000"/>
                    <a:gd name="connsiteY149" fmla="*/ 10029 h 10461"/>
                    <a:gd name="connsiteX150" fmla="*/ 4650 w 10000"/>
                    <a:gd name="connsiteY150" fmla="*/ 10041 h 10461"/>
                    <a:gd name="connsiteX151" fmla="*/ 4624 w 10000"/>
                    <a:gd name="connsiteY151" fmla="*/ 10029 h 10461"/>
                    <a:gd name="connsiteX152" fmla="*/ 4624 w 10000"/>
                    <a:gd name="connsiteY152" fmla="*/ 9993 h 10461"/>
                    <a:gd name="connsiteX153" fmla="*/ 4656 w 10000"/>
                    <a:gd name="connsiteY153" fmla="*/ 9813 h 10461"/>
                    <a:gd name="connsiteX154" fmla="*/ 4689 w 10000"/>
                    <a:gd name="connsiteY154" fmla="*/ 9584 h 10461"/>
                    <a:gd name="connsiteX155" fmla="*/ 4689 w 10000"/>
                    <a:gd name="connsiteY155" fmla="*/ 9392 h 10461"/>
                    <a:gd name="connsiteX156" fmla="*/ 4669 w 10000"/>
                    <a:gd name="connsiteY156" fmla="*/ 9320 h 10461"/>
                    <a:gd name="connsiteX157" fmla="*/ 4637 w 10000"/>
                    <a:gd name="connsiteY157" fmla="*/ 9260 h 10461"/>
                    <a:gd name="connsiteX158" fmla="*/ 4559 w 10000"/>
                    <a:gd name="connsiteY158" fmla="*/ 9236 h 10461"/>
                    <a:gd name="connsiteX159" fmla="*/ 4488 w 10000"/>
                    <a:gd name="connsiteY159" fmla="*/ 9260 h 10461"/>
                    <a:gd name="connsiteX160" fmla="*/ 4429 w 10000"/>
                    <a:gd name="connsiteY160" fmla="*/ 9320 h 10461"/>
                    <a:gd name="connsiteX161" fmla="*/ 4351 w 10000"/>
                    <a:gd name="connsiteY161" fmla="*/ 9368 h 10461"/>
                    <a:gd name="connsiteX162" fmla="*/ 4261 w 10000"/>
                    <a:gd name="connsiteY162" fmla="*/ 9404 h 10461"/>
                    <a:gd name="connsiteX163" fmla="*/ 4163 w 10000"/>
                    <a:gd name="connsiteY163" fmla="*/ 9416 h 10461"/>
                    <a:gd name="connsiteX164" fmla="*/ 4053 w 10000"/>
                    <a:gd name="connsiteY164" fmla="*/ 9380 h 10461"/>
                    <a:gd name="connsiteX165" fmla="*/ 3930 w 10000"/>
                    <a:gd name="connsiteY165" fmla="*/ 9320 h 10461"/>
                    <a:gd name="connsiteX166" fmla="*/ 3820 w 10000"/>
                    <a:gd name="connsiteY166" fmla="*/ 9236 h 10461"/>
                    <a:gd name="connsiteX167" fmla="*/ 3722 w 10000"/>
                    <a:gd name="connsiteY167" fmla="*/ 9128 h 10461"/>
                    <a:gd name="connsiteX168" fmla="*/ 3632 w 10000"/>
                    <a:gd name="connsiteY168" fmla="*/ 9055 h 10461"/>
                    <a:gd name="connsiteX169" fmla="*/ 3586 w 10000"/>
                    <a:gd name="connsiteY169" fmla="*/ 9007 h 10461"/>
                    <a:gd name="connsiteX170" fmla="*/ 3547 w 10000"/>
                    <a:gd name="connsiteY170" fmla="*/ 8983 h 10461"/>
                    <a:gd name="connsiteX171" fmla="*/ 3495 w 10000"/>
                    <a:gd name="connsiteY171" fmla="*/ 8995 h 10461"/>
                    <a:gd name="connsiteX172" fmla="*/ 3444 w 10000"/>
                    <a:gd name="connsiteY172" fmla="*/ 9031 h 10461"/>
                    <a:gd name="connsiteX173" fmla="*/ 3346 w 10000"/>
                    <a:gd name="connsiteY173" fmla="*/ 9031 h 10461"/>
                    <a:gd name="connsiteX174" fmla="*/ 3288 w 10000"/>
                    <a:gd name="connsiteY174" fmla="*/ 8971 h 10461"/>
                    <a:gd name="connsiteX175" fmla="*/ 3217 w 10000"/>
                    <a:gd name="connsiteY175" fmla="*/ 8863 h 10461"/>
                    <a:gd name="connsiteX176" fmla="*/ 3132 w 10000"/>
                    <a:gd name="connsiteY176" fmla="*/ 8767 h 10461"/>
                    <a:gd name="connsiteX177" fmla="*/ 3054 w 10000"/>
                    <a:gd name="connsiteY177" fmla="*/ 8647 h 10461"/>
                    <a:gd name="connsiteX178" fmla="*/ 2977 w 10000"/>
                    <a:gd name="connsiteY178" fmla="*/ 8563 h 10461"/>
                    <a:gd name="connsiteX179" fmla="*/ 2912 w 10000"/>
                    <a:gd name="connsiteY179" fmla="*/ 8479 h 10461"/>
                    <a:gd name="connsiteX180" fmla="*/ 2873 w 10000"/>
                    <a:gd name="connsiteY180" fmla="*/ 8406 h 10461"/>
                    <a:gd name="connsiteX181" fmla="*/ 2821 w 10000"/>
                    <a:gd name="connsiteY181" fmla="*/ 8346 h 10461"/>
                    <a:gd name="connsiteX182" fmla="*/ 2756 w 10000"/>
                    <a:gd name="connsiteY182" fmla="*/ 8262 h 10461"/>
                    <a:gd name="connsiteX183" fmla="*/ 2685 w 10000"/>
                    <a:gd name="connsiteY183" fmla="*/ 8154 h 10461"/>
                    <a:gd name="connsiteX184" fmla="*/ 2607 w 10000"/>
                    <a:gd name="connsiteY184" fmla="*/ 8034 h 10461"/>
                    <a:gd name="connsiteX185" fmla="*/ 2536 w 10000"/>
                    <a:gd name="connsiteY185" fmla="*/ 7938 h 10461"/>
                    <a:gd name="connsiteX186" fmla="*/ 2471 w 10000"/>
                    <a:gd name="connsiteY186" fmla="*/ 7829 h 10461"/>
                    <a:gd name="connsiteX187" fmla="*/ 2451 w 10000"/>
                    <a:gd name="connsiteY187" fmla="*/ 7757 h 10461"/>
                    <a:gd name="connsiteX188" fmla="*/ 2432 w 10000"/>
                    <a:gd name="connsiteY188" fmla="*/ 7649 h 10461"/>
                    <a:gd name="connsiteX189" fmla="*/ 2425 w 10000"/>
                    <a:gd name="connsiteY189" fmla="*/ 7517 h 10461"/>
                    <a:gd name="connsiteX190" fmla="*/ 2412 w 10000"/>
                    <a:gd name="connsiteY190" fmla="*/ 7397 h 10461"/>
                    <a:gd name="connsiteX191" fmla="*/ 2387 w 10000"/>
                    <a:gd name="connsiteY191" fmla="*/ 7301 h 10461"/>
                    <a:gd name="connsiteX192" fmla="*/ 2361 w 10000"/>
                    <a:gd name="connsiteY192" fmla="*/ 7241 h 10461"/>
                    <a:gd name="connsiteX193" fmla="*/ 2335 w 10000"/>
                    <a:gd name="connsiteY193" fmla="*/ 7241 h 10461"/>
                    <a:gd name="connsiteX194" fmla="*/ 2270 w 10000"/>
                    <a:gd name="connsiteY194" fmla="*/ 7325 h 10461"/>
                    <a:gd name="connsiteX195" fmla="*/ 2224 w 10000"/>
                    <a:gd name="connsiteY195" fmla="*/ 7385 h 10461"/>
                    <a:gd name="connsiteX196" fmla="*/ 2185 w 10000"/>
                    <a:gd name="connsiteY196" fmla="*/ 7433 h 10461"/>
                    <a:gd name="connsiteX197" fmla="*/ 2140 w 10000"/>
                    <a:gd name="connsiteY197" fmla="*/ 7445 h 10461"/>
                    <a:gd name="connsiteX198" fmla="*/ 2114 w 10000"/>
                    <a:gd name="connsiteY198" fmla="*/ 7409 h 10461"/>
                    <a:gd name="connsiteX199" fmla="*/ 2095 w 10000"/>
                    <a:gd name="connsiteY199" fmla="*/ 7337 h 10461"/>
                    <a:gd name="connsiteX200" fmla="*/ 2043 w 10000"/>
                    <a:gd name="connsiteY200" fmla="*/ 7072 h 10461"/>
                    <a:gd name="connsiteX201" fmla="*/ 1952 w 10000"/>
                    <a:gd name="connsiteY201" fmla="*/ 6844 h 10461"/>
                    <a:gd name="connsiteX202" fmla="*/ 1835 w 10000"/>
                    <a:gd name="connsiteY202" fmla="*/ 6604 h 10461"/>
                    <a:gd name="connsiteX203" fmla="*/ 1764 w 10000"/>
                    <a:gd name="connsiteY203" fmla="*/ 6483 h 10461"/>
                    <a:gd name="connsiteX204" fmla="*/ 1673 w 10000"/>
                    <a:gd name="connsiteY204" fmla="*/ 6339 h 10461"/>
                    <a:gd name="connsiteX205" fmla="*/ 1518 w 10000"/>
                    <a:gd name="connsiteY205" fmla="*/ 6075 h 10461"/>
                    <a:gd name="connsiteX206" fmla="*/ 1453 w 10000"/>
                    <a:gd name="connsiteY206" fmla="*/ 5942 h 10461"/>
                    <a:gd name="connsiteX207" fmla="*/ 1407 w 10000"/>
                    <a:gd name="connsiteY207" fmla="*/ 5846 h 10461"/>
                    <a:gd name="connsiteX208" fmla="*/ 1349 w 10000"/>
                    <a:gd name="connsiteY208" fmla="*/ 5750 h 10461"/>
                    <a:gd name="connsiteX209" fmla="*/ 1297 w 10000"/>
                    <a:gd name="connsiteY209" fmla="*/ 5738 h 10461"/>
                    <a:gd name="connsiteX210" fmla="*/ 1232 w 10000"/>
                    <a:gd name="connsiteY210" fmla="*/ 5738 h 10461"/>
                    <a:gd name="connsiteX211" fmla="*/ 1187 w 10000"/>
                    <a:gd name="connsiteY211" fmla="*/ 5798 h 10461"/>
                    <a:gd name="connsiteX212" fmla="*/ 1109 w 10000"/>
                    <a:gd name="connsiteY212" fmla="*/ 5918 h 10461"/>
                    <a:gd name="connsiteX213" fmla="*/ 1070 w 10000"/>
                    <a:gd name="connsiteY213" fmla="*/ 5930 h 10461"/>
                    <a:gd name="connsiteX214" fmla="*/ 1018 w 10000"/>
                    <a:gd name="connsiteY214" fmla="*/ 5870 h 10461"/>
                    <a:gd name="connsiteX215" fmla="*/ 973 w 10000"/>
                    <a:gd name="connsiteY215" fmla="*/ 5786 h 10461"/>
                    <a:gd name="connsiteX216" fmla="*/ 921 w 10000"/>
                    <a:gd name="connsiteY216" fmla="*/ 5606 h 10461"/>
                    <a:gd name="connsiteX217" fmla="*/ 850 w 10000"/>
                    <a:gd name="connsiteY217" fmla="*/ 5402 h 10461"/>
                    <a:gd name="connsiteX218" fmla="*/ 752 w 10000"/>
                    <a:gd name="connsiteY218" fmla="*/ 5221 h 10461"/>
                    <a:gd name="connsiteX219" fmla="*/ 636 w 10000"/>
                    <a:gd name="connsiteY219" fmla="*/ 5041 h 10461"/>
                    <a:gd name="connsiteX220" fmla="*/ 525 w 10000"/>
                    <a:gd name="connsiteY220" fmla="*/ 4885 h 10461"/>
                    <a:gd name="connsiteX221" fmla="*/ 435 w 10000"/>
                    <a:gd name="connsiteY221" fmla="*/ 4741 h 10461"/>
                    <a:gd name="connsiteX222" fmla="*/ 370 w 10000"/>
                    <a:gd name="connsiteY222" fmla="*/ 4620 h 10461"/>
                    <a:gd name="connsiteX223" fmla="*/ 305 w 10000"/>
                    <a:gd name="connsiteY223" fmla="*/ 4488 h 10461"/>
                    <a:gd name="connsiteX224" fmla="*/ 253 w 10000"/>
                    <a:gd name="connsiteY224" fmla="*/ 4368 h 10461"/>
                    <a:gd name="connsiteX225" fmla="*/ 214 w 10000"/>
                    <a:gd name="connsiteY225" fmla="*/ 4272 h 10461"/>
                    <a:gd name="connsiteX226" fmla="*/ 188 w 10000"/>
                    <a:gd name="connsiteY226" fmla="*/ 4212 h 10461"/>
                    <a:gd name="connsiteX227" fmla="*/ 182 w 10000"/>
                    <a:gd name="connsiteY227" fmla="*/ 4188 h 10461"/>
                    <a:gd name="connsiteX228" fmla="*/ 162 w 10000"/>
                    <a:gd name="connsiteY228" fmla="*/ 4188 h 10461"/>
                    <a:gd name="connsiteX229" fmla="*/ 143 w 10000"/>
                    <a:gd name="connsiteY229" fmla="*/ 4200 h 10461"/>
                    <a:gd name="connsiteX230" fmla="*/ 110 w 10000"/>
                    <a:gd name="connsiteY230" fmla="*/ 4200 h 10461"/>
                    <a:gd name="connsiteX231" fmla="*/ 32 w 10000"/>
                    <a:gd name="connsiteY231" fmla="*/ 4164 h 10461"/>
                    <a:gd name="connsiteX232" fmla="*/ 6 w 10000"/>
                    <a:gd name="connsiteY232" fmla="*/ 4128 h 10461"/>
                    <a:gd name="connsiteX233" fmla="*/ 0 w 10000"/>
                    <a:gd name="connsiteY233" fmla="*/ 4055 h 10461"/>
                    <a:gd name="connsiteX234" fmla="*/ 39 w 10000"/>
                    <a:gd name="connsiteY234" fmla="*/ 3839 h 10461"/>
                    <a:gd name="connsiteX235" fmla="*/ 45 w 10000"/>
                    <a:gd name="connsiteY235" fmla="*/ 3719 h 10461"/>
                    <a:gd name="connsiteX236" fmla="*/ 45 w 10000"/>
                    <a:gd name="connsiteY236" fmla="*/ 3503 h 10461"/>
                    <a:gd name="connsiteX237" fmla="*/ 39 w 10000"/>
                    <a:gd name="connsiteY237" fmla="*/ 3382 h 10461"/>
                    <a:gd name="connsiteX238" fmla="*/ 45 w 10000"/>
                    <a:gd name="connsiteY238" fmla="*/ 3250 h 10461"/>
                    <a:gd name="connsiteX239" fmla="*/ 45 w 10000"/>
                    <a:gd name="connsiteY239" fmla="*/ 3118 h 10461"/>
                    <a:gd name="connsiteX240" fmla="*/ 32 w 10000"/>
                    <a:gd name="connsiteY240" fmla="*/ 3010 h 10461"/>
                    <a:gd name="connsiteX241" fmla="*/ 26 w 10000"/>
                    <a:gd name="connsiteY241" fmla="*/ 2902 h 10461"/>
                    <a:gd name="connsiteX242" fmla="*/ 13 w 10000"/>
                    <a:gd name="connsiteY242" fmla="*/ 2841 h 10461"/>
                    <a:gd name="connsiteX243" fmla="*/ 39 w 10000"/>
                    <a:gd name="connsiteY243" fmla="*/ 2781 h 10461"/>
                    <a:gd name="connsiteX244" fmla="*/ 78 w 10000"/>
                    <a:gd name="connsiteY244" fmla="*/ 2769 h 10461"/>
                    <a:gd name="connsiteX245" fmla="*/ 117 w 10000"/>
                    <a:gd name="connsiteY245" fmla="*/ 2781 h 10461"/>
                    <a:gd name="connsiteX246" fmla="*/ 156 w 10000"/>
                    <a:gd name="connsiteY246" fmla="*/ 2829 h 10461"/>
                    <a:gd name="connsiteX247" fmla="*/ 182 w 10000"/>
                    <a:gd name="connsiteY247" fmla="*/ 2902 h 10461"/>
                    <a:gd name="connsiteX248" fmla="*/ 208 w 10000"/>
                    <a:gd name="connsiteY248" fmla="*/ 2986 h 10461"/>
                    <a:gd name="connsiteX249" fmla="*/ 227 w 10000"/>
                    <a:gd name="connsiteY249" fmla="*/ 3046 h 10461"/>
                    <a:gd name="connsiteX250" fmla="*/ 259 w 10000"/>
                    <a:gd name="connsiteY250" fmla="*/ 3082 h 10461"/>
                    <a:gd name="connsiteX251" fmla="*/ 305 w 10000"/>
                    <a:gd name="connsiteY251" fmla="*/ 3058 h 10461"/>
                    <a:gd name="connsiteX252" fmla="*/ 370 w 10000"/>
                    <a:gd name="connsiteY252" fmla="*/ 3010 h 10461"/>
                    <a:gd name="connsiteX253" fmla="*/ 444 w 10000"/>
                    <a:gd name="connsiteY253" fmla="*/ 2829 h 10461"/>
                    <a:gd name="connsiteX254" fmla="*/ 422 w 10000"/>
                    <a:gd name="connsiteY254" fmla="*/ 2120 h 10461"/>
                    <a:gd name="connsiteX255" fmla="*/ 376 w 10000"/>
                    <a:gd name="connsiteY255" fmla="*/ 2048 h 10461"/>
                    <a:gd name="connsiteX256" fmla="*/ 344 w 10000"/>
                    <a:gd name="connsiteY256" fmla="*/ 1988 h 10461"/>
                    <a:gd name="connsiteX257" fmla="*/ 337 w 10000"/>
                    <a:gd name="connsiteY257" fmla="*/ 1916 h 10461"/>
                    <a:gd name="connsiteX258" fmla="*/ 357 w 10000"/>
                    <a:gd name="connsiteY258" fmla="*/ 1808 h 10461"/>
                    <a:gd name="connsiteX259" fmla="*/ 376 w 10000"/>
                    <a:gd name="connsiteY259" fmla="*/ 1652 h 10461"/>
                    <a:gd name="connsiteX260" fmla="*/ 402 w 10000"/>
                    <a:gd name="connsiteY260" fmla="*/ 1507 h 10461"/>
                    <a:gd name="connsiteX261" fmla="*/ 409 w 10000"/>
                    <a:gd name="connsiteY261" fmla="*/ 1351 h 10461"/>
                    <a:gd name="connsiteX262" fmla="*/ 435 w 10000"/>
                    <a:gd name="connsiteY262" fmla="*/ 1195 h 10461"/>
                    <a:gd name="connsiteX263" fmla="*/ 460 w 10000"/>
                    <a:gd name="connsiteY263" fmla="*/ 1099 h 10461"/>
                    <a:gd name="connsiteX264" fmla="*/ 486 w 10000"/>
                    <a:gd name="connsiteY264" fmla="*/ 1039 h 10461"/>
                    <a:gd name="connsiteX265" fmla="*/ 512 w 10000"/>
                    <a:gd name="connsiteY265" fmla="*/ 1003 h 10461"/>
                    <a:gd name="connsiteX266" fmla="*/ 532 w 10000"/>
                    <a:gd name="connsiteY266" fmla="*/ 966 h 10461"/>
                    <a:gd name="connsiteX267" fmla="*/ 558 w 10000"/>
                    <a:gd name="connsiteY267" fmla="*/ 918 h 10461"/>
                    <a:gd name="connsiteX268" fmla="*/ 558 w 10000"/>
                    <a:gd name="connsiteY268" fmla="*/ 906 h 10461"/>
                    <a:gd name="connsiteX269" fmla="*/ 584 w 10000"/>
                    <a:gd name="connsiteY269" fmla="*/ 624 h 10461"/>
                    <a:gd name="connsiteX270" fmla="*/ 623 w 10000"/>
                    <a:gd name="connsiteY270" fmla="*/ 257 h 10461"/>
                    <a:gd name="connsiteX271" fmla="*/ 681 w 10000"/>
                    <a:gd name="connsiteY271" fmla="*/ 0 h 10461"/>
                    <a:gd name="connsiteX272" fmla="*/ 1008 w 10000"/>
                    <a:gd name="connsiteY272" fmla="*/ 59 h 10461"/>
                    <a:gd name="connsiteX273" fmla="*/ 1255 w 10000"/>
                    <a:gd name="connsiteY273" fmla="*/ 18 h 10461"/>
                    <a:gd name="connsiteX274" fmla="*/ 1706 w 10000"/>
                    <a:gd name="connsiteY274" fmla="*/ 414 h 10461"/>
                    <a:gd name="connsiteX275" fmla="*/ 1829 w 10000"/>
                    <a:gd name="connsiteY275" fmla="*/ 594 h 10461"/>
                    <a:gd name="connsiteX276" fmla="*/ 2036 w 10000"/>
                    <a:gd name="connsiteY276" fmla="*/ 546 h 10461"/>
                    <a:gd name="connsiteX277" fmla="*/ 2166 w 10000"/>
                    <a:gd name="connsiteY277" fmla="*/ 257 h 10461"/>
                    <a:gd name="connsiteX278" fmla="*/ 2737 w 10000"/>
                    <a:gd name="connsiteY278" fmla="*/ 462 h 10461"/>
                    <a:gd name="connsiteX279" fmla="*/ 2905 w 10000"/>
                    <a:gd name="connsiteY279" fmla="*/ 702 h 10461"/>
                    <a:gd name="connsiteX280" fmla="*/ 3093 w 10000"/>
                    <a:gd name="connsiteY280" fmla="*/ 798 h 10461"/>
                    <a:gd name="connsiteX281" fmla="*/ 3567 w 10000"/>
                    <a:gd name="connsiteY281" fmla="*/ 546 h 10461"/>
                    <a:gd name="connsiteX282" fmla="*/ 3696 w 10000"/>
                    <a:gd name="connsiteY282" fmla="*/ 702 h 10461"/>
                    <a:gd name="connsiteX283" fmla="*/ 4073 w 10000"/>
                    <a:gd name="connsiteY283" fmla="*/ 245 h 10461"/>
                    <a:gd name="connsiteX284" fmla="*/ 4475 w 10000"/>
                    <a:gd name="connsiteY284" fmla="*/ 245 h 10461"/>
                    <a:gd name="connsiteX285" fmla="*/ 4715 w 10000"/>
                    <a:gd name="connsiteY285" fmla="*/ 41 h 10461"/>
                    <a:gd name="connsiteX0" fmla="*/ 4715 w 10000"/>
                    <a:gd name="connsiteY0" fmla="*/ 41 h 10485"/>
                    <a:gd name="connsiteX1" fmla="*/ 5045 w 10000"/>
                    <a:gd name="connsiteY1" fmla="*/ 113 h 10485"/>
                    <a:gd name="connsiteX2" fmla="*/ 5441 w 10000"/>
                    <a:gd name="connsiteY2" fmla="*/ 594 h 10485"/>
                    <a:gd name="connsiteX3" fmla="*/ 5752 w 10000"/>
                    <a:gd name="connsiteY3" fmla="*/ 522 h 10485"/>
                    <a:gd name="connsiteX4" fmla="*/ 5759 w 10000"/>
                    <a:gd name="connsiteY4" fmla="*/ 738 h 10485"/>
                    <a:gd name="connsiteX5" fmla="*/ 5623 w 10000"/>
                    <a:gd name="connsiteY5" fmla="*/ 906 h 10485"/>
                    <a:gd name="connsiteX6" fmla="*/ 5752 w 10000"/>
                    <a:gd name="connsiteY6" fmla="*/ 1039 h 10485"/>
                    <a:gd name="connsiteX7" fmla="*/ 5752 w 10000"/>
                    <a:gd name="connsiteY7" fmla="*/ 1351 h 10485"/>
                    <a:gd name="connsiteX8" fmla="*/ 5636 w 10000"/>
                    <a:gd name="connsiteY8" fmla="*/ 1916 h 10485"/>
                    <a:gd name="connsiteX9" fmla="*/ 5642 w 10000"/>
                    <a:gd name="connsiteY9" fmla="*/ 2265 h 10485"/>
                    <a:gd name="connsiteX10" fmla="*/ 5486 w 10000"/>
                    <a:gd name="connsiteY10" fmla="*/ 2265 h 10485"/>
                    <a:gd name="connsiteX11" fmla="*/ 5512 w 10000"/>
                    <a:gd name="connsiteY11" fmla="*/ 2781 h 10485"/>
                    <a:gd name="connsiteX12" fmla="*/ 5700 w 10000"/>
                    <a:gd name="connsiteY12" fmla="*/ 3370 h 10485"/>
                    <a:gd name="connsiteX13" fmla="*/ 5869 w 10000"/>
                    <a:gd name="connsiteY13" fmla="*/ 4079 h 10485"/>
                    <a:gd name="connsiteX14" fmla="*/ 6122 w 10000"/>
                    <a:gd name="connsiteY14" fmla="*/ 4055 h 10485"/>
                    <a:gd name="connsiteX15" fmla="*/ 6375 w 10000"/>
                    <a:gd name="connsiteY15" fmla="*/ 4284 h 10485"/>
                    <a:gd name="connsiteX16" fmla="*/ 6453 w 10000"/>
                    <a:gd name="connsiteY16" fmla="*/ 4296 h 10485"/>
                    <a:gd name="connsiteX17" fmla="*/ 6569 w 10000"/>
                    <a:gd name="connsiteY17" fmla="*/ 4404 h 10485"/>
                    <a:gd name="connsiteX18" fmla="*/ 6829 w 10000"/>
                    <a:gd name="connsiteY18" fmla="*/ 4704 h 10485"/>
                    <a:gd name="connsiteX19" fmla="*/ 7049 w 10000"/>
                    <a:gd name="connsiteY19" fmla="*/ 4680 h 10485"/>
                    <a:gd name="connsiteX20" fmla="*/ 7283 w 10000"/>
                    <a:gd name="connsiteY20" fmla="*/ 4885 h 10485"/>
                    <a:gd name="connsiteX21" fmla="*/ 7620 w 10000"/>
                    <a:gd name="connsiteY21" fmla="*/ 4885 h 10485"/>
                    <a:gd name="connsiteX22" fmla="*/ 8016 w 10000"/>
                    <a:gd name="connsiteY22" fmla="*/ 5137 h 10485"/>
                    <a:gd name="connsiteX23" fmla="*/ 8288 w 10000"/>
                    <a:gd name="connsiteY23" fmla="*/ 5534 h 10485"/>
                    <a:gd name="connsiteX24" fmla="*/ 8320 w 10000"/>
                    <a:gd name="connsiteY24" fmla="*/ 5870 h 10485"/>
                    <a:gd name="connsiteX25" fmla="*/ 8580 w 10000"/>
                    <a:gd name="connsiteY25" fmla="*/ 5942 h 10485"/>
                    <a:gd name="connsiteX26" fmla="*/ 8820 w 10000"/>
                    <a:gd name="connsiteY26" fmla="*/ 6051 h 10485"/>
                    <a:gd name="connsiteX27" fmla="*/ 9073 w 10000"/>
                    <a:gd name="connsiteY27" fmla="*/ 5438 h 10485"/>
                    <a:gd name="connsiteX28" fmla="*/ 9131 w 10000"/>
                    <a:gd name="connsiteY28" fmla="*/ 5113 h 10485"/>
                    <a:gd name="connsiteX29" fmla="*/ 9092 w 10000"/>
                    <a:gd name="connsiteY29" fmla="*/ 4885 h 10485"/>
                    <a:gd name="connsiteX30" fmla="*/ 9254 w 10000"/>
                    <a:gd name="connsiteY30" fmla="*/ 4921 h 10485"/>
                    <a:gd name="connsiteX31" fmla="*/ 9455 w 10000"/>
                    <a:gd name="connsiteY31" fmla="*/ 5173 h 10485"/>
                    <a:gd name="connsiteX32" fmla="*/ 9617 w 10000"/>
                    <a:gd name="connsiteY32" fmla="*/ 5341 h 10485"/>
                    <a:gd name="connsiteX33" fmla="*/ 9728 w 10000"/>
                    <a:gd name="connsiteY33" fmla="*/ 5954 h 10485"/>
                    <a:gd name="connsiteX34" fmla="*/ 9935 w 10000"/>
                    <a:gd name="connsiteY34" fmla="*/ 6375 h 10485"/>
                    <a:gd name="connsiteX35" fmla="*/ 9922 w 10000"/>
                    <a:gd name="connsiteY35" fmla="*/ 6567 h 10485"/>
                    <a:gd name="connsiteX36" fmla="*/ 9805 w 10000"/>
                    <a:gd name="connsiteY36" fmla="*/ 6640 h 10485"/>
                    <a:gd name="connsiteX37" fmla="*/ 9935 w 10000"/>
                    <a:gd name="connsiteY37" fmla="*/ 7120 h 10485"/>
                    <a:gd name="connsiteX38" fmla="*/ 9994 w 10000"/>
                    <a:gd name="connsiteY38" fmla="*/ 7962 h 10485"/>
                    <a:gd name="connsiteX39" fmla="*/ 10000 w 10000"/>
                    <a:gd name="connsiteY39" fmla="*/ 8719 h 10485"/>
                    <a:gd name="connsiteX40" fmla="*/ 9864 w 10000"/>
                    <a:gd name="connsiteY40" fmla="*/ 8851 h 10485"/>
                    <a:gd name="connsiteX41" fmla="*/ 9838 w 10000"/>
                    <a:gd name="connsiteY41" fmla="*/ 9091 h 10485"/>
                    <a:gd name="connsiteX42" fmla="*/ 9767 w 10000"/>
                    <a:gd name="connsiteY42" fmla="*/ 9464 h 10485"/>
                    <a:gd name="connsiteX43" fmla="*/ 9786 w 10000"/>
                    <a:gd name="connsiteY43" fmla="*/ 9813 h 10485"/>
                    <a:gd name="connsiteX44" fmla="*/ 9663 w 10000"/>
                    <a:gd name="connsiteY44" fmla="*/ 9897 h 10485"/>
                    <a:gd name="connsiteX45" fmla="*/ 9578 w 10000"/>
                    <a:gd name="connsiteY45" fmla="*/ 9765 h 10485"/>
                    <a:gd name="connsiteX46" fmla="*/ 9507 w 10000"/>
                    <a:gd name="connsiteY46" fmla="*/ 9885 h 10485"/>
                    <a:gd name="connsiteX47" fmla="*/ 9501 w 10000"/>
                    <a:gd name="connsiteY47" fmla="*/ 9873 h 10485"/>
                    <a:gd name="connsiteX48" fmla="*/ 9481 w 10000"/>
                    <a:gd name="connsiteY48" fmla="*/ 9813 h 10485"/>
                    <a:gd name="connsiteX49" fmla="*/ 9416 w 10000"/>
                    <a:gd name="connsiteY49" fmla="*/ 9668 h 10485"/>
                    <a:gd name="connsiteX50" fmla="*/ 9371 w 10000"/>
                    <a:gd name="connsiteY50" fmla="*/ 9608 h 10485"/>
                    <a:gd name="connsiteX51" fmla="*/ 9319 w 10000"/>
                    <a:gd name="connsiteY51" fmla="*/ 9584 h 10485"/>
                    <a:gd name="connsiteX52" fmla="*/ 9267 w 10000"/>
                    <a:gd name="connsiteY52" fmla="*/ 9548 h 10485"/>
                    <a:gd name="connsiteX53" fmla="*/ 9222 w 10000"/>
                    <a:gd name="connsiteY53" fmla="*/ 9548 h 10485"/>
                    <a:gd name="connsiteX54" fmla="*/ 9176 w 10000"/>
                    <a:gd name="connsiteY54" fmla="*/ 9584 h 10485"/>
                    <a:gd name="connsiteX55" fmla="*/ 9144 w 10000"/>
                    <a:gd name="connsiteY55" fmla="*/ 9632 h 10485"/>
                    <a:gd name="connsiteX56" fmla="*/ 9131 w 10000"/>
                    <a:gd name="connsiteY56" fmla="*/ 9692 h 10485"/>
                    <a:gd name="connsiteX57" fmla="*/ 9112 w 10000"/>
                    <a:gd name="connsiteY57" fmla="*/ 9741 h 10485"/>
                    <a:gd name="connsiteX58" fmla="*/ 9099 w 10000"/>
                    <a:gd name="connsiteY58" fmla="*/ 9765 h 10485"/>
                    <a:gd name="connsiteX59" fmla="*/ 9079 w 10000"/>
                    <a:gd name="connsiteY59" fmla="*/ 9789 h 10485"/>
                    <a:gd name="connsiteX60" fmla="*/ 9079 w 10000"/>
                    <a:gd name="connsiteY60" fmla="*/ 9801 h 10485"/>
                    <a:gd name="connsiteX61" fmla="*/ 9073 w 10000"/>
                    <a:gd name="connsiteY61" fmla="*/ 9801 h 10485"/>
                    <a:gd name="connsiteX62" fmla="*/ 9060 w 10000"/>
                    <a:gd name="connsiteY62" fmla="*/ 9789 h 10485"/>
                    <a:gd name="connsiteX63" fmla="*/ 9021 w 10000"/>
                    <a:gd name="connsiteY63" fmla="*/ 9729 h 10485"/>
                    <a:gd name="connsiteX64" fmla="*/ 8949 w 10000"/>
                    <a:gd name="connsiteY64" fmla="*/ 9668 h 10485"/>
                    <a:gd name="connsiteX65" fmla="*/ 8833 w 10000"/>
                    <a:gd name="connsiteY65" fmla="*/ 9584 h 10485"/>
                    <a:gd name="connsiteX66" fmla="*/ 8742 w 10000"/>
                    <a:gd name="connsiteY66" fmla="*/ 9548 h 10485"/>
                    <a:gd name="connsiteX67" fmla="*/ 8664 w 10000"/>
                    <a:gd name="connsiteY67" fmla="*/ 9512 h 10485"/>
                    <a:gd name="connsiteX68" fmla="*/ 8606 w 10000"/>
                    <a:gd name="connsiteY68" fmla="*/ 9476 h 10485"/>
                    <a:gd name="connsiteX69" fmla="*/ 8567 w 10000"/>
                    <a:gd name="connsiteY69" fmla="*/ 9464 h 10485"/>
                    <a:gd name="connsiteX70" fmla="*/ 8547 w 10000"/>
                    <a:gd name="connsiteY70" fmla="*/ 9464 h 10485"/>
                    <a:gd name="connsiteX71" fmla="*/ 8567 w 10000"/>
                    <a:gd name="connsiteY71" fmla="*/ 9440 h 10485"/>
                    <a:gd name="connsiteX72" fmla="*/ 8586 w 10000"/>
                    <a:gd name="connsiteY72" fmla="*/ 9404 h 10485"/>
                    <a:gd name="connsiteX73" fmla="*/ 8632 w 10000"/>
                    <a:gd name="connsiteY73" fmla="*/ 9332 h 10485"/>
                    <a:gd name="connsiteX74" fmla="*/ 8684 w 10000"/>
                    <a:gd name="connsiteY74" fmla="*/ 9272 h 10485"/>
                    <a:gd name="connsiteX75" fmla="*/ 8716 w 10000"/>
                    <a:gd name="connsiteY75" fmla="*/ 9200 h 10485"/>
                    <a:gd name="connsiteX76" fmla="*/ 8729 w 10000"/>
                    <a:gd name="connsiteY76" fmla="*/ 9128 h 10485"/>
                    <a:gd name="connsiteX77" fmla="*/ 8722 w 10000"/>
                    <a:gd name="connsiteY77" fmla="*/ 9067 h 10485"/>
                    <a:gd name="connsiteX78" fmla="*/ 8690 w 10000"/>
                    <a:gd name="connsiteY78" fmla="*/ 8971 h 10485"/>
                    <a:gd name="connsiteX79" fmla="*/ 8651 w 10000"/>
                    <a:gd name="connsiteY79" fmla="*/ 8839 h 10485"/>
                    <a:gd name="connsiteX80" fmla="*/ 8612 w 10000"/>
                    <a:gd name="connsiteY80" fmla="*/ 8719 h 10485"/>
                    <a:gd name="connsiteX81" fmla="*/ 8573 w 10000"/>
                    <a:gd name="connsiteY81" fmla="*/ 8587 h 10485"/>
                    <a:gd name="connsiteX82" fmla="*/ 8534 w 10000"/>
                    <a:gd name="connsiteY82" fmla="*/ 8479 h 10485"/>
                    <a:gd name="connsiteX83" fmla="*/ 8502 w 10000"/>
                    <a:gd name="connsiteY83" fmla="*/ 8406 h 10485"/>
                    <a:gd name="connsiteX84" fmla="*/ 8495 w 10000"/>
                    <a:gd name="connsiteY84" fmla="*/ 8370 h 10485"/>
                    <a:gd name="connsiteX85" fmla="*/ 8476 w 10000"/>
                    <a:gd name="connsiteY85" fmla="*/ 8382 h 10485"/>
                    <a:gd name="connsiteX86" fmla="*/ 8437 w 10000"/>
                    <a:gd name="connsiteY86" fmla="*/ 8418 h 10485"/>
                    <a:gd name="connsiteX87" fmla="*/ 8385 w 10000"/>
                    <a:gd name="connsiteY87" fmla="*/ 8479 h 10485"/>
                    <a:gd name="connsiteX88" fmla="*/ 8333 w 10000"/>
                    <a:gd name="connsiteY88" fmla="*/ 8515 h 10485"/>
                    <a:gd name="connsiteX89" fmla="*/ 8281 w 10000"/>
                    <a:gd name="connsiteY89" fmla="*/ 8575 h 10485"/>
                    <a:gd name="connsiteX90" fmla="*/ 8223 w 10000"/>
                    <a:gd name="connsiteY90" fmla="*/ 8623 h 10485"/>
                    <a:gd name="connsiteX91" fmla="*/ 8204 w 10000"/>
                    <a:gd name="connsiteY91" fmla="*/ 8659 h 10485"/>
                    <a:gd name="connsiteX92" fmla="*/ 8126 w 10000"/>
                    <a:gd name="connsiteY92" fmla="*/ 8779 h 10485"/>
                    <a:gd name="connsiteX93" fmla="*/ 8074 w 10000"/>
                    <a:gd name="connsiteY93" fmla="*/ 8779 h 10485"/>
                    <a:gd name="connsiteX94" fmla="*/ 8016 w 10000"/>
                    <a:gd name="connsiteY94" fmla="*/ 8755 h 10485"/>
                    <a:gd name="connsiteX95" fmla="*/ 7957 w 10000"/>
                    <a:gd name="connsiteY95" fmla="*/ 8707 h 10485"/>
                    <a:gd name="connsiteX96" fmla="*/ 7905 w 10000"/>
                    <a:gd name="connsiteY96" fmla="*/ 8635 h 10485"/>
                    <a:gd name="connsiteX97" fmla="*/ 7840 w 10000"/>
                    <a:gd name="connsiteY97" fmla="*/ 8587 h 10485"/>
                    <a:gd name="connsiteX98" fmla="*/ 7789 w 10000"/>
                    <a:gd name="connsiteY98" fmla="*/ 8539 h 10485"/>
                    <a:gd name="connsiteX99" fmla="*/ 7756 w 10000"/>
                    <a:gd name="connsiteY99" fmla="*/ 8491 h 10485"/>
                    <a:gd name="connsiteX100" fmla="*/ 7737 w 10000"/>
                    <a:gd name="connsiteY100" fmla="*/ 8479 h 10485"/>
                    <a:gd name="connsiteX101" fmla="*/ 7691 w 10000"/>
                    <a:gd name="connsiteY101" fmla="*/ 8563 h 10485"/>
                    <a:gd name="connsiteX102" fmla="*/ 7646 w 10000"/>
                    <a:gd name="connsiteY102" fmla="*/ 8623 h 10485"/>
                    <a:gd name="connsiteX103" fmla="*/ 7581 w 10000"/>
                    <a:gd name="connsiteY103" fmla="*/ 8707 h 10485"/>
                    <a:gd name="connsiteX104" fmla="*/ 7523 w 10000"/>
                    <a:gd name="connsiteY104" fmla="*/ 8815 h 10485"/>
                    <a:gd name="connsiteX105" fmla="*/ 7393 w 10000"/>
                    <a:gd name="connsiteY105" fmla="*/ 8959 h 10485"/>
                    <a:gd name="connsiteX106" fmla="*/ 7341 w 10000"/>
                    <a:gd name="connsiteY106" fmla="*/ 9007 h 10485"/>
                    <a:gd name="connsiteX107" fmla="*/ 7276 w 10000"/>
                    <a:gd name="connsiteY107" fmla="*/ 9031 h 10485"/>
                    <a:gd name="connsiteX108" fmla="*/ 7205 w 10000"/>
                    <a:gd name="connsiteY108" fmla="*/ 9067 h 10485"/>
                    <a:gd name="connsiteX109" fmla="*/ 7121 w 10000"/>
                    <a:gd name="connsiteY109" fmla="*/ 9104 h 10485"/>
                    <a:gd name="connsiteX110" fmla="*/ 7049 w 10000"/>
                    <a:gd name="connsiteY110" fmla="*/ 9140 h 10485"/>
                    <a:gd name="connsiteX111" fmla="*/ 7004 w 10000"/>
                    <a:gd name="connsiteY111" fmla="*/ 9200 h 10485"/>
                    <a:gd name="connsiteX112" fmla="*/ 6965 w 10000"/>
                    <a:gd name="connsiteY112" fmla="*/ 9284 h 10485"/>
                    <a:gd name="connsiteX113" fmla="*/ 6913 w 10000"/>
                    <a:gd name="connsiteY113" fmla="*/ 9416 h 10485"/>
                    <a:gd name="connsiteX114" fmla="*/ 6952 w 10000"/>
                    <a:gd name="connsiteY114" fmla="*/ 9620 h 10485"/>
                    <a:gd name="connsiteX115" fmla="*/ 6913 w 10000"/>
                    <a:gd name="connsiteY115" fmla="*/ 9806 h 10485"/>
                    <a:gd name="connsiteX116" fmla="*/ 6812 w 10000"/>
                    <a:gd name="connsiteY116" fmla="*/ 10204 h 10485"/>
                    <a:gd name="connsiteX117" fmla="*/ 6692 w 10000"/>
                    <a:gd name="connsiteY117" fmla="*/ 10288 h 10485"/>
                    <a:gd name="connsiteX118" fmla="*/ 6554 w 10000"/>
                    <a:gd name="connsiteY118" fmla="*/ 10299 h 10485"/>
                    <a:gd name="connsiteX119" fmla="*/ 6449 w 10000"/>
                    <a:gd name="connsiteY119" fmla="*/ 10485 h 10485"/>
                    <a:gd name="connsiteX120" fmla="*/ 6236 w 10000"/>
                    <a:gd name="connsiteY120" fmla="*/ 10461 h 10485"/>
                    <a:gd name="connsiteX121" fmla="*/ 6193 w 10000"/>
                    <a:gd name="connsiteY121" fmla="*/ 10029 h 10485"/>
                    <a:gd name="connsiteX122" fmla="*/ 6161 w 10000"/>
                    <a:gd name="connsiteY122" fmla="*/ 9993 h 10485"/>
                    <a:gd name="connsiteX123" fmla="*/ 6128 w 10000"/>
                    <a:gd name="connsiteY123" fmla="*/ 9897 h 10485"/>
                    <a:gd name="connsiteX124" fmla="*/ 6115 w 10000"/>
                    <a:gd name="connsiteY124" fmla="*/ 9813 h 10485"/>
                    <a:gd name="connsiteX125" fmla="*/ 6109 w 10000"/>
                    <a:gd name="connsiteY125" fmla="*/ 9729 h 10485"/>
                    <a:gd name="connsiteX126" fmla="*/ 6089 w 10000"/>
                    <a:gd name="connsiteY126" fmla="*/ 9656 h 10485"/>
                    <a:gd name="connsiteX127" fmla="*/ 6057 w 10000"/>
                    <a:gd name="connsiteY127" fmla="*/ 9584 h 10485"/>
                    <a:gd name="connsiteX128" fmla="*/ 6018 w 10000"/>
                    <a:gd name="connsiteY128" fmla="*/ 9536 h 10485"/>
                    <a:gd name="connsiteX129" fmla="*/ 5947 w 10000"/>
                    <a:gd name="connsiteY129" fmla="*/ 9512 h 10485"/>
                    <a:gd name="connsiteX130" fmla="*/ 5668 w 10000"/>
                    <a:gd name="connsiteY130" fmla="*/ 9464 h 10485"/>
                    <a:gd name="connsiteX131" fmla="*/ 5571 w 10000"/>
                    <a:gd name="connsiteY131" fmla="*/ 9416 h 10485"/>
                    <a:gd name="connsiteX132" fmla="*/ 5525 w 10000"/>
                    <a:gd name="connsiteY132" fmla="*/ 9380 h 10485"/>
                    <a:gd name="connsiteX133" fmla="*/ 5493 w 10000"/>
                    <a:gd name="connsiteY133" fmla="*/ 9320 h 10485"/>
                    <a:gd name="connsiteX134" fmla="*/ 5460 w 10000"/>
                    <a:gd name="connsiteY134" fmla="*/ 9248 h 10485"/>
                    <a:gd name="connsiteX135" fmla="*/ 5441 w 10000"/>
                    <a:gd name="connsiteY135" fmla="*/ 9188 h 10485"/>
                    <a:gd name="connsiteX136" fmla="*/ 5409 w 10000"/>
                    <a:gd name="connsiteY136" fmla="*/ 9116 h 10485"/>
                    <a:gd name="connsiteX137" fmla="*/ 5376 w 10000"/>
                    <a:gd name="connsiteY137" fmla="*/ 9104 h 10485"/>
                    <a:gd name="connsiteX138" fmla="*/ 5331 w 10000"/>
                    <a:gd name="connsiteY138" fmla="*/ 9104 h 10485"/>
                    <a:gd name="connsiteX139" fmla="*/ 5272 w 10000"/>
                    <a:gd name="connsiteY139" fmla="*/ 9128 h 10485"/>
                    <a:gd name="connsiteX140" fmla="*/ 5188 w 10000"/>
                    <a:gd name="connsiteY140" fmla="*/ 9236 h 10485"/>
                    <a:gd name="connsiteX141" fmla="*/ 5110 w 10000"/>
                    <a:gd name="connsiteY141" fmla="*/ 9344 h 10485"/>
                    <a:gd name="connsiteX142" fmla="*/ 5026 w 10000"/>
                    <a:gd name="connsiteY142" fmla="*/ 9464 h 10485"/>
                    <a:gd name="connsiteX143" fmla="*/ 4955 w 10000"/>
                    <a:gd name="connsiteY143" fmla="*/ 9584 h 10485"/>
                    <a:gd name="connsiteX144" fmla="*/ 4909 w 10000"/>
                    <a:gd name="connsiteY144" fmla="*/ 9692 h 10485"/>
                    <a:gd name="connsiteX145" fmla="*/ 4844 w 10000"/>
                    <a:gd name="connsiteY145" fmla="*/ 9813 h 10485"/>
                    <a:gd name="connsiteX146" fmla="*/ 4799 w 10000"/>
                    <a:gd name="connsiteY146" fmla="*/ 9873 h 10485"/>
                    <a:gd name="connsiteX147" fmla="*/ 4760 w 10000"/>
                    <a:gd name="connsiteY147" fmla="*/ 9945 h 10485"/>
                    <a:gd name="connsiteX148" fmla="*/ 4708 w 10000"/>
                    <a:gd name="connsiteY148" fmla="*/ 9993 h 10485"/>
                    <a:gd name="connsiteX149" fmla="*/ 4669 w 10000"/>
                    <a:gd name="connsiteY149" fmla="*/ 10029 h 10485"/>
                    <a:gd name="connsiteX150" fmla="*/ 4650 w 10000"/>
                    <a:gd name="connsiteY150" fmla="*/ 10041 h 10485"/>
                    <a:gd name="connsiteX151" fmla="*/ 4624 w 10000"/>
                    <a:gd name="connsiteY151" fmla="*/ 10029 h 10485"/>
                    <a:gd name="connsiteX152" fmla="*/ 4624 w 10000"/>
                    <a:gd name="connsiteY152" fmla="*/ 9993 h 10485"/>
                    <a:gd name="connsiteX153" fmla="*/ 4656 w 10000"/>
                    <a:gd name="connsiteY153" fmla="*/ 9813 h 10485"/>
                    <a:gd name="connsiteX154" fmla="*/ 4689 w 10000"/>
                    <a:gd name="connsiteY154" fmla="*/ 9584 h 10485"/>
                    <a:gd name="connsiteX155" fmla="*/ 4689 w 10000"/>
                    <a:gd name="connsiteY155" fmla="*/ 9392 h 10485"/>
                    <a:gd name="connsiteX156" fmla="*/ 4669 w 10000"/>
                    <a:gd name="connsiteY156" fmla="*/ 9320 h 10485"/>
                    <a:gd name="connsiteX157" fmla="*/ 4637 w 10000"/>
                    <a:gd name="connsiteY157" fmla="*/ 9260 h 10485"/>
                    <a:gd name="connsiteX158" fmla="*/ 4559 w 10000"/>
                    <a:gd name="connsiteY158" fmla="*/ 9236 h 10485"/>
                    <a:gd name="connsiteX159" fmla="*/ 4488 w 10000"/>
                    <a:gd name="connsiteY159" fmla="*/ 9260 h 10485"/>
                    <a:gd name="connsiteX160" fmla="*/ 4429 w 10000"/>
                    <a:gd name="connsiteY160" fmla="*/ 9320 h 10485"/>
                    <a:gd name="connsiteX161" fmla="*/ 4351 w 10000"/>
                    <a:gd name="connsiteY161" fmla="*/ 9368 h 10485"/>
                    <a:gd name="connsiteX162" fmla="*/ 4261 w 10000"/>
                    <a:gd name="connsiteY162" fmla="*/ 9404 h 10485"/>
                    <a:gd name="connsiteX163" fmla="*/ 4163 w 10000"/>
                    <a:gd name="connsiteY163" fmla="*/ 9416 h 10485"/>
                    <a:gd name="connsiteX164" fmla="*/ 4053 w 10000"/>
                    <a:gd name="connsiteY164" fmla="*/ 9380 h 10485"/>
                    <a:gd name="connsiteX165" fmla="*/ 3930 w 10000"/>
                    <a:gd name="connsiteY165" fmla="*/ 9320 h 10485"/>
                    <a:gd name="connsiteX166" fmla="*/ 3820 w 10000"/>
                    <a:gd name="connsiteY166" fmla="*/ 9236 h 10485"/>
                    <a:gd name="connsiteX167" fmla="*/ 3722 w 10000"/>
                    <a:gd name="connsiteY167" fmla="*/ 9128 h 10485"/>
                    <a:gd name="connsiteX168" fmla="*/ 3632 w 10000"/>
                    <a:gd name="connsiteY168" fmla="*/ 9055 h 10485"/>
                    <a:gd name="connsiteX169" fmla="*/ 3586 w 10000"/>
                    <a:gd name="connsiteY169" fmla="*/ 9007 h 10485"/>
                    <a:gd name="connsiteX170" fmla="*/ 3547 w 10000"/>
                    <a:gd name="connsiteY170" fmla="*/ 8983 h 10485"/>
                    <a:gd name="connsiteX171" fmla="*/ 3495 w 10000"/>
                    <a:gd name="connsiteY171" fmla="*/ 8995 h 10485"/>
                    <a:gd name="connsiteX172" fmla="*/ 3444 w 10000"/>
                    <a:gd name="connsiteY172" fmla="*/ 9031 h 10485"/>
                    <a:gd name="connsiteX173" fmla="*/ 3346 w 10000"/>
                    <a:gd name="connsiteY173" fmla="*/ 9031 h 10485"/>
                    <a:gd name="connsiteX174" fmla="*/ 3288 w 10000"/>
                    <a:gd name="connsiteY174" fmla="*/ 8971 h 10485"/>
                    <a:gd name="connsiteX175" fmla="*/ 3217 w 10000"/>
                    <a:gd name="connsiteY175" fmla="*/ 8863 h 10485"/>
                    <a:gd name="connsiteX176" fmla="*/ 3132 w 10000"/>
                    <a:gd name="connsiteY176" fmla="*/ 8767 h 10485"/>
                    <a:gd name="connsiteX177" fmla="*/ 3054 w 10000"/>
                    <a:gd name="connsiteY177" fmla="*/ 8647 h 10485"/>
                    <a:gd name="connsiteX178" fmla="*/ 2977 w 10000"/>
                    <a:gd name="connsiteY178" fmla="*/ 8563 h 10485"/>
                    <a:gd name="connsiteX179" fmla="*/ 2912 w 10000"/>
                    <a:gd name="connsiteY179" fmla="*/ 8479 h 10485"/>
                    <a:gd name="connsiteX180" fmla="*/ 2873 w 10000"/>
                    <a:gd name="connsiteY180" fmla="*/ 8406 h 10485"/>
                    <a:gd name="connsiteX181" fmla="*/ 2821 w 10000"/>
                    <a:gd name="connsiteY181" fmla="*/ 8346 h 10485"/>
                    <a:gd name="connsiteX182" fmla="*/ 2756 w 10000"/>
                    <a:gd name="connsiteY182" fmla="*/ 8262 h 10485"/>
                    <a:gd name="connsiteX183" fmla="*/ 2685 w 10000"/>
                    <a:gd name="connsiteY183" fmla="*/ 8154 h 10485"/>
                    <a:gd name="connsiteX184" fmla="*/ 2607 w 10000"/>
                    <a:gd name="connsiteY184" fmla="*/ 8034 h 10485"/>
                    <a:gd name="connsiteX185" fmla="*/ 2536 w 10000"/>
                    <a:gd name="connsiteY185" fmla="*/ 7938 h 10485"/>
                    <a:gd name="connsiteX186" fmla="*/ 2471 w 10000"/>
                    <a:gd name="connsiteY186" fmla="*/ 7829 h 10485"/>
                    <a:gd name="connsiteX187" fmla="*/ 2451 w 10000"/>
                    <a:gd name="connsiteY187" fmla="*/ 7757 h 10485"/>
                    <a:gd name="connsiteX188" fmla="*/ 2432 w 10000"/>
                    <a:gd name="connsiteY188" fmla="*/ 7649 h 10485"/>
                    <a:gd name="connsiteX189" fmla="*/ 2425 w 10000"/>
                    <a:gd name="connsiteY189" fmla="*/ 7517 h 10485"/>
                    <a:gd name="connsiteX190" fmla="*/ 2412 w 10000"/>
                    <a:gd name="connsiteY190" fmla="*/ 7397 h 10485"/>
                    <a:gd name="connsiteX191" fmla="*/ 2387 w 10000"/>
                    <a:gd name="connsiteY191" fmla="*/ 7301 h 10485"/>
                    <a:gd name="connsiteX192" fmla="*/ 2361 w 10000"/>
                    <a:gd name="connsiteY192" fmla="*/ 7241 h 10485"/>
                    <a:gd name="connsiteX193" fmla="*/ 2335 w 10000"/>
                    <a:gd name="connsiteY193" fmla="*/ 7241 h 10485"/>
                    <a:gd name="connsiteX194" fmla="*/ 2270 w 10000"/>
                    <a:gd name="connsiteY194" fmla="*/ 7325 h 10485"/>
                    <a:gd name="connsiteX195" fmla="*/ 2224 w 10000"/>
                    <a:gd name="connsiteY195" fmla="*/ 7385 h 10485"/>
                    <a:gd name="connsiteX196" fmla="*/ 2185 w 10000"/>
                    <a:gd name="connsiteY196" fmla="*/ 7433 h 10485"/>
                    <a:gd name="connsiteX197" fmla="*/ 2140 w 10000"/>
                    <a:gd name="connsiteY197" fmla="*/ 7445 h 10485"/>
                    <a:gd name="connsiteX198" fmla="*/ 2114 w 10000"/>
                    <a:gd name="connsiteY198" fmla="*/ 7409 h 10485"/>
                    <a:gd name="connsiteX199" fmla="*/ 2095 w 10000"/>
                    <a:gd name="connsiteY199" fmla="*/ 7337 h 10485"/>
                    <a:gd name="connsiteX200" fmla="*/ 2043 w 10000"/>
                    <a:gd name="connsiteY200" fmla="*/ 7072 h 10485"/>
                    <a:gd name="connsiteX201" fmla="*/ 1952 w 10000"/>
                    <a:gd name="connsiteY201" fmla="*/ 6844 h 10485"/>
                    <a:gd name="connsiteX202" fmla="*/ 1835 w 10000"/>
                    <a:gd name="connsiteY202" fmla="*/ 6604 h 10485"/>
                    <a:gd name="connsiteX203" fmla="*/ 1764 w 10000"/>
                    <a:gd name="connsiteY203" fmla="*/ 6483 h 10485"/>
                    <a:gd name="connsiteX204" fmla="*/ 1673 w 10000"/>
                    <a:gd name="connsiteY204" fmla="*/ 6339 h 10485"/>
                    <a:gd name="connsiteX205" fmla="*/ 1518 w 10000"/>
                    <a:gd name="connsiteY205" fmla="*/ 6075 h 10485"/>
                    <a:gd name="connsiteX206" fmla="*/ 1453 w 10000"/>
                    <a:gd name="connsiteY206" fmla="*/ 5942 h 10485"/>
                    <a:gd name="connsiteX207" fmla="*/ 1407 w 10000"/>
                    <a:gd name="connsiteY207" fmla="*/ 5846 h 10485"/>
                    <a:gd name="connsiteX208" fmla="*/ 1349 w 10000"/>
                    <a:gd name="connsiteY208" fmla="*/ 5750 h 10485"/>
                    <a:gd name="connsiteX209" fmla="*/ 1297 w 10000"/>
                    <a:gd name="connsiteY209" fmla="*/ 5738 h 10485"/>
                    <a:gd name="connsiteX210" fmla="*/ 1232 w 10000"/>
                    <a:gd name="connsiteY210" fmla="*/ 5738 h 10485"/>
                    <a:gd name="connsiteX211" fmla="*/ 1187 w 10000"/>
                    <a:gd name="connsiteY211" fmla="*/ 5798 h 10485"/>
                    <a:gd name="connsiteX212" fmla="*/ 1109 w 10000"/>
                    <a:gd name="connsiteY212" fmla="*/ 5918 h 10485"/>
                    <a:gd name="connsiteX213" fmla="*/ 1070 w 10000"/>
                    <a:gd name="connsiteY213" fmla="*/ 5930 h 10485"/>
                    <a:gd name="connsiteX214" fmla="*/ 1018 w 10000"/>
                    <a:gd name="connsiteY214" fmla="*/ 5870 h 10485"/>
                    <a:gd name="connsiteX215" fmla="*/ 973 w 10000"/>
                    <a:gd name="connsiteY215" fmla="*/ 5786 h 10485"/>
                    <a:gd name="connsiteX216" fmla="*/ 921 w 10000"/>
                    <a:gd name="connsiteY216" fmla="*/ 5606 h 10485"/>
                    <a:gd name="connsiteX217" fmla="*/ 850 w 10000"/>
                    <a:gd name="connsiteY217" fmla="*/ 5402 h 10485"/>
                    <a:gd name="connsiteX218" fmla="*/ 752 w 10000"/>
                    <a:gd name="connsiteY218" fmla="*/ 5221 h 10485"/>
                    <a:gd name="connsiteX219" fmla="*/ 636 w 10000"/>
                    <a:gd name="connsiteY219" fmla="*/ 5041 h 10485"/>
                    <a:gd name="connsiteX220" fmla="*/ 525 w 10000"/>
                    <a:gd name="connsiteY220" fmla="*/ 4885 h 10485"/>
                    <a:gd name="connsiteX221" fmla="*/ 435 w 10000"/>
                    <a:gd name="connsiteY221" fmla="*/ 4741 h 10485"/>
                    <a:gd name="connsiteX222" fmla="*/ 370 w 10000"/>
                    <a:gd name="connsiteY222" fmla="*/ 4620 h 10485"/>
                    <a:gd name="connsiteX223" fmla="*/ 305 w 10000"/>
                    <a:gd name="connsiteY223" fmla="*/ 4488 h 10485"/>
                    <a:gd name="connsiteX224" fmla="*/ 253 w 10000"/>
                    <a:gd name="connsiteY224" fmla="*/ 4368 h 10485"/>
                    <a:gd name="connsiteX225" fmla="*/ 214 w 10000"/>
                    <a:gd name="connsiteY225" fmla="*/ 4272 h 10485"/>
                    <a:gd name="connsiteX226" fmla="*/ 188 w 10000"/>
                    <a:gd name="connsiteY226" fmla="*/ 4212 h 10485"/>
                    <a:gd name="connsiteX227" fmla="*/ 182 w 10000"/>
                    <a:gd name="connsiteY227" fmla="*/ 4188 h 10485"/>
                    <a:gd name="connsiteX228" fmla="*/ 162 w 10000"/>
                    <a:gd name="connsiteY228" fmla="*/ 4188 h 10485"/>
                    <a:gd name="connsiteX229" fmla="*/ 143 w 10000"/>
                    <a:gd name="connsiteY229" fmla="*/ 4200 h 10485"/>
                    <a:gd name="connsiteX230" fmla="*/ 110 w 10000"/>
                    <a:gd name="connsiteY230" fmla="*/ 4200 h 10485"/>
                    <a:gd name="connsiteX231" fmla="*/ 32 w 10000"/>
                    <a:gd name="connsiteY231" fmla="*/ 4164 h 10485"/>
                    <a:gd name="connsiteX232" fmla="*/ 6 w 10000"/>
                    <a:gd name="connsiteY232" fmla="*/ 4128 h 10485"/>
                    <a:gd name="connsiteX233" fmla="*/ 0 w 10000"/>
                    <a:gd name="connsiteY233" fmla="*/ 4055 h 10485"/>
                    <a:gd name="connsiteX234" fmla="*/ 39 w 10000"/>
                    <a:gd name="connsiteY234" fmla="*/ 3839 h 10485"/>
                    <a:gd name="connsiteX235" fmla="*/ 45 w 10000"/>
                    <a:gd name="connsiteY235" fmla="*/ 3719 h 10485"/>
                    <a:gd name="connsiteX236" fmla="*/ 45 w 10000"/>
                    <a:gd name="connsiteY236" fmla="*/ 3503 h 10485"/>
                    <a:gd name="connsiteX237" fmla="*/ 39 w 10000"/>
                    <a:gd name="connsiteY237" fmla="*/ 3382 h 10485"/>
                    <a:gd name="connsiteX238" fmla="*/ 45 w 10000"/>
                    <a:gd name="connsiteY238" fmla="*/ 3250 h 10485"/>
                    <a:gd name="connsiteX239" fmla="*/ 45 w 10000"/>
                    <a:gd name="connsiteY239" fmla="*/ 3118 h 10485"/>
                    <a:gd name="connsiteX240" fmla="*/ 32 w 10000"/>
                    <a:gd name="connsiteY240" fmla="*/ 3010 h 10485"/>
                    <a:gd name="connsiteX241" fmla="*/ 26 w 10000"/>
                    <a:gd name="connsiteY241" fmla="*/ 2902 h 10485"/>
                    <a:gd name="connsiteX242" fmla="*/ 13 w 10000"/>
                    <a:gd name="connsiteY242" fmla="*/ 2841 h 10485"/>
                    <a:gd name="connsiteX243" fmla="*/ 39 w 10000"/>
                    <a:gd name="connsiteY243" fmla="*/ 2781 h 10485"/>
                    <a:gd name="connsiteX244" fmla="*/ 78 w 10000"/>
                    <a:gd name="connsiteY244" fmla="*/ 2769 h 10485"/>
                    <a:gd name="connsiteX245" fmla="*/ 117 w 10000"/>
                    <a:gd name="connsiteY245" fmla="*/ 2781 h 10485"/>
                    <a:gd name="connsiteX246" fmla="*/ 156 w 10000"/>
                    <a:gd name="connsiteY246" fmla="*/ 2829 h 10485"/>
                    <a:gd name="connsiteX247" fmla="*/ 182 w 10000"/>
                    <a:gd name="connsiteY247" fmla="*/ 2902 h 10485"/>
                    <a:gd name="connsiteX248" fmla="*/ 208 w 10000"/>
                    <a:gd name="connsiteY248" fmla="*/ 2986 h 10485"/>
                    <a:gd name="connsiteX249" fmla="*/ 227 w 10000"/>
                    <a:gd name="connsiteY249" fmla="*/ 3046 h 10485"/>
                    <a:gd name="connsiteX250" fmla="*/ 259 w 10000"/>
                    <a:gd name="connsiteY250" fmla="*/ 3082 h 10485"/>
                    <a:gd name="connsiteX251" fmla="*/ 305 w 10000"/>
                    <a:gd name="connsiteY251" fmla="*/ 3058 h 10485"/>
                    <a:gd name="connsiteX252" fmla="*/ 370 w 10000"/>
                    <a:gd name="connsiteY252" fmla="*/ 3010 h 10485"/>
                    <a:gd name="connsiteX253" fmla="*/ 444 w 10000"/>
                    <a:gd name="connsiteY253" fmla="*/ 2829 h 10485"/>
                    <a:gd name="connsiteX254" fmla="*/ 422 w 10000"/>
                    <a:gd name="connsiteY254" fmla="*/ 2120 h 10485"/>
                    <a:gd name="connsiteX255" fmla="*/ 376 w 10000"/>
                    <a:gd name="connsiteY255" fmla="*/ 2048 h 10485"/>
                    <a:gd name="connsiteX256" fmla="*/ 344 w 10000"/>
                    <a:gd name="connsiteY256" fmla="*/ 1988 h 10485"/>
                    <a:gd name="connsiteX257" fmla="*/ 337 w 10000"/>
                    <a:gd name="connsiteY257" fmla="*/ 1916 h 10485"/>
                    <a:gd name="connsiteX258" fmla="*/ 357 w 10000"/>
                    <a:gd name="connsiteY258" fmla="*/ 1808 h 10485"/>
                    <a:gd name="connsiteX259" fmla="*/ 376 w 10000"/>
                    <a:gd name="connsiteY259" fmla="*/ 1652 h 10485"/>
                    <a:gd name="connsiteX260" fmla="*/ 402 w 10000"/>
                    <a:gd name="connsiteY260" fmla="*/ 1507 h 10485"/>
                    <a:gd name="connsiteX261" fmla="*/ 409 w 10000"/>
                    <a:gd name="connsiteY261" fmla="*/ 1351 h 10485"/>
                    <a:gd name="connsiteX262" fmla="*/ 435 w 10000"/>
                    <a:gd name="connsiteY262" fmla="*/ 1195 h 10485"/>
                    <a:gd name="connsiteX263" fmla="*/ 460 w 10000"/>
                    <a:gd name="connsiteY263" fmla="*/ 1099 h 10485"/>
                    <a:gd name="connsiteX264" fmla="*/ 486 w 10000"/>
                    <a:gd name="connsiteY264" fmla="*/ 1039 h 10485"/>
                    <a:gd name="connsiteX265" fmla="*/ 512 w 10000"/>
                    <a:gd name="connsiteY265" fmla="*/ 1003 h 10485"/>
                    <a:gd name="connsiteX266" fmla="*/ 532 w 10000"/>
                    <a:gd name="connsiteY266" fmla="*/ 966 h 10485"/>
                    <a:gd name="connsiteX267" fmla="*/ 558 w 10000"/>
                    <a:gd name="connsiteY267" fmla="*/ 918 h 10485"/>
                    <a:gd name="connsiteX268" fmla="*/ 558 w 10000"/>
                    <a:gd name="connsiteY268" fmla="*/ 906 h 10485"/>
                    <a:gd name="connsiteX269" fmla="*/ 584 w 10000"/>
                    <a:gd name="connsiteY269" fmla="*/ 624 h 10485"/>
                    <a:gd name="connsiteX270" fmla="*/ 623 w 10000"/>
                    <a:gd name="connsiteY270" fmla="*/ 257 h 10485"/>
                    <a:gd name="connsiteX271" fmla="*/ 681 w 10000"/>
                    <a:gd name="connsiteY271" fmla="*/ 0 h 10485"/>
                    <a:gd name="connsiteX272" fmla="*/ 1008 w 10000"/>
                    <a:gd name="connsiteY272" fmla="*/ 59 h 10485"/>
                    <a:gd name="connsiteX273" fmla="*/ 1255 w 10000"/>
                    <a:gd name="connsiteY273" fmla="*/ 18 h 10485"/>
                    <a:gd name="connsiteX274" fmla="*/ 1706 w 10000"/>
                    <a:gd name="connsiteY274" fmla="*/ 414 h 10485"/>
                    <a:gd name="connsiteX275" fmla="*/ 1829 w 10000"/>
                    <a:gd name="connsiteY275" fmla="*/ 594 h 10485"/>
                    <a:gd name="connsiteX276" fmla="*/ 2036 w 10000"/>
                    <a:gd name="connsiteY276" fmla="*/ 546 h 10485"/>
                    <a:gd name="connsiteX277" fmla="*/ 2166 w 10000"/>
                    <a:gd name="connsiteY277" fmla="*/ 257 h 10485"/>
                    <a:gd name="connsiteX278" fmla="*/ 2737 w 10000"/>
                    <a:gd name="connsiteY278" fmla="*/ 462 h 10485"/>
                    <a:gd name="connsiteX279" fmla="*/ 2905 w 10000"/>
                    <a:gd name="connsiteY279" fmla="*/ 702 h 10485"/>
                    <a:gd name="connsiteX280" fmla="*/ 3093 w 10000"/>
                    <a:gd name="connsiteY280" fmla="*/ 798 h 10485"/>
                    <a:gd name="connsiteX281" fmla="*/ 3567 w 10000"/>
                    <a:gd name="connsiteY281" fmla="*/ 546 h 10485"/>
                    <a:gd name="connsiteX282" fmla="*/ 3696 w 10000"/>
                    <a:gd name="connsiteY282" fmla="*/ 702 h 10485"/>
                    <a:gd name="connsiteX283" fmla="*/ 4073 w 10000"/>
                    <a:gd name="connsiteY283" fmla="*/ 245 h 10485"/>
                    <a:gd name="connsiteX284" fmla="*/ 4475 w 10000"/>
                    <a:gd name="connsiteY284" fmla="*/ 245 h 10485"/>
                    <a:gd name="connsiteX285" fmla="*/ 4715 w 10000"/>
                    <a:gd name="connsiteY285" fmla="*/ 41 h 10485"/>
                    <a:gd name="connsiteX0" fmla="*/ 4715 w 10000"/>
                    <a:gd name="connsiteY0" fmla="*/ 41 h 10485"/>
                    <a:gd name="connsiteX1" fmla="*/ 5045 w 10000"/>
                    <a:gd name="connsiteY1" fmla="*/ 113 h 10485"/>
                    <a:gd name="connsiteX2" fmla="*/ 5441 w 10000"/>
                    <a:gd name="connsiteY2" fmla="*/ 594 h 10485"/>
                    <a:gd name="connsiteX3" fmla="*/ 5752 w 10000"/>
                    <a:gd name="connsiteY3" fmla="*/ 522 h 10485"/>
                    <a:gd name="connsiteX4" fmla="*/ 5759 w 10000"/>
                    <a:gd name="connsiteY4" fmla="*/ 738 h 10485"/>
                    <a:gd name="connsiteX5" fmla="*/ 5623 w 10000"/>
                    <a:gd name="connsiteY5" fmla="*/ 906 h 10485"/>
                    <a:gd name="connsiteX6" fmla="*/ 5752 w 10000"/>
                    <a:gd name="connsiteY6" fmla="*/ 1039 h 10485"/>
                    <a:gd name="connsiteX7" fmla="*/ 5752 w 10000"/>
                    <a:gd name="connsiteY7" fmla="*/ 1351 h 10485"/>
                    <a:gd name="connsiteX8" fmla="*/ 5636 w 10000"/>
                    <a:gd name="connsiteY8" fmla="*/ 1916 h 10485"/>
                    <a:gd name="connsiteX9" fmla="*/ 5642 w 10000"/>
                    <a:gd name="connsiteY9" fmla="*/ 2265 h 10485"/>
                    <a:gd name="connsiteX10" fmla="*/ 5486 w 10000"/>
                    <a:gd name="connsiteY10" fmla="*/ 2265 h 10485"/>
                    <a:gd name="connsiteX11" fmla="*/ 5512 w 10000"/>
                    <a:gd name="connsiteY11" fmla="*/ 2781 h 10485"/>
                    <a:gd name="connsiteX12" fmla="*/ 5700 w 10000"/>
                    <a:gd name="connsiteY12" fmla="*/ 3370 h 10485"/>
                    <a:gd name="connsiteX13" fmla="*/ 5869 w 10000"/>
                    <a:gd name="connsiteY13" fmla="*/ 4079 h 10485"/>
                    <a:gd name="connsiteX14" fmla="*/ 6122 w 10000"/>
                    <a:gd name="connsiteY14" fmla="*/ 4055 h 10485"/>
                    <a:gd name="connsiteX15" fmla="*/ 6375 w 10000"/>
                    <a:gd name="connsiteY15" fmla="*/ 4284 h 10485"/>
                    <a:gd name="connsiteX16" fmla="*/ 6453 w 10000"/>
                    <a:gd name="connsiteY16" fmla="*/ 4296 h 10485"/>
                    <a:gd name="connsiteX17" fmla="*/ 6569 w 10000"/>
                    <a:gd name="connsiteY17" fmla="*/ 4404 h 10485"/>
                    <a:gd name="connsiteX18" fmla="*/ 6829 w 10000"/>
                    <a:gd name="connsiteY18" fmla="*/ 4704 h 10485"/>
                    <a:gd name="connsiteX19" fmla="*/ 7049 w 10000"/>
                    <a:gd name="connsiteY19" fmla="*/ 4680 h 10485"/>
                    <a:gd name="connsiteX20" fmla="*/ 7283 w 10000"/>
                    <a:gd name="connsiteY20" fmla="*/ 4885 h 10485"/>
                    <a:gd name="connsiteX21" fmla="*/ 7620 w 10000"/>
                    <a:gd name="connsiteY21" fmla="*/ 4885 h 10485"/>
                    <a:gd name="connsiteX22" fmla="*/ 8016 w 10000"/>
                    <a:gd name="connsiteY22" fmla="*/ 5137 h 10485"/>
                    <a:gd name="connsiteX23" fmla="*/ 8288 w 10000"/>
                    <a:gd name="connsiteY23" fmla="*/ 5534 h 10485"/>
                    <a:gd name="connsiteX24" fmla="*/ 8320 w 10000"/>
                    <a:gd name="connsiteY24" fmla="*/ 5870 h 10485"/>
                    <a:gd name="connsiteX25" fmla="*/ 8580 w 10000"/>
                    <a:gd name="connsiteY25" fmla="*/ 5942 h 10485"/>
                    <a:gd name="connsiteX26" fmla="*/ 8820 w 10000"/>
                    <a:gd name="connsiteY26" fmla="*/ 6051 h 10485"/>
                    <a:gd name="connsiteX27" fmla="*/ 9073 w 10000"/>
                    <a:gd name="connsiteY27" fmla="*/ 5438 h 10485"/>
                    <a:gd name="connsiteX28" fmla="*/ 9131 w 10000"/>
                    <a:gd name="connsiteY28" fmla="*/ 5113 h 10485"/>
                    <a:gd name="connsiteX29" fmla="*/ 9092 w 10000"/>
                    <a:gd name="connsiteY29" fmla="*/ 4885 h 10485"/>
                    <a:gd name="connsiteX30" fmla="*/ 9254 w 10000"/>
                    <a:gd name="connsiteY30" fmla="*/ 4921 h 10485"/>
                    <a:gd name="connsiteX31" fmla="*/ 9455 w 10000"/>
                    <a:gd name="connsiteY31" fmla="*/ 5173 h 10485"/>
                    <a:gd name="connsiteX32" fmla="*/ 9617 w 10000"/>
                    <a:gd name="connsiteY32" fmla="*/ 5341 h 10485"/>
                    <a:gd name="connsiteX33" fmla="*/ 9728 w 10000"/>
                    <a:gd name="connsiteY33" fmla="*/ 5954 h 10485"/>
                    <a:gd name="connsiteX34" fmla="*/ 9935 w 10000"/>
                    <a:gd name="connsiteY34" fmla="*/ 6375 h 10485"/>
                    <a:gd name="connsiteX35" fmla="*/ 9922 w 10000"/>
                    <a:gd name="connsiteY35" fmla="*/ 6567 h 10485"/>
                    <a:gd name="connsiteX36" fmla="*/ 9805 w 10000"/>
                    <a:gd name="connsiteY36" fmla="*/ 6640 h 10485"/>
                    <a:gd name="connsiteX37" fmla="*/ 9935 w 10000"/>
                    <a:gd name="connsiteY37" fmla="*/ 7120 h 10485"/>
                    <a:gd name="connsiteX38" fmla="*/ 9994 w 10000"/>
                    <a:gd name="connsiteY38" fmla="*/ 7962 h 10485"/>
                    <a:gd name="connsiteX39" fmla="*/ 10000 w 10000"/>
                    <a:gd name="connsiteY39" fmla="*/ 8719 h 10485"/>
                    <a:gd name="connsiteX40" fmla="*/ 9864 w 10000"/>
                    <a:gd name="connsiteY40" fmla="*/ 8851 h 10485"/>
                    <a:gd name="connsiteX41" fmla="*/ 9838 w 10000"/>
                    <a:gd name="connsiteY41" fmla="*/ 9091 h 10485"/>
                    <a:gd name="connsiteX42" fmla="*/ 9767 w 10000"/>
                    <a:gd name="connsiteY42" fmla="*/ 9464 h 10485"/>
                    <a:gd name="connsiteX43" fmla="*/ 9786 w 10000"/>
                    <a:gd name="connsiteY43" fmla="*/ 9813 h 10485"/>
                    <a:gd name="connsiteX44" fmla="*/ 9663 w 10000"/>
                    <a:gd name="connsiteY44" fmla="*/ 9897 h 10485"/>
                    <a:gd name="connsiteX45" fmla="*/ 9578 w 10000"/>
                    <a:gd name="connsiteY45" fmla="*/ 9765 h 10485"/>
                    <a:gd name="connsiteX46" fmla="*/ 9507 w 10000"/>
                    <a:gd name="connsiteY46" fmla="*/ 9885 h 10485"/>
                    <a:gd name="connsiteX47" fmla="*/ 9501 w 10000"/>
                    <a:gd name="connsiteY47" fmla="*/ 9873 h 10485"/>
                    <a:gd name="connsiteX48" fmla="*/ 9481 w 10000"/>
                    <a:gd name="connsiteY48" fmla="*/ 9813 h 10485"/>
                    <a:gd name="connsiteX49" fmla="*/ 9416 w 10000"/>
                    <a:gd name="connsiteY49" fmla="*/ 9668 h 10485"/>
                    <a:gd name="connsiteX50" fmla="*/ 9371 w 10000"/>
                    <a:gd name="connsiteY50" fmla="*/ 9608 h 10485"/>
                    <a:gd name="connsiteX51" fmla="*/ 9319 w 10000"/>
                    <a:gd name="connsiteY51" fmla="*/ 9584 h 10485"/>
                    <a:gd name="connsiteX52" fmla="*/ 9267 w 10000"/>
                    <a:gd name="connsiteY52" fmla="*/ 9548 h 10485"/>
                    <a:gd name="connsiteX53" fmla="*/ 9222 w 10000"/>
                    <a:gd name="connsiteY53" fmla="*/ 9548 h 10485"/>
                    <a:gd name="connsiteX54" fmla="*/ 9176 w 10000"/>
                    <a:gd name="connsiteY54" fmla="*/ 9584 h 10485"/>
                    <a:gd name="connsiteX55" fmla="*/ 9144 w 10000"/>
                    <a:gd name="connsiteY55" fmla="*/ 9632 h 10485"/>
                    <a:gd name="connsiteX56" fmla="*/ 9131 w 10000"/>
                    <a:gd name="connsiteY56" fmla="*/ 9692 h 10485"/>
                    <a:gd name="connsiteX57" fmla="*/ 9112 w 10000"/>
                    <a:gd name="connsiteY57" fmla="*/ 9741 h 10485"/>
                    <a:gd name="connsiteX58" fmla="*/ 9099 w 10000"/>
                    <a:gd name="connsiteY58" fmla="*/ 9765 h 10485"/>
                    <a:gd name="connsiteX59" fmla="*/ 9079 w 10000"/>
                    <a:gd name="connsiteY59" fmla="*/ 9789 h 10485"/>
                    <a:gd name="connsiteX60" fmla="*/ 9079 w 10000"/>
                    <a:gd name="connsiteY60" fmla="*/ 9801 h 10485"/>
                    <a:gd name="connsiteX61" fmla="*/ 9073 w 10000"/>
                    <a:gd name="connsiteY61" fmla="*/ 9801 h 10485"/>
                    <a:gd name="connsiteX62" fmla="*/ 9060 w 10000"/>
                    <a:gd name="connsiteY62" fmla="*/ 9789 h 10485"/>
                    <a:gd name="connsiteX63" fmla="*/ 9021 w 10000"/>
                    <a:gd name="connsiteY63" fmla="*/ 9729 h 10485"/>
                    <a:gd name="connsiteX64" fmla="*/ 8949 w 10000"/>
                    <a:gd name="connsiteY64" fmla="*/ 9668 h 10485"/>
                    <a:gd name="connsiteX65" fmla="*/ 8833 w 10000"/>
                    <a:gd name="connsiteY65" fmla="*/ 9584 h 10485"/>
                    <a:gd name="connsiteX66" fmla="*/ 8742 w 10000"/>
                    <a:gd name="connsiteY66" fmla="*/ 9548 h 10485"/>
                    <a:gd name="connsiteX67" fmla="*/ 8664 w 10000"/>
                    <a:gd name="connsiteY67" fmla="*/ 9512 h 10485"/>
                    <a:gd name="connsiteX68" fmla="*/ 8606 w 10000"/>
                    <a:gd name="connsiteY68" fmla="*/ 9476 h 10485"/>
                    <a:gd name="connsiteX69" fmla="*/ 8567 w 10000"/>
                    <a:gd name="connsiteY69" fmla="*/ 9464 h 10485"/>
                    <a:gd name="connsiteX70" fmla="*/ 8547 w 10000"/>
                    <a:gd name="connsiteY70" fmla="*/ 9464 h 10485"/>
                    <a:gd name="connsiteX71" fmla="*/ 8567 w 10000"/>
                    <a:gd name="connsiteY71" fmla="*/ 9440 h 10485"/>
                    <a:gd name="connsiteX72" fmla="*/ 8586 w 10000"/>
                    <a:gd name="connsiteY72" fmla="*/ 9404 h 10485"/>
                    <a:gd name="connsiteX73" fmla="*/ 8632 w 10000"/>
                    <a:gd name="connsiteY73" fmla="*/ 9332 h 10485"/>
                    <a:gd name="connsiteX74" fmla="*/ 8684 w 10000"/>
                    <a:gd name="connsiteY74" fmla="*/ 9272 h 10485"/>
                    <a:gd name="connsiteX75" fmla="*/ 8716 w 10000"/>
                    <a:gd name="connsiteY75" fmla="*/ 9200 h 10485"/>
                    <a:gd name="connsiteX76" fmla="*/ 8729 w 10000"/>
                    <a:gd name="connsiteY76" fmla="*/ 9128 h 10485"/>
                    <a:gd name="connsiteX77" fmla="*/ 8722 w 10000"/>
                    <a:gd name="connsiteY77" fmla="*/ 9067 h 10485"/>
                    <a:gd name="connsiteX78" fmla="*/ 8690 w 10000"/>
                    <a:gd name="connsiteY78" fmla="*/ 8971 h 10485"/>
                    <a:gd name="connsiteX79" fmla="*/ 8651 w 10000"/>
                    <a:gd name="connsiteY79" fmla="*/ 8839 h 10485"/>
                    <a:gd name="connsiteX80" fmla="*/ 8612 w 10000"/>
                    <a:gd name="connsiteY80" fmla="*/ 8719 h 10485"/>
                    <a:gd name="connsiteX81" fmla="*/ 8573 w 10000"/>
                    <a:gd name="connsiteY81" fmla="*/ 8587 h 10485"/>
                    <a:gd name="connsiteX82" fmla="*/ 8534 w 10000"/>
                    <a:gd name="connsiteY82" fmla="*/ 8479 h 10485"/>
                    <a:gd name="connsiteX83" fmla="*/ 8502 w 10000"/>
                    <a:gd name="connsiteY83" fmla="*/ 8406 h 10485"/>
                    <a:gd name="connsiteX84" fmla="*/ 8495 w 10000"/>
                    <a:gd name="connsiteY84" fmla="*/ 8370 h 10485"/>
                    <a:gd name="connsiteX85" fmla="*/ 8476 w 10000"/>
                    <a:gd name="connsiteY85" fmla="*/ 8382 h 10485"/>
                    <a:gd name="connsiteX86" fmla="*/ 8437 w 10000"/>
                    <a:gd name="connsiteY86" fmla="*/ 8418 h 10485"/>
                    <a:gd name="connsiteX87" fmla="*/ 8385 w 10000"/>
                    <a:gd name="connsiteY87" fmla="*/ 8479 h 10485"/>
                    <a:gd name="connsiteX88" fmla="*/ 8333 w 10000"/>
                    <a:gd name="connsiteY88" fmla="*/ 8515 h 10485"/>
                    <a:gd name="connsiteX89" fmla="*/ 8281 w 10000"/>
                    <a:gd name="connsiteY89" fmla="*/ 8575 h 10485"/>
                    <a:gd name="connsiteX90" fmla="*/ 8223 w 10000"/>
                    <a:gd name="connsiteY90" fmla="*/ 8623 h 10485"/>
                    <a:gd name="connsiteX91" fmla="*/ 8204 w 10000"/>
                    <a:gd name="connsiteY91" fmla="*/ 8659 h 10485"/>
                    <a:gd name="connsiteX92" fmla="*/ 8126 w 10000"/>
                    <a:gd name="connsiteY92" fmla="*/ 8779 h 10485"/>
                    <a:gd name="connsiteX93" fmla="*/ 8074 w 10000"/>
                    <a:gd name="connsiteY93" fmla="*/ 8779 h 10485"/>
                    <a:gd name="connsiteX94" fmla="*/ 8016 w 10000"/>
                    <a:gd name="connsiteY94" fmla="*/ 8755 h 10485"/>
                    <a:gd name="connsiteX95" fmla="*/ 7957 w 10000"/>
                    <a:gd name="connsiteY95" fmla="*/ 8707 h 10485"/>
                    <a:gd name="connsiteX96" fmla="*/ 7905 w 10000"/>
                    <a:gd name="connsiteY96" fmla="*/ 8635 h 10485"/>
                    <a:gd name="connsiteX97" fmla="*/ 7840 w 10000"/>
                    <a:gd name="connsiteY97" fmla="*/ 8587 h 10485"/>
                    <a:gd name="connsiteX98" fmla="*/ 7789 w 10000"/>
                    <a:gd name="connsiteY98" fmla="*/ 8539 h 10485"/>
                    <a:gd name="connsiteX99" fmla="*/ 7756 w 10000"/>
                    <a:gd name="connsiteY99" fmla="*/ 8491 h 10485"/>
                    <a:gd name="connsiteX100" fmla="*/ 7737 w 10000"/>
                    <a:gd name="connsiteY100" fmla="*/ 8479 h 10485"/>
                    <a:gd name="connsiteX101" fmla="*/ 7691 w 10000"/>
                    <a:gd name="connsiteY101" fmla="*/ 8563 h 10485"/>
                    <a:gd name="connsiteX102" fmla="*/ 7646 w 10000"/>
                    <a:gd name="connsiteY102" fmla="*/ 8623 h 10485"/>
                    <a:gd name="connsiteX103" fmla="*/ 7581 w 10000"/>
                    <a:gd name="connsiteY103" fmla="*/ 8707 h 10485"/>
                    <a:gd name="connsiteX104" fmla="*/ 7523 w 10000"/>
                    <a:gd name="connsiteY104" fmla="*/ 8815 h 10485"/>
                    <a:gd name="connsiteX105" fmla="*/ 7393 w 10000"/>
                    <a:gd name="connsiteY105" fmla="*/ 8959 h 10485"/>
                    <a:gd name="connsiteX106" fmla="*/ 7341 w 10000"/>
                    <a:gd name="connsiteY106" fmla="*/ 9007 h 10485"/>
                    <a:gd name="connsiteX107" fmla="*/ 7276 w 10000"/>
                    <a:gd name="connsiteY107" fmla="*/ 9031 h 10485"/>
                    <a:gd name="connsiteX108" fmla="*/ 7205 w 10000"/>
                    <a:gd name="connsiteY108" fmla="*/ 9067 h 10485"/>
                    <a:gd name="connsiteX109" fmla="*/ 7121 w 10000"/>
                    <a:gd name="connsiteY109" fmla="*/ 9104 h 10485"/>
                    <a:gd name="connsiteX110" fmla="*/ 7049 w 10000"/>
                    <a:gd name="connsiteY110" fmla="*/ 9140 h 10485"/>
                    <a:gd name="connsiteX111" fmla="*/ 7004 w 10000"/>
                    <a:gd name="connsiteY111" fmla="*/ 9200 h 10485"/>
                    <a:gd name="connsiteX112" fmla="*/ 6965 w 10000"/>
                    <a:gd name="connsiteY112" fmla="*/ 9284 h 10485"/>
                    <a:gd name="connsiteX113" fmla="*/ 6913 w 10000"/>
                    <a:gd name="connsiteY113" fmla="*/ 9416 h 10485"/>
                    <a:gd name="connsiteX114" fmla="*/ 6952 w 10000"/>
                    <a:gd name="connsiteY114" fmla="*/ 9620 h 10485"/>
                    <a:gd name="connsiteX115" fmla="*/ 6913 w 10000"/>
                    <a:gd name="connsiteY115" fmla="*/ 9806 h 10485"/>
                    <a:gd name="connsiteX116" fmla="*/ 6812 w 10000"/>
                    <a:gd name="connsiteY116" fmla="*/ 10204 h 10485"/>
                    <a:gd name="connsiteX117" fmla="*/ 6692 w 10000"/>
                    <a:gd name="connsiteY117" fmla="*/ 10288 h 10485"/>
                    <a:gd name="connsiteX118" fmla="*/ 6593 w 10000"/>
                    <a:gd name="connsiteY118" fmla="*/ 10443 h 10485"/>
                    <a:gd name="connsiteX119" fmla="*/ 6449 w 10000"/>
                    <a:gd name="connsiteY119" fmla="*/ 10485 h 10485"/>
                    <a:gd name="connsiteX120" fmla="*/ 6236 w 10000"/>
                    <a:gd name="connsiteY120" fmla="*/ 10461 h 10485"/>
                    <a:gd name="connsiteX121" fmla="*/ 6193 w 10000"/>
                    <a:gd name="connsiteY121" fmla="*/ 10029 h 10485"/>
                    <a:gd name="connsiteX122" fmla="*/ 6161 w 10000"/>
                    <a:gd name="connsiteY122" fmla="*/ 9993 h 10485"/>
                    <a:gd name="connsiteX123" fmla="*/ 6128 w 10000"/>
                    <a:gd name="connsiteY123" fmla="*/ 9897 h 10485"/>
                    <a:gd name="connsiteX124" fmla="*/ 6115 w 10000"/>
                    <a:gd name="connsiteY124" fmla="*/ 9813 h 10485"/>
                    <a:gd name="connsiteX125" fmla="*/ 6109 w 10000"/>
                    <a:gd name="connsiteY125" fmla="*/ 9729 h 10485"/>
                    <a:gd name="connsiteX126" fmla="*/ 6089 w 10000"/>
                    <a:gd name="connsiteY126" fmla="*/ 9656 h 10485"/>
                    <a:gd name="connsiteX127" fmla="*/ 6057 w 10000"/>
                    <a:gd name="connsiteY127" fmla="*/ 9584 h 10485"/>
                    <a:gd name="connsiteX128" fmla="*/ 6018 w 10000"/>
                    <a:gd name="connsiteY128" fmla="*/ 9536 h 10485"/>
                    <a:gd name="connsiteX129" fmla="*/ 5947 w 10000"/>
                    <a:gd name="connsiteY129" fmla="*/ 9512 h 10485"/>
                    <a:gd name="connsiteX130" fmla="*/ 5668 w 10000"/>
                    <a:gd name="connsiteY130" fmla="*/ 9464 h 10485"/>
                    <a:gd name="connsiteX131" fmla="*/ 5571 w 10000"/>
                    <a:gd name="connsiteY131" fmla="*/ 9416 h 10485"/>
                    <a:gd name="connsiteX132" fmla="*/ 5525 w 10000"/>
                    <a:gd name="connsiteY132" fmla="*/ 9380 h 10485"/>
                    <a:gd name="connsiteX133" fmla="*/ 5493 w 10000"/>
                    <a:gd name="connsiteY133" fmla="*/ 9320 h 10485"/>
                    <a:gd name="connsiteX134" fmla="*/ 5460 w 10000"/>
                    <a:gd name="connsiteY134" fmla="*/ 9248 h 10485"/>
                    <a:gd name="connsiteX135" fmla="*/ 5441 w 10000"/>
                    <a:gd name="connsiteY135" fmla="*/ 9188 h 10485"/>
                    <a:gd name="connsiteX136" fmla="*/ 5409 w 10000"/>
                    <a:gd name="connsiteY136" fmla="*/ 9116 h 10485"/>
                    <a:gd name="connsiteX137" fmla="*/ 5376 w 10000"/>
                    <a:gd name="connsiteY137" fmla="*/ 9104 h 10485"/>
                    <a:gd name="connsiteX138" fmla="*/ 5331 w 10000"/>
                    <a:gd name="connsiteY138" fmla="*/ 9104 h 10485"/>
                    <a:gd name="connsiteX139" fmla="*/ 5272 w 10000"/>
                    <a:gd name="connsiteY139" fmla="*/ 9128 h 10485"/>
                    <a:gd name="connsiteX140" fmla="*/ 5188 w 10000"/>
                    <a:gd name="connsiteY140" fmla="*/ 9236 h 10485"/>
                    <a:gd name="connsiteX141" fmla="*/ 5110 w 10000"/>
                    <a:gd name="connsiteY141" fmla="*/ 9344 h 10485"/>
                    <a:gd name="connsiteX142" fmla="*/ 5026 w 10000"/>
                    <a:gd name="connsiteY142" fmla="*/ 9464 h 10485"/>
                    <a:gd name="connsiteX143" fmla="*/ 4955 w 10000"/>
                    <a:gd name="connsiteY143" fmla="*/ 9584 h 10485"/>
                    <a:gd name="connsiteX144" fmla="*/ 4909 w 10000"/>
                    <a:gd name="connsiteY144" fmla="*/ 9692 h 10485"/>
                    <a:gd name="connsiteX145" fmla="*/ 4844 w 10000"/>
                    <a:gd name="connsiteY145" fmla="*/ 9813 h 10485"/>
                    <a:gd name="connsiteX146" fmla="*/ 4799 w 10000"/>
                    <a:gd name="connsiteY146" fmla="*/ 9873 h 10485"/>
                    <a:gd name="connsiteX147" fmla="*/ 4760 w 10000"/>
                    <a:gd name="connsiteY147" fmla="*/ 9945 h 10485"/>
                    <a:gd name="connsiteX148" fmla="*/ 4708 w 10000"/>
                    <a:gd name="connsiteY148" fmla="*/ 9993 h 10485"/>
                    <a:gd name="connsiteX149" fmla="*/ 4669 w 10000"/>
                    <a:gd name="connsiteY149" fmla="*/ 10029 h 10485"/>
                    <a:gd name="connsiteX150" fmla="*/ 4650 w 10000"/>
                    <a:gd name="connsiteY150" fmla="*/ 10041 h 10485"/>
                    <a:gd name="connsiteX151" fmla="*/ 4624 w 10000"/>
                    <a:gd name="connsiteY151" fmla="*/ 10029 h 10485"/>
                    <a:gd name="connsiteX152" fmla="*/ 4624 w 10000"/>
                    <a:gd name="connsiteY152" fmla="*/ 9993 h 10485"/>
                    <a:gd name="connsiteX153" fmla="*/ 4656 w 10000"/>
                    <a:gd name="connsiteY153" fmla="*/ 9813 h 10485"/>
                    <a:gd name="connsiteX154" fmla="*/ 4689 w 10000"/>
                    <a:gd name="connsiteY154" fmla="*/ 9584 h 10485"/>
                    <a:gd name="connsiteX155" fmla="*/ 4689 w 10000"/>
                    <a:gd name="connsiteY155" fmla="*/ 9392 h 10485"/>
                    <a:gd name="connsiteX156" fmla="*/ 4669 w 10000"/>
                    <a:gd name="connsiteY156" fmla="*/ 9320 h 10485"/>
                    <a:gd name="connsiteX157" fmla="*/ 4637 w 10000"/>
                    <a:gd name="connsiteY157" fmla="*/ 9260 h 10485"/>
                    <a:gd name="connsiteX158" fmla="*/ 4559 w 10000"/>
                    <a:gd name="connsiteY158" fmla="*/ 9236 h 10485"/>
                    <a:gd name="connsiteX159" fmla="*/ 4488 w 10000"/>
                    <a:gd name="connsiteY159" fmla="*/ 9260 h 10485"/>
                    <a:gd name="connsiteX160" fmla="*/ 4429 w 10000"/>
                    <a:gd name="connsiteY160" fmla="*/ 9320 h 10485"/>
                    <a:gd name="connsiteX161" fmla="*/ 4351 w 10000"/>
                    <a:gd name="connsiteY161" fmla="*/ 9368 h 10485"/>
                    <a:gd name="connsiteX162" fmla="*/ 4261 w 10000"/>
                    <a:gd name="connsiteY162" fmla="*/ 9404 h 10485"/>
                    <a:gd name="connsiteX163" fmla="*/ 4163 w 10000"/>
                    <a:gd name="connsiteY163" fmla="*/ 9416 h 10485"/>
                    <a:gd name="connsiteX164" fmla="*/ 4053 w 10000"/>
                    <a:gd name="connsiteY164" fmla="*/ 9380 h 10485"/>
                    <a:gd name="connsiteX165" fmla="*/ 3930 w 10000"/>
                    <a:gd name="connsiteY165" fmla="*/ 9320 h 10485"/>
                    <a:gd name="connsiteX166" fmla="*/ 3820 w 10000"/>
                    <a:gd name="connsiteY166" fmla="*/ 9236 h 10485"/>
                    <a:gd name="connsiteX167" fmla="*/ 3722 w 10000"/>
                    <a:gd name="connsiteY167" fmla="*/ 9128 h 10485"/>
                    <a:gd name="connsiteX168" fmla="*/ 3632 w 10000"/>
                    <a:gd name="connsiteY168" fmla="*/ 9055 h 10485"/>
                    <a:gd name="connsiteX169" fmla="*/ 3586 w 10000"/>
                    <a:gd name="connsiteY169" fmla="*/ 9007 h 10485"/>
                    <a:gd name="connsiteX170" fmla="*/ 3547 w 10000"/>
                    <a:gd name="connsiteY170" fmla="*/ 8983 h 10485"/>
                    <a:gd name="connsiteX171" fmla="*/ 3495 w 10000"/>
                    <a:gd name="connsiteY171" fmla="*/ 8995 h 10485"/>
                    <a:gd name="connsiteX172" fmla="*/ 3444 w 10000"/>
                    <a:gd name="connsiteY172" fmla="*/ 9031 h 10485"/>
                    <a:gd name="connsiteX173" fmla="*/ 3346 w 10000"/>
                    <a:gd name="connsiteY173" fmla="*/ 9031 h 10485"/>
                    <a:gd name="connsiteX174" fmla="*/ 3288 w 10000"/>
                    <a:gd name="connsiteY174" fmla="*/ 8971 h 10485"/>
                    <a:gd name="connsiteX175" fmla="*/ 3217 w 10000"/>
                    <a:gd name="connsiteY175" fmla="*/ 8863 h 10485"/>
                    <a:gd name="connsiteX176" fmla="*/ 3132 w 10000"/>
                    <a:gd name="connsiteY176" fmla="*/ 8767 h 10485"/>
                    <a:gd name="connsiteX177" fmla="*/ 3054 w 10000"/>
                    <a:gd name="connsiteY177" fmla="*/ 8647 h 10485"/>
                    <a:gd name="connsiteX178" fmla="*/ 2977 w 10000"/>
                    <a:gd name="connsiteY178" fmla="*/ 8563 h 10485"/>
                    <a:gd name="connsiteX179" fmla="*/ 2912 w 10000"/>
                    <a:gd name="connsiteY179" fmla="*/ 8479 h 10485"/>
                    <a:gd name="connsiteX180" fmla="*/ 2873 w 10000"/>
                    <a:gd name="connsiteY180" fmla="*/ 8406 h 10485"/>
                    <a:gd name="connsiteX181" fmla="*/ 2821 w 10000"/>
                    <a:gd name="connsiteY181" fmla="*/ 8346 h 10485"/>
                    <a:gd name="connsiteX182" fmla="*/ 2756 w 10000"/>
                    <a:gd name="connsiteY182" fmla="*/ 8262 h 10485"/>
                    <a:gd name="connsiteX183" fmla="*/ 2685 w 10000"/>
                    <a:gd name="connsiteY183" fmla="*/ 8154 h 10485"/>
                    <a:gd name="connsiteX184" fmla="*/ 2607 w 10000"/>
                    <a:gd name="connsiteY184" fmla="*/ 8034 h 10485"/>
                    <a:gd name="connsiteX185" fmla="*/ 2536 w 10000"/>
                    <a:gd name="connsiteY185" fmla="*/ 7938 h 10485"/>
                    <a:gd name="connsiteX186" fmla="*/ 2471 w 10000"/>
                    <a:gd name="connsiteY186" fmla="*/ 7829 h 10485"/>
                    <a:gd name="connsiteX187" fmla="*/ 2451 w 10000"/>
                    <a:gd name="connsiteY187" fmla="*/ 7757 h 10485"/>
                    <a:gd name="connsiteX188" fmla="*/ 2432 w 10000"/>
                    <a:gd name="connsiteY188" fmla="*/ 7649 h 10485"/>
                    <a:gd name="connsiteX189" fmla="*/ 2425 w 10000"/>
                    <a:gd name="connsiteY189" fmla="*/ 7517 h 10485"/>
                    <a:gd name="connsiteX190" fmla="*/ 2412 w 10000"/>
                    <a:gd name="connsiteY190" fmla="*/ 7397 h 10485"/>
                    <a:gd name="connsiteX191" fmla="*/ 2387 w 10000"/>
                    <a:gd name="connsiteY191" fmla="*/ 7301 h 10485"/>
                    <a:gd name="connsiteX192" fmla="*/ 2361 w 10000"/>
                    <a:gd name="connsiteY192" fmla="*/ 7241 h 10485"/>
                    <a:gd name="connsiteX193" fmla="*/ 2335 w 10000"/>
                    <a:gd name="connsiteY193" fmla="*/ 7241 h 10485"/>
                    <a:gd name="connsiteX194" fmla="*/ 2270 w 10000"/>
                    <a:gd name="connsiteY194" fmla="*/ 7325 h 10485"/>
                    <a:gd name="connsiteX195" fmla="*/ 2224 w 10000"/>
                    <a:gd name="connsiteY195" fmla="*/ 7385 h 10485"/>
                    <a:gd name="connsiteX196" fmla="*/ 2185 w 10000"/>
                    <a:gd name="connsiteY196" fmla="*/ 7433 h 10485"/>
                    <a:gd name="connsiteX197" fmla="*/ 2140 w 10000"/>
                    <a:gd name="connsiteY197" fmla="*/ 7445 h 10485"/>
                    <a:gd name="connsiteX198" fmla="*/ 2114 w 10000"/>
                    <a:gd name="connsiteY198" fmla="*/ 7409 h 10485"/>
                    <a:gd name="connsiteX199" fmla="*/ 2095 w 10000"/>
                    <a:gd name="connsiteY199" fmla="*/ 7337 h 10485"/>
                    <a:gd name="connsiteX200" fmla="*/ 2043 w 10000"/>
                    <a:gd name="connsiteY200" fmla="*/ 7072 h 10485"/>
                    <a:gd name="connsiteX201" fmla="*/ 1952 w 10000"/>
                    <a:gd name="connsiteY201" fmla="*/ 6844 h 10485"/>
                    <a:gd name="connsiteX202" fmla="*/ 1835 w 10000"/>
                    <a:gd name="connsiteY202" fmla="*/ 6604 h 10485"/>
                    <a:gd name="connsiteX203" fmla="*/ 1764 w 10000"/>
                    <a:gd name="connsiteY203" fmla="*/ 6483 h 10485"/>
                    <a:gd name="connsiteX204" fmla="*/ 1673 w 10000"/>
                    <a:gd name="connsiteY204" fmla="*/ 6339 h 10485"/>
                    <a:gd name="connsiteX205" fmla="*/ 1518 w 10000"/>
                    <a:gd name="connsiteY205" fmla="*/ 6075 h 10485"/>
                    <a:gd name="connsiteX206" fmla="*/ 1453 w 10000"/>
                    <a:gd name="connsiteY206" fmla="*/ 5942 h 10485"/>
                    <a:gd name="connsiteX207" fmla="*/ 1407 w 10000"/>
                    <a:gd name="connsiteY207" fmla="*/ 5846 h 10485"/>
                    <a:gd name="connsiteX208" fmla="*/ 1349 w 10000"/>
                    <a:gd name="connsiteY208" fmla="*/ 5750 h 10485"/>
                    <a:gd name="connsiteX209" fmla="*/ 1297 w 10000"/>
                    <a:gd name="connsiteY209" fmla="*/ 5738 h 10485"/>
                    <a:gd name="connsiteX210" fmla="*/ 1232 w 10000"/>
                    <a:gd name="connsiteY210" fmla="*/ 5738 h 10485"/>
                    <a:gd name="connsiteX211" fmla="*/ 1187 w 10000"/>
                    <a:gd name="connsiteY211" fmla="*/ 5798 h 10485"/>
                    <a:gd name="connsiteX212" fmla="*/ 1109 w 10000"/>
                    <a:gd name="connsiteY212" fmla="*/ 5918 h 10485"/>
                    <a:gd name="connsiteX213" fmla="*/ 1070 w 10000"/>
                    <a:gd name="connsiteY213" fmla="*/ 5930 h 10485"/>
                    <a:gd name="connsiteX214" fmla="*/ 1018 w 10000"/>
                    <a:gd name="connsiteY214" fmla="*/ 5870 h 10485"/>
                    <a:gd name="connsiteX215" fmla="*/ 973 w 10000"/>
                    <a:gd name="connsiteY215" fmla="*/ 5786 h 10485"/>
                    <a:gd name="connsiteX216" fmla="*/ 921 w 10000"/>
                    <a:gd name="connsiteY216" fmla="*/ 5606 h 10485"/>
                    <a:gd name="connsiteX217" fmla="*/ 850 w 10000"/>
                    <a:gd name="connsiteY217" fmla="*/ 5402 h 10485"/>
                    <a:gd name="connsiteX218" fmla="*/ 752 w 10000"/>
                    <a:gd name="connsiteY218" fmla="*/ 5221 h 10485"/>
                    <a:gd name="connsiteX219" fmla="*/ 636 w 10000"/>
                    <a:gd name="connsiteY219" fmla="*/ 5041 h 10485"/>
                    <a:gd name="connsiteX220" fmla="*/ 525 w 10000"/>
                    <a:gd name="connsiteY220" fmla="*/ 4885 h 10485"/>
                    <a:gd name="connsiteX221" fmla="*/ 435 w 10000"/>
                    <a:gd name="connsiteY221" fmla="*/ 4741 h 10485"/>
                    <a:gd name="connsiteX222" fmla="*/ 370 w 10000"/>
                    <a:gd name="connsiteY222" fmla="*/ 4620 h 10485"/>
                    <a:gd name="connsiteX223" fmla="*/ 305 w 10000"/>
                    <a:gd name="connsiteY223" fmla="*/ 4488 h 10485"/>
                    <a:gd name="connsiteX224" fmla="*/ 253 w 10000"/>
                    <a:gd name="connsiteY224" fmla="*/ 4368 h 10485"/>
                    <a:gd name="connsiteX225" fmla="*/ 214 w 10000"/>
                    <a:gd name="connsiteY225" fmla="*/ 4272 h 10485"/>
                    <a:gd name="connsiteX226" fmla="*/ 188 w 10000"/>
                    <a:gd name="connsiteY226" fmla="*/ 4212 h 10485"/>
                    <a:gd name="connsiteX227" fmla="*/ 182 w 10000"/>
                    <a:gd name="connsiteY227" fmla="*/ 4188 h 10485"/>
                    <a:gd name="connsiteX228" fmla="*/ 162 w 10000"/>
                    <a:gd name="connsiteY228" fmla="*/ 4188 h 10485"/>
                    <a:gd name="connsiteX229" fmla="*/ 143 w 10000"/>
                    <a:gd name="connsiteY229" fmla="*/ 4200 h 10485"/>
                    <a:gd name="connsiteX230" fmla="*/ 110 w 10000"/>
                    <a:gd name="connsiteY230" fmla="*/ 4200 h 10485"/>
                    <a:gd name="connsiteX231" fmla="*/ 32 w 10000"/>
                    <a:gd name="connsiteY231" fmla="*/ 4164 h 10485"/>
                    <a:gd name="connsiteX232" fmla="*/ 6 w 10000"/>
                    <a:gd name="connsiteY232" fmla="*/ 4128 h 10485"/>
                    <a:gd name="connsiteX233" fmla="*/ 0 w 10000"/>
                    <a:gd name="connsiteY233" fmla="*/ 4055 h 10485"/>
                    <a:gd name="connsiteX234" fmla="*/ 39 w 10000"/>
                    <a:gd name="connsiteY234" fmla="*/ 3839 h 10485"/>
                    <a:gd name="connsiteX235" fmla="*/ 45 w 10000"/>
                    <a:gd name="connsiteY235" fmla="*/ 3719 h 10485"/>
                    <a:gd name="connsiteX236" fmla="*/ 45 w 10000"/>
                    <a:gd name="connsiteY236" fmla="*/ 3503 h 10485"/>
                    <a:gd name="connsiteX237" fmla="*/ 39 w 10000"/>
                    <a:gd name="connsiteY237" fmla="*/ 3382 h 10485"/>
                    <a:gd name="connsiteX238" fmla="*/ 45 w 10000"/>
                    <a:gd name="connsiteY238" fmla="*/ 3250 h 10485"/>
                    <a:gd name="connsiteX239" fmla="*/ 45 w 10000"/>
                    <a:gd name="connsiteY239" fmla="*/ 3118 h 10485"/>
                    <a:gd name="connsiteX240" fmla="*/ 32 w 10000"/>
                    <a:gd name="connsiteY240" fmla="*/ 3010 h 10485"/>
                    <a:gd name="connsiteX241" fmla="*/ 26 w 10000"/>
                    <a:gd name="connsiteY241" fmla="*/ 2902 h 10485"/>
                    <a:gd name="connsiteX242" fmla="*/ 13 w 10000"/>
                    <a:gd name="connsiteY242" fmla="*/ 2841 h 10485"/>
                    <a:gd name="connsiteX243" fmla="*/ 39 w 10000"/>
                    <a:gd name="connsiteY243" fmla="*/ 2781 h 10485"/>
                    <a:gd name="connsiteX244" fmla="*/ 78 w 10000"/>
                    <a:gd name="connsiteY244" fmla="*/ 2769 h 10485"/>
                    <a:gd name="connsiteX245" fmla="*/ 117 w 10000"/>
                    <a:gd name="connsiteY245" fmla="*/ 2781 h 10485"/>
                    <a:gd name="connsiteX246" fmla="*/ 156 w 10000"/>
                    <a:gd name="connsiteY246" fmla="*/ 2829 h 10485"/>
                    <a:gd name="connsiteX247" fmla="*/ 182 w 10000"/>
                    <a:gd name="connsiteY247" fmla="*/ 2902 h 10485"/>
                    <a:gd name="connsiteX248" fmla="*/ 208 w 10000"/>
                    <a:gd name="connsiteY248" fmla="*/ 2986 h 10485"/>
                    <a:gd name="connsiteX249" fmla="*/ 227 w 10000"/>
                    <a:gd name="connsiteY249" fmla="*/ 3046 h 10485"/>
                    <a:gd name="connsiteX250" fmla="*/ 259 w 10000"/>
                    <a:gd name="connsiteY250" fmla="*/ 3082 h 10485"/>
                    <a:gd name="connsiteX251" fmla="*/ 305 w 10000"/>
                    <a:gd name="connsiteY251" fmla="*/ 3058 h 10485"/>
                    <a:gd name="connsiteX252" fmla="*/ 370 w 10000"/>
                    <a:gd name="connsiteY252" fmla="*/ 3010 h 10485"/>
                    <a:gd name="connsiteX253" fmla="*/ 444 w 10000"/>
                    <a:gd name="connsiteY253" fmla="*/ 2829 h 10485"/>
                    <a:gd name="connsiteX254" fmla="*/ 422 w 10000"/>
                    <a:gd name="connsiteY254" fmla="*/ 2120 h 10485"/>
                    <a:gd name="connsiteX255" fmla="*/ 376 w 10000"/>
                    <a:gd name="connsiteY255" fmla="*/ 2048 h 10485"/>
                    <a:gd name="connsiteX256" fmla="*/ 344 w 10000"/>
                    <a:gd name="connsiteY256" fmla="*/ 1988 h 10485"/>
                    <a:gd name="connsiteX257" fmla="*/ 337 w 10000"/>
                    <a:gd name="connsiteY257" fmla="*/ 1916 h 10485"/>
                    <a:gd name="connsiteX258" fmla="*/ 357 w 10000"/>
                    <a:gd name="connsiteY258" fmla="*/ 1808 h 10485"/>
                    <a:gd name="connsiteX259" fmla="*/ 376 w 10000"/>
                    <a:gd name="connsiteY259" fmla="*/ 1652 h 10485"/>
                    <a:gd name="connsiteX260" fmla="*/ 402 w 10000"/>
                    <a:gd name="connsiteY260" fmla="*/ 1507 h 10485"/>
                    <a:gd name="connsiteX261" fmla="*/ 409 w 10000"/>
                    <a:gd name="connsiteY261" fmla="*/ 1351 h 10485"/>
                    <a:gd name="connsiteX262" fmla="*/ 435 w 10000"/>
                    <a:gd name="connsiteY262" fmla="*/ 1195 h 10485"/>
                    <a:gd name="connsiteX263" fmla="*/ 460 w 10000"/>
                    <a:gd name="connsiteY263" fmla="*/ 1099 h 10485"/>
                    <a:gd name="connsiteX264" fmla="*/ 486 w 10000"/>
                    <a:gd name="connsiteY264" fmla="*/ 1039 h 10485"/>
                    <a:gd name="connsiteX265" fmla="*/ 512 w 10000"/>
                    <a:gd name="connsiteY265" fmla="*/ 1003 h 10485"/>
                    <a:gd name="connsiteX266" fmla="*/ 532 w 10000"/>
                    <a:gd name="connsiteY266" fmla="*/ 966 h 10485"/>
                    <a:gd name="connsiteX267" fmla="*/ 558 w 10000"/>
                    <a:gd name="connsiteY267" fmla="*/ 918 h 10485"/>
                    <a:gd name="connsiteX268" fmla="*/ 558 w 10000"/>
                    <a:gd name="connsiteY268" fmla="*/ 906 h 10485"/>
                    <a:gd name="connsiteX269" fmla="*/ 584 w 10000"/>
                    <a:gd name="connsiteY269" fmla="*/ 624 h 10485"/>
                    <a:gd name="connsiteX270" fmla="*/ 623 w 10000"/>
                    <a:gd name="connsiteY270" fmla="*/ 257 h 10485"/>
                    <a:gd name="connsiteX271" fmla="*/ 681 w 10000"/>
                    <a:gd name="connsiteY271" fmla="*/ 0 h 10485"/>
                    <a:gd name="connsiteX272" fmla="*/ 1008 w 10000"/>
                    <a:gd name="connsiteY272" fmla="*/ 59 h 10485"/>
                    <a:gd name="connsiteX273" fmla="*/ 1255 w 10000"/>
                    <a:gd name="connsiteY273" fmla="*/ 18 h 10485"/>
                    <a:gd name="connsiteX274" fmla="*/ 1706 w 10000"/>
                    <a:gd name="connsiteY274" fmla="*/ 414 h 10485"/>
                    <a:gd name="connsiteX275" fmla="*/ 1829 w 10000"/>
                    <a:gd name="connsiteY275" fmla="*/ 594 h 10485"/>
                    <a:gd name="connsiteX276" fmla="*/ 2036 w 10000"/>
                    <a:gd name="connsiteY276" fmla="*/ 546 h 10485"/>
                    <a:gd name="connsiteX277" fmla="*/ 2166 w 10000"/>
                    <a:gd name="connsiteY277" fmla="*/ 257 h 10485"/>
                    <a:gd name="connsiteX278" fmla="*/ 2737 w 10000"/>
                    <a:gd name="connsiteY278" fmla="*/ 462 h 10485"/>
                    <a:gd name="connsiteX279" fmla="*/ 2905 w 10000"/>
                    <a:gd name="connsiteY279" fmla="*/ 702 h 10485"/>
                    <a:gd name="connsiteX280" fmla="*/ 3093 w 10000"/>
                    <a:gd name="connsiteY280" fmla="*/ 798 h 10485"/>
                    <a:gd name="connsiteX281" fmla="*/ 3567 w 10000"/>
                    <a:gd name="connsiteY281" fmla="*/ 546 h 10485"/>
                    <a:gd name="connsiteX282" fmla="*/ 3696 w 10000"/>
                    <a:gd name="connsiteY282" fmla="*/ 702 h 10485"/>
                    <a:gd name="connsiteX283" fmla="*/ 4073 w 10000"/>
                    <a:gd name="connsiteY283" fmla="*/ 245 h 10485"/>
                    <a:gd name="connsiteX284" fmla="*/ 4475 w 10000"/>
                    <a:gd name="connsiteY284" fmla="*/ 245 h 10485"/>
                    <a:gd name="connsiteX285" fmla="*/ 4715 w 10000"/>
                    <a:gd name="connsiteY285" fmla="*/ 41 h 10485"/>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49 w 10000"/>
                    <a:gd name="connsiteY64" fmla="*/ 9668 h 10502"/>
                    <a:gd name="connsiteX65" fmla="*/ 8833 w 10000"/>
                    <a:gd name="connsiteY65" fmla="*/ 958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49 w 10000"/>
                    <a:gd name="connsiteY64" fmla="*/ 9668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21 w 10000"/>
                    <a:gd name="connsiteY63" fmla="*/ 9729 h 10502"/>
                    <a:gd name="connsiteX64" fmla="*/ 8920 w 10000"/>
                    <a:gd name="connsiteY64" fmla="*/ 9884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42 w 10000"/>
                    <a:gd name="connsiteY66" fmla="*/ 9548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61 w 10000"/>
                    <a:gd name="connsiteY66" fmla="*/ 9674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93 w 10000"/>
                    <a:gd name="connsiteY121" fmla="*/ 10029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502"/>
                    <a:gd name="connsiteX1" fmla="*/ 5045 w 10000"/>
                    <a:gd name="connsiteY1" fmla="*/ 113 h 10502"/>
                    <a:gd name="connsiteX2" fmla="*/ 5441 w 10000"/>
                    <a:gd name="connsiteY2" fmla="*/ 594 h 10502"/>
                    <a:gd name="connsiteX3" fmla="*/ 5752 w 10000"/>
                    <a:gd name="connsiteY3" fmla="*/ 522 h 10502"/>
                    <a:gd name="connsiteX4" fmla="*/ 5759 w 10000"/>
                    <a:gd name="connsiteY4" fmla="*/ 738 h 10502"/>
                    <a:gd name="connsiteX5" fmla="*/ 5623 w 10000"/>
                    <a:gd name="connsiteY5" fmla="*/ 906 h 10502"/>
                    <a:gd name="connsiteX6" fmla="*/ 5752 w 10000"/>
                    <a:gd name="connsiteY6" fmla="*/ 1039 h 10502"/>
                    <a:gd name="connsiteX7" fmla="*/ 5752 w 10000"/>
                    <a:gd name="connsiteY7" fmla="*/ 1351 h 10502"/>
                    <a:gd name="connsiteX8" fmla="*/ 5636 w 10000"/>
                    <a:gd name="connsiteY8" fmla="*/ 1916 h 10502"/>
                    <a:gd name="connsiteX9" fmla="*/ 5642 w 10000"/>
                    <a:gd name="connsiteY9" fmla="*/ 2265 h 10502"/>
                    <a:gd name="connsiteX10" fmla="*/ 5486 w 10000"/>
                    <a:gd name="connsiteY10" fmla="*/ 2265 h 10502"/>
                    <a:gd name="connsiteX11" fmla="*/ 5512 w 10000"/>
                    <a:gd name="connsiteY11" fmla="*/ 2781 h 10502"/>
                    <a:gd name="connsiteX12" fmla="*/ 5700 w 10000"/>
                    <a:gd name="connsiteY12" fmla="*/ 3370 h 10502"/>
                    <a:gd name="connsiteX13" fmla="*/ 5869 w 10000"/>
                    <a:gd name="connsiteY13" fmla="*/ 4079 h 10502"/>
                    <a:gd name="connsiteX14" fmla="*/ 6122 w 10000"/>
                    <a:gd name="connsiteY14" fmla="*/ 4055 h 10502"/>
                    <a:gd name="connsiteX15" fmla="*/ 6375 w 10000"/>
                    <a:gd name="connsiteY15" fmla="*/ 4284 h 10502"/>
                    <a:gd name="connsiteX16" fmla="*/ 6453 w 10000"/>
                    <a:gd name="connsiteY16" fmla="*/ 4296 h 10502"/>
                    <a:gd name="connsiteX17" fmla="*/ 6569 w 10000"/>
                    <a:gd name="connsiteY17" fmla="*/ 4404 h 10502"/>
                    <a:gd name="connsiteX18" fmla="*/ 6829 w 10000"/>
                    <a:gd name="connsiteY18" fmla="*/ 4704 h 10502"/>
                    <a:gd name="connsiteX19" fmla="*/ 7049 w 10000"/>
                    <a:gd name="connsiteY19" fmla="*/ 4680 h 10502"/>
                    <a:gd name="connsiteX20" fmla="*/ 7283 w 10000"/>
                    <a:gd name="connsiteY20" fmla="*/ 4885 h 10502"/>
                    <a:gd name="connsiteX21" fmla="*/ 7620 w 10000"/>
                    <a:gd name="connsiteY21" fmla="*/ 4885 h 10502"/>
                    <a:gd name="connsiteX22" fmla="*/ 8016 w 10000"/>
                    <a:gd name="connsiteY22" fmla="*/ 5137 h 10502"/>
                    <a:gd name="connsiteX23" fmla="*/ 8288 w 10000"/>
                    <a:gd name="connsiteY23" fmla="*/ 5534 h 10502"/>
                    <a:gd name="connsiteX24" fmla="*/ 8320 w 10000"/>
                    <a:gd name="connsiteY24" fmla="*/ 5870 h 10502"/>
                    <a:gd name="connsiteX25" fmla="*/ 8580 w 10000"/>
                    <a:gd name="connsiteY25" fmla="*/ 5942 h 10502"/>
                    <a:gd name="connsiteX26" fmla="*/ 8820 w 10000"/>
                    <a:gd name="connsiteY26" fmla="*/ 6051 h 10502"/>
                    <a:gd name="connsiteX27" fmla="*/ 9073 w 10000"/>
                    <a:gd name="connsiteY27" fmla="*/ 5438 h 10502"/>
                    <a:gd name="connsiteX28" fmla="*/ 9131 w 10000"/>
                    <a:gd name="connsiteY28" fmla="*/ 5113 h 10502"/>
                    <a:gd name="connsiteX29" fmla="*/ 9092 w 10000"/>
                    <a:gd name="connsiteY29" fmla="*/ 4885 h 10502"/>
                    <a:gd name="connsiteX30" fmla="*/ 9254 w 10000"/>
                    <a:gd name="connsiteY30" fmla="*/ 4921 h 10502"/>
                    <a:gd name="connsiteX31" fmla="*/ 9455 w 10000"/>
                    <a:gd name="connsiteY31" fmla="*/ 5173 h 10502"/>
                    <a:gd name="connsiteX32" fmla="*/ 9617 w 10000"/>
                    <a:gd name="connsiteY32" fmla="*/ 5341 h 10502"/>
                    <a:gd name="connsiteX33" fmla="*/ 9728 w 10000"/>
                    <a:gd name="connsiteY33" fmla="*/ 5954 h 10502"/>
                    <a:gd name="connsiteX34" fmla="*/ 9935 w 10000"/>
                    <a:gd name="connsiteY34" fmla="*/ 6375 h 10502"/>
                    <a:gd name="connsiteX35" fmla="*/ 9922 w 10000"/>
                    <a:gd name="connsiteY35" fmla="*/ 6567 h 10502"/>
                    <a:gd name="connsiteX36" fmla="*/ 9805 w 10000"/>
                    <a:gd name="connsiteY36" fmla="*/ 6640 h 10502"/>
                    <a:gd name="connsiteX37" fmla="*/ 9935 w 10000"/>
                    <a:gd name="connsiteY37" fmla="*/ 7120 h 10502"/>
                    <a:gd name="connsiteX38" fmla="*/ 9994 w 10000"/>
                    <a:gd name="connsiteY38" fmla="*/ 7962 h 10502"/>
                    <a:gd name="connsiteX39" fmla="*/ 10000 w 10000"/>
                    <a:gd name="connsiteY39" fmla="*/ 8719 h 10502"/>
                    <a:gd name="connsiteX40" fmla="*/ 9864 w 10000"/>
                    <a:gd name="connsiteY40" fmla="*/ 8851 h 10502"/>
                    <a:gd name="connsiteX41" fmla="*/ 9838 w 10000"/>
                    <a:gd name="connsiteY41" fmla="*/ 9091 h 10502"/>
                    <a:gd name="connsiteX42" fmla="*/ 9767 w 10000"/>
                    <a:gd name="connsiteY42" fmla="*/ 9464 h 10502"/>
                    <a:gd name="connsiteX43" fmla="*/ 9786 w 10000"/>
                    <a:gd name="connsiteY43" fmla="*/ 9813 h 10502"/>
                    <a:gd name="connsiteX44" fmla="*/ 9663 w 10000"/>
                    <a:gd name="connsiteY44" fmla="*/ 9897 h 10502"/>
                    <a:gd name="connsiteX45" fmla="*/ 9578 w 10000"/>
                    <a:gd name="connsiteY45" fmla="*/ 9765 h 10502"/>
                    <a:gd name="connsiteX46" fmla="*/ 9507 w 10000"/>
                    <a:gd name="connsiteY46" fmla="*/ 9885 h 10502"/>
                    <a:gd name="connsiteX47" fmla="*/ 9501 w 10000"/>
                    <a:gd name="connsiteY47" fmla="*/ 9873 h 10502"/>
                    <a:gd name="connsiteX48" fmla="*/ 9481 w 10000"/>
                    <a:gd name="connsiteY48" fmla="*/ 9813 h 10502"/>
                    <a:gd name="connsiteX49" fmla="*/ 9416 w 10000"/>
                    <a:gd name="connsiteY49" fmla="*/ 9668 h 10502"/>
                    <a:gd name="connsiteX50" fmla="*/ 9371 w 10000"/>
                    <a:gd name="connsiteY50" fmla="*/ 9608 h 10502"/>
                    <a:gd name="connsiteX51" fmla="*/ 9319 w 10000"/>
                    <a:gd name="connsiteY51" fmla="*/ 9584 h 10502"/>
                    <a:gd name="connsiteX52" fmla="*/ 9267 w 10000"/>
                    <a:gd name="connsiteY52" fmla="*/ 9548 h 10502"/>
                    <a:gd name="connsiteX53" fmla="*/ 9222 w 10000"/>
                    <a:gd name="connsiteY53" fmla="*/ 9548 h 10502"/>
                    <a:gd name="connsiteX54" fmla="*/ 9176 w 10000"/>
                    <a:gd name="connsiteY54" fmla="*/ 9584 h 10502"/>
                    <a:gd name="connsiteX55" fmla="*/ 9144 w 10000"/>
                    <a:gd name="connsiteY55" fmla="*/ 9632 h 10502"/>
                    <a:gd name="connsiteX56" fmla="*/ 9131 w 10000"/>
                    <a:gd name="connsiteY56" fmla="*/ 9692 h 10502"/>
                    <a:gd name="connsiteX57" fmla="*/ 9112 w 10000"/>
                    <a:gd name="connsiteY57" fmla="*/ 9741 h 10502"/>
                    <a:gd name="connsiteX58" fmla="*/ 9099 w 10000"/>
                    <a:gd name="connsiteY58" fmla="*/ 9765 h 10502"/>
                    <a:gd name="connsiteX59" fmla="*/ 9079 w 10000"/>
                    <a:gd name="connsiteY59" fmla="*/ 9789 h 10502"/>
                    <a:gd name="connsiteX60" fmla="*/ 9079 w 10000"/>
                    <a:gd name="connsiteY60" fmla="*/ 9801 h 10502"/>
                    <a:gd name="connsiteX61" fmla="*/ 9073 w 10000"/>
                    <a:gd name="connsiteY61" fmla="*/ 9801 h 10502"/>
                    <a:gd name="connsiteX62" fmla="*/ 9060 w 10000"/>
                    <a:gd name="connsiteY62" fmla="*/ 9789 h 10502"/>
                    <a:gd name="connsiteX63" fmla="*/ 9070 w 10000"/>
                    <a:gd name="connsiteY63" fmla="*/ 9999 h 10502"/>
                    <a:gd name="connsiteX64" fmla="*/ 8920 w 10000"/>
                    <a:gd name="connsiteY64" fmla="*/ 9884 h 10502"/>
                    <a:gd name="connsiteX65" fmla="*/ 8833 w 10000"/>
                    <a:gd name="connsiteY65" fmla="*/ 9854 h 10502"/>
                    <a:gd name="connsiteX66" fmla="*/ 8761 w 10000"/>
                    <a:gd name="connsiteY66" fmla="*/ 9674 h 10502"/>
                    <a:gd name="connsiteX67" fmla="*/ 8664 w 10000"/>
                    <a:gd name="connsiteY67" fmla="*/ 9512 h 10502"/>
                    <a:gd name="connsiteX68" fmla="*/ 8606 w 10000"/>
                    <a:gd name="connsiteY68" fmla="*/ 9476 h 10502"/>
                    <a:gd name="connsiteX69" fmla="*/ 8567 w 10000"/>
                    <a:gd name="connsiteY69" fmla="*/ 9464 h 10502"/>
                    <a:gd name="connsiteX70" fmla="*/ 8547 w 10000"/>
                    <a:gd name="connsiteY70" fmla="*/ 9464 h 10502"/>
                    <a:gd name="connsiteX71" fmla="*/ 8567 w 10000"/>
                    <a:gd name="connsiteY71" fmla="*/ 9440 h 10502"/>
                    <a:gd name="connsiteX72" fmla="*/ 8586 w 10000"/>
                    <a:gd name="connsiteY72" fmla="*/ 9404 h 10502"/>
                    <a:gd name="connsiteX73" fmla="*/ 8632 w 10000"/>
                    <a:gd name="connsiteY73" fmla="*/ 9332 h 10502"/>
                    <a:gd name="connsiteX74" fmla="*/ 8684 w 10000"/>
                    <a:gd name="connsiteY74" fmla="*/ 9272 h 10502"/>
                    <a:gd name="connsiteX75" fmla="*/ 8716 w 10000"/>
                    <a:gd name="connsiteY75" fmla="*/ 9200 h 10502"/>
                    <a:gd name="connsiteX76" fmla="*/ 8729 w 10000"/>
                    <a:gd name="connsiteY76" fmla="*/ 9128 h 10502"/>
                    <a:gd name="connsiteX77" fmla="*/ 8722 w 10000"/>
                    <a:gd name="connsiteY77" fmla="*/ 9067 h 10502"/>
                    <a:gd name="connsiteX78" fmla="*/ 8690 w 10000"/>
                    <a:gd name="connsiteY78" fmla="*/ 8971 h 10502"/>
                    <a:gd name="connsiteX79" fmla="*/ 8651 w 10000"/>
                    <a:gd name="connsiteY79" fmla="*/ 8839 h 10502"/>
                    <a:gd name="connsiteX80" fmla="*/ 8612 w 10000"/>
                    <a:gd name="connsiteY80" fmla="*/ 8719 h 10502"/>
                    <a:gd name="connsiteX81" fmla="*/ 8573 w 10000"/>
                    <a:gd name="connsiteY81" fmla="*/ 8587 h 10502"/>
                    <a:gd name="connsiteX82" fmla="*/ 8534 w 10000"/>
                    <a:gd name="connsiteY82" fmla="*/ 8479 h 10502"/>
                    <a:gd name="connsiteX83" fmla="*/ 8502 w 10000"/>
                    <a:gd name="connsiteY83" fmla="*/ 8406 h 10502"/>
                    <a:gd name="connsiteX84" fmla="*/ 8495 w 10000"/>
                    <a:gd name="connsiteY84" fmla="*/ 8370 h 10502"/>
                    <a:gd name="connsiteX85" fmla="*/ 8476 w 10000"/>
                    <a:gd name="connsiteY85" fmla="*/ 8382 h 10502"/>
                    <a:gd name="connsiteX86" fmla="*/ 8437 w 10000"/>
                    <a:gd name="connsiteY86" fmla="*/ 8418 h 10502"/>
                    <a:gd name="connsiteX87" fmla="*/ 8385 w 10000"/>
                    <a:gd name="connsiteY87" fmla="*/ 8479 h 10502"/>
                    <a:gd name="connsiteX88" fmla="*/ 8333 w 10000"/>
                    <a:gd name="connsiteY88" fmla="*/ 8515 h 10502"/>
                    <a:gd name="connsiteX89" fmla="*/ 8281 w 10000"/>
                    <a:gd name="connsiteY89" fmla="*/ 8575 h 10502"/>
                    <a:gd name="connsiteX90" fmla="*/ 8223 w 10000"/>
                    <a:gd name="connsiteY90" fmla="*/ 8623 h 10502"/>
                    <a:gd name="connsiteX91" fmla="*/ 8204 w 10000"/>
                    <a:gd name="connsiteY91" fmla="*/ 8659 h 10502"/>
                    <a:gd name="connsiteX92" fmla="*/ 8126 w 10000"/>
                    <a:gd name="connsiteY92" fmla="*/ 8779 h 10502"/>
                    <a:gd name="connsiteX93" fmla="*/ 8074 w 10000"/>
                    <a:gd name="connsiteY93" fmla="*/ 8779 h 10502"/>
                    <a:gd name="connsiteX94" fmla="*/ 8016 w 10000"/>
                    <a:gd name="connsiteY94" fmla="*/ 8755 h 10502"/>
                    <a:gd name="connsiteX95" fmla="*/ 7957 w 10000"/>
                    <a:gd name="connsiteY95" fmla="*/ 8707 h 10502"/>
                    <a:gd name="connsiteX96" fmla="*/ 7905 w 10000"/>
                    <a:gd name="connsiteY96" fmla="*/ 8635 h 10502"/>
                    <a:gd name="connsiteX97" fmla="*/ 7840 w 10000"/>
                    <a:gd name="connsiteY97" fmla="*/ 8587 h 10502"/>
                    <a:gd name="connsiteX98" fmla="*/ 7789 w 10000"/>
                    <a:gd name="connsiteY98" fmla="*/ 8539 h 10502"/>
                    <a:gd name="connsiteX99" fmla="*/ 7756 w 10000"/>
                    <a:gd name="connsiteY99" fmla="*/ 8491 h 10502"/>
                    <a:gd name="connsiteX100" fmla="*/ 7737 w 10000"/>
                    <a:gd name="connsiteY100" fmla="*/ 8479 h 10502"/>
                    <a:gd name="connsiteX101" fmla="*/ 7691 w 10000"/>
                    <a:gd name="connsiteY101" fmla="*/ 8563 h 10502"/>
                    <a:gd name="connsiteX102" fmla="*/ 7646 w 10000"/>
                    <a:gd name="connsiteY102" fmla="*/ 8623 h 10502"/>
                    <a:gd name="connsiteX103" fmla="*/ 7581 w 10000"/>
                    <a:gd name="connsiteY103" fmla="*/ 8707 h 10502"/>
                    <a:gd name="connsiteX104" fmla="*/ 7523 w 10000"/>
                    <a:gd name="connsiteY104" fmla="*/ 8815 h 10502"/>
                    <a:gd name="connsiteX105" fmla="*/ 7393 w 10000"/>
                    <a:gd name="connsiteY105" fmla="*/ 8959 h 10502"/>
                    <a:gd name="connsiteX106" fmla="*/ 7341 w 10000"/>
                    <a:gd name="connsiteY106" fmla="*/ 9007 h 10502"/>
                    <a:gd name="connsiteX107" fmla="*/ 7276 w 10000"/>
                    <a:gd name="connsiteY107" fmla="*/ 9031 h 10502"/>
                    <a:gd name="connsiteX108" fmla="*/ 7205 w 10000"/>
                    <a:gd name="connsiteY108" fmla="*/ 9067 h 10502"/>
                    <a:gd name="connsiteX109" fmla="*/ 7121 w 10000"/>
                    <a:gd name="connsiteY109" fmla="*/ 9104 h 10502"/>
                    <a:gd name="connsiteX110" fmla="*/ 7049 w 10000"/>
                    <a:gd name="connsiteY110" fmla="*/ 9140 h 10502"/>
                    <a:gd name="connsiteX111" fmla="*/ 7004 w 10000"/>
                    <a:gd name="connsiteY111" fmla="*/ 9200 h 10502"/>
                    <a:gd name="connsiteX112" fmla="*/ 6965 w 10000"/>
                    <a:gd name="connsiteY112" fmla="*/ 9284 h 10502"/>
                    <a:gd name="connsiteX113" fmla="*/ 6913 w 10000"/>
                    <a:gd name="connsiteY113" fmla="*/ 9416 h 10502"/>
                    <a:gd name="connsiteX114" fmla="*/ 6952 w 10000"/>
                    <a:gd name="connsiteY114" fmla="*/ 9620 h 10502"/>
                    <a:gd name="connsiteX115" fmla="*/ 6913 w 10000"/>
                    <a:gd name="connsiteY115" fmla="*/ 9806 h 10502"/>
                    <a:gd name="connsiteX116" fmla="*/ 6812 w 10000"/>
                    <a:gd name="connsiteY116" fmla="*/ 10204 h 10502"/>
                    <a:gd name="connsiteX117" fmla="*/ 6741 w 10000"/>
                    <a:gd name="connsiteY117" fmla="*/ 10414 h 10502"/>
                    <a:gd name="connsiteX118" fmla="*/ 6593 w 10000"/>
                    <a:gd name="connsiteY118" fmla="*/ 10443 h 10502"/>
                    <a:gd name="connsiteX119" fmla="*/ 6449 w 10000"/>
                    <a:gd name="connsiteY119" fmla="*/ 10485 h 10502"/>
                    <a:gd name="connsiteX120" fmla="*/ 6236 w 10000"/>
                    <a:gd name="connsiteY120" fmla="*/ 10461 h 10502"/>
                    <a:gd name="connsiteX121" fmla="*/ 6105 w 10000"/>
                    <a:gd name="connsiteY121" fmla="*/ 10372 h 10502"/>
                    <a:gd name="connsiteX122" fmla="*/ 6161 w 10000"/>
                    <a:gd name="connsiteY122" fmla="*/ 9993 h 10502"/>
                    <a:gd name="connsiteX123" fmla="*/ 6128 w 10000"/>
                    <a:gd name="connsiteY123" fmla="*/ 9897 h 10502"/>
                    <a:gd name="connsiteX124" fmla="*/ 6115 w 10000"/>
                    <a:gd name="connsiteY124" fmla="*/ 9813 h 10502"/>
                    <a:gd name="connsiteX125" fmla="*/ 6109 w 10000"/>
                    <a:gd name="connsiteY125" fmla="*/ 9729 h 10502"/>
                    <a:gd name="connsiteX126" fmla="*/ 6089 w 10000"/>
                    <a:gd name="connsiteY126" fmla="*/ 9656 h 10502"/>
                    <a:gd name="connsiteX127" fmla="*/ 6057 w 10000"/>
                    <a:gd name="connsiteY127" fmla="*/ 9584 h 10502"/>
                    <a:gd name="connsiteX128" fmla="*/ 6018 w 10000"/>
                    <a:gd name="connsiteY128" fmla="*/ 9536 h 10502"/>
                    <a:gd name="connsiteX129" fmla="*/ 5947 w 10000"/>
                    <a:gd name="connsiteY129" fmla="*/ 9512 h 10502"/>
                    <a:gd name="connsiteX130" fmla="*/ 5668 w 10000"/>
                    <a:gd name="connsiteY130" fmla="*/ 9464 h 10502"/>
                    <a:gd name="connsiteX131" fmla="*/ 5571 w 10000"/>
                    <a:gd name="connsiteY131" fmla="*/ 9416 h 10502"/>
                    <a:gd name="connsiteX132" fmla="*/ 5525 w 10000"/>
                    <a:gd name="connsiteY132" fmla="*/ 9380 h 10502"/>
                    <a:gd name="connsiteX133" fmla="*/ 5493 w 10000"/>
                    <a:gd name="connsiteY133" fmla="*/ 9320 h 10502"/>
                    <a:gd name="connsiteX134" fmla="*/ 5460 w 10000"/>
                    <a:gd name="connsiteY134" fmla="*/ 9248 h 10502"/>
                    <a:gd name="connsiteX135" fmla="*/ 5441 w 10000"/>
                    <a:gd name="connsiteY135" fmla="*/ 9188 h 10502"/>
                    <a:gd name="connsiteX136" fmla="*/ 5409 w 10000"/>
                    <a:gd name="connsiteY136" fmla="*/ 9116 h 10502"/>
                    <a:gd name="connsiteX137" fmla="*/ 5376 w 10000"/>
                    <a:gd name="connsiteY137" fmla="*/ 9104 h 10502"/>
                    <a:gd name="connsiteX138" fmla="*/ 5331 w 10000"/>
                    <a:gd name="connsiteY138" fmla="*/ 9104 h 10502"/>
                    <a:gd name="connsiteX139" fmla="*/ 5272 w 10000"/>
                    <a:gd name="connsiteY139" fmla="*/ 9128 h 10502"/>
                    <a:gd name="connsiteX140" fmla="*/ 5188 w 10000"/>
                    <a:gd name="connsiteY140" fmla="*/ 9236 h 10502"/>
                    <a:gd name="connsiteX141" fmla="*/ 5110 w 10000"/>
                    <a:gd name="connsiteY141" fmla="*/ 9344 h 10502"/>
                    <a:gd name="connsiteX142" fmla="*/ 5026 w 10000"/>
                    <a:gd name="connsiteY142" fmla="*/ 9464 h 10502"/>
                    <a:gd name="connsiteX143" fmla="*/ 4955 w 10000"/>
                    <a:gd name="connsiteY143" fmla="*/ 9584 h 10502"/>
                    <a:gd name="connsiteX144" fmla="*/ 4909 w 10000"/>
                    <a:gd name="connsiteY144" fmla="*/ 9692 h 10502"/>
                    <a:gd name="connsiteX145" fmla="*/ 4844 w 10000"/>
                    <a:gd name="connsiteY145" fmla="*/ 9813 h 10502"/>
                    <a:gd name="connsiteX146" fmla="*/ 4799 w 10000"/>
                    <a:gd name="connsiteY146" fmla="*/ 9873 h 10502"/>
                    <a:gd name="connsiteX147" fmla="*/ 4760 w 10000"/>
                    <a:gd name="connsiteY147" fmla="*/ 9945 h 10502"/>
                    <a:gd name="connsiteX148" fmla="*/ 4708 w 10000"/>
                    <a:gd name="connsiteY148" fmla="*/ 9993 h 10502"/>
                    <a:gd name="connsiteX149" fmla="*/ 4669 w 10000"/>
                    <a:gd name="connsiteY149" fmla="*/ 10029 h 10502"/>
                    <a:gd name="connsiteX150" fmla="*/ 4650 w 10000"/>
                    <a:gd name="connsiteY150" fmla="*/ 10041 h 10502"/>
                    <a:gd name="connsiteX151" fmla="*/ 4624 w 10000"/>
                    <a:gd name="connsiteY151" fmla="*/ 10029 h 10502"/>
                    <a:gd name="connsiteX152" fmla="*/ 4624 w 10000"/>
                    <a:gd name="connsiteY152" fmla="*/ 9993 h 10502"/>
                    <a:gd name="connsiteX153" fmla="*/ 4656 w 10000"/>
                    <a:gd name="connsiteY153" fmla="*/ 9813 h 10502"/>
                    <a:gd name="connsiteX154" fmla="*/ 4689 w 10000"/>
                    <a:gd name="connsiteY154" fmla="*/ 9584 h 10502"/>
                    <a:gd name="connsiteX155" fmla="*/ 4689 w 10000"/>
                    <a:gd name="connsiteY155" fmla="*/ 9392 h 10502"/>
                    <a:gd name="connsiteX156" fmla="*/ 4669 w 10000"/>
                    <a:gd name="connsiteY156" fmla="*/ 9320 h 10502"/>
                    <a:gd name="connsiteX157" fmla="*/ 4637 w 10000"/>
                    <a:gd name="connsiteY157" fmla="*/ 9260 h 10502"/>
                    <a:gd name="connsiteX158" fmla="*/ 4559 w 10000"/>
                    <a:gd name="connsiteY158" fmla="*/ 9236 h 10502"/>
                    <a:gd name="connsiteX159" fmla="*/ 4488 w 10000"/>
                    <a:gd name="connsiteY159" fmla="*/ 9260 h 10502"/>
                    <a:gd name="connsiteX160" fmla="*/ 4429 w 10000"/>
                    <a:gd name="connsiteY160" fmla="*/ 9320 h 10502"/>
                    <a:gd name="connsiteX161" fmla="*/ 4351 w 10000"/>
                    <a:gd name="connsiteY161" fmla="*/ 9368 h 10502"/>
                    <a:gd name="connsiteX162" fmla="*/ 4261 w 10000"/>
                    <a:gd name="connsiteY162" fmla="*/ 9404 h 10502"/>
                    <a:gd name="connsiteX163" fmla="*/ 4163 w 10000"/>
                    <a:gd name="connsiteY163" fmla="*/ 9416 h 10502"/>
                    <a:gd name="connsiteX164" fmla="*/ 4053 w 10000"/>
                    <a:gd name="connsiteY164" fmla="*/ 9380 h 10502"/>
                    <a:gd name="connsiteX165" fmla="*/ 3930 w 10000"/>
                    <a:gd name="connsiteY165" fmla="*/ 9320 h 10502"/>
                    <a:gd name="connsiteX166" fmla="*/ 3820 w 10000"/>
                    <a:gd name="connsiteY166" fmla="*/ 9236 h 10502"/>
                    <a:gd name="connsiteX167" fmla="*/ 3722 w 10000"/>
                    <a:gd name="connsiteY167" fmla="*/ 9128 h 10502"/>
                    <a:gd name="connsiteX168" fmla="*/ 3632 w 10000"/>
                    <a:gd name="connsiteY168" fmla="*/ 9055 h 10502"/>
                    <a:gd name="connsiteX169" fmla="*/ 3586 w 10000"/>
                    <a:gd name="connsiteY169" fmla="*/ 9007 h 10502"/>
                    <a:gd name="connsiteX170" fmla="*/ 3547 w 10000"/>
                    <a:gd name="connsiteY170" fmla="*/ 8983 h 10502"/>
                    <a:gd name="connsiteX171" fmla="*/ 3495 w 10000"/>
                    <a:gd name="connsiteY171" fmla="*/ 8995 h 10502"/>
                    <a:gd name="connsiteX172" fmla="*/ 3444 w 10000"/>
                    <a:gd name="connsiteY172" fmla="*/ 9031 h 10502"/>
                    <a:gd name="connsiteX173" fmla="*/ 3346 w 10000"/>
                    <a:gd name="connsiteY173" fmla="*/ 9031 h 10502"/>
                    <a:gd name="connsiteX174" fmla="*/ 3288 w 10000"/>
                    <a:gd name="connsiteY174" fmla="*/ 8971 h 10502"/>
                    <a:gd name="connsiteX175" fmla="*/ 3217 w 10000"/>
                    <a:gd name="connsiteY175" fmla="*/ 8863 h 10502"/>
                    <a:gd name="connsiteX176" fmla="*/ 3132 w 10000"/>
                    <a:gd name="connsiteY176" fmla="*/ 8767 h 10502"/>
                    <a:gd name="connsiteX177" fmla="*/ 3054 w 10000"/>
                    <a:gd name="connsiteY177" fmla="*/ 8647 h 10502"/>
                    <a:gd name="connsiteX178" fmla="*/ 2977 w 10000"/>
                    <a:gd name="connsiteY178" fmla="*/ 8563 h 10502"/>
                    <a:gd name="connsiteX179" fmla="*/ 2912 w 10000"/>
                    <a:gd name="connsiteY179" fmla="*/ 8479 h 10502"/>
                    <a:gd name="connsiteX180" fmla="*/ 2873 w 10000"/>
                    <a:gd name="connsiteY180" fmla="*/ 8406 h 10502"/>
                    <a:gd name="connsiteX181" fmla="*/ 2821 w 10000"/>
                    <a:gd name="connsiteY181" fmla="*/ 8346 h 10502"/>
                    <a:gd name="connsiteX182" fmla="*/ 2756 w 10000"/>
                    <a:gd name="connsiteY182" fmla="*/ 8262 h 10502"/>
                    <a:gd name="connsiteX183" fmla="*/ 2685 w 10000"/>
                    <a:gd name="connsiteY183" fmla="*/ 8154 h 10502"/>
                    <a:gd name="connsiteX184" fmla="*/ 2607 w 10000"/>
                    <a:gd name="connsiteY184" fmla="*/ 8034 h 10502"/>
                    <a:gd name="connsiteX185" fmla="*/ 2536 w 10000"/>
                    <a:gd name="connsiteY185" fmla="*/ 7938 h 10502"/>
                    <a:gd name="connsiteX186" fmla="*/ 2471 w 10000"/>
                    <a:gd name="connsiteY186" fmla="*/ 7829 h 10502"/>
                    <a:gd name="connsiteX187" fmla="*/ 2451 w 10000"/>
                    <a:gd name="connsiteY187" fmla="*/ 7757 h 10502"/>
                    <a:gd name="connsiteX188" fmla="*/ 2432 w 10000"/>
                    <a:gd name="connsiteY188" fmla="*/ 7649 h 10502"/>
                    <a:gd name="connsiteX189" fmla="*/ 2425 w 10000"/>
                    <a:gd name="connsiteY189" fmla="*/ 7517 h 10502"/>
                    <a:gd name="connsiteX190" fmla="*/ 2412 w 10000"/>
                    <a:gd name="connsiteY190" fmla="*/ 7397 h 10502"/>
                    <a:gd name="connsiteX191" fmla="*/ 2387 w 10000"/>
                    <a:gd name="connsiteY191" fmla="*/ 7301 h 10502"/>
                    <a:gd name="connsiteX192" fmla="*/ 2361 w 10000"/>
                    <a:gd name="connsiteY192" fmla="*/ 7241 h 10502"/>
                    <a:gd name="connsiteX193" fmla="*/ 2335 w 10000"/>
                    <a:gd name="connsiteY193" fmla="*/ 7241 h 10502"/>
                    <a:gd name="connsiteX194" fmla="*/ 2270 w 10000"/>
                    <a:gd name="connsiteY194" fmla="*/ 7325 h 10502"/>
                    <a:gd name="connsiteX195" fmla="*/ 2224 w 10000"/>
                    <a:gd name="connsiteY195" fmla="*/ 7385 h 10502"/>
                    <a:gd name="connsiteX196" fmla="*/ 2185 w 10000"/>
                    <a:gd name="connsiteY196" fmla="*/ 7433 h 10502"/>
                    <a:gd name="connsiteX197" fmla="*/ 2140 w 10000"/>
                    <a:gd name="connsiteY197" fmla="*/ 7445 h 10502"/>
                    <a:gd name="connsiteX198" fmla="*/ 2114 w 10000"/>
                    <a:gd name="connsiteY198" fmla="*/ 7409 h 10502"/>
                    <a:gd name="connsiteX199" fmla="*/ 2095 w 10000"/>
                    <a:gd name="connsiteY199" fmla="*/ 7337 h 10502"/>
                    <a:gd name="connsiteX200" fmla="*/ 2043 w 10000"/>
                    <a:gd name="connsiteY200" fmla="*/ 7072 h 10502"/>
                    <a:gd name="connsiteX201" fmla="*/ 1952 w 10000"/>
                    <a:gd name="connsiteY201" fmla="*/ 6844 h 10502"/>
                    <a:gd name="connsiteX202" fmla="*/ 1835 w 10000"/>
                    <a:gd name="connsiteY202" fmla="*/ 6604 h 10502"/>
                    <a:gd name="connsiteX203" fmla="*/ 1764 w 10000"/>
                    <a:gd name="connsiteY203" fmla="*/ 6483 h 10502"/>
                    <a:gd name="connsiteX204" fmla="*/ 1673 w 10000"/>
                    <a:gd name="connsiteY204" fmla="*/ 6339 h 10502"/>
                    <a:gd name="connsiteX205" fmla="*/ 1518 w 10000"/>
                    <a:gd name="connsiteY205" fmla="*/ 6075 h 10502"/>
                    <a:gd name="connsiteX206" fmla="*/ 1453 w 10000"/>
                    <a:gd name="connsiteY206" fmla="*/ 5942 h 10502"/>
                    <a:gd name="connsiteX207" fmla="*/ 1407 w 10000"/>
                    <a:gd name="connsiteY207" fmla="*/ 5846 h 10502"/>
                    <a:gd name="connsiteX208" fmla="*/ 1349 w 10000"/>
                    <a:gd name="connsiteY208" fmla="*/ 5750 h 10502"/>
                    <a:gd name="connsiteX209" fmla="*/ 1297 w 10000"/>
                    <a:gd name="connsiteY209" fmla="*/ 5738 h 10502"/>
                    <a:gd name="connsiteX210" fmla="*/ 1232 w 10000"/>
                    <a:gd name="connsiteY210" fmla="*/ 5738 h 10502"/>
                    <a:gd name="connsiteX211" fmla="*/ 1187 w 10000"/>
                    <a:gd name="connsiteY211" fmla="*/ 5798 h 10502"/>
                    <a:gd name="connsiteX212" fmla="*/ 1109 w 10000"/>
                    <a:gd name="connsiteY212" fmla="*/ 5918 h 10502"/>
                    <a:gd name="connsiteX213" fmla="*/ 1070 w 10000"/>
                    <a:gd name="connsiteY213" fmla="*/ 5930 h 10502"/>
                    <a:gd name="connsiteX214" fmla="*/ 1018 w 10000"/>
                    <a:gd name="connsiteY214" fmla="*/ 5870 h 10502"/>
                    <a:gd name="connsiteX215" fmla="*/ 973 w 10000"/>
                    <a:gd name="connsiteY215" fmla="*/ 5786 h 10502"/>
                    <a:gd name="connsiteX216" fmla="*/ 921 w 10000"/>
                    <a:gd name="connsiteY216" fmla="*/ 5606 h 10502"/>
                    <a:gd name="connsiteX217" fmla="*/ 850 w 10000"/>
                    <a:gd name="connsiteY217" fmla="*/ 5402 h 10502"/>
                    <a:gd name="connsiteX218" fmla="*/ 752 w 10000"/>
                    <a:gd name="connsiteY218" fmla="*/ 5221 h 10502"/>
                    <a:gd name="connsiteX219" fmla="*/ 636 w 10000"/>
                    <a:gd name="connsiteY219" fmla="*/ 5041 h 10502"/>
                    <a:gd name="connsiteX220" fmla="*/ 525 w 10000"/>
                    <a:gd name="connsiteY220" fmla="*/ 4885 h 10502"/>
                    <a:gd name="connsiteX221" fmla="*/ 435 w 10000"/>
                    <a:gd name="connsiteY221" fmla="*/ 4741 h 10502"/>
                    <a:gd name="connsiteX222" fmla="*/ 370 w 10000"/>
                    <a:gd name="connsiteY222" fmla="*/ 4620 h 10502"/>
                    <a:gd name="connsiteX223" fmla="*/ 305 w 10000"/>
                    <a:gd name="connsiteY223" fmla="*/ 4488 h 10502"/>
                    <a:gd name="connsiteX224" fmla="*/ 253 w 10000"/>
                    <a:gd name="connsiteY224" fmla="*/ 4368 h 10502"/>
                    <a:gd name="connsiteX225" fmla="*/ 214 w 10000"/>
                    <a:gd name="connsiteY225" fmla="*/ 4272 h 10502"/>
                    <a:gd name="connsiteX226" fmla="*/ 188 w 10000"/>
                    <a:gd name="connsiteY226" fmla="*/ 4212 h 10502"/>
                    <a:gd name="connsiteX227" fmla="*/ 182 w 10000"/>
                    <a:gd name="connsiteY227" fmla="*/ 4188 h 10502"/>
                    <a:gd name="connsiteX228" fmla="*/ 162 w 10000"/>
                    <a:gd name="connsiteY228" fmla="*/ 4188 h 10502"/>
                    <a:gd name="connsiteX229" fmla="*/ 143 w 10000"/>
                    <a:gd name="connsiteY229" fmla="*/ 4200 h 10502"/>
                    <a:gd name="connsiteX230" fmla="*/ 110 w 10000"/>
                    <a:gd name="connsiteY230" fmla="*/ 4200 h 10502"/>
                    <a:gd name="connsiteX231" fmla="*/ 32 w 10000"/>
                    <a:gd name="connsiteY231" fmla="*/ 4164 h 10502"/>
                    <a:gd name="connsiteX232" fmla="*/ 6 w 10000"/>
                    <a:gd name="connsiteY232" fmla="*/ 4128 h 10502"/>
                    <a:gd name="connsiteX233" fmla="*/ 0 w 10000"/>
                    <a:gd name="connsiteY233" fmla="*/ 4055 h 10502"/>
                    <a:gd name="connsiteX234" fmla="*/ 39 w 10000"/>
                    <a:gd name="connsiteY234" fmla="*/ 3839 h 10502"/>
                    <a:gd name="connsiteX235" fmla="*/ 45 w 10000"/>
                    <a:gd name="connsiteY235" fmla="*/ 3719 h 10502"/>
                    <a:gd name="connsiteX236" fmla="*/ 45 w 10000"/>
                    <a:gd name="connsiteY236" fmla="*/ 3503 h 10502"/>
                    <a:gd name="connsiteX237" fmla="*/ 39 w 10000"/>
                    <a:gd name="connsiteY237" fmla="*/ 3382 h 10502"/>
                    <a:gd name="connsiteX238" fmla="*/ 45 w 10000"/>
                    <a:gd name="connsiteY238" fmla="*/ 3250 h 10502"/>
                    <a:gd name="connsiteX239" fmla="*/ 45 w 10000"/>
                    <a:gd name="connsiteY239" fmla="*/ 3118 h 10502"/>
                    <a:gd name="connsiteX240" fmla="*/ 32 w 10000"/>
                    <a:gd name="connsiteY240" fmla="*/ 3010 h 10502"/>
                    <a:gd name="connsiteX241" fmla="*/ 26 w 10000"/>
                    <a:gd name="connsiteY241" fmla="*/ 2902 h 10502"/>
                    <a:gd name="connsiteX242" fmla="*/ 13 w 10000"/>
                    <a:gd name="connsiteY242" fmla="*/ 2841 h 10502"/>
                    <a:gd name="connsiteX243" fmla="*/ 39 w 10000"/>
                    <a:gd name="connsiteY243" fmla="*/ 2781 h 10502"/>
                    <a:gd name="connsiteX244" fmla="*/ 78 w 10000"/>
                    <a:gd name="connsiteY244" fmla="*/ 2769 h 10502"/>
                    <a:gd name="connsiteX245" fmla="*/ 117 w 10000"/>
                    <a:gd name="connsiteY245" fmla="*/ 2781 h 10502"/>
                    <a:gd name="connsiteX246" fmla="*/ 156 w 10000"/>
                    <a:gd name="connsiteY246" fmla="*/ 2829 h 10502"/>
                    <a:gd name="connsiteX247" fmla="*/ 182 w 10000"/>
                    <a:gd name="connsiteY247" fmla="*/ 2902 h 10502"/>
                    <a:gd name="connsiteX248" fmla="*/ 208 w 10000"/>
                    <a:gd name="connsiteY248" fmla="*/ 2986 h 10502"/>
                    <a:gd name="connsiteX249" fmla="*/ 227 w 10000"/>
                    <a:gd name="connsiteY249" fmla="*/ 3046 h 10502"/>
                    <a:gd name="connsiteX250" fmla="*/ 259 w 10000"/>
                    <a:gd name="connsiteY250" fmla="*/ 3082 h 10502"/>
                    <a:gd name="connsiteX251" fmla="*/ 305 w 10000"/>
                    <a:gd name="connsiteY251" fmla="*/ 3058 h 10502"/>
                    <a:gd name="connsiteX252" fmla="*/ 370 w 10000"/>
                    <a:gd name="connsiteY252" fmla="*/ 3010 h 10502"/>
                    <a:gd name="connsiteX253" fmla="*/ 444 w 10000"/>
                    <a:gd name="connsiteY253" fmla="*/ 2829 h 10502"/>
                    <a:gd name="connsiteX254" fmla="*/ 422 w 10000"/>
                    <a:gd name="connsiteY254" fmla="*/ 2120 h 10502"/>
                    <a:gd name="connsiteX255" fmla="*/ 376 w 10000"/>
                    <a:gd name="connsiteY255" fmla="*/ 2048 h 10502"/>
                    <a:gd name="connsiteX256" fmla="*/ 344 w 10000"/>
                    <a:gd name="connsiteY256" fmla="*/ 1988 h 10502"/>
                    <a:gd name="connsiteX257" fmla="*/ 337 w 10000"/>
                    <a:gd name="connsiteY257" fmla="*/ 1916 h 10502"/>
                    <a:gd name="connsiteX258" fmla="*/ 357 w 10000"/>
                    <a:gd name="connsiteY258" fmla="*/ 1808 h 10502"/>
                    <a:gd name="connsiteX259" fmla="*/ 376 w 10000"/>
                    <a:gd name="connsiteY259" fmla="*/ 1652 h 10502"/>
                    <a:gd name="connsiteX260" fmla="*/ 402 w 10000"/>
                    <a:gd name="connsiteY260" fmla="*/ 1507 h 10502"/>
                    <a:gd name="connsiteX261" fmla="*/ 409 w 10000"/>
                    <a:gd name="connsiteY261" fmla="*/ 1351 h 10502"/>
                    <a:gd name="connsiteX262" fmla="*/ 435 w 10000"/>
                    <a:gd name="connsiteY262" fmla="*/ 1195 h 10502"/>
                    <a:gd name="connsiteX263" fmla="*/ 460 w 10000"/>
                    <a:gd name="connsiteY263" fmla="*/ 1099 h 10502"/>
                    <a:gd name="connsiteX264" fmla="*/ 486 w 10000"/>
                    <a:gd name="connsiteY264" fmla="*/ 1039 h 10502"/>
                    <a:gd name="connsiteX265" fmla="*/ 512 w 10000"/>
                    <a:gd name="connsiteY265" fmla="*/ 1003 h 10502"/>
                    <a:gd name="connsiteX266" fmla="*/ 532 w 10000"/>
                    <a:gd name="connsiteY266" fmla="*/ 966 h 10502"/>
                    <a:gd name="connsiteX267" fmla="*/ 558 w 10000"/>
                    <a:gd name="connsiteY267" fmla="*/ 918 h 10502"/>
                    <a:gd name="connsiteX268" fmla="*/ 558 w 10000"/>
                    <a:gd name="connsiteY268" fmla="*/ 906 h 10502"/>
                    <a:gd name="connsiteX269" fmla="*/ 584 w 10000"/>
                    <a:gd name="connsiteY269" fmla="*/ 624 h 10502"/>
                    <a:gd name="connsiteX270" fmla="*/ 623 w 10000"/>
                    <a:gd name="connsiteY270" fmla="*/ 257 h 10502"/>
                    <a:gd name="connsiteX271" fmla="*/ 681 w 10000"/>
                    <a:gd name="connsiteY271" fmla="*/ 0 h 10502"/>
                    <a:gd name="connsiteX272" fmla="*/ 1008 w 10000"/>
                    <a:gd name="connsiteY272" fmla="*/ 59 h 10502"/>
                    <a:gd name="connsiteX273" fmla="*/ 1255 w 10000"/>
                    <a:gd name="connsiteY273" fmla="*/ 18 h 10502"/>
                    <a:gd name="connsiteX274" fmla="*/ 1706 w 10000"/>
                    <a:gd name="connsiteY274" fmla="*/ 414 h 10502"/>
                    <a:gd name="connsiteX275" fmla="*/ 1829 w 10000"/>
                    <a:gd name="connsiteY275" fmla="*/ 594 h 10502"/>
                    <a:gd name="connsiteX276" fmla="*/ 2036 w 10000"/>
                    <a:gd name="connsiteY276" fmla="*/ 546 h 10502"/>
                    <a:gd name="connsiteX277" fmla="*/ 2166 w 10000"/>
                    <a:gd name="connsiteY277" fmla="*/ 257 h 10502"/>
                    <a:gd name="connsiteX278" fmla="*/ 2737 w 10000"/>
                    <a:gd name="connsiteY278" fmla="*/ 462 h 10502"/>
                    <a:gd name="connsiteX279" fmla="*/ 2905 w 10000"/>
                    <a:gd name="connsiteY279" fmla="*/ 702 h 10502"/>
                    <a:gd name="connsiteX280" fmla="*/ 3093 w 10000"/>
                    <a:gd name="connsiteY280" fmla="*/ 798 h 10502"/>
                    <a:gd name="connsiteX281" fmla="*/ 3567 w 10000"/>
                    <a:gd name="connsiteY281" fmla="*/ 546 h 10502"/>
                    <a:gd name="connsiteX282" fmla="*/ 3696 w 10000"/>
                    <a:gd name="connsiteY282" fmla="*/ 702 h 10502"/>
                    <a:gd name="connsiteX283" fmla="*/ 4073 w 10000"/>
                    <a:gd name="connsiteY283" fmla="*/ 245 h 10502"/>
                    <a:gd name="connsiteX284" fmla="*/ 4475 w 10000"/>
                    <a:gd name="connsiteY284" fmla="*/ 245 h 10502"/>
                    <a:gd name="connsiteX285" fmla="*/ 4715 w 10000"/>
                    <a:gd name="connsiteY285" fmla="*/ 41 h 10502"/>
                    <a:gd name="connsiteX0" fmla="*/ 4715 w 10000"/>
                    <a:gd name="connsiteY0" fmla="*/ 41 h 10894"/>
                    <a:gd name="connsiteX1" fmla="*/ 5045 w 10000"/>
                    <a:gd name="connsiteY1" fmla="*/ 113 h 10894"/>
                    <a:gd name="connsiteX2" fmla="*/ 5441 w 10000"/>
                    <a:gd name="connsiteY2" fmla="*/ 594 h 10894"/>
                    <a:gd name="connsiteX3" fmla="*/ 5752 w 10000"/>
                    <a:gd name="connsiteY3" fmla="*/ 522 h 10894"/>
                    <a:gd name="connsiteX4" fmla="*/ 5759 w 10000"/>
                    <a:gd name="connsiteY4" fmla="*/ 738 h 10894"/>
                    <a:gd name="connsiteX5" fmla="*/ 5623 w 10000"/>
                    <a:gd name="connsiteY5" fmla="*/ 906 h 10894"/>
                    <a:gd name="connsiteX6" fmla="*/ 5752 w 10000"/>
                    <a:gd name="connsiteY6" fmla="*/ 1039 h 10894"/>
                    <a:gd name="connsiteX7" fmla="*/ 5752 w 10000"/>
                    <a:gd name="connsiteY7" fmla="*/ 1351 h 10894"/>
                    <a:gd name="connsiteX8" fmla="*/ 5636 w 10000"/>
                    <a:gd name="connsiteY8" fmla="*/ 1916 h 10894"/>
                    <a:gd name="connsiteX9" fmla="*/ 5642 w 10000"/>
                    <a:gd name="connsiteY9" fmla="*/ 2265 h 10894"/>
                    <a:gd name="connsiteX10" fmla="*/ 5486 w 10000"/>
                    <a:gd name="connsiteY10" fmla="*/ 2265 h 10894"/>
                    <a:gd name="connsiteX11" fmla="*/ 5512 w 10000"/>
                    <a:gd name="connsiteY11" fmla="*/ 2781 h 10894"/>
                    <a:gd name="connsiteX12" fmla="*/ 5700 w 10000"/>
                    <a:gd name="connsiteY12" fmla="*/ 3370 h 10894"/>
                    <a:gd name="connsiteX13" fmla="*/ 5869 w 10000"/>
                    <a:gd name="connsiteY13" fmla="*/ 4079 h 10894"/>
                    <a:gd name="connsiteX14" fmla="*/ 6122 w 10000"/>
                    <a:gd name="connsiteY14" fmla="*/ 4055 h 10894"/>
                    <a:gd name="connsiteX15" fmla="*/ 6375 w 10000"/>
                    <a:gd name="connsiteY15" fmla="*/ 4284 h 10894"/>
                    <a:gd name="connsiteX16" fmla="*/ 6453 w 10000"/>
                    <a:gd name="connsiteY16" fmla="*/ 4296 h 10894"/>
                    <a:gd name="connsiteX17" fmla="*/ 6569 w 10000"/>
                    <a:gd name="connsiteY17" fmla="*/ 4404 h 10894"/>
                    <a:gd name="connsiteX18" fmla="*/ 6829 w 10000"/>
                    <a:gd name="connsiteY18" fmla="*/ 4704 h 10894"/>
                    <a:gd name="connsiteX19" fmla="*/ 7049 w 10000"/>
                    <a:gd name="connsiteY19" fmla="*/ 4680 h 10894"/>
                    <a:gd name="connsiteX20" fmla="*/ 7283 w 10000"/>
                    <a:gd name="connsiteY20" fmla="*/ 4885 h 10894"/>
                    <a:gd name="connsiteX21" fmla="*/ 7620 w 10000"/>
                    <a:gd name="connsiteY21" fmla="*/ 4885 h 10894"/>
                    <a:gd name="connsiteX22" fmla="*/ 8016 w 10000"/>
                    <a:gd name="connsiteY22" fmla="*/ 5137 h 10894"/>
                    <a:gd name="connsiteX23" fmla="*/ 8288 w 10000"/>
                    <a:gd name="connsiteY23" fmla="*/ 5534 h 10894"/>
                    <a:gd name="connsiteX24" fmla="*/ 8320 w 10000"/>
                    <a:gd name="connsiteY24" fmla="*/ 5870 h 10894"/>
                    <a:gd name="connsiteX25" fmla="*/ 8580 w 10000"/>
                    <a:gd name="connsiteY25" fmla="*/ 5942 h 10894"/>
                    <a:gd name="connsiteX26" fmla="*/ 8820 w 10000"/>
                    <a:gd name="connsiteY26" fmla="*/ 6051 h 10894"/>
                    <a:gd name="connsiteX27" fmla="*/ 9073 w 10000"/>
                    <a:gd name="connsiteY27" fmla="*/ 5438 h 10894"/>
                    <a:gd name="connsiteX28" fmla="*/ 9131 w 10000"/>
                    <a:gd name="connsiteY28" fmla="*/ 5113 h 10894"/>
                    <a:gd name="connsiteX29" fmla="*/ 9092 w 10000"/>
                    <a:gd name="connsiteY29" fmla="*/ 4885 h 10894"/>
                    <a:gd name="connsiteX30" fmla="*/ 9254 w 10000"/>
                    <a:gd name="connsiteY30" fmla="*/ 4921 h 10894"/>
                    <a:gd name="connsiteX31" fmla="*/ 9455 w 10000"/>
                    <a:gd name="connsiteY31" fmla="*/ 5173 h 10894"/>
                    <a:gd name="connsiteX32" fmla="*/ 9617 w 10000"/>
                    <a:gd name="connsiteY32" fmla="*/ 5341 h 10894"/>
                    <a:gd name="connsiteX33" fmla="*/ 9728 w 10000"/>
                    <a:gd name="connsiteY33" fmla="*/ 5954 h 10894"/>
                    <a:gd name="connsiteX34" fmla="*/ 9935 w 10000"/>
                    <a:gd name="connsiteY34" fmla="*/ 6375 h 10894"/>
                    <a:gd name="connsiteX35" fmla="*/ 9922 w 10000"/>
                    <a:gd name="connsiteY35" fmla="*/ 6567 h 10894"/>
                    <a:gd name="connsiteX36" fmla="*/ 9805 w 10000"/>
                    <a:gd name="connsiteY36" fmla="*/ 6640 h 10894"/>
                    <a:gd name="connsiteX37" fmla="*/ 9935 w 10000"/>
                    <a:gd name="connsiteY37" fmla="*/ 7120 h 10894"/>
                    <a:gd name="connsiteX38" fmla="*/ 9994 w 10000"/>
                    <a:gd name="connsiteY38" fmla="*/ 7962 h 10894"/>
                    <a:gd name="connsiteX39" fmla="*/ 10000 w 10000"/>
                    <a:gd name="connsiteY39" fmla="*/ 8719 h 10894"/>
                    <a:gd name="connsiteX40" fmla="*/ 9864 w 10000"/>
                    <a:gd name="connsiteY40" fmla="*/ 8851 h 10894"/>
                    <a:gd name="connsiteX41" fmla="*/ 9838 w 10000"/>
                    <a:gd name="connsiteY41" fmla="*/ 9091 h 10894"/>
                    <a:gd name="connsiteX42" fmla="*/ 9767 w 10000"/>
                    <a:gd name="connsiteY42" fmla="*/ 9464 h 10894"/>
                    <a:gd name="connsiteX43" fmla="*/ 9786 w 10000"/>
                    <a:gd name="connsiteY43" fmla="*/ 9813 h 10894"/>
                    <a:gd name="connsiteX44" fmla="*/ 9663 w 10000"/>
                    <a:gd name="connsiteY44" fmla="*/ 9897 h 10894"/>
                    <a:gd name="connsiteX45" fmla="*/ 9578 w 10000"/>
                    <a:gd name="connsiteY45" fmla="*/ 9765 h 10894"/>
                    <a:gd name="connsiteX46" fmla="*/ 9507 w 10000"/>
                    <a:gd name="connsiteY46" fmla="*/ 9885 h 10894"/>
                    <a:gd name="connsiteX47" fmla="*/ 9501 w 10000"/>
                    <a:gd name="connsiteY47" fmla="*/ 9873 h 10894"/>
                    <a:gd name="connsiteX48" fmla="*/ 9481 w 10000"/>
                    <a:gd name="connsiteY48" fmla="*/ 9813 h 10894"/>
                    <a:gd name="connsiteX49" fmla="*/ 9416 w 10000"/>
                    <a:gd name="connsiteY49" fmla="*/ 9668 h 10894"/>
                    <a:gd name="connsiteX50" fmla="*/ 9371 w 10000"/>
                    <a:gd name="connsiteY50" fmla="*/ 9608 h 10894"/>
                    <a:gd name="connsiteX51" fmla="*/ 9319 w 10000"/>
                    <a:gd name="connsiteY51" fmla="*/ 9584 h 10894"/>
                    <a:gd name="connsiteX52" fmla="*/ 9267 w 10000"/>
                    <a:gd name="connsiteY52" fmla="*/ 9548 h 10894"/>
                    <a:gd name="connsiteX53" fmla="*/ 9222 w 10000"/>
                    <a:gd name="connsiteY53" fmla="*/ 9548 h 10894"/>
                    <a:gd name="connsiteX54" fmla="*/ 9176 w 10000"/>
                    <a:gd name="connsiteY54" fmla="*/ 9584 h 10894"/>
                    <a:gd name="connsiteX55" fmla="*/ 9144 w 10000"/>
                    <a:gd name="connsiteY55" fmla="*/ 9632 h 10894"/>
                    <a:gd name="connsiteX56" fmla="*/ 9131 w 10000"/>
                    <a:gd name="connsiteY56" fmla="*/ 9692 h 10894"/>
                    <a:gd name="connsiteX57" fmla="*/ 9112 w 10000"/>
                    <a:gd name="connsiteY57" fmla="*/ 9741 h 10894"/>
                    <a:gd name="connsiteX58" fmla="*/ 9099 w 10000"/>
                    <a:gd name="connsiteY58" fmla="*/ 9765 h 10894"/>
                    <a:gd name="connsiteX59" fmla="*/ 9079 w 10000"/>
                    <a:gd name="connsiteY59" fmla="*/ 9789 h 10894"/>
                    <a:gd name="connsiteX60" fmla="*/ 9079 w 10000"/>
                    <a:gd name="connsiteY60" fmla="*/ 9801 h 10894"/>
                    <a:gd name="connsiteX61" fmla="*/ 9073 w 10000"/>
                    <a:gd name="connsiteY61" fmla="*/ 9801 h 10894"/>
                    <a:gd name="connsiteX62" fmla="*/ 9060 w 10000"/>
                    <a:gd name="connsiteY62" fmla="*/ 9789 h 10894"/>
                    <a:gd name="connsiteX63" fmla="*/ 9070 w 10000"/>
                    <a:gd name="connsiteY63" fmla="*/ 9999 h 10894"/>
                    <a:gd name="connsiteX64" fmla="*/ 8920 w 10000"/>
                    <a:gd name="connsiteY64" fmla="*/ 9884 h 10894"/>
                    <a:gd name="connsiteX65" fmla="*/ 8833 w 10000"/>
                    <a:gd name="connsiteY65" fmla="*/ 9854 h 10894"/>
                    <a:gd name="connsiteX66" fmla="*/ 8761 w 10000"/>
                    <a:gd name="connsiteY66" fmla="*/ 9674 h 10894"/>
                    <a:gd name="connsiteX67" fmla="*/ 8664 w 10000"/>
                    <a:gd name="connsiteY67" fmla="*/ 9512 h 10894"/>
                    <a:gd name="connsiteX68" fmla="*/ 8606 w 10000"/>
                    <a:gd name="connsiteY68" fmla="*/ 9476 h 10894"/>
                    <a:gd name="connsiteX69" fmla="*/ 8567 w 10000"/>
                    <a:gd name="connsiteY69" fmla="*/ 9464 h 10894"/>
                    <a:gd name="connsiteX70" fmla="*/ 8547 w 10000"/>
                    <a:gd name="connsiteY70" fmla="*/ 9464 h 10894"/>
                    <a:gd name="connsiteX71" fmla="*/ 8567 w 10000"/>
                    <a:gd name="connsiteY71" fmla="*/ 9440 h 10894"/>
                    <a:gd name="connsiteX72" fmla="*/ 8586 w 10000"/>
                    <a:gd name="connsiteY72" fmla="*/ 9404 h 10894"/>
                    <a:gd name="connsiteX73" fmla="*/ 8632 w 10000"/>
                    <a:gd name="connsiteY73" fmla="*/ 9332 h 10894"/>
                    <a:gd name="connsiteX74" fmla="*/ 8684 w 10000"/>
                    <a:gd name="connsiteY74" fmla="*/ 9272 h 10894"/>
                    <a:gd name="connsiteX75" fmla="*/ 8716 w 10000"/>
                    <a:gd name="connsiteY75" fmla="*/ 9200 h 10894"/>
                    <a:gd name="connsiteX76" fmla="*/ 8729 w 10000"/>
                    <a:gd name="connsiteY76" fmla="*/ 9128 h 10894"/>
                    <a:gd name="connsiteX77" fmla="*/ 8722 w 10000"/>
                    <a:gd name="connsiteY77" fmla="*/ 9067 h 10894"/>
                    <a:gd name="connsiteX78" fmla="*/ 8690 w 10000"/>
                    <a:gd name="connsiteY78" fmla="*/ 8971 h 10894"/>
                    <a:gd name="connsiteX79" fmla="*/ 8651 w 10000"/>
                    <a:gd name="connsiteY79" fmla="*/ 8839 h 10894"/>
                    <a:gd name="connsiteX80" fmla="*/ 8612 w 10000"/>
                    <a:gd name="connsiteY80" fmla="*/ 8719 h 10894"/>
                    <a:gd name="connsiteX81" fmla="*/ 8573 w 10000"/>
                    <a:gd name="connsiteY81" fmla="*/ 8587 h 10894"/>
                    <a:gd name="connsiteX82" fmla="*/ 8534 w 10000"/>
                    <a:gd name="connsiteY82" fmla="*/ 8479 h 10894"/>
                    <a:gd name="connsiteX83" fmla="*/ 8502 w 10000"/>
                    <a:gd name="connsiteY83" fmla="*/ 8406 h 10894"/>
                    <a:gd name="connsiteX84" fmla="*/ 8495 w 10000"/>
                    <a:gd name="connsiteY84" fmla="*/ 8370 h 10894"/>
                    <a:gd name="connsiteX85" fmla="*/ 8476 w 10000"/>
                    <a:gd name="connsiteY85" fmla="*/ 8382 h 10894"/>
                    <a:gd name="connsiteX86" fmla="*/ 8437 w 10000"/>
                    <a:gd name="connsiteY86" fmla="*/ 8418 h 10894"/>
                    <a:gd name="connsiteX87" fmla="*/ 8385 w 10000"/>
                    <a:gd name="connsiteY87" fmla="*/ 8479 h 10894"/>
                    <a:gd name="connsiteX88" fmla="*/ 8333 w 10000"/>
                    <a:gd name="connsiteY88" fmla="*/ 8515 h 10894"/>
                    <a:gd name="connsiteX89" fmla="*/ 8281 w 10000"/>
                    <a:gd name="connsiteY89" fmla="*/ 8575 h 10894"/>
                    <a:gd name="connsiteX90" fmla="*/ 8223 w 10000"/>
                    <a:gd name="connsiteY90" fmla="*/ 8623 h 10894"/>
                    <a:gd name="connsiteX91" fmla="*/ 8204 w 10000"/>
                    <a:gd name="connsiteY91" fmla="*/ 8659 h 10894"/>
                    <a:gd name="connsiteX92" fmla="*/ 8126 w 10000"/>
                    <a:gd name="connsiteY92" fmla="*/ 8779 h 10894"/>
                    <a:gd name="connsiteX93" fmla="*/ 8074 w 10000"/>
                    <a:gd name="connsiteY93" fmla="*/ 8779 h 10894"/>
                    <a:gd name="connsiteX94" fmla="*/ 8016 w 10000"/>
                    <a:gd name="connsiteY94" fmla="*/ 8755 h 10894"/>
                    <a:gd name="connsiteX95" fmla="*/ 7957 w 10000"/>
                    <a:gd name="connsiteY95" fmla="*/ 8707 h 10894"/>
                    <a:gd name="connsiteX96" fmla="*/ 7905 w 10000"/>
                    <a:gd name="connsiteY96" fmla="*/ 8635 h 10894"/>
                    <a:gd name="connsiteX97" fmla="*/ 7840 w 10000"/>
                    <a:gd name="connsiteY97" fmla="*/ 8587 h 10894"/>
                    <a:gd name="connsiteX98" fmla="*/ 7789 w 10000"/>
                    <a:gd name="connsiteY98" fmla="*/ 8539 h 10894"/>
                    <a:gd name="connsiteX99" fmla="*/ 7756 w 10000"/>
                    <a:gd name="connsiteY99" fmla="*/ 8491 h 10894"/>
                    <a:gd name="connsiteX100" fmla="*/ 7737 w 10000"/>
                    <a:gd name="connsiteY100" fmla="*/ 8479 h 10894"/>
                    <a:gd name="connsiteX101" fmla="*/ 7691 w 10000"/>
                    <a:gd name="connsiteY101" fmla="*/ 8563 h 10894"/>
                    <a:gd name="connsiteX102" fmla="*/ 7646 w 10000"/>
                    <a:gd name="connsiteY102" fmla="*/ 8623 h 10894"/>
                    <a:gd name="connsiteX103" fmla="*/ 7581 w 10000"/>
                    <a:gd name="connsiteY103" fmla="*/ 8707 h 10894"/>
                    <a:gd name="connsiteX104" fmla="*/ 7523 w 10000"/>
                    <a:gd name="connsiteY104" fmla="*/ 8815 h 10894"/>
                    <a:gd name="connsiteX105" fmla="*/ 7393 w 10000"/>
                    <a:gd name="connsiteY105" fmla="*/ 8959 h 10894"/>
                    <a:gd name="connsiteX106" fmla="*/ 7341 w 10000"/>
                    <a:gd name="connsiteY106" fmla="*/ 9007 h 10894"/>
                    <a:gd name="connsiteX107" fmla="*/ 7276 w 10000"/>
                    <a:gd name="connsiteY107" fmla="*/ 9031 h 10894"/>
                    <a:gd name="connsiteX108" fmla="*/ 7205 w 10000"/>
                    <a:gd name="connsiteY108" fmla="*/ 9067 h 10894"/>
                    <a:gd name="connsiteX109" fmla="*/ 7121 w 10000"/>
                    <a:gd name="connsiteY109" fmla="*/ 9104 h 10894"/>
                    <a:gd name="connsiteX110" fmla="*/ 7049 w 10000"/>
                    <a:gd name="connsiteY110" fmla="*/ 9140 h 10894"/>
                    <a:gd name="connsiteX111" fmla="*/ 7004 w 10000"/>
                    <a:gd name="connsiteY111" fmla="*/ 9200 h 10894"/>
                    <a:gd name="connsiteX112" fmla="*/ 6965 w 10000"/>
                    <a:gd name="connsiteY112" fmla="*/ 9284 h 10894"/>
                    <a:gd name="connsiteX113" fmla="*/ 6913 w 10000"/>
                    <a:gd name="connsiteY113" fmla="*/ 9416 h 10894"/>
                    <a:gd name="connsiteX114" fmla="*/ 6952 w 10000"/>
                    <a:gd name="connsiteY114" fmla="*/ 9620 h 10894"/>
                    <a:gd name="connsiteX115" fmla="*/ 6913 w 10000"/>
                    <a:gd name="connsiteY115" fmla="*/ 9806 h 10894"/>
                    <a:gd name="connsiteX116" fmla="*/ 6812 w 10000"/>
                    <a:gd name="connsiteY116" fmla="*/ 10204 h 10894"/>
                    <a:gd name="connsiteX117" fmla="*/ 6741 w 10000"/>
                    <a:gd name="connsiteY117" fmla="*/ 10414 h 10894"/>
                    <a:gd name="connsiteX118" fmla="*/ 6593 w 10000"/>
                    <a:gd name="connsiteY118" fmla="*/ 10443 h 10894"/>
                    <a:gd name="connsiteX119" fmla="*/ 6449 w 10000"/>
                    <a:gd name="connsiteY119" fmla="*/ 10485 h 10894"/>
                    <a:gd name="connsiteX120" fmla="*/ 6129 w 10000"/>
                    <a:gd name="connsiteY120" fmla="*/ 10894 h 10894"/>
                    <a:gd name="connsiteX121" fmla="*/ 6105 w 10000"/>
                    <a:gd name="connsiteY121" fmla="*/ 10372 h 10894"/>
                    <a:gd name="connsiteX122" fmla="*/ 6161 w 10000"/>
                    <a:gd name="connsiteY122" fmla="*/ 9993 h 10894"/>
                    <a:gd name="connsiteX123" fmla="*/ 6128 w 10000"/>
                    <a:gd name="connsiteY123" fmla="*/ 9897 h 10894"/>
                    <a:gd name="connsiteX124" fmla="*/ 6115 w 10000"/>
                    <a:gd name="connsiteY124" fmla="*/ 9813 h 10894"/>
                    <a:gd name="connsiteX125" fmla="*/ 6109 w 10000"/>
                    <a:gd name="connsiteY125" fmla="*/ 9729 h 10894"/>
                    <a:gd name="connsiteX126" fmla="*/ 6089 w 10000"/>
                    <a:gd name="connsiteY126" fmla="*/ 9656 h 10894"/>
                    <a:gd name="connsiteX127" fmla="*/ 6057 w 10000"/>
                    <a:gd name="connsiteY127" fmla="*/ 9584 h 10894"/>
                    <a:gd name="connsiteX128" fmla="*/ 6018 w 10000"/>
                    <a:gd name="connsiteY128" fmla="*/ 9536 h 10894"/>
                    <a:gd name="connsiteX129" fmla="*/ 5947 w 10000"/>
                    <a:gd name="connsiteY129" fmla="*/ 9512 h 10894"/>
                    <a:gd name="connsiteX130" fmla="*/ 5668 w 10000"/>
                    <a:gd name="connsiteY130" fmla="*/ 9464 h 10894"/>
                    <a:gd name="connsiteX131" fmla="*/ 5571 w 10000"/>
                    <a:gd name="connsiteY131" fmla="*/ 9416 h 10894"/>
                    <a:gd name="connsiteX132" fmla="*/ 5525 w 10000"/>
                    <a:gd name="connsiteY132" fmla="*/ 9380 h 10894"/>
                    <a:gd name="connsiteX133" fmla="*/ 5493 w 10000"/>
                    <a:gd name="connsiteY133" fmla="*/ 9320 h 10894"/>
                    <a:gd name="connsiteX134" fmla="*/ 5460 w 10000"/>
                    <a:gd name="connsiteY134" fmla="*/ 9248 h 10894"/>
                    <a:gd name="connsiteX135" fmla="*/ 5441 w 10000"/>
                    <a:gd name="connsiteY135" fmla="*/ 9188 h 10894"/>
                    <a:gd name="connsiteX136" fmla="*/ 5409 w 10000"/>
                    <a:gd name="connsiteY136" fmla="*/ 9116 h 10894"/>
                    <a:gd name="connsiteX137" fmla="*/ 5376 w 10000"/>
                    <a:gd name="connsiteY137" fmla="*/ 9104 h 10894"/>
                    <a:gd name="connsiteX138" fmla="*/ 5331 w 10000"/>
                    <a:gd name="connsiteY138" fmla="*/ 9104 h 10894"/>
                    <a:gd name="connsiteX139" fmla="*/ 5272 w 10000"/>
                    <a:gd name="connsiteY139" fmla="*/ 9128 h 10894"/>
                    <a:gd name="connsiteX140" fmla="*/ 5188 w 10000"/>
                    <a:gd name="connsiteY140" fmla="*/ 9236 h 10894"/>
                    <a:gd name="connsiteX141" fmla="*/ 5110 w 10000"/>
                    <a:gd name="connsiteY141" fmla="*/ 9344 h 10894"/>
                    <a:gd name="connsiteX142" fmla="*/ 5026 w 10000"/>
                    <a:gd name="connsiteY142" fmla="*/ 9464 h 10894"/>
                    <a:gd name="connsiteX143" fmla="*/ 4955 w 10000"/>
                    <a:gd name="connsiteY143" fmla="*/ 9584 h 10894"/>
                    <a:gd name="connsiteX144" fmla="*/ 4909 w 10000"/>
                    <a:gd name="connsiteY144" fmla="*/ 9692 h 10894"/>
                    <a:gd name="connsiteX145" fmla="*/ 4844 w 10000"/>
                    <a:gd name="connsiteY145" fmla="*/ 9813 h 10894"/>
                    <a:gd name="connsiteX146" fmla="*/ 4799 w 10000"/>
                    <a:gd name="connsiteY146" fmla="*/ 9873 h 10894"/>
                    <a:gd name="connsiteX147" fmla="*/ 4760 w 10000"/>
                    <a:gd name="connsiteY147" fmla="*/ 9945 h 10894"/>
                    <a:gd name="connsiteX148" fmla="*/ 4708 w 10000"/>
                    <a:gd name="connsiteY148" fmla="*/ 9993 h 10894"/>
                    <a:gd name="connsiteX149" fmla="*/ 4669 w 10000"/>
                    <a:gd name="connsiteY149" fmla="*/ 10029 h 10894"/>
                    <a:gd name="connsiteX150" fmla="*/ 4650 w 10000"/>
                    <a:gd name="connsiteY150" fmla="*/ 10041 h 10894"/>
                    <a:gd name="connsiteX151" fmla="*/ 4624 w 10000"/>
                    <a:gd name="connsiteY151" fmla="*/ 10029 h 10894"/>
                    <a:gd name="connsiteX152" fmla="*/ 4624 w 10000"/>
                    <a:gd name="connsiteY152" fmla="*/ 9993 h 10894"/>
                    <a:gd name="connsiteX153" fmla="*/ 4656 w 10000"/>
                    <a:gd name="connsiteY153" fmla="*/ 9813 h 10894"/>
                    <a:gd name="connsiteX154" fmla="*/ 4689 w 10000"/>
                    <a:gd name="connsiteY154" fmla="*/ 9584 h 10894"/>
                    <a:gd name="connsiteX155" fmla="*/ 4689 w 10000"/>
                    <a:gd name="connsiteY155" fmla="*/ 9392 h 10894"/>
                    <a:gd name="connsiteX156" fmla="*/ 4669 w 10000"/>
                    <a:gd name="connsiteY156" fmla="*/ 9320 h 10894"/>
                    <a:gd name="connsiteX157" fmla="*/ 4637 w 10000"/>
                    <a:gd name="connsiteY157" fmla="*/ 9260 h 10894"/>
                    <a:gd name="connsiteX158" fmla="*/ 4559 w 10000"/>
                    <a:gd name="connsiteY158" fmla="*/ 9236 h 10894"/>
                    <a:gd name="connsiteX159" fmla="*/ 4488 w 10000"/>
                    <a:gd name="connsiteY159" fmla="*/ 9260 h 10894"/>
                    <a:gd name="connsiteX160" fmla="*/ 4429 w 10000"/>
                    <a:gd name="connsiteY160" fmla="*/ 9320 h 10894"/>
                    <a:gd name="connsiteX161" fmla="*/ 4351 w 10000"/>
                    <a:gd name="connsiteY161" fmla="*/ 9368 h 10894"/>
                    <a:gd name="connsiteX162" fmla="*/ 4261 w 10000"/>
                    <a:gd name="connsiteY162" fmla="*/ 9404 h 10894"/>
                    <a:gd name="connsiteX163" fmla="*/ 4163 w 10000"/>
                    <a:gd name="connsiteY163" fmla="*/ 9416 h 10894"/>
                    <a:gd name="connsiteX164" fmla="*/ 4053 w 10000"/>
                    <a:gd name="connsiteY164" fmla="*/ 9380 h 10894"/>
                    <a:gd name="connsiteX165" fmla="*/ 3930 w 10000"/>
                    <a:gd name="connsiteY165" fmla="*/ 9320 h 10894"/>
                    <a:gd name="connsiteX166" fmla="*/ 3820 w 10000"/>
                    <a:gd name="connsiteY166" fmla="*/ 9236 h 10894"/>
                    <a:gd name="connsiteX167" fmla="*/ 3722 w 10000"/>
                    <a:gd name="connsiteY167" fmla="*/ 9128 h 10894"/>
                    <a:gd name="connsiteX168" fmla="*/ 3632 w 10000"/>
                    <a:gd name="connsiteY168" fmla="*/ 9055 h 10894"/>
                    <a:gd name="connsiteX169" fmla="*/ 3586 w 10000"/>
                    <a:gd name="connsiteY169" fmla="*/ 9007 h 10894"/>
                    <a:gd name="connsiteX170" fmla="*/ 3547 w 10000"/>
                    <a:gd name="connsiteY170" fmla="*/ 8983 h 10894"/>
                    <a:gd name="connsiteX171" fmla="*/ 3495 w 10000"/>
                    <a:gd name="connsiteY171" fmla="*/ 8995 h 10894"/>
                    <a:gd name="connsiteX172" fmla="*/ 3444 w 10000"/>
                    <a:gd name="connsiteY172" fmla="*/ 9031 h 10894"/>
                    <a:gd name="connsiteX173" fmla="*/ 3346 w 10000"/>
                    <a:gd name="connsiteY173" fmla="*/ 9031 h 10894"/>
                    <a:gd name="connsiteX174" fmla="*/ 3288 w 10000"/>
                    <a:gd name="connsiteY174" fmla="*/ 8971 h 10894"/>
                    <a:gd name="connsiteX175" fmla="*/ 3217 w 10000"/>
                    <a:gd name="connsiteY175" fmla="*/ 8863 h 10894"/>
                    <a:gd name="connsiteX176" fmla="*/ 3132 w 10000"/>
                    <a:gd name="connsiteY176" fmla="*/ 8767 h 10894"/>
                    <a:gd name="connsiteX177" fmla="*/ 3054 w 10000"/>
                    <a:gd name="connsiteY177" fmla="*/ 8647 h 10894"/>
                    <a:gd name="connsiteX178" fmla="*/ 2977 w 10000"/>
                    <a:gd name="connsiteY178" fmla="*/ 8563 h 10894"/>
                    <a:gd name="connsiteX179" fmla="*/ 2912 w 10000"/>
                    <a:gd name="connsiteY179" fmla="*/ 8479 h 10894"/>
                    <a:gd name="connsiteX180" fmla="*/ 2873 w 10000"/>
                    <a:gd name="connsiteY180" fmla="*/ 8406 h 10894"/>
                    <a:gd name="connsiteX181" fmla="*/ 2821 w 10000"/>
                    <a:gd name="connsiteY181" fmla="*/ 8346 h 10894"/>
                    <a:gd name="connsiteX182" fmla="*/ 2756 w 10000"/>
                    <a:gd name="connsiteY182" fmla="*/ 8262 h 10894"/>
                    <a:gd name="connsiteX183" fmla="*/ 2685 w 10000"/>
                    <a:gd name="connsiteY183" fmla="*/ 8154 h 10894"/>
                    <a:gd name="connsiteX184" fmla="*/ 2607 w 10000"/>
                    <a:gd name="connsiteY184" fmla="*/ 8034 h 10894"/>
                    <a:gd name="connsiteX185" fmla="*/ 2536 w 10000"/>
                    <a:gd name="connsiteY185" fmla="*/ 7938 h 10894"/>
                    <a:gd name="connsiteX186" fmla="*/ 2471 w 10000"/>
                    <a:gd name="connsiteY186" fmla="*/ 7829 h 10894"/>
                    <a:gd name="connsiteX187" fmla="*/ 2451 w 10000"/>
                    <a:gd name="connsiteY187" fmla="*/ 7757 h 10894"/>
                    <a:gd name="connsiteX188" fmla="*/ 2432 w 10000"/>
                    <a:gd name="connsiteY188" fmla="*/ 7649 h 10894"/>
                    <a:gd name="connsiteX189" fmla="*/ 2425 w 10000"/>
                    <a:gd name="connsiteY189" fmla="*/ 7517 h 10894"/>
                    <a:gd name="connsiteX190" fmla="*/ 2412 w 10000"/>
                    <a:gd name="connsiteY190" fmla="*/ 7397 h 10894"/>
                    <a:gd name="connsiteX191" fmla="*/ 2387 w 10000"/>
                    <a:gd name="connsiteY191" fmla="*/ 7301 h 10894"/>
                    <a:gd name="connsiteX192" fmla="*/ 2361 w 10000"/>
                    <a:gd name="connsiteY192" fmla="*/ 7241 h 10894"/>
                    <a:gd name="connsiteX193" fmla="*/ 2335 w 10000"/>
                    <a:gd name="connsiteY193" fmla="*/ 7241 h 10894"/>
                    <a:gd name="connsiteX194" fmla="*/ 2270 w 10000"/>
                    <a:gd name="connsiteY194" fmla="*/ 7325 h 10894"/>
                    <a:gd name="connsiteX195" fmla="*/ 2224 w 10000"/>
                    <a:gd name="connsiteY195" fmla="*/ 7385 h 10894"/>
                    <a:gd name="connsiteX196" fmla="*/ 2185 w 10000"/>
                    <a:gd name="connsiteY196" fmla="*/ 7433 h 10894"/>
                    <a:gd name="connsiteX197" fmla="*/ 2140 w 10000"/>
                    <a:gd name="connsiteY197" fmla="*/ 7445 h 10894"/>
                    <a:gd name="connsiteX198" fmla="*/ 2114 w 10000"/>
                    <a:gd name="connsiteY198" fmla="*/ 7409 h 10894"/>
                    <a:gd name="connsiteX199" fmla="*/ 2095 w 10000"/>
                    <a:gd name="connsiteY199" fmla="*/ 7337 h 10894"/>
                    <a:gd name="connsiteX200" fmla="*/ 2043 w 10000"/>
                    <a:gd name="connsiteY200" fmla="*/ 7072 h 10894"/>
                    <a:gd name="connsiteX201" fmla="*/ 1952 w 10000"/>
                    <a:gd name="connsiteY201" fmla="*/ 6844 h 10894"/>
                    <a:gd name="connsiteX202" fmla="*/ 1835 w 10000"/>
                    <a:gd name="connsiteY202" fmla="*/ 6604 h 10894"/>
                    <a:gd name="connsiteX203" fmla="*/ 1764 w 10000"/>
                    <a:gd name="connsiteY203" fmla="*/ 6483 h 10894"/>
                    <a:gd name="connsiteX204" fmla="*/ 1673 w 10000"/>
                    <a:gd name="connsiteY204" fmla="*/ 6339 h 10894"/>
                    <a:gd name="connsiteX205" fmla="*/ 1518 w 10000"/>
                    <a:gd name="connsiteY205" fmla="*/ 6075 h 10894"/>
                    <a:gd name="connsiteX206" fmla="*/ 1453 w 10000"/>
                    <a:gd name="connsiteY206" fmla="*/ 5942 h 10894"/>
                    <a:gd name="connsiteX207" fmla="*/ 1407 w 10000"/>
                    <a:gd name="connsiteY207" fmla="*/ 5846 h 10894"/>
                    <a:gd name="connsiteX208" fmla="*/ 1349 w 10000"/>
                    <a:gd name="connsiteY208" fmla="*/ 5750 h 10894"/>
                    <a:gd name="connsiteX209" fmla="*/ 1297 w 10000"/>
                    <a:gd name="connsiteY209" fmla="*/ 5738 h 10894"/>
                    <a:gd name="connsiteX210" fmla="*/ 1232 w 10000"/>
                    <a:gd name="connsiteY210" fmla="*/ 5738 h 10894"/>
                    <a:gd name="connsiteX211" fmla="*/ 1187 w 10000"/>
                    <a:gd name="connsiteY211" fmla="*/ 5798 h 10894"/>
                    <a:gd name="connsiteX212" fmla="*/ 1109 w 10000"/>
                    <a:gd name="connsiteY212" fmla="*/ 5918 h 10894"/>
                    <a:gd name="connsiteX213" fmla="*/ 1070 w 10000"/>
                    <a:gd name="connsiteY213" fmla="*/ 5930 h 10894"/>
                    <a:gd name="connsiteX214" fmla="*/ 1018 w 10000"/>
                    <a:gd name="connsiteY214" fmla="*/ 5870 h 10894"/>
                    <a:gd name="connsiteX215" fmla="*/ 973 w 10000"/>
                    <a:gd name="connsiteY215" fmla="*/ 5786 h 10894"/>
                    <a:gd name="connsiteX216" fmla="*/ 921 w 10000"/>
                    <a:gd name="connsiteY216" fmla="*/ 5606 h 10894"/>
                    <a:gd name="connsiteX217" fmla="*/ 850 w 10000"/>
                    <a:gd name="connsiteY217" fmla="*/ 5402 h 10894"/>
                    <a:gd name="connsiteX218" fmla="*/ 752 w 10000"/>
                    <a:gd name="connsiteY218" fmla="*/ 5221 h 10894"/>
                    <a:gd name="connsiteX219" fmla="*/ 636 w 10000"/>
                    <a:gd name="connsiteY219" fmla="*/ 5041 h 10894"/>
                    <a:gd name="connsiteX220" fmla="*/ 525 w 10000"/>
                    <a:gd name="connsiteY220" fmla="*/ 4885 h 10894"/>
                    <a:gd name="connsiteX221" fmla="*/ 435 w 10000"/>
                    <a:gd name="connsiteY221" fmla="*/ 4741 h 10894"/>
                    <a:gd name="connsiteX222" fmla="*/ 370 w 10000"/>
                    <a:gd name="connsiteY222" fmla="*/ 4620 h 10894"/>
                    <a:gd name="connsiteX223" fmla="*/ 305 w 10000"/>
                    <a:gd name="connsiteY223" fmla="*/ 4488 h 10894"/>
                    <a:gd name="connsiteX224" fmla="*/ 253 w 10000"/>
                    <a:gd name="connsiteY224" fmla="*/ 4368 h 10894"/>
                    <a:gd name="connsiteX225" fmla="*/ 214 w 10000"/>
                    <a:gd name="connsiteY225" fmla="*/ 4272 h 10894"/>
                    <a:gd name="connsiteX226" fmla="*/ 188 w 10000"/>
                    <a:gd name="connsiteY226" fmla="*/ 4212 h 10894"/>
                    <a:gd name="connsiteX227" fmla="*/ 182 w 10000"/>
                    <a:gd name="connsiteY227" fmla="*/ 4188 h 10894"/>
                    <a:gd name="connsiteX228" fmla="*/ 162 w 10000"/>
                    <a:gd name="connsiteY228" fmla="*/ 4188 h 10894"/>
                    <a:gd name="connsiteX229" fmla="*/ 143 w 10000"/>
                    <a:gd name="connsiteY229" fmla="*/ 4200 h 10894"/>
                    <a:gd name="connsiteX230" fmla="*/ 110 w 10000"/>
                    <a:gd name="connsiteY230" fmla="*/ 4200 h 10894"/>
                    <a:gd name="connsiteX231" fmla="*/ 32 w 10000"/>
                    <a:gd name="connsiteY231" fmla="*/ 4164 h 10894"/>
                    <a:gd name="connsiteX232" fmla="*/ 6 w 10000"/>
                    <a:gd name="connsiteY232" fmla="*/ 4128 h 10894"/>
                    <a:gd name="connsiteX233" fmla="*/ 0 w 10000"/>
                    <a:gd name="connsiteY233" fmla="*/ 4055 h 10894"/>
                    <a:gd name="connsiteX234" fmla="*/ 39 w 10000"/>
                    <a:gd name="connsiteY234" fmla="*/ 3839 h 10894"/>
                    <a:gd name="connsiteX235" fmla="*/ 45 w 10000"/>
                    <a:gd name="connsiteY235" fmla="*/ 3719 h 10894"/>
                    <a:gd name="connsiteX236" fmla="*/ 45 w 10000"/>
                    <a:gd name="connsiteY236" fmla="*/ 3503 h 10894"/>
                    <a:gd name="connsiteX237" fmla="*/ 39 w 10000"/>
                    <a:gd name="connsiteY237" fmla="*/ 3382 h 10894"/>
                    <a:gd name="connsiteX238" fmla="*/ 45 w 10000"/>
                    <a:gd name="connsiteY238" fmla="*/ 3250 h 10894"/>
                    <a:gd name="connsiteX239" fmla="*/ 45 w 10000"/>
                    <a:gd name="connsiteY239" fmla="*/ 3118 h 10894"/>
                    <a:gd name="connsiteX240" fmla="*/ 32 w 10000"/>
                    <a:gd name="connsiteY240" fmla="*/ 3010 h 10894"/>
                    <a:gd name="connsiteX241" fmla="*/ 26 w 10000"/>
                    <a:gd name="connsiteY241" fmla="*/ 2902 h 10894"/>
                    <a:gd name="connsiteX242" fmla="*/ 13 w 10000"/>
                    <a:gd name="connsiteY242" fmla="*/ 2841 h 10894"/>
                    <a:gd name="connsiteX243" fmla="*/ 39 w 10000"/>
                    <a:gd name="connsiteY243" fmla="*/ 2781 h 10894"/>
                    <a:gd name="connsiteX244" fmla="*/ 78 w 10000"/>
                    <a:gd name="connsiteY244" fmla="*/ 2769 h 10894"/>
                    <a:gd name="connsiteX245" fmla="*/ 117 w 10000"/>
                    <a:gd name="connsiteY245" fmla="*/ 2781 h 10894"/>
                    <a:gd name="connsiteX246" fmla="*/ 156 w 10000"/>
                    <a:gd name="connsiteY246" fmla="*/ 2829 h 10894"/>
                    <a:gd name="connsiteX247" fmla="*/ 182 w 10000"/>
                    <a:gd name="connsiteY247" fmla="*/ 2902 h 10894"/>
                    <a:gd name="connsiteX248" fmla="*/ 208 w 10000"/>
                    <a:gd name="connsiteY248" fmla="*/ 2986 h 10894"/>
                    <a:gd name="connsiteX249" fmla="*/ 227 w 10000"/>
                    <a:gd name="connsiteY249" fmla="*/ 3046 h 10894"/>
                    <a:gd name="connsiteX250" fmla="*/ 259 w 10000"/>
                    <a:gd name="connsiteY250" fmla="*/ 3082 h 10894"/>
                    <a:gd name="connsiteX251" fmla="*/ 305 w 10000"/>
                    <a:gd name="connsiteY251" fmla="*/ 3058 h 10894"/>
                    <a:gd name="connsiteX252" fmla="*/ 370 w 10000"/>
                    <a:gd name="connsiteY252" fmla="*/ 3010 h 10894"/>
                    <a:gd name="connsiteX253" fmla="*/ 444 w 10000"/>
                    <a:gd name="connsiteY253" fmla="*/ 2829 h 10894"/>
                    <a:gd name="connsiteX254" fmla="*/ 422 w 10000"/>
                    <a:gd name="connsiteY254" fmla="*/ 2120 h 10894"/>
                    <a:gd name="connsiteX255" fmla="*/ 376 w 10000"/>
                    <a:gd name="connsiteY255" fmla="*/ 2048 h 10894"/>
                    <a:gd name="connsiteX256" fmla="*/ 344 w 10000"/>
                    <a:gd name="connsiteY256" fmla="*/ 1988 h 10894"/>
                    <a:gd name="connsiteX257" fmla="*/ 337 w 10000"/>
                    <a:gd name="connsiteY257" fmla="*/ 1916 h 10894"/>
                    <a:gd name="connsiteX258" fmla="*/ 357 w 10000"/>
                    <a:gd name="connsiteY258" fmla="*/ 1808 h 10894"/>
                    <a:gd name="connsiteX259" fmla="*/ 376 w 10000"/>
                    <a:gd name="connsiteY259" fmla="*/ 1652 h 10894"/>
                    <a:gd name="connsiteX260" fmla="*/ 402 w 10000"/>
                    <a:gd name="connsiteY260" fmla="*/ 1507 h 10894"/>
                    <a:gd name="connsiteX261" fmla="*/ 409 w 10000"/>
                    <a:gd name="connsiteY261" fmla="*/ 1351 h 10894"/>
                    <a:gd name="connsiteX262" fmla="*/ 435 w 10000"/>
                    <a:gd name="connsiteY262" fmla="*/ 1195 h 10894"/>
                    <a:gd name="connsiteX263" fmla="*/ 460 w 10000"/>
                    <a:gd name="connsiteY263" fmla="*/ 1099 h 10894"/>
                    <a:gd name="connsiteX264" fmla="*/ 486 w 10000"/>
                    <a:gd name="connsiteY264" fmla="*/ 1039 h 10894"/>
                    <a:gd name="connsiteX265" fmla="*/ 512 w 10000"/>
                    <a:gd name="connsiteY265" fmla="*/ 1003 h 10894"/>
                    <a:gd name="connsiteX266" fmla="*/ 532 w 10000"/>
                    <a:gd name="connsiteY266" fmla="*/ 966 h 10894"/>
                    <a:gd name="connsiteX267" fmla="*/ 558 w 10000"/>
                    <a:gd name="connsiteY267" fmla="*/ 918 h 10894"/>
                    <a:gd name="connsiteX268" fmla="*/ 558 w 10000"/>
                    <a:gd name="connsiteY268" fmla="*/ 906 h 10894"/>
                    <a:gd name="connsiteX269" fmla="*/ 584 w 10000"/>
                    <a:gd name="connsiteY269" fmla="*/ 624 h 10894"/>
                    <a:gd name="connsiteX270" fmla="*/ 623 w 10000"/>
                    <a:gd name="connsiteY270" fmla="*/ 257 h 10894"/>
                    <a:gd name="connsiteX271" fmla="*/ 681 w 10000"/>
                    <a:gd name="connsiteY271" fmla="*/ 0 h 10894"/>
                    <a:gd name="connsiteX272" fmla="*/ 1008 w 10000"/>
                    <a:gd name="connsiteY272" fmla="*/ 59 h 10894"/>
                    <a:gd name="connsiteX273" fmla="*/ 1255 w 10000"/>
                    <a:gd name="connsiteY273" fmla="*/ 18 h 10894"/>
                    <a:gd name="connsiteX274" fmla="*/ 1706 w 10000"/>
                    <a:gd name="connsiteY274" fmla="*/ 414 h 10894"/>
                    <a:gd name="connsiteX275" fmla="*/ 1829 w 10000"/>
                    <a:gd name="connsiteY275" fmla="*/ 594 h 10894"/>
                    <a:gd name="connsiteX276" fmla="*/ 2036 w 10000"/>
                    <a:gd name="connsiteY276" fmla="*/ 546 h 10894"/>
                    <a:gd name="connsiteX277" fmla="*/ 2166 w 10000"/>
                    <a:gd name="connsiteY277" fmla="*/ 257 h 10894"/>
                    <a:gd name="connsiteX278" fmla="*/ 2737 w 10000"/>
                    <a:gd name="connsiteY278" fmla="*/ 462 h 10894"/>
                    <a:gd name="connsiteX279" fmla="*/ 2905 w 10000"/>
                    <a:gd name="connsiteY279" fmla="*/ 702 h 10894"/>
                    <a:gd name="connsiteX280" fmla="*/ 3093 w 10000"/>
                    <a:gd name="connsiteY280" fmla="*/ 798 h 10894"/>
                    <a:gd name="connsiteX281" fmla="*/ 3567 w 10000"/>
                    <a:gd name="connsiteY281" fmla="*/ 546 h 10894"/>
                    <a:gd name="connsiteX282" fmla="*/ 3696 w 10000"/>
                    <a:gd name="connsiteY282" fmla="*/ 702 h 10894"/>
                    <a:gd name="connsiteX283" fmla="*/ 4073 w 10000"/>
                    <a:gd name="connsiteY283" fmla="*/ 245 h 10894"/>
                    <a:gd name="connsiteX284" fmla="*/ 4475 w 10000"/>
                    <a:gd name="connsiteY284" fmla="*/ 245 h 10894"/>
                    <a:gd name="connsiteX285" fmla="*/ 4715 w 10000"/>
                    <a:gd name="connsiteY285" fmla="*/ 41 h 10894"/>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41 w 10000"/>
                    <a:gd name="connsiteY117" fmla="*/ 10414 h 10972"/>
                    <a:gd name="connsiteX118" fmla="*/ 6593 w 10000"/>
                    <a:gd name="connsiteY118" fmla="*/ 10443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41 w 10000"/>
                    <a:gd name="connsiteY117" fmla="*/ 10414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12 w 10000"/>
                    <a:gd name="connsiteY116" fmla="*/ 10204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13 w 10000"/>
                    <a:gd name="connsiteY115" fmla="*/ 9806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81 w 10000"/>
                    <a:gd name="connsiteY115" fmla="*/ 10022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65 w 10000"/>
                    <a:gd name="connsiteY112" fmla="*/ 9284 h 10972"/>
                    <a:gd name="connsiteX113" fmla="*/ 6913 w 10000"/>
                    <a:gd name="connsiteY113" fmla="*/ 9416 h 10972"/>
                    <a:gd name="connsiteX114" fmla="*/ 6952 w 10000"/>
                    <a:gd name="connsiteY114" fmla="*/ 9620 h 10972"/>
                    <a:gd name="connsiteX115" fmla="*/ 6991 w 10000"/>
                    <a:gd name="connsiteY115" fmla="*/ 9735 h 10972"/>
                    <a:gd name="connsiteX116" fmla="*/ 6981 w 10000"/>
                    <a:gd name="connsiteY116" fmla="*/ 10022 h 10972"/>
                    <a:gd name="connsiteX117" fmla="*/ 6890 w 10000"/>
                    <a:gd name="connsiteY117" fmla="*/ 10402 h 10972"/>
                    <a:gd name="connsiteX118" fmla="*/ 6760 w 10000"/>
                    <a:gd name="connsiteY118" fmla="*/ 10702 h 10972"/>
                    <a:gd name="connsiteX119" fmla="*/ 6535 w 10000"/>
                    <a:gd name="connsiteY119" fmla="*/ 10840 h 10972"/>
                    <a:gd name="connsiteX120" fmla="*/ 6381 w 10000"/>
                    <a:gd name="connsiteY120" fmla="*/ 10972 h 10972"/>
                    <a:gd name="connsiteX121" fmla="*/ 6129 w 10000"/>
                    <a:gd name="connsiteY121" fmla="*/ 10894 h 10972"/>
                    <a:gd name="connsiteX122" fmla="*/ 6105 w 10000"/>
                    <a:gd name="connsiteY122" fmla="*/ 10372 h 10972"/>
                    <a:gd name="connsiteX123" fmla="*/ 6161 w 10000"/>
                    <a:gd name="connsiteY123" fmla="*/ 9993 h 10972"/>
                    <a:gd name="connsiteX124" fmla="*/ 6128 w 10000"/>
                    <a:gd name="connsiteY124" fmla="*/ 9897 h 10972"/>
                    <a:gd name="connsiteX125" fmla="*/ 6115 w 10000"/>
                    <a:gd name="connsiteY125" fmla="*/ 9813 h 10972"/>
                    <a:gd name="connsiteX126" fmla="*/ 6109 w 10000"/>
                    <a:gd name="connsiteY126" fmla="*/ 9729 h 10972"/>
                    <a:gd name="connsiteX127" fmla="*/ 6089 w 10000"/>
                    <a:gd name="connsiteY127" fmla="*/ 9656 h 10972"/>
                    <a:gd name="connsiteX128" fmla="*/ 6057 w 10000"/>
                    <a:gd name="connsiteY128" fmla="*/ 9584 h 10972"/>
                    <a:gd name="connsiteX129" fmla="*/ 6018 w 10000"/>
                    <a:gd name="connsiteY129" fmla="*/ 9536 h 10972"/>
                    <a:gd name="connsiteX130" fmla="*/ 5947 w 10000"/>
                    <a:gd name="connsiteY130" fmla="*/ 9512 h 10972"/>
                    <a:gd name="connsiteX131" fmla="*/ 5668 w 10000"/>
                    <a:gd name="connsiteY131" fmla="*/ 9464 h 10972"/>
                    <a:gd name="connsiteX132" fmla="*/ 5571 w 10000"/>
                    <a:gd name="connsiteY132" fmla="*/ 9416 h 10972"/>
                    <a:gd name="connsiteX133" fmla="*/ 5525 w 10000"/>
                    <a:gd name="connsiteY133" fmla="*/ 9380 h 10972"/>
                    <a:gd name="connsiteX134" fmla="*/ 5493 w 10000"/>
                    <a:gd name="connsiteY134" fmla="*/ 9320 h 10972"/>
                    <a:gd name="connsiteX135" fmla="*/ 5460 w 10000"/>
                    <a:gd name="connsiteY135" fmla="*/ 9248 h 10972"/>
                    <a:gd name="connsiteX136" fmla="*/ 5441 w 10000"/>
                    <a:gd name="connsiteY136" fmla="*/ 9188 h 10972"/>
                    <a:gd name="connsiteX137" fmla="*/ 5409 w 10000"/>
                    <a:gd name="connsiteY137" fmla="*/ 9116 h 10972"/>
                    <a:gd name="connsiteX138" fmla="*/ 5376 w 10000"/>
                    <a:gd name="connsiteY138" fmla="*/ 9104 h 10972"/>
                    <a:gd name="connsiteX139" fmla="*/ 5331 w 10000"/>
                    <a:gd name="connsiteY139" fmla="*/ 9104 h 10972"/>
                    <a:gd name="connsiteX140" fmla="*/ 5272 w 10000"/>
                    <a:gd name="connsiteY140" fmla="*/ 9128 h 10972"/>
                    <a:gd name="connsiteX141" fmla="*/ 5188 w 10000"/>
                    <a:gd name="connsiteY141" fmla="*/ 9236 h 10972"/>
                    <a:gd name="connsiteX142" fmla="*/ 5110 w 10000"/>
                    <a:gd name="connsiteY142" fmla="*/ 9344 h 10972"/>
                    <a:gd name="connsiteX143" fmla="*/ 5026 w 10000"/>
                    <a:gd name="connsiteY143" fmla="*/ 9464 h 10972"/>
                    <a:gd name="connsiteX144" fmla="*/ 4955 w 10000"/>
                    <a:gd name="connsiteY144" fmla="*/ 9584 h 10972"/>
                    <a:gd name="connsiteX145" fmla="*/ 4909 w 10000"/>
                    <a:gd name="connsiteY145" fmla="*/ 9692 h 10972"/>
                    <a:gd name="connsiteX146" fmla="*/ 4844 w 10000"/>
                    <a:gd name="connsiteY146" fmla="*/ 9813 h 10972"/>
                    <a:gd name="connsiteX147" fmla="*/ 4799 w 10000"/>
                    <a:gd name="connsiteY147" fmla="*/ 9873 h 10972"/>
                    <a:gd name="connsiteX148" fmla="*/ 4760 w 10000"/>
                    <a:gd name="connsiteY148" fmla="*/ 9945 h 10972"/>
                    <a:gd name="connsiteX149" fmla="*/ 4708 w 10000"/>
                    <a:gd name="connsiteY149" fmla="*/ 9993 h 10972"/>
                    <a:gd name="connsiteX150" fmla="*/ 4669 w 10000"/>
                    <a:gd name="connsiteY150" fmla="*/ 10029 h 10972"/>
                    <a:gd name="connsiteX151" fmla="*/ 4650 w 10000"/>
                    <a:gd name="connsiteY151" fmla="*/ 10041 h 10972"/>
                    <a:gd name="connsiteX152" fmla="*/ 4624 w 10000"/>
                    <a:gd name="connsiteY152" fmla="*/ 10029 h 10972"/>
                    <a:gd name="connsiteX153" fmla="*/ 4624 w 10000"/>
                    <a:gd name="connsiteY153" fmla="*/ 9993 h 10972"/>
                    <a:gd name="connsiteX154" fmla="*/ 4656 w 10000"/>
                    <a:gd name="connsiteY154" fmla="*/ 9813 h 10972"/>
                    <a:gd name="connsiteX155" fmla="*/ 4689 w 10000"/>
                    <a:gd name="connsiteY155" fmla="*/ 9584 h 10972"/>
                    <a:gd name="connsiteX156" fmla="*/ 4689 w 10000"/>
                    <a:gd name="connsiteY156" fmla="*/ 9392 h 10972"/>
                    <a:gd name="connsiteX157" fmla="*/ 4669 w 10000"/>
                    <a:gd name="connsiteY157" fmla="*/ 9320 h 10972"/>
                    <a:gd name="connsiteX158" fmla="*/ 4637 w 10000"/>
                    <a:gd name="connsiteY158" fmla="*/ 9260 h 10972"/>
                    <a:gd name="connsiteX159" fmla="*/ 4559 w 10000"/>
                    <a:gd name="connsiteY159" fmla="*/ 9236 h 10972"/>
                    <a:gd name="connsiteX160" fmla="*/ 4488 w 10000"/>
                    <a:gd name="connsiteY160" fmla="*/ 9260 h 10972"/>
                    <a:gd name="connsiteX161" fmla="*/ 4429 w 10000"/>
                    <a:gd name="connsiteY161" fmla="*/ 9320 h 10972"/>
                    <a:gd name="connsiteX162" fmla="*/ 4351 w 10000"/>
                    <a:gd name="connsiteY162" fmla="*/ 9368 h 10972"/>
                    <a:gd name="connsiteX163" fmla="*/ 4261 w 10000"/>
                    <a:gd name="connsiteY163" fmla="*/ 9404 h 10972"/>
                    <a:gd name="connsiteX164" fmla="*/ 4163 w 10000"/>
                    <a:gd name="connsiteY164" fmla="*/ 9416 h 10972"/>
                    <a:gd name="connsiteX165" fmla="*/ 4053 w 10000"/>
                    <a:gd name="connsiteY165" fmla="*/ 9380 h 10972"/>
                    <a:gd name="connsiteX166" fmla="*/ 3930 w 10000"/>
                    <a:gd name="connsiteY166" fmla="*/ 9320 h 10972"/>
                    <a:gd name="connsiteX167" fmla="*/ 3820 w 10000"/>
                    <a:gd name="connsiteY167" fmla="*/ 9236 h 10972"/>
                    <a:gd name="connsiteX168" fmla="*/ 3722 w 10000"/>
                    <a:gd name="connsiteY168" fmla="*/ 9128 h 10972"/>
                    <a:gd name="connsiteX169" fmla="*/ 3632 w 10000"/>
                    <a:gd name="connsiteY169" fmla="*/ 9055 h 10972"/>
                    <a:gd name="connsiteX170" fmla="*/ 3586 w 10000"/>
                    <a:gd name="connsiteY170" fmla="*/ 9007 h 10972"/>
                    <a:gd name="connsiteX171" fmla="*/ 3547 w 10000"/>
                    <a:gd name="connsiteY171" fmla="*/ 8983 h 10972"/>
                    <a:gd name="connsiteX172" fmla="*/ 3495 w 10000"/>
                    <a:gd name="connsiteY172" fmla="*/ 8995 h 10972"/>
                    <a:gd name="connsiteX173" fmla="*/ 3444 w 10000"/>
                    <a:gd name="connsiteY173" fmla="*/ 9031 h 10972"/>
                    <a:gd name="connsiteX174" fmla="*/ 3346 w 10000"/>
                    <a:gd name="connsiteY174" fmla="*/ 9031 h 10972"/>
                    <a:gd name="connsiteX175" fmla="*/ 3288 w 10000"/>
                    <a:gd name="connsiteY175" fmla="*/ 8971 h 10972"/>
                    <a:gd name="connsiteX176" fmla="*/ 3217 w 10000"/>
                    <a:gd name="connsiteY176" fmla="*/ 8863 h 10972"/>
                    <a:gd name="connsiteX177" fmla="*/ 3132 w 10000"/>
                    <a:gd name="connsiteY177" fmla="*/ 8767 h 10972"/>
                    <a:gd name="connsiteX178" fmla="*/ 3054 w 10000"/>
                    <a:gd name="connsiteY178" fmla="*/ 8647 h 10972"/>
                    <a:gd name="connsiteX179" fmla="*/ 2977 w 10000"/>
                    <a:gd name="connsiteY179" fmla="*/ 8563 h 10972"/>
                    <a:gd name="connsiteX180" fmla="*/ 2912 w 10000"/>
                    <a:gd name="connsiteY180" fmla="*/ 8479 h 10972"/>
                    <a:gd name="connsiteX181" fmla="*/ 2873 w 10000"/>
                    <a:gd name="connsiteY181" fmla="*/ 8406 h 10972"/>
                    <a:gd name="connsiteX182" fmla="*/ 2821 w 10000"/>
                    <a:gd name="connsiteY182" fmla="*/ 8346 h 10972"/>
                    <a:gd name="connsiteX183" fmla="*/ 2756 w 10000"/>
                    <a:gd name="connsiteY183" fmla="*/ 8262 h 10972"/>
                    <a:gd name="connsiteX184" fmla="*/ 2685 w 10000"/>
                    <a:gd name="connsiteY184" fmla="*/ 8154 h 10972"/>
                    <a:gd name="connsiteX185" fmla="*/ 2607 w 10000"/>
                    <a:gd name="connsiteY185" fmla="*/ 8034 h 10972"/>
                    <a:gd name="connsiteX186" fmla="*/ 2536 w 10000"/>
                    <a:gd name="connsiteY186" fmla="*/ 7938 h 10972"/>
                    <a:gd name="connsiteX187" fmla="*/ 2471 w 10000"/>
                    <a:gd name="connsiteY187" fmla="*/ 7829 h 10972"/>
                    <a:gd name="connsiteX188" fmla="*/ 2451 w 10000"/>
                    <a:gd name="connsiteY188" fmla="*/ 7757 h 10972"/>
                    <a:gd name="connsiteX189" fmla="*/ 2432 w 10000"/>
                    <a:gd name="connsiteY189" fmla="*/ 7649 h 10972"/>
                    <a:gd name="connsiteX190" fmla="*/ 2425 w 10000"/>
                    <a:gd name="connsiteY190" fmla="*/ 7517 h 10972"/>
                    <a:gd name="connsiteX191" fmla="*/ 2412 w 10000"/>
                    <a:gd name="connsiteY191" fmla="*/ 7397 h 10972"/>
                    <a:gd name="connsiteX192" fmla="*/ 2387 w 10000"/>
                    <a:gd name="connsiteY192" fmla="*/ 7301 h 10972"/>
                    <a:gd name="connsiteX193" fmla="*/ 2361 w 10000"/>
                    <a:gd name="connsiteY193" fmla="*/ 7241 h 10972"/>
                    <a:gd name="connsiteX194" fmla="*/ 2335 w 10000"/>
                    <a:gd name="connsiteY194" fmla="*/ 7241 h 10972"/>
                    <a:gd name="connsiteX195" fmla="*/ 2270 w 10000"/>
                    <a:gd name="connsiteY195" fmla="*/ 7325 h 10972"/>
                    <a:gd name="connsiteX196" fmla="*/ 2224 w 10000"/>
                    <a:gd name="connsiteY196" fmla="*/ 7385 h 10972"/>
                    <a:gd name="connsiteX197" fmla="*/ 2185 w 10000"/>
                    <a:gd name="connsiteY197" fmla="*/ 7433 h 10972"/>
                    <a:gd name="connsiteX198" fmla="*/ 2140 w 10000"/>
                    <a:gd name="connsiteY198" fmla="*/ 7445 h 10972"/>
                    <a:gd name="connsiteX199" fmla="*/ 2114 w 10000"/>
                    <a:gd name="connsiteY199" fmla="*/ 7409 h 10972"/>
                    <a:gd name="connsiteX200" fmla="*/ 2095 w 10000"/>
                    <a:gd name="connsiteY200" fmla="*/ 7337 h 10972"/>
                    <a:gd name="connsiteX201" fmla="*/ 2043 w 10000"/>
                    <a:gd name="connsiteY201" fmla="*/ 7072 h 10972"/>
                    <a:gd name="connsiteX202" fmla="*/ 1952 w 10000"/>
                    <a:gd name="connsiteY202" fmla="*/ 6844 h 10972"/>
                    <a:gd name="connsiteX203" fmla="*/ 1835 w 10000"/>
                    <a:gd name="connsiteY203" fmla="*/ 6604 h 10972"/>
                    <a:gd name="connsiteX204" fmla="*/ 1764 w 10000"/>
                    <a:gd name="connsiteY204" fmla="*/ 6483 h 10972"/>
                    <a:gd name="connsiteX205" fmla="*/ 1673 w 10000"/>
                    <a:gd name="connsiteY205" fmla="*/ 6339 h 10972"/>
                    <a:gd name="connsiteX206" fmla="*/ 1518 w 10000"/>
                    <a:gd name="connsiteY206" fmla="*/ 6075 h 10972"/>
                    <a:gd name="connsiteX207" fmla="*/ 1453 w 10000"/>
                    <a:gd name="connsiteY207" fmla="*/ 5942 h 10972"/>
                    <a:gd name="connsiteX208" fmla="*/ 1407 w 10000"/>
                    <a:gd name="connsiteY208" fmla="*/ 5846 h 10972"/>
                    <a:gd name="connsiteX209" fmla="*/ 1349 w 10000"/>
                    <a:gd name="connsiteY209" fmla="*/ 5750 h 10972"/>
                    <a:gd name="connsiteX210" fmla="*/ 1297 w 10000"/>
                    <a:gd name="connsiteY210" fmla="*/ 5738 h 10972"/>
                    <a:gd name="connsiteX211" fmla="*/ 1232 w 10000"/>
                    <a:gd name="connsiteY211" fmla="*/ 5738 h 10972"/>
                    <a:gd name="connsiteX212" fmla="*/ 1187 w 10000"/>
                    <a:gd name="connsiteY212" fmla="*/ 5798 h 10972"/>
                    <a:gd name="connsiteX213" fmla="*/ 1109 w 10000"/>
                    <a:gd name="connsiteY213" fmla="*/ 5918 h 10972"/>
                    <a:gd name="connsiteX214" fmla="*/ 1070 w 10000"/>
                    <a:gd name="connsiteY214" fmla="*/ 5930 h 10972"/>
                    <a:gd name="connsiteX215" fmla="*/ 1018 w 10000"/>
                    <a:gd name="connsiteY215" fmla="*/ 5870 h 10972"/>
                    <a:gd name="connsiteX216" fmla="*/ 973 w 10000"/>
                    <a:gd name="connsiteY216" fmla="*/ 5786 h 10972"/>
                    <a:gd name="connsiteX217" fmla="*/ 921 w 10000"/>
                    <a:gd name="connsiteY217" fmla="*/ 5606 h 10972"/>
                    <a:gd name="connsiteX218" fmla="*/ 850 w 10000"/>
                    <a:gd name="connsiteY218" fmla="*/ 5402 h 10972"/>
                    <a:gd name="connsiteX219" fmla="*/ 752 w 10000"/>
                    <a:gd name="connsiteY219" fmla="*/ 5221 h 10972"/>
                    <a:gd name="connsiteX220" fmla="*/ 636 w 10000"/>
                    <a:gd name="connsiteY220" fmla="*/ 5041 h 10972"/>
                    <a:gd name="connsiteX221" fmla="*/ 525 w 10000"/>
                    <a:gd name="connsiteY221" fmla="*/ 4885 h 10972"/>
                    <a:gd name="connsiteX222" fmla="*/ 435 w 10000"/>
                    <a:gd name="connsiteY222" fmla="*/ 4741 h 10972"/>
                    <a:gd name="connsiteX223" fmla="*/ 370 w 10000"/>
                    <a:gd name="connsiteY223" fmla="*/ 4620 h 10972"/>
                    <a:gd name="connsiteX224" fmla="*/ 305 w 10000"/>
                    <a:gd name="connsiteY224" fmla="*/ 4488 h 10972"/>
                    <a:gd name="connsiteX225" fmla="*/ 253 w 10000"/>
                    <a:gd name="connsiteY225" fmla="*/ 4368 h 10972"/>
                    <a:gd name="connsiteX226" fmla="*/ 214 w 10000"/>
                    <a:gd name="connsiteY226" fmla="*/ 4272 h 10972"/>
                    <a:gd name="connsiteX227" fmla="*/ 188 w 10000"/>
                    <a:gd name="connsiteY227" fmla="*/ 4212 h 10972"/>
                    <a:gd name="connsiteX228" fmla="*/ 182 w 10000"/>
                    <a:gd name="connsiteY228" fmla="*/ 4188 h 10972"/>
                    <a:gd name="connsiteX229" fmla="*/ 162 w 10000"/>
                    <a:gd name="connsiteY229" fmla="*/ 4188 h 10972"/>
                    <a:gd name="connsiteX230" fmla="*/ 143 w 10000"/>
                    <a:gd name="connsiteY230" fmla="*/ 4200 h 10972"/>
                    <a:gd name="connsiteX231" fmla="*/ 110 w 10000"/>
                    <a:gd name="connsiteY231" fmla="*/ 4200 h 10972"/>
                    <a:gd name="connsiteX232" fmla="*/ 32 w 10000"/>
                    <a:gd name="connsiteY232" fmla="*/ 4164 h 10972"/>
                    <a:gd name="connsiteX233" fmla="*/ 6 w 10000"/>
                    <a:gd name="connsiteY233" fmla="*/ 4128 h 10972"/>
                    <a:gd name="connsiteX234" fmla="*/ 0 w 10000"/>
                    <a:gd name="connsiteY234" fmla="*/ 4055 h 10972"/>
                    <a:gd name="connsiteX235" fmla="*/ 39 w 10000"/>
                    <a:gd name="connsiteY235" fmla="*/ 3839 h 10972"/>
                    <a:gd name="connsiteX236" fmla="*/ 45 w 10000"/>
                    <a:gd name="connsiteY236" fmla="*/ 3719 h 10972"/>
                    <a:gd name="connsiteX237" fmla="*/ 45 w 10000"/>
                    <a:gd name="connsiteY237" fmla="*/ 3503 h 10972"/>
                    <a:gd name="connsiteX238" fmla="*/ 39 w 10000"/>
                    <a:gd name="connsiteY238" fmla="*/ 3382 h 10972"/>
                    <a:gd name="connsiteX239" fmla="*/ 45 w 10000"/>
                    <a:gd name="connsiteY239" fmla="*/ 3250 h 10972"/>
                    <a:gd name="connsiteX240" fmla="*/ 45 w 10000"/>
                    <a:gd name="connsiteY240" fmla="*/ 3118 h 10972"/>
                    <a:gd name="connsiteX241" fmla="*/ 32 w 10000"/>
                    <a:gd name="connsiteY241" fmla="*/ 3010 h 10972"/>
                    <a:gd name="connsiteX242" fmla="*/ 26 w 10000"/>
                    <a:gd name="connsiteY242" fmla="*/ 2902 h 10972"/>
                    <a:gd name="connsiteX243" fmla="*/ 13 w 10000"/>
                    <a:gd name="connsiteY243" fmla="*/ 2841 h 10972"/>
                    <a:gd name="connsiteX244" fmla="*/ 39 w 10000"/>
                    <a:gd name="connsiteY244" fmla="*/ 2781 h 10972"/>
                    <a:gd name="connsiteX245" fmla="*/ 78 w 10000"/>
                    <a:gd name="connsiteY245" fmla="*/ 2769 h 10972"/>
                    <a:gd name="connsiteX246" fmla="*/ 117 w 10000"/>
                    <a:gd name="connsiteY246" fmla="*/ 2781 h 10972"/>
                    <a:gd name="connsiteX247" fmla="*/ 156 w 10000"/>
                    <a:gd name="connsiteY247" fmla="*/ 2829 h 10972"/>
                    <a:gd name="connsiteX248" fmla="*/ 182 w 10000"/>
                    <a:gd name="connsiteY248" fmla="*/ 2902 h 10972"/>
                    <a:gd name="connsiteX249" fmla="*/ 208 w 10000"/>
                    <a:gd name="connsiteY249" fmla="*/ 2986 h 10972"/>
                    <a:gd name="connsiteX250" fmla="*/ 227 w 10000"/>
                    <a:gd name="connsiteY250" fmla="*/ 3046 h 10972"/>
                    <a:gd name="connsiteX251" fmla="*/ 259 w 10000"/>
                    <a:gd name="connsiteY251" fmla="*/ 3082 h 10972"/>
                    <a:gd name="connsiteX252" fmla="*/ 305 w 10000"/>
                    <a:gd name="connsiteY252" fmla="*/ 3058 h 10972"/>
                    <a:gd name="connsiteX253" fmla="*/ 370 w 10000"/>
                    <a:gd name="connsiteY253" fmla="*/ 3010 h 10972"/>
                    <a:gd name="connsiteX254" fmla="*/ 444 w 10000"/>
                    <a:gd name="connsiteY254" fmla="*/ 2829 h 10972"/>
                    <a:gd name="connsiteX255" fmla="*/ 422 w 10000"/>
                    <a:gd name="connsiteY255" fmla="*/ 2120 h 10972"/>
                    <a:gd name="connsiteX256" fmla="*/ 376 w 10000"/>
                    <a:gd name="connsiteY256" fmla="*/ 2048 h 10972"/>
                    <a:gd name="connsiteX257" fmla="*/ 344 w 10000"/>
                    <a:gd name="connsiteY257" fmla="*/ 1988 h 10972"/>
                    <a:gd name="connsiteX258" fmla="*/ 337 w 10000"/>
                    <a:gd name="connsiteY258" fmla="*/ 1916 h 10972"/>
                    <a:gd name="connsiteX259" fmla="*/ 357 w 10000"/>
                    <a:gd name="connsiteY259" fmla="*/ 1808 h 10972"/>
                    <a:gd name="connsiteX260" fmla="*/ 376 w 10000"/>
                    <a:gd name="connsiteY260" fmla="*/ 1652 h 10972"/>
                    <a:gd name="connsiteX261" fmla="*/ 402 w 10000"/>
                    <a:gd name="connsiteY261" fmla="*/ 1507 h 10972"/>
                    <a:gd name="connsiteX262" fmla="*/ 409 w 10000"/>
                    <a:gd name="connsiteY262" fmla="*/ 1351 h 10972"/>
                    <a:gd name="connsiteX263" fmla="*/ 435 w 10000"/>
                    <a:gd name="connsiteY263" fmla="*/ 1195 h 10972"/>
                    <a:gd name="connsiteX264" fmla="*/ 460 w 10000"/>
                    <a:gd name="connsiteY264" fmla="*/ 1099 h 10972"/>
                    <a:gd name="connsiteX265" fmla="*/ 486 w 10000"/>
                    <a:gd name="connsiteY265" fmla="*/ 1039 h 10972"/>
                    <a:gd name="connsiteX266" fmla="*/ 512 w 10000"/>
                    <a:gd name="connsiteY266" fmla="*/ 1003 h 10972"/>
                    <a:gd name="connsiteX267" fmla="*/ 532 w 10000"/>
                    <a:gd name="connsiteY267" fmla="*/ 966 h 10972"/>
                    <a:gd name="connsiteX268" fmla="*/ 558 w 10000"/>
                    <a:gd name="connsiteY268" fmla="*/ 918 h 10972"/>
                    <a:gd name="connsiteX269" fmla="*/ 558 w 10000"/>
                    <a:gd name="connsiteY269" fmla="*/ 906 h 10972"/>
                    <a:gd name="connsiteX270" fmla="*/ 584 w 10000"/>
                    <a:gd name="connsiteY270" fmla="*/ 624 h 10972"/>
                    <a:gd name="connsiteX271" fmla="*/ 623 w 10000"/>
                    <a:gd name="connsiteY271" fmla="*/ 257 h 10972"/>
                    <a:gd name="connsiteX272" fmla="*/ 681 w 10000"/>
                    <a:gd name="connsiteY272" fmla="*/ 0 h 10972"/>
                    <a:gd name="connsiteX273" fmla="*/ 1008 w 10000"/>
                    <a:gd name="connsiteY273" fmla="*/ 59 h 10972"/>
                    <a:gd name="connsiteX274" fmla="*/ 1255 w 10000"/>
                    <a:gd name="connsiteY274" fmla="*/ 18 h 10972"/>
                    <a:gd name="connsiteX275" fmla="*/ 1706 w 10000"/>
                    <a:gd name="connsiteY275" fmla="*/ 414 h 10972"/>
                    <a:gd name="connsiteX276" fmla="*/ 1829 w 10000"/>
                    <a:gd name="connsiteY276" fmla="*/ 594 h 10972"/>
                    <a:gd name="connsiteX277" fmla="*/ 2036 w 10000"/>
                    <a:gd name="connsiteY277" fmla="*/ 546 h 10972"/>
                    <a:gd name="connsiteX278" fmla="*/ 2166 w 10000"/>
                    <a:gd name="connsiteY278" fmla="*/ 257 h 10972"/>
                    <a:gd name="connsiteX279" fmla="*/ 2737 w 10000"/>
                    <a:gd name="connsiteY279" fmla="*/ 462 h 10972"/>
                    <a:gd name="connsiteX280" fmla="*/ 2905 w 10000"/>
                    <a:gd name="connsiteY280" fmla="*/ 702 h 10972"/>
                    <a:gd name="connsiteX281" fmla="*/ 3093 w 10000"/>
                    <a:gd name="connsiteY281" fmla="*/ 798 h 10972"/>
                    <a:gd name="connsiteX282" fmla="*/ 3567 w 10000"/>
                    <a:gd name="connsiteY282" fmla="*/ 546 h 10972"/>
                    <a:gd name="connsiteX283" fmla="*/ 3696 w 10000"/>
                    <a:gd name="connsiteY283" fmla="*/ 702 h 10972"/>
                    <a:gd name="connsiteX284" fmla="*/ 4073 w 10000"/>
                    <a:gd name="connsiteY284" fmla="*/ 245 h 10972"/>
                    <a:gd name="connsiteX285" fmla="*/ 4475 w 10000"/>
                    <a:gd name="connsiteY285" fmla="*/ 245 h 10972"/>
                    <a:gd name="connsiteX286" fmla="*/ 4715 w 10000"/>
                    <a:gd name="connsiteY286"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7004 w 10000"/>
                    <a:gd name="connsiteY111" fmla="*/ 9200 h 10972"/>
                    <a:gd name="connsiteX112" fmla="*/ 6913 w 10000"/>
                    <a:gd name="connsiteY112" fmla="*/ 9416 h 10972"/>
                    <a:gd name="connsiteX113" fmla="*/ 6952 w 10000"/>
                    <a:gd name="connsiteY113" fmla="*/ 9620 h 10972"/>
                    <a:gd name="connsiteX114" fmla="*/ 6991 w 10000"/>
                    <a:gd name="connsiteY114" fmla="*/ 9735 h 10972"/>
                    <a:gd name="connsiteX115" fmla="*/ 6981 w 10000"/>
                    <a:gd name="connsiteY115" fmla="*/ 10022 h 10972"/>
                    <a:gd name="connsiteX116" fmla="*/ 6890 w 10000"/>
                    <a:gd name="connsiteY116" fmla="*/ 10402 h 10972"/>
                    <a:gd name="connsiteX117" fmla="*/ 6760 w 10000"/>
                    <a:gd name="connsiteY117" fmla="*/ 10702 h 10972"/>
                    <a:gd name="connsiteX118" fmla="*/ 6535 w 10000"/>
                    <a:gd name="connsiteY118" fmla="*/ 10840 h 10972"/>
                    <a:gd name="connsiteX119" fmla="*/ 6381 w 10000"/>
                    <a:gd name="connsiteY119" fmla="*/ 10972 h 10972"/>
                    <a:gd name="connsiteX120" fmla="*/ 6129 w 10000"/>
                    <a:gd name="connsiteY120" fmla="*/ 10894 h 10972"/>
                    <a:gd name="connsiteX121" fmla="*/ 6105 w 10000"/>
                    <a:gd name="connsiteY121" fmla="*/ 10372 h 10972"/>
                    <a:gd name="connsiteX122" fmla="*/ 6161 w 10000"/>
                    <a:gd name="connsiteY122" fmla="*/ 9993 h 10972"/>
                    <a:gd name="connsiteX123" fmla="*/ 6128 w 10000"/>
                    <a:gd name="connsiteY123" fmla="*/ 9897 h 10972"/>
                    <a:gd name="connsiteX124" fmla="*/ 6115 w 10000"/>
                    <a:gd name="connsiteY124" fmla="*/ 9813 h 10972"/>
                    <a:gd name="connsiteX125" fmla="*/ 6109 w 10000"/>
                    <a:gd name="connsiteY125" fmla="*/ 9729 h 10972"/>
                    <a:gd name="connsiteX126" fmla="*/ 6089 w 10000"/>
                    <a:gd name="connsiteY126" fmla="*/ 9656 h 10972"/>
                    <a:gd name="connsiteX127" fmla="*/ 6057 w 10000"/>
                    <a:gd name="connsiteY127" fmla="*/ 9584 h 10972"/>
                    <a:gd name="connsiteX128" fmla="*/ 6018 w 10000"/>
                    <a:gd name="connsiteY128" fmla="*/ 9536 h 10972"/>
                    <a:gd name="connsiteX129" fmla="*/ 5947 w 10000"/>
                    <a:gd name="connsiteY129" fmla="*/ 9512 h 10972"/>
                    <a:gd name="connsiteX130" fmla="*/ 5668 w 10000"/>
                    <a:gd name="connsiteY130" fmla="*/ 9464 h 10972"/>
                    <a:gd name="connsiteX131" fmla="*/ 5571 w 10000"/>
                    <a:gd name="connsiteY131" fmla="*/ 9416 h 10972"/>
                    <a:gd name="connsiteX132" fmla="*/ 5525 w 10000"/>
                    <a:gd name="connsiteY132" fmla="*/ 9380 h 10972"/>
                    <a:gd name="connsiteX133" fmla="*/ 5493 w 10000"/>
                    <a:gd name="connsiteY133" fmla="*/ 9320 h 10972"/>
                    <a:gd name="connsiteX134" fmla="*/ 5460 w 10000"/>
                    <a:gd name="connsiteY134" fmla="*/ 9248 h 10972"/>
                    <a:gd name="connsiteX135" fmla="*/ 5441 w 10000"/>
                    <a:gd name="connsiteY135" fmla="*/ 9188 h 10972"/>
                    <a:gd name="connsiteX136" fmla="*/ 5409 w 10000"/>
                    <a:gd name="connsiteY136" fmla="*/ 9116 h 10972"/>
                    <a:gd name="connsiteX137" fmla="*/ 5376 w 10000"/>
                    <a:gd name="connsiteY137" fmla="*/ 9104 h 10972"/>
                    <a:gd name="connsiteX138" fmla="*/ 5331 w 10000"/>
                    <a:gd name="connsiteY138" fmla="*/ 9104 h 10972"/>
                    <a:gd name="connsiteX139" fmla="*/ 5272 w 10000"/>
                    <a:gd name="connsiteY139" fmla="*/ 9128 h 10972"/>
                    <a:gd name="connsiteX140" fmla="*/ 5188 w 10000"/>
                    <a:gd name="connsiteY140" fmla="*/ 9236 h 10972"/>
                    <a:gd name="connsiteX141" fmla="*/ 5110 w 10000"/>
                    <a:gd name="connsiteY141" fmla="*/ 9344 h 10972"/>
                    <a:gd name="connsiteX142" fmla="*/ 5026 w 10000"/>
                    <a:gd name="connsiteY142" fmla="*/ 9464 h 10972"/>
                    <a:gd name="connsiteX143" fmla="*/ 4955 w 10000"/>
                    <a:gd name="connsiteY143" fmla="*/ 9584 h 10972"/>
                    <a:gd name="connsiteX144" fmla="*/ 4909 w 10000"/>
                    <a:gd name="connsiteY144" fmla="*/ 9692 h 10972"/>
                    <a:gd name="connsiteX145" fmla="*/ 4844 w 10000"/>
                    <a:gd name="connsiteY145" fmla="*/ 9813 h 10972"/>
                    <a:gd name="connsiteX146" fmla="*/ 4799 w 10000"/>
                    <a:gd name="connsiteY146" fmla="*/ 9873 h 10972"/>
                    <a:gd name="connsiteX147" fmla="*/ 4760 w 10000"/>
                    <a:gd name="connsiteY147" fmla="*/ 9945 h 10972"/>
                    <a:gd name="connsiteX148" fmla="*/ 4708 w 10000"/>
                    <a:gd name="connsiteY148" fmla="*/ 9993 h 10972"/>
                    <a:gd name="connsiteX149" fmla="*/ 4669 w 10000"/>
                    <a:gd name="connsiteY149" fmla="*/ 10029 h 10972"/>
                    <a:gd name="connsiteX150" fmla="*/ 4650 w 10000"/>
                    <a:gd name="connsiteY150" fmla="*/ 10041 h 10972"/>
                    <a:gd name="connsiteX151" fmla="*/ 4624 w 10000"/>
                    <a:gd name="connsiteY151" fmla="*/ 10029 h 10972"/>
                    <a:gd name="connsiteX152" fmla="*/ 4624 w 10000"/>
                    <a:gd name="connsiteY152" fmla="*/ 9993 h 10972"/>
                    <a:gd name="connsiteX153" fmla="*/ 4656 w 10000"/>
                    <a:gd name="connsiteY153" fmla="*/ 9813 h 10972"/>
                    <a:gd name="connsiteX154" fmla="*/ 4689 w 10000"/>
                    <a:gd name="connsiteY154" fmla="*/ 9584 h 10972"/>
                    <a:gd name="connsiteX155" fmla="*/ 4689 w 10000"/>
                    <a:gd name="connsiteY155" fmla="*/ 9392 h 10972"/>
                    <a:gd name="connsiteX156" fmla="*/ 4669 w 10000"/>
                    <a:gd name="connsiteY156" fmla="*/ 9320 h 10972"/>
                    <a:gd name="connsiteX157" fmla="*/ 4637 w 10000"/>
                    <a:gd name="connsiteY157" fmla="*/ 9260 h 10972"/>
                    <a:gd name="connsiteX158" fmla="*/ 4559 w 10000"/>
                    <a:gd name="connsiteY158" fmla="*/ 9236 h 10972"/>
                    <a:gd name="connsiteX159" fmla="*/ 4488 w 10000"/>
                    <a:gd name="connsiteY159" fmla="*/ 9260 h 10972"/>
                    <a:gd name="connsiteX160" fmla="*/ 4429 w 10000"/>
                    <a:gd name="connsiteY160" fmla="*/ 9320 h 10972"/>
                    <a:gd name="connsiteX161" fmla="*/ 4351 w 10000"/>
                    <a:gd name="connsiteY161" fmla="*/ 9368 h 10972"/>
                    <a:gd name="connsiteX162" fmla="*/ 4261 w 10000"/>
                    <a:gd name="connsiteY162" fmla="*/ 9404 h 10972"/>
                    <a:gd name="connsiteX163" fmla="*/ 4163 w 10000"/>
                    <a:gd name="connsiteY163" fmla="*/ 9416 h 10972"/>
                    <a:gd name="connsiteX164" fmla="*/ 4053 w 10000"/>
                    <a:gd name="connsiteY164" fmla="*/ 9380 h 10972"/>
                    <a:gd name="connsiteX165" fmla="*/ 3930 w 10000"/>
                    <a:gd name="connsiteY165" fmla="*/ 9320 h 10972"/>
                    <a:gd name="connsiteX166" fmla="*/ 3820 w 10000"/>
                    <a:gd name="connsiteY166" fmla="*/ 9236 h 10972"/>
                    <a:gd name="connsiteX167" fmla="*/ 3722 w 10000"/>
                    <a:gd name="connsiteY167" fmla="*/ 9128 h 10972"/>
                    <a:gd name="connsiteX168" fmla="*/ 3632 w 10000"/>
                    <a:gd name="connsiteY168" fmla="*/ 9055 h 10972"/>
                    <a:gd name="connsiteX169" fmla="*/ 3586 w 10000"/>
                    <a:gd name="connsiteY169" fmla="*/ 9007 h 10972"/>
                    <a:gd name="connsiteX170" fmla="*/ 3547 w 10000"/>
                    <a:gd name="connsiteY170" fmla="*/ 8983 h 10972"/>
                    <a:gd name="connsiteX171" fmla="*/ 3495 w 10000"/>
                    <a:gd name="connsiteY171" fmla="*/ 8995 h 10972"/>
                    <a:gd name="connsiteX172" fmla="*/ 3444 w 10000"/>
                    <a:gd name="connsiteY172" fmla="*/ 9031 h 10972"/>
                    <a:gd name="connsiteX173" fmla="*/ 3346 w 10000"/>
                    <a:gd name="connsiteY173" fmla="*/ 9031 h 10972"/>
                    <a:gd name="connsiteX174" fmla="*/ 3288 w 10000"/>
                    <a:gd name="connsiteY174" fmla="*/ 8971 h 10972"/>
                    <a:gd name="connsiteX175" fmla="*/ 3217 w 10000"/>
                    <a:gd name="connsiteY175" fmla="*/ 8863 h 10972"/>
                    <a:gd name="connsiteX176" fmla="*/ 3132 w 10000"/>
                    <a:gd name="connsiteY176" fmla="*/ 8767 h 10972"/>
                    <a:gd name="connsiteX177" fmla="*/ 3054 w 10000"/>
                    <a:gd name="connsiteY177" fmla="*/ 8647 h 10972"/>
                    <a:gd name="connsiteX178" fmla="*/ 2977 w 10000"/>
                    <a:gd name="connsiteY178" fmla="*/ 8563 h 10972"/>
                    <a:gd name="connsiteX179" fmla="*/ 2912 w 10000"/>
                    <a:gd name="connsiteY179" fmla="*/ 8479 h 10972"/>
                    <a:gd name="connsiteX180" fmla="*/ 2873 w 10000"/>
                    <a:gd name="connsiteY180" fmla="*/ 8406 h 10972"/>
                    <a:gd name="connsiteX181" fmla="*/ 2821 w 10000"/>
                    <a:gd name="connsiteY181" fmla="*/ 8346 h 10972"/>
                    <a:gd name="connsiteX182" fmla="*/ 2756 w 10000"/>
                    <a:gd name="connsiteY182" fmla="*/ 8262 h 10972"/>
                    <a:gd name="connsiteX183" fmla="*/ 2685 w 10000"/>
                    <a:gd name="connsiteY183" fmla="*/ 8154 h 10972"/>
                    <a:gd name="connsiteX184" fmla="*/ 2607 w 10000"/>
                    <a:gd name="connsiteY184" fmla="*/ 8034 h 10972"/>
                    <a:gd name="connsiteX185" fmla="*/ 2536 w 10000"/>
                    <a:gd name="connsiteY185" fmla="*/ 7938 h 10972"/>
                    <a:gd name="connsiteX186" fmla="*/ 2471 w 10000"/>
                    <a:gd name="connsiteY186" fmla="*/ 7829 h 10972"/>
                    <a:gd name="connsiteX187" fmla="*/ 2451 w 10000"/>
                    <a:gd name="connsiteY187" fmla="*/ 7757 h 10972"/>
                    <a:gd name="connsiteX188" fmla="*/ 2432 w 10000"/>
                    <a:gd name="connsiteY188" fmla="*/ 7649 h 10972"/>
                    <a:gd name="connsiteX189" fmla="*/ 2425 w 10000"/>
                    <a:gd name="connsiteY189" fmla="*/ 7517 h 10972"/>
                    <a:gd name="connsiteX190" fmla="*/ 2412 w 10000"/>
                    <a:gd name="connsiteY190" fmla="*/ 7397 h 10972"/>
                    <a:gd name="connsiteX191" fmla="*/ 2387 w 10000"/>
                    <a:gd name="connsiteY191" fmla="*/ 7301 h 10972"/>
                    <a:gd name="connsiteX192" fmla="*/ 2361 w 10000"/>
                    <a:gd name="connsiteY192" fmla="*/ 7241 h 10972"/>
                    <a:gd name="connsiteX193" fmla="*/ 2335 w 10000"/>
                    <a:gd name="connsiteY193" fmla="*/ 7241 h 10972"/>
                    <a:gd name="connsiteX194" fmla="*/ 2270 w 10000"/>
                    <a:gd name="connsiteY194" fmla="*/ 7325 h 10972"/>
                    <a:gd name="connsiteX195" fmla="*/ 2224 w 10000"/>
                    <a:gd name="connsiteY195" fmla="*/ 7385 h 10972"/>
                    <a:gd name="connsiteX196" fmla="*/ 2185 w 10000"/>
                    <a:gd name="connsiteY196" fmla="*/ 7433 h 10972"/>
                    <a:gd name="connsiteX197" fmla="*/ 2140 w 10000"/>
                    <a:gd name="connsiteY197" fmla="*/ 7445 h 10972"/>
                    <a:gd name="connsiteX198" fmla="*/ 2114 w 10000"/>
                    <a:gd name="connsiteY198" fmla="*/ 7409 h 10972"/>
                    <a:gd name="connsiteX199" fmla="*/ 2095 w 10000"/>
                    <a:gd name="connsiteY199" fmla="*/ 7337 h 10972"/>
                    <a:gd name="connsiteX200" fmla="*/ 2043 w 10000"/>
                    <a:gd name="connsiteY200" fmla="*/ 7072 h 10972"/>
                    <a:gd name="connsiteX201" fmla="*/ 1952 w 10000"/>
                    <a:gd name="connsiteY201" fmla="*/ 6844 h 10972"/>
                    <a:gd name="connsiteX202" fmla="*/ 1835 w 10000"/>
                    <a:gd name="connsiteY202" fmla="*/ 6604 h 10972"/>
                    <a:gd name="connsiteX203" fmla="*/ 1764 w 10000"/>
                    <a:gd name="connsiteY203" fmla="*/ 6483 h 10972"/>
                    <a:gd name="connsiteX204" fmla="*/ 1673 w 10000"/>
                    <a:gd name="connsiteY204" fmla="*/ 6339 h 10972"/>
                    <a:gd name="connsiteX205" fmla="*/ 1518 w 10000"/>
                    <a:gd name="connsiteY205" fmla="*/ 6075 h 10972"/>
                    <a:gd name="connsiteX206" fmla="*/ 1453 w 10000"/>
                    <a:gd name="connsiteY206" fmla="*/ 5942 h 10972"/>
                    <a:gd name="connsiteX207" fmla="*/ 1407 w 10000"/>
                    <a:gd name="connsiteY207" fmla="*/ 5846 h 10972"/>
                    <a:gd name="connsiteX208" fmla="*/ 1349 w 10000"/>
                    <a:gd name="connsiteY208" fmla="*/ 5750 h 10972"/>
                    <a:gd name="connsiteX209" fmla="*/ 1297 w 10000"/>
                    <a:gd name="connsiteY209" fmla="*/ 5738 h 10972"/>
                    <a:gd name="connsiteX210" fmla="*/ 1232 w 10000"/>
                    <a:gd name="connsiteY210" fmla="*/ 5738 h 10972"/>
                    <a:gd name="connsiteX211" fmla="*/ 1187 w 10000"/>
                    <a:gd name="connsiteY211" fmla="*/ 5798 h 10972"/>
                    <a:gd name="connsiteX212" fmla="*/ 1109 w 10000"/>
                    <a:gd name="connsiteY212" fmla="*/ 5918 h 10972"/>
                    <a:gd name="connsiteX213" fmla="*/ 1070 w 10000"/>
                    <a:gd name="connsiteY213" fmla="*/ 5930 h 10972"/>
                    <a:gd name="connsiteX214" fmla="*/ 1018 w 10000"/>
                    <a:gd name="connsiteY214" fmla="*/ 5870 h 10972"/>
                    <a:gd name="connsiteX215" fmla="*/ 973 w 10000"/>
                    <a:gd name="connsiteY215" fmla="*/ 5786 h 10972"/>
                    <a:gd name="connsiteX216" fmla="*/ 921 w 10000"/>
                    <a:gd name="connsiteY216" fmla="*/ 5606 h 10972"/>
                    <a:gd name="connsiteX217" fmla="*/ 850 w 10000"/>
                    <a:gd name="connsiteY217" fmla="*/ 5402 h 10972"/>
                    <a:gd name="connsiteX218" fmla="*/ 752 w 10000"/>
                    <a:gd name="connsiteY218" fmla="*/ 5221 h 10972"/>
                    <a:gd name="connsiteX219" fmla="*/ 636 w 10000"/>
                    <a:gd name="connsiteY219" fmla="*/ 5041 h 10972"/>
                    <a:gd name="connsiteX220" fmla="*/ 525 w 10000"/>
                    <a:gd name="connsiteY220" fmla="*/ 4885 h 10972"/>
                    <a:gd name="connsiteX221" fmla="*/ 435 w 10000"/>
                    <a:gd name="connsiteY221" fmla="*/ 4741 h 10972"/>
                    <a:gd name="connsiteX222" fmla="*/ 370 w 10000"/>
                    <a:gd name="connsiteY222" fmla="*/ 4620 h 10972"/>
                    <a:gd name="connsiteX223" fmla="*/ 305 w 10000"/>
                    <a:gd name="connsiteY223" fmla="*/ 4488 h 10972"/>
                    <a:gd name="connsiteX224" fmla="*/ 253 w 10000"/>
                    <a:gd name="connsiteY224" fmla="*/ 4368 h 10972"/>
                    <a:gd name="connsiteX225" fmla="*/ 214 w 10000"/>
                    <a:gd name="connsiteY225" fmla="*/ 4272 h 10972"/>
                    <a:gd name="connsiteX226" fmla="*/ 188 w 10000"/>
                    <a:gd name="connsiteY226" fmla="*/ 4212 h 10972"/>
                    <a:gd name="connsiteX227" fmla="*/ 182 w 10000"/>
                    <a:gd name="connsiteY227" fmla="*/ 4188 h 10972"/>
                    <a:gd name="connsiteX228" fmla="*/ 162 w 10000"/>
                    <a:gd name="connsiteY228" fmla="*/ 4188 h 10972"/>
                    <a:gd name="connsiteX229" fmla="*/ 143 w 10000"/>
                    <a:gd name="connsiteY229" fmla="*/ 4200 h 10972"/>
                    <a:gd name="connsiteX230" fmla="*/ 110 w 10000"/>
                    <a:gd name="connsiteY230" fmla="*/ 4200 h 10972"/>
                    <a:gd name="connsiteX231" fmla="*/ 32 w 10000"/>
                    <a:gd name="connsiteY231" fmla="*/ 4164 h 10972"/>
                    <a:gd name="connsiteX232" fmla="*/ 6 w 10000"/>
                    <a:gd name="connsiteY232" fmla="*/ 4128 h 10972"/>
                    <a:gd name="connsiteX233" fmla="*/ 0 w 10000"/>
                    <a:gd name="connsiteY233" fmla="*/ 4055 h 10972"/>
                    <a:gd name="connsiteX234" fmla="*/ 39 w 10000"/>
                    <a:gd name="connsiteY234" fmla="*/ 3839 h 10972"/>
                    <a:gd name="connsiteX235" fmla="*/ 45 w 10000"/>
                    <a:gd name="connsiteY235" fmla="*/ 3719 h 10972"/>
                    <a:gd name="connsiteX236" fmla="*/ 45 w 10000"/>
                    <a:gd name="connsiteY236" fmla="*/ 3503 h 10972"/>
                    <a:gd name="connsiteX237" fmla="*/ 39 w 10000"/>
                    <a:gd name="connsiteY237" fmla="*/ 3382 h 10972"/>
                    <a:gd name="connsiteX238" fmla="*/ 45 w 10000"/>
                    <a:gd name="connsiteY238" fmla="*/ 3250 h 10972"/>
                    <a:gd name="connsiteX239" fmla="*/ 45 w 10000"/>
                    <a:gd name="connsiteY239" fmla="*/ 3118 h 10972"/>
                    <a:gd name="connsiteX240" fmla="*/ 32 w 10000"/>
                    <a:gd name="connsiteY240" fmla="*/ 3010 h 10972"/>
                    <a:gd name="connsiteX241" fmla="*/ 26 w 10000"/>
                    <a:gd name="connsiteY241" fmla="*/ 2902 h 10972"/>
                    <a:gd name="connsiteX242" fmla="*/ 13 w 10000"/>
                    <a:gd name="connsiteY242" fmla="*/ 2841 h 10972"/>
                    <a:gd name="connsiteX243" fmla="*/ 39 w 10000"/>
                    <a:gd name="connsiteY243" fmla="*/ 2781 h 10972"/>
                    <a:gd name="connsiteX244" fmla="*/ 78 w 10000"/>
                    <a:gd name="connsiteY244" fmla="*/ 2769 h 10972"/>
                    <a:gd name="connsiteX245" fmla="*/ 117 w 10000"/>
                    <a:gd name="connsiteY245" fmla="*/ 2781 h 10972"/>
                    <a:gd name="connsiteX246" fmla="*/ 156 w 10000"/>
                    <a:gd name="connsiteY246" fmla="*/ 2829 h 10972"/>
                    <a:gd name="connsiteX247" fmla="*/ 182 w 10000"/>
                    <a:gd name="connsiteY247" fmla="*/ 2902 h 10972"/>
                    <a:gd name="connsiteX248" fmla="*/ 208 w 10000"/>
                    <a:gd name="connsiteY248" fmla="*/ 2986 h 10972"/>
                    <a:gd name="connsiteX249" fmla="*/ 227 w 10000"/>
                    <a:gd name="connsiteY249" fmla="*/ 3046 h 10972"/>
                    <a:gd name="connsiteX250" fmla="*/ 259 w 10000"/>
                    <a:gd name="connsiteY250" fmla="*/ 3082 h 10972"/>
                    <a:gd name="connsiteX251" fmla="*/ 305 w 10000"/>
                    <a:gd name="connsiteY251" fmla="*/ 3058 h 10972"/>
                    <a:gd name="connsiteX252" fmla="*/ 370 w 10000"/>
                    <a:gd name="connsiteY252" fmla="*/ 3010 h 10972"/>
                    <a:gd name="connsiteX253" fmla="*/ 444 w 10000"/>
                    <a:gd name="connsiteY253" fmla="*/ 2829 h 10972"/>
                    <a:gd name="connsiteX254" fmla="*/ 422 w 10000"/>
                    <a:gd name="connsiteY254" fmla="*/ 2120 h 10972"/>
                    <a:gd name="connsiteX255" fmla="*/ 376 w 10000"/>
                    <a:gd name="connsiteY255" fmla="*/ 2048 h 10972"/>
                    <a:gd name="connsiteX256" fmla="*/ 344 w 10000"/>
                    <a:gd name="connsiteY256" fmla="*/ 1988 h 10972"/>
                    <a:gd name="connsiteX257" fmla="*/ 337 w 10000"/>
                    <a:gd name="connsiteY257" fmla="*/ 1916 h 10972"/>
                    <a:gd name="connsiteX258" fmla="*/ 357 w 10000"/>
                    <a:gd name="connsiteY258" fmla="*/ 1808 h 10972"/>
                    <a:gd name="connsiteX259" fmla="*/ 376 w 10000"/>
                    <a:gd name="connsiteY259" fmla="*/ 1652 h 10972"/>
                    <a:gd name="connsiteX260" fmla="*/ 402 w 10000"/>
                    <a:gd name="connsiteY260" fmla="*/ 1507 h 10972"/>
                    <a:gd name="connsiteX261" fmla="*/ 409 w 10000"/>
                    <a:gd name="connsiteY261" fmla="*/ 1351 h 10972"/>
                    <a:gd name="connsiteX262" fmla="*/ 435 w 10000"/>
                    <a:gd name="connsiteY262" fmla="*/ 1195 h 10972"/>
                    <a:gd name="connsiteX263" fmla="*/ 460 w 10000"/>
                    <a:gd name="connsiteY263" fmla="*/ 1099 h 10972"/>
                    <a:gd name="connsiteX264" fmla="*/ 486 w 10000"/>
                    <a:gd name="connsiteY264" fmla="*/ 1039 h 10972"/>
                    <a:gd name="connsiteX265" fmla="*/ 512 w 10000"/>
                    <a:gd name="connsiteY265" fmla="*/ 1003 h 10972"/>
                    <a:gd name="connsiteX266" fmla="*/ 532 w 10000"/>
                    <a:gd name="connsiteY266" fmla="*/ 966 h 10972"/>
                    <a:gd name="connsiteX267" fmla="*/ 558 w 10000"/>
                    <a:gd name="connsiteY267" fmla="*/ 918 h 10972"/>
                    <a:gd name="connsiteX268" fmla="*/ 558 w 10000"/>
                    <a:gd name="connsiteY268" fmla="*/ 906 h 10972"/>
                    <a:gd name="connsiteX269" fmla="*/ 584 w 10000"/>
                    <a:gd name="connsiteY269" fmla="*/ 624 h 10972"/>
                    <a:gd name="connsiteX270" fmla="*/ 623 w 10000"/>
                    <a:gd name="connsiteY270" fmla="*/ 257 h 10972"/>
                    <a:gd name="connsiteX271" fmla="*/ 681 w 10000"/>
                    <a:gd name="connsiteY271" fmla="*/ 0 h 10972"/>
                    <a:gd name="connsiteX272" fmla="*/ 1008 w 10000"/>
                    <a:gd name="connsiteY272" fmla="*/ 59 h 10972"/>
                    <a:gd name="connsiteX273" fmla="*/ 1255 w 10000"/>
                    <a:gd name="connsiteY273" fmla="*/ 18 h 10972"/>
                    <a:gd name="connsiteX274" fmla="*/ 1706 w 10000"/>
                    <a:gd name="connsiteY274" fmla="*/ 414 h 10972"/>
                    <a:gd name="connsiteX275" fmla="*/ 1829 w 10000"/>
                    <a:gd name="connsiteY275" fmla="*/ 594 h 10972"/>
                    <a:gd name="connsiteX276" fmla="*/ 2036 w 10000"/>
                    <a:gd name="connsiteY276" fmla="*/ 546 h 10972"/>
                    <a:gd name="connsiteX277" fmla="*/ 2166 w 10000"/>
                    <a:gd name="connsiteY277" fmla="*/ 257 h 10972"/>
                    <a:gd name="connsiteX278" fmla="*/ 2737 w 10000"/>
                    <a:gd name="connsiteY278" fmla="*/ 462 h 10972"/>
                    <a:gd name="connsiteX279" fmla="*/ 2905 w 10000"/>
                    <a:gd name="connsiteY279" fmla="*/ 702 h 10972"/>
                    <a:gd name="connsiteX280" fmla="*/ 3093 w 10000"/>
                    <a:gd name="connsiteY280" fmla="*/ 798 h 10972"/>
                    <a:gd name="connsiteX281" fmla="*/ 3567 w 10000"/>
                    <a:gd name="connsiteY281" fmla="*/ 546 h 10972"/>
                    <a:gd name="connsiteX282" fmla="*/ 3696 w 10000"/>
                    <a:gd name="connsiteY282" fmla="*/ 702 h 10972"/>
                    <a:gd name="connsiteX283" fmla="*/ 4073 w 10000"/>
                    <a:gd name="connsiteY283" fmla="*/ 245 h 10972"/>
                    <a:gd name="connsiteX284" fmla="*/ 4475 w 10000"/>
                    <a:gd name="connsiteY284" fmla="*/ 245 h 10972"/>
                    <a:gd name="connsiteX285" fmla="*/ 4715 w 10000"/>
                    <a:gd name="connsiteY285"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205 w 10000"/>
                    <a:gd name="connsiteY108" fmla="*/ 9067 h 10972"/>
                    <a:gd name="connsiteX109" fmla="*/ 7121 w 10000"/>
                    <a:gd name="connsiteY109" fmla="*/ 9104 h 10972"/>
                    <a:gd name="connsiteX110" fmla="*/ 7049 w 10000"/>
                    <a:gd name="connsiteY110" fmla="*/ 9140 h 10972"/>
                    <a:gd name="connsiteX111" fmla="*/ 6913 w 10000"/>
                    <a:gd name="connsiteY111" fmla="*/ 9416 h 10972"/>
                    <a:gd name="connsiteX112" fmla="*/ 6952 w 10000"/>
                    <a:gd name="connsiteY112" fmla="*/ 9620 h 10972"/>
                    <a:gd name="connsiteX113" fmla="*/ 6991 w 10000"/>
                    <a:gd name="connsiteY113" fmla="*/ 9735 h 10972"/>
                    <a:gd name="connsiteX114" fmla="*/ 6981 w 10000"/>
                    <a:gd name="connsiteY114" fmla="*/ 10022 h 10972"/>
                    <a:gd name="connsiteX115" fmla="*/ 6890 w 10000"/>
                    <a:gd name="connsiteY115" fmla="*/ 10402 h 10972"/>
                    <a:gd name="connsiteX116" fmla="*/ 6760 w 10000"/>
                    <a:gd name="connsiteY116" fmla="*/ 10702 h 10972"/>
                    <a:gd name="connsiteX117" fmla="*/ 6535 w 10000"/>
                    <a:gd name="connsiteY117" fmla="*/ 10840 h 10972"/>
                    <a:gd name="connsiteX118" fmla="*/ 6381 w 10000"/>
                    <a:gd name="connsiteY118" fmla="*/ 10972 h 10972"/>
                    <a:gd name="connsiteX119" fmla="*/ 6129 w 10000"/>
                    <a:gd name="connsiteY119" fmla="*/ 10894 h 10972"/>
                    <a:gd name="connsiteX120" fmla="*/ 6105 w 10000"/>
                    <a:gd name="connsiteY120" fmla="*/ 10372 h 10972"/>
                    <a:gd name="connsiteX121" fmla="*/ 6161 w 10000"/>
                    <a:gd name="connsiteY121" fmla="*/ 9993 h 10972"/>
                    <a:gd name="connsiteX122" fmla="*/ 6128 w 10000"/>
                    <a:gd name="connsiteY122" fmla="*/ 9897 h 10972"/>
                    <a:gd name="connsiteX123" fmla="*/ 6115 w 10000"/>
                    <a:gd name="connsiteY123" fmla="*/ 9813 h 10972"/>
                    <a:gd name="connsiteX124" fmla="*/ 6109 w 10000"/>
                    <a:gd name="connsiteY124" fmla="*/ 9729 h 10972"/>
                    <a:gd name="connsiteX125" fmla="*/ 6089 w 10000"/>
                    <a:gd name="connsiteY125" fmla="*/ 9656 h 10972"/>
                    <a:gd name="connsiteX126" fmla="*/ 6057 w 10000"/>
                    <a:gd name="connsiteY126" fmla="*/ 9584 h 10972"/>
                    <a:gd name="connsiteX127" fmla="*/ 6018 w 10000"/>
                    <a:gd name="connsiteY127" fmla="*/ 9536 h 10972"/>
                    <a:gd name="connsiteX128" fmla="*/ 5947 w 10000"/>
                    <a:gd name="connsiteY128" fmla="*/ 9512 h 10972"/>
                    <a:gd name="connsiteX129" fmla="*/ 5668 w 10000"/>
                    <a:gd name="connsiteY129" fmla="*/ 9464 h 10972"/>
                    <a:gd name="connsiteX130" fmla="*/ 5571 w 10000"/>
                    <a:gd name="connsiteY130" fmla="*/ 9416 h 10972"/>
                    <a:gd name="connsiteX131" fmla="*/ 5525 w 10000"/>
                    <a:gd name="connsiteY131" fmla="*/ 9380 h 10972"/>
                    <a:gd name="connsiteX132" fmla="*/ 5493 w 10000"/>
                    <a:gd name="connsiteY132" fmla="*/ 9320 h 10972"/>
                    <a:gd name="connsiteX133" fmla="*/ 5460 w 10000"/>
                    <a:gd name="connsiteY133" fmla="*/ 9248 h 10972"/>
                    <a:gd name="connsiteX134" fmla="*/ 5441 w 10000"/>
                    <a:gd name="connsiteY134" fmla="*/ 9188 h 10972"/>
                    <a:gd name="connsiteX135" fmla="*/ 5409 w 10000"/>
                    <a:gd name="connsiteY135" fmla="*/ 9116 h 10972"/>
                    <a:gd name="connsiteX136" fmla="*/ 5376 w 10000"/>
                    <a:gd name="connsiteY136" fmla="*/ 9104 h 10972"/>
                    <a:gd name="connsiteX137" fmla="*/ 5331 w 10000"/>
                    <a:gd name="connsiteY137" fmla="*/ 9104 h 10972"/>
                    <a:gd name="connsiteX138" fmla="*/ 5272 w 10000"/>
                    <a:gd name="connsiteY138" fmla="*/ 9128 h 10972"/>
                    <a:gd name="connsiteX139" fmla="*/ 5188 w 10000"/>
                    <a:gd name="connsiteY139" fmla="*/ 9236 h 10972"/>
                    <a:gd name="connsiteX140" fmla="*/ 5110 w 10000"/>
                    <a:gd name="connsiteY140" fmla="*/ 9344 h 10972"/>
                    <a:gd name="connsiteX141" fmla="*/ 5026 w 10000"/>
                    <a:gd name="connsiteY141" fmla="*/ 9464 h 10972"/>
                    <a:gd name="connsiteX142" fmla="*/ 4955 w 10000"/>
                    <a:gd name="connsiteY142" fmla="*/ 9584 h 10972"/>
                    <a:gd name="connsiteX143" fmla="*/ 4909 w 10000"/>
                    <a:gd name="connsiteY143" fmla="*/ 9692 h 10972"/>
                    <a:gd name="connsiteX144" fmla="*/ 4844 w 10000"/>
                    <a:gd name="connsiteY144" fmla="*/ 9813 h 10972"/>
                    <a:gd name="connsiteX145" fmla="*/ 4799 w 10000"/>
                    <a:gd name="connsiteY145" fmla="*/ 9873 h 10972"/>
                    <a:gd name="connsiteX146" fmla="*/ 4760 w 10000"/>
                    <a:gd name="connsiteY146" fmla="*/ 9945 h 10972"/>
                    <a:gd name="connsiteX147" fmla="*/ 4708 w 10000"/>
                    <a:gd name="connsiteY147" fmla="*/ 9993 h 10972"/>
                    <a:gd name="connsiteX148" fmla="*/ 4669 w 10000"/>
                    <a:gd name="connsiteY148" fmla="*/ 10029 h 10972"/>
                    <a:gd name="connsiteX149" fmla="*/ 4650 w 10000"/>
                    <a:gd name="connsiteY149" fmla="*/ 10041 h 10972"/>
                    <a:gd name="connsiteX150" fmla="*/ 4624 w 10000"/>
                    <a:gd name="connsiteY150" fmla="*/ 10029 h 10972"/>
                    <a:gd name="connsiteX151" fmla="*/ 4624 w 10000"/>
                    <a:gd name="connsiteY151" fmla="*/ 9993 h 10972"/>
                    <a:gd name="connsiteX152" fmla="*/ 4656 w 10000"/>
                    <a:gd name="connsiteY152" fmla="*/ 9813 h 10972"/>
                    <a:gd name="connsiteX153" fmla="*/ 4689 w 10000"/>
                    <a:gd name="connsiteY153" fmla="*/ 9584 h 10972"/>
                    <a:gd name="connsiteX154" fmla="*/ 4689 w 10000"/>
                    <a:gd name="connsiteY154" fmla="*/ 9392 h 10972"/>
                    <a:gd name="connsiteX155" fmla="*/ 4669 w 10000"/>
                    <a:gd name="connsiteY155" fmla="*/ 9320 h 10972"/>
                    <a:gd name="connsiteX156" fmla="*/ 4637 w 10000"/>
                    <a:gd name="connsiteY156" fmla="*/ 9260 h 10972"/>
                    <a:gd name="connsiteX157" fmla="*/ 4559 w 10000"/>
                    <a:gd name="connsiteY157" fmla="*/ 9236 h 10972"/>
                    <a:gd name="connsiteX158" fmla="*/ 4488 w 10000"/>
                    <a:gd name="connsiteY158" fmla="*/ 9260 h 10972"/>
                    <a:gd name="connsiteX159" fmla="*/ 4429 w 10000"/>
                    <a:gd name="connsiteY159" fmla="*/ 9320 h 10972"/>
                    <a:gd name="connsiteX160" fmla="*/ 4351 w 10000"/>
                    <a:gd name="connsiteY160" fmla="*/ 9368 h 10972"/>
                    <a:gd name="connsiteX161" fmla="*/ 4261 w 10000"/>
                    <a:gd name="connsiteY161" fmla="*/ 9404 h 10972"/>
                    <a:gd name="connsiteX162" fmla="*/ 4163 w 10000"/>
                    <a:gd name="connsiteY162" fmla="*/ 9416 h 10972"/>
                    <a:gd name="connsiteX163" fmla="*/ 4053 w 10000"/>
                    <a:gd name="connsiteY163" fmla="*/ 9380 h 10972"/>
                    <a:gd name="connsiteX164" fmla="*/ 3930 w 10000"/>
                    <a:gd name="connsiteY164" fmla="*/ 9320 h 10972"/>
                    <a:gd name="connsiteX165" fmla="*/ 3820 w 10000"/>
                    <a:gd name="connsiteY165" fmla="*/ 9236 h 10972"/>
                    <a:gd name="connsiteX166" fmla="*/ 3722 w 10000"/>
                    <a:gd name="connsiteY166" fmla="*/ 9128 h 10972"/>
                    <a:gd name="connsiteX167" fmla="*/ 3632 w 10000"/>
                    <a:gd name="connsiteY167" fmla="*/ 9055 h 10972"/>
                    <a:gd name="connsiteX168" fmla="*/ 3586 w 10000"/>
                    <a:gd name="connsiteY168" fmla="*/ 9007 h 10972"/>
                    <a:gd name="connsiteX169" fmla="*/ 3547 w 10000"/>
                    <a:gd name="connsiteY169" fmla="*/ 8983 h 10972"/>
                    <a:gd name="connsiteX170" fmla="*/ 3495 w 10000"/>
                    <a:gd name="connsiteY170" fmla="*/ 8995 h 10972"/>
                    <a:gd name="connsiteX171" fmla="*/ 3444 w 10000"/>
                    <a:gd name="connsiteY171" fmla="*/ 9031 h 10972"/>
                    <a:gd name="connsiteX172" fmla="*/ 3346 w 10000"/>
                    <a:gd name="connsiteY172" fmla="*/ 9031 h 10972"/>
                    <a:gd name="connsiteX173" fmla="*/ 3288 w 10000"/>
                    <a:gd name="connsiteY173" fmla="*/ 8971 h 10972"/>
                    <a:gd name="connsiteX174" fmla="*/ 3217 w 10000"/>
                    <a:gd name="connsiteY174" fmla="*/ 8863 h 10972"/>
                    <a:gd name="connsiteX175" fmla="*/ 3132 w 10000"/>
                    <a:gd name="connsiteY175" fmla="*/ 8767 h 10972"/>
                    <a:gd name="connsiteX176" fmla="*/ 3054 w 10000"/>
                    <a:gd name="connsiteY176" fmla="*/ 8647 h 10972"/>
                    <a:gd name="connsiteX177" fmla="*/ 2977 w 10000"/>
                    <a:gd name="connsiteY177" fmla="*/ 8563 h 10972"/>
                    <a:gd name="connsiteX178" fmla="*/ 2912 w 10000"/>
                    <a:gd name="connsiteY178" fmla="*/ 8479 h 10972"/>
                    <a:gd name="connsiteX179" fmla="*/ 2873 w 10000"/>
                    <a:gd name="connsiteY179" fmla="*/ 8406 h 10972"/>
                    <a:gd name="connsiteX180" fmla="*/ 2821 w 10000"/>
                    <a:gd name="connsiteY180" fmla="*/ 8346 h 10972"/>
                    <a:gd name="connsiteX181" fmla="*/ 2756 w 10000"/>
                    <a:gd name="connsiteY181" fmla="*/ 8262 h 10972"/>
                    <a:gd name="connsiteX182" fmla="*/ 2685 w 10000"/>
                    <a:gd name="connsiteY182" fmla="*/ 8154 h 10972"/>
                    <a:gd name="connsiteX183" fmla="*/ 2607 w 10000"/>
                    <a:gd name="connsiteY183" fmla="*/ 8034 h 10972"/>
                    <a:gd name="connsiteX184" fmla="*/ 2536 w 10000"/>
                    <a:gd name="connsiteY184" fmla="*/ 7938 h 10972"/>
                    <a:gd name="connsiteX185" fmla="*/ 2471 w 10000"/>
                    <a:gd name="connsiteY185" fmla="*/ 7829 h 10972"/>
                    <a:gd name="connsiteX186" fmla="*/ 2451 w 10000"/>
                    <a:gd name="connsiteY186" fmla="*/ 7757 h 10972"/>
                    <a:gd name="connsiteX187" fmla="*/ 2432 w 10000"/>
                    <a:gd name="connsiteY187" fmla="*/ 7649 h 10972"/>
                    <a:gd name="connsiteX188" fmla="*/ 2425 w 10000"/>
                    <a:gd name="connsiteY188" fmla="*/ 7517 h 10972"/>
                    <a:gd name="connsiteX189" fmla="*/ 2412 w 10000"/>
                    <a:gd name="connsiteY189" fmla="*/ 7397 h 10972"/>
                    <a:gd name="connsiteX190" fmla="*/ 2387 w 10000"/>
                    <a:gd name="connsiteY190" fmla="*/ 7301 h 10972"/>
                    <a:gd name="connsiteX191" fmla="*/ 2361 w 10000"/>
                    <a:gd name="connsiteY191" fmla="*/ 7241 h 10972"/>
                    <a:gd name="connsiteX192" fmla="*/ 2335 w 10000"/>
                    <a:gd name="connsiteY192" fmla="*/ 7241 h 10972"/>
                    <a:gd name="connsiteX193" fmla="*/ 2270 w 10000"/>
                    <a:gd name="connsiteY193" fmla="*/ 7325 h 10972"/>
                    <a:gd name="connsiteX194" fmla="*/ 2224 w 10000"/>
                    <a:gd name="connsiteY194" fmla="*/ 7385 h 10972"/>
                    <a:gd name="connsiteX195" fmla="*/ 2185 w 10000"/>
                    <a:gd name="connsiteY195" fmla="*/ 7433 h 10972"/>
                    <a:gd name="connsiteX196" fmla="*/ 2140 w 10000"/>
                    <a:gd name="connsiteY196" fmla="*/ 7445 h 10972"/>
                    <a:gd name="connsiteX197" fmla="*/ 2114 w 10000"/>
                    <a:gd name="connsiteY197" fmla="*/ 7409 h 10972"/>
                    <a:gd name="connsiteX198" fmla="*/ 2095 w 10000"/>
                    <a:gd name="connsiteY198" fmla="*/ 7337 h 10972"/>
                    <a:gd name="connsiteX199" fmla="*/ 2043 w 10000"/>
                    <a:gd name="connsiteY199" fmla="*/ 7072 h 10972"/>
                    <a:gd name="connsiteX200" fmla="*/ 1952 w 10000"/>
                    <a:gd name="connsiteY200" fmla="*/ 6844 h 10972"/>
                    <a:gd name="connsiteX201" fmla="*/ 1835 w 10000"/>
                    <a:gd name="connsiteY201" fmla="*/ 6604 h 10972"/>
                    <a:gd name="connsiteX202" fmla="*/ 1764 w 10000"/>
                    <a:gd name="connsiteY202" fmla="*/ 6483 h 10972"/>
                    <a:gd name="connsiteX203" fmla="*/ 1673 w 10000"/>
                    <a:gd name="connsiteY203" fmla="*/ 6339 h 10972"/>
                    <a:gd name="connsiteX204" fmla="*/ 1518 w 10000"/>
                    <a:gd name="connsiteY204" fmla="*/ 6075 h 10972"/>
                    <a:gd name="connsiteX205" fmla="*/ 1453 w 10000"/>
                    <a:gd name="connsiteY205" fmla="*/ 5942 h 10972"/>
                    <a:gd name="connsiteX206" fmla="*/ 1407 w 10000"/>
                    <a:gd name="connsiteY206" fmla="*/ 5846 h 10972"/>
                    <a:gd name="connsiteX207" fmla="*/ 1349 w 10000"/>
                    <a:gd name="connsiteY207" fmla="*/ 5750 h 10972"/>
                    <a:gd name="connsiteX208" fmla="*/ 1297 w 10000"/>
                    <a:gd name="connsiteY208" fmla="*/ 5738 h 10972"/>
                    <a:gd name="connsiteX209" fmla="*/ 1232 w 10000"/>
                    <a:gd name="connsiteY209" fmla="*/ 5738 h 10972"/>
                    <a:gd name="connsiteX210" fmla="*/ 1187 w 10000"/>
                    <a:gd name="connsiteY210" fmla="*/ 5798 h 10972"/>
                    <a:gd name="connsiteX211" fmla="*/ 1109 w 10000"/>
                    <a:gd name="connsiteY211" fmla="*/ 5918 h 10972"/>
                    <a:gd name="connsiteX212" fmla="*/ 1070 w 10000"/>
                    <a:gd name="connsiteY212" fmla="*/ 5930 h 10972"/>
                    <a:gd name="connsiteX213" fmla="*/ 1018 w 10000"/>
                    <a:gd name="connsiteY213" fmla="*/ 5870 h 10972"/>
                    <a:gd name="connsiteX214" fmla="*/ 973 w 10000"/>
                    <a:gd name="connsiteY214" fmla="*/ 5786 h 10972"/>
                    <a:gd name="connsiteX215" fmla="*/ 921 w 10000"/>
                    <a:gd name="connsiteY215" fmla="*/ 5606 h 10972"/>
                    <a:gd name="connsiteX216" fmla="*/ 850 w 10000"/>
                    <a:gd name="connsiteY216" fmla="*/ 5402 h 10972"/>
                    <a:gd name="connsiteX217" fmla="*/ 752 w 10000"/>
                    <a:gd name="connsiteY217" fmla="*/ 5221 h 10972"/>
                    <a:gd name="connsiteX218" fmla="*/ 636 w 10000"/>
                    <a:gd name="connsiteY218" fmla="*/ 5041 h 10972"/>
                    <a:gd name="connsiteX219" fmla="*/ 525 w 10000"/>
                    <a:gd name="connsiteY219" fmla="*/ 4885 h 10972"/>
                    <a:gd name="connsiteX220" fmla="*/ 435 w 10000"/>
                    <a:gd name="connsiteY220" fmla="*/ 4741 h 10972"/>
                    <a:gd name="connsiteX221" fmla="*/ 370 w 10000"/>
                    <a:gd name="connsiteY221" fmla="*/ 4620 h 10972"/>
                    <a:gd name="connsiteX222" fmla="*/ 305 w 10000"/>
                    <a:gd name="connsiteY222" fmla="*/ 4488 h 10972"/>
                    <a:gd name="connsiteX223" fmla="*/ 253 w 10000"/>
                    <a:gd name="connsiteY223" fmla="*/ 4368 h 10972"/>
                    <a:gd name="connsiteX224" fmla="*/ 214 w 10000"/>
                    <a:gd name="connsiteY224" fmla="*/ 4272 h 10972"/>
                    <a:gd name="connsiteX225" fmla="*/ 188 w 10000"/>
                    <a:gd name="connsiteY225" fmla="*/ 4212 h 10972"/>
                    <a:gd name="connsiteX226" fmla="*/ 182 w 10000"/>
                    <a:gd name="connsiteY226" fmla="*/ 4188 h 10972"/>
                    <a:gd name="connsiteX227" fmla="*/ 162 w 10000"/>
                    <a:gd name="connsiteY227" fmla="*/ 4188 h 10972"/>
                    <a:gd name="connsiteX228" fmla="*/ 143 w 10000"/>
                    <a:gd name="connsiteY228" fmla="*/ 4200 h 10972"/>
                    <a:gd name="connsiteX229" fmla="*/ 110 w 10000"/>
                    <a:gd name="connsiteY229" fmla="*/ 4200 h 10972"/>
                    <a:gd name="connsiteX230" fmla="*/ 32 w 10000"/>
                    <a:gd name="connsiteY230" fmla="*/ 4164 h 10972"/>
                    <a:gd name="connsiteX231" fmla="*/ 6 w 10000"/>
                    <a:gd name="connsiteY231" fmla="*/ 4128 h 10972"/>
                    <a:gd name="connsiteX232" fmla="*/ 0 w 10000"/>
                    <a:gd name="connsiteY232" fmla="*/ 4055 h 10972"/>
                    <a:gd name="connsiteX233" fmla="*/ 39 w 10000"/>
                    <a:gd name="connsiteY233" fmla="*/ 3839 h 10972"/>
                    <a:gd name="connsiteX234" fmla="*/ 45 w 10000"/>
                    <a:gd name="connsiteY234" fmla="*/ 3719 h 10972"/>
                    <a:gd name="connsiteX235" fmla="*/ 45 w 10000"/>
                    <a:gd name="connsiteY235" fmla="*/ 3503 h 10972"/>
                    <a:gd name="connsiteX236" fmla="*/ 39 w 10000"/>
                    <a:gd name="connsiteY236" fmla="*/ 3382 h 10972"/>
                    <a:gd name="connsiteX237" fmla="*/ 45 w 10000"/>
                    <a:gd name="connsiteY237" fmla="*/ 3250 h 10972"/>
                    <a:gd name="connsiteX238" fmla="*/ 45 w 10000"/>
                    <a:gd name="connsiteY238" fmla="*/ 3118 h 10972"/>
                    <a:gd name="connsiteX239" fmla="*/ 32 w 10000"/>
                    <a:gd name="connsiteY239" fmla="*/ 3010 h 10972"/>
                    <a:gd name="connsiteX240" fmla="*/ 26 w 10000"/>
                    <a:gd name="connsiteY240" fmla="*/ 2902 h 10972"/>
                    <a:gd name="connsiteX241" fmla="*/ 13 w 10000"/>
                    <a:gd name="connsiteY241" fmla="*/ 2841 h 10972"/>
                    <a:gd name="connsiteX242" fmla="*/ 39 w 10000"/>
                    <a:gd name="connsiteY242" fmla="*/ 2781 h 10972"/>
                    <a:gd name="connsiteX243" fmla="*/ 78 w 10000"/>
                    <a:gd name="connsiteY243" fmla="*/ 2769 h 10972"/>
                    <a:gd name="connsiteX244" fmla="*/ 117 w 10000"/>
                    <a:gd name="connsiteY244" fmla="*/ 2781 h 10972"/>
                    <a:gd name="connsiteX245" fmla="*/ 156 w 10000"/>
                    <a:gd name="connsiteY245" fmla="*/ 2829 h 10972"/>
                    <a:gd name="connsiteX246" fmla="*/ 182 w 10000"/>
                    <a:gd name="connsiteY246" fmla="*/ 2902 h 10972"/>
                    <a:gd name="connsiteX247" fmla="*/ 208 w 10000"/>
                    <a:gd name="connsiteY247" fmla="*/ 2986 h 10972"/>
                    <a:gd name="connsiteX248" fmla="*/ 227 w 10000"/>
                    <a:gd name="connsiteY248" fmla="*/ 3046 h 10972"/>
                    <a:gd name="connsiteX249" fmla="*/ 259 w 10000"/>
                    <a:gd name="connsiteY249" fmla="*/ 3082 h 10972"/>
                    <a:gd name="connsiteX250" fmla="*/ 305 w 10000"/>
                    <a:gd name="connsiteY250" fmla="*/ 3058 h 10972"/>
                    <a:gd name="connsiteX251" fmla="*/ 370 w 10000"/>
                    <a:gd name="connsiteY251" fmla="*/ 3010 h 10972"/>
                    <a:gd name="connsiteX252" fmla="*/ 444 w 10000"/>
                    <a:gd name="connsiteY252" fmla="*/ 2829 h 10972"/>
                    <a:gd name="connsiteX253" fmla="*/ 422 w 10000"/>
                    <a:gd name="connsiteY253" fmla="*/ 2120 h 10972"/>
                    <a:gd name="connsiteX254" fmla="*/ 376 w 10000"/>
                    <a:gd name="connsiteY254" fmla="*/ 2048 h 10972"/>
                    <a:gd name="connsiteX255" fmla="*/ 344 w 10000"/>
                    <a:gd name="connsiteY255" fmla="*/ 1988 h 10972"/>
                    <a:gd name="connsiteX256" fmla="*/ 337 w 10000"/>
                    <a:gd name="connsiteY256" fmla="*/ 1916 h 10972"/>
                    <a:gd name="connsiteX257" fmla="*/ 357 w 10000"/>
                    <a:gd name="connsiteY257" fmla="*/ 1808 h 10972"/>
                    <a:gd name="connsiteX258" fmla="*/ 376 w 10000"/>
                    <a:gd name="connsiteY258" fmla="*/ 1652 h 10972"/>
                    <a:gd name="connsiteX259" fmla="*/ 402 w 10000"/>
                    <a:gd name="connsiteY259" fmla="*/ 1507 h 10972"/>
                    <a:gd name="connsiteX260" fmla="*/ 409 w 10000"/>
                    <a:gd name="connsiteY260" fmla="*/ 1351 h 10972"/>
                    <a:gd name="connsiteX261" fmla="*/ 435 w 10000"/>
                    <a:gd name="connsiteY261" fmla="*/ 1195 h 10972"/>
                    <a:gd name="connsiteX262" fmla="*/ 460 w 10000"/>
                    <a:gd name="connsiteY262" fmla="*/ 1099 h 10972"/>
                    <a:gd name="connsiteX263" fmla="*/ 486 w 10000"/>
                    <a:gd name="connsiteY263" fmla="*/ 1039 h 10972"/>
                    <a:gd name="connsiteX264" fmla="*/ 512 w 10000"/>
                    <a:gd name="connsiteY264" fmla="*/ 1003 h 10972"/>
                    <a:gd name="connsiteX265" fmla="*/ 532 w 10000"/>
                    <a:gd name="connsiteY265" fmla="*/ 966 h 10972"/>
                    <a:gd name="connsiteX266" fmla="*/ 558 w 10000"/>
                    <a:gd name="connsiteY266" fmla="*/ 918 h 10972"/>
                    <a:gd name="connsiteX267" fmla="*/ 558 w 10000"/>
                    <a:gd name="connsiteY267" fmla="*/ 906 h 10972"/>
                    <a:gd name="connsiteX268" fmla="*/ 584 w 10000"/>
                    <a:gd name="connsiteY268" fmla="*/ 624 h 10972"/>
                    <a:gd name="connsiteX269" fmla="*/ 623 w 10000"/>
                    <a:gd name="connsiteY269" fmla="*/ 257 h 10972"/>
                    <a:gd name="connsiteX270" fmla="*/ 681 w 10000"/>
                    <a:gd name="connsiteY270" fmla="*/ 0 h 10972"/>
                    <a:gd name="connsiteX271" fmla="*/ 1008 w 10000"/>
                    <a:gd name="connsiteY271" fmla="*/ 59 h 10972"/>
                    <a:gd name="connsiteX272" fmla="*/ 1255 w 10000"/>
                    <a:gd name="connsiteY272" fmla="*/ 18 h 10972"/>
                    <a:gd name="connsiteX273" fmla="*/ 1706 w 10000"/>
                    <a:gd name="connsiteY273" fmla="*/ 414 h 10972"/>
                    <a:gd name="connsiteX274" fmla="*/ 1829 w 10000"/>
                    <a:gd name="connsiteY274" fmla="*/ 594 h 10972"/>
                    <a:gd name="connsiteX275" fmla="*/ 2036 w 10000"/>
                    <a:gd name="connsiteY275" fmla="*/ 546 h 10972"/>
                    <a:gd name="connsiteX276" fmla="*/ 2166 w 10000"/>
                    <a:gd name="connsiteY276" fmla="*/ 257 h 10972"/>
                    <a:gd name="connsiteX277" fmla="*/ 2737 w 10000"/>
                    <a:gd name="connsiteY277" fmla="*/ 462 h 10972"/>
                    <a:gd name="connsiteX278" fmla="*/ 2905 w 10000"/>
                    <a:gd name="connsiteY278" fmla="*/ 702 h 10972"/>
                    <a:gd name="connsiteX279" fmla="*/ 3093 w 10000"/>
                    <a:gd name="connsiteY279" fmla="*/ 798 h 10972"/>
                    <a:gd name="connsiteX280" fmla="*/ 3567 w 10000"/>
                    <a:gd name="connsiteY280" fmla="*/ 546 h 10972"/>
                    <a:gd name="connsiteX281" fmla="*/ 3696 w 10000"/>
                    <a:gd name="connsiteY281" fmla="*/ 702 h 10972"/>
                    <a:gd name="connsiteX282" fmla="*/ 4073 w 10000"/>
                    <a:gd name="connsiteY282" fmla="*/ 245 h 10972"/>
                    <a:gd name="connsiteX283" fmla="*/ 4475 w 10000"/>
                    <a:gd name="connsiteY283" fmla="*/ 245 h 10972"/>
                    <a:gd name="connsiteX284" fmla="*/ 4715 w 10000"/>
                    <a:gd name="connsiteY284"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76 w 10000"/>
                    <a:gd name="connsiteY107" fmla="*/ 9031 h 10972"/>
                    <a:gd name="connsiteX108" fmla="*/ 7121 w 10000"/>
                    <a:gd name="connsiteY108" fmla="*/ 9104 h 10972"/>
                    <a:gd name="connsiteX109" fmla="*/ 7049 w 10000"/>
                    <a:gd name="connsiteY109" fmla="*/ 9140 h 10972"/>
                    <a:gd name="connsiteX110" fmla="*/ 6913 w 10000"/>
                    <a:gd name="connsiteY110" fmla="*/ 9416 h 10972"/>
                    <a:gd name="connsiteX111" fmla="*/ 6952 w 10000"/>
                    <a:gd name="connsiteY111" fmla="*/ 9620 h 10972"/>
                    <a:gd name="connsiteX112" fmla="*/ 6991 w 10000"/>
                    <a:gd name="connsiteY112" fmla="*/ 9735 h 10972"/>
                    <a:gd name="connsiteX113" fmla="*/ 6981 w 10000"/>
                    <a:gd name="connsiteY113" fmla="*/ 10022 h 10972"/>
                    <a:gd name="connsiteX114" fmla="*/ 6890 w 10000"/>
                    <a:gd name="connsiteY114" fmla="*/ 10402 h 10972"/>
                    <a:gd name="connsiteX115" fmla="*/ 6760 w 10000"/>
                    <a:gd name="connsiteY115" fmla="*/ 10702 h 10972"/>
                    <a:gd name="connsiteX116" fmla="*/ 6535 w 10000"/>
                    <a:gd name="connsiteY116" fmla="*/ 10840 h 10972"/>
                    <a:gd name="connsiteX117" fmla="*/ 6381 w 10000"/>
                    <a:gd name="connsiteY117" fmla="*/ 10972 h 10972"/>
                    <a:gd name="connsiteX118" fmla="*/ 6129 w 10000"/>
                    <a:gd name="connsiteY118" fmla="*/ 10894 h 10972"/>
                    <a:gd name="connsiteX119" fmla="*/ 6105 w 10000"/>
                    <a:gd name="connsiteY119" fmla="*/ 10372 h 10972"/>
                    <a:gd name="connsiteX120" fmla="*/ 6161 w 10000"/>
                    <a:gd name="connsiteY120" fmla="*/ 9993 h 10972"/>
                    <a:gd name="connsiteX121" fmla="*/ 6128 w 10000"/>
                    <a:gd name="connsiteY121" fmla="*/ 9897 h 10972"/>
                    <a:gd name="connsiteX122" fmla="*/ 6115 w 10000"/>
                    <a:gd name="connsiteY122" fmla="*/ 9813 h 10972"/>
                    <a:gd name="connsiteX123" fmla="*/ 6109 w 10000"/>
                    <a:gd name="connsiteY123" fmla="*/ 9729 h 10972"/>
                    <a:gd name="connsiteX124" fmla="*/ 6089 w 10000"/>
                    <a:gd name="connsiteY124" fmla="*/ 9656 h 10972"/>
                    <a:gd name="connsiteX125" fmla="*/ 6057 w 10000"/>
                    <a:gd name="connsiteY125" fmla="*/ 9584 h 10972"/>
                    <a:gd name="connsiteX126" fmla="*/ 6018 w 10000"/>
                    <a:gd name="connsiteY126" fmla="*/ 9536 h 10972"/>
                    <a:gd name="connsiteX127" fmla="*/ 5947 w 10000"/>
                    <a:gd name="connsiteY127" fmla="*/ 9512 h 10972"/>
                    <a:gd name="connsiteX128" fmla="*/ 5668 w 10000"/>
                    <a:gd name="connsiteY128" fmla="*/ 9464 h 10972"/>
                    <a:gd name="connsiteX129" fmla="*/ 5571 w 10000"/>
                    <a:gd name="connsiteY129" fmla="*/ 9416 h 10972"/>
                    <a:gd name="connsiteX130" fmla="*/ 5525 w 10000"/>
                    <a:gd name="connsiteY130" fmla="*/ 9380 h 10972"/>
                    <a:gd name="connsiteX131" fmla="*/ 5493 w 10000"/>
                    <a:gd name="connsiteY131" fmla="*/ 9320 h 10972"/>
                    <a:gd name="connsiteX132" fmla="*/ 5460 w 10000"/>
                    <a:gd name="connsiteY132" fmla="*/ 9248 h 10972"/>
                    <a:gd name="connsiteX133" fmla="*/ 5441 w 10000"/>
                    <a:gd name="connsiteY133" fmla="*/ 9188 h 10972"/>
                    <a:gd name="connsiteX134" fmla="*/ 5409 w 10000"/>
                    <a:gd name="connsiteY134" fmla="*/ 9116 h 10972"/>
                    <a:gd name="connsiteX135" fmla="*/ 5376 w 10000"/>
                    <a:gd name="connsiteY135" fmla="*/ 9104 h 10972"/>
                    <a:gd name="connsiteX136" fmla="*/ 5331 w 10000"/>
                    <a:gd name="connsiteY136" fmla="*/ 9104 h 10972"/>
                    <a:gd name="connsiteX137" fmla="*/ 5272 w 10000"/>
                    <a:gd name="connsiteY137" fmla="*/ 9128 h 10972"/>
                    <a:gd name="connsiteX138" fmla="*/ 5188 w 10000"/>
                    <a:gd name="connsiteY138" fmla="*/ 9236 h 10972"/>
                    <a:gd name="connsiteX139" fmla="*/ 5110 w 10000"/>
                    <a:gd name="connsiteY139" fmla="*/ 9344 h 10972"/>
                    <a:gd name="connsiteX140" fmla="*/ 5026 w 10000"/>
                    <a:gd name="connsiteY140" fmla="*/ 9464 h 10972"/>
                    <a:gd name="connsiteX141" fmla="*/ 4955 w 10000"/>
                    <a:gd name="connsiteY141" fmla="*/ 9584 h 10972"/>
                    <a:gd name="connsiteX142" fmla="*/ 4909 w 10000"/>
                    <a:gd name="connsiteY142" fmla="*/ 9692 h 10972"/>
                    <a:gd name="connsiteX143" fmla="*/ 4844 w 10000"/>
                    <a:gd name="connsiteY143" fmla="*/ 9813 h 10972"/>
                    <a:gd name="connsiteX144" fmla="*/ 4799 w 10000"/>
                    <a:gd name="connsiteY144" fmla="*/ 9873 h 10972"/>
                    <a:gd name="connsiteX145" fmla="*/ 4760 w 10000"/>
                    <a:gd name="connsiteY145" fmla="*/ 9945 h 10972"/>
                    <a:gd name="connsiteX146" fmla="*/ 4708 w 10000"/>
                    <a:gd name="connsiteY146" fmla="*/ 9993 h 10972"/>
                    <a:gd name="connsiteX147" fmla="*/ 4669 w 10000"/>
                    <a:gd name="connsiteY147" fmla="*/ 10029 h 10972"/>
                    <a:gd name="connsiteX148" fmla="*/ 4650 w 10000"/>
                    <a:gd name="connsiteY148" fmla="*/ 10041 h 10972"/>
                    <a:gd name="connsiteX149" fmla="*/ 4624 w 10000"/>
                    <a:gd name="connsiteY149" fmla="*/ 10029 h 10972"/>
                    <a:gd name="connsiteX150" fmla="*/ 4624 w 10000"/>
                    <a:gd name="connsiteY150" fmla="*/ 9993 h 10972"/>
                    <a:gd name="connsiteX151" fmla="*/ 4656 w 10000"/>
                    <a:gd name="connsiteY151" fmla="*/ 9813 h 10972"/>
                    <a:gd name="connsiteX152" fmla="*/ 4689 w 10000"/>
                    <a:gd name="connsiteY152" fmla="*/ 9584 h 10972"/>
                    <a:gd name="connsiteX153" fmla="*/ 4689 w 10000"/>
                    <a:gd name="connsiteY153" fmla="*/ 9392 h 10972"/>
                    <a:gd name="connsiteX154" fmla="*/ 4669 w 10000"/>
                    <a:gd name="connsiteY154" fmla="*/ 9320 h 10972"/>
                    <a:gd name="connsiteX155" fmla="*/ 4637 w 10000"/>
                    <a:gd name="connsiteY155" fmla="*/ 9260 h 10972"/>
                    <a:gd name="connsiteX156" fmla="*/ 4559 w 10000"/>
                    <a:gd name="connsiteY156" fmla="*/ 9236 h 10972"/>
                    <a:gd name="connsiteX157" fmla="*/ 4488 w 10000"/>
                    <a:gd name="connsiteY157" fmla="*/ 9260 h 10972"/>
                    <a:gd name="connsiteX158" fmla="*/ 4429 w 10000"/>
                    <a:gd name="connsiteY158" fmla="*/ 9320 h 10972"/>
                    <a:gd name="connsiteX159" fmla="*/ 4351 w 10000"/>
                    <a:gd name="connsiteY159" fmla="*/ 9368 h 10972"/>
                    <a:gd name="connsiteX160" fmla="*/ 4261 w 10000"/>
                    <a:gd name="connsiteY160" fmla="*/ 9404 h 10972"/>
                    <a:gd name="connsiteX161" fmla="*/ 4163 w 10000"/>
                    <a:gd name="connsiteY161" fmla="*/ 9416 h 10972"/>
                    <a:gd name="connsiteX162" fmla="*/ 4053 w 10000"/>
                    <a:gd name="connsiteY162" fmla="*/ 9380 h 10972"/>
                    <a:gd name="connsiteX163" fmla="*/ 3930 w 10000"/>
                    <a:gd name="connsiteY163" fmla="*/ 9320 h 10972"/>
                    <a:gd name="connsiteX164" fmla="*/ 3820 w 10000"/>
                    <a:gd name="connsiteY164" fmla="*/ 9236 h 10972"/>
                    <a:gd name="connsiteX165" fmla="*/ 3722 w 10000"/>
                    <a:gd name="connsiteY165" fmla="*/ 9128 h 10972"/>
                    <a:gd name="connsiteX166" fmla="*/ 3632 w 10000"/>
                    <a:gd name="connsiteY166" fmla="*/ 9055 h 10972"/>
                    <a:gd name="connsiteX167" fmla="*/ 3586 w 10000"/>
                    <a:gd name="connsiteY167" fmla="*/ 9007 h 10972"/>
                    <a:gd name="connsiteX168" fmla="*/ 3547 w 10000"/>
                    <a:gd name="connsiteY168" fmla="*/ 8983 h 10972"/>
                    <a:gd name="connsiteX169" fmla="*/ 3495 w 10000"/>
                    <a:gd name="connsiteY169" fmla="*/ 8995 h 10972"/>
                    <a:gd name="connsiteX170" fmla="*/ 3444 w 10000"/>
                    <a:gd name="connsiteY170" fmla="*/ 9031 h 10972"/>
                    <a:gd name="connsiteX171" fmla="*/ 3346 w 10000"/>
                    <a:gd name="connsiteY171" fmla="*/ 9031 h 10972"/>
                    <a:gd name="connsiteX172" fmla="*/ 3288 w 10000"/>
                    <a:gd name="connsiteY172" fmla="*/ 8971 h 10972"/>
                    <a:gd name="connsiteX173" fmla="*/ 3217 w 10000"/>
                    <a:gd name="connsiteY173" fmla="*/ 8863 h 10972"/>
                    <a:gd name="connsiteX174" fmla="*/ 3132 w 10000"/>
                    <a:gd name="connsiteY174" fmla="*/ 8767 h 10972"/>
                    <a:gd name="connsiteX175" fmla="*/ 3054 w 10000"/>
                    <a:gd name="connsiteY175" fmla="*/ 8647 h 10972"/>
                    <a:gd name="connsiteX176" fmla="*/ 2977 w 10000"/>
                    <a:gd name="connsiteY176" fmla="*/ 8563 h 10972"/>
                    <a:gd name="connsiteX177" fmla="*/ 2912 w 10000"/>
                    <a:gd name="connsiteY177" fmla="*/ 8479 h 10972"/>
                    <a:gd name="connsiteX178" fmla="*/ 2873 w 10000"/>
                    <a:gd name="connsiteY178" fmla="*/ 8406 h 10972"/>
                    <a:gd name="connsiteX179" fmla="*/ 2821 w 10000"/>
                    <a:gd name="connsiteY179" fmla="*/ 8346 h 10972"/>
                    <a:gd name="connsiteX180" fmla="*/ 2756 w 10000"/>
                    <a:gd name="connsiteY180" fmla="*/ 8262 h 10972"/>
                    <a:gd name="connsiteX181" fmla="*/ 2685 w 10000"/>
                    <a:gd name="connsiteY181" fmla="*/ 8154 h 10972"/>
                    <a:gd name="connsiteX182" fmla="*/ 2607 w 10000"/>
                    <a:gd name="connsiteY182" fmla="*/ 8034 h 10972"/>
                    <a:gd name="connsiteX183" fmla="*/ 2536 w 10000"/>
                    <a:gd name="connsiteY183" fmla="*/ 7938 h 10972"/>
                    <a:gd name="connsiteX184" fmla="*/ 2471 w 10000"/>
                    <a:gd name="connsiteY184" fmla="*/ 7829 h 10972"/>
                    <a:gd name="connsiteX185" fmla="*/ 2451 w 10000"/>
                    <a:gd name="connsiteY185" fmla="*/ 7757 h 10972"/>
                    <a:gd name="connsiteX186" fmla="*/ 2432 w 10000"/>
                    <a:gd name="connsiteY186" fmla="*/ 7649 h 10972"/>
                    <a:gd name="connsiteX187" fmla="*/ 2425 w 10000"/>
                    <a:gd name="connsiteY187" fmla="*/ 7517 h 10972"/>
                    <a:gd name="connsiteX188" fmla="*/ 2412 w 10000"/>
                    <a:gd name="connsiteY188" fmla="*/ 7397 h 10972"/>
                    <a:gd name="connsiteX189" fmla="*/ 2387 w 10000"/>
                    <a:gd name="connsiteY189" fmla="*/ 7301 h 10972"/>
                    <a:gd name="connsiteX190" fmla="*/ 2361 w 10000"/>
                    <a:gd name="connsiteY190" fmla="*/ 7241 h 10972"/>
                    <a:gd name="connsiteX191" fmla="*/ 2335 w 10000"/>
                    <a:gd name="connsiteY191" fmla="*/ 7241 h 10972"/>
                    <a:gd name="connsiteX192" fmla="*/ 2270 w 10000"/>
                    <a:gd name="connsiteY192" fmla="*/ 7325 h 10972"/>
                    <a:gd name="connsiteX193" fmla="*/ 2224 w 10000"/>
                    <a:gd name="connsiteY193" fmla="*/ 7385 h 10972"/>
                    <a:gd name="connsiteX194" fmla="*/ 2185 w 10000"/>
                    <a:gd name="connsiteY194" fmla="*/ 7433 h 10972"/>
                    <a:gd name="connsiteX195" fmla="*/ 2140 w 10000"/>
                    <a:gd name="connsiteY195" fmla="*/ 7445 h 10972"/>
                    <a:gd name="connsiteX196" fmla="*/ 2114 w 10000"/>
                    <a:gd name="connsiteY196" fmla="*/ 7409 h 10972"/>
                    <a:gd name="connsiteX197" fmla="*/ 2095 w 10000"/>
                    <a:gd name="connsiteY197" fmla="*/ 7337 h 10972"/>
                    <a:gd name="connsiteX198" fmla="*/ 2043 w 10000"/>
                    <a:gd name="connsiteY198" fmla="*/ 7072 h 10972"/>
                    <a:gd name="connsiteX199" fmla="*/ 1952 w 10000"/>
                    <a:gd name="connsiteY199" fmla="*/ 6844 h 10972"/>
                    <a:gd name="connsiteX200" fmla="*/ 1835 w 10000"/>
                    <a:gd name="connsiteY200" fmla="*/ 6604 h 10972"/>
                    <a:gd name="connsiteX201" fmla="*/ 1764 w 10000"/>
                    <a:gd name="connsiteY201" fmla="*/ 6483 h 10972"/>
                    <a:gd name="connsiteX202" fmla="*/ 1673 w 10000"/>
                    <a:gd name="connsiteY202" fmla="*/ 6339 h 10972"/>
                    <a:gd name="connsiteX203" fmla="*/ 1518 w 10000"/>
                    <a:gd name="connsiteY203" fmla="*/ 6075 h 10972"/>
                    <a:gd name="connsiteX204" fmla="*/ 1453 w 10000"/>
                    <a:gd name="connsiteY204" fmla="*/ 5942 h 10972"/>
                    <a:gd name="connsiteX205" fmla="*/ 1407 w 10000"/>
                    <a:gd name="connsiteY205" fmla="*/ 5846 h 10972"/>
                    <a:gd name="connsiteX206" fmla="*/ 1349 w 10000"/>
                    <a:gd name="connsiteY206" fmla="*/ 5750 h 10972"/>
                    <a:gd name="connsiteX207" fmla="*/ 1297 w 10000"/>
                    <a:gd name="connsiteY207" fmla="*/ 5738 h 10972"/>
                    <a:gd name="connsiteX208" fmla="*/ 1232 w 10000"/>
                    <a:gd name="connsiteY208" fmla="*/ 5738 h 10972"/>
                    <a:gd name="connsiteX209" fmla="*/ 1187 w 10000"/>
                    <a:gd name="connsiteY209" fmla="*/ 5798 h 10972"/>
                    <a:gd name="connsiteX210" fmla="*/ 1109 w 10000"/>
                    <a:gd name="connsiteY210" fmla="*/ 5918 h 10972"/>
                    <a:gd name="connsiteX211" fmla="*/ 1070 w 10000"/>
                    <a:gd name="connsiteY211" fmla="*/ 5930 h 10972"/>
                    <a:gd name="connsiteX212" fmla="*/ 1018 w 10000"/>
                    <a:gd name="connsiteY212" fmla="*/ 5870 h 10972"/>
                    <a:gd name="connsiteX213" fmla="*/ 973 w 10000"/>
                    <a:gd name="connsiteY213" fmla="*/ 5786 h 10972"/>
                    <a:gd name="connsiteX214" fmla="*/ 921 w 10000"/>
                    <a:gd name="connsiteY214" fmla="*/ 5606 h 10972"/>
                    <a:gd name="connsiteX215" fmla="*/ 850 w 10000"/>
                    <a:gd name="connsiteY215" fmla="*/ 5402 h 10972"/>
                    <a:gd name="connsiteX216" fmla="*/ 752 w 10000"/>
                    <a:gd name="connsiteY216" fmla="*/ 5221 h 10972"/>
                    <a:gd name="connsiteX217" fmla="*/ 636 w 10000"/>
                    <a:gd name="connsiteY217" fmla="*/ 5041 h 10972"/>
                    <a:gd name="connsiteX218" fmla="*/ 525 w 10000"/>
                    <a:gd name="connsiteY218" fmla="*/ 4885 h 10972"/>
                    <a:gd name="connsiteX219" fmla="*/ 435 w 10000"/>
                    <a:gd name="connsiteY219" fmla="*/ 4741 h 10972"/>
                    <a:gd name="connsiteX220" fmla="*/ 370 w 10000"/>
                    <a:gd name="connsiteY220" fmla="*/ 4620 h 10972"/>
                    <a:gd name="connsiteX221" fmla="*/ 305 w 10000"/>
                    <a:gd name="connsiteY221" fmla="*/ 4488 h 10972"/>
                    <a:gd name="connsiteX222" fmla="*/ 253 w 10000"/>
                    <a:gd name="connsiteY222" fmla="*/ 4368 h 10972"/>
                    <a:gd name="connsiteX223" fmla="*/ 214 w 10000"/>
                    <a:gd name="connsiteY223" fmla="*/ 4272 h 10972"/>
                    <a:gd name="connsiteX224" fmla="*/ 188 w 10000"/>
                    <a:gd name="connsiteY224" fmla="*/ 4212 h 10972"/>
                    <a:gd name="connsiteX225" fmla="*/ 182 w 10000"/>
                    <a:gd name="connsiteY225" fmla="*/ 4188 h 10972"/>
                    <a:gd name="connsiteX226" fmla="*/ 162 w 10000"/>
                    <a:gd name="connsiteY226" fmla="*/ 4188 h 10972"/>
                    <a:gd name="connsiteX227" fmla="*/ 143 w 10000"/>
                    <a:gd name="connsiteY227" fmla="*/ 4200 h 10972"/>
                    <a:gd name="connsiteX228" fmla="*/ 110 w 10000"/>
                    <a:gd name="connsiteY228" fmla="*/ 4200 h 10972"/>
                    <a:gd name="connsiteX229" fmla="*/ 32 w 10000"/>
                    <a:gd name="connsiteY229" fmla="*/ 4164 h 10972"/>
                    <a:gd name="connsiteX230" fmla="*/ 6 w 10000"/>
                    <a:gd name="connsiteY230" fmla="*/ 4128 h 10972"/>
                    <a:gd name="connsiteX231" fmla="*/ 0 w 10000"/>
                    <a:gd name="connsiteY231" fmla="*/ 4055 h 10972"/>
                    <a:gd name="connsiteX232" fmla="*/ 39 w 10000"/>
                    <a:gd name="connsiteY232" fmla="*/ 3839 h 10972"/>
                    <a:gd name="connsiteX233" fmla="*/ 45 w 10000"/>
                    <a:gd name="connsiteY233" fmla="*/ 3719 h 10972"/>
                    <a:gd name="connsiteX234" fmla="*/ 45 w 10000"/>
                    <a:gd name="connsiteY234" fmla="*/ 3503 h 10972"/>
                    <a:gd name="connsiteX235" fmla="*/ 39 w 10000"/>
                    <a:gd name="connsiteY235" fmla="*/ 3382 h 10972"/>
                    <a:gd name="connsiteX236" fmla="*/ 45 w 10000"/>
                    <a:gd name="connsiteY236" fmla="*/ 3250 h 10972"/>
                    <a:gd name="connsiteX237" fmla="*/ 45 w 10000"/>
                    <a:gd name="connsiteY237" fmla="*/ 3118 h 10972"/>
                    <a:gd name="connsiteX238" fmla="*/ 32 w 10000"/>
                    <a:gd name="connsiteY238" fmla="*/ 3010 h 10972"/>
                    <a:gd name="connsiteX239" fmla="*/ 26 w 10000"/>
                    <a:gd name="connsiteY239" fmla="*/ 2902 h 10972"/>
                    <a:gd name="connsiteX240" fmla="*/ 13 w 10000"/>
                    <a:gd name="connsiteY240" fmla="*/ 2841 h 10972"/>
                    <a:gd name="connsiteX241" fmla="*/ 39 w 10000"/>
                    <a:gd name="connsiteY241" fmla="*/ 2781 h 10972"/>
                    <a:gd name="connsiteX242" fmla="*/ 78 w 10000"/>
                    <a:gd name="connsiteY242" fmla="*/ 2769 h 10972"/>
                    <a:gd name="connsiteX243" fmla="*/ 117 w 10000"/>
                    <a:gd name="connsiteY243" fmla="*/ 2781 h 10972"/>
                    <a:gd name="connsiteX244" fmla="*/ 156 w 10000"/>
                    <a:gd name="connsiteY244" fmla="*/ 2829 h 10972"/>
                    <a:gd name="connsiteX245" fmla="*/ 182 w 10000"/>
                    <a:gd name="connsiteY245" fmla="*/ 2902 h 10972"/>
                    <a:gd name="connsiteX246" fmla="*/ 208 w 10000"/>
                    <a:gd name="connsiteY246" fmla="*/ 2986 h 10972"/>
                    <a:gd name="connsiteX247" fmla="*/ 227 w 10000"/>
                    <a:gd name="connsiteY247" fmla="*/ 3046 h 10972"/>
                    <a:gd name="connsiteX248" fmla="*/ 259 w 10000"/>
                    <a:gd name="connsiteY248" fmla="*/ 3082 h 10972"/>
                    <a:gd name="connsiteX249" fmla="*/ 305 w 10000"/>
                    <a:gd name="connsiteY249" fmla="*/ 3058 h 10972"/>
                    <a:gd name="connsiteX250" fmla="*/ 370 w 10000"/>
                    <a:gd name="connsiteY250" fmla="*/ 3010 h 10972"/>
                    <a:gd name="connsiteX251" fmla="*/ 444 w 10000"/>
                    <a:gd name="connsiteY251" fmla="*/ 2829 h 10972"/>
                    <a:gd name="connsiteX252" fmla="*/ 422 w 10000"/>
                    <a:gd name="connsiteY252" fmla="*/ 2120 h 10972"/>
                    <a:gd name="connsiteX253" fmla="*/ 376 w 10000"/>
                    <a:gd name="connsiteY253" fmla="*/ 2048 h 10972"/>
                    <a:gd name="connsiteX254" fmla="*/ 344 w 10000"/>
                    <a:gd name="connsiteY254" fmla="*/ 1988 h 10972"/>
                    <a:gd name="connsiteX255" fmla="*/ 337 w 10000"/>
                    <a:gd name="connsiteY255" fmla="*/ 1916 h 10972"/>
                    <a:gd name="connsiteX256" fmla="*/ 357 w 10000"/>
                    <a:gd name="connsiteY256" fmla="*/ 1808 h 10972"/>
                    <a:gd name="connsiteX257" fmla="*/ 376 w 10000"/>
                    <a:gd name="connsiteY257" fmla="*/ 1652 h 10972"/>
                    <a:gd name="connsiteX258" fmla="*/ 402 w 10000"/>
                    <a:gd name="connsiteY258" fmla="*/ 1507 h 10972"/>
                    <a:gd name="connsiteX259" fmla="*/ 409 w 10000"/>
                    <a:gd name="connsiteY259" fmla="*/ 1351 h 10972"/>
                    <a:gd name="connsiteX260" fmla="*/ 435 w 10000"/>
                    <a:gd name="connsiteY260" fmla="*/ 1195 h 10972"/>
                    <a:gd name="connsiteX261" fmla="*/ 460 w 10000"/>
                    <a:gd name="connsiteY261" fmla="*/ 1099 h 10972"/>
                    <a:gd name="connsiteX262" fmla="*/ 486 w 10000"/>
                    <a:gd name="connsiteY262" fmla="*/ 1039 h 10972"/>
                    <a:gd name="connsiteX263" fmla="*/ 512 w 10000"/>
                    <a:gd name="connsiteY263" fmla="*/ 1003 h 10972"/>
                    <a:gd name="connsiteX264" fmla="*/ 532 w 10000"/>
                    <a:gd name="connsiteY264" fmla="*/ 966 h 10972"/>
                    <a:gd name="connsiteX265" fmla="*/ 558 w 10000"/>
                    <a:gd name="connsiteY265" fmla="*/ 918 h 10972"/>
                    <a:gd name="connsiteX266" fmla="*/ 558 w 10000"/>
                    <a:gd name="connsiteY266" fmla="*/ 906 h 10972"/>
                    <a:gd name="connsiteX267" fmla="*/ 584 w 10000"/>
                    <a:gd name="connsiteY267" fmla="*/ 624 h 10972"/>
                    <a:gd name="connsiteX268" fmla="*/ 623 w 10000"/>
                    <a:gd name="connsiteY268" fmla="*/ 257 h 10972"/>
                    <a:gd name="connsiteX269" fmla="*/ 681 w 10000"/>
                    <a:gd name="connsiteY269" fmla="*/ 0 h 10972"/>
                    <a:gd name="connsiteX270" fmla="*/ 1008 w 10000"/>
                    <a:gd name="connsiteY270" fmla="*/ 59 h 10972"/>
                    <a:gd name="connsiteX271" fmla="*/ 1255 w 10000"/>
                    <a:gd name="connsiteY271" fmla="*/ 18 h 10972"/>
                    <a:gd name="connsiteX272" fmla="*/ 1706 w 10000"/>
                    <a:gd name="connsiteY272" fmla="*/ 414 h 10972"/>
                    <a:gd name="connsiteX273" fmla="*/ 1829 w 10000"/>
                    <a:gd name="connsiteY273" fmla="*/ 594 h 10972"/>
                    <a:gd name="connsiteX274" fmla="*/ 2036 w 10000"/>
                    <a:gd name="connsiteY274" fmla="*/ 546 h 10972"/>
                    <a:gd name="connsiteX275" fmla="*/ 2166 w 10000"/>
                    <a:gd name="connsiteY275" fmla="*/ 257 h 10972"/>
                    <a:gd name="connsiteX276" fmla="*/ 2737 w 10000"/>
                    <a:gd name="connsiteY276" fmla="*/ 462 h 10972"/>
                    <a:gd name="connsiteX277" fmla="*/ 2905 w 10000"/>
                    <a:gd name="connsiteY277" fmla="*/ 702 h 10972"/>
                    <a:gd name="connsiteX278" fmla="*/ 3093 w 10000"/>
                    <a:gd name="connsiteY278" fmla="*/ 798 h 10972"/>
                    <a:gd name="connsiteX279" fmla="*/ 3567 w 10000"/>
                    <a:gd name="connsiteY279" fmla="*/ 546 h 10972"/>
                    <a:gd name="connsiteX280" fmla="*/ 3696 w 10000"/>
                    <a:gd name="connsiteY280" fmla="*/ 702 h 10972"/>
                    <a:gd name="connsiteX281" fmla="*/ 4073 w 10000"/>
                    <a:gd name="connsiteY281" fmla="*/ 245 h 10972"/>
                    <a:gd name="connsiteX282" fmla="*/ 4475 w 10000"/>
                    <a:gd name="connsiteY282" fmla="*/ 245 h 10972"/>
                    <a:gd name="connsiteX283" fmla="*/ 4715 w 10000"/>
                    <a:gd name="connsiteY283"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121 w 10000"/>
                    <a:gd name="connsiteY107" fmla="*/ 9104 h 10972"/>
                    <a:gd name="connsiteX108" fmla="*/ 7049 w 10000"/>
                    <a:gd name="connsiteY108" fmla="*/ 9140 h 10972"/>
                    <a:gd name="connsiteX109" fmla="*/ 6913 w 10000"/>
                    <a:gd name="connsiteY109" fmla="*/ 9416 h 10972"/>
                    <a:gd name="connsiteX110" fmla="*/ 6952 w 10000"/>
                    <a:gd name="connsiteY110" fmla="*/ 9620 h 10972"/>
                    <a:gd name="connsiteX111" fmla="*/ 6991 w 10000"/>
                    <a:gd name="connsiteY111" fmla="*/ 9735 h 10972"/>
                    <a:gd name="connsiteX112" fmla="*/ 6981 w 10000"/>
                    <a:gd name="connsiteY112" fmla="*/ 10022 h 10972"/>
                    <a:gd name="connsiteX113" fmla="*/ 6890 w 10000"/>
                    <a:gd name="connsiteY113" fmla="*/ 10402 h 10972"/>
                    <a:gd name="connsiteX114" fmla="*/ 6760 w 10000"/>
                    <a:gd name="connsiteY114" fmla="*/ 10702 h 10972"/>
                    <a:gd name="connsiteX115" fmla="*/ 6535 w 10000"/>
                    <a:gd name="connsiteY115" fmla="*/ 10840 h 10972"/>
                    <a:gd name="connsiteX116" fmla="*/ 6381 w 10000"/>
                    <a:gd name="connsiteY116" fmla="*/ 10972 h 10972"/>
                    <a:gd name="connsiteX117" fmla="*/ 6129 w 10000"/>
                    <a:gd name="connsiteY117" fmla="*/ 10894 h 10972"/>
                    <a:gd name="connsiteX118" fmla="*/ 6105 w 10000"/>
                    <a:gd name="connsiteY118" fmla="*/ 10372 h 10972"/>
                    <a:gd name="connsiteX119" fmla="*/ 6161 w 10000"/>
                    <a:gd name="connsiteY119" fmla="*/ 9993 h 10972"/>
                    <a:gd name="connsiteX120" fmla="*/ 6128 w 10000"/>
                    <a:gd name="connsiteY120" fmla="*/ 9897 h 10972"/>
                    <a:gd name="connsiteX121" fmla="*/ 6115 w 10000"/>
                    <a:gd name="connsiteY121" fmla="*/ 9813 h 10972"/>
                    <a:gd name="connsiteX122" fmla="*/ 6109 w 10000"/>
                    <a:gd name="connsiteY122" fmla="*/ 9729 h 10972"/>
                    <a:gd name="connsiteX123" fmla="*/ 6089 w 10000"/>
                    <a:gd name="connsiteY123" fmla="*/ 9656 h 10972"/>
                    <a:gd name="connsiteX124" fmla="*/ 6057 w 10000"/>
                    <a:gd name="connsiteY124" fmla="*/ 9584 h 10972"/>
                    <a:gd name="connsiteX125" fmla="*/ 6018 w 10000"/>
                    <a:gd name="connsiteY125" fmla="*/ 9536 h 10972"/>
                    <a:gd name="connsiteX126" fmla="*/ 5947 w 10000"/>
                    <a:gd name="connsiteY126" fmla="*/ 9512 h 10972"/>
                    <a:gd name="connsiteX127" fmla="*/ 5668 w 10000"/>
                    <a:gd name="connsiteY127" fmla="*/ 9464 h 10972"/>
                    <a:gd name="connsiteX128" fmla="*/ 5571 w 10000"/>
                    <a:gd name="connsiteY128" fmla="*/ 9416 h 10972"/>
                    <a:gd name="connsiteX129" fmla="*/ 5525 w 10000"/>
                    <a:gd name="connsiteY129" fmla="*/ 9380 h 10972"/>
                    <a:gd name="connsiteX130" fmla="*/ 5493 w 10000"/>
                    <a:gd name="connsiteY130" fmla="*/ 9320 h 10972"/>
                    <a:gd name="connsiteX131" fmla="*/ 5460 w 10000"/>
                    <a:gd name="connsiteY131" fmla="*/ 9248 h 10972"/>
                    <a:gd name="connsiteX132" fmla="*/ 5441 w 10000"/>
                    <a:gd name="connsiteY132" fmla="*/ 9188 h 10972"/>
                    <a:gd name="connsiteX133" fmla="*/ 5409 w 10000"/>
                    <a:gd name="connsiteY133" fmla="*/ 9116 h 10972"/>
                    <a:gd name="connsiteX134" fmla="*/ 5376 w 10000"/>
                    <a:gd name="connsiteY134" fmla="*/ 9104 h 10972"/>
                    <a:gd name="connsiteX135" fmla="*/ 5331 w 10000"/>
                    <a:gd name="connsiteY135" fmla="*/ 9104 h 10972"/>
                    <a:gd name="connsiteX136" fmla="*/ 5272 w 10000"/>
                    <a:gd name="connsiteY136" fmla="*/ 9128 h 10972"/>
                    <a:gd name="connsiteX137" fmla="*/ 5188 w 10000"/>
                    <a:gd name="connsiteY137" fmla="*/ 9236 h 10972"/>
                    <a:gd name="connsiteX138" fmla="*/ 5110 w 10000"/>
                    <a:gd name="connsiteY138" fmla="*/ 9344 h 10972"/>
                    <a:gd name="connsiteX139" fmla="*/ 5026 w 10000"/>
                    <a:gd name="connsiteY139" fmla="*/ 9464 h 10972"/>
                    <a:gd name="connsiteX140" fmla="*/ 4955 w 10000"/>
                    <a:gd name="connsiteY140" fmla="*/ 9584 h 10972"/>
                    <a:gd name="connsiteX141" fmla="*/ 4909 w 10000"/>
                    <a:gd name="connsiteY141" fmla="*/ 9692 h 10972"/>
                    <a:gd name="connsiteX142" fmla="*/ 4844 w 10000"/>
                    <a:gd name="connsiteY142" fmla="*/ 9813 h 10972"/>
                    <a:gd name="connsiteX143" fmla="*/ 4799 w 10000"/>
                    <a:gd name="connsiteY143" fmla="*/ 9873 h 10972"/>
                    <a:gd name="connsiteX144" fmla="*/ 4760 w 10000"/>
                    <a:gd name="connsiteY144" fmla="*/ 9945 h 10972"/>
                    <a:gd name="connsiteX145" fmla="*/ 4708 w 10000"/>
                    <a:gd name="connsiteY145" fmla="*/ 9993 h 10972"/>
                    <a:gd name="connsiteX146" fmla="*/ 4669 w 10000"/>
                    <a:gd name="connsiteY146" fmla="*/ 10029 h 10972"/>
                    <a:gd name="connsiteX147" fmla="*/ 4650 w 10000"/>
                    <a:gd name="connsiteY147" fmla="*/ 10041 h 10972"/>
                    <a:gd name="connsiteX148" fmla="*/ 4624 w 10000"/>
                    <a:gd name="connsiteY148" fmla="*/ 10029 h 10972"/>
                    <a:gd name="connsiteX149" fmla="*/ 4624 w 10000"/>
                    <a:gd name="connsiteY149" fmla="*/ 9993 h 10972"/>
                    <a:gd name="connsiteX150" fmla="*/ 4656 w 10000"/>
                    <a:gd name="connsiteY150" fmla="*/ 9813 h 10972"/>
                    <a:gd name="connsiteX151" fmla="*/ 4689 w 10000"/>
                    <a:gd name="connsiteY151" fmla="*/ 9584 h 10972"/>
                    <a:gd name="connsiteX152" fmla="*/ 4689 w 10000"/>
                    <a:gd name="connsiteY152" fmla="*/ 9392 h 10972"/>
                    <a:gd name="connsiteX153" fmla="*/ 4669 w 10000"/>
                    <a:gd name="connsiteY153" fmla="*/ 9320 h 10972"/>
                    <a:gd name="connsiteX154" fmla="*/ 4637 w 10000"/>
                    <a:gd name="connsiteY154" fmla="*/ 9260 h 10972"/>
                    <a:gd name="connsiteX155" fmla="*/ 4559 w 10000"/>
                    <a:gd name="connsiteY155" fmla="*/ 9236 h 10972"/>
                    <a:gd name="connsiteX156" fmla="*/ 4488 w 10000"/>
                    <a:gd name="connsiteY156" fmla="*/ 9260 h 10972"/>
                    <a:gd name="connsiteX157" fmla="*/ 4429 w 10000"/>
                    <a:gd name="connsiteY157" fmla="*/ 9320 h 10972"/>
                    <a:gd name="connsiteX158" fmla="*/ 4351 w 10000"/>
                    <a:gd name="connsiteY158" fmla="*/ 9368 h 10972"/>
                    <a:gd name="connsiteX159" fmla="*/ 4261 w 10000"/>
                    <a:gd name="connsiteY159" fmla="*/ 9404 h 10972"/>
                    <a:gd name="connsiteX160" fmla="*/ 4163 w 10000"/>
                    <a:gd name="connsiteY160" fmla="*/ 9416 h 10972"/>
                    <a:gd name="connsiteX161" fmla="*/ 4053 w 10000"/>
                    <a:gd name="connsiteY161" fmla="*/ 9380 h 10972"/>
                    <a:gd name="connsiteX162" fmla="*/ 3930 w 10000"/>
                    <a:gd name="connsiteY162" fmla="*/ 9320 h 10972"/>
                    <a:gd name="connsiteX163" fmla="*/ 3820 w 10000"/>
                    <a:gd name="connsiteY163" fmla="*/ 9236 h 10972"/>
                    <a:gd name="connsiteX164" fmla="*/ 3722 w 10000"/>
                    <a:gd name="connsiteY164" fmla="*/ 9128 h 10972"/>
                    <a:gd name="connsiteX165" fmla="*/ 3632 w 10000"/>
                    <a:gd name="connsiteY165" fmla="*/ 9055 h 10972"/>
                    <a:gd name="connsiteX166" fmla="*/ 3586 w 10000"/>
                    <a:gd name="connsiteY166" fmla="*/ 9007 h 10972"/>
                    <a:gd name="connsiteX167" fmla="*/ 3547 w 10000"/>
                    <a:gd name="connsiteY167" fmla="*/ 8983 h 10972"/>
                    <a:gd name="connsiteX168" fmla="*/ 3495 w 10000"/>
                    <a:gd name="connsiteY168" fmla="*/ 8995 h 10972"/>
                    <a:gd name="connsiteX169" fmla="*/ 3444 w 10000"/>
                    <a:gd name="connsiteY169" fmla="*/ 9031 h 10972"/>
                    <a:gd name="connsiteX170" fmla="*/ 3346 w 10000"/>
                    <a:gd name="connsiteY170" fmla="*/ 9031 h 10972"/>
                    <a:gd name="connsiteX171" fmla="*/ 3288 w 10000"/>
                    <a:gd name="connsiteY171" fmla="*/ 8971 h 10972"/>
                    <a:gd name="connsiteX172" fmla="*/ 3217 w 10000"/>
                    <a:gd name="connsiteY172" fmla="*/ 8863 h 10972"/>
                    <a:gd name="connsiteX173" fmla="*/ 3132 w 10000"/>
                    <a:gd name="connsiteY173" fmla="*/ 8767 h 10972"/>
                    <a:gd name="connsiteX174" fmla="*/ 3054 w 10000"/>
                    <a:gd name="connsiteY174" fmla="*/ 8647 h 10972"/>
                    <a:gd name="connsiteX175" fmla="*/ 2977 w 10000"/>
                    <a:gd name="connsiteY175" fmla="*/ 8563 h 10972"/>
                    <a:gd name="connsiteX176" fmla="*/ 2912 w 10000"/>
                    <a:gd name="connsiteY176" fmla="*/ 8479 h 10972"/>
                    <a:gd name="connsiteX177" fmla="*/ 2873 w 10000"/>
                    <a:gd name="connsiteY177" fmla="*/ 8406 h 10972"/>
                    <a:gd name="connsiteX178" fmla="*/ 2821 w 10000"/>
                    <a:gd name="connsiteY178" fmla="*/ 8346 h 10972"/>
                    <a:gd name="connsiteX179" fmla="*/ 2756 w 10000"/>
                    <a:gd name="connsiteY179" fmla="*/ 8262 h 10972"/>
                    <a:gd name="connsiteX180" fmla="*/ 2685 w 10000"/>
                    <a:gd name="connsiteY180" fmla="*/ 8154 h 10972"/>
                    <a:gd name="connsiteX181" fmla="*/ 2607 w 10000"/>
                    <a:gd name="connsiteY181" fmla="*/ 8034 h 10972"/>
                    <a:gd name="connsiteX182" fmla="*/ 2536 w 10000"/>
                    <a:gd name="connsiteY182" fmla="*/ 7938 h 10972"/>
                    <a:gd name="connsiteX183" fmla="*/ 2471 w 10000"/>
                    <a:gd name="connsiteY183" fmla="*/ 7829 h 10972"/>
                    <a:gd name="connsiteX184" fmla="*/ 2451 w 10000"/>
                    <a:gd name="connsiteY184" fmla="*/ 7757 h 10972"/>
                    <a:gd name="connsiteX185" fmla="*/ 2432 w 10000"/>
                    <a:gd name="connsiteY185" fmla="*/ 7649 h 10972"/>
                    <a:gd name="connsiteX186" fmla="*/ 2425 w 10000"/>
                    <a:gd name="connsiteY186" fmla="*/ 7517 h 10972"/>
                    <a:gd name="connsiteX187" fmla="*/ 2412 w 10000"/>
                    <a:gd name="connsiteY187" fmla="*/ 7397 h 10972"/>
                    <a:gd name="connsiteX188" fmla="*/ 2387 w 10000"/>
                    <a:gd name="connsiteY188" fmla="*/ 7301 h 10972"/>
                    <a:gd name="connsiteX189" fmla="*/ 2361 w 10000"/>
                    <a:gd name="connsiteY189" fmla="*/ 7241 h 10972"/>
                    <a:gd name="connsiteX190" fmla="*/ 2335 w 10000"/>
                    <a:gd name="connsiteY190" fmla="*/ 7241 h 10972"/>
                    <a:gd name="connsiteX191" fmla="*/ 2270 w 10000"/>
                    <a:gd name="connsiteY191" fmla="*/ 7325 h 10972"/>
                    <a:gd name="connsiteX192" fmla="*/ 2224 w 10000"/>
                    <a:gd name="connsiteY192" fmla="*/ 7385 h 10972"/>
                    <a:gd name="connsiteX193" fmla="*/ 2185 w 10000"/>
                    <a:gd name="connsiteY193" fmla="*/ 7433 h 10972"/>
                    <a:gd name="connsiteX194" fmla="*/ 2140 w 10000"/>
                    <a:gd name="connsiteY194" fmla="*/ 7445 h 10972"/>
                    <a:gd name="connsiteX195" fmla="*/ 2114 w 10000"/>
                    <a:gd name="connsiteY195" fmla="*/ 7409 h 10972"/>
                    <a:gd name="connsiteX196" fmla="*/ 2095 w 10000"/>
                    <a:gd name="connsiteY196" fmla="*/ 7337 h 10972"/>
                    <a:gd name="connsiteX197" fmla="*/ 2043 w 10000"/>
                    <a:gd name="connsiteY197" fmla="*/ 7072 h 10972"/>
                    <a:gd name="connsiteX198" fmla="*/ 1952 w 10000"/>
                    <a:gd name="connsiteY198" fmla="*/ 6844 h 10972"/>
                    <a:gd name="connsiteX199" fmla="*/ 1835 w 10000"/>
                    <a:gd name="connsiteY199" fmla="*/ 6604 h 10972"/>
                    <a:gd name="connsiteX200" fmla="*/ 1764 w 10000"/>
                    <a:gd name="connsiteY200" fmla="*/ 6483 h 10972"/>
                    <a:gd name="connsiteX201" fmla="*/ 1673 w 10000"/>
                    <a:gd name="connsiteY201" fmla="*/ 6339 h 10972"/>
                    <a:gd name="connsiteX202" fmla="*/ 1518 w 10000"/>
                    <a:gd name="connsiteY202" fmla="*/ 6075 h 10972"/>
                    <a:gd name="connsiteX203" fmla="*/ 1453 w 10000"/>
                    <a:gd name="connsiteY203" fmla="*/ 5942 h 10972"/>
                    <a:gd name="connsiteX204" fmla="*/ 1407 w 10000"/>
                    <a:gd name="connsiteY204" fmla="*/ 5846 h 10972"/>
                    <a:gd name="connsiteX205" fmla="*/ 1349 w 10000"/>
                    <a:gd name="connsiteY205" fmla="*/ 5750 h 10972"/>
                    <a:gd name="connsiteX206" fmla="*/ 1297 w 10000"/>
                    <a:gd name="connsiteY206" fmla="*/ 5738 h 10972"/>
                    <a:gd name="connsiteX207" fmla="*/ 1232 w 10000"/>
                    <a:gd name="connsiteY207" fmla="*/ 5738 h 10972"/>
                    <a:gd name="connsiteX208" fmla="*/ 1187 w 10000"/>
                    <a:gd name="connsiteY208" fmla="*/ 5798 h 10972"/>
                    <a:gd name="connsiteX209" fmla="*/ 1109 w 10000"/>
                    <a:gd name="connsiteY209" fmla="*/ 5918 h 10972"/>
                    <a:gd name="connsiteX210" fmla="*/ 1070 w 10000"/>
                    <a:gd name="connsiteY210" fmla="*/ 5930 h 10972"/>
                    <a:gd name="connsiteX211" fmla="*/ 1018 w 10000"/>
                    <a:gd name="connsiteY211" fmla="*/ 5870 h 10972"/>
                    <a:gd name="connsiteX212" fmla="*/ 973 w 10000"/>
                    <a:gd name="connsiteY212" fmla="*/ 5786 h 10972"/>
                    <a:gd name="connsiteX213" fmla="*/ 921 w 10000"/>
                    <a:gd name="connsiteY213" fmla="*/ 5606 h 10972"/>
                    <a:gd name="connsiteX214" fmla="*/ 850 w 10000"/>
                    <a:gd name="connsiteY214" fmla="*/ 5402 h 10972"/>
                    <a:gd name="connsiteX215" fmla="*/ 752 w 10000"/>
                    <a:gd name="connsiteY215" fmla="*/ 5221 h 10972"/>
                    <a:gd name="connsiteX216" fmla="*/ 636 w 10000"/>
                    <a:gd name="connsiteY216" fmla="*/ 5041 h 10972"/>
                    <a:gd name="connsiteX217" fmla="*/ 525 w 10000"/>
                    <a:gd name="connsiteY217" fmla="*/ 4885 h 10972"/>
                    <a:gd name="connsiteX218" fmla="*/ 435 w 10000"/>
                    <a:gd name="connsiteY218" fmla="*/ 4741 h 10972"/>
                    <a:gd name="connsiteX219" fmla="*/ 370 w 10000"/>
                    <a:gd name="connsiteY219" fmla="*/ 4620 h 10972"/>
                    <a:gd name="connsiteX220" fmla="*/ 305 w 10000"/>
                    <a:gd name="connsiteY220" fmla="*/ 4488 h 10972"/>
                    <a:gd name="connsiteX221" fmla="*/ 253 w 10000"/>
                    <a:gd name="connsiteY221" fmla="*/ 4368 h 10972"/>
                    <a:gd name="connsiteX222" fmla="*/ 214 w 10000"/>
                    <a:gd name="connsiteY222" fmla="*/ 4272 h 10972"/>
                    <a:gd name="connsiteX223" fmla="*/ 188 w 10000"/>
                    <a:gd name="connsiteY223" fmla="*/ 4212 h 10972"/>
                    <a:gd name="connsiteX224" fmla="*/ 182 w 10000"/>
                    <a:gd name="connsiteY224" fmla="*/ 4188 h 10972"/>
                    <a:gd name="connsiteX225" fmla="*/ 162 w 10000"/>
                    <a:gd name="connsiteY225" fmla="*/ 4188 h 10972"/>
                    <a:gd name="connsiteX226" fmla="*/ 143 w 10000"/>
                    <a:gd name="connsiteY226" fmla="*/ 4200 h 10972"/>
                    <a:gd name="connsiteX227" fmla="*/ 110 w 10000"/>
                    <a:gd name="connsiteY227" fmla="*/ 4200 h 10972"/>
                    <a:gd name="connsiteX228" fmla="*/ 32 w 10000"/>
                    <a:gd name="connsiteY228" fmla="*/ 4164 h 10972"/>
                    <a:gd name="connsiteX229" fmla="*/ 6 w 10000"/>
                    <a:gd name="connsiteY229" fmla="*/ 4128 h 10972"/>
                    <a:gd name="connsiteX230" fmla="*/ 0 w 10000"/>
                    <a:gd name="connsiteY230" fmla="*/ 4055 h 10972"/>
                    <a:gd name="connsiteX231" fmla="*/ 39 w 10000"/>
                    <a:gd name="connsiteY231" fmla="*/ 3839 h 10972"/>
                    <a:gd name="connsiteX232" fmla="*/ 45 w 10000"/>
                    <a:gd name="connsiteY232" fmla="*/ 3719 h 10972"/>
                    <a:gd name="connsiteX233" fmla="*/ 45 w 10000"/>
                    <a:gd name="connsiteY233" fmla="*/ 3503 h 10972"/>
                    <a:gd name="connsiteX234" fmla="*/ 39 w 10000"/>
                    <a:gd name="connsiteY234" fmla="*/ 3382 h 10972"/>
                    <a:gd name="connsiteX235" fmla="*/ 45 w 10000"/>
                    <a:gd name="connsiteY235" fmla="*/ 3250 h 10972"/>
                    <a:gd name="connsiteX236" fmla="*/ 45 w 10000"/>
                    <a:gd name="connsiteY236" fmla="*/ 3118 h 10972"/>
                    <a:gd name="connsiteX237" fmla="*/ 32 w 10000"/>
                    <a:gd name="connsiteY237" fmla="*/ 3010 h 10972"/>
                    <a:gd name="connsiteX238" fmla="*/ 26 w 10000"/>
                    <a:gd name="connsiteY238" fmla="*/ 2902 h 10972"/>
                    <a:gd name="connsiteX239" fmla="*/ 13 w 10000"/>
                    <a:gd name="connsiteY239" fmla="*/ 2841 h 10972"/>
                    <a:gd name="connsiteX240" fmla="*/ 39 w 10000"/>
                    <a:gd name="connsiteY240" fmla="*/ 2781 h 10972"/>
                    <a:gd name="connsiteX241" fmla="*/ 78 w 10000"/>
                    <a:gd name="connsiteY241" fmla="*/ 2769 h 10972"/>
                    <a:gd name="connsiteX242" fmla="*/ 117 w 10000"/>
                    <a:gd name="connsiteY242" fmla="*/ 2781 h 10972"/>
                    <a:gd name="connsiteX243" fmla="*/ 156 w 10000"/>
                    <a:gd name="connsiteY243" fmla="*/ 2829 h 10972"/>
                    <a:gd name="connsiteX244" fmla="*/ 182 w 10000"/>
                    <a:gd name="connsiteY244" fmla="*/ 2902 h 10972"/>
                    <a:gd name="connsiteX245" fmla="*/ 208 w 10000"/>
                    <a:gd name="connsiteY245" fmla="*/ 2986 h 10972"/>
                    <a:gd name="connsiteX246" fmla="*/ 227 w 10000"/>
                    <a:gd name="connsiteY246" fmla="*/ 3046 h 10972"/>
                    <a:gd name="connsiteX247" fmla="*/ 259 w 10000"/>
                    <a:gd name="connsiteY247" fmla="*/ 3082 h 10972"/>
                    <a:gd name="connsiteX248" fmla="*/ 305 w 10000"/>
                    <a:gd name="connsiteY248" fmla="*/ 3058 h 10972"/>
                    <a:gd name="connsiteX249" fmla="*/ 370 w 10000"/>
                    <a:gd name="connsiteY249" fmla="*/ 3010 h 10972"/>
                    <a:gd name="connsiteX250" fmla="*/ 444 w 10000"/>
                    <a:gd name="connsiteY250" fmla="*/ 2829 h 10972"/>
                    <a:gd name="connsiteX251" fmla="*/ 422 w 10000"/>
                    <a:gd name="connsiteY251" fmla="*/ 2120 h 10972"/>
                    <a:gd name="connsiteX252" fmla="*/ 376 w 10000"/>
                    <a:gd name="connsiteY252" fmla="*/ 2048 h 10972"/>
                    <a:gd name="connsiteX253" fmla="*/ 344 w 10000"/>
                    <a:gd name="connsiteY253" fmla="*/ 1988 h 10972"/>
                    <a:gd name="connsiteX254" fmla="*/ 337 w 10000"/>
                    <a:gd name="connsiteY254" fmla="*/ 1916 h 10972"/>
                    <a:gd name="connsiteX255" fmla="*/ 357 w 10000"/>
                    <a:gd name="connsiteY255" fmla="*/ 1808 h 10972"/>
                    <a:gd name="connsiteX256" fmla="*/ 376 w 10000"/>
                    <a:gd name="connsiteY256" fmla="*/ 1652 h 10972"/>
                    <a:gd name="connsiteX257" fmla="*/ 402 w 10000"/>
                    <a:gd name="connsiteY257" fmla="*/ 1507 h 10972"/>
                    <a:gd name="connsiteX258" fmla="*/ 409 w 10000"/>
                    <a:gd name="connsiteY258" fmla="*/ 1351 h 10972"/>
                    <a:gd name="connsiteX259" fmla="*/ 435 w 10000"/>
                    <a:gd name="connsiteY259" fmla="*/ 1195 h 10972"/>
                    <a:gd name="connsiteX260" fmla="*/ 460 w 10000"/>
                    <a:gd name="connsiteY260" fmla="*/ 1099 h 10972"/>
                    <a:gd name="connsiteX261" fmla="*/ 486 w 10000"/>
                    <a:gd name="connsiteY261" fmla="*/ 1039 h 10972"/>
                    <a:gd name="connsiteX262" fmla="*/ 512 w 10000"/>
                    <a:gd name="connsiteY262" fmla="*/ 1003 h 10972"/>
                    <a:gd name="connsiteX263" fmla="*/ 532 w 10000"/>
                    <a:gd name="connsiteY263" fmla="*/ 966 h 10972"/>
                    <a:gd name="connsiteX264" fmla="*/ 558 w 10000"/>
                    <a:gd name="connsiteY264" fmla="*/ 918 h 10972"/>
                    <a:gd name="connsiteX265" fmla="*/ 558 w 10000"/>
                    <a:gd name="connsiteY265" fmla="*/ 906 h 10972"/>
                    <a:gd name="connsiteX266" fmla="*/ 584 w 10000"/>
                    <a:gd name="connsiteY266" fmla="*/ 624 h 10972"/>
                    <a:gd name="connsiteX267" fmla="*/ 623 w 10000"/>
                    <a:gd name="connsiteY267" fmla="*/ 257 h 10972"/>
                    <a:gd name="connsiteX268" fmla="*/ 681 w 10000"/>
                    <a:gd name="connsiteY268" fmla="*/ 0 h 10972"/>
                    <a:gd name="connsiteX269" fmla="*/ 1008 w 10000"/>
                    <a:gd name="connsiteY269" fmla="*/ 59 h 10972"/>
                    <a:gd name="connsiteX270" fmla="*/ 1255 w 10000"/>
                    <a:gd name="connsiteY270" fmla="*/ 18 h 10972"/>
                    <a:gd name="connsiteX271" fmla="*/ 1706 w 10000"/>
                    <a:gd name="connsiteY271" fmla="*/ 414 h 10972"/>
                    <a:gd name="connsiteX272" fmla="*/ 1829 w 10000"/>
                    <a:gd name="connsiteY272" fmla="*/ 594 h 10972"/>
                    <a:gd name="connsiteX273" fmla="*/ 2036 w 10000"/>
                    <a:gd name="connsiteY273" fmla="*/ 546 h 10972"/>
                    <a:gd name="connsiteX274" fmla="*/ 2166 w 10000"/>
                    <a:gd name="connsiteY274" fmla="*/ 257 h 10972"/>
                    <a:gd name="connsiteX275" fmla="*/ 2737 w 10000"/>
                    <a:gd name="connsiteY275" fmla="*/ 462 h 10972"/>
                    <a:gd name="connsiteX276" fmla="*/ 2905 w 10000"/>
                    <a:gd name="connsiteY276" fmla="*/ 702 h 10972"/>
                    <a:gd name="connsiteX277" fmla="*/ 3093 w 10000"/>
                    <a:gd name="connsiteY277" fmla="*/ 798 h 10972"/>
                    <a:gd name="connsiteX278" fmla="*/ 3567 w 10000"/>
                    <a:gd name="connsiteY278" fmla="*/ 546 h 10972"/>
                    <a:gd name="connsiteX279" fmla="*/ 3696 w 10000"/>
                    <a:gd name="connsiteY279" fmla="*/ 702 h 10972"/>
                    <a:gd name="connsiteX280" fmla="*/ 4073 w 10000"/>
                    <a:gd name="connsiteY280" fmla="*/ 245 h 10972"/>
                    <a:gd name="connsiteX281" fmla="*/ 4475 w 10000"/>
                    <a:gd name="connsiteY281" fmla="*/ 245 h 10972"/>
                    <a:gd name="connsiteX282" fmla="*/ 4715 w 10000"/>
                    <a:gd name="connsiteY282"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049 w 10000"/>
                    <a:gd name="connsiteY107" fmla="*/ 9140 h 10972"/>
                    <a:gd name="connsiteX108" fmla="*/ 6913 w 10000"/>
                    <a:gd name="connsiteY108" fmla="*/ 9416 h 10972"/>
                    <a:gd name="connsiteX109" fmla="*/ 6952 w 10000"/>
                    <a:gd name="connsiteY109" fmla="*/ 9620 h 10972"/>
                    <a:gd name="connsiteX110" fmla="*/ 6991 w 10000"/>
                    <a:gd name="connsiteY110" fmla="*/ 9735 h 10972"/>
                    <a:gd name="connsiteX111" fmla="*/ 6981 w 10000"/>
                    <a:gd name="connsiteY111" fmla="*/ 10022 h 10972"/>
                    <a:gd name="connsiteX112" fmla="*/ 6890 w 10000"/>
                    <a:gd name="connsiteY112" fmla="*/ 10402 h 10972"/>
                    <a:gd name="connsiteX113" fmla="*/ 6760 w 10000"/>
                    <a:gd name="connsiteY113" fmla="*/ 10702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049 w 10000"/>
                    <a:gd name="connsiteY107" fmla="*/ 9140 h 10972"/>
                    <a:gd name="connsiteX108" fmla="*/ 6913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6913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6952 w 10000"/>
                    <a:gd name="connsiteY109" fmla="*/ 9620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6981 w 10000"/>
                    <a:gd name="connsiteY110" fmla="*/ 10022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6890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7036 w 10000"/>
                    <a:gd name="connsiteY111" fmla="*/ 10402 h 10972"/>
                    <a:gd name="connsiteX112" fmla="*/ 6760 w 10000"/>
                    <a:gd name="connsiteY112" fmla="*/ 10702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069 w 10000"/>
                    <a:gd name="connsiteY109" fmla="*/ 9674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049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44 w 10000"/>
                    <a:gd name="connsiteY107" fmla="*/ 9032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224 w 10000"/>
                    <a:gd name="connsiteY107" fmla="*/ 9416 h 10972"/>
                    <a:gd name="connsiteX108" fmla="*/ 7176 w 10000"/>
                    <a:gd name="connsiteY108" fmla="*/ 9692 h 10972"/>
                    <a:gd name="connsiteX109" fmla="*/ 7088 w 10000"/>
                    <a:gd name="connsiteY109" fmla="*/ 10040 h 10972"/>
                    <a:gd name="connsiteX110" fmla="*/ 7036 w 10000"/>
                    <a:gd name="connsiteY110" fmla="*/ 10402 h 10972"/>
                    <a:gd name="connsiteX111" fmla="*/ 6848 w 10000"/>
                    <a:gd name="connsiteY111" fmla="*/ 10774 h 10972"/>
                    <a:gd name="connsiteX112" fmla="*/ 6535 w 10000"/>
                    <a:gd name="connsiteY112" fmla="*/ 10840 h 10972"/>
                    <a:gd name="connsiteX113" fmla="*/ 6381 w 10000"/>
                    <a:gd name="connsiteY113" fmla="*/ 10972 h 10972"/>
                    <a:gd name="connsiteX114" fmla="*/ 6129 w 10000"/>
                    <a:gd name="connsiteY114" fmla="*/ 10894 h 10972"/>
                    <a:gd name="connsiteX115" fmla="*/ 6105 w 10000"/>
                    <a:gd name="connsiteY115" fmla="*/ 10372 h 10972"/>
                    <a:gd name="connsiteX116" fmla="*/ 6161 w 10000"/>
                    <a:gd name="connsiteY116" fmla="*/ 9993 h 10972"/>
                    <a:gd name="connsiteX117" fmla="*/ 6128 w 10000"/>
                    <a:gd name="connsiteY117" fmla="*/ 9897 h 10972"/>
                    <a:gd name="connsiteX118" fmla="*/ 6115 w 10000"/>
                    <a:gd name="connsiteY118" fmla="*/ 9813 h 10972"/>
                    <a:gd name="connsiteX119" fmla="*/ 6109 w 10000"/>
                    <a:gd name="connsiteY119" fmla="*/ 9729 h 10972"/>
                    <a:gd name="connsiteX120" fmla="*/ 6089 w 10000"/>
                    <a:gd name="connsiteY120" fmla="*/ 9656 h 10972"/>
                    <a:gd name="connsiteX121" fmla="*/ 6057 w 10000"/>
                    <a:gd name="connsiteY121" fmla="*/ 9584 h 10972"/>
                    <a:gd name="connsiteX122" fmla="*/ 6018 w 10000"/>
                    <a:gd name="connsiteY122" fmla="*/ 9536 h 10972"/>
                    <a:gd name="connsiteX123" fmla="*/ 5947 w 10000"/>
                    <a:gd name="connsiteY123" fmla="*/ 9512 h 10972"/>
                    <a:gd name="connsiteX124" fmla="*/ 5668 w 10000"/>
                    <a:gd name="connsiteY124" fmla="*/ 9464 h 10972"/>
                    <a:gd name="connsiteX125" fmla="*/ 5571 w 10000"/>
                    <a:gd name="connsiteY125" fmla="*/ 9416 h 10972"/>
                    <a:gd name="connsiteX126" fmla="*/ 5525 w 10000"/>
                    <a:gd name="connsiteY126" fmla="*/ 9380 h 10972"/>
                    <a:gd name="connsiteX127" fmla="*/ 5493 w 10000"/>
                    <a:gd name="connsiteY127" fmla="*/ 9320 h 10972"/>
                    <a:gd name="connsiteX128" fmla="*/ 5460 w 10000"/>
                    <a:gd name="connsiteY128" fmla="*/ 9248 h 10972"/>
                    <a:gd name="connsiteX129" fmla="*/ 5441 w 10000"/>
                    <a:gd name="connsiteY129" fmla="*/ 9188 h 10972"/>
                    <a:gd name="connsiteX130" fmla="*/ 5409 w 10000"/>
                    <a:gd name="connsiteY130" fmla="*/ 9116 h 10972"/>
                    <a:gd name="connsiteX131" fmla="*/ 5376 w 10000"/>
                    <a:gd name="connsiteY131" fmla="*/ 9104 h 10972"/>
                    <a:gd name="connsiteX132" fmla="*/ 5331 w 10000"/>
                    <a:gd name="connsiteY132" fmla="*/ 9104 h 10972"/>
                    <a:gd name="connsiteX133" fmla="*/ 5272 w 10000"/>
                    <a:gd name="connsiteY133" fmla="*/ 9128 h 10972"/>
                    <a:gd name="connsiteX134" fmla="*/ 5188 w 10000"/>
                    <a:gd name="connsiteY134" fmla="*/ 9236 h 10972"/>
                    <a:gd name="connsiteX135" fmla="*/ 5110 w 10000"/>
                    <a:gd name="connsiteY135" fmla="*/ 9344 h 10972"/>
                    <a:gd name="connsiteX136" fmla="*/ 5026 w 10000"/>
                    <a:gd name="connsiteY136" fmla="*/ 9464 h 10972"/>
                    <a:gd name="connsiteX137" fmla="*/ 4955 w 10000"/>
                    <a:gd name="connsiteY137" fmla="*/ 9584 h 10972"/>
                    <a:gd name="connsiteX138" fmla="*/ 4909 w 10000"/>
                    <a:gd name="connsiteY138" fmla="*/ 9692 h 10972"/>
                    <a:gd name="connsiteX139" fmla="*/ 4844 w 10000"/>
                    <a:gd name="connsiteY139" fmla="*/ 9813 h 10972"/>
                    <a:gd name="connsiteX140" fmla="*/ 4799 w 10000"/>
                    <a:gd name="connsiteY140" fmla="*/ 9873 h 10972"/>
                    <a:gd name="connsiteX141" fmla="*/ 4760 w 10000"/>
                    <a:gd name="connsiteY141" fmla="*/ 9945 h 10972"/>
                    <a:gd name="connsiteX142" fmla="*/ 4708 w 10000"/>
                    <a:gd name="connsiteY142" fmla="*/ 9993 h 10972"/>
                    <a:gd name="connsiteX143" fmla="*/ 4669 w 10000"/>
                    <a:gd name="connsiteY143" fmla="*/ 10029 h 10972"/>
                    <a:gd name="connsiteX144" fmla="*/ 4650 w 10000"/>
                    <a:gd name="connsiteY144" fmla="*/ 10041 h 10972"/>
                    <a:gd name="connsiteX145" fmla="*/ 4624 w 10000"/>
                    <a:gd name="connsiteY145" fmla="*/ 10029 h 10972"/>
                    <a:gd name="connsiteX146" fmla="*/ 4624 w 10000"/>
                    <a:gd name="connsiteY146" fmla="*/ 9993 h 10972"/>
                    <a:gd name="connsiteX147" fmla="*/ 4656 w 10000"/>
                    <a:gd name="connsiteY147" fmla="*/ 9813 h 10972"/>
                    <a:gd name="connsiteX148" fmla="*/ 4689 w 10000"/>
                    <a:gd name="connsiteY148" fmla="*/ 9584 h 10972"/>
                    <a:gd name="connsiteX149" fmla="*/ 4689 w 10000"/>
                    <a:gd name="connsiteY149" fmla="*/ 9392 h 10972"/>
                    <a:gd name="connsiteX150" fmla="*/ 4669 w 10000"/>
                    <a:gd name="connsiteY150" fmla="*/ 9320 h 10972"/>
                    <a:gd name="connsiteX151" fmla="*/ 4637 w 10000"/>
                    <a:gd name="connsiteY151" fmla="*/ 9260 h 10972"/>
                    <a:gd name="connsiteX152" fmla="*/ 4559 w 10000"/>
                    <a:gd name="connsiteY152" fmla="*/ 9236 h 10972"/>
                    <a:gd name="connsiteX153" fmla="*/ 4488 w 10000"/>
                    <a:gd name="connsiteY153" fmla="*/ 9260 h 10972"/>
                    <a:gd name="connsiteX154" fmla="*/ 4429 w 10000"/>
                    <a:gd name="connsiteY154" fmla="*/ 9320 h 10972"/>
                    <a:gd name="connsiteX155" fmla="*/ 4351 w 10000"/>
                    <a:gd name="connsiteY155" fmla="*/ 9368 h 10972"/>
                    <a:gd name="connsiteX156" fmla="*/ 4261 w 10000"/>
                    <a:gd name="connsiteY156" fmla="*/ 9404 h 10972"/>
                    <a:gd name="connsiteX157" fmla="*/ 4163 w 10000"/>
                    <a:gd name="connsiteY157" fmla="*/ 9416 h 10972"/>
                    <a:gd name="connsiteX158" fmla="*/ 4053 w 10000"/>
                    <a:gd name="connsiteY158" fmla="*/ 9380 h 10972"/>
                    <a:gd name="connsiteX159" fmla="*/ 3930 w 10000"/>
                    <a:gd name="connsiteY159" fmla="*/ 9320 h 10972"/>
                    <a:gd name="connsiteX160" fmla="*/ 3820 w 10000"/>
                    <a:gd name="connsiteY160" fmla="*/ 9236 h 10972"/>
                    <a:gd name="connsiteX161" fmla="*/ 3722 w 10000"/>
                    <a:gd name="connsiteY161" fmla="*/ 9128 h 10972"/>
                    <a:gd name="connsiteX162" fmla="*/ 3632 w 10000"/>
                    <a:gd name="connsiteY162" fmla="*/ 9055 h 10972"/>
                    <a:gd name="connsiteX163" fmla="*/ 3586 w 10000"/>
                    <a:gd name="connsiteY163" fmla="*/ 9007 h 10972"/>
                    <a:gd name="connsiteX164" fmla="*/ 3547 w 10000"/>
                    <a:gd name="connsiteY164" fmla="*/ 8983 h 10972"/>
                    <a:gd name="connsiteX165" fmla="*/ 3495 w 10000"/>
                    <a:gd name="connsiteY165" fmla="*/ 8995 h 10972"/>
                    <a:gd name="connsiteX166" fmla="*/ 3444 w 10000"/>
                    <a:gd name="connsiteY166" fmla="*/ 9031 h 10972"/>
                    <a:gd name="connsiteX167" fmla="*/ 3346 w 10000"/>
                    <a:gd name="connsiteY167" fmla="*/ 9031 h 10972"/>
                    <a:gd name="connsiteX168" fmla="*/ 3288 w 10000"/>
                    <a:gd name="connsiteY168" fmla="*/ 8971 h 10972"/>
                    <a:gd name="connsiteX169" fmla="*/ 3217 w 10000"/>
                    <a:gd name="connsiteY169" fmla="*/ 8863 h 10972"/>
                    <a:gd name="connsiteX170" fmla="*/ 3132 w 10000"/>
                    <a:gd name="connsiteY170" fmla="*/ 8767 h 10972"/>
                    <a:gd name="connsiteX171" fmla="*/ 3054 w 10000"/>
                    <a:gd name="connsiteY171" fmla="*/ 8647 h 10972"/>
                    <a:gd name="connsiteX172" fmla="*/ 2977 w 10000"/>
                    <a:gd name="connsiteY172" fmla="*/ 8563 h 10972"/>
                    <a:gd name="connsiteX173" fmla="*/ 2912 w 10000"/>
                    <a:gd name="connsiteY173" fmla="*/ 8479 h 10972"/>
                    <a:gd name="connsiteX174" fmla="*/ 2873 w 10000"/>
                    <a:gd name="connsiteY174" fmla="*/ 8406 h 10972"/>
                    <a:gd name="connsiteX175" fmla="*/ 2821 w 10000"/>
                    <a:gd name="connsiteY175" fmla="*/ 8346 h 10972"/>
                    <a:gd name="connsiteX176" fmla="*/ 2756 w 10000"/>
                    <a:gd name="connsiteY176" fmla="*/ 8262 h 10972"/>
                    <a:gd name="connsiteX177" fmla="*/ 2685 w 10000"/>
                    <a:gd name="connsiteY177" fmla="*/ 8154 h 10972"/>
                    <a:gd name="connsiteX178" fmla="*/ 2607 w 10000"/>
                    <a:gd name="connsiteY178" fmla="*/ 8034 h 10972"/>
                    <a:gd name="connsiteX179" fmla="*/ 2536 w 10000"/>
                    <a:gd name="connsiteY179" fmla="*/ 7938 h 10972"/>
                    <a:gd name="connsiteX180" fmla="*/ 2471 w 10000"/>
                    <a:gd name="connsiteY180" fmla="*/ 7829 h 10972"/>
                    <a:gd name="connsiteX181" fmla="*/ 2451 w 10000"/>
                    <a:gd name="connsiteY181" fmla="*/ 7757 h 10972"/>
                    <a:gd name="connsiteX182" fmla="*/ 2432 w 10000"/>
                    <a:gd name="connsiteY182" fmla="*/ 7649 h 10972"/>
                    <a:gd name="connsiteX183" fmla="*/ 2425 w 10000"/>
                    <a:gd name="connsiteY183" fmla="*/ 7517 h 10972"/>
                    <a:gd name="connsiteX184" fmla="*/ 2412 w 10000"/>
                    <a:gd name="connsiteY184" fmla="*/ 7397 h 10972"/>
                    <a:gd name="connsiteX185" fmla="*/ 2387 w 10000"/>
                    <a:gd name="connsiteY185" fmla="*/ 7301 h 10972"/>
                    <a:gd name="connsiteX186" fmla="*/ 2361 w 10000"/>
                    <a:gd name="connsiteY186" fmla="*/ 7241 h 10972"/>
                    <a:gd name="connsiteX187" fmla="*/ 2335 w 10000"/>
                    <a:gd name="connsiteY187" fmla="*/ 7241 h 10972"/>
                    <a:gd name="connsiteX188" fmla="*/ 2270 w 10000"/>
                    <a:gd name="connsiteY188" fmla="*/ 7325 h 10972"/>
                    <a:gd name="connsiteX189" fmla="*/ 2224 w 10000"/>
                    <a:gd name="connsiteY189" fmla="*/ 7385 h 10972"/>
                    <a:gd name="connsiteX190" fmla="*/ 2185 w 10000"/>
                    <a:gd name="connsiteY190" fmla="*/ 7433 h 10972"/>
                    <a:gd name="connsiteX191" fmla="*/ 2140 w 10000"/>
                    <a:gd name="connsiteY191" fmla="*/ 7445 h 10972"/>
                    <a:gd name="connsiteX192" fmla="*/ 2114 w 10000"/>
                    <a:gd name="connsiteY192" fmla="*/ 7409 h 10972"/>
                    <a:gd name="connsiteX193" fmla="*/ 2095 w 10000"/>
                    <a:gd name="connsiteY193" fmla="*/ 7337 h 10972"/>
                    <a:gd name="connsiteX194" fmla="*/ 2043 w 10000"/>
                    <a:gd name="connsiteY194" fmla="*/ 7072 h 10972"/>
                    <a:gd name="connsiteX195" fmla="*/ 1952 w 10000"/>
                    <a:gd name="connsiteY195" fmla="*/ 6844 h 10972"/>
                    <a:gd name="connsiteX196" fmla="*/ 1835 w 10000"/>
                    <a:gd name="connsiteY196" fmla="*/ 6604 h 10972"/>
                    <a:gd name="connsiteX197" fmla="*/ 1764 w 10000"/>
                    <a:gd name="connsiteY197" fmla="*/ 6483 h 10972"/>
                    <a:gd name="connsiteX198" fmla="*/ 1673 w 10000"/>
                    <a:gd name="connsiteY198" fmla="*/ 6339 h 10972"/>
                    <a:gd name="connsiteX199" fmla="*/ 1518 w 10000"/>
                    <a:gd name="connsiteY199" fmla="*/ 6075 h 10972"/>
                    <a:gd name="connsiteX200" fmla="*/ 1453 w 10000"/>
                    <a:gd name="connsiteY200" fmla="*/ 5942 h 10972"/>
                    <a:gd name="connsiteX201" fmla="*/ 1407 w 10000"/>
                    <a:gd name="connsiteY201" fmla="*/ 5846 h 10972"/>
                    <a:gd name="connsiteX202" fmla="*/ 1349 w 10000"/>
                    <a:gd name="connsiteY202" fmla="*/ 5750 h 10972"/>
                    <a:gd name="connsiteX203" fmla="*/ 1297 w 10000"/>
                    <a:gd name="connsiteY203" fmla="*/ 5738 h 10972"/>
                    <a:gd name="connsiteX204" fmla="*/ 1232 w 10000"/>
                    <a:gd name="connsiteY204" fmla="*/ 5738 h 10972"/>
                    <a:gd name="connsiteX205" fmla="*/ 1187 w 10000"/>
                    <a:gd name="connsiteY205" fmla="*/ 5798 h 10972"/>
                    <a:gd name="connsiteX206" fmla="*/ 1109 w 10000"/>
                    <a:gd name="connsiteY206" fmla="*/ 5918 h 10972"/>
                    <a:gd name="connsiteX207" fmla="*/ 1070 w 10000"/>
                    <a:gd name="connsiteY207" fmla="*/ 5930 h 10972"/>
                    <a:gd name="connsiteX208" fmla="*/ 1018 w 10000"/>
                    <a:gd name="connsiteY208" fmla="*/ 5870 h 10972"/>
                    <a:gd name="connsiteX209" fmla="*/ 973 w 10000"/>
                    <a:gd name="connsiteY209" fmla="*/ 5786 h 10972"/>
                    <a:gd name="connsiteX210" fmla="*/ 921 w 10000"/>
                    <a:gd name="connsiteY210" fmla="*/ 5606 h 10972"/>
                    <a:gd name="connsiteX211" fmla="*/ 850 w 10000"/>
                    <a:gd name="connsiteY211" fmla="*/ 5402 h 10972"/>
                    <a:gd name="connsiteX212" fmla="*/ 752 w 10000"/>
                    <a:gd name="connsiteY212" fmla="*/ 5221 h 10972"/>
                    <a:gd name="connsiteX213" fmla="*/ 636 w 10000"/>
                    <a:gd name="connsiteY213" fmla="*/ 5041 h 10972"/>
                    <a:gd name="connsiteX214" fmla="*/ 525 w 10000"/>
                    <a:gd name="connsiteY214" fmla="*/ 4885 h 10972"/>
                    <a:gd name="connsiteX215" fmla="*/ 435 w 10000"/>
                    <a:gd name="connsiteY215" fmla="*/ 4741 h 10972"/>
                    <a:gd name="connsiteX216" fmla="*/ 370 w 10000"/>
                    <a:gd name="connsiteY216" fmla="*/ 4620 h 10972"/>
                    <a:gd name="connsiteX217" fmla="*/ 305 w 10000"/>
                    <a:gd name="connsiteY217" fmla="*/ 4488 h 10972"/>
                    <a:gd name="connsiteX218" fmla="*/ 253 w 10000"/>
                    <a:gd name="connsiteY218" fmla="*/ 4368 h 10972"/>
                    <a:gd name="connsiteX219" fmla="*/ 214 w 10000"/>
                    <a:gd name="connsiteY219" fmla="*/ 4272 h 10972"/>
                    <a:gd name="connsiteX220" fmla="*/ 188 w 10000"/>
                    <a:gd name="connsiteY220" fmla="*/ 4212 h 10972"/>
                    <a:gd name="connsiteX221" fmla="*/ 182 w 10000"/>
                    <a:gd name="connsiteY221" fmla="*/ 4188 h 10972"/>
                    <a:gd name="connsiteX222" fmla="*/ 162 w 10000"/>
                    <a:gd name="connsiteY222" fmla="*/ 4188 h 10972"/>
                    <a:gd name="connsiteX223" fmla="*/ 143 w 10000"/>
                    <a:gd name="connsiteY223" fmla="*/ 4200 h 10972"/>
                    <a:gd name="connsiteX224" fmla="*/ 110 w 10000"/>
                    <a:gd name="connsiteY224" fmla="*/ 4200 h 10972"/>
                    <a:gd name="connsiteX225" fmla="*/ 32 w 10000"/>
                    <a:gd name="connsiteY225" fmla="*/ 4164 h 10972"/>
                    <a:gd name="connsiteX226" fmla="*/ 6 w 10000"/>
                    <a:gd name="connsiteY226" fmla="*/ 4128 h 10972"/>
                    <a:gd name="connsiteX227" fmla="*/ 0 w 10000"/>
                    <a:gd name="connsiteY227" fmla="*/ 4055 h 10972"/>
                    <a:gd name="connsiteX228" fmla="*/ 39 w 10000"/>
                    <a:gd name="connsiteY228" fmla="*/ 3839 h 10972"/>
                    <a:gd name="connsiteX229" fmla="*/ 45 w 10000"/>
                    <a:gd name="connsiteY229" fmla="*/ 3719 h 10972"/>
                    <a:gd name="connsiteX230" fmla="*/ 45 w 10000"/>
                    <a:gd name="connsiteY230" fmla="*/ 3503 h 10972"/>
                    <a:gd name="connsiteX231" fmla="*/ 39 w 10000"/>
                    <a:gd name="connsiteY231" fmla="*/ 3382 h 10972"/>
                    <a:gd name="connsiteX232" fmla="*/ 45 w 10000"/>
                    <a:gd name="connsiteY232" fmla="*/ 3250 h 10972"/>
                    <a:gd name="connsiteX233" fmla="*/ 45 w 10000"/>
                    <a:gd name="connsiteY233" fmla="*/ 3118 h 10972"/>
                    <a:gd name="connsiteX234" fmla="*/ 32 w 10000"/>
                    <a:gd name="connsiteY234" fmla="*/ 3010 h 10972"/>
                    <a:gd name="connsiteX235" fmla="*/ 26 w 10000"/>
                    <a:gd name="connsiteY235" fmla="*/ 2902 h 10972"/>
                    <a:gd name="connsiteX236" fmla="*/ 13 w 10000"/>
                    <a:gd name="connsiteY236" fmla="*/ 2841 h 10972"/>
                    <a:gd name="connsiteX237" fmla="*/ 39 w 10000"/>
                    <a:gd name="connsiteY237" fmla="*/ 2781 h 10972"/>
                    <a:gd name="connsiteX238" fmla="*/ 78 w 10000"/>
                    <a:gd name="connsiteY238" fmla="*/ 2769 h 10972"/>
                    <a:gd name="connsiteX239" fmla="*/ 117 w 10000"/>
                    <a:gd name="connsiteY239" fmla="*/ 2781 h 10972"/>
                    <a:gd name="connsiteX240" fmla="*/ 156 w 10000"/>
                    <a:gd name="connsiteY240" fmla="*/ 2829 h 10972"/>
                    <a:gd name="connsiteX241" fmla="*/ 182 w 10000"/>
                    <a:gd name="connsiteY241" fmla="*/ 2902 h 10972"/>
                    <a:gd name="connsiteX242" fmla="*/ 208 w 10000"/>
                    <a:gd name="connsiteY242" fmla="*/ 2986 h 10972"/>
                    <a:gd name="connsiteX243" fmla="*/ 227 w 10000"/>
                    <a:gd name="connsiteY243" fmla="*/ 3046 h 10972"/>
                    <a:gd name="connsiteX244" fmla="*/ 259 w 10000"/>
                    <a:gd name="connsiteY244" fmla="*/ 3082 h 10972"/>
                    <a:gd name="connsiteX245" fmla="*/ 305 w 10000"/>
                    <a:gd name="connsiteY245" fmla="*/ 3058 h 10972"/>
                    <a:gd name="connsiteX246" fmla="*/ 370 w 10000"/>
                    <a:gd name="connsiteY246" fmla="*/ 3010 h 10972"/>
                    <a:gd name="connsiteX247" fmla="*/ 444 w 10000"/>
                    <a:gd name="connsiteY247" fmla="*/ 2829 h 10972"/>
                    <a:gd name="connsiteX248" fmla="*/ 422 w 10000"/>
                    <a:gd name="connsiteY248" fmla="*/ 2120 h 10972"/>
                    <a:gd name="connsiteX249" fmla="*/ 376 w 10000"/>
                    <a:gd name="connsiteY249" fmla="*/ 2048 h 10972"/>
                    <a:gd name="connsiteX250" fmla="*/ 344 w 10000"/>
                    <a:gd name="connsiteY250" fmla="*/ 1988 h 10972"/>
                    <a:gd name="connsiteX251" fmla="*/ 337 w 10000"/>
                    <a:gd name="connsiteY251" fmla="*/ 1916 h 10972"/>
                    <a:gd name="connsiteX252" fmla="*/ 357 w 10000"/>
                    <a:gd name="connsiteY252" fmla="*/ 1808 h 10972"/>
                    <a:gd name="connsiteX253" fmla="*/ 376 w 10000"/>
                    <a:gd name="connsiteY253" fmla="*/ 1652 h 10972"/>
                    <a:gd name="connsiteX254" fmla="*/ 402 w 10000"/>
                    <a:gd name="connsiteY254" fmla="*/ 1507 h 10972"/>
                    <a:gd name="connsiteX255" fmla="*/ 409 w 10000"/>
                    <a:gd name="connsiteY255" fmla="*/ 1351 h 10972"/>
                    <a:gd name="connsiteX256" fmla="*/ 435 w 10000"/>
                    <a:gd name="connsiteY256" fmla="*/ 1195 h 10972"/>
                    <a:gd name="connsiteX257" fmla="*/ 460 w 10000"/>
                    <a:gd name="connsiteY257" fmla="*/ 1099 h 10972"/>
                    <a:gd name="connsiteX258" fmla="*/ 486 w 10000"/>
                    <a:gd name="connsiteY258" fmla="*/ 1039 h 10972"/>
                    <a:gd name="connsiteX259" fmla="*/ 512 w 10000"/>
                    <a:gd name="connsiteY259" fmla="*/ 1003 h 10972"/>
                    <a:gd name="connsiteX260" fmla="*/ 532 w 10000"/>
                    <a:gd name="connsiteY260" fmla="*/ 966 h 10972"/>
                    <a:gd name="connsiteX261" fmla="*/ 558 w 10000"/>
                    <a:gd name="connsiteY261" fmla="*/ 918 h 10972"/>
                    <a:gd name="connsiteX262" fmla="*/ 558 w 10000"/>
                    <a:gd name="connsiteY262" fmla="*/ 906 h 10972"/>
                    <a:gd name="connsiteX263" fmla="*/ 584 w 10000"/>
                    <a:gd name="connsiteY263" fmla="*/ 624 h 10972"/>
                    <a:gd name="connsiteX264" fmla="*/ 623 w 10000"/>
                    <a:gd name="connsiteY264" fmla="*/ 257 h 10972"/>
                    <a:gd name="connsiteX265" fmla="*/ 681 w 10000"/>
                    <a:gd name="connsiteY265" fmla="*/ 0 h 10972"/>
                    <a:gd name="connsiteX266" fmla="*/ 1008 w 10000"/>
                    <a:gd name="connsiteY266" fmla="*/ 59 h 10972"/>
                    <a:gd name="connsiteX267" fmla="*/ 1255 w 10000"/>
                    <a:gd name="connsiteY267" fmla="*/ 18 h 10972"/>
                    <a:gd name="connsiteX268" fmla="*/ 1706 w 10000"/>
                    <a:gd name="connsiteY268" fmla="*/ 414 h 10972"/>
                    <a:gd name="connsiteX269" fmla="*/ 1829 w 10000"/>
                    <a:gd name="connsiteY269" fmla="*/ 594 h 10972"/>
                    <a:gd name="connsiteX270" fmla="*/ 2036 w 10000"/>
                    <a:gd name="connsiteY270" fmla="*/ 546 h 10972"/>
                    <a:gd name="connsiteX271" fmla="*/ 2166 w 10000"/>
                    <a:gd name="connsiteY271" fmla="*/ 257 h 10972"/>
                    <a:gd name="connsiteX272" fmla="*/ 2737 w 10000"/>
                    <a:gd name="connsiteY272" fmla="*/ 462 h 10972"/>
                    <a:gd name="connsiteX273" fmla="*/ 2905 w 10000"/>
                    <a:gd name="connsiteY273" fmla="*/ 702 h 10972"/>
                    <a:gd name="connsiteX274" fmla="*/ 3093 w 10000"/>
                    <a:gd name="connsiteY274" fmla="*/ 798 h 10972"/>
                    <a:gd name="connsiteX275" fmla="*/ 3567 w 10000"/>
                    <a:gd name="connsiteY275" fmla="*/ 546 h 10972"/>
                    <a:gd name="connsiteX276" fmla="*/ 3696 w 10000"/>
                    <a:gd name="connsiteY276" fmla="*/ 702 h 10972"/>
                    <a:gd name="connsiteX277" fmla="*/ 4073 w 10000"/>
                    <a:gd name="connsiteY277" fmla="*/ 245 h 10972"/>
                    <a:gd name="connsiteX278" fmla="*/ 4475 w 10000"/>
                    <a:gd name="connsiteY278" fmla="*/ 245 h 10972"/>
                    <a:gd name="connsiteX279" fmla="*/ 4715 w 10000"/>
                    <a:gd name="connsiteY279"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341 w 10000"/>
                    <a:gd name="connsiteY106" fmla="*/ 9007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9884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438 w 10000"/>
                    <a:gd name="connsiteY106" fmla="*/ 9115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8920 w 10000"/>
                    <a:gd name="connsiteY64" fmla="*/ 10209 h 10972"/>
                    <a:gd name="connsiteX65" fmla="*/ 8833 w 10000"/>
                    <a:gd name="connsiteY65" fmla="*/ 9854 h 10972"/>
                    <a:gd name="connsiteX66" fmla="*/ 8761 w 10000"/>
                    <a:gd name="connsiteY66" fmla="*/ 9674 h 10972"/>
                    <a:gd name="connsiteX67" fmla="*/ 8664 w 10000"/>
                    <a:gd name="connsiteY67" fmla="*/ 9512 h 10972"/>
                    <a:gd name="connsiteX68" fmla="*/ 8606 w 10000"/>
                    <a:gd name="connsiteY68" fmla="*/ 9476 h 10972"/>
                    <a:gd name="connsiteX69" fmla="*/ 8567 w 10000"/>
                    <a:gd name="connsiteY69" fmla="*/ 9464 h 10972"/>
                    <a:gd name="connsiteX70" fmla="*/ 8547 w 10000"/>
                    <a:gd name="connsiteY70" fmla="*/ 9464 h 10972"/>
                    <a:gd name="connsiteX71" fmla="*/ 8567 w 10000"/>
                    <a:gd name="connsiteY71" fmla="*/ 9440 h 10972"/>
                    <a:gd name="connsiteX72" fmla="*/ 8586 w 10000"/>
                    <a:gd name="connsiteY72" fmla="*/ 9404 h 10972"/>
                    <a:gd name="connsiteX73" fmla="*/ 8632 w 10000"/>
                    <a:gd name="connsiteY73" fmla="*/ 9332 h 10972"/>
                    <a:gd name="connsiteX74" fmla="*/ 8684 w 10000"/>
                    <a:gd name="connsiteY74" fmla="*/ 9272 h 10972"/>
                    <a:gd name="connsiteX75" fmla="*/ 8716 w 10000"/>
                    <a:gd name="connsiteY75" fmla="*/ 9200 h 10972"/>
                    <a:gd name="connsiteX76" fmla="*/ 8729 w 10000"/>
                    <a:gd name="connsiteY76" fmla="*/ 9128 h 10972"/>
                    <a:gd name="connsiteX77" fmla="*/ 8722 w 10000"/>
                    <a:gd name="connsiteY77" fmla="*/ 9067 h 10972"/>
                    <a:gd name="connsiteX78" fmla="*/ 8690 w 10000"/>
                    <a:gd name="connsiteY78" fmla="*/ 8971 h 10972"/>
                    <a:gd name="connsiteX79" fmla="*/ 8651 w 10000"/>
                    <a:gd name="connsiteY79" fmla="*/ 8839 h 10972"/>
                    <a:gd name="connsiteX80" fmla="*/ 8612 w 10000"/>
                    <a:gd name="connsiteY80" fmla="*/ 8719 h 10972"/>
                    <a:gd name="connsiteX81" fmla="*/ 8573 w 10000"/>
                    <a:gd name="connsiteY81" fmla="*/ 8587 h 10972"/>
                    <a:gd name="connsiteX82" fmla="*/ 8534 w 10000"/>
                    <a:gd name="connsiteY82" fmla="*/ 8479 h 10972"/>
                    <a:gd name="connsiteX83" fmla="*/ 8502 w 10000"/>
                    <a:gd name="connsiteY83" fmla="*/ 8406 h 10972"/>
                    <a:gd name="connsiteX84" fmla="*/ 8495 w 10000"/>
                    <a:gd name="connsiteY84" fmla="*/ 8370 h 10972"/>
                    <a:gd name="connsiteX85" fmla="*/ 8476 w 10000"/>
                    <a:gd name="connsiteY85" fmla="*/ 8382 h 10972"/>
                    <a:gd name="connsiteX86" fmla="*/ 8437 w 10000"/>
                    <a:gd name="connsiteY86" fmla="*/ 8418 h 10972"/>
                    <a:gd name="connsiteX87" fmla="*/ 8385 w 10000"/>
                    <a:gd name="connsiteY87" fmla="*/ 8479 h 10972"/>
                    <a:gd name="connsiteX88" fmla="*/ 8333 w 10000"/>
                    <a:gd name="connsiteY88" fmla="*/ 8515 h 10972"/>
                    <a:gd name="connsiteX89" fmla="*/ 8281 w 10000"/>
                    <a:gd name="connsiteY89" fmla="*/ 8575 h 10972"/>
                    <a:gd name="connsiteX90" fmla="*/ 8223 w 10000"/>
                    <a:gd name="connsiteY90" fmla="*/ 8623 h 10972"/>
                    <a:gd name="connsiteX91" fmla="*/ 8204 w 10000"/>
                    <a:gd name="connsiteY91" fmla="*/ 8659 h 10972"/>
                    <a:gd name="connsiteX92" fmla="*/ 8126 w 10000"/>
                    <a:gd name="connsiteY92" fmla="*/ 8779 h 10972"/>
                    <a:gd name="connsiteX93" fmla="*/ 8074 w 10000"/>
                    <a:gd name="connsiteY93" fmla="*/ 8779 h 10972"/>
                    <a:gd name="connsiteX94" fmla="*/ 8016 w 10000"/>
                    <a:gd name="connsiteY94" fmla="*/ 8755 h 10972"/>
                    <a:gd name="connsiteX95" fmla="*/ 7957 w 10000"/>
                    <a:gd name="connsiteY95" fmla="*/ 8707 h 10972"/>
                    <a:gd name="connsiteX96" fmla="*/ 7905 w 10000"/>
                    <a:gd name="connsiteY96" fmla="*/ 8635 h 10972"/>
                    <a:gd name="connsiteX97" fmla="*/ 7840 w 10000"/>
                    <a:gd name="connsiteY97" fmla="*/ 8587 h 10972"/>
                    <a:gd name="connsiteX98" fmla="*/ 7789 w 10000"/>
                    <a:gd name="connsiteY98" fmla="*/ 8539 h 10972"/>
                    <a:gd name="connsiteX99" fmla="*/ 7756 w 10000"/>
                    <a:gd name="connsiteY99" fmla="*/ 8491 h 10972"/>
                    <a:gd name="connsiteX100" fmla="*/ 7737 w 10000"/>
                    <a:gd name="connsiteY100" fmla="*/ 8479 h 10972"/>
                    <a:gd name="connsiteX101" fmla="*/ 7691 w 10000"/>
                    <a:gd name="connsiteY101" fmla="*/ 8563 h 10972"/>
                    <a:gd name="connsiteX102" fmla="*/ 7646 w 10000"/>
                    <a:gd name="connsiteY102" fmla="*/ 8623 h 10972"/>
                    <a:gd name="connsiteX103" fmla="*/ 7581 w 10000"/>
                    <a:gd name="connsiteY103" fmla="*/ 8707 h 10972"/>
                    <a:gd name="connsiteX104" fmla="*/ 7523 w 10000"/>
                    <a:gd name="connsiteY104" fmla="*/ 8815 h 10972"/>
                    <a:gd name="connsiteX105" fmla="*/ 7393 w 10000"/>
                    <a:gd name="connsiteY105" fmla="*/ 8959 h 10972"/>
                    <a:gd name="connsiteX106" fmla="*/ 7438 w 10000"/>
                    <a:gd name="connsiteY106" fmla="*/ 9115 h 10972"/>
                    <a:gd name="connsiteX107" fmla="*/ 7322 w 10000"/>
                    <a:gd name="connsiteY107" fmla="*/ 9248 h 10972"/>
                    <a:gd name="connsiteX108" fmla="*/ 7224 w 10000"/>
                    <a:gd name="connsiteY108" fmla="*/ 9416 h 10972"/>
                    <a:gd name="connsiteX109" fmla="*/ 7176 w 10000"/>
                    <a:gd name="connsiteY109" fmla="*/ 9692 h 10972"/>
                    <a:gd name="connsiteX110" fmla="*/ 7088 w 10000"/>
                    <a:gd name="connsiteY110" fmla="*/ 10040 h 10972"/>
                    <a:gd name="connsiteX111" fmla="*/ 7036 w 10000"/>
                    <a:gd name="connsiteY111" fmla="*/ 10402 h 10972"/>
                    <a:gd name="connsiteX112" fmla="*/ 6848 w 10000"/>
                    <a:gd name="connsiteY112" fmla="*/ 10774 h 10972"/>
                    <a:gd name="connsiteX113" fmla="*/ 6535 w 10000"/>
                    <a:gd name="connsiteY113" fmla="*/ 10840 h 10972"/>
                    <a:gd name="connsiteX114" fmla="*/ 6381 w 10000"/>
                    <a:gd name="connsiteY114" fmla="*/ 10972 h 10972"/>
                    <a:gd name="connsiteX115" fmla="*/ 6129 w 10000"/>
                    <a:gd name="connsiteY115" fmla="*/ 10894 h 10972"/>
                    <a:gd name="connsiteX116" fmla="*/ 6105 w 10000"/>
                    <a:gd name="connsiteY116" fmla="*/ 10372 h 10972"/>
                    <a:gd name="connsiteX117" fmla="*/ 6161 w 10000"/>
                    <a:gd name="connsiteY117" fmla="*/ 9993 h 10972"/>
                    <a:gd name="connsiteX118" fmla="*/ 6128 w 10000"/>
                    <a:gd name="connsiteY118" fmla="*/ 9897 h 10972"/>
                    <a:gd name="connsiteX119" fmla="*/ 6115 w 10000"/>
                    <a:gd name="connsiteY119" fmla="*/ 9813 h 10972"/>
                    <a:gd name="connsiteX120" fmla="*/ 6109 w 10000"/>
                    <a:gd name="connsiteY120" fmla="*/ 9729 h 10972"/>
                    <a:gd name="connsiteX121" fmla="*/ 6089 w 10000"/>
                    <a:gd name="connsiteY121" fmla="*/ 9656 h 10972"/>
                    <a:gd name="connsiteX122" fmla="*/ 6057 w 10000"/>
                    <a:gd name="connsiteY122" fmla="*/ 9584 h 10972"/>
                    <a:gd name="connsiteX123" fmla="*/ 6018 w 10000"/>
                    <a:gd name="connsiteY123" fmla="*/ 9536 h 10972"/>
                    <a:gd name="connsiteX124" fmla="*/ 5947 w 10000"/>
                    <a:gd name="connsiteY124" fmla="*/ 9512 h 10972"/>
                    <a:gd name="connsiteX125" fmla="*/ 5668 w 10000"/>
                    <a:gd name="connsiteY125" fmla="*/ 9464 h 10972"/>
                    <a:gd name="connsiteX126" fmla="*/ 5571 w 10000"/>
                    <a:gd name="connsiteY126" fmla="*/ 9416 h 10972"/>
                    <a:gd name="connsiteX127" fmla="*/ 5525 w 10000"/>
                    <a:gd name="connsiteY127" fmla="*/ 9380 h 10972"/>
                    <a:gd name="connsiteX128" fmla="*/ 5493 w 10000"/>
                    <a:gd name="connsiteY128" fmla="*/ 9320 h 10972"/>
                    <a:gd name="connsiteX129" fmla="*/ 5460 w 10000"/>
                    <a:gd name="connsiteY129" fmla="*/ 9248 h 10972"/>
                    <a:gd name="connsiteX130" fmla="*/ 5441 w 10000"/>
                    <a:gd name="connsiteY130" fmla="*/ 9188 h 10972"/>
                    <a:gd name="connsiteX131" fmla="*/ 5409 w 10000"/>
                    <a:gd name="connsiteY131" fmla="*/ 9116 h 10972"/>
                    <a:gd name="connsiteX132" fmla="*/ 5376 w 10000"/>
                    <a:gd name="connsiteY132" fmla="*/ 9104 h 10972"/>
                    <a:gd name="connsiteX133" fmla="*/ 5331 w 10000"/>
                    <a:gd name="connsiteY133" fmla="*/ 9104 h 10972"/>
                    <a:gd name="connsiteX134" fmla="*/ 5272 w 10000"/>
                    <a:gd name="connsiteY134" fmla="*/ 9128 h 10972"/>
                    <a:gd name="connsiteX135" fmla="*/ 5188 w 10000"/>
                    <a:gd name="connsiteY135" fmla="*/ 9236 h 10972"/>
                    <a:gd name="connsiteX136" fmla="*/ 5110 w 10000"/>
                    <a:gd name="connsiteY136" fmla="*/ 9344 h 10972"/>
                    <a:gd name="connsiteX137" fmla="*/ 5026 w 10000"/>
                    <a:gd name="connsiteY137" fmla="*/ 9464 h 10972"/>
                    <a:gd name="connsiteX138" fmla="*/ 4955 w 10000"/>
                    <a:gd name="connsiteY138" fmla="*/ 9584 h 10972"/>
                    <a:gd name="connsiteX139" fmla="*/ 4909 w 10000"/>
                    <a:gd name="connsiteY139" fmla="*/ 9692 h 10972"/>
                    <a:gd name="connsiteX140" fmla="*/ 4844 w 10000"/>
                    <a:gd name="connsiteY140" fmla="*/ 9813 h 10972"/>
                    <a:gd name="connsiteX141" fmla="*/ 4799 w 10000"/>
                    <a:gd name="connsiteY141" fmla="*/ 9873 h 10972"/>
                    <a:gd name="connsiteX142" fmla="*/ 4760 w 10000"/>
                    <a:gd name="connsiteY142" fmla="*/ 9945 h 10972"/>
                    <a:gd name="connsiteX143" fmla="*/ 4708 w 10000"/>
                    <a:gd name="connsiteY143" fmla="*/ 9993 h 10972"/>
                    <a:gd name="connsiteX144" fmla="*/ 4669 w 10000"/>
                    <a:gd name="connsiteY144" fmla="*/ 10029 h 10972"/>
                    <a:gd name="connsiteX145" fmla="*/ 4650 w 10000"/>
                    <a:gd name="connsiteY145" fmla="*/ 10041 h 10972"/>
                    <a:gd name="connsiteX146" fmla="*/ 4624 w 10000"/>
                    <a:gd name="connsiteY146" fmla="*/ 10029 h 10972"/>
                    <a:gd name="connsiteX147" fmla="*/ 4624 w 10000"/>
                    <a:gd name="connsiteY147" fmla="*/ 9993 h 10972"/>
                    <a:gd name="connsiteX148" fmla="*/ 4656 w 10000"/>
                    <a:gd name="connsiteY148" fmla="*/ 9813 h 10972"/>
                    <a:gd name="connsiteX149" fmla="*/ 4689 w 10000"/>
                    <a:gd name="connsiteY149" fmla="*/ 9584 h 10972"/>
                    <a:gd name="connsiteX150" fmla="*/ 4689 w 10000"/>
                    <a:gd name="connsiteY150" fmla="*/ 9392 h 10972"/>
                    <a:gd name="connsiteX151" fmla="*/ 4669 w 10000"/>
                    <a:gd name="connsiteY151" fmla="*/ 9320 h 10972"/>
                    <a:gd name="connsiteX152" fmla="*/ 4637 w 10000"/>
                    <a:gd name="connsiteY152" fmla="*/ 9260 h 10972"/>
                    <a:gd name="connsiteX153" fmla="*/ 4559 w 10000"/>
                    <a:gd name="connsiteY153" fmla="*/ 9236 h 10972"/>
                    <a:gd name="connsiteX154" fmla="*/ 4488 w 10000"/>
                    <a:gd name="connsiteY154" fmla="*/ 9260 h 10972"/>
                    <a:gd name="connsiteX155" fmla="*/ 4429 w 10000"/>
                    <a:gd name="connsiteY155" fmla="*/ 9320 h 10972"/>
                    <a:gd name="connsiteX156" fmla="*/ 4351 w 10000"/>
                    <a:gd name="connsiteY156" fmla="*/ 9368 h 10972"/>
                    <a:gd name="connsiteX157" fmla="*/ 4261 w 10000"/>
                    <a:gd name="connsiteY157" fmla="*/ 9404 h 10972"/>
                    <a:gd name="connsiteX158" fmla="*/ 4163 w 10000"/>
                    <a:gd name="connsiteY158" fmla="*/ 9416 h 10972"/>
                    <a:gd name="connsiteX159" fmla="*/ 4053 w 10000"/>
                    <a:gd name="connsiteY159" fmla="*/ 9380 h 10972"/>
                    <a:gd name="connsiteX160" fmla="*/ 3930 w 10000"/>
                    <a:gd name="connsiteY160" fmla="*/ 9320 h 10972"/>
                    <a:gd name="connsiteX161" fmla="*/ 3820 w 10000"/>
                    <a:gd name="connsiteY161" fmla="*/ 9236 h 10972"/>
                    <a:gd name="connsiteX162" fmla="*/ 3722 w 10000"/>
                    <a:gd name="connsiteY162" fmla="*/ 9128 h 10972"/>
                    <a:gd name="connsiteX163" fmla="*/ 3632 w 10000"/>
                    <a:gd name="connsiteY163" fmla="*/ 9055 h 10972"/>
                    <a:gd name="connsiteX164" fmla="*/ 3586 w 10000"/>
                    <a:gd name="connsiteY164" fmla="*/ 9007 h 10972"/>
                    <a:gd name="connsiteX165" fmla="*/ 3547 w 10000"/>
                    <a:gd name="connsiteY165" fmla="*/ 8983 h 10972"/>
                    <a:gd name="connsiteX166" fmla="*/ 3495 w 10000"/>
                    <a:gd name="connsiteY166" fmla="*/ 8995 h 10972"/>
                    <a:gd name="connsiteX167" fmla="*/ 3444 w 10000"/>
                    <a:gd name="connsiteY167" fmla="*/ 9031 h 10972"/>
                    <a:gd name="connsiteX168" fmla="*/ 3346 w 10000"/>
                    <a:gd name="connsiteY168" fmla="*/ 9031 h 10972"/>
                    <a:gd name="connsiteX169" fmla="*/ 3288 w 10000"/>
                    <a:gd name="connsiteY169" fmla="*/ 8971 h 10972"/>
                    <a:gd name="connsiteX170" fmla="*/ 3217 w 10000"/>
                    <a:gd name="connsiteY170" fmla="*/ 8863 h 10972"/>
                    <a:gd name="connsiteX171" fmla="*/ 3132 w 10000"/>
                    <a:gd name="connsiteY171" fmla="*/ 8767 h 10972"/>
                    <a:gd name="connsiteX172" fmla="*/ 3054 w 10000"/>
                    <a:gd name="connsiteY172" fmla="*/ 8647 h 10972"/>
                    <a:gd name="connsiteX173" fmla="*/ 2977 w 10000"/>
                    <a:gd name="connsiteY173" fmla="*/ 8563 h 10972"/>
                    <a:gd name="connsiteX174" fmla="*/ 2912 w 10000"/>
                    <a:gd name="connsiteY174" fmla="*/ 8479 h 10972"/>
                    <a:gd name="connsiteX175" fmla="*/ 2873 w 10000"/>
                    <a:gd name="connsiteY175" fmla="*/ 8406 h 10972"/>
                    <a:gd name="connsiteX176" fmla="*/ 2821 w 10000"/>
                    <a:gd name="connsiteY176" fmla="*/ 8346 h 10972"/>
                    <a:gd name="connsiteX177" fmla="*/ 2756 w 10000"/>
                    <a:gd name="connsiteY177" fmla="*/ 8262 h 10972"/>
                    <a:gd name="connsiteX178" fmla="*/ 2685 w 10000"/>
                    <a:gd name="connsiteY178" fmla="*/ 8154 h 10972"/>
                    <a:gd name="connsiteX179" fmla="*/ 2607 w 10000"/>
                    <a:gd name="connsiteY179" fmla="*/ 8034 h 10972"/>
                    <a:gd name="connsiteX180" fmla="*/ 2536 w 10000"/>
                    <a:gd name="connsiteY180" fmla="*/ 7938 h 10972"/>
                    <a:gd name="connsiteX181" fmla="*/ 2471 w 10000"/>
                    <a:gd name="connsiteY181" fmla="*/ 7829 h 10972"/>
                    <a:gd name="connsiteX182" fmla="*/ 2451 w 10000"/>
                    <a:gd name="connsiteY182" fmla="*/ 7757 h 10972"/>
                    <a:gd name="connsiteX183" fmla="*/ 2432 w 10000"/>
                    <a:gd name="connsiteY183" fmla="*/ 7649 h 10972"/>
                    <a:gd name="connsiteX184" fmla="*/ 2425 w 10000"/>
                    <a:gd name="connsiteY184" fmla="*/ 7517 h 10972"/>
                    <a:gd name="connsiteX185" fmla="*/ 2412 w 10000"/>
                    <a:gd name="connsiteY185" fmla="*/ 7397 h 10972"/>
                    <a:gd name="connsiteX186" fmla="*/ 2387 w 10000"/>
                    <a:gd name="connsiteY186" fmla="*/ 7301 h 10972"/>
                    <a:gd name="connsiteX187" fmla="*/ 2361 w 10000"/>
                    <a:gd name="connsiteY187" fmla="*/ 7241 h 10972"/>
                    <a:gd name="connsiteX188" fmla="*/ 2335 w 10000"/>
                    <a:gd name="connsiteY188" fmla="*/ 7241 h 10972"/>
                    <a:gd name="connsiteX189" fmla="*/ 2270 w 10000"/>
                    <a:gd name="connsiteY189" fmla="*/ 7325 h 10972"/>
                    <a:gd name="connsiteX190" fmla="*/ 2224 w 10000"/>
                    <a:gd name="connsiteY190" fmla="*/ 7385 h 10972"/>
                    <a:gd name="connsiteX191" fmla="*/ 2185 w 10000"/>
                    <a:gd name="connsiteY191" fmla="*/ 7433 h 10972"/>
                    <a:gd name="connsiteX192" fmla="*/ 2140 w 10000"/>
                    <a:gd name="connsiteY192" fmla="*/ 7445 h 10972"/>
                    <a:gd name="connsiteX193" fmla="*/ 2114 w 10000"/>
                    <a:gd name="connsiteY193" fmla="*/ 7409 h 10972"/>
                    <a:gd name="connsiteX194" fmla="*/ 2095 w 10000"/>
                    <a:gd name="connsiteY194" fmla="*/ 7337 h 10972"/>
                    <a:gd name="connsiteX195" fmla="*/ 2043 w 10000"/>
                    <a:gd name="connsiteY195" fmla="*/ 7072 h 10972"/>
                    <a:gd name="connsiteX196" fmla="*/ 1952 w 10000"/>
                    <a:gd name="connsiteY196" fmla="*/ 6844 h 10972"/>
                    <a:gd name="connsiteX197" fmla="*/ 1835 w 10000"/>
                    <a:gd name="connsiteY197" fmla="*/ 6604 h 10972"/>
                    <a:gd name="connsiteX198" fmla="*/ 1764 w 10000"/>
                    <a:gd name="connsiteY198" fmla="*/ 6483 h 10972"/>
                    <a:gd name="connsiteX199" fmla="*/ 1673 w 10000"/>
                    <a:gd name="connsiteY199" fmla="*/ 6339 h 10972"/>
                    <a:gd name="connsiteX200" fmla="*/ 1518 w 10000"/>
                    <a:gd name="connsiteY200" fmla="*/ 6075 h 10972"/>
                    <a:gd name="connsiteX201" fmla="*/ 1453 w 10000"/>
                    <a:gd name="connsiteY201" fmla="*/ 5942 h 10972"/>
                    <a:gd name="connsiteX202" fmla="*/ 1407 w 10000"/>
                    <a:gd name="connsiteY202" fmla="*/ 5846 h 10972"/>
                    <a:gd name="connsiteX203" fmla="*/ 1349 w 10000"/>
                    <a:gd name="connsiteY203" fmla="*/ 5750 h 10972"/>
                    <a:gd name="connsiteX204" fmla="*/ 1297 w 10000"/>
                    <a:gd name="connsiteY204" fmla="*/ 5738 h 10972"/>
                    <a:gd name="connsiteX205" fmla="*/ 1232 w 10000"/>
                    <a:gd name="connsiteY205" fmla="*/ 5738 h 10972"/>
                    <a:gd name="connsiteX206" fmla="*/ 1187 w 10000"/>
                    <a:gd name="connsiteY206" fmla="*/ 5798 h 10972"/>
                    <a:gd name="connsiteX207" fmla="*/ 1109 w 10000"/>
                    <a:gd name="connsiteY207" fmla="*/ 5918 h 10972"/>
                    <a:gd name="connsiteX208" fmla="*/ 1070 w 10000"/>
                    <a:gd name="connsiteY208" fmla="*/ 5930 h 10972"/>
                    <a:gd name="connsiteX209" fmla="*/ 1018 w 10000"/>
                    <a:gd name="connsiteY209" fmla="*/ 5870 h 10972"/>
                    <a:gd name="connsiteX210" fmla="*/ 973 w 10000"/>
                    <a:gd name="connsiteY210" fmla="*/ 5786 h 10972"/>
                    <a:gd name="connsiteX211" fmla="*/ 921 w 10000"/>
                    <a:gd name="connsiteY211" fmla="*/ 5606 h 10972"/>
                    <a:gd name="connsiteX212" fmla="*/ 850 w 10000"/>
                    <a:gd name="connsiteY212" fmla="*/ 5402 h 10972"/>
                    <a:gd name="connsiteX213" fmla="*/ 752 w 10000"/>
                    <a:gd name="connsiteY213" fmla="*/ 5221 h 10972"/>
                    <a:gd name="connsiteX214" fmla="*/ 636 w 10000"/>
                    <a:gd name="connsiteY214" fmla="*/ 5041 h 10972"/>
                    <a:gd name="connsiteX215" fmla="*/ 525 w 10000"/>
                    <a:gd name="connsiteY215" fmla="*/ 4885 h 10972"/>
                    <a:gd name="connsiteX216" fmla="*/ 435 w 10000"/>
                    <a:gd name="connsiteY216" fmla="*/ 4741 h 10972"/>
                    <a:gd name="connsiteX217" fmla="*/ 370 w 10000"/>
                    <a:gd name="connsiteY217" fmla="*/ 4620 h 10972"/>
                    <a:gd name="connsiteX218" fmla="*/ 305 w 10000"/>
                    <a:gd name="connsiteY218" fmla="*/ 4488 h 10972"/>
                    <a:gd name="connsiteX219" fmla="*/ 253 w 10000"/>
                    <a:gd name="connsiteY219" fmla="*/ 4368 h 10972"/>
                    <a:gd name="connsiteX220" fmla="*/ 214 w 10000"/>
                    <a:gd name="connsiteY220" fmla="*/ 4272 h 10972"/>
                    <a:gd name="connsiteX221" fmla="*/ 188 w 10000"/>
                    <a:gd name="connsiteY221" fmla="*/ 4212 h 10972"/>
                    <a:gd name="connsiteX222" fmla="*/ 182 w 10000"/>
                    <a:gd name="connsiteY222" fmla="*/ 4188 h 10972"/>
                    <a:gd name="connsiteX223" fmla="*/ 162 w 10000"/>
                    <a:gd name="connsiteY223" fmla="*/ 4188 h 10972"/>
                    <a:gd name="connsiteX224" fmla="*/ 143 w 10000"/>
                    <a:gd name="connsiteY224" fmla="*/ 4200 h 10972"/>
                    <a:gd name="connsiteX225" fmla="*/ 110 w 10000"/>
                    <a:gd name="connsiteY225" fmla="*/ 4200 h 10972"/>
                    <a:gd name="connsiteX226" fmla="*/ 32 w 10000"/>
                    <a:gd name="connsiteY226" fmla="*/ 4164 h 10972"/>
                    <a:gd name="connsiteX227" fmla="*/ 6 w 10000"/>
                    <a:gd name="connsiteY227" fmla="*/ 4128 h 10972"/>
                    <a:gd name="connsiteX228" fmla="*/ 0 w 10000"/>
                    <a:gd name="connsiteY228" fmla="*/ 4055 h 10972"/>
                    <a:gd name="connsiteX229" fmla="*/ 39 w 10000"/>
                    <a:gd name="connsiteY229" fmla="*/ 3839 h 10972"/>
                    <a:gd name="connsiteX230" fmla="*/ 45 w 10000"/>
                    <a:gd name="connsiteY230" fmla="*/ 3719 h 10972"/>
                    <a:gd name="connsiteX231" fmla="*/ 45 w 10000"/>
                    <a:gd name="connsiteY231" fmla="*/ 3503 h 10972"/>
                    <a:gd name="connsiteX232" fmla="*/ 39 w 10000"/>
                    <a:gd name="connsiteY232" fmla="*/ 3382 h 10972"/>
                    <a:gd name="connsiteX233" fmla="*/ 45 w 10000"/>
                    <a:gd name="connsiteY233" fmla="*/ 3250 h 10972"/>
                    <a:gd name="connsiteX234" fmla="*/ 45 w 10000"/>
                    <a:gd name="connsiteY234" fmla="*/ 3118 h 10972"/>
                    <a:gd name="connsiteX235" fmla="*/ 32 w 10000"/>
                    <a:gd name="connsiteY235" fmla="*/ 3010 h 10972"/>
                    <a:gd name="connsiteX236" fmla="*/ 26 w 10000"/>
                    <a:gd name="connsiteY236" fmla="*/ 2902 h 10972"/>
                    <a:gd name="connsiteX237" fmla="*/ 13 w 10000"/>
                    <a:gd name="connsiteY237" fmla="*/ 2841 h 10972"/>
                    <a:gd name="connsiteX238" fmla="*/ 39 w 10000"/>
                    <a:gd name="connsiteY238" fmla="*/ 2781 h 10972"/>
                    <a:gd name="connsiteX239" fmla="*/ 78 w 10000"/>
                    <a:gd name="connsiteY239" fmla="*/ 2769 h 10972"/>
                    <a:gd name="connsiteX240" fmla="*/ 117 w 10000"/>
                    <a:gd name="connsiteY240" fmla="*/ 2781 h 10972"/>
                    <a:gd name="connsiteX241" fmla="*/ 156 w 10000"/>
                    <a:gd name="connsiteY241" fmla="*/ 2829 h 10972"/>
                    <a:gd name="connsiteX242" fmla="*/ 182 w 10000"/>
                    <a:gd name="connsiteY242" fmla="*/ 2902 h 10972"/>
                    <a:gd name="connsiteX243" fmla="*/ 208 w 10000"/>
                    <a:gd name="connsiteY243" fmla="*/ 2986 h 10972"/>
                    <a:gd name="connsiteX244" fmla="*/ 227 w 10000"/>
                    <a:gd name="connsiteY244" fmla="*/ 3046 h 10972"/>
                    <a:gd name="connsiteX245" fmla="*/ 259 w 10000"/>
                    <a:gd name="connsiteY245" fmla="*/ 3082 h 10972"/>
                    <a:gd name="connsiteX246" fmla="*/ 305 w 10000"/>
                    <a:gd name="connsiteY246" fmla="*/ 3058 h 10972"/>
                    <a:gd name="connsiteX247" fmla="*/ 370 w 10000"/>
                    <a:gd name="connsiteY247" fmla="*/ 3010 h 10972"/>
                    <a:gd name="connsiteX248" fmla="*/ 444 w 10000"/>
                    <a:gd name="connsiteY248" fmla="*/ 2829 h 10972"/>
                    <a:gd name="connsiteX249" fmla="*/ 422 w 10000"/>
                    <a:gd name="connsiteY249" fmla="*/ 2120 h 10972"/>
                    <a:gd name="connsiteX250" fmla="*/ 376 w 10000"/>
                    <a:gd name="connsiteY250" fmla="*/ 2048 h 10972"/>
                    <a:gd name="connsiteX251" fmla="*/ 344 w 10000"/>
                    <a:gd name="connsiteY251" fmla="*/ 1988 h 10972"/>
                    <a:gd name="connsiteX252" fmla="*/ 337 w 10000"/>
                    <a:gd name="connsiteY252" fmla="*/ 1916 h 10972"/>
                    <a:gd name="connsiteX253" fmla="*/ 357 w 10000"/>
                    <a:gd name="connsiteY253" fmla="*/ 1808 h 10972"/>
                    <a:gd name="connsiteX254" fmla="*/ 376 w 10000"/>
                    <a:gd name="connsiteY254" fmla="*/ 1652 h 10972"/>
                    <a:gd name="connsiteX255" fmla="*/ 402 w 10000"/>
                    <a:gd name="connsiteY255" fmla="*/ 1507 h 10972"/>
                    <a:gd name="connsiteX256" fmla="*/ 409 w 10000"/>
                    <a:gd name="connsiteY256" fmla="*/ 1351 h 10972"/>
                    <a:gd name="connsiteX257" fmla="*/ 435 w 10000"/>
                    <a:gd name="connsiteY257" fmla="*/ 1195 h 10972"/>
                    <a:gd name="connsiteX258" fmla="*/ 460 w 10000"/>
                    <a:gd name="connsiteY258" fmla="*/ 1099 h 10972"/>
                    <a:gd name="connsiteX259" fmla="*/ 486 w 10000"/>
                    <a:gd name="connsiteY259" fmla="*/ 1039 h 10972"/>
                    <a:gd name="connsiteX260" fmla="*/ 512 w 10000"/>
                    <a:gd name="connsiteY260" fmla="*/ 1003 h 10972"/>
                    <a:gd name="connsiteX261" fmla="*/ 532 w 10000"/>
                    <a:gd name="connsiteY261" fmla="*/ 966 h 10972"/>
                    <a:gd name="connsiteX262" fmla="*/ 558 w 10000"/>
                    <a:gd name="connsiteY262" fmla="*/ 918 h 10972"/>
                    <a:gd name="connsiteX263" fmla="*/ 558 w 10000"/>
                    <a:gd name="connsiteY263" fmla="*/ 906 h 10972"/>
                    <a:gd name="connsiteX264" fmla="*/ 584 w 10000"/>
                    <a:gd name="connsiteY264" fmla="*/ 624 h 10972"/>
                    <a:gd name="connsiteX265" fmla="*/ 623 w 10000"/>
                    <a:gd name="connsiteY265" fmla="*/ 257 h 10972"/>
                    <a:gd name="connsiteX266" fmla="*/ 681 w 10000"/>
                    <a:gd name="connsiteY266" fmla="*/ 0 h 10972"/>
                    <a:gd name="connsiteX267" fmla="*/ 1008 w 10000"/>
                    <a:gd name="connsiteY267" fmla="*/ 59 h 10972"/>
                    <a:gd name="connsiteX268" fmla="*/ 1255 w 10000"/>
                    <a:gd name="connsiteY268" fmla="*/ 18 h 10972"/>
                    <a:gd name="connsiteX269" fmla="*/ 1706 w 10000"/>
                    <a:gd name="connsiteY269" fmla="*/ 414 h 10972"/>
                    <a:gd name="connsiteX270" fmla="*/ 1829 w 10000"/>
                    <a:gd name="connsiteY270" fmla="*/ 594 h 10972"/>
                    <a:gd name="connsiteX271" fmla="*/ 2036 w 10000"/>
                    <a:gd name="connsiteY271" fmla="*/ 546 h 10972"/>
                    <a:gd name="connsiteX272" fmla="*/ 2166 w 10000"/>
                    <a:gd name="connsiteY272" fmla="*/ 257 h 10972"/>
                    <a:gd name="connsiteX273" fmla="*/ 2737 w 10000"/>
                    <a:gd name="connsiteY273" fmla="*/ 462 h 10972"/>
                    <a:gd name="connsiteX274" fmla="*/ 2905 w 10000"/>
                    <a:gd name="connsiteY274" fmla="*/ 702 h 10972"/>
                    <a:gd name="connsiteX275" fmla="*/ 3093 w 10000"/>
                    <a:gd name="connsiteY275" fmla="*/ 798 h 10972"/>
                    <a:gd name="connsiteX276" fmla="*/ 3567 w 10000"/>
                    <a:gd name="connsiteY276" fmla="*/ 546 h 10972"/>
                    <a:gd name="connsiteX277" fmla="*/ 3696 w 10000"/>
                    <a:gd name="connsiteY277" fmla="*/ 702 h 10972"/>
                    <a:gd name="connsiteX278" fmla="*/ 4073 w 10000"/>
                    <a:gd name="connsiteY278" fmla="*/ 245 h 10972"/>
                    <a:gd name="connsiteX279" fmla="*/ 4475 w 10000"/>
                    <a:gd name="connsiteY279" fmla="*/ 245 h 10972"/>
                    <a:gd name="connsiteX280" fmla="*/ 4715 w 10000"/>
                    <a:gd name="connsiteY280"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43 w 10000"/>
                    <a:gd name="connsiteY64" fmla="*/ 10257 h 10972"/>
                    <a:gd name="connsiteX65" fmla="*/ 8920 w 10000"/>
                    <a:gd name="connsiteY65" fmla="*/ 10209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20 w 10000"/>
                    <a:gd name="connsiteY65" fmla="*/ 10209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35 w 10000"/>
                    <a:gd name="connsiteY114" fmla="*/ 1084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29 w 10000"/>
                    <a:gd name="connsiteY116" fmla="*/ 10894 h 10972"/>
                    <a:gd name="connsiteX117" fmla="*/ 6105 w 10000"/>
                    <a:gd name="connsiteY117" fmla="*/ 10372 h 10972"/>
                    <a:gd name="connsiteX118" fmla="*/ 6161 w 10000"/>
                    <a:gd name="connsiteY118" fmla="*/ 9993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29 w 10000"/>
                    <a:gd name="connsiteY116" fmla="*/ 10894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947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6018 w 10000"/>
                    <a:gd name="connsiteY124" fmla="*/ 9536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6115 w 10000"/>
                    <a:gd name="connsiteY120" fmla="*/ 9813 h 10972"/>
                    <a:gd name="connsiteX121" fmla="*/ 6109 w 10000"/>
                    <a:gd name="connsiteY121" fmla="*/ 9729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6109 w 10000"/>
                    <a:gd name="connsiteY121" fmla="*/ 9729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6089 w 10000"/>
                    <a:gd name="connsiteY122" fmla="*/ 9656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6057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6128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6073 w 10000"/>
                    <a:gd name="connsiteY118" fmla="*/ 10119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6105 w 10000"/>
                    <a:gd name="connsiteY117" fmla="*/ 10372 h 10972"/>
                    <a:gd name="connsiteX118" fmla="*/ 5947 w 10000"/>
                    <a:gd name="connsiteY118" fmla="*/ 10155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72"/>
                    <a:gd name="connsiteX1" fmla="*/ 5045 w 10000"/>
                    <a:gd name="connsiteY1" fmla="*/ 113 h 10972"/>
                    <a:gd name="connsiteX2" fmla="*/ 5441 w 10000"/>
                    <a:gd name="connsiteY2" fmla="*/ 594 h 10972"/>
                    <a:gd name="connsiteX3" fmla="*/ 5752 w 10000"/>
                    <a:gd name="connsiteY3" fmla="*/ 522 h 10972"/>
                    <a:gd name="connsiteX4" fmla="*/ 5759 w 10000"/>
                    <a:gd name="connsiteY4" fmla="*/ 738 h 10972"/>
                    <a:gd name="connsiteX5" fmla="*/ 5623 w 10000"/>
                    <a:gd name="connsiteY5" fmla="*/ 906 h 10972"/>
                    <a:gd name="connsiteX6" fmla="*/ 5752 w 10000"/>
                    <a:gd name="connsiteY6" fmla="*/ 1039 h 10972"/>
                    <a:gd name="connsiteX7" fmla="*/ 5752 w 10000"/>
                    <a:gd name="connsiteY7" fmla="*/ 1351 h 10972"/>
                    <a:gd name="connsiteX8" fmla="*/ 5636 w 10000"/>
                    <a:gd name="connsiteY8" fmla="*/ 1916 h 10972"/>
                    <a:gd name="connsiteX9" fmla="*/ 5642 w 10000"/>
                    <a:gd name="connsiteY9" fmla="*/ 2265 h 10972"/>
                    <a:gd name="connsiteX10" fmla="*/ 5486 w 10000"/>
                    <a:gd name="connsiteY10" fmla="*/ 2265 h 10972"/>
                    <a:gd name="connsiteX11" fmla="*/ 5512 w 10000"/>
                    <a:gd name="connsiteY11" fmla="*/ 2781 h 10972"/>
                    <a:gd name="connsiteX12" fmla="*/ 5700 w 10000"/>
                    <a:gd name="connsiteY12" fmla="*/ 3370 h 10972"/>
                    <a:gd name="connsiteX13" fmla="*/ 5869 w 10000"/>
                    <a:gd name="connsiteY13" fmla="*/ 4079 h 10972"/>
                    <a:gd name="connsiteX14" fmla="*/ 6122 w 10000"/>
                    <a:gd name="connsiteY14" fmla="*/ 4055 h 10972"/>
                    <a:gd name="connsiteX15" fmla="*/ 6375 w 10000"/>
                    <a:gd name="connsiteY15" fmla="*/ 4284 h 10972"/>
                    <a:gd name="connsiteX16" fmla="*/ 6453 w 10000"/>
                    <a:gd name="connsiteY16" fmla="*/ 4296 h 10972"/>
                    <a:gd name="connsiteX17" fmla="*/ 6569 w 10000"/>
                    <a:gd name="connsiteY17" fmla="*/ 4404 h 10972"/>
                    <a:gd name="connsiteX18" fmla="*/ 6829 w 10000"/>
                    <a:gd name="connsiteY18" fmla="*/ 4704 h 10972"/>
                    <a:gd name="connsiteX19" fmla="*/ 7049 w 10000"/>
                    <a:gd name="connsiteY19" fmla="*/ 4680 h 10972"/>
                    <a:gd name="connsiteX20" fmla="*/ 7283 w 10000"/>
                    <a:gd name="connsiteY20" fmla="*/ 4885 h 10972"/>
                    <a:gd name="connsiteX21" fmla="*/ 7620 w 10000"/>
                    <a:gd name="connsiteY21" fmla="*/ 4885 h 10972"/>
                    <a:gd name="connsiteX22" fmla="*/ 8016 w 10000"/>
                    <a:gd name="connsiteY22" fmla="*/ 5137 h 10972"/>
                    <a:gd name="connsiteX23" fmla="*/ 8288 w 10000"/>
                    <a:gd name="connsiteY23" fmla="*/ 5534 h 10972"/>
                    <a:gd name="connsiteX24" fmla="*/ 8320 w 10000"/>
                    <a:gd name="connsiteY24" fmla="*/ 5870 h 10972"/>
                    <a:gd name="connsiteX25" fmla="*/ 8580 w 10000"/>
                    <a:gd name="connsiteY25" fmla="*/ 5942 h 10972"/>
                    <a:gd name="connsiteX26" fmla="*/ 8820 w 10000"/>
                    <a:gd name="connsiteY26" fmla="*/ 6051 h 10972"/>
                    <a:gd name="connsiteX27" fmla="*/ 9073 w 10000"/>
                    <a:gd name="connsiteY27" fmla="*/ 5438 h 10972"/>
                    <a:gd name="connsiteX28" fmla="*/ 9131 w 10000"/>
                    <a:gd name="connsiteY28" fmla="*/ 5113 h 10972"/>
                    <a:gd name="connsiteX29" fmla="*/ 9092 w 10000"/>
                    <a:gd name="connsiteY29" fmla="*/ 4885 h 10972"/>
                    <a:gd name="connsiteX30" fmla="*/ 9254 w 10000"/>
                    <a:gd name="connsiteY30" fmla="*/ 4921 h 10972"/>
                    <a:gd name="connsiteX31" fmla="*/ 9455 w 10000"/>
                    <a:gd name="connsiteY31" fmla="*/ 5173 h 10972"/>
                    <a:gd name="connsiteX32" fmla="*/ 9617 w 10000"/>
                    <a:gd name="connsiteY32" fmla="*/ 5341 h 10972"/>
                    <a:gd name="connsiteX33" fmla="*/ 9728 w 10000"/>
                    <a:gd name="connsiteY33" fmla="*/ 5954 h 10972"/>
                    <a:gd name="connsiteX34" fmla="*/ 9935 w 10000"/>
                    <a:gd name="connsiteY34" fmla="*/ 6375 h 10972"/>
                    <a:gd name="connsiteX35" fmla="*/ 9922 w 10000"/>
                    <a:gd name="connsiteY35" fmla="*/ 6567 h 10972"/>
                    <a:gd name="connsiteX36" fmla="*/ 9805 w 10000"/>
                    <a:gd name="connsiteY36" fmla="*/ 6640 h 10972"/>
                    <a:gd name="connsiteX37" fmla="*/ 9935 w 10000"/>
                    <a:gd name="connsiteY37" fmla="*/ 7120 h 10972"/>
                    <a:gd name="connsiteX38" fmla="*/ 9994 w 10000"/>
                    <a:gd name="connsiteY38" fmla="*/ 7962 h 10972"/>
                    <a:gd name="connsiteX39" fmla="*/ 10000 w 10000"/>
                    <a:gd name="connsiteY39" fmla="*/ 8719 h 10972"/>
                    <a:gd name="connsiteX40" fmla="*/ 9864 w 10000"/>
                    <a:gd name="connsiteY40" fmla="*/ 8851 h 10972"/>
                    <a:gd name="connsiteX41" fmla="*/ 9838 w 10000"/>
                    <a:gd name="connsiteY41" fmla="*/ 9091 h 10972"/>
                    <a:gd name="connsiteX42" fmla="*/ 9767 w 10000"/>
                    <a:gd name="connsiteY42" fmla="*/ 9464 h 10972"/>
                    <a:gd name="connsiteX43" fmla="*/ 9786 w 10000"/>
                    <a:gd name="connsiteY43" fmla="*/ 9813 h 10972"/>
                    <a:gd name="connsiteX44" fmla="*/ 9663 w 10000"/>
                    <a:gd name="connsiteY44" fmla="*/ 9897 h 10972"/>
                    <a:gd name="connsiteX45" fmla="*/ 9578 w 10000"/>
                    <a:gd name="connsiteY45" fmla="*/ 9765 h 10972"/>
                    <a:gd name="connsiteX46" fmla="*/ 9507 w 10000"/>
                    <a:gd name="connsiteY46" fmla="*/ 9885 h 10972"/>
                    <a:gd name="connsiteX47" fmla="*/ 9501 w 10000"/>
                    <a:gd name="connsiteY47" fmla="*/ 9873 h 10972"/>
                    <a:gd name="connsiteX48" fmla="*/ 9481 w 10000"/>
                    <a:gd name="connsiteY48" fmla="*/ 9813 h 10972"/>
                    <a:gd name="connsiteX49" fmla="*/ 9416 w 10000"/>
                    <a:gd name="connsiteY49" fmla="*/ 9668 h 10972"/>
                    <a:gd name="connsiteX50" fmla="*/ 9371 w 10000"/>
                    <a:gd name="connsiteY50" fmla="*/ 9608 h 10972"/>
                    <a:gd name="connsiteX51" fmla="*/ 9319 w 10000"/>
                    <a:gd name="connsiteY51" fmla="*/ 9584 h 10972"/>
                    <a:gd name="connsiteX52" fmla="*/ 9267 w 10000"/>
                    <a:gd name="connsiteY52" fmla="*/ 9548 h 10972"/>
                    <a:gd name="connsiteX53" fmla="*/ 9222 w 10000"/>
                    <a:gd name="connsiteY53" fmla="*/ 9548 h 10972"/>
                    <a:gd name="connsiteX54" fmla="*/ 9176 w 10000"/>
                    <a:gd name="connsiteY54" fmla="*/ 9584 h 10972"/>
                    <a:gd name="connsiteX55" fmla="*/ 9144 w 10000"/>
                    <a:gd name="connsiteY55" fmla="*/ 9632 h 10972"/>
                    <a:gd name="connsiteX56" fmla="*/ 9131 w 10000"/>
                    <a:gd name="connsiteY56" fmla="*/ 9692 h 10972"/>
                    <a:gd name="connsiteX57" fmla="*/ 9112 w 10000"/>
                    <a:gd name="connsiteY57" fmla="*/ 9741 h 10972"/>
                    <a:gd name="connsiteX58" fmla="*/ 9099 w 10000"/>
                    <a:gd name="connsiteY58" fmla="*/ 9765 h 10972"/>
                    <a:gd name="connsiteX59" fmla="*/ 9079 w 10000"/>
                    <a:gd name="connsiteY59" fmla="*/ 9789 h 10972"/>
                    <a:gd name="connsiteX60" fmla="*/ 9079 w 10000"/>
                    <a:gd name="connsiteY60" fmla="*/ 9801 h 10972"/>
                    <a:gd name="connsiteX61" fmla="*/ 9073 w 10000"/>
                    <a:gd name="connsiteY61" fmla="*/ 9801 h 10972"/>
                    <a:gd name="connsiteX62" fmla="*/ 9060 w 10000"/>
                    <a:gd name="connsiteY62" fmla="*/ 9789 h 10972"/>
                    <a:gd name="connsiteX63" fmla="*/ 9070 w 10000"/>
                    <a:gd name="connsiteY63" fmla="*/ 9999 h 10972"/>
                    <a:gd name="connsiteX64" fmla="*/ 9053 w 10000"/>
                    <a:gd name="connsiteY64" fmla="*/ 10365 h 10972"/>
                    <a:gd name="connsiteX65" fmla="*/ 8901 w 10000"/>
                    <a:gd name="connsiteY65" fmla="*/ 10281 h 10972"/>
                    <a:gd name="connsiteX66" fmla="*/ 8833 w 10000"/>
                    <a:gd name="connsiteY66" fmla="*/ 9854 h 10972"/>
                    <a:gd name="connsiteX67" fmla="*/ 8761 w 10000"/>
                    <a:gd name="connsiteY67" fmla="*/ 9674 h 10972"/>
                    <a:gd name="connsiteX68" fmla="*/ 8664 w 10000"/>
                    <a:gd name="connsiteY68" fmla="*/ 9512 h 10972"/>
                    <a:gd name="connsiteX69" fmla="*/ 8606 w 10000"/>
                    <a:gd name="connsiteY69" fmla="*/ 9476 h 10972"/>
                    <a:gd name="connsiteX70" fmla="*/ 8567 w 10000"/>
                    <a:gd name="connsiteY70" fmla="*/ 9464 h 10972"/>
                    <a:gd name="connsiteX71" fmla="*/ 8547 w 10000"/>
                    <a:gd name="connsiteY71" fmla="*/ 9464 h 10972"/>
                    <a:gd name="connsiteX72" fmla="*/ 8567 w 10000"/>
                    <a:gd name="connsiteY72" fmla="*/ 9440 h 10972"/>
                    <a:gd name="connsiteX73" fmla="*/ 8586 w 10000"/>
                    <a:gd name="connsiteY73" fmla="*/ 9404 h 10972"/>
                    <a:gd name="connsiteX74" fmla="*/ 8632 w 10000"/>
                    <a:gd name="connsiteY74" fmla="*/ 9332 h 10972"/>
                    <a:gd name="connsiteX75" fmla="*/ 8684 w 10000"/>
                    <a:gd name="connsiteY75" fmla="*/ 9272 h 10972"/>
                    <a:gd name="connsiteX76" fmla="*/ 8716 w 10000"/>
                    <a:gd name="connsiteY76" fmla="*/ 9200 h 10972"/>
                    <a:gd name="connsiteX77" fmla="*/ 8729 w 10000"/>
                    <a:gd name="connsiteY77" fmla="*/ 9128 h 10972"/>
                    <a:gd name="connsiteX78" fmla="*/ 8722 w 10000"/>
                    <a:gd name="connsiteY78" fmla="*/ 9067 h 10972"/>
                    <a:gd name="connsiteX79" fmla="*/ 8690 w 10000"/>
                    <a:gd name="connsiteY79" fmla="*/ 8971 h 10972"/>
                    <a:gd name="connsiteX80" fmla="*/ 8651 w 10000"/>
                    <a:gd name="connsiteY80" fmla="*/ 8839 h 10972"/>
                    <a:gd name="connsiteX81" fmla="*/ 8612 w 10000"/>
                    <a:gd name="connsiteY81" fmla="*/ 8719 h 10972"/>
                    <a:gd name="connsiteX82" fmla="*/ 8573 w 10000"/>
                    <a:gd name="connsiteY82" fmla="*/ 8587 h 10972"/>
                    <a:gd name="connsiteX83" fmla="*/ 8534 w 10000"/>
                    <a:gd name="connsiteY83" fmla="*/ 8479 h 10972"/>
                    <a:gd name="connsiteX84" fmla="*/ 8502 w 10000"/>
                    <a:gd name="connsiteY84" fmla="*/ 8406 h 10972"/>
                    <a:gd name="connsiteX85" fmla="*/ 8495 w 10000"/>
                    <a:gd name="connsiteY85" fmla="*/ 8370 h 10972"/>
                    <a:gd name="connsiteX86" fmla="*/ 8476 w 10000"/>
                    <a:gd name="connsiteY86" fmla="*/ 8382 h 10972"/>
                    <a:gd name="connsiteX87" fmla="*/ 8437 w 10000"/>
                    <a:gd name="connsiteY87" fmla="*/ 8418 h 10972"/>
                    <a:gd name="connsiteX88" fmla="*/ 8385 w 10000"/>
                    <a:gd name="connsiteY88" fmla="*/ 8479 h 10972"/>
                    <a:gd name="connsiteX89" fmla="*/ 8333 w 10000"/>
                    <a:gd name="connsiteY89" fmla="*/ 8515 h 10972"/>
                    <a:gd name="connsiteX90" fmla="*/ 8281 w 10000"/>
                    <a:gd name="connsiteY90" fmla="*/ 8575 h 10972"/>
                    <a:gd name="connsiteX91" fmla="*/ 8223 w 10000"/>
                    <a:gd name="connsiteY91" fmla="*/ 8623 h 10972"/>
                    <a:gd name="connsiteX92" fmla="*/ 8204 w 10000"/>
                    <a:gd name="connsiteY92" fmla="*/ 8659 h 10972"/>
                    <a:gd name="connsiteX93" fmla="*/ 8126 w 10000"/>
                    <a:gd name="connsiteY93" fmla="*/ 8779 h 10972"/>
                    <a:gd name="connsiteX94" fmla="*/ 8074 w 10000"/>
                    <a:gd name="connsiteY94" fmla="*/ 8779 h 10972"/>
                    <a:gd name="connsiteX95" fmla="*/ 8016 w 10000"/>
                    <a:gd name="connsiteY95" fmla="*/ 8755 h 10972"/>
                    <a:gd name="connsiteX96" fmla="*/ 7957 w 10000"/>
                    <a:gd name="connsiteY96" fmla="*/ 8707 h 10972"/>
                    <a:gd name="connsiteX97" fmla="*/ 7905 w 10000"/>
                    <a:gd name="connsiteY97" fmla="*/ 8635 h 10972"/>
                    <a:gd name="connsiteX98" fmla="*/ 7840 w 10000"/>
                    <a:gd name="connsiteY98" fmla="*/ 8587 h 10972"/>
                    <a:gd name="connsiteX99" fmla="*/ 7789 w 10000"/>
                    <a:gd name="connsiteY99" fmla="*/ 8539 h 10972"/>
                    <a:gd name="connsiteX100" fmla="*/ 7756 w 10000"/>
                    <a:gd name="connsiteY100" fmla="*/ 8491 h 10972"/>
                    <a:gd name="connsiteX101" fmla="*/ 7737 w 10000"/>
                    <a:gd name="connsiteY101" fmla="*/ 8479 h 10972"/>
                    <a:gd name="connsiteX102" fmla="*/ 7691 w 10000"/>
                    <a:gd name="connsiteY102" fmla="*/ 8563 h 10972"/>
                    <a:gd name="connsiteX103" fmla="*/ 7646 w 10000"/>
                    <a:gd name="connsiteY103" fmla="*/ 8623 h 10972"/>
                    <a:gd name="connsiteX104" fmla="*/ 7581 w 10000"/>
                    <a:gd name="connsiteY104" fmla="*/ 8707 h 10972"/>
                    <a:gd name="connsiteX105" fmla="*/ 7523 w 10000"/>
                    <a:gd name="connsiteY105" fmla="*/ 8815 h 10972"/>
                    <a:gd name="connsiteX106" fmla="*/ 7393 w 10000"/>
                    <a:gd name="connsiteY106" fmla="*/ 8959 h 10972"/>
                    <a:gd name="connsiteX107" fmla="*/ 7438 w 10000"/>
                    <a:gd name="connsiteY107" fmla="*/ 9115 h 10972"/>
                    <a:gd name="connsiteX108" fmla="*/ 7322 w 10000"/>
                    <a:gd name="connsiteY108" fmla="*/ 9248 h 10972"/>
                    <a:gd name="connsiteX109" fmla="*/ 7224 w 10000"/>
                    <a:gd name="connsiteY109" fmla="*/ 9416 h 10972"/>
                    <a:gd name="connsiteX110" fmla="*/ 7176 w 10000"/>
                    <a:gd name="connsiteY110" fmla="*/ 9692 h 10972"/>
                    <a:gd name="connsiteX111" fmla="*/ 7088 w 10000"/>
                    <a:gd name="connsiteY111" fmla="*/ 10040 h 10972"/>
                    <a:gd name="connsiteX112" fmla="*/ 7036 w 10000"/>
                    <a:gd name="connsiteY112" fmla="*/ 10402 h 10972"/>
                    <a:gd name="connsiteX113" fmla="*/ 6848 w 10000"/>
                    <a:gd name="connsiteY113" fmla="*/ 10774 h 10972"/>
                    <a:gd name="connsiteX114" fmla="*/ 6564 w 10000"/>
                    <a:gd name="connsiteY114" fmla="*/ 10930 h 10972"/>
                    <a:gd name="connsiteX115" fmla="*/ 6381 w 10000"/>
                    <a:gd name="connsiteY115" fmla="*/ 10972 h 10972"/>
                    <a:gd name="connsiteX116" fmla="*/ 6100 w 10000"/>
                    <a:gd name="connsiteY116" fmla="*/ 10786 h 10972"/>
                    <a:gd name="connsiteX117" fmla="*/ 5910 w 10000"/>
                    <a:gd name="connsiteY117" fmla="*/ 10408 h 10972"/>
                    <a:gd name="connsiteX118" fmla="*/ 5947 w 10000"/>
                    <a:gd name="connsiteY118" fmla="*/ 10155 h 10972"/>
                    <a:gd name="connsiteX119" fmla="*/ 5943 w 10000"/>
                    <a:gd name="connsiteY119" fmla="*/ 9897 h 10972"/>
                    <a:gd name="connsiteX120" fmla="*/ 5911 w 10000"/>
                    <a:gd name="connsiteY120" fmla="*/ 9795 h 10972"/>
                    <a:gd name="connsiteX121" fmla="*/ 5924 w 10000"/>
                    <a:gd name="connsiteY121" fmla="*/ 9693 h 10972"/>
                    <a:gd name="connsiteX122" fmla="*/ 5885 w 10000"/>
                    <a:gd name="connsiteY122" fmla="*/ 9620 h 10972"/>
                    <a:gd name="connsiteX123" fmla="*/ 5872 w 10000"/>
                    <a:gd name="connsiteY123" fmla="*/ 9584 h 10972"/>
                    <a:gd name="connsiteX124" fmla="*/ 5911 w 10000"/>
                    <a:gd name="connsiteY124" fmla="*/ 9518 h 10972"/>
                    <a:gd name="connsiteX125" fmla="*/ 5821 w 10000"/>
                    <a:gd name="connsiteY125" fmla="*/ 9512 h 10972"/>
                    <a:gd name="connsiteX126" fmla="*/ 5668 w 10000"/>
                    <a:gd name="connsiteY126" fmla="*/ 9464 h 10972"/>
                    <a:gd name="connsiteX127" fmla="*/ 5571 w 10000"/>
                    <a:gd name="connsiteY127" fmla="*/ 9416 h 10972"/>
                    <a:gd name="connsiteX128" fmla="*/ 5525 w 10000"/>
                    <a:gd name="connsiteY128" fmla="*/ 9380 h 10972"/>
                    <a:gd name="connsiteX129" fmla="*/ 5493 w 10000"/>
                    <a:gd name="connsiteY129" fmla="*/ 9320 h 10972"/>
                    <a:gd name="connsiteX130" fmla="*/ 5460 w 10000"/>
                    <a:gd name="connsiteY130" fmla="*/ 9248 h 10972"/>
                    <a:gd name="connsiteX131" fmla="*/ 5441 w 10000"/>
                    <a:gd name="connsiteY131" fmla="*/ 9188 h 10972"/>
                    <a:gd name="connsiteX132" fmla="*/ 5409 w 10000"/>
                    <a:gd name="connsiteY132" fmla="*/ 9116 h 10972"/>
                    <a:gd name="connsiteX133" fmla="*/ 5376 w 10000"/>
                    <a:gd name="connsiteY133" fmla="*/ 9104 h 10972"/>
                    <a:gd name="connsiteX134" fmla="*/ 5331 w 10000"/>
                    <a:gd name="connsiteY134" fmla="*/ 9104 h 10972"/>
                    <a:gd name="connsiteX135" fmla="*/ 5272 w 10000"/>
                    <a:gd name="connsiteY135" fmla="*/ 9128 h 10972"/>
                    <a:gd name="connsiteX136" fmla="*/ 5188 w 10000"/>
                    <a:gd name="connsiteY136" fmla="*/ 9236 h 10972"/>
                    <a:gd name="connsiteX137" fmla="*/ 5110 w 10000"/>
                    <a:gd name="connsiteY137" fmla="*/ 9344 h 10972"/>
                    <a:gd name="connsiteX138" fmla="*/ 5026 w 10000"/>
                    <a:gd name="connsiteY138" fmla="*/ 9464 h 10972"/>
                    <a:gd name="connsiteX139" fmla="*/ 4955 w 10000"/>
                    <a:gd name="connsiteY139" fmla="*/ 9584 h 10972"/>
                    <a:gd name="connsiteX140" fmla="*/ 4909 w 10000"/>
                    <a:gd name="connsiteY140" fmla="*/ 9692 h 10972"/>
                    <a:gd name="connsiteX141" fmla="*/ 4844 w 10000"/>
                    <a:gd name="connsiteY141" fmla="*/ 9813 h 10972"/>
                    <a:gd name="connsiteX142" fmla="*/ 4799 w 10000"/>
                    <a:gd name="connsiteY142" fmla="*/ 9873 h 10972"/>
                    <a:gd name="connsiteX143" fmla="*/ 4760 w 10000"/>
                    <a:gd name="connsiteY143" fmla="*/ 9945 h 10972"/>
                    <a:gd name="connsiteX144" fmla="*/ 4708 w 10000"/>
                    <a:gd name="connsiteY144" fmla="*/ 9993 h 10972"/>
                    <a:gd name="connsiteX145" fmla="*/ 4669 w 10000"/>
                    <a:gd name="connsiteY145" fmla="*/ 10029 h 10972"/>
                    <a:gd name="connsiteX146" fmla="*/ 4650 w 10000"/>
                    <a:gd name="connsiteY146" fmla="*/ 10041 h 10972"/>
                    <a:gd name="connsiteX147" fmla="*/ 4624 w 10000"/>
                    <a:gd name="connsiteY147" fmla="*/ 10029 h 10972"/>
                    <a:gd name="connsiteX148" fmla="*/ 4624 w 10000"/>
                    <a:gd name="connsiteY148" fmla="*/ 9993 h 10972"/>
                    <a:gd name="connsiteX149" fmla="*/ 4656 w 10000"/>
                    <a:gd name="connsiteY149" fmla="*/ 9813 h 10972"/>
                    <a:gd name="connsiteX150" fmla="*/ 4689 w 10000"/>
                    <a:gd name="connsiteY150" fmla="*/ 9584 h 10972"/>
                    <a:gd name="connsiteX151" fmla="*/ 4689 w 10000"/>
                    <a:gd name="connsiteY151" fmla="*/ 9392 h 10972"/>
                    <a:gd name="connsiteX152" fmla="*/ 4669 w 10000"/>
                    <a:gd name="connsiteY152" fmla="*/ 9320 h 10972"/>
                    <a:gd name="connsiteX153" fmla="*/ 4637 w 10000"/>
                    <a:gd name="connsiteY153" fmla="*/ 9260 h 10972"/>
                    <a:gd name="connsiteX154" fmla="*/ 4559 w 10000"/>
                    <a:gd name="connsiteY154" fmla="*/ 9236 h 10972"/>
                    <a:gd name="connsiteX155" fmla="*/ 4488 w 10000"/>
                    <a:gd name="connsiteY155" fmla="*/ 9260 h 10972"/>
                    <a:gd name="connsiteX156" fmla="*/ 4429 w 10000"/>
                    <a:gd name="connsiteY156" fmla="*/ 9320 h 10972"/>
                    <a:gd name="connsiteX157" fmla="*/ 4351 w 10000"/>
                    <a:gd name="connsiteY157" fmla="*/ 9368 h 10972"/>
                    <a:gd name="connsiteX158" fmla="*/ 4261 w 10000"/>
                    <a:gd name="connsiteY158" fmla="*/ 9404 h 10972"/>
                    <a:gd name="connsiteX159" fmla="*/ 4163 w 10000"/>
                    <a:gd name="connsiteY159" fmla="*/ 9416 h 10972"/>
                    <a:gd name="connsiteX160" fmla="*/ 4053 w 10000"/>
                    <a:gd name="connsiteY160" fmla="*/ 9380 h 10972"/>
                    <a:gd name="connsiteX161" fmla="*/ 3930 w 10000"/>
                    <a:gd name="connsiteY161" fmla="*/ 9320 h 10972"/>
                    <a:gd name="connsiteX162" fmla="*/ 3820 w 10000"/>
                    <a:gd name="connsiteY162" fmla="*/ 9236 h 10972"/>
                    <a:gd name="connsiteX163" fmla="*/ 3722 w 10000"/>
                    <a:gd name="connsiteY163" fmla="*/ 9128 h 10972"/>
                    <a:gd name="connsiteX164" fmla="*/ 3632 w 10000"/>
                    <a:gd name="connsiteY164" fmla="*/ 9055 h 10972"/>
                    <a:gd name="connsiteX165" fmla="*/ 3586 w 10000"/>
                    <a:gd name="connsiteY165" fmla="*/ 9007 h 10972"/>
                    <a:gd name="connsiteX166" fmla="*/ 3547 w 10000"/>
                    <a:gd name="connsiteY166" fmla="*/ 8983 h 10972"/>
                    <a:gd name="connsiteX167" fmla="*/ 3495 w 10000"/>
                    <a:gd name="connsiteY167" fmla="*/ 8995 h 10972"/>
                    <a:gd name="connsiteX168" fmla="*/ 3444 w 10000"/>
                    <a:gd name="connsiteY168" fmla="*/ 9031 h 10972"/>
                    <a:gd name="connsiteX169" fmla="*/ 3346 w 10000"/>
                    <a:gd name="connsiteY169" fmla="*/ 9031 h 10972"/>
                    <a:gd name="connsiteX170" fmla="*/ 3288 w 10000"/>
                    <a:gd name="connsiteY170" fmla="*/ 8971 h 10972"/>
                    <a:gd name="connsiteX171" fmla="*/ 3217 w 10000"/>
                    <a:gd name="connsiteY171" fmla="*/ 8863 h 10972"/>
                    <a:gd name="connsiteX172" fmla="*/ 3132 w 10000"/>
                    <a:gd name="connsiteY172" fmla="*/ 8767 h 10972"/>
                    <a:gd name="connsiteX173" fmla="*/ 3054 w 10000"/>
                    <a:gd name="connsiteY173" fmla="*/ 8647 h 10972"/>
                    <a:gd name="connsiteX174" fmla="*/ 2977 w 10000"/>
                    <a:gd name="connsiteY174" fmla="*/ 8563 h 10972"/>
                    <a:gd name="connsiteX175" fmla="*/ 2912 w 10000"/>
                    <a:gd name="connsiteY175" fmla="*/ 8479 h 10972"/>
                    <a:gd name="connsiteX176" fmla="*/ 2873 w 10000"/>
                    <a:gd name="connsiteY176" fmla="*/ 8406 h 10972"/>
                    <a:gd name="connsiteX177" fmla="*/ 2821 w 10000"/>
                    <a:gd name="connsiteY177" fmla="*/ 8346 h 10972"/>
                    <a:gd name="connsiteX178" fmla="*/ 2756 w 10000"/>
                    <a:gd name="connsiteY178" fmla="*/ 8262 h 10972"/>
                    <a:gd name="connsiteX179" fmla="*/ 2685 w 10000"/>
                    <a:gd name="connsiteY179" fmla="*/ 8154 h 10972"/>
                    <a:gd name="connsiteX180" fmla="*/ 2607 w 10000"/>
                    <a:gd name="connsiteY180" fmla="*/ 8034 h 10972"/>
                    <a:gd name="connsiteX181" fmla="*/ 2536 w 10000"/>
                    <a:gd name="connsiteY181" fmla="*/ 7938 h 10972"/>
                    <a:gd name="connsiteX182" fmla="*/ 2471 w 10000"/>
                    <a:gd name="connsiteY182" fmla="*/ 7829 h 10972"/>
                    <a:gd name="connsiteX183" fmla="*/ 2451 w 10000"/>
                    <a:gd name="connsiteY183" fmla="*/ 7757 h 10972"/>
                    <a:gd name="connsiteX184" fmla="*/ 2432 w 10000"/>
                    <a:gd name="connsiteY184" fmla="*/ 7649 h 10972"/>
                    <a:gd name="connsiteX185" fmla="*/ 2425 w 10000"/>
                    <a:gd name="connsiteY185" fmla="*/ 7517 h 10972"/>
                    <a:gd name="connsiteX186" fmla="*/ 2412 w 10000"/>
                    <a:gd name="connsiteY186" fmla="*/ 7397 h 10972"/>
                    <a:gd name="connsiteX187" fmla="*/ 2387 w 10000"/>
                    <a:gd name="connsiteY187" fmla="*/ 7301 h 10972"/>
                    <a:gd name="connsiteX188" fmla="*/ 2361 w 10000"/>
                    <a:gd name="connsiteY188" fmla="*/ 7241 h 10972"/>
                    <a:gd name="connsiteX189" fmla="*/ 2335 w 10000"/>
                    <a:gd name="connsiteY189" fmla="*/ 7241 h 10972"/>
                    <a:gd name="connsiteX190" fmla="*/ 2270 w 10000"/>
                    <a:gd name="connsiteY190" fmla="*/ 7325 h 10972"/>
                    <a:gd name="connsiteX191" fmla="*/ 2224 w 10000"/>
                    <a:gd name="connsiteY191" fmla="*/ 7385 h 10972"/>
                    <a:gd name="connsiteX192" fmla="*/ 2185 w 10000"/>
                    <a:gd name="connsiteY192" fmla="*/ 7433 h 10972"/>
                    <a:gd name="connsiteX193" fmla="*/ 2140 w 10000"/>
                    <a:gd name="connsiteY193" fmla="*/ 7445 h 10972"/>
                    <a:gd name="connsiteX194" fmla="*/ 2114 w 10000"/>
                    <a:gd name="connsiteY194" fmla="*/ 7409 h 10972"/>
                    <a:gd name="connsiteX195" fmla="*/ 2095 w 10000"/>
                    <a:gd name="connsiteY195" fmla="*/ 7337 h 10972"/>
                    <a:gd name="connsiteX196" fmla="*/ 2043 w 10000"/>
                    <a:gd name="connsiteY196" fmla="*/ 7072 h 10972"/>
                    <a:gd name="connsiteX197" fmla="*/ 1952 w 10000"/>
                    <a:gd name="connsiteY197" fmla="*/ 6844 h 10972"/>
                    <a:gd name="connsiteX198" fmla="*/ 1835 w 10000"/>
                    <a:gd name="connsiteY198" fmla="*/ 6604 h 10972"/>
                    <a:gd name="connsiteX199" fmla="*/ 1764 w 10000"/>
                    <a:gd name="connsiteY199" fmla="*/ 6483 h 10972"/>
                    <a:gd name="connsiteX200" fmla="*/ 1673 w 10000"/>
                    <a:gd name="connsiteY200" fmla="*/ 6339 h 10972"/>
                    <a:gd name="connsiteX201" fmla="*/ 1518 w 10000"/>
                    <a:gd name="connsiteY201" fmla="*/ 6075 h 10972"/>
                    <a:gd name="connsiteX202" fmla="*/ 1453 w 10000"/>
                    <a:gd name="connsiteY202" fmla="*/ 5942 h 10972"/>
                    <a:gd name="connsiteX203" fmla="*/ 1407 w 10000"/>
                    <a:gd name="connsiteY203" fmla="*/ 5846 h 10972"/>
                    <a:gd name="connsiteX204" fmla="*/ 1349 w 10000"/>
                    <a:gd name="connsiteY204" fmla="*/ 5750 h 10972"/>
                    <a:gd name="connsiteX205" fmla="*/ 1297 w 10000"/>
                    <a:gd name="connsiteY205" fmla="*/ 5738 h 10972"/>
                    <a:gd name="connsiteX206" fmla="*/ 1232 w 10000"/>
                    <a:gd name="connsiteY206" fmla="*/ 5738 h 10972"/>
                    <a:gd name="connsiteX207" fmla="*/ 1187 w 10000"/>
                    <a:gd name="connsiteY207" fmla="*/ 5798 h 10972"/>
                    <a:gd name="connsiteX208" fmla="*/ 1109 w 10000"/>
                    <a:gd name="connsiteY208" fmla="*/ 5918 h 10972"/>
                    <a:gd name="connsiteX209" fmla="*/ 1070 w 10000"/>
                    <a:gd name="connsiteY209" fmla="*/ 5930 h 10972"/>
                    <a:gd name="connsiteX210" fmla="*/ 1018 w 10000"/>
                    <a:gd name="connsiteY210" fmla="*/ 5870 h 10972"/>
                    <a:gd name="connsiteX211" fmla="*/ 973 w 10000"/>
                    <a:gd name="connsiteY211" fmla="*/ 5786 h 10972"/>
                    <a:gd name="connsiteX212" fmla="*/ 921 w 10000"/>
                    <a:gd name="connsiteY212" fmla="*/ 5606 h 10972"/>
                    <a:gd name="connsiteX213" fmla="*/ 850 w 10000"/>
                    <a:gd name="connsiteY213" fmla="*/ 5402 h 10972"/>
                    <a:gd name="connsiteX214" fmla="*/ 752 w 10000"/>
                    <a:gd name="connsiteY214" fmla="*/ 5221 h 10972"/>
                    <a:gd name="connsiteX215" fmla="*/ 636 w 10000"/>
                    <a:gd name="connsiteY215" fmla="*/ 5041 h 10972"/>
                    <a:gd name="connsiteX216" fmla="*/ 525 w 10000"/>
                    <a:gd name="connsiteY216" fmla="*/ 4885 h 10972"/>
                    <a:gd name="connsiteX217" fmla="*/ 435 w 10000"/>
                    <a:gd name="connsiteY217" fmla="*/ 4741 h 10972"/>
                    <a:gd name="connsiteX218" fmla="*/ 370 w 10000"/>
                    <a:gd name="connsiteY218" fmla="*/ 4620 h 10972"/>
                    <a:gd name="connsiteX219" fmla="*/ 305 w 10000"/>
                    <a:gd name="connsiteY219" fmla="*/ 4488 h 10972"/>
                    <a:gd name="connsiteX220" fmla="*/ 253 w 10000"/>
                    <a:gd name="connsiteY220" fmla="*/ 4368 h 10972"/>
                    <a:gd name="connsiteX221" fmla="*/ 214 w 10000"/>
                    <a:gd name="connsiteY221" fmla="*/ 4272 h 10972"/>
                    <a:gd name="connsiteX222" fmla="*/ 188 w 10000"/>
                    <a:gd name="connsiteY222" fmla="*/ 4212 h 10972"/>
                    <a:gd name="connsiteX223" fmla="*/ 182 w 10000"/>
                    <a:gd name="connsiteY223" fmla="*/ 4188 h 10972"/>
                    <a:gd name="connsiteX224" fmla="*/ 162 w 10000"/>
                    <a:gd name="connsiteY224" fmla="*/ 4188 h 10972"/>
                    <a:gd name="connsiteX225" fmla="*/ 143 w 10000"/>
                    <a:gd name="connsiteY225" fmla="*/ 4200 h 10972"/>
                    <a:gd name="connsiteX226" fmla="*/ 110 w 10000"/>
                    <a:gd name="connsiteY226" fmla="*/ 4200 h 10972"/>
                    <a:gd name="connsiteX227" fmla="*/ 32 w 10000"/>
                    <a:gd name="connsiteY227" fmla="*/ 4164 h 10972"/>
                    <a:gd name="connsiteX228" fmla="*/ 6 w 10000"/>
                    <a:gd name="connsiteY228" fmla="*/ 4128 h 10972"/>
                    <a:gd name="connsiteX229" fmla="*/ 0 w 10000"/>
                    <a:gd name="connsiteY229" fmla="*/ 4055 h 10972"/>
                    <a:gd name="connsiteX230" fmla="*/ 39 w 10000"/>
                    <a:gd name="connsiteY230" fmla="*/ 3839 h 10972"/>
                    <a:gd name="connsiteX231" fmla="*/ 45 w 10000"/>
                    <a:gd name="connsiteY231" fmla="*/ 3719 h 10972"/>
                    <a:gd name="connsiteX232" fmla="*/ 45 w 10000"/>
                    <a:gd name="connsiteY232" fmla="*/ 3503 h 10972"/>
                    <a:gd name="connsiteX233" fmla="*/ 39 w 10000"/>
                    <a:gd name="connsiteY233" fmla="*/ 3382 h 10972"/>
                    <a:gd name="connsiteX234" fmla="*/ 45 w 10000"/>
                    <a:gd name="connsiteY234" fmla="*/ 3250 h 10972"/>
                    <a:gd name="connsiteX235" fmla="*/ 45 w 10000"/>
                    <a:gd name="connsiteY235" fmla="*/ 3118 h 10972"/>
                    <a:gd name="connsiteX236" fmla="*/ 32 w 10000"/>
                    <a:gd name="connsiteY236" fmla="*/ 3010 h 10972"/>
                    <a:gd name="connsiteX237" fmla="*/ 26 w 10000"/>
                    <a:gd name="connsiteY237" fmla="*/ 2902 h 10972"/>
                    <a:gd name="connsiteX238" fmla="*/ 13 w 10000"/>
                    <a:gd name="connsiteY238" fmla="*/ 2841 h 10972"/>
                    <a:gd name="connsiteX239" fmla="*/ 39 w 10000"/>
                    <a:gd name="connsiteY239" fmla="*/ 2781 h 10972"/>
                    <a:gd name="connsiteX240" fmla="*/ 78 w 10000"/>
                    <a:gd name="connsiteY240" fmla="*/ 2769 h 10972"/>
                    <a:gd name="connsiteX241" fmla="*/ 117 w 10000"/>
                    <a:gd name="connsiteY241" fmla="*/ 2781 h 10972"/>
                    <a:gd name="connsiteX242" fmla="*/ 156 w 10000"/>
                    <a:gd name="connsiteY242" fmla="*/ 2829 h 10972"/>
                    <a:gd name="connsiteX243" fmla="*/ 182 w 10000"/>
                    <a:gd name="connsiteY243" fmla="*/ 2902 h 10972"/>
                    <a:gd name="connsiteX244" fmla="*/ 208 w 10000"/>
                    <a:gd name="connsiteY244" fmla="*/ 2986 h 10972"/>
                    <a:gd name="connsiteX245" fmla="*/ 227 w 10000"/>
                    <a:gd name="connsiteY245" fmla="*/ 3046 h 10972"/>
                    <a:gd name="connsiteX246" fmla="*/ 259 w 10000"/>
                    <a:gd name="connsiteY246" fmla="*/ 3082 h 10972"/>
                    <a:gd name="connsiteX247" fmla="*/ 305 w 10000"/>
                    <a:gd name="connsiteY247" fmla="*/ 3058 h 10972"/>
                    <a:gd name="connsiteX248" fmla="*/ 370 w 10000"/>
                    <a:gd name="connsiteY248" fmla="*/ 3010 h 10972"/>
                    <a:gd name="connsiteX249" fmla="*/ 444 w 10000"/>
                    <a:gd name="connsiteY249" fmla="*/ 2829 h 10972"/>
                    <a:gd name="connsiteX250" fmla="*/ 422 w 10000"/>
                    <a:gd name="connsiteY250" fmla="*/ 2120 h 10972"/>
                    <a:gd name="connsiteX251" fmla="*/ 376 w 10000"/>
                    <a:gd name="connsiteY251" fmla="*/ 2048 h 10972"/>
                    <a:gd name="connsiteX252" fmla="*/ 344 w 10000"/>
                    <a:gd name="connsiteY252" fmla="*/ 1988 h 10972"/>
                    <a:gd name="connsiteX253" fmla="*/ 337 w 10000"/>
                    <a:gd name="connsiteY253" fmla="*/ 1916 h 10972"/>
                    <a:gd name="connsiteX254" fmla="*/ 357 w 10000"/>
                    <a:gd name="connsiteY254" fmla="*/ 1808 h 10972"/>
                    <a:gd name="connsiteX255" fmla="*/ 376 w 10000"/>
                    <a:gd name="connsiteY255" fmla="*/ 1652 h 10972"/>
                    <a:gd name="connsiteX256" fmla="*/ 402 w 10000"/>
                    <a:gd name="connsiteY256" fmla="*/ 1507 h 10972"/>
                    <a:gd name="connsiteX257" fmla="*/ 409 w 10000"/>
                    <a:gd name="connsiteY257" fmla="*/ 1351 h 10972"/>
                    <a:gd name="connsiteX258" fmla="*/ 435 w 10000"/>
                    <a:gd name="connsiteY258" fmla="*/ 1195 h 10972"/>
                    <a:gd name="connsiteX259" fmla="*/ 460 w 10000"/>
                    <a:gd name="connsiteY259" fmla="*/ 1099 h 10972"/>
                    <a:gd name="connsiteX260" fmla="*/ 486 w 10000"/>
                    <a:gd name="connsiteY260" fmla="*/ 1039 h 10972"/>
                    <a:gd name="connsiteX261" fmla="*/ 512 w 10000"/>
                    <a:gd name="connsiteY261" fmla="*/ 1003 h 10972"/>
                    <a:gd name="connsiteX262" fmla="*/ 532 w 10000"/>
                    <a:gd name="connsiteY262" fmla="*/ 966 h 10972"/>
                    <a:gd name="connsiteX263" fmla="*/ 558 w 10000"/>
                    <a:gd name="connsiteY263" fmla="*/ 918 h 10972"/>
                    <a:gd name="connsiteX264" fmla="*/ 558 w 10000"/>
                    <a:gd name="connsiteY264" fmla="*/ 906 h 10972"/>
                    <a:gd name="connsiteX265" fmla="*/ 584 w 10000"/>
                    <a:gd name="connsiteY265" fmla="*/ 624 h 10972"/>
                    <a:gd name="connsiteX266" fmla="*/ 623 w 10000"/>
                    <a:gd name="connsiteY266" fmla="*/ 257 h 10972"/>
                    <a:gd name="connsiteX267" fmla="*/ 681 w 10000"/>
                    <a:gd name="connsiteY267" fmla="*/ 0 h 10972"/>
                    <a:gd name="connsiteX268" fmla="*/ 1008 w 10000"/>
                    <a:gd name="connsiteY268" fmla="*/ 59 h 10972"/>
                    <a:gd name="connsiteX269" fmla="*/ 1255 w 10000"/>
                    <a:gd name="connsiteY269" fmla="*/ 18 h 10972"/>
                    <a:gd name="connsiteX270" fmla="*/ 1706 w 10000"/>
                    <a:gd name="connsiteY270" fmla="*/ 414 h 10972"/>
                    <a:gd name="connsiteX271" fmla="*/ 1829 w 10000"/>
                    <a:gd name="connsiteY271" fmla="*/ 594 h 10972"/>
                    <a:gd name="connsiteX272" fmla="*/ 2036 w 10000"/>
                    <a:gd name="connsiteY272" fmla="*/ 546 h 10972"/>
                    <a:gd name="connsiteX273" fmla="*/ 2166 w 10000"/>
                    <a:gd name="connsiteY273" fmla="*/ 257 h 10972"/>
                    <a:gd name="connsiteX274" fmla="*/ 2737 w 10000"/>
                    <a:gd name="connsiteY274" fmla="*/ 462 h 10972"/>
                    <a:gd name="connsiteX275" fmla="*/ 2905 w 10000"/>
                    <a:gd name="connsiteY275" fmla="*/ 702 h 10972"/>
                    <a:gd name="connsiteX276" fmla="*/ 3093 w 10000"/>
                    <a:gd name="connsiteY276" fmla="*/ 798 h 10972"/>
                    <a:gd name="connsiteX277" fmla="*/ 3567 w 10000"/>
                    <a:gd name="connsiteY277" fmla="*/ 546 h 10972"/>
                    <a:gd name="connsiteX278" fmla="*/ 3696 w 10000"/>
                    <a:gd name="connsiteY278" fmla="*/ 702 h 10972"/>
                    <a:gd name="connsiteX279" fmla="*/ 4073 w 10000"/>
                    <a:gd name="connsiteY279" fmla="*/ 245 h 10972"/>
                    <a:gd name="connsiteX280" fmla="*/ 4475 w 10000"/>
                    <a:gd name="connsiteY280" fmla="*/ 245 h 10972"/>
                    <a:gd name="connsiteX281" fmla="*/ 4715 w 10000"/>
                    <a:gd name="connsiteY281" fmla="*/ 41 h 10972"/>
                    <a:gd name="connsiteX0" fmla="*/ 4715 w 10000"/>
                    <a:gd name="connsiteY0" fmla="*/ 41 h 10956"/>
                    <a:gd name="connsiteX1" fmla="*/ 5045 w 10000"/>
                    <a:gd name="connsiteY1" fmla="*/ 113 h 10956"/>
                    <a:gd name="connsiteX2" fmla="*/ 5441 w 10000"/>
                    <a:gd name="connsiteY2" fmla="*/ 594 h 10956"/>
                    <a:gd name="connsiteX3" fmla="*/ 5752 w 10000"/>
                    <a:gd name="connsiteY3" fmla="*/ 522 h 10956"/>
                    <a:gd name="connsiteX4" fmla="*/ 5759 w 10000"/>
                    <a:gd name="connsiteY4" fmla="*/ 738 h 10956"/>
                    <a:gd name="connsiteX5" fmla="*/ 5623 w 10000"/>
                    <a:gd name="connsiteY5" fmla="*/ 906 h 10956"/>
                    <a:gd name="connsiteX6" fmla="*/ 5752 w 10000"/>
                    <a:gd name="connsiteY6" fmla="*/ 1039 h 10956"/>
                    <a:gd name="connsiteX7" fmla="*/ 5752 w 10000"/>
                    <a:gd name="connsiteY7" fmla="*/ 1351 h 10956"/>
                    <a:gd name="connsiteX8" fmla="*/ 5636 w 10000"/>
                    <a:gd name="connsiteY8" fmla="*/ 1916 h 10956"/>
                    <a:gd name="connsiteX9" fmla="*/ 5642 w 10000"/>
                    <a:gd name="connsiteY9" fmla="*/ 2265 h 10956"/>
                    <a:gd name="connsiteX10" fmla="*/ 5486 w 10000"/>
                    <a:gd name="connsiteY10" fmla="*/ 2265 h 10956"/>
                    <a:gd name="connsiteX11" fmla="*/ 5512 w 10000"/>
                    <a:gd name="connsiteY11" fmla="*/ 2781 h 10956"/>
                    <a:gd name="connsiteX12" fmla="*/ 5700 w 10000"/>
                    <a:gd name="connsiteY12" fmla="*/ 3370 h 10956"/>
                    <a:gd name="connsiteX13" fmla="*/ 5869 w 10000"/>
                    <a:gd name="connsiteY13" fmla="*/ 4079 h 10956"/>
                    <a:gd name="connsiteX14" fmla="*/ 6122 w 10000"/>
                    <a:gd name="connsiteY14" fmla="*/ 4055 h 10956"/>
                    <a:gd name="connsiteX15" fmla="*/ 6375 w 10000"/>
                    <a:gd name="connsiteY15" fmla="*/ 4284 h 10956"/>
                    <a:gd name="connsiteX16" fmla="*/ 6453 w 10000"/>
                    <a:gd name="connsiteY16" fmla="*/ 4296 h 10956"/>
                    <a:gd name="connsiteX17" fmla="*/ 6569 w 10000"/>
                    <a:gd name="connsiteY17" fmla="*/ 4404 h 10956"/>
                    <a:gd name="connsiteX18" fmla="*/ 6829 w 10000"/>
                    <a:gd name="connsiteY18" fmla="*/ 4704 h 10956"/>
                    <a:gd name="connsiteX19" fmla="*/ 7049 w 10000"/>
                    <a:gd name="connsiteY19" fmla="*/ 4680 h 10956"/>
                    <a:gd name="connsiteX20" fmla="*/ 7283 w 10000"/>
                    <a:gd name="connsiteY20" fmla="*/ 4885 h 10956"/>
                    <a:gd name="connsiteX21" fmla="*/ 7620 w 10000"/>
                    <a:gd name="connsiteY21" fmla="*/ 4885 h 10956"/>
                    <a:gd name="connsiteX22" fmla="*/ 8016 w 10000"/>
                    <a:gd name="connsiteY22" fmla="*/ 5137 h 10956"/>
                    <a:gd name="connsiteX23" fmla="*/ 8288 w 10000"/>
                    <a:gd name="connsiteY23" fmla="*/ 5534 h 10956"/>
                    <a:gd name="connsiteX24" fmla="*/ 8320 w 10000"/>
                    <a:gd name="connsiteY24" fmla="*/ 5870 h 10956"/>
                    <a:gd name="connsiteX25" fmla="*/ 8580 w 10000"/>
                    <a:gd name="connsiteY25" fmla="*/ 5942 h 10956"/>
                    <a:gd name="connsiteX26" fmla="*/ 8820 w 10000"/>
                    <a:gd name="connsiteY26" fmla="*/ 6051 h 10956"/>
                    <a:gd name="connsiteX27" fmla="*/ 9073 w 10000"/>
                    <a:gd name="connsiteY27" fmla="*/ 5438 h 10956"/>
                    <a:gd name="connsiteX28" fmla="*/ 9131 w 10000"/>
                    <a:gd name="connsiteY28" fmla="*/ 5113 h 10956"/>
                    <a:gd name="connsiteX29" fmla="*/ 9092 w 10000"/>
                    <a:gd name="connsiteY29" fmla="*/ 4885 h 10956"/>
                    <a:gd name="connsiteX30" fmla="*/ 9254 w 10000"/>
                    <a:gd name="connsiteY30" fmla="*/ 4921 h 10956"/>
                    <a:gd name="connsiteX31" fmla="*/ 9455 w 10000"/>
                    <a:gd name="connsiteY31" fmla="*/ 5173 h 10956"/>
                    <a:gd name="connsiteX32" fmla="*/ 9617 w 10000"/>
                    <a:gd name="connsiteY32" fmla="*/ 5341 h 10956"/>
                    <a:gd name="connsiteX33" fmla="*/ 9728 w 10000"/>
                    <a:gd name="connsiteY33" fmla="*/ 5954 h 10956"/>
                    <a:gd name="connsiteX34" fmla="*/ 9935 w 10000"/>
                    <a:gd name="connsiteY34" fmla="*/ 6375 h 10956"/>
                    <a:gd name="connsiteX35" fmla="*/ 9922 w 10000"/>
                    <a:gd name="connsiteY35" fmla="*/ 6567 h 10956"/>
                    <a:gd name="connsiteX36" fmla="*/ 9805 w 10000"/>
                    <a:gd name="connsiteY36" fmla="*/ 6640 h 10956"/>
                    <a:gd name="connsiteX37" fmla="*/ 9935 w 10000"/>
                    <a:gd name="connsiteY37" fmla="*/ 7120 h 10956"/>
                    <a:gd name="connsiteX38" fmla="*/ 9994 w 10000"/>
                    <a:gd name="connsiteY38" fmla="*/ 7962 h 10956"/>
                    <a:gd name="connsiteX39" fmla="*/ 10000 w 10000"/>
                    <a:gd name="connsiteY39" fmla="*/ 8719 h 10956"/>
                    <a:gd name="connsiteX40" fmla="*/ 9864 w 10000"/>
                    <a:gd name="connsiteY40" fmla="*/ 8851 h 10956"/>
                    <a:gd name="connsiteX41" fmla="*/ 9838 w 10000"/>
                    <a:gd name="connsiteY41" fmla="*/ 9091 h 10956"/>
                    <a:gd name="connsiteX42" fmla="*/ 9767 w 10000"/>
                    <a:gd name="connsiteY42" fmla="*/ 9464 h 10956"/>
                    <a:gd name="connsiteX43" fmla="*/ 9786 w 10000"/>
                    <a:gd name="connsiteY43" fmla="*/ 9813 h 10956"/>
                    <a:gd name="connsiteX44" fmla="*/ 9663 w 10000"/>
                    <a:gd name="connsiteY44" fmla="*/ 9897 h 10956"/>
                    <a:gd name="connsiteX45" fmla="*/ 9578 w 10000"/>
                    <a:gd name="connsiteY45" fmla="*/ 9765 h 10956"/>
                    <a:gd name="connsiteX46" fmla="*/ 9507 w 10000"/>
                    <a:gd name="connsiteY46" fmla="*/ 9885 h 10956"/>
                    <a:gd name="connsiteX47" fmla="*/ 9501 w 10000"/>
                    <a:gd name="connsiteY47" fmla="*/ 9873 h 10956"/>
                    <a:gd name="connsiteX48" fmla="*/ 9481 w 10000"/>
                    <a:gd name="connsiteY48" fmla="*/ 9813 h 10956"/>
                    <a:gd name="connsiteX49" fmla="*/ 9416 w 10000"/>
                    <a:gd name="connsiteY49" fmla="*/ 9668 h 10956"/>
                    <a:gd name="connsiteX50" fmla="*/ 9371 w 10000"/>
                    <a:gd name="connsiteY50" fmla="*/ 9608 h 10956"/>
                    <a:gd name="connsiteX51" fmla="*/ 9319 w 10000"/>
                    <a:gd name="connsiteY51" fmla="*/ 9584 h 10956"/>
                    <a:gd name="connsiteX52" fmla="*/ 9267 w 10000"/>
                    <a:gd name="connsiteY52" fmla="*/ 9548 h 10956"/>
                    <a:gd name="connsiteX53" fmla="*/ 9222 w 10000"/>
                    <a:gd name="connsiteY53" fmla="*/ 9548 h 10956"/>
                    <a:gd name="connsiteX54" fmla="*/ 9176 w 10000"/>
                    <a:gd name="connsiteY54" fmla="*/ 9584 h 10956"/>
                    <a:gd name="connsiteX55" fmla="*/ 9144 w 10000"/>
                    <a:gd name="connsiteY55" fmla="*/ 9632 h 10956"/>
                    <a:gd name="connsiteX56" fmla="*/ 9131 w 10000"/>
                    <a:gd name="connsiteY56" fmla="*/ 9692 h 10956"/>
                    <a:gd name="connsiteX57" fmla="*/ 9112 w 10000"/>
                    <a:gd name="connsiteY57" fmla="*/ 9741 h 10956"/>
                    <a:gd name="connsiteX58" fmla="*/ 9099 w 10000"/>
                    <a:gd name="connsiteY58" fmla="*/ 9765 h 10956"/>
                    <a:gd name="connsiteX59" fmla="*/ 9079 w 10000"/>
                    <a:gd name="connsiteY59" fmla="*/ 9789 h 10956"/>
                    <a:gd name="connsiteX60" fmla="*/ 9079 w 10000"/>
                    <a:gd name="connsiteY60" fmla="*/ 9801 h 10956"/>
                    <a:gd name="connsiteX61" fmla="*/ 9073 w 10000"/>
                    <a:gd name="connsiteY61" fmla="*/ 9801 h 10956"/>
                    <a:gd name="connsiteX62" fmla="*/ 9060 w 10000"/>
                    <a:gd name="connsiteY62" fmla="*/ 9789 h 10956"/>
                    <a:gd name="connsiteX63" fmla="*/ 9070 w 10000"/>
                    <a:gd name="connsiteY63" fmla="*/ 9999 h 10956"/>
                    <a:gd name="connsiteX64" fmla="*/ 9053 w 10000"/>
                    <a:gd name="connsiteY64" fmla="*/ 10365 h 10956"/>
                    <a:gd name="connsiteX65" fmla="*/ 8901 w 10000"/>
                    <a:gd name="connsiteY65" fmla="*/ 10281 h 10956"/>
                    <a:gd name="connsiteX66" fmla="*/ 8833 w 10000"/>
                    <a:gd name="connsiteY66" fmla="*/ 9854 h 10956"/>
                    <a:gd name="connsiteX67" fmla="*/ 8761 w 10000"/>
                    <a:gd name="connsiteY67" fmla="*/ 9674 h 10956"/>
                    <a:gd name="connsiteX68" fmla="*/ 8664 w 10000"/>
                    <a:gd name="connsiteY68" fmla="*/ 9512 h 10956"/>
                    <a:gd name="connsiteX69" fmla="*/ 8606 w 10000"/>
                    <a:gd name="connsiteY69" fmla="*/ 9476 h 10956"/>
                    <a:gd name="connsiteX70" fmla="*/ 8567 w 10000"/>
                    <a:gd name="connsiteY70" fmla="*/ 9464 h 10956"/>
                    <a:gd name="connsiteX71" fmla="*/ 8547 w 10000"/>
                    <a:gd name="connsiteY71" fmla="*/ 9464 h 10956"/>
                    <a:gd name="connsiteX72" fmla="*/ 8567 w 10000"/>
                    <a:gd name="connsiteY72" fmla="*/ 9440 h 10956"/>
                    <a:gd name="connsiteX73" fmla="*/ 8586 w 10000"/>
                    <a:gd name="connsiteY73" fmla="*/ 9404 h 10956"/>
                    <a:gd name="connsiteX74" fmla="*/ 8632 w 10000"/>
                    <a:gd name="connsiteY74" fmla="*/ 9332 h 10956"/>
                    <a:gd name="connsiteX75" fmla="*/ 8684 w 10000"/>
                    <a:gd name="connsiteY75" fmla="*/ 9272 h 10956"/>
                    <a:gd name="connsiteX76" fmla="*/ 8716 w 10000"/>
                    <a:gd name="connsiteY76" fmla="*/ 9200 h 10956"/>
                    <a:gd name="connsiteX77" fmla="*/ 8729 w 10000"/>
                    <a:gd name="connsiteY77" fmla="*/ 9128 h 10956"/>
                    <a:gd name="connsiteX78" fmla="*/ 8722 w 10000"/>
                    <a:gd name="connsiteY78" fmla="*/ 9067 h 10956"/>
                    <a:gd name="connsiteX79" fmla="*/ 8690 w 10000"/>
                    <a:gd name="connsiteY79" fmla="*/ 8971 h 10956"/>
                    <a:gd name="connsiteX80" fmla="*/ 8651 w 10000"/>
                    <a:gd name="connsiteY80" fmla="*/ 8839 h 10956"/>
                    <a:gd name="connsiteX81" fmla="*/ 8612 w 10000"/>
                    <a:gd name="connsiteY81" fmla="*/ 8719 h 10956"/>
                    <a:gd name="connsiteX82" fmla="*/ 8573 w 10000"/>
                    <a:gd name="connsiteY82" fmla="*/ 8587 h 10956"/>
                    <a:gd name="connsiteX83" fmla="*/ 8534 w 10000"/>
                    <a:gd name="connsiteY83" fmla="*/ 8479 h 10956"/>
                    <a:gd name="connsiteX84" fmla="*/ 8502 w 10000"/>
                    <a:gd name="connsiteY84" fmla="*/ 8406 h 10956"/>
                    <a:gd name="connsiteX85" fmla="*/ 8495 w 10000"/>
                    <a:gd name="connsiteY85" fmla="*/ 8370 h 10956"/>
                    <a:gd name="connsiteX86" fmla="*/ 8476 w 10000"/>
                    <a:gd name="connsiteY86" fmla="*/ 8382 h 10956"/>
                    <a:gd name="connsiteX87" fmla="*/ 8437 w 10000"/>
                    <a:gd name="connsiteY87" fmla="*/ 8418 h 10956"/>
                    <a:gd name="connsiteX88" fmla="*/ 8385 w 10000"/>
                    <a:gd name="connsiteY88" fmla="*/ 8479 h 10956"/>
                    <a:gd name="connsiteX89" fmla="*/ 8333 w 10000"/>
                    <a:gd name="connsiteY89" fmla="*/ 8515 h 10956"/>
                    <a:gd name="connsiteX90" fmla="*/ 8281 w 10000"/>
                    <a:gd name="connsiteY90" fmla="*/ 8575 h 10956"/>
                    <a:gd name="connsiteX91" fmla="*/ 8223 w 10000"/>
                    <a:gd name="connsiteY91" fmla="*/ 8623 h 10956"/>
                    <a:gd name="connsiteX92" fmla="*/ 8204 w 10000"/>
                    <a:gd name="connsiteY92" fmla="*/ 8659 h 10956"/>
                    <a:gd name="connsiteX93" fmla="*/ 8126 w 10000"/>
                    <a:gd name="connsiteY93" fmla="*/ 8779 h 10956"/>
                    <a:gd name="connsiteX94" fmla="*/ 8074 w 10000"/>
                    <a:gd name="connsiteY94" fmla="*/ 8779 h 10956"/>
                    <a:gd name="connsiteX95" fmla="*/ 8016 w 10000"/>
                    <a:gd name="connsiteY95" fmla="*/ 8755 h 10956"/>
                    <a:gd name="connsiteX96" fmla="*/ 7957 w 10000"/>
                    <a:gd name="connsiteY96" fmla="*/ 8707 h 10956"/>
                    <a:gd name="connsiteX97" fmla="*/ 7905 w 10000"/>
                    <a:gd name="connsiteY97" fmla="*/ 8635 h 10956"/>
                    <a:gd name="connsiteX98" fmla="*/ 7840 w 10000"/>
                    <a:gd name="connsiteY98" fmla="*/ 8587 h 10956"/>
                    <a:gd name="connsiteX99" fmla="*/ 7789 w 10000"/>
                    <a:gd name="connsiteY99" fmla="*/ 8539 h 10956"/>
                    <a:gd name="connsiteX100" fmla="*/ 7756 w 10000"/>
                    <a:gd name="connsiteY100" fmla="*/ 8491 h 10956"/>
                    <a:gd name="connsiteX101" fmla="*/ 7737 w 10000"/>
                    <a:gd name="connsiteY101" fmla="*/ 8479 h 10956"/>
                    <a:gd name="connsiteX102" fmla="*/ 7691 w 10000"/>
                    <a:gd name="connsiteY102" fmla="*/ 8563 h 10956"/>
                    <a:gd name="connsiteX103" fmla="*/ 7646 w 10000"/>
                    <a:gd name="connsiteY103" fmla="*/ 8623 h 10956"/>
                    <a:gd name="connsiteX104" fmla="*/ 7581 w 10000"/>
                    <a:gd name="connsiteY104" fmla="*/ 8707 h 10956"/>
                    <a:gd name="connsiteX105" fmla="*/ 7523 w 10000"/>
                    <a:gd name="connsiteY105" fmla="*/ 8815 h 10956"/>
                    <a:gd name="connsiteX106" fmla="*/ 7393 w 10000"/>
                    <a:gd name="connsiteY106" fmla="*/ 8959 h 10956"/>
                    <a:gd name="connsiteX107" fmla="*/ 7438 w 10000"/>
                    <a:gd name="connsiteY107" fmla="*/ 9115 h 10956"/>
                    <a:gd name="connsiteX108" fmla="*/ 7322 w 10000"/>
                    <a:gd name="connsiteY108" fmla="*/ 9248 h 10956"/>
                    <a:gd name="connsiteX109" fmla="*/ 7224 w 10000"/>
                    <a:gd name="connsiteY109" fmla="*/ 9416 h 10956"/>
                    <a:gd name="connsiteX110" fmla="*/ 7176 w 10000"/>
                    <a:gd name="connsiteY110" fmla="*/ 9692 h 10956"/>
                    <a:gd name="connsiteX111" fmla="*/ 7088 w 10000"/>
                    <a:gd name="connsiteY111" fmla="*/ 10040 h 10956"/>
                    <a:gd name="connsiteX112" fmla="*/ 7036 w 10000"/>
                    <a:gd name="connsiteY112" fmla="*/ 10402 h 10956"/>
                    <a:gd name="connsiteX113" fmla="*/ 6848 w 10000"/>
                    <a:gd name="connsiteY113" fmla="*/ 10774 h 10956"/>
                    <a:gd name="connsiteX114" fmla="*/ 6564 w 10000"/>
                    <a:gd name="connsiteY114" fmla="*/ 10930 h 10956"/>
                    <a:gd name="connsiteX115" fmla="*/ 6371 w 10000"/>
                    <a:gd name="connsiteY115" fmla="*/ 10810 h 10956"/>
                    <a:gd name="connsiteX116" fmla="*/ 6100 w 10000"/>
                    <a:gd name="connsiteY116" fmla="*/ 10786 h 10956"/>
                    <a:gd name="connsiteX117" fmla="*/ 5910 w 10000"/>
                    <a:gd name="connsiteY117" fmla="*/ 10408 h 10956"/>
                    <a:gd name="connsiteX118" fmla="*/ 5947 w 10000"/>
                    <a:gd name="connsiteY118" fmla="*/ 10155 h 10956"/>
                    <a:gd name="connsiteX119" fmla="*/ 5943 w 10000"/>
                    <a:gd name="connsiteY119" fmla="*/ 9897 h 10956"/>
                    <a:gd name="connsiteX120" fmla="*/ 5911 w 10000"/>
                    <a:gd name="connsiteY120" fmla="*/ 9795 h 10956"/>
                    <a:gd name="connsiteX121" fmla="*/ 5924 w 10000"/>
                    <a:gd name="connsiteY121" fmla="*/ 9693 h 10956"/>
                    <a:gd name="connsiteX122" fmla="*/ 5885 w 10000"/>
                    <a:gd name="connsiteY122" fmla="*/ 9620 h 10956"/>
                    <a:gd name="connsiteX123" fmla="*/ 5872 w 10000"/>
                    <a:gd name="connsiteY123" fmla="*/ 9584 h 10956"/>
                    <a:gd name="connsiteX124" fmla="*/ 5911 w 10000"/>
                    <a:gd name="connsiteY124" fmla="*/ 9518 h 10956"/>
                    <a:gd name="connsiteX125" fmla="*/ 5821 w 10000"/>
                    <a:gd name="connsiteY125" fmla="*/ 9512 h 10956"/>
                    <a:gd name="connsiteX126" fmla="*/ 5668 w 10000"/>
                    <a:gd name="connsiteY126" fmla="*/ 9464 h 10956"/>
                    <a:gd name="connsiteX127" fmla="*/ 5571 w 10000"/>
                    <a:gd name="connsiteY127" fmla="*/ 9416 h 10956"/>
                    <a:gd name="connsiteX128" fmla="*/ 5525 w 10000"/>
                    <a:gd name="connsiteY128" fmla="*/ 9380 h 10956"/>
                    <a:gd name="connsiteX129" fmla="*/ 5493 w 10000"/>
                    <a:gd name="connsiteY129" fmla="*/ 9320 h 10956"/>
                    <a:gd name="connsiteX130" fmla="*/ 5460 w 10000"/>
                    <a:gd name="connsiteY130" fmla="*/ 9248 h 10956"/>
                    <a:gd name="connsiteX131" fmla="*/ 5441 w 10000"/>
                    <a:gd name="connsiteY131" fmla="*/ 9188 h 10956"/>
                    <a:gd name="connsiteX132" fmla="*/ 5409 w 10000"/>
                    <a:gd name="connsiteY132" fmla="*/ 9116 h 10956"/>
                    <a:gd name="connsiteX133" fmla="*/ 5376 w 10000"/>
                    <a:gd name="connsiteY133" fmla="*/ 9104 h 10956"/>
                    <a:gd name="connsiteX134" fmla="*/ 5331 w 10000"/>
                    <a:gd name="connsiteY134" fmla="*/ 9104 h 10956"/>
                    <a:gd name="connsiteX135" fmla="*/ 5272 w 10000"/>
                    <a:gd name="connsiteY135" fmla="*/ 9128 h 10956"/>
                    <a:gd name="connsiteX136" fmla="*/ 5188 w 10000"/>
                    <a:gd name="connsiteY136" fmla="*/ 9236 h 10956"/>
                    <a:gd name="connsiteX137" fmla="*/ 5110 w 10000"/>
                    <a:gd name="connsiteY137" fmla="*/ 9344 h 10956"/>
                    <a:gd name="connsiteX138" fmla="*/ 5026 w 10000"/>
                    <a:gd name="connsiteY138" fmla="*/ 9464 h 10956"/>
                    <a:gd name="connsiteX139" fmla="*/ 4955 w 10000"/>
                    <a:gd name="connsiteY139" fmla="*/ 9584 h 10956"/>
                    <a:gd name="connsiteX140" fmla="*/ 4909 w 10000"/>
                    <a:gd name="connsiteY140" fmla="*/ 9692 h 10956"/>
                    <a:gd name="connsiteX141" fmla="*/ 4844 w 10000"/>
                    <a:gd name="connsiteY141" fmla="*/ 9813 h 10956"/>
                    <a:gd name="connsiteX142" fmla="*/ 4799 w 10000"/>
                    <a:gd name="connsiteY142" fmla="*/ 9873 h 10956"/>
                    <a:gd name="connsiteX143" fmla="*/ 4760 w 10000"/>
                    <a:gd name="connsiteY143" fmla="*/ 9945 h 10956"/>
                    <a:gd name="connsiteX144" fmla="*/ 4708 w 10000"/>
                    <a:gd name="connsiteY144" fmla="*/ 9993 h 10956"/>
                    <a:gd name="connsiteX145" fmla="*/ 4669 w 10000"/>
                    <a:gd name="connsiteY145" fmla="*/ 10029 h 10956"/>
                    <a:gd name="connsiteX146" fmla="*/ 4650 w 10000"/>
                    <a:gd name="connsiteY146" fmla="*/ 10041 h 10956"/>
                    <a:gd name="connsiteX147" fmla="*/ 4624 w 10000"/>
                    <a:gd name="connsiteY147" fmla="*/ 10029 h 10956"/>
                    <a:gd name="connsiteX148" fmla="*/ 4624 w 10000"/>
                    <a:gd name="connsiteY148" fmla="*/ 9993 h 10956"/>
                    <a:gd name="connsiteX149" fmla="*/ 4656 w 10000"/>
                    <a:gd name="connsiteY149" fmla="*/ 9813 h 10956"/>
                    <a:gd name="connsiteX150" fmla="*/ 4689 w 10000"/>
                    <a:gd name="connsiteY150" fmla="*/ 9584 h 10956"/>
                    <a:gd name="connsiteX151" fmla="*/ 4689 w 10000"/>
                    <a:gd name="connsiteY151" fmla="*/ 9392 h 10956"/>
                    <a:gd name="connsiteX152" fmla="*/ 4669 w 10000"/>
                    <a:gd name="connsiteY152" fmla="*/ 9320 h 10956"/>
                    <a:gd name="connsiteX153" fmla="*/ 4637 w 10000"/>
                    <a:gd name="connsiteY153" fmla="*/ 9260 h 10956"/>
                    <a:gd name="connsiteX154" fmla="*/ 4559 w 10000"/>
                    <a:gd name="connsiteY154" fmla="*/ 9236 h 10956"/>
                    <a:gd name="connsiteX155" fmla="*/ 4488 w 10000"/>
                    <a:gd name="connsiteY155" fmla="*/ 9260 h 10956"/>
                    <a:gd name="connsiteX156" fmla="*/ 4429 w 10000"/>
                    <a:gd name="connsiteY156" fmla="*/ 9320 h 10956"/>
                    <a:gd name="connsiteX157" fmla="*/ 4351 w 10000"/>
                    <a:gd name="connsiteY157" fmla="*/ 9368 h 10956"/>
                    <a:gd name="connsiteX158" fmla="*/ 4261 w 10000"/>
                    <a:gd name="connsiteY158" fmla="*/ 9404 h 10956"/>
                    <a:gd name="connsiteX159" fmla="*/ 4163 w 10000"/>
                    <a:gd name="connsiteY159" fmla="*/ 9416 h 10956"/>
                    <a:gd name="connsiteX160" fmla="*/ 4053 w 10000"/>
                    <a:gd name="connsiteY160" fmla="*/ 9380 h 10956"/>
                    <a:gd name="connsiteX161" fmla="*/ 3930 w 10000"/>
                    <a:gd name="connsiteY161" fmla="*/ 9320 h 10956"/>
                    <a:gd name="connsiteX162" fmla="*/ 3820 w 10000"/>
                    <a:gd name="connsiteY162" fmla="*/ 9236 h 10956"/>
                    <a:gd name="connsiteX163" fmla="*/ 3722 w 10000"/>
                    <a:gd name="connsiteY163" fmla="*/ 9128 h 10956"/>
                    <a:gd name="connsiteX164" fmla="*/ 3632 w 10000"/>
                    <a:gd name="connsiteY164" fmla="*/ 9055 h 10956"/>
                    <a:gd name="connsiteX165" fmla="*/ 3586 w 10000"/>
                    <a:gd name="connsiteY165" fmla="*/ 9007 h 10956"/>
                    <a:gd name="connsiteX166" fmla="*/ 3547 w 10000"/>
                    <a:gd name="connsiteY166" fmla="*/ 8983 h 10956"/>
                    <a:gd name="connsiteX167" fmla="*/ 3495 w 10000"/>
                    <a:gd name="connsiteY167" fmla="*/ 8995 h 10956"/>
                    <a:gd name="connsiteX168" fmla="*/ 3444 w 10000"/>
                    <a:gd name="connsiteY168" fmla="*/ 9031 h 10956"/>
                    <a:gd name="connsiteX169" fmla="*/ 3346 w 10000"/>
                    <a:gd name="connsiteY169" fmla="*/ 9031 h 10956"/>
                    <a:gd name="connsiteX170" fmla="*/ 3288 w 10000"/>
                    <a:gd name="connsiteY170" fmla="*/ 8971 h 10956"/>
                    <a:gd name="connsiteX171" fmla="*/ 3217 w 10000"/>
                    <a:gd name="connsiteY171" fmla="*/ 8863 h 10956"/>
                    <a:gd name="connsiteX172" fmla="*/ 3132 w 10000"/>
                    <a:gd name="connsiteY172" fmla="*/ 8767 h 10956"/>
                    <a:gd name="connsiteX173" fmla="*/ 3054 w 10000"/>
                    <a:gd name="connsiteY173" fmla="*/ 8647 h 10956"/>
                    <a:gd name="connsiteX174" fmla="*/ 2977 w 10000"/>
                    <a:gd name="connsiteY174" fmla="*/ 8563 h 10956"/>
                    <a:gd name="connsiteX175" fmla="*/ 2912 w 10000"/>
                    <a:gd name="connsiteY175" fmla="*/ 8479 h 10956"/>
                    <a:gd name="connsiteX176" fmla="*/ 2873 w 10000"/>
                    <a:gd name="connsiteY176" fmla="*/ 8406 h 10956"/>
                    <a:gd name="connsiteX177" fmla="*/ 2821 w 10000"/>
                    <a:gd name="connsiteY177" fmla="*/ 8346 h 10956"/>
                    <a:gd name="connsiteX178" fmla="*/ 2756 w 10000"/>
                    <a:gd name="connsiteY178" fmla="*/ 8262 h 10956"/>
                    <a:gd name="connsiteX179" fmla="*/ 2685 w 10000"/>
                    <a:gd name="connsiteY179" fmla="*/ 8154 h 10956"/>
                    <a:gd name="connsiteX180" fmla="*/ 2607 w 10000"/>
                    <a:gd name="connsiteY180" fmla="*/ 8034 h 10956"/>
                    <a:gd name="connsiteX181" fmla="*/ 2536 w 10000"/>
                    <a:gd name="connsiteY181" fmla="*/ 7938 h 10956"/>
                    <a:gd name="connsiteX182" fmla="*/ 2471 w 10000"/>
                    <a:gd name="connsiteY182" fmla="*/ 7829 h 10956"/>
                    <a:gd name="connsiteX183" fmla="*/ 2451 w 10000"/>
                    <a:gd name="connsiteY183" fmla="*/ 7757 h 10956"/>
                    <a:gd name="connsiteX184" fmla="*/ 2432 w 10000"/>
                    <a:gd name="connsiteY184" fmla="*/ 7649 h 10956"/>
                    <a:gd name="connsiteX185" fmla="*/ 2425 w 10000"/>
                    <a:gd name="connsiteY185" fmla="*/ 7517 h 10956"/>
                    <a:gd name="connsiteX186" fmla="*/ 2412 w 10000"/>
                    <a:gd name="connsiteY186" fmla="*/ 7397 h 10956"/>
                    <a:gd name="connsiteX187" fmla="*/ 2387 w 10000"/>
                    <a:gd name="connsiteY187" fmla="*/ 7301 h 10956"/>
                    <a:gd name="connsiteX188" fmla="*/ 2361 w 10000"/>
                    <a:gd name="connsiteY188" fmla="*/ 7241 h 10956"/>
                    <a:gd name="connsiteX189" fmla="*/ 2335 w 10000"/>
                    <a:gd name="connsiteY189" fmla="*/ 7241 h 10956"/>
                    <a:gd name="connsiteX190" fmla="*/ 2270 w 10000"/>
                    <a:gd name="connsiteY190" fmla="*/ 7325 h 10956"/>
                    <a:gd name="connsiteX191" fmla="*/ 2224 w 10000"/>
                    <a:gd name="connsiteY191" fmla="*/ 7385 h 10956"/>
                    <a:gd name="connsiteX192" fmla="*/ 2185 w 10000"/>
                    <a:gd name="connsiteY192" fmla="*/ 7433 h 10956"/>
                    <a:gd name="connsiteX193" fmla="*/ 2140 w 10000"/>
                    <a:gd name="connsiteY193" fmla="*/ 7445 h 10956"/>
                    <a:gd name="connsiteX194" fmla="*/ 2114 w 10000"/>
                    <a:gd name="connsiteY194" fmla="*/ 7409 h 10956"/>
                    <a:gd name="connsiteX195" fmla="*/ 2095 w 10000"/>
                    <a:gd name="connsiteY195" fmla="*/ 7337 h 10956"/>
                    <a:gd name="connsiteX196" fmla="*/ 2043 w 10000"/>
                    <a:gd name="connsiteY196" fmla="*/ 7072 h 10956"/>
                    <a:gd name="connsiteX197" fmla="*/ 1952 w 10000"/>
                    <a:gd name="connsiteY197" fmla="*/ 6844 h 10956"/>
                    <a:gd name="connsiteX198" fmla="*/ 1835 w 10000"/>
                    <a:gd name="connsiteY198" fmla="*/ 6604 h 10956"/>
                    <a:gd name="connsiteX199" fmla="*/ 1764 w 10000"/>
                    <a:gd name="connsiteY199" fmla="*/ 6483 h 10956"/>
                    <a:gd name="connsiteX200" fmla="*/ 1673 w 10000"/>
                    <a:gd name="connsiteY200" fmla="*/ 6339 h 10956"/>
                    <a:gd name="connsiteX201" fmla="*/ 1518 w 10000"/>
                    <a:gd name="connsiteY201" fmla="*/ 6075 h 10956"/>
                    <a:gd name="connsiteX202" fmla="*/ 1453 w 10000"/>
                    <a:gd name="connsiteY202" fmla="*/ 5942 h 10956"/>
                    <a:gd name="connsiteX203" fmla="*/ 1407 w 10000"/>
                    <a:gd name="connsiteY203" fmla="*/ 5846 h 10956"/>
                    <a:gd name="connsiteX204" fmla="*/ 1349 w 10000"/>
                    <a:gd name="connsiteY204" fmla="*/ 5750 h 10956"/>
                    <a:gd name="connsiteX205" fmla="*/ 1297 w 10000"/>
                    <a:gd name="connsiteY205" fmla="*/ 5738 h 10956"/>
                    <a:gd name="connsiteX206" fmla="*/ 1232 w 10000"/>
                    <a:gd name="connsiteY206" fmla="*/ 5738 h 10956"/>
                    <a:gd name="connsiteX207" fmla="*/ 1187 w 10000"/>
                    <a:gd name="connsiteY207" fmla="*/ 5798 h 10956"/>
                    <a:gd name="connsiteX208" fmla="*/ 1109 w 10000"/>
                    <a:gd name="connsiteY208" fmla="*/ 5918 h 10956"/>
                    <a:gd name="connsiteX209" fmla="*/ 1070 w 10000"/>
                    <a:gd name="connsiteY209" fmla="*/ 5930 h 10956"/>
                    <a:gd name="connsiteX210" fmla="*/ 1018 w 10000"/>
                    <a:gd name="connsiteY210" fmla="*/ 5870 h 10956"/>
                    <a:gd name="connsiteX211" fmla="*/ 973 w 10000"/>
                    <a:gd name="connsiteY211" fmla="*/ 5786 h 10956"/>
                    <a:gd name="connsiteX212" fmla="*/ 921 w 10000"/>
                    <a:gd name="connsiteY212" fmla="*/ 5606 h 10956"/>
                    <a:gd name="connsiteX213" fmla="*/ 850 w 10000"/>
                    <a:gd name="connsiteY213" fmla="*/ 5402 h 10956"/>
                    <a:gd name="connsiteX214" fmla="*/ 752 w 10000"/>
                    <a:gd name="connsiteY214" fmla="*/ 5221 h 10956"/>
                    <a:gd name="connsiteX215" fmla="*/ 636 w 10000"/>
                    <a:gd name="connsiteY215" fmla="*/ 5041 h 10956"/>
                    <a:gd name="connsiteX216" fmla="*/ 525 w 10000"/>
                    <a:gd name="connsiteY216" fmla="*/ 4885 h 10956"/>
                    <a:gd name="connsiteX217" fmla="*/ 435 w 10000"/>
                    <a:gd name="connsiteY217" fmla="*/ 4741 h 10956"/>
                    <a:gd name="connsiteX218" fmla="*/ 370 w 10000"/>
                    <a:gd name="connsiteY218" fmla="*/ 4620 h 10956"/>
                    <a:gd name="connsiteX219" fmla="*/ 305 w 10000"/>
                    <a:gd name="connsiteY219" fmla="*/ 4488 h 10956"/>
                    <a:gd name="connsiteX220" fmla="*/ 253 w 10000"/>
                    <a:gd name="connsiteY220" fmla="*/ 4368 h 10956"/>
                    <a:gd name="connsiteX221" fmla="*/ 214 w 10000"/>
                    <a:gd name="connsiteY221" fmla="*/ 4272 h 10956"/>
                    <a:gd name="connsiteX222" fmla="*/ 188 w 10000"/>
                    <a:gd name="connsiteY222" fmla="*/ 4212 h 10956"/>
                    <a:gd name="connsiteX223" fmla="*/ 182 w 10000"/>
                    <a:gd name="connsiteY223" fmla="*/ 4188 h 10956"/>
                    <a:gd name="connsiteX224" fmla="*/ 162 w 10000"/>
                    <a:gd name="connsiteY224" fmla="*/ 4188 h 10956"/>
                    <a:gd name="connsiteX225" fmla="*/ 143 w 10000"/>
                    <a:gd name="connsiteY225" fmla="*/ 4200 h 10956"/>
                    <a:gd name="connsiteX226" fmla="*/ 110 w 10000"/>
                    <a:gd name="connsiteY226" fmla="*/ 4200 h 10956"/>
                    <a:gd name="connsiteX227" fmla="*/ 32 w 10000"/>
                    <a:gd name="connsiteY227" fmla="*/ 4164 h 10956"/>
                    <a:gd name="connsiteX228" fmla="*/ 6 w 10000"/>
                    <a:gd name="connsiteY228" fmla="*/ 4128 h 10956"/>
                    <a:gd name="connsiteX229" fmla="*/ 0 w 10000"/>
                    <a:gd name="connsiteY229" fmla="*/ 4055 h 10956"/>
                    <a:gd name="connsiteX230" fmla="*/ 39 w 10000"/>
                    <a:gd name="connsiteY230" fmla="*/ 3839 h 10956"/>
                    <a:gd name="connsiteX231" fmla="*/ 45 w 10000"/>
                    <a:gd name="connsiteY231" fmla="*/ 3719 h 10956"/>
                    <a:gd name="connsiteX232" fmla="*/ 45 w 10000"/>
                    <a:gd name="connsiteY232" fmla="*/ 3503 h 10956"/>
                    <a:gd name="connsiteX233" fmla="*/ 39 w 10000"/>
                    <a:gd name="connsiteY233" fmla="*/ 3382 h 10956"/>
                    <a:gd name="connsiteX234" fmla="*/ 45 w 10000"/>
                    <a:gd name="connsiteY234" fmla="*/ 3250 h 10956"/>
                    <a:gd name="connsiteX235" fmla="*/ 45 w 10000"/>
                    <a:gd name="connsiteY235" fmla="*/ 3118 h 10956"/>
                    <a:gd name="connsiteX236" fmla="*/ 32 w 10000"/>
                    <a:gd name="connsiteY236" fmla="*/ 3010 h 10956"/>
                    <a:gd name="connsiteX237" fmla="*/ 26 w 10000"/>
                    <a:gd name="connsiteY237" fmla="*/ 2902 h 10956"/>
                    <a:gd name="connsiteX238" fmla="*/ 13 w 10000"/>
                    <a:gd name="connsiteY238" fmla="*/ 2841 h 10956"/>
                    <a:gd name="connsiteX239" fmla="*/ 39 w 10000"/>
                    <a:gd name="connsiteY239" fmla="*/ 2781 h 10956"/>
                    <a:gd name="connsiteX240" fmla="*/ 78 w 10000"/>
                    <a:gd name="connsiteY240" fmla="*/ 2769 h 10956"/>
                    <a:gd name="connsiteX241" fmla="*/ 117 w 10000"/>
                    <a:gd name="connsiteY241" fmla="*/ 2781 h 10956"/>
                    <a:gd name="connsiteX242" fmla="*/ 156 w 10000"/>
                    <a:gd name="connsiteY242" fmla="*/ 2829 h 10956"/>
                    <a:gd name="connsiteX243" fmla="*/ 182 w 10000"/>
                    <a:gd name="connsiteY243" fmla="*/ 2902 h 10956"/>
                    <a:gd name="connsiteX244" fmla="*/ 208 w 10000"/>
                    <a:gd name="connsiteY244" fmla="*/ 2986 h 10956"/>
                    <a:gd name="connsiteX245" fmla="*/ 227 w 10000"/>
                    <a:gd name="connsiteY245" fmla="*/ 3046 h 10956"/>
                    <a:gd name="connsiteX246" fmla="*/ 259 w 10000"/>
                    <a:gd name="connsiteY246" fmla="*/ 3082 h 10956"/>
                    <a:gd name="connsiteX247" fmla="*/ 305 w 10000"/>
                    <a:gd name="connsiteY247" fmla="*/ 3058 h 10956"/>
                    <a:gd name="connsiteX248" fmla="*/ 370 w 10000"/>
                    <a:gd name="connsiteY248" fmla="*/ 3010 h 10956"/>
                    <a:gd name="connsiteX249" fmla="*/ 444 w 10000"/>
                    <a:gd name="connsiteY249" fmla="*/ 2829 h 10956"/>
                    <a:gd name="connsiteX250" fmla="*/ 422 w 10000"/>
                    <a:gd name="connsiteY250" fmla="*/ 2120 h 10956"/>
                    <a:gd name="connsiteX251" fmla="*/ 376 w 10000"/>
                    <a:gd name="connsiteY251" fmla="*/ 2048 h 10956"/>
                    <a:gd name="connsiteX252" fmla="*/ 344 w 10000"/>
                    <a:gd name="connsiteY252" fmla="*/ 1988 h 10956"/>
                    <a:gd name="connsiteX253" fmla="*/ 337 w 10000"/>
                    <a:gd name="connsiteY253" fmla="*/ 1916 h 10956"/>
                    <a:gd name="connsiteX254" fmla="*/ 357 w 10000"/>
                    <a:gd name="connsiteY254" fmla="*/ 1808 h 10956"/>
                    <a:gd name="connsiteX255" fmla="*/ 376 w 10000"/>
                    <a:gd name="connsiteY255" fmla="*/ 1652 h 10956"/>
                    <a:gd name="connsiteX256" fmla="*/ 402 w 10000"/>
                    <a:gd name="connsiteY256" fmla="*/ 1507 h 10956"/>
                    <a:gd name="connsiteX257" fmla="*/ 409 w 10000"/>
                    <a:gd name="connsiteY257" fmla="*/ 1351 h 10956"/>
                    <a:gd name="connsiteX258" fmla="*/ 435 w 10000"/>
                    <a:gd name="connsiteY258" fmla="*/ 1195 h 10956"/>
                    <a:gd name="connsiteX259" fmla="*/ 460 w 10000"/>
                    <a:gd name="connsiteY259" fmla="*/ 1099 h 10956"/>
                    <a:gd name="connsiteX260" fmla="*/ 486 w 10000"/>
                    <a:gd name="connsiteY260" fmla="*/ 1039 h 10956"/>
                    <a:gd name="connsiteX261" fmla="*/ 512 w 10000"/>
                    <a:gd name="connsiteY261" fmla="*/ 1003 h 10956"/>
                    <a:gd name="connsiteX262" fmla="*/ 532 w 10000"/>
                    <a:gd name="connsiteY262" fmla="*/ 966 h 10956"/>
                    <a:gd name="connsiteX263" fmla="*/ 558 w 10000"/>
                    <a:gd name="connsiteY263" fmla="*/ 918 h 10956"/>
                    <a:gd name="connsiteX264" fmla="*/ 558 w 10000"/>
                    <a:gd name="connsiteY264" fmla="*/ 906 h 10956"/>
                    <a:gd name="connsiteX265" fmla="*/ 584 w 10000"/>
                    <a:gd name="connsiteY265" fmla="*/ 624 h 10956"/>
                    <a:gd name="connsiteX266" fmla="*/ 623 w 10000"/>
                    <a:gd name="connsiteY266" fmla="*/ 257 h 10956"/>
                    <a:gd name="connsiteX267" fmla="*/ 681 w 10000"/>
                    <a:gd name="connsiteY267" fmla="*/ 0 h 10956"/>
                    <a:gd name="connsiteX268" fmla="*/ 1008 w 10000"/>
                    <a:gd name="connsiteY268" fmla="*/ 59 h 10956"/>
                    <a:gd name="connsiteX269" fmla="*/ 1255 w 10000"/>
                    <a:gd name="connsiteY269" fmla="*/ 18 h 10956"/>
                    <a:gd name="connsiteX270" fmla="*/ 1706 w 10000"/>
                    <a:gd name="connsiteY270" fmla="*/ 414 h 10956"/>
                    <a:gd name="connsiteX271" fmla="*/ 1829 w 10000"/>
                    <a:gd name="connsiteY271" fmla="*/ 594 h 10956"/>
                    <a:gd name="connsiteX272" fmla="*/ 2036 w 10000"/>
                    <a:gd name="connsiteY272" fmla="*/ 546 h 10956"/>
                    <a:gd name="connsiteX273" fmla="*/ 2166 w 10000"/>
                    <a:gd name="connsiteY273" fmla="*/ 257 h 10956"/>
                    <a:gd name="connsiteX274" fmla="*/ 2737 w 10000"/>
                    <a:gd name="connsiteY274" fmla="*/ 462 h 10956"/>
                    <a:gd name="connsiteX275" fmla="*/ 2905 w 10000"/>
                    <a:gd name="connsiteY275" fmla="*/ 702 h 10956"/>
                    <a:gd name="connsiteX276" fmla="*/ 3093 w 10000"/>
                    <a:gd name="connsiteY276" fmla="*/ 798 h 10956"/>
                    <a:gd name="connsiteX277" fmla="*/ 3567 w 10000"/>
                    <a:gd name="connsiteY277" fmla="*/ 546 h 10956"/>
                    <a:gd name="connsiteX278" fmla="*/ 3696 w 10000"/>
                    <a:gd name="connsiteY278" fmla="*/ 702 h 10956"/>
                    <a:gd name="connsiteX279" fmla="*/ 4073 w 10000"/>
                    <a:gd name="connsiteY279" fmla="*/ 245 h 10956"/>
                    <a:gd name="connsiteX280" fmla="*/ 4475 w 10000"/>
                    <a:gd name="connsiteY280" fmla="*/ 245 h 10956"/>
                    <a:gd name="connsiteX281" fmla="*/ 4715 w 10000"/>
                    <a:gd name="connsiteY281" fmla="*/ 41 h 10956"/>
                    <a:gd name="connsiteX0" fmla="*/ 4715 w 10000"/>
                    <a:gd name="connsiteY0" fmla="*/ 41 h 10956"/>
                    <a:gd name="connsiteX1" fmla="*/ 5045 w 10000"/>
                    <a:gd name="connsiteY1" fmla="*/ 113 h 10956"/>
                    <a:gd name="connsiteX2" fmla="*/ 5441 w 10000"/>
                    <a:gd name="connsiteY2" fmla="*/ 594 h 10956"/>
                    <a:gd name="connsiteX3" fmla="*/ 5752 w 10000"/>
                    <a:gd name="connsiteY3" fmla="*/ 522 h 10956"/>
                    <a:gd name="connsiteX4" fmla="*/ 5759 w 10000"/>
                    <a:gd name="connsiteY4" fmla="*/ 738 h 10956"/>
                    <a:gd name="connsiteX5" fmla="*/ 5623 w 10000"/>
                    <a:gd name="connsiteY5" fmla="*/ 906 h 10956"/>
                    <a:gd name="connsiteX6" fmla="*/ 5752 w 10000"/>
                    <a:gd name="connsiteY6" fmla="*/ 1039 h 10956"/>
                    <a:gd name="connsiteX7" fmla="*/ 5752 w 10000"/>
                    <a:gd name="connsiteY7" fmla="*/ 1351 h 10956"/>
                    <a:gd name="connsiteX8" fmla="*/ 5636 w 10000"/>
                    <a:gd name="connsiteY8" fmla="*/ 1916 h 10956"/>
                    <a:gd name="connsiteX9" fmla="*/ 5642 w 10000"/>
                    <a:gd name="connsiteY9" fmla="*/ 2265 h 10956"/>
                    <a:gd name="connsiteX10" fmla="*/ 5486 w 10000"/>
                    <a:gd name="connsiteY10" fmla="*/ 2265 h 10956"/>
                    <a:gd name="connsiteX11" fmla="*/ 5512 w 10000"/>
                    <a:gd name="connsiteY11" fmla="*/ 2781 h 10956"/>
                    <a:gd name="connsiteX12" fmla="*/ 5700 w 10000"/>
                    <a:gd name="connsiteY12" fmla="*/ 3370 h 10956"/>
                    <a:gd name="connsiteX13" fmla="*/ 5869 w 10000"/>
                    <a:gd name="connsiteY13" fmla="*/ 4079 h 10956"/>
                    <a:gd name="connsiteX14" fmla="*/ 6122 w 10000"/>
                    <a:gd name="connsiteY14" fmla="*/ 4055 h 10956"/>
                    <a:gd name="connsiteX15" fmla="*/ 6375 w 10000"/>
                    <a:gd name="connsiteY15" fmla="*/ 4284 h 10956"/>
                    <a:gd name="connsiteX16" fmla="*/ 6453 w 10000"/>
                    <a:gd name="connsiteY16" fmla="*/ 4296 h 10956"/>
                    <a:gd name="connsiteX17" fmla="*/ 6569 w 10000"/>
                    <a:gd name="connsiteY17" fmla="*/ 4404 h 10956"/>
                    <a:gd name="connsiteX18" fmla="*/ 6829 w 10000"/>
                    <a:gd name="connsiteY18" fmla="*/ 4704 h 10956"/>
                    <a:gd name="connsiteX19" fmla="*/ 7049 w 10000"/>
                    <a:gd name="connsiteY19" fmla="*/ 4680 h 10956"/>
                    <a:gd name="connsiteX20" fmla="*/ 7283 w 10000"/>
                    <a:gd name="connsiteY20" fmla="*/ 4885 h 10956"/>
                    <a:gd name="connsiteX21" fmla="*/ 7620 w 10000"/>
                    <a:gd name="connsiteY21" fmla="*/ 4885 h 10956"/>
                    <a:gd name="connsiteX22" fmla="*/ 8016 w 10000"/>
                    <a:gd name="connsiteY22" fmla="*/ 5137 h 10956"/>
                    <a:gd name="connsiteX23" fmla="*/ 8288 w 10000"/>
                    <a:gd name="connsiteY23" fmla="*/ 5534 h 10956"/>
                    <a:gd name="connsiteX24" fmla="*/ 8320 w 10000"/>
                    <a:gd name="connsiteY24" fmla="*/ 5870 h 10956"/>
                    <a:gd name="connsiteX25" fmla="*/ 8580 w 10000"/>
                    <a:gd name="connsiteY25" fmla="*/ 5942 h 10956"/>
                    <a:gd name="connsiteX26" fmla="*/ 8820 w 10000"/>
                    <a:gd name="connsiteY26" fmla="*/ 6051 h 10956"/>
                    <a:gd name="connsiteX27" fmla="*/ 9073 w 10000"/>
                    <a:gd name="connsiteY27" fmla="*/ 5438 h 10956"/>
                    <a:gd name="connsiteX28" fmla="*/ 9131 w 10000"/>
                    <a:gd name="connsiteY28" fmla="*/ 5113 h 10956"/>
                    <a:gd name="connsiteX29" fmla="*/ 9092 w 10000"/>
                    <a:gd name="connsiteY29" fmla="*/ 4885 h 10956"/>
                    <a:gd name="connsiteX30" fmla="*/ 9254 w 10000"/>
                    <a:gd name="connsiteY30" fmla="*/ 4921 h 10956"/>
                    <a:gd name="connsiteX31" fmla="*/ 9455 w 10000"/>
                    <a:gd name="connsiteY31" fmla="*/ 5173 h 10956"/>
                    <a:gd name="connsiteX32" fmla="*/ 9617 w 10000"/>
                    <a:gd name="connsiteY32" fmla="*/ 5341 h 10956"/>
                    <a:gd name="connsiteX33" fmla="*/ 9728 w 10000"/>
                    <a:gd name="connsiteY33" fmla="*/ 5954 h 10956"/>
                    <a:gd name="connsiteX34" fmla="*/ 9935 w 10000"/>
                    <a:gd name="connsiteY34" fmla="*/ 6375 h 10956"/>
                    <a:gd name="connsiteX35" fmla="*/ 9922 w 10000"/>
                    <a:gd name="connsiteY35" fmla="*/ 6567 h 10956"/>
                    <a:gd name="connsiteX36" fmla="*/ 9805 w 10000"/>
                    <a:gd name="connsiteY36" fmla="*/ 6640 h 10956"/>
                    <a:gd name="connsiteX37" fmla="*/ 9935 w 10000"/>
                    <a:gd name="connsiteY37" fmla="*/ 7120 h 10956"/>
                    <a:gd name="connsiteX38" fmla="*/ 9994 w 10000"/>
                    <a:gd name="connsiteY38" fmla="*/ 7962 h 10956"/>
                    <a:gd name="connsiteX39" fmla="*/ 10000 w 10000"/>
                    <a:gd name="connsiteY39" fmla="*/ 8719 h 10956"/>
                    <a:gd name="connsiteX40" fmla="*/ 9864 w 10000"/>
                    <a:gd name="connsiteY40" fmla="*/ 8851 h 10956"/>
                    <a:gd name="connsiteX41" fmla="*/ 9838 w 10000"/>
                    <a:gd name="connsiteY41" fmla="*/ 9091 h 10956"/>
                    <a:gd name="connsiteX42" fmla="*/ 9767 w 10000"/>
                    <a:gd name="connsiteY42" fmla="*/ 9464 h 10956"/>
                    <a:gd name="connsiteX43" fmla="*/ 9786 w 10000"/>
                    <a:gd name="connsiteY43" fmla="*/ 9813 h 10956"/>
                    <a:gd name="connsiteX44" fmla="*/ 9663 w 10000"/>
                    <a:gd name="connsiteY44" fmla="*/ 9897 h 10956"/>
                    <a:gd name="connsiteX45" fmla="*/ 9578 w 10000"/>
                    <a:gd name="connsiteY45" fmla="*/ 9765 h 10956"/>
                    <a:gd name="connsiteX46" fmla="*/ 9507 w 10000"/>
                    <a:gd name="connsiteY46" fmla="*/ 9885 h 10956"/>
                    <a:gd name="connsiteX47" fmla="*/ 9501 w 10000"/>
                    <a:gd name="connsiteY47" fmla="*/ 9873 h 10956"/>
                    <a:gd name="connsiteX48" fmla="*/ 9481 w 10000"/>
                    <a:gd name="connsiteY48" fmla="*/ 9813 h 10956"/>
                    <a:gd name="connsiteX49" fmla="*/ 9416 w 10000"/>
                    <a:gd name="connsiteY49" fmla="*/ 9668 h 10956"/>
                    <a:gd name="connsiteX50" fmla="*/ 9371 w 10000"/>
                    <a:gd name="connsiteY50" fmla="*/ 9608 h 10956"/>
                    <a:gd name="connsiteX51" fmla="*/ 9319 w 10000"/>
                    <a:gd name="connsiteY51" fmla="*/ 9584 h 10956"/>
                    <a:gd name="connsiteX52" fmla="*/ 9267 w 10000"/>
                    <a:gd name="connsiteY52" fmla="*/ 9548 h 10956"/>
                    <a:gd name="connsiteX53" fmla="*/ 9222 w 10000"/>
                    <a:gd name="connsiteY53" fmla="*/ 9548 h 10956"/>
                    <a:gd name="connsiteX54" fmla="*/ 9176 w 10000"/>
                    <a:gd name="connsiteY54" fmla="*/ 9584 h 10956"/>
                    <a:gd name="connsiteX55" fmla="*/ 9144 w 10000"/>
                    <a:gd name="connsiteY55" fmla="*/ 9632 h 10956"/>
                    <a:gd name="connsiteX56" fmla="*/ 9131 w 10000"/>
                    <a:gd name="connsiteY56" fmla="*/ 9692 h 10956"/>
                    <a:gd name="connsiteX57" fmla="*/ 9112 w 10000"/>
                    <a:gd name="connsiteY57" fmla="*/ 9741 h 10956"/>
                    <a:gd name="connsiteX58" fmla="*/ 9099 w 10000"/>
                    <a:gd name="connsiteY58" fmla="*/ 9765 h 10956"/>
                    <a:gd name="connsiteX59" fmla="*/ 9079 w 10000"/>
                    <a:gd name="connsiteY59" fmla="*/ 9789 h 10956"/>
                    <a:gd name="connsiteX60" fmla="*/ 9079 w 10000"/>
                    <a:gd name="connsiteY60" fmla="*/ 9801 h 10956"/>
                    <a:gd name="connsiteX61" fmla="*/ 9073 w 10000"/>
                    <a:gd name="connsiteY61" fmla="*/ 9801 h 10956"/>
                    <a:gd name="connsiteX62" fmla="*/ 9060 w 10000"/>
                    <a:gd name="connsiteY62" fmla="*/ 9789 h 10956"/>
                    <a:gd name="connsiteX63" fmla="*/ 9070 w 10000"/>
                    <a:gd name="connsiteY63" fmla="*/ 9999 h 10956"/>
                    <a:gd name="connsiteX64" fmla="*/ 9053 w 10000"/>
                    <a:gd name="connsiteY64" fmla="*/ 10365 h 10956"/>
                    <a:gd name="connsiteX65" fmla="*/ 8901 w 10000"/>
                    <a:gd name="connsiteY65" fmla="*/ 10281 h 10956"/>
                    <a:gd name="connsiteX66" fmla="*/ 8833 w 10000"/>
                    <a:gd name="connsiteY66" fmla="*/ 9854 h 10956"/>
                    <a:gd name="connsiteX67" fmla="*/ 8761 w 10000"/>
                    <a:gd name="connsiteY67" fmla="*/ 9674 h 10956"/>
                    <a:gd name="connsiteX68" fmla="*/ 8664 w 10000"/>
                    <a:gd name="connsiteY68" fmla="*/ 9512 h 10956"/>
                    <a:gd name="connsiteX69" fmla="*/ 8606 w 10000"/>
                    <a:gd name="connsiteY69" fmla="*/ 9476 h 10956"/>
                    <a:gd name="connsiteX70" fmla="*/ 8567 w 10000"/>
                    <a:gd name="connsiteY70" fmla="*/ 9464 h 10956"/>
                    <a:gd name="connsiteX71" fmla="*/ 8547 w 10000"/>
                    <a:gd name="connsiteY71" fmla="*/ 9464 h 10956"/>
                    <a:gd name="connsiteX72" fmla="*/ 8567 w 10000"/>
                    <a:gd name="connsiteY72" fmla="*/ 9440 h 10956"/>
                    <a:gd name="connsiteX73" fmla="*/ 8586 w 10000"/>
                    <a:gd name="connsiteY73" fmla="*/ 9404 h 10956"/>
                    <a:gd name="connsiteX74" fmla="*/ 8632 w 10000"/>
                    <a:gd name="connsiteY74" fmla="*/ 9332 h 10956"/>
                    <a:gd name="connsiteX75" fmla="*/ 8684 w 10000"/>
                    <a:gd name="connsiteY75" fmla="*/ 9272 h 10956"/>
                    <a:gd name="connsiteX76" fmla="*/ 8716 w 10000"/>
                    <a:gd name="connsiteY76" fmla="*/ 9200 h 10956"/>
                    <a:gd name="connsiteX77" fmla="*/ 8729 w 10000"/>
                    <a:gd name="connsiteY77" fmla="*/ 9128 h 10956"/>
                    <a:gd name="connsiteX78" fmla="*/ 8722 w 10000"/>
                    <a:gd name="connsiteY78" fmla="*/ 9067 h 10956"/>
                    <a:gd name="connsiteX79" fmla="*/ 8690 w 10000"/>
                    <a:gd name="connsiteY79" fmla="*/ 8971 h 10956"/>
                    <a:gd name="connsiteX80" fmla="*/ 8651 w 10000"/>
                    <a:gd name="connsiteY80" fmla="*/ 8839 h 10956"/>
                    <a:gd name="connsiteX81" fmla="*/ 8612 w 10000"/>
                    <a:gd name="connsiteY81" fmla="*/ 8719 h 10956"/>
                    <a:gd name="connsiteX82" fmla="*/ 8573 w 10000"/>
                    <a:gd name="connsiteY82" fmla="*/ 8587 h 10956"/>
                    <a:gd name="connsiteX83" fmla="*/ 8534 w 10000"/>
                    <a:gd name="connsiteY83" fmla="*/ 8479 h 10956"/>
                    <a:gd name="connsiteX84" fmla="*/ 8502 w 10000"/>
                    <a:gd name="connsiteY84" fmla="*/ 8406 h 10956"/>
                    <a:gd name="connsiteX85" fmla="*/ 8495 w 10000"/>
                    <a:gd name="connsiteY85" fmla="*/ 8370 h 10956"/>
                    <a:gd name="connsiteX86" fmla="*/ 8476 w 10000"/>
                    <a:gd name="connsiteY86" fmla="*/ 8382 h 10956"/>
                    <a:gd name="connsiteX87" fmla="*/ 8437 w 10000"/>
                    <a:gd name="connsiteY87" fmla="*/ 8418 h 10956"/>
                    <a:gd name="connsiteX88" fmla="*/ 8385 w 10000"/>
                    <a:gd name="connsiteY88" fmla="*/ 8479 h 10956"/>
                    <a:gd name="connsiteX89" fmla="*/ 8333 w 10000"/>
                    <a:gd name="connsiteY89" fmla="*/ 8515 h 10956"/>
                    <a:gd name="connsiteX90" fmla="*/ 8281 w 10000"/>
                    <a:gd name="connsiteY90" fmla="*/ 8575 h 10956"/>
                    <a:gd name="connsiteX91" fmla="*/ 8223 w 10000"/>
                    <a:gd name="connsiteY91" fmla="*/ 8623 h 10956"/>
                    <a:gd name="connsiteX92" fmla="*/ 8204 w 10000"/>
                    <a:gd name="connsiteY92" fmla="*/ 8659 h 10956"/>
                    <a:gd name="connsiteX93" fmla="*/ 8126 w 10000"/>
                    <a:gd name="connsiteY93" fmla="*/ 8779 h 10956"/>
                    <a:gd name="connsiteX94" fmla="*/ 8074 w 10000"/>
                    <a:gd name="connsiteY94" fmla="*/ 8779 h 10956"/>
                    <a:gd name="connsiteX95" fmla="*/ 8016 w 10000"/>
                    <a:gd name="connsiteY95" fmla="*/ 8755 h 10956"/>
                    <a:gd name="connsiteX96" fmla="*/ 7957 w 10000"/>
                    <a:gd name="connsiteY96" fmla="*/ 8707 h 10956"/>
                    <a:gd name="connsiteX97" fmla="*/ 7905 w 10000"/>
                    <a:gd name="connsiteY97" fmla="*/ 8635 h 10956"/>
                    <a:gd name="connsiteX98" fmla="*/ 7840 w 10000"/>
                    <a:gd name="connsiteY98" fmla="*/ 8587 h 10956"/>
                    <a:gd name="connsiteX99" fmla="*/ 7789 w 10000"/>
                    <a:gd name="connsiteY99" fmla="*/ 8539 h 10956"/>
                    <a:gd name="connsiteX100" fmla="*/ 7756 w 10000"/>
                    <a:gd name="connsiteY100" fmla="*/ 8491 h 10956"/>
                    <a:gd name="connsiteX101" fmla="*/ 7737 w 10000"/>
                    <a:gd name="connsiteY101" fmla="*/ 8479 h 10956"/>
                    <a:gd name="connsiteX102" fmla="*/ 7691 w 10000"/>
                    <a:gd name="connsiteY102" fmla="*/ 8563 h 10956"/>
                    <a:gd name="connsiteX103" fmla="*/ 7646 w 10000"/>
                    <a:gd name="connsiteY103" fmla="*/ 8623 h 10956"/>
                    <a:gd name="connsiteX104" fmla="*/ 7581 w 10000"/>
                    <a:gd name="connsiteY104" fmla="*/ 8707 h 10956"/>
                    <a:gd name="connsiteX105" fmla="*/ 7523 w 10000"/>
                    <a:gd name="connsiteY105" fmla="*/ 8815 h 10956"/>
                    <a:gd name="connsiteX106" fmla="*/ 7393 w 10000"/>
                    <a:gd name="connsiteY106" fmla="*/ 8959 h 10956"/>
                    <a:gd name="connsiteX107" fmla="*/ 7438 w 10000"/>
                    <a:gd name="connsiteY107" fmla="*/ 9115 h 10956"/>
                    <a:gd name="connsiteX108" fmla="*/ 7322 w 10000"/>
                    <a:gd name="connsiteY108" fmla="*/ 9248 h 10956"/>
                    <a:gd name="connsiteX109" fmla="*/ 7224 w 10000"/>
                    <a:gd name="connsiteY109" fmla="*/ 9416 h 10956"/>
                    <a:gd name="connsiteX110" fmla="*/ 7176 w 10000"/>
                    <a:gd name="connsiteY110" fmla="*/ 9692 h 10956"/>
                    <a:gd name="connsiteX111" fmla="*/ 7088 w 10000"/>
                    <a:gd name="connsiteY111" fmla="*/ 10040 h 10956"/>
                    <a:gd name="connsiteX112" fmla="*/ 7036 w 10000"/>
                    <a:gd name="connsiteY112" fmla="*/ 10402 h 10956"/>
                    <a:gd name="connsiteX113" fmla="*/ 6848 w 10000"/>
                    <a:gd name="connsiteY113" fmla="*/ 10774 h 10956"/>
                    <a:gd name="connsiteX114" fmla="*/ 6564 w 10000"/>
                    <a:gd name="connsiteY114" fmla="*/ 10930 h 10956"/>
                    <a:gd name="connsiteX115" fmla="*/ 6371 w 10000"/>
                    <a:gd name="connsiteY115" fmla="*/ 10810 h 10956"/>
                    <a:gd name="connsiteX116" fmla="*/ 5974 w 10000"/>
                    <a:gd name="connsiteY116" fmla="*/ 10750 h 10956"/>
                    <a:gd name="connsiteX117" fmla="*/ 5910 w 10000"/>
                    <a:gd name="connsiteY117" fmla="*/ 10408 h 10956"/>
                    <a:gd name="connsiteX118" fmla="*/ 5947 w 10000"/>
                    <a:gd name="connsiteY118" fmla="*/ 10155 h 10956"/>
                    <a:gd name="connsiteX119" fmla="*/ 5943 w 10000"/>
                    <a:gd name="connsiteY119" fmla="*/ 9897 h 10956"/>
                    <a:gd name="connsiteX120" fmla="*/ 5911 w 10000"/>
                    <a:gd name="connsiteY120" fmla="*/ 9795 h 10956"/>
                    <a:gd name="connsiteX121" fmla="*/ 5924 w 10000"/>
                    <a:gd name="connsiteY121" fmla="*/ 9693 h 10956"/>
                    <a:gd name="connsiteX122" fmla="*/ 5885 w 10000"/>
                    <a:gd name="connsiteY122" fmla="*/ 9620 h 10956"/>
                    <a:gd name="connsiteX123" fmla="*/ 5872 w 10000"/>
                    <a:gd name="connsiteY123" fmla="*/ 9584 h 10956"/>
                    <a:gd name="connsiteX124" fmla="*/ 5911 w 10000"/>
                    <a:gd name="connsiteY124" fmla="*/ 9518 h 10956"/>
                    <a:gd name="connsiteX125" fmla="*/ 5821 w 10000"/>
                    <a:gd name="connsiteY125" fmla="*/ 9512 h 10956"/>
                    <a:gd name="connsiteX126" fmla="*/ 5668 w 10000"/>
                    <a:gd name="connsiteY126" fmla="*/ 9464 h 10956"/>
                    <a:gd name="connsiteX127" fmla="*/ 5571 w 10000"/>
                    <a:gd name="connsiteY127" fmla="*/ 9416 h 10956"/>
                    <a:gd name="connsiteX128" fmla="*/ 5525 w 10000"/>
                    <a:gd name="connsiteY128" fmla="*/ 9380 h 10956"/>
                    <a:gd name="connsiteX129" fmla="*/ 5493 w 10000"/>
                    <a:gd name="connsiteY129" fmla="*/ 9320 h 10956"/>
                    <a:gd name="connsiteX130" fmla="*/ 5460 w 10000"/>
                    <a:gd name="connsiteY130" fmla="*/ 9248 h 10956"/>
                    <a:gd name="connsiteX131" fmla="*/ 5441 w 10000"/>
                    <a:gd name="connsiteY131" fmla="*/ 9188 h 10956"/>
                    <a:gd name="connsiteX132" fmla="*/ 5409 w 10000"/>
                    <a:gd name="connsiteY132" fmla="*/ 9116 h 10956"/>
                    <a:gd name="connsiteX133" fmla="*/ 5376 w 10000"/>
                    <a:gd name="connsiteY133" fmla="*/ 9104 h 10956"/>
                    <a:gd name="connsiteX134" fmla="*/ 5331 w 10000"/>
                    <a:gd name="connsiteY134" fmla="*/ 9104 h 10956"/>
                    <a:gd name="connsiteX135" fmla="*/ 5272 w 10000"/>
                    <a:gd name="connsiteY135" fmla="*/ 9128 h 10956"/>
                    <a:gd name="connsiteX136" fmla="*/ 5188 w 10000"/>
                    <a:gd name="connsiteY136" fmla="*/ 9236 h 10956"/>
                    <a:gd name="connsiteX137" fmla="*/ 5110 w 10000"/>
                    <a:gd name="connsiteY137" fmla="*/ 9344 h 10956"/>
                    <a:gd name="connsiteX138" fmla="*/ 5026 w 10000"/>
                    <a:gd name="connsiteY138" fmla="*/ 9464 h 10956"/>
                    <a:gd name="connsiteX139" fmla="*/ 4955 w 10000"/>
                    <a:gd name="connsiteY139" fmla="*/ 9584 h 10956"/>
                    <a:gd name="connsiteX140" fmla="*/ 4909 w 10000"/>
                    <a:gd name="connsiteY140" fmla="*/ 9692 h 10956"/>
                    <a:gd name="connsiteX141" fmla="*/ 4844 w 10000"/>
                    <a:gd name="connsiteY141" fmla="*/ 9813 h 10956"/>
                    <a:gd name="connsiteX142" fmla="*/ 4799 w 10000"/>
                    <a:gd name="connsiteY142" fmla="*/ 9873 h 10956"/>
                    <a:gd name="connsiteX143" fmla="*/ 4760 w 10000"/>
                    <a:gd name="connsiteY143" fmla="*/ 9945 h 10956"/>
                    <a:gd name="connsiteX144" fmla="*/ 4708 w 10000"/>
                    <a:gd name="connsiteY144" fmla="*/ 9993 h 10956"/>
                    <a:gd name="connsiteX145" fmla="*/ 4669 w 10000"/>
                    <a:gd name="connsiteY145" fmla="*/ 10029 h 10956"/>
                    <a:gd name="connsiteX146" fmla="*/ 4650 w 10000"/>
                    <a:gd name="connsiteY146" fmla="*/ 10041 h 10956"/>
                    <a:gd name="connsiteX147" fmla="*/ 4624 w 10000"/>
                    <a:gd name="connsiteY147" fmla="*/ 10029 h 10956"/>
                    <a:gd name="connsiteX148" fmla="*/ 4624 w 10000"/>
                    <a:gd name="connsiteY148" fmla="*/ 9993 h 10956"/>
                    <a:gd name="connsiteX149" fmla="*/ 4656 w 10000"/>
                    <a:gd name="connsiteY149" fmla="*/ 9813 h 10956"/>
                    <a:gd name="connsiteX150" fmla="*/ 4689 w 10000"/>
                    <a:gd name="connsiteY150" fmla="*/ 9584 h 10956"/>
                    <a:gd name="connsiteX151" fmla="*/ 4689 w 10000"/>
                    <a:gd name="connsiteY151" fmla="*/ 9392 h 10956"/>
                    <a:gd name="connsiteX152" fmla="*/ 4669 w 10000"/>
                    <a:gd name="connsiteY152" fmla="*/ 9320 h 10956"/>
                    <a:gd name="connsiteX153" fmla="*/ 4637 w 10000"/>
                    <a:gd name="connsiteY153" fmla="*/ 9260 h 10956"/>
                    <a:gd name="connsiteX154" fmla="*/ 4559 w 10000"/>
                    <a:gd name="connsiteY154" fmla="*/ 9236 h 10956"/>
                    <a:gd name="connsiteX155" fmla="*/ 4488 w 10000"/>
                    <a:gd name="connsiteY155" fmla="*/ 9260 h 10956"/>
                    <a:gd name="connsiteX156" fmla="*/ 4429 w 10000"/>
                    <a:gd name="connsiteY156" fmla="*/ 9320 h 10956"/>
                    <a:gd name="connsiteX157" fmla="*/ 4351 w 10000"/>
                    <a:gd name="connsiteY157" fmla="*/ 9368 h 10956"/>
                    <a:gd name="connsiteX158" fmla="*/ 4261 w 10000"/>
                    <a:gd name="connsiteY158" fmla="*/ 9404 h 10956"/>
                    <a:gd name="connsiteX159" fmla="*/ 4163 w 10000"/>
                    <a:gd name="connsiteY159" fmla="*/ 9416 h 10956"/>
                    <a:gd name="connsiteX160" fmla="*/ 4053 w 10000"/>
                    <a:gd name="connsiteY160" fmla="*/ 9380 h 10956"/>
                    <a:gd name="connsiteX161" fmla="*/ 3930 w 10000"/>
                    <a:gd name="connsiteY161" fmla="*/ 9320 h 10956"/>
                    <a:gd name="connsiteX162" fmla="*/ 3820 w 10000"/>
                    <a:gd name="connsiteY162" fmla="*/ 9236 h 10956"/>
                    <a:gd name="connsiteX163" fmla="*/ 3722 w 10000"/>
                    <a:gd name="connsiteY163" fmla="*/ 9128 h 10956"/>
                    <a:gd name="connsiteX164" fmla="*/ 3632 w 10000"/>
                    <a:gd name="connsiteY164" fmla="*/ 9055 h 10956"/>
                    <a:gd name="connsiteX165" fmla="*/ 3586 w 10000"/>
                    <a:gd name="connsiteY165" fmla="*/ 9007 h 10956"/>
                    <a:gd name="connsiteX166" fmla="*/ 3547 w 10000"/>
                    <a:gd name="connsiteY166" fmla="*/ 8983 h 10956"/>
                    <a:gd name="connsiteX167" fmla="*/ 3495 w 10000"/>
                    <a:gd name="connsiteY167" fmla="*/ 8995 h 10956"/>
                    <a:gd name="connsiteX168" fmla="*/ 3444 w 10000"/>
                    <a:gd name="connsiteY168" fmla="*/ 9031 h 10956"/>
                    <a:gd name="connsiteX169" fmla="*/ 3346 w 10000"/>
                    <a:gd name="connsiteY169" fmla="*/ 9031 h 10956"/>
                    <a:gd name="connsiteX170" fmla="*/ 3288 w 10000"/>
                    <a:gd name="connsiteY170" fmla="*/ 8971 h 10956"/>
                    <a:gd name="connsiteX171" fmla="*/ 3217 w 10000"/>
                    <a:gd name="connsiteY171" fmla="*/ 8863 h 10956"/>
                    <a:gd name="connsiteX172" fmla="*/ 3132 w 10000"/>
                    <a:gd name="connsiteY172" fmla="*/ 8767 h 10956"/>
                    <a:gd name="connsiteX173" fmla="*/ 3054 w 10000"/>
                    <a:gd name="connsiteY173" fmla="*/ 8647 h 10956"/>
                    <a:gd name="connsiteX174" fmla="*/ 2977 w 10000"/>
                    <a:gd name="connsiteY174" fmla="*/ 8563 h 10956"/>
                    <a:gd name="connsiteX175" fmla="*/ 2912 w 10000"/>
                    <a:gd name="connsiteY175" fmla="*/ 8479 h 10956"/>
                    <a:gd name="connsiteX176" fmla="*/ 2873 w 10000"/>
                    <a:gd name="connsiteY176" fmla="*/ 8406 h 10956"/>
                    <a:gd name="connsiteX177" fmla="*/ 2821 w 10000"/>
                    <a:gd name="connsiteY177" fmla="*/ 8346 h 10956"/>
                    <a:gd name="connsiteX178" fmla="*/ 2756 w 10000"/>
                    <a:gd name="connsiteY178" fmla="*/ 8262 h 10956"/>
                    <a:gd name="connsiteX179" fmla="*/ 2685 w 10000"/>
                    <a:gd name="connsiteY179" fmla="*/ 8154 h 10956"/>
                    <a:gd name="connsiteX180" fmla="*/ 2607 w 10000"/>
                    <a:gd name="connsiteY180" fmla="*/ 8034 h 10956"/>
                    <a:gd name="connsiteX181" fmla="*/ 2536 w 10000"/>
                    <a:gd name="connsiteY181" fmla="*/ 7938 h 10956"/>
                    <a:gd name="connsiteX182" fmla="*/ 2471 w 10000"/>
                    <a:gd name="connsiteY182" fmla="*/ 7829 h 10956"/>
                    <a:gd name="connsiteX183" fmla="*/ 2451 w 10000"/>
                    <a:gd name="connsiteY183" fmla="*/ 7757 h 10956"/>
                    <a:gd name="connsiteX184" fmla="*/ 2432 w 10000"/>
                    <a:gd name="connsiteY184" fmla="*/ 7649 h 10956"/>
                    <a:gd name="connsiteX185" fmla="*/ 2425 w 10000"/>
                    <a:gd name="connsiteY185" fmla="*/ 7517 h 10956"/>
                    <a:gd name="connsiteX186" fmla="*/ 2412 w 10000"/>
                    <a:gd name="connsiteY186" fmla="*/ 7397 h 10956"/>
                    <a:gd name="connsiteX187" fmla="*/ 2387 w 10000"/>
                    <a:gd name="connsiteY187" fmla="*/ 7301 h 10956"/>
                    <a:gd name="connsiteX188" fmla="*/ 2361 w 10000"/>
                    <a:gd name="connsiteY188" fmla="*/ 7241 h 10956"/>
                    <a:gd name="connsiteX189" fmla="*/ 2335 w 10000"/>
                    <a:gd name="connsiteY189" fmla="*/ 7241 h 10956"/>
                    <a:gd name="connsiteX190" fmla="*/ 2270 w 10000"/>
                    <a:gd name="connsiteY190" fmla="*/ 7325 h 10956"/>
                    <a:gd name="connsiteX191" fmla="*/ 2224 w 10000"/>
                    <a:gd name="connsiteY191" fmla="*/ 7385 h 10956"/>
                    <a:gd name="connsiteX192" fmla="*/ 2185 w 10000"/>
                    <a:gd name="connsiteY192" fmla="*/ 7433 h 10956"/>
                    <a:gd name="connsiteX193" fmla="*/ 2140 w 10000"/>
                    <a:gd name="connsiteY193" fmla="*/ 7445 h 10956"/>
                    <a:gd name="connsiteX194" fmla="*/ 2114 w 10000"/>
                    <a:gd name="connsiteY194" fmla="*/ 7409 h 10956"/>
                    <a:gd name="connsiteX195" fmla="*/ 2095 w 10000"/>
                    <a:gd name="connsiteY195" fmla="*/ 7337 h 10956"/>
                    <a:gd name="connsiteX196" fmla="*/ 2043 w 10000"/>
                    <a:gd name="connsiteY196" fmla="*/ 7072 h 10956"/>
                    <a:gd name="connsiteX197" fmla="*/ 1952 w 10000"/>
                    <a:gd name="connsiteY197" fmla="*/ 6844 h 10956"/>
                    <a:gd name="connsiteX198" fmla="*/ 1835 w 10000"/>
                    <a:gd name="connsiteY198" fmla="*/ 6604 h 10956"/>
                    <a:gd name="connsiteX199" fmla="*/ 1764 w 10000"/>
                    <a:gd name="connsiteY199" fmla="*/ 6483 h 10956"/>
                    <a:gd name="connsiteX200" fmla="*/ 1673 w 10000"/>
                    <a:gd name="connsiteY200" fmla="*/ 6339 h 10956"/>
                    <a:gd name="connsiteX201" fmla="*/ 1518 w 10000"/>
                    <a:gd name="connsiteY201" fmla="*/ 6075 h 10956"/>
                    <a:gd name="connsiteX202" fmla="*/ 1453 w 10000"/>
                    <a:gd name="connsiteY202" fmla="*/ 5942 h 10956"/>
                    <a:gd name="connsiteX203" fmla="*/ 1407 w 10000"/>
                    <a:gd name="connsiteY203" fmla="*/ 5846 h 10956"/>
                    <a:gd name="connsiteX204" fmla="*/ 1349 w 10000"/>
                    <a:gd name="connsiteY204" fmla="*/ 5750 h 10956"/>
                    <a:gd name="connsiteX205" fmla="*/ 1297 w 10000"/>
                    <a:gd name="connsiteY205" fmla="*/ 5738 h 10956"/>
                    <a:gd name="connsiteX206" fmla="*/ 1232 w 10000"/>
                    <a:gd name="connsiteY206" fmla="*/ 5738 h 10956"/>
                    <a:gd name="connsiteX207" fmla="*/ 1187 w 10000"/>
                    <a:gd name="connsiteY207" fmla="*/ 5798 h 10956"/>
                    <a:gd name="connsiteX208" fmla="*/ 1109 w 10000"/>
                    <a:gd name="connsiteY208" fmla="*/ 5918 h 10956"/>
                    <a:gd name="connsiteX209" fmla="*/ 1070 w 10000"/>
                    <a:gd name="connsiteY209" fmla="*/ 5930 h 10956"/>
                    <a:gd name="connsiteX210" fmla="*/ 1018 w 10000"/>
                    <a:gd name="connsiteY210" fmla="*/ 5870 h 10956"/>
                    <a:gd name="connsiteX211" fmla="*/ 973 w 10000"/>
                    <a:gd name="connsiteY211" fmla="*/ 5786 h 10956"/>
                    <a:gd name="connsiteX212" fmla="*/ 921 w 10000"/>
                    <a:gd name="connsiteY212" fmla="*/ 5606 h 10956"/>
                    <a:gd name="connsiteX213" fmla="*/ 850 w 10000"/>
                    <a:gd name="connsiteY213" fmla="*/ 5402 h 10956"/>
                    <a:gd name="connsiteX214" fmla="*/ 752 w 10000"/>
                    <a:gd name="connsiteY214" fmla="*/ 5221 h 10956"/>
                    <a:gd name="connsiteX215" fmla="*/ 636 w 10000"/>
                    <a:gd name="connsiteY215" fmla="*/ 5041 h 10956"/>
                    <a:gd name="connsiteX216" fmla="*/ 525 w 10000"/>
                    <a:gd name="connsiteY216" fmla="*/ 4885 h 10956"/>
                    <a:gd name="connsiteX217" fmla="*/ 435 w 10000"/>
                    <a:gd name="connsiteY217" fmla="*/ 4741 h 10956"/>
                    <a:gd name="connsiteX218" fmla="*/ 370 w 10000"/>
                    <a:gd name="connsiteY218" fmla="*/ 4620 h 10956"/>
                    <a:gd name="connsiteX219" fmla="*/ 305 w 10000"/>
                    <a:gd name="connsiteY219" fmla="*/ 4488 h 10956"/>
                    <a:gd name="connsiteX220" fmla="*/ 253 w 10000"/>
                    <a:gd name="connsiteY220" fmla="*/ 4368 h 10956"/>
                    <a:gd name="connsiteX221" fmla="*/ 214 w 10000"/>
                    <a:gd name="connsiteY221" fmla="*/ 4272 h 10956"/>
                    <a:gd name="connsiteX222" fmla="*/ 188 w 10000"/>
                    <a:gd name="connsiteY222" fmla="*/ 4212 h 10956"/>
                    <a:gd name="connsiteX223" fmla="*/ 182 w 10000"/>
                    <a:gd name="connsiteY223" fmla="*/ 4188 h 10956"/>
                    <a:gd name="connsiteX224" fmla="*/ 162 w 10000"/>
                    <a:gd name="connsiteY224" fmla="*/ 4188 h 10956"/>
                    <a:gd name="connsiteX225" fmla="*/ 143 w 10000"/>
                    <a:gd name="connsiteY225" fmla="*/ 4200 h 10956"/>
                    <a:gd name="connsiteX226" fmla="*/ 110 w 10000"/>
                    <a:gd name="connsiteY226" fmla="*/ 4200 h 10956"/>
                    <a:gd name="connsiteX227" fmla="*/ 32 w 10000"/>
                    <a:gd name="connsiteY227" fmla="*/ 4164 h 10956"/>
                    <a:gd name="connsiteX228" fmla="*/ 6 w 10000"/>
                    <a:gd name="connsiteY228" fmla="*/ 4128 h 10956"/>
                    <a:gd name="connsiteX229" fmla="*/ 0 w 10000"/>
                    <a:gd name="connsiteY229" fmla="*/ 4055 h 10956"/>
                    <a:gd name="connsiteX230" fmla="*/ 39 w 10000"/>
                    <a:gd name="connsiteY230" fmla="*/ 3839 h 10956"/>
                    <a:gd name="connsiteX231" fmla="*/ 45 w 10000"/>
                    <a:gd name="connsiteY231" fmla="*/ 3719 h 10956"/>
                    <a:gd name="connsiteX232" fmla="*/ 45 w 10000"/>
                    <a:gd name="connsiteY232" fmla="*/ 3503 h 10956"/>
                    <a:gd name="connsiteX233" fmla="*/ 39 w 10000"/>
                    <a:gd name="connsiteY233" fmla="*/ 3382 h 10956"/>
                    <a:gd name="connsiteX234" fmla="*/ 45 w 10000"/>
                    <a:gd name="connsiteY234" fmla="*/ 3250 h 10956"/>
                    <a:gd name="connsiteX235" fmla="*/ 45 w 10000"/>
                    <a:gd name="connsiteY235" fmla="*/ 3118 h 10956"/>
                    <a:gd name="connsiteX236" fmla="*/ 32 w 10000"/>
                    <a:gd name="connsiteY236" fmla="*/ 3010 h 10956"/>
                    <a:gd name="connsiteX237" fmla="*/ 26 w 10000"/>
                    <a:gd name="connsiteY237" fmla="*/ 2902 h 10956"/>
                    <a:gd name="connsiteX238" fmla="*/ 13 w 10000"/>
                    <a:gd name="connsiteY238" fmla="*/ 2841 h 10956"/>
                    <a:gd name="connsiteX239" fmla="*/ 39 w 10000"/>
                    <a:gd name="connsiteY239" fmla="*/ 2781 h 10956"/>
                    <a:gd name="connsiteX240" fmla="*/ 78 w 10000"/>
                    <a:gd name="connsiteY240" fmla="*/ 2769 h 10956"/>
                    <a:gd name="connsiteX241" fmla="*/ 117 w 10000"/>
                    <a:gd name="connsiteY241" fmla="*/ 2781 h 10956"/>
                    <a:gd name="connsiteX242" fmla="*/ 156 w 10000"/>
                    <a:gd name="connsiteY242" fmla="*/ 2829 h 10956"/>
                    <a:gd name="connsiteX243" fmla="*/ 182 w 10000"/>
                    <a:gd name="connsiteY243" fmla="*/ 2902 h 10956"/>
                    <a:gd name="connsiteX244" fmla="*/ 208 w 10000"/>
                    <a:gd name="connsiteY244" fmla="*/ 2986 h 10956"/>
                    <a:gd name="connsiteX245" fmla="*/ 227 w 10000"/>
                    <a:gd name="connsiteY245" fmla="*/ 3046 h 10956"/>
                    <a:gd name="connsiteX246" fmla="*/ 259 w 10000"/>
                    <a:gd name="connsiteY246" fmla="*/ 3082 h 10956"/>
                    <a:gd name="connsiteX247" fmla="*/ 305 w 10000"/>
                    <a:gd name="connsiteY247" fmla="*/ 3058 h 10956"/>
                    <a:gd name="connsiteX248" fmla="*/ 370 w 10000"/>
                    <a:gd name="connsiteY248" fmla="*/ 3010 h 10956"/>
                    <a:gd name="connsiteX249" fmla="*/ 444 w 10000"/>
                    <a:gd name="connsiteY249" fmla="*/ 2829 h 10956"/>
                    <a:gd name="connsiteX250" fmla="*/ 422 w 10000"/>
                    <a:gd name="connsiteY250" fmla="*/ 2120 h 10956"/>
                    <a:gd name="connsiteX251" fmla="*/ 376 w 10000"/>
                    <a:gd name="connsiteY251" fmla="*/ 2048 h 10956"/>
                    <a:gd name="connsiteX252" fmla="*/ 344 w 10000"/>
                    <a:gd name="connsiteY252" fmla="*/ 1988 h 10956"/>
                    <a:gd name="connsiteX253" fmla="*/ 337 w 10000"/>
                    <a:gd name="connsiteY253" fmla="*/ 1916 h 10956"/>
                    <a:gd name="connsiteX254" fmla="*/ 357 w 10000"/>
                    <a:gd name="connsiteY254" fmla="*/ 1808 h 10956"/>
                    <a:gd name="connsiteX255" fmla="*/ 376 w 10000"/>
                    <a:gd name="connsiteY255" fmla="*/ 1652 h 10956"/>
                    <a:gd name="connsiteX256" fmla="*/ 402 w 10000"/>
                    <a:gd name="connsiteY256" fmla="*/ 1507 h 10956"/>
                    <a:gd name="connsiteX257" fmla="*/ 409 w 10000"/>
                    <a:gd name="connsiteY257" fmla="*/ 1351 h 10956"/>
                    <a:gd name="connsiteX258" fmla="*/ 435 w 10000"/>
                    <a:gd name="connsiteY258" fmla="*/ 1195 h 10956"/>
                    <a:gd name="connsiteX259" fmla="*/ 460 w 10000"/>
                    <a:gd name="connsiteY259" fmla="*/ 1099 h 10956"/>
                    <a:gd name="connsiteX260" fmla="*/ 486 w 10000"/>
                    <a:gd name="connsiteY260" fmla="*/ 1039 h 10956"/>
                    <a:gd name="connsiteX261" fmla="*/ 512 w 10000"/>
                    <a:gd name="connsiteY261" fmla="*/ 1003 h 10956"/>
                    <a:gd name="connsiteX262" fmla="*/ 532 w 10000"/>
                    <a:gd name="connsiteY262" fmla="*/ 966 h 10956"/>
                    <a:gd name="connsiteX263" fmla="*/ 558 w 10000"/>
                    <a:gd name="connsiteY263" fmla="*/ 918 h 10956"/>
                    <a:gd name="connsiteX264" fmla="*/ 558 w 10000"/>
                    <a:gd name="connsiteY264" fmla="*/ 906 h 10956"/>
                    <a:gd name="connsiteX265" fmla="*/ 584 w 10000"/>
                    <a:gd name="connsiteY265" fmla="*/ 624 h 10956"/>
                    <a:gd name="connsiteX266" fmla="*/ 623 w 10000"/>
                    <a:gd name="connsiteY266" fmla="*/ 257 h 10956"/>
                    <a:gd name="connsiteX267" fmla="*/ 681 w 10000"/>
                    <a:gd name="connsiteY267" fmla="*/ 0 h 10956"/>
                    <a:gd name="connsiteX268" fmla="*/ 1008 w 10000"/>
                    <a:gd name="connsiteY268" fmla="*/ 59 h 10956"/>
                    <a:gd name="connsiteX269" fmla="*/ 1255 w 10000"/>
                    <a:gd name="connsiteY269" fmla="*/ 18 h 10956"/>
                    <a:gd name="connsiteX270" fmla="*/ 1706 w 10000"/>
                    <a:gd name="connsiteY270" fmla="*/ 414 h 10956"/>
                    <a:gd name="connsiteX271" fmla="*/ 1829 w 10000"/>
                    <a:gd name="connsiteY271" fmla="*/ 594 h 10956"/>
                    <a:gd name="connsiteX272" fmla="*/ 2036 w 10000"/>
                    <a:gd name="connsiteY272" fmla="*/ 546 h 10956"/>
                    <a:gd name="connsiteX273" fmla="*/ 2166 w 10000"/>
                    <a:gd name="connsiteY273" fmla="*/ 257 h 10956"/>
                    <a:gd name="connsiteX274" fmla="*/ 2737 w 10000"/>
                    <a:gd name="connsiteY274" fmla="*/ 462 h 10956"/>
                    <a:gd name="connsiteX275" fmla="*/ 2905 w 10000"/>
                    <a:gd name="connsiteY275" fmla="*/ 702 h 10956"/>
                    <a:gd name="connsiteX276" fmla="*/ 3093 w 10000"/>
                    <a:gd name="connsiteY276" fmla="*/ 798 h 10956"/>
                    <a:gd name="connsiteX277" fmla="*/ 3567 w 10000"/>
                    <a:gd name="connsiteY277" fmla="*/ 546 h 10956"/>
                    <a:gd name="connsiteX278" fmla="*/ 3696 w 10000"/>
                    <a:gd name="connsiteY278" fmla="*/ 702 h 10956"/>
                    <a:gd name="connsiteX279" fmla="*/ 4073 w 10000"/>
                    <a:gd name="connsiteY279" fmla="*/ 245 h 10956"/>
                    <a:gd name="connsiteX280" fmla="*/ 4475 w 10000"/>
                    <a:gd name="connsiteY280" fmla="*/ 245 h 10956"/>
                    <a:gd name="connsiteX281" fmla="*/ 4715 w 10000"/>
                    <a:gd name="connsiteY281" fmla="*/ 41 h 10956"/>
                    <a:gd name="connsiteX0" fmla="*/ 4715 w 10000"/>
                    <a:gd name="connsiteY0" fmla="*/ 41 h 10949"/>
                    <a:gd name="connsiteX1" fmla="*/ 5045 w 10000"/>
                    <a:gd name="connsiteY1" fmla="*/ 113 h 10949"/>
                    <a:gd name="connsiteX2" fmla="*/ 5441 w 10000"/>
                    <a:gd name="connsiteY2" fmla="*/ 594 h 10949"/>
                    <a:gd name="connsiteX3" fmla="*/ 5752 w 10000"/>
                    <a:gd name="connsiteY3" fmla="*/ 522 h 10949"/>
                    <a:gd name="connsiteX4" fmla="*/ 5759 w 10000"/>
                    <a:gd name="connsiteY4" fmla="*/ 738 h 10949"/>
                    <a:gd name="connsiteX5" fmla="*/ 5623 w 10000"/>
                    <a:gd name="connsiteY5" fmla="*/ 906 h 10949"/>
                    <a:gd name="connsiteX6" fmla="*/ 5752 w 10000"/>
                    <a:gd name="connsiteY6" fmla="*/ 1039 h 10949"/>
                    <a:gd name="connsiteX7" fmla="*/ 5752 w 10000"/>
                    <a:gd name="connsiteY7" fmla="*/ 1351 h 10949"/>
                    <a:gd name="connsiteX8" fmla="*/ 5636 w 10000"/>
                    <a:gd name="connsiteY8" fmla="*/ 1916 h 10949"/>
                    <a:gd name="connsiteX9" fmla="*/ 5642 w 10000"/>
                    <a:gd name="connsiteY9" fmla="*/ 2265 h 10949"/>
                    <a:gd name="connsiteX10" fmla="*/ 5486 w 10000"/>
                    <a:gd name="connsiteY10" fmla="*/ 2265 h 10949"/>
                    <a:gd name="connsiteX11" fmla="*/ 5512 w 10000"/>
                    <a:gd name="connsiteY11" fmla="*/ 2781 h 10949"/>
                    <a:gd name="connsiteX12" fmla="*/ 5700 w 10000"/>
                    <a:gd name="connsiteY12" fmla="*/ 3370 h 10949"/>
                    <a:gd name="connsiteX13" fmla="*/ 5869 w 10000"/>
                    <a:gd name="connsiteY13" fmla="*/ 4079 h 10949"/>
                    <a:gd name="connsiteX14" fmla="*/ 6122 w 10000"/>
                    <a:gd name="connsiteY14" fmla="*/ 4055 h 10949"/>
                    <a:gd name="connsiteX15" fmla="*/ 6375 w 10000"/>
                    <a:gd name="connsiteY15" fmla="*/ 4284 h 10949"/>
                    <a:gd name="connsiteX16" fmla="*/ 6453 w 10000"/>
                    <a:gd name="connsiteY16" fmla="*/ 4296 h 10949"/>
                    <a:gd name="connsiteX17" fmla="*/ 6569 w 10000"/>
                    <a:gd name="connsiteY17" fmla="*/ 4404 h 10949"/>
                    <a:gd name="connsiteX18" fmla="*/ 6829 w 10000"/>
                    <a:gd name="connsiteY18" fmla="*/ 4704 h 10949"/>
                    <a:gd name="connsiteX19" fmla="*/ 7049 w 10000"/>
                    <a:gd name="connsiteY19" fmla="*/ 4680 h 10949"/>
                    <a:gd name="connsiteX20" fmla="*/ 7283 w 10000"/>
                    <a:gd name="connsiteY20" fmla="*/ 4885 h 10949"/>
                    <a:gd name="connsiteX21" fmla="*/ 7620 w 10000"/>
                    <a:gd name="connsiteY21" fmla="*/ 4885 h 10949"/>
                    <a:gd name="connsiteX22" fmla="*/ 8016 w 10000"/>
                    <a:gd name="connsiteY22" fmla="*/ 5137 h 10949"/>
                    <a:gd name="connsiteX23" fmla="*/ 8288 w 10000"/>
                    <a:gd name="connsiteY23" fmla="*/ 5534 h 10949"/>
                    <a:gd name="connsiteX24" fmla="*/ 8320 w 10000"/>
                    <a:gd name="connsiteY24" fmla="*/ 5870 h 10949"/>
                    <a:gd name="connsiteX25" fmla="*/ 8580 w 10000"/>
                    <a:gd name="connsiteY25" fmla="*/ 5942 h 10949"/>
                    <a:gd name="connsiteX26" fmla="*/ 8820 w 10000"/>
                    <a:gd name="connsiteY26" fmla="*/ 6051 h 10949"/>
                    <a:gd name="connsiteX27" fmla="*/ 9073 w 10000"/>
                    <a:gd name="connsiteY27" fmla="*/ 5438 h 10949"/>
                    <a:gd name="connsiteX28" fmla="*/ 9131 w 10000"/>
                    <a:gd name="connsiteY28" fmla="*/ 5113 h 10949"/>
                    <a:gd name="connsiteX29" fmla="*/ 9092 w 10000"/>
                    <a:gd name="connsiteY29" fmla="*/ 4885 h 10949"/>
                    <a:gd name="connsiteX30" fmla="*/ 9254 w 10000"/>
                    <a:gd name="connsiteY30" fmla="*/ 4921 h 10949"/>
                    <a:gd name="connsiteX31" fmla="*/ 9455 w 10000"/>
                    <a:gd name="connsiteY31" fmla="*/ 5173 h 10949"/>
                    <a:gd name="connsiteX32" fmla="*/ 9617 w 10000"/>
                    <a:gd name="connsiteY32" fmla="*/ 5341 h 10949"/>
                    <a:gd name="connsiteX33" fmla="*/ 9728 w 10000"/>
                    <a:gd name="connsiteY33" fmla="*/ 5954 h 10949"/>
                    <a:gd name="connsiteX34" fmla="*/ 9935 w 10000"/>
                    <a:gd name="connsiteY34" fmla="*/ 6375 h 10949"/>
                    <a:gd name="connsiteX35" fmla="*/ 9922 w 10000"/>
                    <a:gd name="connsiteY35" fmla="*/ 6567 h 10949"/>
                    <a:gd name="connsiteX36" fmla="*/ 9805 w 10000"/>
                    <a:gd name="connsiteY36" fmla="*/ 6640 h 10949"/>
                    <a:gd name="connsiteX37" fmla="*/ 9935 w 10000"/>
                    <a:gd name="connsiteY37" fmla="*/ 7120 h 10949"/>
                    <a:gd name="connsiteX38" fmla="*/ 9994 w 10000"/>
                    <a:gd name="connsiteY38" fmla="*/ 7962 h 10949"/>
                    <a:gd name="connsiteX39" fmla="*/ 10000 w 10000"/>
                    <a:gd name="connsiteY39" fmla="*/ 8719 h 10949"/>
                    <a:gd name="connsiteX40" fmla="*/ 9864 w 10000"/>
                    <a:gd name="connsiteY40" fmla="*/ 8851 h 10949"/>
                    <a:gd name="connsiteX41" fmla="*/ 9838 w 10000"/>
                    <a:gd name="connsiteY41" fmla="*/ 9091 h 10949"/>
                    <a:gd name="connsiteX42" fmla="*/ 9767 w 10000"/>
                    <a:gd name="connsiteY42" fmla="*/ 9464 h 10949"/>
                    <a:gd name="connsiteX43" fmla="*/ 9786 w 10000"/>
                    <a:gd name="connsiteY43" fmla="*/ 9813 h 10949"/>
                    <a:gd name="connsiteX44" fmla="*/ 9663 w 10000"/>
                    <a:gd name="connsiteY44" fmla="*/ 9897 h 10949"/>
                    <a:gd name="connsiteX45" fmla="*/ 9578 w 10000"/>
                    <a:gd name="connsiteY45" fmla="*/ 9765 h 10949"/>
                    <a:gd name="connsiteX46" fmla="*/ 9507 w 10000"/>
                    <a:gd name="connsiteY46" fmla="*/ 9885 h 10949"/>
                    <a:gd name="connsiteX47" fmla="*/ 9501 w 10000"/>
                    <a:gd name="connsiteY47" fmla="*/ 9873 h 10949"/>
                    <a:gd name="connsiteX48" fmla="*/ 9481 w 10000"/>
                    <a:gd name="connsiteY48" fmla="*/ 9813 h 10949"/>
                    <a:gd name="connsiteX49" fmla="*/ 9416 w 10000"/>
                    <a:gd name="connsiteY49" fmla="*/ 9668 h 10949"/>
                    <a:gd name="connsiteX50" fmla="*/ 9371 w 10000"/>
                    <a:gd name="connsiteY50" fmla="*/ 9608 h 10949"/>
                    <a:gd name="connsiteX51" fmla="*/ 9319 w 10000"/>
                    <a:gd name="connsiteY51" fmla="*/ 9584 h 10949"/>
                    <a:gd name="connsiteX52" fmla="*/ 9267 w 10000"/>
                    <a:gd name="connsiteY52" fmla="*/ 9548 h 10949"/>
                    <a:gd name="connsiteX53" fmla="*/ 9222 w 10000"/>
                    <a:gd name="connsiteY53" fmla="*/ 9548 h 10949"/>
                    <a:gd name="connsiteX54" fmla="*/ 9176 w 10000"/>
                    <a:gd name="connsiteY54" fmla="*/ 9584 h 10949"/>
                    <a:gd name="connsiteX55" fmla="*/ 9144 w 10000"/>
                    <a:gd name="connsiteY55" fmla="*/ 9632 h 10949"/>
                    <a:gd name="connsiteX56" fmla="*/ 9131 w 10000"/>
                    <a:gd name="connsiteY56" fmla="*/ 9692 h 10949"/>
                    <a:gd name="connsiteX57" fmla="*/ 9112 w 10000"/>
                    <a:gd name="connsiteY57" fmla="*/ 9741 h 10949"/>
                    <a:gd name="connsiteX58" fmla="*/ 9099 w 10000"/>
                    <a:gd name="connsiteY58" fmla="*/ 9765 h 10949"/>
                    <a:gd name="connsiteX59" fmla="*/ 9079 w 10000"/>
                    <a:gd name="connsiteY59" fmla="*/ 9789 h 10949"/>
                    <a:gd name="connsiteX60" fmla="*/ 9079 w 10000"/>
                    <a:gd name="connsiteY60" fmla="*/ 9801 h 10949"/>
                    <a:gd name="connsiteX61" fmla="*/ 9073 w 10000"/>
                    <a:gd name="connsiteY61" fmla="*/ 9801 h 10949"/>
                    <a:gd name="connsiteX62" fmla="*/ 9060 w 10000"/>
                    <a:gd name="connsiteY62" fmla="*/ 9789 h 10949"/>
                    <a:gd name="connsiteX63" fmla="*/ 9070 w 10000"/>
                    <a:gd name="connsiteY63" fmla="*/ 9999 h 10949"/>
                    <a:gd name="connsiteX64" fmla="*/ 9053 w 10000"/>
                    <a:gd name="connsiteY64" fmla="*/ 10365 h 10949"/>
                    <a:gd name="connsiteX65" fmla="*/ 8901 w 10000"/>
                    <a:gd name="connsiteY65" fmla="*/ 10281 h 10949"/>
                    <a:gd name="connsiteX66" fmla="*/ 8833 w 10000"/>
                    <a:gd name="connsiteY66" fmla="*/ 9854 h 10949"/>
                    <a:gd name="connsiteX67" fmla="*/ 8761 w 10000"/>
                    <a:gd name="connsiteY67" fmla="*/ 9674 h 10949"/>
                    <a:gd name="connsiteX68" fmla="*/ 8664 w 10000"/>
                    <a:gd name="connsiteY68" fmla="*/ 9512 h 10949"/>
                    <a:gd name="connsiteX69" fmla="*/ 8606 w 10000"/>
                    <a:gd name="connsiteY69" fmla="*/ 9476 h 10949"/>
                    <a:gd name="connsiteX70" fmla="*/ 8567 w 10000"/>
                    <a:gd name="connsiteY70" fmla="*/ 9464 h 10949"/>
                    <a:gd name="connsiteX71" fmla="*/ 8547 w 10000"/>
                    <a:gd name="connsiteY71" fmla="*/ 9464 h 10949"/>
                    <a:gd name="connsiteX72" fmla="*/ 8567 w 10000"/>
                    <a:gd name="connsiteY72" fmla="*/ 9440 h 10949"/>
                    <a:gd name="connsiteX73" fmla="*/ 8586 w 10000"/>
                    <a:gd name="connsiteY73" fmla="*/ 9404 h 10949"/>
                    <a:gd name="connsiteX74" fmla="*/ 8632 w 10000"/>
                    <a:gd name="connsiteY74" fmla="*/ 9332 h 10949"/>
                    <a:gd name="connsiteX75" fmla="*/ 8684 w 10000"/>
                    <a:gd name="connsiteY75" fmla="*/ 9272 h 10949"/>
                    <a:gd name="connsiteX76" fmla="*/ 8716 w 10000"/>
                    <a:gd name="connsiteY76" fmla="*/ 9200 h 10949"/>
                    <a:gd name="connsiteX77" fmla="*/ 8729 w 10000"/>
                    <a:gd name="connsiteY77" fmla="*/ 9128 h 10949"/>
                    <a:gd name="connsiteX78" fmla="*/ 8722 w 10000"/>
                    <a:gd name="connsiteY78" fmla="*/ 9067 h 10949"/>
                    <a:gd name="connsiteX79" fmla="*/ 8690 w 10000"/>
                    <a:gd name="connsiteY79" fmla="*/ 8971 h 10949"/>
                    <a:gd name="connsiteX80" fmla="*/ 8651 w 10000"/>
                    <a:gd name="connsiteY80" fmla="*/ 8839 h 10949"/>
                    <a:gd name="connsiteX81" fmla="*/ 8612 w 10000"/>
                    <a:gd name="connsiteY81" fmla="*/ 8719 h 10949"/>
                    <a:gd name="connsiteX82" fmla="*/ 8573 w 10000"/>
                    <a:gd name="connsiteY82" fmla="*/ 8587 h 10949"/>
                    <a:gd name="connsiteX83" fmla="*/ 8534 w 10000"/>
                    <a:gd name="connsiteY83" fmla="*/ 8479 h 10949"/>
                    <a:gd name="connsiteX84" fmla="*/ 8502 w 10000"/>
                    <a:gd name="connsiteY84" fmla="*/ 8406 h 10949"/>
                    <a:gd name="connsiteX85" fmla="*/ 8495 w 10000"/>
                    <a:gd name="connsiteY85" fmla="*/ 8370 h 10949"/>
                    <a:gd name="connsiteX86" fmla="*/ 8476 w 10000"/>
                    <a:gd name="connsiteY86" fmla="*/ 8382 h 10949"/>
                    <a:gd name="connsiteX87" fmla="*/ 8437 w 10000"/>
                    <a:gd name="connsiteY87" fmla="*/ 8418 h 10949"/>
                    <a:gd name="connsiteX88" fmla="*/ 8385 w 10000"/>
                    <a:gd name="connsiteY88" fmla="*/ 8479 h 10949"/>
                    <a:gd name="connsiteX89" fmla="*/ 8333 w 10000"/>
                    <a:gd name="connsiteY89" fmla="*/ 8515 h 10949"/>
                    <a:gd name="connsiteX90" fmla="*/ 8281 w 10000"/>
                    <a:gd name="connsiteY90" fmla="*/ 8575 h 10949"/>
                    <a:gd name="connsiteX91" fmla="*/ 8223 w 10000"/>
                    <a:gd name="connsiteY91" fmla="*/ 8623 h 10949"/>
                    <a:gd name="connsiteX92" fmla="*/ 8204 w 10000"/>
                    <a:gd name="connsiteY92" fmla="*/ 8659 h 10949"/>
                    <a:gd name="connsiteX93" fmla="*/ 8126 w 10000"/>
                    <a:gd name="connsiteY93" fmla="*/ 8779 h 10949"/>
                    <a:gd name="connsiteX94" fmla="*/ 8074 w 10000"/>
                    <a:gd name="connsiteY94" fmla="*/ 8779 h 10949"/>
                    <a:gd name="connsiteX95" fmla="*/ 8016 w 10000"/>
                    <a:gd name="connsiteY95" fmla="*/ 8755 h 10949"/>
                    <a:gd name="connsiteX96" fmla="*/ 7957 w 10000"/>
                    <a:gd name="connsiteY96" fmla="*/ 8707 h 10949"/>
                    <a:gd name="connsiteX97" fmla="*/ 7905 w 10000"/>
                    <a:gd name="connsiteY97" fmla="*/ 8635 h 10949"/>
                    <a:gd name="connsiteX98" fmla="*/ 7840 w 10000"/>
                    <a:gd name="connsiteY98" fmla="*/ 8587 h 10949"/>
                    <a:gd name="connsiteX99" fmla="*/ 7789 w 10000"/>
                    <a:gd name="connsiteY99" fmla="*/ 8539 h 10949"/>
                    <a:gd name="connsiteX100" fmla="*/ 7756 w 10000"/>
                    <a:gd name="connsiteY100" fmla="*/ 8491 h 10949"/>
                    <a:gd name="connsiteX101" fmla="*/ 7737 w 10000"/>
                    <a:gd name="connsiteY101" fmla="*/ 8479 h 10949"/>
                    <a:gd name="connsiteX102" fmla="*/ 7691 w 10000"/>
                    <a:gd name="connsiteY102" fmla="*/ 8563 h 10949"/>
                    <a:gd name="connsiteX103" fmla="*/ 7646 w 10000"/>
                    <a:gd name="connsiteY103" fmla="*/ 8623 h 10949"/>
                    <a:gd name="connsiteX104" fmla="*/ 7581 w 10000"/>
                    <a:gd name="connsiteY104" fmla="*/ 8707 h 10949"/>
                    <a:gd name="connsiteX105" fmla="*/ 7523 w 10000"/>
                    <a:gd name="connsiteY105" fmla="*/ 8815 h 10949"/>
                    <a:gd name="connsiteX106" fmla="*/ 7393 w 10000"/>
                    <a:gd name="connsiteY106" fmla="*/ 8959 h 10949"/>
                    <a:gd name="connsiteX107" fmla="*/ 7438 w 10000"/>
                    <a:gd name="connsiteY107" fmla="*/ 9115 h 10949"/>
                    <a:gd name="connsiteX108" fmla="*/ 7322 w 10000"/>
                    <a:gd name="connsiteY108" fmla="*/ 9248 h 10949"/>
                    <a:gd name="connsiteX109" fmla="*/ 7224 w 10000"/>
                    <a:gd name="connsiteY109" fmla="*/ 9416 h 10949"/>
                    <a:gd name="connsiteX110" fmla="*/ 7176 w 10000"/>
                    <a:gd name="connsiteY110" fmla="*/ 9692 h 10949"/>
                    <a:gd name="connsiteX111" fmla="*/ 7088 w 10000"/>
                    <a:gd name="connsiteY111" fmla="*/ 10040 h 10949"/>
                    <a:gd name="connsiteX112" fmla="*/ 7036 w 10000"/>
                    <a:gd name="connsiteY112" fmla="*/ 10402 h 10949"/>
                    <a:gd name="connsiteX113" fmla="*/ 6897 w 10000"/>
                    <a:gd name="connsiteY113" fmla="*/ 10702 h 10949"/>
                    <a:gd name="connsiteX114" fmla="*/ 6564 w 10000"/>
                    <a:gd name="connsiteY114" fmla="*/ 10930 h 10949"/>
                    <a:gd name="connsiteX115" fmla="*/ 6371 w 10000"/>
                    <a:gd name="connsiteY115" fmla="*/ 10810 h 10949"/>
                    <a:gd name="connsiteX116" fmla="*/ 5974 w 10000"/>
                    <a:gd name="connsiteY116" fmla="*/ 10750 h 10949"/>
                    <a:gd name="connsiteX117" fmla="*/ 5910 w 10000"/>
                    <a:gd name="connsiteY117" fmla="*/ 10408 h 10949"/>
                    <a:gd name="connsiteX118" fmla="*/ 5947 w 10000"/>
                    <a:gd name="connsiteY118" fmla="*/ 10155 h 10949"/>
                    <a:gd name="connsiteX119" fmla="*/ 5943 w 10000"/>
                    <a:gd name="connsiteY119" fmla="*/ 9897 h 10949"/>
                    <a:gd name="connsiteX120" fmla="*/ 5911 w 10000"/>
                    <a:gd name="connsiteY120" fmla="*/ 9795 h 10949"/>
                    <a:gd name="connsiteX121" fmla="*/ 5924 w 10000"/>
                    <a:gd name="connsiteY121" fmla="*/ 9693 h 10949"/>
                    <a:gd name="connsiteX122" fmla="*/ 5885 w 10000"/>
                    <a:gd name="connsiteY122" fmla="*/ 9620 h 10949"/>
                    <a:gd name="connsiteX123" fmla="*/ 5872 w 10000"/>
                    <a:gd name="connsiteY123" fmla="*/ 9584 h 10949"/>
                    <a:gd name="connsiteX124" fmla="*/ 5911 w 10000"/>
                    <a:gd name="connsiteY124" fmla="*/ 9518 h 10949"/>
                    <a:gd name="connsiteX125" fmla="*/ 5821 w 10000"/>
                    <a:gd name="connsiteY125" fmla="*/ 9512 h 10949"/>
                    <a:gd name="connsiteX126" fmla="*/ 5668 w 10000"/>
                    <a:gd name="connsiteY126" fmla="*/ 9464 h 10949"/>
                    <a:gd name="connsiteX127" fmla="*/ 5571 w 10000"/>
                    <a:gd name="connsiteY127" fmla="*/ 9416 h 10949"/>
                    <a:gd name="connsiteX128" fmla="*/ 5525 w 10000"/>
                    <a:gd name="connsiteY128" fmla="*/ 9380 h 10949"/>
                    <a:gd name="connsiteX129" fmla="*/ 5493 w 10000"/>
                    <a:gd name="connsiteY129" fmla="*/ 9320 h 10949"/>
                    <a:gd name="connsiteX130" fmla="*/ 5460 w 10000"/>
                    <a:gd name="connsiteY130" fmla="*/ 9248 h 10949"/>
                    <a:gd name="connsiteX131" fmla="*/ 5441 w 10000"/>
                    <a:gd name="connsiteY131" fmla="*/ 9188 h 10949"/>
                    <a:gd name="connsiteX132" fmla="*/ 5409 w 10000"/>
                    <a:gd name="connsiteY132" fmla="*/ 9116 h 10949"/>
                    <a:gd name="connsiteX133" fmla="*/ 5376 w 10000"/>
                    <a:gd name="connsiteY133" fmla="*/ 9104 h 10949"/>
                    <a:gd name="connsiteX134" fmla="*/ 5331 w 10000"/>
                    <a:gd name="connsiteY134" fmla="*/ 9104 h 10949"/>
                    <a:gd name="connsiteX135" fmla="*/ 5272 w 10000"/>
                    <a:gd name="connsiteY135" fmla="*/ 9128 h 10949"/>
                    <a:gd name="connsiteX136" fmla="*/ 5188 w 10000"/>
                    <a:gd name="connsiteY136" fmla="*/ 9236 h 10949"/>
                    <a:gd name="connsiteX137" fmla="*/ 5110 w 10000"/>
                    <a:gd name="connsiteY137" fmla="*/ 9344 h 10949"/>
                    <a:gd name="connsiteX138" fmla="*/ 5026 w 10000"/>
                    <a:gd name="connsiteY138" fmla="*/ 9464 h 10949"/>
                    <a:gd name="connsiteX139" fmla="*/ 4955 w 10000"/>
                    <a:gd name="connsiteY139" fmla="*/ 9584 h 10949"/>
                    <a:gd name="connsiteX140" fmla="*/ 4909 w 10000"/>
                    <a:gd name="connsiteY140" fmla="*/ 9692 h 10949"/>
                    <a:gd name="connsiteX141" fmla="*/ 4844 w 10000"/>
                    <a:gd name="connsiteY141" fmla="*/ 9813 h 10949"/>
                    <a:gd name="connsiteX142" fmla="*/ 4799 w 10000"/>
                    <a:gd name="connsiteY142" fmla="*/ 9873 h 10949"/>
                    <a:gd name="connsiteX143" fmla="*/ 4760 w 10000"/>
                    <a:gd name="connsiteY143" fmla="*/ 9945 h 10949"/>
                    <a:gd name="connsiteX144" fmla="*/ 4708 w 10000"/>
                    <a:gd name="connsiteY144" fmla="*/ 9993 h 10949"/>
                    <a:gd name="connsiteX145" fmla="*/ 4669 w 10000"/>
                    <a:gd name="connsiteY145" fmla="*/ 10029 h 10949"/>
                    <a:gd name="connsiteX146" fmla="*/ 4650 w 10000"/>
                    <a:gd name="connsiteY146" fmla="*/ 10041 h 10949"/>
                    <a:gd name="connsiteX147" fmla="*/ 4624 w 10000"/>
                    <a:gd name="connsiteY147" fmla="*/ 10029 h 10949"/>
                    <a:gd name="connsiteX148" fmla="*/ 4624 w 10000"/>
                    <a:gd name="connsiteY148" fmla="*/ 9993 h 10949"/>
                    <a:gd name="connsiteX149" fmla="*/ 4656 w 10000"/>
                    <a:gd name="connsiteY149" fmla="*/ 9813 h 10949"/>
                    <a:gd name="connsiteX150" fmla="*/ 4689 w 10000"/>
                    <a:gd name="connsiteY150" fmla="*/ 9584 h 10949"/>
                    <a:gd name="connsiteX151" fmla="*/ 4689 w 10000"/>
                    <a:gd name="connsiteY151" fmla="*/ 9392 h 10949"/>
                    <a:gd name="connsiteX152" fmla="*/ 4669 w 10000"/>
                    <a:gd name="connsiteY152" fmla="*/ 9320 h 10949"/>
                    <a:gd name="connsiteX153" fmla="*/ 4637 w 10000"/>
                    <a:gd name="connsiteY153" fmla="*/ 9260 h 10949"/>
                    <a:gd name="connsiteX154" fmla="*/ 4559 w 10000"/>
                    <a:gd name="connsiteY154" fmla="*/ 9236 h 10949"/>
                    <a:gd name="connsiteX155" fmla="*/ 4488 w 10000"/>
                    <a:gd name="connsiteY155" fmla="*/ 9260 h 10949"/>
                    <a:gd name="connsiteX156" fmla="*/ 4429 w 10000"/>
                    <a:gd name="connsiteY156" fmla="*/ 9320 h 10949"/>
                    <a:gd name="connsiteX157" fmla="*/ 4351 w 10000"/>
                    <a:gd name="connsiteY157" fmla="*/ 9368 h 10949"/>
                    <a:gd name="connsiteX158" fmla="*/ 4261 w 10000"/>
                    <a:gd name="connsiteY158" fmla="*/ 9404 h 10949"/>
                    <a:gd name="connsiteX159" fmla="*/ 4163 w 10000"/>
                    <a:gd name="connsiteY159" fmla="*/ 9416 h 10949"/>
                    <a:gd name="connsiteX160" fmla="*/ 4053 w 10000"/>
                    <a:gd name="connsiteY160" fmla="*/ 9380 h 10949"/>
                    <a:gd name="connsiteX161" fmla="*/ 3930 w 10000"/>
                    <a:gd name="connsiteY161" fmla="*/ 9320 h 10949"/>
                    <a:gd name="connsiteX162" fmla="*/ 3820 w 10000"/>
                    <a:gd name="connsiteY162" fmla="*/ 9236 h 10949"/>
                    <a:gd name="connsiteX163" fmla="*/ 3722 w 10000"/>
                    <a:gd name="connsiteY163" fmla="*/ 9128 h 10949"/>
                    <a:gd name="connsiteX164" fmla="*/ 3632 w 10000"/>
                    <a:gd name="connsiteY164" fmla="*/ 9055 h 10949"/>
                    <a:gd name="connsiteX165" fmla="*/ 3586 w 10000"/>
                    <a:gd name="connsiteY165" fmla="*/ 9007 h 10949"/>
                    <a:gd name="connsiteX166" fmla="*/ 3547 w 10000"/>
                    <a:gd name="connsiteY166" fmla="*/ 8983 h 10949"/>
                    <a:gd name="connsiteX167" fmla="*/ 3495 w 10000"/>
                    <a:gd name="connsiteY167" fmla="*/ 8995 h 10949"/>
                    <a:gd name="connsiteX168" fmla="*/ 3444 w 10000"/>
                    <a:gd name="connsiteY168" fmla="*/ 9031 h 10949"/>
                    <a:gd name="connsiteX169" fmla="*/ 3346 w 10000"/>
                    <a:gd name="connsiteY169" fmla="*/ 9031 h 10949"/>
                    <a:gd name="connsiteX170" fmla="*/ 3288 w 10000"/>
                    <a:gd name="connsiteY170" fmla="*/ 8971 h 10949"/>
                    <a:gd name="connsiteX171" fmla="*/ 3217 w 10000"/>
                    <a:gd name="connsiteY171" fmla="*/ 8863 h 10949"/>
                    <a:gd name="connsiteX172" fmla="*/ 3132 w 10000"/>
                    <a:gd name="connsiteY172" fmla="*/ 8767 h 10949"/>
                    <a:gd name="connsiteX173" fmla="*/ 3054 w 10000"/>
                    <a:gd name="connsiteY173" fmla="*/ 8647 h 10949"/>
                    <a:gd name="connsiteX174" fmla="*/ 2977 w 10000"/>
                    <a:gd name="connsiteY174" fmla="*/ 8563 h 10949"/>
                    <a:gd name="connsiteX175" fmla="*/ 2912 w 10000"/>
                    <a:gd name="connsiteY175" fmla="*/ 8479 h 10949"/>
                    <a:gd name="connsiteX176" fmla="*/ 2873 w 10000"/>
                    <a:gd name="connsiteY176" fmla="*/ 8406 h 10949"/>
                    <a:gd name="connsiteX177" fmla="*/ 2821 w 10000"/>
                    <a:gd name="connsiteY177" fmla="*/ 8346 h 10949"/>
                    <a:gd name="connsiteX178" fmla="*/ 2756 w 10000"/>
                    <a:gd name="connsiteY178" fmla="*/ 8262 h 10949"/>
                    <a:gd name="connsiteX179" fmla="*/ 2685 w 10000"/>
                    <a:gd name="connsiteY179" fmla="*/ 8154 h 10949"/>
                    <a:gd name="connsiteX180" fmla="*/ 2607 w 10000"/>
                    <a:gd name="connsiteY180" fmla="*/ 8034 h 10949"/>
                    <a:gd name="connsiteX181" fmla="*/ 2536 w 10000"/>
                    <a:gd name="connsiteY181" fmla="*/ 7938 h 10949"/>
                    <a:gd name="connsiteX182" fmla="*/ 2471 w 10000"/>
                    <a:gd name="connsiteY182" fmla="*/ 7829 h 10949"/>
                    <a:gd name="connsiteX183" fmla="*/ 2451 w 10000"/>
                    <a:gd name="connsiteY183" fmla="*/ 7757 h 10949"/>
                    <a:gd name="connsiteX184" fmla="*/ 2432 w 10000"/>
                    <a:gd name="connsiteY184" fmla="*/ 7649 h 10949"/>
                    <a:gd name="connsiteX185" fmla="*/ 2425 w 10000"/>
                    <a:gd name="connsiteY185" fmla="*/ 7517 h 10949"/>
                    <a:gd name="connsiteX186" fmla="*/ 2412 w 10000"/>
                    <a:gd name="connsiteY186" fmla="*/ 7397 h 10949"/>
                    <a:gd name="connsiteX187" fmla="*/ 2387 w 10000"/>
                    <a:gd name="connsiteY187" fmla="*/ 7301 h 10949"/>
                    <a:gd name="connsiteX188" fmla="*/ 2361 w 10000"/>
                    <a:gd name="connsiteY188" fmla="*/ 7241 h 10949"/>
                    <a:gd name="connsiteX189" fmla="*/ 2335 w 10000"/>
                    <a:gd name="connsiteY189" fmla="*/ 7241 h 10949"/>
                    <a:gd name="connsiteX190" fmla="*/ 2270 w 10000"/>
                    <a:gd name="connsiteY190" fmla="*/ 7325 h 10949"/>
                    <a:gd name="connsiteX191" fmla="*/ 2224 w 10000"/>
                    <a:gd name="connsiteY191" fmla="*/ 7385 h 10949"/>
                    <a:gd name="connsiteX192" fmla="*/ 2185 w 10000"/>
                    <a:gd name="connsiteY192" fmla="*/ 7433 h 10949"/>
                    <a:gd name="connsiteX193" fmla="*/ 2140 w 10000"/>
                    <a:gd name="connsiteY193" fmla="*/ 7445 h 10949"/>
                    <a:gd name="connsiteX194" fmla="*/ 2114 w 10000"/>
                    <a:gd name="connsiteY194" fmla="*/ 7409 h 10949"/>
                    <a:gd name="connsiteX195" fmla="*/ 2095 w 10000"/>
                    <a:gd name="connsiteY195" fmla="*/ 7337 h 10949"/>
                    <a:gd name="connsiteX196" fmla="*/ 2043 w 10000"/>
                    <a:gd name="connsiteY196" fmla="*/ 7072 h 10949"/>
                    <a:gd name="connsiteX197" fmla="*/ 1952 w 10000"/>
                    <a:gd name="connsiteY197" fmla="*/ 6844 h 10949"/>
                    <a:gd name="connsiteX198" fmla="*/ 1835 w 10000"/>
                    <a:gd name="connsiteY198" fmla="*/ 6604 h 10949"/>
                    <a:gd name="connsiteX199" fmla="*/ 1764 w 10000"/>
                    <a:gd name="connsiteY199" fmla="*/ 6483 h 10949"/>
                    <a:gd name="connsiteX200" fmla="*/ 1673 w 10000"/>
                    <a:gd name="connsiteY200" fmla="*/ 6339 h 10949"/>
                    <a:gd name="connsiteX201" fmla="*/ 1518 w 10000"/>
                    <a:gd name="connsiteY201" fmla="*/ 6075 h 10949"/>
                    <a:gd name="connsiteX202" fmla="*/ 1453 w 10000"/>
                    <a:gd name="connsiteY202" fmla="*/ 5942 h 10949"/>
                    <a:gd name="connsiteX203" fmla="*/ 1407 w 10000"/>
                    <a:gd name="connsiteY203" fmla="*/ 5846 h 10949"/>
                    <a:gd name="connsiteX204" fmla="*/ 1349 w 10000"/>
                    <a:gd name="connsiteY204" fmla="*/ 5750 h 10949"/>
                    <a:gd name="connsiteX205" fmla="*/ 1297 w 10000"/>
                    <a:gd name="connsiteY205" fmla="*/ 5738 h 10949"/>
                    <a:gd name="connsiteX206" fmla="*/ 1232 w 10000"/>
                    <a:gd name="connsiteY206" fmla="*/ 5738 h 10949"/>
                    <a:gd name="connsiteX207" fmla="*/ 1187 w 10000"/>
                    <a:gd name="connsiteY207" fmla="*/ 5798 h 10949"/>
                    <a:gd name="connsiteX208" fmla="*/ 1109 w 10000"/>
                    <a:gd name="connsiteY208" fmla="*/ 5918 h 10949"/>
                    <a:gd name="connsiteX209" fmla="*/ 1070 w 10000"/>
                    <a:gd name="connsiteY209" fmla="*/ 5930 h 10949"/>
                    <a:gd name="connsiteX210" fmla="*/ 1018 w 10000"/>
                    <a:gd name="connsiteY210" fmla="*/ 5870 h 10949"/>
                    <a:gd name="connsiteX211" fmla="*/ 973 w 10000"/>
                    <a:gd name="connsiteY211" fmla="*/ 5786 h 10949"/>
                    <a:gd name="connsiteX212" fmla="*/ 921 w 10000"/>
                    <a:gd name="connsiteY212" fmla="*/ 5606 h 10949"/>
                    <a:gd name="connsiteX213" fmla="*/ 850 w 10000"/>
                    <a:gd name="connsiteY213" fmla="*/ 5402 h 10949"/>
                    <a:gd name="connsiteX214" fmla="*/ 752 w 10000"/>
                    <a:gd name="connsiteY214" fmla="*/ 5221 h 10949"/>
                    <a:gd name="connsiteX215" fmla="*/ 636 w 10000"/>
                    <a:gd name="connsiteY215" fmla="*/ 5041 h 10949"/>
                    <a:gd name="connsiteX216" fmla="*/ 525 w 10000"/>
                    <a:gd name="connsiteY216" fmla="*/ 4885 h 10949"/>
                    <a:gd name="connsiteX217" fmla="*/ 435 w 10000"/>
                    <a:gd name="connsiteY217" fmla="*/ 4741 h 10949"/>
                    <a:gd name="connsiteX218" fmla="*/ 370 w 10000"/>
                    <a:gd name="connsiteY218" fmla="*/ 4620 h 10949"/>
                    <a:gd name="connsiteX219" fmla="*/ 305 w 10000"/>
                    <a:gd name="connsiteY219" fmla="*/ 4488 h 10949"/>
                    <a:gd name="connsiteX220" fmla="*/ 253 w 10000"/>
                    <a:gd name="connsiteY220" fmla="*/ 4368 h 10949"/>
                    <a:gd name="connsiteX221" fmla="*/ 214 w 10000"/>
                    <a:gd name="connsiteY221" fmla="*/ 4272 h 10949"/>
                    <a:gd name="connsiteX222" fmla="*/ 188 w 10000"/>
                    <a:gd name="connsiteY222" fmla="*/ 4212 h 10949"/>
                    <a:gd name="connsiteX223" fmla="*/ 182 w 10000"/>
                    <a:gd name="connsiteY223" fmla="*/ 4188 h 10949"/>
                    <a:gd name="connsiteX224" fmla="*/ 162 w 10000"/>
                    <a:gd name="connsiteY224" fmla="*/ 4188 h 10949"/>
                    <a:gd name="connsiteX225" fmla="*/ 143 w 10000"/>
                    <a:gd name="connsiteY225" fmla="*/ 4200 h 10949"/>
                    <a:gd name="connsiteX226" fmla="*/ 110 w 10000"/>
                    <a:gd name="connsiteY226" fmla="*/ 4200 h 10949"/>
                    <a:gd name="connsiteX227" fmla="*/ 32 w 10000"/>
                    <a:gd name="connsiteY227" fmla="*/ 4164 h 10949"/>
                    <a:gd name="connsiteX228" fmla="*/ 6 w 10000"/>
                    <a:gd name="connsiteY228" fmla="*/ 4128 h 10949"/>
                    <a:gd name="connsiteX229" fmla="*/ 0 w 10000"/>
                    <a:gd name="connsiteY229" fmla="*/ 4055 h 10949"/>
                    <a:gd name="connsiteX230" fmla="*/ 39 w 10000"/>
                    <a:gd name="connsiteY230" fmla="*/ 3839 h 10949"/>
                    <a:gd name="connsiteX231" fmla="*/ 45 w 10000"/>
                    <a:gd name="connsiteY231" fmla="*/ 3719 h 10949"/>
                    <a:gd name="connsiteX232" fmla="*/ 45 w 10000"/>
                    <a:gd name="connsiteY232" fmla="*/ 3503 h 10949"/>
                    <a:gd name="connsiteX233" fmla="*/ 39 w 10000"/>
                    <a:gd name="connsiteY233" fmla="*/ 3382 h 10949"/>
                    <a:gd name="connsiteX234" fmla="*/ 45 w 10000"/>
                    <a:gd name="connsiteY234" fmla="*/ 3250 h 10949"/>
                    <a:gd name="connsiteX235" fmla="*/ 45 w 10000"/>
                    <a:gd name="connsiteY235" fmla="*/ 3118 h 10949"/>
                    <a:gd name="connsiteX236" fmla="*/ 32 w 10000"/>
                    <a:gd name="connsiteY236" fmla="*/ 3010 h 10949"/>
                    <a:gd name="connsiteX237" fmla="*/ 26 w 10000"/>
                    <a:gd name="connsiteY237" fmla="*/ 2902 h 10949"/>
                    <a:gd name="connsiteX238" fmla="*/ 13 w 10000"/>
                    <a:gd name="connsiteY238" fmla="*/ 2841 h 10949"/>
                    <a:gd name="connsiteX239" fmla="*/ 39 w 10000"/>
                    <a:gd name="connsiteY239" fmla="*/ 2781 h 10949"/>
                    <a:gd name="connsiteX240" fmla="*/ 78 w 10000"/>
                    <a:gd name="connsiteY240" fmla="*/ 2769 h 10949"/>
                    <a:gd name="connsiteX241" fmla="*/ 117 w 10000"/>
                    <a:gd name="connsiteY241" fmla="*/ 2781 h 10949"/>
                    <a:gd name="connsiteX242" fmla="*/ 156 w 10000"/>
                    <a:gd name="connsiteY242" fmla="*/ 2829 h 10949"/>
                    <a:gd name="connsiteX243" fmla="*/ 182 w 10000"/>
                    <a:gd name="connsiteY243" fmla="*/ 2902 h 10949"/>
                    <a:gd name="connsiteX244" fmla="*/ 208 w 10000"/>
                    <a:gd name="connsiteY244" fmla="*/ 2986 h 10949"/>
                    <a:gd name="connsiteX245" fmla="*/ 227 w 10000"/>
                    <a:gd name="connsiteY245" fmla="*/ 3046 h 10949"/>
                    <a:gd name="connsiteX246" fmla="*/ 259 w 10000"/>
                    <a:gd name="connsiteY246" fmla="*/ 3082 h 10949"/>
                    <a:gd name="connsiteX247" fmla="*/ 305 w 10000"/>
                    <a:gd name="connsiteY247" fmla="*/ 3058 h 10949"/>
                    <a:gd name="connsiteX248" fmla="*/ 370 w 10000"/>
                    <a:gd name="connsiteY248" fmla="*/ 3010 h 10949"/>
                    <a:gd name="connsiteX249" fmla="*/ 444 w 10000"/>
                    <a:gd name="connsiteY249" fmla="*/ 2829 h 10949"/>
                    <a:gd name="connsiteX250" fmla="*/ 422 w 10000"/>
                    <a:gd name="connsiteY250" fmla="*/ 2120 h 10949"/>
                    <a:gd name="connsiteX251" fmla="*/ 376 w 10000"/>
                    <a:gd name="connsiteY251" fmla="*/ 2048 h 10949"/>
                    <a:gd name="connsiteX252" fmla="*/ 344 w 10000"/>
                    <a:gd name="connsiteY252" fmla="*/ 1988 h 10949"/>
                    <a:gd name="connsiteX253" fmla="*/ 337 w 10000"/>
                    <a:gd name="connsiteY253" fmla="*/ 1916 h 10949"/>
                    <a:gd name="connsiteX254" fmla="*/ 357 w 10000"/>
                    <a:gd name="connsiteY254" fmla="*/ 1808 h 10949"/>
                    <a:gd name="connsiteX255" fmla="*/ 376 w 10000"/>
                    <a:gd name="connsiteY255" fmla="*/ 1652 h 10949"/>
                    <a:gd name="connsiteX256" fmla="*/ 402 w 10000"/>
                    <a:gd name="connsiteY256" fmla="*/ 1507 h 10949"/>
                    <a:gd name="connsiteX257" fmla="*/ 409 w 10000"/>
                    <a:gd name="connsiteY257" fmla="*/ 1351 h 10949"/>
                    <a:gd name="connsiteX258" fmla="*/ 435 w 10000"/>
                    <a:gd name="connsiteY258" fmla="*/ 1195 h 10949"/>
                    <a:gd name="connsiteX259" fmla="*/ 460 w 10000"/>
                    <a:gd name="connsiteY259" fmla="*/ 1099 h 10949"/>
                    <a:gd name="connsiteX260" fmla="*/ 486 w 10000"/>
                    <a:gd name="connsiteY260" fmla="*/ 1039 h 10949"/>
                    <a:gd name="connsiteX261" fmla="*/ 512 w 10000"/>
                    <a:gd name="connsiteY261" fmla="*/ 1003 h 10949"/>
                    <a:gd name="connsiteX262" fmla="*/ 532 w 10000"/>
                    <a:gd name="connsiteY262" fmla="*/ 966 h 10949"/>
                    <a:gd name="connsiteX263" fmla="*/ 558 w 10000"/>
                    <a:gd name="connsiteY263" fmla="*/ 918 h 10949"/>
                    <a:gd name="connsiteX264" fmla="*/ 558 w 10000"/>
                    <a:gd name="connsiteY264" fmla="*/ 906 h 10949"/>
                    <a:gd name="connsiteX265" fmla="*/ 584 w 10000"/>
                    <a:gd name="connsiteY265" fmla="*/ 624 h 10949"/>
                    <a:gd name="connsiteX266" fmla="*/ 623 w 10000"/>
                    <a:gd name="connsiteY266" fmla="*/ 257 h 10949"/>
                    <a:gd name="connsiteX267" fmla="*/ 681 w 10000"/>
                    <a:gd name="connsiteY267" fmla="*/ 0 h 10949"/>
                    <a:gd name="connsiteX268" fmla="*/ 1008 w 10000"/>
                    <a:gd name="connsiteY268" fmla="*/ 59 h 10949"/>
                    <a:gd name="connsiteX269" fmla="*/ 1255 w 10000"/>
                    <a:gd name="connsiteY269" fmla="*/ 18 h 10949"/>
                    <a:gd name="connsiteX270" fmla="*/ 1706 w 10000"/>
                    <a:gd name="connsiteY270" fmla="*/ 414 h 10949"/>
                    <a:gd name="connsiteX271" fmla="*/ 1829 w 10000"/>
                    <a:gd name="connsiteY271" fmla="*/ 594 h 10949"/>
                    <a:gd name="connsiteX272" fmla="*/ 2036 w 10000"/>
                    <a:gd name="connsiteY272" fmla="*/ 546 h 10949"/>
                    <a:gd name="connsiteX273" fmla="*/ 2166 w 10000"/>
                    <a:gd name="connsiteY273" fmla="*/ 257 h 10949"/>
                    <a:gd name="connsiteX274" fmla="*/ 2737 w 10000"/>
                    <a:gd name="connsiteY274" fmla="*/ 462 h 10949"/>
                    <a:gd name="connsiteX275" fmla="*/ 2905 w 10000"/>
                    <a:gd name="connsiteY275" fmla="*/ 702 h 10949"/>
                    <a:gd name="connsiteX276" fmla="*/ 3093 w 10000"/>
                    <a:gd name="connsiteY276" fmla="*/ 798 h 10949"/>
                    <a:gd name="connsiteX277" fmla="*/ 3567 w 10000"/>
                    <a:gd name="connsiteY277" fmla="*/ 546 h 10949"/>
                    <a:gd name="connsiteX278" fmla="*/ 3696 w 10000"/>
                    <a:gd name="connsiteY278" fmla="*/ 702 h 10949"/>
                    <a:gd name="connsiteX279" fmla="*/ 4073 w 10000"/>
                    <a:gd name="connsiteY279" fmla="*/ 245 h 10949"/>
                    <a:gd name="connsiteX280" fmla="*/ 4475 w 10000"/>
                    <a:gd name="connsiteY280" fmla="*/ 245 h 10949"/>
                    <a:gd name="connsiteX281" fmla="*/ 4715 w 10000"/>
                    <a:gd name="connsiteY281" fmla="*/ 41 h 10949"/>
                    <a:gd name="connsiteX0" fmla="*/ 4715 w 10000"/>
                    <a:gd name="connsiteY0" fmla="*/ 41 h 10947"/>
                    <a:gd name="connsiteX1" fmla="*/ 5045 w 10000"/>
                    <a:gd name="connsiteY1" fmla="*/ 113 h 10947"/>
                    <a:gd name="connsiteX2" fmla="*/ 5441 w 10000"/>
                    <a:gd name="connsiteY2" fmla="*/ 594 h 10947"/>
                    <a:gd name="connsiteX3" fmla="*/ 5752 w 10000"/>
                    <a:gd name="connsiteY3" fmla="*/ 522 h 10947"/>
                    <a:gd name="connsiteX4" fmla="*/ 5759 w 10000"/>
                    <a:gd name="connsiteY4" fmla="*/ 738 h 10947"/>
                    <a:gd name="connsiteX5" fmla="*/ 5623 w 10000"/>
                    <a:gd name="connsiteY5" fmla="*/ 906 h 10947"/>
                    <a:gd name="connsiteX6" fmla="*/ 5752 w 10000"/>
                    <a:gd name="connsiteY6" fmla="*/ 1039 h 10947"/>
                    <a:gd name="connsiteX7" fmla="*/ 5752 w 10000"/>
                    <a:gd name="connsiteY7" fmla="*/ 1351 h 10947"/>
                    <a:gd name="connsiteX8" fmla="*/ 5636 w 10000"/>
                    <a:gd name="connsiteY8" fmla="*/ 1916 h 10947"/>
                    <a:gd name="connsiteX9" fmla="*/ 5642 w 10000"/>
                    <a:gd name="connsiteY9" fmla="*/ 2265 h 10947"/>
                    <a:gd name="connsiteX10" fmla="*/ 5486 w 10000"/>
                    <a:gd name="connsiteY10" fmla="*/ 2265 h 10947"/>
                    <a:gd name="connsiteX11" fmla="*/ 5512 w 10000"/>
                    <a:gd name="connsiteY11" fmla="*/ 2781 h 10947"/>
                    <a:gd name="connsiteX12" fmla="*/ 5700 w 10000"/>
                    <a:gd name="connsiteY12" fmla="*/ 3370 h 10947"/>
                    <a:gd name="connsiteX13" fmla="*/ 5869 w 10000"/>
                    <a:gd name="connsiteY13" fmla="*/ 4079 h 10947"/>
                    <a:gd name="connsiteX14" fmla="*/ 6122 w 10000"/>
                    <a:gd name="connsiteY14" fmla="*/ 4055 h 10947"/>
                    <a:gd name="connsiteX15" fmla="*/ 6375 w 10000"/>
                    <a:gd name="connsiteY15" fmla="*/ 4284 h 10947"/>
                    <a:gd name="connsiteX16" fmla="*/ 6453 w 10000"/>
                    <a:gd name="connsiteY16" fmla="*/ 4296 h 10947"/>
                    <a:gd name="connsiteX17" fmla="*/ 6569 w 10000"/>
                    <a:gd name="connsiteY17" fmla="*/ 4404 h 10947"/>
                    <a:gd name="connsiteX18" fmla="*/ 6829 w 10000"/>
                    <a:gd name="connsiteY18" fmla="*/ 4704 h 10947"/>
                    <a:gd name="connsiteX19" fmla="*/ 7049 w 10000"/>
                    <a:gd name="connsiteY19" fmla="*/ 4680 h 10947"/>
                    <a:gd name="connsiteX20" fmla="*/ 7283 w 10000"/>
                    <a:gd name="connsiteY20" fmla="*/ 4885 h 10947"/>
                    <a:gd name="connsiteX21" fmla="*/ 7620 w 10000"/>
                    <a:gd name="connsiteY21" fmla="*/ 4885 h 10947"/>
                    <a:gd name="connsiteX22" fmla="*/ 8016 w 10000"/>
                    <a:gd name="connsiteY22" fmla="*/ 5137 h 10947"/>
                    <a:gd name="connsiteX23" fmla="*/ 8288 w 10000"/>
                    <a:gd name="connsiteY23" fmla="*/ 5534 h 10947"/>
                    <a:gd name="connsiteX24" fmla="*/ 8320 w 10000"/>
                    <a:gd name="connsiteY24" fmla="*/ 5870 h 10947"/>
                    <a:gd name="connsiteX25" fmla="*/ 8580 w 10000"/>
                    <a:gd name="connsiteY25" fmla="*/ 5942 h 10947"/>
                    <a:gd name="connsiteX26" fmla="*/ 8820 w 10000"/>
                    <a:gd name="connsiteY26" fmla="*/ 6051 h 10947"/>
                    <a:gd name="connsiteX27" fmla="*/ 9073 w 10000"/>
                    <a:gd name="connsiteY27" fmla="*/ 5438 h 10947"/>
                    <a:gd name="connsiteX28" fmla="*/ 9131 w 10000"/>
                    <a:gd name="connsiteY28" fmla="*/ 5113 h 10947"/>
                    <a:gd name="connsiteX29" fmla="*/ 9092 w 10000"/>
                    <a:gd name="connsiteY29" fmla="*/ 4885 h 10947"/>
                    <a:gd name="connsiteX30" fmla="*/ 9254 w 10000"/>
                    <a:gd name="connsiteY30" fmla="*/ 4921 h 10947"/>
                    <a:gd name="connsiteX31" fmla="*/ 9455 w 10000"/>
                    <a:gd name="connsiteY31" fmla="*/ 5173 h 10947"/>
                    <a:gd name="connsiteX32" fmla="*/ 9617 w 10000"/>
                    <a:gd name="connsiteY32" fmla="*/ 5341 h 10947"/>
                    <a:gd name="connsiteX33" fmla="*/ 9728 w 10000"/>
                    <a:gd name="connsiteY33" fmla="*/ 5954 h 10947"/>
                    <a:gd name="connsiteX34" fmla="*/ 9935 w 10000"/>
                    <a:gd name="connsiteY34" fmla="*/ 6375 h 10947"/>
                    <a:gd name="connsiteX35" fmla="*/ 9922 w 10000"/>
                    <a:gd name="connsiteY35" fmla="*/ 6567 h 10947"/>
                    <a:gd name="connsiteX36" fmla="*/ 9805 w 10000"/>
                    <a:gd name="connsiteY36" fmla="*/ 6640 h 10947"/>
                    <a:gd name="connsiteX37" fmla="*/ 9935 w 10000"/>
                    <a:gd name="connsiteY37" fmla="*/ 7120 h 10947"/>
                    <a:gd name="connsiteX38" fmla="*/ 9994 w 10000"/>
                    <a:gd name="connsiteY38" fmla="*/ 7962 h 10947"/>
                    <a:gd name="connsiteX39" fmla="*/ 10000 w 10000"/>
                    <a:gd name="connsiteY39" fmla="*/ 8719 h 10947"/>
                    <a:gd name="connsiteX40" fmla="*/ 9864 w 10000"/>
                    <a:gd name="connsiteY40" fmla="*/ 8851 h 10947"/>
                    <a:gd name="connsiteX41" fmla="*/ 9838 w 10000"/>
                    <a:gd name="connsiteY41" fmla="*/ 9091 h 10947"/>
                    <a:gd name="connsiteX42" fmla="*/ 9767 w 10000"/>
                    <a:gd name="connsiteY42" fmla="*/ 9464 h 10947"/>
                    <a:gd name="connsiteX43" fmla="*/ 9786 w 10000"/>
                    <a:gd name="connsiteY43" fmla="*/ 9813 h 10947"/>
                    <a:gd name="connsiteX44" fmla="*/ 9663 w 10000"/>
                    <a:gd name="connsiteY44" fmla="*/ 9897 h 10947"/>
                    <a:gd name="connsiteX45" fmla="*/ 9578 w 10000"/>
                    <a:gd name="connsiteY45" fmla="*/ 9765 h 10947"/>
                    <a:gd name="connsiteX46" fmla="*/ 9507 w 10000"/>
                    <a:gd name="connsiteY46" fmla="*/ 9885 h 10947"/>
                    <a:gd name="connsiteX47" fmla="*/ 9501 w 10000"/>
                    <a:gd name="connsiteY47" fmla="*/ 9873 h 10947"/>
                    <a:gd name="connsiteX48" fmla="*/ 9481 w 10000"/>
                    <a:gd name="connsiteY48" fmla="*/ 9813 h 10947"/>
                    <a:gd name="connsiteX49" fmla="*/ 9416 w 10000"/>
                    <a:gd name="connsiteY49" fmla="*/ 9668 h 10947"/>
                    <a:gd name="connsiteX50" fmla="*/ 9371 w 10000"/>
                    <a:gd name="connsiteY50" fmla="*/ 9608 h 10947"/>
                    <a:gd name="connsiteX51" fmla="*/ 9319 w 10000"/>
                    <a:gd name="connsiteY51" fmla="*/ 9584 h 10947"/>
                    <a:gd name="connsiteX52" fmla="*/ 9267 w 10000"/>
                    <a:gd name="connsiteY52" fmla="*/ 9548 h 10947"/>
                    <a:gd name="connsiteX53" fmla="*/ 9222 w 10000"/>
                    <a:gd name="connsiteY53" fmla="*/ 9548 h 10947"/>
                    <a:gd name="connsiteX54" fmla="*/ 9176 w 10000"/>
                    <a:gd name="connsiteY54" fmla="*/ 9584 h 10947"/>
                    <a:gd name="connsiteX55" fmla="*/ 9144 w 10000"/>
                    <a:gd name="connsiteY55" fmla="*/ 9632 h 10947"/>
                    <a:gd name="connsiteX56" fmla="*/ 9131 w 10000"/>
                    <a:gd name="connsiteY56" fmla="*/ 9692 h 10947"/>
                    <a:gd name="connsiteX57" fmla="*/ 9112 w 10000"/>
                    <a:gd name="connsiteY57" fmla="*/ 9741 h 10947"/>
                    <a:gd name="connsiteX58" fmla="*/ 9099 w 10000"/>
                    <a:gd name="connsiteY58" fmla="*/ 9765 h 10947"/>
                    <a:gd name="connsiteX59" fmla="*/ 9079 w 10000"/>
                    <a:gd name="connsiteY59" fmla="*/ 9789 h 10947"/>
                    <a:gd name="connsiteX60" fmla="*/ 9079 w 10000"/>
                    <a:gd name="connsiteY60" fmla="*/ 9801 h 10947"/>
                    <a:gd name="connsiteX61" fmla="*/ 9073 w 10000"/>
                    <a:gd name="connsiteY61" fmla="*/ 9801 h 10947"/>
                    <a:gd name="connsiteX62" fmla="*/ 9060 w 10000"/>
                    <a:gd name="connsiteY62" fmla="*/ 9789 h 10947"/>
                    <a:gd name="connsiteX63" fmla="*/ 9070 w 10000"/>
                    <a:gd name="connsiteY63" fmla="*/ 9999 h 10947"/>
                    <a:gd name="connsiteX64" fmla="*/ 9053 w 10000"/>
                    <a:gd name="connsiteY64" fmla="*/ 10365 h 10947"/>
                    <a:gd name="connsiteX65" fmla="*/ 8901 w 10000"/>
                    <a:gd name="connsiteY65" fmla="*/ 10281 h 10947"/>
                    <a:gd name="connsiteX66" fmla="*/ 8833 w 10000"/>
                    <a:gd name="connsiteY66" fmla="*/ 9854 h 10947"/>
                    <a:gd name="connsiteX67" fmla="*/ 8761 w 10000"/>
                    <a:gd name="connsiteY67" fmla="*/ 9674 h 10947"/>
                    <a:gd name="connsiteX68" fmla="*/ 8664 w 10000"/>
                    <a:gd name="connsiteY68" fmla="*/ 9512 h 10947"/>
                    <a:gd name="connsiteX69" fmla="*/ 8606 w 10000"/>
                    <a:gd name="connsiteY69" fmla="*/ 9476 h 10947"/>
                    <a:gd name="connsiteX70" fmla="*/ 8567 w 10000"/>
                    <a:gd name="connsiteY70" fmla="*/ 9464 h 10947"/>
                    <a:gd name="connsiteX71" fmla="*/ 8547 w 10000"/>
                    <a:gd name="connsiteY71" fmla="*/ 9464 h 10947"/>
                    <a:gd name="connsiteX72" fmla="*/ 8567 w 10000"/>
                    <a:gd name="connsiteY72" fmla="*/ 9440 h 10947"/>
                    <a:gd name="connsiteX73" fmla="*/ 8586 w 10000"/>
                    <a:gd name="connsiteY73" fmla="*/ 9404 h 10947"/>
                    <a:gd name="connsiteX74" fmla="*/ 8632 w 10000"/>
                    <a:gd name="connsiteY74" fmla="*/ 9332 h 10947"/>
                    <a:gd name="connsiteX75" fmla="*/ 8684 w 10000"/>
                    <a:gd name="connsiteY75" fmla="*/ 9272 h 10947"/>
                    <a:gd name="connsiteX76" fmla="*/ 8716 w 10000"/>
                    <a:gd name="connsiteY76" fmla="*/ 9200 h 10947"/>
                    <a:gd name="connsiteX77" fmla="*/ 8729 w 10000"/>
                    <a:gd name="connsiteY77" fmla="*/ 9128 h 10947"/>
                    <a:gd name="connsiteX78" fmla="*/ 8722 w 10000"/>
                    <a:gd name="connsiteY78" fmla="*/ 9067 h 10947"/>
                    <a:gd name="connsiteX79" fmla="*/ 8690 w 10000"/>
                    <a:gd name="connsiteY79" fmla="*/ 8971 h 10947"/>
                    <a:gd name="connsiteX80" fmla="*/ 8651 w 10000"/>
                    <a:gd name="connsiteY80" fmla="*/ 8839 h 10947"/>
                    <a:gd name="connsiteX81" fmla="*/ 8612 w 10000"/>
                    <a:gd name="connsiteY81" fmla="*/ 8719 h 10947"/>
                    <a:gd name="connsiteX82" fmla="*/ 8573 w 10000"/>
                    <a:gd name="connsiteY82" fmla="*/ 8587 h 10947"/>
                    <a:gd name="connsiteX83" fmla="*/ 8534 w 10000"/>
                    <a:gd name="connsiteY83" fmla="*/ 8479 h 10947"/>
                    <a:gd name="connsiteX84" fmla="*/ 8502 w 10000"/>
                    <a:gd name="connsiteY84" fmla="*/ 8406 h 10947"/>
                    <a:gd name="connsiteX85" fmla="*/ 8495 w 10000"/>
                    <a:gd name="connsiteY85" fmla="*/ 8370 h 10947"/>
                    <a:gd name="connsiteX86" fmla="*/ 8476 w 10000"/>
                    <a:gd name="connsiteY86" fmla="*/ 8382 h 10947"/>
                    <a:gd name="connsiteX87" fmla="*/ 8437 w 10000"/>
                    <a:gd name="connsiteY87" fmla="*/ 8418 h 10947"/>
                    <a:gd name="connsiteX88" fmla="*/ 8385 w 10000"/>
                    <a:gd name="connsiteY88" fmla="*/ 8479 h 10947"/>
                    <a:gd name="connsiteX89" fmla="*/ 8333 w 10000"/>
                    <a:gd name="connsiteY89" fmla="*/ 8515 h 10947"/>
                    <a:gd name="connsiteX90" fmla="*/ 8281 w 10000"/>
                    <a:gd name="connsiteY90" fmla="*/ 8575 h 10947"/>
                    <a:gd name="connsiteX91" fmla="*/ 8223 w 10000"/>
                    <a:gd name="connsiteY91" fmla="*/ 8623 h 10947"/>
                    <a:gd name="connsiteX92" fmla="*/ 8204 w 10000"/>
                    <a:gd name="connsiteY92" fmla="*/ 8659 h 10947"/>
                    <a:gd name="connsiteX93" fmla="*/ 8126 w 10000"/>
                    <a:gd name="connsiteY93" fmla="*/ 8779 h 10947"/>
                    <a:gd name="connsiteX94" fmla="*/ 8074 w 10000"/>
                    <a:gd name="connsiteY94" fmla="*/ 8779 h 10947"/>
                    <a:gd name="connsiteX95" fmla="*/ 8016 w 10000"/>
                    <a:gd name="connsiteY95" fmla="*/ 8755 h 10947"/>
                    <a:gd name="connsiteX96" fmla="*/ 7957 w 10000"/>
                    <a:gd name="connsiteY96" fmla="*/ 8707 h 10947"/>
                    <a:gd name="connsiteX97" fmla="*/ 7905 w 10000"/>
                    <a:gd name="connsiteY97" fmla="*/ 8635 h 10947"/>
                    <a:gd name="connsiteX98" fmla="*/ 7840 w 10000"/>
                    <a:gd name="connsiteY98" fmla="*/ 8587 h 10947"/>
                    <a:gd name="connsiteX99" fmla="*/ 7789 w 10000"/>
                    <a:gd name="connsiteY99" fmla="*/ 8539 h 10947"/>
                    <a:gd name="connsiteX100" fmla="*/ 7756 w 10000"/>
                    <a:gd name="connsiteY100" fmla="*/ 8491 h 10947"/>
                    <a:gd name="connsiteX101" fmla="*/ 7737 w 10000"/>
                    <a:gd name="connsiteY101" fmla="*/ 8479 h 10947"/>
                    <a:gd name="connsiteX102" fmla="*/ 7691 w 10000"/>
                    <a:gd name="connsiteY102" fmla="*/ 8563 h 10947"/>
                    <a:gd name="connsiteX103" fmla="*/ 7646 w 10000"/>
                    <a:gd name="connsiteY103" fmla="*/ 8623 h 10947"/>
                    <a:gd name="connsiteX104" fmla="*/ 7581 w 10000"/>
                    <a:gd name="connsiteY104" fmla="*/ 8707 h 10947"/>
                    <a:gd name="connsiteX105" fmla="*/ 7523 w 10000"/>
                    <a:gd name="connsiteY105" fmla="*/ 8815 h 10947"/>
                    <a:gd name="connsiteX106" fmla="*/ 7393 w 10000"/>
                    <a:gd name="connsiteY106" fmla="*/ 8959 h 10947"/>
                    <a:gd name="connsiteX107" fmla="*/ 7438 w 10000"/>
                    <a:gd name="connsiteY107" fmla="*/ 9115 h 10947"/>
                    <a:gd name="connsiteX108" fmla="*/ 7322 w 10000"/>
                    <a:gd name="connsiteY108" fmla="*/ 9248 h 10947"/>
                    <a:gd name="connsiteX109" fmla="*/ 7224 w 10000"/>
                    <a:gd name="connsiteY109" fmla="*/ 9416 h 10947"/>
                    <a:gd name="connsiteX110" fmla="*/ 7176 w 10000"/>
                    <a:gd name="connsiteY110" fmla="*/ 9692 h 10947"/>
                    <a:gd name="connsiteX111" fmla="*/ 7088 w 10000"/>
                    <a:gd name="connsiteY111" fmla="*/ 10040 h 10947"/>
                    <a:gd name="connsiteX112" fmla="*/ 7036 w 10000"/>
                    <a:gd name="connsiteY112" fmla="*/ 10402 h 10947"/>
                    <a:gd name="connsiteX113" fmla="*/ 6897 w 10000"/>
                    <a:gd name="connsiteY113" fmla="*/ 10702 h 10947"/>
                    <a:gd name="connsiteX114" fmla="*/ 6650 w 10000"/>
                    <a:gd name="connsiteY114" fmla="*/ 10636 h 10947"/>
                    <a:gd name="connsiteX115" fmla="*/ 6564 w 10000"/>
                    <a:gd name="connsiteY115" fmla="*/ 10930 h 10947"/>
                    <a:gd name="connsiteX116" fmla="*/ 6371 w 10000"/>
                    <a:gd name="connsiteY116" fmla="*/ 10810 h 10947"/>
                    <a:gd name="connsiteX117" fmla="*/ 5974 w 10000"/>
                    <a:gd name="connsiteY117" fmla="*/ 10750 h 10947"/>
                    <a:gd name="connsiteX118" fmla="*/ 5910 w 10000"/>
                    <a:gd name="connsiteY118" fmla="*/ 10408 h 10947"/>
                    <a:gd name="connsiteX119" fmla="*/ 5947 w 10000"/>
                    <a:gd name="connsiteY119" fmla="*/ 10155 h 10947"/>
                    <a:gd name="connsiteX120" fmla="*/ 5943 w 10000"/>
                    <a:gd name="connsiteY120" fmla="*/ 9897 h 10947"/>
                    <a:gd name="connsiteX121" fmla="*/ 5911 w 10000"/>
                    <a:gd name="connsiteY121" fmla="*/ 9795 h 10947"/>
                    <a:gd name="connsiteX122" fmla="*/ 5924 w 10000"/>
                    <a:gd name="connsiteY122" fmla="*/ 9693 h 10947"/>
                    <a:gd name="connsiteX123" fmla="*/ 5885 w 10000"/>
                    <a:gd name="connsiteY123" fmla="*/ 9620 h 10947"/>
                    <a:gd name="connsiteX124" fmla="*/ 5872 w 10000"/>
                    <a:gd name="connsiteY124" fmla="*/ 9584 h 10947"/>
                    <a:gd name="connsiteX125" fmla="*/ 5911 w 10000"/>
                    <a:gd name="connsiteY125" fmla="*/ 9518 h 10947"/>
                    <a:gd name="connsiteX126" fmla="*/ 5821 w 10000"/>
                    <a:gd name="connsiteY126" fmla="*/ 9512 h 10947"/>
                    <a:gd name="connsiteX127" fmla="*/ 5668 w 10000"/>
                    <a:gd name="connsiteY127" fmla="*/ 9464 h 10947"/>
                    <a:gd name="connsiteX128" fmla="*/ 5571 w 10000"/>
                    <a:gd name="connsiteY128" fmla="*/ 9416 h 10947"/>
                    <a:gd name="connsiteX129" fmla="*/ 5525 w 10000"/>
                    <a:gd name="connsiteY129" fmla="*/ 9380 h 10947"/>
                    <a:gd name="connsiteX130" fmla="*/ 5493 w 10000"/>
                    <a:gd name="connsiteY130" fmla="*/ 9320 h 10947"/>
                    <a:gd name="connsiteX131" fmla="*/ 5460 w 10000"/>
                    <a:gd name="connsiteY131" fmla="*/ 9248 h 10947"/>
                    <a:gd name="connsiteX132" fmla="*/ 5441 w 10000"/>
                    <a:gd name="connsiteY132" fmla="*/ 9188 h 10947"/>
                    <a:gd name="connsiteX133" fmla="*/ 5409 w 10000"/>
                    <a:gd name="connsiteY133" fmla="*/ 9116 h 10947"/>
                    <a:gd name="connsiteX134" fmla="*/ 5376 w 10000"/>
                    <a:gd name="connsiteY134" fmla="*/ 9104 h 10947"/>
                    <a:gd name="connsiteX135" fmla="*/ 5331 w 10000"/>
                    <a:gd name="connsiteY135" fmla="*/ 9104 h 10947"/>
                    <a:gd name="connsiteX136" fmla="*/ 5272 w 10000"/>
                    <a:gd name="connsiteY136" fmla="*/ 9128 h 10947"/>
                    <a:gd name="connsiteX137" fmla="*/ 5188 w 10000"/>
                    <a:gd name="connsiteY137" fmla="*/ 9236 h 10947"/>
                    <a:gd name="connsiteX138" fmla="*/ 5110 w 10000"/>
                    <a:gd name="connsiteY138" fmla="*/ 9344 h 10947"/>
                    <a:gd name="connsiteX139" fmla="*/ 5026 w 10000"/>
                    <a:gd name="connsiteY139" fmla="*/ 9464 h 10947"/>
                    <a:gd name="connsiteX140" fmla="*/ 4955 w 10000"/>
                    <a:gd name="connsiteY140" fmla="*/ 9584 h 10947"/>
                    <a:gd name="connsiteX141" fmla="*/ 4909 w 10000"/>
                    <a:gd name="connsiteY141" fmla="*/ 9692 h 10947"/>
                    <a:gd name="connsiteX142" fmla="*/ 4844 w 10000"/>
                    <a:gd name="connsiteY142" fmla="*/ 9813 h 10947"/>
                    <a:gd name="connsiteX143" fmla="*/ 4799 w 10000"/>
                    <a:gd name="connsiteY143" fmla="*/ 9873 h 10947"/>
                    <a:gd name="connsiteX144" fmla="*/ 4760 w 10000"/>
                    <a:gd name="connsiteY144" fmla="*/ 9945 h 10947"/>
                    <a:gd name="connsiteX145" fmla="*/ 4708 w 10000"/>
                    <a:gd name="connsiteY145" fmla="*/ 9993 h 10947"/>
                    <a:gd name="connsiteX146" fmla="*/ 4669 w 10000"/>
                    <a:gd name="connsiteY146" fmla="*/ 10029 h 10947"/>
                    <a:gd name="connsiteX147" fmla="*/ 4650 w 10000"/>
                    <a:gd name="connsiteY147" fmla="*/ 10041 h 10947"/>
                    <a:gd name="connsiteX148" fmla="*/ 4624 w 10000"/>
                    <a:gd name="connsiteY148" fmla="*/ 10029 h 10947"/>
                    <a:gd name="connsiteX149" fmla="*/ 4624 w 10000"/>
                    <a:gd name="connsiteY149" fmla="*/ 9993 h 10947"/>
                    <a:gd name="connsiteX150" fmla="*/ 4656 w 10000"/>
                    <a:gd name="connsiteY150" fmla="*/ 9813 h 10947"/>
                    <a:gd name="connsiteX151" fmla="*/ 4689 w 10000"/>
                    <a:gd name="connsiteY151" fmla="*/ 9584 h 10947"/>
                    <a:gd name="connsiteX152" fmla="*/ 4689 w 10000"/>
                    <a:gd name="connsiteY152" fmla="*/ 9392 h 10947"/>
                    <a:gd name="connsiteX153" fmla="*/ 4669 w 10000"/>
                    <a:gd name="connsiteY153" fmla="*/ 9320 h 10947"/>
                    <a:gd name="connsiteX154" fmla="*/ 4637 w 10000"/>
                    <a:gd name="connsiteY154" fmla="*/ 9260 h 10947"/>
                    <a:gd name="connsiteX155" fmla="*/ 4559 w 10000"/>
                    <a:gd name="connsiteY155" fmla="*/ 9236 h 10947"/>
                    <a:gd name="connsiteX156" fmla="*/ 4488 w 10000"/>
                    <a:gd name="connsiteY156" fmla="*/ 9260 h 10947"/>
                    <a:gd name="connsiteX157" fmla="*/ 4429 w 10000"/>
                    <a:gd name="connsiteY157" fmla="*/ 9320 h 10947"/>
                    <a:gd name="connsiteX158" fmla="*/ 4351 w 10000"/>
                    <a:gd name="connsiteY158" fmla="*/ 9368 h 10947"/>
                    <a:gd name="connsiteX159" fmla="*/ 4261 w 10000"/>
                    <a:gd name="connsiteY159" fmla="*/ 9404 h 10947"/>
                    <a:gd name="connsiteX160" fmla="*/ 4163 w 10000"/>
                    <a:gd name="connsiteY160" fmla="*/ 9416 h 10947"/>
                    <a:gd name="connsiteX161" fmla="*/ 4053 w 10000"/>
                    <a:gd name="connsiteY161" fmla="*/ 9380 h 10947"/>
                    <a:gd name="connsiteX162" fmla="*/ 3930 w 10000"/>
                    <a:gd name="connsiteY162" fmla="*/ 9320 h 10947"/>
                    <a:gd name="connsiteX163" fmla="*/ 3820 w 10000"/>
                    <a:gd name="connsiteY163" fmla="*/ 9236 h 10947"/>
                    <a:gd name="connsiteX164" fmla="*/ 3722 w 10000"/>
                    <a:gd name="connsiteY164" fmla="*/ 9128 h 10947"/>
                    <a:gd name="connsiteX165" fmla="*/ 3632 w 10000"/>
                    <a:gd name="connsiteY165" fmla="*/ 9055 h 10947"/>
                    <a:gd name="connsiteX166" fmla="*/ 3586 w 10000"/>
                    <a:gd name="connsiteY166" fmla="*/ 9007 h 10947"/>
                    <a:gd name="connsiteX167" fmla="*/ 3547 w 10000"/>
                    <a:gd name="connsiteY167" fmla="*/ 8983 h 10947"/>
                    <a:gd name="connsiteX168" fmla="*/ 3495 w 10000"/>
                    <a:gd name="connsiteY168" fmla="*/ 8995 h 10947"/>
                    <a:gd name="connsiteX169" fmla="*/ 3444 w 10000"/>
                    <a:gd name="connsiteY169" fmla="*/ 9031 h 10947"/>
                    <a:gd name="connsiteX170" fmla="*/ 3346 w 10000"/>
                    <a:gd name="connsiteY170" fmla="*/ 9031 h 10947"/>
                    <a:gd name="connsiteX171" fmla="*/ 3288 w 10000"/>
                    <a:gd name="connsiteY171" fmla="*/ 8971 h 10947"/>
                    <a:gd name="connsiteX172" fmla="*/ 3217 w 10000"/>
                    <a:gd name="connsiteY172" fmla="*/ 8863 h 10947"/>
                    <a:gd name="connsiteX173" fmla="*/ 3132 w 10000"/>
                    <a:gd name="connsiteY173" fmla="*/ 8767 h 10947"/>
                    <a:gd name="connsiteX174" fmla="*/ 3054 w 10000"/>
                    <a:gd name="connsiteY174" fmla="*/ 8647 h 10947"/>
                    <a:gd name="connsiteX175" fmla="*/ 2977 w 10000"/>
                    <a:gd name="connsiteY175" fmla="*/ 8563 h 10947"/>
                    <a:gd name="connsiteX176" fmla="*/ 2912 w 10000"/>
                    <a:gd name="connsiteY176" fmla="*/ 8479 h 10947"/>
                    <a:gd name="connsiteX177" fmla="*/ 2873 w 10000"/>
                    <a:gd name="connsiteY177" fmla="*/ 8406 h 10947"/>
                    <a:gd name="connsiteX178" fmla="*/ 2821 w 10000"/>
                    <a:gd name="connsiteY178" fmla="*/ 8346 h 10947"/>
                    <a:gd name="connsiteX179" fmla="*/ 2756 w 10000"/>
                    <a:gd name="connsiteY179" fmla="*/ 8262 h 10947"/>
                    <a:gd name="connsiteX180" fmla="*/ 2685 w 10000"/>
                    <a:gd name="connsiteY180" fmla="*/ 8154 h 10947"/>
                    <a:gd name="connsiteX181" fmla="*/ 2607 w 10000"/>
                    <a:gd name="connsiteY181" fmla="*/ 8034 h 10947"/>
                    <a:gd name="connsiteX182" fmla="*/ 2536 w 10000"/>
                    <a:gd name="connsiteY182" fmla="*/ 7938 h 10947"/>
                    <a:gd name="connsiteX183" fmla="*/ 2471 w 10000"/>
                    <a:gd name="connsiteY183" fmla="*/ 7829 h 10947"/>
                    <a:gd name="connsiteX184" fmla="*/ 2451 w 10000"/>
                    <a:gd name="connsiteY184" fmla="*/ 7757 h 10947"/>
                    <a:gd name="connsiteX185" fmla="*/ 2432 w 10000"/>
                    <a:gd name="connsiteY185" fmla="*/ 7649 h 10947"/>
                    <a:gd name="connsiteX186" fmla="*/ 2425 w 10000"/>
                    <a:gd name="connsiteY186" fmla="*/ 7517 h 10947"/>
                    <a:gd name="connsiteX187" fmla="*/ 2412 w 10000"/>
                    <a:gd name="connsiteY187" fmla="*/ 7397 h 10947"/>
                    <a:gd name="connsiteX188" fmla="*/ 2387 w 10000"/>
                    <a:gd name="connsiteY188" fmla="*/ 7301 h 10947"/>
                    <a:gd name="connsiteX189" fmla="*/ 2361 w 10000"/>
                    <a:gd name="connsiteY189" fmla="*/ 7241 h 10947"/>
                    <a:gd name="connsiteX190" fmla="*/ 2335 w 10000"/>
                    <a:gd name="connsiteY190" fmla="*/ 7241 h 10947"/>
                    <a:gd name="connsiteX191" fmla="*/ 2270 w 10000"/>
                    <a:gd name="connsiteY191" fmla="*/ 7325 h 10947"/>
                    <a:gd name="connsiteX192" fmla="*/ 2224 w 10000"/>
                    <a:gd name="connsiteY192" fmla="*/ 7385 h 10947"/>
                    <a:gd name="connsiteX193" fmla="*/ 2185 w 10000"/>
                    <a:gd name="connsiteY193" fmla="*/ 7433 h 10947"/>
                    <a:gd name="connsiteX194" fmla="*/ 2140 w 10000"/>
                    <a:gd name="connsiteY194" fmla="*/ 7445 h 10947"/>
                    <a:gd name="connsiteX195" fmla="*/ 2114 w 10000"/>
                    <a:gd name="connsiteY195" fmla="*/ 7409 h 10947"/>
                    <a:gd name="connsiteX196" fmla="*/ 2095 w 10000"/>
                    <a:gd name="connsiteY196" fmla="*/ 7337 h 10947"/>
                    <a:gd name="connsiteX197" fmla="*/ 2043 w 10000"/>
                    <a:gd name="connsiteY197" fmla="*/ 7072 h 10947"/>
                    <a:gd name="connsiteX198" fmla="*/ 1952 w 10000"/>
                    <a:gd name="connsiteY198" fmla="*/ 6844 h 10947"/>
                    <a:gd name="connsiteX199" fmla="*/ 1835 w 10000"/>
                    <a:gd name="connsiteY199" fmla="*/ 6604 h 10947"/>
                    <a:gd name="connsiteX200" fmla="*/ 1764 w 10000"/>
                    <a:gd name="connsiteY200" fmla="*/ 6483 h 10947"/>
                    <a:gd name="connsiteX201" fmla="*/ 1673 w 10000"/>
                    <a:gd name="connsiteY201" fmla="*/ 6339 h 10947"/>
                    <a:gd name="connsiteX202" fmla="*/ 1518 w 10000"/>
                    <a:gd name="connsiteY202" fmla="*/ 6075 h 10947"/>
                    <a:gd name="connsiteX203" fmla="*/ 1453 w 10000"/>
                    <a:gd name="connsiteY203" fmla="*/ 5942 h 10947"/>
                    <a:gd name="connsiteX204" fmla="*/ 1407 w 10000"/>
                    <a:gd name="connsiteY204" fmla="*/ 5846 h 10947"/>
                    <a:gd name="connsiteX205" fmla="*/ 1349 w 10000"/>
                    <a:gd name="connsiteY205" fmla="*/ 5750 h 10947"/>
                    <a:gd name="connsiteX206" fmla="*/ 1297 w 10000"/>
                    <a:gd name="connsiteY206" fmla="*/ 5738 h 10947"/>
                    <a:gd name="connsiteX207" fmla="*/ 1232 w 10000"/>
                    <a:gd name="connsiteY207" fmla="*/ 5738 h 10947"/>
                    <a:gd name="connsiteX208" fmla="*/ 1187 w 10000"/>
                    <a:gd name="connsiteY208" fmla="*/ 5798 h 10947"/>
                    <a:gd name="connsiteX209" fmla="*/ 1109 w 10000"/>
                    <a:gd name="connsiteY209" fmla="*/ 5918 h 10947"/>
                    <a:gd name="connsiteX210" fmla="*/ 1070 w 10000"/>
                    <a:gd name="connsiteY210" fmla="*/ 5930 h 10947"/>
                    <a:gd name="connsiteX211" fmla="*/ 1018 w 10000"/>
                    <a:gd name="connsiteY211" fmla="*/ 5870 h 10947"/>
                    <a:gd name="connsiteX212" fmla="*/ 973 w 10000"/>
                    <a:gd name="connsiteY212" fmla="*/ 5786 h 10947"/>
                    <a:gd name="connsiteX213" fmla="*/ 921 w 10000"/>
                    <a:gd name="connsiteY213" fmla="*/ 5606 h 10947"/>
                    <a:gd name="connsiteX214" fmla="*/ 850 w 10000"/>
                    <a:gd name="connsiteY214" fmla="*/ 5402 h 10947"/>
                    <a:gd name="connsiteX215" fmla="*/ 752 w 10000"/>
                    <a:gd name="connsiteY215" fmla="*/ 5221 h 10947"/>
                    <a:gd name="connsiteX216" fmla="*/ 636 w 10000"/>
                    <a:gd name="connsiteY216" fmla="*/ 5041 h 10947"/>
                    <a:gd name="connsiteX217" fmla="*/ 525 w 10000"/>
                    <a:gd name="connsiteY217" fmla="*/ 4885 h 10947"/>
                    <a:gd name="connsiteX218" fmla="*/ 435 w 10000"/>
                    <a:gd name="connsiteY218" fmla="*/ 4741 h 10947"/>
                    <a:gd name="connsiteX219" fmla="*/ 370 w 10000"/>
                    <a:gd name="connsiteY219" fmla="*/ 4620 h 10947"/>
                    <a:gd name="connsiteX220" fmla="*/ 305 w 10000"/>
                    <a:gd name="connsiteY220" fmla="*/ 4488 h 10947"/>
                    <a:gd name="connsiteX221" fmla="*/ 253 w 10000"/>
                    <a:gd name="connsiteY221" fmla="*/ 4368 h 10947"/>
                    <a:gd name="connsiteX222" fmla="*/ 214 w 10000"/>
                    <a:gd name="connsiteY222" fmla="*/ 4272 h 10947"/>
                    <a:gd name="connsiteX223" fmla="*/ 188 w 10000"/>
                    <a:gd name="connsiteY223" fmla="*/ 4212 h 10947"/>
                    <a:gd name="connsiteX224" fmla="*/ 182 w 10000"/>
                    <a:gd name="connsiteY224" fmla="*/ 4188 h 10947"/>
                    <a:gd name="connsiteX225" fmla="*/ 162 w 10000"/>
                    <a:gd name="connsiteY225" fmla="*/ 4188 h 10947"/>
                    <a:gd name="connsiteX226" fmla="*/ 143 w 10000"/>
                    <a:gd name="connsiteY226" fmla="*/ 4200 h 10947"/>
                    <a:gd name="connsiteX227" fmla="*/ 110 w 10000"/>
                    <a:gd name="connsiteY227" fmla="*/ 4200 h 10947"/>
                    <a:gd name="connsiteX228" fmla="*/ 32 w 10000"/>
                    <a:gd name="connsiteY228" fmla="*/ 4164 h 10947"/>
                    <a:gd name="connsiteX229" fmla="*/ 6 w 10000"/>
                    <a:gd name="connsiteY229" fmla="*/ 4128 h 10947"/>
                    <a:gd name="connsiteX230" fmla="*/ 0 w 10000"/>
                    <a:gd name="connsiteY230" fmla="*/ 4055 h 10947"/>
                    <a:gd name="connsiteX231" fmla="*/ 39 w 10000"/>
                    <a:gd name="connsiteY231" fmla="*/ 3839 h 10947"/>
                    <a:gd name="connsiteX232" fmla="*/ 45 w 10000"/>
                    <a:gd name="connsiteY232" fmla="*/ 3719 h 10947"/>
                    <a:gd name="connsiteX233" fmla="*/ 45 w 10000"/>
                    <a:gd name="connsiteY233" fmla="*/ 3503 h 10947"/>
                    <a:gd name="connsiteX234" fmla="*/ 39 w 10000"/>
                    <a:gd name="connsiteY234" fmla="*/ 3382 h 10947"/>
                    <a:gd name="connsiteX235" fmla="*/ 45 w 10000"/>
                    <a:gd name="connsiteY235" fmla="*/ 3250 h 10947"/>
                    <a:gd name="connsiteX236" fmla="*/ 45 w 10000"/>
                    <a:gd name="connsiteY236" fmla="*/ 3118 h 10947"/>
                    <a:gd name="connsiteX237" fmla="*/ 32 w 10000"/>
                    <a:gd name="connsiteY237" fmla="*/ 3010 h 10947"/>
                    <a:gd name="connsiteX238" fmla="*/ 26 w 10000"/>
                    <a:gd name="connsiteY238" fmla="*/ 2902 h 10947"/>
                    <a:gd name="connsiteX239" fmla="*/ 13 w 10000"/>
                    <a:gd name="connsiteY239" fmla="*/ 2841 h 10947"/>
                    <a:gd name="connsiteX240" fmla="*/ 39 w 10000"/>
                    <a:gd name="connsiteY240" fmla="*/ 2781 h 10947"/>
                    <a:gd name="connsiteX241" fmla="*/ 78 w 10000"/>
                    <a:gd name="connsiteY241" fmla="*/ 2769 h 10947"/>
                    <a:gd name="connsiteX242" fmla="*/ 117 w 10000"/>
                    <a:gd name="connsiteY242" fmla="*/ 2781 h 10947"/>
                    <a:gd name="connsiteX243" fmla="*/ 156 w 10000"/>
                    <a:gd name="connsiteY243" fmla="*/ 2829 h 10947"/>
                    <a:gd name="connsiteX244" fmla="*/ 182 w 10000"/>
                    <a:gd name="connsiteY244" fmla="*/ 2902 h 10947"/>
                    <a:gd name="connsiteX245" fmla="*/ 208 w 10000"/>
                    <a:gd name="connsiteY245" fmla="*/ 2986 h 10947"/>
                    <a:gd name="connsiteX246" fmla="*/ 227 w 10000"/>
                    <a:gd name="connsiteY246" fmla="*/ 3046 h 10947"/>
                    <a:gd name="connsiteX247" fmla="*/ 259 w 10000"/>
                    <a:gd name="connsiteY247" fmla="*/ 3082 h 10947"/>
                    <a:gd name="connsiteX248" fmla="*/ 305 w 10000"/>
                    <a:gd name="connsiteY248" fmla="*/ 3058 h 10947"/>
                    <a:gd name="connsiteX249" fmla="*/ 370 w 10000"/>
                    <a:gd name="connsiteY249" fmla="*/ 3010 h 10947"/>
                    <a:gd name="connsiteX250" fmla="*/ 444 w 10000"/>
                    <a:gd name="connsiteY250" fmla="*/ 2829 h 10947"/>
                    <a:gd name="connsiteX251" fmla="*/ 422 w 10000"/>
                    <a:gd name="connsiteY251" fmla="*/ 2120 h 10947"/>
                    <a:gd name="connsiteX252" fmla="*/ 376 w 10000"/>
                    <a:gd name="connsiteY252" fmla="*/ 2048 h 10947"/>
                    <a:gd name="connsiteX253" fmla="*/ 344 w 10000"/>
                    <a:gd name="connsiteY253" fmla="*/ 1988 h 10947"/>
                    <a:gd name="connsiteX254" fmla="*/ 337 w 10000"/>
                    <a:gd name="connsiteY254" fmla="*/ 1916 h 10947"/>
                    <a:gd name="connsiteX255" fmla="*/ 357 w 10000"/>
                    <a:gd name="connsiteY255" fmla="*/ 1808 h 10947"/>
                    <a:gd name="connsiteX256" fmla="*/ 376 w 10000"/>
                    <a:gd name="connsiteY256" fmla="*/ 1652 h 10947"/>
                    <a:gd name="connsiteX257" fmla="*/ 402 w 10000"/>
                    <a:gd name="connsiteY257" fmla="*/ 1507 h 10947"/>
                    <a:gd name="connsiteX258" fmla="*/ 409 w 10000"/>
                    <a:gd name="connsiteY258" fmla="*/ 1351 h 10947"/>
                    <a:gd name="connsiteX259" fmla="*/ 435 w 10000"/>
                    <a:gd name="connsiteY259" fmla="*/ 1195 h 10947"/>
                    <a:gd name="connsiteX260" fmla="*/ 460 w 10000"/>
                    <a:gd name="connsiteY260" fmla="*/ 1099 h 10947"/>
                    <a:gd name="connsiteX261" fmla="*/ 486 w 10000"/>
                    <a:gd name="connsiteY261" fmla="*/ 1039 h 10947"/>
                    <a:gd name="connsiteX262" fmla="*/ 512 w 10000"/>
                    <a:gd name="connsiteY262" fmla="*/ 1003 h 10947"/>
                    <a:gd name="connsiteX263" fmla="*/ 532 w 10000"/>
                    <a:gd name="connsiteY263" fmla="*/ 966 h 10947"/>
                    <a:gd name="connsiteX264" fmla="*/ 558 w 10000"/>
                    <a:gd name="connsiteY264" fmla="*/ 918 h 10947"/>
                    <a:gd name="connsiteX265" fmla="*/ 558 w 10000"/>
                    <a:gd name="connsiteY265" fmla="*/ 906 h 10947"/>
                    <a:gd name="connsiteX266" fmla="*/ 584 w 10000"/>
                    <a:gd name="connsiteY266" fmla="*/ 624 h 10947"/>
                    <a:gd name="connsiteX267" fmla="*/ 623 w 10000"/>
                    <a:gd name="connsiteY267" fmla="*/ 257 h 10947"/>
                    <a:gd name="connsiteX268" fmla="*/ 681 w 10000"/>
                    <a:gd name="connsiteY268" fmla="*/ 0 h 10947"/>
                    <a:gd name="connsiteX269" fmla="*/ 1008 w 10000"/>
                    <a:gd name="connsiteY269" fmla="*/ 59 h 10947"/>
                    <a:gd name="connsiteX270" fmla="*/ 1255 w 10000"/>
                    <a:gd name="connsiteY270" fmla="*/ 18 h 10947"/>
                    <a:gd name="connsiteX271" fmla="*/ 1706 w 10000"/>
                    <a:gd name="connsiteY271" fmla="*/ 414 h 10947"/>
                    <a:gd name="connsiteX272" fmla="*/ 1829 w 10000"/>
                    <a:gd name="connsiteY272" fmla="*/ 594 h 10947"/>
                    <a:gd name="connsiteX273" fmla="*/ 2036 w 10000"/>
                    <a:gd name="connsiteY273" fmla="*/ 546 h 10947"/>
                    <a:gd name="connsiteX274" fmla="*/ 2166 w 10000"/>
                    <a:gd name="connsiteY274" fmla="*/ 257 h 10947"/>
                    <a:gd name="connsiteX275" fmla="*/ 2737 w 10000"/>
                    <a:gd name="connsiteY275" fmla="*/ 462 h 10947"/>
                    <a:gd name="connsiteX276" fmla="*/ 2905 w 10000"/>
                    <a:gd name="connsiteY276" fmla="*/ 702 h 10947"/>
                    <a:gd name="connsiteX277" fmla="*/ 3093 w 10000"/>
                    <a:gd name="connsiteY277" fmla="*/ 798 h 10947"/>
                    <a:gd name="connsiteX278" fmla="*/ 3567 w 10000"/>
                    <a:gd name="connsiteY278" fmla="*/ 546 h 10947"/>
                    <a:gd name="connsiteX279" fmla="*/ 3696 w 10000"/>
                    <a:gd name="connsiteY279" fmla="*/ 702 h 10947"/>
                    <a:gd name="connsiteX280" fmla="*/ 4073 w 10000"/>
                    <a:gd name="connsiteY280" fmla="*/ 245 h 10947"/>
                    <a:gd name="connsiteX281" fmla="*/ 4475 w 10000"/>
                    <a:gd name="connsiteY281" fmla="*/ 245 h 10947"/>
                    <a:gd name="connsiteX282" fmla="*/ 4715 w 10000"/>
                    <a:gd name="connsiteY282" fmla="*/ 41 h 10947"/>
                    <a:gd name="connsiteX0" fmla="*/ 4715 w 10000"/>
                    <a:gd name="connsiteY0" fmla="*/ 41 h 10933"/>
                    <a:gd name="connsiteX1" fmla="*/ 5045 w 10000"/>
                    <a:gd name="connsiteY1" fmla="*/ 113 h 10933"/>
                    <a:gd name="connsiteX2" fmla="*/ 5441 w 10000"/>
                    <a:gd name="connsiteY2" fmla="*/ 594 h 10933"/>
                    <a:gd name="connsiteX3" fmla="*/ 5752 w 10000"/>
                    <a:gd name="connsiteY3" fmla="*/ 522 h 10933"/>
                    <a:gd name="connsiteX4" fmla="*/ 5759 w 10000"/>
                    <a:gd name="connsiteY4" fmla="*/ 738 h 10933"/>
                    <a:gd name="connsiteX5" fmla="*/ 5623 w 10000"/>
                    <a:gd name="connsiteY5" fmla="*/ 906 h 10933"/>
                    <a:gd name="connsiteX6" fmla="*/ 5752 w 10000"/>
                    <a:gd name="connsiteY6" fmla="*/ 1039 h 10933"/>
                    <a:gd name="connsiteX7" fmla="*/ 5752 w 10000"/>
                    <a:gd name="connsiteY7" fmla="*/ 1351 h 10933"/>
                    <a:gd name="connsiteX8" fmla="*/ 5636 w 10000"/>
                    <a:gd name="connsiteY8" fmla="*/ 1916 h 10933"/>
                    <a:gd name="connsiteX9" fmla="*/ 5642 w 10000"/>
                    <a:gd name="connsiteY9" fmla="*/ 2265 h 10933"/>
                    <a:gd name="connsiteX10" fmla="*/ 5486 w 10000"/>
                    <a:gd name="connsiteY10" fmla="*/ 2265 h 10933"/>
                    <a:gd name="connsiteX11" fmla="*/ 5512 w 10000"/>
                    <a:gd name="connsiteY11" fmla="*/ 2781 h 10933"/>
                    <a:gd name="connsiteX12" fmla="*/ 5700 w 10000"/>
                    <a:gd name="connsiteY12" fmla="*/ 3370 h 10933"/>
                    <a:gd name="connsiteX13" fmla="*/ 5869 w 10000"/>
                    <a:gd name="connsiteY13" fmla="*/ 4079 h 10933"/>
                    <a:gd name="connsiteX14" fmla="*/ 6122 w 10000"/>
                    <a:gd name="connsiteY14" fmla="*/ 4055 h 10933"/>
                    <a:gd name="connsiteX15" fmla="*/ 6375 w 10000"/>
                    <a:gd name="connsiteY15" fmla="*/ 4284 h 10933"/>
                    <a:gd name="connsiteX16" fmla="*/ 6453 w 10000"/>
                    <a:gd name="connsiteY16" fmla="*/ 4296 h 10933"/>
                    <a:gd name="connsiteX17" fmla="*/ 6569 w 10000"/>
                    <a:gd name="connsiteY17" fmla="*/ 4404 h 10933"/>
                    <a:gd name="connsiteX18" fmla="*/ 6829 w 10000"/>
                    <a:gd name="connsiteY18" fmla="*/ 4704 h 10933"/>
                    <a:gd name="connsiteX19" fmla="*/ 7049 w 10000"/>
                    <a:gd name="connsiteY19" fmla="*/ 4680 h 10933"/>
                    <a:gd name="connsiteX20" fmla="*/ 7283 w 10000"/>
                    <a:gd name="connsiteY20" fmla="*/ 4885 h 10933"/>
                    <a:gd name="connsiteX21" fmla="*/ 7620 w 10000"/>
                    <a:gd name="connsiteY21" fmla="*/ 4885 h 10933"/>
                    <a:gd name="connsiteX22" fmla="*/ 8016 w 10000"/>
                    <a:gd name="connsiteY22" fmla="*/ 5137 h 10933"/>
                    <a:gd name="connsiteX23" fmla="*/ 8288 w 10000"/>
                    <a:gd name="connsiteY23" fmla="*/ 5534 h 10933"/>
                    <a:gd name="connsiteX24" fmla="*/ 8320 w 10000"/>
                    <a:gd name="connsiteY24" fmla="*/ 5870 h 10933"/>
                    <a:gd name="connsiteX25" fmla="*/ 8580 w 10000"/>
                    <a:gd name="connsiteY25" fmla="*/ 5942 h 10933"/>
                    <a:gd name="connsiteX26" fmla="*/ 8820 w 10000"/>
                    <a:gd name="connsiteY26" fmla="*/ 6051 h 10933"/>
                    <a:gd name="connsiteX27" fmla="*/ 9073 w 10000"/>
                    <a:gd name="connsiteY27" fmla="*/ 5438 h 10933"/>
                    <a:gd name="connsiteX28" fmla="*/ 9131 w 10000"/>
                    <a:gd name="connsiteY28" fmla="*/ 5113 h 10933"/>
                    <a:gd name="connsiteX29" fmla="*/ 9092 w 10000"/>
                    <a:gd name="connsiteY29" fmla="*/ 4885 h 10933"/>
                    <a:gd name="connsiteX30" fmla="*/ 9254 w 10000"/>
                    <a:gd name="connsiteY30" fmla="*/ 4921 h 10933"/>
                    <a:gd name="connsiteX31" fmla="*/ 9455 w 10000"/>
                    <a:gd name="connsiteY31" fmla="*/ 5173 h 10933"/>
                    <a:gd name="connsiteX32" fmla="*/ 9617 w 10000"/>
                    <a:gd name="connsiteY32" fmla="*/ 5341 h 10933"/>
                    <a:gd name="connsiteX33" fmla="*/ 9728 w 10000"/>
                    <a:gd name="connsiteY33" fmla="*/ 5954 h 10933"/>
                    <a:gd name="connsiteX34" fmla="*/ 9935 w 10000"/>
                    <a:gd name="connsiteY34" fmla="*/ 6375 h 10933"/>
                    <a:gd name="connsiteX35" fmla="*/ 9922 w 10000"/>
                    <a:gd name="connsiteY35" fmla="*/ 6567 h 10933"/>
                    <a:gd name="connsiteX36" fmla="*/ 9805 w 10000"/>
                    <a:gd name="connsiteY36" fmla="*/ 6640 h 10933"/>
                    <a:gd name="connsiteX37" fmla="*/ 9935 w 10000"/>
                    <a:gd name="connsiteY37" fmla="*/ 7120 h 10933"/>
                    <a:gd name="connsiteX38" fmla="*/ 9994 w 10000"/>
                    <a:gd name="connsiteY38" fmla="*/ 7962 h 10933"/>
                    <a:gd name="connsiteX39" fmla="*/ 10000 w 10000"/>
                    <a:gd name="connsiteY39" fmla="*/ 8719 h 10933"/>
                    <a:gd name="connsiteX40" fmla="*/ 9864 w 10000"/>
                    <a:gd name="connsiteY40" fmla="*/ 8851 h 10933"/>
                    <a:gd name="connsiteX41" fmla="*/ 9838 w 10000"/>
                    <a:gd name="connsiteY41" fmla="*/ 9091 h 10933"/>
                    <a:gd name="connsiteX42" fmla="*/ 9767 w 10000"/>
                    <a:gd name="connsiteY42" fmla="*/ 9464 h 10933"/>
                    <a:gd name="connsiteX43" fmla="*/ 9786 w 10000"/>
                    <a:gd name="connsiteY43" fmla="*/ 9813 h 10933"/>
                    <a:gd name="connsiteX44" fmla="*/ 9663 w 10000"/>
                    <a:gd name="connsiteY44" fmla="*/ 9897 h 10933"/>
                    <a:gd name="connsiteX45" fmla="*/ 9578 w 10000"/>
                    <a:gd name="connsiteY45" fmla="*/ 9765 h 10933"/>
                    <a:gd name="connsiteX46" fmla="*/ 9507 w 10000"/>
                    <a:gd name="connsiteY46" fmla="*/ 9885 h 10933"/>
                    <a:gd name="connsiteX47" fmla="*/ 9501 w 10000"/>
                    <a:gd name="connsiteY47" fmla="*/ 9873 h 10933"/>
                    <a:gd name="connsiteX48" fmla="*/ 9481 w 10000"/>
                    <a:gd name="connsiteY48" fmla="*/ 9813 h 10933"/>
                    <a:gd name="connsiteX49" fmla="*/ 9416 w 10000"/>
                    <a:gd name="connsiteY49" fmla="*/ 9668 h 10933"/>
                    <a:gd name="connsiteX50" fmla="*/ 9371 w 10000"/>
                    <a:gd name="connsiteY50" fmla="*/ 9608 h 10933"/>
                    <a:gd name="connsiteX51" fmla="*/ 9319 w 10000"/>
                    <a:gd name="connsiteY51" fmla="*/ 9584 h 10933"/>
                    <a:gd name="connsiteX52" fmla="*/ 9267 w 10000"/>
                    <a:gd name="connsiteY52" fmla="*/ 9548 h 10933"/>
                    <a:gd name="connsiteX53" fmla="*/ 9222 w 10000"/>
                    <a:gd name="connsiteY53" fmla="*/ 9548 h 10933"/>
                    <a:gd name="connsiteX54" fmla="*/ 9176 w 10000"/>
                    <a:gd name="connsiteY54" fmla="*/ 9584 h 10933"/>
                    <a:gd name="connsiteX55" fmla="*/ 9144 w 10000"/>
                    <a:gd name="connsiteY55" fmla="*/ 9632 h 10933"/>
                    <a:gd name="connsiteX56" fmla="*/ 9131 w 10000"/>
                    <a:gd name="connsiteY56" fmla="*/ 9692 h 10933"/>
                    <a:gd name="connsiteX57" fmla="*/ 9112 w 10000"/>
                    <a:gd name="connsiteY57" fmla="*/ 9741 h 10933"/>
                    <a:gd name="connsiteX58" fmla="*/ 9099 w 10000"/>
                    <a:gd name="connsiteY58" fmla="*/ 9765 h 10933"/>
                    <a:gd name="connsiteX59" fmla="*/ 9079 w 10000"/>
                    <a:gd name="connsiteY59" fmla="*/ 9789 h 10933"/>
                    <a:gd name="connsiteX60" fmla="*/ 9079 w 10000"/>
                    <a:gd name="connsiteY60" fmla="*/ 9801 h 10933"/>
                    <a:gd name="connsiteX61" fmla="*/ 9073 w 10000"/>
                    <a:gd name="connsiteY61" fmla="*/ 9801 h 10933"/>
                    <a:gd name="connsiteX62" fmla="*/ 9060 w 10000"/>
                    <a:gd name="connsiteY62" fmla="*/ 9789 h 10933"/>
                    <a:gd name="connsiteX63" fmla="*/ 9070 w 10000"/>
                    <a:gd name="connsiteY63" fmla="*/ 9999 h 10933"/>
                    <a:gd name="connsiteX64" fmla="*/ 9053 w 10000"/>
                    <a:gd name="connsiteY64" fmla="*/ 10365 h 10933"/>
                    <a:gd name="connsiteX65" fmla="*/ 8901 w 10000"/>
                    <a:gd name="connsiteY65" fmla="*/ 10281 h 10933"/>
                    <a:gd name="connsiteX66" fmla="*/ 8833 w 10000"/>
                    <a:gd name="connsiteY66" fmla="*/ 9854 h 10933"/>
                    <a:gd name="connsiteX67" fmla="*/ 8761 w 10000"/>
                    <a:gd name="connsiteY67" fmla="*/ 9674 h 10933"/>
                    <a:gd name="connsiteX68" fmla="*/ 8664 w 10000"/>
                    <a:gd name="connsiteY68" fmla="*/ 9512 h 10933"/>
                    <a:gd name="connsiteX69" fmla="*/ 8606 w 10000"/>
                    <a:gd name="connsiteY69" fmla="*/ 9476 h 10933"/>
                    <a:gd name="connsiteX70" fmla="*/ 8567 w 10000"/>
                    <a:gd name="connsiteY70" fmla="*/ 9464 h 10933"/>
                    <a:gd name="connsiteX71" fmla="*/ 8547 w 10000"/>
                    <a:gd name="connsiteY71" fmla="*/ 9464 h 10933"/>
                    <a:gd name="connsiteX72" fmla="*/ 8567 w 10000"/>
                    <a:gd name="connsiteY72" fmla="*/ 9440 h 10933"/>
                    <a:gd name="connsiteX73" fmla="*/ 8586 w 10000"/>
                    <a:gd name="connsiteY73" fmla="*/ 9404 h 10933"/>
                    <a:gd name="connsiteX74" fmla="*/ 8632 w 10000"/>
                    <a:gd name="connsiteY74" fmla="*/ 9332 h 10933"/>
                    <a:gd name="connsiteX75" fmla="*/ 8684 w 10000"/>
                    <a:gd name="connsiteY75" fmla="*/ 9272 h 10933"/>
                    <a:gd name="connsiteX76" fmla="*/ 8716 w 10000"/>
                    <a:gd name="connsiteY76" fmla="*/ 9200 h 10933"/>
                    <a:gd name="connsiteX77" fmla="*/ 8729 w 10000"/>
                    <a:gd name="connsiteY77" fmla="*/ 9128 h 10933"/>
                    <a:gd name="connsiteX78" fmla="*/ 8722 w 10000"/>
                    <a:gd name="connsiteY78" fmla="*/ 9067 h 10933"/>
                    <a:gd name="connsiteX79" fmla="*/ 8690 w 10000"/>
                    <a:gd name="connsiteY79" fmla="*/ 8971 h 10933"/>
                    <a:gd name="connsiteX80" fmla="*/ 8651 w 10000"/>
                    <a:gd name="connsiteY80" fmla="*/ 8839 h 10933"/>
                    <a:gd name="connsiteX81" fmla="*/ 8612 w 10000"/>
                    <a:gd name="connsiteY81" fmla="*/ 8719 h 10933"/>
                    <a:gd name="connsiteX82" fmla="*/ 8573 w 10000"/>
                    <a:gd name="connsiteY82" fmla="*/ 8587 h 10933"/>
                    <a:gd name="connsiteX83" fmla="*/ 8534 w 10000"/>
                    <a:gd name="connsiteY83" fmla="*/ 8479 h 10933"/>
                    <a:gd name="connsiteX84" fmla="*/ 8502 w 10000"/>
                    <a:gd name="connsiteY84" fmla="*/ 8406 h 10933"/>
                    <a:gd name="connsiteX85" fmla="*/ 8495 w 10000"/>
                    <a:gd name="connsiteY85" fmla="*/ 8370 h 10933"/>
                    <a:gd name="connsiteX86" fmla="*/ 8476 w 10000"/>
                    <a:gd name="connsiteY86" fmla="*/ 8382 h 10933"/>
                    <a:gd name="connsiteX87" fmla="*/ 8437 w 10000"/>
                    <a:gd name="connsiteY87" fmla="*/ 8418 h 10933"/>
                    <a:gd name="connsiteX88" fmla="*/ 8385 w 10000"/>
                    <a:gd name="connsiteY88" fmla="*/ 8479 h 10933"/>
                    <a:gd name="connsiteX89" fmla="*/ 8333 w 10000"/>
                    <a:gd name="connsiteY89" fmla="*/ 8515 h 10933"/>
                    <a:gd name="connsiteX90" fmla="*/ 8281 w 10000"/>
                    <a:gd name="connsiteY90" fmla="*/ 8575 h 10933"/>
                    <a:gd name="connsiteX91" fmla="*/ 8223 w 10000"/>
                    <a:gd name="connsiteY91" fmla="*/ 8623 h 10933"/>
                    <a:gd name="connsiteX92" fmla="*/ 8204 w 10000"/>
                    <a:gd name="connsiteY92" fmla="*/ 8659 h 10933"/>
                    <a:gd name="connsiteX93" fmla="*/ 8126 w 10000"/>
                    <a:gd name="connsiteY93" fmla="*/ 8779 h 10933"/>
                    <a:gd name="connsiteX94" fmla="*/ 8074 w 10000"/>
                    <a:gd name="connsiteY94" fmla="*/ 8779 h 10933"/>
                    <a:gd name="connsiteX95" fmla="*/ 8016 w 10000"/>
                    <a:gd name="connsiteY95" fmla="*/ 8755 h 10933"/>
                    <a:gd name="connsiteX96" fmla="*/ 7957 w 10000"/>
                    <a:gd name="connsiteY96" fmla="*/ 8707 h 10933"/>
                    <a:gd name="connsiteX97" fmla="*/ 7905 w 10000"/>
                    <a:gd name="connsiteY97" fmla="*/ 8635 h 10933"/>
                    <a:gd name="connsiteX98" fmla="*/ 7840 w 10000"/>
                    <a:gd name="connsiteY98" fmla="*/ 8587 h 10933"/>
                    <a:gd name="connsiteX99" fmla="*/ 7789 w 10000"/>
                    <a:gd name="connsiteY99" fmla="*/ 8539 h 10933"/>
                    <a:gd name="connsiteX100" fmla="*/ 7756 w 10000"/>
                    <a:gd name="connsiteY100" fmla="*/ 8491 h 10933"/>
                    <a:gd name="connsiteX101" fmla="*/ 7737 w 10000"/>
                    <a:gd name="connsiteY101" fmla="*/ 8479 h 10933"/>
                    <a:gd name="connsiteX102" fmla="*/ 7691 w 10000"/>
                    <a:gd name="connsiteY102" fmla="*/ 8563 h 10933"/>
                    <a:gd name="connsiteX103" fmla="*/ 7646 w 10000"/>
                    <a:gd name="connsiteY103" fmla="*/ 8623 h 10933"/>
                    <a:gd name="connsiteX104" fmla="*/ 7581 w 10000"/>
                    <a:gd name="connsiteY104" fmla="*/ 8707 h 10933"/>
                    <a:gd name="connsiteX105" fmla="*/ 7523 w 10000"/>
                    <a:gd name="connsiteY105" fmla="*/ 8815 h 10933"/>
                    <a:gd name="connsiteX106" fmla="*/ 7393 w 10000"/>
                    <a:gd name="connsiteY106" fmla="*/ 8959 h 10933"/>
                    <a:gd name="connsiteX107" fmla="*/ 7438 w 10000"/>
                    <a:gd name="connsiteY107" fmla="*/ 9115 h 10933"/>
                    <a:gd name="connsiteX108" fmla="*/ 7322 w 10000"/>
                    <a:gd name="connsiteY108" fmla="*/ 9248 h 10933"/>
                    <a:gd name="connsiteX109" fmla="*/ 7224 w 10000"/>
                    <a:gd name="connsiteY109" fmla="*/ 9416 h 10933"/>
                    <a:gd name="connsiteX110" fmla="*/ 7176 w 10000"/>
                    <a:gd name="connsiteY110" fmla="*/ 9692 h 10933"/>
                    <a:gd name="connsiteX111" fmla="*/ 7088 w 10000"/>
                    <a:gd name="connsiteY111" fmla="*/ 10040 h 10933"/>
                    <a:gd name="connsiteX112" fmla="*/ 7036 w 10000"/>
                    <a:gd name="connsiteY112" fmla="*/ 10402 h 10933"/>
                    <a:gd name="connsiteX113" fmla="*/ 6897 w 10000"/>
                    <a:gd name="connsiteY113" fmla="*/ 10702 h 10933"/>
                    <a:gd name="connsiteX114" fmla="*/ 6650 w 10000"/>
                    <a:gd name="connsiteY114" fmla="*/ 10636 h 10933"/>
                    <a:gd name="connsiteX115" fmla="*/ 6564 w 10000"/>
                    <a:gd name="connsiteY115" fmla="*/ 10930 h 10933"/>
                    <a:gd name="connsiteX116" fmla="*/ 6407 w 10000"/>
                    <a:gd name="connsiteY116" fmla="*/ 10654 h 10933"/>
                    <a:gd name="connsiteX117" fmla="*/ 6371 w 10000"/>
                    <a:gd name="connsiteY117" fmla="*/ 10810 h 10933"/>
                    <a:gd name="connsiteX118" fmla="*/ 5974 w 10000"/>
                    <a:gd name="connsiteY118" fmla="*/ 10750 h 10933"/>
                    <a:gd name="connsiteX119" fmla="*/ 5910 w 10000"/>
                    <a:gd name="connsiteY119" fmla="*/ 10408 h 10933"/>
                    <a:gd name="connsiteX120" fmla="*/ 5947 w 10000"/>
                    <a:gd name="connsiteY120" fmla="*/ 10155 h 10933"/>
                    <a:gd name="connsiteX121" fmla="*/ 5943 w 10000"/>
                    <a:gd name="connsiteY121" fmla="*/ 9897 h 10933"/>
                    <a:gd name="connsiteX122" fmla="*/ 5911 w 10000"/>
                    <a:gd name="connsiteY122" fmla="*/ 9795 h 10933"/>
                    <a:gd name="connsiteX123" fmla="*/ 5924 w 10000"/>
                    <a:gd name="connsiteY123" fmla="*/ 9693 h 10933"/>
                    <a:gd name="connsiteX124" fmla="*/ 5885 w 10000"/>
                    <a:gd name="connsiteY124" fmla="*/ 9620 h 10933"/>
                    <a:gd name="connsiteX125" fmla="*/ 5872 w 10000"/>
                    <a:gd name="connsiteY125" fmla="*/ 9584 h 10933"/>
                    <a:gd name="connsiteX126" fmla="*/ 5911 w 10000"/>
                    <a:gd name="connsiteY126" fmla="*/ 9518 h 10933"/>
                    <a:gd name="connsiteX127" fmla="*/ 5821 w 10000"/>
                    <a:gd name="connsiteY127" fmla="*/ 9512 h 10933"/>
                    <a:gd name="connsiteX128" fmla="*/ 5668 w 10000"/>
                    <a:gd name="connsiteY128" fmla="*/ 9464 h 10933"/>
                    <a:gd name="connsiteX129" fmla="*/ 5571 w 10000"/>
                    <a:gd name="connsiteY129" fmla="*/ 9416 h 10933"/>
                    <a:gd name="connsiteX130" fmla="*/ 5525 w 10000"/>
                    <a:gd name="connsiteY130" fmla="*/ 9380 h 10933"/>
                    <a:gd name="connsiteX131" fmla="*/ 5493 w 10000"/>
                    <a:gd name="connsiteY131" fmla="*/ 9320 h 10933"/>
                    <a:gd name="connsiteX132" fmla="*/ 5460 w 10000"/>
                    <a:gd name="connsiteY132" fmla="*/ 9248 h 10933"/>
                    <a:gd name="connsiteX133" fmla="*/ 5441 w 10000"/>
                    <a:gd name="connsiteY133" fmla="*/ 9188 h 10933"/>
                    <a:gd name="connsiteX134" fmla="*/ 5409 w 10000"/>
                    <a:gd name="connsiteY134" fmla="*/ 9116 h 10933"/>
                    <a:gd name="connsiteX135" fmla="*/ 5376 w 10000"/>
                    <a:gd name="connsiteY135" fmla="*/ 9104 h 10933"/>
                    <a:gd name="connsiteX136" fmla="*/ 5331 w 10000"/>
                    <a:gd name="connsiteY136" fmla="*/ 9104 h 10933"/>
                    <a:gd name="connsiteX137" fmla="*/ 5272 w 10000"/>
                    <a:gd name="connsiteY137" fmla="*/ 9128 h 10933"/>
                    <a:gd name="connsiteX138" fmla="*/ 5188 w 10000"/>
                    <a:gd name="connsiteY138" fmla="*/ 9236 h 10933"/>
                    <a:gd name="connsiteX139" fmla="*/ 5110 w 10000"/>
                    <a:gd name="connsiteY139" fmla="*/ 9344 h 10933"/>
                    <a:gd name="connsiteX140" fmla="*/ 5026 w 10000"/>
                    <a:gd name="connsiteY140" fmla="*/ 9464 h 10933"/>
                    <a:gd name="connsiteX141" fmla="*/ 4955 w 10000"/>
                    <a:gd name="connsiteY141" fmla="*/ 9584 h 10933"/>
                    <a:gd name="connsiteX142" fmla="*/ 4909 w 10000"/>
                    <a:gd name="connsiteY142" fmla="*/ 9692 h 10933"/>
                    <a:gd name="connsiteX143" fmla="*/ 4844 w 10000"/>
                    <a:gd name="connsiteY143" fmla="*/ 9813 h 10933"/>
                    <a:gd name="connsiteX144" fmla="*/ 4799 w 10000"/>
                    <a:gd name="connsiteY144" fmla="*/ 9873 h 10933"/>
                    <a:gd name="connsiteX145" fmla="*/ 4760 w 10000"/>
                    <a:gd name="connsiteY145" fmla="*/ 9945 h 10933"/>
                    <a:gd name="connsiteX146" fmla="*/ 4708 w 10000"/>
                    <a:gd name="connsiteY146" fmla="*/ 9993 h 10933"/>
                    <a:gd name="connsiteX147" fmla="*/ 4669 w 10000"/>
                    <a:gd name="connsiteY147" fmla="*/ 10029 h 10933"/>
                    <a:gd name="connsiteX148" fmla="*/ 4650 w 10000"/>
                    <a:gd name="connsiteY148" fmla="*/ 10041 h 10933"/>
                    <a:gd name="connsiteX149" fmla="*/ 4624 w 10000"/>
                    <a:gd name="connsiteY149" fmla="*/ 10029 h 10933"/>
                    <a:gd name="connsiteX150" fmla="*/ 4624 w 10000"/>
                    <a:gd name="connsiteY150" fmla="*/ 9993 h 10933"/>
                    <a:gd name="connsiteX151" fmla="*/ 4656 w 10000"/>
                    <a:gd name="connsiteY151" fmla="*/ 9813 h 10933"/>
                    <a:gd name="connsiteX152" fmla="*/ 4689 w 10000"/>
                    <a:gd name="connsiteY152" fmla="*/ 9584 h 10933"/>
                    <a:gd name="connsiteX153" fmla="*/ 4689 w 10000"/>
                    <a:gd name="connsiteY153" fmla="*/ 9392 h 10933"/>
                    <a:gd name="connsiteX154" fmla="*/ 4669 w 10000"/>
                    <a:gd name="connsiteY154" fmla="*/ 9320 h 10933"/>
                    <a:gd name="connsiteX155" fmla="*/ 4637 w 10000"/>
                    <a:gd name="connsiteY155" fmla="*/ 9260 h 10933"/>
                    <a:gd name="connsiteX156" fmla="*/ 4559 w 10000"/>
                    <a:gd name="connsiteY156" fmla="*/ 9236 h 10933"/>
                    <a:gd name="connsiteX157" fmla="*/ 4488 w 10000"/>
                    <a:gd name="connsiteY157" fmla="*/ 9260 h 10933"/>
                    <a:gd name="connsiteX158" fmla="*/ 4429 w 10000"/>
                    <a:gd name="connsiteY158" fmla="*/ 9320 h 10933"/>
                    <a:gd name="connsiteX159" fmla="*/ 4351 w 10000"/>
                    <a:gd name="connsiteY159" fmla="*/ 9368 h 10933"/>
                    <a:gd name="connsiteX160" fmla="*/ 4261 w 10000"/>
                    <a:gd name="connsiteY160" fmla="*/ 9404 h 10933"/>
                    <a:gd name="connsiteX161" fmla="*/ 4163 w 10000"/>
                    <a:gd name="connsiteY161" fmla="*/ 9416 h 10933"/>
                    <a:gd name="connsiteX162" fmla="*/ 4053 w 10000"/>
                    <a:gd name="connsiteY162" fmla="*/ 9380 h 10933"/>
                    <a:gd name="connsiteX163" fmla="*/ 3930 w 10000"/>
                    <a:gd name="connsiteY163" fmla="*/ 9320 h 10933"/>
                    <a:gd name="connsiteX164" fmla="*/ 3820 w 10000"/>
                    <a:gd name="connsiteY164" fmla="*/ 9236 h 10933"/>
                    <a:gd name="connsiteX165" fmla="*/ 3722 w 10000"/>
                    <a:gd name="connsiteY165" fmla="*/ 9128 h 10933"/>
                    <a:gd name="connsiteX166" fmla="*/ 3632 w 10000"/>
                    <a:gd name="connsiteY166" fmla="*/ 9055 h 10933"/>
                    <a:gd name="connsiteX167" fmla="*/ 3586 w 10000"/>
                    <a:gd name="connsiteY167" fmla="*/ 9007 h 10933"/>
                    <a:gd name="connsiteX168" fmla="*/ 3547 w 10000"/>
                    <a:gd name="connsiteY168" fmla="*/ 8983 h 10933"/>
                    <a:gd name="connsiteX169" fmla="*/ 3495 w 10000"/>
                    <a:gd name="connsiteY169" fmla="*/ 8995 h 10933"/>
                    <a:gd name="connsiteX170" fmla="*/ 3444 w 10000"/>
                    <a:gd name="connsiteY170" fmla="*/ 9031 h 10933"/>
                    <a:gd name="connsiteX171" fmla="*/ 3346 w 10000"/>
                    <a:gd name="connsiteY171" fmla="*/ 9031 h 10933"/>
                    <a:gd name="connsiteX172" fmla="*/ 3288 w 10000"/>
                    <a:gd name="connsiteY172" fmla="*/ 8971 h 10933"/>
                    <a:gd name="connsiteX173" fmla="*/ 3217 w 10000"/>
                    <a:gd name="connsiteY173" fmla="*/ 8863 h 10933"/>
                    <a:gd name="connsiteX174" fmla="*/ 3132 w 10000"/>
                    <a:gd name="connsiteY174" fmla="*/ 8767 h 10933"/>
                    <a:gd name="connsiteX175" fmla="*/ 3054 w 10000"/>
                    <a:gd name="connsiteY175" fmla="*/ 8647 h 10933"/>
                    <a:gd name="connsiteX176" fmla="*/ 2977 w 10000"/>
                    <a:gd name="connsiteY176" fmla="*/ 8563 h 10933"/>
                    <a:gd name="connsiteX177" fmla="*/ 2912 w 10000"/>
                    <a:gd name="connsiteY177" fmla="*/ 8479 h 10933"/>
                    <a:gd name="connsiteX178" fmla="*/ 2873 w 10000"/>
                    <a:gd name="connsiteY178" fmla="*/ 8406 h 10933"/>
                    <a:gd name="connsiteX179" fmla="*/ 2821 w 10000"/>
                    <a:gd name="connsiteY179" fmla="*/ 8346 h 10933"/>
                    <a:gd name="connsiteX180" fmla="*/ 2756 w 10000"/>
                    <a:gd name="connsiteY180" fmla="*/ 8262 h 10933"/>
                    <a:gd name="connsiteX181" fmla="*/ 2685 w 10000"/>
                    <a:gd name="connsiteY181" fmla="*/ 8154 h 10933"/>
                    <a:gd name="connsiteX182" fmla="*/ 2607 w 10000"/>
                    <a:gd name="connsiteY182" fmla="*/ 8034 h 10933"/>
                    <a:gd name="connsiteX183" fmla="*/ 2536 w 10000"/>
                    <a:gd name="connsiteY183" fmla="*/ 7938 h 10933"/>
                    <a:gd name="connsiteX184" fmla="*/ 2471 w 10000"/>
                    <a:gd name="connsiteY184" fmla="*/ 7829 h 10933"/>
                    <a:gd name="connsiteX185" fmla="*/ 2451 w 10000"/>
                    <a:gd name="connsiteY185" fmla="*/ 7757 h 10933"/>
                    <a:gd name="connsiteX186" fmla="*/ 2432 w 10000"/>
                    <a:gd name="connsiteY186" fmla="*/ 7649 h 10933"/>
                    <a:gd name="connsiteX187" fmla="*/ 2425 w 10000"/>
                    <a:gd name="connsiteY187" fmla="*/ 7517 h 10933"/>
                    <a:gd name="connsiteX188" fmla="*/ 2412 w 10000"/>
                    <a:gd name="connsiteY188" fmla="*/ 7397 h 10933"/>
                    <a:gd name="connsiteX189" fmla="*/ 2387 w 10000"/>
                    <a:gd name="connsiteY189" fmla="*/ 7301 h 10933"/>
                    <a:gd name="connsiteX190" fmla="*/ 2361 w 10000"/>
                    <a:gd name="connsiteY190" fmla="*/ 7241 h 10933"/>
                    <a:gd name="connsiteX191" fmla="*/ 2335 w 10000"/>
                    <a:gd name="connsiteY191" fmla="*/ 7241 h 10933"/>
                    <a:gd name="connsiteX192" fmla="*/ 2270 w 10000"/>
                    <a:gd name="connsiteY192" fmla="*/ 7325 h 10933"/>
                    <a:gd name="connsiteX193" fmla="*/ 2224 w 10000"/>
                    <a:gd name="connsiteY193" fmla="*/ 7385 h 10933"/>
                    <a:gd name="connsiteX194" fmla="*/ 2185 w 10000"/>
                    <a:gd name="connsiteY194" fmla="*/ 7433 h 10933"/>
                    <a:gd name="connsiteX195" fmla="*/ 2140 w 10000"/>
                    <a:gd name="connsiteY195" fmla="*/ 7445 h 10933"/>
                    <a:gd name="connsiteX196" fmla="*/ 2114 w 10000"/>
                    <a:gd name="connsiteY196" fmla="*/ 7409 h 10933"/>
                    <a:gd name="connsiteX197" fmla="*/ 2095 w 10000"/>
                    <a:gd name="connsiteY197" fmla="*/ 7337 h 10933"/>
                    <a:gd name="connsiteX198" fmla="*/ 2043 w 10000"/>
                    <a:gd name="connsiteY198" fmla="*/ 7072 h 10933"/>
                    <a:gd name="connsiteX199" fmla="*/ 1952 w 10000"/>
                    <a:gd name="connsiteY199" fmla="*/ 6844 h 10933"/>
                    <a:gd name="connsiteX200" fmla="*/ 1835 w 10000"/>
                    <a:gd name="connsiteY200" fmla="*/ 6604 h 10933"/>
                    <a:gd name="connsiteX201" fmla="*/ 1764 w 10000"/>
                    <a:gd name="connsiteY201" fmla="*/ 6483 h 10933"/>
                    <a:gd name="connsiteX202" fmla="*/ 1673 w 10000"/>
                    <a:gd name="connsiteY202" fmla="*/ 6339 h 10933"/>
                    <a:gd name="connsiteX203" fmla="*/ 1518 w 10000"/>
                    <a:gd name="connsiteY203" fmla="*/ 6075 h 10933"/>
                    <a:gd name="connsiteX204" fmla="*/ 1453 w 10000"/>
                    <a:gd name="connsiteY204" fmla="*/ 5942 h 10933"/>
                    <a:gd name="connsiteX205" fmla="*/ 1407 w 10000"/>
                    <a:gd name="connsiteY205" fmla="*/ 5846 h 10933"/>
                    <a:gd name="connsiteX206" fmla="*/ 1349 w 10000"/>
                    <a:gd name="connsiteY206" fmla="*/ 5750 h 10933"/>
                    <a:gd name="connsiteX207" fmla="*/ 1297 w 10000"/>
                    <a:gd name="connsiteY207" fmla="*/ 5738 h 10933"/>
                    <a:gd name="connsiteX208" fmla="*/ 1232 w 10000"/>
                    <a:gd name="connsiteY208" fmla="*/ 5738 h 10933"/>
                    <a:gd name="connsiteX209" fmla="*/ 1187 w 10000"/>
                    <a:gd name="connsiteY209" fmla="*/ 5798 h 10933"/>
                    <a:gd name="connsiteX210" fmla="*/ 1109 w 10000"/>
                    <a:gd name="connsiteY210" fmla="*/ 5918 h 10933"/>
                    <a:gd name="connsiteX211" fmla="*/ 1070 w 10000"/>
                    <a:gd name="connsiteY211" fmla="*/ 5930 h 10933"/>
                    <a:gd name="connsiteX212" fmla="*/ 1018 w 10000"/>
                    <a:gd name="connsiteY212" fmla="*/ 5870 h 10933"/>
                    <a:gd name="connsiteX213" fmla="*/ 973 w 10000"/>
                    <a:gd name="connsiteY213" fmla="*/ 5786 h 10933"/>
                    <a:gd name="connsiteX214" fmla="*/ 921 w 10000"/>
                    <a:gd name="connsiteY214" fmla="*/ 5606 h 10933"/>
                    <a:gd name="connsiteX215" fmla="*/ 850 w 10000"/>
                    <a:gd name="connsiteY215" fmla="*/ 5402 h 10933"/>
                    <a:gd name="connsiteX216" fmla="*/ 752 w 10000"/>
                    <a:gd name="connsiteY216" fmla="*/ 5221 h 10933"/>
                    <a:gd name="connsiteX217" fmla="*/ 636 w 10000"/>
                    <a:gd name="connsiteY217" fmla="*/ 5041 h 10933"/>
                    <a:gd name="connsiteX218" fmla="*/ 525 w 10000"/>
                    <a:gd name="connsiteY218" fmla="*/ 4885 h 10933"/>
                    <a:gd name="connsiteX219" fmla="*/ 435 w 10000"/>
                    <a:gd name="connsiteY219" fmla="*/ 4741 h 10933"/>
                    <a:gd name="connsiteX220" fmla="*/ 370 w 10000"/>
                    <a:gd name="connsiteY220" fmla="*/ 4620 h 10933"/>
                    <a:gd name="connsiteX221" fmla="*/ 305 w 10000"/>
                    <a:gd name="connsiteY221" fmla="*/ 4488 h 10933"/>
                    <a:gd name="connsiteX222" fmla="*/ 253 w 10000"/>
                    <a:gd name="connsiteY222" fmla="*/ 4368 h 10933"/>
                    <a:gd name="connsiteX223" fmla="*/ 214 w 10000"/>
                    <a:gd name="connsiteY223" fmla="*/ 4272 h 10933"/>
                    <a:gd name="connsiteX224" fmla="*/ 188 w 10000"/>
                    <a:gd name="connsiteY224" fmla="*/ 4212 h 10933"/>
                    <a:gd name="connsiteX225" fmla="*/ 182 w 10000"/>
                    <a:gd name="connsiteY225" fmla="*/ 4188 h 10933"/>
                    <a:gd name="connsiteX226" fmla="*/ 162 w 10000"/>
                    <a:gd name="connsiteY226" fmla="*/ 4188 h 10933"/>
                    <a:gd name="connsiteX227" fmla="*/ 143 w 10000"/>
                    <a:gd name="connsiteY227" fmla="*/ 4200 h 10933"/>
                    <a:gd name="connsiteX228" fmla="*/ 110 w 10000"/>
                    <a:gd name="connsiteY228" fmla="*/ 4200 h 10933"/>
                    <a:gd name="connsiteX229" fmla="*/ 32 w 10000"/>
                    <a:gd name="connsiteY229" fmla="*/ 4164 h 10933"/>
                    <a:gd name="connsiteX230" fmla="*/ 6 w 10000"/>
                    <a:gd name="connsiteY230" fmla="*/ 4128 h 10933"/>
                    <a:gd name="connsiteX231" fmla="*/ 0 w 10000"/>
                    <a:gd name="connsiteY231" fmla="*/ 4055 h 10933"/>
                    <a:gd name="connsiteX232" fmla="*/ 39 w 10000"/>
                    <a:gd name="connsiteY232" fmla="*/ 3839 h 10933"/>
                    <a:gd name="connsiteX233" fmla="*/ 45 w 10000"/>
                    <a:gd name="connsiteY233" fmla="*/ 3719 h 10933"/>
                    <a:gd name="connsiteX234" fmla="*/ 45 w 10000"/>
                    <a:gd name="connsiteY234" fmla="*/ 3503 h 10933"/>
                    <a:gd name="connsiteX235" fmla="*/ 39 w 10000"/>
                    <a:gd name="connsiteY235" fmla="*/ 3382 h 10933"/>
                    <a:gd name="connsiteX236" fmla="*/ 45 w 10000"/>
                    <a:gd name="connsiteY236" fmla="*/ 3250 h 10933"/>
                    <a:gd name="connsiteX237" fmla="*/ 45 w 10000"/>
                    <a:gd name="connsiteY237" fmla="*/ 3118 h 10933"/>
                    <a:gd name="connsiteX238" fmla="*/ 32 w 10000"/>
                    <a:gd name="connsiteY238" fmla="*/ 3010 h 10933"/>
                    <a:gd name="connsiteX239" fmla="*/ 26 w 10000"/>
                    <a:gd name="connsiteY239" fmla="*/ 2902 h 10933"/>
                    <a:gd name="connsiteX240" fmla="*/ 13 w 10000"/>
                    <a:gd name="connsiteY240" fmla="*/ 2841 h 10933"/>
                    <a:gd name="connsiteX241" fmla="*/ 39 w 10000"/>
                    <a:gd name="connsiteY241" fmla="*/ 2781 h 10933"/>
                    <a:gd name="connsiteX242" fmla="*/ 78 w 10000"/>
                    <a:gd name="connsiteY242" fmla="*/ 2769 h 10933"/>
                    <a:gd name="connsiteX243" fmla="*/ 117 w 10000"/>
                    <a:gd name="connsiteY243" fmla="*/ 2781 h 10933"/>
                    <a:gd name="connsiteX244" fmla="*/ 156 w 10000"/>
                    <a:gd name="connsiteY244" fmla="*/ 2829 h 10933"/>
                    <a:gd name="connsiteX245" fmla="*/ 182 w 10000"/>
                    <a:gd name="connsiteY245" fmla="*/ 2902 h 10933"/>
                    <a:gd name="connsiteX246" fmla="*/ 208 w 10000"/>
                    <a:gd name="connsiteY246" fmla="*/ 2986 h 10933"/>
                    <a:gd name="connsiteX247" fmla="*/ 227 w 10000"/>
                    <a:gd name="connsiteY247" fmla="*/ 3046 h 10933"/>
                    <a:gd name="connsiteX248" fmla="*/ 259 w 10000"/>
                    <a:gd name="connsiteY248" fmla="*/ 3082 h 10933"/>
                    <a:gd name="connsiteX249" fmla="*/ 305 w 10000"/>
                    <a:gd name="connsiteY249" fmla="*/ 3058 h 10933"/>
                    <a:gd name="connsiteX250" fmla="*/ 370 w 10000"/>
                    <a:gd name="connsiteY250" fmla="*/ 3010 h 10933"/>
                    <a:gd name="connsiteX251" fmla="*/ 444 w 10000"/>
                    <a:gd name="connsiteY251" fmla="*/ 2829 h 10933"/>
                    <a:gd name="connsiteX252" fmla="*/ 422 w 10000"/>
                    <a:gd name="connsiteY252" fmla="*/ 2120 h 10933"/>
                    <a:gd name="connsiteX253" fmla="*/ 376 w 10000"/>
                    <a:gd name="connsiteY253" fmla="*/ 2048 h 10933"/>
                    <a:gd name="connsiteX254" fmla="*/ 344 w 10000"/>
                    <a:gd name="connsiteY254" fmla="*/ 1988 h 10933"/>
                    <a:gd name="connsiteX255" fmla="*/ 337 w 10000"/>
                    <a:gd name="connsiteY255" fmla="*/ 1916 h 10933"/>
                    <a:gd name="connsiteX256" fmla="*/ 357 w 10000"/>
                    <a:gd name="connsiteY256" fmla="*/ 1808 h 10933"/>
                    <a:gd name="connsiteX257" fmla="*/ 376 w 10000"/>
                    <a:gd name="connsiteY257" fmla="*/ 1652 h 10933"/>
                    <a:gd name="connsiteX258" fmla="*/ 402 w 10000"/>
                    <a:gd name="connsiteY258" fmla="*/ 1507 h 10933"/>
                    <a:gd name="connsiteX259" fmla="*/ 409 w 10000"/>
                    <a:gd name="connsiteY259" fmla="*/ 1351 h 10933"/>
                    <a:gd name="connsiteX260" fmla="*/ 435 w 10000"/>
                    <a:gd name="connsiteY260" fmla="*/ 1195 h 10933"/>
                    <a:gd name="connsiteX261" fmla="*/ 460 w 10000"/>
                    <a:gd name="connsiteY261" fmla="*/ 1099 h 10933"/>
                    <a:gd name="connsiteX262" fmla="*/ 486 w 10000"/>
                    <a:gd name="connsiteY262" fmla="*/ 1039 h 10933"/>
                    <a:gd name="connsiteX263" fmla="*/ 512 w 10000"/>
                    <a:gd name="connsiteY263" fmla="*/ 1003 h 10933"/>
                    <a:gd name="connsiteX264" fmla="*/ 532 w 10000"/>
                    <a:gd name="connsiteY264" fmla="*/ 966 h 10933"/>
                    <a:gd name="connsiteX265" fmla="*/ 558 w 10000"/>
                    <a:gd name="connsiteY265" fmla="*/ 918 h 10933"/>
                    <a:gd name="connsiteX266" fmla="*/ 558 w 10000"/>
                    <a:gd name="connsiteY266" fmla="*/ 906 h 10933"/>
                    <a:gd name="connsiteX267" fmla="*/ 584 w 10000"/>
                    <a:gd name="connsiteY267" fmla="*/ 624 h 10933"/>
                    <a:gd name="connsiteX268" fmla="*/ 623 w 10000"/>
                    <a:gd name="connsiteY268" fmla="*/ 257 h 10933"/>
                    <a:gd name="connsiteX269" fmla="*/ 681 w 10000"/>
                    <a:gd name="connsiteY269" fmla="*/ 0 h 10933"/>
                    <a:gd name="connsiteX270" fmla="*/ 1008 w 10000"/>
                    <a:gd name="connsiteY270" fmla="*/ 59 h 10933"/>
                    <a:gd name="connsiteX271" fmla="*/ 1255 w 10000"/>
                    <a:gd name="connsiteY271" fmla="*/ 18 h 10933"/>
                    <a:gd name="connsiteX272" fmla="*/ 1706 w 10000"/>
                    <a:gd name="connsiteY272" fmla="*/ 414 h 10933"/>
                    <a:gd name="connsiteX273" fmla="*/ 1829 w 10000"/>
                    <a:gd name="connsiteY273" fmla="*/ 594 h 10933"/>
                    <a:gd name="connsiteX274" fmla="*/ 2036 w 10000"/>
                    <a:gd name="connsiteY274" fmla="*/ 546 h 10933"/>
                    <a:gd name="connsiteX275" fmla="*/ 2166 w 10000"/>
                    <a:gd name="connsiteY275" fmla="*/ 257 h 10933"/>
                    <a:gd name="connsiteX276" fmla="*/ 2737 w 10000"/>
                    <a:gd name="connsiteY276" fmla="*/ 462 h 10933"/>
                    <a:gd name="connsiteX277" fmla="*/ 2905 w 10000"/>
                    <a:gd name="connsiteY277" fmla="*/ 702 h 10933"/>
                    <a:gd name="connsiteX278" fmla="*/ 3093 w 10000"/>
                    <a:gd name="connsiteY278" fmla="*/ 798 h 10933"/>
                    <a:gd name="connsiteX279" fmla="*/ 3567 w 10000"/>
                    <a:gd name="connsiteY279" fmla="*/ 546 h 10933"/>
                    <a:gd name="connsiteX280" fmla="*/ 3696 w 10000"/>
                    <a:gd name="connsiteY280" fmla="*/ 702 h 10933"/>
                    <a:gd name="connsiteX281" fmla="*/ 4073 w 10000"/>
                    <a:gd name="connsiteY281" fmla="*/ 245 h 10933"/>
                    <a:gd name="connsiteX282" fmla="*/ 4475 w 10000"/>
                    <a:gd name="connsiteY282" fmla="*/ 245 h 10933"/>
                    <a:gd name="connsiteX283" fmla="*/ 4715 w 10000"/>
                    <a:gd name="connsiteY283" fmla="*/ 41 h 10933"/>
                    <a:gd name="connsiteX0" fmla="*/ 4715 w 10000"/>
                    <a:gd name="connsiteY0" fmla="*/ 41 h 10811"/>
                    <a:gd name="connsiteX1" fmla="*/ 5045 w 10000"/>
                    <a:gd name="connsiteY1" fmla="*/ 113 h 10811"/>
                    <a:gd name="connsiteX2" fmla="*/ 5441 w 10000"/>
                    <a:gd name="connsiteY2" fmla="*/ 594 h 10811"/>
                    <a:gd name="connsiteX3" fmla="*/ 5752 w 10000"/>
                    <a:gd name="connsiteY3" fmla="*/ 522 h 10811"/>
                    <a:gd name="connsiteX4" fmla="*/ 5759 w 10000"/>
                    <a:gd name="connsiteY4" fmla="*/ 738 h 10811"/>
                    <a:gd name="connsiteX5" fmla="*/ 5623 w 10000"/>
                    <a:gd name="connsiteY5" fmla="*/ 906 h 10811"/>
                    <a:gd name="connsiteX6" fmla="*/ 5752 w 10000"/>
                    <a:gd name="connsiteY6" fmla="*/ 1039 h 10811"/>
                    <a:gd name="connsiteX7" fmla="*/ 5752 w 10000"/>
                    <a:gd name="connsiteY7" fmla="*/ 1351 h 10811"/>
                    <a:gd name="connsiteX8" fmla="*/ 5636 w 10000"/>
                    <a:gd name="connsiteY8" fmla="*/ 1916 h 10811"/>
                    <a:gd name="connsiteX9" fmla="*/ 5642 w 10000"/>
                    <a:gd name="connsiteY9" fmla="*/ 2265 h 10811"/>
                    <a:gd name="connsiteX10" fmla="*/ 5486 w 10000"/>
                    <a:gd name="connsiteY10" fmla="*/ 2265 h 10811"/>
                    <a:gd name="connsiteX11" fmla="*/ 5512 w 10000"/>
                    <a:gd name="connsiteY11" fmla="*/ 2781 h 10811"/>
                    <a:gd name="connsiteX12" fmla="*/ 5700 w 10000"/>
                    <a:gd name="connsiteY12" fmla="*/ 3370 h 10811"/>
                    <a:gd name="connsiteX13" fmla="*/ 5869 w 10000"/>
                    <a:gd name="connsiteY13" fmla="*/ 4079 h 10811"/>
                    <a:gd name="connsiteX14" fmla="*/ 6122 w 10000"/>
                    <a:gd name="connsiteY14" fmla="*/ 4055 h 10811"/>
                    <a:gd name="connsiteX15" fmla="*/ 6375 w 10000"/>
                    <a:gd name="connsiteY15" fmla="*/ 4284 h 10811"/>
                    <a:gd name="connsiteX16" fmla="*/ 6453 w 10000"/>
                    <a:gd name="connsiteY16" fmla="*/ 4296 h 10811"/>
                    <a:gd name="connsiteX17" fmla="*/ 6569 w 10000"/>
                    <a:gd name="connsiteY17" fmla="*/ 4404 h 10811"/>
                    <a:gd name="connsiteX18" fmla="*/ 6829 w 10000"/>
                    <a:gd name="connsiteY18" fmla="*/ 4704 h 10811"/>
                    <a:gd name="connsiteX19" fmla="*/ 7049 w 10000"/>
                    <a:gd name="connsiteY19" fmla="*/ 4680 h 10811"/>
                    <a:gd name="connsiteX20" fmla="*/ 7283 w 10000"/>
                    <a:gd name="connsiteY20" fmla="*/ 4885 h 10811"/>
                    <a:gd name="connsiteX21" fmla="*/ 7620 w 10000"/>
                    <a:gd name="connsiteY21" fmla="*/ 4885 h 10811"/>
                    <a:gd name="connsiteX22" fmla="*/ 8016 w 10000"/>
                    <a:gd name="connsiteY22" fmla="*/ 5137 h 10811"/>
                    <a:gd name="connsiteX23" fmla="*/ 8288 w 10000"/>
                    <a:gd name="connsiteY23" fmla="*/ 5534 h 10811"/>
                    <a:gd name="connsiteX24" fmla="*/ 8320 w 10000"/>
                    <a:gd name="connsiteY24" fmla="*/ 5870 h 10811"/>
                    <a:gd name="connsiteX25" fmla="*/ 8580 w 10000"/>
                    <a:gd name="connsiteY25" fmla="*/ 5942 h 10811"/>
                    <a:gd name="connsiteX26" fmla="*/ 8820 w 10000"/>
                    <a:gd name="connsiteY26" fmla="*/ 6051 h 10811"/>
                    <a:gd name="connsiteX27" fmla="*/ 9073 w 10000"/>
                    <a:gd name="connsiteY27" fmla="*/ 5438 h 10811"/>
                    <a:gd name="connsiteX28" fmla="*/ 9131 w 10000"/>
                    <a:gd name="connsiteY28" fmla="*/ 5113 h 10811"/>
                    <a:gd name="connsiteX29" fmla="*/ 9092 w 10000"/>
                    <a:gd name="connsiteY29" fmla="*/ 4885 h 10811"/>
                    <a:gd name="connsiteX30" fmla="*/ 9254 w 10000"/>
                    <a:gd name="connsiteY30" fmla="*/ 4921 h 10811"/>
                    <a:gd name="connsiteX31" fmla="*/ 9455 w 10000"/>
                    <a:gd name="connsiteY31" fmla="*/ 5173 h 10811"/>
                    <a:gd name="connsiteX32" fmla="*/ 9617 w 10000"/>
                    <a:gd name="connsiteY32" fmla="*/ 5341 h 10811"/>
                    <a:gd name="connsiteX33" fmla="*/ 9728 w 10000"/>
                    <a:gd name="connsiteY33" fmla="*/ 5954 h 10811"/>
                    <a:gd name="connsiteX34" fmla="*/ 9935 w 10000"/>
                    <a:gd name="connsiteY34" fmla="*/ 6375 h 10811"/>
                    <a:gd name="connsiteX35" fmla="*/ 9922 w 10000"/>
                    <a:gd name="connsiteY35" fmla="*/ 6567 h 10811"/>
                    <a:gd name="connsiteX36" fmla="*/ 9805 w 10000"/>
                    <a:gd name="connsiteY36" fmla="*/ 6640 h 10811"/>
                    <a:gd name="connsiteX37" fmla="*/ 9935 w 10000"/>
                    <a:gd name="connsiteY37" fmla="*/ 7120 h 10811"/>
                    <a:gd name="connsiteX38" fmla="*/ 9994 w 10000"/>
                    <a:gd name="connsiteY38" fmla="*/ 7962 h 10811"/>
                    <a:gd name="connsiteX39" fmla="*/ 10000 w 10000"/>
                    <a:gd name="connsiteY39" fmla="*/ 8719 h 10811"/>
                    <a:gd name="connsiteX40" fmla="*/ 9864 w 10000"/>
                    <a:gd name="connsiteY40" fmla="*/ 8851 h 10811"/>
                    <a:gd name="connsiteX41" fmla="*/ 9838 w 10000"/>
                    <a:gd name="connsiteY41" fmla="*/ 9091 h 10811"/>
                    <a:gd name="connsiteX42" fmla="*/ 9767 w 10000"/>
                    <a:gd name="connsiteY42" fmla="*/ 9464 h 10811"/>
                    <a:gd name="connsiteX43" fmla="*/ 9786 w 10000"/>
                    <a:gd name="connsiteY43" fmla="*/ 9813 h 10811"/>
                    <a:gd name="connsiteX44" fmla="*/ 9663 w 10000"/>
                    <a:gd name="connsiteY44" fmla="*/ 9897 h 10811"/>
                    <a:gd name="connsiteX45" fmla="*/ 9578 w 10000"/>
                    <a:gd name="connsiteY45" fmla="*/ 9765 h 10811"/>
                    <a:gd name="connsiteX46" fmla="*/ 9507 w 10000"/>
                    <a:gd name="connsiteY46" fmla="*/ 9885 h 10811"/>
                    <a:gd name="connsiteX47" fmla="*/ 9501 w 10000"/>
                    <a:gd name="connsiteY47" fmla="*/ 9873 h 10811"/>
                    <a:gd name="connsiteX48" fmla="*/ 9481 w 10000"/>
                    <a:gd name="connsiteY48" fmla="*/ 9813 h 10811"/>
                    <a:gd name="connsiteX49" fmla="*/ 9416 w 10000"/>
                    <a:gd name="connsiteY49" fmla="*/ 9668 h 10811"/>
                    <a:gd name="connsiteX50" fmla="*/ 9371 w 10000"/>
                    <a:gd name="connsiteY50" fmla="*/ 9608 h 10811"/>
                    <a:gd name="connsiteX51" fmla="*/ 9319 w 10000"/>
                    <a:gd name="connsiteY51" fmla="*/ 9584 h 10811"/>
                    <a:gd name="connsiteX52" fmla="*/ 9267 w 10000"/>
                    <a:gd name="connsiteY52" fmla="*/ 9548 h 10811"/>
                    <a:gd name="connsiteX53" fmla="*/ 9222 w 10000"/>
                    <a:gd name="connsiteY53" fmla="*/ 9548 h 10811"/>
                    <a:gd name="connsiteX54" fmla="*/ 9176 w 10000"/>
                    <a:gd name="connsiteY54" fmla="*/ 9584 h 10811"/>
                    <a:gd name="connsiteX55" fmla="*/ 9144 w 10000"/>
                    <a:gd name="connsiteY55" fmla="*/ 9632 h 10811"/>
                    <a:gd name="connsiteX56" fmla="*/ 9131 w 10000"/>
                    <a:gd name="connsiteY56" fmla="*/ 9692 h 10811"/>
                    <a:gd name="connsiteX57" fmla="*/ 9112 w 10000"/>
                    <a:gd name="connsiteY57" fmla="*/ 9741 h 10811"/>
                    <a:gd name="connsiteX58" fmla="*/ 9099 w 10000"/>
                    <a:gd name="connsiteY58" fmla="*/ 9765 h 10811"/>
                    <a:gd name="connsiteX59" fmla="*/ 9079 w 10000"/>
                    <a:gd name="connsiteY59" fmla="*/ 9789 h 10811"/>
                    <a:gd name="connsiteX60" fmla="*/ 9079 w 10000"/>
                    <a:gd name="connsiteY60" fmla="*/ 9801 h 10811"/>
                    <a:gd name="connsiteX61" fmla="*/ 9073 w 10000"/>
                    <a:gd name="connsiteY61" fmla="*/ 9801 h 10811"/>
                    <a:gd name="connsiteX62" fmla="*/ 9060 w 10000"/>
                    <a:gd name="connsiteY62" fmla="*/ 9789 h 10811"/>
                    <a:gd name="connsiteX63" fmla="*/ 9070 w 10000"/>
                    <a:gd name="connsiteY63" fmla="*/ 9999 h 10811"/>
                    <a:gd name="connsiteX64" fmla="*/ 9053 w 10000"/>
                    <a:gd name="connsiteY64" fmla="*/ 10365 h 10811"/>
                    <a:gd name="connsiteX65" fmla="*/ 8901 w 10000"/>
                    <a:gd name="connsiteY65" fmla="*/ 10281 h 10811"/>
                    <a:gd name="connsiteX66" fmla="*/ 8833 w 10000"/>
                    <a:gd name="connsiteY66" fmla="*/ 9854 h 10811"/>
                    <a:gd name="connsiteX67" fmla="*/ 8761 w 10000"/>
                    <a:gd name="connsiteY67" fmla="*/ 9674 h 10811"/>
                    <a:gd name="connsiteX68" fmla="*/ 8664 w 10000"/>
                    <a:gd name="connsiteY68" fmla="*/ 9512 h 10811"/>
                    <a:gd name="connsiteX69" fmla="*/ 8606 w 10000"/>
                    <a:gd name="connsiteY69" fmla="*/ 9476 h 10811"/>
                    <a:gd name="connsiteX70" fmla="*/ 8567 w 10000"/>
                    <a:gd name="connsiteY70" fmla="*/ 9464 h 10811"/>
                    <a:gd name="connsiteX71" fmla="*/ 8547 w 10000"/>
                    <a:gd name="connsiteY71" fmla="*/ 9464 h 10811"/>
                    <a:gd name="connsiteX72" fmla="*/ 8567 w 10000"/>
                    <a:gd name="connsiteY72" fmla="*/ 9440 h 10811"/>
                    <a:gd name="connsiteX73" fmla="*/ 8586 w 10000"/>
                    <a:gd name="connsiteY73" fmla="*/ 9404 h 10811"/>
                    <a:gd name="connsiteX74" fmla="*/ 8632 w 10000"/>
                    <a:gd name="connsiteY74" fmla="*/ 9332 h 10811"/>
                    <a:gd name="connsiteX75" fmla="*/ 8684 w 10000"/>
                    <a:gd name="connsiteY75" fmla="*/ 9272 h 10811"/>
                    <a:gd name="connsiteX76" fmla="*/ 8716 w 10000"/>
                    <a:gd name="connsiteY76" fmla="*/ 9200 h 10811"/>
                    <a:gd name="connsiteX77" fmla="*/ 8729 w 10000"/>
                    <a:gd name="connsiteY77" fmla="*/ 9128 h 10811"/>
                    <a:gd name="connsiteX78" fmla="*/ 8722 w 10000"/>
                    <a:gd name="connsiteY78" fmla="*/ 9067 h 10811"/>
                    <a:gd name="connsiteX79" fmla="*/ 8690 w 10000"/>
                    <a:gd name="connsiteY79" fmla="*/ 8971 h 10811"/>
                    <a:gd name="connsiteX80" fmla="*/ 8651 w 10000"/>
                    <a:gd name="connsiteY80" fmla="*/ 8839 h 10811"/>
                    <a:gd name="connsiteX81" fmla="*/ 8612 w 10000"/>
                    <a:gd name="connsiteY81" fmla="*/ 8719 h 10811"/>
                    <a:gd name="connsiteX82" fmla="*/ 8573 w 10000"/>
                    <a:gd name="connsiteY82" fmla="*/ 8587 h 10811"/>
                    <a:gd name="connsiteX83" fmla="*/ 8534 w 10000"/>
                    <a:gd name="connsiteY83" fmla="*/ 8479 h 10811"/>
                    <a:gd name="connsiteX84" fmla="*/ 8502 w 10000"/>
                    <a:gd name="connsiteY84" fmla="*/ 8406 h 10811"/>
                    <a:gd name="connsiteX85" fmla="*/ 8495 w 10000"/>
                    <a:gd name="connsiteY85" fmla="*/ 8370 h 10811"/>
                    <a:gd name="connsiteX86" fmla="*/ 8476 w 10000"/>
                    <a:gd name="connsiteY86" fmla="*/ 8382 h 10811"/>
                    <a:gd name="connsiteX87" fmla="*/ 8437 w 10000"/>
                    <a:gd name="connsiteY87" fmla="*/ 8418 h 10811"/>
                    <a:gd name="connsiteX88" fmla="*/ 8385 w 10000"/>
                    <a:gd name="connsiteY88" fmla="*/ 8479 h 10811"/>
                    <a:gd name="connsiteX89" fmla="*/ 8333 w 10000"/>
                    <a:gd name="connsiteY89" fmla="*/ 8515 h 10811"/>
                    <a:gd name="connsiteX90" fmla="*/ 8281 w 10000"/>
                    <a:gd name="connsiteY90" fmla="*/ 8575 h 10811"/>
                    <a:gd name="connsiteX91" fmla="*/ 8223 w 10000"/>
                    <a:gd name="connsiteY91" fmla="*/ 8623 h 10811"/>
                    <a:gd name="connsiteX92" fmla="*/ 8204 w 10000"/>
                    <a:gd name="connsiteY92" fmla="*/ 8659 h 10811"/>
                    <a:gd name="connsiteX93" fmla="*/ 8126 w 10000"/>
                    <a:gd name="connsiteY93" fmla="*/ 8779 h 10811"/>
                    <a:gd name="connsiteX94" fmla="*/ 8074 w 10000"/>
                    <a:gd name="connsiteY94" fmla="*/ 8779 h 10811"/>
                    <a:gd name="connsiteX95" fmla="*/ 8016 w 10000"/>
                    <a:gd name="connsiteY95" fmla="*/ 8755 h 10811"/>
                    <a:gd name="connsiteX96" fmla="*/ 7957 w 10000"/>
                    <a:gd name="connsiteY96" fmla="*/ 8707 h 10811"/>
                    <a:gd name="connsiteX97" fmla="*/ 7905 w 10000"/>
                    <a:gd name="connsiteY97" fmla="*/ 8635 h 10811"/>
                    <a:gd name="connsiteX98" fmla="*/ 7840 w 10000"/>
                    <a:gd name="connsiteY98" fmla="*/ 8587 h 10811"/>
                    <a:gd name="connsiteX99" fmla="*/ 7789 w 10000"/>
                    <a:gd name="connsiteY99" fmla="*/ 8539 h 10811"/>
                    <a:gd name="connsiteX100" fmla="*/ 7756 w 10000"/>
                    <a:gd name="connsiteY100" fmla="*/ 8491 h 10811"/>
                    <a:gd name="connsiteX101" fmla="*/ 7737 w 10000"/>
                    <a:gd name="connsiteY101" fmla="*/ 8479 h 10811"/>
                    <a:gd name="connsiteX102" fmla="*/ 7691 w 10000"/>
                    <a:gd name="connsiteY102" fmla="*/ 8563 h 10811"/>
                    <a:gd name="connsiteX103" fmla="*/ 7646 w 10000"/>
                    <a:gd name="connsiteY103" fmla="*/ 8623 h 10811"/>
                    <a:gd name="connsiteX104" fmla="*/ 7581 w 10000"/>
                    <a:gd name="connsiteY104" fmla="*/ 8707 h 10811"/>
                    <a:gd name="connsiteX105" fmla="*/ 7523 w 10000"/>
                    <a:gd name="connsiteY105" fmla="*/ 8815 h 10811"/>
                    <a:gd name="connsiteX106" fmla="*/ 7393 w 10000"/>
                    <a:gd name="connsiteY106" fmla="*/ 8959 h 10811"/>
                    <a:gd name="connsiteX107" fmla="*/ 7438 w 10000"/>
                    <a:gd name="connsiteY107" fmla="*/ 9115 h 10811"/>
                    <a:gd name="connsiteX108" fmla="*/ 7322 w 10000"/>
                    <a:gd name="connsiteY108" fmla="*/ 9248 h 10811"/>
                    <a:gd name="connsiteX109" fmla="*/ 7224 w 10000"/>
                    <a:gd name="connsiteY109" fmla="*/ 9416 h 10811"/>
                    <a:gd name="connsiteX110" fmla="*/ 7176 w 10000"/>
                    <a:gd name="connsiteY110" fmla="*/ 9692 h 10811"/>
                    <a:gd name="connsiteX111" fmla="*/ 7088 w 10000"/>
                    <a:gd name="connsiteY111" fmla="*/ 10040 h 10811"/>
                    <a:gd name="connsiteX112" fmla="*/ 7036 w 10000"/>
                    <a:gd name="connsiteY112" fmla="*/ 10402 h 10811"/>
                    <a:gd name="connsiteX113" fmla="*/ 6897 w 10000"/>
                    <a:gd name="connsiteY113" fmla="*/ 10702 h 10811"/>
                    <a:gd name="connsiteX114" fmla="*/ 6650 w 10000"/>
                    <a:gd name="connsiteY114" fmla="*/ 10636 h 10811"/>
                    <a:gd name="connsiteX115" fmla="*/ 6515 w 10000"/>
                    <a:gd name="connsiteY115" fmla="*/ 10642 h 10811"/>
                    <a:gd name="connsiteX116" fmla="*/ 6407 w 10000"/>
                    <a:gd name="connsiteY116" fmla="*/ 10654 h 10811"/>
                    <a:gd name="connsiteX117" fmla="*/ 6371 w 10000"/>
                    <a:gd name="connsiteY117" fmla="*/ 10810 h 10811"/>
                    <a:gd name="connsiteX118" fmla="*/ 5974 w 10000"/>
                    <a:gd name="connsiteY118" fmla="*/ 10750 h 10811"/>
                    <a:gd name="connsiteX119" fmla="*/ 5910 w 10000"/>
                    <a:gd name="connsiteY119" fmla="*/ 10408 h 10811"/>
                    <a:gd name="connsiteX120" fmla="*/ 5947 w 10000"/>
                    <a:gd name="connsiteY120" fmla="*/ 10155 h 10811"/>
                    <a:gd name="connsiteX121" fmla="*/ 5943 w 10000"/>
                    <a:gd name="connsiteY121" fmla="*/ 9897 h 10811"/>
                    <a:gd name="connsiteX122" fmla="*/ 5911 w 10000"/>
                    <a:gd name="connsiteY122" fmla="*/ 9795 h 10811"/>
                    <a:gd name="connsiteX123" fmla="*/ 5924 w 10000"/>
                    <a:gd name="connsiteY123" fmla="*/ 9693 h 10811"/>
                    <a:gd name="connsiteX124" fmla="*/ 5885 w 10000"/>
                    <a:gd name="connsiteY124" fmla="*/ 9620 h 10811"/>
                    <a:gd name="connsiteX125" fmla="*/ 5872 w 10000"/>
                    <a:gd name="connsiteY125" fmla="*/ 9584 h 10811"/>
                    <a:gd name="connsiteX126" fmla="*/ 5911 w 10000"/>
                    <a:gd name="connsiteY126" fmla="*/ 9518 h 10811"/>
                    <a:gd name="connsiteX127" fmla="*/ 5821 w 10000"/>
                    <a:gd name="connsiteY127" fmla="*/ 9512 h 10811"/>
                    <a:gd name="connsiteX128" fmla="*/ 5668 w 10000"/>
                    <a:gd name="connsiteY128" fmla="*/ 9464 h 10811"/>
                    <a:gd name="connsiteX129" fmla="*/ 5571 w 10000"/>
                    <a:gd name="connsiteY129" fmla="*/ 9416 h 10811"/>
                    <a:gd name="connsiteX130" fmla="*/ 5525 w 10000"/>
                    <a:gd name="connsiteY130" fmla="*/ 9380 h 10811"/>
                    <a:gd name="connsiteX131" fmla="*/ 5493 w 10000"/>
                    <a:gd name="connsiteY131" fmla="*/ 9320 h 10811"/>
                    <a:gd name="connsiteX132" fmla="*/ 5460 w 10000"/>
                    <a:gd name="connsiteY132" fmla="*/ 9248 h 10811"/>
                    <a:gd name="connsiteX133" fmla="*/ 5441 w 10000"/>
                    <a:gd name="connsiteY133" fmla="*/ 9188 h 10811"/>
                    <a:gd name="connsiteX134" fmla="*/ 5409 w 10000"/>
                    <a:gd name="connsiteY134" fmla="*/ 9116 h 10811"/>
                    <a:gd name="connsiteX135" fmla="*/ 5376 w 10000"/>
                    <a:gd name="connsiteY135" fmla="*/ 9104 h 10811"/>
                    <a:gd name="connsiteX136" fmla="*/ 5331 w 10000"/>
                    <a:gd name="connsiteY136" fmla="*/ 9104 h 10811"/>
                    <a:gd name="connsiteX137" fmla="*/ 5272 w 10000"/>
                    <a:gd name="connsiteY137" fmla="*/ 9128 h 10811"/>
                    <a:gd name="connsiteX138" fmla="*/ 5188 w 10000"/>
                    <a:gd name="connsiteY138" fmla="*/ 9236 h 10811"/>
                    <a:gd name="connsiteX139" fmla="*/ 5110 w 10000"/>
                    <a:gd name="connsiteY139" fmla="*/ 9344 h 10811"/>
                    <a:gd name="connsiteX140" fmla="*/ 5026 w 10000"/>
                    <a:gd name="connsiteY140" fmla="*/ 9464 h 10811"/>
                    <a:gd name="connsiteX141" fmla="*/ 4955 w 10000"/>
                    <a:gd name="connsiteY141" fmla="*/ 9584 h 10811"/>
                    <a:gd name="connsiteX142" fmla="*/ 4909 w 10000"/>
                    <a:gd name="connsiteY142" fmla="*/ 9692 h 10811"/>
                    <a:gd name="connsiteX143" fmla="*/ 4844 w 10000"/>
                    <a:gd name="connsiteY143" fmla="*/ 9813 h 10811"/>
                    <a:gd name="connsiteX144" fmla="*/ 4799 w 10000"/>
                    <a:gd name="connsiteY144" fmla="*/ 9873 h 10811"/>
                    <a:gd name="connsiteX145" fmla="*/ 4760 w 10000"/>
                    <a:gd name="connsiteY145" fmla="*/ 9945 h 10811"/>
                    <a:gd name="connsiteX146" fmla="*/ 4708 w 10000"/>
                    <a:gd name="connsiteY146" fmla="*/ 9993 h 10811"/>
                    <a:gd name="connsiteX147" fmla="*/ 4669 w 10000"/>
                    <a:gd name="connsiteY147" fmla="*/ 10029 h 10811"/>
                    <a:gd name="connsiteX148" fmla="*/ 4650 w 10000"/>
                    <a:gd name="connsiteY148" fmla="*/ 10041 h 10811"/>
                    <a:gd name="connsiteX149" fmla="*/ 4624 w 10000"/>
                    <a:gd name="connsiteY149" fmla="*/ 10029 h 10811"/>
                    <a:gd name="connsiteX150" fmla="*/ 4624 w 10000"/>
                    <a:gd name="connsiteY150" fmla="*/ 9993 h 10811"/>
                    <a:gd name="connsiteX151" fmla="*/ 4656 w 10000"/>
                    <a:gd name="connsiteY151" fmla="*/ 9813 h 10811"/>
                    <a:gd name="connsiteX152" fmla="*/ 4689 w 10000"/>
                    <a:gd name="connsiteY152" fmla="*/ 9584 h 10811"/>
                    <a:gd name="connsiteX153" fmla="*/ 4689 w 10000"/>
                    <a:gd name="connsiteY153" fmla="*/ 9392 h 10811"/>
                    <a:gd name="connsiteX154" fmla="*/ 4669 w 10000"/>
                    <a:gd name="connsiteY154" fmla="*/ 9320 h 10811"/>
                    <a:gd name="connsiteX155" fmla="*/ 4637 w 10000"/>
                    <a:gd name="connsiteY155" fmla="*/ 9260 h 10811"/>
                    <a:gd name="connsiteX156" fmla="*/ 4559 w 10000"/>
                    <a:gd name="connsiteY156" fmla="*/ 9236 h 10811"/>
                    <a:gd name="connsiteX157" fmla="*/ 4488 w 10000"/>
                    <a:gd name="connsiteY157" fmla="*/ 9260 h 10811"/>
                    <a:gd name="connsiteX158" fmla="*/ 4429 w 10000"/>
                    <a:gd name="connsiteY158" fmla="*/ 9320 h 10811"/>
                    <a:gd name="connsiteX159" fmla="*/ 4351 w 10000"/>
                    <a:gd name="connsiteY159" fmla="*/ 9368 h 10811"/>
                    <a:gd name="connsiteX160" fmla="*/ 4261 w 10000"/>
                    <a:gd name="connsiteY160" fmla="*/ 9404 h 10811"/>
                    <a:gd name="connsiteX161" fmla="*/ 4163 w 10000"/>
                    <a:gd name="connsiteY161" fmla="*/ 9416 h 10811"/>
                    <a:gd name="connsiteX162" fmla="*/ 4053 w 10000"/>
                    <a:gd name="connsiteY162" fmla="*/ 9380 h 10811"/>
                    <a:gd name="connsiteX163" fmla="*/ 3930 w 10000"/>
                    <a:gd name="connsiteY163" fmla="*/ 9320 h 10811"/>
                    <a:gd name="connsiteX164" fmla="*/ 3820 w 10000"/>
                    <a:gd name="connsiteY164" fmla="*/ 9236 h 10811"/>
                    <a:gd name="connsiteX165" fmla="*/ 3722 w 10000"/>
                    <a:gd name="connsiteY165" fmla="*/ 9128 h 10811"/>
                    <a:gd name="connsiteX166" fmla="*/ 3632 w 10000"/>
                    <a:gd name="connsiteY166" fmla="*/ 9055 h 10811"/>
                    <a:gd name="connsiteX167" fmla="*/ 3586 w 10000"/>
                    <a:gd name="connsiteY167" fmla="*/ 9007 h 10811"/>
                    <a:gd name="connsiteX168" fmla="*/ 3547 w 10000"/>
                    <a:gd name="connsiteY168" fmla="*/ 8983 h 10811"/>
                    <a:gd name="connsiteX169" fmla="*/ 3495 w 10000"/>
                    <a:gd name="connsiteY169" fmla="*/ 8995 h 10811"/>
                    <a:gd name="connsiteX170" fmla="*/ 3444 w 10000"/>
                    <a:gd name="connsiteY170" fmla="*/ 9031 h 10811"/>
                    <a:gd name="connsiteX171" fmla="*/ 3346 w 10000"/>
                    <a:gd name="connsiteY171" fmla="*/ 9031 h 10811"/>
                    <a:gd name="connsiteX172" fmla="*/ 3288 w 10000"/>
                    <a:gd name="connsiteY172" fmla="*/ 8971 h 10811"/>
                    <a:gd name="connsiteX173" fmla="*/ 3217 w 10000"/>
                    <a:gd name="connsiteY173" fmla="*/ 8863 h 10811"/>
                    <a:gd name="connsiteX174" fmla="*/ 3132 w 10000"/>
                    <a:gd name="connsiteY174" fmla="*/ 8767 h 10811"/>
                    <a:gd name="connsiteX175" fmla="*/ 3054 w 10000"/>
                    <a:gd name="connsiteY175" fmla="*/ 8647 h 10811"/>
                    <a:gd name="connsiteX176" fmla="*/ 2977 w 10000"/>
                    <a:gd name="connsiteY176" fmla="*/ 8563 h 10811"/>
                    <a:gd name="connsiteX177" fmla="*/ 2912 w 10000"/>
                    <a:gd name="connsiteY177" fmla="*/ 8479 h 10811"/>
                    <a:gd name="connsiteX178" fmla="*/ 2873 w 10000"/>
                    <a:gd name="connsiteY178" fmla="*/ 8406 h 10811"/>
                    <a:gd name="connsiteX179" fmla="*/ 2821 w 10000"/>
                    <a:gd name="connsiteY179" fmla="*/ 8346 h 10811"/>
                    <a:gd name="connsiteX180" fmla="*/ 2756 w 10000"/>
                    <a:gd name="connsiteY180" fmla="*/ 8262 h 10811"/>
                    <a:gd name="connsiteX181" fmla="*/ 2685 w 10000"/>
                    <a:gd name="connsiteY181" fmla="*/ 8154 h 10811"/>
                    <a:gd name="connsiteX182" fmla="*/ 2607 w 10000"/>
                    <a:gd name="connsiteY182" fmla="*/ 8034 h 10811"/>
                    <a:gd name="connsiteX183" fmla="*/ 2536 w 10000"/>
                    <a:gd name="connsiteY183" fmla="*/ 7938 h 10811"/>
                    <a:gd name="connsiteX184" fmla="*/ 2471 w 10000"/>
                    <a:gd name="connsiteY184" fmla="*/ 7829 h 10811"/>
                    <a:gd name="connsiteX185" fmla="*/ 2451 w 10000"/>
                    <a:gd name="connsiteY185" fmla="*/ 7757 h 10811"/>
                    <a:gd name="connsiteX186" fmla="*/ 2432 w 10000"/>
                    <a:gd name="connsiteY186" fmla="*/ 7649 h 10811"/>
                    <a:gd name="connsiteX187" fmla="*/ 2425 w 10000"/>
                    <a:gd name="connsiteY187" fmla="*/ 7517 h 10811"/>
                    <a:gd name="connsiteX188" fmla="*/ 2412 w 10000"/>
                    <a:gd name="connsiteY188" fmla="*/ 7397 h 10811"/>
                    <a:gd name="connsiteX189" fmla="*/ 2387 w 10000"/>
                    <a:gd name="connsiteY189" fmla="*/ 7301 h 10811"/>
                    <a:gd name="connsiteX190" fmla="*/ 2361 w 10000"/>
                    <a:gd name="connsiteY190" fmla="*/ 7241 h 10811"/>
                    <a:gd name="connsiteX191" fmla="*/ 2335 w 10000"/>
                    <a:gd name="connsiteY191" fmla="*/ 7241 h 10811"/>
                    <a:gd name="connsiteX192" fmla="*/ 2270 w 10000"/>
                    <a:gd name="connsiteY192" fmla="*/ 7325 h 10811"/>
                    <a:gd name="connsiteX193" fmla="*/ 2224 w 10000"/>
                    <a:gd name="connsiteY193" fmla="*/ 7385 h 10811"/>
                    <a:gd name="connsiteX194" fmla="*/ 2185 w 10000"/>
                    <a:gd name="connsiteY194" fmla="*/ 7433 h 10811"/>
                    <a:gd name="connsiteX195" fmla="*/ 2140 w 10000"/>
                    <a:gd name="connsiteY195" fmla="*/ 7445 h 10811"/>
                    <a:gd name="connsiteX196" fmla="*/ 2114 w 10000"/>
                    <a:gd name="connsiteY196" fmla="*/ 7409 h 10811"/>
                    <a:gd name="connsiteX197" fmla="*/ 2095 w 10000"/>
                    <a:gd name="connsiteY197" fmla="*/ 7337 h 10811"/>
                    <a:gd name="connsiteX198" fmla="*/ 2043 w 10000"/>
                    <a:gd name="connsiteY198" fmla="*/ 7072 h 10811"/>
                    <a:gd name="connsiteX199" fmla="*/ 1952 w 10000"/>
                    <a:gd name="connsiteY199" fmla="*/ 6844 h 10811"/>
                    <a:gd name="connsiteX200" fmla="*/ 1835 w 10000"/>
                    <a:gd name="connsiteY200" fmla="*/ 6604 h 10811"/>
                    <a:gd name="connsiteX201" fmla="*/ 1764 w 10000"/>
                    <a:gd name="connsiteY201" fmla="*/ 6483 h 10811"/>
                    <a:gd name="connsiteX202" fmla="*/ 1673 w 10000"/>
                    <a:gd name="connsiteY202" fmla="*/ 6339 h 10811"/>
                    <a:gd name="connsiteX203" fmla="*/ 1518 w 10000"/>
                    <a:gd name="connsiteY203" fmla="*/ 6075 h 10811"/>
                    <a:gd name="connsiteX204" fmla="*/ 1453 w 10000"/>
                    <a:gd name="connsiteY204" fmla="*/ 5942 h 10811"/>
                    <a:gd name="connsiteX205" fmla="*/ 1407 w 10000"/>
                    <a:gd name="connsiteY205" fmla="*/ 5846 h 10811"/>
                    <a:gd name="connsiteX206" fmla="*/ 1349 w 10000"/>
                    <a:gd name="connsiteY206" fmla="*/ 5750 h 10811"/>
                    <a:gd name="connsiteX207" fmla="*/ 1297 w 10000"/>
                    <a:gd name="connsiteY207" fmla="*/ 5738 h 10811"/>
                    <a:gd name="connsiteX208" fmla="*/ 1232 w 10000"/>
                    <a:gd name="connsiteY208" fmla="*/ 5738 h 10811"/>
                    <a:gd name="connsiteX209" fmla="*/ 1187 w 10000"/>
                    <a:gd name="connsiteY209" fmla="*/ 5798 h 10811"/>
                    <a:gd name="connsiteX210" fmla="*/ 1109 w 10000"/>
                    <a:gd name="connsiteY210" fmla="*/ 5918 h 10811"/>
                    <a:gd name="connsiteX211" fmla="*/ 1070 w 10000"/>
                    <a:gd name="connsiteY211" fmla="*/ 5930 h 10811"/>
                    <a:gd name="connsiteX212" fmla="*/ 1018 w 10000"/>
                    <a:gd name="connsiteY212" fmla="*/ 5870 h 10811"/>
                    <a:gd name="connsiteX213" fmla="*/ 973 w 10000"/>
                    <a:gd name="connsiteY213" fmla="*/ 5786 h 10811"/>
                    <a:gd name="connsiteX214" fmla="*/ 921 w 10000"/>
                    <a:gd name="connsiteY214" fmla="*/ 5606 h 10811"/>
                    <a:gd name="connsiteX215" fmla="*/ 850 w 10000"/>
                    <a:gd name="connsiteY215" fmla="*/ 5402 h 10811"/>
                    <a:gd name="connsiteX216" fmla="*/ 752 w 10000"/>
                    <a:gd name="connsiteY216" fmla="*/ 5221 h 10811"/>
                    <a:gd name="connsiteX217" fmla="*/ 636 w 10000"/>
                    <a:gd name="connsiteY217" fmla="*/ 5041 h 10811"/>
                    <a:gd name="connsiteX218" fmla="*/ 525 w 10000"/>
                    <a:gd name="connsiteY218" fmla="*/ 4885 h 10811"/>
                    <a:gd name="connsiteX219" fmla="*/ 435 w 10000"/>
                    <a:gd name="connsiteY219" fmla="*/ 4741 h 10811"/>
                    <a:gd name="connsiteX220" fmla="*/ 370 w 10000"/>
                    <a:gd name="connsiteY220" fmla="*/ 4620 h 10811"/>
                    <a:gd name="connsiteX221" fmla="*/ 305 w 10000"/>
                    <a:gd name="connsiteY221" fmla="*/ 4488 h 10811"/>
                    <a:gd name="connsiteX222" fmla="*/ 253 w 10000"/>
                    <a:gd name="connsiteY222" fmla="*/ 4368 h 10811"/>
                    <a:gd name="connsiteX223" fmla="*/ 214 w 10000"/>
                    <a:gd name="connsiteY223" fmla="*/ 4272 h 10811"/>
                    <a:gd name="connsiteX224" fmla="*/ 188 w 10000"/>
                    <a:gd name="connsiteY224" fmla="*/ 4212 h 10811"/>
                    <a:gd name="connsiteX225" fmla="*/ 182 w 10000"/>
                    <a:gd name="connsiteY225" fmla="*/ 4188 h 10811"/>
                    <a:gd name="connsiteX226" fmla="*/ 162 w 10000"/>
                    <a:gd name="connsiteY226" fmla="*/ 4188 h 10811"/>
                    <a:gd name="connsiteX227" fmla="*/ 143 w 10000"/>
                    <a:gd name="connsiteY227" fmla="*/ 4200 h 10811"/>
                    <a:gd name="connsiteX228" fmla="*/ 110 w 10000"/>
                    <a:gd name="connsiteY228" fmla="*/ 4200 h 10811"/>
                    <a:gd name="connsiteX229" fmla="*/ 32 w 10000"/>
                    <a:gd name="connsiteY229" fmla="*/ 4164 h 10811"/>
                    <a:gd name="connsiteX230" fmla="*/ 6 w 10000"/>
                    <a:gd name="connsiteY230" fmla="*/ 4128 h 10811"/>
                    <a:gd name="connsiteX231" fmla="*/ 0 w 10000"/>
                    <a:gd name="connsiteY231" fmla="*/ 4055 h 10811"/>
                    <a:gd name="connsiteX232" fmla="*/ 39 w 10000"/>
                    <a:gd name="connsiteY232" fmla="*/ 3839 h 10811"/>
                    <a:gd name="connsiteX233" fmla="*/ 45 w 10000"/>
                    <a:gd name="connsiteY233" fmla="*/ 3719 h 10811"/>
                    <a:gd name="connsiteX234" fmla="*/ 45 w 10000"/>
                    <a:gd name="connsiteY234" fmla="*/ 3503 h 10811"/>
                    <a:gd name="connsiteX235" fmla="*/ 39 w 10000"/>
                    <a:gd name="connsiteY235" fmla="*/ 3382 h 10811"/>
                    <a:gd name="connsiteX236" fmla="*/ 45 w 10000"/>
                    <a:gd name="connsiteY236" fmla="*/ 3250 h 10811"/>
                    <a:gd name="connsiteX237" fmla="*/ 45 w 10000"/>
                    <a:gd name="connsiteY237" fmla="*/ 3118 h 10811"/>
                    <a:gd name="connsiteX238" fmla="*/ 32 w 10000"/>
                    <a:gd name="connsiteY238" fmla="*/ 3010 h 10811"/>
                    <a:gd name="connsiteX239" fmla="*/ 26 w 10000"/>
                    <a:gd name="connsiteY239" fmla="*/ 2902 h 10811"/>
                    <a:gd name="connsiteX240" fmla="*/ 13 w 10000"/>
                    <a:gd name="connsiteY240" fmla="*/ 2841 h 10811"/>
                    <a:gd name="connsiteX241" fmla="*/ 39 w 10000"/>
                    <a:gd name="connsiteY241" fmla="*/ 2781 h 10811"/>
                    <a:gd name="connsiteX242" fmla="*/ 78 w 10000"/>
                    <a:gd name="connsiteY242" fmla="*/ 2769 h 10811"/>
                    <a:gd name="connsiteX243" fmla="*/ 117 w 10000"/>
                    <a:gd name="connsiteY243" fmla="*/ 2781 h 10811"/>
                    <a:gd name="connsiteX244" fmla="*/ 156 w 10000"/>
                    <a:gd name="connsiteY244" fmla="*/ 2829 h 10811"/>
                    <a:gd name="connsiteX245" fmla="*/ 182 w 10000"/>
                    <a:gd name="connsiteY245" fmla="*/ 2902 h 10811"/>
                    <a:gd name="connsiteX246" fmla="*/ 208 w 10000"/>
                    <a:gd name="connsiteY246" fmla="*/ 2986 h 10811"/>
                    <a:gd name="connsiteX247" fmla="*/ 227 w 10000"/>
                    <a:gd name="connsiteY247" fmla="*/ 3046 h 10811"/>
                    <a:gd name="connsiteX248" fmla="*/ 259 w 10000"/>
                    <a:gd name="connsiteY248" fmla="*/ 3082 h 10811"/>
                    <a:gd name="connsiteX249" fmla="*/ 305 w 10000"/>
                    <a:gd name="connsiteY249" fmla="*/ 3058 h 10811"/>
                    <a:gd name="connsiteX250" fmla="*/ 370 w 10000"/>
                    <a:gd name="connsiteY250" fmla="*/ 3010 h 10811"/>
                    <a:gd name="connsiteX251" fmla="*/ 444 w 10000"/>
                    <a:gd name="connsiteY251" fmla="*/ 2829 h 10811"/>
                    <a:gd name="connsiteX252" fmla="*/ 422 w 10000"/>
                    <a:gd name="connsiteY252" fmla="*/ 2120 h 10811"/>
                    <a:gd name="connsiteX253" fmla="*/ 376 w 10000"/>
                    <a:gd name="connsiteY253" fmla="*/ 2048 h 10811"/>
                    <a:gd name="connsiteX254" fmla="*/ 344 w 10000"/>
                    <a:gd name="connsiteY254" fmla="*/ 1988 h 10811"/>
                    <a:gd name="connsiteX255" fmla="*/ 337 w 10000"/>
                    <a:gd name="connsiteY255" fmla="*/ 1916 h 10811"/>
                    <a:gd name="connsiteX256" fmla="*/ 357 w 10000"/>
                    <a:gd name="connsiteY256" fmla="*/ 1808 h 10811"/>
                    <a:gd name="connsiteX257" fmla="*/ 376 w 10000"/>
                    <a:gd name="connsiteY257" fmla="*/ 1652 h 10811"/>
                    <a:gd name="connsiteX258" fmla="*/ 402 w 10000"/>
                    <a:gd name="connsiteY258" fmla="*/ 1507 h 10811"/>
                    <a:gd name="connsiteX259" fmla="*/ 409 w 10000"/>
                    <a:gd name="connsiteY259" fmla="*/ 1351 h 10811"/>
                    <a:gd name="connsiteX260" fmla="*/ 435 w 10000"/>
                    <a:gd name="connsiteY260" fmla="*/ 1195 h 10811"/>
                    <a:gd name="connsiteX261" fmla="*/ 460 w 10000"/>
                    <a:gd name="connsiteY261" fmla="*/ 1099 h 10811"/>
                    <a:gd name="connsiteX262" fmla="*/ 486 w 10000"/>
                    <a:gd name="connsiteY262" fmla="*/ 1039 h 10811"/>
                    <a:gd name="connsiteX263" fmla="*/ 512 w 10000"/>
                    <a:gd name="connsiteY263" fmla="*/ 1003 h 10811"/>
                    <a:gd name="connsiteX264" fmla="*/ 532 w 10000"/>
                    <a:gd name="connsiteY264" fmla="*/ 966 h 10811"/>
                    <a:gd name="connsiteX265" fmla="*/ 558 w 10000"/>
                    <a:gd name="connsiteY265" fmla="*/ 918 h 10811"/>
                    <a:gd name="connsiteX266" fmla="*/ 558 w 10000"/>
                    <a:gd name="connsiteY266" fmla="*/ 906 h 10811"/>
                    <a:gd name="connsiteX267" fmla="*/ 584 w 10000"/>
                    <a:gd name="connsiteY267" fmla="*/ 624 h 10811"/>
                    <a:gd name="connsiteX268" fmla="*/ 623 w 10000"/>
                    <a:gd name="connsiteY268" fmla="*/ 257 h 10811"/>
                    <a:gd name="connsiteX269" fmla="*/ 681 w 10000"/>
                    <a:gd name="connsiteY269" fmla="*/ 0 h 10811"/>
                    <a:gd name="connsiteX270" fmla="*/ 1008 w 10000"/>
                    <a:gd name="connsiteY270" fmla="*/ 59 h 10811"/>
                    <a:gd name="connsiteX271" fmla="*/ 1255 w 10000"/>
                    <a:gd name="connsiteY271" fmla="*/ 18 h 10811"/>
                    <a:gd name="connsiteX272" fmla="*/ 1706 w 10000"/>
                    <a:gd name="connsiteY272" fmla="*/ 414 h 10811"/>
                    <a:gd name="connsiteX273" fmla="*/ 1829 w 10000"/>
                    <a:gd name="connsiteY273" fmla="*/ 594 h 10811"/>
                    <a:gd name="connsiteX274" fmla="*/ 2036 w 10000"/>
                    <a:gd name="connsiteY274" fmla="*/ 546 h 10811"/>
                    <a:gd name="connsiteX275" fmla="*/ 2166 w 10000"/>
                    <a:gd name="connsiteY275" fmla="*/ 257 h 10811"/>
                    <a:gd name="connsiteX276" fmla="*/ 2737 w 10000"/>
                    <a:gd name="connsiteY276" fmla="*/ 462 h 10811"/>
                    <a:gd name="connsiteX277" fmla="*/ 2905 w 10000"/>
                    <a:gd name="connsiteY277" fmla="*/ 702 h 10811"/>
                    <a:gd name="connsiteX278" fmla="*/ 3093 w 10000"/>
                    <a:gd name="connsiteY278" fmla="*/ 798 h 10811"/>
                    <a:gd name="connsiteX279" fmla="*/ 3567 w 10000"/>
                    <a:gd name="connsiteY279" fmla="*/ 546 h 10811"/>
                    <a:gd name="connsiteX280" fmla="*/ 3696 w 10000"/>
                    <a:gd name="connsiteY280" fmla="*/ 702 h 10811"/>
                    <a:gd name="connsiteX281" fmla="*/ 4073 w 10000"/>
                    <a:gd name="connsiteY281" fmla="*/ 245 h 10811"/>
                    <a:gd name="connsiteX282" fmla="*/ 4475 w 10000"/>
                    <a:gd name="connsiteY282" fmla="*/ 245 h 10811"/>
                    <a:gd name="connsiteX283" fmla="*/ 4715 w 10000"/>
                    <a:gd name="connsiteY283" fmla="*/ 41 h 10811"/>
                    <a:gd name="connsiteX0" fmla="*/ 4715 w 10000"/>
                    <a:gd name="connsiteY0" fmla="*/ 41 h 10750"/>
                    <a:gd name="connsiteX1" fmla="*/ 5045 w 10000"/>
                    <a:gd name="connsiteY1" fmla="*/ 113 h 10750"/>
                    <a:gd name="connsiteX2" fmla="*/ 5441 w 10000"/>
                    <a:gd name="connsiteY2" fmla="*/ 594 h 10750"/>
                    <a:gd name="connsiteX3" fmla="*/ 5752 w 10000"/>
                    <a:gd name="connsiteY3" fmla="*/ 522 h 10750"/>
                    <a:gd name="connsiteX4" fmla="*/ 5759 w 10000"/>
                    <a:gd name="connsiteY4" fmla="*/ 738 h 10750"/>
                    <a:gd name="connsiteX5" fmla="*/ 5623 w 10000"/>
                    <a:gd name="connsiteY5" fmla="*/ 906 h 10750"/>
                    <a:gd name="connsiteX6" fmla="*/ 5752 w 10000"/>
                    <a:gd name="connsiteY6" fmla="*/ 1039 h 10750"/>
                    <a:gd name="connsiteX7" fmla="*/ 5752 w 10000"/>
                    <a:gd name="connsiteY7" fmla="*/ 1351 h 10750"/>
                    <a:gd name="connsiteX8" fmla="*/ 5636 w 10000"/>
                    <a:gd name="connsiteY8" fmla="*/ 1916 h 10750"/>
                    <a:gd name="connsiteX9" fmla="*/ 5642 w 10000"/>
                    <a:gd name="connsiteY9" fmla="*/ 2265 h 10750"/>
                    <a:gd name="connsiteX10" fmla="*/ 5486 w 10000"/>
                    <a:gd name="connsiteY10" fmla="*/ 2265 h 10750"/>
                    <a:gd name="connsiteX11" fmla="*/ 5512 w 10000"/>
                    <a:gd name="connsiteY11" fmla="*/ 2781 h 10750"/>
                    <a:gd name="connsiteX12" fmla="*/ 5700 w 10000"/>
                    <a:gd name="connsiteY12" fmla="*/ 3370 h 10750"/>
                    <a:gd name="connsiteX13" fmla="*/ 5869 w 10000"/>
                    <a:gd name="connsiteY13" fmla="*/ 4079 h 10750"/>
                    <a:gd name="connsiteX14" fmla="*/ 6122 w 10000"/>
                    <a:gd name="connsiteY14" fmla="*/ 4055 h 10750"/>
                    <a:gd name="connsiteX15" fmla="*/ 6375 w 10000"/>
                    <a:gd name="connsiteY15" fmla="*/ 4284 h 10750"/>
                    <a:gd name="connsiteX16" fmla="*/ 6453 w 10000"/>
                    <a:gd name="connsiteY16" fmla="*/ 4296 h 10750"/>
                    <a:gd name="connsiteX17" fmla="*/ 6569 w 10000"/>
                    <a:gd name="connsiteY17" fmla="*/ 4404 h 10750"/>
                    <a:gd name="connsiteX18" fmla="*/ 6829 w 10000"/>
                    <a:gd name="connsiteY18" fmla="*/ 4704 h 10750"/>
                    <a:gd name="connsiteX19" fmla="*/ 7049 w 10000"/>
                    <a:gd name="connsiteY19" fmla="*/ 4680 h 10750"/>
                    <a:gd name="connsiteX20" fmla="*/ 7283 w 10000"/>
                    <a:gd name="connsiteY20" fmla="*/ 4885 h 10750"/>
                    <a:gd name="connsiteX21" fmla="*/ 7620 w 10000"/>
                    <a:gd name="connsiteY21" fmla="*/ 4885 h 10750"/>
                    <a:gd name="connsiteX22" fmla="*/ 8016 w 10000"/>
                    <a:gd name="connsiteY22" fmla="*/ 5137 h 10750"/>
                    <a:gd name="connsiteX23" fmla="*/ 8288 w 10000"/>
                    <a:gd name="connsiteY23" fmla="*/ 5534 h 10750"/>
                    <a:gd name="connsiteX24" fmla="*/ 8320 w 10000"/>
                    <a:gd name="connsiteY24" fmla="*/ 5870 h 10750"/>
                    <a:gd name="connsiteX25" fmla="*/ 8580 w 10000"/>
                    <a:gd name="connsiteY25" fmla="*/ 5942 h 10750"/>
                    <a:gd name="connsiteX26" fmla="*/ 8820 w 10000"/>
                    <a:gd name="connsiteY26" fmla="*/ 6051 h 10750"/>
                    <a:gd name="connsiteX27" fmla="*/ 9073 w 10000"/>
                    <a:gd name="connsiteY27" fmla="*/ 5438 h 10750"/>
                    <a:gd name="connsiteX28" fmla="*/ 9131 w 10000"/>
                    <a:gd name="connsiteY28" fmla="*/ 5113 h 10750"/>
                    <a:gd name="connsiteX29" fmla="*/ 9092 w 10000"/>
                    <a:gd name="connsiteY29" fmla="*/ 4885 h 10750"/>
                    <a:gd name="connsiteX30" fmla="*/ 9254 w 10000"/>
                    <a:gd name="connsiteY30" fmla="*/ 4921 h 10750"/>
                    <a:gd name="connsiteX31" fmla="*/ 9455 w 10000"/>
                    <a:gd name="connsiteY31" fmla="*/ 5173 h 10750"/>
                    <a:gd name="connsiteX32" fmla="*/ 9617 w 10000"/>
                    <a:gd name="connsiteY32" fmla="*/ 5341 h 10750"/>
                    <a:gd name="connsiteX33" fmla="*/ 9728 w 10000"/>
                    <a:gd name="connsiteY33" fmla="*/ 5954 h 10750"/>
                    <a:gd name="connsiteX34" fmla="*/ 9935 w 10000"/>
                    <a:gd name="connsiteY34" fmla="*/ 6375 h 10750"/>
                    <a:gd name="connsiteX35" fmla="*/ 9922 w 10000"/>
                    <a:gd name="connsiteY35" fmla="*/ 6567 h 10750"/>
                    <a:gd name="connsiteX36" fmla="*/ 9805 w 10000"/>
                    <a:gd name="connsiteY36" fmla="*/ 6640 h 10750"/>
                    <a:gd name="connsiteX37" fmla="*/ 9935 w 10000"/>
                    <a:gd name="connsiteY37" fmla="*/ 7120 h 10750"/>
                    <a:gd name="connsiteX38" fmla="*/ 9994 w 10000"/>
                    <a:gd name="connsiteY38" fmla="*/ 7962 h 10750"/>
                    <a:gd name="connsiteX39" fmla="*/ 10000 w 10000"/>
                    <a:gd name="connsiteY39" fmla="*/ 8719 h 10750"/>
                    <a:gd name="connsiteX40" fmla="*/ 9864 w 10000"/>
                    <a:gd name="connsiteY40" fmla="*/ 8851 h 10750"/>
                    <a:gd name="connsiteX41" fmla="*/ 9838 w 10000"/>
                    <a:gd name="connsiteY41" fmla="*/ 9091 h 10750"/>
                    <a:gd name="connsiteX42" fmla="*/ 9767 w 10000"/>
                    <a:gd name="connsiteY42" fmla="*/ 9464 h 10750"/>
                    <a:gd name="connsiteX43" fmla="*/ 9786 w 10000"/>
                    <a:gd name="connsiteY43" fmla="*/ 9813 h 10750"/>
                    <a:gd name="connsiteX44" fmla="*/ 9663 w 10000"/>
                    <a:gd name="connsiteY44" fmla="*/ 9897 h 10750"/>
                    <a:gd name="connsiteX45" fmla="*/ 9578 w 10000"/>
                    <a:gd name="connsiteY45" fmla="*/ 9765 h 10750"/>
                    <a:gd name="connsiteX46" fmla="*/ 9507 w 10000"/>
                    <a:gd name="connsiteY46" fmla="*/ 9885 h 10750"/>
                    <a:gd name="connsiteX47" fmla="*/ 9501 w 10000"/>
                    <a:gd name="connsiteY47" fmla="*/ 9873 h 10750"/>
                    <a:gd name="connsiteX48" fmla="*/ 9481 w 10000"/>
                    <a:gd name="connsiteY48" fmla="*/ 9813 h 10750"/>
                    <a:gd name="connsiteX49" fmla="*/ 9416 w 10000"/>
                    <a:gd name="connsiteY49" fmla="*/ 9668 h 10750"/>
                    <a:gd name="connsiteX50" fmla="*/ 9371 w 10000"/>
                    <a:gd name="connsiteY50" fmla="*/ 9608 h 10750"/>
                    <a:gd name="connsiteX51" fmla="*/ 9319 w 10000"/>
                    <a:gd name="connsiteY51" fmla="*/ 9584 h 10750"/>
                    <a:gd name="connsiteX52" fmla="*/ 9267 w 10000"/>
                    <a:gd name="connsiteY52" fmla="*/ 9548 h 10750"/>
                    <a:gd name="connsiteX53" fmla="*/ 9222 w 10000"/>
                    <a:gd name="connsiteY53" fmla="*/ 9548 h 10750"/>
                    <a:gd name="connsiteX54" fmla="*/ 9176 w 10000"/>
                    <a:gd name="connsiteY54" fmla="*/ 9584 h 10750"/>
                    <a:gd name="connsiteX55" fmla="*/ 9144 w 10000"/>
                    <a:gd name="connsiteY55" fmla="*/ 9632 h 10750"/>
                    <a:gd name="connsiteX56" fmla="*/ 9131 w 10000"/>
                    <a:gd name="connsiteY56" fmla="*/ 9692 h 10750"/>
                    <a:gd name="connsiteX57" fmla="*/ 9112 w 10000"/>
                    <a:gd name="connsiteY57" fmla="*/ 9741 h 10750"/>
                    <a:gd name="connsiteX58" fmla="*/ 9099 w 10000"/>
                    <a:gd name="connsiteY58" fmla="*/ 9765 h 10750"/>
                    <a:gd name="connsiteX59" fmla="*/ 9079 w 10000"/>
                    <a:gd name="connsiteY59" fmla="*/ 9789 h 10750"/>
                    <a:gd name="connsiteX60" fmla="*/ 9079 w 10000"/>
                    <a:gd name="connsiteY60" fmla="*/ 9801 h 10750"/>
                    <a:gd name="connsiteX61" fmla="*/ 9073 w 10000"/>
                    <a:gd name="connsiteY61" fmla="*/ 9801 h 10750"/>
                    <a:gd name="connsiteX62" fmla="*/ 9060 w 10000"/>
                    <a:gd name="connsiteY62" fmla="*/ 9789 h 10750"/>
                    <a:gd name="connsiteX63" fmla="*/ 9070 w 10000"/>
                    <a:gd name="connsiteY63" fmla="*/ 9999 h 10750"/>
                    <a:gd name="connsiteX64" fmla="*/ 9053 w 10000"/>
                    <a:gd name="connsiteY64" fmla="*/ 10365 h 10750"/>
                    <a:gd name="connsiteX65" fmla="*/ 8901 w 10000"/>
                    <a:gd name="connsiteY65" fmla="*/ 10281 h 10750"/>
                    <a:gd name="connsiteX66" fmla="*/ 8833 w 10000"/>
                    <a:gd name="connsiteY66" fmla="*/ 9854 h 10750"/>
                    <a:gd name="connsiteX67" fmla="*/ 8761 w 10000"/>
                    <a:gd name="connsiteY67" fmla="*/ 9674 h 10750"/>
                    <a:gd name="connsiteX68" fmla="*/ 8664 w 10000"/>
                    <a:gd name="connsiteY68" fmla="*/ 9512 h 10750"/>
                    <a:gd name="connsiteX69" fmla="*/ 8606 w 10000"/>
                    <a:gd name="connsiteY69" fmla="*/ 9476 h 10750"/>
                    <a:gd name="connsiteX70" fmla="*/ 8567 w 10000"/>
                    <a:gd name="connsiteY70" fmla="*/ 9464 h 10750"/>
                    <a:gd name="connsiteX71" fmla="*/ 8547 w 10000"/>
                    <a:gd name="connsiteY71" fmla="*/ 9464 h 10750"/>
                    <a:gd name="connsiteX72" fmla="*/ 8567 w 10000"/>
                    <a:gd name="connsiteY72" fmla="*/ 9440 h 10750"/>
                    <a:gd name="connsiteX73" fmla="*/ 8586 w 10000"/>
                    <a:gd name="connsiteY73" fmla="*/ 9404 h 10750"/>
                    <a:gd name="connsiteX74" fmla="*/ 8632 w 10000"/>
                    <a:gd name="connsiteY74" fmla="*/ 9332 h 10750"/>
                    <a:gd name="connsiteX75" fmla="*/ 8684 w 10000"/>
                    <a:gd name="connsiteY75" fmla="*/ 9272 h 10750"/>
                    <a:gd name="connsiteX76" fmla="*/ 8716 w 10000"/>
                    <a:gd name="connsiteY76" fmla="*/ 9200 h 10750"/>
                    <a:gd name="connsiteX77" fmla="*/ 8729 w 10000"/>
                    <a:gd name="connsiteY77" fmla="*/ 9128 h 10750"/>
                    <a:gd name="connsiteX78" fmla="*/ 8722 w 10000"/>
                    <a:gd name="connsiteY78" fmla="*/ 9067 h 10750"/>
                    <a:gd name="connsiteX79" fmla="*/ 8690 w 10000"/>
                    <a:gd name="connsiteY79" fmla="*/ 8971 h 10750"/>
                    <a:gd name="connsiteX80" fmla="*/ 8651 w 10000"/>
                    <a:gd name="connsiteY80" fmla="*/ 8839 h 10750"/>
                    <a:gd name="connsiteX81" fmla="*/ 8612 w 10000"/>
                    <a:gd name="connsiteY81" fmla="*/ 8719 h 10750"/>
                    <a:gd name="connsiteX82" fmla="*/ 8573 w 10000"/>
                    <a:gd name="connsiteY82" fmla="*/ 8587 h 10750"/>
                    <a:gd name="connsiteX83" fmla="*/ 8534 w 10000"/>
                    <a:gd name="connsiteY83" fmla="*/ 8479 h 10750"/>
                    <a:gd name="connsiteX84" fmla="*/ 8502 w 10000"/>
                    <a:gd name="connsiteY84" fmla="*/ 8406 h 10750"/>
                    <a:gd name="connsiteX85" fmla="*/ 8495 w 10000"/>
                    <a:gd name="connsiteY85" fmla="*/ 8370 h 10750"/>
                    <a:gd name="connsiteX86" fmla="*/ 8476 w 10000"/>
                    <a:gd name="connsiteY86" fmla="*/ 8382 h 10750"/>
                    <a:gd name="connsiteX87" fmla="*/ 8437 w 10000"/>
                    <a:gd name="connsiteY87" fmla="*/ 8418 h 10750"/>
                    <a:gd name="connsiteX88" fmla="*/ 8385 w 10000"/>
                    <a:gd name="connsiteY88" fmla="*/ 8479 h 10750"/>
                    <a:gd name="connsiteX89" fmla="*/ 8333 w 10000"/>
                    <a:gd name="connsiteY89" fmla="*/ 8515 h 10750"/>
                    <a:gd name="connsiteX90" fmla="*/ 8281 w 10000"/>
                    <a:gd name="connsiteY90" fmla="*/ 8575 h 10750"/>
                    <a:gd name="connsiteX91" fmla="*/ 8223 w 10000"/>
                    <a:gd name="connsiteY91" fmla="*/ 8623 h 10750"/>
                    <a:gd name="connsiteX92" fmla="*/ 8204 w 10000"/>
                    <a:gd name="connsiteY92" fmla="*/ 8659 h 10750"/>
                    <a:gd name="connsiteX93" fmla="*/ 8126 w 10000"/>
                    <a:gd name="connsiteY93" fmla="*/ 8779 h 10750"/>
                    <a:gd name="connsiteX94" fmla="*/ 8074 w 10000"/>
                    <a:gd name="connsiteY94" fmla="*/ 8779 h 10750"/>
                    <a:gd name="connsiteX95" fmla="*/ 8016 w 10000"/>
                    <a:gd name="connsiteY95" fmla="*/ 8755 h 10750"/>
                    <a:gd name="connsiteX96" fmla="*/ 7957 w 10000"/>
                    <a:gd name="connsiteY96" fmla="*/ 8707 h 10750"/>
                    <a:gd name="connsiteX97" fmla="*/ 7905 w 10000"/>
                    <a:gd name="connsiteY97" fmla="*/ 8635 h 10750"/>
                    <a:gd name="connsiteX98" fmla="*/ 7840 w 10000"/>
                    <a:gd name="connsiteY98" fmla="*/ 8587 h 10750"/>
                    <a:gd name="connsiteX99" fmla="*/ 7789 w 10000"/>
                    <a:gd name="connsiteY99" fmla="*/ 8539 h 10750"/>
                    <a:gd name="connsiteX100" fmla="*/ 7756 w 10000"/>
                    <a:gd name="connsiteY100" fmla="*/ 8491 h 10750"/>
                    <a:gd name="connsiteX101" fmla="*/ 7737 w 10000"/>
                    <a:gd name="connsiteY101" fmla="*/ 8479 h 10750"/>
                    <a:gd name="connsiteX102" fmla="*/ 7691 w 10000"/>
                    <a:gd name="connsiteY102" fmla="*/ 8563 h 10750"/>
                    <a:gd name="connsiteX103" fmla="*/ 7646 w 10000"/>
                    <a:gd name="connsiteY103" fmla="*/ 8623 h 10750"/>
                    <a:gd name="connsiteX104" fmla="*/ 7581 w 10000"/>
                    <a:gd name="connsiteY104" fmla="*/ 8707 h 10750"/>
                    <a:gd name="connsiteX105" fmla="*/ 7523 w 10000"/>
                    <a:gd name="connsiteY105" fmla="*/ 8815 h 10750"/>
                    <a:gd name="connsiteX106" fmla="*/ 7393 w 10000"/>
                    <a:gd name="connsiteY106" fmla="*/ 8959 h 10750"/>
                    <a:gd name="connsiteX107" fmla="*/ 7438 w 10000"/>
                    <a:gd name="connsiteY107" fmla="*/ 9115 h 10750"/>
                    <a:gd name="connsiteX108" fmla="*/ 7322 w 10000"/>
                    <a:gd name="connsiteY108" fmla="*/ 9248 h 10750"/>
                    <a:gd name="connsiteX109" fmla="*/ 7224 w 10000"/>
                    <a:gd name="connsiteY109" fmla="*/ 9416 h 10750"/>
                    <a:gd name="connsiteX110" fmla="*/ 7176 w 10000"/>
                    <a:gd name="connsiteY110" fmla="*/ 9692 h 10750"/>
                    <a:gd name="connsiteX111" fmla="*/ 7088 w 10000"/>
                    <a:gd name="connsiteY111" fmla="*/ 10040 h 10750"/>
                    <a:gd name="connsiteX112" fmla="*/ 7036 w 10000"/>
                    <a:gd name="connsiteY112" fmla="*/ 10402 h 10750"/>
                    <a:gd name="connsiteX113" fmla="*/ 6897 w 10000"/>
                    <a:gd name="connsiteY113" fmla="*/ 10702 h 10750"/>
                    <a:gd name="connsiteX114" fmla="*/ 6650 w 10000"/>
                    <a:gd name="connsiteY114" fmla="*/ 10636 h 10750"/>
                    <a:gd name="connsiteX115" fmla="*/ 6515 w 10000"/>
                    <a:gd name="connsiteY115" fmla="*/ 10642 h 10750"/>
                    <a:gd name="connsiteX116" fmla="*/ 6407 w 10000"/>
                    <a:gd name="connsiteY116" fmla="*/ 10654 h 10750"/>
                    <a:gd name="connsiteX117" fmla="*/ 6303 w 10000"/>
                    <a:gd name="connsiteY117" fmla="*/ 10666 h 10750"/>
                    <a:gd name="connsiteX118" fmla="*/ 5974 w 10000"/>
                    <a:gd name="connsiteY118" fmla="*/ 10750 h 10750"/>
                    <a:gd name="connsiteX119" fmla="*/ 5910 w 10000"/>
                    <a:gd name="connsiteY119" fmla="*/ 10408 h 10750"/>
                    <a:gd name="connsiteX120" fmla="*/ 5947 w 10000"/>
                    <a:gd name="connsiteY120" fmla="*/ 10155 h 10750"/>
                    <a:gd name="connsiteX121" fmla="*/ 5943 w 10000"/>
                    <a:gd name="connsiteY121" fmla="*/ 9897 h 10750"/>
                    <a:gd name="connsiteX122" fmla="*/ 5911 w 10000"/>
                    <a:gd name="connsiteY122" fmla="*/ 9795 h 10750"/>
                    <a:gd name="connsiteX123" fmla="*/ 5924 w 10000"/>
                    <a:gd name="connsiteY123" fmla="*/ 9693 h 10750"/>
                    <a:gd name="connsiteX124" fmla="*/ 5885 w 10000"/>
                    <a:gd name="connsiteY124" fmla="*/ 9620 h 10750"/>
                    <a:gd name="connsiteX125" fmla="*/ 5872 w 10000"/>
                    <a:gd name="connsiteY125" fmla="*/ 9584 h 10750"/>
                    <a:gd name="connsiteX126" fmla="*/ 5911 w 10000"/>
                    <a:gd name="connsiteY126" fmla="*/ 9518 h 10750"/>
                    <a:gd name="connsiteX127" fmla="*/ 5821 w 10000"/>
                    <a:gd name="connsiteY127" fmla="*/ 9512 h 10750"/>
                    <a:gd name="connsiteX128" fmla="*/ 5668 w 10000"/>
                    <a:gd name="connsiteY128" fmla="*/ 9464 h 10750"/>
                    <a:gd name="connsiteX129" fmla="*/ 5571 w 10000"/>
                    <a:gd name="connsiteY129" fmla="*/ 9416 h 10750"/>
                    <a:gd name="connsiteX130" fmla="*/ 5525 w 10000"/>
                    <a:gd name="connsiteY130" fmla="*/ 9380 h 10750"/>
                    <a:gd name="connsiteX131" fmla="*/ 5493 w 10000"/>
                    <a:gd name="connsiteY131" fmla="*/ 9320 h 10750"/>
                    <a:gd name="connsiteX132" fmla="*/ 5460 w 10000"/>
                    <a:gd name="connsiteY132" fmla="*/ 9248 h 10750"/>
                    <a:gd name="connsiteX133" fmla="*/ 5441 w 10000"/>
                    <a:gd name="connsiteY133" fmla="*/ 9188 h 10750"/>
                    <a:gd name="connsiteX134" fmla="*/ 5409 w 10000"/>
                    <a:gd name="connsiteY134" fmla="*/ 9116 h 10750"/>
                    <a:gd name="connsiteX135" fmla="*/ 5376 w 10000"/>
                    <a:gd name="connsiteY135" fmla="*/ 9104 h 10750"/>
                    <a:gd name="connsiteX136" fmla="*/ 5331 w 10000"/>
                    <a:gd name="connsiteY136" fmla="*/ 9104 h 10750"/>
                    <a:gd name="connsiteX137" fmla="*/ 5272 w 10000"/>
                    <a:gd name="connsiteY137" fmla="*/ 9128 h 10750"/>
                    <a:gd name="connsiteX138" fmla="*/ 5188 w 10000"/>
                    <a:gd name="connsiteY138" fmla="*/ 9236 h 10750"/>
                    <a:gd name="connsiteX139" fmla="*/ 5110 w 10000"/>
                    <a:gd name="connsiteY139" fmla="*/ 9344 h 10750"/>
                    <a:gd name="connsiteX140" fmla="*/ 5026 w 10000"/>
                    <a:gd name="connsiteY140" fmla="*/ 9464 h 10750"/>
                    <a:gd name="connsiteX141" fmla="*/ 4955 w 10000"/>
                    <a:gd name="connsiteY141" fmla="*/ 9584 h 10750"/>
                    <a:gd name="connsiteX142" fmla="*/ 4909 w 10000"/>
                    <a:gd name="connsiteY142" fmla="*/ 9692 h 10750"/>
                    <a:gd name="connsiteX143" fmla="*/ 4844 w 10000"/>
                    <a:gd name="connsiteY143" fmla="*/ 9813 h 10750"/>
                    <a:gd name="connsiteX144" fmla="*/ 4799 w 10000"/>
                    <a:gd name="connsiteY144" fmla="*/ 9873 h 10750"/>
                    <a:gd name="connsiteX145" fmla="*/ 4760 w 10000"/>
                    <a:gd name="connsiteY145" fmla="*/ 9945 h 10750"/>
                    <a:gd name="connsiteX146" fmla="*/ 4708 w 10000"/>
                    <a:gd name="connsiteY146" fmla="*/ 9993 h 10750"/>
                    <a:gd name="connsiteX147" fmla="*/ 4669 w 10000"/>
                    <a:gd name="connsiteY147" fmla="*/ 10029 h 10750"/>
                    <a:gd name="connsiteX148" fmla="*/ 4650 w 10000"/>
                    <a:gd name="connsiteY148" fmla="*/ 10041 h 10750"/>
                    <a:gd name="connsiteX149" fmla="*/ 4624 w 10000"/>
                    <a:gd name="connsiteY149" fmla="*/ 10029 h 10750"/>
                    <a:gd name="connsiteX150" fmla="*/ 4624 w 10000"/>
                    <a:gd name="connsiteY150" fmla="*/ 9993 h 10750"/>
                    <a:gd name="connsiteX151" fmla="*/ 4656 w 10000"/>
                    <a:gd name="connsiteY151" fmla="*/ 9813 h 10750"/>
                    <a:gd name="connsiteX152" fmla="*/ 4689 w 10000"/>
                    <a:gd name="connsiteY152" fmla="*/ 9584 h 10750"/>
                    <a:gd name="connsiteX153" fmla="*/ 4689 w 10000"/>
                    <a:gd name="connsiteY153" fmla="*/ 9392 h 10750"/>
                    <a:gd name="connsiteX154" fmla="*/ 4669 w 10000"/>
                    <a:gd name="connsiteY154" fmla="*/ 9320 h 10750"/>
                    <a:gd name="connsiteX155" fmla="*/ 4637 w 10000"/>
                    <a:gd name="connsiteY155" fmla="*/ 9260 h 10750"/>
                    <a:gd name="connsiteX156" fmla="*/ 4559 w 10000"/>
                    <a:gd name="connsiteY156" fmla="*/ 9236 h 10750"/>
                    <a:gd name="connsiteX157" fmla="*/ 4488 w 10000"/>
                    <a:gd name="connsiteY157" fmla="*/ 9260 h 10750"/>
                    <a:gd name="connsiteX158" fmla="*/ 4429 w 10000"/>
                    <a:gd name="connsiteY158" fmla="*/ 9320 h 10750"/>
                    <a:gd name="connsiteX159" fmla="*/ 4351 w 10000"/>
                    <a:gd name="connsiteY159" fmla="*/ 9368 h 10750"/>
                    <a:gd name="connsiteX160" fmla="*/ 4261 w 10000"/>
                    <a:gd name="connsiteY160" fmla="*/ 9404 h 10750"/>
                    <a:gd name="connsiteX161" fmla="*/ 4163 w 10000"/>
                    <a:gd name="connsiteY161" fmla="*/ 9416 h 10750"/>
                    <a:gd name="connsiteX162" fmla="*/ 4053 w 10000"/>
                    <a:gd name="connsiteY162" fmla="*/ 9380 h 10750"/>
                    <a:gd name="connsiteX163" fmla="*/ 3930 w 10000"/>
                    <a:gd name="connsiteY163" fmla="*/ 9320 h 10750"/>
                    <a:gd name="connsiteX164" fmla="*/ 3820 w 10000"/>
                    <a:gd name="connsiteY164" fmla="*/ 9236 h 10750"/>
                    <a:gd name="connsiteX165" fmla="*/ 3722 w 10000"/>
                    <a:gd name="connsiteY165" fmla="*/ 9128 h 10750"/>
                    <a:gd name="connsiteX166" fmla="*/ 3632 w 10000"/>
                    <a:gd name="connsiteY166" fmla="*/ 9055 h 10750"/>
                    <a:gd name="connsiteX167" fmla="*/ 3586 w 10000"/>
                    <a:gd name="connsiteY167" fmla="*/ 9007 h 10750"/>
                    <a:gd name="connsiteX168" fmla="*/ 3547 w 10000"/>
                    <a:gd name="connsiteY168" fmla="*/ 8983 h 10750"/>
                    <a:gd name="connsiteX169" fmla="*/ 3495 w 10000"/>
                    <a:gd name="connsiteY169" fmla="*/ 8995 h 10750"/>
                    <a:gd name="connsiteX170" fmla="*/ 3444 w 10000"/>
                    <a:gd name="connsiteY170" fmla="*/ 9031 h 10750"/>
                    <a:gd name="connsiteX171" fmla="*/ 3346 w 10000"/>
                    <a:gd name="connsiteY171" fmla="*/ 9031 h 10750"/>
                    <a:gd name="connsiteX172" fmla="*/ 3288 w 10000"/>
                    <a:gd name="connsiteY172" fmla="*/ 8971 h 10750"/>
                    <a:gd name="connsiteX173" fmla="*/ 3217 w 10000"/>
                    <a:gd name="connsiteY173" fmla="*/ 8863 h 10750"/>
                    <a:gd name="connsiteX174" fmla="*/ 3132 w 10000"/>
                    <a:gd name="connsiteY174" fmla="*/ 8767 h 10750"/>
                    <a:gd name="connsiteX175" fmla="*/ 3054 w 10000"/>
                    <a:gd name="connsiteY175" fmla="*/ 8647 h 10750"/>
                    <a:gd name="connsiteX176" fmla="*/ 2977 w 10000"/>
                    <a:gd name="connsiteY176" fmla="*/ 8563 h 10750"/>
                    <a:gd name="connsiteX177" fmla="*/ 2912 w 10000"/>
                    <a:gd name="connsiteY177" fmla="*/ 8479 h 10750"/>
                    <a:gd name="connsiteX178" fmla="*/ 2873 w 10000"/>
                    <a:gd name="connsiteY178" fmla="*/ 8406 h 10750"/>
                    <a:gd name="connsiteX179" fmla="*/ 2821 w 10000"/>
                    <a:gd name="connsiteY179" fmla="*/ 8346 h 10750"/>
                    <a:gd name="connsiteX180" fmla="*/ 2756 w 10000"/>
                    <a:gd name="connsiteY180" fmla="*/ 8262 h 10750"/>
                    <a:gd name="connsiteX181" fmla="*/ 2685 w 10000"/>
                    <a:gd name="connsiteY181" fmla="*/ 8154 h 10750"/>
                    <a:gd name="connsiteX182" fmla="*/ 2607 w 10000"/>
                    <a:gd name="connsiteY182" fmla="*/ 8034 h 10750"/>
                    <a:gd name="connsiteX183" fmla="*/ 2536 w 10000"/>
                    <a:gd name="connsiteY183" fmla="*/ 7938 h 10750"/>
                    <a:gd name="connsiteX184" fmla="*/ 2471 w 10000"/>
                    <a:gd name="connsiteY184" fmla="*/ 7829 h 10750"/>
                    <a:gd name="connsiteX185" fmla="*/ 2451 w 10000"/>
                    <a:gd name="connsiteY185" fmla="*/ 7757 h 10750"/>
                    <a:gd name="connsiteX186" fmla="*/ 2432 w 10000"/>
                    <a:gd name="connsiteY186" fmla="*/ 7649 h 10750"/>
                    <a:gd name="connsiteX187" fmla="*/ 2425 w 10000"/>
                    <a:gd name="connsiteY187" fmla="*/ 7517 h 10750"/>
                    <a:gd name="connsiteX188" fmla="*/ 2412 w 10000"/>
                    <a:gd name="connsiteY188" fmla="*/ 7397 h 10750"/>
                    <a:gd name="connsiteX189" fmla="*/ 2387 w 10000"/>
                    <a:gd name="connsiteY189" fmla="*/ 7301 h 10750"/>
                    <a:gd name="connsiteX190" fmla="*/ 2361 w 10000"/>
                    <a:gd name="connsiteY190" fmla="*/ 7241 h 10750"/>
                    <a:gd name="connsiteX191" fmla="*/ 2335 w 10000"/>
                    <a:gd name="connsiteY191" fmla="*/ 7241 h 10750"/>
                    <a:gd name="connsiteX192" fmla="*/ 2270 w 10000"/>
                    <a:gd name="connsiteY192" fmla="*/ 7325 h 10750"/>
                    <a:gd name="connsiteX193" fmla="*/ 2224 w 10000"/>
                    <a:gd name="connsiteY193" fmla="*/ 7385 h 10750"/>
                    <a:gd name="connsiteX194" fmla="*/ 2185 w 10000"/>
                    <a:gd name="connsiteY194" fmla="*/ 7433 h 10750"/>
                    <a:gd name="connsiteX195" fmla="*/ 2140 w 10000"/>
                    <a:gd name="connsiteY195" fmla="*/ 7445 h 10750"/>
                    <a:gd name="connsiteX196" fmla="*/ 2114 w 10000"/>
                    <a:gd name="connsiteY196" fmla="*/ 7409 h 10750"/>
                    <a:gd name="connsiteX197" fmla="*/ 2095 w 10000"/>
                    <a:gd name="connsiteY197" fmla="*/ 7337 h 10750"/>
                    <a:gd name="connsiteX198" fmla="*/ 2043 w 10000"/>
                    <a:gd name="connsiteY198" fmla="*/ 7072 h 10750"/>
                    <a:gd name="connsiteX199" fmla="*/ 1952 w 10000"/>
                    <a:gd name="connsiteY199" fmla="*/ 6844 h 10750"/>
                    <a:gd name="connsiteX200" fmla="*/ 1835 w 10000"/>
                    <a:gd name="connsiteY200" fmla="*/ 6604 h 10750"/>
                    <a:gd name="connsiteX201" fmla="*/ 1764 w 10000"/>
                    <a:gd name="connsiteY201" fmla="*/ 6483 h 10750"/>
                    <a:gd name="connsiteX202" fmla="*/ 1673 w 10000"/>
                    <a:gd name="connsiteY202" fmla="*/ 6339 h 10750"/>
                    <a:gd name="connsiteX203" fmla="*/ 1518 w 10000"/>
                    <a:gd name="connsiteY203" fmla="*/ 6075 h 10750"/>
                    <a:gd name="connsiteX204" fmla="*/ 1453 w 10000"/>
                    <a:gd name="connsiteY204" fmla="*/ 5942 h 10750"/>
                    <a:gd name="connsiteX205" fmla="*/ 1407 w 10000"/>
                    <a:gd name="connsiteY205" fmla="*/ 5846 h 10750"/>
                    <a:gd name="connsiteX206" fmla="*/ 1349 w 10000"/>
                    <a:gd name="connsiteY206" fmla="*/ 5750 h 10750"/>
                    <a:gd name="connsiteX207" fmla="*/ 1297 w 10000"/>
                    <a:gd name="connsiteY207" fmla="*/ 5738 h 10750"/>
                    <a:gd name="connsiteX208" fmla="*/ 1232 w 10000"/>
                    <a:gd name="connsiteY208" fmla="*/ 5738 h 10750"/>
                    <a:gd name="connsiteX209" fmla="*/ 1187 w 10000"/>
                    <a:gd name="connsiteY209" fmla="*/ 5798 h 10750"/>
                    <a:gd name="connsiteX210" fmla="*/ 1109 w 10000"/>
                    <a:gd name="connsiteY210" fmla="*/ 5918 h 10750"/>
                    <a:gd name="connsiteX211" fmla="*/ 1070 w 10000"/>
                    <a:gd name="connsiteY211" fmla="*/ 5930 h 10750"/>
                    <a:gd name="connsiteX212" fmla="*/ 1018 w 10000"/>
                    <a:gd name="connsiteY212" fmla="*/ 5870 h 10750"/>
                    <a:gd name="connsiteX213" fmla="*/ 973 w 10000"/>
                    <a:gd name="connsiteY213" fmla="*/ 5786 h 10750"/>
                    <a:gd name="connsiteX214" fmla="*/ 921 w 10000"/>
                    <a:gd name="connsiteY214" fmla="*/ 5606 h 10750"/>
                    <a:gd name="connsiteX215" fmla="*/ 850 w 10000"/>
                    <a:gd name="connsiteY215" fmla="*/ 5402 h 10750"/>
                    <a:gd name="connsiteX216" fmla="*/ 752 w 10000"/>
                    <a:gd name="connsiteY216" fmla="*/ 5221 h 10750"/>
                    <a:gd name="connsiteX217" fmla="*/ 636 w 10000"/>
                    <a:gd name="connsiteY217" fmla="*/ 5041 h 10750"/>
                    <a:gd name="connsiteX218" fmla="*/ 525 w 10000"/>
                    <a:gd name="connsiteY218" fmla="*/ 4885 h 10750"/>
                    <a:gd name="connsiteX219" fmla="*/ 435 w 10000"/>
                    <a:gd name="connsiteY219" fmla="*/ 4741 h 10750"/>
                    <a:gd name="connsiteX220" fmla="*/ 370 w 10000"/>
                    <a:gd name="connsiteY220" fmla="*/ 4620 h 10750"/>
                    <a:gd name="connsiteX221" fmla="*/ 305 w 10000"/>
                    <a:gd name="connsiteY221" fmla="*/ 4488 h 10750"/>
                    <a:gd name="connsiteX222" fmla="*/ 253 w 10000"/>
                    <a:gd name="connsiteY222" fmla="*/ 4368 h 10750"/>
                    <a:gd name="connsiteX223" fmla="*/ 214 w 10000"/>
                    <a:gd name="connsiteY223" fmla="*/ 4272 h 10750"/>
                    <a:gd name="connsiteX224" fmla="*/ 188 w 10000"/>
                    <a:gd name="connsiteY224" fmla="*/ 4212 h 10750"/>
                    <a:gd name="connsiteX225" fmla="*/ 182 w 10000"/>
                    <a:gd name="connsiteY225" fmla="*/ 4188 h 10750"/>
                    <a:gd name="connsiteX226" fmla="*/ 162 w 10000"/>
                    <a:gd name="connsiteY226" fmla="*/ 4188 h 10750"/>
                    <a:gd name="connsiteX227" fmla="*/ 143 w 10000"/>
                    <a:gd name="connsiteY227" fmla="*/ 4200 h 10750"/>
                    <a:gd name="connsiteX228" fmla="*/ 110 w 10000"/>
                    <a:gd name="connsiteY228" fmla="*/ 4200 h 10750"/>
                    <a:gd name="connsiteX229" fmla="*/ 32 w 10000"/>
                    <a:gd name="connsiteY229" fmla="*/ 4164 h 10750"/>
                    <a:gd name="connsiteX230" fmla="*/ 6 w 10000"/>
                    <a:gd name="connsiteY230" fmla="*/ 4128 h 10750"/>
                    <a:gd name="connsiteX231" fmla="*/ 0 w 10000"/>
                    <a:gd name="connsiteY231" fmla="*/ 4055 h 10750"/>
                    <a:gd name="connsiteX232" fmla="*/ 39 w 10000"/>
                    <a:gd name="connsiteY232" fmla="*/ 3839 h 10750"/>
                    <a:gd name="connsiteX233" fmla="*/ 45 w 10000"/>
                    <a:gd name="connsiteY233" fmla="*/ 3719 h 10750"/>
                    <a:gd name="connsiteX234" fmla="*/ 45 w 10000"/>
                    <a:gd name="connsiteY234" fmla="*/ 3503 h 10750"/>
                    <a:gd name="connsiteX235" fmla="*/ 39 w 10000"/>
                    <a:gd name="connsiteY235" fmla="*/ 3382 h 10750"/>
                    <a:gd name="connsiteX236" fmla="*/ 45 w 10000"/>
                    <a:gd name="connsiteY236" fmla="*/ 3250 h 10750"/>
                    <a:gd name="connsiteX237" fmla="*/ 45 w 10000"/>
                    <a:gd name="connsiteY237" fmla="*/ 3118 h 10750"/>
                    <a:gd name="connsiteX238" fmla="*/ 32 w 10000"/>
                    <a:gd name="connsiteY238" fmla="*/ 3010 h 10750"/>
                    <a:gd name="connsiteX239" fmla="*/ 26 w 10000"/>
                    <a:gd name="connsiteY239" fmla="*/ 2902 h 10750"/>
                    <a:gd name="connsiteX240" fmla="*/ 13 w 10000"/>
                    <a:gd name="connsiteY240" fmla="*/ 2841 h 10750"/>
                    <a:gd name="connsiteX241" fmla="*/ 39 w 10000"/>
                    <a:gd name="connsiteY241" fmla="*/ 2781 h 10750"/>
                    <a:gd name="connsiteX242" fmla="*/ 78 w 10000"/>
                    <a:gd name="connsiteY242" fmla="*/ 2769 h 10750"/>
                    <a:gd name="connsiteX243" fmla="*/ 117 w 10000"/>
                    <a:gd name="connsiteY243" fmla="*/ 2781 h 10750"/>
                    <a:gd name="connsiteX244" fmla="*/ 156 w 10000"/>
                    <a:gd name="connsiteY244" fmla="*/ 2829 h 10750"/>
                    <a:gd name="connsiteX245" fmla="*/ 182 w 10000"/>
                    <a:gd name="connsiteY245" fmla="*/ 2902 h 10750"/>
                    <a:gd name="connsiteX246" fmla="*/ 208 w 10000"/>
                    <a:gd name="connsiteY246" fmla="*/ 2986 h 10750"/>
                    <a:gd name="connsiteX247" fmla="*/ 227 w 10000"/>
                    <a:gd name="connsiteY247" fmla="*/ 3046 h 10750"/>
                    <a:gd name="connsiteX248" fmla="*/ 259 w 10000"/>
                    <a:gd name="connsiteY248" fmla="*/ 3082 h 10750"/>
                    <a:gd name="connsiteX249" fmla="*/ 305 w 10000"/>
                    <a:gd name="connsiteY249" fmla="*/ 3058 h 10750"/>
                    <a:gd name="connsiteX250" fmla="*/ 370 w 10000"/>
                    <a:gd name="connsiteY250" fmla="*/ 3010 h 10750"/>
                    <a:gd name="connsiteX251" fmla="*/ 444 w 10000"/>
                    <a:gd name="connsiteY251" fmla="*/ 2829 h 10750"/>
                    <a:gd name="connsiteX252" fmla="*/ 422 w 10000"/>
                    <a:gd name="connsiteY252" fmla="*/ 2120 h 10750"/>
                    <a:gd name="connsiteX253" fmla="*/ 376 w 10000"/>
                    <a:gd name="connsiteY253" fmla="*/ 2048 h 10750"/>
                    <a:gd name="connsiteX254" fmla="*/ 344 w 10000"/>
                    <a:gd name="connsiteY254" fmla="*/ 1988 h 10750"/>
                    <a:gd name="connsiteX255" fmla="*/ 337 w 10000"/>
                    <a:gd name="connsiteY255" fmla="*/ 1916 h 10750"/>
                    <a:gd name="connsiteX256" fmla="*/ 357 w 10000"/>
                    <a:gd name="connsiteY256" fmla="*/ 1808 h 10750"/>
                    <a:gd name="connsiteX257" fmla="*/ 376 w 10000"/>
                    <a:gd name="connsiteY257" fmla="*/ 1652 h 10750"/>
                    <a:gd name="connsiteX258" fmla="*/ 402 w 10000"/>
                    <a:gd name="connsiteY258" fmla="*/ 1507 h 10750"/>
                    <a:gd name="connsiteX259" fmla="*/ 409 w 10000"/>
                    <a:gd name="connsiteY259" fmla="*/ 1351 h 10750"/>
                    <a:gd name="connsiteX260" fmla="*/ 435 w 10000"/>
                    <a:gd name="connsiteY260" fmla="*/ 1195 h 10750"/>
                    <a:gd name="connsiteX261" fmla="*/ 460 w 10000"/>
                    <a:gd name="connsiteY261" fmla="*/ 1099 h 10750"/>
                    <a:gd name="connsiteX262" fmla="*/ 486 w 10000"/>
                    <a:gd name="connsiteY262" fmla="*/ 1039 h 10750"/>
                    <a:gd name="connsiteX263" fmla="*/ 512 w 10000"/>
                    <a:gd name="connsiteY263" fmla="*/ 1003 h 10750"/>
                    <a:gd name="connsiteX264" fmla="*/ 532 w 10000"/>
                    <a:gd name="connsiteY264" fmla="*/ 966 h 10750"/>
                    <a:gd name="connsiteX265" fmla="*/ 558 w 10000"/>
                    <a:gd name="connsiteY265" fmla="*/ 918 h 10750"/>
                    <a:gd name="connsiteX266" fmla="*/ 558 w 10000"/>
                    <a:gd name="connsiteY266" fmla="*/ 906 h 10750"/>
                    <a:gd name="connsiteX267" fmla="*/ 584 w 10000"/>
                    <a:gd name="connsiteY267" fmla="*/ 624 h 10750"/>
                    <a:gd name="connsiteX268" fmla="*/ 623 w 10000"/>
                    <a:gd name="connsiteY268" fmla="*/ 257 h 10750"/>
                    <a:gd name="connsiteX269" fmla="*/ 681 w 10000"/>
                    <a:gd name="connsiteY269" fmla="*/ 0 h 10750"/>
                    <a:gd name="connsiteX270" fmla="*/ 1008 w 10000"/>
                    <a:gd name="connsiteY270" fmla="*/ 59 h 10750"/>
                    <a:gd name="connsiteX271" fmla="*/ 1255 w 10000"/>
                    <a:gd name="connsiteY271" fmla="*/ 18 h 10750"/>
                    <a:gd name="connsiteX272" fmla="*/ 1706 w 10000"/>
                    <a:gd name="connsiteY272" fmla="*/ 414 h 10750"/>
                    <a:gd name="connsiteX273" fmla="*/ 1829 w 10000"/>
                    <a:gd name="connsiteY273" fmla="*/ 594 h 10750"/>
                    <a:gd name="connsiteX274" fmla="*/ 2036 w 10000"/>
                    <a:gd name="connsiteY274" fmla="*/ 546 h 10750"/>
                    <a:gd name="connsiteX275" fmla="*/ 2166 w 10000"/>
                    <a:gd name="connsiteY275" fmla="*/ 257 h 10750"/>
                    <a:gd name="connsiteX276" fmla="*/ 2737 w 10000"/>
                    <a:gd name="connsiteY276" fmla="*/ 462 h 10750"/>
                    <a:gd name="connsiteX277" fmla="*/ 2905 w 10000"/>
                    <a:gd name="connsiteY277" fmla="*/ 702 h 10750"/>
                    <a:gd name="connsiteX278" fmla="*/ 3093 w 10000"/>
                    <a:gd name="connsiteY278" fmla="*/ 798 h 10750"/>
                    <a:gd name="connsiteX279" fmla="*/ 3567 w 10000"/>
                    <a:gd name="connsiteY279" fmla="*/ 546 h 10750"/>
                    <a:gd name="connsiteX280" fmla="*/ 3696 w 10000"/>
                    <a:gd name="connsiteY280" fmla="*/ 702 h 10750"/>
                    <a:gd name="connsiteX281" fmla="*/ 4073 w 10000"/>
                    <a:gd name="connsiteY281" fmla="*/ 245 h 10750"/>
                    <a:gd name="connsiteX282" fmla="*/ 4475 w 10000"/>
                    <a:gd name="connsiteY282" fmla="*/ 245 h 10750"/>
                    <a:gd name="connsiteX283" fmla="*/ 4715 w 10000"/>
                    <a:gd name="connsiteY283" fmla="*/ 41 h 10750"/>
                    <a:gd name="connsiteX0" fmla="*/ 4715 w 10000"/>
                    <a:gd name="connsiteY0" fmla="*/ 41 h 10750"/>
                    <a:gd name="connsiteX1" fmla="*/ 5045 w 10000"/>
                    <a:gd name="connsiteY1" fmla="*/ 113 h 10750"/>
                    <a:gd name="connsiteX2" fmla="*/ 5441 w 10000"/>
                    <a:gd name="connsiteY2" fmla="*/ 594 h 10750"/>
                    <a:gd name="connsiteX3" fmla="*/ 5752 w 10000"/>
                    <a:gd name="connsiteY3" fmla="*/ 522 h 10750"/>
                    <a:gd name="connsiteX4" fmla="*/ 5759 w 10000"/>
                    <a:gd name="connsiteY4" fmla="*/ 738 h 10750"/>
                    <a:gd name="connsiteX5" fmla="*/ 5623 w 10000"/>
                    <a:gd name="connsiteY5" fmla="*/ 906 h 10750"/>
                    <a:gd name="connsiteX6" fmla="*/ 5752 w 10000"/>
                    <a:gd name="connsiteY6" fmla="*/ 1039 h 10750"/>
                    <a:gd name="connsiteX7" fmla="*/ 5752 w 10000"/>
                    <a:gd name="connsiteY7" fmla="*/ 1351 h 10750"/>
                    <a:gd name="connsiteX8" fmla="*/ 5636 w 10000"/>
                    <a:gd name="connsiteY8" fmla="*/ 1916 h 10750"/>
                    <a:gd name="connsiteX9" fmla="*/ 5642 w 10000"/>
                    <a:gd name="connsiteY9" fmla="*/ 2265 h 10750"/>
                    <a:gd name="connsiteX10" fmla="*/ 5486 w 10000"/>
                    <a:gd name="connsiteY10" fmla="*/ 2265 h 10750"/>
                    <a:gd name="connsiteX11" fmla="*/ 5512 w 10000"/>
                    <a:gd name="connsiteY11" fmla="*/ 2781 h 10750"/>
                    <a:gd name="connsiteX12" fmla="*/ 5700 w 10000"/>
                    <a:gd name="connsiteY12" fmla="*/ 3370 h 10750"/>
                    <a:gd name="connsiteX13" fmla="*/ 5869 w 10000"/>
                    <a:gd name="connsiteY13" fmla="*/ 4079 h 10750"/>
                    <a:gd name="connsiteX14" fmla="*/ 6122 w 10000"/>
                    <a:gd name="connsiteY14" fmla="*/ 4055 h 10750"/>
                    <a:gd name="connsiteX15" fmla="*/ 6375 w 10000"/>
                    <a:gd name="connsiteY15" fmla="*/ 4284 h 10750"/>
                    <a:gd name="connsiteX16" fmla="*/ 6453 w 10000"/>
                    <a:gd name="connsiteY16" fmla="*/ 4296 h 10750"/>
                    <a:gd name="connsiteX17" fmla="*/ 6569 w 10000"/>
                    <a:gd name="connsiteY17" fmla="*/ 4404 h 10750"/>
                    <a:gd name="connsiteX18" fmla="*/ 6829 w 10000"/>
                    <a:gd name="connsiteY18" fmla="*/ 4704 h 10750"/>
                    <a:gd name="connsiteX19" fmla="*/ 7049 w 10000"/>
                    <a:gd name="connsiteY19" fmla="*/ 4680 h 10750"/>
                    <a:gd name="connsiteX20" fmla="*/ 7283 w 10000"/>
                    <a:gd name="connsiteY20" fmla="*/ 4885 h 10750"/>
                    <a:gd name="connsiteX21" fmla="*/ 7620 w 10000"/>
                    <a:gd name="connsiteY21" fmla="*/ 4885 h 10750"/>
                    <a:gd name="connsiteX22" fmla="*/ 8016 w 10000"/>
                    <a:gd name="connsiteY22" fmla="*/ 5137 h 10750"/>
                    <a:gd name="connsiteX23" fmla="*/ 8288 w 10000"/>
                    <a:gd name="connsiteY23" fmla="*/ 5534 h 10750"/>
                    <a:gd name="connsiteX24" fmla="*/ 8320 w 10000"/>
                    <a:gd name="connsiteY24" fmla="*/ 5870 h 10750"/>
                    <a:gd name="connsiteX25" fmla="*/ 8580 w 10000"/>
                    <a:gd name="connsiteY25" fmla="*/ 5942 h 10750"/>
                    <a:gd name="connsiteX26" fmla="*/ 8820 w 10000"/>
                    <a:gd name="connsiteY26" fmla="*/ 6051 h 10750"/>
                    <a:gd name="connsiteX27" fmla="*/ 9073 w 10000"/>
                    <a:gd name="connsiteY27" fmla="*/ 5438 h 10750"/>
                    <a:gd name="connsiteX28" fmla="*/ 9131 w 10000"/>
                    <a:gd name="connsiteY28" fmla="*/ 5113 h 10750"/>
                    <a:gd name="connsiteX29" fmla="*/ 9092 w 10000"/>
                    <a:gd name="connsiteY29" fmla="*/ 4885 h 10750"/>
                    <a:gd name="connsiteX30" fmla="*/ 9254 w 10000"/>
                    <a:gd name="connsiteY30" fmla="*/ 4921 h 10750"/>
                    <a:gd name="connsiteX31" fmla="*/ 9455 w 10000"/>
                    <a:gd name="connsiteY31" fmla="*/ 5173 h 10750"/>
                    <a:gd name="connsiteX32" fmla="*/ 9617 w 10000"/>
                    <a:gd name="connsiteY32" fmla="*/ 5341 h 10750"/>
                    <a:gd name="connsiteX33" fmla="*/ 9728 w 10000"/>
                    <a:gd name="connsiteY33" fmla="*/ 5954 h 10750"/>
                    <a:gd name="connsiteX34" fmla="*/ 9935 w 10000"/>
                    <a:gd name="connsiteY34" fmla="*/ 6375 h 10750"/>
                    <a:gd name="connsiteX35" fmla="*/ 9922 w 10000"/>
                    <a:gd name="connsiteY35" fmla="*/ 6567 h 10750"/>
                    <a:gd name="connsiteX36" fmla="*/ 9805 w 10000"/>
                    <a:gd name="connsiteY36" fmla="*/ 6640 h 10750"/>
                    <a:gd name="connsiteX37" fmla="*/ 9935 w 10000"/>
                    <a:gd name="connsiteY37" fmla="*/ 7120 h 10750"/>
                    <a:gd name="connsiteX38" fmla="*/ 9994 w 10000"/>
                    <a:gd name="connsiteY38" fmla="*/ 7962 h 10750"/>
                    <a:gd name="connsiteX39" fmla="*/ 10000 w 10000"/>
                    <a:gd name="connsiteY39" fmla="*/ 8719 h 10750"/>
                    <a:gd name="connsiteX40" fmla="*/ 9864 w 10000"/>
                    <a:gd name="connsiteY40" fmla="*/ 8851 h 10750"/>
                    <a:gd name="connsiteX41" fmla="*/ 9838 w 10000"/>
                    <a:gd name="connsiteY41" fmla="*/ 9091 h 10750"/>
                    <a:gd name="connsiteX42" fmla="*/ 9767 w 10000"/>
                    <a:gd name="connsiteY42" fmla="*/ 9464 h 10750"/>
                    <a:gd name="connsiteX43" fmla="*/ 9786 w 10000"/>
                    <a:gd name="connsiteY43" fmla="*/ 9813 h 10750"/>
                    <a:gd name="connsiteX44" fmla="*/ 9663 w 10000"/>
                    <a:gd name="connsiteY44" fmla="*/ 9897 h 10750"/>
                    <a:gd name="connsiteX45" fmla="*/ 9578 w 10000"/>
                    <a:gd name="connsiteY45" fmla="*/ 9765 h 10750"/>
                    <a:gd name="connsiteX46" fmla="*/ 9507 w 10000"/>
                    <a:gd name="connsiteY46" fmla="*/ 9885 h 10750"/>
                    <a:gd name="connsiteX47" fmla="*/ 9501 w 10000"/>
                    <a:gd name="connsiteY47" fmla="*/ 9873 h 10750"/>
                    <a:gd name="connsiteX48" fmla="*/ 9481 w 10000"/>
                    <a:gd name="connsiteY48" fmla="*/ 9813 h 10750"/>
                    <a:gd name="connsiteX49" fmla="*/ 9416 w 10000"/>
                    <a:gd name="connsiteY49" fmla="*/ 9668 h 10750"/>
                    <a:gd name="connsiteX50" fmla="*/ 9371 w 10000"/>
                    <a:gd name="connsiteY50" fmla="*/ 9608 h 10750"/>
                    <a:gd name="connsiteX51" fmla="*/ 9319 w 10000"/>
                    <a:gd name="connsiteY51" fmla="*/ 9584 h 10750"/>
                    <a:gd name="connsiteX52" fmla="*/ 9267 w 10000"/>
                    <a:gd name="connsiteY52" fmla="*/ 9548 h 10750"/>
                    <a:gd name="connsiteX53" fmla="*/ 9222 w 10000"/>
                    <a:gd name="connsiteY53" fmla="*/ 9548 h 10750"/>
                    <a:gd name="connsiteX54" fmla="*/ 9176 w 10000"/>
                    <a:gd name="connsiteY54" fmla="*/ 9584 h 10750"/>
                    <a:gd name="connsiteX55" fmla="*/ 9144 w 10000"/>
                    <a:gd name="connsiteY55" fmla="*/ 9632 h 10750"/>
                    <a:gd name="connsiteX56" fmla="*/ 9131 w 10000"/>
                    <a:gd name="connsiteY56" fmla="*/ 9692 h 10750"/>
                    <a:gd name="connsiteX57" fmla="*/ 9112 w 10000"/>
                    <a:gd name="connsiteY57" fmla="*/ 9741 h 10750"/>
                    <a:gd name="connsiteX58" fmla="*/ 9099 w 10000"/>
                    <a:gd name="connsiteY58" fmla="*/ 9765 h 10750"/>
                    <a:gd name="connsiteX59" fmla="*/ 9079 w 10000"/>
                    <a:gd name="connsiteY59" fmla="*/ 9789 h 10750"/>
                    <a:gd name="connsiteX60" fmla="*/ 9079 w 10000"/>
                    <a:gd name="connsiteY60" fmla="*/ 9801 h 10750"/>
                    <a:gd name="connsiteX61" fmla="*/ 9073 w 10000"/>
                    <a:gd name="connsiteY61" fmla="*/ 9801 h 10750"/>
                    <a:gd name="connsiteX62" fmla="*/ 9060 w 10000"/>
                    <a:gd name="connsiteY62" fmla="*/ 9789 h 10750"/>
                    <a:gd name="connsiteX63" fmla="*/ 9070 w 10000"/>
                    <a:gd name="connsiteY63" fmla="*/ 9999 h 10750"/>
                    <a:gd name="connsiteX64" fmla="*/ 9053 w 10000"/>
                    <a:gd name="connsiteY64" fmla="*/ 10365 h 10750"/>
                    <a:gd name="connsiteX65" fmla="*/ 8901 w 10000"/>
                    <a:gd name="connsiteY65" fmla="*/ 10281 h 10750"/>
                    <a:gd name="connsiteX66" fmla="*/ 8833 w 10000"/>
                    <a:gd name="connsiteY66" fmla="*/ 9854 h 10750"/>
                    <a:gd name="connsiteX67" fmla="*/ 8761 w 10000"/>
                    <a:gd name="connsiteY67" fmla="*/ 9674 h 10750"/>
                    <a:gd name="connsiteX68" fmla="*/ 8664 w 10000"/>
                    <a:gd name="connsiteY68" fmla="*/ 9512 h 10750"/>
                    <a:gd name="connsiteX69" fmla="*/ 8606 w 10000"/>
                    <a:gd name="connsiteY69" fmla="*/ 9476 h 10750"/>
                    <a:gd name="connsiteX70" fmla="*/ 8567 w 10000"/>
                    <a:gd name="connsiteY70" fmla="*/ 9464 h 10750"/>
                    <a:gd name="connsiteX71" fmla="*/ 8547 w 10000"/>
                    <a:gd name="connsiteY71" fmla="*/ 9464 h 10750"/>
                    <a:gd name="connsiteX72" fmla="*/ 8567 w 10000"/>
                    <a:gd name="connsiteY72" fmla="*/ 9440 h 10750"/>
                    <a:gd name="connsiteX73" fmla="*/ 8586 w 10000"/>
                    <a:gd name="connsiteY73" fmla="*/ 9404 h 10750"/>
                    <a:gd name="connsiteX74" fmla="*/ 8632 w 10000"/>
                    <a:gd name="connsiteY74" fmla="*/ 9332 h 10750"/>
                    <a:gd name="connsiteX75" fmla="*/ 8684 w 10000"/>
                    <a:gd name="connsiteY75" fmla="*/ 9272 h 10750"/>
                    <a:gd name="connsiteX76" fmla="*/ 8716 w 10000"/>
                    <a:gd name="connsiteY76" fmla="*/ 9200 h 10750"/>
                    <a:gd name="connsiteX77" fmla="*/ 8729 w 10000"/>
                    <a:gd name="connsiteY77" fmla="*/ 9128 h 10750"/>
                    <a:gd name="connsiteX78" fmla="*/ 8722 w 10000"/>
                    <a:gd name="connsiteY78" fmla="*/ 9067 h 10750"/>
                    <a:gd name="connsiteX79" fmla="*/ 8690 w 10000"/>
                    <a:gd name="connsiteY79" fmla="*/ 8971 h 10750"/>
                    <a:gd name="connsiteX80" fmla="*/ 8651 w 10000"/>
                    <a:gd name="connsiteY80" fmla="*/ 8839 h 10750"/>
                    <a:gd name="connsiteX81" fmla="*/ 8612 w 10000"/>
                    <a:gd name="connsiteY81" fmla="*/ 8719 h 10750"/>
                    <a:gd name="connsiteX82" fmla="*/ 8573 w 10000"/>
                    <a:gd name="connsiteY82" fmla="*/ 8587 h 10750"/>
                    <a:gd name="connsiteX83" fmla="*/ 8534 w 10000"/>
                    <a:gd name="connsiteY83" fmla="*/ 8479 h 10750"/>
                    <a:gd name="connsiteX84" fmla="*/ 8502 w 10000"/>
                    <a:gd name="connsiteY84" fmla="*/ 8406 h 10750"/>
                    <a:gd name="connsiteX85" fmla="*/ 8495 w 10000"/>
                    <a:gd name="connsiteY85" fmla="*/ 8370 h 10750"/>
                    <a:gd name="connsiteX86" fmla="*/ 8476 w 10000"/>
                    <a:gd name="connsiteY86" fmla="*/ 8382 h 10750"/>
                    <a:gd name="connsiteX87" fmla="*/ 8437 w 10000"/>
                    <a:gd name="connsiteY87" fmla="*/ 8418 h 10750"/>
                    <a:gd name="connsiteX88" fmla="*/ 8385 w 10000"/>
                    <a:gd name="connsiteY88" fmla="*/ 8479 h 10750"/>
                    <a:gd name="connsiteX89" fmla="*/ 8333 w 10000"/>
                    <a:gd name="connsiteY89" fmla="*/ 8515 h 10750"/>
                    <a:gd name="connsiteX90" fmla="*/ 8281 w 10000"/>
                    <a:gd name="connsiteY90" fmla="*/ 8575 h 10750"/>
                    <a:gd name="connsiteX91" fmla="*/ 8223 w 10000"/>
                    <a:gd name="connsiteY91" fmla="*/ 8623 h 10750"/>
                    <a:gd name="connsiteX92" fmla="*/ 8204 w 10000"/>
                    <a:gd name="connsiteY92" fmla="*/ 8659 h 10750"/>
                    <a:gd name="connsiteX93" fmla="*/ 8126 w 10000"/>
                    <a:gd name="connsiteY93" fmla="*/ 8779 h 10750"/>
                    <a:gd name="connsiteX94" fmla="*/ 8074 w 10000"/>
                    <a:gd name="connsiteY94" fmla="*/ 8779 h 10750"/>
                    <a:gd name="connsiteX95" fmla="*/ 8016 w 10000"/>
                    <a:gd name="connsiteY95" fmla="*/ 8755 h 10750"/>
                    <a:gd name="connsiteX96" fmla="*/ 7957 w 10000"/>
                    <a:gd name="connsiteY96" fmla="*/ 8707 h 10750"/>
                    <a:gd name="connsiteX97" fmla="*/ 7905 w 10000"/>
                    <a:gd name="connsiteY97" fmla="*/ 8635 h 10750"/>
                    <a:gd name="connsiteX98" fmla="*/ 7840 w 10000"/>
                    <a:gd name="connsiteY98" fmla="*/ 8587 h 10750"/>
                    <a:gd name="connsiteX99" fmla="*/ 7789 w 10000"/>
                    <a:gd name="connsiteY99" fmla="*/ 8539 h 10750"/>
                    <a:gd name="connsiteX100" fmla="*/ 7756 w 10000"/>
                    <a:gd name="connsiteY100" fmla="*/ 8491 h 10750"/>
                    <a:gd name="connsiteX101" fmla="*/ 7737 w 10000"/>
                    <a:gd name="connsiteY101" fmla="*/ 8479 h 10750"/>
                    <a:gd name="connsiteX102" fmla="*/ 7691 w 10000"/>
                    <a:gd name="connsiteY102" fmla="*/ 8563 h 10750"/>
                    <a:gd name="connsiteX103" fmla="*/ 7646 w 10000"/>
                    <a:gd name="connsiteY103" fmla="*/ 8623 h 10750"/>
                    <a:gd name="connsiteX104" fmla="*/ 7581 w 10000"/>
                    <a:gd name="connsiteY104" fmla="*/ 8707 h 10750"/>
                    <a:gd name="connsiteX105" fmla="*/ 7523 w 10000"/>
                    <a:gd name="connsiteY105" fmla="*/ 8815 h 10750"/>
                    <a:gd name="connsiteX106" fmla="*/ 7393 w 10000"/>
                    <a:gd name="connsiteY106" fmla="*/ 8959 h 10750"/>
                    <a:gd name="connsiteX107" fmla="*/ 7438 w 10000"/>
                    <a:gd name="connsiteY107" fmla="*/ 9115 h 10750"/>
                    <a:gd name="connsiteX108" fmla="*/ 7322 w 10000"/>
                    <a:gd name="connsiteY108" fmla="*/ 9248 h 10750"/>
                    <a:gd name="connsiteX109" fmla="*/ 7224 w 10000"/>
                    <a:gd name="connsiteY109" fmla="*/ 9416 h 10750"/>
                    <a:gd name="connsiteX110" fmla="*/ 7176 w 10000"/>
                    <a:gd name="connsiteY110" fmla="*/ 9692 h 10750"/>
                    <a:gd name="connsiteX111" fmla="*/ 7088 w 10000"/>
                    <a:gd name="connsiteY111" fmla="*/ 10040 h 10750"/>
                    <a:gd name="connsiteX112" fmla="*/ 7036 w 10000"/>
                    <a:gd name="connsiteY112" fmla="*/ 10402 h 10750"/>
                    <a:gd name="connsiteX113" fmla="*/ 6897 w 10000"/>
                    <a:gd name="connsiteY113" fmla="*/ 10702 h 10750"/>
                    <a:gd name="connsiteX114" fmla="*/ 6650 w 10000"/>
                    <a:gd name="connsiteY114" fmla="*/ 10636 h 10750"/>
                    <a:gd name="connsiteX115" fmla="*/ 6515 w 10000"/>
                    <a:gd name="connsiteY115" fmla="*/ 10642 h 10750"/>
                    <a:gd name="connsiteX116" fmla="*/ 6407 w 10000"/>
                    <a:gd name="connsiteY116" fmla="*/ 10654 h 10750"/>
                    <a:gd name="connsiteX117" fmla="*/ 6303 w 10000"/>
                    <a:gd name="connsiteY117" fmla="*/ 10666 h 10750"/>
                    <a:gd name="connsiteX118" fmla="*/ 6008 w 10000"/>
                    <a:gd name="connsiteY118" fmla="*/ 10564 h 10750"/>
                    <a:gd name="connsiteX119" fmla="*/ 5974 w 10000"/>
                    <a:gd name="connsiteY119" fmla="*/ 10750 h 10750"/>
                    <a:gd name="connsiteX120" fmla="*/ 5910 w 10000"/>
                    <a:gd name="connsiteY120" fmla="*/ 10408 h 10750"/>
                    <a:gd name="connsiteX121" fmla="*/ 5947 w 10000"/>
                    <a:gd name="connsiteY121" fmla="*/ 10155 h 10750"/>
                    <a:gd name="connsiteX122" fmla="*/ 5943 w 10000"/>
                    <a:gd name="connsiteY122" fmla="*/ 9897 h 10750"/>
                    <a:gd name="connsiteX123" fmla="*/ 5911 w 10000"/>
                    <a:gd name="connsiteY123" fmla="*/ 9795 h 10750"/>
                    <a:gd name="connsiteX124" fmla="*/ 5924 w 10000"/>
                    <a:gd name="connsiteY124" fmla="*/ 9693 h 10750"/>
                    <a:gd name="connsiteX125" fmla="*/ 5885 w 10000"/>
                    <a:gd name="connsiteY125" fmla="*/ 9620 h 10750"/>
                    <a:gd name="connsiteX126" fmla="*/ 5872 w 10000"/>
                    <a:gd name="connsiteY126" fmla="*/ 9584 h 10750"/>
                    <a:gd name="connsiteX127" fmla="*/ 5911 w 10000"/>
                    <a:gd name="connsiteY127" fmla="*/ 9518 h 10750"/>
                    <a:gd name="connsiteX128" fmla="*/ 5821 w 10000"/>
                    <a:gd name="connsiteY128" fmla="*/ 9512 h 10750"/>
                    <a:gd name="connsiteX129" fmla="*/ 5668 w 10000"/>
                    <a:gd name="connsiteY129" fmla="*/ 9464 h 10750"/>
                    <a:gd name="connsiteX130" fmla="*/ 5571 w 10000"/>
                    <a:gd name="connsiteY130" fmla="*/ 9416 h 10750"/>
                    <a:gd name="connsiteX131" fmla="*/ 5525 w 10000"/>
                    <a:gd name="connsiteY131" fmla="*/ 9380 h 10750"/>
                    <a:gd name="connsiteX132" fmla="*/ 5493 w 10000"/>
                    <a:gd name="connsiteY132" fmla="*/ 9320 h 10750"/>
                    <a:gd name="connsiteX133" fmla="*/ 5460 w 10000"/>
                    <a:gd name="connsiteY133" fmla="*/ 9248 h 10750"/>
                    <a:gd name="connsiteX134" fmla="*/ 5441 w 10000"/>
                    <a:gd name="connsiteY134" fmla="*/ 9188 h 10750"/>
                    <a:gd name="connsiteX135" fmla="*/ 5409 w 10000"/>
                    <a:gd name="connsiteY135" fmla="*/ 9116 h 10750"/>
                    <a:gd name="connsiteX136" fmla="*/ 5376 w 10000"/>
                    <a:gd name="connsiteY136" fmla="*/ 9104 h 10750"/>
                    <a:gd name="connsiteX137" fmla="*/ 5331 w 10000"/>
                    <a:gd name="connsiteY137" fmla="*/ 9104 h 10750"/>
                    <a:gd name="connsiteX138" fmla="*/ 5272 w 10000"/>
                    <a:gd name="connsiteY138" fmla="*/ 9128 h 10750"/>
                    <a:gd name="connsiteX139" fmla="*/ 5188 w 10000"/>
                    <a:gd name="connsiteY139" fmla="*/ 9236 h 10750"/>
                    <a:gd name="connsiteX140" fmla="*/ 5110 w 10000"/>
                    <a:gd name="connsiteY140" fmla="*/ 9344 h 10750"/>
                    <a:gd name="connsiteX141" fmla="*/ 5026 w 10000"/>
                    <a:gd name="connsiteY141" fmla="*/ 9464 h 10750"/>
                    <a:gd name="connsiteX142" fmla="*/ 4955 w 10000"/>
                    <a:gd name="connsiteY142" fmla="*/ 9584 h 10750"/>
                    <a:gd name="connsiteX143" fmla="*/ 4909 w 10000"/>
                    <a:gd name="connsiteY143" fmla="*/ 9692 h 10750"/>
                    <a:gd name="connsiteX144" fmla="*/ 4844 w 10000"/>
                    <a:gd name="connsiteY144" fmla="*/ 9813 h 10750"/>
                    <a:gd name="connsiteX145" fmla="*/ 4799 w 10000"/>
                    <a:gd name="connsiteY145" fmla="*/ 9873 h 10750"/>
                    <a:gd name="connsiteX146" fmla="*/ 4760 w 10000"/>
                    <a:gd name="connsiteY146" fmla="*/ 9945 h 10750"/>
                    <a:gd name="connsiteX147" fmla="*/ 4708 w 10000"/>
                    <a:gd name="connsiteY147" fmla="*/ 9993 h 10750"/>
                    <a:gd name="connsiteX148" fmla="*/ 4669 w 10000"/>
                    <a:gd name="connsiteY148" fmla="*/ 10029 h 10750"/>
                    <a:gd name="connsiteX149" fmla="*/ 4650 w 10000"/>
                    <a:gd name="connsiteY149" fmla="*/ 10041 h 10750"/>
                    <a:gd name="connsiteX150" fmla="*/ 4624 w 10000"/>
                    <a:gd name="connsiteY150" fmla="*/ 10029 h 10750"/>
                    <a:gd name="connsiteX151" fmla="*/ 4624 w 10000"/>
                    <a:gd name="connsiteY151" fmla="*/ 9993 h 10750"/>
                    <a:gd name="connsiteX152" fmla="*/ 4656 w 10000"/>
                    <a:gd name="connsiteY152" fmla="*/ 9813 h 10750"/>
                    <a:gd name="connsiteX153" fmla="*/ 4689 w 10000"/>
                    <a:gd name="connsiteY153" fmla="*/ 9584 h 10750"/>
                    <a:gd name="connsiteX154" fmla="*/ 4689 w 10000"/>
                    <a:gd name="connsiteY154" fmla="*/ 9392 h 10750"/>
                    <a:gd name="connsiteX155" fmla="*/ 4669 w 10000"/>
                    <a:gd name="connsiteY155" fmla="*/ 9320 h 10750"/>
                    <a:gd name="connsiteX156" fmla="*/ 4637 w 10000"/>
                    <a:gd name="connsiteY156" fmla="*/ 9260 h 10750"/>
                    <a:gd name="connsiteX157" fmla="*/ 4559 w 10000"/>
                    <a:gd name="connsiteY157" fmla="*/ 9236 h 10750"/>
                    <a:gd name="connsiteX158" fmla="*/ 4488 w 10000"/>
                    <a:gd name="connsiteY158" fmla="*/ 9260 h 10750"/>
                    <a:gd name="connsiteX159" fmla="*/ 4429 w 10000"/>
                    <a:gd name="connsiteY159" fmla="*/ 9320 h 10750"/>
                    <a:gd name="connsiteX160" fmla="*/ 4351 w 10000"/>
                    <a:gd name="connsiteY160" fmla="*/ 9368 h 10750"/>
                    <a:gd name="connsiteX161" fmla="*/ 4261 w 10000"/>
                    <a:gd name="connsiteY161" fmla="*/ 9404 h 10750"/>
                    <a:gd name="connsiteX162" fmla="*/ 4163 w 10000"/>
                    <a:gd name="connsiteY162" fmla="*/ 9416 h 10750"/>
                    <a:gd name="connsiteX163" fmla="*/ 4053 w 10000"/>
                    <a:gd name="connsiteY163" fmla="*/ 9380 h 10750"/>
                    <a:gd name="connsiteX164" fmla="*/ 3930 w 10000"/>
                    <a:gd name="connsiteY164" fmla="*/ 9320 h 10750"/>
                    <a:gd name="connsiteX165" fmla="*/ 3820 w 10000"/>
                    <a:gd name="connsiteY165" fmla="*/ 9236 h 10750"/>
                    <a:gd name="connsiteX166" fmla="*/ 3722 w 10000"/>
                    <a:gd name="connsiteY166" fmla="*/ 9128 h 10750"/>
                    <a:gd name="connsiteX167" fmla="*/ 3632 w 10000"/>
                    <a:gd name="connsiteY167" fmla="*/ 9055 h 10750"/>
                    <a:gd name="connsiteX168" fmla="*/ 3586 w 10000"/>
                    <a:gd name="connsiteY168" fmla="*/ 9007 h 10750"/>
                    <a:gd name="connsiteX169" fmla="*/ 3547 w 10000"/>
                    <a:gd name="connsiteY169" fmla="*/ 8983 h 10750"/>
                    <a:gd name="connsiteX170" fmla="*/ 3495 w 10000"/>
                    <a:gd name="connsiteY170" fmla="*/ 8995 h 10750"/>
                    <a:gd name="connsiteX171" fmla="*/ 3444 w 10000"/>
                    <a:gd name="connsiteY171" fmla="*/ 9031 h 10750"/>
                    <a:gd name="connsiteX172" fmla="*/ 3346 w 10000"/>
                    <a:gd name="connsiteY172" fmla="*/ 9031 h 10750"/>
                    <a:gd name="connsiteX173" fmla="*/ 3288 w 10000"/>
                    <a:gd name="connsiteY173" fmla="*/ 8971 h 10750"/>
                    <a:gd name="connsiteX174" fmla="*/ 3217 w 10000"/>
                    <a:gd name="connsiteY174" fmla="*/ 8863 h 10750"/>
                    <a:gd name="connsiteX175" fmla="*/ 3132 w 10000"/>
                    <a:gd name="connsiteY175" fmla="*/ 8767 h 10750"/>
                    <a:gd name="connsiteX176" fmla="*/ 3054 w 10000"/>
                    <a:gd name="connsiteY176" fmla="*/ 8647 h 10750"/>
                    <a:gd name="connsiteX177" fmla="*/ 2977 w 10000"/>
                    <a:gd name="connsiteY177" fmla="*/ 8563 h 10750"/>
                    <a:gd name="connsiteX178" fmla="*/ 2912 w 10000"/>
                    <a:gd name="connsiteY178" fmla="*/ 8479 h 10750"/>
                    <a:gd name="connsiteX179" fmla="*/ 2873 w 10000"/>
                    <a:gd name="connsiteY179" fmla="*/ 8406 h 10750"/>
                    <a:gd name="connsiteX180" fmla="*/ 2821 w 10000"/>
                    <a:gd name="connsiteY180" fmla="*/ 8346 h 10750"/>
                    <a:gd name="connsiteX181" fmla="*/ 2756 w 10000"/>
                    <a:gd name="connsiteY181" fmla="*/ 8262 h 10750"/>
                    <a:gd name="connsiteX182" fmla="*/ 2685 w 10000"/>
                    <a:gd name="connsiteY182" fmla="*/ 8154 h 10750"/>
                    <a:gd name="connsiteX183" fmla="*/ 2607 w 10000"/>
                    <a:gd name="connsiteY183" fmla="*/ 8034 h 10750"/>
                    <a:gd name="connsiteX184" fmla="*/ 2536 w 10000"/>
                    <a:gd name="connsiteY184" fmla="*/ 7938 h 10750"/>
                    <a:gd name="connsiteX185" fmla="*/ 2471 w 10000"/>
                    <a:gd name="connsiteY185" fmla="*/ 7829 h 10750"/>
                    <a:gd name="connsiteX186" fmla="*/ 2451 w 10000"/>
                    <a:gd name="connsiteY186" fmla="*/ 7757 h 10750"/>
                    <a:gd name="connsiteX187" fmla="*/ 2432 w 10000"/>
                    <a:gd name="connsiteY187" fmla="*/ 7649 h 10750"/>
                    <a:gd name="connsiteX188" fmla="*/ 2425 w 10000"/>
                    <a:gd name="connsiteY188" fmla="*/ 7517 h 10750"/>
                    <a:gd name="connsiteX189" fmla="*/ 2412 w 10000"/>
                    <a:gd name="connsiteY189" fmla="*/ 7397 h 10750"/>
                    <a:gd name="connsiteX190" fmla="*/ 2387 w 10000"/>
                    <a:gd name="connsiteY190" fmla="*/ 7301 h 10750"/>
                    <a:gd name="connsiteX191" fmla="*/ 2361 w 10000"/>
                    <a:gd name="connsiteY191" fmla="*/ 7241 h 10750"/>
                    <a:gd name="connsiteX192" fmla="*/ 2335 w 10000"/>
                    <a:gd name="connsiteY192" fmla="*/ 7241 h 10750"/>
                    <a:gd name="connsiteX193" fmla="*/ 2270 w 10000"/>
                    <a:gd name="connsiteY193" fmla="*/ 7325 h 10750"/>
                    <a:gd name="connsiteX194" fmla="*/ 2224 w 10000"/>
                    <a:gd name="connsiteY194" fmla="*/ 7385 h 10750"/>
                    <a:gd name="connsiteX195" fmla="*/ 2185 w 10000"/>
                    <a:gd name="connsiteY195" fmla="*/ 7433 h 10750"/>
                    <a:gd name="connsiteX196" fmla="*/ 2140 w 10000"/>
                    <a:gd name="connsiteY196" fmla="*/ 7445 h 10750"/>
                    <a:gd name="connsiteX197" fmla="*/ 2114 w 10000"/>
                    <a:gd name="connsiteY197" fmla="*/ 7409 h 10750"/>
                    <a:gd name="connsiteX198" fmla="*/ 2095 w 10000"/>
                    <a:gd name="connsiteY198" fmla="*/ 7337 h 10750"/>
                    <a:gd name="connsiteX199" fmla="*/ 2043 w 10000"/>
                    <a:gd name="connsiteY199" fmla="*/ 7072 h 10750"/>
                    <a:gd name="connsiteX200" fmla="*/ 1952 w 10000"/>
                    <a:gd name="connsiteY200" fmla="*/ 6844 h 10750"/>
                    <a:gd name="connsiteX201" fmla="*/ 1835 w 10000"/>
                    <a:gd name="connsiteY201" fmla="*/ 6604 h 10750"/>
                    <a:gd name="connsiteX202" fmla="*/ 1764 w 10000"/>
                    <a:gd name="connsiteY202" fmla="*/ 6483 h 10750"/>
                    <a:gd name="connsiteX203" fmla="*/ 1673 w 10000"/>
                    <a:gd name="connsiteY203" fmla="*/ 6339 h 10750"/>
                    <a:gd name="connsiteX204" fmla="*/ 1518 w 10000"/>
                    <a:gd name="connsiteY204" fmla="*/ 6075 h 10750"/>
                    <a:gd name="connsiteX205" fmla="*/ 1453 w 10000"/>
                    <a:gd name="connsiteY205" fmla="*/ 5942 h 10750"/>
                    <a:gd name="connsiteX206" fmla="*/ 1407 w 10000"/>
                    <a:gd name="connsiteY206" fmla="*/ 5846 h 10750"/>
                    <a:gd name="connsiteX207" fmla="*/ 1349 w 10000"/>
                    <a:gd name="connsiteY207" fmla="*/ 5750 h 10750"/>
                    <a:gd name="connsiteX208" fmla="*/ 1297 w 10000"/>
                    <a:gd name="connsiteY208" fmla="*/ 5738 h 10750"/>
                    <a:gd name="connsiteX209" fmla="*/ 1232 w 10000"/>
                    <a:gd name="connsiteY209" fmla="*/ 5738 h 10750"/>
                    <a:gd name="connsiteX210" fmla="*/ 1187 w 10000"/>
                    <a:gd name="connsiteY210" fmla="*/ 5798 h 10750"/>
                    <a:gd name="connsiteX211" fmla="*/ 1109 w 10000"/>
                    <a:gd name="connsiteY211" fmla="*/ 5918 h 10750"/>
                    <a:gd name="connsiteX212" fmla="*/ 1070 w 10000"/>
                    <a:gd name="connsiteY212" fmla="*/ 5930 h 10750"/>
                    <a:gd name="connsiteX213" fmla="*/ 1018 w 10000"/>
                    <a:gd name="connsiteY213" fmla="*/ 5870 h 10750"/>
                    <a:gd name="connsiteX214" fmla="*/ 973 w 10000"/>
                    <a:gd name="connsiteY214" fmla="*/ 5786 h 10750"/>
                    <a:gd name="connsiteX215" fmla="*/ 921 w 10000"/>
                    <a:gd name="connsiteY215" fmla="*/ 5606 h 10750"/>
                    <a:gd name="connsiteX216" fmla="*/ 850 w 10000"/>
                    <a:gd name="connsiteY216" fmla="*/ 5402 h 10750"/>
                    <a:gd name="connsiteX217" fmla="*/ 752 w 10000"/>
                    <a:gd name="connsiteY217" fmla="*/ 5221 h 10750"/>
                    <a:gd name="connsiteX218" fmla="*/ 636 w 10000"/>
                    <a:gd name="connsiteY218" fmla="*/ 5041 h 10750"/>
                    <a:gd name="connsiteX219" fmla="*/ 525 w 10000"/>
                    <a:gd name="connsiteY219" fmla="*/ 4885 h 10750"/>
                    <a:gd name="connsiteX220" fmla="*/ 435 w 10000"/>
                    <a:gd name="connsiteY220" fmla="*/ 4741 h 10750"/>
                    <a:gd name="connsiteX221" fmla="*/ 370 w 10000"/>
                    <a:gd name="connsiteY221" fmla="*/ 4620 h 10750"/>
                    <a:gd name="connsiteX222" fmla="*/ 305 w 10000"/>
                    <a:gd name="connsiteY222" fmla="*/ 4488 h 10750"/>
                    <a:gd name="connsiteX223" fmla="*/ 253 w 10000"/>
                    <a:gd name="connsiteY223" fmla="*/ 4368 h 10750"/>
                    <a:gd name="connsiteX224" fmla="*/ 214 w 10000"/>
                    <a:gd name="connsiteY224" fmla="*/ 4272 h 10750"/>
                    <a:gd name="connsiteX225" fmla="*/ 188 w 10000"/>
                    <a:gd name="connsiteY225" fmla="*/ 4212 h 10750"/>
                    <a:gd name="connsiteX226" fmla="*/ 182 w 10000"/>
                    <a:gd name="connsiteY226" fmla="*/ 4188 h 10750"/>
                    <a:gd name="connsiteX227" fmla="*/ 162 w 10000"/>
                    <a:gd name="connsiteY227" fmla="*/ 4188 h 10750"/>
                    <a:gd name="connsiteX228" fmla="*/ 143 w 10000"/>
                    <a:gd name="connsiteY228" fmla="*/ 4200 h 10750"/>
                    <a:gd name="connsiteX229" fmla="*/ 110 w 10000"/>
                    <a:gd name="connsiteY229" fmla="*/ 4200 h 10750"/>
                    <a:gd name="connsiteX230" fmla="*/ 32 w 10000"/>
                    <a:gd name="connsiteY230" fmla="*/ 4164 h 10750"/>
                    <a:gd name="connsiteX231" fmla="*/ 6 w 10000"/>
                    <a:gd name="connsiteY231" fmla="*/ 4128 h 10750"/>
                    <a:gd name="connsiteX232" fmla="*/ 0 w 10000"/>
                    <a:gd name="connsiteY232" fmla="*/ 4055 h 10750"/>
                    <a:gd name="connsiteX233" fmla="*/ 39 w 10000"/>
                    <a:gd name="connsiteY233" fmla="*/ 3839 h 10750"/>
                    <a:gd name="connsiteX234" fmla="*/ 45 w 10000"/>
                    <a:gd name="connsiteY234" fmla="*/ 3719 h 10750"/>
                    <a:gd name="connsiteX235" fmla="*/ 45 w 10000"/>
                    <a:gd name="connsiteY235" fmla="*/ 3503 h 10750"/>
                    <a:gd name="connsiteX236" fmla="*/ 39 w 10000"/>
                    <a:gd name="connsiteY236" fmla="*/ 3382 h 10750"/>
                    <a:gd name="connsiteX237" fmla="*/ 45 w 10000"/>
                    <a:gd name="connsiteY237" fmla="*/ 3250 h 10750"/>
                    <a:gd name="connsiteX238" fmla="*/ 45 w 10000"/>
                    <a:gd name="connsiteY238" fmla="*/ 3118 h 10750"/>
                    <a:gd name="connsiteX239" fmla="*/ 32 w 10000"/>
                    <a:gd name="connsiteY239" fmla="*/ 3010 h 10750"/>
                    <a:gd name="connsiteX240" fmla="*/ 26 w 10000"/>
                    <a:gd name="connsiteY240" fmla="*/ 2902 h 10750"/>
                    <a:gd name="connsiteX241" fmla="*/ 13 w 10000"/>
                    <a:gd name="connsiteY241" fmla="*/ 2841 h 10750"/>
                    <a:gd name="connsiteX242" fmla="*/ 39 w 10000"/>
                    <a:gd name="connsiteY242" fmla="*/ 2781 h 10750"/>
                    <a:gd name="connsiteX243" fmla="*/ 78 w 10000"/>
                    <a:gd name="connsiteY243" fmla="*/ 2769 h 10750"/>
                    <a:gd name="connsiteX244" fmla="*/ 117 w 10000"/>
                    <a:gd name="connsiteY244" fmla="*/ 2781 h 10750"/>
                    <a:gd name="connsiteX245" fmla="*/ 156 w 10000"/>
                    <a:gd name="connsiteY245" fmla="*/ 2829 h 10750"/>
                    <a:gd name="connsiteX246" fmla="*/ 182 w 10000"/>
                    <a:gd name="connsiteY246" fmla="*/ 2902 h 10750"/>
                    <a:gd name="connsiteX247" fmla="*/ 208 w 10000"/>
                    <a:gd name="connsiteY247" fmla="*/ 2986 h 10750"/>
                    <a:gd name="connsiteX248" fmla="*/ 227 w 10000"/>
                    <a:gd name="connsiteY248" fmla="*/ 3046 h 10750"/>
                    <a:gd name="connsiteX249" fmla="*/ 259 w 10000"/>
                    <a:gd name="connsiteY249" fmla="*/ 3082 h 10750"/>
                    <a:gd name="connsiteX250" fmla="*/ 305 w 10000"/>
                    <a:gd name="connsiteY250" fmla="*/ 3058 h 10750"/>
                    <a:gd name="connsiteX251" fmla="*/ 370 w 10000"/>
                    <a:gd name="connsiteY251" fmla="*/ 3010 h 10750"/>
                    <a:gd name="connsiteX252" fmla="*/ 444 w 10000"/>
                    <a:gd name="connsiteY252" fmla="*/ 2829 h 10750"/>
                    <a:gd name="connsiteX253" fmla="*/ 422 w 10000"/>
                    <a:gd name="connsiteY253" fmla="*/ 2120 h 10750"/>
                    <a:gd name="connsiteX254" fmla="*/ 376 w 10000"/>
                    <a:gd name="connsiteY254" fmla="*/ 2048 h 10750"/>
                    <a:gd name="connsiteX255" fmla="*/ 344 w 10000"/>
                    <a:gd name="connsiteY255" fmla="*/ 1988 h 10750"/>
                    <a:gd name="connsiteX256" fmla="*/ 337 w 10000"/>
                    <a:gd name="connsiteY256" fmla="*/ 1916 h 10750"/>
                    <a:gd name="connsiteX257" fmla="*/ 357 w 10000"/>
                    <a:gd name="connsiteY257" fmla="*/ 1808 h 10750"/>
                    <a:gd name="connsiteX258" fmla="*/ 376 w 10000"/>
                    <a:gd name="connsiteY258" fmla="*/ 1652 h 10750"/>
                    <a:gd name="connsiteX259" fmla="*/ 402 w 10000"/>
                    <a:gd name="connsiteY259" fmla="*/ 1507 h 10750"/>
                    <a:gd name="connsiteX260" fmla="*/ 409 w 10000"/>
                    <a:gd name="connsiteY260" fmla="*/ 1351 h 10750"/>
                    <a:gd name="connsiteX261" fmla="*/ 435 w 10000"/>
                    <a:gd name="connsiteY261" fmla="*/ 1195 h 10750"/>
                    <a:gd name="connsiteX262" fmla="*/ 460 w 10000"/>
                    <a:gd name="connsiteY262" fmla="*/ 1099 h 10750"/>
                    <a:gd name="connsiteX263" fmla="*/ 486 w 10000"/>
                    <a:gd name="connsiteY263" fmla="*/ 1039 h 10750"/>
                    <a:gd name="connsiteX264" fmla="*/ 512 w 10000"/>
                    <a:gd name="connsiteY264" fmla="*/ 1003 h 10750"/>
                    <a:gd name="connsiteX265" fmla="*/ 532 w 10000"/>
                    <a:gd name="connsiteY265" fmla="*/ 966 h 10750"/>
                    <a:gd name="connsiteX266" fmla="*/ 558 w 10000"/>
                    <a:gd name="connsiteY266" fmla="*/ 918 h 10750"/>
                    <a:gd name="connsiteX267" fmla="*/ 558 w 10000"/>
                    <a:gd name="connsiteY267" fmla="*/ 906 h 10750"/>
                    <a:gd name="connsiteX268" fmla="*/ 584 w 10000"/>
                    <a:gd name="connsiteY268" fmla="*/ 624 h 10750"/>
                    <a:gd name="connsiteX269" fmla="*/ 623 w 10000"/>
                    <a:gd name="connsiteY269" fmla="*/ 257 h 10750"/>
                    <a:gd name="connsiteX270" fmla="*/ 681 w 10000"/>
                    <a:gd name="connsiteY270" fmla="*/ 0 h 10750"/>
                    <a:gd name="connsiteX271" fmla="*/ 1008 w 10000"/>
                    <a:gd name="connsiteY271" fmla="*/ 59 h 10750"/>
                    <a:gd name="connsiteX272" fmla="*/ 1255 w 10000"/>
                    <a:gd name="connsiteY272" fmla="*/ 18 h 10750"/>
                    <a:gd name="connsiteX273" fmla="*/ 1706 w 10000"/>
                    <a:gd name="connsiteY273" fmla="*/ 414 h 10750"/>
                    <a:gd name="connsiteX274" fmla="*/ 1829 w 10000"/>
                    <a:gd name="connsiteY274" fmla="*/ 594 h 10750"/>
                    <a:gd name="connsiteX275" fmla="*/ 2036 w 10000"/>
                    <a:gd name="connsiteY275" fmla="*/ 546 h 10750"/>
                    <a:gd name="connsiteX276" fmla="*/ 2166 w 10000"/>
                    <a:gd name="connsiteY276" fmla="*/ 257 h 10750"/>
                    <a:gd name="connsiteX277" fmla="*/ 2737 w 10000"/>
                    <a:gd name="connsiteY277" fmla="*/ 462 h 10750"/>
                    <a:gd name="connsiteX278" fmla="*/ 2905 w 10000"/>
                    <a:gd name="connsiteY278" fmla="*/ 702 h 10750"/>
                    <a:gd name="connsiteX279" fmla="*/ 3093 w 10000"/>
                    <a:gd name="connsiteY279" fmla="*/ 798 h 10750"/>
                    <a:gd name="connsiteX280" fmla="*/ 3567 w 10000"/>
                    <a:gd name="connsiteY280" fmla="*/ 546 h 10750"/>
                    <a:gd name="connsiteX281" fmla="*/ 3696 w 10000"/>
                    <a:gd name="connsiteY281" fmla="*/ 702 h 10750"/>
                    <a:gd name="connsiteX282" fmla="*/ 4073 w 10000"/>
                    <a:gd name="connsiteY282" fmla="*/ 245 h 10750"/>
                    <a:gd name="connsiteX283" fmla="*/ 4475 w 10000"/>
                    <a:gd name="connsiteY283" fmla="*/ 245 h 10750"/>
                    <a:gd name="connsiteX284" fmla="*/ 4715 w 10000"/>
                    <a:gd name="connsiteY284" fmla="*/ 41 h 10750"/>
                    <a:gd name="connsiteX0" fmla="*/ 4715 w 10000"/>
                    <a:gd name="connsiteY0" fmla="*/ 41 h 10726"/>
                    <a:gd name="connsiteX1" fmla="*/ 5045 w 10000"/>
                    <a:gd name="connsiteY1" fmla="*/ 113 h 10726"/>
                    <a:gd name="connsiteX2" fmla="*/ 5441 w 10000"/>
                    <a:gd name="connsiteY2" fmla="*/ 594 h 10726"/>
                    <a:gd name="connsiteX3" fmla="*/ 5752 w 10000"/>
                    <a:gd name="connsiteY3" fmla="*/ 522 h 10726"/>
                    <a:gd name="connsiteX4" fmla="*/ 5759 w 10000"/>
                    <a:gd name="connsiteY4" fmla="*/ 738 h 10726"/>
                    <a:gd name="connsiteX5" fmla="*/ 5623 w 10000"/>
                    <a:gd name="connsiteY5" fmla="*/ 906 h 10726"/>
                    <a:gd name="connsiteX6" fmla="*/ 5752 w 10000"/>
                    <a:gd name="connsiteY6" fmla="*/ 1039 h 10726"/>
                    <a:gd name="connsiteX7" fmla="*/ 5752 w 10000"/>
                    <a:gd name="connsiteY7" fmla="*/ 1351 h 10726"/>
                    <a:gd name="connsiteX8" fmla="*/ 5636 w 10000"/>
                    <a:gd name="connsiteY8" fmla="*/ 1916 h 10726"/>
                    <a:gd name="connsiteX9" fmla="*/ 5642 w 10000"/>
                    <a:gd name="connsiteY9" fmla="*/ 2265 h 10726"/>
                    <a:gd name="connsiteX10" fmla="*/ 5486 w 10000"/>
                    <a:gd name="connsiteY10" fmla="*/ 2265 h 10726"/>
                    <a:gd name="connsiteX11" fmla="*/ 5512 w 10000"/>
                    <a:gd name="connsiteY11" fmla="*/ 2781 h 10726"/>
                    <a:gd name="connsiteX12" fmla="*/ 5700 w 10000"/>
                    <a:gd name="connsiteY12" fmla="*/ 3370 h 10726"/>
                    <a:gd name="connsiteX13" fmla="*/ 5869 w 10000"/>
                    <a:gd name="connsiteY13" fmla="*/ 4079 h 10726"/>
                    <a:gd name="connsiteX14" fmla="*/ 6122 w 10000"/>
                    <a:gd name="connsiteY14" fmla="*/ 4055 h 10726"/>
                    <a:gd name="connsiteX15" fmla="*/ 6375 w 10000"/>
                    <a:gd name="connsiteY15" fmla="*/ 4284 h 10726"/>
                    <a:gd name="connsiteX16" fmla="*/ 6453 w 10000"/>
                    <a:gd name="connsiteY16" fmla="*/ 4296 h 10726"/>
                    <a:gd name="connsiteX17" fmla="*/ 6569 w 10000"/>
                    <a:gd name="connsiteY17" fmla="*/ 4404 h 10726"/>
                    <a:gd name="connsiteX18" fmla="*/ 6829 w 10000"/>
                    <a:gd name="connsiteY18" fmla="*/ 4704 h 10726"/>
                    <a:gd name="connsiteX19" fmla="*/ 7049 w 10000"/>
                    <a:gd name="connsiteY19" fmla="*/ 4680 h 10726"/>
                    <a:gd name="connsiteX20" fmla="*/ 7283 w 10000"/>
                    <a:gd name="connsiteY20" fmla="*/ 4885 h 10726"/>
                    <a:gd name="connsiteX21" fmla="*/ 7620 w 10000"/>
                    <a:gd name="connsiteY21" fmla="*/ 4885 h 10726"/>
                    <a:gd name="connsiteX22" fmla="*/ 8016 w 10000"/>
                    <a:gd name="connsiteY22" fmla="*/ 5137 h 10726"/>
                    <a:gd name="connsiteX23" fmla="*/ 8288 w 10000"/>
                    <a:gd name="connsiteY23" fmla="*/ 5534 h 10726"/>
                    <a:gd name="connsiteX24" fmla="*/ 8320 w 10000"/>
                    <a:gd name="connsiteY24" fmla="*/ 5870 h 10726"/>
                    <a:gd name="connsiteX25" fmla="*/ 8580 w 10000"/>
                    <a:gd name="connsiteY25" fmla="*/ 5942 h 10726"/>
                    <a:gd name="connsiteX26" fmla="*/ 8820 w 10000"/>
                    <a:gd name="connsiteY26" fmla="*/ 6051 h 10726"/>
                    <a:gd name="connsiteX27" fmla="*/ 9073 w 10000"/>
                    <a:gd name="connsiteY27" fmla="*/ 5438 h 10726"/>
                    <a:gd name="connsiteX28" fmla="*/ 9131 w 10000"/>
                    <a:gd name="connsiteY28" fmla="*/ 5113 h 10726"/>
                    <a:gd name="connsiteX29" fmla="*/ 9092 w 10000"/>
                    <a:gd name="connsiteY29" fmla="*/ 4885 h 10726"/>
                    <a:gd name="connsiteX30" fmla="*/ 9254 w 10000"/>
                    <a:gd name="connsiteY30" fmla="*/ 4921 h 10726"/>
                    <a:gd name="connsiteX31" fmla="*/ 9455 w 10000"/>
                    <a:gd name="connsiteY31" fmla="*/ 5173 h 10726"/>
                    <a:gd name="connsiteX32" fmla="*/ 9617 w 10000"/>
                    <a:gd name="connsiteY32" fmla="*/ 5341 h 10726"/>
                    <a:gd name="connsiteX33" fmla="*/ 9728 w 10000"/>
                    <a:gd name="connsiteY33" fmla="*/ 5954 h 10726"/>
                    <a:gd name="connsiteX34" fmla="*/ 9935 w 10000"/>
                    <a:gd name="connsiteY34" fmla="*/ 6375 h 10726"/>
                    <a:gd name="connsiteX35" fmla="*/ 9922 w 10000"/>
                    <a:gd name="connsiteY35" fmla="*/ 6567 h 10726"/>
                    <a:gd name="connsiteX36" fmla="*/ 9805 w 10000"/>
                    <a:gd name="connsiteY36" fmla="*/ 6640 h 10726"/>
                    <a:gd name="connsiteX37" fmla="*/ 9935 w 10000"/>
                    <a:gd name="connsiteY37" fmla="*/ 7120 h 10726"/>
                    <a:gd name="connsiteX38" fmla="*/ 9994 w 10000"/>
                    <a:gd name="connsiteY38" fmla="*/ 7962 h 10726"/>
                    <a:gd name="connsiteX39" fmla="*/ 10000 w 10000"/>
                    <a:gd name="connsiteY39" fmla="*/ 8719 h 10726"/>
                    <a:gd name="connsiteX40" fmla="*/ 9864 w 10000"/>
                    <a:gd name="connsiteY40" fmla="*/ 8851 h 10726"/>
                    <a:gd name="connsiteX41" fmla="*/ 9838 w 10000"/>
                    <a:gd name="connsiteY41" fmla="*/ 9091 h 10726"/>
                    <a:gd name="connsiteX42" fmla="*/ 9767 w 10000"/>
                    <a:gd name="connsiteY42" fmla="*/ 9464 h 10726"/>
                    <a:gd name="connsiteX43" fmla="*/ 9786 w 10000"/>
                    <a:gd name="connsiteY43" fmla="*/ 9813 h 10726"/>
                    <a:gd name="connsiteX44" fmla="*/ 9663 w 10000"/>
                    <a:gd name="connsiteY44" fmla="*/ 9897 h 10726"/>
                    <a:gd name="connsiteX45" fmla="*/ 9578 w 10000"/>
                    <a:gd name="connsiteY45" fmla="*/ 9765 h 10726"/>
                    <a:gd name="connsiteX46" fmla="*/ 9507 w 10000"/>
                    <a:gd name="connsiteY46" fmla="*/ 9885 h 10726"/>
                    <a:gd name="connsiteX47" fmla="*/ 9501 w 10000"/>
                    <a:gd name="connsiteY47" fmla="*/ 9873 h 10726"/>
                    <a:gd name="connsiteX48" fmla="*/ 9481 w 10000"/>
                    <a:gd name="connsiteY48" fmla="*/ 9813 h 10726"/>
                    <a:gd name="connsiteX49" fmla="*/ 9416 w 10000"/>
                    <a:gd name="connsiteY49" fmla="*/ 9668 h 10726"/>
                    <a:gd name="connsiteX50" fmla="*/ 9371 w 10000"/>
                    <a:gd name="connsiteY50" fmla="*/ 9608 h 10726"/>
                    <a:gd name="connsiteX51" fmla="*/ 9319 w 10000"/>
                    <a:gd name="connsiteY51" fmla="*/ 9584 h 10726"/>
                    <a:gd name="connsiteX52" fmla="*/ 9267 w 10000"/>
                    <a:gd name="connsiteY52" fmla="*/ 9548 h 10726"/>
                    <a:gd name="connsiteX53" fmla="*/ 9222 w 10000"/>
                    <a:gd name="connsiteY53" fmla="*/ 9548 h 10726"/>
                    <a:gd name="connsiteX54" fmla="*/ 9176 w 10000"/>
                    <a:gd name="connsiteY54" fmla="*/ 9584 h 10726"/>
                    <a:gd name="connsiteX55" fmla="*/ 9144 w 10000"/>
                    <a:gd name="connsiteY55" fmla="*/ 9632 h 10726"/>
                    <a:gd name="connsiteX56" fmla="*/ 9131 w 10000"/>
                    <a:gd name="connsiteY56" fmla="*/ 9692 h 10726"/>
                    <a:gd name="connsiteX57" fmla="*/ 9112 w 10000"/>
                    <a:gd name="connsiteY57" fmla="*/ 9741 h 10726"/>
                    <a:gd name="connsiteX58" fmla="*/ 9099 w 10000"/>
                    <a:gd name="connsiteY58" fmla="*/ 9765 h 10726"/>
                    <a:gd name="connsiteX59" fmla="*/ 9079 w 10000"/>
                    <a:gd name="connsiteY59" fmla="*/ 9789 h 10726"/>
                    <a:gd name="connsiteX60" fmla="*/ 9079 w 10000"/>
                    <a:gd name="connsiteY60" fmla="*/ 9801 h 10726"/>
                    <a:gd name="connsiteX61" fmla="*/ 9073 w 10000"/>
                    <a:gd name="connsiteY61" fmla="*/ 9801 h 10726"/>
                    <a:gd name="connsiteX62" fmla="*/ 9060 w 10000"/>
                    <a:gd name="connsiteY62" fmla="*/ 9789 h 10726"/>
                    <a:gd name="connsiteX63" fmla="*/ 9070 w 10000"/>
                    <a:gd name="connsiteY63" fmla="*/ 9999 h 10726"/>
                    <a:gd name="connsiteX64" fmla="*/ 9053 w 10000"/>
                    <a:gd name="connsiteY64" fmla="*/ 10365 h 10726"/>
                    <a:gd name="connsiteX65" fmla="*/ 8901 w 10000"/>
                    <a:gd name="connsiteY65" fmla="*/ 10281 h 10726"/>
                    <a:gd name="connsiteX66" fmla="*/ 8833 w 10000"/>
                    <a:gd name="connsiteY66" fmla="*/ 9854 h 10726"/>
                    <a:gd name="connsiteX67" fmla="*/ 8761 w 10000"/>
                    <a:gd name="connsiteY67" fmla="*/ 9674 h 10726"/>
                    <a:gd name="connsiteX68" fmla="*/ 8664 w 10000"/>
                    <a:gd name="connsiteY68" fmla="*/ 9512 h 10726"/>
                    <a:gd name="connsiteX69" fmla="*/ 8606 w 10000"/>
                    <a:gd name="connsiteY69" fmla="*/ 9476 h 10726"/>
                    <a:gd name="connsiteX70" fmla="*/ 8567 w 10000"/>
                    <a:gd name="connsiteY70" fmla="*/ 9464 h 10726"/>
                    <a:gd name="connsiteX71" fmla="*/ 8547 w 10000"/>
                    <a:gd name="connsiteY71" fmla="*/ 9464 h 10726"/>
                    <a:gd name="connsiteX72" fmla="*/ 8567 w 10000"/>
                    <a:gd name="connsiteY72" fmla="*/ 9440 h 10726"/>
                    <a:gd name="connsiteX73" fmla="*/ 8586 w 10000"/>
                    <a:gd name="connsiteY73" fmla="*/ 9404 h 10726"/>
                    <a:gd name="connsiteX74" fmla="*/ 8632 w 10000"/>
                    <a:gd name="connsiteY74" fmla="*/ 9332 h 10726"/>
                    <a:gd name="connsiteX75" fmla="*/ 8684 w 10000"/>
                    <a:gd name="connsiteY75" fmla="*/ 9272 h 10726"/>
                    <a:gd name="connsiteX76" fmla="*/ 8716 w 10000"/>
                    <a:gd name="connsiteY76" fmla="*/ 9200 h 10726"/>
                    <a:gd name="connsiteX77" fmla="*/ 8729 w 10000"/>
                    <a:gd name="connsiteY77" fmla="*/ 9128 h 10726"/>
                    <a:gd name="connsiteX78" fmla="*/ 8722 w 10000"/>
                    <a:gd name="connsiteY78" fmla="*/ 9067 h 10726"/>
                    <a:gd name="connsiteX79" fmla="*/ 8690 w 10000"/>
                    <a:gd name="connsiteY79" fmla="*/ 8971 h 10726"/>
                    <a:gd name="connsiteX80" fmla="*/ 8651 w 10000"/>
                    <a:gd name="connsiteY80" fmla="*/ 8839 h 10726"/>
                    <a:gd name="connsiteX81" fmla="*/ 8612 w 10000"/>
                    <a:gd name="connsiteY81" fmla="*/ 8719 h 10726"/>
                    <a:gd name="connsiteX82" fmla="*/ 8573 w 10000"/>
                    <a:gd name="connsiteY82" fmla="*/ 8587 h 10726"/>
                    <a:gd name="connsiteX83" fmla="*/ 8534 w 10000"/>
                    <a:gd name="connsiteY83" fmla="*/ 8479 h 10726"/>
                    <a:gd name="connsiteX84" fmla="*/ 8502 w 10000"/>
                    <a:gd name="connsiteY84" fmla="*/ 8406 h 10726"/>
                    <a:gd name="connsiteX85" fmla="*/ 8495 w 10000"/>
                    <a:gd name="connsiteY85" fmla="*/ 8370 h 10726"/>
                    <a:gd name="connsiteX86" fmla="*/ 8476 w 10000"/>
                    <a:gd name="connsiteY86" fmla="*/ 8382 h 10726"/>
                    <a:gd name="connsiteX87" fmla="*/ 8437 w 10000"/>
                    <a:gd name="connsiteY87" fmla="*/ 8418 h 10726"/>
                    <a:gd name="connsiteX88" fmla="*/ 8385 w 10000"/>
                    <a:gd name="connsiteY88" fmla="*/ 8479 h 10726"/>
                    <a:gd name="connsiteX89" fmla="*/ 8333 w 10000"/>
                    <a:gd name="connsiteY89" fmla="*/ 8515 h 10726"/>
                    <a:gd name="connsiteX90" fmla="*/ 8281 w 10000"/>
                    <a:gd name="connsiteY90" fmla="*/ 8575 h 10726"/>
                    <a:gd name="connsiteX91" fmla="*/ 8223 w 10000"/>
                    <a:gd name="connsiteY91" fmla="*/ 8623 h 10726"/>
                    <a:gd name="connsiteX92" fmla="*/ 8204 w 10000"/>
                    <a:gd name="connsiteY92" fmla="*/ 8659 h 10726"/>
                    <a:gd name="connsiteX93" fmla="*/ 8126 w 10000"/>
                    <a:gd name="connsiteY93" fmla="*/ 8779 h 10726"/>
                    <a:gd name="connsiteX94" fmla="*/ 8074 w 10000"/>
                    <a:gd name="connsiteY94" fmla="*/ 8779 h 10726"/>
                    <a:gd name="connsiteX95" fmla="*/ 8016 w 10000"/>
                    <a:gd name="connsiteY95" fmla="*/ 8755 h 10726"/>
                    <a:gd name="connsiteX96" fmla="*/ 7957 w 10000"/>
                    <a:gd name="connsiteY96" fmla="*/ 8707 h 10726"/>
                    <a:gd name="connsiteX97" fmla="*/ 7905 w 10000"/>
                    <a:gd name="connsiteY97" fmla="*/ 8635 h 10726"/>
                    <a:gd name="connsiteX98" fmla="*/ 7840 w 10000"/>
                    <a:gd name="connsiteY98" fmla="*/ 8587 h 10726"/>
                    <a:gd name="connsiteX99" fmla="*/ 7789 w 10000"/>
                    <a:gd name="connsiteY99" fmla="*/ 8539 h 10726"/>
                    <a:gd name="connsiteX100" fmla="*/ 7756 w 10000"/>
                    <a:gd name="connsiteY100" fmla="*/ 8491 h 10726"/>
                    <a:gd name="connsiteX101" fmla="*/ 7737 w 10000"/>
                    <a:gd name="connsiteY101" fmla="*/ 8479 h 10726"/>
                    <a:gd name="connsiteX102" fmla="*/ 7691 w 10000"/>
                    <a:gd name="connsiteY102" fmla="*/ 8563 h 10726"/>
                    <a:gd name="connsiteX103" fmla="*/ 7646 w 10000"/>
                    <a:gd name="connsiteY103" fmla="*/ 8623 h 10726"/>
                    <a:gd name="connsiteX104" fmla="*/ 7581 w 10000"/>
                    <a:gd name="connsiteY104" fmla="*/ 8707 h 10726"/>
                    <a:gd name="connsiteX105" fmla="*/ 7523 w 10000"/>
                    <a:gd name="connsiteY105" fmla="*/ 8815 h 10726"/>
                    <a:gd name="connsiteX106" fmla="*/ 7393 w 10000"/>
                    <a:gd name="connsiteY106" fmla="*/ 8959 h 10726"/>
                    <a:gd name="connsiteX107" fmla="*/ 7438 w 10000"/>
                    <a:gd name="connsiteY107" fmla="*/ 9115 h 10726"/>
                    <a:gd name="connsiteX108" fmla="*/ 7322 w 10000"/>
                    <a:gd name="connsiteY108" fmla="*/ 9248 h 10726"/>
                    <a:gd name="connsiteX109" fmla="*/ 7224 w 10000"/>
                    <a:gd name="connsiteY109" fmla="*/ 9416 h 10726"/>
                    <a:gd name="connsiteX110" fmla="*/ 7176 w 10000"/>
                    <a:gd name="connsiteY110" fmla="*/ 9692 h 10726"/>
                    <a:gd name="connsiteX111" fmla="*/ 7088 w 10000"/>
                    <a:gd name="connsiteY111" fmla="*/ 10040 h 10726"/>
                    <a:gd name="connsiteX112" fmla="*/ 7036 w 10000"/>
                    <a:gd name="connsiteY112" fmla="*/ 10402 h 10726"/>
                    <a:gd name="connsiteX113" fmla="*/ 6897 w 10000"/>
                    <a:gd name="connsiteY113" fmla="*/ 10702 h 10726"/>
                    <a:gd name="connsiteX114" fmla="*/ 6650 w 10000"/>
                    <a:gd name="connsiteY114" fmla="*/ 10636 h 10726"/>
                    <a:gd name="connsiteX115" fmla="*/ 6515 w 10000"/>
                    <a:gd name="connsiteY115" fmla="*/ 10642 h 10726"/>
                    <a:gd name="connsiteX116" fmla="*/ 6407 w 10000"/>
                    <a:gd name="connsiteY116" fmla="*/ 10654 h 10726"/>
                    <a:gd name="connsiteX117" fmla="*/ 6303 w 10000"/>
                    <a:gd name="connsiteY117" fmla="*/ 10666 h 10726"/>
                    <a:gd name="connsiteX118" fmla="*/ 6008 w 10000"/>
                    <a:gd name="connsiteY118" fmla="*/ 10564 h 10726"/>
                    <a:gd name="connsiteX119" fmla="*/ 5925 w 10000"/>
                    <a:gd name="connsiteY119" fmla="*/ 10570 h 10726"/>
                    <a:gd name="connsiteX120" fmla="*/ 5910 w 10000"/>
                    <a:gd name="connsiteY120" fmla="*/ 10408 h 10726"/>
                    <a:gd name="connsiteX121" fmla="*/ 5947 w 10000"/>
                    <a:gd name="connsiteY121" fmla="*/ 10155 h 10726"/>
                    <a:gd name="connsiteX122" fmla="*/ 5943 w 10000"/>
                    <a:gd name="connsiteY122" fmla="*/ 9897 h 10726"/>
                    <a:gd name="connsiteX123" fmla="*/ 5911 w 10000"/>
                    <a:gd name="connsiteY123" fmla="*/ 9795 h 10726"/>
                    <a:gd name="connsiteX124" fmla="*/ 5924 w 10000"/>
                    <a:gd name="connsiteY124" fmla="*/ 9693 h 10726"/>
                    <a:gd name="connsiteX125" fmla="*/ 5885 w 10000"/>
                    <a:gd name="connsiteY125" fmla="*/ 9620 h 10726"/>
                    <a:gd name="connsiteX126" fmla="*/ 5872 w 10000"/>
                    <a:gd name="connsiteY126" fmla="*/ 9584 h 10726"/>
                    <a:gd name="connsiteX127" fmla="*/ 5911 w 10000"/>
                    <a:gd name="connsiteY127" fmla="*/ 9518 h 10726"/>
                    <a:gd name="connsiteX128" fmla="*/ 5821 w 10000"/>
                    <a:gd name="connsiteY128" fmla="*/ 9512 h 10726"/>
                    <a:gd name="connsiteX129" fmla="*/ 5668 w 10000"/>
                    <a:gd name="connsiteY129" fmla="*/ 9464 h 10726"/>
                    <a:gd name="connsiteX130" fmla="*/ 5571 w 10000"/>
                    <a:gd name="connsiteY130" fmla="*/ 9416 h 10726"/>
                    <a:gd name="connsiteX131" fmla="*/ 5525 w 10000"/>
                    <a:gd name="connsiteY131" fmla="*/ 9380 h 10726"/>
                    <a:gd name="connsiteX132" fmla="*/ 5493 w 10000"/>
                    <a:gd name="connsiteY132" fmla="*/ 9320 h 10726"/>
                    <a:gd name="connsiteX133" fmla="*/ 5460 w 10000"/>
                    <a:gd name="connsiteY133" fmla="*/ 9248 h 10726"/>
                    <a:gd name="connsiteX134" fmla="*/ 5441 w 10000"/>
                    <a:gd name="connsiteY134" fmla="*/ 9188 h 10726"/>
                    <a:gd name="connsiteX135" fmla="*/ 5409 w 10000"/>
                    <a:gd name="connsiteY135" fmla="*/ 9116 h 10726"/>
                    <a:gd name="connsiteX136" fmla="*/ 5376 w 10000"/>
                    <a:gd name="connsiteY136" fmla="*/ 9104 h 10726"/>
                    <a:gd name="connsiteX137" fmla="*/ 5331 w 10000"/>
                    <a:gd name="connsiteY137" fmla="*/ 9104 h 10726"/>
                    <a:gd name="connsiteX138" fmla="*/ 5272 w 10000"/>
                    <a:gd name="connsiteY138" fmla="*/ 9128 h 10726"/>
                    <a:gd name="connsiteX139" fmla="*/ 5188 w 10000"/>
                    <a:gd name="connsiteY139" fmla="*/ 9236 h 10726"/>
                    <a:gd name="connsiteX140" fmla="*/ 5110 w 10000"/>
                    <a:gd name="connsiteY140" fmla="*/ 9344 h 10726"/>
                    <a:gd name="connsiteX141" fmla="*/ 5026 w 10000"/>
                    <a:gd name="connsiteY141" fmla="*/ 9464 h 10726"/>
                    <a:gd name="connsiteX142" fmla="*/ 4955 w 10000"/>
                    <a:gd name="connsiteY142" fmla="*/ 9584 h 10726"/>
                    <a:gd name="connsiteX143" fmla="*/ 4909 w 10000"/>
                    <a:gd name="connsiteY143" fmla="*/ 9692 h 10726"/>
                    <a:gd name="connsiteX144" fmla="*/ 4844 w 10000"/>
                    <a:gd name="connsiteY144" fmla="*/ 9813 h 10726"/>
                    <a:gd name="connsiteX145" fmla="*/ 4799 w 10000"/>
                    <a:gd name="connsiteY145" fmla="*/ 9873 h 10726"/>
                    <a:gd name="connsiteX146" fmla="*/ 4760 w 10000"/>
                    <a:gd name="connsiteY146" fmla="*/ 9945 h 10726"/>
                    <a:gd name="connsiteX147" fmla="*/ 4708 w 10000"/>
                    <a:gd name="connsiteY147" fmla="*/ 9993 h 10726"/>
                    <a:gd name="connsiteX148" fmla="*/ 4669 w 10000"/>
                    <a:gd name="connsiteY148" fmla="*/ 10029 h 10726"/>
                    <a:gd name="connsiteX149" fmla="*/ 4650 w 10000"/>
                    <a:gd name="connsiteY149" fmla="*/ 10041 h 10726"/>
                    <a:gd name="connsiteX150" fmla="*/ 4624 w 10000"/>
                    <a:gd name="connsiteY150" fmla="*/ 10029 h 10726"/>
                    <a:gd name="connsiteX151" fmla="*/ 4624 w 10000"/>
                    <a:gd name="connsiteY151" fmla="*/ 9993 h 10726"/>
                    <a:gd name="connsiteX152" fmla="*/ 4656 w 10000"/>
                    <a:gd name="connsiteY152" fmla="*/ 9813 h 10726"/>
                    <a:gd name="connsiteX153" fmla="*/ 4689 w 10000"/>
                    <a:gd name="connsiteY153" fmla="*/ 9584 h 10726"/>
                    <a:gd name="connsiteX154" fmla="*/ 4689 w 10000"/>
                    <a:gd name="connsiteY154" fmla="*/ 9392 h 10726"/>
                    <a:gd name="connsiteX155" fmla="*/ 4669 w 10000"/>
                    <a:gd name="connsiteY155" fmla="*/ 9320 h 10726"/>
                    <a:gd name="connsiteX156" fmla="*/ 4637 w 10000"/>
                    <a:gd name="connsiteY156" fmla="*/ 9260 h 10726"/>
                    <a:gd name="connsiteX157" fmla="*/ 4559 w 10000"/>
                    <a:gd name="connsiteY157" fmla="*/ 9236 h 10726"/>
                    <a:gd name="connsiteX158" fmla="*/ 4488 w 10000"/>
                    <a:gd name="connsiteY158" fmla="*/ 9260 h 10726"/>
                    <a:gd name="connsiteX159" fmla="*/ 4429 w 10000"/>
                    <a:gd name="connsiteY159" fmla="*/ 9320 h 10726"/>
                    <a:gd name="connsiteX160" fmla="*/ 4351 w 10000"/>
                    <a:gd name="connsiteY160" fmla="*/ 9368 h 10726"/>
                    <a:gd name="connsiteX161" fmla="*/ 4261 w 10000"/>
                    <a:gd name="connsiteY161" fmla="*/ 9404 h 10726"/>
                    <a:gd name="connsiteX162" fmla="*/ 4163 w 10000"/>
                    <a:gd name="connsiteY162" fmla="*/ 9416 h 10726"/>
                    <a:gd name="connsiteX163" fmla="*/ 4053 w 10000"/>
                    <a:gd name="connsiteY163" fmla="*/ 9380 h 10726"/>
                    <a:gd name="connsiteX164" fmla="*/ 3930 w 10000"/>
                    <a:gd name="connsiteY164" fmla="*/ 9320 h 10726"/>
                    <a:gd name="connsiteX165" fmla="*/ 3820 w 10000"/>
                    <a:gd name="connsiteY165" fmla="*/ 9236 h 10726"/>
                    <a:gd name="connsiteX166" fmla="*/ 3722 w 10000"/>
                    <a:gd name="connsiteY166" fmla="*/ 9128 h 10726"/>
                    <a:gd name="connsiteX167" fmla="*/ 3632 w 10000"/>
                    <a:gd name="connsiteY167" fmla="*/ 9055 h 10726"/>
                    <a:gd name="connsiteX168" fmla="*/ 3586 w 10000"/>
                    <a:gd name="connsiteY168" fmla="*/ 9007 h 10726"/>
                    <a:gd name="connsiteX169" fmla="*/ 3547 w 10000"/>
                    <a:gd name="connsiteY169" fmla="*/ 8983 h 10726"/>
                    <a:gd name="connsiteX170" fmla="*/ 3495 w 10000"/>
                    <a:gd name="connsiteY170" fmla="*/ 8995 h 10726"/>
                    <a:gd name="connsiteX171" fmla="*/ 3444 w 10000"/>
                    <a:gd name="connsiteY171" fmla="*/ 9031 h 10726"/>
                    <a:gd name="connsiteX172" fmla="*/ 3346 w 10000"/>
                    <a:gd name="connsiteY172" fmla="*/ 9031 h 10726"/>
                    <a:gd name="connsiteX173" fmla="*/ 3288 w 10000"/>
                    <a:gd name="connsiteY173" fmla="*/ 8971 h 10726"/>
                    <a:gd name="connsiteX174" fmla="*/ 3217 w 10000"/>
                    <a:gd name="connsiteY174" fmla="*/ 8863 h 10726"/>
                    <a:gd name="connsiteX175" fmla="*/ 3132 w 10000"/>
                    <a:gd name="connsiteY175" fmla="*/ 8767 h 10726"/>
                    <a:gd name="connsiteX176" fmla="*/ 3054 w 10000"/>
                    <a:gd name="connsiteY176" fmla="*/ 8647 h 10726"/>
                    <a:gd name="connsiteX177" fmla="*/ 2977 w 10000"/>
                    <a:gd name="connsiteY177" fmla="*/ 8563 h 10726"/>
                    <a:gd name="connsiteX178" fmla="*/ 2912 w 10000"/>
                    <a:gd name="connsiteY178" fmla="*/ 8479 h 10726"/>
                    <a:gd name="connsiteX179" fmla="*/ 2873 w 10000"/>
                    <a:gd name="connsiteY179" fmla="*/ 8406 h 10726"/>
                    <a:gd name="connsiteX180" fmla="*/ 2821 w 10000"/>
                    <a:gd name="connsiteY180" fmla="*/ 8346 h 10726"/>
                    <a:gd name="connsiteX181" fmla="*/ 2756 w 10000"/>
                    <a:gd name="connsiteY181" fmla="*/ 8262 h 10726"/>
                    <a:gd name="connsiteX182" fmla="*/ 2685 w 10000"/>
                    <a:gd name="connsiteY182" fmla="*/ 8154 h 10726"/>
                    <a:gd name="connsiteX183" fmla="*/ 2607 w 10000"/>
                    <a:gd name="connsiteY183" fmla="*/ 8034 h 10726"/>
                    <a:gd name="connsiteX184" fmla="*/ 2536 w 10000"/>
                    <a:gd name="connsiteY184" fmla="*/ 7938 h 10726"/>
                    <a:gd name="connsiteX185" fmla="*/ 2471 w 10000"/>
                    <a:gd name="connsiteY185" fmla="*/ 7829 h 10726"/>
                    <a:gd name="connsiteX186" fmla="*/ 2451 w 10000"/>
                    <a:gd name="connsiteY186" fmla="*/ 7757 h 10726"/>
                    <a:gd name="connsiteX187" fmla="*/ 2432 w 10000"/>
                    <a:gd name="connsiteY187" fmla="*/ 7649 h 10726"/>
                    <a:gd name="connsiteX188" fmla="*/ 2425 w 10000"/>
                    <a:gd name="connsiteY188" fmla="*/ 7517 h 10726"/>
                    <a:gd name="connsiteX189" fmla="*/ 2412 w 10000"/>
                    <a:gd name="connsiteY189" fmla="*/ 7397 h 10726"/>
                    <a:gd name="connsiteX190" fmla="*/ 2387 w 10000"/>
                    <a:gd name="connsiteY190" fmla="*/ 7301 h 10726"/>
                    <a:gd name="connsiteX191" fmla="*/ 2361 w 10000"/>
                    <a:gd name="connsiteY191" fmla="*/ 7241 h 10726"/>
                    <a:gd name="connsiteX192" fmla="*/ 2335 w 10000"/>
                    <a:gd name="connsiteY192" fmla="*/ 7241 h 10726"/>
                    <a:gd name="connsiteX193" fmla="*/ 2270 w 10000"/>
                    <a:gd name="connsiteY193" fmla="*/ 7325 h 10726"/>
                    <a:gd name="connsiteX194" fmla="*/ 2224 w 10000"/>
                    <a:gd name="connsiteY194" fmla="*/ 7385 h 10726"/>
                    <a:gd name="connsiteX195" fmla="*/ 2185 w 10000"/>
                    <a:gd name="connsiteY195" fmla="*/ 7433 h 10726"/>
                    <a:gd name="connsiteX196" fmla="*/ 2140 w 10000"/>
                    <a:gd name="connsiteY196" fmla="*/ 7445 h 10726"/>
                    <a:gd name="connsiteX197" fmla="*/ 2114 w 10000"/>
                    <a:gd name="connsiteY197" fmla="*/ 7409 h 10726"/>
                    <a:gd name="connsiteX198" fmla="*/ 2095 w 10000"/>
                    <a:gd name="connsiteY198" fmla="*/ 7337 h 10726"/>
                    <a:gd name="connsiteX199" fmla="*/ 2043 w 10000"/>
                    <a:gd name="connsiteY199" fmla="*/ 7072 h 10726"/>
                    <a:gd name="connsiteX200" fmla="*/ 1952 w 10000"/>
                    <a:gd name="connsiteY200" fmla="*/ 6844 h 10726"/>
                    <a:gd name="connsiteX201" fmla="*/ 1835 w 10000"/>
                    <a:gd name="connsiteY201" fmla="*/ 6604 h 10726"/>
                    <a:gd name="connsiteX202" fmla="*/ 1764 w 10000"/>
                    <a:gd name="connsiteY202" fmla="*/ 6483 h 10726"/>
                    <a:gd name="connsiteX203" fmla="*/ 1673 w 10000"/>
                    <a:gd name="connsiteY203" fmla="*/ 6339 h 10726"/>
                    <a:gd name="connsiteX204" fmla="*/ 1518 w 10000"/>
                    <a:gd name="connsiteY204" fmla="*/ 6075 h 10726"/>
                    <a:gd name="connsiteX205" fmla="*/ 1453 w 10000"/>
                    <a:gd name="connsiteY205" fmla="*/ 5942 h 10726"/>
                    <a:gd name="connsiteX206" fmla="*/ 1407 w 10000"/>
                    <a:gd name="connsiteY206" fmla="*/ 5846 h 10726"/>
                    <a:gd name="connsiteX207" fmla="*/ 1349 w 10000"/>
                    <a:gd name="connsiteY207" fmla="*/ 5750 h 10726"/>
                    <a:gd name="connsiteX208" fmla="*/ 1297 w 10000"/>
                    <a:gd name="connsiteY208" fmla="*/ 5738 h 10726"/>
                    <a:gd name="connsiteX209" fmla="*/ 1232 w 10000"/>
                    <a:gd name="connsiteY209" fmla="*/ 5738 h 10726"/>
                    <a:gd name="connsiteX210" fmla="*/ 1187 w 10000"/>
                    <a:gd name="connsiteY210" fmla="*/ 5798 h 10726"/>
                    <a:gd name="connsiteX211" fmla="*/ 1109 w 10000"/>
                    <a:gd name="connsiteY211" fmla="*/ 5918 h 10726"/>
                    <a:gd name="connsiteX212" fmla="*/ 1070 w 10000"/>
                    <a:gd name="connsiteY212" fmla="*/ 5930 h 10726"/>
                    <a:gd name="connsiteX213" fmla="*/ 1018 w 10000"/>
                    <a:gd name="connsiteY213" fmla="*/ 5870 h 10726"/>
                    <a:gd name="connsiteX214" fmla="*/ 973 w 10000"/>
                    <a:gd name="connsiteY214" fmla="*/ 5786 h 10726"/>
                    <a:gd name="connsiteX215" fmla="*/ 921 w 10000"/>
                    <a:gd name="connsiteY215" fmla="*/ 5606 h 10726"/>
                    <a:gd name="connsiteX216" fmla="*/ 850 w 10000"/>
                    <a:gd name="connsiteY216" fmla="*/ 5402 h 10726"/>
                    <a:gd name="connsiteX217" fmla="*/ 752 w 10000"/>
                    <a:gd name="connsiteY217" fmla="*/ 5221 h 10726"/>
                    <a:gd name="connsiteX218" fmla="*/ 636 w 10000"/>
                    <a:gd name="connsiteY218" fmla="*/ 5041 h 10726"/>
                    <a:gd name="connsiteX219" fmla="*/ 525 w 10000"/>
                    <a:gd name="connsiteY219" fmla="*/ 4885 h 10726"/>
                    <a:gd name="connsiteX220" fmla="*/ 435 w 10000"/>
                    <a:gd name="connsiteY220" fmla="*/ 4741 h 10726"/>
                    <a:gd name="connsiteX221" fmla="*/ 370 w 10000"/>
                    <a:gd name="connsiteY221" fmla="*/ 4620 h 10726"/>
                    <a:gd name="connsiteX222" fmla="*/ 305 w 10000"/>
                    <a:gd name="connsiteY222" fmla="*/ 4488 h 10726"/>
                    <a:gd name="connsiteX223" fmla="*/ 253 w 10000"/>
                    <a:gd name="connsiteY223" fmla="*/ 4368 h 10726"/>
                    <a:gd name="connsiteX224" fmla="*/ 214 w 10000"/>
                    <a:gd name="connsiteY224" fmla="*/ 4272 h 10726"/>
                    <a:gd name="connsiteX225" fmla="*/ 188 w 10000"/>
                    <a:gd name="connsiteY225" fmla="*/ 4212 h 10726"/>
                    <a:gd name="connsiteX226" fmla="*/ 182 w 10000"/>
                    <a:gd name="connsiteY226" fmla="*/ 4188 h 10726"/>
                    <a:gd name="connsiteX227" fmla="*/ 162 w 10000"/>
                    <a:gd name="connsiteY227" fmla="*/ 4188 h 10726"/>
                    <a:gd name="connsiteX228" fmla="*/ 143 w 10000"/>
                    <a:gd name="connsiteY228" fmla="*/ 4200 h 10726"/>
                    <a:gd name="connsiteX229" fmla="*/ 110 w 10000"/>
                    <a:gd name="connsiteY229" fmla="*/ 4200 h 10726"/>
                    <a:gd name="connsiteX230" fmla="*/ 32 w 10000"/>
                    <a:gd name="connsiteY230" fmla="*/ 4164 h 10726"/>
                    <a:gd name="connsiteX231" fmla="*/ 6 w 10000"/>
                    <a:gd name="connsiteY231" fmla="*/ 4128 h 10726"/>
                    <a:gd name="connsiteX232" fmla="*/ 0 w 10000"/>
                    <a:gd name="connsiteY232" fmla="*/ 4055 h 10726"/>
                    <a:gd name="connsiteX233" fmla="*/ 39 w 10000"/>
                    <a:gd name="connsiteY233" fmla="*/ 3839 h 10726"/>
                    <a:gd name="connsiteX234" fmla="*/ 45 w 10000"/>
                    <a:gd name="connsiteY234" fmla="*/ 3719 h 10726"/>
                    <a:gd name="connsiteX235" fmla="*/ 45 w 10000"/>
                    <a:gd name="connsiteY235" fmla="*/ 3503 h 10726"/>
                    <a:gd name="connsiteX236" fmla="*/ 39 w 10000"/>
                    <a:gd name="connsiteY236" fmla="*/ 3382 h 10726"/>
                    <a:gd name="connsiteX237" fmla="*/ 45 w 10000"/>
                    <a:gd name="connsiteY237" fmla="*/ 3250 h 10726"/>
                    <a:gd name="connsiteX238" fmla="*/ 45 w 10000"/>
                    <a:gd name="connsiteY238" fmla="*/ 3118 h 10726"/>
                    <a:gd name="connsiteX239" fmla="*/ 32 w 10000"/>
                    <a:gd name="connsiteY239" fmla="*/ 3010 h 10726"/>
                    <a:gd name="connsiteX240" fmla="*/ 26 w 10000"/>
                    <a:gd name="connsiteY240" fmla="*/ 2902 h 10726"/>
                    <a:gd name="connsiteX241" fmla="*/ 13 w 10000"/>
                    <a:gd name="connsiteY241" fmla="*/ 2841 h 10726"/>
                    <a:gd name="connsiteX242" fmla="*/ 39 w 10000"/>
                    <a:gd name="connsiteY242" fmla="*/ 2781 h 10726"/>
                    <a:gd name="connsiteX243" fmla="*/ 78 w 10000"/>
                    <a:gd name="connsiteY243" fmla="*/ 2769 h 10726"/>
                    <a:gd name="connsiteX244" fmla="*/ 117 w 10000"/>
                    <a:gd name="connsiteY244" fmla="*/ 2781 h 10726"/>
                    <a:gd name="connsiteX245" fmla="*/ 156 w 10000"/>
                    <a:gd name="connsiteY245" fmla="*/ 2829 h 10726"/>
                    <a:gd name="connsiteX246" fmla="*/ 182 w 10000"/>
                    <a:gd name="connsiteY246" fmla="*/ 2902 h 10726"/>
                    <a:gd name="connsiteX247" fmla="*/ 208 w 10000"/>
                    <a:gd name="connsiteY247" fmla="*/ 2986 h 10726"/>
                    <a:gd name="connsiteX248" fmla="*/ 227 w 10000"/>
                    <a:gd name="connsiteY248" fmla="*/ 3046 h 10726"/>
                    <a:gd name="connsiteX249" fmla="*/ 259 w 10000"/>
                    <a:gd name="connsiteY249" fmla="*/ 3082 h 10726"/>
                    <a:gd name="connsiteX250" fmla="*/ 305 w 10000"/>
                    <a:gd name="connsiteY250" fmla="*/ 3058 h 10726"/>
                    <a:gd name="connsiteX251" fmla="*/ 370 w 10000"/>
                    <a:gd name="connsiteY251" fmla="*/ 3010 h 10726"/>
                    <a:gd name="connsiteX252" fmla="*/ 444 w 10000"/>
                    <a:gd name="connsiteY252" fmla="*/ 2829 h 10726"/>
                    <a:gd name="connsiteX253" fmla="*/ 422 w 10000"/>
                    <a:gd name="connsiteY253" fmla="*/ 2120 h 10726"/>
                    <a:gd name="connsiteX254" fmla="*/ 376 w 10000"/>
                    <a:gd name="connsiteY254" fmla="*/ 2048 h 10726"/>
                    <a:gd name="connsiteX255" fmla="*/ 344 w 10000"/>
                    <a:gd name="connsiteY255" fmla="*/ 1988 h 10726"/>
                    <a:gd name="connsiteX256" fmla="*/ 337 w 10000"/>
                    <a:gd name="connsiteY256" fmla="*/ 1916 h 10726"/>
                    <a:gd name="connsiteX257" fmla="*/ 357 w 10000"/>
                    <a:gd name="connsiteY257" fmla="*/ 1808 h 10726"/>
                    <a:gd name="connsiteX258" fmla="*/ 376 w 10000"/>
                    <a:gd name="connsiteY258" fmla="*/ 1652 h 10726"/>
                    <a:gd name="connsiteX259" fmla="*/ 402 w 10000"/>
                    <a:gd name="connsiteY259" fmla="*/ 1507 h 10726"/>
                    <a:gd name="connsiteX260" fmla="*/ 409 w 10000"/>
                    <a:gd name="connsiteY260" fmla="*/ 1351 h 10726"/>
                    <a:gd name="connsiteX261" fmla="*/ 435 w 10000"/>
                    <a:gd name="connsiteY261" fmla="*/ 1195 h 10726"/>
                    <a:gd name="connsiteX262" fmla="*/ 460 w 10000"/>
                    <a:gd name="connsiteY262" fmla="*/ 1099 h 10726"/>
                    <a:gd name="connsiteX263" fmla="*/ 486 w 10000"/>
                    <a:gd name="connsiteY263" fmla="*/ 1039 h 10726"/>
                    <a:gd name="connsiteX264" fmla="*/ 512 w 10000"/>
                    <a:gd name="connsiteY264" fmla="*/ 1003 h 10726"/>
                    <a:gd name="connsiteX265" fmla="*/ 532 w 10000"/>
                    <a:gd name="connsiteY265" fmla="*/ 966 h 10726"/>
                    <a:gd name="connsiteX266" fmla="*/ 558 w 10000"/>
                    <a:gd name="connsiteY266" fmla="*/ 918 h 10726"/>
                    <a:gd name="connsiteX267" fmla="*/ 558 w 10000"/>
                    <a:gd name="connsiteY267" fmla="*/ 906 h 10726"/>
                    <a:gd name="connsiteX268" fmla="*/ 584 w 10000"/>
                    <a:gd name="connsiteY268" fmla="*/ 624 h 10726"/>
                    <a:gd name="connsiteX269" fmla="*/ 623 w 10000"/>
                    <a:gd name="connsiteY269" fmla="*/ 257 h 10726"/>
                    <a:gd name="connsiteX270" fmla="*/ 681 w 10000"/>
                    <a:gd name="connsiteY270" fmla="*/ 0 h 10726"/>
                    <a:gd name="connsiteX271" fmla="*/ 1008 w 10000"/>
                    <a:gd name="connsiteY271" fmla="*/ 59 h 10726"/>
                    <a:gd name="connsiteX272" fmla="*/ 1255 w 10000"/>
                    <a:gd name="connsiteY272" fmla="*/ 18 h 10726"/>
                    <a:gd name="connsiteX273" fmla="*/ 1706 w 10000"/>
                    <a:gd name="connsiteY273" fmla="*/ 414 h 10726"/>
                    <a:gd name="connsiteX274" fmla="*/ 1829 w 10000"/>
                    <a:gd name="connsiteY274" fmla="*/ 594 h 10726"/>
                    <a:gd name="connsiteX275" fmla="*/ 2036 w 10000"/>
                    <a:gd name="connsiteY275" fmla="*/ 546 h 10726"/>
                    <a:gd name="connsiteX276" fmla="*/ 2166 w 10000"/>
                    <a:gd name="connsiteY276" fmla="*/ 257 h 10726"/>
                    <a:gd name="connsiteX277" fmla="*/ 2737 w 10000"/>
                    <a:gd name="connsiteY277" fmla="*/ 462 h 10726"/>
                    <a:gd name="connsiteX278" fmla="*/ 2905 w 10000"/>
                    <a:gd name="connsiteY278" fmla="*/ 702 h 10726"/>
                    <a:gd name="connsiteX279" fmla="*/ 3093 w 10000"/>
                    <a:gd name="connsiteY279" fmla="*/ 798 h 10726"/>
                    <a:gd name="connsiteX280" fmla="*/ 3567 w 10000"/>
                    <a:gd name="connsiteY280" fmla="*/ 546 h 10726"/>
                    <a:gd name="connsiteX281" fmla="*/ 3696 w 10000"/>
                    <a:gd name="connsiteY281" fmla="*/ 702 h 10726"/>
                    <a:gd name="connsiteX282" fmla="*/ 4073 w 10000"/>
                    <a:gd name="connsiteY282" fmla="*/ 245 h 10726"/>
                    <a:gd name="connsiteX283" fmla="*/ 4475 w 10000"/>
                    <a:gd name="connsiteY283" fmla="*/ 245 h 10726"/>
                    <a:gd name="connsiteX284" fmla="*/ 4715 w 10000"/>
                    <a:gd name="connsiteY284" fmla="*/ 41 h 10726"/>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7036 w 10000"/>
                    <a:gd name="connsiteY112" fmla="*/ 1040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25 w 10000"/>
                    <a:gd name="connsiteY119" fmla="*/ 1057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25 w 10000"/>
                    <a:gd name="connsiteY119" fmla="*/ 1057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008 w 10000"/>
                    <a:gd name="connsiteY118" fmla="*/ 10564 h 10669"/>
                    <a:gd name="connsiteX119" fmla="*/ 5954 w 10000"/>
                    <a:gd name="connsiteY119" fmla="*/ 10480 h 10669"/>
                    <a:gd name="connsiteX120" fmla="*/ 5910 w 10000"/>
                    <a:gd name="connsiteY120" fmla="*/ 10408 h 10669"/>
                    <a:gd name="connsiteX121" fmla="*/ 5947 w 10000"/>
                    <a:gd name="connsiteY121" fmla="*/ 10155 h 10669"/>
                    <a:gd name="connsiteX122" fmla="*/ 5943 w 10000"/>
                    <a:gd name="connsiteY122" fmla="*/ 9897 h 10669"/>
                    <a:gd name="connsiteX123" fmla="*/ 5911 w 10000"/>
                    <a:gd name="connsiteY123" fmla="*/ 9795 h 10669"/>
                    <a:gd name="connsiteX124" fmla="*/ 5924 w 10000"/>
                    <a:gd name="connsiteY124" fmla="*/ 9693 h 10669"/>
                    <a:gd name="connsiteX125" fmla="*/ 5885 w 10000"/>
                    <a:gd name="connsiteY125" fmla="*/ 9620 h 10669"/>
                    <a:gd name="connsiteX126" fmla="*/ 5872 w 10000"/>
                    <a:gd name="connsiteY126" fmla="*/ 9584 h 10669"/>
                    <a:gd name="connsiteX127" fmla="*/ 5911 w 10000"/>
                    <a:gd name="connsiteY127" fmla="*/ 9518 h 10669"/>
                    <a:gd name="connsiteX128" fmla="*/ 5821 w 10000"/>
                    <a:gd name="connsiteY128" fmla="*/ 9512 h 10669"/>
                    <a:gd name="connsiteX129" fmla="*/ 5668 w 10000"/>
                    <a:gd name="connsiteY129" fmla="*/ 9464 h 10669"/>
                    <a:gd name="connsiteX130" fmla="*/ 5571 w 10000"/>
                    <a:gd name="connsiteY130" fmla="*/ 9416 h 10669"/>
                    <a:gd name="connsiteX131" fmla="*/ 5525 w 10000"/>
                    <a:gd name="connsiteY131" fmla="*/ 9380 h 10669"/>
                    <a:gd name="connsiteX132" fmla="*/ 5493 w 10000"/>
                    <a:gd name="connsiteY132" fmla="*/ 9320 h 10669"/>
                    <a:gd name="connsiteX133" fmla="*/ 5460 w 10000"/>
                    <a:gd name="connsiteY133" fmla="*/ 9248 h 10669"/>
                    <a:gd name="connsiteX134" fmla="*/ 5441 w 10000"/>
                    <a:gd name="connsiteY134" fmla="*/ 9188 h 10669"/>
                    <a:gd name="connsiteX135" fmla="*/ 5409 w 10000"/>
                    <a:gd name="connsiteY135" fmla="*/ 9116 h 10669"/>
                    <a:gd name="connsiteX136" fmla="*/ 5376 w 10000"/>
                    <a:gd name="connsiteY136" fmla="*/ 9104 h 10669"/>
                    <a:gd name="connsiteX137" fmla="*/ 5331 w 10000"/>
                    <a:gd name="connsiteY137" fmla="*/ 9104 h 10669"/>
                    <a:gd name="connsiteX138" fmla="*/ 5272 w 10000"/>
                    <a:gd name="connsiteY138" fmla="*/ 9128 h 10669"/>
                    <a:gd name="connsiteX139" fmla="*/ 5188 w 10000"/>
                    <a:gd name="connsiteY139" fmla="*/ 9236 h 10669"/>
                    <a:gd name="connsiteX140" fmla="*/ 5110 w 10000"/>
                    <a:gd name="connsiteY140" fmla="*/ 9344 h 10669"/>
                    <a:gd name="connsiteX141" fmla="*/ 5026 w 10000"/>
                    <a:gd name="connsiteY141" fmla="*/ 9464 h 10669"/>
                    <a:gd name="connsiteX142" fmla="*/ 4955 w 10000"/>
                    <a:gd name="connsiteY142" fmla="*/ 9584 h 10669"/>
                    <a:gd name="connsiteX143" fmla="*/ 4909 w 10000"/>
                    <a:gd name="connsiteY143" fmla="*/ 9692 h 10669"/>
                    <a:gd name="connsiteX144" fmla="*/ 4844 w 10000"/>
                    <a:gd name="connsiteY144" fmla="*/ 9813 h 10669"/>
                    <a:gd name="connsiteX145" fmla="*/ 4799 w 10000"/>
                    <a:gd name="connsiteY145" fmla="*/ 9873 h 10669"/>
                    <a:gd name="connsiteX146" fmla="*/ 4760 w 10000"/>
                    <a:gd name="connsiteY146" fmla="*/ 9945 h 10669"/>
                    <a:gd name="connsiteX147" fmla="*/ 4708 w 10000"/>
                    <a:gd name="connsiteY147" fmla="*/ 9993 h 10669"/>
                    <a:gd name="connsiteX148" fmla="*/ 4669 w 10000"/>
                    <a:gd name="connsiteY148" fmla="*/ 10029 h 10669"/>
                    <a:gd name="connsiteX149" fmla="*/ 4650 w 10000"/>
                    <a:gd name="connsiteY149" fmla="*/ 10041 h 10669"/>
                    <a:gd name="connsiteX150" fmla="*/ 4624 w 10000"/>
                    <a:gd name="connsiteY150" fmla="*/ 10029 h 10669"/>
                    <a:gd name="connsiteX151" fmla="*/ 4624 w 10000"/>
                    <a:gd name="connsiteY151" fmla="*/ 9993 h 10669"/>
                    <a:gd name="connsiteX152" fmla="*/ 4656 w 10000"/>
                    <a:gd name="connsiteY152" fmla="*/ 9813 h 10669"/>
                    <a:gd name="connsiteX153" fmla="*/ 4689 w 10000"/>
                    <a:gd name="connsiteY153" fmla="*/ 9584 h 10669"/>
                    <a:gd name="connsiteX154" fmla="*/ 4689 w 10000"/>
                    <a:gd name="connsiteY154" fmla="*/ 9392 h 10669"/>
                    <a:gd name="connsiteX155" fmla="*/ 4669 w 10000"/>
                    <a:gd name="connsiteY155" fmla="*/ 9320 h 10669"/>
                    <a:gd name="connsiteX156" fmla="*/ 4637 w 10000"/>
                    <a:gd name="connsiteY156" fmla="*/ 9260 h 10669"/>
                    <a:gd name="connsiteX157" fmla="*/ 4559 w 10000"/>
                    <a:gd name="connsiteY157" fmla="*/ 9236 h 10669"/>
                    <a:gd name="connsiteX158" fmla="*/ 4488 w 10000"/>
                    <a:gd name="connsiteY158" fmla="*/ 9260 h 10669"/>
                    <a:gd name="connsiteX159" fmla="*/ 4429 w 10000"/>
                    <a:gd name="connsiteY159" fmla="*/ 9320 h 10669"/>
                    <a:gd name="connsiteX160" fmla="*/ 4351 w 10000"/>
                    <a:gd name="connsiteY160" fmla="*/ 9368 h 10669"/>
                    <a:gd name="connsiteX161" fmla="*/ 4261 w 10000"/>
                    <a:gd name="connsiteY161" fmla="*/ 9404 h 10669"/>
                    <a:gd name="connsiteX162" fmla="*/ 4163 w 10000"/>
                    <a:gd name="connsiteY162" fmla="*/ 9416 h 10669"/>
                    <a:gd name="connsiteX163" fmla="*/ 4053 w 10000"/>
                    <a:gd name="connsiteY163" fmla="*/ 9380 h 10669"/>
                    <a:gd name="connsiteX164" fmla="*/ 3930 w 10000"/>
                    <a:gd name="connsiteY164" fmla="*/ 9320 h 10669"/>
                    <a:gd name="connsiteX165" fmla="*/ 3820 w 10000"/>
                    <a:gd name="connsiteY165" fmla="*/ 9236 h 10669"/>
                    <a:gd name="connsiteX166" fmla="*/ 3722 w 10000"/>
                    <a:gd name="connsiteY166" fmla="*/ 9128 h 10669"/>
                    <a:gd name="connsiteX167" fmla="*/ 3632 w 10000"/>
                    <a:gd name="connsiteY167" fmla="*/ 9055 h 10669"/>
                    <a:gd name="connsiteX168" fmla="*/ 3586 w 10000"/>
                    <a:gd name="connsiteY168" fmla="*/ 9007 h 10669"/>
                    <a:gd name="connsiteX169" fmla="*/ 3547 w 10000"/>
                    <a:gd name="connsiteY169" fmla="*/ 8983 h 10669"/>
                    <a:gd name="connsiteX170" fmla="*/ 3495 w 10000"/>
                    <a:gd name="connsiteY170" fmla="*/ 8995 h 10669"/>
                    <a:gd name="connsiteX171" fmla="*/ 3444 w 10000"/>
                    <a:gd name="connsiteY171" fmla="*/ 9031 h 10669"/>
                    <a:gd name="connsiteX172" fmla="*/ 3346 w 10000"/>
                    <a:gd name="connsiteY172" fmla="*/ 9031 h 10669"/>
                    <a:gd name="connsiteX173" fmla="*/ 3288 w 10000"/>
                    <a:gd name="connsiteY173" fmla="*/ 8971 h 10669"/>
                    <a:gd name="connsiteX174" fmla="*/ 3217 w 10000"/>
                    <a:gd name="connsiteY174" fmla="*/ 8863 h 10669"/>
                    <a:gd name="connsiteX175" fmla="*/ 3132 w 10000"/>
                    <a:gd name="connsiteY175" fmla="*/ 8767 h 10669"/>
                    <a:gd name="connsiteX176" fmla="*/ 3054 w 10000"/>
                    <a:gd name="connsiteY176" fmla="*/ 8647 h 10669"/>
                    <a:gd name="connsiteX177" fmla="*/ 2977 w 10000"/>
                    <a:gd name="connsiteY177" fmla="*/ 8563 h 10669"/>
                    <a:gd name="connsiteX178" fmla="*/ 2912 w 10000"/>
                    <a:gd name="connsiteY178" fmla="*/ 8479 h 10669"/>
                    <a:gd name="connsiteX179" fmla="*/ 2873 w 10000"/>
                    <a:gd name="connsiteY179" fmla="*/ 8406 h 10669"/>
                    <a:gd name="connsiteX180" fmla="*/ 2821 w 10000"/>
                    <a:gd name="connsiteY180" fmla="*/ 8346 h 10669"/>
                    <a:gd name="connsiteX181" fmla="*/ 2756 w 10000"/>
                    <a:gd name="connsiteY181" fmla="*/ 8262 h 10669"/>
                    <a:gd name="connsiteX182" fmla="*/ 2685 w 10000"/>
                    <a:gd name="connsiteY182" fmla="*/ 8154 h 10669"/>
                    <a:gd name="connsiteX183" fmla="*/ 2607 w 10000"/>
                    <a:gd name="connsiteY183" fmla="*/ 8034 h 10669"/>
                    <a:gd name="connsiteX184" fmla="*/ 2536 w 10000"/>
                    <a:gd name="connsiteY184" fmla="*/ 7938 h 10669"/>
                    <a:gd name="connsiteX185" fmla="*/ 2471 w 10000"/>
                    <a:gd name="connsiteY185" fmla="*/ 7829 h 10669"/>
                    <a:gd name="connsiteX186" fmla="*/ 2451 w 10000"/>
                    <a:gd name="connsiteY186" fmla="*/ 7757 h 10669"/>
                    <a:gd name="connsiteX187" fmla="*/ 2432 w 10000"/>
                    <a:gd name="connsiteY187" fmla="*/ 7649 h 10669"/>
                    <a:gd name="connsiteX188" fmla="*/ 2425 w 10000"/>
                    <a:gd name="connsiteY188" fmla="*/ 7517 h 10669"/>
                    <a:gd name="connsiteX189" fmla="*/ 2412 w 10000"/>
                    <a:gd name="connsiteY189" fmla="*/ 7397 h 10669"/>
                    <a:gd name="connsiteX190" fmla="*/ 2387 w 10000"/>
                    <a:gd name="connsiteY190" fmla="*/ 7301 h 10669"/>
                    <a:gd name="connsiteX191" fmla="*/ 2361 w 10000"/>
                    <a:gd name="connsiteY191" fmla="*/ 7241 h 10669"/>
                    <a:gd name="connsiteX192" fmla="*/ 2335 w 10000"/>
                    <a:gd name="connsiteY192" fmla="*/ 7241 h 10669"/>
                    <a:gd name="connsiteX193" fmla="*/ 2270 w 10000"/>
                    <a:gd name="connsiteY193" fmla="*/ 7325 h 10669"/>
                    <a:gd name="connsiteX194" fmla="*/ 2224 w 10000"/>
                    <a:gd name="connsiteY194" fmla="*/ 7385 h 10669"/>
                    <a:gd name="connsiteX195" fmla="*/ 2185 w 10000"/>
                    <a:gd name="connsiteY195" fmla="*/ 7433 h 10669"/>
                    <a:gd name="connsiteX196" fmla="*/ 2140 w 10000"/>
                    <a:gd name="connsiteY196" fmla="*/ 7445 h 10669"/>
                    <a:gd name="connsiteX197" fmla="*/ 2114 w 10000"/>
                    <a:gd name="connsiteY197" fmla="*/ 7409 h 10669"/>
                    <a:gd name="connsiteX198" fmla="*/ 2095 w 10000"/>
                    <a:gd name="connsiteY198" fmla="*/ 7337 h 10669"/>
                    <a:gd name="connsiteX199" fmla="*/ 2043 w 10000"/>
                    <a:gd name="connsiteY199" fmla="*/ 7072 h 10669"/>
                    <a:gd name="connsiteX200" fmla="*/ 1952 w 10000"/>
                    <a:gd name="connsiteY200" fmla="*/ 6844 h 10669"/>
                    <a:gd name="connsiteX201" fmla="*/ 1835 w 10000"/>
                    <a:gd name="connsiteY201" fmla="*/ 6604 h 10669"/>
                    <a:gd name="connsiteX202" fmla="*/ 1764 w 10000"/>
                    <a:gd name="connsiteY202" fmla="*/ 6483 h 10669"/>
                    <a:gd name="connsiteX203" fmla="*/ 1673 w 10000"/>
                    <a:gd name="connsiteY203" fmla="*/ 6339 h 10669"/>
                    <a:gd name="connsiteX204" fmla="*/ 1518 w 10000"/>
                    <a:gd name="connsiteY204" fmla="*/ 6075 h 10669"/>
                    <a:gd name="connsiteX205" fmla="*/ 1453 w 10000"/>
                    <a:gd name="connsiteY205" fmla="*/ 5942 h 10669"/>
                    <a:gd name="connsiteX206" fmla="*/ 1407 w 10000"/>
                    <a:gd name="connsiteY206" fmla="*/ 5846 h 10669"/>
                    <a:gd name="connsiteX207" fmla="*/ 1349 w 10000"/>
                    <a:gd name="connsiteY207" fmla="*/ 5750 h 10669"/>
                    <a:gd name="connsiteX208" fmla="*/ 1297 w 10000"/>
                    <a:gd name="connsiteY208" fmla="*/ 5738 h 10669"/>
                    <a:gd name="connsiteX209" fmla="*/ 1232 w 10000"/>
                    <a:gd name="connsiteY209" fmla="*/ 5738 h 10669"/>
                    <a:gd name="connsiteX210" fmla="*/ 1187 w 10000"/>
                    <a:gd name="connsiteY210" fmla="*/ 5798 h 10669"/>
                    <a:gd name="connsiteX211" fmla="*/ 1109 w 10000"/>
                    <a:gd name="connsiteY211" fmla="*/ 5918 h 10669"/>
                    <a:gd name="connsiteX212" fmla="*/ 1070 w 10000"/>
                    <a:gd name="connsiteY212" fmla="*/ 5930 h 10669"/>
                    <a:gd name="connsiteX213" fmla="*/ 1018 w 10000"/>
                    <a:gd name="connsiteY213" fmla="*/ 5870 h 10669"/>
                    <a:gd name="connsiteX214" fmla="*/ 973 w 10000"/>
                    <a:gd name="connsiteY214" fmla="*/ 5786 h 10669"/>
                    <a:gd name="connsiteX215" fmla="*/ 921 w 10000"/>
                    <a:gd name="connsiteY215" fmla="*/ 5606 h 10669"/>
                    <a:gd name="connsiteX216" fmla="*/ 850 w 10000"/>
                    <a:gd name="connsiteY216" fmla="*/ 5402 h 10669"/>
                    <a:gd name="connsiteX217" fmla="*/ 752 w 10000"/>
                    <a:gd name="connsiteY217" fmla="*/ 5221 h 10669"/>
                    <a:gd name="connsiteX218" fmla="*/ 636 w 10000"/>
                    <a:gd name="connsiteY218" fmla="*/ 5041 h 10669"/>
                    <a:gd name="connsiteX219" fmla="*/ 525 w 10000"/>
                    <a:gd name="connsiteY219" fmla="*/ 4885 h 10669"/>
                    <a:gd name="connsiteX220" fmla="*/ 435 w 10000"/>
                    <a:gd name="connsiteY220" fmla="*/ 4741 h 10669"/>
                    <a:gd name="connsiteX221" fmla="*/ 370 w 10000"/>
                    <a:gd name="connsiteY221" fmla="*/ 4620 h 10669"/>
                    <a:gd name="connsiteX222" fmla="*/ 305 w 10000"/>
                    <a:gd name="connsiteY222" fmla="*/ 4488 h 10669"/>
                    <a:gd name="connsiteX223" fmla="*/ 253 w 10000"/>
                    <a:gd name="connsiteY223" fmla="*/ 4368 h 10669"/>
                    <a:gd name="connsiteX224" fmla="*/ 214 w 10000"/>
                    <a:gd name="connsiteY224" fmla="*/ 4272 h 10669"/>
                    <a:gd name="connsiteX225" fmla="*/ 188 w 10000"/>
                    <a:gd name="connsiteY225" fmla="*/ 4212 h 10669"/>
                    <a:gd name="connsiteX226" fmla="*/ 182 w 10000"/>
                    <a:gd name="connsiteY226" fmla="*/ 4188 h 10669"/>
                    <a:gd name="connsiteX227" fmla="*/ 162 w 10000"/>
                    <a:gd name="connsiteY227" fmla="*/ 4188 h 10669"/>
                    <a:gd name="connsiteX228" fmla="*/ 143 w 10000"/>
                    <a:gd name="connsiteY228" fmla="*/ 4200 h 10669"/>
                    <a:gd name="connsiteX229" fmla="*/ 110 w 10000"/>
                    <a:gd name="connsiteY229" fmla="*/ 4200 h 10669"/>
                    <a:gd name="connsiteX230" fmla="*/ 32 w 10000"/>
                    <a:gd name="connsiteY230" fmla="*/ 4164 h 10669"/>
                    <a:gd name="connsiteX231" fmla="*/ 6 w 10000"/>
                    <a:gd name="connsiteY231" fmla="*/ 4128 h 10669"/>
                    <a:gd name="connsiteX232" fmla="*/ 0 w 10000"/>
                    <a:gd name="connsiteY232" fmla="*/ 4055 h 10669"/>
                    <a:gd name="connsiteX233" fmla="*/ 39 w 10000"/>
                    <a:gd name="connsiteY233" fmla="*/ 3839 h 10669"/>
                    <a:gd name="connsiteX234" fmla="*/ 45 w 10000"/>
                    <a:gd name="connsiteY234" fmla="*/ 3719 h 10669"/>
                    <a:gd name="connsiteX235" fmla="*/ 45 w 10000"/>
                    <a:gd name="connsiteY235" fmla="*/ 3503 h 10669"/>
                    <a:gd name="connsiteX236" fmla="*/ 39 w 10000"/>
                    <a:gd name="connsiteY236" fmla="*/ 3382 h 10669"/>
                    <a:gd name="connsiteX237" fmla="*/ 45 w 10000"/>
                    <a:gd name="connsiteY237" fmla="*/ 3250 h 10669"/>
                    <a:gd name="connsiteX238" fmla="*/ 45 w 10000"/>
                    <a:gd name="connsiteY238" fmla="*/ 3118 h 10669"/>
                    <a:gd name="connsiteX239" fmla="*/ 32 w 10000"/>
                    <a:gd name="connsiteY239" fmla="*/ 3010 h 10669"/>
                    <a:gd name="connsiteX240" fmla="*/ 26 w 10000"/>
                    <a:gd name="connsiteY240" fmla="*/ 2902 h 10669"/>
                    <a:gd name="connsiteX241" fmla="*/ 13 w 10000"/>
                    <a:gd name="connsiteY241" fmla="*/ 2841 h 10669"/>
                    <a:gd name="connsiteX242" fmla="*/ 39 w 10000"/>
                    <a:gd name="connsiteY242" fmla="*/ 2781 h 10669"/>
                    <a:gd name="connsiteX243" fmla="*/ 78 w 10000"/>
                    <a:gd name="connsiteY243" fmla="*/ 2769 h 10669"/>
                    <a:gd name="connsiteX244" fmla="*/ 117 w 10000"/>
                    <a:gd name="connsiteY244" fmla="*/ 2781 h 10669"/>
                    <a:gd name="connsiteX245" fmla="*/ 156 w 10000"/>
                    <a:gd name="connsiteY245" fmla="*/ 2829 h 10669"/>
                    <a:gd name="connsiteX246" fmla="*/ 182 w 10000"/>
                    <a:gd name="connsiteY246" fmla="*/ 2902 h 10669"/>
                    <a:gd name="connsiteX247" fmla="*/ 208 w 10000"/>
                    <a:gd name="connsiteY247" fmla="*/ 2986 h 10669"/>
                    <a:gd name="connsiteX248" fmla="*/ 227 w 10000"/>
                    <a:gd name="connsiteY248" fmla="*/ 3046 h 10669"/>
                    <a:gd name="connsiteX249" fmla="*/ 259 w 10000"/>
                    <a:gd name="connsiteY249" fmla="*/ 3082 h 10669"/>
                    <a:gd name="connsiteX250" fmla="*/ 305 w 10000"/>
                    <a:gd name="connsiteY250" fmla="*/ 3058 h 10669"/>
                    <a:gd name="connsiteX251" fmla="*/ 370 w 10000"/>
                    <a:gd name="connsiteY251" fmla="*/ 3010 h 10669"/>
                    <a:gd name="connsiteX252" fmla="*/ 444 w 10000"/>
                    <a:gd name="connsiteY252" fmla="*/ 2829 h 10669"/>
                    <a:gd name="connsiteX253" fmla="*/ 422 w 10000"/>
                    <a:gd name="connsiteY253" fmla="*/ 2120 h 10669"/>
                    <a:gd name="connsiteX254" fmla="*/ 376 w 10000"/>
                    <a:gd name="connsiteY254" fmla="*/ 2048 h 10669"/>
                    <a:gd name="connsiteX255" fmla="*/ 344 w 10000"/>
                    <a:gd name="connsiteY255" fmla="*/ 1988 h 10669"/>
                    <a:gd name="connsiteX256" fmla="*/ 337 w 10000"/>
                    <a:gd name="connsiteY256" fmla="*/ 1916 h 10669"/>
                    <a:gd name="connsiteX257" fmla="*/ 357 w 10000"/>
                    <a:gd name="connsiteY257" fmla="*/ 1808 h 10669"/>
                    <a:gd name="connsiteX258" fmla="*/ 376 w 10000"/>
                    <a:gd name="connsiteY258" fmla="*/ 1652 h 10669"/>
                    <a:gd name="connsiteX259" fmla="*/ 402 w 10000"/>
                    <a:gd name="connsiteY259" fmla="*/ 1507 h 10669"/>
                    <a:gd name="connsiteX260" fmla="*/ 409 w 10000"/>
                    <a:gd name="connsiteY260" fmla="*/ 1351 h 10669"/>
                    <a:gd name="connsiteX261" fmla="*/ 435 w 10000"/>
                    <a:gd name="connsiteY261" fmla="*/ 1195 h 10669"/>
                    <a:gd name="connsiteX262" fmla="*/ 460 w 10000"/>
                    <a:gd name="connsiteY262" fmla="*/ 1099 h 10669"/>
                    <a:gd name="connsiteX263" fmla="*/ 486 w 10000"/>
                    <a:gd name="connsiteY263" fmla="*/ 1039 h 10669"/>
                    <a:gd name="connsiteX264" fmla="*/ 512 w 10000"/>
                    <a:gd name="connsiteY264" fmla="*/ 1003 h 10669"/>
                    <a:gd name="connsiteX265" fmla="*/ 532 w 10000"/>
                    <a:gd name="connsiteY265" fmla="*/ 966 h 10669"/>
                    <a:gd name="connsiteX266" fmla="*/ 558 w 10000"/>
                    <a:gd name="connsiteY266" fmla="*/ 918 h 10669"/>
                    <a:gd name="connsiteX267" fmla="*/ 558 w 10000"/>
                    <a:gd name="connsiteY267" fmla="*/ 906 h 10669"/>
                    <a:gd name="connsiteX268" fmla="*/ 584 w 10000"/>
                    <a:gd name="connsiteY268" fmla="*/ 624 h 10669"/>
                    <a:gd name="connsiteX269" fmla="*/ 623 w 10000"/>
                    <a:gd name="connsiteY269" fmla="*/ 257 h 10669"/>
                    <a:gd name="connsiteX270" fmla="*/ 681 w 10000"/>
                    <a:gd name="connsiteY270" fmla="*/ 0 h 10669"/>
                    <a:gd name="connsiteX271" fmla="*/ 1008 w 10000"/>
                    <a:gd name="connsiteY271" fmla="*/ 59 h 10669"/>
                    <a:gd name="connsiteX272" fmla="*/ 1255 w 10000"/>
                    <a:gd name="connsiteY272" fmla="*/ 18 h 10669"/>
                    <a:gd name="connsiteX273" fmla="*/ 1706 w 10000"/>
                    <a:gd name="connsiteY273" fmla="*/ 414 h 10669"/>
                    <a:gd name="connsiteX274" fmla="*/ 1829 w 10000"/>
                    <a:gd name="connsiteY274" fmla="*/ 594 h 10669"/>
                    <a:gd name="connsiteX275" fmla="*/ 2036 w 10000"/>
                    <a:gd name="connsiteY275" fmla="*/ 546 h 10669"/>
                    <a:gd name="connsiteX276" fmla="*/ 2166 w 10000"/>
                    <a:gd name="connsiteY276" fmla="*/ 257 h 10669"/>
                    <a:gd name="connsiteX277" fmla="*/ 2737 w 10000"/>
                    <a:gd name="connsiteY277" fmla="*/ 462 h 10669"/>
                    <a:gd name="connsiteX278" fmla="*/ 2905 w 10000"/>
                    <a:gd name="connsiteY278" fmla="*/ 702 h 10669"/>
                    <a:gd name="connsiteX279" fmla="*/ 3093 w 10000"/>
                    <a:gd name="connsiteY279" fmla="*/ 798 h 10669"/>
                    <a:gd name="connsiteX280" fmla="*/ 3567 w 10000"/>
                    <a:gd name="connsiteY280" fmla="*/ 546 h 10669"/>
                    <a:gd name="connsiteX281" fmla="*/ 3696 w 10000"/>
                    <a:gd name="connsiteY281" fmla="*/ 702 h 10669"/>
                    <a:gd name="connsiteX282" fmla="*/ 4073 w 10000"/>
                    <a:gd name="connsiteY282" fmla="*/ 245 h 10669"/>
                    <a:gd name="connsiteX283" fmla="*/ 4475 w 10000"/>
                    <a:gd name="connsiteY283" fmla="*/ 245 h 10669"/>
                    <a:gd name="connsiteX284" fmla="*/ 4715 w 10000"/>
                    <a:gd name="connsiteY284"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584 w 10000"/>
                    <a:gd name="connsiteY269" fmla="*/ 624 h 10669"/>
                    <a:gd name="connsiteX270" fmla="*/ 623 w 10000"/>
                    <a:gd name="connsiteY270" fmla="*/ 257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584 w 10000"/>
                    <a:gd name="connsiteY269" fmla="*/ 624 h 10669"/>
                    <a:gd name="connsiteX270" fmla="*/ 526 w 10000"/>
                    <a:gd name="connsiteY270" fmla="*/ 239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448 w 10000"/>
                    <a:gd name="connsiteY269" fmla="*/ 606 h 10669"/>
                    <a:gd name="connsiteX270" fmla="*/ 526 w 10000"/>
                    <a:gd name="connsiteY270" fmla="*/ 239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41 h 10669"/>
                    <a:gd name="connsiteX1" fmla="*/ 5045 w 10000"/>
                    <a:gd name="connsiteY1" fmla="*/ 113 h 10669"/>
                    <a:gd name="connsiteX2" fmla="*/ 5441 w 10000"/>
                    <a:gd name="connsiteY2" fmla="*/ 594 h 10669"/>
                    <a:gd name="connsiteX3" fmla="*/ 5752 w 10000"/>
                    <a:gd name="connsiteY3" fmla="*/ 522 h 10669"/>
                    <a:gd name="connsiteX4" fmla="*/ 5759 w 10000"/>
                    <a:gd name="connsiteY4" fmla="*/ 738 h 10669"/>
                    <a:gd name="connsiteX5" fmla="*/ 5623 w 10000"/>
                    <a:gd name="connsiteY5" fmla="*/ 906 h 10669"/>
                    <a:gd name="connsiteX6" fmla="*/ 5752 w 10000"/>
                    <a:gd name="connsiteY6" fmla="*/ 1039 h 10669"/>
                    <a:gd name="connsiteX7" fmla="*/ 5752 w 10000"/>
                    <a:gd name="connsiteY7" fmla="*/ 1351 h 10669"/>
                    <a:gd name="connsiteX8" fmla="*/ 5636 w 10000"/>
                    <a:gd name="connsiteY8" fmla="*/ 1916 h 10669"/>
                    <a:gd name="connsiteX9" fmla="*/ 5642 w 10000"/>
                    <a:gd name="connsiteY9" fmla="*/ 2265 h 10669"/>
                    <a:gd name="connsiteX10" fmla="*/ 5486 w 10000"/>
                    <a:gd name="connsiteY10" fmla="*/ 2265 h 10669"/>
                    <a:gd name="connsiteX11" fmla="*/ 5512 w 10000"/>
                    <a:gd name="connsiteY11" fmla="*/ 2781 h 10669"/>
                    <a:gd name="connsiteX12" fmla="*/ 5700 w 10000"/>
                    <a:gd name="connsiteY12" fmla="*/ 3370 h 10669"/>
                    <a:gd name="connsiteX13" fmla="*/ 5869 w 10000"/>
                    <a:gd name="connsiteY13" fmla="*/ 4079 h 10669"/>
                    <a:gd name="connsiteX14" fmla="*/ 6122 w 10000"/>
                    <a:gd name="connsiteY14" fmla="*/ 4055 h 10669"/>
                    <a:gd name="connsiteX15" fmla="*/ 6375 w 10000"/>
                    <a:gd name="connsiteY15" fmla="*/ 4284 h 10669"/>
                    <a:gd name="connsiteX16" fmla="*/ 6453 w 10000"/>
                    <a:gd name="connsiteY16" fmla="*/ 4296 h 10669"/>
                    <a:gd name="connsiteX17" fmla="*/ 6569 w 10000"/>
                    <a:gd name="connsiteY17" fmla="*/ 4404 h 10669"/>
                    <a:gd name="connsiteX18" fmla="*/ 6829 w 10000"/>
                    <a:gd name="connsiteY18" fmla="*/ 4704 h 10669"/>
                    <a:gd name="connsiteX19" fmla="*/ 7049 w 10000"/>
                    <a:gd name="connsiteY19" fmla="*/ 4680 h 10669"/>
                    <a:gd name="connsiteX20" fmla="*/ 7283 w 10000"/>
                    <a:gd name="connsiteY20" fmla="*/ 4885 h 10669"/>
                    <a:gd name="connsiteX21" fmla="*/ 7620 w 10000"/>
                    <a:gd name="connsiteY21" fmla="*/ 4885 h 10669"/>
                    <a:gd name="connsiteX22" fmla="*/ 8016 w 10000"/>
                    <a:gd name="connsiteY22" fmla="*/ 5137 h 10669"/>
                    <a:gd name="connsiteX23" fmla="*/ 8288 w 10000"/>
                    <a:gd name="connsiteY23" fmla="*/ 5534 h 10669"/>
                    <a:gd name="connsiteX24" fmla="*/ 8320 w 10000"/>
                    <a:gd name="connsiteY24" fmla="*/ 5870 h 10669"/>
                    <a:gd name="connsiteX25" fmla="*/ 8580 w 10000"/>
                    <a:gd name="connsiteY25" fmla="*/ 5942 h 10669"/>
                    <a:gd name="connsiteX26" fmla="*/ 8820 w 10000"/>
                    <a:gd name="connsiteY26" fmla="*/ 6051 h 10669"/>
                    <a:gd name="connsiteX27" fmla="*/ 9073 w 10000"/>
                    <a:gd name="connsiteY27" fmla="*/ 5438 h 10669"/>
                    <a:gd name="connsiteX28" fmla="*/ 9131 w 10000"/>
                    <a:gd name="connsiteY28" fmla="*/ 5113 h 10669"/>
                    <a:gd name="connsiteX29" fmla="*/ 9092 w 10000"/>
                    <a:gd name="connsiteY29" fmla="*/ 4885 h 10669"/>
                    <a:gd name="connsiteX30" fmla="*/ 9254 w 10000"/>
                    <a:gd name="connsiteY30" fmla="*/ 4921 h 10669"/>
                    <a:gd name="connsiteX31" fmla="*/ 9455 w 10000"/>
                    <a:gd name="connsiteY31" fmla="*/ 5173 h 10669"/>
                    <a:gd name="connsiteX32" fmla="*/ 9617 w 10000"/>
                    <a:gd name="connsiteY32" fmla="*/ 5341 h 10669"/>
                    <a:gd name="connsiteX33" fmla="*/ 9728 w 10000"/>
                    <a:gd name="connsiteY33" fmla="*/ 5954 h 10669"/>
                    <a:gd name="connsiteX34" fmla="*/ 9935 w 10000"/>
                    <a:gd name="connsiteY34" fmla="*/ 6375 h 10669"/>
                    <a:gd name="connsiteX35" fmla="*/ 9922 w 10000"/>
                    <a:gd name="connsiteY35" fmla="*/ 6567 h 10669"/>
                    <a:gd name="connsiteX36" fmla="*/ 9805 w 10000"/>
                    <a:gd name="connsiteY36" fmla="*/ 6640 h 10669"/>
                    <a:gd name="connsiteX37" fmla="*/ 9935 w 10000"/>
                    <a:gd name="connsiteY37" fmla="*/ 7120 h 10669"/>
                    <a:gd name="connsiteX38" fmla="*/ 9994 w 10000"/>
                    <a:gd name="connsiteY38" fmla="*/ 7962 h 10669"/>
                    <a:gd name="connsiteX39" fmla="*/ 10000 w 10000"/>
                    <a:gd name="connsiteY39" fmla="*/ 8719 h 10669"/>
                    <a:gd name="connsiteX40" fmla="*/ 9864 w 10000"/>
                    <a:gd name="connsiteY40" fmla="*/ 8851 h 10669"/>
                    <a:gd name="connsiteX41" fmla="*/ 9838 w 10000"/>
                    <a:gd name="connsiteY41" fmla="*/ 9091 h 10669"/>
                    <a:gd name="connsiteX42" fmla="*/ 9767 w 10000"/>
                    <a:gd name="connsiteY42" fmla="*/ 9464 h 10669"/>
                    <a:gd name="connsiteX43" fmla="*/ 9786 w 10000"/>
                    <a:gd name="connsiteY43" fmla="*/ 9813 h 10669"/>
                    <a:gd name="connsiteX44" fmla="*/ 9663 w 10000"/>
                    <a:gd name="connsiteY44" fmla="*/ 9897 h 10669"/>
                    <a:gd name="connsiteX45" fmla="*/ 9578 w 10000"/>
                    <a:gd name="connsiteY45" fmla="*/ 9765 h 10669"/>
                    <a:gd name="connsiteX46" fmla="*/ 9507 w 10000"/>
                    <a:gd name="connsiteY46" fmla="*/ 9885 h 10669"/>
                    <a:gd name="connsiteX47" fmla="*/ 9501 w 10000"/>
                    <a:gd name="connsiteY47" fmla="*/ 9873 h 10669"/>
                    <a:gd name="connsiteX48" fmla="*/ 9481 w 10000"/>
                    <a:gd name="connsiteY48" fmla="*/ 9813 h 10669"/>
                    <a:gd name="connsiteX49" fmla="*/ 9416 w 10000"/>
                    <a:gd name="connsiteY49" fmla="*/ 9668 h 10669"/>
                    <a:gd name="connsiteX50" fmla="*/ 9371 w 10000"/>
                    <a:gd name="connsiteY50" fmla="*/ 9608 h 10669"/>
                    <a:gd name="connsiteX51" fmla="*/ 9319 w 10000"/>
                    <a:gd name="connsiteY51" fmla="*/ 9584 h 10669"/>
                    <a:gd name="connsiteX52" fmla="*/ 9267 w 10000"/>
                    <a:gd name="connsiteY52" fmla="*/ 9548 h 10669"/>
                    <a:gd name="connsiteX53" fmla="*/ 9222 w 10000"/>
                    <a:gd name="connsiteY53" fmla="*/ 9548 h 10669"/>
                    <a:gd name="connsiteX54" fmla="*/ 9176 w 10000"/>
                    <a:gd name="connsiteY54" fmla="*/ 9584 h 10669"/>
                    <a:gd name="connsiteX55" fmla="*/ 9144 w 10000"/>
                    <a:gd name="connsiteY55" fmla="*/ 9632 h 10669"/>
                    <a:gd name="connsiteX56" fmla="*/ 9131 w 10000"/>
                    <a:gd name="connsiteY56" fmla="*/ 9692 h 10669"/>
                    <a:gd name="connsiteX57" fmla="*/ 9112 w 10000"/>
                    <a:gd name="connsiteY57" fmla="*/ 9741 h 10669"/>
                    <a:gd name="connsiteX58" fmla="*/ 9099 w 10000"/>
                    <a:gd name="connsiteY58" fmla="*/ 9765 h 10669"/>
                    <a:gd name="connsiteX59" fmla="*/ 9079 w 10000"/>
                    <a:gd name="connsiteY59" fmla="*/ 9789 h 10669"/>
                    <a:gd name="connsiteX60" fmla="*/ 9079 w 10000"/>
                    <a:gd name="connsiteY60" fmla="*/ 9801 h 10669"/>
                    <a:gd name="connsiteX61" fmla="*/ 9073 w 10000"/>
                    <a:gd name="connsiteY61" fmla="*/ 9801 h 10669"/>
                    <a:gd name="connsiteX62" fmla="*/ 9060 w 10000"/>
                    <a:gd name="connsiteY62" fmla="*/ 9789 h 10669"/>
                    <a:gd name="connsiteX63" fmla="*/ 9070 w 10000"/>
                    <a:gd name="connsiteY63" fmla="*/ 9999 h 10669"/>
                    <a:gd name="connsiteX64" fmla="*/ 9053 w 10000"/>
                    <a:gd name="connsiteY64" fmla="*/ 10365 h 10669"/>
                    <a:gd name="connsiteX65" fmla="*/ 8901 w 10000"/>
                    <a:gd name="connsiteY65" fmla="*/ 10281 h 10669"/>
                    <a:gd name="connsiteX66" fmla="*/ 8833 w 10000"/>
                    <a:gd name="connsiteY66" fmla="*/ 9854 h 10669"/>
                    <a:gd name="connsiteX67" fmla="*/ 8761 w 10000"/>
                    <a:gd name="connsiteY67" fmla="*/ 9674 h 10669"/>
                    <a:gd name="connsiteX68" fmla="*/ 8664 w 10000"/>
                    <a:gd name="connsiteY68" fmla="*/ 9512 h 10669"/>
                    <a:gd name="connsiteX69" fmla="*/ 8606 w 10000"/>
                    <a:gd name="connsiteY69" fmla="*/ 9476 h 10669"/>
                    <a:gd name="connsiteX70" fmla="*/ 8567 w 10000"/>
                    <a:gd name="connsiteY70" fmla="*/ 9464 h 10669"/>
                    <a:gd name="connsiteX71" fmla="*/ 8547 w 10000"/>
                    <a:gd name="connsiteY71" fmla="*/ 9464 h 10669"/>
                    <a:gd name="connsiteX72" fmla="*/ 8567 w 10000"/>
                    <a:gd name="connsiteY72" fmla="*/ 9440 h 10669"/>
                    <a:gd name="connsiteX73" fmla="*/ 8586 w 10000"/>
                    <a:gd name="connsiteY73" fmla="*/ 9404 h 10669"/>
                    <a:gd name="connsiteX74" fmla="*/ 8632 w 10000"/>
                    <a:gd name="connsiteY74" fmla="*/ 9332 h 10669"/>
                    <a:gd name="connsiteX75" fmla="*/ 8684 w 10000"/>
                    <a:gd name="connsiteY75" fmla="*/ 9272 h 10669"/>
                    <a:gd name="connsiteX76" fmla="*/ 8716 w 10000"/>
                    <a:gd name="connsiteY76" fmla="*/ 9200 h 10669"/>
                    <a:gd name="connsiteX77" fmla="*/ 8729 w 10000"/>
                    <a:gd name="connsiteY77" fmla="*/ 9128 h 10669"/>
                    <a:gd name="connsiteX78" fmla="*/ 8722 w 10000"/>
                    <a:gd name="connsiteY78" fmla="*/ 9067 h 10669"/>
                    <a:gd name="connsiteX79" fmla="*/ 8690 w 10000"/>
                    <a:gd name="connsiteY79" fmla="*/ 8971 h 10669"/>
                    <a:gd name="connsiteX80" fmla="*/ 8651 w 10000"/>
                    <a:gd name="connsiteY80" fmla="*/ 8839 h 10669"/>
                    <a:gd name="connsiteX81" fmla="*/ 8612 w 10000"/>
                    <a:gd name="connsiteY81" fmla="*/ 8719 h 10669"/>
                    <a:gd name="connsiteX82" fmla="*/ 8573 w 10000"/>
                    <a:gd name="connsiteY82" fmla="*/ 8587 h 10669"/>
                    <a:gd name="connsiteX83" fmla="*/ 8534 w 10000"/>
                    <a:gd name="connsiteY83" fmla="*/ 8479 h 10669"/>
                    <a:gd name="connsiteX84" fmla="*/ 8502 w 10000"/>
                    <a:gd name="connsiteY84" fmla="*/ 8406 h 10669"/>
                    <a:gd name="connsiteX85" fmla="*/ 8495 w 10000"/>
                    <a:gd name="connsiteY85" fmla="*/ 8370 h 10669"/>
                    <a:gd name="connsiteX86" fmla="*/ 8476 w 10000"/>
                    <a:gd name="connsiteY86" fmla="*/ 8382 h 10669"/>
                    <a:gd name="connsiteX87" fmla="*/ 8437 w 10000"/>
                    <a:gd name="connsiteY87" fmla="*/ 8418 h 10669"/>
                    <a:gd name="connsiteX88" fmla="*/ 8385 w 10000"/>
                    <a:gd name="connsiteY88" fmla="*/ 8479 h 10669"/>
                    <a:gd name="connsiteX89" fmla="*/ 8333 w 10000"/>
                    <a:gd name="connsiteY89" fmla="*/ 8515 h 10669"/>
                    <a:gd name="connsiteX90" fmla="*/ 8281 w 10000"/>
                    <a:gd name="connsiteY90" fmla="*/ 8575 h 10669"/>
                    <a:gd name="connsiteX91" fmla="*/ 8223 w 10000"/>
                    <a:gd name="connsiteY91" fmla="*/ 8623 h 10669"/>
                    <a:gd name="connsiteX92" fmla="*/ 8204 w 10000"/>
                    <a:gd name="connsiteY92" fmla="*/ 8659 h 10669"/>
                    <a:gd name="connsiteX93" fmla="*/ 8126 w 10000"/>
                    <a:gd name="connsiteY93" fmla="*/ 8779 h 10669"/>
                    <a:gd name="connsiteX94" fmla="*/ 8074 w 10000"/>
                    <a:gd name="connsiteY94" fmla="*/ 8779 h 10669"/>
                    <a:gd name="connsiteX95" fmla="*/ 8016 w 10000"/>
                    <a:gd name="connsiteY95" fmla="*/ 8755 h 10669"/>
                    <a:gd name="connsiteX96" fmla="*/ 7957 w 10000"/>
                    <a:gd name="connsiteY96" fmla="*/ 8707 h 10669"/>
                    <a:gd name="connsiteX97" fmla="*/ 7905 w 10000"/>
                    <a:gd name="connsiteY97" fmla="*/ 8635 h 10669"/>
                    <a:gd name="connsiteX98" fmla="*/ 7840 w 10000"/>
                    <a:gd name="connsiteY98" fmla="*/ 8587 h 10669"/>
                    <a:gd name="connsiteX99" fmla="*/ 7789 w 10000"/>
                    <a:gd name="connsiteY99" fmla="*/ 8539 h 10669"/>
                    <a:gd name="connsiteX100" fmla="*/ 7756 w 10000"/>
                    <a:gd name="connsiteY100" fmla="*/ 8491 h 10669"/>
                    <a:gd name="connsiteX101" fmla="*/ 7737 w 10000"/>
                    <a:gd name="connsiteY101" fmla="*/ 8479 h 10669"/>
                    <a:gd name="connsiteX102" fmla="*/ 7691 w 10000"/>
                    <a:gd name="connsiteY102" fmla="*/ 8563 h 10669"/>
                    <a:gd name="connsiteX103" fmla="*/ 7646 w 10000"/>
                    <a:gd name="connsiteY103" fmla="*/ 8623 h 10669"/>
                    <a:gd name="connsiteX104" fmla="*/ 7581 w 10000"/>
                    <a:gd name="connsiteY104" fmla="*/ 8707 h 10669"/>
                    <a:gd name="connsiteX105" fmla="*/ 7523 w 10000"/>
                    <a:gd name="connsiteY105" fmla="*/ 8815 h 10669"/>
                    <a:gd name="connsiteX106" fmla="*/ 7393 w 10000"/>
                    <a:gd name="connsiteY106" fmla="*/ 8959 h 10669"/>
                    <a:gd name="connsiteX107" fmla="*/ 7438 w 10000"/>
                    <a:gd name="connsiteY107" fmla="*/ 9115 h 10669"/>
                    <a:gd name="connsiteX108" fmla="*/ 7322 w 10000"/>
                    <a:gd name="connsiteY108" fmla="*/ 9248 h 10669"/>
                    <a:gd name="connsiteX109" fmla="*/ 7224 w 10000"/>
                    <a:gd name="connsiteY109" fmla="*/ 9416 h 10669"/>
                    <a:gd name="connsiteX110" fmla="*/ 7176 w 10000"/>
                    <a:gd name="connsiteY110" fmla="*/ 9692 h 10669"/>
                    <a:gd name="connsiteX111" fmla="*/ 7088 w 10000"/>
                    <a:gd name="connsiteY111" fmla="*/ 10040 h 10669"/>
                    <a:gd name="connsiteX112" fmla="*/ 6987 w 10000"/>
                    <a:gd name="connsiteY112" fmla="*/ 10222 h 10669"/>
                    <a:gd name="connsiteX113" fmla="*/ 6868 w 10000"/>
                    <a:gd name="connsiteY113" fmla="*/ 10522 h 10669"/>
                    <a:gd name="connsiteX114" fmla="*/ 6650 w 10000"/>
                    <a:gd name="connsiteY114" fmla="*/ 10636 h 10669"/>
                    <a:gd name="connsiteX115" fmla="*/ 6515 w 10000"/>
                    <a:gd name="connsiteY115" fmla="*/ 10642 h 10669"/>
                    <a:gd name="connsiteX116" fmla="*/ 6407 w 10000"/>
                    <a:gd name="connsiteY116" fmla="*/ 10654 h 10669"/>
                    <a:gd name="connsiteX117" fmla="*/ 6303 w 10000"/>
                    <a:gd name="connsiteY117" fmla="*/ 10666 h 10669"/>
                    <a:gd name="connsiteX118" fmla="*/ 6203 w 10000"/>
                    <a:gd name="connsiteY118" fmla="*/ 10618 h 10669"/>
                    <a:gd name="connsiteX119" fmla="*/ 6008 w 10000"/>
                    <a:gd name="connsiteY119" fmla="*/ 10564 h 10669"/>
                    <a:gd name="connsiteX120" fmla="*/ 5954 w 10000"/>
                    <a:gd name="connsiteY120" fmla="*/ 10480 h 10669"/>
                    <a:gd name="connsiteX121" fmla="*/ 5910 w 10000"/>
                    <a:gd name="connsiteY121" fmla="*/ 10408 h 10669"/>
                    <a:gd name="connsiteX122" fmla="*/ 5947 w 10000"/>
                    <a:gd name="connsiteY122" fmla="*/ 10155 h 10669"/>
                    <a:gd name="connsiteX123" fmla="*/ 5943 w 10000"/>
                    <a:gd name="connsiteY123" fmla="*/ 9897 h 10669"/>
                    <a:gd name="connsiteX124" fmla="*/ 5911 w 10000"/>
                    <a:gd name="connsiteY124" fmla="*/ 9795 h 10669"/>
                    <a:gd name="connsiteX125" fmla="*/ 5924 w 10000"/>
                    <a:gd name="connsiteY125" fmla="*/ 9693 h 10669"/>
                    <a:gd name="connsiteX126" fmla="*/ 5885 w 10000"/>
                    <a:gd name="connsiteY126" fmla="*/ 9620 h 10669"/>
                    <a:gd name="connsiteX127" fmla="*/ 5872 w 10000"/>
                    <a:gd name="connsiteY127" fmla="*/ 9584 h 10669"/>
                    <a:gd name="connsiteX128" fmla="*/ 5911 w 10000"/>
                    <a:gd name="connsiteY128" fmla="*/ 9518 h 10669"/>
                    <a:gd name="connsiteX129" fmla="*/ 5821 w 10000"/>
                    <a:gd name="connsiteY129" fmla="*/ 9512 h 10669"/>
                    <a:gd name="connsiteX130" fmla="*/ 5668 w 10000"/>
                    <a:gd name="connsiteY130" fmla="*/ 9464 h 10669"/>
                    <a:gd name="connsiteX131" fmla="*/ 5571 w 10000"/>
                    <a:gd name="connsiteY131" fmla="*/ 9416 h 10669"/>
                    <a:gd name="connsiteX132" fmla="*/ 5525 w 10000"/>
                    <a:gd name="connsiteY132" fmla="*/ 9380 h 10669"/>
                    <a:gd name="connsiteX133" fmla="*/ 5493 w 10000"/>
                    <a:gd name="connsiteY133" fmla="*/ 9320 h 10669"/>
                    <a:gd name="connsiteX134" fmla="*/ 5460 w 10000"/>
                    <a:gd name="connsiteY134" fmla="*/ 9248 h 10669"/>
                    <a:gd name="connsiteX135" fmla="*/ 5441 w 10000"/>
                    <a:gd name="connsiteY135" fmla="*/ 9188 h 10669"/>
                    <a:gd name="connsiteX136" fmla="*/ 5409 w 10000"/>
                    <a:gd name="connsiteY136" fmla="*/ 9116 h 10669"/>
                    <a:gd name="connsiteX137" fmla="*/ 5376 w 10000"/>
                    <a:gd name="connsiteY137" fmla="*/ 9104 h 10669"/>
                    <a:gd name="connsiteX138" fmla="*/ 5331 w 10000"/>
                    <a:gd name="connsiteY138" fmla="*/ 9104 h 10669"/>
                    <a:gd name="connsiteX139" fmla="*/ 5272 w 10000"/>
                    <a:gd name="connsiteY139" fmla="*/ 9128 h 10669"/>
                    <a:gd name="connsiteX140" fmla="*/ 5188 w 10000"/>
                    <a:gd name="connsiteY140" fmla="*/ 9236 h 10669"/>
                    <a:gd name="connsiteX141" fmla="*/ 5110 w 10000"/>
                    <a:gd name="connsiteY141" fmla="*/ 9344 h 10669"/>
                    <a:gd name="connsiteX142" fmla="*/ 5026 w 10000"/>
                    <a:gd name="connsiteY142" fmla="*/ 9464 h 10669"/>
                    <a:gd name="connsiteX143" fmla="*/ 4955 w 10000"/>
                    <a:gd name="connsiteY143" fmla="*/ 9584 h 10669"/>
                    <a:gd name="connsiteX144" fmla="*/ 4909 w 10000"/>
                    <a:gd name="connsiteY144" fmla="*/ 9692 h 10669"/>
                    <a:gd name="connsiteX145" fmla="*/ 4844 w 10000"/>
                    <a:gd name="connsiteY145" fmla="*/ 9813 h 10669"/>
                    <a:gd name="connsiteX146" fmla="*/ 4799 w 10000"/>
                    <a:gd name="connsiteY146" fmla="*/ 9873 h 10669"/>
                    <a:gd name="connsiteX147" fmla="*/ 4760 w 10000"/>
                    <a:gd name="connsiteY147" fmla="*/ 9945 h 10669"/>
                    <a:gd name="connsiteX148" fmla="*/ 4708 w 10000"/>
                    <a:gd name="connsiteY148" fmla="*/ 9993 h 10669"/>
                    <a:gd name="connsiteX149" fmla="*/ 4669 w 10000"/>
                    <a:gd name="connsiteY149" fmla="*/ 10029 h 10669"/>
                    <a:gd name="connsiteX150" fmla="*/ 4650 w 10000"/>
                    <a:gd name="connsiteY150" fmla="*/ 10041 h 10669"/>
                    <a:gd name="connsiteX151" fmla="*/ 4624 w 10000"/>
                    <a:gd name="connsiteY151" fmla="*/ 10029 h 10669"/>
                    <a:gd name="connsiteX152" fmla="*/ 4624 w 10000"/>
                    <a:gd name="connsiteY152" fmla="*/ 9993 h 10669"/>
                    <a:gd name="connsiteX153" fmla="*/ 4656 w 10000"/>
                    <a:gd name="connsiteY153" fmla="*/ 9813 h 10669"/>
                    <a:gd name="connsiteX154" fmla="*/ 4689 w 10000"/>
                    <a:gd name="connsiteY154" fmla="*/ 9584 h 10669"/>
                    <a:gd name="connsiteX155" fmla="*/ 4689 w 10000"/>
                    <a:gd name="connsiteY155" fmla="*/ 9392 h 10669"/>
                    <a:gd name="connsiteX156" fmla="*/ 4669 w 10000"/>
                    <a:gd name="connsiteY156" fmla="*/ 9320 h 10669"/>
                    <a:gd name="connsiteX157" fmla="*/ 4637 w 10000"/>
                    <a:gd name="connsiteY157" fmla="*/ 9260 h 10669"/>
                    <a:gd name="connsiteX158" fmla="*/ 4559 w 10000"/>
                    <a:gd name="connsiteY158" fmla="*/ 9236 h 10669"/>
                    <a:gd name="connsiteX159" fmla="*/ 4488 w 10000"/>
                    <a:gd name="connsiteY159" fmla="*/ 9260 h 10669"/>
                    <a:gd name="connsiteX160" fmla="*/ 4429 w 10000"/>
                    <a:gd name="connsiteY160" fmla="*/ 9320 h 10669"/>
                    <a:gd name="connsiteX161" fmla="*/ 4351 w 10000"/>
                    <a:gd name="connsiteY161" fmla="*/ 9368 h 10669"/>
                    <a:gd name="connsiteX162" fmla="*/ 4261 w 10000"/>
                    <a:gd name="connsiteY162" fmla="*/ 9404 h 10669"/>
                    <a:gd name="connsiteX163" fmla="*/ 4163 w 10000"/>
                    <a:gd name="connsiteY163" fmla="*/ 9416 h 10669"/>
                    <a:gd name="connsiteX164" fmla="*/ 4053 w 10000"/>
                    <a:gd name="connsiteY164" fmla="*/ 9380 h 10669"/>
                    <a:gd name="connsiteX165" fmla="*/ 3930 w 10000"/>
                    <a:gd name="connsiteY165" fmla="*/ 9320 h 10669"/>
                    <a:gd name="connsiteX166" fmla="*/ 3820 w 10000"/>
                    <a:gd name="connsiteY166" fmla="*/ 9236 h 10669"/>
                    <a:gd name="connsiteX167" fmla="*/ 3722 w 10000"/>
                    <a:gd name="connsiteY167" fmla="*/ 9128 h 10669"/>
                    <a:gd name="connsiteX168" fmla="*/ 3632 w 10000"/>
                    <a:gd name="connsiteY168" fmla="*/ 9055 h 10669"/>
                    <a:gd name="connsiteX169" fmla="*/ 3586 w 10000"/>
                    <a:gd name="connsiteY169" fmla="*/ 9007 h 10669"/>
                    <a:gd name="connsiteX170" fmla="*/ 3547 w 10000"/>
                    <a:gd name="connsiteY170" fmla="*/ 8983 h 10669"/>
                    <a:gd name="connsiteX171" fmla="*/ 3495 w 10000"/>
                    <a:gd name="connsiteY171" fmla="*/ 8995 h 10669"/>
                    <a:gd name="connsiteX172" fmla="*/ 3444 w 10000"/>
                    <a:gd name="connsiteY172" fmla="*/ 9031 h 10669"/>
                    <a:gd name="connsiteX173" fmla="*/ 3346 w 10000"/>
                    <a:gd name="connsiteY173" fmla="*/ 9031 h 10669"/>
                    <a:gd name="connsiteX174" fmla="*/ 3288 w 10000"/>
                    <a:gd name="connsiteY174" fmla="*/ 8971 h 10669"/>
                    <a:gd name="connsiteX175" fmla="*/ 3217 w 10000"/>
                    <a:gd name="connsiteY175" fmla="*/ 8863 h 10669"/>
                    <a:gd name="connsiteX176" fmla="*/ 3132 w 10000"/>
                    <a:gd name="connsiteY176" fmla="*/ 8767 h 10669"/>
                    <a:gd name="connsiteX177" fmla="*/ 3054 w 10000"/>
                    <a:gd name="connsiteY177" fmla="*/ 8647 h 10669"/>
                    <a:gd name="connsiteX178" fmla="*/ 2977 w 10000"/>
                    <a:gd name="connsiteY178" fmla="*/ 8563 h 10669"/>
                    <a:gd name="connsiteX179" fmla="*/ 2912 w 10000"/>
                    <a:gd name="connsiteY179" fmla="*/ 8479 h 10669"/>
                    <a:gd name="connsiteX180" fmla="*/ 2873 w 10000"/>
                    <a:gd name="connsiteY180" fmla="*/ 8406 h 10669"/>
                    <a:gd name="connsiteX181" fmla="*/ 2821 w 10000"/>
                    <a:gd name="connsiteY181" fmla="*/ 8346 h 10669"/>
                    <a:gd name="connsiteX182" fmla="*/ 2756 w 10000"/>
                    <a:gd name="connsiteY182" fmla="*/ 8262 h 10669"/>
                    <a:gd name="connsiteX183" fmla="*/ 2685 w 10000"/>
                    <a:gd name="connsiteY183" fmla="*/ 8154 h 10669"/>
                    <a:gd name="connsiteX184" fmla="*/ 2607 w 10000"/>
                    <a:gd name="connsiteY184" fmla="*/ 8034 h 10669"/>
                    <a:gd name="connsiteX185" fmla="*/ 2536 w 10000"/>
                    <a:gd name="connsiteY185" fmla="*/ 7938 h 10669"/>
                    <a:gd name="connsiteX186" fmla="*/ 2471 w 10000"/>
                    <a:gd name="connsiteY186" fmla="*/ 7829 h 10669"/>
                    <a:gd name="connsiteX187" fmla="*/ 2451 w 10000"/>
                    <a:gd name="connsiteY187" fmla="*/ 7757 h 10669"/>
                    <a:gd name="connsiteX188" fmla="*/ 2432 w 10000"/>
                    <a:gd name="connsiteY188" fmla="*/ 7649 h 10669"/>
                    <a:gd name="connsiteX189" fmla="*/ 2425 w 10000"/>
                    <a:gd name="connsiteY189" fmla="*/ 7517 h 10669"/>
                    <a:gd name="connsiteX190" fmla="*/ 2412 w 10000"/>
                    <a:gd name="connsiteY190" fmla="*/ 7397 h 10669"/>
                    <a:gd name="connsiteX191" fmla="*/ 2387 w 10000"/>
                    <a:gd name="connsiteY191" fmla="*/ 7301 h 10669"/>
                    <a:gd name="connsiteX192" fmla="*/ 2361 w 10000"/>
                    <a:gd name="connsiteY192" fmla="*/ 7241 h 10669"/>
                    <a:gd name="connsiteX193" fmla="*/ 2335 w 10000"/>
                    <a:gd name="connsiteY193" fmla="*/ 7241 h 10669"/>
                    <a:gd name="connsiteX194" fmla="*/ 2270 w 10000"/>
                    <a:gd name="connsiteY194" fmla="*/ 7325 h 10669"/>
                    <a:gd name="connsiteX195" fmla="*/ 2224 w 10000"/>
                    <a:gd name="connsiteY195" fmla="*/ 7385 h 10669"/>
                    <a:gd name="connsiteX196" fmla="*/ 2185 w 10000"/>
                    <a:gd name="connsiteY196" fmla="*/ 7433 h 10669"/>
                    <a:gd name="connsiteX197" fmla="*/ 2140 w 10000"/>
                    <a:gd name="connsiteY197" fmla="*/ 7445 h 10669"/>
                    <a:gd name="connsiteX198" fmla="*/ 2114 w 10000"/>
                    <a:gd name="connsiteY198" fmla="*/ 7409 h 10669"/>
                    <a:gd name="connsiteX199" fmla="*/ 2095 w 10000"/>
                    <a:gd name="connsiteY199" fmla="*/ 7337 h 10669"/>
                    <a:gd name="connsiteX200" fmla="*/ 2043 w 10000"/>
                    <a:gd name="connsiteY200" fmla="*/ 7072 h 10669"/>
                    <a:gd name="connsiteX201" fmla="*/ 1952 w 10000"/>
                    <a:gd name="connsiteY201" fmla="*/ 6844 h 10669"/>
                    <a:gd name="connsiteX202" fmla="*/ 1835 w 10000"/>
                    <a:gd name="connsiteY202" fmla="*/ 6604 h 10669"/>
                    <a:gd name="connsiteX203" fmla="*/ 1764 w 10000"/>
                    <a:gd name="connsiteY203" fmla="*/ 6483 h 10669"/>
                    <a:gd name="connsiteX204" fmla="*/ 1673 w 10000"/>
                    <a:gd name="connsiteY204" fmla="*/ 6339 h 10669"/>
                    <a:gd name="connsiteX205" fmla="*/ 1518 w 10000"/>
                    <a:gd name="connsiteY205" fmla="*/ 6075 h 10669"/>
                    <a:gd name="connsiteX206" fmla="*/ 1453 w 10000"/>
                    <a:gd name="connsiteY206" fmla="*/ 5942 h 10669"/>
                    <a:gd name="connsiteX207" fmla="*/ 1407 w 10000"/>
                    <a:gd name="connsiteY207" fmla="*/ 5846 h 10669"/>
                    <a:gd name="connsiteX208" fmla="*/ 1349 w 10000"/>
                    <a:gd name="connsiteY208" fmla="*/ 5750 h 10669"/>
                    <a:gd name="connsiteX209" fmla="*/ 1297 w 10000"/>
                    <a:gd name="connsiteY209" fmla="*/ 5738 h 10669"/>
                    <a:gd name="connsiteX210" fmla="*/ 1232 w 10000"/>
                    <a:gd name="connsiteY210" fmla="*/ 5738 h 10669"/>
                    <a:gd name="connsiteX211" fmla="*/ 1187 w 10000"/>
                    <a:gd name="connsiteY211" fmla="*/ 5798 h 10669"/>
                    <a:gd name="connsiteX212" fmla="*/ 1109 w 10000"/>
                    <a:gd name="connsiteY212" fmla="*/ 5918 h 10669"/>
                    <a:gd name="connsiteX213" fmla="*/ 1070 w 10000"/>
                    <a:gd name="connsiteY213" fmla="*/ 5930 h 10669"/>
                    <a:gd name="connsiteX214" fmla="*/ 1018 w 10000"/>
                    <a:gd name="connsiteY214" fmla="*/ 5870 h 10669"/>
                    <a:gd name="connsiteX215" fmla="*/ 973 w 10000"/>
                    <a:gd name="connsiteY215" fmla="*/ 5786 h 10669"/>
                    <a:gd name="connsiteX216" fmla="*/ 921 w 10000"/>
                    <a:gd name="connsiteY216" fmla="*/ 5606 h 10669"/>
                    <a:gd name="connsiteX217" fmla="*/ 850 w 10000"/>
                    <a:gd name="connsiteY217" fmla="*/ 5402 h 10669"/>
                    <a:gd name="connsiteX218" fmla="*/ 752 w 10000"/>
                    <a:gd name="connsiteY218" fmla="*/ 5221 h 10669"/>
                    <a:gd name="connsiteX219" fmla="*/ 636 w 10000"/>
                    <a:gd name="connsiteY219" fmla="*/ 5041 h 10669"/>
                    <a:gd name="connsiteX220" fmla="*/ 525 w 10000"/>
                    <a:gd name="connsiteY220" fmla="*/ 4885 h 10669"/>
                    <a:gd name="connsiteX221" fmla="*/ 435 w 10000"/>
                    <a:gd name="connsiteY221" fmla="*/ 4741 h 10669"/>
                    <a:gd name="connsiteX222" fmla="*/ 370 w 10000"/>
                    <a:gd name="connsiteY222" fmla="*/ 4620 h 10669"/>
                    <a:gd name="connsiteX223" fmla="*/ 305 w 10000"/>
                    <a:gd name="connsiteY223" fmla="*/ 4488 h 10669"/>
                    <a:gd name="connsiteX224" fmla="*/ 253 w 10000"/>
                    <a:gd name="connsiteY224" fmla="*/ 4368 h 10669"/>
                    <a:gd name="connsiteX225" fmla="*/ 214 w 10000"/>
                    <a:gd name="connsiteY225" fmla="*/ 4272 h 10669"/>
                    <a:gd name="connsiteX226" fmla="*/ 188 w 10000"/>
                    <a:gd name="connsiteY226" fmla="*/ 4212 h 10669"/>
                    <a:gd name="connsiteX227" fmla="*/ 182 w 10000"/>
                    <a:gd name="connsiteY227" fmla="*/ 4188 h 10669"/>
                    <a:gd name="connsiteX228" fmla="*/ 162 w 10000"/>
                    <a:gd name="connsiteY228" fmla="*/ 4188 h 10669"/>
                    <a:gd name="connsiteX229" fmla="*/ 143 w 10000"/>
                    <a:gd name="connsiteY229" fmla="*/ 4200 h 10669"/>
                    <a:gd name="connsiteX230" fmla="*/ 110 w 10000"/>
                    <a:gd name="connsiteY230" fmla="*/ 4200 h 10669"/>
                    <a:gd name="connsiteX231" fmla="*/ 32 w 10000"/>
                    <a:gd name="connsiteY231" fmla="*/ 4164 h 10669"/>
                    <a:gd name="connsiteX232" fmla="*/ 6 w 10000"/>
                    <a:gd name="connsiteY232" fmla="*/ 4128 h 10669"/>
                    <a:gd name="connsiteX233" fmla="*/ 0 w 10000"/>
                    <a:gd name="connsiteY233" fmla="*/ 4055 h 10669"/>
                    <a:gd name="connsiteX234" fmla="*/ 39 w 10000"/>
                    <a:gd name="connsiteY234" fmla="*/ 3839 h 10669"/>
                    <a:gd name="connsiteX235" fmla="*/ 45 w 10000"/>
                    <a:gd name="connsiteY235" fmla="*/ 3719 h 10669"/>
                    <a:gd name="connsiteX236" fmla="*/ 45 w 10000"/>
                    <a:gd name="connsiteY236" fmla="*/ 3503 h 10669"/>
                    <a:gd name="connsiteX237" fmla="*/ 39 w 10000"/>
                    <a:gd name="connsiteY237" fmla="*/ 3382 h 10669"/>
                    <a:gd name="connsiteX238" fmla="*/ 45 w 10000"/>
                    <a:gd name="connsiteY238" fmla="*/ 3250 h 10669"/>
                    <a:gd name="connsiteX239" fmla="*/ 45 w 10000"/>
                    <a:gd name="connsiteY239" fmla="*/ 3118 h 10669"/>
                    <a:gd name="connsiteX240" fmla="*/ 32 w 10000"/>
                    <a:gd name="connsiteY240" fmla="*/ 3010 h 10669"/>
                    <a:gd name="connsiteX241" fmla="*/ 26 w 10000"/>
                    <a:gd name="connsiteY241" fmla="*/ 2902 h 10669"/>
                    <a:gd name="connsiteX242" fmla="*/ 13 w 10000"/>
                    <a:gd name="connsiteY242" fmla="*/ 2841 h 10669"/>
                    <a:gd name="connsiteX243" fmla="*/ 39 w 10000"/>
                    <a:gd name="connsiteY243" fmla="*/ 2781 h 10669"/>
                    <a:gd name="connsiteX244" fmla="*/ 78 w 10000"/>
                    <a:gd name="connsiteY244" fmla="*/ 2769 h 10669"/>
                    <a:gd name="connsiteX245" fmla="*/ 117 w 10000"/>
                    <a:gd name="connsiteY245" fmla="*/ 2781 h 10669"/>
                    <a:gd name="connsiteX246" fmla="*/ 156 w 10000"/>
                    <a:gd name="connsiteY246" fmla="*/ 2829 h 10669"/>
                    <a:gd name="connsiteX247" fmla="*/ 182 w 10000"/>
                    <a:gd name="connsiteY247" fmla="*/ 2902 h 10669"/>
                    <a:gd name="connsiteX248" fmla="*/ 208 w 10000"/>
                    <a:gd name="connsiteY248" fmla="*/ 2986 h 10669"/>
                    <a:gd name="connsiteX249" fmla="*/ 227 w 10000"/>
                    <a:gd name="connsiteY249" fmla="*/ 3046 h 10669"/>
                    <a:gd name="connsiteX250" fmla="*/ 259 w 10000"/>
                    <a:gd name="connsiteY250" fmla="*/ 3082 h 10669"/>
                    <a:gd name="connsiteX251" fmla="*/ 305 w 10000"/>
                    <a:gd name="connsiteY251" fmla="*/ 3058 h 10669"/>
                    <a:gd name="connsiteX252" fmla="*/ 370 w 10000"/>
                    <a:gd name="connsiteY252" fmla="*/ 3010 h 10669"/>
                    <a:gd name="connsiteX253" fmla="*/ 444 w 10000"/>
                    <a:gd name="connsiteY253" fmla="*/ 2829 h 10669"/>
                    <a:gd name="connsiteX254" fmla="*/ 422 w 10000"/>
                    <a:gd name="connsiteY254" fmla="*/ 2120 h 10669"/>
                    <a:gd name="connsiteX255" fmla="*/ 376 w 10000"/>
                    <a:gd name="connsiteY255" fmla="*/ 2048 h 10669"/>
                    <a:gd name="connsiteX256" fmla="*/ 344 w 10000"/>
                    <a:gd name="connsiteY256" fmla="*/ 1988 h 10669"/>
                    <a:gd name="connsiteX257" fmla="*/ 337 w 10000"/>
                    <a:gd name="connsiteY257" fmla="*/ 1916 h 10669"/>
                    <a:gd name="connsiteX258" fmla="*/ 357 w 10000"/>
                    <a:gd name="connsiteY258" fmla="*/ 1808 h 10669"/>
                    <a:gd name="connsiteX259" fmla="*/ 376 w 10000"/>
                    <a:gd name="connsiteY259" fmla="*/ 1652 h 10669"/>
                    <a:gd name="connsiteX260" fmla="*/ 402 w 10000"/>
                    <a:gd name="connsiteY260" fmla="*/ 1507 h 10669"/>
                    <a:gd name="connsiteX261" fmla="*/ 409 w 10000"/>
                    <a:gd name="connsiteY261" fmla="*/ 1351 h 10669"/>
                    <a:gd name="connsiteX262" fmla="*/ 435 w 10000"/>
                    <a:gd name="connsiteY262" fmla="*/ 1195 h 10669"/>
                    <a:gd name="connsiteX263" fmla="*/ 460 w 10000"/>
                    <a:gd name="connsiteY263" fmla="*/ 1099 h 10669"/>
                    <a:gd name="connsiteX264" fmla="*/ 486 w 10000"/>
                    <a:gd name="connsiteY264" fmla="*/ 1039 h 10669"/>
                    <a:gd name="connsiteX265" fmla="*/ 512 w 10000"/>
                    <a:gd name="connsiteY265" fmla="*/ 1003 h 10669"/>
                    <a:gd name="connsiteX266" fmla="*/ 532 w 10000"/>
                    <a:gd name="connsiteY266" fmla="*/ 966 h 10669"/>
                    <a:gd name="connsiteX267" fmla="*/ 558 w 10000"/>
                    <a:gd name="connsiteY267" fmla="*/ 918 h 10669"/>
                    <a:gd name="connsiteX268" fmla="*/ 558 w 10000"/>
                    <a:gd name="connsiteY268" fmla="*/ 906 h 10669"/>
                    <a:gd name="connsiteX269" fmla="*/ 448 w 10000"/>
                    <a:gd name="connsiteY269" fmla="*/ 606 h 10669"/>
                    <a:gd name="connsiteX270" fmla="*/ 400 w 10000"/>
                    <a:gd name="connsiteY270" fmla="*/ 167 h 10669"/>
                    <a:gd name="connsiteX271" fmla="*/ 681 w 10000"/>
                    <a:gd name="connsiteY271" fmla="*/ 0 h 10669"/>
                    <a:gd name="connsiteX272" fmla="*/ 1008 w 10000"/>
                    <a:gd name="connsiteY272" fmla="*/ 59 h 10669"/>
                    <a:gd name="connsiteX273" fmla="*/ 1255 w 10000"/>
                    <a:gd name="connsiteY273" fmla="*/ 18 h 10669"/>
                    <a:gd name="connsiteX274" fmla="*/ 1706 w 10000"/>
                    <a:gd name="connsiteY274" fmla="*/ 414 h 10669"/>
                    <a:gd name="connsiteX275" fmla="*/ 1829 w 10000"/>
                    <a:gd name="connsiteY275" fmla="*/ 594 h 10669"/>
                    <a:gd name="connsiteX276" fmla="*/ 2036 w 10000"/>
                    <a:gd name="connsiteY276" fmla="*/ 546 h 10669"/>
                    <a:gd name="connsiteX277" fmla="*/ 2166 w 10000"/>
                    <a:gd name="connsiteY277" fmla="*/ 257 h 10669"/>
                    <a:gd name="connsiteX278" fmla="*/ 2737 w 10000"/>
                    <a:gd name="connsiteY278" fmla="*/ 462 h 10669"/>
                    <a:gd name="connsiteX279" fmla="*/ 2905 w 10000"/>
                    <a:gd name="connsiteY279" fmla="*/ 702 h 10669"/>
                    <a:gd name="connsiteX280" fmla="*/ 3093 w 10000"/>
                    <a:gd name="connsiteY280" fmla="*/ 798 h 10669"/>
                    <a:gd name="connsiteX281" fmla="*/ 3567 w 10000"/>
                    <a:gd name="connsiteY281" fmla="*/ 546 h 10669"/>
                    <a:gd name="connsiteX282" fmla="*/ 3696 w 10000"/>
                    <a:gd name="connsiteY282" fmla="*/ 702 h 10669"/>
                    <a:gd name="connsiteX283" fmla="*/ 4073 w 10000"/>
                    <a:gd name="connsiteY283" fmla="*/ 245 h 10669"/>
                    <a:gd name="connsiteX284" fmla="*/ 4475 w 10000"/>
                    <a:gd name="connsiteY284" fmla="*/ 245 h 10669"/>
                    <a:gd name="connsiteX285" fmla="*/ 4715 w 10000"/>
                    <a:gd name="connsiteY285" fmla="*/ 41 h 10669"/>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86 w 10000"/>
                    <a:gd name="connsiteY264" fmla="*/ 1273 h 10903"/>
                    <a:gd name="connsiteX265" fmla="*/ 512 w 10000"/>
                    <a:gd name="connsiteY265" fmla="*/ 1237 h 10903"/>
                    <a:gd name="connsiteX266" fmla="*/ 532 w 10000"/>
                    <a:gd name="connsiteY266" fmla="*/ 1200 h 10903"/>
                    <a:gd name="connsiteX267" fmla="*/ 558 w 10000"/>
                    <a:gd name="connsiteY267" fmla="*/ 1152 h 10903"/>
                    <a:gd name="connsiteX268" fmla="*/ 558 w 10000"/>
                    <a:gd name="connsiteY268" fmla="*/ 114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86 w 10000"/>
                    <a:gd name="connsiteY264" fmla="*/ 1273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435 w 10000"/>
                    <a:gd name="connsiteY262" fmla="*/ 1429 h 10903"/>
                    <a:gd name="connsiteX263" fmla="*/ 460 w 10000"/>
                    <a:gd name="connsiteY263" fmla="*/ 1333 h 10903"/>
                    <a:gd name="connsiteX264" fmla="*/ 408 w 10000"/>
                    <a:gd name="connsiteY264" fmla="*/ 1237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532 w 10000"/>
                    <a:gd name="connsiteY266" fmla="*/ 1200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568 w 10000"/>
                    <a:gd name="connsiteY268" fmla="*/ 1158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400 w 10000"/>
                    <a:gd name="connsiteY270" fmla="*/ 401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448 w 10000"/>
                    <a:gd name="connsiteY269" fmla="*/ 840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471 w 10000"/>
                    <a:gd name="connsiteY268" fmla="*/ 1050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558 w 10000"/>
                    <a:gd name="connsiteY267" fmla="*/ 1152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57 w 10000"/>
                    <a:gd name="connsiteY262" fmla="*/ 1321 h 10903"/>
                    <a:gd name="connsiteX263" fmla="*/ 460 w 10000"/>
                    <a:gd name="connsiteY263" fmla="*/ 1333 h 10903"/>
                    <a:gd name="connsiteX264" fmla="*/ 408 w 10000"/>
                    <a:gd name="connsiteY264" fmla="*/ 1237 h 10903"/>
                    <a:gd name="connsiteX265" fmla="*/ 512 w 10000"/>
                    <a:gd name="connsiteY265" fmla="*/ 1237 h 10903"/>
                    <a:gd name="connsiteX266" fmla="*/ 474 w 10000"/>
                    <a:gd name="connsiteY266" fmla="*/ 1182 h 10903"/>
                    <a:gd name="connsiteX267" fmla="*/ 402 w 10000"/>
                    <a:gd name="connsiteY267" fmla="*/ 1134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298 w 10000"/>
                    <a:gd name="connsiteY262" fmla="*/ 1333 h 10903"/>
                    <a:gd name="connsiteX263" fmla="*/ 357 w 10000"/>
                    <a:gd name="connsiteY263" fmla="*/ 1321 h 10903"/>
                    <a:gd name="connsiteX264" fmla="*/ 460 w 10000"/>
                    <a:gd name="connsiteY264" fmla="*/ 1333 h 10903"/>
                    <a:gd name="connsiteX265" fmla="*/ 408 w 10000"/>
                    <a:gd name="connsiteY265" fmla="*/ 1237 h 10903"/>
                    <a:gd name="connsiteX266" fmla="*/ 512 w 10000"/>
                    <a:gd name="connsiteY266" fmla="*/ 1237 h 10903"/>
                    <a:gd name="connsiteX267" fmla="*/ 474 w 10000"/>
                    <a:gd name="connsiteY267" fmla="*/ 1182 h 10903"/>
                    <a:gd name="connsiteX268" fmla="*/ 402 w 10000"/>
                    <a:gd name="connsiteY268" fmla="*/ 1134 h 10903"/>
                    <a:gd name="connsiteX269" fmla="*/ 354 w 10000"/>
                    <a:gd name="connsiteY269" fmla="*/ 1032 h 10903"/>
                    <a:gd name="connsiteX270" fmla="*/ 360 w 10000"/>
                    <a:gd name="connsiteY270" fmla="*/ 768 h 10903"/>
                    <a:gd name="connsiteX271" fmla="*/ 322 w 10000"/>
                    <a:gd name="connsiteY271" fmla="*/ 383 h 10903"/>
                    <a:gd name="connsiteX272" fmla="*/ 516 w 10000"/>
                    <a:gd name="connsiteY272" fmla="*/ 0 h 10903"/>
                    <a:gd name="connsiteX273" fmla="*/ 1008 w 10000"/>
                    <a:gd name="connsiteY273" fmla="*/ 293 h 10903"/>
                    <a:gd name="connsiteX274" fmla="*/ 1255 w 10000"/>
                    <a:gd name="connsiteY274" fmla="*/ 252 h 10903"/>
                    <a:gd name="connsiteX275" fmla="*/ 1706 w 10000"/>
                    <a:gd name="connsiteY275" fmla="*/ 648 h 10903"/>
                    <a:gd name="connsiteX276" fmla="*/ 1829 w 10000"/>
                    <a:gd name="connsiteY276" fmla="*/ 828 h 10903"/>
                    <a:gd name="connsiteX277" fmla="*/ 2036 w 10000"/>
                    <a:gd name="connsiteY277" fmla="*/ 780 h 10903"/>
                    <a:gd name="connsiteX278" fmla="*/ 2166 w 10000"/>
                    <a:gd name="connsiteY278" fmla="*/ 491 h 10903"/>
                    <a:gd name="connsiteX279" fmla="*/ 2737 w 10000"/>
                    <a:gd name="connsiteY279" fmla="*/ 696 h 10903"/>
                    <a:gd name="connsiteX280" fmla="*/ 2905 w 10000"/>
                    <a:gd name="connsiteY280" fmla="*/ 936 h 10903"/>
                    <a:gd name="connsiteX281" fmla="*/ 3093 w 10000"/>
                    <a:gd name="connsiteY281" fmla="*/ 1032 h 10903"/>
                    <a:gd name="connsiteX282" fmla="*/ 3567 w 10000"/>
                    <a:gd name="connsiteY282" fmla="*/ 780 h 10903"/>
                    <a:gd name="connsiteX283" fmla="*/ 3696 w 10000"/>
                    <a:gd name="connsiteY283" fmla="*/ 936 h 10903"/>
                    <a:gd name="connsiteX284" fmla="*/ 4073 w 10000"/>
                    <a:gd name="connsiteY284" fmla="*/ 479 h 10903"/>
                    <a:gd name="connsiteX285" fmla="*/ 4475 w 10000"/>
                    <a:gd name="connsiteY285" fmla="*/ 479 h 10903"/>
                    <a:gd name="connsiteX286" fmla="*/ 4715 w 10000"/>
                    <a:gd name="connsiteY286"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409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402 w 10000"/>
                    <a:gd name="connsiteY260" fmla="*/ 1741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512 w 10000"/>
                    <a:gd name="connsiteY267" fmla="*/ 1237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366 w 10000"/>
                    <a:gd name="connsiteY267" fmla="*/ 1183 h 10903"/>
                    <a:gd name="connsiteX268" fmla="*/ 474 w 10000"/>
                    <a:gd name="connsiteY268" fmla="*/ 1182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460 w 10000"/>
                    <a:gd name="connsiteY265" fmla="*/ 1333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321 w 10000"/>
                    <a:gd name="connsiteY261" fmla="*/ 1585 h 10903"/>
                    <a:gd name="connsiteX262" fmla="*/ 308 w 10000"/>
                    <a:gd name="connsiteY262" fmla="*/ 147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224 w 10000"/>
                    <a:gd name="connsiteY261" fmla="*/ 1567 h 10903"/>
                    <a:gd name="connsiteX262" fmla="*/ 308 w 10000"/>
                    <a:gd name="connsiteY262" fmla="*/ 147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305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376 w 10000"/>
                    <a:gd name="connsiteY259" fmla="*/ 1886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357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324 w 10000"/>
                    <a:gd name="connsiteY265" fmla="*/ 1315 h 10903"/>
                    <a:gd name="connsiteX266" fmla="*/ 408 w 10000"/>
                    <a:gd name="connsiteY266" fmla="*/ 1237 h 10903"/>
                    <a:gd name="connsiteX267" fmla="*/ 366 w 10000"/>
                    <a:gd name="connsiteY267" fmla="*/ 1183 h 10903"/>
                    <a:gd name="connsiteX268" fmla="*/ 357 w 10000"/>
                    <a:gd name="connsiteY268" fmla="*/ 1164 h 10903"/>
                    <a:gd name="connsiteX269" fmla="*/ 402 w 10000"/>
                    <a:gd name="connsiteY269" fmla="*/ 1134 h 10903"/>
                    <a:gd name="connsiteX270" fmla="*/ 354 w 10000"/>
                    <a:gd name="connsiteY270" fmla="*/ 1032 h 10903"/>
                    <a:gd name="connsiteX271" fmla="*/ 360 w 10000"/>
                    <a:gd name="connsiteY271" fmla="*/ 768 h 10903"/>
                    <a:gd name="connsiteX272" fmla="*/ 322 w 10000"/>
                    <a:gd name="connsiteY272" fmla="*/ 383 h 10903"/>
                    <a:gd name="connsiteX273" fmla="*/ 516 w 10000"/>
                    <a:gd name="connsiteY273" fmla="*/ 0 h 10903"/>
                    <a:gd name="connsiteX274" fmla="*/ 1008 w 10000"/>
                    <a:gd name="connsiteY274" fmla="*/ 293 h 10903"/>
                    <a:gd name="connsiteX275" fmla="*/ 1255 w 10000"/>
                    <a:gd name="connsiteY275" fmla="*/ 252 h 10903"/>
                    <a:gd name="connsiteX276" fmla="*/ 1706 w 10000"/>
                    <a:gd name="connsiteY276" fmla="*/ 648 h 10903"/>
                    <a:gd name="connsiteX277" fmla="*/ 1829 w 10000"/>
                    <a:gd name="connsiteY277" fmla="*/ 828 h 10903"/>
                    <a:gd name="connsiteX278" fmla="*/ 2036 w 10000"/>
                    <a:gd name="connsiteY278" fmla="*/ 780 h 10903"/>
                    <a:gd name="connsiteX279" fmla="*/ 2166 w 10000"/>
                    <a:gd name="connsiteY279" fmla="*/ 491 h 10903"/>
                    <a:gd name="connsiteX280" fmla="*/ 2737 w 10000"/>
                    <a:gd name="connsiteY280" fmla="*/ 696 h 10903"/>
                    <a:gd name="connsiteX281" fmla="*/ 2905 w 10000"/>
                    <a:gd name="connsiteY281" fmla="*/ 936 h 10903"/>
                    <a:gd name="connsiteX282" fmla="*/ 3093 w 10000"/>
                    <a:gd name="connsiteY282" fmla="*/ 1032 h 10903"/>
                    <a:gd name="connsiteX283" fmla="*/ 3567 w 10000"/>
                    <a:gd name="connsiteY283" fmla="*/ 780 h 10903"/>
                    <a:gd name="connsiteX284" fmla="*/ 3696 w 10000"/>
                    <a:gd name="connsiteY284" fmla="*/ 936 h 10903"/>
                    <a:gd name="connsiteX285" fmla="*/ 4073 w 10000"/>
                    <a:gd name="connsiteY285" fmla="*/ 479 h 10903"/>
                    <a:gd name="connsiteX286" fmla="*/ 4475 w 10000"/>
                    <a:gd name="connsiteY286" fmla="*/ 479 h 10903"/>
                    <a:gd name="connsiteX287" fmla="*/ 4715 w 10000"/>
                    <a:gd name="connsiteY287"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98 w 10000"/>
                    <a:gd name="connsiteY263" fmla="*/ 1333 h 10903"/>
                    <a:gd name="connsiteX264" fmla="*/ 357 w 10000"/>
                    <a:gd name="connsiteY264" fmla="*/ 1321 h 10903"/>
                    <a:gd name="connsiteX265" fmla="*/ 408 w 10000"/>
                    <a:gd name="connsiteY265" fmla="*/ 1237 h 10903"/>
                    <a:gd name="connsiteX266" fmla="*/ 366 w 10000"/>
                    <a:gd name="connsiteY266" fmla="*/ 1183 h 10903"/>
                    <a:gd name="connsiteX267" fmla="*/ 357 w 10000"/>
                    <a:gd name="connsiteY267" fmla="*/ 1164 h 10903"/>
                    <a:gd name="connsiteX268" fmla="*/ 402 w 10000"/>
                    <a:gd name="connsiteY268" fmla="*/ 1134 h 10903"/>
                    <a:gd name="connsiteX269" fmla="*/ 354 w 10000"/>
                    <a:gd name="connsiteY269" fmla="*/ 1032 h 10903"/>
                    <a:gd name="connsiteX270" fmla="*/ 360 w 10000"/>
                    <a:gd name="connsiteY270" fmla="*/ 768 h 10903"/>
                    <a:gd name="connsiteX271" fmla="*/ 322 w 10000"/>
                    <a:gd name="connsiteY271" fmla="*/ 383 h 10903"/>
                    <a:gd name="connsiteX272" fmla="*/ 516 w 10000"/>
                    <a:gd name="connsiteY272" fmla="*/ 0 h 10903"/>
                    <a:gd name="connsiteX273" fmla="*/ 1008 w 10000"/>
                    <a:gd name="connsiteY273" fmla="*/ 293 h 10903"/>
                    <a:gd name="connsiteX274" fmla="*/ 1255 w 10000"/>
                    <a:gd name="connsiteY274" fmla="*/ 252 h 10903"/>
                    <a:gd name="connsiteX275" fmla="*/ 1706 w 10000"/>
                    <a:gd name="connsiteY275" fmla="*/ 648 h 10903"/>
                    <a:gd name="connsiteX276" fmla="*/ 1829 w 10000"/>
                    <a:gd name="connsiteY276" fmla="*/ 828 h 10903"/>
                    <a:gd name="connsiteX277" fmla="*/ 2036 w 10000"/>
                    <a:gd name="connsiteY277" fmla="*/ 780 h 10903"/>
                    <a:gd name="connsiteX278" fmla="*/ 2166 w 10000"/>
                    <a:gd name="connsiteY278" fmla="*/ 491 h 10903"/>
                    <a:gd name="connsiteX279" fmla="*/ 2737 w 10000"/>
                    <a:gd name="connsiteY279" fmla="*/ 696 h 10903"/>
                    <a:gd name="connsiteX280" fmla="*/ 2905 w 10000"/>
                    <a:gd name="connsiteY280" fmla="*/ 936 h 10903"/>
                    <a:gd name="connsiteX281" fmla="*/ 3093 w 10000"/>
                    <a:gd name="connsiteY281" fmla="*/ 1032 h 10903"/>
                    <a:gd name="connsiteX282" fmla="*/ 3567 w 10000"/>
                    <a:gd name="connsiteY282" fmla="*/ 780 h 10903"/>
                    <a:gd name="connsiteX283" fmla="*/ 3696 w 10000"/>
                    <a:gd name="connsiteY283" fmla="*/ 936 h 10903"/>
                    <a:gd name="connsiteX284" fmla="*/ 4073 w 10000"/>
                    <a:gd name="connsiteY284" fmla="*/ 479 h 10903"/>
                    <a:gd name="connsiteX285" fmla="*/ 4475 w 10000"/>
                    <a:gd name="connsiteY285" fmla="*/ 479 h 10903"/>
                    <a:gd name="connsiteX286" fmla="*/ 4715 w 10000"/>
                    <a:gd name="connsiteY286"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357 w 10000"/>
                    <a:gd name="connsiteY263" fmla="*/ 1321 h 10903"/>
                    <a:gd name="connsiteX264" fmla="*/ 408 w 10000"/>
                    <a:gd name="connsiteY264" fmla="*/ 1237 h 10903"/>
                    <a:gd name="connsiteX265" fmla="*/ 366 w 10000"/>
                    <a:gd name="connsiteY265" fmla="*/ 1183 h 10903"/>
                    <a:gd name="connsiteX266" fmla="*/ 357 w 10000"/>
                    <a:gd name="connsiteY266" fmla="*/ 1164 h 10903"/>
                    <a:gd name="connsiteX267" fmla="*/ 402 w 10000"/>
                    <a:gd name="connsiteY267" fmla="*/ 1134 h 10903"/>
                    <a:gd name="connsiteX268" fmla="*/ 354 w 10000"/>
                    <a:gd name="connsiteY268" fmla="*/ 1032 h 10903"/>
                    <a:gd name="connsiteX269" fmla="*/ 360 w 10000"/>
                    <a:gd name="connsiteY269" fmla="*/ 768 h 10903"/>
                    <a:gd name="connsiteX270" fmla="*/ 322 w 10000"/>
                    <a:gd name="connsiteY270" fmla="*/ 383 h 10903"/>
                    <a:gd name="connsiteX271" fmla="*/ 516 w 10000"/>
                    <a:gd name="connsiteY271" fmla="*/ 0 h 10903"/>
                    <a:gd name="connsiteX272" fmla="*/ 1008 w 10000"/>
                    <a:gd name="connsiteY272" fmla="*/ 293 h 10903"/>
                    <a:gd name="connsiteX273" fmla="*/ 1255 w 10000"/>
                    <a:gd name="connsiteY273" fmla="*/ 252 h 10903"/>
                    <a:gd name="connsiteX274" fmla="*/ 1706 w 10000"/>
                    <a:gd name="connsiteY274" fmla="*/ 648 h 10903"/>
                    <a:gd name="connsiteX275" fmla="*/ 1829 w 10000"/>
                    <a:gd name="connsiteY275" fmla="*/ 828 h 10903"/>
                    <a:gd name="connsiteX276" fmla="*/ 2036 w 10000"/>
                    <a:gd name="connsiteY276" fmla="*/ 780 h 10903"/>
                    <a:gd name="connsiteX277" fmla="*/ 2166 w 10000"/>
                    <a:gd name="connsiteY277" fmla="*/ 491 h 10903"/>
                    <a:gd name="connsiteX278" fmla="*/ 2737 w 10000"/>
                    <a:gd name="connsiteY278" fmla="*/ 696 h 10903"/>
                    <a:gd name="connsiteX279" fmla="*/ 2905 w 10000"/>
                    <a:gd name="connsiteY279" fmla="*/ 936 h 10903"/>
                    <a:gd name="connsiteX280" fmla="*/ 3093 w 10000"/>
                    <a:gd name="connsiteY280" fmla="*/ 1032 h 10903"/>
                    <a:gd name="connsiteX281" fmla="*/ 3567 w 10000"/>
                    <a:gd name="connsiteY281" fmla="*/ 780 h 10903"/>
                    <a:gd name="connsiteX282" fmla="*/ 3696 w 10000"/>
                    <a:gd name="connsiteY282" fmla="*/ 936 h 10903"/>
                    <a:gd name="connsiteX283" fmla="*/ 4073 w 10000"/>
                    <a:gd name="connsiteY283" fmla="*/ 479 h 10903"/>
                    <a:gd name="connsiteX284" fmla="*/ 4475 w 10000"/>
                    <a:gd name="connsiteY284" fmla="*/ 479 h 10903"/>
                    <a:gd name="connsiteX285" fmla="*/ 4715 w 10000"/>
                    <a:gd name="connsiteY285"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366 w 10000"/>
                    <a:gd name="connsiteY264" fmla="*/ 1183 h 10903"/>
                    <a:gd name="connsiteX265" fmla="*/ 357 w 10000"/>
                    <a:gd name="connsiteY265" fmla="*/ 1164 h 10903"/>
                    <a:gd name="connsiteX266" fmla="*/ 402 w 10000"/>
                    <a:gd name="connsiteY266" fmla="*/ 1134 h 10903"/>
                    <a:gd name="connsiteX267" fmla="*/ 354 w 10000"/>
                    <a:gd name="connsiteY267" fmla="*/ 1032 h 10903"/>
                    <a:gd name="connsiteX268" fmla="*/ 360 w 10000"/>
                    <a:gd name="connsiteY268" fmla="*/ 768 h 10903"/>
                    <a:gd name="connsiteX269" fmla="*/ 322 w 10000"/>
                    <a:gd name="connsiteY269" fmla="*/ 383 h 10903"/>
                    <a:gd name="connsiteX270" fmla="*/ 516 w 10000"/>
                    <a:gd name="connsiteY270" fmla="*/ 0 h 10903"/>
                    <a:gd name="connsiteX271" fmla="*/ 1008 w 10000"/>
                    <a:gd name="connsiteY271" fmla="*/ 293 h 10903"/>
                    <a:gd name="connsiteX272" fmla="*/ 1255 w 10000"/>
                    <a:gd name="connsiteY272" fmla="*/ 252 h 10903"/>
                    <a:gd name="connsiteX273" fmla="*/ 1706 w 10000"/>
                    <a:gd name="connsiteY273" fmla="*/ 648 h 10903"/>
                    <a:gd name="connsiteX274" fmla="*/ 1829 w 10000"/>
                    <a:gd name="connsiteY274" fmla="*/ 828 h 10903"/>
                    <a:gd name="connsiteX275" fmla="*/ 2036 w 10000"/>
                    <a:gd name="connsiteY275" fmla="*/ 780 h 10903"/>
                    <a:gd name="connsiteX276" fmla="*/ 2166 w 10000"/>
                    <a:gd name="connsiteY276" fmla="*/ 491 h 10903"/>
                    <a:gd name="connsiteX277" fmla="*/ 2737 w 10000"/>
                    <a:gd name="connsiteY277" fmla="*/ 696 h 10903"/>
                    <a:gd name="connsiteX278" fmla="*/ 2905 w 10000"/>
                    <a:gd name="connsiteY278" fmla="*/ 936 h 10903"/>
                    <a:gd name="connsiteX279" fmla="*/ 3093 w 10000"/>
                    <a:gd name="connsiteY279" fmla="*/ 1032 h 10903"/>
                    <a:gd name="connsiteX280" fmla="*/ 3567 w 10000"/>
                    <a:gd name="connsiteY280" fmla="*/ 780 h 10903"/>
                    <a:gd name="connsiteX281" fmla="*/ 3696 w 10000"/>
                    <a:gd name="connsiteY281" fmla="*/ 936 h 10903"/>
                    <a:gd name="connsiteX282" fmla="*/ 4073 w 10000"/>
                    <a:gd name="connsiteY282" fmla="*/ 479 h 10903"/>
                    <a:gd name="connsiteX283" fmla="*/ 4475 w 10000"/>
                    <a:gd name="connsiteY283" fmla="*/ 479 h 10903"/>
                    <a:gd name="connsiteX284" fmla="*/ 4715 w 10000"/>
                    <a:gd name="connsiteY284"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357 w 10000"/>
                    <a:gd name="connsiteY264" fmla="*/ 1164 h 10903"/>
                    <a:gd name="connsiteX265" fmla="*/ 402 w 10000"/>
                    <a:gd name="connsiteY265" fmla="*/ 1134 h 10903"/>
                    <a:gd name="connsiteX266" fmla="*/ 354 w 10000"/>
                    <a:gd name="connsiteY266" fmla="*/ 1032 h 10903"/>
                    <a:gd name="connsiteX267" fmla="*/ 360 w 10000"/>
                    <a:gd name="connsiteY267" fmla="*/ 768 h 10903"/>
                    <a:gd name="connsiteX268" fmla="*/ 322 w 10000"/>
                    <a:gd name="connsiteY268" fmla="*/ 383 h 10903"/>
                    <a:gd name="connsiteX269" fmla="*/ 516 w 10000"/>
                    <a:gd name="connsiteY269" fmla="*/ 0 h 10903"/>
                    <a:gd name="connsiteX270" fmla="*/ 1008 w 10000"/>
                    <a:gd name="connsiteY270" fmla="*/ 293 h 10903"/>
                    <a:gd name="connsiteX271" fmla="*/ 1255 w 10000"/>
                    <a:gd name="connsiteY271" fmla="*/ 252 h 10903"/>
                    <a:gd name="connsiteX272" fmla="*/ 1706 w 10000"/>
                    <a:gd name="connsiteY272" fmla="*/ 648 h 10903"/>
                    <a:gd name="connsiteX273" fmla="*/ 1829 w 10000"/>
                    <a:gd name="connsiteY273" fmla="*/ 828 h 10903"/>
                    <a:gd name="connsiteX274" fmla="*/ 2036 w 10000"/>
                    <a:gd name="connsiteY274" fmla="*/ 780 h 10903"/>
                    <a:gd name="connsiteX275" fmla="*/ 2166 w 10000"/>
                    <a:gd name="connsiteY275" fmla="*/ 491 h 10903"/>
                    <a:gd name="connsiteX276" fmla="*/ 2737 w 10000"/>
                    <a:gd name="connsiteY276" fmla="*/ 696 h 10903"/>
                    <a:gd name="connsiteX277" fmla="*/ 2905 w 10000"/>
                    <a:gd name="connsiteY277" fmla="*/ 936 h 10903"/>
                    <a:gd name="connsiteX278" fmla="*/ 3093 w 10000"/>
                    <a:gd name="connsiteY278" fmla="*/ 1032 h 10903"/>
                    <a:gd name="connsiteX279" fmla="*/ 3567 w 10000"/>
                    <a:gd name="connsiteY279" fmla="*/ 780 h 10903"/>
                    <a:gd name="connsiteX280" fmla="*/ 3696 w 10000"/>
                    <a:gd name="connsiteY280" fmla="*/ 936 h 10903"/>
                    <a:gd name="connsiteX281" fmla="*/ 4073 w 10000"/>
                    <a:gd name="connsiteY281" fmla="*/ 479 h 10903"/>
                    <a:gd name="connsiteX282" fmla="*/ 4475 w 10000"/>
                    <a:gd name="connsiteY282" fmla="*/ 479 h 10903"/>
                    <a:gd name="connsiteX283" fmla="*/ 4715 w 10000"/>
                    <a:gd name="connsiteY283"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408 w 10000"/>
                    <a:gd name="connsiteY263" fmla="*/ 1237 h 10903"/>
                    <a:gd name="connsiteX264" fmla="*/ 402 w 10000"/>
                    <a:gd name="connsiteY264" fmla="*/ 1134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402 w 10000"/>
                    <a:gd name="connsiteY264" fmla="*/ 1134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305 w 10000"/>
                    <a:gd name="connsiteY264" fmla="*/ 1098 h 10903"/>
                    <a:gd name="connsiteX265" fmla="*/ 354 w 10000"/>
                    <a:gd name="connsiteY265" fmla="*/ 1032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 name="connsiteX0" fmla="*/ 4715 w 10000"/>
                    <a:gd name="connsiteY0" fmla="*/ 275 h 10903"/>
                    <a:gd name="connsiteX1" fmla="*/ 5045 w 10000"/>
                    <a:gd name="connsiteY1" fmla="*/ 347 h 10903"/>
                    <a:gd name="connsiteX2" fmla="*/ 5441 w 10000"/>
                    <a:gd name="connsiteY2" fmla="*/ 828 h 10903"/>
                    <a:gd name="connsiteX3" fmla="*/ 5752 w 10000"/>
                    <a:gd name="connsiteY3" fmla="*/ 756 h 10903"/>
                    <a:gd name="connsiteX4" fmla="*/ 5759 w 10000"/>
                    <a:gd name="connsiteY4" fmla="*/ 972 h 10903"/>
                    <a:gd name="connsiteX5" fmla="*/ 5623 w 10000"/>
                    <a:gd name="connsiteY5" fmla="*/ 1140 h 10903"/>
                    <a:gd name="connsiteX6" fmla="*/ 5752 w 10000"/>
                    <a:gd name="connsiteY6" fmla="*/ 1273 h 10903"/>
                    <a:gd name="connsiteX7" fmla="*/ 5752 w 10000"/>
                    <a:gd name="connsiteY7" fmla="*/ 1585 h 10903"/>
                    <a:gd name="connsiteX8" fmla="*/ 5636 w 10000"/>
                    <a:gd name="connsiteY8" fmla="*/ 2150 h 10903"/>
                    <a:gd name="connsiteX9" fmla="*/ 5642 w 10000"/>
                    <a:gd name="connsiteY9" fmla="*/ 2499 h 10903"/>
                    <a:gd name="connsiteX10" fmla="*/ 5486 w 10000"/>
                    <a:gd name="connsiteY10" fmla="*/ 2499 h 10903"/>
                    <a:gd name="connsiteX11" fmla="*/ 5512 w 10000"/>
                    <a:gd name="connsiteY11" fmla="*/ 3015 h 10903"/>
                    <a:gd name="connsiteX12" fmla="*/ 5700 w 10000"/>
                    <a:gd name="connsiteY12" fmla="*/ 3604 h 10903"/>
                    <a:gd name="connsiteX13" fmla="*/ 5869 w 10000"/>
                    <a:gd name="connsiteY13" fmla="*/ 4313 h 10903"/>
                    <a:gd name="connsiteX14" fmla="*/ 6122 w 10000"/>
                    <a:gd name="connsiteY14" fmla="*/ 4289 h 10903"/>
                    <a:gd name="connsiteX15" fmla="*/ 6375 w 10000"/>
                    <a:gd name="connsiteY15" fmla="*/ 4518 h 10903"/>
                    <a:gd name="connsiteX16" fmla="*/ 6453 w 10000"/>
                    <a:gd name="connsiteY16" fmla="*/ 4530 h 10903"/>
                    <a:gd name="connsiteX17" fmla="*/ 6569 w 10000"/>
                    <a:gd name="connsiteY17" fmla="*/ 4638 h 10903"/>
                    <a:gd name="connsiteX18" fmla="*/ 6829 w 10000"/>
                    <a:gd name="connsiteY18" fmla="*/ 4938 h 10903"/>
                    <a:gd name="connsiteX19" fmla="*/ 7049 w 10000"/>
                    <a:gd name="connsiteY19" fmla="*/ 4914 h 10903"/>
                    <a:gd name="connsiteX20" fmla="*/ 7283 w 10000"/>
                    <a:gd name="connsiteY20" fmla="*/ 5119 h 10903"/>
                    <a:gd name="connsiteX21" fmla="*/ 7620 w 10000"/>
                    <a:gd name="connsiteY21" fmla="*/ 5119 h 10903"/>
                    <a:gd name="connsiteX22" fmla="*/ 8016 w 10000"/>
                    <a:gd name="connsiteY22" fmla="*/ 5371 h 10903"/>
                    <a:gd name="connsiteX23" fmla="*/ 8288 w 10000"/>
                    <a:gd name="connsiteY23" fmla="*/ 5768 h 10903"/>
                    <a:gd name="connsiteX24" fmla="*/ 8320 w 10000"/>
                    <a:gd name="connsiteY24" fmla="*/ 6104 h 10903"/>
                    <a:gd name="connsiteX25" fmla="*/ 8580 w 10000"/>
                    <a:gd name="connsiteY25" fmla="*/ 6176 h 10903"/>
                    <a:gd name="connsiteX26" fmla="*/ 8820 w 10000"/>
                    <a:gd name="connsiteY26" fmla="*/ 6285 h 10903"/>
                    <a:gd name="connsiteX27" fmla="*/ 9073 w 10000"/>
                    <a:gd name="connsiteY27" fmla="*/ 5672 h 10903"/>
                    <a:gd name="connsiteX28" fmla="*/ 9131 w 10000"/>
                    <a:gd name="connsiteY28" fmla="*/ 5347 h 10903"/>
                    <a:gd name="connsiteX29" fmla="*/ 9092 w 10000"/>
                    <a:gd name="connsiteY29" fmla="*/ 5119 h 10903"/>
                    <a:gd name="connsiteX30" fmla="*/ 9254 w 10000"/>
                    <a:gd name="connsiteY30" fmla="*/ 5155 h 10903"/>
                    <a:gd name="connsiteX31" fmla="*/ 9455 w 10000"/>
                    <a:gd name="connsiteY31" fmla="*/ 5407 h 10903"/>
                    <a:gd name="connsiteX32" fmla="*/ 9617 w 10000"/>
                    <a:gd name="connsiteY32" fmla="*/ 5575 h 10903"/>
                    <a:gd name="connsiteX33" fmla="*/ 9728 w 10000"/>
                    <a:gd name="connsiteY33" fmla="*/ 6188 h 10903"/>
                    <a:gd name="connsiteX34" fmla="*/ 9935 w 10000"/>
                    <a:gd name="connsiteY34" fmla="*/ 6609 h 10903"/>
                    <a:gd name="connsiteX35" fmla="*/ 9922 w 10000"/>
                    <a:gd name="connsiteY35" fmla="*/ 6801 h 10903"/>
                    <a:gd name="connsiteX36" fmla="*/ 9805 w 10000"/>
                    <a:gd name="connsiteY36" fmla="*/ 6874 h 10903"/>
                    <a:gd name="connsiteX37" fmla="*/ 9935 w 10000"/>
                    <a:gd name="connsiteY37" fmla="*/ 7354 h 10903"/>
                    <a:gd name="connsiteX38" fmla="*/ 9994 w 10000"/>
                    <a:gd name="connsiteY38" fmla="*/ 8196 h 10903"/>
                    <a:gd name="connsiteX39" fmla="*/ 10000 w 10000"/>
                    <a:gd name="connsiteY39" fmla="*/ 8953 h 10903"/>
                    <a:gd name="connsiteX40" fmla="*/ 9864 w 10000"/>
                    <a:gd name="connsiteY40" fmla="*/ 9085 h 10903"/>
                    <a:gd name="connsiteX41" fmla="*/ 9838 w 10000"/>
                    <a:gd name="connsiteY41" fmla="*/ 9325 h 10903"/>
                    <a:gd name="connsiteX42" fmla="*/ 9767 w 10000"/>
                    <a:gd name="connsiteY42" fmla="*/ 9698 h 10903"/>
                    <a:gd name="connsiteX43" fmla="*/ 9786 w 10000"/>
                    <a:gd name="connsiteY43" fmla="*/ 10047 h 10903"/>
                    <a:gd name="connsiteX44" fmla="*/ 9663 w 10000"/>
                    <a:gd name="connsiteY44" fmla="*/ 10131 h 10903"/>
                    <a:gd name="connsiteX45" fmla="*/ 9578 w 10000"/>
                    <a:gd name="connsiteY45" fmla="*/ 9999 h 10903"/>
                    <a:gd name="connsiteX46" fmla="*/ 9507 w 10000"/>
                    <a:gd name="connsiteY46" fmla="*/ 10119 h 10903"/>
                    <a:gd name="connsiteX47" fmla="*/ 9501 w 10000"/>
                    <a:gd name="connsiteY47" fmla="*/ 10107 h 10903"/>
                    <a:gd name="connsiteX48" fmla="*/ 9481 w 10000"/>
                    <a:gd name="connsiteY48" fmla="*/ 10047 h 10903"/>
                    <a:gd name="connsiteX49" fmla="*/ 9416 w 10000"/>
                    <a:gd name="connsiteY49" fmla="*/ 9902 h 10903"/>
                    <a:gd name="connsiteX50" fmla="*/ 9371 w 10000"/>
                    <a:gd name="connsiteY50" fmla="*/ 9842 h 10903"/>
                    <a:gd name="connsiteX51" fmla="*/ 9319 w 10000"/>
                    <a:gd name="connsiteY51" fmla="*/ 9818 h 10903"/>
                    <a:gd name="connsiteX52" fmla="*/ 9267 w 10000"/>
                    <a:gd name="connsiteY52" fmla="*/ 9782 h 10903"/>
                    <a:gd name="connsiteX53" fmla="*/ 9222 w 10000"/>
                    <a:gd name="connsiteY53" fmla="*/ 9782 h 10903"/>
                    <a:gd name="connsiteX54" fmla="*/ 9176 w 10000"/>
                    <a:gd name="connsiteY54" fmla="*/ 9818 h 10903"/>
                    <a:gd name="connsiteX55" fmla="*/ 9144 w 10000"/>
                    <a:gd name="connsiteY55" fmla="*/ 9866 h 10903"/>
                    <a:gd name="connsiteX56" fmla="*/ 9131 w 10000"/>
                    <a:gd name="connsiteY56" fmla="*/ 9926 h 10903"/>
                    <a:gd name="connsiteX57" fmla="*/ 9112 w 10000"/>
                    <a:gd name="connsiteY57" fmla="*/ 9975 h 10903"/>
                    <a:gd name="connsiteX58" fmla="*/ 9099 w 10000"/>
                    <a:gd name="connsiteY58" fmla="*/ 9999 h 10903"/>
                    <a:gd name="connsiteX59" fmla="*/ 9079 w 10000"/>
                    <a:gd name="connsiteY59" fmla="*/ 10023 h 10903"/>
                    <a:gd name="connsiteX60" fmla="*/ 9079 w 10000"/>
                    <a:gd name="connsiteY60" fmla="*/ 10035 h 10903"/>
                    <a:gd name="connsiteX61" fmla="*/ 9073 w 10000"/>
                    <a:gd name="connsiteY61" fmla="*/ 10035 h 10903"/>
                    <a:gd name="connsiteX62" fmla="*/ 9060 w 10000"/>
                    <a:gd name="connsiteY62" fmla="*/ 10023 h 10903"/>
                    <a:gd name="connsiteX63" fmla="*/ 9070 w 10000"/>
                    <a:gd name="connsiteY63" fmla="*/ 10233 h 10903"/>
                    <a:gd name="connsiteX64" fmla="*/ 9053 w 10000"/>
                    <a:gd name="connsiteY64" fmla="*/ 10599 h 10903"/>
                    <a:gd name="connsiteX65" fmla="*/ 8901 w 10000"/>
                    <a:gd name="connsiteY65" fmla="*/ 10515 h 10903"/>
                    <a:gd name="connsiteX66" fmla="*/ 8833 w 10000"/>
                    <a:gd name="connsiteY66" fmla="*/ 10088 h 10903"/>
                    <a:gd name="connsiteX67" fmla="*/ 8761 w 10000"/>
                    <a:gd name="connsiteY67" fmla="*/ 9908 h 10903"/>
                    <a:gd name="connsiteX68" fmla="*/ 8664 w 10000"/>
                    <a:gd name="connsiteY68" fmla="*/ 9746 h 10903"/>
                    <a:gd name="connsiteX69" fmla="*/ 8606 w 10000"/>
                    <a:gd name="connsiteY69" fmla="*/ 9710 h 10903"/>
                    <a:gd name="connsiteX70" fmla="*/ 8567 w 10000"/>
                    <a:gd name="connsiteY70" fmla="*/ 9698 h 10903"/>
                    <a:gd name="connsiteX71" fmla="*/ 8547 w 10000"/>
                    <a:gd name="connsiteY71" fmla="*/ 9698 h 10903"/>
                    <a:gd name="connsiteX72" fmla="*/ 8567 w 10000"/>
                    <a:gd name="connsiteY72" fmla="*/ 9674 h 10903"/>
                    <a:gd name="connsiteX73" fmla="*/ 8586 w 10000"/>
                    <a:gd name="connsiteY73" fmla="*/ 9638 h 10903"/>
                    <a:gd name="connsiteX74" fmla="*/ 8632 w 10000"/>
                    <a:gd name="connsiteY74" fmla="*/ 9566 h 10903"/>
                    <a:gd name="connsiteX75" fmla="*/ 8684 w 10000"/>
                    <a:gd name="connsiteY75" fmla="*/ 9506 h 10903"/>
                    <a:gd name="connsiteX76" fmla="*/ 8716 w 10000"/>
                    <a:gd name="connsiteY76" fmla="*/ 9434 h 10903"/>
                    <a:gd name="connsiteX77" fmla="*/ 8729 w 10000"/>
                    <a:gd name="connsiteY77" fmla="*/ 9362 h 10903"/>
                    <a:gd name="connsiteX78" fmla="*/ 8722 w 10000"/>
                    <a:gd name="connsiteY78" fmla="*/ 9301 h 10903"/>
                    <a:gd name="connsiteX79" fmla="*/ 8690 w 10000"/>
                    <a:gd name="connsiteY79" fmla="*/ 9205 h 10903"/>
                    <a:gd name="connsiteX80" fmla="*/ 8651 w 10000"/>
                    <a:gd name="connsiteY80" fmla="*/ 9073 h 10903"/>
                    <a:gd name="connsiteX81" fmla="*/ 8612 w 10000"/>
                    <a:gd name="connsiteY81" fmla="*/ 8953 h 10903"/>
                    <a:gd name="connsiteX82" fmla="*/ 8573 w 10000"/>
                    <a:gd name="connsiteY82" fmla="*/ 8821 h 10903"/>
                    <a:gd name="connsiteX83" fmla="*/ 8534 w 10000"/>
                    <a:gd name="connsiteY83" fmla="*/ 8713 h 10903"/>
                    <a:gd name="connsiteX84" fmla="*/ 8502 w 10000"/>
                    <a:gd name="connsiteY84" fmla="*/ 8640 h 10903"/>
                    <a:gd name="connsiteX85" fmla="*/ 8495 w 10000"/>
                    <a:gd name="connsiteY85" fmla="*/ 8604 h 10903"/>
                    <a:gd name="connsiteX86" fmla="*/ 8476 w 10000"/>
                    <a:gd name="connsiteY86" fmla="*/ 8616 h 10903"/>
                    <a:gd name="connsiteX87" fmla="*/ 8437 w 10000"/>
                    <a:gd name="connsiteY87" fmla="*/ 8652 h 10903"/>
                    <a:gd name="connsiteX88" fmla="*/ 8385 w 10000"/>
                    <a:gd name="connsiteY88" fmla="*/ 8713 h 10903"/>
                    <a:gd name="connsiteX89" fmla="*/ 8333 w 10000"/>
                    <a:gd name="connsiteY89" fmla="*/ 8749 h 10903"/>
                    <a:gd name="connsiteX90" fmla="*/ 8281 w 10000"/>
                    <a:gd name="connsiteY90" fmla="*/ 8809 h 10903"/>
                    <a:gd name="connsiteX91" fmla="*/ 8223 w 10000"/>
                    <a:gd name="connsiteY91" fmla="*/ 8857 h 10903"/>
                    <a:gd name="connsiteX92" fmla="*/ 8204 w 10000"/>
                    <a:gd name="connsiteY92" fmla="*/ 8893 h 10903"/>
                    <a:gd name="connsiteX93" fmla="*/ 8126 w 10000"/>
                    <a:gd name="connsiteY93" fmla="*/ 9013 h 10903"/>
                    <a:gd name="connsiteX94" fmla="*/ 8074 w 10000"/>
                    <a:gd name="connsiteY94" fmla="*/ 9013 h 10903"/>
                    <a:gd name="connsiteX95" fmla="*/ 8016 w 10000"/>
                    <a:gd name="connsiteY95" fmla="*/ 8989 h 10903"/>
                    <a:gd name="connsiteX96" fmla="*/ 7957 w 10000"/>
                    <a:gd name="connsiteY96" fmla="*/ 8941 h 10903"/>
                    <a:gd name="connsiteX97" fmla="*/ 7905 w 10000"/>
                    <a:gd name="connsiteY97" fmla="*/ 8869 h 10903"/>
                    <a:gd name="connsiteX98" fmla="*/ 7840 w 10000"/>
                    <a:gd name="connsiteY98" fmla="*/ 8821 h 10903"/>
                    <a:gd name="connsiteX99" fmla="*/ 7789 w 10000"/>
                    <a:gd name="connsiteY99" fmla="*/ 8773 h 10903"/>
                    <a:gd name="connsiteX100" fmla="*/ 7756 w 10000"/>
                    <a:gd name="connsiteY100" fmla="*/ 8725 h 10903"/>
                    <a:gd name="connsiteX101" fmla="*/ 7737 w 10000"/>
                    <a:gd name="connsiteY101" fmla="*/ 8713 h 10903"/>
                    <a:gd name="connsiteX102" fmla="*/ 7691 w 10000"/>
                    <a:gd name="connsiteY102" fmla="*/ 8797 h 10903"/>
                    <a:gd name="connsiteX103" fmla="*/ 7646 w 10000"/>
                    <a:gd name="connsiteY103" fmla="*/ 8857 h 10903"/>
                    <a:gd name="connsiteX104" fmla="*/ 7581 w 10000"/>
                    <a:gd name="connsiteY104" fmla="*/ 8941 h 10903"/>
                    <a:gd name="connsiteX105" fmla="*/ 7523 w 10000"/>
                    <a:gd name="connsiteY105" fmla="*/ 9049 h 10903"/>
                    <a:gd name="connsiteX106" fmla="*/ 7393 w 10000"/>
                    <a:gd name="connsiteY106" fmla="*/ 9193 h 10903"/>
                    <a:gd name="connsiteX107" fmla="*/ 7438 w 10000"/>
                    <a:gd name="connsiteY107" fmla="*/ 9349 h 10903"/>
                    <a:gd name="connsiteX108" fmla="*/ 7322 w 10000"/>
                    <a:gd name="connsiteY108" fmla="*/ 9482 h 10903"/>
                    <a:gd name="connsiteX109" fmla="*/ 7224 w 10000"/>
                    <a:gd name="connsiteY109" fmla="*/ 9650 h 10903"/>
                    <a:gd name="connsiteX110" fmla="*/ 7176 w 10000"/>
                    <a:gd name="connsiteY110" fmla="*/ 9926 h 10903"/>
                    <a:gd name="connsiteX111" fmla="*/ 7088 w 10000"/>
                    <a:gd name="connsiteY111" fmla="*/ 10274 h 10903"/>
                    <a:gd name="connsiteX112" fmla="*/ 6987 w 10000"/>
                    <a:gd name="connsiteY112" fmla="*/ 10456 h 10903"/>
                    <a:gd name="connsiteX113" fmla="*/ 6868 w 10000"/>
                    <a:gd name="connsiteY113" fmla="*/ 10756 h 10903"/>
                    <a:gd name="connsiteX114" fmla="*/ 6650 w 10000"/>
                    <a:gd name="connsiteY114" fmla="*/ 10870 h 10903"/>
                    <a:gd name="connsiteX115" fmla="*/ 6515 w 10000"/>
                    <a:gd name="connsiteY115" fmla="*/ 10876 h 10903"/>
                    <a:gd name="connsiteX116" fmla="*/ 6407 w 10000"/>
                    <a:gd name="connsiteY116" fmla="*/ 10888 h 10903"/>
                    <a:gd name="connsiteX117" fmla="*/ 6303 w 10000"/>
                    <a:gd name="connsiteY117" fmla="*/ 10900 h 10903"/>
                    <a:gd name="connsiteX118" fmla="*/ 6203 w 10000"/>
                    <a:gd name="connsiteY118" fmla="*/ 10852 h 10903"/>
                    <a:gd name="connsiteX119" fmla="*/ 6008 w 10000"/>
                    <a:gd name="connsiteY119" fmla="*/ 10798 h 10903"/>
                    <a:gd name="connsiteX120" fmla="*/ 5954 w 10000"/>
                    <a:gd name="connsiteY120" fmla="*/ 10714 h 10903"/>
                    <a:gd name="connsiteX121" fmla="*/ 5910 w 10000"/>
                    <a:gd name="connsiteY121" fmla="*/ 10642 h 10903"/>
                    <a:gd name="connsiteX122" fmla="*/ 5947 w 10000"/>
                    <a:gd name="connsiteY122" fmla="*/ 10389 h 10903"/>
                    <a:gd name="connsiteX123" fmla="*/ 5943 w 10000"/>
                    <a:gd name="connsiteY123" fmla="*/ 10131 h 10903"/>
                    <a:gd name="connsiteX124" fmla="*/ 5911 w 10000"/>
                    <a:gd name="connsiteY124" fmla="*/ 10029 h 10903"/>
                    <a:gd name="connsiteX125" fmla="*/ 5924 w 10000"/>
                    <a:gd name="connsiteY125" fmla="*/ 9927 h 10903"/>
                    <a:gd name="connsiteX126" fmla="*/ 5885 w 10000"/>
                    <a:gd name="connsiteY126" fmla="*/ 9854 h 10903"/>
                    <a:gd name="connsiteX127" fmla="*/ 5872 w 10000"/>
                    <a:gd name="connsiteY127" fmla="*/ 9818 h 10903"/>
                    <a:gd name="connsiteX128" fmla="*/ 5911 w 10000"/>
                    <a:gd name="connsiteY128" fmla="*/ 9752 h 10903"/>
                    <a:gd name="connsiteX129" fmla="*/ 5821 w 10000"/>
                    <a:gd name="connsiteY129" fmla="*/ 9746 h 10903"/>
                    <a:gd name="connsiteX130" fmla="*/ 5668 w 10000"/>
                    <a:gd name="connsiteY130" fmla="*/ 9698 h 10903"/>
                    <a:gd name="connsiteX131" fmla="*/ 5571 w 10000"/>
                    <a:gd name="connsiteY131" fmla="*/ 9650 h 10903"/>
                    <a:gd name="connsiteX132" fmla="*/ 5525 w 10000"/>
                    <a:gd name="connsiteY132" fmla="*/ 9614 h 10903"/>
                    <a:gd name="connsiteX133" fmla="*/ 5493 w 10000"/>
                    <a:gd name="connsiteY133" fmla="*/ 9554 h 10903"/>
                    <a:gd name="connsiteX134" fmla="*/ 5460 w 10000"/>
                    <a:gd name="connsiteY134" fmla="*/ 9482 h 10903"/>
                    <a:gd name="connsiteX135" fmla="*/ 5441 w 10000"/>
                    <a:gd name="connsiteY135" fmla="*/ 9422 h 10903"/>
                    <a:gd name="connsiteX136" fmla="*/ 5409 w 10000"/>
                    <a:gd name="connsiteY136" fmla="*/ 9350 h 10903"/>
                    <a:gd name="connsiteX137" fmla="*/ 5376 w 10000"/>
                    <a:gd name="connsiteY137" fmla="*/ 9338 h 10903"/>
                    <a:gd name="connsiteX138" fmla="*/ 5331 w 10000"/>
                    <a:gd name="connsiteY138" fmla="*/ 9338 h 10903"/>
                    <a:gd name="connsiteX139" fmla="*/ 5272 w 10000"/>
                    <a:gd name="connsiteY139" fmla="*/ 9362 h 10903"/>
                    <a:gd name="connsiteX140" fmla="*/ 5188 w 10000"/>
                    <a:gd name="connsiteY140" fmla="*/ 9470 h 10903"/>
                    <a:gd name="connsiteX141" fmla="*/ 5110 w 10000"/>
                    <a:gd name="connsiteY141" fmla="*/ 9578 h 10903"/>
                    <a:gd name="connsiteX142" fmla="*/ 5026 w 10000"/>
                    <a:gd name="connsiteY142" fmla="*/ 9698 h 10903"/>
                    <a:gd name="connsiteX143" fmla="*/ 4955 w 10000"/>
                    <a:gd name="connsiteY143" fmla="*/ 9818 h 10903"/>
                    <a:gd name="connsiteX144" fmla="*/ 4909 w 10000"/>
                    <a:gd name="connsiteY144" fmla="*/ 9926 h 10903"/>
                    <a:gd name="connsiteX145" fmla="*/ 4844 w 10000"/>
                    <a:gd name="connsiteY145" fmla="*/ 10047 h 10903"/>
                    <a:gd name="connsiteX146" fmla="*/ 4799 w 10000"/>
                    <a:gd name="connsiteY146" fmla="*/ 10107 h 10903"/>
                    <a:gd name="connsiteX147" fmla="*/ 4760 w 10000"/>
                    <a:gd name="connsiteY147" fmla="*/ 10179 h 10903"/>
                    <a:gd name="connsiteX148" fmla="*/ 4708 w 10000"/>
                    <a:gd name="connsiteY148" fmla="*/ 10227 h 10903"/>
                    <a:gd name="connsiteX149" fmla="*/ 4669 w 10000"/>
                    <a:gd name="connsiteY149" fmla="*/ 10263 h 10903"/>
                    <a:gd name="connsiteX150" fmla="*/ 4650 w 10000"/>
                    <a:gd name="connsiteY150" fmla="*/ 10275 h 10903"/>
                    <a:gd name="connsiteX151" fmla="*/ 4624 w 10000"/>
                    <a:gd name="connsiteY151" fmla="*/ 10263 h 10903"/>
                    <a:gd name="connsiteX152" fmla="*/ 4624 w 10000"/>
                    <a:gd name="connsiteY152" fmla="*/ 10227 h 10903"/>
                    <a:gd name="connsiteX153" fmla="*/ 4656 w 10000"/>
                    <a:gd name="connsiteY153" fmla="*/ 10047 h 10903"/>
                    <a:gd name="connsiteX154" fmla="*/ 4689 w 10000"/>
                    <a:gd name="connsiteY154" fmla="*/ 9818 h 10903"/>
                    <a:gd name="connsiteX155" fmla="*/ 4689 w 10000"/>
                    <a:gd name="connsiteY155" fmla="*/ 9626 h 10903"/>
                    <a:gd name="connsiteX156" fmla="*/ 4669 w 10000"/>
                    <a:gd name="connsiteY156" fmla="*/ 9554 h 10903"/>
                    <a:gd name="connsiteX157" fmla="*/ 4637 w 10000"/>
                    <a:gd name="connsiteY157" fmla="*/ 9494 h 10903"/>
                    <a:gd name="connsiteX158" fmla="*/ 4559 w 10000"/>
                    <a:gd name="connsiteY158" fmla="*/ 9470 h 10903"/>
                    <a:gd name="connsiteX159" fmla="*/ 4488 w 10000"/>
                    <a:gd name="connsiteY159" fmla="*/ 9494 h 10903"/>
                    <a:gd name="connsiteX160" fmla="*/ 4429 w 10000"/>
                    <a:gd name="connsiteY160" fmla="*/ 9554 h 10903"/>
                    <a:gd name="connsiteX161" fmla="*/ 4351 w 10000"/>
                    <a:gd name="connsiteY161" fmla="*/ 9602 h 10903"/>
                    <a:gd name="connsiteX162" fmla="*/ 4261 w 10000"/>
                    <a:gd name="connsiteY162" fmla="*/ 9638 h 10903"/>
                    <a:gd name="connsiteX163" fmla="*/ 4163 w 10000"/>
                    <a:gd name="connsiteY163" fmla="*/ 9650 h 10903"/>
                    <a:gd name="connsiteX164" fmla="*/ 4053 w 10000"/>
                    <a:gd name="connsiteY164" fmla="*/ 9614 h 10903"/>
                    <a:gd name="connsiteX165" fmla="*/ 3930 w 10000"/>
                    <a:gd name="connsiteY165" fmla="*/ 9554 h 10903"/>
                    <a:gd name="connsiteX166" fmla="*/ 3820 w 10000"/>
                    <a:gd name="connsiteY166" fmla="*/ 9470 h 10903"/>
                    <a:gd name="connsiteX167" fmla="*/ 3722 w 10000"/>
                    <a:gd name="connsiteY167" fmla="*/ 9362 h 10903"/>
                    <a:gd name="connsiteX168" fmla="*/ 3632 w 10000"/>
                    <a:gd name="connsiteY168" fmla="*/ 9289 h 10903"/>
                    <a:gd name="connsiteX169" fmla="*/ 3586 w 10000"/>
                    <a:gd name="connsiteY169" fmla="*/ 9241 h 10903"/>
                    <a:gd name="connsiteX170" fmla="*/ 3547 w 10000"/>
                    <a:gd name="connsiteY170" fmla="*/ 9217 h 10903"/>
                    <a:gd name="connsiteX171" fmla="*/ 3495 w 10000"/>
                    <a:gd name="connsiteY171" fmla="*/ 9229 h 10903"/>
                    <a:gd name="connsiteX172" fmla="*/ 3444 w 10000"/>
                    <a:gd name="connsiteY172" fmla="*/ 9265 h 10903"/>
                    <a:gd name="connsiteX173" fmla="*/ 3346 w 10000"/>
                    <a:gd name="connsiteY173" fmla="*/ 9265 h 10903"/>
                    <a:gd name="connsiteX174" fmla="*/ 3288 w 10000"/>
                    <a:gd name="connsiteY174" fmla="*/ 9205 h 10903"/>
                    <a:gd name="connsiteX175" fmla="*/ 3217 w 10000"/>
                    <a:gd name="connsiteY175" fmla="*/ 9097 h 10903"/>
                    <a:gd name="connsiteX176" fmla="*/ 3132 w 10000"/>
                    <a:gd name="connsiteY176" fmla="*/ 9001 h 10903"/>
                    <a:gd name="connsiteX177" fmla="*/ 3054 w 10000"/>
                    <a:gd name="connsiteY177" fmla="*/ 8881 h 10903"/>
                    <a:gd name="connsiteX178" fmla="*/ 2977 w 10000"/>
                    <a:gd name="connsiteY178" fmla="*/ 8797 h 10903"/>
                    <a:gd name="connsiteX179" fmla="*/ 2912 w 10000"/>
                    <a:gd name="connsiteY179" fmla="*/ 8713 h 10903"/>
                    <a:gd name="connsiteX180" fmla="*/ 2873 w 10000"/>
                    <a:gd name="connsiteY180" fmla="*/ 8640 h 10903"/>
                    <a:gd name="connsiteX181" fmla="*/ 2821 w 10000"/>
                    <a:gd name="connsiteY181" fmla="*/ 8580 h 10903"/>
                    <a:gd name="connsiteX182" fmla="*/ 2756 w 10000"/>
                    <a:gd name="connsiteY182" fmla="*/ 8496 h 10903"/>
                    <a:gd name="connsiteX183" fmla="*/ 2685 w 10000"/>
                    <a:gd name="connsiteY183" fmla="*/ 8388 h 10903"/>
                    <a:gd name="connsiteX184" fmla="*/ 2607 w 10000"/>
                    <a:gd name="connsiteY184" fmla="*/ 8268 h 10903"/>
                    <a:gd name="connsiteX185" fmla="*/ 2536 w 10000"/>
                    <a:gd name="connsiteY185" fmla="*/ 8172 h 10903"/>
                    <a:gd name="connsiteX186" fmla="*/ 2471 w 10000"/>
                    <a:gd name="connsiteY186" fmla="*/ 8063 h 10903"/>
                    <a:gd name="connsiteX187" fmla="*/ 2451 w 10000"/>
                    <a:gd name="connsiteY187" fmla="*/ 7991 h 10903"/>
                    <a:gd name="connsiteX188" fmla="*/ 2432 w 10000"/>
                    <a:gd name="connsiteY188" fmla="*/ 7883 h 10903"/>
                    <a:gd name="connsiteX189" fmla="*/ 2425 w 10000"/>
                    <a:gd name="connsiteY189" fmla="*/ 7751 h 10903"/>
                    <a:gd name="connsiteX190" fmla="*/ 2412 w 10000"/>
                    <a:gd name="connsiteY190" fmla="*/ 7631 h 10903"/>
                    <a:gd name="connsiteX191" fmla="*/ 2387 w 10000"/>
                    <a:gd name="connsiteY191" fmla="*/ 7535 h 10903"/>
                    <a:gd name="connsiteX192" fmla="*/ 2361 w 10000"/>
                    <a:gd name="connsiteY192" fmla="*/ 7475 h 10903"/>
                    <a:gd name="connsiteX193" fmla="*/ 2335 w 10000"/>
                    <a:gd name="connsiteY193" fmla="*/ 7475 h 10903"/>
                    <a:gd name="connsiteX194" fmla="*/ 2270 w 10000"/>
                    <a:gd name="connsiteY194" fmla="*/ 7559 h 10903"/>
                    <a:gd name="connsiteX195" fmla="*/ 2224 w 10000"/>
                    <a:gd name="connsiteY195" fmla="*/ 7619 h 10903"/>
                    <a:gd name="connsiteX196" fmla="*/ 2185 w 10000"/>
                    <a:gd name="connsiteY196" fmla="*/ 7667 h 10903"/>
                    <a:gd name="connsiteX197" fmla="*/ 2140 w 10000"/>
                    <a:gd name="connsiteY197" fmla="*/ 7679 h 10903"/>
                    <a:gd name="connsiteX198" fmla="*/ 2114 w 10000"/>
                    <a:gd name="connsiteY198" fmla="*/ 7643 h 10903"/>
                    <a:gd name="connsiteX199" fmla="*/ 2095 w 10000"/>
                    <a:gd name="connsiteY199" fmla="*/ 7571 h 10903"/>
                    <a:gd name="connsiteX200" fmla="*/ 2043 w 10000"/>
                    <a:gd name="connsiteY200" fmla="*/ 7306 h 10903"/>
                    <a:gd name="connsiteX201" fmla="*/ 1952 w 10000"/>
                    <a:gd name="connsiteY201" fmla="*/ 7078 h 10903"/>
                    <a:gd name="connsiteX202" fmla="*/ 1835 w 10000"/>
                    <a:gd name="connsiteY202" fmla="*/ 6838 h 10903"/>
                    <a:gd name="connsiteX203" fmla="*/ 1764 w 10000"/>
                    <a:gd name="connsiteY203" fmla="*/ 6717 h 10903"/>
                    <a:gd name="connsiteX204" fmla="*/ 1673 w 10000"/>
                    <a:gd name="connsiteY204" fmla="*/ 6573 h 10903"/>
                    <a:gd name="connsiteX205" fmla="*/ 1518 w 10000"/>
                    <a:gd name="connsiteY205" fmla="*/ 6309 h 10903"/>
                    <a:gd name="connsiteX206" fmla="*/ 1453 w 10000"/>
                    <a:gd name="connsiteY206" fmla="*/ 6176 h 10903"/>
                    <a:gd name="connsiteX207" fmla="*/ 1407 w 10000"/>
                    <a:gd name="connsiteY207" fmla="*/ 6080 h 10903"/>
                    <a:gd name="connsiteX208" fmla="*/ 1349 w 10000"/>
                    <a:gd name="connsiteY208" fmla="*/ 5984 h 10903"/>
                    <a:gd name="connsiteX209" fmla="*/ 1297 w 10000"/>
                    <a:gd name="connsiteY209" fmla="*/ 5972 h 10903"/>
                    <a:gd name="connsiteX210" fmla="*/ 1232 w 10000"/>
                    <a:gd name="connsiteY210" fmla="*/ 5972 h 10903"/>
                    <a:gd name="connsiteX211" fmla="*/ 1187 w 10000"/>
                    <a:gd name="connsiteY211" fmla="*/ 6032 h 10903"/>
                    <a:gd name="connsiteX212" fmla="*/ 1109 w 10000"/>
                    <a:gd name="connsiteY212" fmla="*/ 6152 h 10903"/>
                    <a:gd name="connsiteX213" fmla="*/ 1070 w 10000"/>
                    <a:gd name="connsiteY213" fmla="*/ 6164 h 10903"/>
                    <a:gd name="connsiteX214" fmla="*/ 1018 w 10000"/>
                    <a:gd name="connsiteY214" fmla="*/ 6104 h 10903"/>
                    <a:gd name="connsiteX215" fmla="*/ 973 w 10000"/>
                    <a:gd name="connsiteY215" fmla="*/ 6020 h 10903"/>
                    <a:gd name="connsiteX216" fmla="*/ 921 w 10000"/>
                    <a:gd name="connsiteY216" fmla="*/ 5840 h 10903"/>
                    <a:gd name="connsiteX217" fmla="*/ 850 w 10000"/>
                    <a:gd name="connsiteY217" fmla="*/ 5636 h 10903"/>
                    <a:gd name="connsiteX218" fmla="*/ 752 w 10000"/>
                    <a:gd name="connsiteY218" fmla="*/ 5455 h 10903"/>
                    <a:gd name="connsiteX219" fmla="*/ 636 w 10000"/>
                    <a:gd name="connsiteY219" fmla="*/ 5275 h 10903"/>
                    <a:gd name="connsiteX220" fmla="*/ 525 w 10000"/>
                    <a:gd name="connsiteY220" fmla="*/ 5119 h 10903"/>
                    <a:gd name="connsiteX221" fmla="*/ 435 w 10000"/>
                    <a:gd name="connsiteY221" fmla="*/ 4975 h 10903"/>
                    <a:gd name="connsiteX222" fmla="*/ 370 w 10000"/>
                    <a:gd name="connsiteY222" fmla="*/ 4854 h 10903"/>
                    <a:gd name="connsiteX223" fmla="*/ 305 w 10000"/>
                    <a:gd name="connsiteY223" fmla="*/ 4722 h 10903"/>
                    <a:gd name="connsiteX224" fmla="*/ 253 w 10000"/>
                    <a:gd name="connsiteY224" fmla="*/ 4602 h 10903"/>
                    <a:gd name="connsiteX225" fmla="*/ 214 w 10000"/>
                    <a:gd name="connsiteY225" fmla="*/ 4506 h 10903"/>
                    <a:gd name="connsiteX226" fmla="*/ 188 w 10000"/>
                    <a:gd name="connsiteY226" fmla="*/ 4446 h 10903"/>
                    <a:gd name="connsiteX227" fmla="*/ 182 w 10000"/>
                    <a:gd name="connsiteY227" fmla="*/ 4422 h 10903"/>
                    <a:gd name="connsiteX228" fmla="*/ 162 w 10000"/>
                    <a:gd name="connsiteY228" fmla="*/ 4422 h 10903"/>
                    <a:gd name="connsiteX229" fmla="*/ 143 w 10000"/>
                    <a:gd name="connsiteY229" fmla="*/ 4434 h 10903"/>
                    <a:gd name="connsiteX230" fmla="*/ 110 w 10000"/>
                    <a:gd name="connsiteY230" fmla="*/ 4434 h 10903"/>
                    <a:gd name="connsiteX231" fmla="*/ 32 w 10000"/>
                    <a:gd name="connsiteY231" fmla="*/ 4398 h 10903"/>
                    <a:gd name="connsiteX232" fmla="*/ 6 w 10000"/>
                    <a:gd name="connsiteY232" fmla="*/ 4362 h 10903"/>
                    <a:gd name="connsiteX233" fmla="*/ 0 w 10000"/>
                    <a:gd name="connsiteY233" fmla="*/ 4289 h 10903"/>
                    <a:gd name="connsiteX234" fmla="*/ 39 w 10000"/>
                    <a:gd name="connsiteY234" fmla="*/ 4073 h 10903"/>
                    <a:gd name="connsiteX235" fmla="*/ 45 w 10000"/>
                    <a:gd name="connsiteY235" fmla="*/ 3953 h 10903"/>
                    <a:gd name="connsiteX236" fmla="*/ 45 w 10000"/>
                    <a:gd name="connsiteY236" fmla="*/ 3737 h 10903"/>
                    <a:gd name="connsiteX237" fmla="*/ 39 w 10000"/>
                    <a:gd name="connsiteY237" fmla="*/ 3616 h 10903"/>
                    <a:gd name="connsiteX238" fmla="*/ 45 w 10000"/>
                    <a:gd name="connsiteY238" fmla="*/ 3484 h 10903"/>
                    <a:gd name="connsiteX239" fmla="*/ 45 w 10000"/>
                    <a:gd name="connsiteY239" fmla="*/ 3352 h 10903"/>
                    <a:gd name="connsiteX240" fmla="*/ 32 w 10000"/>
                    <a:gd name="connsiteY240" fmla="*/ 3244 h 10903"/>
                    <a:gd name="connsiteX241" fmla="*/ 26 w 10000"/>
                    <a:gd name="connsiteY241" fmla="*/ 3136 h 10903"/>
                    <a:gd name="connsiteX242" fmla="*/ 13 w 10000"/>
                    <a:gd name="connsiteY242" fmla="*/ 3075 h 10903"/>
                    <a:gd name="connsiteX243" fmla="*/ 39 w 10000"/>
                    <a:gd name="connsiteY243" fmla="*/ 3015 h 10903"/>
                    <a:gd name="connsiteX244" fmla="*/ 78 w 10000"/>
                    <a:gd name="connsiteY244" fmla="*/ 3003 h 10903"/>
                    <a:gd name="connsiteX245" fmla="*/ 117 w 10000"/>
                    <a:gd name="connsiteY245" fmla="*/ 3015 h 10903"/>
                    <a:gd name="connsiteX246" fmla="*/ 156 w 10000"/>
                    <a:gd name="connsiteY246" fmla="*/ 3063 h 10903"/>
                    <a:gd name="connsiteX247" fmla="*/ 182 w 10000"/>
                    <a:gd name="connsiteY247" fmla="*/ 3136 h 10903"/>
                    <a:gd name="connsiteX248" fmla="*/ 208 w 10000"/>
                    <a:gd name="connsiteY248" fmla="*/ 3220 h 10903"/>
                    <a:gd name="connsiteX249" fmla="*/ 227 w 10000"/>
                    <a:gd name="connsiteY249" fmla="*/ 3280 h 10903"/>
                    <a:gd name="connsiteX250" fmla="*/ 259 w 10000"/>
                    <a:gd name="connsiteY250" fmla="*/ 3316 h 10903"/>
                    <a:gd name="connsiteX251" fmla="*/ 305 w 10000"/>
                    <a:gd name="connsiteY251" fmla="*/ 3292 h 10903"/>
                    <a:gd name="connsiteX252" fmla="*/ 370 w 10000"/>
                    <a:gd name="connsiteY252" fmla="*/ 3244 h 10903"/>
                    <a:gd name="connsiteX253" fmla="*/ 444 w 10000"/>
                    <a:gd name="connsiteY253" fmla="*/ 3063 h 10903"/>
                    <a:gd name="connsiteX254" fmla="*/ 422 w 10000"/>
                    <a:gd name="connsiteY254" fmla="*/ 2354 h 10903"/>
                    <a:gd name="connsiteX255" fmla="*/ 376 w 10000"/>
                    <a:gd name="connsiteY255" fmla="*/ 2282 h 10903"/>
                    <a:gd name="connsiteX256" fmla="*/ 344 w 10000"/>
                    <a:gd name="connsiteY256" fmla="*/ 2222 h 10903"/>
                    <a:gd name="connsiteX257" fmla="*/ 337 w 10000"/>
                    <a:gd name="connsiteY257" fmla="*/ 2150 h 10903"/>
                    <a:gd name="connsiteX258" fmla="*/ 250 w 10000"/>
                    <a:gd name="connsiteY258" fmla="*/ 2042 h 10903"/>
                    <a:gd name="connsiteX259" fmla="*/ 240 w 10000"/>
                    <a:gd name="connsiteY259" fmla="*/ 1904 h 10903"/>
                    <a:gd name="connsiteX260" fmla="*/ 237 w 10000"/>
                    <a:gd name="connsiteY260" fmla="*/ 1705 h 10903"/>
                    <a:gd name="connsiteX261" fmla="*/ 224 w 10000"/>
                    <a:gd name="connsiteY261" fmla="*/ 1567 h 10903"/>
                    <a:gd name="connsiteX262" fmla="*/ 220 w 10000"/>
                    <a:gd name="connsiteY262" fmla="*/ 1387 h 10903"/>
                    <a:gd name="connsiteX263" fmla="*/ 272 w 10000"/>
                    <a:gd name="connsiteY263" fmla="*/ 1237 h 10903"/>
                    <a:gd name="connsiteX264" fmla="*/ 305 w 10000"/>
                    <a:gd name="connsiteY264" fmla="*/ 1098 h 10903"/>
                    <a:gd name="connsiteX265" fmla="*/ 364 w 10000"/>
                    <a:gd name="connsiteY265" fmla="*/ 978 h 10903"/>
                    <a:gd name="connsiteX266" fmla="*/ 360 w 10000"/>
                    <a:gd name="connsiteY266" fmla="*/ 768 h 10903"/>
                    <a:gd name="connsiteX267" fmla="*/ 322 w 10000"/>
                    <a:gd name="connsiteY267" fmla="*/ 383 h 10903"/>
                    <a:gd name="connsiteX268" fmla="*/ 516 w 10000"/>
                    <a:gd name="connsiteY268" fmla="*/ 0 h 10903"/>
                    <a:gd name="connsiteX269" fmla="*/ 1008 w 10000"/>
                    <a:gd name="connsiteY269" fmla="*/ 293 h 10903"/>
                    <a:gd name="connsiteX270" fmla="*/ 1255 w 10000"/>
                    <a:gd name="connsiteY270" fmla="*/ 252 h 10903"/>
                    <a:gd name="connsiteX271" fmla="*/ 1706 w 10000"/>
                    <a:gd name="connsiteY271" fmla="*/ 648 h 10903"/>
                    <a:gd name="connsiteX272" fmla="*/ 1829 w 10000"/>
                    <a:gd name="connsiteY272" fmla="*/ 828 h 10903"/>
                    <a:gd name="connsiteX273" fmla="*/ 2036 w 10000"/>
                    <a:gd name="connsiteY273" fmla="*/ 780 h 10903"/>
                    <a:gd name="connsiteX274" fmla="*/ 2166 w 10000"/>
                    <a:gd name="connsiteY274" fmla="*/ 491 h 10903"/>
                    <a:gd name="connsiteX275" fmla="*/ 2737 w 10000"/>
                    <a:gd name="connsiteY275" fmla="*/ 696 h 10903"/>
                    <a:gd name="connsiteX276" fmla="*/ 2905 w 10000"/>
                    <a:gd name="connsiteY276" fmla="*/ 936 h 10903"/>
                    <a:gd name="connsiteX277" fmla="*/ 3093 w 10000"/>
                    <a:gd name="connsiteY277" fmla="*/ 1032 h 10903"/>
                    <a:gd name="connsiteX278" fmla="*/ 3567 w 10000"/>
                    <a:gd name="connsiteY278" fmla="*/ 780 h 10903"/>
                    <a:gd name="connsiteX279" fmla="*/ 3696 w 10000"/>
                    <a:gd name="connsiteY279" fmla="*/ 936 h 10903"/>
                    <a:gd name="connsiteX280" fmla="*/ 4073 w 10000"/>
                    <a:gd name="connsiteY280" fmla="*/ 479 h 10903"/>
                    <a:gd name="connsiteX281" fmla="*/ 4475 w 10000"/>
                    <a:gd name="connsiteY281" fmla="*/ 479 h 10903"/>
                    <a:gd name="connsiteX282" fmla="*/ 4715 w 10000"/>
                    <a:gd name="connsiteY282" fmla="*/ 275 h 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000" h="10903">
                      <a:moveTo>
                        <a:pt x="4715" y="275"/>
                      </a:moveTo>
                      <a:lnTo>
                        <a:pt x="5045" y="347"/>
                      </a:lnTo>
                      <a:lnTo>
                        <a:pt x="5441" y="828"/>
                      </a:lnTo>
                      <a:lnTo>
                        <a:pt x="5752" y="756"/>
                      </a:lnTo>
                      <a:cubicBezTo>
                        <a:pt x="5754" y="828"/>
                        <a:pt x="5757" y="900"/>
                        <a:pt x="5759" y="972"/>
                      </a:cubicBezTo>
                      <a:lnTo>
                        <a:pt x="5623" y="1140"/>
                      </a:lnTo>
                      <a:lnTo>
                        <a:pt x="5752" y="1273"/>
                      </a:lnTo>
                      <a:lnTo>
                        <a:pt x="5752" y="1585"/>
                      </a:lnTo>
                      <a:cubicBezTo>
                        <a:pt x="5713" y="1773"/>
                        <a:pt x="5675" y="1962"/>
                        <a:pt x="5636" y="2150"/>
                      </a:cubicBezTo>
                      <a:cubicBezTo>
                        <a:pt x="5638" y="2266"/>
                        <a:pt x="5640" y="2383"/>
                        <a:pt x="5642" y="2499"/>
                      </a:cubicBezTo>
                      <a:lnTo>
                        <a:pt x="5486" y="2499"/>
                      </a:lnTo>
                      <a:cubicBezTo>
                        <a:pt x="5495" y="2671"/>
                        <a:pt x="5503" y="2843"/>
                        <a:pt x="5512" y="3015"/>
                      </a:cubicBezTo>
                      <a:cubicBezTo>
                        <a:pt x="5575" y="3211"/>
                        <a:pt x="5637" y="3408"/>
                        <a:pt x="5700" y="3604"/>
                      </a:cubicBezTo>
                      <a:cubicBezTo>
                        <a:pt x="5756" y="3840"/>
                        <a:pt x="5813" y="4077"/>
                        <a:pt x="5869" y="4313"/>
                      </a:cubicBezTo>
                      <a:lnTo>
                        <a:pt x="6122" y="4289"/>
                      </a:lnTo>
                      <a:lnTo>
                        <a:pt x="6375" y="4518"/>
                      </a:lnTo>
                      <a:lnTo>
                        <a:pt x="6453" y="4530"/>
                      </a:lnTo>
                      <a:lnTo>
                        <a:pt x="6569" y="4638"/>
                      </a:lnTo>
                      <a:lnTo>
                        <a:pt x="6829" y="4938"/>
                      </a:lnTo>
                      <a:lnTo>
                        <a:pt x="7049" y="4914"/>
                      </a:lnTo>
                      <a:lnTo>
                        <a:pt x="7283" y="5119"/>
                      </a:lnTo>
                      <a:lnTo>
                        <a:pt x="7620" y="5119"/>
                      </a:lnTo>
                      <a:lnTo>
                        <a:pt x="8016" y="5371"/>
                      </a:lnTo>
                      <a:lnTo>
                        <a:pt x="8288" y="5768"/>
                      </a:lnTo>
                      <a:cubicBezTo>
                        <a:pt x="8299" y="5880"/>
                        <a:pt x="8309" y="5992"/>
                        <a:pt x="8320" y="6104"/>
                      </a:cubicBezTo>
                      <a:lnTo>
                        <a:pt x="8580" y="6176"/>
                      </a:lnTo>
                      <a:lnTo>
                        <a:pt x="8820" y="6285"/>
                      </a:lnTo>
                      <a:lnTo>
                        <a:pt x="9073" y="5672"/>
                      </a:lnTo>
                      <a:cubicBezTo>
                        <a:pt x="9092" y="5564"/>
                        <a:pt x="9112" y="5455"/>
                        <a:pt x="9131" y="5347"/>
                      </a:cubicBezTo>
                      <a:lnTo>
                        <a:pt x="9092" y="5119"/>
                      </a:lnTo>
                      <a:lnTo>
                        <a:pt x="9254" y="5155"/>
                      </a:lnTo>
                      <a:lnTo>
                        <a:pt x="9455" y="5407"/>
                      </a:lnTo>
                      <a:lnTo>
                        <a:pt x="9617" y="5575"/>
                      </a:lnTo>
                      <a:lnTo>
                        <a:pt x="9728" y="6188"/>
                      </a:lnTo>
                      <a:lnTo>
                        <a:pt x="9935" y="6609"/>
                      </a:lnTo>
                      <a:cubicBezTo>
                        <a:pt x="9931" y="6673"/>
                        <a:pt x="9926" y="6737"/>
                        <a:pt x="9922" y="6801"/>
                      </a:cubicBezTo>
                      <a:lnTo>
                        <a:pt x="9805" y="6874"/>
                      </a:lnTo>
                      <a:cubicBezTo>
                        <a:pt x="9848" y="7034"/>
                        <a:pt x="9892" y="7194"/>
                        <a:pt x="9935" y="7354"/>
                      </a:cubicBezTo>
                      <a:cubicBezTo>
                        <a:pt x="9955" y="7635"/>
                        <a:pt x="9974" y="7915"/>
                        <a:pt x="9994" y="8196"/>
                      </a:cubicBezTo>
                      <a:cubicBezTo>
                        <a:pt x="9996" y="8448"/>
                        <a:pt x="9998" y="8701"/>
                        <a:pt x="10000" y="8953"/>
                      </a:cubicBezTo>
                      <a:lnTo>
                        <a:pt x="9864" y="9085"/>
                      </a:lnTo>
                      <a:cubicBezTo>
                        <a:pt x="9855" y="9165"/>
                        <a:pt x="9847" y="9245"/>
                        <a:pt x="9838" y="9325"/>
                      </a:cubicBezTo>
                      <a:cubicBezTo>
                        <a:pt x="9814" y="9449"/>
                        <a:pt x="9791" y="9574"/>
                        <a:pt x="9767" y="9698"/>
                      </a:cubicBezTo>
                      <a:cubicBezTo>
                        <a:pt x="9773" y="9814"/>
                        <a:pt x="9780" y="9931"/>
                        <a:pt x="9786" y="10047"/>
                      </a:cubicBezTo>
                      <a:lnTo>
                        <a:pt x="9663" y="10131"/>
                      </a:lnTo>
                      <a:cubicBezTo>
                        <a:pt x="9635" y="10087"/>
                        <a:pt x="9606" y="10043"/>
                        <a:pt x="9578" y="9999"/>
                      </a:cubicBezTo>
                      <a:cubicBezTo>
                        <a:pt x="9554" y="10039"/>
                        <a:pt x="9531" y="10079"/>
                        <a:pt x="9507" y="10119"/>
                      </a:cubicBezTo>
                      <a:lnTo>
                        <a:pt x="9501" y="10107"/>
                      </a:lnTo>
                      <a:cubicBezTo>
                        <a:pt x="9494" y="10087"/>
                        <a:pt x="9488" y="10067"/>
                        <a:pt x="9481" y="10047"/>
                      </a:cubicBezTo>
                      <a:cubicBezTo>
                        <a:pt x="9459" y="9999"/>
                        <a:pt x="9438" y="9950"/>
                        <a:pt x="9416" y="9902"/>
                      </a:cubicBezTo>
                      <a:lnTo>
                        <a:pt x="9371" y="9842"/>
                      </a:lnTo>
                      <a:lnTo>
                        <a:pt x="9319" y="9818"/>
                      </a:lnTo>
                      <a:cubicBezTo>
                        <a:pt x="9302" y="9806"/>
                        <a:pt x="9284" y="9794"/>
                        <a:pt x="9267" y="9782"/>
                      </a:cubicBezTo>
                      <a:lnTo>
                        <a:pt x="9222" y="9782"/>
                      </a:lnTo>
                      <a:cubicBezTo>
                        <a:pt x="9207" y="9794"/>
                        <a:pt x="9191" y="9806"/>
                        <a:pt x="9176" y="9818"/>
                      </a:cubicBezTo>
                      <a:cubicBezTo>
                        <a:pt x="9165" y="9834"/>
                        <a:pt x="9155" y="9850"/>
                        <a:pt x="9144" y="9866"/>
                      </a:cubicBezTo>
                      <a:cubicBezTo>
                        <a:pt x="9140" y="9886"/>
                        <a:pt x="9135" y="9906"/>
                        <a:pt x="9131" y="9926"/>
                      </a:cubicBezTo>
                      <a:cubicBezTo>
                        <a:pt x="9125" y="9942"/>
                        <a:pt x="9118" y="9959"/>
                        <a:pt x="9112" y="9975"/>
                      </a:cubicBezTo>
                      <a:cubicBezTo>
                        <a:pt x="9108" y="9983"/>
                        <a:pt x="9103" y="9991"/>
                        <a:pt x="9099" y="9999"/>
                      </a:cubicBezTo>
                      <a:cubicBezTo>
                        <a:pt x="9092" y="10007"/>
                        <a:pt x="9086" y="10015"/>
                        <a:pt x="9079" y="10023"/>
                      </a:cubicBezTo>
                      <a:lnTo>
                        <a:pt x="9079" y="10035"/>
                      </a:lnTo>
                      <a:lnTo>
                        <a:pt x="9073" y="10035"/>
                      </a:lnTo>
                      <a:cubicBezTo>
                        <a:pt x="9069" y="10031"/>
                        <a:pt x="9064" y="10027"/>
                        <a:pt x="9060" y="10023"/>
                      </a:cubicBezTo>
                      <a:cubicBezTo>
                        <a:pt x="9063" y="10093"/>
                        <a:pt x="9067" y="10163"/>
                        <a:pt x="9070" y="10233"/>
                      </a:cubicBezTo>
                      <a:cubicBezTo>
                        <a:pt x="9062" y="10275"/>
                        <a:pt x="9078" y="10564"/>
                        <a:pt x="9053" y="10599"/>
                      </a:cubicBezTo>
                      <a:cubicBezTo>
                        <a:pt x="9028" y="10634"/>
                        <a:pt x="8931" y="10546"/>
                        <a:pt x="8901" y="10515"/>
                      </a:cubicBezTo>
                      <a:cubicBezTo>
                        <a:pt x="8862" y="10577"/>
                        <a:pt x="8872" y="10026"/>
                        <a:pt x="8833" y="10088"/>
                      </a:cubicBezTo>
                      <a:cubicBezTo>
                        <a:pt x="8803" y="9986"/>
                        <a:pt x="8791" y="10010"/>
                        <a:pt x="8761" y="9908"/>
                      </a:cubicBezTo>
                      <a:cubicBezTo>
                        <a:pt x="8729" y="9854"/>
                        <a:pt x="8696" y="9800"/>
                        <a:pt x="8664" y="9746"/>
                      </a:cubicBezTo>
                      <a:cubicBezTo>
                        <a:pt x="8645" y="9734"/>
                        <a:pt x="8625" y="9722"/>
                        <a:pt x="8606" y="9710"/>
                      </a:cubicBezTo>
                      <a:lnTo>
                        <a:pt x="8567" y="9698"/>
                      </a:lnTo>
                      <a:lnTo>
                        <a:pt x="8547" y="9698"/>
                      </a:lnTo>
                      <a:cubicBezTo>
                        <a:pt x="8554" y="9690"/>
                        <a:pt x="8560" y="9682"/>
                        <a:pt x="8567" y="9674"/>
                      </a:cubicBezTo>
                      <a:cubicBezTo>
                        <a:pt x="8573" y="9662"/>
                        <a:pt x="8580" y="9650"/>
                        <a:pt x="8586" y="9638"/>
                      </a:cubicBezTo>
                      <a:cubicBezTo>
                        <a:pt x="8601" y="9614"/>
                        <a:pt x="8617" y="9590"/>
                        <a:pt x="8632" y="9566"/>
                      </a:cubicBezTo>
                      <a:cubicBezTo>
                        <a:pt x="8649" y="9546"/>
                        <a:pt x="8667" y="9526"/>
                        <a:pt x="8684" y="9506"/>
                      </a:cubicBezTo>
                      <a:cubicBezTo>
                        <a:pt x="8695" y="9482"/>
                        <a:pt x="8705" y="9458"/>
                        <a:pt x="8716" y="9434"/>
                      </a:cubicBezTo>
                      <a:cubicBezTo>
                        <a:pt x="8720" y="9410"/>
                        <a:pt x="8725" y="9386"/>
                        <a:pt x="8729" y="9362"/>
                      </a:cubicBezTo>
                      <a:cubicBezTo>
                        <a:pt x="8727" y="9342"/>
                        <a:pt x="8724" y="9321"/>
                        <a:pt x="8722" y="9301"/>
                      </a:cubicBezTo>
                      <a:cubicBezTo>
                        <a:pt x="8711" y="9269"/>
                        <a:pt x="8701" y="9237"/>
                        <a:pt x="8690" y="9205"/>
                      </a:cubicBezTo>
                      <a:lnTo>
                        <a:pt x="8651" y="9073"/>
                      </a:lnTo>
                      <a:lnTo>
                        <a:pt x="8612" y="8953"/>
                      </a:lnTo>
                      <a:lnTo>
                        <a:pt x="8573" y="8821"/>
                      </a:lnTo>
                      <a:lnTo>
                        <a:pt x="8534" y="8713"/>
                      </a:lnTo>
                      <a:cubicBezTo>
                        <a:pt x="8523" y="8689"/>
                        <a:pt x="8513" y="8664"/>
                        <a:pt x="8502" y="8640"/>
                      </a:cubicBezTo>
                      <a:cubicBezTo>
                        <a:pt x="8500" y="8628"/>
                        <a:pt x="8497" y="8616"/>
                        <a:pt x="8495" y="8604"/>
                      </a:cubicBezTo>
                      <a:cubicBezTo>
                        <a:pt x="8489" y="8608"/>
                        <a:pt x="8482" y="8612"/>
                        <a:pt x="8476" y="8616"/>
                      </a:cubicBezTo>
                      <a:lnTo>
                        <a:pt x="8437" y="8652"/>
                      </a:lnTo>
                      <a:lnTo>
                        <a:pt x="8385" y="8713"/>
                      </a:lnTo>
                      <a:cubicBezTo>
                        <a:pt x="8368" y="8725"/>
                        <a:pt x="8350" y="8737"/>
                        <a:pt x="8333" y="8749"/>
                      </a:cubicBezTo>
                      <a:cubicBezTo>
                        <a:pt x="8316" y="8769"/>
                        <a:pt x="8298" y="8789"/>
                        <a:pt x="8281" y="8809"/>
                      </a:cubicBezTo>
                      <a:cubicBezTo>
                        <a:pt x="8262" y="8825"/>
                        <a:pt x="8242" y="8841"/>
                        <a:pt x="8223" y="8857"/>
                      </a:cubicBezTo>
                      <a:cubicBezTo>
                        <a:pt x="8217" y="8869"/>
                        <a:pt x="8210" y="8881"/>
                        <a:pt x="8204" y="8893"/>
                      </a:cubicBezTo>
                      <a:lnTo>
                        <a:pt x="8126" y="9013"/>
                      </a:lnTo>
                      <a:lnTo>
                        <a:pt x="8074" y="9013"/>
                      </a:lnTo>
                      <a:lnTo>
                        <a:pt x="8016" y="8989"/>
                      </a:lnTo>
                      <a:cubicBezTo>
                        <a:pt x="7996" y="8973"/>
                        <a:pt x="7977" y="8957"/>
                        <a:pt x="7957" y="8941"/>
                      </a:cubicBezTo>
                      <a:cubicBezTo>
                        <a:pt x="7940" y="8917"/>
                        <a:pt x="7922" y="8893"/>
                        <a:pt x="7905" y="8869"/>
                      </a:cubicBezTo>
                      <a:cubicBezTo>
                        <a:pt x="7883" y="8853"/>
                        <a:pt x="7862" y="8837"/>
                        <a:pt x="7840" y="8821"/>
                      </a:cubicBezTo>
                      <a:lnTo>
                        <a:pt x="7789" y="8773"/>
                      </a:lnTo>
                      <a:lnTo>
                        <a:pt x="7756" y="8725"/>
                      </a:lnTo>
                      <a:cubicBezTo>
                        <a:pt x="7750" y="8721"/>
                        <a:pt x="7743" y="8717"/>
                        <a:pt x="7737" y="8713"/>
                      </a:cubicBezTo>
                      <a:cubicBezTo>
                        <a:pt x="7722" y="8741"/>
                        <a:pt x="7706" y="8769"/>
                        <a:pt x="7691" y="8797"/>
                      </a:cubicBezTo>
                      <a:lnTo>
                        <a:pt x="7646" y="8857"/>
                      </a:lnTo>
                      <a:cubicBezTo>
                        <a:pt x="7624" y="8885"/>
                        <a:pt x="7603" y="8913"/>
                        <a:pt x="7581" y="8941"/>
                      </a:cubicBezTo>
                      <a:cubicBezTo>
                        <a:pt x="7562" y="8977"/>
                        <a:pt x="7542" y="9013"/>
                        <a:pt x="7523" y="9049"/>
                      </a:cubicBezTo>
                      <a:lnTo>
                        <a:pt x="7393" y="9193"/>
                      </a:lnTo>
                      <a:cubicBezTo>
                        <a:pt x="7376" y="9209"/>
                        <a:pt x="7455" y="9333"/>
                        <a:pt x="7438" y="9349"/>
                      </a:cubicBezTo>
                      <a:cubicBezTo>
                        <a:pt x="7406" y="9453"/>
                        <a:pt x="7354" y="9378"/>
                        <a:pt x="7322" y="9482"/>
                      </a:cubicBezTo>
                      <a:cubicBezTo>
                        <a:pt x="7289" y="9538"/>
                        <a:pt x="7257" y="9594"/>
                        <a:pt x="7224" y="9650"/>
                      </a:cubicBezTo>
                      <a:cubicBezTo>
                        <a:pt x="7205" y="9694"/>
                        <a:pt x="7195" y="9882"/>
                        <a:pt x="7176" y="9926"/>
                      </a:cubicBezTo>
                      <a:cubicBezTo>
                        <a:pt x="7187" y="10027"/>
                        <a:pt x="7098" y="10144"/>
                        <a:pt x="7088" y="10274"/>
                      </a:cubicBezTo>
                      <a:cubicBezTo>
                        <a:pt x="7100" y="10449"/>
                        <a:pt x="6975" y="10281"/>
                        <a:pt x="6987" y="10456"/>
                      </a:cubicBezTo>
                      <a:cubicBezTo>
                        <a:pt x="6989" y="10622"/>
                        <a:pt x="6866" y="10590"/>
                        <a:pt x="6868" y="10756"/>
                      </a:cubicBezTo>
                      <a:cubicBezTo>
                        <a:pt x="6796" y="10846"/>
                        <a:pt x="6705" y="10832"/>
                        <a:pt x="6650" y="10870"/>
                      </a:cubicBezTo>
                      <a:cubicBezTo>
                        <a:pt x="6595" y="10908"/>
                        <a:pt x="6551" y="10840"/>
                        <a:pt x="6515" y="10876"/>
                      </a:cubicBezTo>
                      <a:cubicBezTo>
                        <a:pt x="6479" y="10912"/>
                        <a:pt x="6439" y="10908"/>
                        <a:pt x="6407" y="10888"/>
                      </a:cubicBezTo>
                      <a:cubicBezTo>
                        <a:pt x="6375" y="10868"/>
                        <a:pt x="6329" y="10903"/>
                        <a:pt x="6303" y="10900"/>
                      </a:cubicBezTo>
                      <a:cubicBezTo>
                        <a:pt x="6277" y="10897"/>
                        <a:pt x="6252" y="10869"/>
                        <a:pt x="6203" y="10852"/>
                      </a:cubicBezTo>
                      <a:cubicBezTo>
                        <a:pt x="6154" y="10835"/>
                        <a:pt x="6058" y="10824"/>
                        <a:pt x="6008" y="10798"/>
                      </a:cubicBezTo>
                      <a:cubicBezTo>
                        <a:pt x="5997" y="10860"/>
                        <a:pt x="5965" y="10652"/>
                        <a:pt x="5954" y="10714"/>
                      </a:cubicBezTo>
                      <a:cubicBezTo>
                        <a:pt x="5920" y="10618"/>
                        <a:pt x="5944" y="10738"/>
                        <a:pt x="5910" y="10642"/>
                      </a:cubicBezTo>
                      <a:cubicBezTo>
                        <a:pt x="5899" y="10630"/>
                        <a:pt x="5958" y="10401"/>
                        <a:pt x="5947" y="10389"/>
                      </a:cubicBezTo>
                      <a:cubicBezTo>
                        <a:pt x="5965" y="10315"/>
                        <a:pt x="5925" y="10205"/>
                        <a:pt x="5943" y="10131"/>
                      </a:cubicBezTo>
                      <a:cubicBezTo>
                        <a:pt x="5939" y="10103"/>
                        <a:pt x="5915" y="10057"/>
                        <a:pt x="5911" y="10029"/>
                      </a:cubicBezTo>
                      <a:cubicBezTo>
                        <a:pt x="5915" y="9995"/>
                        <a:pt x="5920" y="9961"/>
                        <a:pt x="5924" y="9927"/>
                      </a:cubicBezTo>
                      <a:cubicBezTo>
                        <a:pt x="5917" y="9903"/>
                        <a:pt x="5892" y="9878"/>
                        <a:pt x="5885" y="9854"/>
                      </a:cubicBezTo>
                      <a:cubicBezTo>
                        <a:pt x="5874" y="9830"/>
                        <a:pt x="5883" y="9842"/>
                        <a:pt x="5872" y="9818"/>
                      </a:cubicBezTo>
                      <a:lnTo>
                        <a:pt x="5911" y="9752"/>
                      </a:lnTo>
                      <a:lnTo>
                        <a:pt x="5821" y="9746"/>
                      </a:lnTo>
                      <a:lnTo>
                        <a:pt x="5668" y="9698"/>
                      </a:lnTo>
                      <a:lnTo>
                        <a:pt x="5571" y="9650"/>
                      </a:lnTo>
                      <a:cubicBezTo>
                        <a:pt x="5556" y="9638"/>
                        <a:pt x="5540" y="9626"/>
                        <a:pt x="5525" y="9614"/>
                      </a:cubicBezTo>
                      <a:cubicBezTo>
                        <a:pt x="5514" y="9594"/>
                        <a:pt x="5504" y="9574"/>
                        <a:pt x="5493" y="9554"/>
                      </a:cubicBezTo>
                      <a:lnTo>
                        <a:pt x="5460" y="9482"/>
                      </a:lnTo>
                      <a:cubicBezTo>
                        <a:pt x="5454" y="9462"/>
                        <a:pt x="5447" y="9442"/>
                        <a:pt x="5441" y="9422"/>
                      </a:cubicBezTo>
                      <a:cubicBezTo>
                        <a:pt x="5430" y="9398"/>
                        <a:pt x="5420" y="9374"/>
                        <a:pt x="5409" y="9350"/>
                      </a:cubicBezTo>
                      <a:lnTo>
                        <a:pt x="5376" y="9338"/>
                      </a:lnTo>
                      <a:lnTo>
                        <a:pt x="5331" y="9338"/>
                      </a:lnTo>
                      <a:lnTo>
                        <a:pt x="5272" y="9362"/>
                      </a:lnTo>
                      <a:lnTo>
                        <a:pt x="5188" y="9470"/>
                      </a:lnTo>
                      <a:lnTo>
                        <a:pt x="5110" y="9578"/>
                      </a:lnTo>
                      <a:lnTo>
                        <a:pt x="5026" y="9698"/>
                      </a:lnTo>
                      <a:cubicBezTo>
                        <a:pt x="5002" y="9738"/>
                        <a:pt x="4979" y="9778"/>
                        <a:pt x="4955" y="9818"/>
                      </a:cubicBezTo>
                      <a:cubicBezTo>
                        <a:pt x="4940" y="9854"/>
                        <a:pt x="4924" y="9890"/>
                        <a:pt x="4909" y="9926"/>
                      </a:cubicBezTo>
                      <a:cubicBezTo>
                        <a:pt x="4887" y="9966"/>
                        <a:pt x="4866" y="10007"/>
                        <a:pt x="4844" y="10047"/>
                      </a:cubicBezTo>
                      <a:lnTo>
                        <a:pt x="4799" y="10107"/>
                      </a:lnTo>
                      <a:lnTo>
                        <a:pt x="4760" y="10179"/>
                      </a:lnTo>
                      <a:cubicBezTo>
                        <a:pt x="4743" y="10195"/>
                        <a:pt x="4725" y="10211"/>
                        <a:pt x="4708" y="10227"/>
                      </a:cubicBezTo>
                      <a:lnTo>
                        <a:pt x="4669" y="10263"/>
                      </a:lnTo>
                      <a:cubicBezTo>
                        <a:pt x="4663" y="10267"/>
                        <a:pt x="4656" y="10271"/>
                        <a:pt x="4650" y="10275"/>
                      </a:cubicBezTo>
                      <a:cubicBezTo>
                        <a:pt x="4641" y="10271"/>
                        <a:pt x="4633" y="10267"/>
                        <a:pt x="4624" y="10263"/>
                      </a:cubicBezTo>
                      <a:lnTo>
                        <a:pt x="4624" y="10227"/>
                      </a:lnTo>
                      <a:cubicBezTo>
                        <a:pt x="4635" y="10167"/>
                        <a:pt x="4645" y="10107"/>
                        <a:pt x="4656" y="10047"/>
                      </a:cubicBezTo>
                      <a:cubicBezTo>
                        <a:pt x="4667" y="9971"/>
                        <a:pt x="4678" y="9894"/>
                        <a:pt x="4689" y="9818"/>
                      </a:cubicBezTo>
                      <a:lnTo>
                        <a:pt x="4689" y="9626"/>
                      </a:lnTo>
                      <a:cubicBezTo>
                        <a:pt x="4682" y="9602"/>
                        <a:pt x="4676" y="9578"/>
                        <a:pt x="4669" y="9554"/>
                      </a:cubicBezTo>
                      <a:cubicBezTo>
                        <a:pt x="4658" y="9534"/>
                        <a:pt x="4648" y="9514"/>
                        <a:pt x="4637" y="9494"/>
                      </a:cubicBezTo>
                      <a:lnTo>
                        <a:pt x="4559" y="9470"/>
                      </a:lnTo>
                      <a:lnTo>
                        <a:pt x="4488" y="9494"/>
                      </a:lnTo>
                      <a:cubicBezTo>
                        <a:pt x="4468" y="9514"/>
                        <a:pt x="4449" y="9534"/>
                        <a:pt x="4429" y="9554"/>
                      </a:cubicBezTo>
                      <a:lnTo>
                        <a:pt x="4351" y="9602"/>
                      </a:lnTo>
                      <a:lnTo>
                        <a:pt x="4261" y="9638"/>
                      </a:lnTo>
                      <a:lnTo>
                        <a:pt x="4163" y="9650"/>
                      </a:lnTo>
                      <a:lnTo>
                        <a:pt x="4053" y="9614"/>
                      </a:lnTo>
                      <a:lnTo>
                        <a:pt x="3930" y="9554"/>
                      </a:lnTo>
                      <a:lnTo>
                        <a:pt x="3820" y="9470"/>
                      </a:lnTo>
                      <a:cubicBezTo>
                        <a:pt x="3787" y="9434"/>
                        <a:pt x="3755" y="9398"/>
                        <a:pt x="3722" y="9362"/>
                      </a:cubicBezTo>
                      <a:cubicBezTo>
                        <a:pt x="3692" y="9338"/>
                        <a:pt x="3662" y="9313"/>
                        <a:pt x="3632" y="9289"/>
                      </a:cubicBezTo>
                      <a:cubicBezTo>
                        <a:pt x="3617" y="9273"/>
                        <a:pt x="3601" y="9257"/>
                        <a:pt x="3586" y="9241"/>
                      </a:cubicBezTo>
                      <a:lnTo>
                        <a:pt x="3547" y="9217"/>
                      </a:lnTo>
                      <a:lnTo>
                        <a:pt x="3495" y="9229"/>
                      </a:lnTo>
                      <a:lnTo>
                        <a:pt x="3444" y="9265"/>
                      </a:lnTo>
                      <a:lnTo>
                        <a:pt x="3346" y="9265"/>
                      </a:lnTo>
                      <a:cubicBezTo>
                        <a:pt x="3327" y="9245"/>
                        <a:pt x="3307" y="9225"/>
                        <a:pt x="3288" y="9205"/>
                      </a:cubicBezTo>
                      <a:cubicBezTo>
                        <a:pt x="3264" y="9169"/>
                        <a:pt x="3241" y="9133"/>
                        <a:pt x="3217" y="9097"/>
                      </a:cubicBezTo>
                      <a:cubicBezTo>
                        <a:pt x="3189" y="9065"/>
                        <a:pt x="3160" y="9033"/>
                        <a:pt x="3132" y="9001"/>
                      </a:cubicBezTo>
                      <a:lnTo>
                        <a:pt x="3054" y="8881"/>
                      </a:lnTo>
                      <a:cubicBezTo>
                        <a:pt x="3028" y="8853"/>
                        <a:pt x="3003" y="8825"/>
                        <a:pt x="2977" y="8797"/>
                      </a:cubicBezTo>
                      <a:cubicBezTo>
                        <a:pt x="2955" y="8769"/>
                        <a:pt x="2934" y="8741"/>
                        <a:pt x="2912" y="8713"/>
                      </a:cubicBezTo>
                      <a:cubicBezTo>
                        <a:pt x="2899" y="8689"/>
                        <a:pt x="2886" y="8664"/>
                        <a:pt x="2873" y="8640"/>
                      </a:cubicBezTo>
                      <a:cubicBezTo>
                        <a:pt x="2856" y="8620"/>
                        <a:pt x="2838" y="8600"/>
                        <a:pt x="2821" y="8580"/>
                      </a:cubicBezTo>
                      <a:cubicBezTo>
                        <a:pt x="2799" y="8552"/>
                        <a:pt x="2778" y="8524"/>
                        <a:pt x="2756" y="8496"/>
                      </a:cubicBezTo>
                      <a:cubicBezTo>
                        <a:pt x="2732" y="8460"/>
                        <a:pt x="2709" y="8424"/>
                        <a:pt x="2685" y="8388"/>
                      </a:cubicBezTo>
                      <a:lnTo>
                        <a:pt x="2607" y="8268"/>
                      </a:lnTo>
                      <a:cubicBezTo>
                        <a:pt x="2583" y="8236"/>
                        <a:pt x="2560" y="8204"/>
                        <a:pt x="2536" y="8172"/>
                      </a:cubicBezTo>
                      <a:cubicBezTo>
                        <a:pt x="2514" y="8136"/>
                        <a:pt x="2493" y="8099"/>
                        <a:pt x="2471" y="8063"/>
                      </a:cubicBezTo>
                      <a:cubicBezTo>
                        <a:pt x="2464" y="8039"/>
                        <a:pt x="2458" y="8015"/>
                        <a:pt x="2451" y="7991"/>
                      </a:cubicBezTo>
                      <a:cubicBezTo>
                        <a:pt x="2445" y="7955"/>
                        <a:pt x="2438" y="7919"/>
                        <a:pt x="2432" y="7883"/>
                      </a:cubicBezTo>
                      <a:cubicBezTo>
                        <a:pt x="2430" y="7839"/>
                        <a:pt x="2427" y="7795"/>
                        <a:pt x="2425" y="7751"/>
                      </a:cubicBezTo>
                      <a:cubicBezTo>
                        <a:pt x="2421" y="7711"/>
                        <a:pt x="2416" y="7671"/>
                        <a:pt x="2412" y="7631"/>
                      </a:cubicBezTo>
                      <a:cubicBezTo>
                        <a:pt x="2404" y="7599"/>
                        <a:pt x="2395" y="7567"/>
                        <a:pt x="2387" y="7535"/>
                      </a:cubicBezTo>
                      <a:cubicBezTo>
                        <a:pt x="2378" y="7515"/>
                        <a:pt x="2370" y="7495"/>
                        <a:pt x="2361" y="7475"/>
                      </a:cubicBezTo>
                      <a:lnTo>
                        <a:pt x="2335" y="7475"/>
                      </a:lnTo>
                      <a:cubicBezTo>
                        <a:pt x="2313" y="7503"/>
                        <a:pt x="2292" y="7531"/>
                        <a:pt x="2270" y="7559"/>
                      </a:cubicBezTo>
                      <a:cubicBezTo>
                        <a:pt x="2255" y="7579"/>
                        <a:pt x="2239" y="7599"/>
                        <a:pt x="2224" y="7619"/>
                      </a:cubicBezTo>
                      <a:lnTo>
                        <a:pt x="2185" y="7667"/>
                      </a:lnTo>
                      <a:lnTo>
                        <a:pt x="2140" y="7679"/>
                      </a:lnTo>
                      <a:cubicBezTo>
                        <a:pt x="2131" y="7667"/>
                        <a:pt x="2123" y="7655"/>
                        <a:pt x="2114" y="7643"/>
                      </a:cubicBezTo>
                      <a:cubicBezTo>
                        <a:pt x="2108" y="7619"/>
                        <a:pt x="2101" y="7595"/>
                        <a:pt x="2095" y="7571"/>
                      </a:cubicBezTo>
                      <a:cubicBezTo>
                        <a:pt x="2078" y="7483"/>
                        <a:pt x="2060" y="7394"/>
                        <a:pt x="2043" y="7306"/>
                      </a:cubicBezTo>
                      <a:cubicBezTo>
                        <a:pt x="2013" y="7230"/>
                        <a:pt x="1982" y="7154"/>
                        <a:pt x="1952" y="7078"/>
                      </a:cubicBezTo>
                      <a:lnTo>
                        <a:pt x="1835" y="6838"/>
                      </a:lnTo>
                      <a:cubicBezTo>
                        <a:pt x="1811" y="6798"/>
                        <a:pt x="1788" y="6757"/>
                        <a:pt x="1764" y="6717"/>
                      </a:cubicBezTo>
                      <a:cubicBezTo>
                        <a:pt x="1734" y="6669"/>
                        <a:pt x="1703" y="6621"/>
                        <a:pt x="1673" y="6573"/>
                      </a:cubicBezTo>
                      <a:cubicBezTo>
                        <a:pt x="1621" y="6485"/>
                        <a:pt x="1570" y="6397"/>
                        <a:pt x="1518" y="6309"/>
                      </a:cubicBezTo>
                      <a:cubicBezTo>
                        <a:pt x="1496" y="6265"/>
                        <a:pt x="1475" y="6220"/>
                        <a:pt x="1453" y="6176"/>
                      </a:cubicBezTo>
                      <a:cubicBezTo>
                        <a:pt x="1438" y="6144"/>
                        <a:pt x="1422" y="6112"/>
                        <a:pt x="1407" y="6080"/>
                      </a:cubicBezTo>
                      <a:cubicBezTo>
                        <a:pt x="1388" y="6048"/>
                        <a:pt x="1368" y="6016"/>
                        <a:pt x="1349" y="5984"/>
                      </a:cubicBezTo>
                      <a:lnTo>
                        <a:pt x="1297" y="5972"/>
                      </a:lnTo>
                      <a:lnTo>
                        <a:pt x="1232" y="5972"/>
                      </a:lnTo>
                      <a:lnTo>
                        <a:pt x="1187" y="6032"/>
                      </a:lnTo>
                      <a:lnTo>
                        <a:pt x="1109" y="6152"/>
                      </a:lnTo>
                      <a:lnTo>
                        <a:pt x="1070" y="6164"/>
                      </a:lnTo>
                      <a:cubicBezTo>
                        <a:pt x="1053" y="6144"/>
                        <a:pt x="1035" y="6124"/>
                        <a:pt x="1018" y="6104"/>
                      </a:cubicBezTo>
                      <a:lnTo>
                        <a:pt x="973" y="6020"/>
                      </a:lnTo>
                      <a:cubicBezTo>
                        <a:pt x="956" y="5960"/>
                        <a:pt x="938" y="5900"/>
                        <a:pt x="921" y="5840"/>
                      </a:cubicBezTo>
                      <a:cubicBezTo>
                        <a:pt x="897" y="5772"/>
                        <a:pt x="874" y="5704"/>
                        <a:pt x="850" y="5636"/>
                      </a:cubicBezTo>
                      <a:cubicBezTo>
                        <a:pt x="817" y="5576"/>
                        <a:pt x="785" y="5515"/>
                        <a:pt x="752" y="5455"/>
                      </a:cubicBezTo>
                      <a:cubicBezTo>
                        <a:pt x="713" y="5395"/>
                        <a:pt x="675" y="5335"/>
                        <a:pt x="636" y="5275"/>
                      </a:cubicBezTo>
                      <a:lnTo>
                        <a:pt x="525" y="5119"/>
                      </a:lnTo>
                      <a:lnTo>
                        <a:pt x="435" y="4975"/>
                      </a:lnTo>
                      <a:cubicBezTo>
                        <a:pt x="413" y="4935"/>
                        <a:pt x="392" y="4894"/>
                        <a:pt x="370" y="4854"/>
                      </a:cubicBezTo>
                      <a:cubicBezTo>
                        <a:pt x="348" y="4810"/>
                        <a:pt x="327" y="4766"/>
                        <a:pt x="305" y="4722"/>
                      </a:cubicBezTo>
                      <a:cubicBezTo>
                        <a:pt x="288" y="4682"/>
                        <a:pt x="270" y="4642"/>
                        <a:pt x="253" y="4602"/>
                      </a:cubicBezTo>
                      <a:lnTo>
                        <a:pt x="214" y="4506"/>
                      </a:lnTo>
                      <a:cubicBezTo>
                        <a:pt x="205" y="4486"/>
                        <a:pt x="197" y="4466"/>
                        <a:pt x="188" y="4446"/>
                      </a:cubicBezTo>
                      <a:lnTo>
                        <a:pt x="182" y="4422"/>
                      </a:lnTo>
                      <a:lnTo>
                        <a:pt x="162" y="4422"/>
                      </a:lnTo>
                      <a:cubicBezTo>
                        <a:pt x="156" y="4426"/>
                        <a:pt x="149" y="4430"/>
                        <a:pt x="143" y="4434"/>
                      </a:cubicBezTo>
                      <a:lnTo>
                        <a:pt x="110" y="4434"/>
                      </a:lnTo>
                      <a:lnTo>
                        <a:pt x="32" y="4398"/>
                      </a:lnTo>
                      <a:cubicBezTo>
                        <a:pt x="23" y="4386"/>
                        <a:pt x="15" y="4374"/>
                        <a:pt x="6" y="4362"/>
                      </a:cubicBezTo>
                      <a:cubicBezTo>
                        <a:pt x="4" y="4338"/>
                        <a:pt x="2" y="4313"/>
                        <a:pt x="0" y="4289"/>
                      </a:cubicBezTo>
                      <a:lnTo>
                        <a:pt x="39" y="4073"/>
                      </a:lnTo>
                      <a:lnTo>
                        <a:pt x="45" y="3953"/>
                      </a:lnTo>
                      <a:lnTo>
                        <a:pt x="45" y="3737"/>
                      </a:lnTo>
                      <a:cubicBezTo>
                        <a:pt x="43" y="3697"/>
                        <a:pt x="41" y="3656"/>
                        <a:pt x="39" y="3616"/>
                      </a:cubicBezTo>
                      <a:lnTo>
                        <a:pt x="45" y="3484"/>
                      </a:lnTo>
                      <a:lnTo>
                        <a:pt x="45" y="3352"/>
                      </a:lnTo>
                      <a:cubicBezTo>
                        <a:pt x="41" y="3316"/>
                        <a:pt x="36" y="3280"/>
                        <a:pt x="32" y="3244"/>
                      </a:cubicBezTo>
                      <a:lnTo>
                        <a:pt x="26" y="3136"/>
                      </a:lnTo>
                      <a:cubicBezTo>
                        <a:pt x="22" y="3116"/>
                        <a:pt x="17" y="3095"/>
                        <a:pt x="13" y="3075"/>
                      </a:cubicBezTo>
                      <a:cubicBezTo>
                        <a:pt x="22" y="3055"/>
                        <a:pt x="30" y="3035"/>
                        <a:pt x="39" y="3015"/>
                      </a:cubicBezTo>
                      <a:lnTo>
                        <a:pt x="78" y="3003"/>
                      </a:lnTo>
                      <a:lnTo>
                        <a:pt x="117" y="3015"/>
                      </a:lnTo>
                      <a:lnTo>
                        <a:pt x="156" y="3063"/>
                      </a:lnTo>
                      <a:cubicBezTo>
                        <a:pt x="165" y="3087"/>
                        <a:pt x="173" y="3112"/>
                        <a:pt x="182" y="3136"/>
                      </a:cubicBezTo>
                      <a:cubicBezTo>
                        <a:pt x="191" y="3164"/>
                        <a:pt x="199" y="3192"/>
                        <a:pt x="208" y="3220"/>
                      </a:cubicBezTo>
                      <a:cubicBezTo>
                        <a:pt x="214" y="3240"/>
                        <a:pt x="221" y="3260"/>
                        <a:pt x="227" y="3280"/>
                      </a:cubicBezTo>
                      <a:cubicBezTo>
                        <a:pt x="238" y="3292"/>
                        <a:pt x="248" y="3304"/>
                        <a:pt x="259" y="3316"/>
                      </a:cubicBezTo>
                      <a:cubicBezTo>
                        <a:pt x="274" y="3308"/>
                        <a:pt x="290" y="3300"/>
                        <a:pt x="305" y="3292"/>
                      </a:cubicBezTo>
                      <a:cubicBezTo>
                        <a:pt x="327" y="3276"/>
                        <a:pt x="348" y="3260"/>
                        <a:pt x="370" y="3244"/>
                      </a:cubicBezTo>
                      <a:cubicBezTo>
                        <a:pt x="383" y="3194"/>
                        <a:pt x="435" y="3211"/>
                        <a:pt x="444" y="3063"/>
                      </a:cubicBezTo>
                      <a:cubicBezTo>
                        <a:pt x="453" y="2915"/>
                        <a:pt x="424" y="2472"/>
                        <a:pt x="422" y="2354"/>
                      </a:cubicBezTo>
                      <a:cubicBezTo>
                        <a:pt x="407" y="2330"/>
                        <a:pt x="391" y="2306"/>
                        <a:pt x="376" y="2282"/>
                      </a:cubicBezTo>
                      <a:cubicBezTo>
                        <a:pt x="365" y="2262"/>
                        <a:pt x="355" y="2242"/>
                        <a:pt x="344" y="2222"/>
                      </a:cubicBezTo>
                      <a:cubicBezTo>
                        <a:pt x="342" y="2198"/>
                        <a:pt x="339" y="2174"/>
                        <a:pt x="337" y="2150"/>
                      </a:cubicBezTo>
                      <a:cubicBezTo>
                        <a:pt x="344" y="2114"/>
                        <a:pt x="243" y="2078"/>
                        <a:pt x="250" y="2042"/>
                      </a:cubicBezTo>
                      <a:cubicBezTo>
                        <a:pt x="256" y="1990"/>
                        <a:pt x="234" y="1956"/>
                        <a:pt x="240" y="1904"/>
                      </a:cubicBezTo>
                      <a:cubicBezTo>
                        <a:pt x="249" y="1856"/>
                        <a:pt x="228" y="1753"/>
                        <a:pt x="237" y="1705"/>
                      </a:cubicBezTo>
                      <a:cubicBezTo>
                        <a:pt x="239" y="1653"/>
                        <a:pt x="222" y="1619"/>
                        <a:pt x="224" y="1567"/>
                      </a:cubicBezTo>
                      <a:cubicBezTo>
                        <a:pt x="225" y="1526"/>
                        <a:pt x="189" y="1442"/>
                        <a:pt x="220" y="1387"/>
                      </a:cubicBezTo>
                      <a:cubicBezTo>
                        <a:pt x="251" y="1332"/>
                        <a:pt x="248" y="1271"/>
                        <a:pt x="272" y="1237"/>
                      </a:cubicBezTo>
                      <a:cubicBezTo>
                        <a:pt x="302" y="1195"/>
                        <a:pt x="314" y="1132"/>
                        <a:pt x="305" y="1098"/>
                      </a:cubicBezTo>
                      <a:cubicBezTo>
                        <a:pt x="308" y="1100"/>
                        <a:pt x="361" y="976"/>
                        <a:pt x="364" y="978"/>
                      </a:cubicBezTo>
                      <a:cubicBezTo>
                        <a:pt x="315" y="794"/>
                        <a:pt x="351" y="862"/>
                        <a:pt x="360" y="768"/>
                      </a:cubicBezTo>
                      <a:cubicBezTo>
                        <a:pt x="394" y="632"/>
                        <a:pt x="288" y="519"/>
                        <a:pt x="322" y="383"/>
                      </a:cubicBezTo>
                      <a:cubicBezTo>
                        <a:pt x="435" y="327"/>
                        <a:pt x="403" y="56"/>
                        <a:pt x="516" y="0"/>
                      </a:cubicBezTo>
                      <a:lnTo>
                        <a:pt x="1008" y="293"/>
                      </a:lnTo>
                      <a:lnTo>
                        <a:pt x="1255" y="252"/>
                      </a:lnTo>
                      <a:lnTo>
                        <a:pt x="1706" y="648"/>
                      </a:lnTo>
                      <a:lnTo>
                        <a:pt x="1829" y="828"/>
                      </a:lnTo>
                      <a:lnTo>
                        <a:pt x="2036" y="780"/>
                      </a:lnTo>
                      <a:lnTo>
                        <a:pt x="2166" y="491"/>
                      </a:lnTo>
                      <a:lnTo>
                        <a:pt x="2737" y="696"/>
                      </a:lnTo>
                      <a:lnTo>
                        <a:pt x="2905" y="936"/>
                      </a:lnTo>
                      <a:lnTo>
                        <a:pt x="3093" y="1032"/>
                      </a:lnTo>
                      <a:lnTo>
                        <a:pt x="3567" y="780"/>
                      </a:lnTo>
                      <a:lnTo>
                        <a:pt x="3696" y="936"/>
                      </a:lnTo>
                      <a:lnTo>
                        <a:pt x="4073" y="479"/>
                      </a:lnTo>
                      <a:lnTo>
                        <a:pt x="4475" y="479"/>
                      </a:lnTo>
                      <a:lnTo>
                        <a:pt x="4715" y="275"/>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0" name="Freeform 15"/>
                <p:cNvSpPr>
                  <a:spLocks/>
                </p:cNvSpPr>
                <p:nvPr/>
              </p:nvSpPr>
              <p:spPr bwMode="auto">
                <a:xfrm>
                  <a:off x="5819973" y="4233937"/>
                  <a:ext cx="865180" cy="890450"/>
                </a:xfrm>
                <a:custGeom>
                  <a:avLst/>
                  <a:gdLst/>
                  <a:ahLst/>
                  <a:cxnLst>
                    <a:cxn ang="0">
                      <a:pos x="212" y="63"/>
                    </a:cxn>
                    <a:cxn ang="0">
                      <a:pos x="293" y="176"/>
                    </a:cxn>
                    <a:cxn ang="0">
                      <a:pos x="422" y="263"/>
                    </a:cxn>
                    <a:cxn ang="0">
                      <a:pos x="442" y="178"/>
                    </a:cxn>
                    <a:cxn ang="0">
                      <a:pos x="520" y="91"/>
                    </a:cxn>
                    <a:cxn ang="0">
                      <a:pos x="555" y="86"/>
                    </a:cxn>
                    <a:cxn ang="0">
                      <a:pos x="635" y="135"/>
                    </a:cxn>
                    <a:cxn ang="0">
                      <a:pos x="545" y="180"/>
                    </a:cxn>
                    <a:cxn ang="0">
                      <a:pos x="535" y="251"/>
                    </a:cxn>
                    <a:cxn ang="0">
                      <a:pos x="560" y="327"/>
                    </a:cxn>
                    <a:cxn ang="0">
                      <a:pos x="591" y="447"/>
                    </a:cxn>
                    <a:cxn ang="0">
                      <a:pos x="671" y="460"/>
                    </a:cxn>
                    <a:cxn ang="0">
                      <a:pos x="687" y="526"/>
                    </a:cxn>
                    <a:cxn ang="0">
                      <a:pos x="631" y="551"/>
                    </a:cxn>
                    <a:cxn ang="0">
                      <a:pos x="612" y="569"/>
                    </a:cxn>
                    <a:cxn ang="0">
                      <a:pos x="595" y="590"/>
                    </a:cxn>
                    <a:cxn ang="0">
                      <a:pos x="563" y="595"/>
                    </a:cxn>
                    <a:cxn ang="0">
                      <a:pos x="546" y="606"/>
                    </a:cxn>
                    <a:cxn ang="0">
                      <a:pos x="521" y="603"/>
                    </a:cxn>
                    <a:cxn ang="0">
                      <a:pos x="508" y="603"/>
                    </a:cxn>
                    <a:cxn ang="0">
                      <a:pos x="498" y="609"/>
                    </a:cxn>
                    <a:cxn ang="0">
                      <a:pos x="488" y="601"/>
                    </a:cxn>
                    <a:cxn ang="0">
                      <a:pos x="471" y="615"/>
                    </a:cxn>
                    <a:cxn ang="0">
                      <a:pos x="439" y="607"/>
                    </a:cxn>
                    <a:cxn ang="0">
                      <a:pos x="407" y="610"/>
                    </a:cxn>
                    <a:cxn ang="0">
                      <a:pos x="378" y="627"/>
                    </a:cxn>
                    <a:cxn ang="0">
                      <a:pos x="345" y="631"/>
                    </a:cxn>
                    <a:cxn ang="0">
                      <a:pos x="357" y="693"/>
                    </a:cxn>
                    <a:cxn ang="0">
                      <a:pos x="350" y="738"/>
                    </a:cxn>
                    <a:cxn ang="0">
                      <a:pos x="304" y="705"/>
                    </a:cxn>
                    <a:cxn ang="0">
                      <a:pos x="294" y="684"/>
                    </a:cxn>
                    <a:cxn ang="0">
                      <a:pos x="253" y="717"/>
                    </a:cxn>
                    <a:cxn ang="0">
                      <a:pos x="206" y="687"/>
                    </a:cxn>
                    <a:cxn ang="0">
                      <a:pos x="190" y="661"/>
                    </a:cxn>
                    <a:cxn ang="0">
                      <a:pos x="143" y="644"/>
                    </a:cxn>
                    <a:cxn ang="0">
                      <a:pos x="152" y="604"/>
                    </a:cxn>
                    <a:cxn ang="0">
                      <a:pos x="164" y="574"/>
                    </a:cxn>
                    <a:cxn ang="0">
                      <a:pos x="135" y="561"/>
                    </a:cxn>
                    <a:cxn ang="0">
                      <a:pos x="112" y="522"/>
                    </a:cxn>
                    <a:cxn ang="0">
                      <a:pos x="101" y="477"/>
                    </a:cxn>
                    <a:cxn ang="0">
                      <a:pos x="92" y="464"/>
                    </a:cxn>
                    <a:cxn ang="0">
                      <a:pos x="43" y="476"/>
                    </a:cxn>
                    <a:cxn ang="0">
                      <a:pos x="15" y="487"/>
                    </a:cxn>
                    <a:cxn ang="0">
                      <a:pos x="12" y="463"/>
                    </a:cxn>
                    <a:cxn ang="0">
                      <a:pos x="12" y="442"/>
                    </a:cxn>
                    <a:cxn ang="0">
                      <a:pos x="11" y="405"/>
                    </a:cxn>
                    <a:cxn ang="0">
                      <a:pos x="32" y="366"/>
                    </a:cxn>
                    <a:cxn ang="0">
                      <a:pos x="61" y="344"/>
                    </a:cxn>
                    <a:cxn ang="0">
                      <a:pos x="85" y="318"/>
                    </a:cxn>
                    <a:cxn ang="0">
                      <a:pos x="109" y="261"/>
                    </a:cxn>
                    <a:cxn ang="0">
                      <a:pos x="112" y="165"/>
                    </a:cxn>
                    <a:cxn ang="0">
                      <a:pos x="84" y="149"/>
                    </a:cxn>
                    <a:cxn ang="0">
                      <a:pos x="66" y="97"/>
                    </a:cxn>
                    <a:cxn ang="0">
                      <a:pos x="121" y="11"/>
                    </a:cxn>
                  </a:cxnLst>
                  <a:rect l="0" t="0" r="r" b="b"/>
                  <a:pathLst>
                    <a:path w="719" h="740">
                      <a:moveTo>
                        <a:pt x="142" y="0"/>
                      </a:moveTo>
                      <a:lnTo>
                        <a:pt x="148" y="62"/>
                      </a:lnTo>
                      <a:lnTo>
                        <a:pt x="165" y="95"/>
                      </a:lnTo>
                      <a:lnTo>
                        <a:pt x="188" y="91"/>
                      </a:lnTo>
                      <a:lnTo>
                        <a:pt x="212" y="63"/>
                      </a:lnTo>
                      <a:lnTo>
                        <a:pt x="228" y="84"/>
                      </a:lnTo>
                      <a:lnTo>
                        <a:pt x="218" y="102"/>
                      </a:lnTo>
                      <a:lnTo>
                        <a:pt x="238" y="129"/>
                      </a:lnTo>
                      <a:lnTo>
                        <a:pt x="264" y="130"/>
                      </a:lnTo>
                      <a:lnTo>
                        <a:pt x="293" y="176"/>
                      </a:lnTo>
                      <a:lnTo>
                        <a:pt x="327" y="234"/>
                      </a:lnTo>
                      <a:lnTo>
                        <a:pt x="343" y="275"/>
                      </a:lnTo>
                      <a:lnTo>
                        <a:pt x="362" y="293"/>
                      </a:lnTo>
                      <a:lnTo>
                        <a:pt x="383" y="290"/>
                      </a:lnTo>
                      <a:lnTo>
                        <a:pt x="422" y="263"/>
                      </a:lnTo>
                      <a:lnTo>
                        <a:pt x="426" y="276"/>
                      </a:lnTo>
                      <a:lnTo>
                        <a:pt x="453" y="263"/>
                      </a:lnTo>
                      <a:lnTo>
                        <a:pt x="455" y="232"/>
                      </a:lnTo>
                      <a:lnTo>
                        <a:pt x="442" y="215"/>
                      </a:lnTo>
                      <a:lnTo>
                        <a:pt x="442" y="178"/>
                      </a:lnTo>
                      <a:lnTo>
                        <a:pt x="462" y="167"/>
                      </a:lnTo>
                      <a:lnTo>
                        <a:pt x="492" y="130"/>
                      </a:lnTo>
                      <a:lnTo>
                        <a:pt x="488" y="107"/>
                      </a:lnTo>
                      <a:lnTo>
                        <a:pt x="500" y="91"/>
                      </a:lnTo>
                      <a:lnTo>
                        <a:pt x="520" y="91"/>
                      </a:lnTo>
                      <a:lnTo>
                        <a:pt x="521" y="79"/>
                      </a:lnTo>
                      <a:lnTo>
                        <a:pt x="515" y="65"/>
                      </a:lnTo>
                      <a:lnTo>
                        <a:pt x="529" y="55"/>
                      </a:lnTo>
                      <a:lnTo>
                        <a:pt x="555" y="57"/>
                      </a:lnTo>
                      <a:lnTo>
                        <a:pt x="555" y="86"/>
                      </a:lnTo>
                      <a:lnTo>
                        <a:pt x="567" y="124"/>
                      </a:lnTo>
                      <a:lnTo>
                        <a:pt x="599" y="121"/>
                      </a:lnTo>
                      <a:lnTo>
                        <a:pt x="614" y="101"/>
                      </a:lnTo>
                      <a:lnTo>
                        <a:pt x="631" y="113"/>
                      </a:lnTo>
                      <a:lnTo>
                        <a:pt x="635" y="135"/>
                      </a:lnTo>
                      <a:lnTo>
                        <a:pt x="626" y="167"/>
                      </a:lnTo>
                      <a:lnTo>
                        <a:pt x="598" y="176"/>
                      </a:lnTo>
                      <a:lnTo>
                        <a:pt x="564" y="175"/>
                      </a:lnTo>
                      <a:lnTo>
                        <a:pt x="557" y="166"/>
                      </a:lnTo>
                      <a:lnTo>
                        <a:pt x="545" y="180"/>
                      </a:lnTo>
                      <a:lnTo>
                        <a:pt x="529" y="167"/>
                      </a:lnTo>
                      <a:lnTo>
                        <a:pt x="499" y="200"/>
                      </a:lnTo>
                      <a:lnTo>
                        <a:pt x="511" y="216"/>
                      </a:lnTo>
                      <a:lnTo>
                        <a:pt x="514" y="245"/>
                      </a:lnTo>
                      <a:lnTo>
                        <a:pt x="535" y="251"/>
                      </a:lnTo>
                      <a:lnTo>
                        <a:pt x="558" y="240"/>
                      </a:lnTo>
                      <a:lnTo>
                        <a:pt x="568" y="238"/>
                      </a:lnTo>
                      <a:lnTo>
                        <a:pt x="587" y="262"/>
                      </a:lnTo>
                      <a:lnTo>
                        <a:pt x="572" y="299"/>
                      </a:lnTo>
                      <a:lnTo>
                        <a:pt x="560" y="327"/>
                      </a:lnTo>
                      <a:lnTo>
                        <a:pt x="572" y="351"/>
                      </a:lnTo>
                      <a:lnTo>
                        <a:pt x="593" y="361"/>
                      </a:lnTo>
                      <a:lnTo>
                        <a:pt x="595" y="390"/>
                      </a:lnTo>
                      <a:lnTo>
                        <a:pt x="575" y="417"/>
                      </a:lnTo>
                      <a:lnTo>
                        <a:pt x="591" y="447"/>
                      </a:lnTo>
                      <a:lnTo>
                        <a:pt x="606" y="437"/>
                      </a:lnTo>
                      <a:lnTo>
                        <a:pt x="631" y="439"/>
                      </a:lnTo>
                      <a:lnTo>
                        <a:pt x="637" y="460"/>
                      </a:lnTo>
                      <a:lnTo>
                        <a:pt x="653" y="471"/>
                      </a:lnTo>
                      <a:lnTo>
                        <a:pt x="671" y="460"/>
                      </a:lnTo>
                      <a:lnTo>
                        <a:pt x="688" y="474"/>
                      </a:lnTo>
                      <a:lnTo>
                        <a:pt x="707" y="465"/>
                      </a:lnTo>
                      <a:lnTo>
                        <a:pt x="719" y="480"/>
                      </a:lnTo>
                      <a:lnTo>
                        <a:pt x="714" y="518"/>
                      </a:lnTo>
                      <a:lnTo>
                        <a:pt x="687" y="526"/>
                      </a:lnTo>
                      <a:lnTo>
                        <a:pt x="671" y="548"/>
                      </a:lnTo>
                      <a:lnTo>
                        <a:pt x="654" y="532"/>
                      </a:lnTo>
                      <a:lnTo>
                        <a:pt x="639" y="548"/>
                      </a:lnTo>
                      <a:lnTo>
                        <a:pt x="637" y="549"/>
                      </a:lnTo>
                      <a:lnTo>
                        <a:pt x="631" y="551"/>
                      </a:lnTo>
                      <a:lnTo>
                        <a:pt x="622" y="555"/>
                      </a:lnTo>
                      <a:lnTo>
                        <a:pt x="616" y="557"/>
                      </a:lnTo>
                      <a:lnTo>
                        <a:pt x="614" y="560"/>
                      </a:lnTo>
                      <a:lnTo>
                        <a:pt x="613" y="563"/>
                      </a:lnTo>
                      <a:lnTo>
                        <a:pt x="612" y="569"/>
                      </a:lnTo>
                      <a:lnTo>
                        <a:pt x="610" y="577"/>
                      </a:lnTo>
                      <a:lnTo>
                        <a:pt x="608" y="583"/>
                      </a:lnTo>
                      <a:lnTo>
                        <a:pt x="606" y="585"/>
                      </a:lnTo>
                      <a:lnTo>
                        <a:pt x="601" y="587"/>
                      </a:lnTo>
                      <a:lnTo>
                        <a:pt x="595" y="590"/>
                      </a:lnTo>
                      <a:lnTo>
                        <a:pt x="587" y="595"/>
                      </a:lnTo>
                      <a:lnTo>
                        <a:pt x="580" y="596"/>
                      </a:lnTo>
                      <a:lnTo>
                        <a:pt x="574" y="598"/>
                      </a:lnTo>
                      <a:lnTo>
                        <a:pt x="568" y="597"/>
                      </a:lnTo>
                      <a:lnTo>
                        <a:pt x="563" y="595"/>
                      </a:lnTo>
                      <a:lnTo>
                        <a:pt x="557" y="594"/>
                      </a:lnTo>
                      <a:lnTo>
                        <a:pt x="549" y="594"/>
                      </a:lnTo>
                      <a:lnTo>
                        <a:pt x="549" y="595"/>
                      </a:lnTo>
                      <a:lnTo>
                        <a:pt x="547" y="600"/>
                      </a:lnTo>
                      <a:lnTo>
                        <a:pt x="546" y="606"/>
                      </a:lnTo>
                      <a:lnTo>
                        <a:pt x="543" y="610"/>
                      </a:lnTo>
                      <a:lnTo>
                        <a:pt x="539" y="613"/>
                      </a:lnTo>
                      <a:lnTo>
                        <a:pt x="534" y="612"/>
                      </a:lnTo>
                      <a:lnTo>
                        <a:pt x="528" y="608"/>
                      </a:lnTo>
                      <a:lnTo>
                        <a:pt x="521" y="603"/>
                      </a:lnTo>
                      <a:lnTo>
                        <a:pt x="515" y="598"/>
                      </a:lnTo>
                      <a:lnTo>
                        <a:pt x="512" y="595"/>
                      </a:lnTo>
                      <a:lnTo>
                        <a:pt x="510" y="595"/>
                      </a:lnTo>
                      <a:lnTo>
                        <a:pt x="510" y="596"/>
                      </a:lnTo>
                      <a:lnTo>
                        <a:pt x="508" y="603"/>
                      </a:lnTo>
                      <a:lnTo>
                        <a:pt x="505" y="604"/>
                      </a:lnTo>
                      <a:lnTo>
                        <a:pt x="505" y="608"/>
                      </a:lnTo>
                      <a:lnTo>
                        <a:pt x="503" y="609"/>
                      </a:lnTo>
                      <a:lnTo>
                        <a:pt x="499" y="610"/>
                      </a:lnTo>
                      <a:lnTo>
                        <a:pt x="498" y="609"/>
                      </a:lnTo>
                      <a:lnTo>
                        <a:pt x="495" y="608"/>
                      </a:lnTo>
                      <a:lnTo>
                        <a:pt x="492" y="606"/>
                      </a:lnTo>
                      <a:lnTo>
                        <a:pt x="489" y="604"/>
                      </a:lnTo>
                      <a:lnTo>
                        <a:pt x="489" y="602"/>
                      </a:lnTo>
                      <a:lnTo>
                        <a:pt x="488" y="601"/>
                      </a:lnTo>
                      <a:lnTo>
                        <a:pt x="487" y="598"/>
                      </a:lnTo>
                      <a:lnTo>
                        <a:pt x="486" y="598"/>
                      </a:lnTo>
                      <a:lnTo>
                        <a:pt x="485" y="601"/>
                      </a:lnTo>
                      <a:lnTo>
                        <a:pt x="482" y="604"/>
                      </a:lnTo>
                      <a:lnTo>
                        <a:pt x="471" y="615"/>
                      </a:lnTo>
                      <a:lnTo>
                        <a:pt x="465" y="619"/>
                      </a:lnTo>
                      <a:lnTo>
                        <a:pt x="460" y="620"/>
                      </a:lnTo>
                      <a:lnTo>
                        <a:pt x="453" y="619"/>
                      </a:lnTo>
                      <a:lnTo>
                        <a:pt x="446" y="614"/>
                      </a:lnTo>
                      <a:lnTo>
                        <a:pt x="439" y="607"/>
                      </a:lnTo>
                      <a:lnTo>
                        <a:pt x="430" y="602"/>
                      </a:lnTo>
                      <a:lnTo>
                        <a:pt x="424" y="598"/>
                      </a:lnTo>
                      <a:lnTo>
                        <a:pt x="418" y="597"/>
                      </a:lnTo>
                      <a:lnTo>
                        <a:pt x="414" y="603"/>
                      </a:lnTo>
                      <a:lnTo>
                        <a:pt x="407" y="610"/>
                      </a:lnTo>
                      <a:lnTo>
                        <a:pt x="400" y="619"/>
                      </a:lnTo>
                      <a:lnTo>
                        <a:pt x="395" y="625"/>
                      </a:lnTo>
                      <a:lnTo>
                        <a:pt x="390" y="629"/>
                      </a:lnTo>
                      <a:lnTo>
                        <a:pt x="385" y="629"/>
                      </a:lnTo>
                      <a:lnTo>
                        <a:pt x="378" y="627"/>
                      </a:lnTo>
                      <a:lnTo>
                        <a:pt x="370" y="624"/>
                      </a:lnTo>
                      <a:lnTo>
                        <a:pt x="361" y="621"/>
                      </a:lnTo>
                      <a:lnTo>
                        <a:pt x="355" y="621"/>
                      </a:lnTo>
                      <a:lnTo>
                        <a:pt x="350" y="623"/>
                      </a:lnTo>
                      <a:lnTo>
                        <a:pt x="345" y="631"/>
                      </a:lnTo>
                      <a:lnTo>
                        <a:pt x="343" y="644"/>
                      </a:lnTo>
                      <a:lnTo>
                        <a:pt x="344" y="658"/>
                      </a:lnTo>
                      <a:lnTo>
                        <a:pt x="349" y="669"/>
                      </a:lnTo>
                      <a:lnTo>
                        <a:pt x="354" y="682"/>
                      </a:lnTo>
                      <a:lnTo>
                        <a:pt x="357" y="693"/>
                      </a:lnTo>
                      <a:lnTo>
                        <a:pt x="359" y="702"/>
                      </a:lnTo>
                      <a:lnTo>
                        <a:pt x="357" y="710"/>
                      </a:lnTo>
                      <a:lnTo>
                        <a:pt x="357" y="727"/>
                      </a:lnTo>
                      <a:lnTo>
                        <a:pt x="355" y="733"/>
                      </a:lnTo>
                      <a:lnTo>
                        <a:pt x="350" y="738"/>
                      </a:lnTo>
                      <a:lnTo>
                        <a:pt x="339" y="740"/>
                      </a:lnTo>
                      <a:lnTo>
                        <a:pt x="321" y="740"/>
                      </a:lnTo>
                      <a:lnTo>
                        <a:pt x="314" y="736"/>
                      </a:lnTo>
                      <a:lnTo>
                        <a:pt x="304" y="717"/>
                      </a:lnTo>
                      <a:lnTo>
                        <a:pt x="304" y="705"/>
                      </a:lnTo>
                      <a:lnTo>
                        <a:pt x="303" y="698"/>
                      </a:lnTo>
                      <a:lnTo>
                        <a:pt x="302" y="692"/>
                      </a:lnTo>
                      <a:lnTo>
                        <a:pt x="301" y="687"/>
                      </a:lnTo>
                      <a:lnTo>
                        <a:pt x="297" y="684"/>
                      </a:lnTo>
                      <a:lnTo>
                        <a:pt x="294" y="684"/>
                      </a:lnTo>
                      <a:lnTo>
                        <a:pt x="284" y="695"/>
                      </a:lnTo>
                      <a:lnTo>
                        <a:pt x="275" y="702"/>
                      </a:lnTo>
                      <a:lnTo>
                        <a:pt x="268" y="710"/>
                      </a:lnTo>
                      <a:lnTo>
                        <a:pt x="259" y="716"/>
                      </a:lnTo>
                      <a:lnTo>
                        <a:pt x="253" y="717"/>
                      </a:lnTo>
                      <a:lnTo>
                        <a:pt x="226" y="717"/>
                      </a:lnTo>
                      <a:lnTo>
                        <a:pt x="221" y="713"/>
                      </a:lnTo>
                      <a:lnTo>
                        <a:pt x="215" y="706"/>
                      </a:lnTo>
                      <a:lnTo>
                        <a:pt x="210" y="698"/>
                      </a:lnTo>
                      <a:lnTo>
                        <a:pt x="206" y="687"/>
                      </a:lnTo>
                      <a:lnTo>
                        <a:pt x="205" y="678"/>
                      </a:lnTo>
                      <a:lnTo>
                        <a:pt x="203" y="670"/>
                      </a:lnTo>
                      <a:lnTo>
                        <a:pt x="201" y="664"/>
                      </a:lnTo>
                      <a:lnTo>
                        <a:pt x="201" y="661"/>
                      </a:lnTo>
                      <a:lnTo>
                        <a:pt x="190" y="661"/>
                      </a:lnTo>
                      <a:lnTo>
                        <a:pt x="161" y="658"/>
                      </a:lnTo>
                      <a:lnTo>
                        <a:pt x="155" y="653"/>
                      </a:lnTo>
                      <a:lnTo>
                        <a:pt x="150" y="650"/>
                      </a:lnTo>
                      <a:lnTo>
                        <a:pt x="147" y="647"/>
                      </a:lnTo>
                      <a:lnTo>
                        <a:pt x="143" y="644"/>
                      </a:lnTo>
                      <a:lnTo>
                        <a:pt x="142" y="641"/>
                      </a:lnTo>
                      <a:lnTo>
                        <a:pt x="142" y="635"/>
                      </a:lnTo>
                      <a:lnTo>
                        <a:pt x="146" y="625"/>
                      </a:lnTo>
                      <a:lnTo>
                        <a:pt x="149" y="614"/>
                      </a:lnTo>
                      <a:lnTo>
                        <a:pt x="152" y="604"/>
                      </a:lnTo>
                      <a:lnTo>
                        <a:pt x="152" y="597"/>
                      </a:lnTo>
                      <a:lnTo>
                        <a:pt x="153" y="592"/>
                      </a:lnTo>
                      <a:lnTo>
                        <a:pt x="155" y="586"/>
                      </a:lnTo>
                      <a:lnTo>
                        <a:pt x="159" y="580"/>
                      </a:lnTo>
                      <a:lnTo>
                        <a:pt x="164" y="574"/>
                      </a:lnTo>
                      <a:lnTo>
                        <a:pt x="167" y="568"/>
                      </a:lnTo>
                      <a:lnTo>
                        <a:pt x="165" y="564"/>
                      </a:lnTo>
                      <a:lnTo>
                        <a:pt x="161" y="562"/>
                      </a:lnTo>
                      <a:lnTo>
                        <a:pt x="144" y="562"/>
                      </a:lnTo>
                      <a:lnTo>
                        <a:pt x="135" y="561"/>
                      </a:lnTo>
                      <a:lnTo>
                        <a:pt x="127" y="558"/>
                      </a:lnTo>
                      <a:lnTo>
                        <a:pt x="123" y="555"/>
                      </a:lnTo>
                      <a:lnTo>
                        <a:pt x="118" y="544"/>
                      </a:lnTo>
                      <a:lnTo>
                        <a:pt x="115" y="533"/>
                      </a:lnTo>
                      <a:lnTo>
                        <a:pt x="112" y="522"/>
                      </a:lnTo>
                      <a:lnTo>
                        <a:pt x="111" y="511"/>
                      </a:lnTo>
                      <a:lnTo>
                        <a:pt x="109" y="503"/>
                      </a:lnTo>
                      <a:lnTo>
                        <a:pt x="102" y="491"/>
                      </a:lnTo>
                      <a:lnTo>
                        <a:pt x="100" y="485"/>
                      </a:lnTo>
                      <a:lnTo>
                        <a:pt x="101" y="477"/>
                      </a:lnTo>
                      <a:lnTo>
                        <a:pt x="102" y="474"/>
                      </a:lnTo>
                      <a:lnTo>
                        <a:pt x="112" y="464"/>
                      </a:lnTo>
                      <a:lnTo>
                        <a:pt x="112" y="463"/>
                      </a:lnTo>
                      <a:lnTo>
                        <a:pt x="102" y="463"/>
                      </a:lnTo>
                      <a:lnTo>
                        <a:pt x="92" y="464"/>
                      </a:lnTo>
                      <a:lnTo>
                        <a:pt x="80" y="464"/>
                      </a:lnTo>
                      <a:lnTo>
                        <a:pt x="69" y="465"/>
                      </a:lnTo>
                      <a:lnTo>
                        <a:pt x="60" y="468"/>
                      </a:lnTo>
                      <a:lnTo>
                        <a:pt x="51" y="470"/>
                      </a:lnTo>
                      <a:lnTo>
                        <a:pt x="43" y="476"/>
                      </a:lnTo>
                      <a:lnTo>
                        <a:pt x="35" y="481"/>
                      </a:lnTo>
                      <a:lnTo>
                        <a:pt x="28" y="487"/>
                      </a:lnTo>
                      <a:lnTo>
                        <a:pt x="23" y="488"/>
                      </a:lnTo>
                      <a:lnTo>
                        <a:pt x="19" y="488"/>
                      </a:lnTo>
                      <a:lnTo>
                        <a:pt x="15" y="487"/>
                      </a:lnTo>
                      <a:lnTo>
                        <a:pt x="11" y="485"/>
                      </a:lnTo>
                      <a:lnTo>
                        <a:pt x="5" y="479"/>
                      </a:lnTo>
                      <a:lnTo>
                        <a:pt x="5" y="471"/>
                      </a:lnTo>
                      <a:lnTo>
                        <a:pt x="9" y="468"/>
                      </a:lnTo>
                      <a:lnTo>
                        <a:pt x="12" y="463"/>
                      </a:lnTo>
                      <a:lnTo>
                        <a:pt x="17" y="459"/>
                      </a:lnTo>
                      <a:lnTo>
                        <a:pt x="20" y="456"/>
                      </a:lnTo>
                      <a:lnTo>
                        <a:pt x="20" y="449"/>
                      </a:lnTo>
                      <a:lnTo>
                        <a:pt x="19" y="446"/>
                      </a:lnTo>
                      <a:lnTo>
                        <a:pt x="12" y="442"/>
                      </a:lnTo>
                      <a:lnTo>
                        <a:pt x="8" y="439"/>
                      </a:lnTo>
                      <a:lnTo>
                        <a:pt x="3" y="436"/>
                      </a:lnTo>
                      <a:lnTo>
                        <a:pt x="0" y="433"/>
                      </a:lnTo>
                      <a:lnTo>
                        <a:pt x="0" y="427"/>
                      </a:lnTo>
                      <a:lnTo>
                        <a:pt x="11" y="405"/>
                      </a:lnTo>
                      <a:lnTo>
                        <a:pt x="19" y="397"/>
                      </a:lnTo>
                      <a:lnTo>
                        <a:pt x="22" y="391"/>
                      </a:lnTo>
                      <a:lnTo>
                        <a:pt x="25" y="384"/>
                      </a:lnTo>
                      <a:lnTo>
                        <a:pt x="29" y="374"/>
                      </a:lnTo>
                      <a:lnTo>
                        <a:pt x="32" y="366"/>
                      </a:lnTo>
                      <a:lnTo>
                        <a:pt x="35" y="360"/>
                      </a:lnTo>
                      <a:lnTo>
                        <a:pt x="39" y="356"/>
                      </a:lnTo>
                      <a:lnTo>
                        <a:pt x="48" y="355"/>
                      </a:lnTo>
                      <a:lnTo>
                        <a:pt x="54" y="351"/>
                      </a:lnTo>
                      <a:lnTo>
                        <a:pt x="61" y="344"/>
                      </a:lnTo>
                      <a:lnTo>
                        <a:pt x="65" y="337"/>
                      </a:lnTo>
                      <a:lnTo>
                        <a:pt x="67" y="331"/>
                      </a:lnTo>
                      <a:lnTo>
                        <a:pt x="69" y="327"/>
                      </a:lnTo>
                      <a:lnTo>
                        <a:pt x="75" y="322"/>
                      </a:lnTo>
                      <a:lnTo>
                        <a:pt x="85" y="318"/>
                      </a:lnTo>
                      <a:lnTo>
                        <a:pt x="89" y="315"/>
                      </a:lnTo>
                      <a:lnTo>
                        <a:pt x="94" y="310"/>
                      </a:lnTo>
                      <a:lnTo>
                        <a:pt x="100" y="295"/>
                      </a:lnTo>
                      <a:lnTo>
                        <a:pt x="104" y="279"/>
                      </a:lnTo>
                      <a:lnTo>
                        <a:pt x="109" y="261"/>
                      </a:lnTo>
                      <a:lnTo>
                        <a:pt x="113" y="238"/>
                      </a:lnTo>
                      <a:lnTo>
                        <a:pt x="114" y="216"/>
                      </a:lnTo>
                      <a:lnTo>
                        <a:pt x="113" y="205"/>
                      </a:lnTo>
                      <a:lnTo>
                        <a:pt x="113" y="177"/>
                      </a:lnTo>
                      <a:lnTo>
                        <a:pt x="112" y="165"/>
                      </a:lnTo>
                      <a:lnTo>
                        <a:pt x="112" y="158"/>
                      </a:lnTo>
                      <a:lnTo>
                        <a:pt x="107" y="154"/>
                      </a:lnTo>
                      <a:lnTo>
                        <a:pt x="101" y="153"/>
                      </a:lnTo>
                      <a:lnTo>
                        <a:pt x="92" y="152"/>
                      </a:lnTo>
                      <a:lnTo>
                        <a:pt x="84" y="149"/>
                      </a:lnTo>
                      <a:lnTo>
                        <a:pt x="78" y="147"/>
                      </a:lnTo>
                      <a:lnTo>
                        <a:pt x="71" y="138"/>
                      </a:lnTo>
                      <a:lnTo>
                        <a:pt x="67" y="129"/>
                      </a:lnTo>
                      <a:lnTo>
                        <a:pt x="65" y="120"/>
                      </a:lnTo>
                      <a:lnTo>
                        <a:pt x="66" y="97"/>
                      </a:lnTo>
                      <a:lnTo>
                        <a:pt x="77" y="86"/>
                      </a:lnTo>
                      <a:lnTo>
                        <a:pt x="90" y="98"/>
                      </a:lnTo>
                      <a:lnTo>
                        <a:pt x="108" y="90"/>
                      </a:lnTo>
                      <a:lnTo>
                        <a:pt x="106" y="61"/>
                      </a:lnTo>
                      <a:lnTo>
                        <a:pt x="121" y="11"/>
                      </a:lnTo>
                      <a:lnTo>
                        <a:pt x="14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1" name="Freeform 16"/>
                <p:cNvSpPr>
                  <a:spLocks noEditPoints="1"/>
                </p:cNvSpPr>
                <p:nvPr/>
              </p:nvSpPr>
              <p:spPr bwMode="auto">
                <a:xfrm>
                  <a:off x="5817566" y="4229124"/>
                  <a:ext cx="872400" cy="900077"/>
                </a:xfrm>
                <a:custGeom>
                  <a:avLst/>
                  <a:gdLst/>
                  <a:ahLst/>
                  <a:cxnLst>
                    <a:cxn ang="0">
                      <a:pos x="80" y="94"/>
                    </a:cxn>
                    <a:cxn ang="0">
                      <a:pos x="116" y="159"/>
                    </a:cxn>
                    <a:cxn ang="0">
                      <a:pos x="99" y="316"/>
                    </a:cxn>
                    <a:cxn ang="0">
                      <a:pos x="52" y="362"/>
                    </a:cxn>
                    <a:cxn ang="0">
                      <a:pos x="27" y="398"/>
                    </a:cxn>
                    <a:cxn ang="0">
                      <a:pos x="25" y="453"/>
                    </a:cxn>
                    <a:cxn ang="0">
                      <a:pos x="29" y="489"/>
                    </a:cxn>
                    <a:cxn ang="0">
                      <a:pos x="117" y="467"/>
                    </a:cxn>
                    <a:cxn ang="0">
                      <a:pos x="123" y="547"/>
                    </a:cxn>
                    <a:cxn ang="0">
                      <a:pos x="163" y="587"/>
                    </a:cxn>
                    <a:cxn ang="0">
                      <a:pos x="159" y="653"/>
                    </a:cxn>
                    <a:cxn ang="0">
                      <a:pos x="230" y="719"/>
                    </a:cxn>
                    <a:cxn ang="0">
                      <a:pos x="309" y="702"/>
                    </a:cxn>
                    <a:cxn ang="0">
                      <a:pos x="353" y="687"/>
                    </a:cxn>
                    <a:cxn ang="0">
                      <a:pos x="373" y="625"/>
                    </a:cxn>
                    <a:cxn ang="0">
                      <a:pos x="428" y="600"/>
                    </a:cxn>
                    <a:cxn ang="0">
                      <a:pos x="485" y="601"/>
                    </a:cxn>
                    <a:cxn ang="0">
                      <a:pos x="505" y="606"/>
                    </a:cxn>
                    <a:cxn ang="0">
                      <a:pos x="546" y="608"/>
                    </a:cxn>
                    <a:cxn ang="0">
                      <a:pos x="606" y="587"/>
                    </a:cxn>
                    <a:cxn ang="0">
                      <a:pos x="656" y="532"/>
                    </a:cxn>
                    <a:cxn ang="0">
                      <a:pos x="673" y="468"/>
                    </a:cxn>
                    <a:cxn ang="0">
                      <a:pos x="574" y="421"/>
                    </a:cxn>
                    <a:cxn ang="0">
                      <a:pos x="569" y="245"/>
                    </a:cxn>
                    <a:cxn ang="0">
                      <a:pos x="531" y="168"/>
                    </a:cxn>
                    <a:cxn ang="0">
                      <a:pos x="604" y="128"/>
                    </a:cxn>
                    <a:cxn ang="0">
                      <a:pos x="525" y="95"/>
                    </a:cxn>
                    <a:cxn ang="0">
                      <a:pos x="460" y="234"/>
                    </a:cxn>
                    <a:cxn ang="0">
                      <a:pos x="365" y="301"/>
                    </a:cxn>
                    <a:cxn ang="0">
                      <a:pos x="217" y="106"/>
                    </a:cxn>
                    <a:cxn ang="0">
                      <a:pos x="142" y="8"/>
                    </a:cxn>
                    <a:cxn ang="0">
                      <a:pos x="224" y="106"/>
                    </a:cxn>
                    <a:cxn ang="0">
                      <a:pos x="422" y="265"/>
                    </a:cxn>
                    <a:cxn ang="0">
                      <a:pos x="487" y="110"/>
                    </a:cxn>
                    <a:cxn ang="0">
                      <a:pos x="557" y="59"/>
                    </a:cxn>
                    <a:cxn ang="0">
                      <a:pos x="640" y="140"/>
                    </a:cxn>
                    <a:cxn ang="0">
                      <a:pos x="533" y="175"/>
                    </a:cxn>
                    <a:cxn ang="0">
                      <a:pos x="593" y="266"/>
                    </a:cxn>
                    <a:cxn ang="0">
                      <a:pos x="594" y="447"/>
                    </a:cxn>
                    <a:cxn ang="0">
                      <a:pos x="691" y="474"/>
                    </a:cxn>
                    <a:cxn ang="0">
                      <a:pos x="672" y="554"/>
                    </a:cxn>
                    <a:cxn ang="0">
                      <a:pos x="614" y="588"/>
                    </a:cxn>
                    <a:cxn ang="0">
                      <a:pos x="569" y="605"/>
                    </a:cxn>
                    <a:cxn ang="0">
                      <a:pos x="535" y="618"/>
                    </a:cxn>
                    <a:cxn ang="0">
                      <a:pos x="499" y="616"/>
                    </a:cxn>
                    <a:cxn ang="0">
                      <a:pos x="470" y="625"/>
                    </a:cxn>
                    <a:cxn ang="0">
                      <a:pos x="419" y="610"/>
                    </a:cxn>
                    <a:cxn ang="0">
                      <a:pos x="358" y="629"/>
                    </a:cxn>
                    <a:cxn ang="0">
                      <a:pos x="363" y="732"/>
                    </a:cxn>
                    <a:cxn ang="0">
                      <a:pos x="303" y="703"/>
                    </a:cxn>
                    <a:cxn ang="0">
                      <a:pos x="226" y="723"/>
                    </a:cxn>
                    <a:cxn ang="0">
                      <a:pos x="162" y="664"/>
                    </a:cxn>
                    <a:cxn ang="0">
                      <a:pos x="151" y="608"/>
                    </a:cxn>
                    <a:cxn ang="0">
                      <a:pos x="129" y="566"/>
                    </a:cxn>
                    <a:cxn ang="0">
                      <a:pos x="99" y="490"/>
                    </a:cxn>
                    <a:cxn ang="0">
                      <a:pos x="54" y="478"/>
                    </a:cxn>
                    <a:cxn ang="0">
                      <a:pos x="8" y="470"/>
                    </a:cxn>
                    <a:cxn ang="0">
                      <a:pos x="2" y="443"/>
                    </a:cxn>
                    <a:cxn ang="0">
                      <a:pos x="40" y="358"/>
                    </a:cxn>
                    <a:cxn ang="0">
                      <a:pos x="90" y="317"/>
                    </a:cxn>
                    <a:cxn ang="0">
                      <a:pos x="103" y="161"/>
                    </a:cxn>
                    <a:cxn ang="0">
                      <a:pos x="64" y="125"/>
                    </a:cxn>
                    <a:cxn ang="0">
                      <a:pos x="143" y="2"/>
                    </a:cxn>
                  </a:cxnLst>
                  <a:rect l="0" t="0" r="r" b="b"/>
                  <a:pathLst>
                    <a:path w="725" h="748">
                      <a:moveTo>
                        <a:pt x="489" y="607"/>
                      </a:moveTo>
                      <a:lnTo>
                        <a:pt x="488" y="608"/>
                      </a:lnTo>
                      <a:lnTo>
                        <a:pt x="489" y="607"/>
                      </a:lnTo>
                      <a:close/>
                      <a:moveTo>
                        <a:pt x="142" y="8"/>
                      </a:moveTo>
                      <a:lnTo>
                        <a:pt x="127" y="17"/>
                      </a:lnTo>
                      <a:lnTo>
                        <a:pt x="111" y="66"/>
                      </a:lnTo>
                      <a:lnTo>
                        <a:pt x="114" y="94"/>
                      </a:lnTo>
                      <a:lnTo>
                        <a:pt x="114" y="96"/>
                      </a:lnTo>
                      <a:lnTo>
                        <a:pt x="111" y="98"/>
                      </a:lnTo>
                      <a:lnTo>
                        <a:pt x="93" y="106"/>
                      </a:lnTo>
                      <a:lnTo>
                        <a:pt x="92" y="106"/>
                      </a:lnTo>
                      <a:lnTo>
                        <a:pt x="80" y="94"/>
                      </a:lnTo>
                      <a:lnTo>
                        <a:pt x="71" y="102"/>
                      </a:lnTo>
                      <a:lnTo>
                        <a:pt x="70" y="124"/>
                      </a:lnTo>
                      <a:lnTo>
                        <a:pt x="73" y="132"/>
                      </a:lnTo>
                      <a:lnTo>
                        <a:pt x="76" y="141"/>
                      </a:lnTo>
                      <a:lnTo>
                        <a:pt x="75" y="141"/>
                      </a:lnTo>
                      <a:lnTo>
                        <a:pt x="81" y="148"/>
                      </a:lnTo>
                      <a:lnTo>
                        <a:pt x="87" y="151"/>
                      </a:lnTo>
                      <a:lnTo>
                        <a:pt x="96" y="153"/>
                      </a:lnTo>
                      <a:lnTo>
                        <a:pt x="104" y="155"/>
                      </a:lnTo>
                      <a:lnTo>
                        <a:pt x="110" y="156"/>
                      </a:lnTo>
                      <a:lnTo>
                        <a:pt x="111" y="156"/>
                      </a:lnTo>
                      <a:lnTo>
                        <a:pt x="116" y="159"/>
                      </a:lnTo>
                      <a:lnTo>
                        <a:pt x="117" y="161"/>
                      </a:lnTo>
                      <a:lnTo>
                        <a:pt x="117" y="169"/>
                      </a:lnTo>
                      <a:lnTo>
                        <a:pt x="119" y="181"/>
                      </a:lnTo>
                      <a:lnTo>
                        <a:pt x="119" y="209"/>
                      </a:lnTo>
                      <a:lnTo>
                        <a:pt x="120" y="220"/>
                      </a:lnTo>
                      <a:lnTo>
                        <a:pt x="119" y="242"/>
                      </a:lnTo>
                      <a:lnTo>
                        <a:pt x="117" y="243"/>
                      </a:lnTo>
                      <a:lnTo>
                        <a:pt x="119" y="243"/>
                      </a:lnTo>
                      <a:lnTo>
                        <a:pt x="115" y="266"/>
                      </a:lnTo>
                      <a:lnTo>
                        <a:pt x="110" y="284"/>
                      </a:lnTo>
                      <a:lnTo>
                        <a:pt x="105" y="300"/>
                      </a:lnTo>
                      <a:lnTo>
                        <a:pt x="99" y="316"/>
                      </a:lnTo>
                      <a:lnTo>
                        <a:pt x="93" y="322"/>
                      </a:lnTo>
                      <a:lnTo>
                        <a:pt x="90" y="324"/>
                      </a:lnTo>
                      <a:lnTo>
                        <a:pt x="87" y="325"/>
                      </a:lnTo>
                      <a:lnTo>
                        <a:pt x="88" y="325"/>
                      </a:lnTo>
                      <a:lnTo>
                        <a:pt x="79" y="330"/>
                      </a:lnTo>
                      <a:lnTo>
                        <a:pt x="74" y="334"/>
                      </a:lnTo>
                      <a:lnTo>
                        <a:pt x="73" y="336"/>
                      </a:lnTo>
                      <a:lnTo>
                        <a:pt x="69" y="342"/>
                      </a:lnTo>
                      <a:lnTo>
                        <a:pt x="65" y="349"/>
                      </a:lnTo>
                      <a:lnTo>
                        <a:pt x="65" y="351"/>
                      </a:lnTo>
                      <a:lnTo>
                        <a:pt x="58" y="358"/>
                      </a:lnTo>
                      <a:lnTo>
                        <a:pt x="52" y="362"/>
                      </a:lnTo>
                      <a:lnTo>
                        <a:pt x="51" y="362"/>
                      </a:lnTo>
                      <a:lnTo>
                        <a:pt x="51" y="363"/>
                      </a:lnTo>
                      <a:lnTo>
                        <a:pt x="42" y="364"/>
                      </a:lnTo>
                      <a:lnTo>
                        <a:pt x="40" y="366"/>
                      </a:lnTo>
                      <a:lnTo>
                        <a:pt x="37" y="371"/>
                      </a:lnTo>
                      <a:lnTo>
                        <a:pt x="35" y="380"/>
                      </a:lnTo>
                      <a:lnTo>
                        <a:pt x="35" y="377"/>
                      </a:lnTo>
                      <a:lnTo>
                        <a:pt x="29" y="389"/>
                      </a:lnTo>
                      <a:lnTo>
                        <a:pt x="30" y="389"/>
                      </a:lnTo>
                      <a:lnTo>
                        <a:pt x="28" y="397"/>
                      </a:lnTo>
                      <a:lnTo>
                        <a:pt x="27" y="397"/>
                      </a:lnTo>
                      <a:lnTo>
                        <a:pt x="27" y="398"/>
                      </a:lnTo>
                      <a:lnTo>
                        <a:pt x="23" y="404"/>
                      </a:lnTo>
                      <a:lnTo>
                        <a:pt x="16" y="411"/>
                      </a:lnTo>
                      <a:lnTo>
                        <a:pt x="5" y="431"/>
                      </a:lnTo>
                      <a:lnTo>
                        <a:pt x="6" y="431"/>
                      </a:lnTo>
                      <a:lnTo>
                        <a:pt x="6" y="438"/>
                      </a:lnTo>
                      <a:lnTo>
                        <a:pt x="11" y="440"/>
                      </a:lnTo>
                      <a:lnTo>
                        <a:pt x="11" y="439"/>
                      </a:lnTo>
                      <a:lnTo>
                        <a:pt x="12" y="440"/>
                      </a:lnTo>
                      <a:lnTo>
                        <a:pt x="17" y="444"/>
                      </a:lnTo>
                      <a:lnTo>
                        <a:pt x="23" y="447"/>
                      </a:lnTo>
                      <a:lnTo>
                        <a:pt x="24" y="450"/>
                      </a:lnTo>
                      <a:lnTo>
                        <a:pt x="25" y="453"/>
                      </a:lnTo>
                      <a:lnTo>
                        <a:pt x="25" y="461"/>
                      </a:lnTo>
                      <a:lnTo>
                        <a:pt x="24" y="462"/>
                      </a:lnTo>
                      <a:lnTo>
                        <a:pt x="22" y="466"/>
                      </a:lnTo>
                      <a:lnTo>
                        <a:pt x="17" y="469"/>
                      </a:lnTo>
                      <a:lnTo>
                        <a:pt x="13" y="474"/>
                      </a:lnTo>
                      <a:lnTo>
                        <a:pt x="11" y="476"/>
                      </a:lnTo>
                      <a:lnTo>
                        <a:pt x="11" y="481"/>
                      </a:lnTo>
                      <a:lnTo>
                        <a:pt x="16" y="486"/>
                      </a:lnTo>
                      <a:lnTo>
                        <a:pt x="19" y="489"/>
                      </a:lnTo>
                      <a:lnTo>
                        <a:pt x="22" y="490"/>
                      </a:lnTo>
                      <a:lnTo>
                        <a:pt x="25" y="490"/>
                      </a:lnTo>
                      <a:lnTo>
                        <a:pt x="29" y="489"/>
                      </a:lnTo>
                      <a:lnTo>
                        <a:pt x="36" y="483"/>
                      </a:lnTo>
                      <a:lnTo>
                        <a:pt x="44" y="478"/>
                      </a:lnTo>
                      <a:lnTo>
                        <a:pt x="52" y="472"/>
                      </a:lnTo>
                      <a:lnTo>
                        <a:pt x="53" y="472"/>
                      </a:lnTo>
                      <a:lnTo>
                        <a:pt x="62" y="469"/>
                      </a:lnTo>
                      <a:lnTo>
                        <a:pt x="71" y="467"/>
                      </a:lnTo>
                      <a:lnTo>
                        <a:pt x="82" y="466"/>
                      </a:lnTo>
                      <a:lnTo>
                        <a:pt x="94" y="466"/>
                      </a:lnTo>
                      <a:lnTo>
                        <a:pt x="104" y="464"/>
                      </a:lnTo>
                      <a:lnTo>
                        <a:pt x="115" y="464"/>
                      </a:lnTo>
                      <a:lnTo>
                        <a:pt x="115" y="467"/>
                      </a:lnTo>
                      <a:lnTo>
                        <a:pt x="117" y="467"/>
                      </a:lnTo>
                      <a:lnTo>
                        <a:pt x="117" y="469"/>
                      </a:lnTo>
                      <a:lnTo>
                        <a:pt x="108" y="479"/>
                      </a:lnTo>
                      <a:lnTo>
                        <a:pt x="106" y="483"/>
                      </a:lnTo>
                      <a:lnTo>
                        <a:pt x="105" y="489"/>
                      </a:lnTo>
                      <a:lnTo>
                        <a:pt x="108" y="493"/>
                      </a:lnTo>
                      <a:lnTo>
                        <a:pt x="106" y="493"/>
                      </a:lnTo>
                      <a:lnTo>
                        <a:pt x="114" y="506"/>
                      </a:lnTo>
                      <a:lnTo>
                        <a:pt x="115" y="507"/>
                      </a:lnTo>
                      <a:lnTo>
                        <a:pt x="116" y="515"/>
                      </a:lnTo>
                      <a:lnTo>
                        <a:pt x="117" y="526"/>
                      </a:lnTo>
                      <a:lnTo>
                        <a:pt x="121" y="537"/>
                      </a:lnTo>
                      <a:lnTo>
                        <a:pt x="123" y="547"/>
                      </a:lnTo>
                      <a:lnTo>
                        <a:pt x="128" y="558"/>
                      </a:lnTo>
                      <a:lnTo>
                        <a:pt x="132" y="560"/>
                      </a:lnTo>
                      <a:lnTo>
                        <a:pt x="138" y="562"/>
                      </a:lnTo>
                      <a:lnTo>
                        <a:pt x="146" y="564"/>
                      </a:lnTo>
                      <a:lnTo>
                        <a:pt x="166" y="564"/>
                      </a:lnTo>
                      <a:lnTo>
                        <a:pt x="169" y="566"/>
                      </a:lnTo>
                      <a:lnTo>
                        <a:pt x="169" y="567"/>
                      </a:lnTo>
                      <a:lnTo>
                        <a:pt x="172" y="571"/>
                      </a:lnTo>
                      <a:lnTo>
                        <a:pt x="173" y="572"/>
                      </a:lnTo>
                      <a:lnTo>
                        <a:pt x="172" y="575"/>
                      </a:lnTo>
                      <a:lnTo>
                        <a:pt x="168" y="581"/>
                      </a:lnTo>
                      <a:lnTo>
                        <a:pt x="163" y="587"/>
                      </a:lnTo>
                      <a:lnTo>
                        <a:pt x="161" y="591"/>
                      </a:lnTo>
                      <a:lnTo>
                        <a:pt x="159" y="598"/>
                      </a:lnTo>
                      <a:lnTo>
                        <a:pt x="157" y="602"/>
                      </a:lnTo>
                      <a:lnTo>
                        <a:pt x="157" y="610"/>
                      </a:lnTo>
                      <a:lnTo>
                        <a:pt x="155" y="619"/>
                      </a:lnTo>
                      <a:lnTo>
                        <a:pt x="151" y="630"/>
                      </a:lnTo>
                      <a:lnTo>
                        <a:pt x="148" y="640"/>
                      </a:lnTo>
                      <a:lnTo>
                        <a:pt x="148" y="646"/>
                      </a:lnTo>
                      <a:lnTo>
                        <a:pt x="151" y="648"/>
                      </a:lnTo>
                      <a:lnTo>
                        <a:pt x="155" y="652"/>
                      </a:lnTo>
                      <a:lnTo>
                        <a:pt x="159" y="654"/>
                      </a:lnTo>
                      <a:lnTo>
                        <a:pt x="159" y="653"/>
                      </a:lnTo>
                      <a:lnTo>
                        <a:pt x="160" y="654"/>
                      </a:lnTo>
                      <a:lnTo>
                        <a:pt x="166" y="659"/>
                      </a:lnTo>
                      <a:lnTo>
                        <a:pt x="192" y="663"/>
                      </a:lnTo>
                      <a:lnTo>
                        <a:pt x="207" y="663"/>
                      </a:lnTo>
                      <a:lnTo>
                        <a:pt x="207" y="668"/>
                      </a:lnTo>
                      <a:lnTo>
                        <a:pt x="208" y="674"/>
                      </a:lnTo>
                      <a:lnTo>
                        <a:pt x="211" y="682"/>
                      </a:lnTo>
                      <a:lnTo>
                        <a:pt x="212" y="691"/>
                      </a:lnTo>
                      <a:lnTo>
                        <a:pt x="215" y="702"/>
                      </a:lnTo>
                      <a:lnTo>
                        <a:pt x="219" y="709"/>
                      </a:lnTo>
                      <a:lnTo>
                        <a:pt x="225" y="715"/>
                      </a:lnTo>
                      <a:lnTo>
                        <a:pt x="230" y="719"/>
                      </a:lnTo>
                      <a:lnTo>
                        <a:pt x="255" y="719"/>
                      </a:lnTo>
                      <a:lnTo>
                        <a:pt x="260" y="717"/>
                      </a:lnTo>
                      <a:lnTo>
                        <a:pt x="269" y="711"/>
                      </a:lnTo>
                      <a:lnTo>
                        <a:pt x="276" y="704"/>
                      </a:lnTo>
                      <a:lnTo>
                        <a:pt x="284" y="697"/>
                      </a:lnTo>
                      <a:lnTo>
                        <a:pt x="295" y="686"/>
                      </a:lnTo>
                      <a:lnTo>
                        <a:pt x="301" y="686"/>
                      </a:lnTo>
                      <a:lnTo>
                        <a:pt x="305" y="688"/>
                      </a:lnTo>
                      <a:lnTo>
                        <a:pt x="305" y="690"/>
                      </a:lnTo>
                      <a:lnTo>
                        <a:pt x="306" y="691"/>
                      </a:lnTo>
                      <a:lnTo>
                        <a:pt x="307" y="696"/>
                      </a:lnTo>
                      <a:lnTo>
                        <a:pt x="309" y="702"/>
                      </a:lnTo>
                      <a:lnTo>
                        <a:pt x="310" y="709"/>
                      </a:lnTo>
                      <a:lnTo>
                        <a:pt x="310" y="721"/>
                      </a:lnTo>
                      <a:lnTo>
                        <a:pt x="318" y="738"/>
                      </a:lnTo>
                      <a:lnTo>
                        <a:pt x="324" y="742"/>
                      </a:lnTo>
                      <a:lnTo>
                        <a:pt x="341" y="742"/>
                      </a:lnTo>
                      <a:lnTo>
                        <a:pt x="351" y="739"/>
                      </a:lnTo>
                      <a:lnTo>
                        <a:pt x="355" y="736"/>
                      </a:lnTo>
                      <a:lnTo>
                        <a:pt x="357" y="729"/>
                      </a:lnTo>
                      <a:lnTo>
                        <a:pt x="357" y="714"/>
                      </a:lnTo>
                      <a:lnTo>
                        <a:pt x="358" y="706"/>
                      </a:lnTo>
                      <a:lnTo>
                        <a:pt x="357" y="698"/>
                      </a:lnTo>
                      <a:lnTo>
                        <a:pt x="353" y="687"/>
                      </a:lnTo>
                      <a:lnTo>
                        <a:pt x="349" y="674"/>
                      </a:lnTo>
                      <a:lnTo>
                        <a:pt x="344" y="663"/>
                      </a:lnTo>
                      <a:lnTo>
                        <a:pt x="344" y="662"/>
                      </a:lnTo>
                      <a:lnTo>
                        <a:pt x="342" y="648"/>
                      </a:lnTo>
                      <a:lnTo>
                        <a:pt x="345" y="635"/>
                      </a:lnTo>
                      <a:lnTo>
                        <a:pt x="345" y="634"/>
                      </a:lnTo>
                      <a:lnTo>
                        <a:pt x="350" y="625"/>
                      </a:lnTo>
                      <a:lnTo>
                        <a:pt x="350" y="624"/>
                      </a:lnTo>
                      <a:lnTo>
                        <a:pt x="352" y="624"/>
                      </a:lnTo>
                      <a:lnTo>
                        <a:pt x="357" y="623"/>
                      </a:lnTo>
                      <a:lnTo>
                        <a:pt x="364" y="623"/>
                      </a:lnTo>
                      <a:lnTo>
                        <a:pt x="373" y="625"/>
                      </a:lnTo>
                      <a:lnTo>
                        <a:pt x="381" y="629"/>
                      </a:lnTo>
                      <a:lnTo>
                        <a:pt x="388" y="630"/>
                      </a:lnTo>
                      <a:lnTo>
                        <a:pt x="391" y="630"/>
                      </a:lnTo>
                      <a:lnTo>
                        <a:pt x="396" y="627"/>
                      </a:lnTo>
                      <a:lnTo>
                        <a:pt x="399" y="622"/>
                      </a:lnTo>
                      <a:lnTo>
                        <a:pt x="407" y="613"/>
                      </a:lnTo>
                      <a:lnTo>
                        <a:pt x="414" y="606"/>
                      </a:lnTo>
                      <a:lnTo>
                        <a:pt x="418" y="600"/>
                      </a:lnTo>
                      <a:lnTo>
                        <a:pt x="419" y="598"/>
                      </a:lnTo>
                      <a:lnTo>
                        <a:pt x="421" y="599"/>
                      </a:lnTo>
                      <a:lnTo>
                        <a:pt x="427" y="600"/>
                      </a:lnTo>
                      <a:lnTo>
                        <a:pt x="428" y="600"/>
                      </a:lnTo>
                      <a:lnTo>
                        <a:pt x="434" y="604"/>
                      </a:lnTo>
                      <a:lnTo>
                        <a:pt x="442" y="608"/>
                      </a:lnTo>
                      <a:lnTo>
                        <a:pt x="443" y="610"/>
                      </a:lnTo>
                      <a:lnTo>
                        <a:pt x="443" y="608"/>
                      </a:lnTo>
                      <a:lnTo>
                        <a:pt x="450" y="616"/>
                      </a:lnTo>
                      <a:lnTo>
                        <a:pt x="457" y="621"/>
                      </a:lnTo>
                      <a:lnTo>
                        <a:pt x="462" y="622"/>
                      </a:lnTo>
                      <a:lnTo>
                        <a:pt x="466" y="621"/>
                      </a:lnTo>
                      <a:lnTo>
                        <a:pt x="472" y="617"/>
                      </a:lnTo>
                      <a:lnTo>
                        <a:pt x="482" y="607"/>
                      </a:lnTo>
                      <a:lnTo>
                        <a:pt x="484" y="604"/>
                      </a:lnTo>
                      <a:lnTo>
                        <a:pt x="485" y="601"/>
                      </a:lnTo>
                      <a:lnTo>
                        <a:pt x="487" y="600"/>
                      </a:lnTo>
                      <a:lnTo>
                        <a:pt x="490" y="600"/>
                      </a:lnTo>
                      <a:lnTo>
                        <a:pt x="495" y="605"/>
                      </a:lnTo>
                      <a:lnTo>
                        <a:pt x="495" y="607"/>
                      </a:lnTo>
                      <a:lnTo>
                        <a:pt x="496" y="607"/>
                      </a:lnTo>
                      <a:lnTo>
                        <a:pt x="500" y="610"/>
                      </a:lnTo>
                      <a:lnTo>
                        <a:pt x="501" y="611"/>
                      </a:lnTo>
                      <a:lnTo>
                        <a:pt x="502" y="611"/>
                      </a:lnTo>
                      <a:lnTo>
                        <a:pt x="502" y="612"/>
                      </a:lnTo>
                      <a:lnTo>
                        <a:pt x="503" y="611"/>
                      </a:lnTo>
                      <a:lnTo>
                        <a:pt x="505" y="611"/>
                      </a:lnTo>
                      <a:lnTo>
                        <a:pt x="505" y="606"/>
                      </a:lnTo>
                      <a:lnTo>
                        <a:pt x="506" y="606"/>
                      </a:lnTo>
                      <a:lnTo>
                        <a:pt x="508" y="605"/>
                      </a:lnTo>
                      <a:lnTo>
                        <a:pt x="510" y="600"/>
                      </a:lnTo>
                      <a:lnTo>
                        <a:pt x="510" y="596"/>
                      </a:lnTo>
                      <a:lnTo>
                        <a:pt x="516" y="596"/>
                      </a:lnTo>
                      <a:lnTo>
                        <a:pt x="519" y="600"/>
                      </a:lnTo>
                      <a:lnTo>
                        <a:pt x="525" y="605"/>
                      </a:lnTo>
                      <a:lnTo>
                        <a:pt x="533" y="610"/>
                      </a:lnTo>
                      <a:lnTo>
                        <a:pt x="539" y="613"/>
                      </a:lnTo>
                      <a:lnTo>
                        <a:pt x="541" y="614"/>
                      </a:lnTo>
                      <a:lnTo>
                        <a:pt x="542" y="612"/>
                      </a:lnTo>
                      <a:lnTo>
                        <a:pt x="546" y="608"/>
                      </a:lnTo>
                      <a:lnTo>
                        <a:pt x="548" y="599"/>
                      </a:lnTo>
                      <a:lnTo>
                        <a:pt x="548" y="595"/>
                      </a:lnTo>
                      <a:lnTo>
                        <a:pt x="560" y="595"/>
                      </a:lnTo>
                      <a:lnTo>
                        <a:pt x="566" y="596"/>
                      </a:lnTo>
                      <a:lnTo>
                        <a:pt x="571" y="599"/>
                      </a:lnTo>
                      <a:lnTo>
                        <a:pt x="576" y="600"/>
                      </a:lnTo>
                      <a:lnTo>
                        <a:pt x="581" y="598"/>
                      </a:lnTo>
                      <a:lnTo>
                        <a:pt x="582" y="598"/>
                      </a:lnTo>
                      <a:lnTo>
                        <a:pt x="588" y="596"/>
                      </a:lnTo>
                      <a:lnTo>
                        <a:pt x="595" y="591"/>
                      </a:lnTo>
                      <a:lnTo>
                        <a:pt x="601" y="589"/>
                      </a:lnTo>
                      <a:lnTo>
                        <a:pt x="606" y="587"/>
                      </a:lnTo>
                      <a:lnTo>
                        <a:pt x="608" y="585"/>
                      </a:lnTo>
                      <a:lnTo>
                        <a:pt x="610" y="579"/>
                      </a:lnTo>
                      <a:lnTo>
                        <a:pt x="612" y="567"/>
                      </a:lnTo>
                      <a:lnTo>
                        <a:pt x="614" y="564"/>
                      </a:lnTo>
                      <a:lnTo>
                        <a:pt x="614" y="562"/>
                      </a:lnTo>
                      <a:lnTo>
                        <a:pt x="617" y="559"/>
                      </a:lnTo>
                      <a:lnTo>
                        <a:pt x="623" y="556"/>
                      </a:lnTo>
                      <a:lnTo>
                        <a:pt x="632" y="553"/>
                      </a:lnTo>
                      <a:lnTo>
                        <a:pt x="638" y="550"/>
                      </a:lnTo>
                      <a:lnTo>
                        <a:pt x="640" y="549"/>
                      </a:lnTo>
                      <a:lnTo>
                        <a:pt x="654" y="535"/>
                      </a:lnTo>
                      <a:lnTo>
                        <a:pt x="656" y="532"/>
                      </a:lnTo>
                      <a:lnTo>
                        <a:pt x="658" y="533"/>
                      </a:lnTo>
                      <a:lnTo>
                        <a:pt x="673" y="547"/>
                      </a:lnTo>
                      <a:lnTo>
                        <a:pt x="686" y="529"/>
                      </a:lnTo>
                      <a:lnTo>
                        <a:pt x="687" y="527"/>
                      </a:lnTo>
                      <a:lnTo>
                        <a:pt x="689" y="527"/>
                      </a:lnTo>
                      <a:lnTo>
                        <a:pt x="714" y="520"/>
                      </a:lnTo>
                      <a:lnTo>
                        <a:pt x="719" y="486"/>
                      </a:lnTo>
                      <a:lnTo>
                        <a:pt x="708" y="474"/>
                      </a:lnTo>
                      <a:lnTo>
                        <a:pt x="691" y="481"/>
                      </a:lnTo>
                      <a:lnTo>
                        <a:pt x="690" y="481"/>
                      </a:lnTo>
                      <a:lnTo>
                        <a:pt x="689" y="480"/>
                      </a:lnTo>
                      <a:lnTo>
                        <a:pt x="673" y="468"/>
                      </a:lnTo>
                      <a:lnTo>
                        <a:pt x="657" y="478"/>
                      </a:lnTo>
                      <a:lnTo>
                        <a:pt x="655" y="479"/>
                      </a:lnTo>
                      <a:lnTo>
                        <a:pt x="654" y="478"/>
                      </a:lnTo>
                      <a:lnTo>
                        <a:pt x="638" y="467"/>
                      </a:lnTo>
                      <a:lnTo>
                        <a:pt x="637" y="467"/>
                      </a:lnTo>
                      <a:lnTo>
                        <a:pt x="637" y="466"/>
                      </a:lnTo>
                      <a:lnTo>
                        <a:pt x="632" y="446"/>
                      </a:lnTo>
                      <a:lnTo>
                        <a:pt x="608" y="445"/>
                      </a:lnTo>
                      <a:lnTo>
                        <a:pt x="592" y="456"/>
                      </a:lnTo>
                      <a:lnTo>
                        <a:pt x="591" y="452"/>
                      </a:lnTo>
                      <a:lnTo>
                        <a:pt x="575" y="422"/>
                      </a:lnTo>
                      <a:lnTo>
                        <a:pt x="574" y="421"/>
                      </a:lnTo>
                      <a:lnTo>
                        <a:pt x="575" y="420"/>
                      </a:lnTo>
                      <a:lnTo>
                        <a:pt x="594" y="393"/>
                      </a:lnTo>
                      <a:lnTo>
                        <a:pt x="593" y="369"/>
                      </a:lnTo>
                      <a:lnTo>
                        <a:pt x="572" y="359"/>
                      </a:lnTo>
                      <a:lnTo>
                        <a:pt x="572" y="358"/>
                      </a:lnTo>
                      <a:lnTo>
                        <a:pt x="571" y="357"/>
                      </a:lnTo>
                      <a:lnTo>
                        <a:pt x="559" y="332"/>
                      </a:lnTo>
                      <a:lnTo>
                        <a:pt x="558" y="331"/>
                      </a:lnTo>
                      <a:lnTo>
                        <a:pt x="559" y="330"/>
                      </a:lnTo>
                      <a:lnTo>
                        <a:pt x="571" y="302"/>
                      </a:lnTo>
                      <a:lnTo>
                        <a:pt x="586" y="267"/>
                      </a:lnTo>
                      <a:lnTo>
                        <a:pt x="569" y="245"/>
                      </a:lnTo>
                      <a:lnTo>
                        <a:pt x="562" y="248"/>
                      </a:lnTo>
                      <a:lnTo>
                        <a:pt x="539" y="259"/>
                      </a:lnTo>
                      <a:lnTo>
                        <a:pt x="537" y="259"/>
                      </a:lnTo>
                      <a:lnTo>
                        <a:pt x="516" y="253"/>
                      </a:lnTo>
                      <a:lnTo>
                        <a:pt x="513" y="251"/>
                      </a:lnTo>
                      <a:lnTo>
                        <a:pt x="513" y="249"/>
                      </a:lnTo>
                      <a:lnTo>
                        <a:pt x="511" y="222"/>
                      </a:lnTo>
                      <a:lnTo>
                        <a:pt x="499" y="207"/>
                      </a:lnTo>
                      <a:lnTo>
                        <a:pt x="497" y="204"/>
                      </a:lnTo>
                      <a:lnTo>
                        <a:pt x="499" y="203"/>
                      </a:lnTo>
                      <a:lnTo>
                        <a:pt x="529" y="170"/>
                      </a:lnTo>
                      <a:lnTo>
                        <a:pt x="531" y="168"/>
                      </a:lnTo>
                      <a:lnTo>
                        <a:pt x="534" y="169"/>
                      </a:lnTo>
                      <a:lnTo>
                        <a:pt x="547" y="180"/>
                      </a:lnTo>
                      <a:lnTo>
                        <a:pt x="557" y="169"/>
                      </a:lnTo>
                      <a:lnTo>
                        <a:pt x="559" y="165"/>
                      </a:lnTo>
                      <a:lnTo>
                        <a:pt x="562" y="169"/>
                      </a:lnTo>
                      <a:lnTo>
                        <a:pt x="568" y="176"/>
                      </a:lnTo>
                      <a:lnTo>
                        <a:pt x="600" y="178"/>
                      </a:lnTo>
                      <a:lnTo>
                        <a:pt x="626" y="169"/>
                      </a:lnTo>
                      <a:lnTo>
                        <a:pt x="634" y="139"/>
                      </a:lnTo>
                      <a:lnTo>
                        <a:pt x="631" y="118"/>
                      </a:lnTo>
                      <a:lnTo>
                        <a:pt x="617" y="109"/>
                      </a:lnTo>
                      <a:lnTo>
                        <a:pt x="604" y="128"/>
                      </a:lnTo>
                      <a:lnTo>
                        <a:pt x="603" y="128"/>
                      </a:lnTo>
                      <a:lnTo>
                        <a:pt x="601" y="129"/>
                      </a:lnTo>
                      <a:lnTo>
                        <a:pt x="569" y="132"/>
                      </a:lnTo>
                      <a:lnTo>
                        <a:pt x="566" y="132"/>
                      </a:lnTo>
                      <a:lnTo>
                        <a:pt x="566" y="129"/>
                      </a:lnTo>
                      <a:lnTo>
                        <a:pt x="554" y="92"/>
                      </a:lnTo>
                      <a:lnTo>
                        <a:pt x="554" y="65"/>
                      </a:lnTo>
                      <a:lnTo>
                        <a:pt x="531" y="63"/>
                      </a:lnTo>
                      <a:lnTo>
                        <a:pt x="522" y="70"/>
                      </a:lnTo>
                      <a:lnTo>
                        <a:pt x="526" y="82"/>
                      </a:lnTo>
                      <a:lnTo>
                        <a:pt x="526" y="83"/>
                      </a:lnTo>
                      <a:lnTo>
                        <a:pt x="525" y="95"/>
                      </a:lnTo>
                      <a:lnTo>
                        <a:pt x="524" y="99"/>
                      </a:lnTo>
                      <a:lnTo>
                        <a:pt x="503" y="99"/>
                      </a:lnTo>
                      <a:lnTo>
                        <a:pt x="494" y="112"/>
                      </a:lnTo>
                      <a:lnTo>
                        <a:pt x="497" y="134"/>
                      </a:lnTo>
                      <a:lnTo>
                        <a:pt x="497" y="135"/>
                      </a:lnTo>
                      <a:lnTo>
                        <a:pt x="496" y="136"/>
                      </a:lnTo>
                      <a:lnTo>
                        <a:pt x="466" y="174"/>
                      </a:lnTo>
                      <a:lnTo>
                        <a:pt x="466" y="173"/>
                      </a:lnTo>
                      <a:lnTo>
                        <a:pt x="465" y="174"/>
                      </a:lnTo>
                      <a:lnTo>
                        <a:pt x="448" y="184"/>
                      </a:lnTo>
                      <a:lnTo>
                        <a:pt x="448" y="219"/>
                      </a:lnTo>
                      <a:lnTo>
                        <a:pt x="460" y="234"/>
                      </a:lnTo>
                      <a:lnTo>
                        <a:pt x="461" y="234"/>
                      </a:lnTo>
                      <a:lnTo>
                        <a:pt x="461" y="236"/>
                      </a:lnTo>
                      <a:lnTo>
                        <a:pt x="459" y="267"/>
                      </a:lnTo>
                      <a:lnTo>
                        <a:pt x="457" y="270"/>
                      </a:lnTo>
                      <a:lnTo>
                        <a:pt x="456" y="271"/>
                      </a:lnTo>
                      <a:lnTo>
                        <a:pt x="427" y="285"/>
                      </a:lnTo>
                      <a:lnTo>
                        <a:pt x="426" y="282"/>
                      </a:lnTo>
                      <a:lnTo>
                        <a:pt x="422" y="272"/>
                      </a:lnTo>
                      <a:lnTo>
                        <a:pt x="387" y="296"/>
                      </a:lnTo>
                      <a:lnTo>
                        <a:pt x="386" y="296"/>
                      </a:lnTo>
                      <a:lnTo>
                        <a:pt x="386" y="297"/>
                      </a:lnTo>
                      <a:lnTo>
                        <a:pt x="365" y="301"/>
                      </a:lnTo>
                      <a:lnTo>
                        <a:pt x="363" y="301"/>
                      </a:lnTo>
                      <a:lnTo>
                        <a:pt x="363" y="300"/>
                      </a:lnTo>
                      <a:lnTo>
                        <a:pt x="344" y="282"/>
                      </a:lnTo>
                      <a:lnTo>
                        <a:pt x="342" y="280"/>
                      </a:lnTo>
                      <a:lnTo>
                        <a:pt x="327" y="240"/>
                      </a:lnTo>
                      <a:lnTo>
                        <a:pt x="293" y="182"/>
                      </a:lnTo>
                      <a:lnTo>
                        <a:pt x="265" y="138"/>
                      </a:lnTo>
                      <a:lnTo>
                        <a:pt x="240" y="136"/>
                      </a:lnTo>
                      <a:lnTo>
                        <a:pt x="238" y="135"/>
                      </a:lnTo>
                      <a:lnTo>
                        <a:pt x="237" y="135"/>
                      </a:lnTo>
                      <a:lnTo>
                        <a:pt x="218" y="109"/>
                      </a:lnTo>
                      <a:lnTo>
                        <a:pt x="217" y="106"/>
                      </a:lnTo>
                      <a:lnTo>
                        <a:pt x="218" y="105"/>
                      </a:lnTo>
                      <a:lnTo>
                        <a:pt x="226" y="89"/>
                      </a:lnTo>
                      <a:lnTo>
                        <a:pt x="214" y="72"/>
                      </a:lnTo>
                      <a:lnTo>
                        <a:pt x="192" y="98"/>
                      </a:lnTo>
                      <a:lnTo>
                        <a:pt x="191" y="98"/>
                      </a:lnTo>
                      <a:lnTo>
                        <a:pt x="191" y="99"/>
                      </a:lnTo>
                      <a:lnTo>
                        <a:pt x="168" y="102"/>
                      </a:lnTo>
                      <a:lnTo>
                        <a:pt x="166" y="102"/>
                      </a:lnTo>
                      <a:lnTo>
                        <a:pt x="165" y="100"/>
                      </a:lnTo>
                      <a:lnTo>
                        <a:pt x="148" y="67"/>
                      </a:lnTo>
                      <a:lnTo>
                        <a:pt x="148" y="66"/>
                      </a:lnTo>
                      <a:lnTo>
                        <a:pt x="142" y="8"/>
                      </a:lnTo>
                      <a:close/>
                      <a:moveTo>
                        <a:pt x="146" y="0"/>
                      </a:moveTo>
                      <a:lnTo>
                        <a:pt x="148" y="4"/>
                      </a:lnTo>
                      <a:lnTo>
                        <a:pt x="154" y="66"/>
                      </a:lnTo>
                      <a:lnTo>
                        <a:pt x="168" y="96"/>
                      </a:lnTo>
                      <a:lnTo>
                        <a:pt x="189" y="93"/>
                      </a:lnTo>
                      <a:lnTo>
                        <a:pt x="212" y="66"/>
                      </a:lnTo>
                      <a:lnTo>
                        <a:pt x="214" y="63"/>
                      </a:lnTo>
                      <a:lnTo>
                        <a:pt x="217" y="66"/>
                      </a:lnTo>
                      <a:lnTo>
                        <a:pt x="232" y="87"/>
                      </a:lnTo>
                      <a:lnTo>
                        <a:pt x="234" y="88"/>
                      </a:lnTo>
                      <a:lnTo>
                        <a:pt x="232" y="89"/>
                      </a:lnTo>
                      <a:lnTo>
                        <a:pt x="224" y="106"/>
                      </a:lnTo>
                      <a:lnTo>
                        <a:pt x="241" y="130"/>
                      </a:lnTo>
                      <a:lnTo>
                        <a:pt x="266" y="132"/>
                      </a:lnTo>
                      <a:lnTo>
                        <a:pt x="267" y="132"/>
                      </a:lnTo>
                      <a:lnTo>
                        <a:pt x="269" y="133"/>
                      </a:lnTo>
                      <a:lnTo>
                        <a:pt x="298" y="179"/>
                      </a:lnTo>
                      <a:lnTo>
                        <a:pt x="332" y="237"/>
                      </a:lnTo>
                      <a:lnTo>
                        <a:pt x="333" y="238"/>
                      </a:lnTo>
                      <a:lnTo>
                        <a:pt x="333" y="237"/>
                      </a:lnTo>
                      <a:lnTo>
                        <a:pt x="349" y="278"/>
                      </a:lnTo>
                      <a:lnTo>
                        <a:pt x="367" y="295"/>
                      </a:lnTo>
                      <a:lnTo>
                        <a:pt x="384" y="291"/>
                      </a:lnTo>
                      <a:lnTo>
                        <a:pt x="422" y="265"/>
                      </a:lnTo>
                      <a:lnTo>
                        <a:pt x="425" y="262"/>
                      </a:lnTo>
                      <a:lnTo>
                        <a:pt x="427" y="266"/>
                      </a:lnTo>
                      <a:lnTo>
                        <a:pt x="431" y="276"/>
                      </a:lnTo>
                      <a:lnTo>
                        <a:pt x="453" y="265"/>
                      </a:lnTo>
                      <a:lnTo>
                        <a:pt x="455" y="238"/>
                      </a:lnTo>
                      <a:lnTo>
                        <a:pt x="442" y="221"/>
                      </a:lnTo>
                      <a:lnTo>
                        <a:pt x="442" y="181"/>
                      </a:lnTo>
                      <a:lnTo>
                        <a:pt x="443" y="180"/>
                      </a:lnTo>
                      <a:lnTo>
                        <a:pt x="462" y="169"/>
                      </a:lnTo>
                      <a:lnTo>
                        <a:pt x="491" y="133"/>
                      </a:lnTo>
                      <a:lnTo>
                        <a:pt x="488" y="112"/>
                      </a:lnTo>
                      <a:lnTo>
                        <a:pt x="487" y="110"/>
                      </a:lnTo>
                      <a:lnTo>
                        <a:pt x="488" y="110"/>
                      </a:lnTo>
                      <a:lnTo>
                        <a:pt x="500" y="94"/>
                      </a:lnTo>
                      <a:lnTo>
                        <a:pt x="501" y="93"/>
                      </a:lnTo>
                      <a:lnTo>
                        <a:pt x="519" y="93"/>
                      </a:lnTo>
                      <a:lnTo>
                        <a:pt x="520" y="84"/>
                      </a:lnTo>
                      <a:lnTo>
                        <a:pt x="514" y="70"/>
                      </a:lnTo>
                      <a:lnTo>
                        <a:pt x="513" y="67"/>
                      </a:lnTo>
                      <a:lnTo>
                        <a:pt x="516" y="66"/>
                      </a:lnTo>
                      <a:lnTo>
                        <a:pt x="530" y="57"/>
                      </a:lnTo>
                      <a:lnTo>
                        <a:pt x="530" y="55"/>
                      </a:lnTo>
                      <a:lnTo>
                        <a:pt x="531" y="57"/>
                      </a:lnTo>
                      <a:lnTo>
                        <a:pt x="557" y="59"/>
                      </a:lnTo>
                      <a:lnTo>
                        <a:pt x="560" y="59"/>
                      </a:lnTo>
                      <a:lnTo>
                        <a:pt x="560" y="90"/>
                      </a:lnTo>
                      <a:lnTo>
                        <a:pt x="571" y="125"/>
                      </a:lnTo>
                      <a:lnTo>
                        <a:pt x="600" y="123"/>
                      </a:lnTo>
                      <a:lnTo>
                        <a:pt x="614" y="104"/>
                      </a:lnTo>
                      <a:lnTo>
                        <a:pt x="615" y="101"/>
                      </a:lnTo>
                      <a:lnTo>
                        <a:pt x="618" y="102"/>
                      </a:lnTo>
                      <a:lnTo>
                        <a:pt x="635" y="115"/>
                      </a:lnTo>
                      <a:lnTo>
                        <a:pt x="635" y="116"/>
                      </a:lnTo>
                      <a:lnTo>
                        <a:pt x="637" y="117"/>
                      </a:lnTo>
                      <a:lnTo>
                        <a:pt x="640" y="139"/>
                      </a:lnTo>
                      <a:lnTo>
                        <a:pt x="640" y="140"/>
                      </a:lnTo>
                      <a:lnTo>
                        <a:pt x="632" y="173"/>
                      </a:lnTo>
                      <a:lnTo>
                        <a:pt x="629" y="175"/>
                      </a:lnTo>
                      <a:lnTo>
                        <a:pt x="601" y="184"/>
                      </a:lnTo>
                      <a:lnTo>
                        <a:pt x="600" y="184"/>
                      </a:lnTo>
                      <a:lnTo>
                        <a:pt x="566" y="182"/>
                      </a:lnTo>
                      <a:lnTo>
                        <a:pt x="565" y="181"/>
                      </a:lnTo>
                      <a:lnTo>
                        <a:pt x="564" y="181"/>
                      </a:lnTo>
                      <a:lnTo>
                        <a:pt x="559" y="175"/>
                      </a:lnTo>
                      <a:lnTo>
                        <a:pt x="549" y="186"/>
                      </a:lnTo>
                      <a:lnTo>
                        <a:pt x="547" y="187"/>
                      </a:lnTo>
                      <a:lnTo>
                        <a:pt x="546" y="186"/>
                      </a:lnTo>
                      <a:lnTo>
                        <a:pt x="533" y="175"/>
                      </a:lnTo>
                      <a:lnTo>
                        <a:pt x="505" y="205"/>
                      </a:lnTo>
                      <a:lnTo>
                        <a:pt x="516" y="219"/>
                      </a:lnTo>
                      <a:lnTo>
                        <a:pt x="517" y="220"/>
                      </a:lnTo>
                      <a:lnTo>
                        <a:pt x="519" y="248"/>
                      </a:lnTo>
                      <a:lnTo>
                        <a:pt x="537" y="253"/>
                      </a:lnTo>
                      <a:lnTo>
                        <a:pt x="559" y="242"/>
                      </a:lnTo>
                      <a:lnTo>
                        <a:pt x="560" y="242"/>
                      </a:lnTo>
                      <a:lnTo>
                        <a:pt x="570" y="239"/>
                      </a:lnTo>
                      <a:lnTo>
                        <a:pt x="571" y="238"/>
                      </a:lnTo>
                      <a:lnTo>
                        <a:pt x="572" y="240"/>
                      </a:lnTo>
                      <a:lnTo>
                        <a:pt x="592" y="265"/>
                      </a:lnTo>
                      <a:lnTo>
                        <a:pt x="593" y="266"/>
                      </a:lnTo>
                      <a:lnTo>
                        <a:pt x="593" y="267"/>
                      </a:lnTo>
                      <a:lnTo>
                        <a:pt x="577" y="305"/>
                      </a:lnTo>
                      <a:lnTo>
                        <a:pt x="565" y="332"/>
                      </a:lnTo>
                      <a:lnTo>
                        <a:pt x="576" y="353"/>
                      </a:lnTo>
                      <a:lnTo>
                        <a:pt x="597" y="363"/>
                      </a:lnTo>
                      <a:lnTo>
                        <a:pt x="598" y="363"/>
                      </a:lnTo>
                      <a:lnTo>
                        <a:pt x="599" y="365"/>
                      </a:lnTo>
                      <a:lnTo>
                        <a:pt x="600" y="394"/>
                      </a:lnTo>
                      <a:lnTo>
                        <a:pt x="600" y="395"/>
                      </a:lnTo>
                      <a:lnTo>
                        <a:pt x="599" y="397"/>
                      </a:lnTo>
                      <a:lnTo>
                        <a:pt x="581" y="422"/>
                      </a:lnTo>
                      <a:lnTo>
                        <a:pt x="594" y="447"/>
                      </a:lnTo>
                      <a:lnTo>
                        <a:pt x="606" y="439"/>
                      </a:lnTo>
                      <a:lnTo>
                        <a:pt x="606" y="438"/>
                      </a:lnTo>
                      <a:lnTo>
                        <a:pt x="608" y="439"/>
                      </a:lnTo>
                      <a:lnTo>
                        <a:pt x="633" y="440"/>
                      </a:lnTo>
                      <a:lnTo>
                        <a:pt x="635" y="440"/>
                      </a:lnTo>
                      <a:lnTo>
                        <a:pt x="637" y="443"/>
                      </a:lnTo>
                      <a:lnTo>
                        <a:pt x="643" y="462"/>
                      </a:lnTo>
                      <a:lnTo>
                        <a:pt x="656" y="472"/>
                      </a:lnTo>
                      <a:lnTo>
                        <a:pt x="672" y="462"/>
                      </a:lnTo>
                      <a:lnTo>
                        <a:pt x="673" y="461"/>
                      </a:lnTo>
                      <a:lnTo>
                        <a:pt x="675" y="462"/>
                      </a:lnTo>
                      <a:lnTo>
                        <a:pt x="691" y="474"/>
                      </a:lnTo>
                      <a:lnTo>
                        <a:pt x="708" y="467"/>
                      </a:lnTo>
                      <a:lnTo>
                        <a:pt x="710" y="466"/>
                      </a:lnTo>
                      <a:lnTo>
                        <a:pt x="712" y="468"/>
                      </a:lnTo>
                      <a:lnTo>
                        <a:pt x="724" y="483"/>
                      </a:lnTo>
                      <a:lnTo>
                        <a:pt x="725" y="483"/>
                      </a:lnTo>
                      <a:lnTo>
                        <a:pt x="725" y="485"/>
                      </a:lnTo>
                      <a:lnTo>
                        <a:pt x="720" y="524"/>
                      </a:lnTo>
                      <a:lnTo>
                        <a:pt x="718" y="526"/>
                      </a:lnTo>
                      <a:lnTo>
                        <a:pt x="690" y="533"/>
                      </a:lnTo>
                      <a:lnTo>
                        <a:pt x="675" y="554"/>
                      </a:lnTo>
                      <a:lnTo>
                        <a:pt x="673" y="556"/>
                      </a:lnTo>
                      <a:lnTo>
                        <a:pt x="672" y="554"/>
                      </a:lnTo>
                      <a:lnTo>
                        <a:pt x="657" y="541"/>
                      </a:lnTo>
                      <a:lnTo>
                        <a:pt x="644" y="554"/>
                      </a:lnTo>
                      <a:lnTo>
                        <a:pt x="643" y="554"/>
                      </a:lnTo>
                      <a:lnTo>
                        <a:pt x="643" y="555"/>
                      </a:lnTo>
                      <a:lnTo>
                        <a:pt x="640" y="556"/>
                      </a:lnTo>
                      <a:lnTo>
                        <a:pt x="634" y="559"/>
                      </a:lnTo>
                      <a:lnTo>
                        <a:pt x="626" y="562"/>
                      </a:lnTo>
                      <a:lnTo>
                        <a:pt x="620" y="565"/>
                      </a:lnTo>
                      <a:lnTo>
                        <a:pt x="618" y="568"/>
                      </a:lnTo>
                      <a:lnTo>
                        <a:pt x="617" y="575"/>
                      </a:lnTo>
                      <a:lnTo>
                        <a:pt x="616" y="582"/>
                      </a:lnTo>
                      <a:lnTo>
                        <a:pt x="614" y="588"/>
                      </a:lnTo>
                      <a:lnTo>
                        <a:pt x="609" y="593"/>
                      </a:lnTo>
                      <a:lnTo>
                        <a:pt x="604" y="595"/>
                      </a:lnTo>
                      <a:lnTo>
                        <a:pt x="598" y="598"/>
                      </a:lnTo>
                      <a:lnTo>
                        <a:pt x="592" y="601"/>
                      </a:lnTo>
                      <a:lnTo>
                        <a:pt x="591" y="601"/>
                      </a:lnTo>
                      <a:lnTo>
                        <a:pt x="591" y="602"/>
                      </a:lnTo>
                      <a:lnTo>
                        <a:pt x="583" y="604"/>
                      </a:lnTo>
                      <a:lnTo>
                        <a:pt x="577" y="606"/>
                      </a:lnTo>
                      <a:lnTo>
                        <a:pt x="576" y="606"/>
                      </a:lnTo>
                      <a:lnTo>
                        <a:pt x="570" y="605"/>
                      </a:lnTo>
                      <a:lnTo>
                        <a:pt x="569" y="604"/>
                      </a:lnTo>
                      <a:lnTo>
                        <a:pt x="569" y="605"/>
                      </a:lnTo>
                      <a:lnTo>
                        <a:pt x="564" y="602"/>
                      </a:lnTo>
                      <a:lnTo>
                        <a:pt x="559" y="601"/>
                      </a:lnTo>
                      <a:lnTo>
                        <a:pt x="554" y="601"/>
                      </a:lnTo>
                      <a:lnTo>
                        <a:pt x="553" y="605"/>
                      </a:lnTo>
                      <a:lnTo>
                        <a:pt x="552" y="611"/>
                      </a:lnTo>
                      <a:lnTo>
                        <a:pt x="551" y="611"/>
                      </a:lnTo>
                      <a:lnTo>
                        <a:pt x="551" y="612"/>
                      </a:lnTo>
                      <a:lnTo>
                        <a:pt x="547" y="617"/>
                      </a:lnTo>
                      <a:lnTo>
                        <a:pt x="543" y="619"/>
                      </a:lnTo>
                      <a:lnTo>
                        <a:pt x="541" y="621"/>
                      </a:lnTo>
                      <a:lnTo>
                        <a:pt x="536" y="619"/>
                      </a:lnTo>
                      <a:lnTo>
                        <a:pt x="535" y="618"/>
                      </a:lnTo>
                      <a:lnTo>
                        <a:pt x="529" y="614"/>
                      </a:lnTo>
                      <a:lnTo>
                        <a:pt x="522" y="610"/>
                      </a:lnTo>
                      <a:lnTo>
                        <a:pt x="516" y="605"/>
                      </a:lnTo>
                      <a:lnTo>
                        <a:pt x="514" y="605"/>
                      </a:lnTo>
                      <a:lnTo>
                        <a:pt x="513" y="608"/>
                      </a:lnTo>
                      <a:lnTo>
                        <a:pt x="511" y="611"/>
                      </a:lnTo>
                      <a:lnTo>
                        <a:pt x="511" y="614"/>
                      </a:lnTo>
                      <a:lnTo>
                        <a:pt x="506" y="617"/>
                      </a:lnTo>
                      <a:lnTo>
                        <a:pt x="502" y="618"/>
                      </a:lnTo>
                      <a:lnTo>
                        <a:pt x="500" y="618"/>
                      </a:lnTo>
                      <a:lnTo>
                        <a:pt x="500" y="617"/>
                      </a:lnTo>
                      <a:lnTo>
                        <a:pt x="499" y="616"/>
                      </a:lnTo>
                      <a:lnTo>
                        <a:pt x="499" y="617"/>
                      </a:lnTo>
                      <a:lnTo>
                        <a:pt x="496" y="616"/>
                      </a:lnTo>
                      <a:lnTo>
                        <a:pt x="497" y="616"/>
                      </a:lnTo>
                      <a:lnTo>
                        <a:pt x="496" y="614"/>
                      </a:lnTo>
                      <a:lnTo>
                        <a:pt x="493" y="612"/>
                      </a:lnTo>
                      <a:lnTo>
                        <a:pt x="493" y="613"/>
                      </a:lnTo>
                      <a:lnTo>
                        <a:pt x="490" y="612"/>
                      </a:lnTo>
                      <a:lnTo>
                        <a:pt x="489" y="611"/>
                      </a:lnTo>
                      <a:lnTo>
                        <a:pt x="489" y="607"/>
                      </a:lnTo>
                      <a:lnTo>
                        <a:pt x="487" y="611"/>
                      </a:lnTo>
                      <a:lnTo>
                        <a:pt x="476" y="622"/>
                      </a:lnTo>
                      <a:lnTo>
                        <a:pt x="470" y="625"/>
                      </a:lnTo>
                      <a:lnTo>
                        <a:pt x="468" y="625"/>
                      </a:lnTo>
                      <a:lnTo>
                        <a:pt x="468" y="627"/>
                      </a:lnTo>
                      <a:lnTo>
                        <a:pt x="464" y="628"/>
                      </a:lnTo>
                      <a:lnTo>
                        <a:pt x="462" y="628"/>
                      </a:lnTo>
                      <a:lnTo>
                        <a:pt x="455" y="627"/>
                      </a:lnTo>
                      <a:lnTo>
                        <a:pt x="454" y="625"/>
                      </a:lnTo>
                      <a:lnTo>
                        <a:pt x="447" y="621"/>
                      </a:lnTo>
                      <a:lnTo>
                        <a:pt x="439" y="613"/>
                      </a:lnTo>
                      <a:lnTo>
                        <a:pt x="431" y="608"/>
                      </a:lnTo>
                      <a:lnTo>
                        <a:pt x="426" y="606"/>
                      </a:lnTo>
                      <a:lnTo>
                        <a:pt x="421" y="605"/>
                      </a:lnTo>
                      <a:lnTo>
                        <a:pt x="419" y="610"/>
                      </a:lnTo>
                      <a:lnTo>
                        <a:pt x="411" y="617"/>
                      </a:lnTo>
                      <a:lnTo>
                        <a:pt x="404" y="625"/>
                      </a:lnTo>
                      <a:lnTo>
                        <a:pt x="399" y="631"/>
                      </a:lnTo>
                      <a:lnTo>
                        <a:pt x="395" y="635"/>
                      </a:lnTo>
                      <a:lnTo>
                        <a:pt x="393" y="636"/>
                      </a:lnTo>
                      <a:lnTo>
                        <a:pt x="387" y="636"/>
                      </a:lnTo>
                      <a:lnTo>
                        <a:pt x="380" y="635"/>
                      </a:lnTo>
                      <a:lnTo>
                        <a:pt x="379" y="634"/>
                      </a:lnTo>
                      <a:lnTo>
                        <a:pt x="379" y="635"/>
                      </a:lnTo>
                      <a:lnTo>
                        <a:pt x="370" y="631"/>
                      </a:lnTo>
                      <a:lnTo>
                        <a:pt x="363" y="629"/>
                      </a:lnTo>
                      <a:lnTo>
                        <a:pt x="358" y="629"/>
                      </a:lnTo>
                      <a:lnTo>
                        <a:pt x="353" y="630"/>
                      </a:lnTo>
                      <a:lnTo>
                        <a:pt x="351" y="636"/>
                      </a:lnTo>
                      <a:lnTo>
                        <a:pt x="349" y="650"/>
                      </a:lnTo>
                      <a:lnTo>
                        <a:pt x="350" y="660"/>
                      </a:lnTo>
                      <a:lnTo>
                        <a:pt x="355" y="671"/>
                      </a:lnTo>
                      <a:lnTo>
                        <a:pt x="359" y="685"/>
                      </a:lnTo>
                      <a:lnTo>
                        <a:pt x="357" y="679"/>
                      </a:lnTo>
                      <a:lnTo>
                        <a:pt x="363" y="697"/>
                      </a:lnTo>
                      <a:lnTo>
                        <a:pt x="364" y="706"/>
                      </a:lnTo>
                      <a:lnTo>
                        <a:pt x="364" y="708"/>
                      </a:lnTo>
                      <a:lnTo>
                        <a:pt x="363" y="715"/>
                      </a:lnTo>
                      <a:lnTo>
                        <a:pt x="363" y="732"/>
                      </a:lnTo>
                      <a:lnTo>
                        <a:pt x="361" y="738"/>
                      </a:lnTo>
                      <a:lnTo>
                        <a:pt x="355" y="744"/>
                      </a:lnTo>
                      <a:lnTo>
                        <a:pt x="353" y="744"/>
                      </a:lnTo>
                      <a:lnTo>
                        <a:pt x="353" y="745"/>
                      </a:lnTo>
                      <a:lnTo>
                        <a:pt x="342" y="748"/>
                      </a:lnTo>
                      <a:lnTo>
                        <a:pt x="322" y="748"/>
                      </a:lnTo>
                      <a:lnTo>
                        <a:pt x="315" y="744"/>
                      </a:lnTo>
                      <a:lnTo>
                        <a:pt x="315" y="743"/>
                      </a:lnTo>
                      <a:lnTo>
                        <a:pt x="313" y="742"/>
                      </a:lnTo>
                      <a:lnTo>
                        <a:pt x="304" y="722"/>
                      </a:lnTo>
                      <a:lnTo>
                        <a:pt x="304" y="710"/>
                      </a:lnTo>
                      <a:lnTo>
                        <a:pt x="303" y="703"/>
                      </a:lnTo>
                      <a:lnTo>
                        <a:pt x="301" y="697"/>
                      </a:lnTo>
                      <a:lnTo>
                        <a:pt x="300" y="692"/>
                      </a:lnTo>
                      <a:lnTo>
                        <a:pt x="298" y="692"/>
                      </a:lnTo>
                      <a:lnTo>
                        <a:pt x="288" y="702"/>
                      </a:lnTo>
                      <a:lnTo>
                        <a:pt x="280" y="709"/>
                      </a:lnTo>
                      <a:lnTo>
                        <a:pt x="272" y="716"/>
                      </a:lnTo>
                      <a:lnTo>
                        <a:pt x="264" y="722"/>
                      </a:lnTo>
                      <a:lnTo>
                        <a:pt x="263" y="722"/>
                      </a:lnTo>
                      <a:lnTo>
                        <a:pt x="263" y="723"/>
                      </a:lnTo>
                      <a:lnTo>
                        <a:pt x="257" y="725"/>
                      </a:lnTo>
                      <a:lnTo>
                        <a:pt x="226" y="725"/>
                      </a:lnTo>
                      <a:lnTo>
                        <a:pt x="226" y="723"/>
                      </a:lnTo>
                      <a:lnTo>
                        <a:pt x="221" y="720"/>
                      </a:lnTo>
                      <a:lnTo>
                        <a:pt x="220" y="720"/>
                      </a:lnTo>
                      <a:lnTo>
                        <a:pt x="214" y="713"/>
                      </a:lnTo>
                      <a:lnTo>
                        <a:pt x="209" y="704"/>
                      </a:lnTo>
                      <a:lnTo>
                        <a:pt x="209" y="703"/>
                      </a:lnTo>
                      <a:lnTo>
                        <a:pt x="206" y="692"/>
                      </a:lnTo>
                      <a:lnTo>
                        <a:pt x="205" y="683"/>
                      </a:lnTo>
                      <a:lnTo>
                        <a:pt x="202" y="675"/>
                      </a:lnTo>
                      <a:lnTo>
                        <a:pt x="201" y="669"/>
                      </a:lnTo>
                      <a:lnTo>
                        <a:pt x="192" y="669"/>
                      </a:lnTo>
                      <a:lnTo>
                        <a:pt x="163" y="665"/>
                      </a:lnTo>
                      <a:lnTo>
                        <a:pt x="162" y="664"/>
                      </a:lnTo>
                      <a:lnTo>
                        <a:pt x="156" y="659"/>
                      </a:lnTo>
                      <a:lnTo>
                        <a:pt x="156" y="660"/>
                      </a:lnTo>
                      <a:lnTo>
                        <a:pt x="151" y="658"/>
                      </a:lnTo>
                      <a:lnTo>
                        <a:pt x="151" y="657"/>
                      </a:lnTo>
                      <a:lnTo>
                        <a:pt x="148" y="653"/>
                      </a:lnTo>
                      <a:lnTo>
                        <a:pt x="144" y="651"/>
                      </a:lnTo>
                      <a:lnTo>
                        <a:pt x="143" y="651"/>
                      </a:lnTo>
                      <a:lnTo>
                        <a:pt x="143" y="650"/>
                      </a:lnTo>
                      <a:lnTo>
                        <a:pt x="142" y="646"/>
                      </a:lnTo>
                      <a:lnTo>
                        <a:pt x="142" y="637"/>
                      </a:lnTo>
                      <a:lnTo>
                        <a:pt x="149" y="618"/>
                      </a:lnTo>
                      <a:lnTo>
                        <a:pt x="151" y="608"/>
                      </a:lnTo>
                      <a:lnTo>
                        <a:pt x="151" y="601"/>
                      </a:lnTo>
                      <a:lnTo>
                        <a:pt x="152" y="596"/>
                      </a:lnTo>
                      <a:lnTo>
                        <a:pt x="152" y="595"/>
                      </a:lnTo>
                      <a:lnTo>
                        <a:pt x="155" y="589"/>
                      </a:lnTo>
                      <a:lnTo>
                        <a:pt x="159" y="583"/>
                      </a:lnTo>
                      <a:lnTo>
                        <a:pt x="163" y="577"/>
                      </a:lnTo>
                      <a:lnTo>
                        <a:pt x="166" y="573"/>
                      </a:lnTo>
                      <a:lnTo>
                        <a:pt x="165" y="571"/>
                      </a:lnTo>
                      <a:lnTo>
                        <a:pt x="163" y="570"/>
                      </a:lnTo>
                      <a:lnTo>
                        <a:pt x="146" y="570"/>
                      </a:lnTo>
                      <a:lnTo>
                        <a:pt x="137" y="568"/>
                      </a:lnTo>
                      <a:lnTo>
                        <a:pt x="129" y="566"/>
                      </a:lnTo>
                      <a:lnTo>
                        <a:pt x="128" y="565"/>
                      </a:lnTo>
                      <a:lnTo>
                        <a:pt x="123" y="561"/>
                      </a:lnTo>
                      <a:lnTo>
                        <a:pt x="122" y="560"/>
                      </a:lnTo>
                      <a:lnTo>
                        <a:pt x="117" y="549"/>
                      </a:lnTo>
                      <a:lnTo>
                        <a:pt x="115" y="538"/>
                      </a:lnTo>
                      <a:lnTo>
                        <a:pt x="111" y="527"/>
                      </a:lnTo>
                      <a:lnTo>
                        <a:pt x="110" y="516"/>
                      </a:lnTo>
                      <a:lnTo>
                        <a:pt x="109" y="509"/>
                      </a:lnTo>
                      <a:lnTo>
                        <a:pt x="102" y="497"/>
                      </a:lnTo>
                      <a:lnTo>
                        <a:pt x="100" y="495"/>
                      </a:lnTo>
                      <a:lnTo>
                        <a:pt x="102" y="496"/>
                      </a:lnTo>
                      <a:lnTo>
                        <a:pt x="99" y="490"/>
                      </a:lnTo>
                      <a:lnTo>
                        <a:pt x="98" y="490"/>
                      </a:lnTo>
                      <a:lnTo>
                        <a:pt x="99" y="489"/>
                      </a:lnTo>
                      <a:lnTo>
                        <a:pt x="100" y="481"/>
                      </a:lnTo>
                      <a:lnTo>
                        <a:pt x="102" y="478"/>
                      </a:lnTo>
                      <a:lnTo>
                        <a:pt x="102" y="476"/>
                      </a:lnTo>
                      <a:lnTo>
                        <a:pt x="108" y="470"/>
                      </a:lnTo>
                      <a:lnTo>
                        <a:pt x="104" y="470"/>
                      </a:lnTo>
                      <a:lnTo>
                        <a:pt x="94" y="472"/>
                      </a:lnTo>
                      <a:lnTo>
                        <a:pt x="82" y="472"/>
                      </a:lnTo>
                      <a:lnTo>
                        <a:pt x="73" y="473"/>
                      </a:lnTo>
                      <a:lnTo>
                        <a:pt x="63" y="475"/>
                      </a:lnTo>
                      <a:lnTo>
                        <a:pt x="54" y="478"/>
                      </a:lnTo>
                      <a:lnTo>
                        <a:pt x="40" y="487"/>
                      </a:lnTo>
                      <a:lnTo>
                        <a:pt x="33" y="493"/>
                      </a:lnTo>
                      <a:lnTo>
                        <a:pt x="31" y="493"/>
                      </a:lnTo>
                      <a:lnTo>
                        <a:pt x="31" y="495"/>
                      </a:lnTo>
                      <a:lnTo>
                        <a:pt x="27" y="496"/>
                      </a:lnTo>
                      <a:lnTo>
                        <a:pt x="21" y="496"/>
                      </a:lnTo>
                      <a:lnTo>
                        <a:pt x="17" y="495"/>
                      </a:lnTo>
                      <a:lnTo>
                        <a:pt x="16" y="493"/>
                      </a:lnTo>
                      <a:lnTo>
                        <a:pt x="12" y="491"/>
                      </a:lnTo>
                      <a:lnTo>
                        <a:pt x="5" y="484"/>
                      </a:lnTo>
                      <a:lnTo>
                        <a:pt x="5" y="474"/>
                      </a:lnTo>
                      <a:lnTo>
                        <a:pt x="8" y="470"/>
                      </a:lnTo>
                      <a:lnTo>
                        <a:pt x="12" y="466"/>
                      </a:lnTo>
                      <a:lnTo>
                        <a:pt x="12" y="464"/>
                      </a:lnTo>
                      <a:lnTo>
                        <a:pt x="13" y="464"/>
                      </a:lnTo>
                      <a:lnTo>
                        <a:pt x="17" y="462"/>
                      </a:lnTo>
                      <a:lnTo>
                        <a:pt x="19" y="458"/>
                      </a:lnTo>
                      <a:lnTo>
                        <a:pt x="19" y="455"/>
                      </a:lnTo>
                      <a:lnTo>
                        <a:pt x="18" y="452"/>
                      </a:lnTo>
                      <a:lnTo>
                        <a:pt x="8" y="445"/>
                      </a:lnTo>
                      <a:lnTo>
                        <a:pt x="8" y="446"/>
                      </a:lnTo>
                      <a:lnTo>
                        <a:pt x="4" y="444"/>
                      </a:lnTo>
                      <a:lnTo>
                        <a:pt x="4" y="443"/>
                      </a:lnTo>
                      <a:lnTo>
                        <a:pt x="2" y="443"/>
                      </a:lnTo>
                      <a:lnTo>
                        <a:pt x="0" y="439"/>
                      </a:lnTo>
                      <a:lnTo>
                        <a:pt x="0" y="429"/>
                      </a:lnTo>
                      <a:lnTo>
                        <a:pt x="11" y="408"/>
                      </a:lnTo>
                      <a:lnTo>
                        <a:pt x="18" y="400"/>
                      </a:lnTo>
                      <a:lnTo>
                        <a:pt x="22" y="394"/>
                      </a:lnTo>
                      <a:lnTo>
                        <a:pt x="24" y="388"/>
                      </a:lnTo>
                      <a:lnTo>
                        <a:pt x="23" y="389"/>
                      </a:lnTo>
                      <a:lnTo>
                        <a:pt x="29" y="377"/>
                      </a:lnTo>
                      <a:lnTo>
                        <a:pt x="31" y="370"/>
                      </a:lnTo>
                      <a:lnTo>
                        <a:pt x="31" y="369"/>
                      </a:lnTo>
                      <a:lnTo>
                        <a:pt x="35" y="363"/>
                      </a:lnTo>
                      <a:lnTo>
                        <a:pt x="40" y="358"/>
                      </a:lnTo>
                      <a:lnTo>
                        <a:pt x="41" y="358"/>
                      </a:lnTo>
                      <a:lnTo>
                        <a:pt x="48" y="357"/>
                      </a:lnTo>
                      <a:lnTo>
                        <a:pt x="54" y="353"/>
                      </a:lnTo>
                      <a:lnTo>
                        <a:pt x="60" y="347"/>
                      </a:lnTo>
                      <a:lnTo>
                        <a:pt x="64" y="340"/>
                      </a:lnTo>
                      <a:lnTo>
                        <a:pt x="67" y="334"/>
                      </a:lnTo>
                      <a:lnTo>
                        <a:pt x="69" y="330"/>
                      </a:lnTo>
                      <a:lnTo>
                        <a:pt x="69" y="329"/>
                      </a:lnTo>
                      <a:lnTo>
                        <a:pt x="70" y="329"/>
                      </a:lnTo>
                      <a:lnTo>
                        <a:pt x="76" y="324"/>
                      </a:lnTo>
                      <a:lnTo>
                        <a:pt x="86" y="319"/>
                      </a:lnTo>
                      <a:lnTo>
                        <a:pt x="90" y="317"/>
                      </a:lnTo>
                      <a:lnTo>
                        <a:pt x="93" y="313"/>
                      </a:lnTo>
                      <a:lnTo>
                        <a:pt x="99" y="297"/>
                      </a:lnTo>
                      <a:lnTo>
                        <a:pt x="104" y="283"/>
                      </a:lnTo>
                      <a:lnTo>
                        <a:pt x="109" y="265"/>
                      </a:lnTo>
                      <a:lnTo>
                        <a:pt x="113" y="242"/>
                      </a:lnTo>
                      <a:lnTo>
                        <a:pt x="114" y="221"/>
                      </a:lnTo>
                      <a:lnTo>
                        <a:pt x="113" y="210"/>
                      </a:lnTo>
                      <a:lnTo>
                        <a:pt x="113" y="181"/>
                      </a:lnTo>
                      <a:lnTo>
                        <a:pt x="111" y="169"/>
                      </a:lnTo>
                      <a:lnTo>
                        <a:pt x="111" y="163"/>
                      </a:lnTo>
                      <a:lnTo>
                        <a:pt x="109" y="162"/>
                      </a:lnTo>
                      <a:lnTo>
                        <a:pt x="103" y="161"/>
                      </a:lnTo>
                      <a:lnTo>
                        <a:pt x="94" y="159"/>
                      </a:lnTo>
                      <a:lnTo>
                        <a:pt x="86" y="157"/>
                      </a:lnTo>
                      <a:lnTo>
                        <a:pt x="83" y="156"/>
                      </a:lnTo>
                      <a:lnTo>
                        <a:pt x="85" y="157"/>
                      </a:lnTo>
                      <a:lnTo>
                        <a:pt x="79" y="155"/>
                      </a:lnTo>
                      <a:lnTo>
                        <a:pt x="79" y="153"/>
                      </a:lnTo>
                      <a:lnTo>
                        <a:pt x="77" y="153"/>
                      </a:lnTo>
                      <a:lnTo>
                        <a:pt x="70" y="145"/>
                      </a:lnTo>
                      <a:lnTo>
                        <a:pt x="69" y="144"/>
                      </a:lnTo>
                      <a:lnTo>
                        <a:pt x="70" y="144"/>
                      </a:lnTo>
                      <a:lnTo>
                        <a:pt x="67" y="134"/>
                      </a:lnTo>
                      <a:lnTo>
                        <a:pt x="64" y="125"/>
                      </a:lnTo>
                      <a:lnTo>
                        <a:pt x="64" y="124"/>
                      </a:lnTo>
                      <a:lnTo>
                        <a:pt x="65" y="101"/>
                      </a:lnTo>
                      <a:lnTo>
                        <a:pt x="65" y="100"/>
                      </a:lnTo>
                      <a:lnTo>
                        <a:pt x="79" y="87"/>
                      </a:lnTo>
                      <a:lnTo>
                        <a:pt x="81" y="88"/>
                      </a:lnTo>
                      <a:lnTo>
                        <a:pt x="93" y="99"/>
                      </a:lnTo>
                      <a:lnTo>
                        <a:pt x="108" y="93"/>
                      </a:lnTo>
                      <a:lnTo>
                        <a:pt x="105" y="65"/>
                      </a:lnTo>
                      <a:lnTo>
                        <a:pt x="121" y="15"/>
                      </a:lnTo>
                      <a:lnTo>
                        <a:pt x="121" y="14"/>
                      </a:lnTo>
                      <a:lnTo>
                        <a:pt x="122" y="13"/>
                      </a:lnTo>
                      <a:lnTo>
                        <a:pt x="143" y="2"/>
                      </a:lnTo>
                      <a:lnTo>
                        <a:pt x="14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2" name="Freeform 18"/>
                <p:cNvSpPr>
                  <a:spLocks noEditPoints="1"/>
                </p:cNvSpPr>
                <p:nvPr/>
              </p:nvSpPr>
              <p:spPr bwMode="auto">
                <a:xfrm>
                  <a:off x="5817566" y="4229124"/>
                  <a:ext cx="872400" cy="900077"/>
                </a:xfrm>
                <a:custGeom>
                  <a:avLst/>
                  <a:gdLst/>
                  <a:ahLst/>
                  <a:cxnLst>
                    <a:cxn ang="0">
                      <a:pos x="80" y="94"/>
                    </a:cxn>
                    <a:cxn ang="0">
                      <a:pos x="116" y="159"/>
                    </a:cxn>
                    <a:cxn ang="0">
                      <a:pos x="99" y="316"/>
                    </a:cxn>
                    <a:cxn ang="0">
                      <a:pos x="52" y="362"/>
                    </a:cxn>
                    <a:cxn ang="0">
                      <a:pos x="27" y="398"/>
                    </a:cxn>
                    <a:cxn ang="0">
                      <a:pos x="25" y="453"/>
                    </a:cxn>
                    <a:cxn ang="0">
                      <a:pos x="29" y="489"/>
                    </a:cxn>
                    <a:cxn ang="0">
                      <a:pos x="117" y="467"/>
                    </a:cxn>
                    <a:cxn ang="0">
                      <a:pos x="123" y="547"/>
                    </a:cxn>
                    <a:cxn ang="0">
                      <a:pos x="163" y="587"/>
                    </a:cxn>
                    <a:cxn ang="0">
                      <a:pos x="159" y="653"/>
                    </a:cxn>
                    <a:cxn ang="0">
                      <a:pos x="230" y="719"/>
                    </a:cxn>
                    <a:cxn ang="0">
                      <a:pos x="309" y="702"/>
                    </a:cxn>
                    <a:cxn ang="0">
                      <a:pos x="353" y="687"/>
                    </a:cxn>
                    <a:cxn ang="0">
                      <a:pos x="373" y="625"/>
                    </a:cxn>
                    <a:cxn ang="0">
                      <a:pos x="428" y="600"/>
                    </a:cxn>
                    <a:cxn ang="0">
                      <a:pos x="485" y="601"/>
                    </a:cxn>
                    <a:cxn ang="0">
                      <a:pos x="505" y="606"/>
                    </a:cxn>
                    <a:cxn ang="0">
                      <a:pos x="546" y="608"/>
                    </a:cxn>
                    <a:cxn ang="0">
                      <a:pos x="606" y="587"/>
                    </a:cxn>
                    <a:cxn ang="0">
                      <a:pos x="656" y="532"/>
                    </a:cxn>
                    <a:cxn ang="0">
                      <a:pos x="673" y="468"/>
                    </a:cxn>
                    <a:cxn ang="0">
                      <a:pos x="574" y="421"/>
                    </a:cxn>
                    <a:cxn ang="0">
                      <a:pos x="569" y="245"/>
                    </a:cxn>
                    <a:cxn ang="0">
                      <a:pos x="531" y="168"/>
                    </a:cxn>
                    <a:cxn ang="0">
                      <a:pos x="604" y="128"/>
                    </a:cxn>
                    <a:cxn ang="0">
                      <a:pos x="525" y="95"/>
                    </a:cxn>
                    <a:cxn ang="0">
                      <a:pos x="460" y="234"/>
                    </a:cxn>
                    <a:cxn ang="0">
                      <a:pos x="365" y="301"/>
                    </a:cxn>
                    <a:cxn ang="0">
                      <a:pos x="217" y="106"/>
                    </a:cxn>
                    <a:cxn ang="0">
                      <a:pos x="142" y="8"/>
                    </a:cxn>
                    <a:cxn ang="0">
                      <a:pos x="224" y="106"/>
                    </a:cxn>
                    <a:cxn ang="0">
                      <a:pos x="422" y="265"/>
                    </a:cxn>
                    <a:cxn ang="0">
                      <a:pos x="487" y="110"/>
                    </a:cxn>
                    <a:cxn ang="0">
                      <a:pos x="557" y="59"/>
                    </a:cxn>
                    <a:cxn ang="0">
                      <a:pos x="640" y="140"/>
                    </a:cxn>
                    <a:cxn ang="0">
                      <a:pos x="533" y="175"/>
                    </a:cxn>
                    <a:cxn ang="0">
                      <a:pos x="593" y="266"/>
                    </a:cxn>
                    <a:cxn ang="0">
                      <a:pos x="594" y="447"/>
                    </a:cxn>
                    <a:cxn ang="0">
                      <a:pos x="691" y="474"/>
                    </a:cxn>
                    <a:cxn ang="0">
                      <a:pos x="672" y="554"/>
                    </a:cxn>
                    <a:cxn ang="0">
                      <a:pos x="614" y="588"/>
                    </a:cxn>
                    <a:cxn ang="0">
                      <a:pos x="569" y="605"/>
                    </a:cxn>
                    <a:cxn ang="0">
                      <a:pos x="535" y="618"/>
                    </a:cxn>
                    <a:cxn ang="0">
                      <a:pos x="499" y="616"/>
                    </a:cxn>
                    <a:cxn ang="0">
                      <a:pos x="470" y="625"/>
                    </a:cxn>
                    <a:cxn ang="0">
                      <a:pos x="419" y="610"/>
                    </a:cxn>
                    <a:cxn ang="0">
                      <a:pos x="358" y="629"/>
                    </a:cxn>
                    <a:cxn ang="0">
                      <a:pos x="363" y="732"/>
                    </a:cxn>
                    <a:cxn ang="0">
                      <a:pos x="303" y="703"/>
                    </a:cxn>
                    <a:cxn ang="0">
                      <a:pos x="226" y="723"/>
                    </a:cxn>
                    <a:cxn ang="0">
                      <a:pos x="162" y="664"/>
                    </a:cxn>
                    <a:cxn ang="0">
                      <a:pos x="151" y="608"/>
                    </a:cxn>
                    <a:cxn ang="0">
                      <a:pos x="129" y="566"/>
                    </a:cxn>
                    <a:cxn ang="0">
                      <a:pos x="99" y="490"/>
                    </a:cxn>
                    <a:cxn ang="0">
                      <a:pos x="54" y="478"/>
                    </a:cxn>
                    <a:cxn ang="0">
                      <a:pos x="8" y="470"/>
                    </a:cxn>
                    <a:cxn ang="0">
                      <a:pos x="2" y="443"/>
                    </a:cxn>
                    <a:cxn ang="0">
                      <a:pos x="40" y="358"/>
                    </a:cxn>
                    <a:cxn ang="0">
                      <a:pos x="90" y="317"/>
                    </a:cxn>
                    <a:cxn ang="0">
                      <a:pos x="103" y="161"/>
                    </a:cxn>
                    <a:cxn ang="0">
                      <a:pos x="64" y="125"/>
                    </a:cxn>
                    <a:cxn ang="0">
                      <a:pos x="143" y="2"/>
                    </a:cxn>
                  </a:cxnLst>
                  <a:rect l="0" t="0" r="r" b="b"/>
                  <a:pathLst>
                    <a:path w="725" h="748">
                      <a:moveTo>
                        <a:pt x="489" y="607"/>
                      </a:moveTo>
                      <a:lnTo>
                        <a:pt x="488" y="608"/>
                      </a:lnTo>
                      <a:lnTo>
                        <a:pt x="489" y="607"/>
                      </a:lnTo>
                      <a:close/>
                      <a:moveTo>
                        <a:pt x="142" y="8"/>
                      </a:moveTo>
                      <a:lnTo>
                        <a:pt x="127" y="17"/>
                      </a:lnTo>
                      <a:lnTo>
                        <a:pt x="111" y="66"/>
                      </a:lnTo>
                      <a:lnTo>
                        <a:pt x="114" y="94"/>
                      </a:lnTo>
                      <a:lnTo>
                        <a:pt x="114" y="96"/>
                      </a:lnTo>
                      <a:lnTo>
                        <a:pt x="111" y="98"/>
                      </a:lnTo>
                      <a:lnTo>
                        <a:pt x="93" y="106"/>
                      </a:lnTo>
                      <a:lnTo>
                        <a:pt x="92" y="106"/>
                      </a:lnTo>
                      <a:lnTo>
                        <a:pt x="80" y="94"/>
                      </a:lnTo>
                      <a:lnTo>
                        <a:pt x="71" y="102"/>
                      </a:lnTo>
                      <a:lnTo>
                        <a:pt x="70" y="124"/>
                      </a:lnTo>
                      <a:lnTo>
                        <a:pt x="73" y="132"/>
                      </a:lnTo>
                      <a:lnTo>
                        <a:pt x="76" y="141"/>
                      </a:lnTo>
                      <a:lnTo>
                        <a:pt x="75" y="141"/>
                      </a:lnTo>
                      <a:lnTo>
                        <a:pt x="81" y="148"/>
                      </a:lnTo>
                      <a:lnTo>
                        <a:pt x="87" y="151"/>
                      </a:lnTo>
                      <a:lnTo>
                        <a:pt x="96" y="153"/>
                      </a:lnTo>
                      <a:lnTo>
                        <a:pt x="104" y="155"/>
                      </a:lnTo>
                      <a:lnTo>
                        <a:pt x="110" y="156"/>
                      </a:lnTo>
                      <a:lnTo>
                        <a:pt x="111" y="156"/>
                      </a:lnTo>
                      <a:lnTo>
                        <a:pt x="116" y="159"/>
                      </a:lnTo>
                      <a:lnTo>
                        <a:pt x="117" y="161"/>
                      </a:lnTo>
                      <a:lnTo>
                        <a:pt x="117" y="169"/>
                      </a:lnTo>
                      <a:lnTo>
                        <a:pt x="119" y="181"/>
                      </a:lnTo>
                      <a:lnTo>
                        <a:pt x="119" y="209"/>
                      </a:lnTo>
                      <a:lnTo>
                        <a:pt x="120" y="220"/>
                      </a:lnTo>
                      <a:lnTo>
                        <a:pt x="119" y="242"/>
                      </a:lnTo>
                      <a:lnTo>
                        <a:pt x="117" y="243"/>
                      </a:lnTo>
                      <a:lnTo>
                        <a:pt x="119" y="243"/>
                      </a:lnTo>
                      <a:lnTo>
                        <a:pt x="115" y="266"/>
                      </a:lnTo>
                      <a:lnTo>
                        <a:pt x="110" y="284"/>
                      </a:lnTo>
                      <a:lnTo>
                        <a:pt x="105" y="300"/>
                      </a:lnTo>
                      <a:lnTo>
                        <a:pt x="99" y="316"/>
                      </a:lnTo>
                      <a:lnTo>
                        <a:pt x="93" y="322"/>
                      </a:lnTo>
                      <a:lnTo>
                        <a:pt x="90" y="324"/>
                      </a:lnTo>
                      <a:lnTo>
                        <a:pt x="87" y="325"/>
                      </a:lnTo>
                      <a:lnTo>
                        <a:pt x="88" y="325"/>
                      </a:lnTo>
                      <a:lnTo>
                        <a:pt x="79" y="330"/>
                      </a:lnTo>
                      <a:lnTo>
                        <a:pt x="74" y="334"/>
                      </a:lnTo>
                      <a:lnTo>
                        <a:pt x="73" y="336"/>
                      </a:lnTo>
                      <a:lnTo>
                        <a:pt x="69" y="342"/>
                      </a:lnTo>
                      <a:lnTo>
                        <a:pt x="65" y="349"/>
                      </a:lnTo>
                      <a:lnTo>
                        <a:pt x="65" y="351"/>
                      </a:lnTo>
                      <a:lnTo>
                        <a:pt x="58" y="358"/>
                      </a:lnTo>
                      <a:lnTo>
                        <a:pt x="52" y="362"/>
                      </a:lnTo>
                      <a:lnTo>
                        <a:pt x="51" y="362"/>
                      </a:lnTo>
                      <a:lnTo>
                        <a:pt x="51" y="363"/>
                      </a:lnTo>
                      <a:lnTo>
                        <a:pt x="42" y="364"/>
                      </a:lnTo>
                      <a:lnTo>
                        <a:pt x="40" y="366"/>
                      </a:lnTo>
                      <a:lnTo>
                        <a:pt x="37" y="371"/>
                      </a:lnTo>
                      <a:lnTo>
                        <a:pt x="35" y="380"/>
                      </a:lnTo>
                      <a:lnTo>
                        <a:pt x="35" y="377"/>
                      </a:lnTo>
                      <a:lnTo>
                        <a:pt x="29" y="389"/>
                      </a:lnTo>
                      <a:lnTo>
                        <a:pt x="30" y="389"/>
                      </a:lnTo>
                      <a:lnTo>
                        <a:pt x="28" y="397"/>
                      </a:lnTo>
                      <a:lnTo>
                        <a:pt x="27" y="397"/>
                      </a:lnTo>
                      <a:lnTo>
                        <a:pt x="27" y="398"/>
                      </a:lnTo>
                      <a:lnTo>
                        <a:pt x="23" y="404"/>
                      </a:lnTo>
                      <a:lnTo>
                        <a:pt x="16" y="411"/>
                      </a:lnTo>
                      <a:lnTo>
                        <a:pt x="5" y="431"/>
                      </a:lnTo>
                      <a:lnTo>
                        <a:pt x="6" y="431"/>
                      </a:lnTo>
                      <a:lnTo>
                        <a:pt x="6" y="438"/>
                      </a:lnTo>
                      <a:lnTo>
                        <a:pt x="11" y="440"/>
                      </a:lnTo>
                      <a:lnTo>
                        <a:pt x="11" y="439"/>
                      </a:lnTo>
                      <a:lnTo>
                        <a:pt x="12" y="440"/>
                      </a:lnTo>
                      <a:lnTo>
                        <a:pt x="17" y="444"/>
                      </a:lnTo>
                      <a:lnTo>
                        <a:pt x="23" y="447"/>
                      </a:lnTo>
                      <a:lnTo>
                        <a:pt x="24" y="450"/>
                      </a:lnTo>
                      <a:lnTo>
                        <a:pt x="25" y="453"/>
                      </a:lnTo>
                      <a:lnTo>
                        <a:pt x="25" y="461"/>
                      </a:lnTo>
                      <a:lnTo>
                        <a:pt x="24" y="462"/>
                      </a:lnTo>
                      <a:lnTo>
                        <a:pt x="22" y="466"/>
                      </a:lnTo>
                      <a:lnTo>
                        <a:pt x="17" y="469"/>
                      </a:lnTo>
                      <a:lnTo>
                        <a:pt x="13" y="474"/>
                      </a:lnTo>
                      <a:lnTo>
                        <a:pt x="11" y="476"/>
                      </a:lnTo>
                      <a:lnTo>
                        <a:pt x="11" y="481"/>
                      </a:lnTo>
                      <a:lnTo>
                        <a:pt x="16" y="486"/>
                      </a:lnTo>
                      <a:lnTo>
                        <a:pt x="19" y="489"/>
                      </a:lnTo>
                      <a:lnTo>
                        <a:pt x="22" y="490"/>
                      </a:lnTo>
                      <a:lnTo>
                        <a:pt x="25" y="490"/>
                      </a:lnTo>
                      <a:lnTo>
                        <a:pt x="29" y="489"/>
                      </a:lnTo>
                      <a:lnTo>
                        <a:pt x="36" y="483"/>
                      </a:lnTo>
                      <a:lnTo>
                        <a:pt x="44" y="478"/>
                      </a:lnTo>
                      <a:lnTo>
                        <a:pt x="52" y="472"/>
                      </a:lnTo>
                      <a:lnTo>
                        <a:pt x="53" y="472"/>
                      </a:lnTo>
                      <a:lnTo>
                        <a:pt x="62" y="469"/>
                      </a:lnTo>
                      <a:lnTo>
                        <a:pt x="71" y="467"/>
                      </a:lnTo>
                      <a:lnTo>
                        <a:pt x="82" y="466"/>
                      </a:lnTo>
                      <a:lnTo>
                        <a:pt x="94" y="466"/>
                      </a:lnTo>
                      <a:lnTo>
                        <a:pt x="104" y="464"/>
                      </a:lnTo>
                      <a:lnTo>
                        <a:pt x="115" y="464"/>
                      </a:lnTo>
                      <a:lnTo>
                        <a:pt x="115" y="467"/>
                      </a:lnTo>
                      <a:lnTo>
                        <a:pt x="117" y="467"/>
                      </a:lnTo>
                      <a:lnTo>
                        <a:pt x="117" y="469"/>
                      </a:lnTo>
                      <a:lnTo>
                        <a:pt x="108" y="479"/>
                      </a:lnTo>
                      <a:lnTo>
                        <a:pt x="106" y="483"/>
                      </a:lnTo>
                      <a:lnTo>
                        <a:pt x="105" y="489"/>
                      </a:lnTo>
                      <a:lnTo>
                        <a:pt x="108" y="493"/>
                      </a:lnTo>
                      <a:lnTo>
                        <a:pt x="106" y="493"/>
                      </a:lnTo>
                      <a:lnTo>
                        <a:pt x="114" y="506"/>
                      </a:lnTo>
                      <a:lnTo>
                        <a:pt x="115" y="507"/>
                      </a:lnTo>
                      <a:lnTo>
                        <a:pt x="116" y="515"/>
                      </a:lnTo>
                      <a:lnTo>
                        <a:pt x="117" y="526"/>
                      </a:lnTo>
                      <a:lnTo>
                        <a:pt x="121" y="537"/>
                      </a:lnTo>
                      <a:lnTo>
                        <a:pt x="123" y="547"/>
                      </a:lnTo>
                      <a:lnTo>
                        <a:pt x="128" y="558"/>
                      </a:lnTo>
                      <a:lnTo>
                        <a:pt x="132" y="560"/>
                      </a:lnTo>
                      <a:lnTo>
                        <a:pt x="138" y="562"/>
                      </a:lnTo>
                      <a:lnTo>
                        <a:pt x="146" y="564"/>
                      </a:lnTo>
                      <a:lnTo>
                        <a:pt x="166" y="564"/>
                      </a:lnTo>
                      <a:lnTo>
                        <a:pt x="169" y="566"/>
                      </a:lnTo>
                      <a:lnTo>
                        <a:pt x="169" y="567"/>
                      </a:lnTo>
                      <a:lnTo>
                        <a:pt x="172" y="571"/>
                      </a:lnTo>
                      <a:lnTo>
                        <a:pt x="173" y="572"/>
                      </a:lnTo>
                      <a:lnTo>
                        <a:pt x="172" y="575"/>
                      </a:lnTo>
                      <a:lnTo>
                        <a:pt x="168" y="581"/>
                      </a:lnTo>
                      <a:lnTo>
                        <a:pt x="163" y="587"/>
                      </a:lnTo>
                      <a:lnTo>
                        <a:pt x="161" y="591"/>
                      </a:lnTo>
                      <a:lnTo>
                        <a:pt x="159" y="598"/>
                      </a:lnTo>
                      <a:lnTo>
                        <a:pt x="157" y="602"/>
                      </a:lnTo>
                      <a:lnTo>
                        <a:pt x="157" y="610"/>
                      </a:lnTo>
                      <a:lnTo>
                        <a:pt x="155" y="619"/>
                      </a:lnTo>
                      <a:lnTo>
                        <a:pt x="151" y="630"/>
                      </a:lnTo>
                      <a:lnTo>
                        <a:pt x="148" y="640"/>
                      </a:lnTo>
                      <a:lnTo>
                        <a:pt x="148" y="646"/>
                      </a:lnTo>
                      <a:lnTo>
                        <a:pt x="151" y="648"/>
                      </a:lnTo>
                      <a:lnTo>
                        <a:pt x="155" y="652"/>
                      </a:lnTo>
                      <a:lnTo>
                        <a:pt x="159" y="654"/>
                      </a:lnTo>
                      <a:lnTo>
                        <a:pt x="159" y="653"/>
                      </a:lnTo>
                      <a:lnTo>
                        <a:pt x="160" y="654"/>
                      </a:lnTo>
                      <a:lnTo>
                        <a:pt x="166" y="659"/>
                      </a:lnTo>
                      <a:lnTo>
                        <a:pt x="192" y="663"/>
                      </a:lnTo>
                      <a:lnTo>
                        <a:pt x="207" y="663"/>
                      </a:lnTo>
                      <a:lnTo>
                        <a:pt x="207" y="668"/>
                      </a:lnTo>
                      <a:lnTo>
                        <a:pt x="208" y="674"/>
                      </a:lnTo>
                      <a:lnTo>
                        <a:pt x="211" y="682"/>
                      </a:lnTo>
                      <a:lnTo>
                        <a:pt x="212" y="691"/>
                      </a:lnTo>
                      <a:lnTo>
                        <a:pt x="215" y="702"/>
                      </a:lnTo>
                      <a:lnTo>
                        <a:pt x="219" y="709"/>
                      </a:lnTo>
                      <a:lnTo>
                        <a:pt x="225" y="715"/>
                      </a:lnTo>
                      <a:lnTo>
                        <a:pt x="230" y="719"/>
                      </a:lnTo>
                      <a:lnTo>
                        <a:pt x="255" y="719"/>
                      </a:lnTo>
                      <a:lnTo>
                        <a:pt x="260" y="717"/>
                      </a:lnTo>
                      <a:lnTo>
                        <a:pt x="269" y="711"/>
                      </a:lnTo>
                      <a:lnTo>
                        <a:pt x="276" y="704"/>
                      </a:lnTo>
                      <a:lnTo>
                        <a:pt x="284" y="697"/>
                      </a:lnTo>
                      <a:lnTo>
                        <a:pt x="295" y="686"/>
                      </a:lnTo>
                      <a:lnTo>
                        <a:pt x="301" y="686"/>
                      </a:lnTo>
                      <a:lnTo>
                        <a:pt x="305" y="688"/>
                      </a:lnTo>
                      <a:lnTo>
                        <a:pt x="305" y="690"/>
                      </a:lnTo>
                      <a:lnTo>
                        <a:pt x="306" y="691"/>
                      </a:lnTo>
                      <a:lnTo>
                        <a:pt x="307" y="696"/>
                      </a:lnTo>
                      <a:lnTo>
                        <a:pt x="309" y="702"/>
                      </a:lnTo>
                      <a:lnTo>
                        <a:pt x="310" y="709"/>
                      </a:lnTo>
                      <a:lnTo>
                        <a:pt x="310" y="721"/>
                      </a:lnTo>
                      <a:lnTo>
                        <a:pt x="318" y="738"/>
                      </a:lnTo>
                      <a:lnTo>
                        <a:pt x="324" y="742"/>
                      </a:lnTo>
                      <a:lnTo>
                        <a:pt x="341" y="742"/>
                      </a:lnTo>
                      <a:lnTo>
                        <a:pt x="351" y="739"/>
                      </a:lnTo>
                      <a:lnTo>
                        <a:pt x="355" y="736"/>
                      </a:lnTo>
                      <a:lnTo>
                        <a:pt x="357" y="729"/>
                      </a:lnTo>
                      <a:lnTo>
                        <a:pt x="357" y="714"/>
                      </a:lnTo>
                      <a:lnTo>
                        <a:pt x="358" y="706"/>
                      </a:lnTo>
                      <a:lnTo>
                        <a:pt x="357" y="698"/>
                      </a:lnTo>
                      <a:lnTo>
                        <a:pt x="353" y="687"/>
                      </a:lnTo>
                      <a:lnTo>
                        <a:pt x="349" y="674"/>
                      </a:lnTo>
                      <a:lnTo>
                        <a:pt x="344" y="663"/>
                      </a:lnTo>
                      <a:lnTo>
                        <a:pt x="344" y="662"/>
                      </a:lnTo>
                      <a:lnTo>
                        <a:pt x="342" y="648"/>
                      </a:lnTo>
                      <a:lnTo>
                        <a:pt x="345" y="635"/>
                      </a:lnTo>
                      <a:lnTo>
                        <a:pt x="345" y="634"/>
                      </a:lnTo>
                      <a:lnTo>
                        <a:pt x="350" y="625"/>
                      </a:lnTo>
                      <a:lnTo>
                        <a:pt x="350" y="624"/>
                      </a:lnTo>
                      <a:lnTo>
                        <a:pt x="352" y="624"/>
                      </a:lnTo>
                      <a:lnTo>
                        <a:pt x="357" y="623"/>
                      </a:lnTo>
                      <a:lnTo>
                        <a:pt x="364" y="623"/>
                      </a:lnTo>
                      <a:lnTo>
                        <a:pt x="373" y="625"/>
                      </a:lnTo>
                      <a:lnTo>
                        <a:pt x="381" y="629"/>
                      </a:lnTo>
                      <a:lnTo>
                        <a:pt x="388" y="630"/>
                      </a:lnTo>
                      <a:lnTo>
                        <a:pt x="391" y="630"/>
                      </a:lnTo>
                      <a:lnTo>
                        <a:pt x="396" y="627"/>
                      </a:lnTo>
                      <a:lnTo>
                        <a:pt x="399" y="622"/>
                      </a:lnTo>
                      <a:lnTo>
                        <a:pt x="407" y="613"/>
                      </a:lnTo>
                      <a:lnTo>
                        <a:pt x="414" y="606"/>
                      </a:lnTo>
                      <a:lnTo>
                        <a:pt x="418" y="600"/>
                      </a:lnTo>
                      <a:lnTo>
                        <a:pt x="419" y="598"/>
                      </a:lnTo>
                      <a:lnTo>
                        <a:pt x="421" y="599"/>
                      </a:lnTo>
                      <a:lnTo>
                        <a:pt x="427" y="600"/>
                      </a:lnTo>
                      <a:lnTo>
                        <a:pt x="428" y="600"/>
                      </a:lnTo>
                      <a:lnTo>
                        <a:pt x="434" y="604"/>
                      </a:lnTo>
                      <a:lnTo>
                        <a:pt x="442" y="608"/>
                      </a:lnTo>
                      <a:lnTo>
                        <a:pt x="443" y="610"/>
                      </a:lnTo>
                      <a:lnTo>
                        <a:pt x="443" y="608"/>
                      </a:lnTo>
                      <a:lnTo>
                        <a:pt x="450" y="616"/>
                      </a:lnTo>
                      <a:lnTo>
                        <a:pt x="457" y="621"/>
                      </a:lnTo>
                      <a:lnTo>
                        <a:pt x="462" y="622"/>
                      </a:lnTo>
                      <a:lnTo>
                        <a:pt x="466" y="621"/>
                      </a:lnTo>
                      <a:lnTo>
                        <a:pt x="472" y="617"/>
                      </a:lnTo>
                      <a:lnTo>
                        <a:pt x="482" y="607"/>
                      </a:lnTo>
                      <a:lnTo>
                        <a:pt x="484" y="604"/>
                      </a:lnTo>
                      <a:lnTo>
                        <a:pt x="485" y="601"/>
                      </a:lnTo>
                      <a:lnTo>
                        <a:pt x="487" y="600"/>
                      </a:lnTo>
                      <a:lnTo>
                        <a:pt x="490" y="600"/>
                      </a:lnTo>
                      <a:lnTo>
                        <a:pt x="495" y="605"/>
                      </a:lnTo>
                      <a:lnTo>
                        <a:pt x="495" y="607"/>
                      </a:lnTo>
                      <a:lnTo>
                        <a:pt x="496" y="607"/>
                      </a:lnTo>
                      <a:lnTo>
                        <a:pt x="500" y="610"/>
                      </a:lnTo>
                      <a:lnTo>
                        <a:pt x="501" y="611"/>
                      </a:lnTo>
                      <a:lnTo>
                        <a:pt x="502" y="611"/>
                      </a:lnTo>
                      <a:lnTo>
                        <a:pt x="502" y="612"/>
                      </a:lnTo>
                      <a:lnTo>
                        <a:pt x="503" y="611"/>
                      </a:lnTo>
                      <a:lnTo>
                        <a:pt x="505" y="611"/>
                      </a:lnTo>
                      <a:lnTo>
                        <a:pt x="505" y="606"/>
                      </a:lnTo>
                      <a:lnTo>
                        <a:pt x="506" y="606"/>
                      </a:lnTo>
                      <a:lnTo>
                        <a:pt x="508" y="605"/>
                      </a:lnTo>
                      <a:lnTo>
                        <a:pt x="510" y="600"/>
                      </a:lnTo>
                      <a:lnTo>
                        <a:pt x="510" y="596"/>
                      </a:lnTo>
                      <a:lnTo>
                        <a:pt x="516" y="596"/>
                      </a:lnTo>
                      <a:lnTo>
                        <a:pt x="519" y="600"/>
                      </a:lnTo>
                      <a:lnTo>
                        <a:pt x="525" y="605"/>
                      </a:lnTo>
                      <a:lnTo>
                        <a:pt x="533" y="610"/>
                      </a:lnTo>
                      <a:lnTo>
                        <a:pt x="539" y="613"/>
                      </a:lnTo>
                      <a:lnTo>
                        <a:pt x="541" y="614"/>
                      </a:lnTo>
                      <a:lnTo>
                        <a:pt x="542" y="612"/>
                      </a:lnTo>
                      <a:lnTo>
                        <a:pt x="546" y="608"/>
                      </a:lnTo>
                      <a:lnTo>
                        <a:pt x="548" y="599"/>
                      </a:lnTo>
                      <a:lnTo>
                        <a:pt x="548" y="595"/>
                      </a:lnTo>
                      <a:lnTo>
                        <a:pt x="560" y="595"/>
                      </a:lnTo>
                      <a:lnTo>
                        <a:pt x="566" y="596"/>
                      </a:lnTo>
                      <a:lnTo>
                        <a:pt x="571" y="599"/>
                      </a:lnTo>
                      <a:lnTo>
                        <a:pt x="576" y="600"/>
                      </a:lnTo>
                      <a:lnTo>
                        <a:pt x="581" y="598"/>
                      </a:lnTo>
                      <a:lnTo>
                        <a:pt x="582" y="598"/>
                      </a:lnTo>
                      <a:lnTo>
                        <a:pt x="588" y="596"/>
                      </a:lnTo>
                      <a:lnTo>
                        <a:pt x="595" y="591"/>
                      </a:lnTo>
                      <a:lnTo>
                        <a:pt x="601" y="589"/>
                      </a:lnTo>
                      <a:lnTo>
                        <a:pt x="606" y="587"/>
                      </a:lnTo>
                      <a:lnTo>
                        <a:pt x="608" y="585"/>
                      </a:lnTo>
                      <a:lnTo>
                        <a:pt x="610" y="579"/>
                      </a:lnTo>
                      <a:lnTo>
                        <a:pt x="612" y="567"/>
                      </a:lnTo>
                      <a:lnTo>
                        <a:pt x="614" y="564"/>
                      </a:lnTo>
                      <a:lnTo>
                        <a:pt x="614" y="562"/>
                      </a:lnTo>
                      <a:lnTo>
                        <a:pt x="617" y="559"/>
                      </a:lnTo>
                      <a:lnTo>
                        <a:pt x="623" y="556"/>
                      </a:lnTo>
                      <a:lnTo>
                        <a:pt x="632" y="553"/>
                      </a:lnTo>
                      <a:lnTo>
                        <a:pt x="638" y="550"/>
                      </a:lnTo>
                      <a:lnTo>
                        <a:pt x="640" y="549"/>
                      </a:lnTo>
                      <a:lnTo>
                        <a:pt x="654" y="535"/>
                      </a:lnTo>
                      <a:lnTo>
                        <a:pt x="656" y="532"/>
                      </a:lnTo>
                      <a:lnTo>
                        <a:pt x="658" y="533"/>
                      </a:lnTo>
                      <a:lnTo>
                        <a:pt x="673" y="547"/>
                      </a:lnTo>
                      <a:lnTo>
                        <a:pt x="686" y="529"/>
                      </a:lnTo>
                      <a:lnTo>
                        <a:pt x="687" y="527"/>
                      </a:lnTo>
                      <a:lnTo>
                        <a:pt x="689" y="527"/>
                      </a:lnTo>
                      <a:lnTo>
                        <a:pt x="714" y="520"/>
                      </a:lnTo>
                      <a:lnTo>
                        <a:pt x="719" y="486"/>
                      </a:lnTo>
                      <a:lnTo>
                        <a:pt x="708" y="474"/>
                      </a:lnTo>
                      <a:lnTo>
                        <a:pt x="691" y="481"/>
                      </a:lnTo>
                      <a:lnTo>
                        <a:pt x="690" y="481"/>
                      </a:lnTo>
                      <a:lnTo>
                        <a:pt x="689" y="480"/>
                      </a:lnTo>
                      <a:lnTo>
                        <a:pt x="673" y="468"/>
                      </a:lnTo>
                      <a:lnTo>
                        <a:pt x="657" y="478"/>
                      </a:lnTo>
                      <a:lnTo>
                        <a:pt x="655" y="479"/>
                      </a:lnTo>
                      <a:lnTo>
                        <a:pt x="654" y="478"/>
                      </a:lnTo>
                      <a:lnTo>
                        <a:pt x="638" y="467"/>
                      </a:lnTo>
                      <a:lnTo>
                        <a:pt x="637" y="467"/>
                      </a:lnTo>
                      <a:lnTo>
                        <a:pt x="637" y="466"/>
                      </a:lnTo>
                      <a:lnTo>
                        <a:pt x="632" y="446"/>
                      </a:lnTo>
                      <a:lnTo>
                        <a:pt x="608" y="445"/>
                      </a:lnTo>
                      <a:lnTo>
                        <a:pt x="592" y="456"/>
                      </a:lnTo>
                      <a:lnTo>
                        <a:pt x="591" y="452"/>
                      </a:lnTo>
                      <a:lnTo>
                        <a:pt x="575" y="422"/>
                      </a:lnTo>
                      <a:lnTo>
                        <a:pt x="574" y="421"/>
                      </a:lnTo>
                      <a:lnTo>
                        <a:pt x="575" y="420"/>
                      </a:lnTo>
                      <a:lnTo>
                        <a:pt x="594" y="393"/>
                      </a:lnTo>
                      <a:lnTo>
                        <a:pt x="593" y="369"/>
                      </a:lnTo>
                      <a:lnTo>
                        <a:pt x="572" y="359"/>
                      </a:lnTo>
                      <a:lnTo>
                        <a:pt x="572" y="358"/>
                      </a:lnTo>
                      <a:lnTo>
                        <a:pt x="571" y="357"/>
                      </a:lnTo>
                      <a:lnTo>
                        <a:pt x="559" y="332"/>
                      </a:lnTo>
                      <a:lnTo>
                        <a:pt x="558" y="331"/>
                      </a:lnTo>
                      <a:lnTo>
                        <a:pt x="559" y="330"/>
                      </a:lnTo>
                      <a:lnTo>
                        <a:pt x="571" y="302"/>
                      </a:lnTo>
                      <a:lnTo>
                        <a:pt x="586" y="267"/>
                      </a:lnTo>
                      <a:lnTo>
                        <a:pt x="569" y="245"/>
                      </a:lnTo>
                      <a:lnTo>
                        <a:pt x="562" y="248"/>
                      </a:lnTo>
                      <a:lnTo>
                        <a:pt x="539" y="259"/>
                      </a:lnTo>
                      <a:lnTo>
                        <a:pt x="537" y="259"/>
                      </a:lnTo>
                      <a:lnTo>
                        <a:pt x="516" y="253"/>
                      </a:lnTo>
                      <a:lnTo>
                        <a:pt x="513" y="251"/>
                      </a:lnTo>
                      <a:lnTo>
                        <a:pt x="513" y="249"/>
                      </a:lnTo>
                      <a:lnTo>
                        <a:pt x="511" y="222"/>
                      </a:lnTo>
                      <a:lnTo>
                        <a:pt x="499" y="207"/>
                      </a:lnTo>
                      <a:lnTo>
                        <a:pt x="497" y="204"/>
                      </a:lnTo>
                      <a:lnTo>
                        <a:pt x="499" y="203"/>
                      </a:lnTo>
                      <a:lnTo>
                        <a:pt x="529" y="170"/>
                      </a:lnTo>
                      <a:lnTo>
                        <a:pt x="531" y="168"/>
                      </a:lnTo>
                      <a:lnTo>
                        <a:pt x="534" y="169"/>
                      </a:lnTo>
                      <a:lnTo>
                        <a:pt x="547" y="180"/>
                      </a:lnTo>
                      <a:lnTo>
                        <a:pt x="557" y="169"/>
                      </a:lnTo>
                      <a:lnTo>
                        <a:pt x="559" y="165"/>
                      </a:lnTo>
                      <a:lnTo>
                        <a:pt x="562" y="169"/>
                      </a:lnTo>
                      <a:lnTo>
                        <a:pt x="568" y="176"/>
                      </a:lnTo>
                      <a:lnTo>
                        <a:pt x="600" y="178"/>
                      </a:lnTo>
                      <a:lnTo>
                        <a:pt x="626" y="169"/>
                      </a:lnTo>
                      <a:lnTo>
                        <a:pt x="634" y="139"/>
                      </a:lnTo>
                      <a:lnTo>
                        <a:pt x="631" y="118"/>
                      </a:lnTo>
                      <a:lnTo>
                        <a:pt x="617" y="109"/>
                      </a:lnTo>
                      <a:lnTo>
                        <a:pt x="604" y="128"/>
                      </a:lnTo>
                      <a:lnTo>
                        <a:pt x="603" y="128"/>
                      </a:lnTo>
                      <a:lnTo>
                        <a:pt x="601" y="129"/>
                      </a:lnTo>
                      <a:lnTo>
                        <a:pt x="569" y="132"/>
                      </a:lnTo>
                      <a:lnTo>
                        <a:pt x="566" y="132"/>
                      </a:lnTo>
                      <a:lnTo>
                        <a:pt x="566" y="129"/>
                      </a:lnTo>
                      <a:lnTo>
                        <a:pt x="554" y="92"/>
                      </a:lnTo>
                      <a:lnTo>
                        <a:pt x="554" y="65"/>
                      </a:lnTo>
                      <a:lnTo>
                        <a:pt x="531" y="63"/>
                      </a:lnTo>
                      <a:lnTo>
                        <a:pt x="522" y="70"/>
                      </a:lnTo>
                      <a:lnTo>
                        <a:pt x="526" y="82"/>
                      </a:lnTo>
                      <a:lnTo>
                        <a:pt x="526" y="83"/>
                      </a:lnTo>
                      <a:lnTo>
                        <a:pt x="525" y="95"/>
                      </a:lnTo>
                      <a:lnTo>
                        <a:pt x="524" y="99"/>
                      </a:lnTo>
                      <a:lnTo>
                        <a:pt x="503" y="99"/>
                      </a:lnTo>
                      <a:lnTo>
                        <a:pt x="494" y="112"/>
                      </a:lnTo>
                      <a:lnTo>
                        <a:pt x="497" y="134"/>
                      </a:lnTo>
                      <a:lnTo>
                        <a:pt x="497" y="135"/>
                      </a:lnTo>
                      <a:lnTo>
                        <a:pt x="496" y="136"/>
                      </a:lnTo>
                      <a:lnTo>
                        <a:pt x="466" y="174"/>
                      </a:lnTo>
                      <a:lnTo>
                        <a:pt x="466" y="173"/>
                      </a:lnTo>
                      <a:lnTo>
                        <a:pt x="465" y="174"/>
                      </a:lnTo>
                      <a:lnTo>
                        <a:pt x="448" y="184"/>
                      </a:lnTo>
                      <a:lnTo>
                        <a:pt x="448" y="219"/>
                      </a:lnTo>
                      <a:lnTo>
                        <a:pt x="460" y="234"/>
                      </a:lnTo>
                      <a:lnTo>
                        <a:pt x="461" y="234"/>
                      </a:lnTo>
                      <a:lnTo>
                        <a:pt x="461" y="236"/>
                      </a:lnTo>
                      <a:lnTo>
                        <a:pt x="459" y="267"/>
                      </a:lnTo>
                      <a:lnTo>
                        <a:pt x="457" y="270"/>
                      </a:lnTo>
                      <a:lnTo>
                        <a:pt x="456" y="271"/>
                      </a:lnTo>
                      <a:lnTo>
                        <a:pt x="427" y="285"/>
                      </a:lnTo>
                      <a:lnTo>
                        <a:pt x="426" y="282"/>
                      </a:lnTo>
                      <a:lnTo>
                        <a:pt x="422" y="272"/>
                      </a:lnTo>
                      <a:lnTo>
                        <a:pt x="387" y="296"/>
                      </a:lnTo>
                      <a:lnTo>
                        <a:pt x="386" y="296"/>
                      </a:lnTo>
                      <a:lnTo>
                        <a:pt x="386" y="297"/>
                      </a:lnTo>
                      <a:lnTo>
                        <a:pt x="365" y="301"/>
                      </a:lnTo>
                      <a:lnTo>
                        <a:pt x="363" y="301"/>
                      </a:lnTo>
                      <a:lnTo>
                        <a:pt x="363" y="300"/>
                      </a:lnTo>
                      <a:lnTo>
                        <a:pt x="344" y="282"/>
                      </a:lnTo>
                      <a:lnTo>
                        <a:pt x="342" y="280"/>
                      </a:lnTo>
                      <a:lnTo>
                        <a:pt x="327" y="240"/>
                      </a:lnTo>
                      <a:lnTo>
                        <a:pt x="293" y="182"/>
                      </a:lnTo>
                      <a:lnTo>
                        <a:pt x="265" y="138"/>
                      </a:lnTo>
                      <a:lnTo>
                        <a:pt x="240" y="136"/>
                      </a:lnTo>
                      <a:lnTo>
                        <a:pt x="238" y="135"/>
                      </a:lnTo>
                      <a:lnTo>
                        <a:pt x="237" y="135"/>
                      </a:lnTo>
                      <a:lnTo>
                        <a:pt x="218" y="109"/>
                      </a:lnTo>
                      <a:lnTo>
                        <a:pt x="217" y="106"/>
                      </a:lnTo>
                      <a:lnTo>
                        <a:pt x="218" y="105"/>
                      </a:lnTo>
                      <a:lnTo>
                        <a:pt x="226" y="89"/>
                      </a:lnTo>
                      <a:lnTo>
                        <a:pt x="214" y="72"/>
                      </a:lnTo>
                      <a:lnTo>
                        <a:pt x="192" y="98"/>
                      </a:lnTo>
                      <a:lnTo>
                        <a:pt x="191" y="98"/>
                      </a:lnTo>
                      <a:lnTo>
                        <a:pt x="191" y="99"/>
                      </a:lnTo>
                      <a:lnTo>
                        <a:pt x="168" y="102"/>
                      </a:lnTo>
                      <a:lnTo>
                        <a:pt x="166" y="102"/>
                      </a:lnTo>
                      <a:lnTo>
                        <a:pt x="165" y="100"/>
                      </a:lnTo>
                      <a:lnTo>
                        <a:pt x="148" y="67"/>
                      </a:lnTo>
                      <a:lnTo>
                        <a:pt x="148" y="66"/>
                      </a:lnTo>
                      <a:lnTo>
                        <a:pt x="142" y="8"/>
                      </a:lnTo>
                      <a:close/>
                      <a:moveTo>
                        <a:pt x="146" y="0"/>
                      </a:moveTo>
                      <a:lnTo>
                        <a:pt x="148" y="4"/>
                      </a:lnTo>
                      <a:lnTo>
                        <a:pt x="154" y="66"/>
                      </a:lnTo>
                      <a:lnTo>
                        <a:pt x="168" y="96"/>
                      </a:lnTo>
                      <a:lnTo>
                        <a:pt x="189" y="93"/>
                      </a:lnTo>
                      <a:lnTo>
                        <a:pt x="212" y="66"/>
                      </a:lnTo>
                      <a:lnTo>
                        <a:pt x="214" y="63"/>
                      </a:lnTo>
                      <a:lnTo>
                        <a:pt x="217" y="66"/>
                      </a:lnTo>
                      <a:lnTo>
                        <a:pt x="232" y="87"/>
                      </a:lnTo>
                      <a:lnTo>
                        <a:pt x="234" y="88"/>
                      </a:lnTo>
                      <a:lnTo>
                        <a:pt x="232" y="89"/>
                      </a:lnTo>
                      <a:lnTo>
                        <a:pt x="224" y="106"/>
                      </a:lnTo>
                      <a:lnTo>
                        <a:pt x="241" y="130"/>
                      </a:lnTo>
                      <a:lnTo>
                        <a:pt x="266" y="132"/>
                      </a:lnTo>
                      <a:lnTo>
                        <a:pt x="267" y="132"/>
                      </a:lnTo>
                      <a:lnTo>
                        <a:pt x="269" y="133"/>
                      </a:lnTo>
                      <a:lnTo>
                        <a:pt x="298" y="179"/>
                      </a:lnTo>
                      <a:lnTo>
                        <a:pt x="332" y="237"/>
                      </a:lnTo>
                      <a:lnTo>
                        <a:pt x="333" y="238"/>
                      </a:lnTo>
                      <a:lnTo>
                        <a:pt x="333" y="237"/>
                      </a:lnTo>
                      <a:lnTo>
                        <a:pt x="349" y="278"/>
                      </a:lnTo>
                      <a:lnTo>
                        <a:pt x="367" y="295"/>
                      </a:lnTo>
                      <a:lnTo>
                        <a:pt x="384" y="291"/>
                      </a:lnTo>
                      <a:lnTo>
                        <a:pt x="422" y="265"/>
                      </a:lnTo>
                      <a:lnTo>
                        <a:pt x="425" y="262"/>
                      </a:lnTo>
                      <a:lnTo>
                        <a:pt x="427" y="266"/>
                      </a:lnTo>
                      <a:lnTo>
                        <a:pt x="431" y="276"/>
                      </a:lnTo>
                      <a:lnTo>
                        <a:pt x="453" y="265"/>
                      </a:lnTo>
                      <a:lnTo>
                        <a:pt x="455" y="238"/>
                      </a:lnTo>
                      <a:lnTo>
                        <a:pt x="442" y="221"/>
                      </a:lnTo>
                      <a:lnTo>
                        <a:pt x="442" y="181"/>
                      </a:lnTo>
                      <a:lnTo>
                        <a:pt x="443" y="180"/>
                      </a:lnTo>
                      <a:lnTo>
                        <a:pt x="462" y="169"/>
                      </a:lnTo>
                      <a:lnTo>
                        <a:pt x="491" y="133"/>
                      </a:lnTo>
                      <a:lnTo>
                        <a:pt x="488" y="112"/>
                      </a:lnTo>
                      <a:lnTo>
                        <a:pt x="487" y="110"/>
                      </a:lnTo>
                      <a:lnTo>
                        <a:pt x="488" y="110"/>
                      </a:lnTo>
                      <a:lnTo>
                        <a:pt x="500" y="94"/>
                      </a:lnTo>
                      <a:lnTo>
                        <a:pt x="501" y="93"/>
                      </a:lnTo>
                      <a:lnTo>
                        <a:pt x="519" y="93"/>
                      </a:lnTo>
                      <a:lnTo>
                        <a:pt x="520" y="84"/>
                      </a:lnTo>
                      <a:lnTo>
                        <a:pt x="514" y="70"/>
                      </a:lnTo>
                      <a:lnTo>
                        <a:pt x="513" y="67"/>
                      </a:lnTo>
                      <a:lnTo>
                        <a:pt x="516" y="66"/>
                      </a:lnTo>
                      <a:lnTo>
                        <a:pt x="530" y="57"/>
                      </a:lnTo>
                      <a:lnTo>
                        <a:pt x="530" y="55"/>
                      </a:lnTo>
                      <a:lnTo>
                        <a:pt x="531" y="57"/>
                      </a:lnTo>
                      <a:lnTo>
                        <a:pt x="557" y="59"/>
                      </a:lnTo>
                      <a:lnTo>
                        <a:pt x="560" y="59"/>
                      </a:lnTo>
                      <a:lnTo>
                        <a:pt x="560" y="90"/>
                      </a:lnTo>
                      <a:lnTo>
                        <a:pt x="571" y="125"/>
                      </a:lnTo>
                      <a:lnTo>
                        <a:pt x="600" y="123"/>
                      </a:lnTo>
                      <a:lnTo>
                        <a:pt x="614" y="104"/>
                      </a:lnTo>
                      <a:lnTo>
                        <a:pt x="615" y="101"/>
                      </a:lnTo>
                      <a:lnTo>
                        <a:pt x="618" y="102"/>
                      </a:lnTo>
                      <a:lnTo>
                        <a:pt x="635" y="115"/>
                      </a:lnTo>
                      <a:lnTo>
                        <a:pt x="635" y="116"/>
                      </a:lnTo>
                      <a:lnTo>
                        <a:pt x="637" y="117"/>
                      </a:lnTo>
                      <a:lnTo>
                        <a:pt x="640" y="139"/>
                      </a:lnTo>
                      <a:lnTo>
                        <a:pt x="640" y="140"/>
                      </a:lnTo>
                      <a:lnTo>
                        <a:pt x="632" y="173"/>
                      </a:lnTo>
                      <a:lnTo>
                        <a:pt x="629" y="175"/>
                      </a:lnTo>
                      <a:lnTo>
                        <a:pt x="601" y="184"/>
                      </a:lnTo>
                      <a:lnTo>
                        <a:pt x="600" y="184"/>
                      </a:lnTo>
                      <a:lnTo>
                        <a:pt x="566" y="182"/>
                      </a:lnTo>
                      <a:lnTo>
                        <a:pt x="565" y="181"/>
                      </a:lnTo>
                      <a:lnTo>
                        <a:pt x="564" y="181"/>
                      </a:lnTo>
                      <a:lnTo>
                        <a:pt x="559" y="175"/>
                      </a:lnTo>
                      <a:lnTo>
                        <a:pt x="549" y="186"/>
                      </a:lnTo>
                      <a:lnTo>
                        <a:pt x="547" y="187"/>
                      </a:lnTo>
                      <a:lnTo>
                        <a:pt x="546" y="186"/>
                      </a:lnTo>
                      <a:lnTo>
                        <a:pt x="533" y="175"/>
                      </a:lnTo>
                      <a:lnTo>
                        <a:pt x="505" y="205"/>
                      </a:lnTo>
                      <a:lnTo>
                        <a:pt x="516" y="219"/>
                      </a:lnTo>
                      <a:lnTo>
                        <a:pt x="517" y="220"/>
                      </a:lnTo>
                      <a:lnTo>
                        <a:pt x="519" y="248"/>
                      </a:lnTo>
                      <a:lnTo>
                        <a:pt x="537" y="253"/>
                      </a:lnTo>
                      <a:lnTo>
                        <a:pt x="559" y="242"/>
                      </a:lnTo>
                      <a:lnTo>
                        <a:pt x="560" y="242"/>
                      </a:lnTo>
                      <a:lnTo>
                        <a:pt x="570" y="239"/>
                      </a:lnTo>
                      <a:lnTo>
                        <a:pt x="571" y="238"/>
                      </a:lnTo>
                      <a:lnTo>
                        <a:pt x="572" y="240"/>
                      </a:lnTo>
                      <a:lnTo>
                        <a:pt x="592" y="265"/>
                      </a:lnTo>
                      <a:lnTo>
                        <a:pt x="593" y="266"/>
                      </a:lnTo>
                      <a:lnTo>
                        <a:pt x="593" y="267"/>
                      </a:lnTo>
                      <a:lnTo>
                        <a:pt x="577" y="305"/>
                      </a:lnTo>
                      <a:lnTo>
                        <a:pt x="565" y="332"/>
                      </a:lnTo>
                      <a:lnTo>
                        <a:pt x="576" y="353"/>
                      </a:lnTo>
                      <a:lnTo>
                        <a:pt x="597" y="363"/>
                      </a:lnTo>
                      <a:lnTo>
                        <a:pt x="598" y="363"/>
                      </a:lnTo>
                      <a:lnTo>
                        <a:pt x="599" y="365"/>
                      </a:lnTo>
                      <a:lnTo>
                        <a:pt x="600" y="394"/>
                      </a:lnTo>
                      <a:lnTo>
                        <a:pt x="600" y="395"/>
                      </a:lnTo>
                      <a:lnTo>
                        <a:pt x="599" y="397"/>
                      </a:lnTo>
                      <a:lnTo>
                        <a:pt x="581" y="422"/>
                      </a:lnTo>
                      <a:lnTo>
                        <a:pt x="594" y="447"/>
                      </a:lnTo>
                      <a:lnTo>
                        <a:pt x="606" y="439"/>
                      </a:lnTo>
                      <a:lnTo>
                        <a:pt x="606" y="438"/>
                      </a:lnTo>
                      <a:lnTo>
                        <a:pt x="608" y="439"/>
                      </a:lnTo>
                      <a:lnTo>
                        <a:pt x="633" y="440"/>
                      </a:lnTo>
                      <a:lnTo>
                        <a:pt x="635" y="440"/>
                      </a:lnTo>
                      <a:lnTo>
                        <a:pt x="637" y="443"/>
                      </a:lnTo>
                      <a:lnTo>
                        <a:pt x="643" y="462"/>
                      </a:lnTo>
                      <a:lnTo>
                        <a:pt x="656" y="472"/>
                      </a:lnTo>
                      <a:lnTo>
                        <a:pt x="672" y="462"/>
                      </a:lnTo>
                      <a:lnTo>
                        <a:pt x="673" y="461"/>
                      </a:lnTo>
                      <a:lnTo>
                        <a:pt x="675" y="462"/>
                      </a:lnTo>
                      <a:lnTo>
                        <a:pt x="691" y="474"/>
                      </a:lnTo>
                      <a:lnTo>
                        <a:pt x="708" y="467"/>
                      </a:lnTo>
                      <a:lnTo>
                        <a:pt x="710" y="466"/>
                      </a:lnTo>
                      <a:lnTo>
                        <a:pt x="712" y="468"/>
                      </a:lnTo>
                      <a:lnTo>
                        <a:pt x="724" y="483"/>
                      </a:lnTo>
                      <a:lnTo>
                        <a:pt x="725" y="483"/>
                      </a:lnTo>
                      <a:lnTo>
                        <a:pt x="725" y="485"/>
                      </a:lnTo>
                      <a:lnTo>
                        <a:pt x="720" y="524"/>
                      </a:lnTo>
                      <a:lnTo>
                        <a:pt x="718" y="526"/>
                      </a:lnTo>
                      <a:lnTo>
                        <a:pt x="690" y="533"/>
                      </a:lnTo>
                      <a:lnTo>
                        <a:pt x="675" y="554"/>
                      </a:lnTo>
                      <a:lnTo>
                        <a:pt x="673" y="553"/>
                      </a:lnTo>
                      <a:lnTo>
                        <a:pt x="672" y="554"/>
                      </a:lnTo>
                      <a:lnTo>
                        <a:pt x="657" y="541"/>
                      </a:lnTo>
                      <a:lnTo>
                        <a:pt x="644" y="554"/>
                      </a:lnTo>
                      <a:lnTo>
                        <a:pt x="643" y="554"/>
                      </a:lnTo>
                      <a:lnTo>
                        <a:pt x="643" y="555"/>
                      </a:lnTo>
                      <a:lnTo>
                        <a:pt x="640" y="556"/>
                      </a:lnTo>
                      <a:lnTo>
                        <a:pt x="634" y="559"/>
                      </a:lnTo>
                      <a:lnTo>
                        <a:pt x="626" y="562"/>
                      </a:lnTo>
                      <a:lnTo>
                        <a:pt x="620" y="565"/>
                      </a:lnTo>
                      <a:lnTo>
                        <a:pt x="618" y="568"/>
                      </a:lnTo>
                      <a:lnTo>
                        <a:pt x="617" y="575"/>
                      </a:lnTo>
                      <a:lnTo>
                        <a:pt x="616" y="582"/>
                      </a:lnTo>
                      <a:lnTo>
                        <a:pt x="614" y="588"/>
                      </a:lnTo>
                      <a:lnTo>
                        <a:pt x="609" y="593"/>
                      </a:lnTo>
                      <a:lnTo>
                        <a:pt x="604" y="595"/>
                      </a:lnTo>
                      <a:lnTo>
                        <a:pt x="598" y="598"/>
                      </a:lnTo>
                      <a:lnTo>
                        <a:pt x="592" y="601"/>
                      </a:lnTo>
                      <a:lnTo>
                        <a:pt x="591" y="601"/>
                      </a:lnTo>
                      <a:lnTo>
                        <a:pt x="591" y="602"/>
                      </a:lnTo>
                      <a:lnTo>
                        <a:pt x="583" y="604"/>
                      </a:lnTo>
                      <a:lnTo>
                        <a:pt x="577" y="606"/>
                      </a:lnTo>
                      <a:lnTo>
                        <a:pt x="576" y="606"/>
                      </a:lnTo>
                      <a:lnTo>
                        <a:pt x="570" y="605"/>
                      </a:lnTo>
                      <a:lnTo>
                        <a:pt x="569" y="604"/>
                      </a:lnTo>
                      <a:lnTo>
                        <a:pt x="569" y="605"/>
                      </a:lnTo>
                      <a:lnTo>
                        <a:pt x="564" y="602"/>
                      </a:lnTo>
                      <a:lnTo>
                        <a:pt x="559" y="601"/>
                      </a:lnTo>
                      <a:lnTo>
                        <a:pt x="554" y="601"/>
                      </a:lnTo>
                      <a:lnTo>
                        <a:pt x="553" y="605"/>
                      </a:lnTo>
                      <a:lnTo>
                        <a:pt x="552" y="611"/>
                      </a:lnTo>
                      <a:lnTo>
                        <a:pt x="551" y="611"/>
                      </a:lnTo>
                      <a:lnTo>
                        <a:pt x="551" y="612"/>
                      </a:lnTo>
                      <a:lnTo>
                        <a:pt x="547" y="617"/>
                      </a:lnTo>
                      <a:lnTo>
                        <a:pt x="543" y="619"/>
                      </a:lnTo>
                      <a:lnTo>
                        <a:pt x="541" y="621"/>
                      </a:lnTo>
                      <a:lnTo>
                        <a:pt x="536" y="619"/>
                      </a:lnTo>
                      <a:lnTo>
                        <a:pt x="535" y="618"/>
                      </a:lnTo>
                      <a:lnTo>
                        <a:pt x="529" y="614"/>
                      </a:lnTo>
                      <a:lnTo>
                        <a:pt x="522" y="610"/>
                      </a:lnTo>
                      <a:lnTo>
                        <a:pt x="516" y="605"/>
                      </a:lnTo>
                      <a:lnTo>
                        <a:pt x="514" y="605"/>
                      </a:lnTo>
                      <a:lnTo>
                        <a:pt x="513" y="608"/>
                      </a:lnTo>
                      <a:lnTo>
                        <a:pt x="511" y="611"/>
                      </a:lnTo>
                      <a:lnTo>
                        <a:pt x="511" y="614"/>
                      </a:lnTo>
                      <a:lnTo>
                        <a:pt x="506" y="617"/>
                      </a:lnTo>
                      <a:lnTo>
                        <a:pt x="502" y="618"/>
                      </a:lnTo>
                      <a:lnTo>
                        <a:pt x="500" y="618"/>
                      </a:lnTo>
                      <a:lnTo>
                        <a:pt x="500" y="617"/>
                      </a:lnTo>
                      <a:lnTo>
                        <a:pt x="499" y="616"/>
                      </a:lnTo>
                      <a:lnTo>
                        <a:pt x="499" y="617"/>
                      </a:lnTo>
                      <a:lnTo>
                        <a:pt x="496" y="616"/>
                      </a:lnTo>
                      <a:lnTo>
                        <a:pt x="497" y="616"/>
                      </a:lnTo>
                      <a:lnTo>
                        <a:pt x="496" y="614"/>
                      </a:lnTo>
                      <a:lnTo>
                        <a:pt x="493" y="612"/>
                      </a:lnTo>
                      <a:lnTo>
                        <a:pt x="493" y="613"/>
                      </a:lnTo>
                      <a:lnTo>
                        <a:pt x="490" y="612"/>
                      </a:lnTo>
                      <a:lnTo>
                        <a:pt x="489" y="611"/>
                      </a:lnTo>
                      <a:lnTo>
                        <a:pt x="489" y="607"/>
                      </a:lnTo>
                      <a:lnTo>
                        <a:pt x="487" y="611"/>
                      </a:lnTo>
                      <a:lnTo>
                        <a:pt x="476" y="622"/>
                      </a:lnTo>
                      <a:lnTo>
                        <a:pt x="470" y="625"/>
                      </a:lnTo>
                      <a:lnTo>
                        <a:pt x="468" y="625"/>
                      </a:lnTo>
                      <a:lnTo>
                        <a:pt x="468" y="627"/>
                      </a:lnTo>
                      <a:lnTo>
                        <a:pt x="464" y="628"/>
                      </a:lnTo>
                      <a:lnTo>
                        <a:pt x="462" y="628"/>
                      </a:lnTo>
                      <a:lnTo>
                        <a:pt x="455" y="627"/>
                      </a:lnTo>
                      <a:lnTo>
                        <a:pt x="454" y="625"/>
                      </a:lnTo>
                      <a:lnTo>
                        <a:pt x="447" y="621"/>
                      </a:lnTo>
                      <a:lnTo>
                        <a:pt x="439" y="613"/>
                      </a:lnTo>
                      <a:lnTo>
                        <a:pt x="431" y="608"/>
                      </a:lnTo>
                      <a:lnTo>
                        <a:pt x="426" y="606"/>
                      </a:lnTo>
                      <a:lnTo>
                        <a:pt x="421" y="605"/>
                      </a:lnTo>
                      <a:lnTo>
                        <a:pt x="419" y="610"/>
                      </a:lnTo>
                      <a:lnTo>
                        <a:pt x="411" y="617"/>
                      </a:lnTo>
                      <a:lnTo>
                        <a:pt x="404" y="625"/>
                      </a:lnTo>
                      <a:lnTo>
                        <a:pt x="399" y="631"/>
                      </a:lnTo>
                      <a:lnTo>
                        <a:pt x="395" y="635"/>
                      </a:lnTo>
                      <a:lnTo>
                        <a:pt x="393" y="636"/>
                      </a:lnTo>
                      <a:lnTo>
                        <a:pt x="387" y="636"/>
                      </a:lnTo>
                      <a:lnTo>
                        <a:pt x="380" y="635"/>
                      </a:lnTo>
                      <a:lnTo>
                        <a:pt x="379" y="634"/>
                      </a:lnTo>
                      <a:lnTo>
                        <a:pt x="379" y="635"/>
                      </a:lnTo>
                      <a:lnTo>
                        <a:pt x="370" y="631"/>
                      </a:lnTo>
                      <a:lnTo>
                        <a:pt x="363" y="629"/>
                      </a:lnTo>
                      <a:lnTo>
                        <a:pt x="358" y="629"/>
                      </a:lnTo>
                      <a:lnTo>
                        <a:pt x="353" y="630"/>
                      </a:lnTo>
                      <a:lnTo>
                        <a:pt x="351" y="636"/>
                      </a:lnTo>
                      <a:lnTo>
                        <a:pt x="349" y="650"/>
                      </a:lnTo>
                      <a:lnTo>
                        <a:pt x="350" y="660"/>
                      </a:lnTo>
                      <a:lnTo>
                        <a:pt x="355" y="671"/>
                      </a:lnTo>
                      <a:lnTo>
                        <a:pt x="359" y="685"/>
                      </a:lnTo>
                      <a:lnTo>
                        <a:pt x="357" y="679"/>
                      </a:lnTo>
                      <a:lnTo>
                        <a:pt x="363" y="697"/>
                      </a:lnTo>
                      <a:lnTo>
                        <a:pt x="364" y="706"/>
                      </a:lnTo>
                      <a:lnTo>
                        <a:pt x="364" y="708"/>
                      </a:lnTo>
                      <a:lnTo>
                        <a:pt x="363" y="715"/>
                      </a:lnTo>
                      <a:lnTo>
                        <a:pt x="363" y="732"/>
                      </a:lnTo>
                      <a:lnTo>
                        <a:pt x="361" y="738"/>
                      </a:lnTo>
                      <a:lnTo>
                        <a:pt x="355" y="744"/>
                      </a:lnTo>
                      <a:lnTo>
                        <a:pt x="353" y="744"/>
                      </a:lnTo>
                      <a:lnTo>
                        <a:pt x="353" y="745"/>
                      </a:lnTo>
                      <a:lnTo>
                        <a:pt x="342" y="748"/>
                      </a:lnTo>
                      <a:lnTo>
                        <a:pt x="322" y="748"/>
                      </a:lnTo>
                      <a:lnTo>
                        <a:pt x="315" y="744"/>
                      </a:lnTo>
                      <a:lnTo>
                        <a:pt x="315" y="743"/>
                      </a:lnTo>
                      <a:lnTo>
                        <a:pt x="313" y="742"/>
                      </a:lnTo>
                      <a:lnTo>
                        <a:pt x="304" y="722"/>
                      </a:lnTo>
                      <a:lnTo>
                        <a:pt x="304" y="710"/>
                      </a:lnTo>
                      <a:lnTo>
                        <a:pt x="303" y="703"/>
                      </a:lnTo>
                      <a:lnTo>
                        <a:pt x="301" y="697"/>
                      </a:lnTo>
                      <a:lnTo>
                        <a:pt x="300" y="692"/>
                      </a:lnTo>
                      <a:lnTo>
                        <a:pt x="298" y="692"/>
                      </a:lnTo>
                      <a:lnTo>
                        <a:pt x="288" y="702"/>
                      </a:lnTo>
                      <a:lnTo>
                        <a:pt x="280" y="709"/>
                      </a:lnTo>
                      <a:lnTo>
                        <a:pt x="272" y="716"/>
                      </a:lnTo>
                      <a:lnTo>
                        <a:pt x="264" y="722"/>
                      </a:lnTo>
                      <a:lnTo>
                        <a:pt x="263" y="722"/>
                      </a:lnTo>
                      <a:lnTo>
                        <a:pt x="263" y="723"/>
                      </a:lnTo>
                      <a:lnTo>
                        <a:pt x="257" y="725"/>
                      </a:lnTo>
                      <a:lnTo>
                        <a:pt x="226" y="725"/>
                      </a:lnTo>
                      <a:lnTo>
                        <a:pt x="226" y="723"/>
                      </a:lnTo>
                      <a:lnTo>
                        <a:pt x="221" y="720"/>
                      </a:lnTo>
                      <a:lnTo>
                        <a:pt x="220" y="720"/>
                      </a:lnTo>
                      <a:lnTo>
                        <a:pt x="214" y="713"/>
                      </a:lnTo>
                      <a:lnTo>
                        <a:pt x="209" y="704"/>
                      </a:lnTo>
                      <a:lnTo>
                        <a:pt x="209" y="703"/>
                      </a:lnTo>
                      <a:lnTo>
                        <a:pt x="206" y="692"/>
                      </a:lnTo>
                      <a:lnTo>
                        <a:pt x="205" y="683"/>
                      </a:lnTo>
                      <a:lnTo>
                        <a:pt x="202" y="675"/>
                      </a:lnTo>
                      <a:lnTo>
                        <a:pt x="201" y="669"/>
                      </a:lnTo>
                      <a:lnTo>
                        <a:pt x="192" y="669"/>
                      </a:lnTo>
                      <a:lnTo>
                        <a:pt x="163" y="665"/>
                      </a:lnTo>
                      <a:lnTo>
                        <a:pt x="162" y="664"/>
                      </a:lnTo>
                      <a:lnTo>
                        <a:pt x="156" y="659"/>
                      </a:lnTo>
                      <a:lnTo>
                        <a:pt x="156" y="660"/>
                      </a:lnTo>
                      <a:lnTo>
                        <a:pt x="151" y="658"/>
                      </a:lnTo>
                      <a:lnTo>
                        <a:pt x="151" y="657"/>
                      </a:lnTo>
                      <a:lnTo>
                        <a:pt x="148" y="653"/>
                      </a:lnTo>
                      <a:lnTo>
                        <a:pt x="144" y="651"/>
                      </a:lnTo>
                      <a:lnTo>
                        <a:pt x="143" y="651"/>
                      </a:lnTo>
                      <a:lnTo>
                        <a:pt x="143" y="650"/>
                      </a:lnTo>
                      <a:lnTo>
                        <a:pt x="142" y="646"/>
                      </a:lnTo>
                      <a:lnTo>
                        <a:pt x="142" y="637"/>
                      </a:lnTo>
                      <a:lnTo>
                        <a:pt x="149" y="618"/>
                      </a:lnTo>
                      <a:lnTo>
                        <a:pt x="151" y="608"/>
                      </a:lnTo>
                      <a:lnTo>
                        <a:pt x="151" y="601"/>
                      </a:lnTo>
                      <a:lnTo>
                        <a:pt x="152" y="596"/>
                      </a:lnTo>
                      <a:lnTo>
                        <a:pt x="152" y="595"/>
                      </a:lnTo>
                      <a:lnTo>
                        <a:pt x="155" y="589"/>
                      </a:lnTo>
                      <a:lnTo>
                        <a:pt x="159" y="583"/>
                      </a:lnTo>
                      <a:lnTo>
                        <a:pt x="163" y="577"/>
                      </a:lnTo>
                      <a:lnTo>
                        <a:pt x="166" y="573"/>
                      </a:lnTo>
                      <a:lnTo>
                        <a:pt x="165" y="571"/>
                      </a:lnTo>
                      <a:lnTo>
                        <a:pt x="163" y="570"/>
                      </a:lnTo>
                      <a:lnTo>
                        <a:pt x="146" y="570"/>
                      </a:lnTo>
                      <a:lnTo>
                        <a:pt x="137" y="568"/>
                      </a:lnTo>
                      <a:lnTo>
                        <a:pt x="129" y="566"/>
                      </a:lnTo>
                      <a:lnTo>
                        <a:pt x="128" y="565"/>
                      </a:lnTo>
                      <a:lnTo>
                        <a:pt x="123" y="561"/>
                      </a:lnTo>
                      <a:lnTo>
                        <a:pt x="122" y="560"/>
                      </a:lnTo>
                      <a:lnTo>
                        <a:pt x="117" y="549"/>
                      </a:lnTo>
                      <a:lnTo>
                        <a:pt x="115" y="538"/>
                      </a:lnTo>
                      <a:lnTo>
                        <a:pt x="111" y="527"/>
                      </a:lnTo>
                      <a:lnTo>
                        <a:pt x="110" y="516"/>
                      </a:lnTo>
                      <a:lnTo>
                        <a:pt x="109" y="509"/>
                      </a:lnTo>
                      <a:lnTo>
                        <a:pt x="102" y="497"/>
                      </a:lnTo>
                      <a:lnTo>
                        <a:pt x="100" y="495"/>
                      </a:lnTo>
                      <a:lnTo>
                        <a:pt x="102" y="496"/>
                      </a:lnTo>
                      <a:lnTo>
                        <a:pt x="99" y="490"/>
                      </a:lnTo>
                      <a:lnTo>
                        <a:pt x="98" y="490"/>
                      </a:lnTo>
                      <a:lnTo>
                        <a:pt x="99" y="489"/>
                      </a:lnTo>
                      <a:lnTo>
                        <a:pt x="100" y="481"/>
                      </a:lnTo>
                      <a:lnTo>
                        <a:pt x="102" y="478"/>
                      </a:lnTo>
                      <a:lnTo>
                        <a:pt x="102" y="476"/>
                      </a:lnTo>
                      <a:lnTo>
                        <a:pt x="108" y="470"/>
                      </a:lnTo>
                      <a:lnTo>
                        <a:pt x="104" y="470"/>
                      </a:lnTo>
                      <a:lnTo>
                        <a:pt x="94" y="472"/>
                      </a:lnTo>
                      <a:lnTo>
                        <a:pt x="82" y="472"/>
                      </a:lnTo>
                      <a:lnTo>
                        <a:pt x="73" y="473"/>
                      </a:lnTo>
                      <a:lnTo>
                        <a:pt x="63" y="475"/>
                      </a:lnTo>
                      <a:lnTo>
                        <a:pt x="54" y="478"/>
                      </a:lnTo>
                      <a:lnTo>
                        <a:pt x="40" y="487"/>
                      </a:lnTo>
                      <a:lnTo>
                        <a:pt x="33" y="493"/>
                      </a:lnTo>
                      <a:lnTo>
                        <a:pt x="31" y="493"/>
                      </a:lnTo>
                      <a:lnTo>
                        <a:pt x="31" y="495"/>
                      </a:lnTo>
                      <a:lnTo>
                        <a:pt x="27" y="496"/>
                      </a:lnTo>
                      <a:lnTo>
                        <a:pt x="21" y="496"/>
                      </a:lnTo>
                      <a:lnTo>
                        <a:pt x="17" y="495"/>
                      </a:lnTo>
                      <a:lnTo>
                        <a:pt x="16" y="493"/>
                      </a:lnTo>
                      <a:lnTo>
                        <a:pt x="12" y="491"/>
                      </a:lnTo>
                      <a:lnTo>
                        <a:pt x="5" y="484"/>
                      </a:lnTo>
                      <a:lnTo>
                        <a:pt x="5" y="474"/>
                      </a:lnTo>
                      <a:lnTo>
                        <a:pt x="8" y="470"/>
                      </a:lnTo>
                      <a:lnTo>
                        <a:pt x="12" y="466"/>
                      </a:lnTo>
                      <a:lnTo>
                        <a:pt x="12" y="464"/>
                      </a:lnTo>
                      <a:lnTo>
                        <a:pt x="13" y="464"/>
                      </a:lnTo>
                      <a:lnTo>
                        <a:pt x="17" y="462"/>
                      </a:lnTo>
                      <a:lnTo>
                        <a:pt x="19" y="458"/>
                      </a:lnTo>
                      <a:lnTo>
                        <a:pt x="19" y="455"/>
                      </a:lnTo>
                      <a:lnTo>
                        <a:pt x="18" y="452"/>
                      </a:lnTo>
                      <a:lnTo>
                        <a:pt x="8" y="445"/>
                      </a:lnTo>
                      <a:lnTo>
                        <a:pt x="8" y="446"/>
                      </a:lnTo>
                      <a:lnTo>
                        <a:pt x="4" y="444"/>
                      </a:lnTo>
                      <a:lnTo>
                        <a:pt x="4" y="443"/>
                      </a:lnTo>
                      <a:lnTo>
                        <a:pt x="2" y="443"/>
                      </a:lnTo>
                      <a:lnTo>
                        <a:pt x="0" y="439"/>
                      </a:lnTo>
                      <a:lnTo>
                        <a:pt x="0" y="429"/>
                      </a:lnTo>
                      <a:lnTo>
                        <a:pt x="11" y="408"/>
                      </a:lnTo>
                      <a:lnTo>
                        <a:pt x="18" y="400"/>
                      </a:lnTo>
                      <a:lnTo>
                        <a:pt x="22" y="394"/>
                      </a:lnTo>
                      <a:lnTo>
                        <a:pt x="24" y="388"/>
                      </a:lnTo>
                      <a:lnTo>
                        <a:pt x="23" y="389"/>
                      </a:lnTo>
                      <a:lnTo>
                        <a:pt x="29" y="377"/>
                      </a:lnTo>
                      <a:lnTo>
                        <a:pt x="31" y="370"/>
                      </a:lnTo>
                      <a:lnTo>
                        <a:pt x="31" y="369"/>
                      </a:lnTo>
                      <a:lnTo>
                        <a:pt x="35" y="363"/>
                      </a:lnTo>
                      <a:lnTo>
                        <a:pt x="40" y="358"/>
                      </a:lnTo>
                      <a:lnTo>
                        <a:pt x="41" y="358"/>
                      </a:lnTo>
                      <a:lnTo>
                        <a:pt x="48" y="357"/>
                      </a:lnTo>
                      <a:lnTo>
                        <a:pt x="54" y="353"/>
                      </a:lnTo>
                      <a:lnTo>
                        <a:pt x="60" y="347"/>
                      </a:lnTo>
                      <a:lnTo>
                        <a:pt x="64" y="340"/>
                      </a:lnTo>
                      <a:lnTo>
                        <a:pt x="67" y="334"/>
                      </a:lnTo>
                      <a:lnTo>
                        <a:pt x="69" y="330"/>
                      </a:lnTo>
                      <a:lnTo>
                        <a:pt x="69" y="329"/>
                      </a:lnTo>
                      <a:lnTo>
                        <a:pt x="70" y="329"/>
                      </a:lnTo>
                      <a:lnTo>
                        <a:pt x="76" y="324"/>
                      </a:lnTo>
                      <a:lnTo>
                        <a:pt x="86" y="319"/>
                      </a:lnTo>
                      <a:lnTo>
                        <a:pt x="90" y="317"/>
                      </a:lnTo>
                      <a:lnTo>
                        <a:pt x="93" y="313"/>
                      </a:lnTo>
                      <a:lnTo>
                        <a:pt x="99" y="297"/>
                      </a:lnTo>
                      <a:lnTo>
                        <a:pt x="104" y="283"/>
                      </a:lnTo>
                      <a:lnTo>
                        <a:pt x="109" y="265"/>
                      </a:lnTo>
                      <a:lnTo>
                        <a:pt x="113" y="242"/>
                      </a:lnTo>
                      <a:lnTo>
                        <a:pt x="114" y="221"/>
                      </a:lnTo>
                      <a:lnTo>
                        <a:pt x="113" y="210"/>
                      </a:lnTo>
                      <a:lnTo>
                        <a:pt x="113" y="181"/>
                      </a:lnTo>
                      <a:lnTo>
                        <a:pt x="111" y="169"/>
                      </a:lnTo>
                      <a:lnTo>
                        <a:pt x="111" y="163"/>
                      </a:lnTo>
                      <a:lnTo>
                        <a:pt x="109" y="162"/>
                      </a:lnTo>
                      <a:lnTo>
                        <a:pt x="103" y="161"/>
                      </a:lnTo>
                      <a:lnTo>
                        <a:pt x="94" y="159"/>
                      </a:lnTo>
                      <a:lnTo>
                        <a:pt x="86" y="157"/>
                      </a:lnTo>
                      <a:lnTo>
                        <a:pt x="83" y="156"/>
                      </a:lnTo>
                      <a:lnTo>
                        <a:pt x="85" y="157"/>
                      </a:lnTo>
                      <a:lnTo>
                        <a:pt x="79" y="155"/>
                      </a:lnTo>
                      <a:lnTo>
                        <a:pt x="79" y="153"/>
                      </a:lnTo>
                      <a:lnTo>
                        <a:pt x="77" y="153"/>
                      </a:lnTo>
                      <a:lnTo>
                        <a:pt x="70" y="145"/>
                      </a:lnTo>
                      <a:lnTo>
                        <a:pt x="69" y="144"/>
                      </a:lnTo>
                      <a:lnTo>
                        <a:pt x="70" y="144"/>
                      </a:lnTo>
                      <a:lnTo>
                        <a:pt x="67" y="134"/>
                      </a:lnTo>
                      <a:lnTo>
                        <a:pt x="64" y="125"/>
                      </a:lnTo>
                      <a:lnTo>
                        <a:pt x="64" y="124"/>
                      </a:lnTo>
                      <a:lnTo>
                        <a:pt x="65" y="101"/>
                      </a:lnTo>
                      <a:lnTo>
                        <a:pt x="65" y="100"/>
                      </a:lnTo>
                      <a:lnTo>
                        <a:pt x="79" y="87"/>
                      </a:lnTo>
                      <a:lnTo>
                        <a:pt x="81" y="88"/>
                      </a:lnTo>
                      <a:lnTo>
                        <a:pt x="93" y="99"/>
                      </a:lnTo>
                      <a:lnTo>
                        <a:pt x="108" y="93"/>
                      </a:lnTo>
                      <a:lnTo>
                        <a:pt x="105" y="65"/>
                      </a:lnTo>
                      <a:lnTo>
                        <a:pt x="121" y="15"/>
                      </a:lnTo>
                      <a:lnTo>
                        <a:pt x="121" y="14"/>
                      </a:lnTo>
                      <a:lnTo>
                        <a:pt x="122" y="13"/>
                      </a:lnTo>
                      <a:lnTo>
                        <a:pt x="143" y="2"/>
                      </a:lnTo>
                      <a:lnTo>
                        <a:pt x="14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3" name="Freeform 19"/>
                <p:cNvSpPr>
                  <a:spLocks/>
                </p:cNvSpPr>
                <p:nvPr/>
              </p:nvSpPr>
              <p:spPr bwMode="auto">
                <a:xfrm>
                  <a:off x="6510673" y="4513105"/>
                  <a:ext cx="762899" cy="554727"/>
                </a:xfrm>
                <a:custGeom>
                  <a:avLst/>
                  <a:gdLst/>
                  <a:ahLst/>
                  <a:cxnLst>
                    <a:cxn ang="0">
                      <a:pos x="553" y="37"/>
                    </a:cxn>
                    <a:cxn ang="0">
                      <a:pos x="536" y="115"/>
                    </a:cxn>
                    <a:cxn ang="0">
                      <a:pos x="583" y="151"/>
                    </a:cxn>
                    <a:cxn ang="0">
                      <a:pos x="634" y="170"/>
                    </a:cxn>
                    <a:cxn ang="0">
                      <a:pos x="602" y="230"/>
                    </a:cxn>
                    <a:cxn ang="0">
                      <a:pos x="553" y="342"/>
                    </a:cxn>
                    <a:cxn ang="0">
                      <a:pos x="528" y="388"/>
                    </a:cxn>
                    <a:cxn ang="0">
                      <a:pos x="479" y="420"/>
                    </a:cxn>
                    <a:cxn ang="0">
                      <a:pos x="445" y="455"/>
                    </a:cxn>
                    <a:cxn ang="0">
                      <a:pos x="430" y="458"/>
                    </a:cxn>
                    <a:cxn ang="0">
                      <a:pos x="414" y="456"/>
                    </a:cxn>
                    <a:cxn ang="0">
                      <a:pos x="383" y="446"/>
                    </a:cxn>
                    <a:cxn ang="0">
                      <a:pos x="369" y="432"/>
                    </a:cxn>
                    <a:cxn ang="0">
                      <a:pos x="358" y="426"/>
                    </a:cxn>
                    <a:cxn ang="0">
                      <a:pos x="347" y="447"/>
                    </a:cxn>
                    <a:cxn ang="0">
                      <a:pos x="330" y="456"/>
                    </a:cxn>
                    <a:cxn ang="0">
                      <a:pos x="310" y="460"/>
                    </a:cxn>
                    <a:cxn ang="0">
                      <a:pos x="298" y="450"/>
                    </a:cxn>
                    <a:cxn ang="0">
                      <a:pos x="277" y="456"/>
                    </a:cxn>
                    <a:cxn ang="0">
                      <a:pos x="253" y="446"/>
                    </a:cxn>
                    <a:cxn ang="0">
                      <a:pos x="223" y="426"/>
                    </a:cxn>
                    <a:cxn ang="0">
                      <a:pos x="203" y="414"/>
                    </a:cxn>
                    <a:cxn ang="0">
                      <a:pos x="188" y="382"/>
                    </a:cxn>
                    <a:cxn ang="0">
                      <a:pos x="190" y="365"/>
                    </a:cxn>
                    <a:cxn ang="0">
                      <a:pos x="200" y="360"/>
                    </a:cxn>
                    <a:cxn ang="0">
                      <a:pos x="203" y="354"/>
                    </a:cxn>
                    <a:cxn ang="0">
                      <a:pos x="185" y="340"/>
                    </a:cxn>
                    <a:cxn ang="0">
                      <a:pos x="168" y="343"/>
                    </a:cxn>
                    <a:cxn ang="0">
                      <a:pos x="151" y="339"/>
                    </a:cxn>
                    <a:cxn ang="0">
                      <a:pos x="136" y="339"/>
                    </a:cxn>
                    <a:cxn ang="0">
                      <a:pos x="122" y="341"/>
                    </a:cxn>
                    <a:cxn ang="0">
                      <a:pos x="104" y="328"/>
                    </a:cxn>
                    <a:cxn ang="0">
                      <a:pos x="97" y="316"/>
                    </a:cxn>
                    <a:cxn ang="0">
                      <a:pos x="145" y="249"/>
                    </a:cxn>
                    <a:cxn ang="0">
                      <a:pos x="96" y="232"/>
                    </a:cxn>
                    <a:cxn ang="0">
                      <a:pos x="57" y="208"/>
                    </a:cxn>
                    <a:cxn ang="0">
                      <a:pos x="0" y="186"/>
                    </a:cxn>
                    <a:cxn ang="0">
                      <a:pos x="74" y="156"/>
                    </a:cxn>
                    <a:cxn ang="0">
                      <a:pos x="147" y="164"/>
                    </a:cxn>
                    <a:cxn ang="0">
                      <a:pos x="180" y="132"/>
                    </a:cxn>
                    <a:cxn ang="0">
                      <a:pos x="234" y="96"/>
                    </a:cxn>
                    <a:cxn ang="0">
                      <a:pos x="277" y="132"/>
                    </a:cxn>
                    <a:cxn ang="0">
                      <a:pos x="322" y="92"/>
                    </a:cxn>
                    <a:cxn ang="0">
                      <a:pos x="370" y="86"/>
                    </a:cxn>
                    <a:cxn ang="0">
                      <a:pos x="395" y="65"/>
                    </a:cxn>
                    <a:cxn ang="0">
                      <a:pos x="439" y="41"/>
                    </a:cxn>
                    <a:cxn ang="0">
                      <a:pos x="475" y="34"/>
                    </a:cxn>
                    <a:cxn ang="0">
                      <a:pos x="536" y="0"/>
                    </a:cxn>
                  </a:cxnLst>
                  <a:rect l="0" t="0" r="r" b="b"/>
                  <a:pathLst>
                    <a:path w="634" h="461">
                      <a:moveTo>
                        <a:pt x="536" y="0"/>
                      </a:moveTo>
                      <a:lnTo>
                        <a:pt x="553" y="4"/>
                      </a:lnTo>
                      <a:lnTo>
                        <a:pt x="553" y="37"/>
                      </a:lnTo>
                      <a:lnTo>
                        <a:pt x="568" y="48"/>
                      </a:lnTo>
                      <a:lnTo>
                        <a:pt x="564" y="82"/>
                      </a:lnTo>
                      <a:lnTo>
                        <a:pt x="536" y="115"/>
                      </a:lnTo>
                      <a:lnTo>
                        <a:pt x="576" y="111"/>
                      </a:lnTo>
                      <a:lnTo>
                        <a:pt x="583" y="124"/>
                      </a:lnTo>
                      <a:lnTo>
                        <a:pt x="583" y="151"/>
                      </a:lnTo>
                      <a:lnTo>
                        <a:pt x="604" y="138"/>
                      </a:lnTo>
                      <a:lnTo>
                        <a:pt x="623" y="138"/>
                      </a:lnTo>
                      <a:lnTo>
                        <a:pt x="634" y="170"/>
                      </a:lnTo>
                      <a:lnTo>
                        <a:pt x="620" y="187"/>
                      </a:lnTo>
                      <a:lnTo>
                        <a:pt x="622" y="217"/>
                      </a:lnTo>
                      <a:lnTo>
                        <a:pt x="602" y="230"/>
                      </a:lnTo>
                      <a:lnTo>
                        <a:pt x="588" y="268"/>
                      </a:lnTo>
                      <a:lnTo>
                        <a:pt x="592" y="308"/>
                      </a:lnTo>
                      <a:lnTo>
                        <a:pt x="553" y="342"/>
                      </a:lnTo>
                      <a:lnTo>
                        <a:pt x="540" y="348"/>
                      </a:lnTo>
                      <a:lnTo>
                        <a:pt x="540" y="380"/>
                      </a:lnTo>
                      <a:lnTo>
                        <a:pt x="528" y="388"/>
                      </a:lnTo>
                      <a:lnTo>
                        <a:pt x="502" y="393"/>
                      </a:lnTo>
                      <a:lnTo>
                        <a:pt x="499" y="414"/>
                      </a:lnTo>
                      <a:lnTo>
                        <a:pt x="479" y="420"/>
                      </a:lnTo>
                      <a:lnTo>
                        <a:pt x="461" y="445"/>
                      </a:lnTo>
                      <a:lnTo>
                        <a:pt x="444" y="434"/>
                      </a:lnTo>
                      <a:lnTo>
                        <a:pt x="445" y="455"/>
                      </a:lnTo>
                      <a:lnTo>
                        <a:pt x="443" y="455"/>
                      </a:lnTo>
                      <a:lnTo>
                        <a:pt x="438" y="456"/>
                      </a:lnTo>
                      <a:lnTo>
                        <a:pt x="430" y="458"/>
                      </a:lnTo>
                      <a:lnTo>
                        <a:pt x="422" y="461"/>
                      </a:lnTo>
                      <a:lnTo>
                        <a:pt x="418" y="460"/>
                      </a:lnTo>
                      <a:lnTo>
                        <a:pt x="414" y="456"/>
                      </a:lnTo>
                      <a:lnTo>
                        <a:pt x="404" y="449"/>
                      </a:lnTo>
                      <a:lnTo>
                        <a:pt x="397" y="446"/>
                      </a:lnTo>
                      <a:lnTo>
                        <a:pt x="383" y="446"/>
                      </a:lnTo>
                      <a:lnTo>
                        <a:pt x="378" y="443"/>
                      </a:lnTo>
                      <a:lnTo>
                        <a:pt x="374" y="438"/>
                      </a:lnTo>
                      <a:lnTo>
                        <a:pt x="369" y="432"/>
                      </a:lnTo>
                      <a:lnTo>
                        <a:pt x="366" y="427"/>
                      </a:lnTo>
                      <a:lnTo>
                        <a:pt x="363" y="424"/>
                      </a:lnTo>
                      <a:lnTo>
                        <a:pt x="358" y="426"/>
                      </a:lnTo>
                      <a:lnTo>
                        <a:pt x="355" y="432"/>
                      </a:lnTo>
                      <a:lnTo>
                        <a:pt x="350" y="440"/>
                      </a:lnTo>
                      <a:lnTo>
                        <a:pt x="347" y="447"/>
                      </a:lnTo>
                      <a:lnTo>
                        <a:pt x="341" y="451"/>
                      </a:lnTo>
                      <a:lnTo>
                        <a:pt x="337" y="454"/>
                      </a:lnTo>
                      <a:lnTo>
                        <a:pt x="330" y="456"/>
                      </a:lnTo>
                      <a:lnTo>
                        <a:pt x="323" y="458"/>
                      </a:lnTo>
                      <a:lnTo>
                        <a:pt x="316" y="460"/>
                      </a:lnTo>
                      <a:lnTo>
                        <a:pt x="310" y="460"/>
                      </a:lnTo>
                      <a:lnTo>
                        <a:pt x="306" y="456"/>
                      </a:lnTo>
                      <a:lnTo>
                        <a:pt x="304" y="452"/>
                      </a:lnTo>
                      <a:lnTo>
                        <a:pt x="298" y="450"/>
                      </a:lnTo>
                      <a:lnTo>
                        <a:pt x="293" y="450"/>
                      </a:lnTo>
                      <a:lnTo>
                        <a:pt x="287" y="451"/>
                      </a:lnTo>
                      <a:lnTo>
                        <a:pt x="277" y="456"/>
                      </a:lnTo>
                      <a:lnTo>
                        <a:pt x="271" y="456"/>
                      </a:lnTo>
                      <a:lnTo>
                        <a:pt x="263" y="452"/>
                      </a:lnTo>
                      <a:lnTo>
                        <a:pt x="253" y="446"/>
                      </a:lnTo>
                      <a:lnTo>
                        <a:pt x="245" y="441"/>
                      </a:lnTo>
                      <a:lnTo>
                        <a:pt x="237" y="438"/>
                      </a:lnTo>
                      <a:lnTo>
                        <a:pt x="223" y="426"/>
                      </a:lnTo>
                      <a:lnTo>
                        <a:pt x="214" y="422"/>
                      </a:lnTo>
                      <a:lnTo>
                        <a:pt x="207" y="417"/>
                      </a:lnTo>
                      <a:lnTo>
                        <a:pt x="203" y="414"/>
                      </a:lnTo>
                      <a:lnTo>
                        <a:pt x="197" y="403"/>
                      </a:lnTo>
                      <a:lnTo>
                        <a:pt x="190" y="391"/>
                      </a:lnTo>
                      <a:lnTo>
                        <a:pt x="188" y="382"/>
                      </a:lnTo>
                      <a:lnTo>
                        <a:pt x="186" y="375"/>
                      </a:lnTo>
                      <a:lnTo>
                        <a:pt x="189" y="369"/>
                      </a:lnTo>
                      <a:lnTo>
                        <a:pt x="190" y="365"/>
                      </a:lnTo>
                      <a:lnTo>
                        <a:pt x="194" y="364"/>
                      </a:lnTo>
                      <a:lnTo>
                        <a:pt x="199" y="362"/>
                      </a:lnTo>
                      <a:lnTo>
                        <a:pt x="200" y="360"/>
                      </a:lnTo>
                      <a:lnTo>
                        <a:pt x="202" y="359"/>
                      </a:lnTo>
                      <a:lnTo>
                        <a:pt x="203" y="358"/>
                      </a:lnTo>
                      <a:lnTo>
                        <a:pt x="203" y="354"/>
                      </a:lnTo>
                      <a:lnTo>
                        <a:pt x="200" y="348"/>
                      </a:lnTo>
                      <a:lnTo>
                        <a:pt x="194" y="345"/>
                      </a:lnTo>
                      <a:lnTo>
                        <a:pt x="185" y="340"/>
                      </a:lnTo>
                      <a:lnTo>
                        <a:pt x="177" y="339"/>
                      </a:lnTo>
                      <a:lnTo>
                        <a:pt x="172" y="340"/>
                      </a:lnTo>
                      <a:lnTo>
                        <a:pt x="168" y="343"/>
                      </a:lnTo>
                      <a:lnTo>
                        <a:pt x="161" y="347"/>
                      </a:lnTo>
                      <a:lnTo>
                        <a:pt x="157" y="346"/>
                      </a:lnTo>
                      <a:lnTo>
                        <a:pt x="151" y="339"/>
                      </a:lnTo>
                      <a:lnTo>
                        <a:pt x="145" y="336"/>
                      </a:lnTo>
                      <a:lnTo>
                        <a:pt x="140" y="336"/>
                      </a:lnTo>
                      <a:lnTo>
                        <a:pt x="136" y="339"/>
                      </a:lnTo>
                      <a:lnTo>
                        <a:pt x="131" y="342"/>
                      </a:lnTo>
                      <a:lnTo>
                        <a:pt x="127" y="343"/>
                      </a:lnTo>
                      <a:lnTo>
                        <a:pt x="122" y="341"/>
                      </a:lnTo>
                      <a:lnTo>
                        <a:pt x="117" y="337"/>
                      </a:lnTo>
                      <a:lnTo>
                        <a:pt x="111" y="332"/>
                      </a:lnTo>
                      <a:lnTo>
                        <a:pt x="104" y="328"/>
                      </a:lnTo>
                      <a:lnTo>
                        <a:pt x="99" y="324"/>
                      </a:lnTo>
                      <a:lnTo>
                        <a:pt x="97" y="323"/>
                      </a:lnTo>
                      <a:lnTo>
                        <a:pt x="97" y="316"/>
                      </a:lnTo>
                      <a:lnTo>
                        <a:pt x="111" y="295"/>
                      </a:lnTo>
                      <a:lnTo>
                        <a:pt x="140" y="288"/>
                      </a:lnTo>
                      <a:lnTo>
                        <a:pt x="145" y="249"/>
                      </a:lnTo>
                      <a:lnTo>
                        <a:pt x="132" y="233"/>
                      </a:lnTo>
                      <a:lnTo>
                        <a:pt x="113" y="243"/>
                      </a:lnTo>
                      <a:lnTo>
                        <a:pt x="96" y="232"/>
                      </a:lnTo>
                      <a:lnTo>
                        <a:pt x="79" y="240"/>
                      </a:lnTo>
                      <a:lnTo>
                        <a:pt x="62" y="230"/>
                      </a:lnTo>
                      <a:lnTo>
                        <a:pt x="57" y="208"/>
                      </a:lnTo>
                      <a:lnTo>
                        <a:pt x="30" y="205"/>
                      </a:lnTo>
                      <a:lnTo>
                        <a:pt x="17" y="215"/>
                      </a:lnTo>
                      <a:lnTo>
                        <a:pt x="0" y="186"/>
                      </a:lnTo>
                      <a:lnTo>
                        <a:pt x="27" y="185"/>
                      </a:lnTo>
                      <a:lnTo>
                        <a:pt x="56" y="157"/>
                      </a:lnTo>
                      <a:lnTo>
                        <a:pt x="74" y="156"/>
                      </a:lnTo>
                      <a:lnTo>
                        <a:pt x="104" y="174"/>
                      </a:lnTo>
                      <a:lnTo>
                        <a:pt x="133" y="179"/>
                      </a:lnTo>
                      <a:lnTo>
                        <a:pt x="147" y="164"/>
                      </a:lnTo>
                      <a:lnTo>
                        <a:pt x="149" y="153"/>
                      </a:lnTo>
                      <a:lnTo>
                        <a:pt x="163" y="149"/>
                      </a:lnTo>
                      <a:lnTo>
                        <a:pt x="180" y="132"/>
                      </a:lnTo>
                      <a:lnTo>
                        <a:pt x="206" y="127"/>
                      </a:lnTo>
                      <a:lnTo>
                        <a:pt x="212" y="111"/>
                      </a:lnTo>
                      <a:lnTo>
                        <a:pt x="234" y="96"/>
                      </a:lnTo>
                      <a:lnTo>
                        <a:pt x="245" y="118"/>
                      </a:lnTo>
                      <a:lnTo>
                        <a:pt x="264" y="119"/>
                      </a:lnTo>
                      <a:lnTo>
                        <a:pt x="277" y="132"/>
                      </a:lnTo>
                      <a:lnTo>
                        <a:pt x="303" y="121"/>
                      </a:lnTo>
                      <a:lnTo>
                        <a:pt x="306" y="101"/>
                      </a:lnTo>
                      <a:lnTo>
                        <a:pt x="322" y="92"/>
                      </a:lnTo>
                      <a:lnTo>
                        <a:pt x="341" y="103"/>
                      </a:lnTo>
                      <a:lnTo>
                        <a:pt x="351" y="86"/>
                      </a:lnTo>
                      <a:lnTo>
                        <a:pt x="370" y="86"/>
                      </a:lnTo>
                      <a:lnTo>
                        <a:pt x="369" y="64"/>
                      </a:lnTo>
                      <a:lnTo>
                        <a:pt x="389" y="58"/>
                      </a:lnTo>
                      <a:lnTo>
                        <a:pt x="395" y="65"/>
                      </a:lnTo>
                      <a:lnTo>
                        <a:pt x="408" y="38"/>
                      </a:lnTo>
                      <a:lnTo>
                        <a:pt x="425" y="38"/>
                      </a:lnTo>
                      <a:lnTo>
                        <a:pt x="439" y="41"/>
                      </a:lnTo>
                      <a:lnTo>
                        <a:pt x="448" y="15"/>
                      </a:lnTo>
                      <a:lnTo>
                        <a:pt x="462" y="19"/>
                      </a:lnTo>
                      <a:lnTo>
                        <a:pt x="475" y="34"/>
                      </a:lnTo>
                      <a:lnTo>
                        <a:pt x="498" y="3"/>
                      </a:lnTo>
                      <a:lnTo>
                        <a:pt x="519" y="9"/>
                      </a:lnTo>
                      <a:lnTo>
                        <a:pt x="53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4" name="Freeform 20"/>
                <p:cNvSpPr>
                  <a:spLocks noEditPoints="1"/>
                </p:cNvSpPr>
                <p:nvPr/>
              </p:nvSpPr>
              <p:spPr bwMode="auto">
                <a:xfrm>
                  <a:off x="6504656" y="4508292"/>
                  <a:ext cx="773729" cy="563150"/>
                </a:xfrm>
                <a:custGeom>
                  <a:avLst/>
                  <a:gdLst/>
                  <a:ahLst/>
                  <a:cxnLst>
                    <a:cxn ang="0">
                      <a:pos x="260" y="448"/>
                    </a:cxn>
                    <a:cxn ang="0">
                      <a:pos x="504" y="11"/>
                    </a:cxn>
                    <a:cxn ang="0">
                      <a:pos x="447" y="48"/>
                    </a:cxn>
                    <a:cxn ang="0">
                      <a:pos x="378" y="70"/>
                    </a:cxn>
                    <a:cxn ang="0">
                      <a:pos x="328" y="99"/>
                    </a:cxn>
                    <a:cxn ang="0">
                      <a:pos x="269" y="127"/>
                    </a:cxn>
                    <a:cxn ang="0">
                      <a:pos x="187" y="139"/>
                    </a:cxn>
                    <a:cxn ang="0">
                      <a:pos x="154" y="171"/>
                    </a:cxn>
                    <a:cxn ang="0">
                      <a:pos x="62" y="165"/>
                    </a:cxn>
                    <a:cxn ang="0">
                      <a:pos x="34" y="206"/>
                    </a:cxn>
                    <a:cxn ang="0">
                      <a:pos x="99" y="234"/>
                    </a:cxn>
                    <a:cxn ang="0">
                      <a:pos x="154" y="252"/>
                    </a:cxn>
                    <a:cxn ang="0">
                      <a:pos x="107" y="326"/>
                    </a:cxn>
                    <a:cxn ang="0">
                      <a:pos x="139" y="340"/>
                    </a:cxn>
                    <a:cxn ang="0">
                      <a:pos x="172" y="345"/>
                    </a:cxn>
                    <a:cxn ang="0">
                      <a:pos x="200" y="346"/>
                    </a:cxn>
                    <a:cxn ang="0">
                      <a:pos x="208" y="367"/>
                    </a:cxn>
                    <a:cxn ang="0">
                      <a:pos x="195" y="380"/>
                    </a:cxn>
                    <a:cxn ang="0">
                      <a:pos x="229" y="427"/>
                    </a:cxn>
                    <a:cxn ang="0">
                      <a:pos x="281" y="458"/>
                    </a:cxn>
                    <a:cxn ang="0">
                      <a:pos x="321" y="461"/>
                    </a:cxn>
                    <a:cxn ang="0">
                      <a:pos x="357" y="435"/>
                    </a:cxn>
                    <a:cxn ang="0">
                      <a:pos x="373" y="430"/>
                    </a:cxn>
                    <a:cxn ang="0">
                      <a:pos x="412" y="450"/>
                    </a:cxn>
                    <a:cxn ang="0">
                      <a:pos x="447" y="438"/>
                    </a:cxn>
                    <a:cxn ang="0">
                      <a:pos x="501" y="416"/>
                    </a:cxn>
                    <a:cxn ang="0">
                      <a:pos x="544" y="350"/>
                    </a:cxn>
                    <a:cxn ang="0">
                      <a:pos x="625" y="220"/>
                    </a:cxn>
                    <a:cxn ang="0">
                      <a:pos x="591" y="157"/>
                    </a:cxn>
                    <a:cxn ang="0">
                      <a:pos x="567" y="85"/>
                    </a:cxn>
                    <a:cxn ang="0">
                      <a:pos x="542" y="1"/>
                    </a:cxn>
                    <a:cxn ang="0">
                      <a:pos x="573" y="86"/>
                    </a:cxn>
                    <a:cxn ang="0">
                      <a:pos x="591" y="127"/>
                    </a:cxn>
                    <a:cxn ang="0">
                      <a:pos x="643" y="176"/>
                    </a:cxn>
                    <a:cxn ang="0">
                      <a:pos x="597" y="274"/>
                    </a:cxn>
                    <a:cxn ang="0">
                      <a:pos x="548" y="385"/>
                    </a:cxn>
                    <a:cxn ang="0">
                      <a:pos x="505" y="421"/>
                    </a:cxn>
                    <a:cxn ang="0">
                      <a:pos x="454" y="462"/>
                    </a:cxn>
                    <a:cxn ang="0">
                      <a:pos x="418" y="462"/>
                    </a:cxn>
                    <a:cxn ang="0">
                      <a:pos x="377" y="444"/>
                    </a:cxn>
                    <a:cxn ang="0">
                      <a:pos x="356" y="453"/>
                    </a:cxn>
                    <a:cxn ang="0">
                      <a:pos x="329" y="466"/>
                    </a:cxn>
                    <a:cxn ang="0">
                      <a:pos x="302" y="458"/>
                    </a:cxn>
                    <a:cxn ang="0">
                      <a:pos x="266" y="459"/>
                    </a:cxn>
                    <a:cxn ang="0">
                      <a:pos x="227" y="433"/>
                    </a:cxn>
                    <a:cxn ang="0">
                      <a:pos x="193" y="397"/>
                    </a:cxn>
                    <a:cxn ang="0">
                      <a:pos x="193" y="369"/>
                    </a:cxn>
                    <a:cxn ang="0">
                      <a:pos x="198" y="351"/>
                    </a:cxn>
                    <a:cxn ang="0">
                      <a:pos x="162" y="353"/>
                    </a:cxn>
                    <a:cxn ang="0">
                      <a:pos x="138" y="349"/>
                    </a:cxn>
                    <a:cxn ang="0">
                      <a:pos x="126" y="347"/>
                    </a:cxn>
                    <a:cxn ang="0">
                      <a:pos x="99" y="329"/>
                    </a:cxn>
                    <a:cxn ang="0">
                      <a:pos x="136" y="242"/>
                    </a:cxn>
                    <a:cxn ang="0">
                      <a:pos x="83" y="247"/>
                    </a:cxn>
                    <a:cxn ang="0">
                      <a:pos x="21" y="224"/>
                    </a:cxn>
                    <a:cxn ang="0">
                      <a:pos x="61" y="159"/>
                    </a:cxn>
                    <a:cxn ang="0">
                      <a:pos x="152" y="157"/>
                    </a:cxn>
                    <a:cxn ang="0">
                      <a:pos x="214" y="114"/>
                    </a:cxn>
                    <a:cxn ang="0">
                      <a:pos x="283" y="132"/>
                    </a:cxn>
                    <a:cxn ang="0">
                      <a:pos x="328" y="93"/>
                    </a:cxn>
                    <a:cxn ang="0">
                      <a:pos x="374" y="65"/>
                    </a:cxn>
                    <a:cxn ang="0">
                      <a:pos x="431" y="40"/>
                    </a:cxn>
                    <a:cxn ang="0">
                      <a:pos x="480" y="33"/>
                    </a:cxn>
                  </a:cxnLst>
                  <a:rect l="0" t="0" r="r" b="b"/>
                  <a:pathLst>
                    <a:path w="643" h="468">
                      <a:moveTo>
                        <a:pt x="348" y="459"/>
                      </a:moveTo>
                      <a:lnTo>
                        <a:pt x="345" y="460"/>
                      </a:lnTo>
                      <a:lnTo>
                        <a:pt x="348" y="459"/>
                      </a:lnTo>
                      <a:close/>
                      <a:moveTo>
                        <a:pt x="260" y="448"/>
                      </a:moveTo>
                      <a:lnTo>
                        <a:pt x="266" y="451"/>
                      </a:lnTo>
                      <a:lnTo>
                        <a:pt x="265" y="451"/>
                      </a:lnTo>
                      <a:lnTo>
                        <a:pt x="260" y="448"/>
                      </a:lnTo>
                      <a:close/>
                      <a:moveTo>
                        <a:pt x="245" y="439"/>
                      </a:moveTo>
                      <a:lnTo>
                        <a:pt x="251" y="443"/>
                      </a:lnTo>
                      <a:lnTo>
                        <a:pt x="245" y="439"/>
                      </a:lnTo>
                      <a:close/>
                      <a:moveTo>
                        <a:pt x="541" y="7"/>
                      </a:moveTo>
                      <a:lnTo>
                        <a:pt x="526" y="16"/>
                      </a:lnTo>
                      <a:lnTo>
                        <a:pt x="524" y="17"/>
                      </a:lnTo>
                      <a:lnTo>
                        <a:pt x="504" y="11"/>
                      </a:lnTo>
                      <a:lnTo>
                        <a:pt x="482" y="40"/>
                      </a:lnTo>
                      <a:lnTo>
                        <a:pt x="480" y="42"/>
                      </a:lnTo>
                      <a:lnTo>
                        <a:pt x="477" y="40"/>
                      </a:lnTo>
                      <a:lnTo>
                        <a:pt x="466" y="27"/>
                      </a:lnTo>
                      <a:lnTo>
                        <a:pt x="455" y="24"/>
                      </a:lnTo>
                      <a:lnTo>
                        <a:pt x="448" y="46"/>
                      </a:lnTo>
                      <a:lnTo>
                        <a:pt x="447" y="48"/>
                      </a:lnTo>
                      <a:lnTo>
                        <a:pt x="444" y="48"/>
                      </a:lnTo>
                      <a:lnTo>
                        <a:pt x="430" y="46"/>
                      </a:lnTo>
                      <a:lnTo>
                        <a:pt x="414" y="46"/>
                      </a:lnTo>
                      <a:lnTo>
                        <a:pt x="402" y="70"/>
                      </a:lnTo>
                      <a:lnTo>
                        <a:pt x="400" y="74"/>
                      </a:lnTo>
                      <a:lnTo>
                        <a:pt x="392" y="67"/>
                      </a:lnTo>
                      <a:lnTo>
                        <a:pt x="378" y="70"/>
                      </a:lnTo>
                      <a:lnTo>
                        <a:pt x="379" y="90"/>
                      </a:lnTo>
                      <a:lnTo>
                        <a:pt x="379" y="93"/>
                      </a:lnTo>
                      <a:lnTo>
                        <a:pt x="357" y="93"/>
                      </a:lnTo>
                      <a:lnTo>
                        <a:pt x="349" y="109"/>
                      </a:lnTo>
                      <a:lnTo>
                        <a:pt x="348" y="110"/>
                      </a:lnTo>
                      <a:lnTo>
                        <a:pt x="345" y="109"/>
                      </a:lnTo>
                      <a:lnTo>
                        <a:pt x="328" y="99"/>
                      </a:lnTo>
                      <a:lnTo>
                        <a:pt x="315" y="107"/>
                      </a:lnTo>
                      <a:lnTo>
                        <a:pt x="311" y="126"/>
                      </a:lnTo>
                      <a:lnTo>
                        <a:pt x="309" y="128"/>
                      </a:lnTo>
                      <a:lnTo>
                        <a:pt x="283" y="139"/>
                      </a:lnTo>
                      <a:lnTo>
                        <a:pt x="282" y="139"/>
                      </a:lnTo>
                      <a:lnTo>
                        <a:pt x="281" y="138"/>
                      </a:lnTo>
                      <a:lnTo>
                        <a:pt x="269" y="127"/>
                      </a:lnTo>
                      <a:lnTo>
                        <a:pt x="250" y="126"/>
                      </a:lnTo>
                      <a:lnTo>
                        <a:pt x="247" y="123"/>
                      </a:lnTo>
                      <a:lnTo>
                        <a:pt x="237" y="105"/>
                      </a:lnTo>
                      <a:lnTo>
                        <a:pt x="221" y="116"/>
                      </a:lnTo>
                      <a:lnTo>
                        <a:pt x="214" y="132"/>
                      </a:lnTo>
                      <a:lnTo>
                        <a:pt x="212" y="134"/>
                      </a:lnTo>
                      <a:lnTo>
                        <a:pt x="187" y="139"/>
                      </a:lnTo>
                      <a:lnTo>
                        <a:pt x="171" y="155"/>
                      </a:lnTo>
                      <a:lnTo>
                        <a:pt x="170" y="155"/>
                      </a:lnTo>
                      <a:lnTo>
                        <a:pt x="170" y="156"/>
                      </a:lnTo>
                      <a:lnTo>
                        <a:pt x="158" y="160"/>
                      </a:lnTo>
                      <a:lnTo>
                        <a:pt x="155" y="169"/>
                      </a:lnTo>
                      <a:lnTo>
                        <a:pt x="154" y="169"/>
                      </a:lnTo>
                      <a:lnTo>
                        <a:pt x="154" y="171"/>
                      </a:lnTo>
                      <a:lnTo>
                        <a:pt x="141" y="185"/>
                      </a:lnTo>
                      <a:lnTo>
                        <a:pt x="139" y="186"/>
                      </a:lnTo>
                      <a:lnTo>
                        <a:pt x="138" y="186"/>
                      </a:lnTo>
                      <a:lnTo>
                        <a:pt x="109" y="182"/>
                      </a:lnTo>
                      <a:lnTo>
                        <a:pt x="108" y="180"/>
                      </a:lnTo>
                      <a:lnTo>
                        <a:pt x="79" y="163"/>
                      </a:lnTo>
                      <a:lnTo>
                        <a:pt x="62" y="165"/>
                      </a:lnTo>
                      <a:lnTo>
                        <a:pt x="34" y="191"/>
                      </a:lnTo>
                      <a:lnTo>
                        <a:pt x="33" y="191"/>
                      </a:lnTo>
                      <a:lnTo>
                        <a:pt x="32" y="192"/>
                      </a:lnTo>
                      <a:lnTo>
                        <a:pt x="10" y="194"/>
                      </a:lnTo>
                      <a:lnTo>
                        <a:pt x="23" y="215"/>
                      </a:lnTo>
                      <a:lnTo>
                        <a:pt x="34" y="207"/>
                      </a:lnTo>
                      <a:lnTo>
                        <a:pt x="34" y="206"/>
                      </a:lnTo>
                      <a:lnTo>
                        <a:pt x="35" y="207"/>
                      </a:lnTo>
                      <a:lnTo>
                        <a:pt x="62" y="209"/>
                      </a:lnTo>
                      <a:lnTo>
                        <a:pt x="64" y="209"/>
                      </a:lnTo>
                      <a:lnTo>
                        <a:pt x="66" y="212"/>
                      </a:lnTo>
                      <a:lnTo>
                        <a:pt x="70" y="231"/>
                      </a:lnTo>
                      <a:lnTo>
                        <a:pt x="85" y="241"/>
                      </a:lnTo>
                      <a:lnTo>
                        <a:pt x="99" y="234"/>
                      </a:lnTo>
                      <a:lnTo>
                        <a:pt x="101" y="232"/>
                      </a:lnTo>
                      <a:lnTo>
                        <a:pt x="103" y="234"/>
                      </a:lnTo>
                      <a:lnTo>
                        <a:pt x="119" y="243"/>
                      </a:lnTo>
                      <a:lnTo>
                        <a:pt x="138" y="234"/>
                      </a:lnTo>
                      <a:lnTo>
                        <a:pt x="139" y="236"/>
                      </a:lnTo>
                      <a:lnTo>
                        <a:pt x="153" y="252"/>
                      </a:lnTo>
                      <a:lnTo>
                        <a:pt x="154" y="252"/>
                      </a:lnTo>
                      <a:lnTo>
                        <a:pt x="154" y="254"/>
                      </a:lnTo>
                      <a:lnTo>
                        <a:pt x="149" y="293"/>
                      </a:lnTo>
                      <a:lnTo>
                        <a:pt x="147" y="295"/>
                      </a:lnTo>
                      <a:lnTo>
                        <a:pt x="118" y="303"/>
                      </a:lnTo>
                      <a:lnTo>
                        <a:pt x="106" y="321"/>
                      </a:lnTo>
                      <a:lnTo>
                        <a:pt x="106" y="324"/>
                      </a:lnTo>
                      <a:lnTo>
                        <a:pt x="107" y="326"/>
                      </a:lnTo>
                      <a:lnTo>
                        <a:pt x="112" y="329"/>
                      </a:lnTo>
                      <a:lnTo>
                        <a:pt x="119" y="334"/>
                      </a:lnTo>
                      <a:lnTo>
                        <a:pt x="125" y="339"/>
                      </a:lnTo>
                      <a:lnTo>
                        <a:pt x="130" y="343"/>
                      </a:lnTo>
                      <a:lnTo>
                        <a:pt x="133" y="345"/>
                      </a:lnTo>
                      <a:lnTo>
                        <a:pt x="135" y="344"/>
                      </a:lnTo>
                      <a:lnTo>
                        <a:pt x="139" y="340"/>
                      </a:lnTo>
                      <a:lnTo>
                        <a:pt x="144" y="338"/>
                      </a:lnTo>
                      <a:lnTo>
                        <a:pt x="152" y="338"/>
                      </a:lnTo>
                      <a:lnTo>
                        <a:pt x="158" y="340"/>
                      </a:lnTo>
                      <a:lnTo>
                        <a:pt x="159" y="341"/>
                      </a:lnTo>
                      <a:lnTo>
                        <a:pt x="164" y="347"/>
                      </a:lnTo>
                      <a:lnTo>
                        <a:pt x="166" y="349"/>
                      </a:lnTo>
                      <a:lnTo>
                        <a:pt x="172" y="345"/>
                      </a:lnTo>
                      <a:lnTo>
                        <a:pt x="176" y="341"/>
                      </a:lnTo>
                      <a:lnTo>
                        <a:pt x="177" y="341"/>
                      </a:lnTo>
                      <a:lnTo>
                        <a:pt x="182" y="340"/>
                      </a:lnTo>
                      <a:lnTo>
                        <a:pt x="182" y="339"/>
                      </a:lnTo>
                      <a:lnTo>
                        <a:pt x="183" y="340"/>
                      </a:lnTo>
                      <a:lnTo>
                        <a:pt x="191" y="341"/>
                      </a:lnTo>
                      <a:lnTo>
                        <a:pt x="200" y="346"/>
                      </a:lnTo>
                      <a:lnTo>
                        <a:pt x="201" y="346"/>
                      </a:lnTo>
                      <a:lnTo>
                        <a:pt x="207" y="350"/>
                      </a:lnTo>
                      <a:lnTo>
                        <a:pt x="207" y="351"/>
                      </a:lnTo>
                      <a:lnTo>
                        <a:pt x="211" y="357"/>
                      </a:lnTo>
                      <a:lnTo>
                        <a:pt x="212" y="357"/>
                      </a:lnTo>
                      <a:lnTo>
                        <a:pt x="212" y="363"/>
                      </a:lnTo>
                      <a:lnTo>
                        <a:pt x="208" y="367"/>
                      </a:lnTo>
                      <a:lnTo>
                        <a:pt x="206" y="368"/>
                      </a:lnTo>
                      <a:lnTo>
                        <a:pt x="205" y="369"/>
                      </a:lnTo>
                      <a:lnTo>
                        <a:pt x="200" y="372"/>
                      </a:lnTo>
                      <a:lnTo>
                        <a:pt x="199" y="373"/>
                      </a:lnTo>
                      <a:lnTo>
                        <a:pt x="196" y="378"/>
                      </a:lnTo>
                      <a:lnTo>
                        <a:pt x="198" y="374"/>
                      </a:lnTo>
                      <a:lnTo>
                        <a:pt x="195" y="380"/>
                      </a:lnTo>
                      <a:lnTo>
                        <a:pt x="196" y="386"/>
                      </a:lnTo>
                      <a:lnTo>
                        <a:pt x="199" y="395"/>
                      </a:lnTo>
                      <a:lnTo>
                        <a:pt x="205" y="405"/>
                      </a:lnTo>
                      <a:lnTo>
                        <a:pt x="211" y="415"/>
                      </a:lnTo>
                      <a:lnTo>
                        <a:pt x="214" y="419"/>
                      </a:lnTo>
                      <a:lnTo>
                        <a:pt x="222" y="424"/>
                      </a:lnTo>
                      <a:lnTo>
                        <a:pt x="229" y="427"/>
                      </a:lnTo>
                      <a:lnTo>
                        <a:pt x="229" y="426"/>
                      </a:lnTo>
                      <a:lnTo>
                        <a:pt x="230" y="427"/>
                      </a:lnTo>
                      <a:lnTo>
                        <a:pt x="245" y="439"/>
                      </a:lnTo>
                      <a:lnTo>
                        <a:pt x="259" y="448"/>
                      </a:lnTo>
                      <a:lnTo>
                        <a:pt x="265" y="451"/>
                      </a:lnTo>
                      <a:lnTo>
                        <a:pt x="277" y="458"/>
                      </a:lnTo>
                      <a:lnTo>
                        <a:pt x="281" y="458"/>
                      </a:lnTo>
                      <a:lnTo>
                        <a:pt x="291" y="453"/>
                      </a:lnTo>
                      <a:lnTo>
                        <a:pt x="292" y="453"/>
                      </a:lnTo>
                      <a:lnTo>
                        <a:pt x="298" y="451"/>
                      </a:lnTo>
                      <a:lnTo>
                        <a:pt x="304" y="451"/>
                      </a:lnTo>
                      <a:lnTo>
                        <a:pt x="310" y="454"/>
                      </a:lnTo>
                      <a:lnTo>
                        <a:pt x="317" y="461"/>
                      </a:lnTo>
                      <a:lnTo>
                        <a:pt x="321" y="461"/>
                      </a:lnTo>
                      <a:lnTo>
                        <a:pt x="328" y="460"/>
                      </a:lnTo>
                      <a:lnTo>
                        <a:pt x="340" y="455"/>
                      </a:lnTo>
                      <a:lnTo>
                        <a:pt x="345" y="453"/>
                      </a:lnTo>
                      <a:lnTo>
                        <a:pt x="351" y="449"/>
                      </a:lnTo>
                      <a:lnTo>
                        <a:pt x="352" y="444"/>
                      </a:lnTo>
                      <a:lnTo>
                        <a:pt x="352" y="443"/>
                      </a:lnTo>
                      <a:lnTo>
                        <a:pt x="357" y="435"/>
                      </a:lnTo>
                      <a:lnTo>
                        <a:pt x="361" y="428"/>
                      </a:lnTo>
                      <a:lnTo>
                        <a:pt x="361" y="427"/>
                      </a:lnTo>
                      <a:lnTo>
                        <a:pt x="363" y="427"/>
                      </a:lnTo>
                      <a:lnTo>
                        <a:pt x="368" y="426"/>
                      </a:lnTo>
                      <a:lnTo>
                        <a:pt x="369" y="425"/>
                      </a:lnTo>
                      <a:lnTo>
                        <a:pt x="373" y="428"/>
                      </a:lnTo>
                      <a:lnTo>
                        <a:pt x="373" y="430"/>
                      </a:lnTo>
                      <a:lnTo>
                        <a:pt x="377" y="435"/>
                      </a:lnTo>
                      <a:lnTo>
                        <a:pt x="381" y="441"/>
                      </a:lnTo>
                      <a:lnTo>
                        <a:pt x="385" y="444"/>
                      </a:lnTo>
                      <a:lnTo>
                        <a:pt x="390" y="448"/>
                      </a:lnTo>
                      <a:lnTo>
                        <a:pt x="403" y="448"/>
                      </a:lnTo>
                      <a:lnTo>
                        <a:pt x="411" y="450"/>
                      </a:lnTo>
                      <a:lnTo>
                        <a:pt x="412" y="450"/>
                      </a:lnTo>
                      <a:lnTo>
                        <a:pt x="421" y="458"/>
                      </a:lnTo>
                      <a:lnTo>
                        <a:pt x="425" y="461"/>
                      </a:lnTo>
                      <a:lnTo>
                        <a:pt x="427" y="462"/>
                      </a:lnTo>
                      <a:lnTo>
                        <a:pt x="435" y="460"/>
                      </a:lnTo>
                      <a:lnTo>
                        <a:pt x="443" y="458"/>
                      </a:lnTo>
                      <a:lnTo>
                        <a:pt x="448" y="456"/>
                      </a:lnTo>
                      <a:lnTo>
                        <a:pt x="447" y="438"/>
                      </a:lnTo>
                      <a:lnTo>
                        <a:pt x="446" y="432"/>
                      </a:lnTo>
                      <a:lnTo>
                        <a:pt x="452" y="436"/>
                      </a:lnTo>
                      <a:lnTo>
                        <a:pt x="466" y="445"/>
                      </a:lnTo>
                      <a:lnTo>
                        <a:pt x="482" y="422"/>
                      </a:lnTo>
                      <a:lnTo>
                        <a:pt x="483" y="421"/>
                      </a:lnTo>
                      <a:lnTo>
                        <a:pt x="484" y="421"/>
                      </a:lnTo>
                      <a:lnTo>
                        <a:pt x="501" y="416"/>
                      </a:lnTo>
                      <a:lnTo>
                        <a:pt x="505" y="397"/>
                      </a:lnTo>
                      <a:lnTo>
                        <a:pt x="505" y="395"/>
                      </a:lnTo>
                      <a:lnTo>
                        <a:pt x="507" y="395"/>
                      </a:lnTo>
                      <a:lnTo>
                        <a:pt x="532" y="390"/>
                      </a:lnTo>
                      <a:lnTo>
                        <a:pt x="542" y="382"/>
                      </a:lnTo>
                      <a:lnTo>
                        <a:pt x="542" y="350"/>
                      </a:lnTo>
                      <a:lnTo>
                        <a:pt x="544" y="350"/>
                      </a:lnTo>
                      <a:lnTo>
                        <a:pt x="557" y="344"/>
                      </a:lnTo>
                      <a:lnTo>
                        <a:pt x="594" y="311"/>
                      </a:lnTo>
                      <a:lnTo>
                        <a:pt x="591" y="272"/>
                      </a:lnTo>
                      <a:lnTo>
                        <a:pt x="604" y="234"/>
                      </a:lnTo>
                      <a:lnTo>
                        <a:pt x="604" y="231"/>
                      </a:lnTo>
                      <a:lnTo>
                        <a:pt x="605" y="231"/>
                      </a:lnTo>
                      <a:lnTo>
                        <a:pt x="625" y="220"/>
                      </a:lnTo>
                      <a:lnTo>
                        <a:pt x="622" y="191"/>
                      </a:lnTo>
                      <a:lnTo>
                        <a:pt x="621" y="190"/>
                      </a:lnTo>
                      <a:lnTo>
                        <a:pt x="622" y="190"/>
                      </a:lnTo>
                      <a:lnTo>
                        <a:pt x="637" y="174"/>
                      </a:lnTo>
                      <a:lnTo>
                        <a:pt x="627" y="145"/>
                      </a:lnTo>
                      <a:lnTo>
                        <a:pt x="609" y="145"/>
                      </a:lnTo>
                      <a:lnTo>
                        <a:pt x="591" y="157"/>
                      </a:lnTo>
                      <a:lnTo>
                        <a:pt x="586" y="161"/>
                      </a:lnTo>
                      <a:lnTo>
                        <a:pt x="586" y="130"/>
                      </a:lnTo>
                      <a:lnTo>
                        <a:pt x="580" y="119"/>
                      </a:lnTo>
                      <a:lnTo>
                        <a:pt x="541" y="122"/>
                      </a:lnTo>
                      <a:lnTo>
                        <a:pt x="534" y="122"/>
                      </a:lnTo>
                      <a:lnTo>
                        <a:pt x="539" y="117"/>
                      </a:lnTo>
                      <a:lnTo>
                        <a:pt x="567" y="85"/>
                      </a:lnTo>
                      <a:lnTo>
                        <a:pt x="570" y="53"/>
                      </a:lnTo>
                      <a:lnTo>
                        <a:pt x="557" y="44"/>
                      </a:lnTo>
                      <a:lnTo>
                        <a:pt x="556" y="42"/>
                      </a:lnTo>
                      <a:lnTo>
                        <a:pt x="556" y="11"/>
                      </a:lnTo>
                      <a:lnTo>
                        <a:pt x="541" y="7"/>
                      </a:lnTo>
                      <a:close/>
                      <a:moveTo>
                        <a:pt x="541" y="0"/>
                      </a:moveTo>
                      <a:lnTo>
                        <a:pt x="542" y="1"/>
                      </a:lnTo>
                      <a:lnTo>
                        <a:pt x="559" y="6"/>
                      </a:lnTo>
                      <a:lnTo>
                        <a:pt x="562" y="6"/>
                      </a:lnTo>
                      <a:lnTo>
                        <a:pt x="562" y="40"/>
                      </a:lnTo>
                      <a:lnTo>
                        <a:pt x="575" y="50"/>
                      </a:lnTo>
                      <a:lnTo>
                        <a:pt x="576" y="51"/>
                      </a:lnTo>
                      <a:lnTo>
                        <a:pt x="576" y="52"/>
                      </a:lnTo>
                      <a:lnTo>
                        <a:pt x="573" y="86"/>
                      </a:lnTo>
                      <a:lnTo>
                        <a:pt x="571" y="87"/>
                      </a:lnTo>
                      <a:lnTo>
                        <a:pt x="571" y="88"/>
                      </a:lnTo>
                      <a:lnTo>
                        <a:pt x="548" y="115"/>
                      </a:lnTo>
                      <a:lnTo>
                        <a:pt x="581" y="113"/>
                      </a:lnTo>
                      <a:lnTo>
                        <a:pt x="582" y="111"/>
                      </a:lnTo>
                      <a:lnTo>
                        <a:pt x="584" y="114"/>
                      </a:lnTo>
                      <a:lnTo>
                        <a:pt x="591" y="127"/>
                      </a:lnTo>
                      <a:lnTo>
                        <a:pt x="592" y="128"/>
                      </a:lnTo>
                      <a:lnTo>
                        <a:pt x="592" y="149"/>
                      </a:lnTo>
                      <a:lnTo>
                        <a:pt x="608" y="139"/>
                      </a:lnTo>
                      <a:lnTo>
                        <a:pt x="631" y="139"/>
                      </a:lnTo>
                      <a:lnTo>
                        <a:pt x="632" y="142"/>
                      </a:lnTo>
                      <a:lnTo>
                        <a:pt x="643" y="174"/>
                      </a:lnTo>
                      <a:lnTo>
                        <a:pt x="643" y="176"/>
                      </a:lnTo>
                      <a:lnTo>
                        <a:pt x="642" y="177"/>
                      </a:lnTo>
                      <a:lnTo>
                        <a:pt x="628" y="192"/>
                      </a:lnTo>
                      <a:lnTo>
                        <a:pt x="631" y="221"/>
                      </a:lnTo>
                      <a:lnTo>
                        <a:pt x="631" y="223"/>
                      </a:lnTo>
                      <a:lnTo>
                        <a:pt x="630" y="224"/>
                      </a:lnTo>
                      <a:lnTo>
                        <a:pt x="610" y="236"/>
                      </a:lnTo>
                      <a:lnTo>
                        <a:pt x="597" y="274"/>
                      </a:lnTo>
                      <a:lnTo>
                        <a:pt x="601" y="312"/>
                      </a:lnTo>
                      <a:lnTo>
                        <a:pt x="601" y="313"/>
                      </a:lnTo>
                      <a:lnTo>
                        <a:pt x="599" y="315"/>
                      </a:lnTo>
                      <a:lnTo>
                        <a:pt x="561" y="349"/>
                      </a:lnTo>
                      <a:lnTo>
                        <a:pt x="559" y="350"/>
                      </a:lnTo>
                      <a:lnTo>
                        <a:pt x="548" y="355"/>
                      </a:lnTo>
                      <a:lnTo>
                        <a:pt x="548" y="385"/>
                      </a:lnTo>
                      <a:lnTo>
                        <a:pt x="547" y="386"/>
                      </a:lnTo>
                      <a:lnTo>
                        <a:pt x="535" y="395"/>
                      </a:lnTo>
                      <a:lnTo>
                        <a:pt x="534" y="395"/>
                      </a:lnTo>
                      <a:lnTo>
                        <a:pt x="534" y="396"/>
                      </a:lnTo>
                      <a:lnTo>
                        <a:pt x="511" y="401"/>
                      </a:lnTo>
                      <a:lnTo>
                        <a:pt x="507" y="419"/>
                      </a:lnTo>
                      <a:lnTo>
                        <a:pt x="505" y="421"/>
                      </a:lnTo>
                      <a:lnTo>
                        <a:pt x="486" y="427"/>
                      </a:lnTo>
                      <a:lnTo>
                        <a:pt x="469" y="451"/>
                      </a:lnTo>
                      <a:lnTo>
                        <a:pt x="467" y="453"/>
                      </a:lnTo>
                      <a:lnTo>
                        <a:pt x="465" y="451"/>
                      </a:lnTo>
                      <a:lnTo>
                        <a:pt x="453" y="444"/>
                      </a:lnTo>
                      <a:lnTo>
                        <a:pt x="454" y="459"/>
                      </a:lnTo>
                      <a:lnTo>
                        <a:pt x="454" y="462"/>
                      </a:lnTo>
                      <a:lnTo>
                        <a:pt x="449" y="462"/>
                      </a:lnTo>
                      <a:lnTo>
                        <a:pt x="444" y="464"/>
                      </a:lnTo>
                      <a:lnTo>
                        <a:pt x="436" y="466"/>
                      </a:lnTo>
                      <a:lnTo>
                        <a:pt x="429" y="468"/>
                      </a:lnTo>
                      <a:lnTo>
                        <a:pt x="427" y="468"/>
                      </a:lnTo>
                      <a:lnTo>
                        <a:pt x="423" y="467"/>
                      </a:lnTo>
                      <a:lnTo>
                        <a:pt x="418" y="462"/>
                      </a:lnTo>
                      <a:lnTo>
                        <a:pt x="409" y="456"/>
                      </a:lnTo>
                      <a:lnTo>
                        <a:pt x="402" y="454"/>
                      </a:lnTo>
                      <a:lnTo>
                        <a:pt x="386" y="454"/>
                      </a:lnTo>
                      <a:lnTo>
                        <a:pt x="386" y="453"/>
                      </a:lnTo>
                      <a:lnTo>
                        <a:pt x="381" y="449"/>
                      </a:lnTo>
                      <a:lnTo>
                        <a:pt x="380" y="449"/>
                      </a:lnTo>
                      <a:lnTo>
                        <a:pt x="377" y="444"/>
                      </a:lnTo>
                      <a:lnTo>
                        <a:pt x="372" y="438"/>
                      </a:lnTo>
                      <a:lnTo>
                        <a:pt x="368" y="433"/>
                      </a:lnTo>
                      <a:lnTo>
                        <a:pt x="369" y="433"/>
                      </a:lnTo>
                      <a:lnTo>
                        <a:pt x="368" y="432"/>
                      </a:lnTo>
                      <a:lnTo>
                        <a:pt x="365" y="433"/>
                      </a:lnTo>
                      <a:lnTo>
                        <a:pt x="358" y="445"/>
                      </a:lnTo>
                      <a:lnTo>
                        <a:pt x="356" y="453"/>
                      </a:lnTo>
                      <a:lnTo>
                        <a:pt x="355" y="454"/>
                      </a:lnTo>
                      <a:lnTo>
                        <a:pt x="349" y="458"/>
                      </a:lnTo>
                      <a:lnTo>
                        <a:pt x="345" y="460"/>
                      </a:lnTo>
                      <a:lnTo>
                        <a:pt x="343" y="461"/>
                      </a:lnTo>
                      <a:lnTo>
                        <a:pt x="337" y="464"/>
                      </a:lnTo>
                      <a:lnTo>
                        <a:pt x="340" y="462"/>
                      </a:lnTo>
                      <a:lnTo>
                        <a:pt x="329" y="466"/>
                      </a:lnTo>
                      <a:lnTo>
                        <a:pt x="322" y="467"/>
                      </a:lnTo>
                      <a:lnTo>
                        <a:pt x="314" y="467"/>
                      </a:lnTo>
                      <a:lnTo>
                        <a:pt x="314" y="466"/>
                      </a:lnTo>
                      <a:lnTo>
                        <a:pt x="310" y="462"/>
                      </a:lnTo>
                      <a:lnTo>
                        <a:pt x="309" y="462"/>
                      </a:lnTo>
                      <a:lnTo>
                        <a:pt x="308" y="460"/>
                      </a:lnTo>
                      <a:lnTo>
                        <a:pt x="302" y="458"/>
                      </a:lnTo>
                      <a:lnTo>
                        <a:pt x="299" y="458"/>
                      </a:lnTo>
                      <a:lnTo>
                        <a:pt x="293" y="459"/>
                      </a:lnTo>
                      <a:lnTo>
                        <a:pt x="283" y="464"/>
                      </a:lnTo>
                      <a:lnTo>
                        <a:pt x="275" y="464"/>
                      </a:lnTo>
                      <a:lnTo>
                        <a:pt x="266" y="460"/>
                      </a:lnTo>
                      <a:lnTo>
                        <a:pt x="268" y="460"/>
                      </a:lnTo>
                      <a:lnTo>
                        <a:pt x="266" y="459"/>
                      </a:lnTo>
                      <a:lnTo>
                        <a:pt x="257" y="453"/>
                      </a:lnTo>
                      <a:lnTo>
                        <a:pt x="248" y="448"/>
                      </a:lnTo>
                      <a:lnTo>
                        <a:pt x="248" y="449"/>
                      </a:lnTo>
                      <a:lnTo>
                        <a:pt x="241" y="445"/>
                      </a:lnTo>
                      <a:lnTo>
                        <a:pt x="241" y="444"/>
                      </a:lnTo>
                      <a:lnTo>
                        <a:pt x="227" y="432"/>
                      </a:lnTo>
                      <a:lnTo>
                        <a:pt x="227" y="433"/>
                      </a:lnTo>
                      <a:lnTo>
                        <a:pt x="218" y="430"/>
                      </a:lnTo>
                      <a:lnTo>
                        <a:pt x="219" y="430"/>
                      </a:lnTo>
                      <a:lnTo>
                        <a:pt x="218" y="428"/>
                      </a:lnTo>
                      <a:lnTo>
                        <a:pt x="211" y="424"/>
                      </a:lnTo>
                      <a:lnTo>
                        <a:pt x="206" y="419"/>
                      </a:lnTo>
                      <a:lnTo>
                        <a:pt x="200" y="409"/>
                      </a:lnTo>
                      <a:lnTo>
                        <a:pt x="193" y="397"/>
                      </a:lnTo>
                      <a:lnTo>
                        <a:pt x="193" y="396"/>
                      </a:lnTo>
                      <a:lnTo>
                        <a:pt x="190" y="387"/>
                      </a:lnTo>
                      <a:lnTo>
                        <a:pt x="189" y="380"/>
                      </a:lnTo>
                      <a:lnTo>
                        <a:pt x="188" y="378"/>
                      </a:lnTo>
                      <a:lnTo>
                        <a:pt x="189" y="378"/>
                      </a:lnTo>
                      <a:lnTo>
                        <a:pt x="191" y="372"/>
                      </a:lnTo>
                      <a:lnTo>
                        <a:pt x="193" y="369"/>
                      </a:lnTo>
                      <a:lnTo>
                        <a:pt x="193" y="367"/>
                      </a:lnTo>
                      <a:lnTo>
                        <a:pt x="195" y="367"/>
                      </a:lnTo>
                      <a:lnTo>
                        <a:pt x="202" y="363"/>
                      </a:lnTo>
                      <a:lnTo>
                        <a:pt x="204" y="362"/>
                      </a:lnTo>
                      <a:lnTo>
                        <a:pt x="206" y="361"/>
                      </a:lnTo>
                      <a:lnTo>
                        <a:pt x="202" y="355"/>
                      </a:lnTo>
                      <a:lnTo>
                        <a:pt x="198" y="351"/>
                      </a:lnTo>
                      <a:lnTo>
                        <a:pt x="190" y="347"/>
                      </a:lnTo>
                      <a:lnTo>
                        <a:pt x="183" y="346"/>
                      </a:lnTo>
                      <a:lnTo>
                        <a:pt x="178" y="347"/>
                      </a:lnTo>
                      <a:lnTo>
                        <a:pt x="175" y="351"/>
                      </a:lnTo>
                      <a:lnTo>
                        <a:pt x="167" y="355"/>
                      </a:lnTo>
                      <a:lnTo>
                        <a:pt x="166" y="355"/>
                      </a:lnTo>
                      <a:lnTo>
                        <a:pt x="162" y="353"/>
                      </a:lnTo>
                      <a:lnTo>
                        <a:pt x="161" y="352"/>
                      </a:lnTo>
                      <a:lnTo>
                        <a:pt x="160" y="352"/>
                      </a:lnTo>
                      <a:lnTo>
                        <a:pt x="155" y="346"/>
                      </a:lnTo>
                      <a:lnTo>
                        <a:pt x="149" y="344"/>
                      </a:lnTo>
                      <a:lnTo>
                        <a:pt x="147" y="344"/>
                      </a:lnTo>
                      <a:lnTo>
                        <a:pt x="142" y="346"/>
                      </a:lnTo>
                      <a:lnTo>
                        <a:pt x="138" y="349"/>
                      </a:lnTo>
                      <a:lnTo>
                        <a:pt x="137" y="349"/>
                      </a:lnTo>
                      <a:lnTo>
                        <a:pt x="137" y="350"/>
                      </a:lnTo>
                      <a:lnTo>
                        <a:pt x="133" y="351"/>
                      </a:lnTo>
                      <a:lnTo>
                        <a:pt x="131" y="351"/>
                      </a:lnTo>
                      <a:lnTo>
                        <a:pt x="126" y="349"/>
                      </a:lnTo>
                      <a:lnTo>
                        <a:pt x="127" y="349"/>
                      </a:lnTo>
                      <a:lnTo>
                        <a:pt x="126" y="347"/>
                      </a:lnTo>
                      <a:lnTo>
                        <a:pt x="121" y="344"/>
                      </a:lnTo>
                      <a:lnTo>
                        <a:pt x="115" y="339"/>
                      </a:lnTo>
                      <a:lnTo>
                        <a:pt x="108" y="334"/>
                      </a:lnTo>
                      <a:lnTo>
                        <a:pt x="103" y="330"/>
                      </a:lnTo>
                      <a:lnTo>
                        <a:pt x="103" y="332"/>
                      </a:lnTo>
                      <a:lnTo>
                        <a:pt x="101" y="330"/>
                      </a:lnTo>
                      <a:lnTo>
                        <a:pt x="99" y="329"/>
                      </a:lnTo>
                      <a:lnTo>
                        <a:pt x="99" y="318"/>
                      </a:lnTo>
                      <a:lnTo>
                        <a:pt x="114" y="298"/>
                      </a:lnTo>
                      <a:lnTo>
                        <a:pt x="115" y="297"/>
                      </a:lnTo>
                      <a:lnTo>
                        <a:pt x="116" y="297"/>
                      </a:lnTo>
                      <a:lnTo>
                        <a:pt x="143" y="289"/>
                      </a:lnTo>
                      <a:lnTo>
                        <a:pt x="148" y="255"/>
                      </a:lnTo>
                      <a:lnTo>
                        <a:pt x="136" y="242"/>
                      </a:lnTo>
                      <a:lnTo>
                        <a:pt x="119" y="251"/>
                      </a:lnTo>
                      <a:lnTo>
                        <a:pt x="118" y="251"/>
                      </a:lnTo>
                      <a:lnTo>
                        <a:pt x="116" y="249"/>
                      </a:lnTo>
                      <a:lnTo>
                        <a:pt x="102" y="240"/>
                      </a:lnTo>
                      <a:lnTo>
                        <a:pt x="85" y="248"/>
                      </a:lnTo>
                      <a:lnTo>
                        <a:pt x="84" y="248"/>
                      </a:lnTo>
                      <a:lnTo>
                        <a:pt x="83" y="247"/>
                      </a:lnTo>
                      <a:lnTo>
                        <a:pt x="66" y="236"/>
                      </a:lnTo>
                      <a:lnTo>
                        <a:pt x="64" y="236"/>
                      </a:lnTo>
                      <a:lnTo>
                        <a:pt x="64" y="235"/>
                      </a:lnTo>
                      <a:lnTo>
                        <a:pt x="60" y="215"/>
                      </a:lnTo>
                      <a:lnTo>
                        <a:pt x="37" y="213"/>
                      </a:lnTo>
                      <a:lnTo>
                        <a:pt x="24" y="221"/>
                      </a:lnTo>
                      <a:lnTo>
                        <a:pt x="21" y="224"/>
                      </a:lnTo>
                      <a:lnTo>
                        <a:pt x="20" y="221"/>
                      </a:lnTo>
                      <a:lnTo>
                        <a:pt x="3" y="192"/>
                      </a:lnTo>
                      <a:lnTo>
                        <a:pt x="0" y="188"/>
                      </a:lnTo>
                      <a:lnTo>
                        <a:pt x="5" y="188"/>
                      </a:lnTo>
                      <a:lnTo>
                        <a:pt x="30" y="186"/>
                      </a:lnTo>
                      <a:lnTo>
                        <a:pt x="60" y="159"/>
                      </a:lnTo>
                      <a:lnTo>
                        <a:pt x="61" y="159"/>
                      </a:lnTo>
                      <a:lnTo>
                        <a:pt x="79" y="157"/>
                      </a:lnTo>
                      <a:lnTo>
                        <a:pt x="80" y="156"/>
                      </a:lnTo>
                      <a:lnTo>
                        <a:pt x="81" y="157"/>
                      </a:lnTo>
                      <a:lnTo>
                        <a:pt x="112" y="176"/>
                      </a:lnTo>
                      <a:lnTo>
                        <a:pt x="137" y="180"/>
                      </a:lnTo>
                      <a:lnTo>
                        <a:pt x="149" y="167"/>
                      </a:lnTo>
                      <a:lnTo>
                        <a:pt x="152" y="157"/>
                      </a:lnTo>
                      <a:lnTo>
                        <a:pt x="152" y="155"/>
                      </a:lnTo>
                      <a:lnTo>
                        <a:pt x="154" y="155"/>
                      </a:lnTo>
                      <a:lnTo>
                        <a:pt x="167" y="150"/>
                      </a:lnTo>
                      <a:lnTo>
                        <a:pt x="184" y="133"/>
                      </a:lnTo>
                      <a:lnTo>
                        <a:pt x="185" y="133"/>
                      </a:lnTo>
                      <a:lnTo>
                        <a:pt x="208" y="128"/>
                      </a:lnTo>
                      <a:lnTo>
                        <a:pt x="214" y="114"/>
                      </a:lnTo>
                      <a:lnTo>
                        <a:pt x="216" y="113"/>
                      </a:lnTo>
                      <a:lnTo>
                        <a:pt x="237" y="98"/>
                      </a:lnTo>
                      <a:lnTo>
                        <a:pt x="240" y="97"/>
                      </a:lnTo>
                      <a:lnTo>
                        <a:pt x="252" y="120"/>
                      </a:lnTo>
                      <a:lnTo>
                        <a:pt x="269" y="121"/>
                      </a:lnTo>
                      <a:lnTo>
                        <a:pt x="271" y="121"/>
                      </a:lnTo>
                      <a:lnTo>
                        <a:pt x="283" y="132"/>
                      </a:lnTo>
                      <a:lnTo>
                        <a:pt x="305" y="122"/>
                      </a:lnTo>
                      <a:lnTo>
                        <a:pt x="309" y="105"/>
                      </a:lnTo>
                      <a:lnTo>
                        <a:pt x="309" y="104"/>
                      </a:lnTo>
                      <a:lnTo>
                        <a:pt x="310" y="103"/>
                      </a:lnTo>
                      <a:lnTo>
                        <a:pt x="326" y="93"/>
                      </a:lnTo>
                      <a:lnTo>
                        <a:pt x="327" y="92"/>
                      </a:lnTo>
                      <a:lnTo>
                        <a:pt x="328" y="93"/>
                      </a:lnTo>
                      <a:lnTo>
                        <a:pt x="345" y="103"/>
                      </a:lnTo>
                      <a:lnTo>
                        <a:pt x="354" y="88"/>
                      </a:lnTo>
                      <a:lnTo>
                        <a:pt x="355" y="87"/>
                      </a:lnTo>
                      <a:lnTo>
                        <a:pt x="373" y="87"/>
                      </a:lnTo>
                      <a:lnTo>
                        <a:pt x="372" y="68"/>
                      </a:lnTo>
                      <a:lnTo>
                        <a:pt x="371" y="65"/>
                      </a:lnTo>
                      <a:lnTo>
                        <a:pt x="374" y="65"/>
                      </a:lnTo>
                      <a:lnTo>
                        <a:pt x="394" y="59"/>
                      </a:lnTo>
                      <a:lnTo>
                        <a:pt x="395" y="58"/>
                      </a:lnTo>
                      <a:lnTo>
                        <a:pt x="396" y="61"/>
                      </a:lnTo>
                      <a:lnTo>
                        <a:pt x="400" y="64"/>
                      </a:lnTo>
                      <a:lnTo>
                        <a:pt x="411" y="41"/>
                      </a:lnTo>
                      <a:lnTo>
                        <a:pt x="412" y="40"/>
                      </a:lnTo>
                      <a:lnTo>
                        <a:pt x="431" y="40"/>
                      </a:lnTo>
                      <a:lnTo>
                        <a:pt x="443" y="42"/>
                      </a:lnTo>
                      <a:lnTo>
                        <a:pt x="450" y="19"/>
                      </a:lnTo>
                      <a:lnTo>
                        <a:pt x="450" y="16"/>
                      </a:lnTo>
                      <a:lnTo>
                        <a:pt x="454" y="17"/>
                      </a:lnTo>
                      <a:lnTo>
                        <a:pt x="469" y="21"/>
                      </a:lnTo>
                      <a:lnTo>
                        <a:pt x="470" y="22"/>
                      </a:lnTo>
                      <a:lnTo>
                        <a:pt x="480" y="33"/>
                      </a:lnTo>
                      <a:lnTo>
                        <a:pt x="500" y="6"/>
                      </a:lnTo>
                      <a:lnTo>
                        <a:pt x="501" y="4"/>
                      </a:lnTo>
                      <a:lnTo>
                        <a:pt x="504" y="5"/>
                      </a:lnTo>
                      <a:lnTo>
                        <a:pt x="524" y="11"/>
                      </a:lnTo>
                      <a:lnTo>
                        <a:pt x="540" y="1"/>
                      </a:lnTo>
                      <a:lnTo>
                        <a:pt x="54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5" name="Freeform 22"/>
                <p:cNvSpPr>
                  <a:spLocks noEditPoints="1"/>
                </p:cNvSpPr>
                <p:nvPr/>
              </p:nvSpPr>
              <p:spPr bwMode="auto">
                <a:xfrm>
                  <a:off x="6504656" y="4508292"/>
                  <a:ext cx="773729" cy="563150"/>
                </a:xfrm>
                <a:custGeom>
                  <a:avLst/>
                  <a:gdLst/>
                  <a:ahLst/>
                  <a:cxnLst>
                    <a:cxn ang="0">
                      <a:pos x="260" y="448"/>
                    </a:cxn>
                    <a:cxn ang="0">
                      <a:pos x="504" y="11"/>
                    </a:cxn>
                    <a:cxn ang="0">
                      <a:pos x="447" y="48"/>
                    </a:cxn>
                    <a:cxn ang="0">
                      <a:pos x="378" y="70"/>
                    </a:cxn>
                    <a:cxn ang="0">
                      <a:pos x="328" y="99"/>
                    </a:cxn>
                    <a:cxn ang="0">
                      <a:pos x="269" y="127"/>
                    </a:cxn>
                    <a:cxn ang="0">
                      <a:pos x="187" y="139"/>
                    </a:cxn>
                    <a:cxn ang="0">
                      <a:pos x="154" y="171"/>
                    </a:cxn>
                    <a:cxn ang="0">
                      <a:pos x="62" y="165"/>
                    </a:cxn>
                    <a:cxn ang="0">
                      <a:pos x="34" y="206"/>
                    </a:cxn>
                    <a:cxn ang="0">
                      <a:pos x="99" y="234"/>
                    </a:cxn>
                    <a:cxn ang="0">
                      <a:pos x="154" y="252"/>
                    </a:cxn>
                    <a:cxn ang="0">
                      <a:pos x="107" y="326"/>
                    </a:cxn>
                    <a:cxn ang="0">
                      <a:pos x="139" y="340"/>
                    </a:cxn>
                    <a:cxn ang="0">
                      <a:pos x="172" y="345"/>
                    </a:cxn>
                    <a:cxn ang="0">
                      <a:pos x="200" y="346"/>
                    </a:cxn>
                    <a:cxn ang="0">
                      <a:pos x="208" y="367"/>
                    </a:cxn>
                    <a:cxn ang="0">
                      <a:pos x="195" y="380"/>
                    </a:cxn>
                    <a:cxn ang="0">
                      <a:pos x="229" y="427"/>
                    </a:cxn>
                    <a:cxn ang="0">
                      <a:pos x="281" y="458"/>
                    </a:cxn>
                    <a:cxn ang="0">
                      <a:pos x="321" y="461"/>
                    </a:cxn>
                    <a:cxn ang="0">
                      <a:pos x="357" y="435"/>
                    </a:cxn>
                    <a:cxn ang="0">
                      <a:pos x="373" y="430"/>
                    </a:cxn>
                    <a:cxn ang="0">
                      <a:pos x="412" y="450"/>
                    </a:cxn>
                    <a:cxn ang="0">
                      <a:pos x="447" y="438"/>
                    </a:cxn>
                    <a:cxn ang="0">
                      <a:pos x="501" y="416"/>
                    </a:cxn>
                    <a:cxn ang="0">
                      <a:pos x="544" y="350"/>
                    </a:cxn>
                    <a:cxn ang="0">
                      <a:pos x="625" y="220"/>
                    </a:cxn>
                    <a:cxn ang="0">
                      <a:pos x="591" y="157"/>
                    </a:cxn>
                    <a:cxn ang="0">
                      <a:pos x="567" y="85"/>
                    </a:cxn>
                    <a:cxn ang="0">
                      <a:pos x="542" y="1"/>
                    </a:cxn>
                    <a:cxn ang="0">
                      <a:pos x="573" y="86"/>
                    </a:cxn>
                    <a:cxn ang="0">
                      <a:pos x="591" y="127"/>
                    </a:cxn>
                    <a:cxn ang="0">
                      <a:pos x="643" y="176"/>
                    </a:cxn>
                    <a:cxn ang="0">
                      <a:pos x="597" y="274"/>
                    </a:cxn>
                    <a:cxn ang="0">
                      <a:pos x="548" y="385"/>
                    </a:cxn>
                    <a:cxn ang="0">
                      <a:pos x="505" y="421"/>
                    </a:cxn>
                    <a:cxn ang="0">
                      <a:pos x="454" y="462"/>
                    </a:cxn>
                    <a:cxn ang="0">
                      <a:pos x="418" y="462"/>
                    </a:cxn>
                    <a:cxn ang="0">
                      <a:pos x="377" y="444"/>
                    </a:cxn>
                    <a:cxn ang="0">
                      <a:pos x="356" y="453"/>
                    </a:cxn>
                    <a:cxn ang="0">
                      <a:pos x="329" y="466"/>
                    </a:cxn>
                    <a:cxn ang="0">
                      <a:pos x="302" y="458"/>
                    </a:cxn>
                    <a:cxn ang="0">
                      <a:pos x="266" y="459"/>
                    </a:cxn>
                    <a:cxn ang="0">
                      <a:pos x="227" y="433"/>
                    </a:cxn>
                    <a:cxn ang="0">
                      <a:pos x="193" y="397"/>
                    </a:cxn>
                    <a:cxn ang="0">
                      <a:pos x="193" y="369"/>
                    </a:cxn>
                    <a:cxn ang="0">
                      <a:pos x="198" y="351"/>
                    </a:cxn>
                    <a:cxn ang="0">
                      <a:pos x="162" y="353"/>
                    </a:cxn>
                    <a:cxn ang="0">
                      <a:pos x="138" y="349"/>
                    </a:cxn>
                    <a:cxn ang="0">
                      <a:pos x="126" y="347"/>
                    </a:cxn>
                    <a:cxn ang="0">
                      <a:pos x="99" y="329"/>
                    </a:cxn>
                    <a:cxn ang="0">
                      <a:pos x="136" y="242"/>
                    </a:cxn>
                    <a:cxn ang="0">
                      <a:pos x="83" y="247"/>
                    </a:cxn>
                    <a:cxn ang="0">
                      <a:pos x="21" y="224"/>
                    </a:cxn>
                    <a:cxn ang="0">
                      <a:pos x="61" y="159"/>
                    </a:cxn>
                    <a:cxn ang="0">
                      <a:pos x="152" y="157"/>
                    </a:cxn>
                    <a:cxn ang="0">
                      <a:pos x="214" y="114"/>
                    </a:cxn>
                    <a:cxn ang="0">
                      <a:pos x="283" y="132"/>
                    </a:cxn>
                    <a:cxn ang="0">
                      <a:pos x="328" y="93"/>
                    </a:cxn>
                    <a:cxn ang="0">
                      <a:pos x="374" y="65"/>
                    </a:cxn>
                    <a:cxn ang="0">
                      <a:pos x="431" y="40"/>
                    </a:cxn>
                    <a:cxn ang="0">
                      <a:pos x="480" y="33"/>
                    </a:cxn>
                  </a:cxnLst>
                  <a:rect l="0" t="0" r="r" b="b"/>
                  <a:pathLst>
                    <a:path w="643" h="468">
                      <a:moveTo>
                        <a:pt x="348" y="459"/>
                      </a:moveTo>
                      <a:lnTo>
                        <a:pt x="345" y="460"/>
                      </a:lnTo>
                      <a:lnTo>
                        <a:pt x="348" y="459"/>
                      </a:lnTo>
                      <a:close/>
                      <a:moveTo>
                        <a:pt x="260" y="448"/>
                      </a:moveTo>
                      <a:lnTo>
                        <a:pt x="266" y="451"/>
                      </a:lnTo>
                      <a:lnTo>
                        <a:pt x="265" y="451"/>
                      </a:lnTo>
                      <a:lnTo>
                        <a:pt x="260" y="448"/>
                      </a:lnTo>
                      <a:close/>
                      <a:moveTo>
                        <a:pt x="245" y="439"/>
                      </a:moveTo>
                      <a:lnTo>
                        <a:pt x="251" y="443"/>
                      </a:lnTo>
                      <a:lnTo>
                        <a:pt x="245" y="439"/>
                      </a:lnTo>
                      <a:close/>
                      <a:moveTo>
                        <a:pt x="541" y="7"/>
                      </a:moveTo>
                      <a:lnTo>
                        <a:pt x="526" y="16"/>
                      </a:lnTo>
                      <a:lnTo>
                        <a:pt x="524" y="17"/>
                      </a:lnTo>
                      <a:lnTo>
                        <a:pt x="504" y="11"/>
                      </a:lnTo>
                      <a:lnTo>
                        <a:pt x="482" y="40"/>
                      </a:lnTo>
                      <a:lnTo>
                        <a:pt x="480" y="42"/>
                      </a:lnTo>
                      <a:lnTo>
                        <a:pt x="477" y="40"/>
                      </a:lnTo>
                      <a:lnTo>
                        <a:pt x="466" y="27"/>
                      </a:lnTo>
                      <a:lnTo>
                        <a:pt x="455" y="24"/>
                      </a:lnTo>
                      <a:lnTo>
                        <a:pt x="448" y="46"/>
                      </a:lnTo>
                      <a:lnTo>
                        <a:pt x="447" y="48"/>
                      </a:lnTo>
                      <a:lnTo>
                        <a:pt x="444" y="48"/>
                      </a:lnTo>
                      <a:lnTo>
                        <a:pt x="430" y="46"/>
                      </a:lnTo>
                      <a:lnTo>
                        <a:pt x="414" y="46"/>
                      </a:lnTo>
                      <a:lnTo>
                        <a:pt x="402" y="70"/>
                      </a:lnTo>
                      <a:lnTo>
                        <a:pt x="400" y="74"/>
                      </a:lnTo>
                      <a:lnTo>
                        <a:pt x="392" y="67"/>
                      </a:lnTo>
                      <a:lnTo>
                        <a:pt x="378" y="70"/>
                      </a:lnTo>
                      <a:lnTo>
                        <a:pt x="379" y="90"/>
                      </a:lnTo>
                      <a:lnTo>
                        <a:pt x="379" y="93"/>
                      </a:lnTo>
                      <a:lnTo>
                        <a:pt x="357" y="93"/>
                      </a:lnTo>
                      <a:lnTo>
                        <a:pt x="349" y="109"/>
                      </a:lnTo>
                      <a:lnTo>
                        <a:pt x="348" y="110"/>
                      </a:lnTo>
                      <a:lnTo>
                        <a:pt x="345" y="109"/>
                      </a:lnTo>
                      <a:lnTo>
                        <a:pt x="328" y="99"/>
                      </a:lnTo>
                      <a:lnTo>
                        <a:pt x="315" y="107"/>
                      </a:lnTo>
                      <a:lnTo>
                        <a:pt x="311" y="126"/>
                      </a:lnTo>
                      <a:lnTo>
                        <a:pt x="309" y="128"/>
                      </a:lnTo>
                      <a:lnTo>
                        <a:pt x="283" y="139"/>
                      </a:lnTo>
                      <a:lnTo>
                        <a:pt x="282" y="139"/>
                      </a:lnTo>
                      <a:lnTo>
                        <a:pt x="281" y="138"/>
                      </a:lnTo>
                      <a:lnTo>
                        <a:pt x="269" y="127"/>
                      </a:lnTo>
                      <a:lnTo>
                        <a:pt x="250" y="126"/>
                      </a:lnTo>
                      <a:lnTo>
                        <a:pt x="247" y="123"/>
                      </a:lnTo>
                      <a:lnTo>
                        <a:pt x="237" y="105"/>
                      </a:lnTo>
                      <a:lnTo>
                        <a:pt x="221" y="116"/>
                      </a:lnTo>
                      <a:lnTo>
                        <a:pt x="214" y="132"/>
                      </a:lnTo>
                      <a:lnTo>
                        <a:pt x="212" y="134"/>
                      </a:lnTo>
                      <a:lnTo>
                        <a:pt x="187" y="139"/>
                      </a:lnTo>
                      <a:lnTo>
                        <a:pt x="171" y="155"/>
                      </a:lnTo>
                      <a:lnTo>
                        <a:pt x="170" y="155"/>
                      </a:lnTo>
                      <a:lnTo>
                        <a:pt x="170" y="156"/>
                      </a:lnTo>
                      <a:lnTo>
                        <a:pt x="158" y="160"/>
                      </a:lnTo>
                      <a:lnTo>
                        <a:pt x="155" y="169"/>
                      </a:lnTo>
                      <a:lnTo>
                        <a:pt x="154" y="169"/>
                      </a:lnTo>
                      <a:lnTo>
                        <a:pt x="154" y="171"/>
                      </a:lnTo>
                      <a:lnTo>
                        <a:pt x="141" y="185"/>
                      </a:lnTo>
                      <a:lnTo>
                        <a:pt x="139" y="186"/>
                      </a:lnTo>
                      <a:lnTo>
                        <a:pt x="138" y="186"/>
                      </a:lnTo>
                      <a:lnTo>
                        <a:pt x="109" y="182"/>
                      </a:lnTo>
                      <a:lnTo>
                        <a:pt x="108" y="180"/>
                      </a:lnTo>
                      <a:lnTo>
                        <a:pt x="79" y="163"/>
                      </a:lnTo>
                      <a:lnTo>
                        <a:pt x="62" y="165"/>
                      </a:lnTo>
                      <a:lnTo>
                        <a:pt x="34" y="191"/>
                      </a:lnTo>
                      <a:lnTo>
                        <a:pt x="33" y="191"/>
                      </a:lnTo>
                      <a:lnTo>
                        <a:pt x="32" y="192"/>
                      </a:lnTo>
                      <a:lnTo>
                        <a:pt x="10" y="194"/>
                      </a:lnTo>
                      <a:lnTo>
                        <a:pt x="23" y="215"/>
                      </a:lnTo>
                      <a:lnTo>
                        <a:pt x="34" y="207"/>
                      </a:lnTo>
                      <a:lnTo>
                        <a:pt x="34" y="206"/>
                      </a:lnTo>
                      <a:lnTo>
                        <a:pt x="35" y="207"/>
                      </a:lnTo>
                      <a:lnTo>
                        <a:pt x="62" y="209"/>
                      </a:lnTo>
                      <a:lnTo>
                        <a:pt x="64" y="209"/>
                      </a:lnTo>
                      <a:lnTo>
                        <a:pt x="66" y="212"/>
                      </a:lnTo>
                      <a:lnTo>
                        <a:pt x="70" y="231"/>
                      </a:lnTo>
                      <a:lnTo>
                        <a:pt x="85" y="241"/>
                      </a:lnTo>
                      <a:lnTo>
                        <a:pt x="99" y="234"/>
                      </a:lnTo>
                      <a:lnTo>
                        <a:pt x="101" y="232"/>
                      </a:lnTo>
                      <a:lnTo>
                        <a:pt x="103" y="234"/>
                      </a:lnTo>
                      <a:lnTo>
                        <a:pt x="119" y="243"/>
                      </a:lnTo>
                      <a:lnTo>
                        <a:pt x="138" y="234"/>
                      </a:lnTo>
                      <a:lnTo>
                        <a:pt x="139" y="236"/>
                      </a:lnTo>
                      <a:lnTo>
                        <a:pt x="153" y="252"/>
                      </a:lnTo>
                      <a:lnTo>
                        <a:pt x="154" y="252"/>
                      </a:lnTo>
                      <a:lnTo>
                        <a:pt x="154" y="254"/>
                      </a:lnTo>
                      <a:lnTo>
                        <a:pt x="149" y="293"/>
                      </a:lnTo>
                      <a:lnTo>
                        <a:pt x="147" y="295"/>
                      </a:lnTo>
                      <a:lnTo>
                        <a:pt x="118" y="303"/>
                      </a:lnTo>
                      <a:lnTo>
                        <a:pt x="106" y="321"/>
                      </a:lnTo>
                      <a:lnTo>
                        <a:pt x="106" y="324"/>
                      </a:lnTo>
                      <a:lnTo>
                        <a:pt x="107" y="326"/>
                      </a:lnTo>
                      <a:lnTo>
                        <a:pt x="112" y="329"/>
                      </a:lnTo>
                      <a:lnTo>
                        <a:pt x="119" y="334"/>
                      </a:lnTo>
                      <a:lnTo>
                        <a:pt x="125" y="339"/>
                      </a:lnTo>
                      <a:lnTo>
                        <a:pt x="130" y="343"/>
                      </a:lnTo>
                      <a:lnTo>
                        <a:pt x="133" y="345"/>
                      </a:lnTo>
                      <a:lnTo>
                        <a:pt x="135" y="344"/>
                      </a:lnTo>
                      <a:lnTo>
                        <a:pt x="139" y="340"/>
                      </a:lnTo>
                      <a:lnTo>
                        <a:pt x="144" y="338"/>
                      </a:lnTo>
                      <a:lnTo>
                        <a:pt x="152" y="338"/>
                      </a:lnTo>
                      <a:lnTo>
                        <a:pt x="158" y="340"/>
                      </a:lnTo>
                      <a:lnTo>
                        <a:pt x="159" y="341"/>
                      </a:lnTo>
                      <a:lnTo>
                        <a:pt x="164" y="347"/>
                      </a:lnTo>
                      <a:lnTo>
                        <a:pt x="166" y="349"/>
                      </a:lnTo>
                      <a:lnTo>
                        <a:pt x="172" y="345"/>
                      </a:lnTo>
                      <a:lnTo>
                        <a:pt x="176" y="341"/>
                      </a:lnTo>
                      <a:lnTo>
                        <a:pt x="177" y="341"/>
                      </a:lnTo>
                      <a:lnTo>
                        <a:pt x="182" y="340"/>
                      </a:lnTo>
                      <a:lnTo>
                        <a:pt x="182" y="339"/>
                      </a:lnTo>
                      <a:lnTo>
                        <a:pt x="183" y="340"/>
                      </a:lnTo>
                      <a:lnTo>
                        <a:pt x="191" y="341"/>
                      </a:lnTo>
                      <a:lnTo>
                        <a:pt x="200" y="346"/>
                      </a:lnTo>
                      <a:lnTo>
                        <a:pt x="201" y="346"/>
                      </a:lnTo>
                      <a:lnTo>
                        <a:pt x="207" y="350"/>
                      </a:lnTo>
                      <a:lnTo>
                        <a:pt x="207" y="351"/>
                      </a:lnTo>
                      <a:lnTo>
                        <a:pt x="211" y="357"/>
                      </a:lnTo>
                      <a:lnTo>
                        <a:pt x="212" y="357"/>
                      </a:lnTo>
                      <a:lnTo>
                        <a:pt x="212" y="363"/>
                      </a:lnTo>
                      <a:lnTo>
                        <a:pt x="208" y="367"/>
                      </a:lnTo>
                      <a:lnTo>
                        <a:pt x="206" y="368"/>
                      </a:lnTo>
                      <a:lnTo>
                        <a:pt x="205" y="369"/>
                      </a:lnTo>
                      <a:lnTo>
                        <a:pt x="200" y="372"/>
                      </a:lnTo>
                      <a:lnTo>
                        <a:pt x="199" y="373"/>
                      </a:lnTo>
                      <a:lnTo>
                        <a:pt x="196" y="378"/>
                      </a:lnTo>
                      <a:lnTo>
                        <a:pt x="198" y="374"/>
                      </a:lnTo>
                      <a:lnTo>
                        <a:pt x="195" y="380"/>
                      </a:lnTo>
                      <a:lnTo>
                        <a:pt x="196" y="386"/>
                      </a:lnTo>
                      <a:lnTo>
                        <a:pt x="199" y="395"/>
                      </a:lnTo>
                      <a:lnTo>
                        <a:pt x="205" y="405"/>
                      </a:lnTo>
                      <a:lnTo>
                        <a:pt x="211" y="415"/>
                      </a:lnTo>
                      <a:lnTo>
                        <a:pt x="214" y="419"/>
                      </a:lnTo>
                      <a:lnTo>
                        <a:pt x="222" y="424"/>
                      </a:lnTo>
                      <a:lnTo>
                        <a:pt x="229" y="427"/>
                      </a:lnTo>
                      <a:lnTo>
                        <a:pt x="229" y="426"/>
                      </a:lnTo>
                      <a:lnTo>
                        <a:pt x="230" y="427"/>
                      </a:lnTo>
                      <a:lnTo>
                        <a:pt x="245" y="439"/>
                      </a:lnTo>
                      <a:lnTo>
                        <a:pt x="259" y="448"/>
                      </a:lnTo>
                      <a:lnTo>
                        <a:pt x="265" y="451"/>
                      </a:lnTo>
                      <a:lnTo>
                        <a:pt x="277" y="458"/>
                      </a:lnTo>
                      <a:lnTo>
                        <a:pt x="281" y="458"/>
                      </a:lnTo>
                      <a:lnTo>
                        <a:pt x="291" y="453"/>
                      </a:lnTo>
                      <a:lnTo>
                        <a:pt x="292" y="453"/>
                      </a:lnTo>
                      <a:lnTo>
                        <a:pt x="298" y="451"/>
                      </a:lnTo>
                      <a:lnTo>
                        <a:pt x="304" y="451"/>
                      </a:lnTo>
                      <a:lnTo>
                        <a:pt x="310" y="454"/>
                      </a:lnTo>
                      <a:lnTo>
                        <a:pt x="317" y="461"/>
                      </a:lnTo>
                      <a:lnTo>
                        <a:pt x="321" y="461"/>
                      </a:lnTo>
                      <a:lnTo>
                        <a:pt x="328" y="460"/>
                      </a:lnTo>
                      <a:lnTo>
                        <a:pt x="340" y="455"/>
                      </a:lnTo>
                      <a:lnTo>
                        <a:pt x="345" y="453"/>
                      </a:lnTo>
                      <a:lnTo>
                        <a:pt x="351" y="449"/>
                      </a:lnTo>
                      <a:lnTo>
                        <a:pt x="352" y="444"/>
                      </a:lnTo>
                      <a:lnTo>
                        <a:pt x="352" y="443"/>
                      </a:lnTo>
                      <a:lnTo>
                        <a:pt x="357" y="435"/>
                      </a:lnTo>
                      <a:lnTo>
                        <a:pt x="361" y="428"/>
                      </a:lnTo>
                      <a:lnTo>
                        <a:pt x="361" y="427"/>
                      </a:lnTo>
                      <a:lnTo>
                        <a:pt x="363" y="427"/>
                      </a:lnTo>
                      <a:lnTo>
                        <a:pt x="368" y="426"/>
                      </a:lnTo>
                      <a:lnTo>
                        <a:pt x="369" y="425"/>
                      </a:lnTo>
                      <a:lnTo>
                        <a:pt x="373" y="428"/>
                      </a:lnTo>
                      <a:lnTo>
                        <a:pt x="373" y="430"/>
                      </a:lnTo>
                      <a:lnTo>
                        <a:pt x="377" y="435"/>
                      </a:lnTo>
                      <a:lnTo>
                        <a:pt x="381" y="441"/>
                      </a:lnTo>
                      <a:lnTo>
                        <a:pt x="385" y="444"/>
                      </a:lnTo>
                      <a:lnTo>
                        <a:pt x="390" y="448"/>
                      </a:lnTo>
                      <a:lnTo>
                        <a:pt x="403" y="448"/>
                      </a:lnTo>
                      <a:lnTo>
                        <a:pt x="411" y="450"/>
                      </a:lnTo>
                      <a:lnTo>
                        <a:pt x="412" y="450"/>
                      </a:lnTo>
                      <a:lnTo>
                        <a:pt x="421" y="458"/>
                      </a:lnTo>
                      <a:lnTo>
                        <a:pt x="425" y="461"/>
                      </a:lnTo>
                      <a:lnTo>
                        <a:pt x="427" y="462"/>
                      </a:lnTo>
                      <a:lnTo>
                        <a:pt x="435" y="460"/>
                      </a:lnTo>
                      <a:lnTo>
                        <a:pt x="443" y="458"/>
                      </a:lnTo>
                      <a:lnTo>
                        <a:pt x="448" y="456"/>
                      </a:lnTo>
                      <a:lnTo>
                        <a:pt x="447" y="438"/>
                      </a:lnTo>
                      <a:lnTo>
                        <a:pt x="446" y="432"/>
                      </a:lnTo>
                      <a:lnTo>
                        <a:pt x="452" y="436"/>
                      </a:lnTo>
                      <a:lnTo>
                        <a:pt x="466" y="445"/>
                      </a:lnTo>
                      <a:lnTo>
                        <a:pt x="482" y="422"/>
                      </a:lnTo>
                      <a:lnTo>
                        <a:pt x="483" y="421"/>
                      </a:lnTo>
                      <a:lnTo>
                        <a:pt x="484" y="421"/>
                      </a:lnTo>
                      <a:lnTo>
                        <a:pt x="501" y="416"/>
                      </a:lnTo>
                      <a:lnTo>
                        <a:pt x="505" y="397"/>
                      </a:lnTo>
                      <a:lnTo>
                        <a:pt x="505" y="395"/>
                      </a:lnTo>
                      <a:lnTo>
                        <a:pt x="507" y="395"/>
                      </a:lnTo>
                      <a:lnTo>
                        <a:pt x="532" y="390"/>
                      </a:lnTo>
                      <a:lnTo>
                        <a:pt x="542" y="382"/>
                      </a:lnTo>
                      <a:lnTo>
                        <a:pt x="542" y="350"/>
                      </a:lnTo>
                      <a:lnTo>
                        <a:pt x="544" y="350"/>
                      </a:lnTo>
                      <a:lnTo>
                        <a:pt x="557" y="344"/>
                      </a:lnTo>
                      <a:lnTo>
                        <a:pt x="594" y="311"/>
                      </a:lnTo>
                      <a:lnTo>
                        <a:pt x="591" y="272"/>
                      </a:lnTo>
                      <a:lnTo>
                        <a:pt x="604" y="234"/>
                      </a:lnTo>
                      <a:lnTo>
                        <a:pt x="604" y="231"/>
                      </a:lnTo>
                      <a:lnTo>
                        <a:pt x="605" y="231"/>
                      </a:lnTo>
                      <a:lnTo>
                        <a:pt x="625" y="220"/>
                      </a:lnTo>
                      <a:lnTo>
                        <a:pt x="622" y="191"/>
                      </a:lnTo>
                      <a:lnTo>
                        <a:pt x="621" y="190"/>
                      </a:lnTo>
                      <a:lnTo>
                        <a:pt x="622" y="190"/>
                      </a:lnTo>
                      <a:lnTo>
                        <a:pt x="637" y="174"/>
                      </a:lnTo>
                      <a:lnTo>
                        <a:pt x="627" y="145"/>
                      </a:lnTo>
                      <a:lnTo>
                        <a:pt x="609" y="145"/>
                      </a:lnTo>
                      <a:lnTo>
                        <a:pt x="591" y="157"/>
                      </a:lnTo>
                      <a:lnTo>
                        <a:pt x="586" y="161"/>
                      </a:lnTo>
                      <a:lnTo>
                        <a:pt x="586" y="130"/>
                      </a:lnTo>
                      <a:lnTo>
                        <a:pt x="580" y="119"/>
                      </a:lnTo>
                      <a:lnTo>
                        <a:pt x="541" y="122"/>
                      </a:lnTo>
                      <a:lnTo>
                        <a:pt x="534" y="122"/>
                      </a:lnTo>
                      <a:lnTo>
                        <a:pt x="539" y="117"/>
                      </a:lnTo>
                      <a:lnTo>
                        <a:pt x="567" y="85"/>
                      </a:lnTo>
                      <a:lnTo>
                        <a:pt x="570" y="53"/>
                      </a:lnTo>
                      <a:lnTo>
                        <a:pt x="557" y="44"/>
                      </a:lnTo>
                      <a:lnTo>
                        <a:pt x="556" y="42"/>
                      </a:lnTo>
                      <a:lnTo>
                        <a:pt x="556" y="11"/>
                      </a:lnTo>
                      <a:lnTo>
                        <a:pt x="541" y="7"/>
                      </a:lnTo>
                      <a:close/>
                      <a:moveTo>
                        <a:pt x="541" y="0"/>
                      </a:moveTo>
                      <a:lnTo>
                        <a:pt x="542" y="1"/>
                      </a:lnTo>
                      <a:lnTo>
                        <a:pt x="559" y="6"/>
                      </a:lnTo>
                      <a:lnTo>
                        <a:pt x="562" y="6"/>
                      </a:lnTo>
                      <a:lnTo>
                        <a:pt x="562" y="40"/>
                      </a:lnTo>
                      <a:lnTo>
                        <a:pt x="575" y="50"/>
                      </a:lnTo>
                      <a:lnTo>
                        <a:pt x="576" y="51"/>
                      </a:lnTo>
                      <a:lnTo>
                        <a:pt x="576" y="52"/>
                      </a:lnTo>
                      <a:lnTo>
                        <a:pt x="573" y="86"/>
                      </a:lnTo>
                      <a:lnTo>
                        <a:pt x="571" y="87"/>
                      </a:lnTo>
                      <a:lnTo>
                        <a:pt x="571" y="88"/>
                      </a:lnTo>
                      <a:lnTo>
                        <a:pt x="548" y="115"/>
                      </a:lnTo>
                      <a:lnTo>
                        <a:pt x="581" y="113"/>
                      </a:lnTo>
                      <a:lnTo>
                        <a:pt x="582" y="111"/>
                      </a:lnTo>
                      <a:lnTo>
                        <a:pt x="584" y="114"/>
                      </a:lnTo>
                      <a:lnTo>
                        <a:pt x="591" y="127"/>
                      </a:lnTo>
                      <a:lnTo>
                        <a:pt x="592" y="128"/>
                      </a:lnTo>
                      <a:lnTo>
                        <a:pt x="592" y="149"/>
                      </a:lnTo>
                      <a:lnTo>
                        <a:pt x="608" y="139"/>
                      </a:lnTo>
                      <a:lnTo>
                        <a:pt x="631" y="139"/>
                      </a:lnTo>
                      <a:lnTo>
                        <a:pt x="632" y="142"/>
                      </a:lnTo>
                      <a:lnTo>
                        <a:pt x="643" y="174"/>
                      </a:lnTo>
                      <a:lnTo>
                        <a:pt x="643" y="176"/>
                      </a:lnTo>
                      <a:lnTo>
                        <a:pt x="642" y="177"/>
                      </a:lnTo>
                      <a:lnTo>
                        <a:pt x="628" y="192"/>
                      </a:lnTo>
                      <a:lnTo>
                        <a:pt x="631" y="221"/>
                      </a:lnTo>
                      <a:lnTo>
                        <a:pt x="631" y="223"/>
                      </a:lnTo>
                      <a:lnTo>
                        <a:pt x="630" y="224"/>
                      </a:lnTo>
                      <a:lnTo>
                        <a:pt x="610" y="236"/>
                      </a:lnTo>
                      <a:lnTo>
                        <a:pt x="597" y="274"/>
                      </a:lnTo>
                      <a:lnTo>
                        <a:pt x="601" y="312"/>
                      </a:lnTo>
                      <a:lnTo>
                        <a:pt x="601" y="313"/>
                      </a:lnTo>
                      <a:lnTo>
                        <a:pt x="599" y="315"/>
                      </a:lnTo>
                      <a:lnTo>
                        <a:pt x="561" y="349"/>
                      </a:lnTo>
                      <a:lnTo>
                        <a:pt x="559" y="350"/>
                      </a:lnTo>
                      <a:lnTo>
                        <a:pt x="548" y="355"/>
                      </a:lnTo>
                      <a:lnTo>
                        <a:pt x="548" y="385"/>
                      </a:lnTo>
                      <a:lnTo>
                        <a:pt x="547" y="386"/>
                      </a:lnTo>
                      <a:lnTo>
                        <a:pt x="535" y="395"/>
                      </a:lnTo>
                      <a:lnTo>
                        <a:pt x="534" y="395"/>
                      </a:lnTo>
                      <a:lnTo>
                        <a:pt x="534" y="396"/>
                      </a:lnTo>
                      <a:lnTo>
                        <a:pt x="511" y="401"/>
                      </a:lnTo>
                      <a:lnTo>
                        <a:pt x="507" y="419"/>
                      </a:lnTo>
                      <a:lnTo>
                        <a:pt x="505" y="421"/>
                      </a:lnTo>
                      <a:lnTo>
                        <a:pt x="486" y="427"/>
                      </a:lnTo>
                      <a:lnTo>
                        <a:pt x="469" y="451"/>
                      </a:lnTo>
                      <a:lnTo>
                        <a:pt x="466" y="450"/>
                      </a:lnTo>
                      <a:lnTo>
                        <a:pt x="465" y="451"/>
                      </a:lnTo>
                      <a:lnTo>
                        <a:pt x="453" y="444"/>
                      </a:lnTo>
                      <a:lnTo>
                        <a:pt x="454" y="459"/>
                      </a:lnTo>
                      <a:lnTo>
                        <a:pt x="454" y="462"/>
                      </a:lnTo>
                      <a:lnTo>
                        <a:pt x="449" y="462"/>
                      </a:lnTo>
                      <a:lnTo>
                        <a:pt x="444" y="464"/>
                      </a:lnTo>
                      <a:lnTo>
                        <a:pt x="436" y="466"/>
                      </a:lnTo>
                      <a:lnTo>
                        <a:pt x="429" y="468"/>
                      </a:lnTo>
                      <a:lnTo>
                        <a:pt x="427" y="468"/>
                      </a:lnTo>
                      <a:lnTo>
                        <a:pt x="423" y="467"/>
                      </a:lnTo>
                      <a:lnTo>
                        <a:pt x="418" y="462"/>
                      </a:lnTo>
                      <a:lnTo>
                        <a:pt x="409" y="456"/>
                      </a:lnTo>
                      <a:lnTo>
                        <a:pt x="402" y="454"/>
                      </a:lnTo>
                      <a:lnTo>
                        <a:pt x="386" y="454"/>
                      </a:lnTo>
                      <a:lnTo>
                        <a:pt x="386" y="453"/>
                      </a:lnTo>
                      <a:lnTo>
                        <a:pt x="381" y="449"/>
                      </a:lnTo>
                      <a:lnTo>
                        <a:pt x="380" y="449"/>
                      </a:lnTo>
                      <a:lnTo>
                        <a:pt x="377" y="444"/>
                      </a:lnTo>
                      <a:lnTo>
                        <a:pt x="372" y="438"/>
                      </a:lnTo>
                      <a:lnTo>
                        <a:pt x="368" y="433"/>
                      </a:lnTo>
                      <a:lnTo>
                        <a:pt x="369" y="433"/>
                      </a:lnTo>
                      <a:lnTo>
                        <a:pt x="368" y="432"/>
                      </a:lnTo>
                      <a:lnTo>
                        <a:pt x="365" y="433"/>
                      </a:lnTo>
                      <a:lnTo>
                        <a:pt x="358" y="445"/>
                      </a:lnTo>
                      <a:lnTo>
                        <a:pt x="356" y="453"/>
                      </a:lnTo>
                      <a:lnTo>
                        <a:pt x="355" y="454"/>
                      </a:lnTo>
                      <a:lnTo>
                        <a:pt x="349" y="458"/>
                      </a:lnTo>
                      <a:lnTo>
                        <a:pt x="345" y="460"/>
                      </a:lnTo>
                      <a:lnTo>
                        <a:pt x="343" y="461"/>
                      </a:lnTo>
                      <a:lnTo>
                        <a:pt x="337" y="464"/>
                      </a:lnTo>
                      <a:lnTo>
                        <a:pt x="340" y="462"/>
                      </a:lnTo>
                      <a:lnTo>
                        <a:pt x="329" y="466"/>
                      </a:lnTo>
                      <a:lnTo>
                        <a:pt x="322" y="467"/>
                      </a:lnTo>
                      <a:lnTo>
                        <a:pt x="314" y="467"/>
                      </a:lnTo>
                      <a:lnTo>
                        <a:pt x="314" y="466"/>
                      </a:lnTo>
                      <a:lnTo>
                        <a:pt x="310" y="462"/>
                      </a:lnTo>
                      <a:lnTo>
                        <a:pt x="309" y="462"/>
                      </a:lnTo>
                      <a:lnTo>
                        <a:pt x="308" y="460"/>
                      </a:lnTo>
                      <a:lnTo>
                        <a:pt x="302" y="458"/>
                      </a:lnTo>
                      <a:lnTo>
                        <a:pt x="299" y="458"/>
                      </a:lnTo>
                      <a:lnTo>
                        <a:pt x="293" y="459"/>
                      </a:lnTo>
                      <a:lnTo>
                        <a:pt x="283" y="464"/>
                      </a:lnTo>
                      <a:lnTo>
                        <a:pt x="275" y="464"/>
                      </a:lnTo>
                      <a:lnTo>
                        <a:pt x="266" y="460"/>
                      </a:lnTo>
                      <a:lnTo>
                        <a:pt x="268" y="460"/>
                      </a:lnTo>
                      <a:lnTo>
                        <a:pt x="266" y="459"/>
                      </a:lnTo>
                      <a:lnTo>
                        <a:pt x="257" y="453"/>
                      </a:lnTo>
                      <a:lnTo>
                        <a:pt x="248" y="448"/>
                      </a:lnTo>
                      <a:lnTo>
                        <a:pt x="248" y="449"/>
                      </a:lnTo>
                      <a:lnTo>
                        <a:pt x="241" y="445"/>
                      </a:lnTo>
                      <a:lnTo>
                        <a:pt x="241" y="444"/>
                      </a:lnTo>
                      <a:lnTo>
                        <a:pt x="227" y="432"/>
                      </a:lnTo>
                      <a:lnTo>
                        <a:pt x="227" y="433"/>
                      </a:lnTo>
                      <a:lnTo>
                        <a:pt x="218" y="430"/>
                      </a:lnTo>
                      <a:lnTo>
                        <a:pt x="219" y="430"/>
                      </a:lnTo>
                      <a:lnTo>
                        <a:pt x="218" y="428"/>
                      </a:lnTo>
                      <a:lnTo>
                        <a:pt x="211" y="424"/>
                      </a:lnTo>
                      <a:lnTo>
                        <a:pt x="206" y="419"/>
                      </a:lnTo>
                      <a:lnTo>
                        <a:pt x="200" y="409"/>
                      </a:lnTo>
                      <a:lnTo>
                        <a:pt x="193" y="397"/>
                      </a:lnTo>
                      <a:lnTo>
                        <a:pt x="193" y="396"/>
                      </a:lnTo>
                      <a:lnTo>
                        <a:pt x="190" y="387"/>
                      </a:lnTo>
                      <a:lnTo>
                        <a:pt x="189" y="380"/>
                      </a:lnTo>
                      <a:lnTo>
                        <a:pt x="188" y="378"/>
                      </a:lnTo>
                      <a:lnTo>
                        <a:pt x="189" y="378"/>
                      </a:lnTo>
                      <a:lnTo>
                        <a:pt x="191" y="372"/>
                      </a:lnTo>
                      <a:lnTo>
                        <a:pt x="193" y="369"/>
                      </a:lnTo>
                      <a:lnTo>
                        <a:pt x="193" y="367"/>
                      </a:lnTo>
                      <a:lnTo>
                        <a:pt x="195" y="367"/>
                      </a:lnTo>
                      <a:lnTo>
                        <a:pt x="202" y="363"/>
                      </a:lnTo>
                      <a:lnTo>
                        <a:pt x="204" y="362"/>
                      </a:lnTo>
                      <a:lnTo>
                        <a:pt x="206" y="361"/>
                      </a:lnTo>
                      <a:lnTo>
                        <a:pt x="202" y="355"/>
                      </a:lnTo>
                      <a:lnTo>
                        <a:pt x="198" y="351"/>
                      </a:lnTo>
                      <a:lnTo>
                        <a:pt x="190" y="347"/>
                      </a:lnTo>
                      <a:lnTo>
                        <a:pt x="183" y="346"/>
                      </a:lnTo>
                      <a:lnTo>
                        <a:pt x="178" y="347"/>
                      </a:lnTo>
                      <a:lnTo>
                        <a:pt x="175" y="351"/>
                      </a:lnTo>
                      <a:lnTo>
                        <a:pt x="167" y="355"/>
                      </a:lnTo>
                      <a:lnTo>
                        <a:pt x="166" y="355"/>
                      </a:lnTo>
                      <a:lnTo>
                        <a:pt x="162" y="353"/>
                      </a:lnTo>
                      <a:lnTo>
                        <a:pt x="161" y="352"/>
                      </a:lnTo>
                      <a:lnTo>
                        <a:pt x="160" y="352"/>
                      </a:lnTo>
                      <a:lnTo>
                        <a:pt x="155" y="346"/>
                      </a:lnTo>
                      <a:lnTo>
                        <a:pt x="149" y="344"/>
                      </a:lnTo>
                      <a:lnTo>
                        <a:pt x="147" y="344"/>
                      </a:lnTo>
                      <a:lnTo>
                        <a:pt x="142" y="346"/>
                      </a:lnTo>
                      <a:lnTo>
                        <a:pt x="138" y="349"/>
                      </a:lnTo>
                      <a:lnTo>
                        <a:pt x="137" y="349"/>
                      </a:lnTo>
                      <a:lnTo>
                        <a:pt x="137" y="350"/>
                      </a:lnTo>
                      <a:lnTo>
                        <a:pt x="133" y="351"/>
                      </a:lnTo>
                      <a:lnTo>
                        <a:pt x="131" y="351"/>
                      </a:lnTo>
                      <a:lnTo>
                        <a:pt x="126" y="349"/>
                      </a:lnTo>
                      <a:lnTo>
                        <a:pt x="127" y="349"/>
                      </a:lnTo>
                      <a:lnTo>
                        <a:pt x="126" y="347"/>
                      </a:lnTo>
                      <a:lnTo>
                        <a:pt x="121" y="344"/>
                      </a:lnTo>
                      <a:lnTo>
                        <a:pt x="115" y="339"/>
                      </a:lnTo>
                      <a:lnTo>
                        <a:pt x="108" y="334"/>
                      </a:lnTo>
                      <a:lnTo>
                        <a:pt x="103" y="330"/>
                      </a:lnTo>
                      <a:lnTo>
                        <a:pt x="103" y="332"/>
                      </a:lnTo>
                      <a:lnTo>
                        <a:pt x="101" y="330"/>
                      </a:lnTo>
                      <a:lnTo>
                        <a:pt x="99" y="329"/>
                      </a:lnTo>
                      <a:lnTo>
                        <a:pt x="99" y="318"/>
                      </a:lnTo>
                      <a:lnTo>
                        <a:pt x="114" y="298"/>
                      </a:lnTo>
                      <a:lnTo>
                        <a:pt x="115" y="297"/>
                      </a:lnTo>
                      <a:lnTo>
                        <a:pt x="116" y="297"/>
                      </a:lnTo>
                      <a:lnTo>
                        <a:pt x="143" y="289"/>
                      </a:lnTo>
                      <a:lnTo>
                        <a:pt x="148" y="255"/>
                      </a:lnTo>
                      <a:lnTo>
                        <a:pt x="136" y="242"/>
                      </a:lnTo>
                      <a:lnTo>
                        <a:pt x="119" y="251"/>
                      </a:lnTo>
                      <a:lnTo>
                        <a:pt x="118" y="251"/>
                      </a:lnTo>
                      <a:lnTo>
                        <a:pt x="116" y="249"/>
                      </a:lnTo>
                      <a:lnTo>
                        <a:pt x="102" y="240"/>
                      </a:lnTo>
                      <a:lnTo>
                        <a:pt x="85" y="248"/>
                      </a:lnTo>
                      <a:lnTo>
                        <a:pt x="84" y="248"/>
                      </a:lnTo>
                      <a:lnTo>
                        <a:pt x="83" y="247"/>
                      </a:lnTo>
                      <a:lnTo>
                        <a:pt x="66" y="236"/>
                      </a:lnTo>
                      <a:lnTo>
                        <a:pt x="64" y="236"/>
                      </a:lnTo>
                      <a:lnTo>
                        <a:pt x="64" y="235"/>
                      </a:lnTo>
                      <a:lnTo>
                        <a:pt x="60" y="215"/>
                      </a:lnTo>
                      <a:lnTo>
                        <a:pt x="37" y="213"/>
                      </a:lnTo>
                      <a:lnTo>
                        <a:pt x="24" y="221"/>
                      </a:lnTo>
                      <a:lnTo>
                        <a:pt x="21" y="224"/>
                      </a:lnTo>
                      <a:lnTo>
                        <a:pt x="20" y="221"/>
                      </a:lnTo>
                      <a:lnTo>
                        <a:pt x="3" y="192"/>
                      </a:lnTo>
                      <a:lnTo>
                        <a:pt x="0" y="188"/>
                      </a:lnTo>
                      <a:lnTo>
                        <a:pt x="5" y="188"/>
                      </a:lnTo>
                      <a:lnTo>
                        <a:pt x="30" y="186"/>
                      </a:lnTo>
                      <a:lnTo>
                        <a:pt x="60" y="159"/>
                      </a:lnTo>
                      <a:lnTo>
                        <a:pt x="61" y="159"/>
                      </a:lnTo>
                      <a:lnTo>
                        <a:pt x="79" y="157"/>
                      </a:lnTo>
                      <a:lnTo>
                        <a:pt x="80" y="156"/>
                      </a:lnTo>
                      <a:lnTo>
                        <a:pt x="81" y="157"/>
                      </a:lnTo>
                      <a:lnTo>
                        <a:pt x="112" y="176"/>
                      </a:lnTo>
                      <a:lnTo>
                        <a:pt x="137" y="180"/>
                      </a:lnTo>
                      <a:lnTo>
                        <a:pt x="149" y="167"/>
                      </a:lnTo>
                      <a:lnTo>
                        <a:pt x="152" y="157"/>
                      </a:lnTo>
                      <a:lnTo>
                        <a:pt x="152" y="155"/>
                      </a:lnTo>
                      <a:lnTo>
                        <a:pt x="154" y="155"/>
                      </a:lnTo>
                      <a:lnTo>
                        <a:pt x="167" y="150"/>
                      </a:lnTo>
                      <a:lnTo>
                        <a:pt x="184" y="133"/>
                      </a:lnTo>
                      <a:lnTo>
                        <a:pt x="185" y="133"/>
                      </a:lnTo>
                      <a:lnTo>
                        <a:pt x="208" y="128"/>
                      </a:lnTo>
                      <a:lnTo>
                        <a:pt x="214" y="114"/>
                      </a:lnTo>
                      <a:lnTo>
                        <a:pt x="216" y="113"/>
                      </a:lnTo>
                      <a:lnTo>
                        <a:pt x="237" y="98"/>
                      </a:lnTo>
                      <a:lnTo>
                        <a:pt x="240" y="97"/>
                      </a:lnTo>
                      <a:lnTo>
                        <a:pt x="252" y="120"/>
                      </a:lnTo>
                      <a:lnTo>
                        <a:pt x="269" y="121"/>
                      </a:lnTo>
                      <a:lnTo>
                        <a:pt x="271" y="121"/>
                      </a:lnTo>
                      <a:lnTo>
                        <a:pt x="283" y="132"/>
                      </a:lnTo>
                      <a:lnTo>
                        <a:pt x="305" y="122"/>
                      </a:lnTo>
                      <a:lnTo>
                        <a:pt x="309" y="105"/>
                      </a:lnTo>
                      <a:lnTo>
                        <a:pt x="309" y="104"/>
                      </a:lnTo>
                      <a:lnTo>
                        <a:pt x="310" y="103"/>
                      </a:lnTo>
                      <a:lnTo>
                        <a:pt x="326" y="93"/>
                      </a:lnTo>
                      <a:lnTo>
                        <a:pt x="327" y="92"/>
                      </a:lnTo>
                      <a:lnTo>
                        <a:pt x="328" y="93"/>
                      </a:lnTo>
                      <a:lnTo>
                        <a:pt x="345" y="103"/>
                      </a:lnTo>
                      <a:lnTo>
                        <a:pt x="354" y="88"/>
                      </a:lnTo>
                      <a:lnTo>
                        <a:pt x="355" y="87"/>
                      </a:lnTo>
                      <a:lnTo>
                        <a:pt x="373" y="87"/>
                      </a:lnTo>
                      <a:lnTo>
                        <a:pt x="372" y="68"/>
                      </a:lnTo>
                      <a:lnTo>
                        <a:pt x="371" y="65"/>
                      </a:lnTo>
                      <a:lnTo>
                        <a:pt x="374" y="65"/>
                      </a:lnTo>
                      <a:lnTo>
                        <a:pt x="394" y="59"/>
                      </a:lnTo>
                      <a:lnTo>
                        <a:pt x="395" y="58"/>
                      </a:lnTo>
                      <a:lnTo>
                        <a:pt x="396" y="61"/>
                      </a:lnTo>
                      <a:lnTo>
                        <a:pt x="400" y="64"/>
                      </a:lnTo>
                      <a:lnTo>
                        <a:pt x="411" y="41"/>
                      </a:lnTo>
                      <a:lnTo>
                        <a:pt x="412" y="40"/>
                      </a:lnTo>
                      <a:lnTo>
                        <a:pt x="431" y="40"/>
                      </a:lnTo>
                      <a:lnTo>
                        <a:pt x="443" y="42"/>
                      </a:lnTo>
                      <a:lnTo>
                        <a:pt x="450" y="19"/>
                      </a:lnTo>
                      <a:lnTo>
                        <a:pt x="450" y="16"/>
                      </a:lnTo>
                      <a:lnTo>
                        <a:pt x="454" y="17"/>
                      </a:lnTo>
                      <a:lnTo>
                        <a:pt x="469" y="21"/>
                      </a:lnTo>
                      <a:lnTo>
                        <a:pt x="470" y="22"/>
                      </a:lnTo>
                      <a:lnTo>
                        <a:pt x="480" y="33"/>
                      </a:lnTo>
                      <a:lnTo>
                        <a:pt x="500" y="6"/>
                      </a:lnTo>
                      <a:lnTo>
                        <a:pt x="501" y="4"/>
                      </a:lnTo>
                      <a:lnTo>
                        <a:pt x="504" y="5"/>
                      </a:lnTo>
                      <a:lnTo>
                        <a:pt x="524" y="11"/>
                      </a:lnTo>
                      <a:lnTo>
                        <a:pt x="540" y="1"/>
                      </a:lnTo>
                      <a:lnTo>
                        <a:pt x="54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6" name="Freeform 23"/>
                <p:cNvSpPr>
                  <a:spLocks/>
                </p:cNvSpPr>
                <p:nvPr/>
              </p:nvSpPr>
              <p:spPr bwMode="auto">
                <a:xfrm>
                  <a:off x="6972744" y="5209823"/>
                  <a:ext cx="250289" cy="221409"/>
                </a:xfrm>
                <a:custGeom>
                  <a:avLst/>
                  <a:gdLst/>
                  <a:ahLst/>
                  <a:cxnLst>
                    <a:cxn ang="0">
                      <a:pos x="189" y="2"/>
                    </a:cxn>
                    <a:cxn ang="0">
                      <a:pos x="203" y="8"/>
                    </a:cxn>
                    <a:cxn ang="0">
                      <a:pos x="207" y="20"/>
                    </a:cxn>
                    <a:cxn ang="0">
                      <a:pos x="208" y="33"/>
                    </a:cxn>
                    <a:cxn ang="0">
                      <a:pos x="202" y="42"/>
                    </a:cxn>
                    <a:cxn ang="0">
                      <a:pos x="189" y="50"/>
                    </a:cxn>
                    <a:cxn ang="0">
                      <a:pos x="175" y="75"/>
                    </a:cxn>
                    <a:cxn ang="0">
                      <a:pos x="170" y="102"/>
                    </a:cxn>
                    <a:cxn ang="0">
                      <a:pos x="167" y="120"/>
                    </a:cxn>
                    <a:cxn ang="0">
                      <a:pos x="155" y="132"/>
                    </a:cxn>
                    <a:cxn ang="0">
                      <a:pos x="143" y="141"/>
                    </a:cxn>
                    <a:cxn ang="0">
                      <a:pos x="134" y="152"/>
                    </a:cxn>
                    <a:cxn ang="0">
                      <a:pos x="120" y="158"/>
                    </a:cxn>
                    <a:cxn ang="0">
                      <a:pos x="109" y="164"/>
                    </a:cxn>
                    <a:cxn ang="0">
                      <a:pos x="103" y="176"/>
                    </a:cxn>
                    <a:cxn ang="0">
                      <a:pos x="93" y="184"/>
                    </a:cxn>
                    <a:cxn ang="0">
                      <a:pos x="81" y="180"/>
                    </a:cxn>
                    <a:cxn ang="0">
                      <a:pos x="65" y="171"/>
                    </a:cxn>
                    <a:cxn ang="0">
                      <a:pos x="38" y="170"/>
                    </a:cxn>
                    <a:cxn ang="0">
                      <a:pos x="19" y="160"/>
                    </a:cxn>
                    <a:cxn ang="0">
                      <a:pos x="7" y="146"/>
                    </a:cxn>
                    <a:cxn ang="0">
                      <a:pos x="1" y="123"/>
                    </a:cxn>
                    <a:cxn ang="0">
                      <a:pos x="0" y="95"/>
                    </a:cxn>
                    <a:cxn ang="0">
                      <a:pos x="6" y="80"/>
                    </a:cxn>
                    <a:cxn ang="0">
                      <a:pos x="18" y="67"/>
                    </a:cxn>
                    <a:cxn ang="0">
                      <a:pos x="38" y="46"/>
                    </a:cxn>
                    <a:cxn ang="0">
                      <a:pos x="45" y="40"/>
                    </a:cxn>
                    <a:cxn ang="0">
                      <a:pos x="49" y="27"/>
                    </a:cxn>
                    <a:cxn ang="0">
                      <a:pos x="71" y="25"/>
                    </a:cxn>
                    <a:cxn ang="0">
                      <a:pos x="82" y="17"/>
                    </a:cxn>
                    <a:cxn ang="0">
                      <a:pos x="107" y="15"/>
                    </a:cxn>
                    <a:cxn ang="0">
                      <a:pos x="128" y="9"/>
                    </a:cxn>
                    <a:cxn ang="0">
                      <a:pos x="159" y="3"/>
                    </a:cxn>
                  </a:cxnLst>
                  <a:rect l="0" t="0" r="r" b="b"/>
                  <a:pathLst>
                    <a:path w="208" h="184">
                      <a:moveTo>
                        <a:pt x="174" y="0"/>
                      </a:moveTo>
                      <a:lnTo>
                        <a:pt x="189" y="2"/>
                      </a:lnTo>
                      <a:lnTo>
                        <a:pt x="198" y="5"/>
                      </a:lnTo>
                      <a:lnTo>
                        <a:pt x="203" y="8"/>
                      </a:lnTo>
                      <a:lnTo>
                        <a:pt x="207" y="12"/>
                      </a:lnTo>
                      <a:lnTo>
                        <a:pt x="207" y="20"/>
                      </a:lnTo>
                      <a:lnTo>
                        <a:pt x="208" y="28"/>
                      </a:lnTo>
                      <a:lnTo>
                        <a:pt x="208" y="33"/>
                      </a:lnTo>
                      <a:lnTo>
                        <a:pt x="205" y="38"/>
                      </a:lnTo>
                      <a:lnTo>
                        <a:pt x="202" y="42"/>
                      </a:lnTo>
                      <a:lnTo>
                        <a:pt x="192" y="46"/>
                      </a:lnTo>
                      <a:lnTo>
                        <a:pt x="189" y="50"/>
                      </a:lnTo>
                      <a:lnTo>
                        <a:pt x="182" y="61"/>
                      </a:lnTo>
                      <a:lnTo>
                        <a:pt x="175" y="75"/>
                      </a:lnTo>
                      <a:lnTo>
                        <a:pt x="172" y="91"/>
                      </a:lnTo>
                      <a:lnTo>
                        <a:pt x="170" y="102"/>
                      </a:lnTo>
                      <a:lnTo>
                        <a:pt x="169" y="112"/>
                      </a:lnTo>
                      <a:lnTo>
                        <a:pt x="167" y="120"/>
                      </a:lnTo>
                      <a:lnTo>
                        <a:pt x="162" y="127"/>
                      </a:lnTo>
                      <a:lnTo>
                        <a:pt x="155" y="132"/>
                      </a:lnTo>
                      <a:lnTo>
                        <a:pt x="149" y="136"/>
                      </a:lnTo>
                      <a:lnTo>
                        <a:pt x="143" y="141"/>
                      </a:lnTo>
                      <a:lnTo>
                        <a:pt x="138" y="148"/>
                      </a:lnTo>
                      <a:lnTo>
                        <a:pt x="134" y="152"/>
                      </a:lnTo>
                      <a:lnTo>
                        <a:pt x="128" y="155"/>
                      </a:lnTo>
                      <a:lnTo>
                        <a:pt x="120" y="158"/>
                      </a:lnTo>
                      <a:lnTo>
                        <a:pt x="114" y="159"/>
                      </a:lnTo>
                      <a:lnTo>
                        <a:pt x="109" y="164"/>
                      </a:lnTo>
                      <a:lnTo>
                        <a:pt x="106" y="170"/>
                      </a:lnTo>
                      <a:lnTo>
                        <a:pt x="103" y="176"/>
                      </a:lnTo>
                      <a:lnTo>
                        <a:pt x="99" y="181"/>
                      </a:lnTo>
                      <a:lnTo>
                        <a:pt x="93" y="184"/>
                      </a:lnTo>
                      <a:lnTo>
                        <a:pt x="87" y="183"/>
                      </a:lnTo>
                      <a:lnTo>
                        <a:pt x="81" y="180"/>
                      </a:lnTo>
                      <a:lnTo>
                        <a:pt x="71" y="175"/>
                      </a:lnTo>
                      <a:lnTo>
                        <a:pt x="65" y="171"/>
                      </a:lnTo>
                      <a:lnTo>
                        <a:pt x="48" y="171"/>
                      </a:lnTo>
                      <a:lnTo>
                        <a:pt x="38" y="170"/>
                      </a:lnTo>
                      <a:lnTo>
                        <a:pt x="28" y="166"/>
                      </a:lnTo>
                      <a:lnTo>
                        <a:pt x="19" y="160"/>
                      </a:lnTo>
                      <a:lnTo>
                        <a:pt x="12" y="154"/>
                      </a:lnTo>
                      <a:lnTo>
                        <a:pt x="7" y="146"/>
                      </a:lnTo>
                      <a:lnTo>
                        <a:pt x="3" y="136"/>
                      </a:lnTo>
                      <a:lnTo>
                        <a:pt x="1" y="123"/>
                      </a:lnTo>
                      <a:lnTo>
                        <a:pt x="0" y="108"/>
                      </a:lnTo>
                      <a:lnTo>
                        <a:pt x="0" y="95"/>
                      </a:lnTo>
                      <a:lnTo>
                        <a:pt x="2" y="86"/>
                      </a:lnTo>
                      <a:lnTo>
                        <a:pt x="6" y="80"/>
                      </a:lnTo>
                      <a:lnTo>
                        <a:pt x="11" y="74"/>
                      </a:lnTo>
                      <a:lnTo>
                        <a:pt x="18" y="67"/>
                      </a:lnTo>
                      <a:lnTo>
                        <a:pt x="24" y="58"/>
                      </a:lnTo>
                      <a:lnTo>
                        <a:pt x="38" y="46"/>
                      </a:lnTo>
                      <a:lnTo>
                        <a:pt x="42" y="42"/>
                      </a:lnTo>
                      <a:lnTo>
                        <a:pt x="45" y="40"/>
                      </a:lnTo>
                      <a:lnTo>
                        <a:pt x="47" y="28"/>
                      </a:lnTo>
                      <a:lnTo>
                        <a:pt x="49" y="27"/>
                      </a:lnTo>
                      <a:lnTo>
                        <a:pt x="68" y="27"/>
                      </a:lnTo>
                      <a:lnTo>
                        <a:pt x="71" y="25"/>
                      </a:lnTo>
                      <a:lnTo>
                        <a:pt x="76" y="22"/>
                      </a:lnTo>
                      <a:lnTo>
                        <a:pt x="82" y="17"/>
                      </a:lnTo>
                      <a:lnTo>
                        <a:pt x="88" y="15"/>
                      </a:lnTo>
                      <a:lnTo>
                        <a:pt x="107" y="15"/>
                      </a:lnTo>
                      <a:lnTo>
                        <a:pt x="117" y="12"/>
                      </a:lnTo>
                      <a:lnTo>
                        <a:pt x="128" y="9"/>
                      </a:lnTo>
                      <a:lnTo>
                        <a:pt x="138" y="8"/>
                      </a:lnTo>
                      <a:lnTo>
                        <a:pt x="159" y="3"/>
                      </a:lnTo>
                      <a:lnTo>
                        <a:pt x="1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7" name="Freeform 24"/>
                <p:cNvSpPr>
                  <a:spLocks noEditPoints="1"/>
                </p:cNvSpPr>
                <p:nvPr/>
              </p:nvSpPr>
              <p:spPr bwMode="auto">
                <a:xfrm>
                  <a:off x="6969134" y="5207416"/>
                  <a:ext cx="258712" cy="228629"/>
                </a:xfrm>
                <a:custGeom>
                  <a:avLst/>
                  <a:gdLst/>
                  <a:ahLst/>
                  <a:cxnLst>
                    <a:cxn ang="0">
                      <a:pos x="142" y="13"/>
                    </a:cxn>
                    <a:cxn ang="0">
                      <a:pos x="132" y="14"/>
                    </a:cxn>
                    <a:cxn ang="0">
                      <a:pos x="92" y="21"/>
                    </a:cxn>
                    <a:cxn ang="0">
                      <a:pos x="80" y="28"/>
                    </a:cxn>
                    <a:cxn ang="0">
                      <a:pos x="54" y="33"/>
                    </a:cxn>
                    <a:cxn ang="0">
                      <a:pos x="46" y="47"/>
                    </a:cxn>
                    <a:cxn ang="0">
                      <a:pos x="23" y="71"/>
                    </a:cxn>
                    <a:cxn ang="0">
                      <a:pos x="9" y="90"/>
                    </a:cxn>
                    <a:cxn ang="0">
                      <a:pos x="8" y="125"/>
                    </a:cxn>
                    <a:cxn ang="0">
                      <a:pos x="12" y="146"/>
                    </a:cxn>
                    <a:cxn ang="0">
                      <a:pos x="33" y="166"/>
                    </a:cxn>
                    <a:cxn ang="0">
                      <a:pos x="71" y="171"/>
                    </a:cxn>
                    <a:cxn ang="0">
                      <a:pos x="92" y="183"/>
                    </a:cxn>
                    <a:cxn ang="0">
                      <a:pos x="103" y="177"/>
                    </a:cxn>
                    <a:cxn ang="0">
                      <a:pos x="115" y="159"/>
                    </a:cxn>
                    <a:cxn ang="0">
                      <a:pos x="130" y="155"/>
                    </a:cxn>
                    <a:cxn ang="0">
                      <a:pos x="143" y="142"/>
                    </a:cxn>
                    <a:cxn ang="0">
                      <a:pos x="150" y="136"/>
                    </a:cxn>
                    <a:cxn ang="0">
                      <a:pos x="167" y="121"/>
                    </a:cxn>
                    <a:cxn ang="0">
                      <a:pos x="172" y="93"/>
                    </a:cxn>
                    <a:cxn ang="0">
                      <a:pos x="176" y="76"/>
                    </a:cxn>
                    <a:cxn ang="0">
                      <a:pos x="194" y="46"/>
                    </a:cxn>
                    <a:cxn ang="0">
                      <a:pos x="208" y="34"/>
                    </a:cxn>
                    <a:cxn ang="0">
                      <a:pos x="207" y="17"/>
                    </a:cxn>
                    <a:cxn ang="0">
                      <a:pos x="192" y="7"/>
                    </a:cxn>
                    <a:cxn ang="0">
                      <a:pos x="192" y="1"/>
                    </a:cxn>
                    <a:cxn ang="0">
                      <a:pos x="207" y="7"/>
                    </a:cxn>
                    <a:cxn ang="0">
                      <a:pos x="213" y="13"/>
                    </a:cxn>
                    <a:cxn ang="0">
                      <a:pos x="215" y="35"/>
                    </a:cxn>
                    <a:cxn ang="0">
                      <a:pos x="211" y="42"/>
                    </a:cxn>
                    <a:cxn ang="0">
                      <a:pos x="194" y="54"/>
                    </a:cxn>
                    <a:cxn ang="0">
                      <a:pos x="182" y="79"/>
                    </a:cxn>
                    <a:cxn ang="0">
                      <a:pos x="176" y="115"/>
                    </a:cxn>
                    <a:cxn ang="0">
                      <a:pos x="172" y="125"/>
                    </a:cxn>
                    <a:cxn ang="0">
                      <a:pos x="154" y="140"/>
                    </a:cxn>
                    <a:cxn ang="0">
                      <a:pos x="140" y="156"/>
                    </a:cxn>
                    <a:cxn ang="0">
                      <a:pos x="132" y="161"/>
                    </a:cxn>
                    <a:cxn ang="0">
                      <a:pos x="115" y="167"/>
                    </a:cxn>
                    <a:cxn ang="0">
                      <a:pos x="112" y="174"/>
                    </a:cxn>
                    <a:cxn ang="0">
                      <a:pos x="98" y="189"/>
                    </a:cxn>
                    <a:cxn ang="0">
                      <a:pos x="89" y="188"/>
                    </a:cxn>
                    <a:cxn ang="0">
                      <a:pos x="73" y="180"/>
                    </a:cxn>
                    <a:cxn ang="0">
                      <a:pos x="68" y="177"/>
                    </a:cxn>
                    <a:cxn ang="0">
                      <a:pos x="31" y="172"/>
                    </a:cxn>
                    <a:cxn ang="0">
                      <a:pos x="14" y="159"/>
                    </a:cxn>
                    <a:cxn ang="0">
                      <a:pos x="6" y="148"/>
                    </a:cxn>
                    <a:cxn ang="0">
                      <a:pos x="2" y="126"/>
                    </a:cxn>
                    <a:cxn ang="0">
                      <a:pos x="0" y="97"/>
                    </a:cxn>
                    <a:cxn ang="0">
                      <a:pos x="6" y="81"/>
                    </a:cxn>
                    <a:cxn ang="0">
                      <a:pos x="25" y="59"/>
                    </a:cxn>
                    <a:cxn ang="0">
                      <a:pos x="39" y="47"/>
                    </a:cxn>
                    <a:cxn ang="0">
                      <a:pos x="48" y="30"/>
                    </a:cxn>
                    <a:cxn ang="0">
                      <a:pos x="51" y="27"/>
                    </a:cxn>
                    <a:cxn ang="0">
                      <a:pos x="78" y="22"/>
                    </a:cxn>
                    <a:cxn ang="0">
                      <a:pos x="110" y="14"/>
                    </a:cxn>
                    <a:cxn ang="0">
                      <a:pos x="141" y="7"/>
                    </a:cxn>
                  </a:cxnLst>
                  <a:rect l="0" t="0" r="r" b="b"/>
                  <a:pathLst>
                    <a:path w="215" h="190">
                      <a:moveTo>
                        <a:pt x="178" y="6"/>
                      </a:moveTo>
                      <a:lnTo>
                        <a:pt x="164" y="8"/>
                      </a:lnTo>
                      <a:lnTo>
                        <a:pt x="142" y="13"/>
                      </a:lnTo>
                      <a:lnTo>
                        <a:pt x="142" y="12"/>
                      </a:lnTo>
                      <a:lnTo>
                        <a:pt x="141" y="13"/>
                      </a:lnTo>
                      <a:lnTo>
                        <a:pt x="132" y="14"/>
                      </a:lnTo>
                      <a:lnTo>
                        <a:pt x="121" y="18"/>
                      </a:lnTo>
                      <a:lnTo>
                        <a:pt x="112" y="21"/>
                      </a:lnTo>
                      <a:lnTo>
                        <a:pt x="92" y="21"/>
                      </a:lnTo>
                      <a:lnTo>
                        <a:pt x="86" y="23"/>
                      </a:lnTo>
                      <a:lnTo>
                        <a:pt x="81" y="27"/>
                      </a:lnTo>
                      <a:lnTo>
                        <a:pt x="80" y="28"/>
                      </a:lnTo>
                      <a:lnTo>
                        <a:pt x="73" y="31"/>
                      </a:lnTo>
                      <a:lnTo>
                        <a:pt x="72" y="33"/>
                      </a:lnTo>
                      <a:lnTo>
                        <a:pt x="54" y="33"/>
                      </a:lnTo>
                      <a:lnTo>
                        <a:pt x="51" y="44"/>
                      </a:lnTo>
                      <a:lnTo>
                        <a:pt x="49" y="46"/>
                      </a:lnTo>
                      <a:lnTo>
                        <a:pt x="46" y="47"/>
                      </a:lnTo>
                      <a:lnTo>
                        <a:pt x="44" y="51"/>
                      </a:lnTo>
                      <a:lnTo>
                        <a:pt x="29" y="63"/>
                      </a:lnTo>
                      <a:lnTo>
                        <a:pt x="23" y="71"/>
                      </a:lnTo>
                      <a:lnTo>
                        <a:pt x="16" y="79"/>
                      </a:lnTo>
                      <a:lnTo>
                        <a:pt x="11" y="85"/>
                      </a:lnTo>
                      <a:lnTo>
                        <a:pt x="9" y="90"/>
                      </a:lnTo>
                      <a:lnTo>
                        <a:pt x="6" y="98"/>
                      </a:lnTo>
                      <a:lnTo>
                        <a:pt x="6" y="110"/>
                      </a:lnTo>
                      <a:lnTo>
                        <a:pt x="8" y="125"/>
                      </a:lnTo>
                      <a:lnTo>
                        <a:pt x="10" y="137"/>
                      </a:lnTo>
                      <a:lnTo>
                        <a:pt x="14" y="146"/>
                      </a:lnTo>
                      <a:lnTo>
                        <a:pt x="12" y="146"/>
                      </a:lnTo>
                      <a:lnTo>
                        <a:pt x="17" y="154"/>
                      </a:lnTo>
                      <a:lnTo>
                        <a:pt x="25" y="160"/>
                      </a:lnTo>
                      <a:lnTo>
                        <a:pt x="33" y="166"/>
                      </a:lnTo>
                      <a:lnTo>
                        <a:pt x="43" y="169"/>
                      </a:lnTo>
                      <a:lnTo>
                        <a:pt x="51" y="171"/>
                      </a:lnTo>
                      <a:lnTo>
                        <a:pt x="71" y="171"/>
                      </a:lnTo>
                      <a:lnTo>
                        <a:pt x="83" y="178"/>
                      </a:lnTo>
                      <a:lnTo>
                        <a:pt x="86" y="179"/>
                      </a:lnTo>
                      <a:lnTo>
                        <a:pt x="92" y="183"/>
                      </a:lnTo>
                      <a:lnTo>
                        <a:pt x="96" y="184"/>
                      </a:lnTo>
                      <a:lnTo>
                        <a:pt x="101" y="180"/>
                      </a:lnTo>
                      <a:lnTo>
                        <a:pt x="103" y="177"/>
                      </a:lnTo>
                      <a:lnTo>
                        <a:pt x="107" y="171"/>
                      </a:lnTo>
                      <a:lnTo>
                        <a:pt x="109" y="165"/>
                      </a:lnTo>
                      <a:lnTo>
                        <a:pt x="115" y="159"/>
                      </a:lnTo>
                      <a:lnTo>
                        <a:pt x="117" y="159"/>
                      </a:lnTo>
                      <a:lnTo>
                        <a:pt x="123" y="157"/>
                      </a:lnTo>
                      <a:lnTo>
                        <a:pt x="130" y="155"/>
                      </a:lnTo>
                      <a:lnTo>
                        <a:pt x="136" y="151"/>
                      </a:lnTo>
                      <a:lnTo>
                        <a:pt x="138" y="149"/>
                      </a:lnTo>
                      <a:lnTo>
                        <a:pt x="143" y="142"/>
                      </a:lnTo>
                      <a:lnTo>
                        <a:pt x="143" y="140"/>
                      </a:lnTo>
                      <a:lnTo>
                        <a:pt x="144" y="140"/>
                      </a:lnTo>
                      <a:lnTo>
                        <a:pt x="150" y="136"/>
                      </a:lnTo>
                      <a:lnTo>
                        <a:pt x="156" y="132"/>
                      </a:lnTo>
                      <a:lnTo>
                        <a:pt x="162" y="127"/>
                      </a:lnTo>
                      <a:lnTo>
                        <a:pt x="167" y="121"/>
                      </a:lnTo>
                      <a:lnTo>
                        <a:pt x="170" y="114"/>
                      </a:lnTo>
                      <a:lnTo>
                        <a:pt x="171" y="104"/>
                      </a:lnTo>
                      <a:lnTo>
                        <a:pt x="172" y="93"/>
                      </a:lnTo>
                      <a:lnTo>
                        <a:pt x="176" y="77"/>
                      </a:lnTo>
                      <a:lnTo>
                        <a:pt x="175" y="77"/>
                      </a:lnTo>
                      <a:lnTo>
                        <a:pt x="176" y="76"/>
                      </a:lnTo>
                      <a:lnTo>
                        <a:pt x="183" y="62"/>
                      </a:lnTo>
                      <a:lnTo>
                        <a:pt x="189" y="51"/>
                      </a:lnTo>
                      <a:lnTo>
                        <a:pt x="194" y="46"/>
                      </a:lnTo>
                      <a:lnTo>
                        <a:pt x="204" y="41"/>
                      </a:lnTo>
                      <a:lnTo>
                        <a:pt x="206" y="39"/>
                      </a:lnTo>
                      <a:lnTo>
                        <a:pt x="208" y="34"/>
                      </a:lnTo>
                      <a:lnTo>
                        <a:pt x="208" y="31"/>
                      </a:lnTo>
                      <a:lnTo>
                        <a:pt x="207" y="23"/>
                      </a:lnTo>
                      <a:lnTo>
                        <a:pt x="207" y="17"/>
                      </a:lnTo>
                      <a:lnTo>
                        <a:pt x="205" y="13"/>
                      </a:lnTo>
                      <a:lnTo>
                        <a:pt x="200" y="11"/>
                      </a:lnTo>
                      <a:lnTo>
                        <a:pt x="192" y="7"/>
                      </a:lnTo>
                      <a:lnTo>
                        <a:pt x="178" y="6"/>
                      </a:lnTo>
                      <a:close/>
                      <a:moveTo>
                        <a:pt x="177" y="0"/>
                      </a:moveTo>
                      <a:lnTo>
                        <a:pt x="192" y="1"/>
                      </a:lnTo>
                      <a:lnTo>
                        <a:pt x="193" y="1"/>
                      </a:lnTo>
                      <a:lnTo>
                        <a:pt x="202" y="5"/>
                      </a:lnTo>
                      <a:lnTo>
                        <a:pt x="207" y="7"/>
                      </a:lnTo>
                      <a:lnTo>
                        <a:pt x="208" y="8"/>
                      </a:lnTo>
                      <a:lnTo>
                        <a:pt x="212" y="13"/>
                      </a:lnTo>
                      <a:lnTo>
                        <a:pt x="213" y="13"/>
                      </a:lnTo>
                      <a:lnTo>
                        <a:pt x="213" y="22"/>
                      </a:lnTo>
                      <a:lnTo>
                        <a:pt x="215" y="30"/>
                      </a:lnTo>
                      <a:lnTo>
                        <a:pt x="215" y="35"/>
                      </a:lnTo>
                      <a:lnTo>
                        <a:pt x="213" y="36"/>
                      </a:lnTo>
                      <a:lnTo>
                        <a:pt x="211" y="41"/>
                      </a:lnTo>
                      <a:lnTo>
                        <a:pt x="211" y="42"/>
                      </a:lnTo>
                      <a:lnTo>
                        <a:pt x="206" y="47"/>
                      </a:lnTo>
                      <a:lnTo>
                        <a:pt x="196" y="52"/>
                      </a:lnTo>
                      <a:lnTo>
                        <a:pt x="194" y="54"/>
                      </a:lnTo>
                      <a:lnTo>
                        <a:pt x="188" y="64"/>
                      </a:lnTo>
                      <a:lnTo>
                        <a:pt x="181" y="79"/>
                      </a:lnTo>
                      <a:lnTo>
                        <a:pt x="182" y="79"/>
                      </a:lnTo>
                      <a:lnTo>
                        <a:pt x="178" y="94"/>
                      </a:lnTo>
                      <a:lnTo>
                        <a:pt x="177" y="105"/>
                      </a:lnTo>
                      <a:lnTo>
                        <a:pt x="176" y="115"/>
                      </a:lnTo>
                      <a:lnTo>
                        <a:pt x="173" y="123"/>
                      </a:lnTo>
                      <a:lnTo>
                        <a:pt x="172" y="123"/>
                      </a:lnTo>
                      <a:lnTo>
                        <a:pt x="172" y="125"/>
                      </a:lnTo>
                      <a:lnTo>
                        <a:pt x="167" y="132"/>
                      </a:lnTo>
                      <a:lnTo>
                        <a:pt x="160" y="137"/>
                      </a:lnTo>
                      <a:lnTo>
                        <a:pt x="154" y="140"/>
                      </a:lnTo>
                      <a:lnTo>
                        <a:pt x="148" y="145"/>
                      </a:lnTo>
                      <a:lnTo>
                        <a:pt x="143" y="152"/>
                      </a:lnTo>
                      <a:lnTo>
                        <a:pt x="140" y="156"/>
                      </a:lnTo>
                      <a:lnTo>
                        <a:pt x="133" y="160"/>
                      </a:lnTo>
                      <a:lnTo>
                        <a:pt x="132" y="160"/>
                      </a:lnTo>
                      <a:lnTo>
                        <a:pt x="132" y="161"/>
                      </a:lnTo>
                      <a:lnTo>
                        <a:pt x="124" y="163"/>
                      </a:lnTo>
                      <a:lnTo>
                        <a:pt x="118" y="165"/>
                      </a:lnTo>
                      <a:lnTo>
                        <a:pt x="115" y="167"/>
                      </a:lnTo>
                      <a:lnTo>
                        <a:pt x="113" y="173"/>
                      </a:lnTo>
                      <a:lnTo>
                        <a:pt x="113" y="172"/>
                      </a:lnTo>
                      <a:lnTo>
                        <a:pt x="112" y="174"/>
                      </a:lnTo>
                      <a:lnTo>
                        <a:pt x="108" y="180"/>
                      </a:lnTo>
                      <a:lnTo>
                        <a:pt x="104" y="185"/>
                      </a:lnTo>
                      <a:lnTo>
                        <a:pt x="98" y="189"/>
                      </a:lnTo>
                      <a:lnTo>
                        <a:pt x="96" y="190"/>
                      </a:lnTo>
                      <a:lnTo>
                        <a:pt x="90" y="189"/>
                      </a:lnTo>
                      <a:lnTo>
                        <a:pt x="89" y="188"/>
                      </a:lnTo>
                      <a:lnTo>
                        <a:pt x="83" y="184"/>
                      </a:lnTo>
                      <a:lnTo>
                        <a:pt x="83" y="185"/>
                      </a:lnTo>
                      <a:lnTo>
                        <a:pt x="73" y="180"/>
                      </a:lnTo>
                      <a:lnTo>
                        <a:pt x="75" y="182"/>
                      </a:lnTo>
                      <a:lnTo>
                        <a:pt x="73" y="179"/>
                      </a:lnTo>
                      <a:lnTo>
                        <a:pt x="68" y="177"/>
                      </a:lnTo>
                      <a:lnTo>
                        <a:pt x="51" y="177"/>
                      </a:lnTo>
                      <a:lnTo>
                        <a:pt x="41" y="175"/>
                      </a:lnTo>
                      <a:lnTo>
                        <a:pt x="31" y="172"/>
                      </a:lnTo>
                      <a:lnTo>
                        <a:pt x="29" y="171"/>
                      </a:lnTo>
                      <a:lnTo>
                        <a:pt x="21" y="165"/>
                      </a:lnTo>
                      <a:lnTo>
                        <a:pt x="14" y="159"/>
                      </a:lnTo>
                      <a:lnTo>
                        <a:pt x="12" y="159"/>
                      </a:lnTo>
                      <a:lnTo>
                        <a:pt x="8" y="150"/>
                      </a:lnTo>
                      <a:lnTo>
                        <a:pt x="6" y="148"/>
                      </a:lnTo>
                      <a:lnTo>
                        <a:pt x="8" y="149"/>
                      </a:lnTo>
                      <a:lnTo>
                        <a:pt x="4" y="139"/>
                      </a:lnTo>
                      <a:lnTo>
                        <a:pt x="2" y="126"/>
                      </a:lnTo>
                      <a:lnTo>
                        <a:pt x="2" y="125"/>
                      </a:lnTo>
                      <a:lnTo>
                        <a:pt x="0" y="110"/>
                      </a:lnTo>
                      <a:lnTo>
                        <a:pt x="0" y="97"/>
                      </a:lnTo>
                      <a:lnTo>
                        <a:pt x="3" y="88"/>
                      </a:lnTo>
                      <a:lnTo>
                        <a:pt x="3" y="87"/>
                      </a:lnTo>
                      <a:lnTo>
                        <a:pt x="6" y="81"/>
                      </a:lnTo>
                      <a:lnTo>
                        <a:pt x="11" y="75"/>
                      </a:lnTo>
                      <a:lnTo>
                        <a:pt x="18" y="68"/>
                      </a:lnTo>
                      <a:lnTo>
                        <a:pt x="25" y="59"/>
                      </a:lnTo>
                      <a:lnTo>
                        <a:pt x="25" y="58"/>
                      </a:lnTo>
                      <a:lnTo>
                        <a:pt x="26" y="58"/>
                      </a:lnTo>
                      <a:lnTo>
                        <a:pt x="39" y="47"/>
                      </a:lnTo>
                      <a:lnTo>
                        <a:pt x="43" y="42"/>
                      </a:lnTo>
                      <a:lnTo>
                        <a:pt x="45" y="40"/>
                      </a:lnTo>
                      <a:lnTo>
                        <a:pt x="48" y="30"/>
                      </a:lnTo>
                      <a:lnTo>
                        <a:pt x="48" y="28"/>
                      </a:lnTo>
                      <a:lnTo>
                        <a:pt x="49" y="28"/>
                      </a:lnTo>
                      <a:lnTo>
                        <a:pt x="51" y="27"/>
                      </a:lnTo>
                      <a:lnTo>
                        <a:pt x="69" y="27"/>
                      </a:lnTo>
                      <a:lnTo>
                        <a:pt x="73" y="24"/>
                      </a:lnTo>
                      <a:lnTo>
                        <a:pt x="78" y="22"/>
                      </a:lnTo>
                      <a:lnTo>
                        <a:pt x="84" y="17"/>
                      </a:lnTo>
                      <a:lnTo>
                        <a:pt x="90" y="14"/>
                      </a:lnTo>
                      <a:lnTo>
                        <a:pt x="110" y="14"/>
                      </a:lnTo>
                      <a:lnTo>
                        <a:pt x="120" y="12"/>
                      </a:lnTo>
                      <a:lnTo>
                        <a:pt x="131" y="8"/>
                      </a:lnTo>
                      <a:lnTo>
                        <a:pt x="141" y="7"/>
                      </a:lnTo>
                      <a:lnTo>
                        <a:pt x="162" y="2"/>
                      </a:lnTo>
                      <a:lnTo>
                        <a:pt x="17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8" name="Freeform 26"/>
                <p:cNvSpPr>
                  <a:spLocks noEditPoints="1"/>
                </p:cNvSpPr>
                <p:nvPr/>
              </p:nvSpPr>
              <p:spPr bwMode="auto">
                <a:xfrm>
                  <a:off x="6969134" y="5207416"/>
                  <a:ext cx="258712" cy="228629"/>
                </a:xfrm>
                <a:custGeom>
                  <a:avLst/>
                  <a:gdLst/>
                  <a:ahLst/>
                  <a:cxnLst>
                    <a:cxn ang="0">
                      <a:pos x="142" y="13"/>
                    </a:cxn>
                    <a:cxn ang="0">
                      <a:pos x="132" y="14"/>
                    </a:cxn>
                    <a:cxn ang="0">
                      <a:pos x="92" y="21"/>
                    </a:cxn>
                    <a:cxn ang="0">
                      <a:pos x="80" y="28"/>
                    </a:cxn>
                    <a:cxn ang="0">
                      <a:pos x="54" y="33"/>
                    </a:cxn>
                    <a:cxn ang="0">
                      <a:pos x="46" y="47"/>
                    </a:cxn>
                    <a:cxn ang="0">
                      <a:pos x="23" y="71"/>
                    </a:cxn>
                    <a:cxn ang="0">
                      <a:pos x="9" y="90"/>
                    </a:cxn>
                    <a:cxn ang="0">
                      <a:pos x="8" y="125"/>
                    </a:cxn>
                    <a:cxn ang="0">
                      <a:pos x="12" y="146"/>
                    </a:cxn>
                    <a:cxn ang="0">
                      <a:pos x="33" y="166"/>
                    </a:cxn>
                    <a:cxn ang="0">
                      <a:pos x="71" y="171"/>
                    </a:cxn>
                    <a:cxn ang="0">
                      <a:pos x="92" y="183"/>
                    </a:cxn>
                    <a:cxn ang="0">
                      <a:pos x="103" y="177"/>
                    </a:cxn>
                    <a:cxn ang="0">
                      <a:pos x="115" y="159"/>
                    </a:cxn>
                    <a:cxn ang="0">
                      <a:pos x="130" y="155"/>
                    </a:cxn>
                    <a:cxn ang="0">
                      <a:pos x="143" y="142"/>
                    </a:cxn>
                    <a:cxn ang="0">
                      <a:pos x="150" y="136"/>
                    </a:cxn>
                    <a:cxn ang="0">
                      <a:pos x="167" y="121"/>
                    </a:cxn>
                    <a:cxn ang="0">
                      <a:pos x="172" y="93"/>
                    </a:cxn>
                    <a:cxn ang="0">
                      <a:pos x="176" y="76"/>
                    </a:cxn>
                    <a:cxn ang="0">
                      <a:pos x="194" y="46"/>
                    </a:cxn>
                    <a:cxn ang="0">
                      <a:pos x="208" y="34"/>
                    </a:cxn>
                    <a:cxn ang="0">
                      <a:pos x="207" y="17"/>
                    </a:cxn>
                    <a:cxn ang="0">
                      <a:pos x="192" y="7"/>
                    </a:cxn>
                    <a:cxn ang="0">
                      <a:pos x="192" y="1"/>
                    </a:cxn>
                    <a:cxn ang="0">
                      <a:pos x="207" y="7"/>
                    </a:cxn>
                    <a:cxn ang="0">
                      <a:pos x="213" y="13"/>
                    </a:cxn>
                    <a:cxn ang="0">
                      <a:pos x="215" y="35"/>
                    </a:cxn>
                    <a:cxn ang="0">
                      <a:pos x="211" y="42"/>
                    </a:cxn>
                    <a:cxn ang="0">
                      <a:pos x="194" y="54"/>
                    </a:cxn>
                    <a:cxn ang="0">
                      <a:pos x="182" y="79"/>
                    </a:cxn>
                    <a:cxn ang="0">
                      <a:pos x="176" y="115"/>
                    </a:cxn>
                    <a:cxn ang="0">
                      <a:pos x="172" y="125"/>
                    </a:cxn>
                    <a:cxn ang="0">
                      <a:pos x="154" y="140"/>
                    </a:cxn>
                    <a:cxn ang="0">
                      <a:pos x="140" y="156"/>
                    </a:cxn>
                    <a:cxn ang="0">
                      <a:pos x="132" y="161"/>
                    </a:cxn>
                    <a:cxn ang="0">
                      <a:pos x="115" y="167"/>
                    </a:cxn>
                    <a:cxn ang="0">
                      <a:pos x="112" y="174"/>
                    </a:cxn>
                    <a:cxn ang="0">
                      <a:pos x="98" y="189"/>
                    </a:cxn>
                    <a:cxn ang="0">
                      <a:pos x="89" y="188"/>
                    </a:cxn>
                    <a:cxn ang="0">
                      <a:pos x="73" y="180"/>
                    </a:cxn>
                    <a:cxn ang="0">
                      <a:pos x="68" y="177"/>
                    </a:cxn>
                    <a:cxn ang="0">
                      <a:pos x="31" y="172"/>
                    </a:cxn>
                    <a:cxn ang="0">
                      <a:pos x="14" y="159"/>
                    </a:cxn>
                    <a:cxn ang="0">
                      <a:pos x="6" y="148"/>
                    </a:cxn>
                    <a:cxn ang="0">
                      <a:pos x="2" y="126"/>
                    </a:cxn>
                    <a:cxn ang="0">
                      <a:pos x="0" y="97"/>
                    </a:cxn>
                    <a:cxn ang="0">
                      <a:pos x="6" y="81"/>
                    </a:cxn>
                    <a:cxn ang="0">
                      <a:pos x="25" y="59"/>
                    </a:cxn>
                    <a:cxn ang="0">
                      <a:pos x="39" y="47"/>
                    </a:cxn>
                    <a:cxn ang="0">
                      <a:pos x="48" y="30"/>
                    </a:cxn>
                    <a:cxn ang="0">
                      <a:pos x="51" y="27"/>
                    </a:cxn>
                    <a:cxn ang="0">
                      <a:pos x="78" y="22"/>
                    </a:cxn>
                    <a:cxn ang="0">
                      <a:pos x="110" y="14"/>
                    </a:cxn>
                    <a:cxn ang="0">
                      <a:pos x="141" y="7"/>
                    </a:cxn>
                  </a:cxnLst>
                  <a:rect l="0" t="0" r="r" b="b"/>
                  <a:pathLst>
                    <a:path w="215" h="190">
                      <a:moveTo>
                        <a:pt x="178" y="6"/>
                      </a:moveTo>
                      <a:lnTo>
                        <a:pt x="164" y="8"/>
                      </a:lnTo>
                      <a:lnTo>
                        <a:pt x="142" y="13"/>
                      </a:lnTo>
                      <a:lnTo>
                        <a:pt x="142" y="12"/>
                      </a:lnTo>
                      <a:lnTo>
                        <a:pt x="141" y="13"/>
                      </a:lnTo>
                      <a:lnTo>
                        <a:pt x="132" y="14"/>
                      </a:lnTo>
                      <a:lnTo>
                        <a:pt x="121" y="18"/>
                      </a:lnTo>
                      <a:lnTo>
                        <a:pt x="112" y="21"/>
                      </a:lnTo>
                      <a:lnTo>
                        <a:pt x="92" y="21"/>
                      </a:lnTo>
                      <a:lnTo>
                        <a:pt x="86" y="23"/>
                      </a:lnTo>
                      <a:lnTo>
                        <a:pt x="81" y="27"/>
                      </a:lnTo>
                      <a:lnTo>
                        <a:pt x="80" y="28"/>
                      </a:lnTo>
                      <a:lnTo>
                        <a:pt x="73" y="31"/>
                      </a:lnTo>
                      <a:lnTo>
                        <a:pt x="72" y="33"/>
                      </a:lnTo>
                      <a:lnTo>
                        <a:pt x="54" y="33"/>
                      </a:lnTo>
                      <a:lnTo>
                        <a:pt x="51" y="44"/>
                      </a:lnTo>
                      <a:lnTo>
                        <a:pt x="49" y="46"/>
                      </a:lnTo>
                      <a:lnTo>
                        <a:pt x="46" y="47"/>
                      </a:lnTo>
                      <a:lnTo>
                        <a:pt x="44" y="51"/>
                      </a:lnTo>
                      <a:lnTo>
                        <a:pt x="29" y="63"/>
                      </a:lnTo>
                      <a:lnTo>
                        <a:pt x="23" y="71"/>
                      </a:lnTo>
                      <a:lnTo>
                        <a:pt x="16" y="79"/>
                      </a:lnTo>
                      <a:lnTo>
                        <a:pt x="11" y="85"/>
                      </a:lnTo>
                      <a:lnTo>
                        <a:pt x="9" y="90"/>
                      </a:lnTo>
                      <a:lnTo>
                        <a:pt x="6" y="98"/>
                      </a:lnTo>
                      <a:lnTo>
                        <a:pt x="6" y="110"/>
                      </a:lnTo>
                      <a:lnTo>
                        <a:pt x="8" y="125"/>
                      </a:lnTo>
                      <a:lnTo>
                        <a:pt x="10" y="137"/>
                      </a:lnTo>
                      <a:lnTo>
                        <a:pt x="14" y="146"/>
                      </a:lnTo>
                      <a:lnTo>
                        <a:pt x="12" y="146"/>
                      </a:lnTo>
                      <a:lnTo>
                        <a:pt x="17" y="154"/>
                      </a:lnTo>
                      <a:lnTo>
                        <a:pt x="25" y="160"/>
                      </a:lnTo>
                      <a:lnTo>
                        <a:pt x="33" y="166"/>
                      </a:lnTo>
                      <a:lnTo>
                        <a:pt x="43" y="169"/>
                      </a:lnTo>
                      <a:lnTo>
                        <a:pt x="51" y="171"/>
                      </a:lnTo>
                      <a:lnTo>
                        <a:pt x="71" y="171"/>
                      </a:lnTo>
                      <a:lnTo>
                        <a:pt x="83" y="178"/>
                      </a:lnTo>
                      <a:lnTo>
                        <a:pt x="86" y="179"/>
                      </a:lnTo>
                      <a:lnTo>
                        <a:pt x="92" y="183"/>
                      </a:lnTo>
                      <a:lnTo>
                        <a:pt x="96" y="184"/>
                      </a:lnTo>
                      <a:lnTo>
                        <a:pt x="101" y="180"/>
                      </a:lnTo>
                      <a:lnTo>
                        <a:pt x="103" y="177"/>
                      </a:lnTo>
                      <a:lnTo>
                        <a:pt x="107" y="171"/>
                      </a:lnTo>
                      <a:lnTo>
                        <a:pt x="109" y="165"/>
                      </a:lnTo>
                      <a:lnTo>
                        <a:pt x="115" y="159"/>
                      </a:lnTo>
                      <a:lnTo>
                        <a:pt x="117" y="159"/>
                      </a:lnTo>
                      <a:lnTo>
                        <a:pt x="123" y="157"/>
                      </a:lnTo>
                      <a:lnTo>
                        <a:pt x="130" y="155"/>
                      </a:lnTo>
                      <a:lnTo>
                        <a:pt x="136" y="151"/>
                      </a:lnTo>
                      <a:lnTo>
                        <a:pt x="138" y="149"/>
                      </a:lnTo>
                      <a:lnTo>
                        <a:pt x="143" y="142"/>
                      </a:lnTo>
                      <a:lnTo>
                        <a:pt x="143" y="140"/>
                      </a:lnTo>
                      <a:lnTo>
                        <a:pt x="144" y="140"/>
                      </a:lnTo>
                      <a:lnTo>
                        <a:pt x="150" y="136"/>
                      </a:lnTo>
                      <a:lnTo>
                        <a:pt x="156" y="132"/>
                      </a:lnTo>
                      <a:lnTo>
                        <a:pt x="162" y="127"/>
                      </a:lnTo>
                      <a:lnTo>
                        <a:pt x="167" y="121"/>
                      </a:lnTo>
                      <a:lnTo>
                        <a:pt x="170" y="114"/>
                      </a:lnTo>
                      <a:lnTo>
                        <a:pt x="171" y="104"/>
                      </a:lnTo>
                      <a:lnTo>
                        <a:pt x="172" y="93"/>
                      </a:lnTo>
                      <a:lnTo>
                        <a:pt x="176" y="77"/>
                      </a:lnTo>
                      <a:lnTo>
                        <a:pt x="175" y="77"/>
                      </a:lnTo>
                      <a:lnTo>
                        <a:pt x="176" y="76"/>
                      </a:lnTo>
                      <a:lnTo>
                        <a:pt x="183" y="62"/>
                      </a:lnTo>
                      <a:lnTo>
                        <a:pt x="189" y="51"/>
                      </a:lnTo>
                      <a:lnTo>
                        <a:pt x="194" y="46"/>
                      </a:lnTo>
                      <a:lnTo>
                        <a:pt x="204" y="41"/>
                      </a:lnTo>
                      <a:lnTo>
                        <a:pt x="206" y="39"/>
                      </a:lnTo>
                      <a:lnTo>
                        <a:pt x="208" y="34"/>
                      </a:lnTo>
                      <a:lnTo>
                        <a:pt x="208" y="31"/>
                      </a:lnTo>
                      <a:lnTo>
                        <a:pt x="207" y="23"/>
                      </a:lnTo>
                      <a:lnTo>
                        <a:pt x="207" y="17"/>
                      </a:lnTo>
                      <a:lnTo>
                        <a:pt x="205" y="13"/>
                      </a:lnTo>
                      <a:lnTo>
                        <a:pt x="200" y="11"/>
                      </a:lnTo>
                      <a:lnTo>
                        <a:pt x="192" y="7"/>
                      </a:lnTo>
                      <a:lnTo>
                        <a:pt x="178" y="6"/>
                      </a:lnTo>
                      <a:close/>
                      <a:moveTo>
                        <a:pt x="177" y="0"/>
                      </a:moveTo>
                      <a:lnTo>
                        <a:pt x="192" y="1"/>
                      </a:lnTo>
                      <a:lnTo>
                        <a:pt x="193" y="1"/>
                      </a:lnTo>
                      <a:lnTo>
                        <a:pt x="202" y="5"/>
                      </a:lnTo>
                      <a:lnTo>
                        <a:pt x="207" y="7"/>
                      </a:lnTo>
                      <a:lnTo>
                        <a:pt x="208" y="8"/>
                      </a:lnTo>
                      <a:lnTo>
                        <a:pt x="212" y="13"/>
                      </a:lnTo>
                      <a:lnTo>
                        <a:pt x="213" y="13"/>
                      </a:lnTo>
                      <a:lnTo>
                        <a:pt x="213" y="22"/>
                      </a:lnTo>
                      <a:lnTo>
                        <a:pt x="215" y="30"/>
                      </a:lnTo>
                      <a:lnTo>
                        <a:pt x="215" y="35"/>
                      </a:lnTo>
                      <a:lnTo>
                        <a:pt x="213" y="36"/>
                      </a:lnTo>
                      <a:lnTo>
                        <a:pt x="211" y="41"/>
                      </a:lnTo>
                      <a:lnTo>
                        <a:pt x="211" y="42"/>
                      </a:lnTo>
                      <a:lnTo>
                        <a:pt x="206" y="47"/>
                      </a:lnTo>
                      <a:lnTo>
                        <a:pt x="196" y="52"/>
                      </a:lnTo>
                      <a:lnTo>
                        <a:pt x="194" y="54"/>
                      </a:lnTo>
                      <a:lnTo>
                        <a:pt x="188" y="64"/>
                      </a:lnTo>
                      <a:lnTo>
                        <a:pt x="181" y="79"/>
                      </a:lnTo>
                      <a:lnTo>
                        <a:pt x="182" y="79"/>
                      </a:lnTo>
                      <a:lnTo>
                        <a:pt x="178" y="94"/>
                      </a:lnTo>
                      <a:lnTo>
                        <a:pt x="177" y="105"/>
                      </a:lnTo>
                      <a:lnTo>
                        <a:pt x="176" y="115"/>
                      </a:lnTo>
                      <a:lnTo>
                        <a:pt x="173" y="123"/>
                      </a:lnTo>
                      <a:lnTo>
                        <a:pt x="172" y="123"/>
                      </a:lnTo>
                      <a:lnTo>
                        <a:pt x="172" y="125"/>
                      </a:lnTo>
                      <a:lnTo>
                        <a:pt x="167" y="132"/>
                      </a:lnTo>
                      <a:lnTo>
                        <a:pt x="160" y="137"/>
                      </a:lnTo>
                      <a:lnTo>
                        <a:pt x="154" y="140"/>
                      </a:lnTo>
                      <a:lnTo>
                        <a:pt x="148" y="145"/>
                      </a:lnTo>
                      <a:lnTo>
                        <a:pt x="143" y="152"/>
                      </a:lnTo>
                      <a:lnTo>
                        <a:pt x="140" y="156"/>
                      </a:lnTo>
                      <a:lnTo>
                        <a:pt x="133" y="160"/>
                      </a:lnTo>
                      <a:lnTo>
                        <a:pt x="132" y="160"/>
                      </a:lnTo>
                      <a:lnTo>
                        <a:pt x="132" y="161"/>
                      </a:lnTo>
                      <a:lnTo>
                        <a:pt x="124" y="163"/>
                      </a:lnTo>
                      <a:lnTo>
                        <a:pt x="118" y="165"/>
                      </a:lnTo>
                      <a:lnTo>
                        <a:pt x="115" y="167"/>
                      </a:lnTo>
                      <a:lnTo>
                        <a:pt x="113" y="173"/>
                      </a:lnTo>
                      <a:lnTo>
                        <a:pt x="113" y="172"/>
                      </a:lnTo>
                      <a:lnTo>
                        <a:pt x="112" y="174"/>
                      </a:lnTo>
                      <a:lnTo>
                        <a:pt x="108" y="180"/>
                      </a:lnTo>
                      <a:lnTo>
                        <a:pt x="104" y="185"/>
                      </a:lnTo>
                      <a:lnTo>
                        <a:pt x="98" y="189"/>
                      </a:lnTo>
                      <a:lnTo>
                        <a:pt x="96" y="190"/>
                      </a:lnTo>
                      <a:lnTo>
                        <a:pt x="90" y="189"/>
                      </a:lnTo>
                      <a:lnTo>
                        <a:pt x="89" y="188"/>
                      </a:lnTo>
                      <a:lnTo>
                        <a:pt x="83" y="184"/>
                      </a:lnTo>
                      <a:lnTo>
                        <a:pt x="83" y="185"/>
                      </a:lnTo>
                      <a:lnTo>
                        <a:pt x="73" y="180"/>
                      </a:lnTo>
                      <a:lnTo>
                        <a:pt x="75" y="182"/>
                      </a:lnTo>
                      <a:lnTo>
                        <a:pt x="73" y="179"/>
                      </a:lnTo>
                      <a:lnTo>
                        <a:pt x="68" y="177"/>
                      </a:lnTo>
                      <a:lnTo>
                        <a:pt x="51" y="177"/>
                      </a:lnTo>
                      <a:lnTo>
                        <a:pt x="41" y="175"/>
                      </a:lnTo>
                      <a:lnTo>
                        <a:pt x="31" y="172"/>
                      </a:lnTo>
                      <a:lnTo>
                        <a:pt x="29" y="171"/>
                      </a:lnTo>
                      <a:lnTo>
                        <a:pt x="21" y="165"/>
                      </a:lnTo>
                      <a:lnTo>
                        <a:pt x="14" y="159"/>
                      </a:lnTo>
                      <a:lnTo>
                        <a:pt x="12" y="159"/>
                      </a:lnTo>
                      <a:lnTo>
                        <a:pt x="8" y="150"/>
                      </a:lnTo>
                      <a:lnTo>
                        <a:pt x="6" y="148"/>
                      </a:lnTo>
                      <a:lnTo>
                        <a:pt x="8" y="149"/>
                      </a:lnTo>
                      <a:lnTo>
                        <a:pt x="4" y="139"/>
                      </a:lnTo>
                      <a:lnTo>
                        <a:pt x="2" y="126"/>
                      </a:lnTo>
                      <a:lnTo>
                        <a:pt x="2" y="125"/>
                      </a:lnTo>
                      <a:lnTo>
                        <a:pt x="0" y="110"/>
                      </a:lnTo>
                      <a:lnTo>
                        <a:pt x="0" y="97"/>
                      </a:lnTo>
                      <a:lnTo>
                        <a:pt x="3" y="88"/>
                      </a:lnTo>
                      <a:lnTo>
                        <a:pt x="3" y="87"/>
                      </a:lnTo>
                      <a:lnTo>
                        <a:pt x="6" y="81"/>
                      </a:lnTo>
                      <a:lnTo>
                        <a:pt x="11" y="75"/>
                      </a:lnTo>
                      <a:lnTo>
                        <a:pt x="18" y="68"/>
                      </a:lnTo>
                      <a:lnTo>
                        <a:pt x="25" y="59"/>
                      </a:lnTo>
                      <a:lnTo>
                        <a:pt x="25" y="58"/>
                      </a:lnTo>
                      <a:lnTo>
                        <a:pt x="26" y="58"/>
                      </a:lnTo>
                      <a:lnTo>
                        <a:pt x="39" y="47"/>
                      </a:lnTo>
                      <a:lnTo>
                        <a:pt x="43" y="42"/>
                      </a:lnTo>
                      <a:lnTo>
                        <a:pt x="45" y="40"/>
                      </a:lnTo>
                      <a:lnTo>
                        <a:pt x="48" y="30"/>
                      </a:lnTo>
                      <a:lnTo>
                        <a:pt x="50" y="30"/>
                      </a:lnTo>
                      <a:lnTo>
                        <a:pt x="49" y="28"/>
                      </a:lnTo>
                      <a:lnTo>
                        <a:pt x="51" y="27"/>
                      </a:lnTo>
                      <a:lnTo>
                        <a:pt x="69" y="27"/>
                      </a:lnTo>
                      <a:lnTo>
                        <a:pt x="73" y="24"/>
                      </a:lnTo>
                      <a:lnTo>
                        <a:pt x="78" y="22"/>
                      </a:lnTo>
                      <a:lnTo>
                        <a:pt x="84" y="17"/>
                      </a:lnTo>
                      <a:lnTo>
                        <a:pt x="90" y="14"/>
                      </a:lnTo>
                      <a:lnTo>
                        <a:pt x="110" y="14"/>
                      </a:lnTo>
                      <a:lnTo>
                        <a:pt x="120" y="12"/>
                      </a:lnTo>
                      <a:lnTo>
                        <a:pt x="131" y="8"/>
                      </a:lnTo>
                      <a:lnTo>
                        <a:pt x="141" y="7"/>
                      </a:lnTo>
                      <a:lnTo>
                        <a:pt x="162" y="2"/>
                      </a:lnTo>
                      <a:lnTo>
                        <a:pt x="17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79" name="Freeform 27"/>
                <p:cNvSpPr>
                  <a:spLocks/>
                </p:cNvSpPr>
                <p:nvPr/>
              </p:nvSpPr>
              <p:spPr bwMode="auto">
                <a:xfrm>
                  <a:off x="7065399" y="4576881"/>
                  <a:ext cx="723190" cy="616095"/>
                </a:xfrm>
                <a:custGeom>
                  <a:avLst/>
                  <a:gdLst/>
                  <a:ahLst/>
                  <a:cxnLst>
                    <a:cxn ang="0">
                      <a:pos x="362" y="51"/>
                    </a:cxn>
                    <a:cxn ang="0">
                      <a:pos x="394" y="69"/>
                    </a:cxn>
                    <a:cxn ang="0">
                      <a:pos x="476" y="31"/>
                    </a:cxn>
                    <a:cxn ang="0">
                      <a:pos x="578" y="86"/>
                    </a:cxn>
                    <a:cxn ang="0">
                      <a:pos x="598" y="132"/>
                    </a:cxn>
                    <a:cxn ang="0">
                      <a:pos x="579" y="142"/>
                    </a:cxn>
                    <a:cxn ang="0">
                      <a:pos x="565" y="163"/>
                    </a:cxn>
                    <a:cxn ang="0">
                      <a:pos x="556" y="185"/>
                    </a:cxn>
                    <a:cxn ang="0">
                      <a:pos x="541" y="207"/>
                    </a:cxn>
                    <a:cxn ang="0">
                      <a:pos x="499" y="224"/>
                    </a:cxn>
                    <a:cxn ang="0">
                      <a:pos x="470" y="218"/>
                    </a:cxn>
                    <a:cxn ang="0">
                      <a:pos x="441" y="230"/>
                    </a:cxn>
                    <a:cxn ang="0">
                      <a:pos x="425" y="242"/>
                    </a:cxn>
                    <a:cxn ang="0">
                      <a:pos x="423" y="249"/>
                    </a:cxn>
                    <a:cxn ang="0">
                      <a:pos x="417" y="253"/>
                    </a:cxn>
                    <a:cxn ang="0">
                      <a:pos x="401" y="243"/>
                    </a:cxn>
                    <a:cxn ang="0">
                      <a:pos x="386" y="258"/>
                    </a:cxn>
                    <a:cxn ang="0">
                      <a:pos x="371" y="273"/>
                    </a:cxn>
                    <a:cxn ang="0">
                      <a:pos x="343" y="269"/>
                    </a:cxn>
                    <a:cxn ang="0">
                      <a:pos x="321" y="242"/>
                    </a:cxn>
                    <a:cxn ang="0">
                      <a:pos x="306" y="235"/>
                    </a:cxn>
                    <a:cxn ang="0">
                      <a:pos x="312" y="261"/>
                    </a:cxn>
                    <a:cxn ang="0">
                      <a:pos x="329" y="277"/>
                    </a:cxn>
                    <a:cxn ang="0">
                      <a:pos x="326" y="296"/>
                    </a:cxn>
                    <a:cxn ang="0">
                      <a:pos x="297" y="318"/>
                    </a:cxn>
                    <a:cxn ang="0">
                      <a:pos x="280" y="315"/>
                    </a:cxn>
                    <a:cxn ang="0">
                      <a:pos x="276" y="319"/>
                    </a:cxn>
                    <a:cxn ang="0">
                      <a:pos x="262" y="333"/>
                    </a:cxn>
                    <a:cxn ang="0">
                      <a:pos x="245" y="352"/>
                    </a:cxn>
                    <a:cxn ang="0">
                      <a:pos x="228" y="355"/>
                    </a:cxn>
                    <a:cxn ang="0">
                      <a:pos x="199" y="357"/>
                    </a:cxn>
                    <a:cxn ang="0">
                      <a:pos x="179" y="370"/>
                    </a:cxn>
                    <a:cxn ang="0">
                      <a:pos x="144" y="387"/>
                    </a:cxn>
                    <a:cxn ang="0">
                      <a:pos x="105" y="394"/>
                    </a:cxn>
                    <a:cxn ang="0">
                      <a:pos x="86" y="405"/>
                    </a:cxn>
                    <a:cxn ang="0">
                      <a:pos x="68" y="420"/>
                    </a:cxn>
                    <a:cxn ang="0">
                      <a:pos x="53" y="436"/>
                    </a:cxn>
                    <a:cxn ang="0">
                      <a:pos x="47" y="450"/>
                    </a:cxn>
                    <a:cxn ang="0">
                      <a:pos x="69" y="474"/>
                    </a:cxn>
                    <a:cxn ang="0">
                      <a:pos x="78" y="496"/>
                    </a:cxn>
                    <a:cxn ang="0">
                      <a:pos x="51" y="512"/>
                    </a:cxn>
                    <a:cxn ang="0">
                      <a:pos x="27" y="500"/>
                    </a:cxn>
                    <a:cxn ang="0">
                      <a:pos x="10" y="473"/>
                    </a:cxn>
                    <a:cxn ang="0">
                      <a:pos x="1" y="448"/>
                    </a:cxn>
                    <a:cxn ang="0">
                      <a:pos x="6" y="417"/>
                    </a:cxn>
                    <a:cxn ang="0">
                      <a:pos x="17" y="399"/>
                    </a:cxn>
                    <a:cxn ang="0">
                      <a:pos x="17" y="367"/>
                    </a:cxn>
                    <a:cxn ang="0">
                      <a:pos x="68" y="334"/>
                    </a:cxn>
                    <a:cxn ang="0">
                      <a:pos x="93" y="288"/>
                    </a:cxn>
                    <a:cxn ang="0">
                      <a:pos x="141" y="177"/>
                    </a:cxn>
                    <a:cxn ang="0">
                      <a:pos x="173" y="117"/>
                    </a:cxn>
                    <a:cxn ang="0">
                      <a:pos x="176" y="46"/>
                    </a:cxn>
                    <a:cxn ang="0">
                      <a:pos x="285" y="20"/>
                    </a:cxn>
                    <a:cxn ang="0">
                      <a:pos x="369" y="0"/>
                    </a:cxn>
                  </a:cxnLst>
                  <a:rect l="0" t="0" r="r" b="b"/>
                  <a:pathLst>
                    <a:path w="601" h="512">
                      <a:moveTo>
                        <a:pt x="369" y="0"/>
                      </a:moveTo>
                      <a:lnTo>
                        <a:pt x="383" y="14"/>
                      </a:lnTo>
                      <a:lnTo>
                        <a:pt x="362" y="51"/>
                      </a:lnTo>
                      <a:lnTo>
                        <a:pt x="346" y="69"/>
                      </a:lnTo>
                      <a:lnTo>
                        <a:pt x="362" y="81"/>
                      </a:lnTo>
                      <a:lnTo>
                        <a:pt x="394" y="69"/>
                      </a:lnTo>
                      <a:lnTo>
                        <a:pt x="438" y="50"/>
                      </a:lnTo>
                      <a:lnTo>
                        <a:pt x="467" y="64"/>
                      </a:lnTo>
                      <a:lnTo>
                        <a:pt x="476" y="31"/>
                      </a:lnTo>
                      <a:lnTo>
                        <a:pt x="524" y="33"/>
                      </a:lnTo>
                      <a:lnTo>
                        <a:pt x="561" y="52"/>
                      </a:lnTo>
                      <a:lnTo>
                        <a:pt x="578" y="86"/>
                      </a:lnTo>
                      <a:lnTo>
                        <a:pt x="591" y="116"/>
                      </a:lnTo>
                      <a:lnTo>
                        <a:pt x="601" y="132"/>
                      </a:lnTo>
                      <a:lnTo>
                        <a:pt x="598" y="132"/>
                      </a:lnTo>
                      <a:lnTo>
                        <a:pt x="587" y="135"/>
                      </a:lnTo>
                      <a:lnTo>
                        <a:pt x="582" y="138"/>
                      </a:lnTo>
                      <a:lnTo>
                        <a:pt x="579" y="142"/>
                      </a:lnTo>
                      <a:lnTo>
                        <a:pt x="576" y="146"/>
                      </a:lnTo>
                      <a:lnTo>
                        <a:pt x="573" y="155"/>
                      </a:lnTo>
                      <a:lnTo>
                        <a:pt x="565" y="163"/>
                      </a:lnTo>
                      <a:lnTo>
                        <a:pt x="562" y="169"/>
                      </a:lnTo>
                      <a:lnTo>
                        <a:pt x="557" y="177"/>
                      </a:lnTo>
                      <a:lnTo>
                        <a:pt x="556" y="185"/>
                      </a:lnTo>
                      <a:lnTo>
                        <a:pt x="552" y="194"/>
                      </a:lnTo>
                      <a:lnTo>
                        <a:pt x="548" y="201"/>
                      </a:lnTo>
                      <a:lnTo>
                        <a:pt x="541" y="207"/>
                      </a:lnTo>
                      <a:lnTo>
                        <a:pt x="524" y="215"/>
                      </a:lnTo>
                      <a:lnTo>
                        <a:pt x="505" y="223"/>
                      </a:lnTo>
                      <a:lnTo>
                        <a:pt x="499" y="224"/>
                      </a:lnTo>
                      <a:lnTo>
                        <a:pt x="490" y="221"/>
                      </a:lnTo>
                      <a:lnTo>
                        <a:pt x="481" y="219"/>
                      </a:lnTo>
                      <a:lnTo>
                        <a:pt x="470" y="218"/>
                      </a:lnTo>
                      <a:lnTo>
                        <a:pt x="460" y="219"/>
                      </a:lnTo>
                      <a:lnTo>
                        <a:pt x="450" y="224"/>
                      </a:lnTo>
                      <a:lnTo>
                        <a:pt x="441" y="230"/>
                      </a:lnTo>
                      <a:lnTo>
                        <a:pt x="432" y="235"/>
                      </a:lnTo>
                      <a:lnTo>
                        <a:pt x="426" y="240"/>
                      </a:lnTo>
                      <a:lnTo>
                        <a:pt x="425" y="242"/>
                      </a:lnTo>
                      <a:lnTo>
                        <a:pt x="425" y="244"/>
                      </a:lnTo>
                      <a:lnTo>
                        <a:pt x="424" y="248"/>
                      </a:lnTo>
                      <a:lnTo>
                        <a:pt x="423" y="249"/>
                      </a:lnTo>
                      <a:lnTo>
                        <a:pt x="421" y="252"/>
                      </a:lnTo>
                      <a:lnTo>
                        <a:pt x="420" y="253"/>
                      </a:lnTo>
                      <a:lnTo>
                        <a:pt x="417" y="253"/>
                      </a:lnTo>
                      <a:lnTo>
                        <a:pt x="410" y="247"/>
                      </a:lnTo>
                      <a:lnTo>
                        <a:pt x="404" y="243"/>
                      </a:lnTo>
                      <a:lnTo>
                        <a:pt x="401" y="243"/>
                      </a:lnTo>
                      <a:lnTo>
                        <a:pt x="395" y="247"/>
                      </a:lnTo>
                      <a:lnTo>
                        <a:pt x="391" y="252"/>
                      </a:lnTo>
                      <a:lnTo>
                        <a:pt x="386" y="258"/>
                      </a:lnTo>
                      <a:lnTo>
                        <a:pt x="381" y="265"/>
                      </a:lnTo>
                      <a:lnTo>
                        <a:pt x="377" y="271"/>
                      </a:lnTo>
                      <a:lnTo>
                        <a:pt x="371" y="273"/>
                      </a:lnTo>
                      <a:lnTo>
                        <a:pt x="362" y="273"/>
                      </a:lnTo>
                      <a:lnTo>
                        <a:pt x="350" y="271"/>
                      </a:lnTo>
                      <a:lnTo>
                        <a:pt x="343" y="269"/>
                      </a:lnTo>
                      <a:lnTo>
                        <a:pt x="338" y="264"/>
                      </a:lnTo>
                      <a:lnTo>
                        <a:pt x="326" y="249"/>
                      </a:lnTo>
                      <a:lnTo>
                        <a:pt x="321" y="242"/>
                      </a:lnTo>
                      <a:lnTo>
                        <a:pt x="315" y="236"/>
                      </a:lnTo>
                      <a:lnTo>
                        <a:pt x="310" y="233"/>
                      </a:lnTo>
                      <a:lnTo>
                        <a:pt x="306" y="235"/>
                      </a:lnTo>
                      <a:lnTo>
                        <a:pt x="304" y="241"/>
                      </a:lnTo>
                      <a:lnTo>
                        <a:pt x="309" y="255"/>
                      </a:lnTo>
                      <a:lnTo>
                        <a:pt x="312" y="261"/>
                      </a:lnTo>
                      <a:lnTo>
                        <a:pt x="317" y="266"/>
                      </a:lnTo>
                      <a:lnTo>
                        <a:pt x="323" y="271"/>
                      </a:lnTo>
                      <a:lnTo>
                        <a:pt x="329" y="277"/>
                      </a:lnTo>
                      <a:lnTo>
                        <a:pt x="332" y="283"/>
                      </a:lnTo>
                      <a:lnTo>
                        <a:pt x="332" y="289"/>
                      </a:lnTo>
                      <a:lnTo>
                        <a:pt x="326" y="296"/>
                      </a:lnTo>
                      <a:lnTo>
                        <a:pt x="317" y="306"/>
                      </a:lnTo>
                      <a:lnTo>
                        <a:pt x="308" y="313"/>
                      </a:lnTo>
                      <a:lnTo>
                        <a:pt x="297" y="318"/>
                      </a:lnTo>
                      <a:lnTo>
                        <a:pt x="291" y="319"/>
                      </a:lnTo>
                      <a:lnTo>
                        <a:pt x="285" y="319"/>
                      </a:lnTo>
                      <a:lnTo>
                        <a:pt x="280" y="315"/>
                      </a:lnTo>
                      <a:lnTo>
                        <a:pt x="277" y="315"/>
                      </a:lnTo>
                      <a:lnTo>
                        <a:pt x="277" y="316"/>
                      </a:lnTo>
                      <a:lnTo>
                        <a:pt x="276" y="319"/>
                      </a:lnTo>
                      <a:lnTo>
                        <a:pt x="274" y="324"/>
                      </a:lnTo>
                      <a:lnTo>
                        <a:pt x="269" y="328"/>
                      </a:lnTo>
                      <a:lnTo>
                        <a:pt x="262" y="333"/>
                      </a:lnTo>
                      <a:lnTo>
                        <a:pt x="254" y="340"/>
                      </a:lnTo>
                      <a:lnTo>
                        <a:pt x="248" y="347"/>
                      </a:lnTo>
                      <a:lnTo>
                        <a:pt x="245" y="352"/>
                      </a:lnTo>
                      <a:lnTo>
                        <a:pt x="240" y="356"/>
                      </a:lnTo>
                      <a:lnTo>
                        <a:pt x="235" y="356"/>
                      </a:lnTo>
                      <a:lnTo>
                        <a:pt x="228" y="355"/>
                      </a:lnTo>
                      <a:lnTo>
                        <a:pt x="219" y="356"/>
                      </a:lnTo>
                      <a:lnTo>
                        <a:pt x="208" y="357"/>
                      </a:lnTo>
                      <a:lnTo>
                        <a:pt x="199" y="357"/>
                      </a:lnTo>
                      <a:lnTo>
                        <a:pt x="191" y="359"/>
                      </a:lnTo>
                      <a:lnTo>
                        <a:pt x="185" y="364"/>
                      </a:lnTo>
                      <a:lnTo>
                        <a:pt x="179" y="370"/>
                      </a:lnTo>
                      <a:lnTo>
                        <a:pt x="172" y="375"/>
                      </a:lnTo>
                      <a:lnTo>
                        <a:pt x="160" y="381"/>
                      </a:lnTo>
                      <a:lnTo>
                        <a:pt x="144" y="387"/>
                      </a:lnTo>
                      <a:lnTo>
                        <a:pt x="131" y="392"/>
                      </a:lnTo>
                      <a:lnTo>
                        <a:pt x="120" y="394"/>
                      </a:lnTo>
                      <a:lnTo>
                        <a:pt x="105" y="394"/>
                      </a:lnTo>
                      <a:lnTo>
                        <a:pt x="98" y="396"/>
                      </a:lnTo>
                      <a:lnTo>
                        <a:pt x="92" y="399"/>
                      </a:lnTo>
                      <a:lnTo>
                        <a:pt x="86" y="405"/>
                      </a:lnTo>
                      <a:lnTo>
                        <a:pt x="81" y="411"/>
                      </a:lnTo>
                      <a:lnTo>
                        <a:pt x="76" y="416"/>
                      </a:lnTo>
                      <a:lnTo>
                        <a:pt x="68" y="420"/>
                      </a:lnTo>
                      <a:lnTo>
                        <a:pt x="62" y="422"/>
                      </a:lnTo>
                      <a:lnTo>
                        <a:pt x="57" y="428"/>
                      </a:lnTo>
                      <a:lnTo>
                        <a:pt x="53" y="436"/>
                      </a:lnTo>
                      <a:lnTo>
                        <a:pt x="49" y="440"/>
                      </a:lnTo>
                      <a:lnTo>
                        <a:pt x="46" y="445"/>
                      </a:lnTo>
                      <a:lnTo>
                        <a:pt x="47" y="450"/>
                      </a:lnTo>
                      <a:lnTo>
                        <a:pt x="56" y="456"/>
                      </a:lnTo>
                      <a:lnTo>
                        <a:pt x="63" y="465"/>
                      </a:lnTo>
                      <a:lnTo>
                        <a:pt x="69" y="474"/>
                      </a:lnTo>
                      <a:lnTo>
                        <a:pt x="74" y="483"/>
                      </a:lnTo>
                      <a:lnTo>
                        <a:pt x="76" y="490"/>
                      </a:lnTo>
                      <a:lnTo>
                        <a:pt x="78" y="496"/>
                      </a:lnTo>
                      <a:lnTo>
                        <a:pt x="75" y="501"/>
                      </a:lnTo>
                      <a:lnTo>
                        <a:pt x="61" y="508"/>
                      </a:lnTo>
                      <a:lnTo>
                        <a:pt x="51" y="512"/>
                      </a:lnTo>
                      <a:lnTo>
                        <a:pt x="43" y="512"/>
                      </a:lnTo>
                      <a:lnTo>
                        <a:pt x="35" y="509"/>
                      </a:lnTo>
                      <a:lnTo>
                        <a:pt x="27" y="500"/>
                      </a:lnTo>
                      <a:lnTo>
                        <a:pt x="20" y="490"/>
                      </a:lnTo>
                      <a:lnTo>
                        <a:pt x="14" y="480"/>
                      </a:lnTo>
                      <a:lnTo>
                        <a:pt x="10" y="473"/>
                      </a:lnTo>
                      <a:lnTo>
                        <a:pt x="5" y="465"/>
                      </a:lnTo>
                      <a:lnTo>
                        <a:pt x="3" y="455"/>
                      </a:lnTo>
                      <a:lnTo>
                        <a:pt x="1" y="448"/>
                      </a:lnTo>
                      <a:lnTo>
                        <a:pt x="1" y="433"/>
                      </a:lnTo>
                      <a:lnTo>
                        <a:pt x="3" y="425"/>
                      </a:lnTo>
                      <a:lnTo>
                        <a:pt x="6" y="417"/>
                      </a:lnTo>
                      <a:lnTo>
                        <a:pt x="14" y="408"/>
                      </a:lnTo>
                      <a:lnTo>
                        <a:pt x="17" y="402"/>
                      </a:lnTo>
                      <a:lnTo>
                        <a:pt x="17" y="399"/>
                      </a:lnTo>
                      <a:lnTo>
                        <a:pt x="3" y="398"/>
                      </a:lnTo>
                      <a:lnTo>
                        <a:pt x="0" y="392"/>
                      </a:lnTo>
                      <a:lnTo>
                        <a:pt x="17" y="367"/>
                      </a:lnTo>
                      <a:lnTo>
                        <a:pt x="38" y="359"/>
                      </a:lnTo>
                      <a:lnTo>
                        <a:pt x="41" y="340"/>
                      </a:lnTo>
                      <a:lnTo>
                        <a:pt x="68" y="334"/>
                      </a:lnTo>
                      <a:lnTo>
                        <a:pt x="78" y="327"/>
                      </a:lnTo>
                      <a:lnTo>
                        <a:pt x="78" y="295"/>
                      </a:lnTo>
                      <a:lnTo>
                        <a:pt x="93" y="288"/>
                      </a:lnTo>
                      <a:lnTo>
                        <a:pt x="130" y="255"/>
                      </a:lnTo>
                      <a:lnTo>
                        <a:pt x="126" y="215"/>
                      </a:lnTo>
                      <a:lnTo>
                        <a:pt x="141" y="177"/>
                      </a:lnTo>
                      <a:lnTo>
                        <a:pt x="160" y="164"/>
                      </a:lnTo>
                      <a:lnTo>
                        <a:pt x="159" y="133"/>
                      </a:lnTo>
                      <a:lnTo>
                        <a:pt x="173" y="117"/>
                      </a:lnTo>
                      <a:lnTo>
                        <a:pt x="161" y="83"/>
                      </a:lnTo>
                      <a:lnTo>
                        <a:pt x="176" y="76"/>
                      </a:lnTo>
                      <a:lnTo>
                        <a:pt x="176" y="46"/>
                      </a:lnTo>
                      <a:lnTo>
                        <a:pt x="205" y="42"/>
                      </a:lnTo>
                      <a:lnTo>
                        <a:pt x="258" y="5"/>
                      </a:lnTo>
                      <a:lnTo>
                        <a:pt x="285" y="20"/>
                      </a:lnTo>
                      <a:lnTo>
                        <a:pt x="315" y="5"/>
                      </a:lnTo>
                      <a:lnTo>
                        <a:pt x="332" y="16"/>
                      </a:lnTo>
                      <a:lnTo>
                        <a:pt x="36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0" name="Freeform 28"/>
                <p:cNvSpPr>
                  <a:spLocks noEditPoints="1"/>
                </p:cNvSpPr>
                <p:nvPr/>
              </p:nvSpPr>
              <p:spPr bwMode="auto">
                <a:xfrm>
                  <a:off x="7061789" y="4572068"/>
                  <a:ext cx="731613" cy="625722"/>
                </a:xfrm>
                <a:custGeom>
                  <a:avLst/>
                  <a:gdLst/>
                  <a:ahLst/>
                  <a:cxnLst>
                    <a:cxn ang="0">
                      <a:pos x="451" y="233"/>
                    </a:cxn>
                    <a:cxn ang="0">
                      <a:pos x="289" y="27"/>
                    </a:cxn>
                    <a:cxn ang="0">
                      <a:pos x="182" y="54"/>
                    </a:cxn>
                    <a:cxn ang="0">
                      <a:pos x="167" y="168"/>
                    </a:cxn>
                    <a:cxn ang="0">
                      <a:pos x="135" y="262"/>
                    </a:cxn>
                    <a:cxn ang="0">
                      <a:pos x="72" y="340"/>
                    </a:cxn>
                    <a:cxn ang="0">
                      <a:pos x="9" y="400"/>
                    </a:cxn>
                    <a:cxn ang="0">
                      <a:pos x="8" y="430"/>
                    </a:cxn>
                    <a:cxn ang="0">
                      <a:pos x="13" y="471"/>
                    </a:cxn>
                    <a:cxn ang="0">
                      <a:pos x="63" y="510"/>
                    </a:cxn>
                    <a:cxn ang="0">
                      <a:pos x="56" y="463"/>
                    </a:cxn>
                    <a:cxn ang="0">
                      <a:pos x="54" y="438"/>
                    </a:cxn>
                    <a:cxn ang="0">
                      <a:pos x="87" y="408"/>
                    </a:cxn>
                    <a:cxn ang="0">
                      <a:pos x="147" y="389"/>
                    </a:cxn>
                    <a:cxn ang="0">
                      <a:pos x="202" y="359"/>
                    </a:cxn>
                    <a:cxn ang="0">
                      <a:pos x="242" y="357"/>
                    </a:cxn>
                    <a:cxn ang="0">
                      <a:pos x="285" y="316"/>
                    </a:cxn>
                    <a:cxn ang="0">
                      <a:pos x="332" y="292"/>
                    </a:cxn>
                    <a:cxn ang="0">
                      <a:pos x="309" y="262"/>
                    </a:cxn>
                    <a:cxn ang="0">
                      <a:pos x="309" y="236"/>
                    </a:cxn>
                    <a:cxn ang="0">
                      <a:pos x="326" y="245"/>
                    </a:cxn>
                    <a:cxn ang="0">
                      <a:pos x="378" y="273"/>
                    </a:cxn>
                    <a:cxn ang="0">
                      <a:pos x="403" y="245"/>
                    </a:cxn>
                    <a:cxn ang="0">
                      <a:pos x="427" y="242"/>
                    </a:cxn>
                    <a:cxn ang="0">
                      <a:pos x="473" y="219"/>
                    </a:cxn>
                    <a:cxn ang="0">
                      <a:pos x="543" y="208"/>
                    </a:cxn>
                    <a:cxn ang="0">
                      <a:pos x="566" y="166"/>
                    </a:cxn>
                    <a:cxn ang="0">
                      <a:pos x="599" y="135"/>
                    </a:cxn>
                    <a:cxn ang="0">
                      <a:pos x="481" y="39"/>
                    </a:cxn>
                    <a:cxn ang="0">
                      <a:pos x="365" y="89"/>
                    </a:cxn>
                    <a:cxn ang="0">
                      <a:pos x="371" y="9"/>
                    </a:cxn>
                    <a:cxn ang="0">
                      <a:pos x="354" y="73"/>
                    </a:cxn>
                    <a:cxn ang="0">
                      <a:pos x="476" y="35"/>
                    </a:cxn>
                    <a:cxn ang="0">
                      <a:pos x="566" y="55"/>
                    </a:cxn>
                    <a:cxn ang="0">
                      <a:pos x="602" y="139"/>
                    </a:cxn>
                    <a:cxn ang="0">
                      <a:pos x="578" y="161"/>
                    </a:cxn>
                    <a:cxn ang="0">
                      <a:pos x="547" y="213"/>
                    </a:cxn>
                    <a:cxn ang="0">
                      <a:pos x="484" y="227"/>
                    </a:cxn>
                    <a:cxn ang="0">
                      <a:pos x="432" y="246"/>
                    </a:cxn>
                    <a:cxn ang="0">
                      <a:pos x="424" y="260"/>
                    </a:cxn>
                    <a:cxn ang="0">
                      <a:pos x="397" y="258"/>
                    </a:cxn>
                    <a:cxn ang="0">
                      <a:pos x="365" y="281"/>
                    </a:cxn>
                    <a:cxn ang="0">
                      <a:pos x="323" y="248"/>
                    </a:cxn>
                    <a:cxn ang="0">
                      <a:pos x="318" y="263"/>
                    </a:cxn>
                    <a:cxn ang="0">
                      <a:pos x="331" y="303"/>
                    </a:cxn>
                    <a:cxn ang="0">
                      <a:pos x="286" y="326"/>
                    </a:cxn>
                    <a:cxn ang="0">
                      <a:pos x="267" y="339"/>
                    </a:cxn>
                    <a:cxn ang="0">
                      <a:pos x="231" y="362"/>
                    </a:cxn>
                    <a:cxn ang="0">
                      <a:pos x="191" y="371"/>
                    </a:cxn>
                    <a:cxn ang="0">
                      <a:pos x="135" y="400"/>
                    </a:cxn>
                    <a:cxn ang="0">
                      <a:pos x="81" y="424"/>
                    </a:cxn>
                    <a:cxn ang="0">
                      <a:pos x="53" y="449"/>
                    </a:cxn>
                    <a:cxn ang="0">
                      <a:pos x="81" y="487"/>
                    </a:cxn>
                    <a:cxn ang="0">
                      <a:pos x="65" y="516"/>
                    </a:cxn>
                    <a:cxn ang="0">
                      <a:pos x="20" y="497"/>
                    </a:cxn>
                    <a:cxn ang="0">
                      <a:pos x="2" y="453"/>
                    </a:cxn>
                    <a:cxn ang="0">
                      <a:pos x="17" y="407"/>
                    </a:cxn>
                    <a:cxn ang="0">
                      <a:pos x="18" y="369"/>
                    </a:cxn>
                    <a:cxn ang="0">
                      <a:pos x="70" y="336"/>
                    </a:cxn>
                    <a:cxn ang="0">
                      <a:pos x="125" y="218"/>
                    </a:cxn>
                    <a:cxn ang="0">
                      <a:pos x="159" y="136"/>
                    </a:cxn>
                    <a:cxn ang="0">
                      <a:pos x="207" y="44"/>
                    </a:cxn>
                    <a:cxn ang="0">
                      <a:pos x="320" y="6"/>
                    </a:cxn>
                  </a:cxnLst>
                  <a:rect l="0" t="0" r="r" b="b"/>
                  <a:pathLst>
                    <a:path w="608" h="520">
                      <a:moveTo>
                        <a:pt x="14" y="487"/>
                      </a:moveTo>
                      <a:lnTo>
                        <a:pt x="15" y="488"/>
                      </a:lnTo>
                      <a:lnTo>
                        <a:pt x="15" y="489"/>
                      </a:lnTo>
                      <a:lnTo>
                        <a:pt x="14" y="487"/>
                      </a:lnTo>
                      <a:close/>
                      <a:moveTo>
                        <a:pt x="452" y="233"/>
                      </a:moveTo>
                      <a:lnTo>
                        <a:pt x="446" y="236"/>
                      </a:lnTo>
                      <a:lnTo>
                        <a:pt x="451" y="233"/>
                      </a:lnTo>
                      <a:lnTo>
                        <a:pt x="452" y="233"/>
                      </a:lnTo>
                      <a:close/>
                      <a:moveTo>
                        <a:pt x="371" y="9"/>
                      </a:moveTo>
                      <a:lnTo>
                        <a:pt x="336" y="23"/>
                      </a:lnTo>
                      <a:lnTo>
                        <a:pt x="335" y="23"/>
                      </a:lnTo>
                      <a:lnTo>
                        <a:pt x="334" y="22"/>
                      </a:lnTo>
                      <a:lnTo>
                        <a:pt x="318" y="12"/>
                      </a:lnTo>
                      <a:lnTo>
                        <a:pt x="289" y="27"/>
                      </a:lnTo>
                      <a:lnTo>
                        <a:pt x="288" y="28"/>
                      </a:lnTo>
                      <a:lnTo>
                        <a:pt x="286" y="27"/>
                      </a:lnTo>
                      <a:lnTo>
                        <a:pt x="262" y="12"/>
                      </a:lnTo>
                      <a:lnTo>
                        <a:pt x="210" y="49"/>
                      </a:lnTo>
                      <a:lnTo>
                        <a:pt x="209" y="49"/>
                      </a:lnTo>
                      <a:lnTo>
                        <a:pt x="208" y="50"/>
                      </a:lnTo>
                      <a:lnTo>
                        <a:pt x="182" y="54"/>
                      </a:lnTo>
                      <a:lnTo>
                        <a:pt x="182" y="83"/>
                      </a:lnTo>
                      <a:lnTo>
                        <a:pt x="169" y="90"/>
                      </a:lnTo>
                      <a:lnTo>
                        <a:pt x="180" y="121"/>
                      </a:lnTo>
                      <a:lnTo>
                        <a:pt x="180" y="123"/>
                      </a:lnTo>
                      <a:lnTo>
                        <a:pt x="179" y="124"/>
                      </a:lnTo>
                      <a:lnTo>
                        <a:pt x="165" y="138"/>
                      </a:lnTo>
                      <a:lnTo>
                        <a:pt x="167" y="168"/>
                      </a:lnTo>
                      <a:lnTo>
                        <a:pt x="167" y="170"/>
                      </a:lnTo>
                      <a:lnTo>
                        <a:pt x="165" y="171"/>
                      </a:lnTo>
                      <a:lnTo>
                        <a:pt x="147" y="182"/>
                      </a:lnTo>
                      <a:lnTo>
                        <a:pt x="133" y="221"/>
                      </a:lnTo>
                      <a:lnTo>
                        <a:pt x="136" y="259"/>
                      </a:lnTo>
                      <a:lnTo>
                        <a:pt x="136" y="260"/>
                      </a:lnTo>
                      <a:lnTo>
                        <a:pt x="135" y="262"/>
                      </a:lnTo>
                      <a:lnTo>
                        <a:pt x="99" y="294"/>
                      </a:lnTo>
                      <a:lnTo>
                        <a:pt x="98" y="296"/>
                      </a:lnTo>
                      <a:lnTo>
                        <a:pt x="84" y="302"/>
                      </a:lnTo>
                      <a:lnTo>
                        <a:pt x="84" y="332"/>
                      </a:lnTo>
                      <a:lnTo>
                        <a:pt x="83" y="333"/>
                      </a:lnTo>
                      <a:lnTo>
                        <a:pt x="73" y="340"/>
                      </a:lnTo>
                      <a:lnTo>
                        <a:pt x="72" y="340"/>
                      </a:lnTo>
                      <a:lnTo>
                        <a:pt x="72" y="342"/>
                      </a:lnTo>
                      <a:lnTo>
                        <a:pt x="48" y="348"/>
                      </a:lnTo>
                      <a:lnTo>
                        <a:pt x="44" y="365"/>
                      </a:lnTo>
                      <a:lnTo>
                        <a:pt x="42" y="367"/>
                      </a:lnTo>
                      <a:lnTo>
                        <a:pt x="21" y="374"/>
                      </a:lnTo>
                      <a:lnTo>
                        <a:pt x="7" y="396"/>
                      </a:lnTo>
                      <a:lnTo>
                        <a:pt x="9" y="400"/>
                      </a:lnTo>
                      <a:lnTo>
                        <a:pt x="20" y="401"/>
                      </a:lnTo>
                      <a:lnTo>
                        <a:pt x="24" y="401"/>
                      </a:lnTo>
                      <a:lnTo>
                        <a:pt x="24" y="407"/>
                      </a:lnTo>
                      <a:lnTo>
                        <a:pt x="23" y="408"/>
                      </a:lnTo>
                      <a:lnTo>
                        <a:pt x="19" y="414"/>
                      </a:lnTo>
                      <a:lnTo>
                        <a:pt x="12" y="424"/>
                      </a:lnTo>
                      <a:lnTo>
                        <a:pt x="8" y="430"/>
                      </a:lnTo>
                      <a:lnTo>
                        <a:pt x="9" y="430"/>
                      </a:lnTo>
                      <a:lnTo>
                        <a:pt x="8" y="438"/>
                      </a:lnTo>
                      <a:lnTo>
                        <a:pt x="8" y="452"/>
                      </a:lnTo>
                      <a:lnTo>
                        <a:pt x="9" y="459"/>
                      </a:lnTo>
                      <a:lnTo>
                        <a:pt x="12" y="469"/>
                      </a:lnTo>
                      <a:lnTo>
                        <a:pt x="15" y="476"/>
                      </a:lnTo>
                      <a:lnTo>
                        <a:pt x="13" y="471"/>
                      </a:lnTo>
                      <a:lnTo>
                        <a:pt x="19" y="483"/>
                      </a:lnTo>
                      <a:lnTo>
                        <a:pt x="25" y="493"/>
                      </a:lnTo>
                      <a:lnTo>
                        <a:pt x="32" y="503"/>
                      </a:lnTo>
                      <a:lnTo>
                        <a:pt x="40" y="511"/>
                      </a:lnTo>
                      <a:lnTo>
                        <a:pt x="47" y="513"/>
                      </a:lnTo>
                      <a:lnTo>
                        <a:pt x="54" y="513"/>
                      </a:lnTo>
                      <a:lnTo>
                        <a:pt x="63" y="510"/>
                      </a:lnTo>
                      <a:lnTo>
                        <a:pt x="76" y="503"/>
                      </a:lnTo>
                      <a:lnTo>
                        <a:pt x="78" y="500"/>
                      </a:lnTo>
                      <a:lnTo>
                        <a:pt x="77" y="495"/>
                      </a:lnTo>
                      <a:lnTo>
                        <a:pt x="75" y="489"/>
                      </a:lnTo>
                      <a:lnTo>
                        <a:pt x="70" y="481"/>
                      </a:lnTo>
                      <a:lnTo>
                        <a:pt x="64" y="471"/>
                      </a:lnTo>
                      <a:lnTo>
                        <a:pt x="56" y="463"/>
                      </a:lnTo>
                      <a:lnTo>
                        <a:pt x="49" y="457"/>
                      </a:lnTo>
                      <a:lnTo>
                        <a:pt x="48" y="455"/>
                      </a:lnTo>
                      <a:lnTo>
                        <a:pt x="47" y="451"/>
                      </a:lnTo>
                      <a:lnTo>
                        <a:pt x="46" y="449"/>
                      </a:lnTo>
                      <a:lnTo>
                        <a:pt x="47" y="448"/>
                      </a:lnTo>
                      <a:lnTo>
                        <a:pt x="49" y="443"/>
                      </a:lnTo>
                      <a:lnTo>
                        <a:pt x="54" y="438"/>
                      </a:lnTo>
                      <a:lnTo>
                        <a:pt x="58" y="431"/>
                      </a:lnTo>
                      <a:lnTo>
                        <a:pt x="63" y="425"/>
                      </a:lnTo>
                      <a:lnTo>
                        <a:pt x="64" y="424"/>
                      </a:lnTo>
                      <a:lnTo>
                        <a:pt x="70" y="421"/>
                      </a:lnTo>
                      <a:lnTo>
                        <a:pt x="78" y="418"/>
                      </a:lnTo>
                      <a:lnTo>
                        <a:pt x="82" y="414"/>
                      </a:lnTo>
                      <a:lnTo>
                        <a:pt x="87" y="408"/>
                      </a:lnTo>
                      <a:lnTo>
                        <a:pt x="94" y="401"/>
                      </a:lnTo>
                      <a:lnTo>
                        <a:pt x="100" y="397"/>
                      </a:lnTo>
                      <a:lnTo>
                        <a:pt x="101" y="397"/>
                      </a:lnTo>
                      <a:lnTo>
                        <a:pt x="108" y="396"/>
                      </a:lnTo>
                      <a:lnTo>
                        <a:pt x="123" y="396"/>
                      </a:lnTo>
                      <a:lnTo>
                        <a:pt x="134" y="394"/>
                      </a:lnTo>
                      <a:lnTo>
                        <a:pt x="147" y="389"/>
                      </a:lnTo>
                      <a:lnTo>
                        <a:pt x="162" y="383"/>
                      </a:lnTo>
                      <a:lnTo>
                        <a:pt x="174" y="377"/>
                      </a:lnTo>
                      <a:lnTo>
                        <a:pt x="181" y="372"/>
                      </a:lnTo>
                      <a:lnTo>
                        <a:pt x="187" y="366"/>
                      </a:lnTo>
                      <a:lnTo>
                        <a:pt x="193" y="361"/>
                      </a:lnTo>
                      <a:lnTo>
                        <a:pt x="194" y="361"/>
                      </a:lnTo>
                      <a:lnTo>
                        <a:pt x="202" y="359"/>
                      </a:lnTo>
                      <a:lnTo>
                        <a:pt x="211" y="359"/>
                      </a:lnTo>
                      <a:lnTo>
                        <a:pt x="222" y="357"/>
                      </a:lnTo>
                      <a:lnTo>
                        <a:pt x="231" y="356"/>
                      </a:lnTo>
                      <a:lnTo>
                        <a:pt x="231" y="355"/>
                      </a:lnTo>
                      <a:lnTo>
                        <a:pt x="232" y="356"/>
                      </a:lnTo>
                      <a:lnTo>
                        <a:pt x="239" y="357"/>
                      </a:lnTo>
                      <a:lnTo>
                        <a:pt x="242" y="357"/>
                      </a:lnTo>
                      <a:lnTo>
                        <a:pt x="249" y="350"/>
                      </a:lnTo>
                      <a:lnTo>
                        <a:pt x="255" y="343"/>
                      </a:lnTo>
                      <a:lnTo>
                        <a:pt x="263" y="334"/>
                      </a:lnTo>
                      <a:lnTo>
                        <a:pt x="274" y="327"/>
                      </a:lnTo>
                      <a:lnTo>
                        <a:pt x="278" y="320"/>
                      </a:lnTo>
                      <a:lnTo>
                        <a:pt x="278" y="316"/>
                      </a:lnTo>
                      <a:lnTo>
                        <a:pt x="285" y="316"/>
                      </a:lnTo>
                      <a:lnTo>
                        <a:pt x="290" y="321"/>
                      </a:lnTo>
                      <a:lnTo>
                        <a:pt x="294" y="321"/>
                      </a:lnTo>
                      <a:lnTo>
                        <a:pt x="299" y="320"/>
                      </a:lnTo>
                      <a:lnTo>
                        <a:pt x="309" y="315"/>
                      </a:lnTo>
                      <a:lnTo>
                        <a:pt x="319" y="308"/>
                      </a:lnTo>
                      <a:lnTo>
                        <a:pt x="326" y="299"/>
                      </a:lnTo>
                      <a:lnTo>
                        <a:pt x="332" y="292"/>
                      </a:lnTo>
                      <a:lnTo>
                        <a:pt x="332" y="288"/>
                      </a:lnTo>
                      <a:lnTo>
                        <a:pt x="330" y="282"/>
                      </a:lnTo>
                      <a:lnTo>
                        <a:pt x="325" y="277"/>
                      </a:lnTo>
                      <a:lnTo>
                        <a:pt x="319" y="273"/>
                      </a:lnTo>
                      <a:lnTo>
                        <a:pt x="314" y="268"/>
                      </a:lnTo>
                      <a:lnTo>
                        <a:pt x="313" y="268"/>
                      </a:lnTo>
                      <a:lnTo>
                        <a:pt x="309" y="262"/>
                      </a:lnTo>
                      <a:lnTo>
                        <a:pt x="309" y="260"/>
                      </a:lnTo>
                      <a:lnTo>
                        <a:pt x="305" y="246"/>
                      </a:lnTo>
                      <a:lnTo>
                        <a:pt x="303" y="245"/>
                      </a:lnTo>
                      <a:lnTo>
                        <a:pt x="305" y="244"/>
                      </a:lnTo>
                      <a:lnTo>
                        <a:pt x="307" y="237"/>
                      </a:lnTo>
                      <a:lnTo>
                        <a:pt x="307" y="236"/>
                      </a:lnTo>
                      <a:lnTo>
                        <a:pt x="309" y="236"/>
                      </a:lnTo>
                      <a:lnTo>
                        <a:pt x="313" y="235"/>
                      </a:lnTo>
                      <a:lnTo>
                        <a:pt x="313" y="234"/>
                      </a:lnTo>
                      <a:lnTo>
                        <a:pt x="314" y="235"/>
                      </a:lnTo>
                      <a:lnTo>
                        <a:pt x="319" y="237"/>
                      </a:lnTo>
                      <a:lnTo>
                        <a:pt x="320" y="237"/>
                      </a:lnTo>
                      <a:lnTo>
                        <a:pt x="326" y="244"/>
                      </a:lnTo>
                      <a:lnTo>
                        <a:pt x="326" y="245"/>
                      </a:lnTo>
                      <a:lnTo>
                        <a:pt x="331" y="252"/>
                      </a:lnTo>
                      <a:lnTo>
                        <a:pt x="343" y="265"/>
                      </a:lnTo>
                      <a:lnTo>
                        <a:pt x="348" y="270"/>
                      </a:lnTo>
                      <a:lnTo>
                        <a:pt x="354" y="273"/>
                      </a:lnTo>
                      <a:lnTo>
                        <a:pt x="366" y="275"/>
                      </a:lnTo>
                      <a:lnTo>
                        <a:pt x="372" y="275"/>
                      </a:lnTo>
                      <a:lnTo>
                        <a:pt x="378" y="273"/>
                      </a:lnTo>
                      <a:lnTo>
                        <a:pt x="382" y="268"/>
                      </a:lnTo>
                      <a:lnTo>
                        <a:pt x="387" y="260"/>
                      </a:lnTo>
                      <a:lnTo>
                        <a:pt x="392" y="254"/>
                      </a:lnTo>
                      <a:lnTo>
                        <a:pt x="395" y="250"/>
                      </a:lnTo>
                      <a:lnTo>
                        <a:pt x="395" y="248"/>
                      </a:lnTo>
                      <a:lnTo>
                        <a:pt x="397" y="248"/>
                      </a:lnTo>
                      <a:lnTo>
                        <a:pt x="403" y="245"/>
                      </a:lnTo>
                      <a:lnTo>
                        <a:pt x="410" y="245"/>
                      </a:lnTo>
                      <a:lnTo>
                        <a:pt x="416" y="248"/>
                      </a:lnTo>
                      <a:lnTo>
                        <a:pt x="422" y="254"/>
                      </a:lnTo>
                      <a:lnTo>
                        <a:pt x="423" y="252"/>
                      </a:lnTo>
                      <a:lnTo>
                        <a:pt x="426" y="251"/>
                      </a:lnTo>
                      <a:lnTo>
                        <a:pt x="426" y="245"/>
                      </a:lnTo>
                      <a:lnTo>
                        <a:pt x="427" y="242"/>
                      </a:lnTo>
                      <a:lnTo>
                        <a:pt x="428" y="241"/>
                      </a:lnTo>
                      <a:lnTo>
                        <a:pt x="434" y="236"/>
                      </a:lnTo>
                      <a:lnTo>
                        <a:pt x="443" y="231"/>
                      </a:lnTo>
                      <a:lnTo>
                        <a:pt x="452" y="225"/>
                      </a:lnTo>
                      <a:lnTo>
                        <a:pt x="462" y="221"/>
                      </a:lnTo>
                      <a:lnTo>
                        <a:pt x="463" y="221"/>
                      </a:lnTo>
                      <a:lnTo>
                        <a:pt x="473" y="219"/>
                      </a:lnTo>
                      <a:lnTo>
                        <a:pt x="484" y="221"/>
                      </a:lnTo>
                      <a:lnTo>
                        <a:pt x="485" y="221"/>
                      </a:lnTo>
                      <a:lnTo>
                        <a:pt x="495" y="223"/>
                      </a:lnTo>
                      <a:lnTo>
                        <a:pt x="503" y="225"/>
                      </a:lnTo>
                      <a:lnTo>
                        <a:pt x="508" y="224"/>
                      </a:lnTo>
                      <a:lnTo>
                        <a:pt x="526" y="217"/>
                      </a:lnTo>
                      <a:lnTo>
                        <a:pt x="543" y="208"/>
                      </a:lnTo>
                      <a:lnTo>
                        <a:pt x="549" y="204"/>
                      </a:lnTo>
                      <a:lnTo>
                        <a:pt x="553" y="196"/>
                      </a:lnTo>
                      <a:lnTo>
                        <a:pt x="556" y="188"/>
                      </a:lnTo>
                      <a:lnTo>
                        <a:pt x="558" y="181"/>
                      </a:lnTo>
                      <a:lnTo>
                        <a:pt x="558" y="179"/>
                      </a:lnTo>
                      <a:lnTo>
                        <a:pt x="562" y="172"/>
                      </a:lnTo>
                      <a:lnTo>
                        <a:pt x="566" y="166"/>
                      </a:lnTo>
                      <a:lnTo>
                        <a:pt x="573" y="158"/>
                      </a:lnTo>
                      <a:lnTo>
                        <a:pt x="577" y="149"/>
                      </a:lnTo>
                      <a:lnTo>
                        <a:pt x="579" y="144"/>
                      </a:lnTo>
                      <a:lnTo>
                        <a:pt x="584" y="139"/>
                      </a:lnTo>
                      <a:lnTo>
                        <a:pt x="589" y="137"/>
                      </a:lnTo>
                      <a:lnTo>
                        <a:pt x="590" y="137"/>
                      </a:lnTo>
                      <a:lnTo>
                        <a:pt x="599" y="135"/>
                      </a:lnTo>
                      <a:lnTo>
                        <a:pt x="591" y="123"/>
                      </a:lnTo>
                      <a:lnTo>
                        <a:pt x="590" y="120"/>
                      </a:lnTo>
                      <a:lnTo>
                        <a:pt x="591" y="121"/>
                      </a:lnTo>
                      <a:lnTo>
                        <a:pt x="578" y="91"/>
                      </a:lnTo>
                      <a:lnTo>
                        <a:pt x="561" y="58"/>
                      </a:lnTo>
                      <a:lnTo>
                        <a:pt x="527" y="40"/>
                      </a:lnTo>
                      <a:lnTo>
                        <a:pt x="481" y="39"/>
                      </a:lnTo>
                      <a:lnTo>
                        <a:pt x="474" y="69"/>
                      </a:lnTo>
                      <a:lnTo>
                        <a:pt x="473" y="73"/>
                      </a:lnTo>
                      <a:lnTo>
                        <a:pt x="469" y="72"/>
                      </a:lnTo>
                      <a:lnTo>
                        <a:pt x="441" y="57"/>
                      </a:lnTo>
                      <a:lnTo>
                        <a:pt x="398" y="77"/>
                      </a:lnTo>
                      <a:lnTo>
                        <a:pt x="366" y="89"/>
                      </a:lnTo>
                      <a:lnTo>
                        <a:pt x="365" y="89"/>
                      </a:lnTo>
                      <a:lnTo>
                        <a:pt x="364" y="87"/>
                      </a:lnTo>
                      <a:lnTo>
                        <a:pt x="348" y="75"/>
                      </a:lnTo>
                      <a:lnTo>
                        <a:pt x="345" y="73"/>
                      </a:lnTo>
                      <a:lnTo>
                        <a:pt x="347" y="72"/>
                      </a:lnTo>
                      <a:lnTo>
                        <a:pt x="363" y="54"/>
                      </a:lnTo>
                      <a:lnTo>
                        <a:pt x="382" y="20"/>
                      </a:lnTo>
                      <a:lnTo>
                        <a:pt x="371" y="9"/>
                      </a:lnTo>
                      <a:close/>
                      <a:moveTo>
                        <a:pt x="374" y="0"/>
                      </a:moveTo>
                      <a:lnTo>
                        <a:pt x="375" y="3"/>
                      </a:lnTo>
                      <a:lnTo>
                        <a:pt x="388" y="17"/>
                      </a:lnTo>
                      <a:lnTo>
                        <a:pt x="389" y="18"/>
                      </a:lnTo>
                      <a:lnTo>
                        <a:pt x="388" y="21"/>
                      </a:lnTo>
                      <a:lnTo>
                        <a:pt x="368" y="57"/>
                      </a:lnTo>
                      <a:lnTo>
                        <a:pt x="354" y="73"/>
                      </a:lnTo>
                      <a:lnTo>
                        <a:pt x="366" y="81"/>
                      </a:lnTo>
                      <a:lnTo>
                        <a:pt x="395" y="70"/>
                      </a:lnTo>
                      <a:lnTo>
                        <a:pt x="440" y="51"/>
                      </a:lnTo>
                      <a:lnTo>
                        <a:pt x="441" y="50"/>
                      </a:lnTo>
                      <a:lnTo>
                        <a:pt x="443" y="51"/>
                      </a:lnTo>
                      <a:lnTo>
                        <a:pt x="469" y="64"/>
                      </a:lnTo>
                      <a:lnTo>
                        <a:pt x="476" y="35"/>
                      </a:lnTo>
                      <a:lnTo>
                        <a:pt x="476" y="32"/>
                      </a:lnTo>
                      <a:lnTo>
                        <a:pt x="479" y="33"/>
                      </a:lnTo>
                      <a:lnTo>
                        <a:pt x="527" y="34"/>
                      </a:lnTo>
                      <a:lnTo>
                        <a:pt x="528" y="34"/>
                      </a:lnTo>
                      <a:lnTo>
                        <a:pt x="565" y="54"/>
                      </a:lnTo>
                      <a:lnTo>
                        <a:pt x="566" y="54"/>
                      </a:lnTo>
                      <a:lnTo>
                        <a:pt x="566" y="55"/>
                      </a:lnTo>
                      <a:lnTo>
                        <a:pt x="583" y="89"/>
                      </a:lnTo>
                      <a:lnTo>
                        <a:pt x="584" y="89"/>
                      </a:lnTo>
                      <a:lnTo>
                        <a:pt x="597" y="119"/>
                      </a:lnTo>
                      <a:lnTo>
                        <a:pt x="596" y="119"/>
                      </a:lnTo>
                      <a:lnTo>
                        <a:pt x="606" y="135"/>
                      </a:lnTo>
                      <a:lnTo>
                        <a:pt x="608" y="139"/>
                      </a:lnTo>
                      <a:lnTo>
                        <a:pt x="602" y="139"/>
                      </a:lnTo>
                      <a:lnTo>
                        <a:pt x="591" y="143"/>
                      </a:lnTo>
                      <a:lnTo>
                        <a:pt x="587" y="146"/>
                      </a:lnTo>
                      <a:lnTo>
                        <a:pt x="584" y="148"/>
                      </a:lnTo>
                      <a:lnTo>
                        <a:pt x="582" y="152"/>
                      </a:lnTo>
                      <a:lnTo>
                        <a:pt x="583" y="152"/>
                      </a:lnTo>
                      <a:lnTo>
                        <a:pt x="579" y="160"/>
                      </a:lnTo>
                      <a:lnTo>
                        <a:pt x="578" y="161"/>
                      </a:lnTo>
                      <a:lnTo>
                        <a:pt x="571" y="170"/>
                      </a:lnTo>
                      <a:lnTo>
                        <a:pt x="564" y="182"/>
                      </a:lnTo>
                      <a:lnTo>
                        <a:pt x="562" y="190"/>
                      </a:lnTo>
                      <a:lnTo>
                        <a:pt x="558" y="199"/>
                      </a:lnTo>
                      <a:lnTo>
                        <a:pt x="554" y="206"/>
                      </a:lnTo>
                      <a:lnTo>
                        <a:pt x="554" y="207"/>
                      </a:lnTo>
                      <a:lnTo>
                        <a:pt x="547" y="213"/>
                      </a:lnTo>
                      <a:lnTo>
                        <a:pt x="545" y="214"/>
                      </a:lnTo>
                      <a:lnTo>
                        <a:pt x="528" y="223"/>
                      </a:lnTo>
                      <a:lnTo>
                        <a:pt x="509" y="230"/>
                      </a:lnTo>
                      <a:lnTo>
                        <a:pt x="503" y="231"/>
                      </a:lnTo>
                      <a:lnTo>
                        <a:pt x="502" y="231"/>
                      </a:lnTo>
                      <a:lnTo>
                        <a:pt x="493" y="229"/>
                      </a:lnTo>
                      <a:lnTo>
                        <a:pt x="484" y="227"/>
                      </a:lnTo>
                      <a:lnTo>
                        <a:pt x="473" y="225"/>
                      </a:lnTo>
                      <a:lnTo>
                        <a:pt x="464" y="227"/>
                      </a:lnTo>
                      <a:lnTo>
                        <a:pt x="455" y="231"/>
                      </a:lnTo>
                      <a:lnTo>
                        <a:pt x="451" y="233"/>
                      </a:lnTo>
                      <a:lnTo>
                        <a:pt x="445" y="236"/>
                      </a:lnTo>
                      <a:lnTo>
                        <a:pt x="438" y="241"/>
                      </a:lnTo>
                      <a:lnTo>
                        <a:pt x="432" y="246"/>
                      </a:lnTo>
                      <a:lnTo>
                        <a:pt x="432" y="250"/>
                      </a:lnTo>
                      <a:lnTo>
                        <a:pt x="430" y="253"/>
                      </a:lnTo>
                      <a:lnTo>
                        <a:pt x="429" y="253"/>
                      </a:lnTo>
                      <a:lnTo>
                        <a:pt x="429" y="254"/>
                      </a:lnTo>
                      <a:lnTo>
                        <a:pt x="427" y="257"/>
                      </a:lnTo>
                      <a:lnTo>
                        <a:pt x="427" y="258"/>
                      </a:lnTo>
                      <a:lnTo>
                        <a:pt x="424" y="260"/>
                      </a:lnTo>
                      <a:lnTo>
                        <a:pt x="418" y="260"/>
                      </a:lnTo>
                      <a:lnTo>
                        <a:pt x="418" y="259"/>
                      </a:lnTo>
                      <a:lnTo>
                        <a:pt x="412" y="253"/>
                      </a:lnTo>
                      <a:lnTo>
                        <a:pt x="407" y="251"/>
                      </a:lnTo>
                      <a:lnTo>
                        <a:pt x="404" y="251"/>
                      </a:lnTo>
                      <a:lnTo>
                        <a:pt x="400" y="253"/>
                      </a:lnTo>
                      <a:lnTo>
                        <a:pt x="397" y="258"/>
                      </a:lnTo>
                      <a:lnTo>
                        <a:pt x="392" y="264"/>
                      </a:lnTo>
                      <a:lnTo>
                        <a:pt x="387" y="271"/>
                      </a:lnTo>
                      <a:lnTo>
                        <a:pt x="382" y="277"/>
                      </a:lnTo>
                      <a:lnTo>
                        <a:pt x="381" y="277"/>
                      </a:lnTo>
                      <a:lnTo>
                        <a:pt x="381" y="279"/>
                      </a:lnTo>
                      <a:lnTo>
                        <a:pt x="375" y="281"/>
                      </a:lnTo>
                      <a:lnTo>
                        <a:pt x="365" y="281"/>
                      </a:lnTo>
                      <a:lnTo>
                        <a:pt x="353" y="279"/>
                      </a:lnTo>
                      <a:lnTo>
                        <a:pt x="346" y="276"/>
                      </a:lnTo>
                      <a:lnTo>
                        <a:pt x="340" y="270"/>
                      </a:lnTo>
                      <a:lnTo>
                        <a:pt x="338" y="270"/>
                      </a:lnTo>
                      <a:lnTo>
                        <a:pt x="326" y="256"/>
                      </a:lnTo>
                      <a:lnTo>
                        <a:pt x="322" y="248"/>
                      </a:lnTo>
                      <a:lnTo>
                        <a:pt x="323" y="248"/>
                      </a:lnTo>
                      <a:lnTo>
                        <a:pt x="317" y="242"/>
                      </a:lnTo>
                      <a:lnTo>
                        <a:pt x="317" y="244"/>
                      </a:lnTo>
                      <a:lnTo>
                        <a:pt x="313" y="241"/>
                      </a:lnTo>
                      <a:lnTo>
                        <a:pt x="312" y="242"/>
                      </a:lnTo>
                      <a:lnTo>
                        <a:pt x="311" y="246"/>
                      </a:lnTo>
                      <a:lnTo>
                        <a:pt x="315" y="259"/>
                      </a:lnTo>
                      <a:lnTo>
                        <a:pt x="318" y="263"/>
                      </a:lnTo>
                      <a:lnTo>
                        <a:pt x="323" y="268"/>
                      </a:lnTo>
                      <a:lnTo>
                        <a:pt x="329" y="273"/>
                      </a:lnTo>
                      <a:lnTo>
                        <a:pt x="336" y="280"/>
                      </a:lnTo>
                      <a:lnTo>
                        <a:pt x="338" y="286"/>
                      </a:lnTo>
                      <a:lnTo>
                        <a:pt x="338" y="294"/>
                      </a:lnTo>
                      <a:lnTo>
                        <a:pt x="337" y="296"/>
                      </a:lnTo>
                      <a:lnTo>
                        <a:pt x="331" y="303"/>
                      </a:lnTo>
                      <a:lnTo>
                        <a:pt x="323" y="313"/>
                      </a:lnTo>
                      <a:lnTo>
                        <a:pt x="313" y="320"/>
                      </a:lnTo>
                      <a:lnTo>
                        <a:pt x="312" y="321"/>
                      </a:lnTo>
                      <a:lnTo>
                        <a:pt x="301" y="326"/>
                      </a:lnTo>
                      <a:lnTo>
                        <a:pt x="295" y="327"/>
                      </a:lnTo>
                      <a:lnTo>
                        <a:pt x="286" y="327"/>
                      </a:lnTo>
                      <a:lnTo>
                        <a:pt x="286" y="326"/>
                      </a:lnTo>
                      <a:lnTo>
                        <a:pt x="284" y="323"/>
                      </a:lnTo>
                      <a:lnTo>
                        <a:pt x="283" y="325"/>
                      </a:lnTo>
                      <a:lnTo>
                        <a:pt x="283" y="322"/>
                      </a:lnTo>
                      <a:lnTo>
                        <a:pt x="279" y="329"/>
                      </a:lnTo>
                      <a:lnTo>
                        <a:pt x="279" y="331"/>
                      </a:lnTo>
                      <a:lnTo>
                        <a:pt x="274" y="334"/>
                      </a:lnTo>
                      <a:lnTo>
                        <a:pt x="267" y="339"/>
                      </a:lnTo>
                      <a:lnTo>
                        <a:pt x="260" y="346"/>
                      </a:lnTo>
                      <a:lnTo>
                        <a:pt x="254" y="354"/>
                      </a:lnTo>
                      <a:lnTo>
                        <a:pt x="250" y="359"/>
                      </a:lnTo>
                      <a:lnTo>
                        <a:pt x="245" y="362"/>
                      </a:lnTo>
                      <a:lnTo>
                        <a:pt x="244" y="363"/>
                      </a:lnTo>
                      <a:lnTo>
                        <a:pt x="238" y="363"/>
                      </a:lnTo>
                      <a:lnTo>
                        <a:pt x="231" y="362"/>
                      </a:lnTo>
                      <a:lnTo>
                        <a:pt x="223" y="363"/>
                      </a:lnTo>
                      <a:lnTo>
                        <a:pt x="225" y="362"/>
                      </a:lnTo>
                      <a:lnTo>
                        <a:pt x="222" y="363"/>
                      </a:lnTo>
                      <a:lnTo>
                        <a:pt x="211" y="365"/>
                      </a:lnTo>
                      <a:lnTo>
                        <a:pt x="203" y="365"/>
                      </a:lnTo>
                      <a:lnTo>
                        <a:pt x="196" y="367"/>
                      </a:lnTo>
                      <a:lnTo>
                        <a:pt x="191" y="371"/>
                      </a:lnTo>
                      <a:lnTo>
                        <a:pt x="185" y="377"/>
                      </a:lnTo>
                      <a:lnTo>
                        <a:pt x="177" y="382"/>
                      </a:lnTo>
                      <a:lnTo>
                        <a:pt x="175" y="383"/>
                      </a:lnTo>
                      <a:lnTo>
                        <a:pt x="176" y="383"/>
                      </a:lnTo>
                      <a:lnTo>
                        <a:pt x="164" y="389"/>
                      </a:lnTo>
                      <a:lnTo>
                        <a:pt x="148" y="395"/>
                      </a:lnTo>
                      <a:lnTo>
                        <a:pt x="135" y="400"/>
                      </a:lnTo>
                      <a:lnTo>
                        <a:pt x="124" y="402"/>
                      </a:lnTo>
                      <a:lnTo>
                        <a:pt x="110" y="402"/>
                      </a:lnTo>
                      <a:lnTo>
                        <a:pt x="102" y="403"/>
                      </a:lnTo>
                      <a:lnTo>
                        <a:pt x="98" y="406"/>
                      </a:lnTo>
                      <a:lnTo>
                        <a:pt x="92" y="412"/>
                      </a:lnTo>
                      <a:lnTo>
                        <a:pt x="87" y="418"/>
                      </a:lnTo>
                      <a:lnTo>
                        <a:pt x="81" y="424"/>
                      </a:lnTo>
                      <a:lnTo>
                        <a:pt x="72" y="428"/>
                      </a:lnTo>
                      <a:lnTo>
                        <a:pt x="66" y="430"/>
                      </a:lnTo>
                      <a:lnTo>
                        <a:pt x="63" y="435"/>
                      </a:lnTo>
                      <a:lnTo>
                        <a:pt x="59" y="441"/>
                      </a:lnTo>
                      <a:lnTo>
                        <a:pt x="59" y="442"/>
                      </a:lnTo>
                      <a:lnTo>
                        <a:pt x="54" y="447"/>
                      </a:lnTo>
                      <a:lnTo>
                        <a:pt x="53" y="449"/>
                      </a:lnTo>
                      <a:lnTo>
                        <a:pt x="54" y="452"/>
                      </a:lnTo>
                      <a:lnTo>
                        <a:pt x="61" y="458"/>
                      </a:lnTo>
                      <a:lnTo>
                        <a:pt x="61" y="459"/>
                      </a:lnTo>
                      <a:lnTo>
                        <a:pt x="69" y="467"/>
                      </a:lnTo>
                      <a:lnTo>
                        <a:pt x="75" y="477"/>
                      </a:lnTo>
                      <a:lnTo>
                        <a:pt x="79" y="486"/>
                      </a:lnTo>
                      <a:lnTo>
                        <a:pt x="81" y="487"/>
                      </a:lnTo>
                      <a:lnTo>
                        <a:pt x="83" y="494"/>
                      </a:lnTo>
                      <a:lnTo>
                        <a:pt x="84" y="500"/>
                      </a:lnTo>
                      <a:lnTo>
                        <a:pt x="83" y="501"/>
                      </a:lnTo>
                      <a:lnTo>
                        <a:pt x="81" y="506"/>
                      </a:lnTo>
                      <a:lnTo>
                        <a:pt x="79" y="507"/>
                      </a:lnTo>
                      <a:lnTo>
                        <a:pt x="79" y="509"/>
                      </a:lnTo>
                      <a:lnTo>
                        <a:pt x="65" y="516"/>
                      </a:lnTo>
                      <a:lnTo>
                        <a:pt x="55" y="520"/>
                      </a:lnTo>
                      <a:lnTo>
                        <a:pt x="46" y="520"/>
                      </a:lnTo>
                      <a:lnTo>
                        <a:pt x="38" y="517"/>
                      </a:lnTo>
                      <a:lnTo>
                        <a:pt x="37" y="516"/>
                      </a:lnTo>
                      <a:lnTo>
                        <a:pt x="36" y="516"/>
                      </a:lnTo>
                      <a:lnTo>
                        <a:pt x="27" y="506"/>
                      </a:lnTo>
                      <a:lnTo>
                        <a:pt x="20" y="497"/>
                      </a:lnTo>
                      <a:lnTo>
                        <a:pt x="15" y="488"/>
                      </a:lnTo>
                      <a:lnTo>
                        <a:pt x="14" y="486"/>
                      </a:lnTo>
                      <a:lnTo>
                        <a:pt x="10" y="480"/>
                      </a:lnTo>
                      <a:lnTo>
                        <a:pt x="6" y="471"/>
                      </a:lnTo>
                      <a:lnTo>
                        <a:pt x="6" y="470"/>
                      </a:lnTo>
                      <a:lnTo>
                        <a:pt x="3" y="460"/>
                      </a:lnTo>
                      <a:lnTo>
                        <a:pt x="2" y="453"/>
                      </a:lnTo>
                      <a:lnTo>
                        <a:pt x="2" y="437"/>
                      </a:lnTo>
                      <a:lnTo>
                        <a:pt x="3" y="429"/>
                      </a:lnTo>
                      <a:lnTo>
                        <a:pt x="2" y="429"/>
                      </a:lnTo>
                      <a:lnTo>
                        <a:pt x="3" y="428"/>
                      </a:lnTo>
                      <a:lnTo>
                        <a:pt x="7" y="420"/>
                      </a:lnTo>
                      <a:lnTo>
                        <a:pt x="14" y="411"/>
                      </a:lnTo>
                      <a:lnTo>
                        <a:pt x="17" y="407"/>
                      </a:lnTo>
                      <a:lnTo>
                        <a:pt x="6" y="406"/>
                      </a:lnTo>
                      <a:lnTo>
                        <a:pt x="3" y="405"/>
                      </a:lnTo>
                      <a:lnTo>
                        <a:pt x="3" y="403"/>
                      </a:lnTo>
                      <a:lnTo>
                        <a:pt x="1" y="397"/>
                      </a:lnTo>
                      <a:lnTo>
                        <a:pt x="0" y="396"/>
                      </a:lnTo>
                      <a:lnTo>
                        <a:pt x="1" y="395"/>
                      </a:lnTo>
                      <a:lnTo>
                        <a:pt x="18" y="369"/>
                      </a:lnTo>
                      <a:lnTo>
                        <a:pt x="18" y="368"/>
                      </a:lnTo>
                      <a:lnTo>
                        <a:pt x="20" y="368"/>
                      </a:lnTo>
                      <a:lnTo>
                        <a:pt x="38" y="362"/>
                      </a:lnTo>
                      <a:lnTo>
                        <a:pt x="42" y="344"/>
                      </a:lnTo>
                      <a:lnTo>
                        <a:pt x="42" y="342"/>
                      </a:lnTo>
                      <a:lnTo>
                        <a:pt x="44" y="342"/>
                      </a:lnTo>
                      <a:lnTo>
                        <a:pt x="70" y="336"/>
                      </a:lnTo>
                      <a:lnTo>
                        <a:pt x="78" y="329"/>
                      </a:lnTo>
                      <a:lnTo>
                        <a:pt x="78" y="297"/>
                      </a:lnTo>
                      <a:lnTo>
                        <a:pt x="79" y="297"/>
                      </a:lnTo>
                      <a:lnTo>
                        <a:pt x="95" y="290"/>
                      </a:lnTo>
                      <a:lnTo>
                        <a:pt x="130" y="258"/>
                      </a:lnTo>
                      <a:lnTo>
                        <a:pt x="127" y="219"/>
                      </a:lnTo>
                      <a:lnTo>
                        <a:pt x="125" y="218"/>
                      </a:lnTo>
                      <a:lnTo>
                        <a:pt x="127" y="218"/>
                      </a:lnTo>
                      <a:lnTo>
                        <a:pt x="141" y="179"/>
                      </a:lnTo>
                      <a:lnTo>
                        <a:pt x="142" y="178"/>
                      </a:lnTo>
                      <a:lnTo>
                        <a:pt x="161" y="167"/>
                      </a:lnTo>
                      <a:lnTo>
                        <a:pt x="159" y="137"/>
                      </a:lnTo>
                      <a:lnTo>
                        <a:pt x="158" y="136"/>
                      </a:lnTo>
                      <a:lnTo>
                        <a:pt x="159" y="136"/>
                      </a:lnTo>
                      <a:lnTo>
                        <a:pt x="173" y="121"/>
                      </a:lnTo>
                      <a:lnTo>
                        <a:pt x="162" y="89"/>
                      </a:lnTo>
                      <a:lnTo>
                        <a:pt x="161" y="86"/>
                      </a:lnTo>
                      <a:lnTo>
                        <a:pt x="176" y="79"/>
                      </a:lnTo>
                      <a:lnTo>
                        <a:pt x="176" y="47"/>
                      </a:lnTo>
                      <a:lnTo>
                        <a:pt x="179" y="47"/>
                      </a:lnTo>
                      <a:lnTo>
                        <a:pt x="207" y="44"/>
                      </a:lnTo>
                      <a:lnTo>
                        <a:pt x="260" y="6"/>
                      </a:lnTo>
                      <a:lnTo>
                        <a:pt x="261" y="5"/>
                      </a:lnTo>
                      <a:lnTo>
                        <a:pt x="263" y="6"/>
                      </a:lnTo>
                      <a:lnTo>
                        <a:pt x="289" y="21"/>
                      </a:lnTo>
                      <a:lnTo>
                        <a:pt x="317" y="6"/>
                      </a:lnTo>
                      <a:lnTo>
                        <a:pt x="318" y="5"/>
                      </a:lnTo>
                      <a:lnTo>
                        <a:pt x="320" y="6"/>
                      </a:lnTo>
                      <a:lnTo>
                        <a:pt x="336" y="16"/>
                      </a:lnTo>
                      <a:lnTo>
                        <a:pt x="371" y="1"/>
                      </a:lnTo>
                      <a:lnTo>
                        <a:pt x="3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1" name="Freeform 29"/>
                <p:cNvSpPr>
                  <a:spLocks/>
                </p:cNvSpPr>
                <p:nvPr/>
              </p:nvSpPr>
              <p:spPr bwMode="auto">
                <a:xfrm>
                  <a:off x="7065399" y="4576881"/>
                  <a:ext cx="723190" cy="616095"/>
                </a:xfrm>
                <a:custGeom>
                  <a:avLst/>
                  <a:gdLst/>
                  <a:ahLst/>
                  <a:cxnLst>
                    <a:cxn ang="0">
                      <a:pos x="362" y="51"/>
                    </a:cxn>
                    <a:cxn ang="0">
                      <a:pos x="394" y="69"/>
                    </a:cxn>
                    <a:cxn ang="0">
                      <a:pos x="476" y="31"/>
                    </a:cxn>
                    <a:cxn ang="0">
                      <a:pos x="578" y="86"/>
                    </a:cxn>
                    <a:cxn ang="0">
                      <a:pos x="598" y="132"/>
                    </a:cxn>
                    <a:cxn ang="0">
                      <a:pos x="579" y="142"/>
                    </a:cxn>
                    <a:cxn ang="0">
                      <a:pos x="565" y="163"/>
                    </a:cxn>
                    <a:cxn ang="0">
                      <a:pos x="556" y="185"/>
                    </a:cxn>
                    <a:cxn ang="0">
                      <a:pos x="541" y="207"/>
                    </a:cxn>
                    <a:cxn ang="0">
                      <a:pos x="499" y="224"/>
                    </a:cxn>
                    <a:cxn ang="0">
                      <a:pos x="470" y="218"/>
                    </a:cxn>
                    <a:cxn ang="0">
                      <a:pos x="441" y="230"/>
                    </a:cxn>
                    <a:cxn ang="0">
                      <a:pos x="425" y="242"/>
                    </a:cxn>
                    <a:cxn ang="0">
                      <a:pos x="423" y="249"/>
                    </a:cxn>
                    <a:cxn ang="0">
                      <a:pos x="417" y="253"/>
                    </a:cxn>
                    <a:cxn ang="0">
                      <a:pos x="401" y="243"/>
                    </a:cxn>
                    <a:cxn ang="0">
                      <a:pos x="386" y="258"/>
                    </a:cxn>
                    <a:cxn ang="0">
                      <a:pos x="371" y="273"/>
                    </a:cxn>
                    <a:cxn ang="0">
                      <a:pos x="343" y="269"/>
                    </a:cxn>
                    <a:cxn ang="0">
                      <a:pos x="321" y="242"/>
                    </a:cxn>
                    <a:cxn ang="0">
                      <a:pos x="306" y="235"/>
                    </a:cxn>
                    <a:cxn ang="0">
                      <a:pos x="312" y="261"/>
                    </a:cxn>
                    <a:cxn ang="0">
                      <a:pos x="329" y="277"/>
                    </a:cxn>
                    <a:cxn ang="0">
                      <a:pos x="326" y="296"/>
                    </a:cxn>
                    <a:cxn ang="0">
                      <a:pos x="297" y="318"/>
                    </a:cxn>
                    <a:cxn ang="0">
                      <a:pos x="280" y="315"/>
                    </a:cxn>
                    <a:cxn ang="0">
                      <a:pos x="276" y="319"/>
                    </a:cxn>
                    <a:cxn ang="0">
                      <a:pos x="262" y="333"/>
                    </a:cxn>
                    <a:cxn ang="0">
                      <a:pos x="245" y="352"/>
                    </a:cxn>
                    <a:cxn ang="0">
                      <a:pos x="228" y="355"/>
                    </a:cxn>
                    <a:cxn ang="0">
                      <a:pos x="199" y="357"/>
                    </a:cxn>
                    <a:cxn ang="0">
                      <a:pos x="179" y="370"/>
                    </a:cxn>
                    <a:cxn ang="0">
                      <a:pos x="144" y="387"/>
                    </a:cxn>
                    <a:cxn ang="0">
                      <a:pos x="105" y="394"/>
                    </a:cxn>
                    <a:cxn ang="0">
                      <a:pos x="86" y="405"/>
                    </a:cxn>
                    <a:cxn ang="0">
                      <a:pos x="68" y="420"/>
                    </a:cxn>
                    <a:cxn ang="0">
                      <a:pos x="53" y="436"/>
                    </a:cxn>
                    <a:cxn ang="0">
                      <a:pos x="47" y="450"/>
                    </a:cxn>
                    <a:cxn ang="0">
                      <a:pos x="69" y="474"/>
                    </a:cxn>
                    <a:cxn ang="0">
                      <a:pos x="78" y="496"/>
                    </a:cxn>
                    <a:cxn ang="0">
                      <a:pos x="51" y="512"/>
                    </a:cxn>
                    <a:cxn ang="0">
                      <a:pos x="27" y="500"/>
                    </a:cxn>
                    <a:cxn ang="0">
                      <a:pos x="10" y="473"/>
                    </a:cxn>
                    <a:cxn ang="0">
                      <a:pos x="1" y="448"/>
                    </a:cxn>
                    <a:cxn ang="0">
                      <a:pos x="6" y="417"/>
                    </a:cxn>
                    <a:cxn ang="0">
                      <a:pos x="17" y="399"/>
                    </a:cxn>
                    <a:cxn ang="0">
                      <a:pos x="17" y="367"/>
                    </a:cxn>
                    <a:cxn ang="0">
                      <a:pos x="68" y="334"/>
                    </a:cxn>
                    <a:cxn ang="0">
                      <a:pos x="93" y="288"/>
                    </a:cxn>
                    <a:cxn ang="0">
                      <a:pos x="141" y="177"/>
                    </a:cxn>
                    <a:cxn ang="0">
                      <a:pos x="173" y="117"/>
                    </a:cxn>
                    <a:cxn ang="0">
                      <a:pos x="176" y="46"/>
                    </a:cxn>
                    <a:cxn ang="0">
                      <a:pos x="285" y="20"/>
                    </a:cxn>
                    <a:cxn ang="0">
                      <a:pos x="369" y="0"/>
                    </a:cxn>
                  </a:cxnLst>
                  <a:rect l="0" t="0" r="r" b="b"/>
                  <a:pathLst>
                    <a:path w="601" h="512">
                      <a:moveTo>
                        <a:pt x="369" y="0"/>
                      </a:moveTo>
                      <a:lnTo>
                        <a:pt x="383" y="14"/>
                      </a:lnTo>
                      <a:lnTo>
                        <a:pt x="362" y="51"/>
                      </a:lnTo>
                      <a:lnTo>
                        <a:pt x="346" y="69"/>
                      </a:lnTo>
                      <a:lnTo>
                        <a:pt x="362" y="81"/>
                      </a:lnTo>
                      <a:lnTo>
                        <a:pt x="394" y="69"/>
                      </a:lnTo>
                      <a:lnTo>
                        <a:pt x="438" y="50"/>
                      </a:lnTo>
                      <a:lnTo>
                        <a:pt x="467" y="64"/>
                      </a:lnTo>
                      <a:lnTo>
                        <a:pt x="476" y="31"/>
                      </a:lnTo>
                      <a:lnTo>
                        <a:pt x="524" y="33"/>
                      </a:lnTo>
                      <a:lnTo>
                        <a:pt x="561" y="52"/>
                      </a:lnTo>
                      <a:lnTo>
                        <a:pt x="578" y="86"/>
                      </a:lnTo>
                      <a:lnTo>
                        <a:pt x="591" y="116"/>
                      </a:lnTo>
                      <a:lnTo>
                        <a:pt x="601" y="132"/>
                      </a:lnTo>
                      <a:lnTo>
                        <a:pt x="598" y="132"/>
                      </a:lnTo>
                      <a:lnTo>
                        <a:pt x="587" y="135"/>
                      </a:lnTo>
                      <a:lnTo>
                        <a:pt x="582" y="138"/>
                      </a:lnTo>
                      <a:lnTo>
                        <a:pt x="579" y="142"/>
                      </a:lnTo>
                      <a:lnTo>
                        <a:pt x="576" y="146"/>
                      </a:lnTo>
                      <a:lnTo>
                        <a:pt x="573" y="155"/>
                      </a:lnTo>
                      <a:lnTo>
                        <a:pt x="565" y="163"/>
                      </a:lnTo>
                      <a:lnTo>
                        <a:pt x="562" y="169"/>
                      </a:lnTo>
                      <a:lnTo>
                        <a:pt x="557" y="177"/>
                      </a:lnTo>
                      <a:lnTo>
                        <a:pt x="556" y="185"/>
                      </a:lnTo>
                      <a:lnTo>
                        <a:pt x="552" y="194"/>
                      </a:lnTo>
                      <a:lnTo>
                        <a:pt x="548" y="201"/>
                      </a:lnTo>
                      <a:lnTo>
                        <a:pt x="541" y="207"/>
                      </a:lnTo>
                      <a:lnTo>
                        <a:pt x="524" y="215"/>
                      </a:lnTo>
                      <a:lnTo>
                        <a:pt x="505" y="223"/>
                      </a:lnTo>
                      <a:lnTo>
                        <a:pt x="499" y="224"/>
                      </a:lnTo>
                      <a:lnTo>
                        <a:pt x="490" y="221"/>
                      </a:lnTo>
                      <a:lnTo>
                        <a:pt x="481" y="219"/>
                      </a:lnTo>
                      <a:lnTo>
                        <a:pt x="470" y="218"/>
                      </a:lnTo>
                      <a:lnTo>
                        <a:pt x="460" y="219"/>
                      </a:lnTo>
                      <a:lnTo>
                        <a:pt x="450" y="224"/>
                      </a:lnTo>
                      <a:lnTo>
                        <a:pt x="441" y="230"/>
                      </a:lnTo>
                      <a:lnTo>
                        <a:pt x="432" y="235"/>
                      </a:lnTo>
                      <a:lnTo>
                        <a:pt x="426" y="240"/>
                      </a:lnTo>
                      <a:lnTo>
                        <a:pt x="425" y="242"/>
                      </a:lnTo>
                      <a:lnTo>
                        <a:pt x="425" y="244"/>
                      </a:lnTo>
                      <a:lnTo>
                        <a:pt x="424" y="248"/>
                      </a:lnTo>
                      <a:lnTo>
                        <a:pt x="423" y="249"/>
                      </a:lnTo>
                      <a:lnTo>
                        <a:pt x="421" y="252"/>
                      </a:lnTo>
                      <a:lnTo>
                        <a:pt x="420" y="253"/>
                      </a:lnTo>
                      <a:lnTo>
                        <a:pt x="417" y="253"/>
                      </a:lnTo>
                      <a:lnTo>
                        <a:pt x="410" y="247"/>
                      </a:lnTo>
                      <a:lnTo>
                        <a:pt x="404" y="243"/>
                      </a:lnTo>
                      <a:lnTo>
                        <a:pt x="401" y="243"/>
                      </a:lnTo>
                      <a:lnTo>
                        <a:pt x="395" y="247"/>
                      </a:lnTo>
                      <a:lnTo>
                        <a:pt x="391" y="252"/>
                      </a:lnTo>
                      <a:lnTo>
                        <a:pt x="386" y="258"/>
                      </a:lnTo>
                      <a:lnTo>
                        <a:pt x="381" y="265"/>
                      </a:lnTo>
                      <a:lnTo>
                        <a:pt x="377" y="271"/>
                      </a:lnTo>
                      <a:lnTo>
                        <a:pt x="371" y="273"/>
                      </a:lnTo>
                      <a:lnTo>
                        <a:pt x="362" y="273"/>
                      </a:lnTo>
                      <a:lnTo>
                        <a:pt x="350" y="271"/>
                      </a:lnTo>
                      <a:lnTo>
                        <a:pt x="343" y="269"/>
                      </a:lnTo>
                      <a:lnTo>
                        <a:pt x="338" y="264"/>
                      </a:lnTo>
                      <a:lnTo>
                        <a:pt x="326" y="249"/>
                      </a:lnTo>
                      <a:lnTo>
                        <a:pt x="321" y="242"/>
                      </a:lnTo>
                      <a:lnTo>
                        <a:pt x="315" y="236"/>
                      </a:lnTo>
                      <a:lnTo>
                        <a:pt x="310" y="233"/>
                      </a:lnTo>
                      <a:lnTo>
                        <a:pt x="306" y="235"/>
                      </a:lnTo>
                      <a:lnTo>
                        <a:pt x="304" y="241"/>
                      </a:lnTo>
                      <a:lnTo>
                        <a:pt x="309" y="255"/>
                      </a:lnTo>
                      <a:lnTo>
                        <a:pt x="312" y="261"/>
                      </a:lnTo>
                      <a:lnTo>
                        <a:pt x="317" y="266"/>
                      </a:lnTo>
                      <a:lnTo>
                        <a:pt x="323" y="271"/>
                      </a:lnTo>
                      <a:lnTo>
                        <a:pt x="329" y="277"/>
                      </a:lnTo>
                      <a:lnTo>
                        <a:pt x="332" y="283"/>
                      </a:lnTo>
                      <a:lnTo>
                        <a:pt x="332" y="289"/>
                      </a:lnTo>
                      <a:lnTo>
                        <a:pt x="326" y="296"/>
                      </a:lnTo>
                      <a:lnTo>
                        <a:pt x="317" y="306"/>
                      </a:lnTo>
                      <a:lnTo>
                        <a:pt x="308" y="313"/>
                      </a:lnTo>
                      <a:lnTo>
                        <a:pt x="297" y="318"/>
                      </a:lnTo>
                      <a:lnTo>
                        <a:pt x="291" y="319"/>
                      </a:lnTo>
                      <a:lnTo>
                        <a:pt x="285" y="319"/>
                      </a:lnTo>
                      <a:lnTo>
                        <a:pt x="280" y="315"/>
                      </a:lnTo>
                      <a:lnTo>
                        <a:pt x="277" y="315"/>
                      </a:lnTo>
                      <a:lnTo>
                        <a:pt x="277" y="316"/>
                      </a:lnTo>
                      <a:lnTo>
                        <a:pt x="276" y="319"/>
                      </a:lnTo>
                      <a:lnTo>
                        <a:pt x="274" y="324"/>
                      </a:lnTo>
                      <a:lnTo>
                        <a:pt x="269" y="328"/>
                      </a:lnTo>
                      <a:lnTo>
                        <a:pt x="262" y="333"/>
                      </a:lnTo>
                      <a:lnTo>
                        <a:pt x="254" y="340"/>
                      </a:lnTo>
                      <a:lnTo>
                        <a:pt x="248" y="347"/>
                      </a:lnTo>
                      <a:lnTo>
                        <a:pt x="245" y="352"/>
                      </a:lnTo>
                      <a:lnTo>
                        <a:pt x="240" y="356"/>
                      </a:lnTo>
                      <a:lnTo>
                        <a:pt x="235" y="356"/>
                      </a:lnTo>
                      <a:lnTo>
                        <a:pt x="228" y="355"/>
                      </a:lnTo>
                      <a:lnTo>
                        <a:pt x="219" y="356"/>
                      </a:lnTo>
                      <a:lnTo>
                        <a:pt x="208" y="357"/>
                      </a:lnTo>
                      <a:lnTo>
                        <a:pt x="199" y="357"/>
                      </a:lnTo>
                      <a:lnTo>
                        <a:pt x="191" y="359"/>
                      </a:lnTo>
                      <a:lnTo>
                        <a:pt x="185" y="364"/>
                      </a:lnTo>
                      <a:lnTo>
                        <a:pt x="179" y="370"/>
                      </a:lnTo>
                      <a:lnTo>
                        <a:pt x="172" y="375"/>
                      </a:lnTo>
                      <a:lnTo>
                        <a:pt x="160" y="381"/>
                      </a:lnTo>
                      <a:lnTo>
                        <a:pt x="144" y="387"/>
                      </a:lnTo>
                      <a:lnTo>
                        <a:pt x="131" y="392"/>
                      </a:lnTo>
                      <a:lnTo>
                        <a:pt x="120" y="394"/>
                      </a:lnTo>
                      <a:lnTo>
                        <a:pt x="105" y="394"/>
                      </a:lnTo>
                      <a:lnTo>
                        <a:pt x="98" y="396"/>
                      </a:lnTo>
                      <a:lnTo>
                        <a:pt x="92" y="399"/>
                      </a:lnTo>
                      <a:lnTo>
                        <a:pt x="86" y="405"/>
                      </a:lnTo>
                      <a:lnTo>
                        <a:pt x="81" y="411"/>
                      </a:lnTo>
                      <a:lnTo>
                        <a:pt x="76" y="416"/>
                      </a:lnTo>
                      <a:lnTo>
                        <a:pt x="68" y="420"/>
                      </a:lnTo>
                      <a:lnTo>
                        <a:pt x="62" y="422"/>
                      </a:lnTo>
                      <a:lnTo>
                        <a:pt x="57" y="428"/>
                      </a:lnTo>
                      <a:lnTo>
                        <a:pt x="53" y="436"/>
                      </a:lnTo>
                      <a:lnTo>
                        <a:pt x="49" y="440"/>
                      </a:lnTo>
                      <a:lnTo>
                        <a:pt x="46" y="445"/>
                      </a:lnTo>
                      <a:lnTo>
                        <a:pt x="47" y="450"/>
                      </a:lnTo>
                      <a:lnTo>
                        <a:pt x="56" y="456"/>
                      </a:lnTo>
                      <a:lnTo>
                        <a:pt x="63" y="465"/>
                      </a:lnTo>
                      <a:lnTo>
                        <a:pt x="69" y="474"/>
                      </a:lnTo>
                      <a:lnTo>
                        <a:pt x="74" y="483"/>
                      </a:lnTo>
                      <a:lnTo>
                        <a:pt x="76" y="490"/>
                      </a:lnTo>
                      <a:lnTo>
                        <a:pt x="78" y="496"/>
                      </a:lnTo>
                      <a:lnTo>
                        <a:pt x="75" y="501"/>
                      </a:lnTo>
                      <a:lnTo>
                        <a:pt x="61" y="508"/>
                      </a:lnTo>
                      <a:lnTo>
                        <a:pt x="51" y="512"/>
                      </a:lnTo>
                      <a:lnTo>
                        <a:pt x="43" y="512"/>
                      </a:lnTo>
                      <a:lnTo>
                        <a:pt x="35" y="509"/>
                      </a:lnTo>
                      <a:lnTo>
                        <a:pt x="27" y="500"/>
                      </a:lnTo>
                      <a:lnTo>
                        <a:pt x="20" y="490"/>
                      </a:lnTo>
                      <a:lnTo>
                        <a:pt x="14" y="480"/>
                      </a:lnTo>
                      <a:lnTo>
                        <a:pt x="10" y="473"/>
                      </a:lnTo>
                      <a:lnTo>
                        <a:pt x="5" y="465"/>
                      </a:lnTo>
                      <a:lnTo>
                        <a:pt x="3" y="455"/>
                      </a:lnTo>
                      <a:lnTo>
                        <a:pt x="1" y="448"/>
                      </a:lnTo>
                      <a:lnTo>
                        <a:pt x="1" y="433"/>
                      </a:lnTo>
                      <a:lnTo>
                        <a:pt x="3" y="425"/>
                      </a:lnTo>
                      <a:lnTo>
                        <a:pt x="6" y="417"/>
                      </a:lnTo>
                      <a:lnTo>
                        <a:pt x="14" y="408"/>
                      </a:lnTo>
                      <a:lnTo>
                        <a:pt x="17" y="402"/>
                      </a:lnTo>
                      <a:lnTo>
                        <a:pt x="17" y="399"/>
                      </a:lnTo>
                      <a:lnTo>
                        <a:pt x="3" y="398"/>
                      </a:lnTo>
                      <a:lnTo>
                        <a:pt x="0" y="392"/>
                      </a:lnTo>
                      <a:lnTo>
                        <a:pt x="17" y="367"/>
                      </a:lnTo>
                      <a:lnTo>
                        <a:pt x="38" y="359"/>
                      </a:lnTo>
                      <a:lnTo>
                        <a:pt x="41" y="340"/>
                      </a:lnTo>
                      <a:lnTo>
                        <a:pt x="68" y="334"/>
                      </a:lnTo>
                      <a:lnTo>
                        <a:pt x="78" y="327"/>
                      </a:lnTo>
                      <a:lnTo>
                        <a:pt x="78" y="295"/>
                      </a:lnTo>
                      <a:lnTo>
                        <a:pt x="93" y="288"/>
                      </a:lnTo>
                      <a:lnTo>
                        <a:pt x="130" y="255"/>
                      </a:lnTo>
                      <a:lnTo>
                        <a:pt x="126" y="215"/>
                      </a:lnTo>
                      <a:lnTo>
                        <a:pt x="141" y="177"/>
                      </a:lnTo>
                      <a:lnTo>
                        <a:pt x="160" y="164"/>
                      </a:lnTo>
                      <a:lnTo>
                        <a:pt x="159" y="133"/>
                      </a:lnTo>
                      <a:lnTo>
                        <a:pt x="173" y="117"/>
                      </a:lnTo>
                      <a:lnTo>
                        <a:pt x="161" y="83"/>
                      </a:lnTo>
                      <a:lnTo>
                        <a:pt x="176" y="76"/>
                      </a:lnTo>
                      <a:lnTo>
                        <a:pt x="176" y="46"/>
                      </a:lnTo>
                      <a:lnTo>
                        <a:pt x="205" y="42"/>
                      </a:lnTo>
                      <a:lnTo>
                        <a:pt x="258" y="5"/>
                      </a:lnTo>
                      <a:lnTo>
                        <a:pt x="285" y="20"/>
                      </a:lnTo>
                      <a:lnTo>
                        <a:pt x="315" y="5"/>
                      </a:lnTo>
                      <a:lnTo>
                        <a:pt x="332" y="16"/>
                      </a:lnTo>
                      <a:lnTo>
                        <a:pt x="36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2" name="Freeform 30"/>
                <p:cNvSpPr>
                  <a:spLocks noEditPoints="1"/>
                </p:cNvSpPr>
                <p:nvPr/>
              </p:nvSpPr>
              <p:spPr bwMode="auto">
                <a:xfrm>
                  <a:off x="7061789" y="4572068"/>
                  <a:ext cx="729206" cy="625722"/>
                </a:xfrm>
                <a:custGeom>
                  <a:avLst/>
                  <a:gdLst/>
                  <a:ahLst/>
                  <a:cxnLst>
                    <a:cxn ang="0">
                      <a:pos x="451" y="233"/>
                    </a:cxn>
                    <a:cxn ang="0">
                      <a:pos x="289" y="27"/>
                    </a:cxn>
                    <a:cxn ang="0">
                      <a:pos x="182" y="54"/>
                    </a:cxn>
                    <a:cxn ang="0">
                      <a:pos x="167" y="168"/>
                    </a:cxn>
                    <a:cxn ang="0">
                      <a:pos x="135" y="262"/>
                    </a:cxn>
                    <a:cxn ang="0">
                      <a:pos x="72" y="340"/>
                    </a:cxn>
                    <a:cxn ang="0">
                      <a:pos x="9" y="400"/>
                    </a:cxn>
                    <a:cxn ang="0">
                      <a:pos x="8" y="430"/>
                    </a:cxn>
                    <a:cxn ang="0">
                      <a:pos x="13" y="471"/>
                    </a:cxn>
                    <a:cxn ang="0">
                      <a:pos x="63" y="510"/>
                    </a:cxn>
                    <a:cxn ang="0">
                      <a:pos x="56" y="463"/>
                    </a:cxn>
                    <a:cxn ang="0">
                      <a:pos x="54" y="438"/>
                    </a:cxn>
                    <a:cxn ang="0">
                      <a:pos x="87" y="408"/>
                    </a:cxn>
                    <a:cxn ang="0">
                      <a:pos x="147" y="389"/>
                    </a:cxn>
                    <a:cxn ang="0">
                      <a:pos x="202" y="359"/>
                    </a:cxn>
                    <a:cxn ang="0">
                      <a:pos x="242" y="357"/>
                    </a:cxn>
                    <a:cxn ang="0">
                      <a:pos x="285" y="316"/>
                    </a:cxn>
                    <a:cxn ang="0">
                      <a:pos x="332" y="292"/>
                    </a:cxn>
                    <a:cxn ang="0">
                      <a:pos x="309" y="262"/>
                    </a:cxn>
                    <a:cxn ang="0">
                      <a:pos x="309" y="236"/>
                    </a:cxn>
                    <a:cxn ang="0">
                      <a:pos x="326" y="245"/>
                    </a:cxn>
                    <a:cxn ang="0">
                      <a:pos x="378" y="273"/>
                    </a:cxn>
                    <a:cxn ang="0">
                      <a:pos x="403" y="245"/>
                    </a:cxn>
                    <a:cxn ang="0">
                      <a:pos x="427" y="242"/>
                    </a:cxn>
                    <a:cxn ang="0">
                      <a:pos x="473" y="219"/>
                    </a:cxn>
                    <a:cxn ang="0">
                      <a:pos x="543" y="208"/>
                    </a:cxn>
                    <a:cxn ang="0">
                      <a:pos x="566" y="166"/>
                    </a:cxn>
                    <a:cxn ang="0">
                      <a:pos x="599" y="135"/>
                    </a:cxn>
                    <a:cxn ang="0">
                      <a:pos x="481" y="39"/>
                    </a:cxn>
                    <a:cxn ang="0">
                      <a:pos x="365" y="89"/>
                    </a:cxn>
                    <a:cxn ang="0">
                      <a:pos x="371" y="9"/>
                    </a:cxn>
                    <a:cxn ang="0">
                      <a:pos x="354" y="73"/>
                    </a:cxn>
                    <a:cxn ang="0">
                      <a:pos x="476" y="35"/>
                    </a:cxn>
                    <a:cxn ang="0">
                      <a:pos x="566" y="55"/>
                    </a:cxn>
                    <a:cxn ang="0">
                      <a:pos x="604" y="139"/>
                    </a:cxn>
                    <a:cxn ang="0">
                      <a:pos x="579" y="160"/>
                    </a:cxn>
                    <a:cxn ang="0">
                      <a:pos x="554" y="207"/>
                    </a:cxn>
                    <a:cxn ang="0">
                      <a:pos x="493" y="229"/>
                    </a:cxn>
                    <a:cxn ang="0">
                      <a:pos x="438" y="241"/>
                    </a:cxn>
                    <a:cxn ang="0">
                      <a:pos x="427" y="258"/>
                    </a:cxn>
                    <a:cxn ang="0">
                      <a:pos x="400" y="253"/>
                    </a:cxn>
                    <a:cxn ang="0">
                      <a:pos x="375" y="281"/>
                    </a:cxn>
                    <a:cxn ang="0">
                      <a:pos x="322" y="248"/>
                    </a:cxn>
                    <a:cxn ang="0">
                      <a:pos x="315" y="259"/>
                    </a:cxn>
                    <a:cxn ang="0">
                      <a:pos x="337" y="296"/>
                    </a:cxn>
                    <a:cxn ang="0">
                      <a:pos x="286" y="327"/>
                    </a:cxn>
                    <a:cxn ang="0">
                      <a:pos x="274" y="334"/>
                    </a:cxn>
                    <a:cxn ang="0">
                      <a:pos x="238" y="363"/>
                    </a:cxn>
                    <a:cxn ang="0">
                      <a:pos x="196" y="367"/>
                    </a:cxn>
                    <a:cxn ang="0">
                      <a:pos x="148" y="395"/>
                    </a:cxn>
                    <a:cxn ang="0">
                      <a:pos x="87" y="418"/>
                    </a:cxn>
                    <a:cxn ang="0">
                      <a:pos x="54" y="447"/>
                    </a:cxn>
                    <a:cxn ang="0">
                      <a:pos x="79" y="486"/>
                    </a:cxn>
                    <a:cxn ang="0">
                      <a:pos x="79" y="509"/>
                    </a:cxn>
                    <a:cxn ang="0">
                      <a:pos x="27" y="506"/>
                    </a:cxn>
                    <a:cxn ang="0">
                      <a:pos x="3" y="460"/>
                    </a:cxn>
                    <a:cxn ang="0">
                      <a:pos x="14" y="411"/>
                    </a:cxn>
                    <a:cxn ang="0">
                      <a:pos x="1" y="395"/>
                    </a:cxn>
                    <a:cxn ang="0">
                      <a:pos x="44" y="342"/>
                    </a:cxn>
                    <a:cxn ang="0">
                      <a:pos x="127" y="219"/>
                    </a:cxn>
                    <a:cxn ang="0">
                      <a:pos x="158" y="136"/>
                    </a:cxn>
                    <a:cxn ang="0">
                      <a:pos x="179" y="47"/>
                    </a:cxn>
                    <a:cxn ang="0">
                      <a:pos x="318" y="5"/>
                    </a:cxn>
                  </a:cxnLst>
                  <a:rect l="0" t="0" r="r" b="b"/>
                  <a:pathLst>
                    <a:path w="606" h="520">
                      <a:moveTo>
                        <a:pt x="14" y="487"/>
                      </a:moveTo>
                      <a:lnTo>
                        <a:pt x="15" y="488"/>
                      </a:lnTo>
                      <a:lnTo>
                        <a:pt x="15" y="489"/>
                      </a:lnTo>
                      <a:lnTo>
                        <a:pt x="14" y="487"/>
                      </a:lnTo>
                      <a:close/>
                      <a:moveTo>
                        <a:pt x="452" y="233"/>
                      </a:moveTo>
                      <a:lnTo>
                        <a:pt x="446" y="236"/>
                      </a:lnTo>
                      <a:lnTo>
                        <a:pt x="451" y="233"/>
                      </a:lnTo>
                      <a:lnTo>
                        <a:pt x="452" y="233"/>
                      </a:lnTo>
                      <a:close/>
                      <a:moveTo>
                        <a:pt x="371" y="9"/>
                      </a:moveTo>
                      <a:lnTo>
                        <a:pt x="336" y="23"/>
                      </a:lnTo>
                      <a:lnTo>
                        <a:pt x="335" y="23"/>
                      </a:lnTo>
                      <a:lnTo>
                        <a:pt x="334" y="22"/>
                      </a:lnTo>
                      <a:lnTo>
                        <a:pt x="318" y="12"/>
                      </a:lnTo>
                      <a:lnTo>
                        <a:pt x="289" y="27"/>
                      </a:lnTo>
                      <a:lnTo>
                        <a:pt x="288" y="28"/>
                      </a:lnTo>
                      <a:lnTo>
                        <a:pt x="286" y="27"/>
                      </a:lnTo>
                      <a:lnTo>
                        <a:pt x="262" y="12"/>
                      </a:lnTo>
                      <a:lnTo>
                        <a:pt x="210" y="49"/>
                      </a:lnTo>
                      <a:lnTo>
                        <a:pt x="209" y="49"/>
                      </a:lnTo>
                      <a:lnTo>
                        <a:pt x="208" y="50"/>
                      </a:lnTo>
                      <a:lnTo>
                        <a:pt x="182" y="54"/>
                      </a:lnTo>
                      <a:lnTo>
                        <a:pt x="182" y="83"/>
                      </a:lnTo>
                      <a:lnTo>
                        <a:pt x="169" y="90"/>
                      </a:lnTo>
                      <a:lnTo>
                        <a:pt x="180" y="121"/>
                      </a:lnTo>
                      <a:lnTo>
                        <a:pt x="180" y="123"/>
                      </a:lnTo>
                      <a:lnTo>
                        <a:pt x="179" y="124"/>
                      </a:lnTo>
                      <a:lnTo>
                        <a:pt x="165" y="138"/>
                      </a:lnTo>
                      <a:lnTo>
                        <a:pt x="167" y="168"/>
                      </a:lnTo>
                      <a:lnTo>
                        <a:pt x="167" y="170"/>
                      </a:lnTo>
                      <a:lnTo>
                        <a:pt x="165" y="171"/>
                      </a:lnTo>
                      <a:lnTo>
                        <a:pt x="147" y="182"/>
                      </a:lnTo>
                      <a:lnTo>
                        <a:pt x="133" y="221"/>
                      </a:lnTo>
                      <a:lnTo>
                        <a:pt x="136" y="259"/>
                      </a:lnTo>
                      <a:lnTo>
                        <a:pt x="136" y="260"/>
                      </a:lnTo>
                      <a:lnTo>
                        <a:pt x="135" y="262"/>
                      </a:lnTo>
                      <a:lnTo>
                        <a:pt x="99" y="294"/>
                      </a:lnTo>
                      <a:lnTo>
                        <a:pt x="98" y="296"/>
                      </a:lnTo>
                      <a:lnTo>
                        <a:pt x="84" y="302"/>
                      </a:lnTo>
                      <a:lnTo>
                        <a:pt x="84" y="332"/>
                      </a:lnTo>
                      <a:lnTo>
                        <a:pt x="83" y="333"/>
                      </a:lnTo>
                      <a:lnTo>
                        <a:pt x="73" y="340"/>
                      </a:lnTo>
                      <a:lnTo>
                        <a:pt x="72" y="340"/>
                      </a:lnTo>
                      <a:lnTo>
                        <a:pt x="72" y="342"/>
                      </a:lnTo>
                      <a:lnTo>
                        <a:pt x="48" y="348"/>
                      </a:lnTo>
                      <a:lnTo>
                        <a:pt x="44" y="365"/>
                      </a:lnTo>
                      <a:lnTo>
                        <a:pt x="42" y="367"/>
                      </a:lnTo>
                      <a:lnTo>
                        <a:pt x="21" y="374"/>
                      </a:lnTo>
                      <a:lnTo>
                        <a:pt x="7" y="396"/>
                      </a:lnTo>
                      <a:lnTo>
                        <a:pt x="9" y="400"/>
                      </a:lnTo>
                      <a:lnTo>
                        <a:pt x="20" y="401"/>
                      </a:lnTo>
                      <a:lnTo>
                        <a:pt x="24" y="401"/>
                      </a:lnTo>
                      <a:lnTo>
                        <a:pt x="24" y="407"/>
                      </a:lnTo>
                      <a:lnTo>
                        <a:pt x="23" y="408"/>
                      </a:lnTo>
                      <a:lnTo>
                        <a:pt x="19" y="414"/>
                      </a:lnTo>
                      <a:lnTo>
                        <a:pt x="12" y="424"/>
                      </a:lnTo>
                      <a:lnTo>
                        <a:pt x="8" y="430"/>
                      </a:lnTo>
                      <a:lnTo>
                        <a:pt x="9" y="430"/>
                      </a:lnTo>
                      <a:lnTo>
                        <a:pt x="8" y="438"/>
                      </a:lnTo>
                      <a:lnTo>
                        <a:pt x="8" y="452"/>
                      </a:lnTo>
                      <a:lnTo>
                        <a:pt x="9" y="459"/>
                      </a:lnTo>
                      <a:lnTo>
                        <a:pt x="12" y="469"/>
                      </a:lnTo>
                      <a:lnTo>
                        <a:pt x="15" y="476"/>
                      </a:lnTo>
                      <a:lnTo>
                        <a:pt x="13" y="471"/>
                      </a:lnTo>
                      <a:lnTo>
                        <a:pt x="19" y="483"/>
                      </a:lnTo>
                      <a:lnTo>
                        <a:pt x="25" y="493"/>
                      </a:lnTo>
                      <a:lnTo>
                        <a:pt x="32" y="503"/>
                      </a:lnTo>
                      <a:lnTo>
                        <a:pt x="40" y="511"/>
                      </a:lnTo>
                      <a:lnTo>
                        <a:pt x="47" y="513"/>
                      </a:lnTo>
                      <a:lnTo>
                        <a:pt x="54" y="513"/>
                      </a:lnTo>
                      <a:lnTo>
                        <a:pt x="63" y="510"/>
                      </a:lnTo>
                      <a:lnTo>
                        <a:pt x="76" y="503"/>
                      </a:lnTo>
                      <a:lnTo>
                        <a:pt x="78" y="500"/>
                      </a:lnTo>
                      <a:lnTo>
                        <a:pt x="77" y="495"/>
                      </a:lnTo>
                      <a:lnTo>
                        <a:pt x="75" y="489"/>
                      </a:lnTo>
                      <a:lnTo>
                        <a:pt x="70" y="481"/>
                      </a:lnTo>
                      <a:lnTo>
                        <a:pt x="64" y="471"/>
                      </a:lnTo>
                      <a:lnTo>
                        <a:pt x="56" y="463"/>
                      </a:lnTo>
                      <a:lnTo>
                        <a:pt x="49" y="457"/>
                      </a:lnTo>
                      <a:lnTo>
                        <a:pt x="48" y="455"/>
                      </a:lnTo>
                      <a:lnTo>
                        <a:pt x="47" y="451"/>
                      </a:lnTo>
                      <a:lnTo>
                        <a:pt x="46" y="449"/>
                      </a:lnTo>
                      <a:lnTo>
                        <a:pt x="47" y="448"/>
                      </a:lnTo>
                      <a:lnTo>
                        <a:pt x="49" y="443"/>
                      </a:lnTo>
                      <a:lnTo>
                        <a:pt x="54" y="438"/>
                      </a:lnTo>
                      <a:lnTo>
                        <a:pt x="58" y="431"/>
                      </a:lnTo>
                      <a:lnTo>
                        <a:pt x="63" y="425"/>
                      </a:lnTo>
                      <a:lnTo>
                        <a:pt x="64" y="424"/>
                      </a:lnTo>
                      <a:lnTo>
                        <a:pt x="70" y="421"/>
                      </a:lnTo>
                      <a:lnTo>
                        <a:pt x="78" y="418"/>
                      </a:lnTo>
                      <a:lnTo>
                        <a:pt x="82" y="414"/>
                      </a:lnTo>
                      <a:lnTo>
                        <a:pt x="87" y="408"/>
                      </a:lnTo>
                      <a:lnTo>
                        <a:pt x="94" y="401"/>
                      </a:lnTo>
                      <a:lnTo>
                        <a:pt x="100" y="397"/>
                      </a:lnTo>
                      <a:lnTo>
                        <a:pt x="101" y="397"/>
                      </a:lnTo>
                      <a:lnTo>
                        <a:pt x="108" y="396"/>
                      </a:lnTo>
                      <a:lnTo>
                        <a:pt x="123" y="396"/>
                      </a:lnTo>
                      <a:lnTo>
                        <a:pt x="134" y="394"/>
                      </a:lnTo>
                      <a:lnTo>
                        <a:pt x="147" y="389"/>
                      </a:lnTo>
                      <a:lnTo>
                        <a:pt x="162" y="383"/>
                      </a:lnTo>
                      <a:lnTo>
                        <a:pt x="174" y="377"/>
                      </a:lnTo>
                      <a:lnTo>
                        <a:pt x="181" y="372"/>
                      </a:lnTo>
                      <a:lnTo>
                        <a:pt x="187" y="366"/>
                      </a:lnTo>
                      <a:lnTo>
                        <a:pt x="193" y="361"/>
                      </a:lnTo>
                      <a:lnTo>
                        <a:pt x="194" y="361"/>
                      </a:lnTo>
                      <a:lnTo>
                        <a:pt x="202" y="359"/>
                      </a:lnTo>
                      <a:lnTo>
                        <a:pt x="211" y="359"/>
                      </a:lnTo>
                      <a:lnTo>
                        <a:pt x="222" y="357"/>
                      </a:lnTo>
                      <a:lnTo>
                        <a:pt x="231" y="356"/>
                      </a:lnTo>
                      <a:lnTo>
                        <a:pt x="231" y="355"/>
                      </a:lnTo>
                      <a:lnTo>
                        <a:pt x="232" y="356"/>
                      </a:lnTo>
                      <a:lnTo>
                        <a:pt x="239" y="357"/>
                      </a:lnTo>
                      <a:lnTo>
                        <a:pt x="242" y="357"/>
                      </a:lnTo>
                      <a:lnTo>
                        <a:pt x="249" y="350"/>
                      </a:lnTo>
                      <a:lnTo>
                        <a:pt x="255" y="343"/>
                      </a:lnTo>
                      <a:lnTo>
                        <a:pt x="263" y="334"/>
                      </a:lnTo>
                      <a:lnTo>
                        <a:pt x="274" y="327"/>
                      </a:lnTo>
                      <a:lnTo>
                        <a:pt x="278" y="320"/>
                      </a:lnTo>
                      <a:lnTo>
                        <a:pt x="278" y="316"/>
                      </a:lnTo>
                      <a:lnTo>
                        <a:pt x="285" y="316"/>
                      </a:lnTo>
                      <a:lnTo>
                        <a:pt x="290" y="321"/>
                      </a:lnTo>
                      <a:lnTo>
                        <a:pt x="294" y="321"/>
                      </a:lnTo>
                      <a:lnTo>
                        <a:pt x="299" y="320"/>
                      </a:lnTo>
                      <a:lnTo>
                        <a:pt x="309" y="315"/>
                      </a:lnTo>
                      <a:lnTo>
                        <a:pt x="319" y="308"/>
                      </a:lnTo>
                      <a:lnTo>
                        <a:pt x="326" y="299"/>
                      </a:lnTo>
                      <a:lnTo>
                        <a:pt x="332" y="292"/>
                      </a:lnTo>
                      <a:lnTo>
                        <a:pt x="332" y="288"/>
                      </a:lnTo>
                      <a:lnTo>
                        <a:pt x="330" y="282"/>
                      </a:lnTo>
                      <a:lnTo>
                        <a:pt x="325" y="277"/>
                      </a:lnTo>
                      <a:lnTo>
                        <a:pt x="319" y="273"/>
                      </a:lnTo>
                      <a:lnTo>
                        <a:pt x="314" y="268"/>
                      </a:lnTo>
                      <a:lnTo>
                        <a:pt x="313" y="268"/>
                      </a:lnTo>
                      <a:lnTo>
                        <a:pt x="309" y="262"/>
                      </a:lnTo>
                      <a:lnTo>
                        <a:pt x="309" y="260"/>
                      </a:lnTo>
                      <a:lnTo>
                        <a:pt x="305" y="246"/>
                      </a:lnTo>
                      <a:lnTo>
                        <a:pt x="303" y="245"/>
                      </a:lnTo>
                      <a:lnTo>
                        <a:pt x="305" y="244"/>
                      </a:lnTo>
                      <a:lnTo>
                        <a:pt x="307" y="237"/>
                      </a:lnTo>
                      <a:lnTo>
                        <a:pt x="307" y="236"/>
                      </a:lnTo>
                      <a:lnTo>
                        <a:pt x="309" y="236"/>
                      </a:lnTo>
                      <a:lnTo>
                        <a:pt x="313" y="235"/>
                      </a:lnTo>
                      <a:lnTo>
                        <a:pt x="313" y="234"/>
                      </a:lnTo>
                      <a:lnTo>
                        <a:pt x="314" y="235"/>
                      </a:lnTo>
                      <a:lnTo>
                        <a:pt x="319" y="237"/>
                      </a:lnTo>
                      <a:lnTo>
                        <a:pt x="320" y="237"/>
                      </a:lnTo>
                      <a:lnTo>
                        <a:pt x="326" y="244"/>
                      </a:lnTo>
                      <a:lnTo>
                        <a:pt x="326" y="245"/>
                      </a:lnTo>
                      <a:lnTo>
                        <a:pt x="331" y="252"/>
                      </a:lnTo>
                      <a:lnTo>
                        <a:pt x="343" y="265"/>
                      </a:lnTo>
                      <a:lnTo>
                        <a:pt x="348" y="270"/>
                      </a:lnTo>
                      <a:lnTo>
                        <a:pt x="354" y="273"/>
                      </a:lnTo>
                      <a:lnTo>
                        <a:pt x="366" y="275"/>
                      </a:lnTo>
                      <a:lnTo>
                        <a:pt x="372" y="275"/>
                      </a:lnTo>
                      <a:lnTo>
                        <a:pt x="378" y="273"/>
                      </a:lnTo>
                      <a:lnTo>
                        <a:pt x="382" y="268"/>
                      </a:lnTo>
                      <a:lnTo>
                        <a:pt x="387" y="260"/>
                      </a:lnTo>
                      <a:lnTo>
                        <a:pt x="392" y="254"/>
                      </a:lnTo>
                      <a:lnTo>
                        <a:pt x="395" y="250"/>
                      </a:lnTo>
                      <a:lnTo>
                        <a:pt x="395" y="248"/>
                      </a:lnTo>
                      <a:lnTo>
                        <a:pt x="397" y="248"/>
                      </a:lnTo>
                      <a:lnTo>
                        <a:pt x="403" y="245"/>
                      </a:lnTo>
                      <a:lnTo>
                        <a:pt x="410" y="245"/>
                      </a:lnTo>
                      <a:lnTo>
                        <a:pt x="416" y="248"/>
                      </a:lnTo>
                      <a:lnTo>
                        <a:pt x="422" y="254"/>
                      </a:lnTo>
                      <a:lnTo>
                        <a:pt x="423" y="252"/>
                      </a:lnTo>
                      <a:lnTo>
                        <a:pt x="426" y="251"/>
                      </a:lnTo>
                      <a:lnTo>
                        <a:pt x="426" y="245"/>
                      </a:lnTo>
                      <a:lnTo>
                        <a:pt x="427" y="242"/>
                      </a:lnTo>
                      <a:lnTo>
                        <a:pt x="428" y="241"/>
                      </a:lnTo>
                      <a:lnTo>
                        <a:pt x="434" y="236"/>
                      </a:lnTo>
                      <a:lnTo>
                        <a:pt x="443" y="231"/>
                      </a:lnTo>
                      <a:lnTo>
                        <a:pt x="452" y="225"/>
                      </a:lnTo>
                      <a:lnTo>
                        <a:pt x="462" y="221"/>
                      </a:lnTo>
                      <a:lnTo>
                        <a:pt x="463" y="221"/>
                      </a:lnTo>
                      <a:lnTo>
                        <a:pt x="473" y="219"/>
                      </a:lnTo>
                      <a:lnTo>
                        <a:pt x="484" y="221"/>
                      </a:lnTo>
                      <a:lnTo>
                        <a:pt x="485" y="221"/>
                      </a:lnTo>
                      <a:lnTo>
                        <a:pt x="495" y="223"/>
                      </a:lnTo>
                      <a:lnTo>
                        <a:pt x="503" y="225"/>
                      </a:lnTo>
                      <a:lnTo>
                        <a:pt x="508" y="224"/>
                      </a:lnTo>
                      <a:lnTo>
                        <a:pt x="526" y="217"/>
                      </a:lnTo>
                      <a:lnTo>
                        <a:pt x="543" y="208"/>
                      </a:lnTo>
                      <a:lnTo>
                        <a:pt x="549" y="204"/>
                      </a:lnTo>
                      <a:lnTo>
                        <a:pt x="553" y="196"/>
                      </a:lnTo>
                      <a:lnTo>
                        <a:pt x="556" y="188"/>
                      </a:lnTo>
                      <a:lnTo>
                        <a:pt x="558" y="181"/>
                      </a:lnTo>
                      <a:lnTo>
                        <a:pt x="558" y="179"/>
                      </a:lnTo>
                      <a:lnTo>
                        <a:pt x="562" y="172"/>
                      </a:lnTo>
                      <a:lnTo>
                        <a:pt x="566" y="166"/>
                      </a:lnTo>
                      <a:lnTo>
                        <a:pt x="573" y="158"/>
                      </a:lnTo>
                      <a:lnTo>
                        <a:pt x="577" y="149"/>
                      </a:lnTo>
                      <a:lnTo>
                        <a:pt x="579" y="144"/>
                      </a:lnTo>
                      <a:lnTo>
                        <a:pt x="584" y="139"/>
                      </a:lnTo>
                      <a:lnTo>
                        <a:pt x="589" y="137"/>
                      </a:lnTo>
                      <a:lnTo>
                        <a:pt x="590" y="137"/>
                      </a:lnTo>
                      <a:lnTo>
                        <a:pt x="599" y="135"/>
                      </a:lnTo>
                      <a:lnTo>
                        <a:pt x="591" y="123"/>
                      </a:lnTo>
                      <a:lnTo>
                        <a:pt x="590" y="120"/>
                      </a:lnTo>
                      <a:lnTo>
                        <a:pt x="591" y="121"/>
                      </a:lnTo>
                      <a:lnTo>
                        <a:pt x="578" y="91"/>
                      </a:lnTo>
                      <a:lnTo>
                        <a:pt x="561" y="58"/>
                      </a:lnTo>
                      <a:lnTo>
                        <a:pt x="527" y="40"/>
                      </a:lnTo>
                      <a:lnTo>
                        <a:pt x="481" y="39"/>
                      </a:lnTo>
                      <a:lnTo>
                        <a:pt x="474" y="69"/>
                      </a:lnTo>
                      <a:lnTo>
                        <a:pt x="473" y="73"/>
                      </a:lnTo>
                      <a:lnTo>
                        <a:pt x="469" y="72"/>
                      </a:lnTo>
                      <a:lnTo>
                        <a:pt x="441" y="57"/>
                      </a:lnTo>
                      <a:lnTo>
                        <a:pt x="398" y="77"/>
                      </a:lnTo>
                      <a:lnTo>
                        <a:pt x="366" y="89"/>
                      </a:lnTo>
                      <a:lnTo>
                        <a:pt x="365" y="89"/>
                      </a:lnTo>
                      <a:lnTo>
                        <a:pt x="364" y="87"/>
                      </a:lnTo>
                      <a:lnTo>
                        <a:pt x="348" y="75"/>
                      </a:lnTo>
                      <a:lnTo>
                        <a:pt x="345" y="73"/>
                      </a:lnTo>
                      <a:lnTo>
                        <a:pt x="347" y="72"/>
                      </a:lnTo>
                      <a:lnTo>
                        <a:pt x="363" y="54"/>
                      </a:lnTo>
                      <a:lnTo>
                        <a:pt x="382" y="20"/>
                      </a:lnTo>
                      <a:lnTo>
                        <a:pt x="371" y="9"/>
                      </a:lnTo>
                      <a:close/>
                      <a:moveTo>
                        <a:pt x="374" y="0"/>
                      </a:moveTo>
                      <a:lnTo>
                        <a:pt x="375" y="3"/>
                      </a:lnTo>
                      <a:lnTo>
                        <a:pt x="388" y="17"/>
                      </a:lnTo>
                      <a:lnTo>
                        <a:pt x="389" y="18"/>
                      </a:lnTo>
                      <a:lnTo>
                        <a:pt x="388" y="21"/>
                      </a:lnTo>
                      <a:lnTo>
                        <a:pt x="368" y="57"/>
                      </a:lnTo>
                      <a:lnTo>
                        <a:pt x="354" y="73"/>
                      </a:lnTo>
                      <a:lnTo>
                        <a:pt x="366" y="81"/>
                      </a:lnTo>
                      <a:lnTo>
                        <a:pt x="395" y="70"/>
                      </a:lnTo>
                      <a:lnTo>
                        <a:pt x="440" y="51"/>
                      </a:lnTo>
                      <a:lnTo>
                        <a:pt x="441" y="50"/>
                      </a:lnTo>
                      <a:lnTo>
                        <a:pt x="443" y="51"/>
                      </a:lnTo>
                      <a:lnTo>
                        <a:pt x="469" y="64"/>
                      </a:lnTo>
                      <a:lnTo>
                        <a:pt x="476" y="35"/>
                      </a:lnTo>
                      <a:lnTo>
                        <a:pt x="476" y="32"/>
                      </a:lnTo>
                      <a:lnTo>
                        <a:pt x="479" y="33"/>
                      </a:lnTo>
                      <a:lnTo>
                        <a:pt x="527" y="34"/>
                      </a:lnTo>
                      <a:lnTo>
                        <a:pt x="528" y="34"/>
                      </a:lnTo>
                      <a:lnTo>
                        <a:pt x="565" y="54"/>
                      </a:lnTo>
                      <a:lnTo>
                        <a:pt x="566" y="54"/>
                      </a:lnTo>
                      <a:lnTo>
                        <a:pt x="566" y="55"/>
                      </a:lnTo>
                      <a:lnTo>
                        <a:pt x="583" y="89"/>
                      </a:lnTo>
                      <a:lnTo>
                        <a:pt x="584" y="89"/>
                      </a:lnTo>
                      <a:lnTo>
                        <a:pt x="597" y="119"/>
                      </a:lnTo>
                      <a:lnTo>
                        <a:pt x="596" y="119"/>
                      </a:lnTo>
                      <a:lnTo>
                        <a:pt x="606" y="135"/>
                      </a:lnTo>
                      <a:lnTo>
                        <a:pt x="604" y="137"/>
                      </a:lnTo>
                      <a:lnTo>
                        <a:pt x="604" y="139"/>
                      </a:lnTo>
                      <a:lnTo>
                        <a:pt x="602" y="139"/>
                      </a:lnTo>
                      <a:lnTo>
                        <a:pt x="591" y="143"/>
                      </a:lnTo>
                      <a:lnTo>
                        <a:pt x="587" y="146"/>
                      </a:lnTo>
                      <a:lnTo>
                        <a:pt x="584" y="148"/>
                      </a:lnTo>
                      <a:lnTo>
                        <a:pt x="582" y="152"/>
                      </a:lnTo>
                      <a:lnTo>
                        <a:pt x="583" y="152"/>
                      </a:lnTo>
                      <a:lnTo>
                        <a:pt x="579" y="160"/>
                      </a:lnTo>
                      <a:lnTo>
                        <a:pt x="578" y="161"/>
                      </a:lnTo>
                      <a:lnTo>
                        <a:pt x="571" y="170"/>
                      </a:lnTo>
                      <a:lnTo>
                        <a:pt x="564" y="182"/>
                      </a:lnTo>
                      <a:lnTo>
                        <a:pt x="562" y="190"/>
                      </a:lnTo>
                      <a:lnTo>
                        <a:pt x="558" y="199"/>
                      </a:lnTo>
                      <a:lnTo>
                        <a:pt x="554" y="206"/>
                      </a:lnTo>
                      <a:lnTo>
                        <a:pt x="554" y="207"/>
                      </a:lnTo>
                      <a:lnTo>
                        <a:pt x="547" y="213"/>
                      </a:lnTo>
                      <a:lnTo>
                        <a:pt x="545" y="214"/>
                      </a:lnTo>
                      <a:lnTo>
                        <a:pt x="528" y="223"/>
                      </a:lnTo>
                      <a:lnTo>
                        <a:pt x="509" y="230"/>
                      </a:lnTo>
                      <a:lnTo>
                        <a:pt x="503" y="231"/>
                      </a:lnTo>
                      <a:lnTo>
                        <a:pt x="502" y="231"/>
                      </a:lnTo>
                      <a:lnTo>
                        <a:pt x="493" y="229"/>
                      </a:lnTo>
                      <a:lnTo>
                        <a:pt x="484" y="227"/>
                      </a:lnTo>
                      <a:lnTo>
                        <a:pt x="473" y="225"/>
                      </a:lnTo>
                      <a:lnTo>
                        <a:pt x="464" y="227"/>
                      </a:lnTo>
                      <a:lnTo>
                        <a:pt x="455" y="231"/>
                      </a:lnTo>
                      <a:lnTo>
                        <a:pt x="451" y="233"/>
                      </a:lnTo>
                      <a:lnTo>
                        <a:pt x="445" y="236"/>
                      </a:lnTo>
                      <a:lnTo>
                        <a:pt x="438" y="241"/>
                      </a:lnTo>
                      <a:lnTo>
                        <a:pt x="432" y="246"/>
                      </a:lnTo>
                      <a:lnTo>
                        <a:pt x="432" y="250"/>
                      </a:lnTo>
                      <a:lnTo>
                        <a:pt x="430" y="253"/>
                      </a:lnTo>
                      <a:lnTo>
                        <a:pt x="429" y="253"/>
                      </a:lnTo>
                      <a:lnTo>
                        <a:pt x="429" y="254"/>
                      </a:lnTo>
                      <a:lnTo>
                        <a:pt x="427" y="257"/>
                      </a:lnTo>
                      <a:lnTo>
                        <a:pt x="427" y="258"/>
                      </a:lnTo>
                      <a:lnTo>
                        <a:pt x="424" y="260"/>
                      </a:lnTo>
                      <a:lnTo>
                        <a:pt x="418" y="260"/>
                      </a:lnTo>
                      <a:lnTo>
                        <a:pt x="418" y="259"/>
                      </a:lnTo>
                      <a:lnTo>
                        <a:pt x="412" y="253"/>
                      </a:lnTo>
                      <a:lnTo>
                        <a:pt x="407" y="251"/>
                      </a:lnTo>
                      <a:lnTo>
                        <a:pt x="404" y="251"/>
                      </a:lnTo>
                      <a:lnTo>
                        <a:pt x="400" y="253"/>
                      </a:lnTo>
                      <a:lnTo>
                        <a:pt x="397" y="258"/>
                      </a:lnTo>
                      <a:lnTo>
                        <a:pt x="392" y="264"/>
                      </a:lnTo>
                      <a:lnTo>
                        <a:pt x="387" y="271"/>
                      </a:lnTo>
                      <a:lnTo>
                        <a:pt x="382" y="277"/>
                      </a:lnTo>
                      <a:lnTo>
                        <a:pt x="381" y="277"/>
                      </a:lnTo>
                      <a:lnTo>
                        <a:pt x="381" y="279"/>
                      </a:lnTo>
                      <a:lnTo>
                        <a:pt x="375" y="281"/>
                      </a:lnTo>
                      <a:lnTo>
                        <a:pt x="365" y="281"/>
                      </a:lnTo>
                      <a:lnTo>
                        <a:pt x="353" y="279"/>
                      </a:lnTo>
                      <a:lnTo>
                        <a:pt x="346" y="276"/>
                      </a:lnTo>
                      <a:lnTo>
                        <a:pt x="340" y="270"/>
                      </a:lnTo>
                      <a:lnTo>
                        <a:pt x="338" y="270"/>
                      </a:lnTo>
                      <a:lnTo>
                        <a:pt x="326" y="256"/>
                      </a:lnTo>
                      <a:lnTo>
                        <a:pt x="322" y="248"/>
                      </a:lnTo>
                      <a:lnTo>
                        <a:pt x="323" y="248"/>
                      </a:lnTo>
                      <a:lnTo>
                        <a:pt x="317" y="242"/>
                      </a:lnTo>
                      <a:lnTo>
                        <a:pt x="317" y="244"/>
                      </a:lnTo>
                      <a:lnTo>
                        <a:pt x="313" y="241"/>
                      </a:lnTo>
                      <a:lnTo>
                        <a:pt x="312" y="242"/>
                      </a:lnTo>
                      <a:lnTo>
                        <a:pt x="311" y="246"/>
                      </a:lnTo>
                      <a:lnTo>
                        <a:pt x="315" y="259"/>
                      </a:lnTo>
                      <a:lnTo>
                        <a:pt x="318" y="263"/>
                      </a:lnTo>
                      <a:lnTo>
                        <a:pt x="323" y="268"/>
                      </a:lnTo>
                      <a:lnTo>
                        <a:pt x="329" y="273"/>
                      </a:lnTo>
                      <a:lnTo>
                        <a:pt x="336" y="280"/>
                      </a:lnTo>
                      <a:lnTo>
                        <a:pt x="338" y="286"/>
                      </a:lnTo>
                      <a:lnTo>
                        <a:pt x="338" y="294"/>
                      </a:lnTo>
                      <a:lnTo>
                        <a:pt x="337" y="296"/>
                      </a:lnTo>
                      <a:lnTo>
                        <a:pt x="331" y="303"/>
                      </a:lnTo>
                      <a:lnTo>
                        <a:pt x="323" y="313"/>
                      </a:lnTo>
                      <a:lnTo>
                        <a:pt x="313" y="320"/>
                      </a:lnTo>
                      <a:lnTo>
                        <a:pt x="312" y="321"/>
                      </a:lnTo>
                      <a:lnTo>
                        <a:pt x="301" y="326"/>
                      </a:lnTo>
                      <a:lnTo>
                        <a:pt x="295" y="327"/>
                      </a:lnTo>
                      <a:lnTo>
                        <a:pt x="286" y="327"/>
                      </a:lnTo>
                      <a:lnTo>
                        <a:pt x="286" y="326"/>
                      </a:lnTo>
                      <a:lnTo>
                        <a:pt x="284" y="323"/>
                      </a:lnTo>
                      <a:lnTo>
                        <a:pt x="283" y="325"/>
                      </a:lnTo>
                      <a:lnTo>
                        <a:pt x="283" y="322"/>
                      </a:lnTo>
                      <a:lnTo>
                        <a:pt x="279" y="329"/>
                      </a:lnTo>
                      <a:lnTo>
                        <a:pt x="279" y="331"/>
                      </a:lnTo>
                      <a:lnTo>
                        <a:pt x="274" y="334"/>
                      </a:lnTo>
                      <a:lnTo>
                        <a:pt x="267" y="339"/>
                      </a:lnTo>
                      <a:lnTo>
                        <a:pt x="260" y="346"/>
                      </a:lnTo>
                      <a:lnTo>
                        <a:pt x="254" y="354"/>
                      </a:lnTo>
                      <a:lnTo>
                        <a:pt x="250" y="359"/>
                      </a:lnTo>
                      <a:lnTo>
                        <a:pt x="245" y="362"/>
                      </a:lnTo>
                      <a:lnTo>
                        <a:pt x="244" y="363"/>
                      </a:lnTo>
                      <a:lnTo>
                        <a:pt x="238" y="363"/>
                      </a:lnTo>
                      <a:lnTo>
                        <a:pt x="231" y="362"/>
                      </a:lnTo>
                      <a:lnTo>
                        <a:pt x="223" y="363"/>
                      </a:lnTo>
                      <a:lnTo>
                        <a:pt x="225" y="362"/>
                      </a:lnTo>
                      <a:lnTo>
                        <a:pt x="222" y="363"/>
                      </a:lnTo>
                      <a:lnTo>
                        <a:pt x="211" y="365"/>
                      </a:lnTo>
                      <a:lnTo>
                        <a:pt x="203" y="365"/>
                      </a:lnTo>
                      <a:lnTo>
                        <a:pt x="196" y="367"/>
                      </a:lnTo>
                      <a:lnTo>
                        <a:pt x="191" y="371"/>
                      </a:lnTo>
                      <a:lnTo>
                        <a:pt x="185" y="377"/>
                      </a:lnTo>
                      <a:lnTo>
                        <a:pt x="177" y="382"/>
                      </a:lnTo>
                      <a:lnTo>
                        <a:pt x="175" y="383"/>
                      </a:lnTo>
                      <a:lnTo>
                        <a:pt x="176" y="383"/>
                      </a:lnTo>
                      <a:lnTo>
                        <a:pt x="164" y="389"/>
                      </a:lnTo>
                      <a:lnTo>
                        <a:pt x="148" y="395"/>
                      </a:lnTo>
                      <a:lnTo>
                        <a:pt x="135" y="400"/>
                      </a:lnTo>
                      <a:lnTo>
                        <a:pt x="124" y="402"/>
                      </a:lnTo>
                      <a:lnTo>
                        <a:pt x="110" y="402"/>
                      </a:lnTo>
                      <a:lnTo>
                        <a:pt x="102" y="403"/>
                      </a:lnTo>
                      <a:lnTo>
                        <a:pt x="98" y="406"/>
                      </a:lnTo>
                      <a:lnTo>
                        <a:pt x="92" y="412"/>
                      </a:lnTo>
                      <a:lnTo>
                        <a:pt x="87" y="418"/>
                      </a:lnTo>
                      <a:lnTo>
                        <a:pt x="81" y="424"/>
                      </a:lnTo>
                      <a:lnTo>
                        <a:pt x="72" y="428"/>
                      </a:lnTo>
                      <a:lnTo>
                        <a:pt x="66" y="430"/>
                      </a:lnTo>
                      <a:lnTo>
                        <a:pt x="63" y="435"/>
                      </a:lnTo>
                      <a:lnTo>
                        <a:pt x="59" y="441"/>
                      </a:lnTo>
                      <a:lnTo>
                        <a:pt x="59" y="442"/>
                      </a:lnTo>
                      <a:lnTo>
                        <a:pt x="54" y="447"/>
                      </a:lnTo>
                      <a:lnTo>
                        <a:pt x="53" y="449"/>
                      </a:lnTo>
                      <a:lnTo>
                        <a:pt x="54" y="452"/>
                      </a:lnTo>
                      <a:lnTo>
                        <a:pt x="61" y="458"/>
                      </a:lnTo>
                      <a:lnTo>
                        <a:pt x="61" y="459"/>
                      </a:lnTo>
                      <a:lnTo>
                        <a:pt x="69" y="467"/>
                      </a:lnTo>
                      <a:lnTo>
                        <a:pt x="75" y="477"/>
                      </a:lnTo>
                      <a:lnTo>
                        <a:pt x="79" y="486"/>
                      </a:lnTo>
                      <a:lnTo>
                        <a:pt x="81" y="487"/>
                      </a:lnTo>
                      <a:lnTo>
                        <a:pt x="83" y="494"/>
                      </a:lnTo>
                      <a:lnTo>
                        <a:pt x="84" y="500"/>
                      </a:lnTo>
                      <a:lnTo>
                        <a:pt x="83" y="501"/>
                      </a:lnTo>
                      <a:lnTo>
                        <a:pt x="81" y="506"/>
                      </a:lnTo>
                      <a:lnTo>
                        <a:pt x="79" y="507"/>
                      </a:lnTo>
                      <a:lnTo>
                        <a:pt x="79" y="509"/>
                      </a:lnTo>
                      <a:lnTo>
                        <a:pt x="65" y="516"/>
                      </a:lnTo>
                      <a:lnTo>
                        <a:pt x="55" y="520"/>
                      </a:lnTo>
                      <a:lnTo>
                        <a:pt x="46" y="520"/>
                      </a:lnTo>
                      <a:lnTo>
                        <a:pt x="38" y="517"/>
                      </a:lnTo>
                      <a:lnTo>
                        <a:pt x="37" y="516"/>
                      </a:lnTo>
                      <a:lnTo>
                        <a:pt x="36" y="516"/>
                      </a:lnTo>
                      <a:lnTo>
                        <a:pt x="27" y="506"/>
                      </a:lnTo>
                      <a:lnTo>
                        <a:pt x="20" y="497"/>
                      </a:lnTo>
                      <a:lnTo>
                        <a:pt x="15" y="488"/>
                      </a:lnTo>
                      <a:lnTo>
                        <a:pt x="14" y="486"/>
                      </a:lnTo>
                      <a:lnTo>
                        <a:pt x="10" y="480"/>
                      </a:lnTo>
                      <a:lnTo>
                        <a:pt x="6" y="471"/>
                      </a:lnTo>
                      <a:lnTo>
                        <a:pt x="6" y="470"/>
                      </a:lnTo>
                      <a:lnTo>
                        <a:pt x="3" y="460"/>
                      </a:lnTo>
                      <a:lnTo>
                        <a:pt x="2" y="453"/>
                      </a:lnTo>
                      <a:lnTo>
                        <a:pt x="2" y="437"/>
                      </a:lnTo>
                      <a:lnTo>
                        <a:pt x="3" y="429"/>
                      </a:lnTo>
                      <a:lnTo>
                        <a:pt x="2" y="429"/>
                      </a:lnTo>
                      <a:lnTo>
                        <a:pt x="3" y="428"/>
                      </a:lnTo>
                      <a:lnTo>
                        <a:pt x="7" y="420"/>
                      </a:lnTo>
                      <a:lnTo>
                        <a:pt x="14" y="411"/>
                      </a:lnTo>
                      <a:lnTo>
                        <a:pt x="17" y="407"/>
                      </a:lnTo>
                      <a:lnTo>
                        <a:pt x="6" y="406"/>
                      </a:lnTo>
                      <a:lnTo>
                        <a:pt x="3" y="405"/>
                      </a:lnTo>
                      <a:lnTo>
                        <a:pt x="3" y="403"/>
                      </a:lnTo>
                      <a:lnTo>
                        <a:pt x="1" y="397"/>
                      </a:lnTo>
                      <a:lnTo>
                        <a:pt x="0" y="396"/>
                      </a:lnTo>
                      <a:lnTo>
                        <a:pt x="1" y="395"/>
                      </a:lnTo>
                      <a:lnTo>
                        <a:pt x="18" y="369"/>
                      </a:lnTo>
                      <a:lnTo>
                        <a:pt x="18" y="368"/>
                      </a:lnTo>
                      <a:lnTo>
                        <a:pt x="20" y="368"/>
                      </a:lnTo>
                      <a:lnTo>
                        <a:pt x="38" y="362"/>
                      </a:lnTo>
                      <a:lnTo>
                        <a:pt x="42" y="344"/>
                      </a:lnTo>
                      <a:lnTo>
                        <a:pt x="42" y="342"/>
                      </a:lnTo>
                      <a:lnTo>
                        <a:pt x="44" y="342"/>
                      </a:lnTo>
                      <a:lnTo>
                        <a:pt x="70" y="336"/>
                      </a:lnTo>
                      <a:lnTo>
                        <a:pt x="78" y="329"/>
                      </a:lnTo>
                      <a:lnTo>
                        <a:pt x="78" y="297"/>
                      </a:lnTo>
                      <a:lnTo>
                        <a:pt x="79" y="297"/>
                      </a:lnTo>
                      <a:lnTo>
                        <a:pt x="95" y="290"/>
                      </a:lnTo>
                      <a:lnTo>
                        <a:pt x="130" y="258"/>
                      </a:lnTo>
                      <a:lnTo>
                        <a:pt x="127" y="219"/>
                      </a:lnTo>
                      <a:lnTo>
                        <a:pt x="125" y="218"/>
                      </a:lnTo>
                      <a:lnTo>
                        <a:pt x="127" y="218"/>
                      </a:lnTo>
                      <a:lnTo>
                        <a:pt x="141" y="179"/>
                      </a:lnTo>
                      <a:lnTo>
                        <a:pt x="142" y="178"/>
                      </a:lnTo>
                      <a:lnTo>
                        <a:pt x="161" y="167"/>
                      </a:lnTo>
                      <a:lnTo>
                        <a:pt x="159" y="137"/>
                      </a:lnTo>
                      <a:lnTo>
                        <a:pt x="158" y="136"/>
                      </a:lnTo>
                      <a:lnTo>
                        <a:pt x="159" y="136"/>
                      </a:lnTo>
                      <a:lnTo>
                        <a:pt x="173" y="121"/>
                      </a:lnTo>
                      <a:lnTo>
                        <a:pt x="162" y="89"/>
                      </a:lnTo>
                      <a:lnTo>
                        <a:pt x="161" y="86"/>
                      </a:lnTo>
                      <a:lnTo>
                        <a:pt x="176" y="79"/>
                      </a:lnTo>
                      <a:lnTo>
                        <a:pt x="176" y="47"/>
                      </a:lnTo>
                      <a:lnTo>
                        <a:pt x="179" y="47"/>
                      </a:lnTo>
                      <a:lnTo>
                        <a:pt x="207" y="44"/>
                      </a:lnTo>
                      <a:lnTo>
                        <a:pt x="260" y="6"/>
                      </a:lnTo>
                      <a:lnTo>
                        <a:pt x="261" y="5"/>
                      </a:lnTo>
                      <a:lnTo>
                        <a:pt x="263" y="6"/>
                      </a:lnTo>
                      <a:lnTo>
                        <a:pt x="289" y="21"/>
                      </a:lnTo>
                      <a:lnTo>
                        <a:pt x="317" y="6"/>
                      </a:lnTo>
                      <a:lnTo>
                        <a:pt x="318" y="5"/>
                      </a:lnTo>
                      <a:lnTo>
                        <a:pt x="320" y="6"/>
                      </a:lnTo>
                      <a:lnTo>
                        <a:pt x="336" y="16"/>
                      </a:lnTo>
                      <a:lnTo>
                        <a:pt x="371" y="1"/>
                      </a:lnTo>
                      <a:lnTo>
                        <a:pt x="3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3" name="Freeform 31"/>
                <p:cNvSpPr>
                  <a:spLocks/>
                </p:cNvSpPr>
                <p:nvPr/>
              </p:nvSpPr>
              <p:spPr bwMode="auto">
                <a:xfrm>
                  <a:off x="7639378" y="4205057"/>
                  <a:ext cx="400702" cy="530661"/>
                </a:xfrm>
                <a:custGeom>
                  <a:avLst/>
                  <a:gdLst/>
                  <a:ahLst/>
                  <a:cxnLst>
                    <a:cxn ang="0">
                      <a:pos x="195" y="28"/>
                    </a:cxn>
                    <a:cxn ang="0">
                      <a:pos x="242" y="67"/>
                    </a:cxn>
                    <a:cxn ang="0">
                      <a:pos x="286" y="67"/>
                    </a:cxn>
                    <a:cxn ang="0">
                      <a:pos x="321" y="52"/>
                    </a:cxn>
                    <a:cxn ang="0">
                      <a:pos x="332" y="66"/>
                    </a:cxn>
                    <a:cxn ang="0">
                      <a:pos x="327" y="78"/>
                    </a:cxn>
                    <a:cxn ang="0">
                      <a:pos x="323" y="92"/>
                    </a:cxn>
                    <a:cxn ang="0">
                      <a:pos x="309" y="109"/>
                    </a:cxn>
                    <a:cxn ang="0">
                      <a:pos x="293" y="121"/>
                    </a:cxn>
                    <a:cxn ang="0">
                      <a:pos x="278" y="130"/>
                    </a:cxn>
                    <a:cxn ang="0">
                      <a:pos x="276" y="132"/>
                    </a:cxn>
                    <a:cxn ang="0">
                      <a:pos x="281" y="145"/>
                    </a:cxn>
                    <a:cxn ang="0">
                      <a:pos x="286" y="160"/>
                    </a:cxn>
                    <a:cxn ang="0">
                      <a:pos x="289" y="171"/>
                    </a:cxn>
                    <a:cxn ang="0">
                      <a:pos x="289" y="189"/>
                    </a:cxn>
                    <a:cxn ang="0">
                      <a:pos x="292" y="202"/>
                    </a:cxn>
                    <a:cxn ang="0">
                      <a:pos x="293" y="221"/>
                    </a:cxn>
                    <a:cxn ang="0">
                      <a:pos x="277" y="239"/>
                    </a:cxn>
                    <a:cxn ang="0">
                      <a:pos x="260" y="256"/>
                    </a:cxn>
                    <a:cxn ang="0">
                      <a:pos x="249" y="279"/>
                    </a:cxn>
                    <a:cxn ang="0">
                      <a:pos x="245" y="302"/>
                    </a:cxn>
                    <a:cxn ang="0">
                      <a:pos x="235" y="321"/>
                    </a:cxn>
                    <a:cxn ang="0">
                      <a:pos x="220" y="333"/>
                    </a:cxn>
                    <a:cxn ang="0">
                      <a:pos x="200" y="338"/>
                    </a:cxn>
                    <a:cxn ang="0">
                      <a:pos x="183" y="343"/>
                    </a:cxn>
                    <a:cxn ang="0">
                      <a:pos x="180" y="352"/>
                    </a:cxn>
                    <a:cxn ang="0">
                      <a:pos x="190" y="363"/>
                    </a:cxn>
                    <a:cxn ang="0">
                      <a:pos x="191" y="374"/>
                    </a:cxn>
                    <a:cxn ang="0">
                      <a:pos x="176" y="396"/>
                    </a:cxn>
                    <a:cxn ang="0">
                      <a:pos x="166" y="409"/>
                    </a:cxn>
                    <a:cxn ang="0">
                      <a:pos x="154" y="417"/>
                    </a:cxn>
                    <a:cxn ang="0">
                      <a:pos x="137" y="430"/>
                    </a:cxn>
                    <a:cxn ang="0">
                      <a:pos x="125" y="438"/>
                    </a:cxn>
                    <a:cxn ang="0">
                      <a:pos x="114" y="425"/>
                    </a:cxn>
                    <a:cxn ang="0">
                      <a:pos x="84" y="361"/>
                    </a:cxn>
                    <a:cxn ang="0">
                      <a:pos x="1" y="342"/>
                    </a:cxn>
                    <a:cxn ang="0">
                      <a:pos x="15" y="254"/>
                    </a:cxn>
                    <a:cxn ang="0">
                      <a:pos x="30" y="200"/>
                    </a:cxn>
                    <a:cxn ang="0">
                      <a:pos x="34" y="170"/>
                    </a:cxn>
                    <a:cxn ang="0">
                      <a:pos x="67" y="130"/>
                    </a:cxn>
                    <a:cxn ang="0">
                      <a:pos x="74" y="62"/>
                    </a:cxn>
                    <a:cxn ang="0">
                      <a:pos x="108" y="50"/>
                    </a:cxn>
                    <a:cxn ang="0">
                      <a:pos x="159" y="23"/>
                    </a:cxn>
                    <a:cxn ang="0">
                      <a:pos x="192" y="0"/>
                    </a:cxn>
                  </a:cxnLst>
                  <a:rect l="0" t="0" r="r" b="b"/>
                  <a:pathLst>
                    <a:path w="333" h="441">
                      <a:moveTo>
                        <a:pt x="192" y="0"/>
                      </a:moveTo>
                      <a:lnTo>
                        <a:pt x="195" y="28"/>
                      </a:lnTo>
                      <a:lnTo>
                        <a:pt x="215" y="58"/>
                      </a:lnTo>
                      <a:lnTo>
                        <a:pt x="242" y="67"/>
                      </a:lnTo>
                      <a:lnTo>
                        <a:pt x="263" y="44"/>
                      </a:lnTo>
                      <a:lnTo>
                        <a:pt x="286" y="67"/>
                      </a:lnTo>
                      <a:lnTo>
                        <a:pt x="304" y="66"/>
                      </a:lnTo>
                      <a:lnTo>
                        <a:pt x="321" y="52"/>
                      </a:lnTo>
                      <a:lnTo>
                        <a:pt x="333" y="66"/>
                      </a:lnTo>
                      <a:lnTo>
                        <a:pt x="332" y="66"/>
                      </a:lnTo>
                      <a:lnTo>
                        <a:pt x="330" y="72"/>
                      </a:lnTo>
                      <a:lnTo>
                        <a:pt x="327" y="78"/>
                      </a:lnTo>
                      <a:lnTo>
                        <a:pt x="326" y="85"/>
                      </a:lnTo>
                      <a:lnTo>
                        <a:pt x="323" y="92"/>
                      </a:lnTo>
                      <a:lnTo>
                        <a:pt x="317" y="101"/>
                      </a:lnTo>
                      <a:lnTo>
                        <a:pt x="309" y="109"/>
                      </a:lnTo>
                      <a:lnTo>
                        <a:pt x="300" y="115"/>
                      </a:lnTo>
                      <a:lnTo>
                        <a:pt x="293" y="121"/>
                      </a:lnTo>
                      <a:lnTo>
                        <a:pt x="284" y="126"/>
                      </a:lnTo>
                      <a:lnTo>
                        <a:pt x="278" y="130"/>
                      </a:lnTo>
                      <a:lnTo>
                        <a:pt x="276" y="130"/>
                      </a:lnTo>
                      <a:lnTo>
                        <a:pt x="276" y="132"/>
                      </a:lnTo>
                      <a:lnTo>
                        <a:pt x="278" y="137"/>
                      </a:lnTo>
                      <a:lnTo>
                        <a:pt x="281" y="145"/>
                      </a:lnTo>
                      <a:lnTo>
                        <a:pt x="283" y="152"/>
                      </a:lnTo>
                      <a:lnTo>
                        <a:pt x="286" y="160"/>
                      </a:lnTo>
                      <a:lnTo>
                        <a:pt x="288" y="165"/>
                      </a:lnTo>
                      <a:lnTo>
                        <a:pt x="289" y="171"/>
                      </a:lnTo>
                      <a:lnTo>
                        <a:pt x="291" y="181"/>
                      </a:lnTo>
                      <a:lnTo>
                        <a:pt x="289" y="189"/>
                      </a:lnTo>
                      <a:lnTo>
                        <a:pt x="289" y="196"/>
                      </a:lnTo>
                      <a:lnTo>
                        <a:pt x="292" y="202"/>
                      </a:lnTo>
                      <a:lnTo>
                        <a:pt x="293" y="211"/>
                      </a:lnTo>
                      <a:lnTo>
                        <a:pt x="293" y="221"/>
                      </a:lnTo>
                      <a:lnTo>
                        <a:pt x="287" y="229"/>
                      </a:lnTo>
                      <a:lnTo>
                        <a:pt x="277" y="239"/>
                      </a:lnTo>
                      <a:lnTo>
                        <a:pt x="268" y="247"/>
                      </a:lnTo>
                      <a:lnTo>
                        <a:pt x="260" y="256"/>
                      </a:lnTo>
                      <a:lnTo>
                        <a:pt x="254" y="264"/>
                      </a:lnTo>
                      <a:lnTo>
                        <a:pt x="249" y="279"/>
                      </a:lnTo>
                      <a:lnTo>
                        <a:pt x="246" y="293"/>
                      </a:lnTo>
                      <a:lnTo>
                        <a:pt x="245" y="302"/>
                      </a:lnTo>
                      <a:lnTo>
                        <a:pt x="240" y="313"/>
                      </a:lnTo>
                      <a:lnTo>
                        <a:pt x="235" y="321"/>
                      </a:lnTo>
                      <a:lnTo>
                        <a:pt x="228" y="329"/>
                      </a:lnTo>
                      <a:lnTo>
                        <a:pt x="220" y="333"/>
                      </a:lnTo>
                      <a:lnTo>
                        <a:pt x="211" y="337"/>
                      </a:lnTo>
                      <a:lnTo>
                        <a:pt x="200" y="338"/>
                      </a:lnTo>
                      <a:lnTo>
                        <a:pt x="191" y="339"/>
                      </a:lnTo>
                      <a:lnTo>
                        <a:pt x="183" y="343"/>
                      </a:lnTo>
                      <a:lnTo>
                        <a:pt x="179" y="346"/>
                      </a:lnTo>
                      <a:lnTo>
                        <a:pt x="180" y="352"/>
                      </a:lnTo>
                      <a:lnTo>
                        <a:pt x="184" y="357"/>
                      </a:lnTo>
                      <a:lnTo>
                        <a:pt x="190" y="363"/>
                      </a:lnTo>
                      <a:lnTo>
                        <a:pt x="192" y="368"/>
                      </a:lnTo>
                      <a:lnTo>
                        <a:pt x="191" y="374"/>
                      </a:lnTo>
                      <a:lnTo>
                        <a:pt x="188" y="379"/>
                      </a:lnTo>
                      <a:lnTo>
                        <a:pt x="176" y="396"/>
                      </a:lnTo>
                      <a:lnTo>
                        <a:pt x="170" y="403"/>
                      </a:lnTo>
                      <a:lnTo>
                        <a:pt x="166" y="409"/>
                      </a:lnTo>
                      <a:lnTo>
                        <a:pt x="161" y="412"/>
                      </a:lnTo>
                      <a:lnTo>
                        <a:pt x="154" y="417"/>
                      </a:lnTo>
                      <a:lnTo>
                        <a:pt x="145" y="424"/>
                      </a:lnTo>
                      <a:lnTo>
                        <a:pt x="137" y="430"/>
                      </a:lnTo>
                      <a:lnTo>
                        <a:pt x="130" y="435"/>
                      </a:lnTo>
                      <a:lnTo>
                        <a:pt x="125" y="438"/>
                      </a:lnTo>
                      <a:lnTo>
                        <a:pt x="122" y="441"/>
                      </a:lnTo>
                      <a:lnTo>
                        <a:pt x="114" y="425"/>
                      </a:lnTo>
                      <a:lnTo>
                        <a:pt x="102" y="395"/>
                      </a:lnTo>
                      <a:lnTo>
                        <a:pt x="84" y="361"/>
                      </a:lnTo>
                      <a:lnTo>
                        <a:pt x="47" y="343"/>
                      </a:lnTo>
                      <a:lnTo>
                        <a:pt x="1" y="342"/>
                      </a:lnTo>
                      <a:lnTo>
                        <a:pt x="0" y="310"/>
                      </a:lnTo>
                      <a:lnTo>
                        <a:pt x="15" y="254"/>
                      </a:lnTo>
                      <a:lnTo>
                        <a:pt x="32" y="227"/>
                      </a:lnTo>
                      <a:lnTo>
                        <a:pt x="30" y="200"/>
                      </a:lnTo>
                      <a:lnTo>
                        <a:pt x="40" y="188"/>
                      </a:lnTo>
                      <a:lnTo>
                        <a:pt x="34" y="170"/>
                      </a:lnTo>
                      <a:lnTo>
                        <a:pt x="36" y="142"/>
                      </a:lnTo>
                      <a:lnTo>
                        <a:pt x="67" y="130"/>
                      </a:lnTo>
                      <a:lnTo>
                        <a:pt x="73" y="91"/>
                      </a:lnTo>
                      <a:lnTo>
                        <a:pt x="74" y="62"/>
                      </a:lnTo>
                      <a:lnTo>
                        <a:pt x="90" y="50"/>
                      </a:lnTo>
                      <a:lnTo>
                        <a:pt x="108" y="50"/>
                      </a:lnTo>
                      <a:lnTo>
                        <a:pt x="134" y="34"/>
                      </a:lnTo>
                      <a:lnTo>
                        <a:pt x="159" y="23"/>
                      </a:lnTo>
                      <a:lnTo>
                        <a:pt x="159" y="1"/>
                      </a:lnTo>
                      <a:lnTo>
                        <a:pt x="19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4" name="Freeform 32"/>
                <p:cNvSpPr>
                  <a:spLocks noEditPoints="1"/>
                </p:cNvSpPr>
                <p:nvPr/>
              </p:nvSpPr>
              <p:spPr bwMode="auto">
                <a:xfrm>
                  <a:off x="7636972" y="4201448"/>
                  <a:ext cx="411532" cy="540286"/>
                </a:xfrm>
                <a:custGeom>
                  <a:avLst/>
                  <a:gdLst/>
                  <a:ahLst/>
                  <a:cxnLst>
                    <a:cxn ang="0">
                      <a:pos x="162" y="30"/>
                    </a:cxn>
                    <a:cxn ang="0">
                      <a:pos x="93" y="57"/>
                    </a:cxn>
                    <a:cxn ang="0">
                      <a:pos x="72" y="134"/>
                    </a:cxn>
                    <a:cxn ang="0">
                      <a:pos x="46" y="191"/>
                    </a:cxn>
                    <a:cxn ang="0">
                      <a:pos x="37" y="230"/>
                    </a:cxn>
                    <a:cxn ang="0">
                      <a:pos x="6" y="314"/>
                    </a:cxn>
                    <a:cxn ang="0">
                      <a:pos x="87" y="362"/>
                    </a:cxn>
                    <a:cxn ang="0">
                      <a:pos x="107" y="397"/>
                    </a:cxn>
                    <a:cxn ang="0">
                      <a:pos x="130" y="435"/>
                    </a:cxn>
                    <a:cxn ang="0">
                      <a:pos x="165" y="410"/>
                    </a:cxn>
                    <a:cxn ang="0">
                      <a:pos x="191" y="376"/>
                    </a:cxn>
                    <a:cxn ang="0">
                      <a:pos x="184" y="363"/>
                    </a:cxn>
                    <a:cxn ang="0">
                      <a:pos x="178" y="348"/>
                    </a:cxn>
                    <a:cxn ang="0">
                      <a:pos x="193" y="340"/>
                    </a:cxn>
                    <a:cxn ang="0">
                      <a:pos x="228" y="330"/>
                    </a:cxn>
                    <a:cxn ang="0">
                      <a:pos x="245" y="296"/>
                    </a:cxn>
                    <a:cxn ang="0">
                      <a:pos x="260" y="257"/>
                    </a:cxn>
                    <a:cxn ang="0">
                      <a:pos x="278" y="239"/>
                    </a:cxn>
                    <a:cxn ang="0">
                      <a:pos x="291" y="207"/>
                    </a:cxn>
                    <a:cxn ang="0">
                      <a:pos x="289" y="175"/>
                    </a:cxn>
                    <a:cxn ang="0">
                      <a:pos x="280" y="150"/>
                    </a:cxn>
                    <a:cxn ang="0">
                      <a:pos x="279" y="130"/>
                    </a:cxn>
                    <a:cxn ang="0">
                      <a:pos x="309" y="110"/>
                    </a:cxn>
                    <a:cxn ang="0">
                      <a:pos x="326" y="81"/>
                    </a:cxn>
                    <a:cxn ang="0">
                      <a:pos x="323" y="60"/>
                    </a:cxn>
                    <a:cxn ang="0">
                      <a:pos x="288" y="73"/>
                    </a:cxn>
                    <a:cxn ang="0">
                      <a:pos x="247" y="72"/>
                    </a:cxn>
                    <a:cxn ang="0">
                      <a:pos x="215" y="64"/>
                    </a:cxn>
                    <a:cxn ang="0">
                      <a:pos x="197" y="0"/>
                    </a:cxn>
                    <a:cxn ang="0">
                      <a:pos x="243" y="66"/>
                    </a:cxn>
                    <a:cxn ang="0">
                      <a:pos x="305" y="66"/>
                    </a:cxn>
                    <a:cxn ang="0">
                      <a:pos x="337" y="67"/>
                    </a:cxn>
                    <a:cxn ang="0">
                      <a:pos x="335" y="76"/>
                    </a:cxn>
                    <a:cxn ang="0">
                      <a:pos x="329" y="96"/>
                    </a:cxn>
                    <a:cxn ang="0">
                      <a:pos x="313" y="115"/>
                    </a:cxn>
                    <a:cxn ang="0">
                      <a:pos x="296" y="127"/>
                    </a:cxn>
                    <a:cxn ang="0">
                      <a:pos x="284" y="141"/>
                    </a:cxn>
                    <a:cxn ang="0">
                      <a:pos x="288" y="152"/>
                    </a:cxn>
                    <a:cxn ang="0">
                      <a:pos x="294" y="168"/>
                    </a:cxn>
                    <a:cxn ang="0">
                      <a:pos x="295" y="193"/>
                    </a:cxn>
                    <a:cxn ang="0">
                      <a:pos x="297" y="205"/>
                    </a:cxn>
                    <a:cxn ang="0">
                      <a:pos x="291" y="234"/>
                    </a:cxn>
                    <a:cxn ang="0">
                      <a:pos x="260" y="268"/>
                    </a:cxn>
                    <a:cxn ang="0">
                      <a:pos x="245" y="317"/>
                    </a:cxn>
                    <a:cxn ang="0">
                      <a:pos x="232" y="335"/>
                    </a:cxn>
                    <a:cxn ang="0">
                      <a:pos x="214" y="343"/>
                    </a:cxn>
                    <a:cxn ang="0">
                      <a:pos x="194" y="346"/>
                    </a:cxn>
                    <a:cxn ang="0">
                      <a:pos x="194" y="364"/>
                    </a:cxn>
                    <a:cxn ang="0">
                      <a:pos x="198" y="372"/>
                    </a:cxn>
                    <a:cxn ang="0">
                      <a:pos x="192" y="385"/>
                    </a:cxn>
                    <a:cxn ang="0">
                      <a:pos x="169" y="416"/>
                    </a:cxn>
                    <a:cxn ang="0">
                      <a:pos x="141" y="435"/>
                    </a:cxn>
                    <a:cxn ang="0">
                      <a:pos x="122" y="445"/>
                    </a:cxn>
                    <a:cxn ang="0">
                      <a:pos x="48" y="349"/>
                    </a:cxn>
                    <a:cxn ang="0">
                      <a:pos x="0" y="313"/>
                    </a:cxn>
                    <a:cxn ang="0">
                      <a:pos x="30" y="203"/>
                    </a:cxn>
                    <a:cxn ang="0">
                      <a:pos x="34" y="174"/>
                    </a:cxn>
                    <a:cxn ang="0">
                      <a:pos x="36" y="142"/>
                    </a:cxn>
                    <a:cxn ang="0">
                      <a:pos x="73" y="65"/>
                    </a:cxn>
                    <a:cxn ang="0">
                      <a:pos x="109" y="50"/>
                    </a:cxn>
                    <a:cxn ang="0">
                      <a:pos x="161" y="2"/>
                    </a:cxn>
                  </a:cxnLst>
                  <a:rect l="0" t="0" r="r" b="b"/>
                  <a:pathLst>
                    <a:path w="342" h="449">
                      <a:moveTo>
                        <a:pt x="192" y="7"/>
                      </a:moveTo>
                      <a:lnTo>
                        <a:pt x="164" y="8"/>
                      </a:lnTo>
                      <a:lnTo>
                        <a:pt x="164" y="29"/>
                      </a:lnTo>
                      <a:lnTo>
                        <a:pt x="162" y="30"/>
                      </a:lnTo>
                      <a:lnTo>
                        <a:pt x="138" y="41"/>
                      </a:lnTo>
                      <a:lnTo>
                        <a:pt x="112" y="55"/>
                      </a:lnTo>
                      <a:lnTo>
                        <a:pt x="111" y="57"/>
                      </a:lnTo>
                      <a:lnTo>
                        <a:pt x="93" y="57"/>
                      </a:lnTo>
                      <a:lnTo>
                        <a:pt x="80" y="66"/>
                      </a:lnTo>
                      <a:lnTo>
                        <a:pt x="78" y="94"/>
                      </a:lnTo>
                      <a:lnTo>
                        <a:pt x="78" y="95"/>
                      </a:lnTo>
                      <a:lnTo>
                        <a:pt x="72" y="134"/>
                      </a:lnTo>
                      <a:lnTo>
                        <a:pt x="70" y="136"/>
                      </a:lnTo>
                      <a:lnTo>
                        <a:pt x="42" y="147"/>
                      </a:lnTo>
                      <a:lnTo>
                        <a:pt x="40" y="173"/>
                      </a:lnTo>
                      <a:lnTo>
                        <a:pt x="46" y="191"/>
                      </a:lnTo>
                      <a:lnTo>
                        <a:pt x="46" y="192"/>
                      </a:lnTo>
                      <a:lnTo>
                        <a:pt x="44" y="193"/>
                      </a:lnTo>
                      <a:lnTo>
                        <a:pt x="36" y="204"/>
                      </a:lnTo>
                      <a:lnTo>
                        <a:pt x="37" y="230"/>
                      </a:lnTo>
                      <a:lnTo>
                        <a:pt x="37" y="231"/>
                      </a:lnTo>
                      <a:lnTo>
                        <a:pt x="36" y="232"/>
                      </a:lnTo>
                      <a:lnTo>
                        <a:pt x="20" y="259"/>
                      </a:lnTo>
                      <a:lnTo>
                        <a:pt x="6" y="314"/>
                      </a:lnTo>
                      <a:lnTo>
                        <a:pt x="7" y="342"/>
                      </a:lnTo>
                      <a:lnTo>
                        <a:pt x="49" y="343"/>
                      </a:lnTo>
                      <a:lnTo>
                        <a:pt x="50" y="343"/>
                      </a:lnTo>
                      <a:lnTo>
                        <a:pt x="87" y="362"/>
                      </a:lnTo>
                      <a:lnTo>
                        <a:pt x="88" y="363"/>
                      </a:lnTo>
                      <a:lnTo>
                        <a:pt x="106" y="397"/>
                      </a:lnTo>
                      <a:lnTo>
                        <a:pt x="109" y="401"/>
                      </a:lnTo>
                      <a:lnTo>
                        <a:pt x="107" y="397"/>
                      </a:lnTo>
                      <a:lnTo>
                        <a:pt x="119" y="427"/>
                      </a:lnTo>
                      <a:lnTo>
                        <a:pt x="118" y="427"/>
                      </a:lnTo>
                      <a:lnTo>
                        <a:pt x="126" y="439"/>
                      </a:lnTo>
                      <a:lnTo>
                        <a:pt x="130" y="435"/>
                      </a:lnTo>
                      <a:lnTo>
                        <a:pt x="138" y="431"/>
                      </a:lnTo>
                      <a:lnTo>
                        <a:pt x="146" y="424"/>
                      </a:lnTo>
                      <a:lnTo>
                        <a:pt x="155" y="417"/>
                      </a:lnTo>
                      <a:lnTo>
                        <a:pt x="165" y="410"/>
                      </a:lnTo>
                      <a:lnTo>
                        <a:pt x="169" y="405"/>
                      </a:lnTo>
                      <a:lnTo>
                        <a:pt x="175" y="398"/>
                      </a:lnTo>
                      <a:lnTo>
                        <a:pt x="187" y="381"/>
                      </a:lnTo>
                      <a:lnTo>
                        <a:pt x="191" y="376"/>
                      </a:lnTo>
                      <a:lnTo>
                        <a:pt x="192" y="372"/>
                      </a:lnTo>
                      <a:lnTo>
                        <a:pt x="190" y="368"/>
                      </a:lnTo>
                      <a:lnTo>
                        <a:pt x="185" y="363"/>
                      </a:lnTo>
                      <a:lnTo>
                        <a:pt x="184" y="363"/>
                      </a:lnTo>
                      <a:lnTo>
                        <a:pt x="180" y="358"/>
                      </a:lnTo>
                      <a:lnTo>
                        <a:pt x="180" y="357"/>
                      </a:lnTo>
                      <a:lnTo>
                        <a:pt x="179" y="351"/>
                      </a:lnTo>
                      <a:lnTo>
                        <a:pt x="178" y="348"/>
                      </a:lnTo>
                      <a:lnTo>
                        <a:pt x="180" y="347"/>
                      </a:lnTo>
                      <a:lnTo>
                        <a:pt x="184" y="343"/>
                      </a:lnTo>
                      <a:lnTo>
                        <a:pt x="192" y="340"/>
                      </a:lnTo>
                      <a:lnTo>
                        <a:pt x="193" y="340"/>
                      </a:lnTo>
                      <a:lnTo>
                        <a:pt x="202" y="339"/>
                      </a:lnTo>
                      <a:lnTo>
                        <a:pt x="213" y="337"/>
                      </a:lnTo>
                      <a:lnTo>
                        <a:pt x="221" y="334"/>
                      </a:lnTo>
                      <a:lnTo>
                        <a:pt x="228" y="330"/>
                      </a:lnTo>
                      <a:lnTo>
                        <a:pt x="234" y="323"/>
                      </a:lnTo>
                      <a:lnTo>
                        <a:pt x="239" y="314"/>
                      </a:lnTo>
                      <a:lnTo>
                        <a:pt x="244" y="303"/>
                      </a:lnTo>
                      <a:lnTo>
                        <a:pt x="245" y="296"/>
                      </a:lnTo>
                      <a:lnTo>
                        <a:pt x="249" y="282"/>
                      </a:lnTo>
                      <a:lnTo>
                        <a:pt x="254" y="267"/>
                      </a:lnTo>
                      <a:lnTo>
                        <a:pt x="254" y="266"/>
                      </a:lnTo>
                      <a:lnTo>
                        <a:pt x="260" y="257"/>
                      </a:lnTo>
                      <a:lnTo>
                        <a:pt x="267" y="249"/>
                      </a:lnTo>
                      <a:lnTo>
                        <a:pt x="267" y="248"/>
                      </a:lnTo>
                      <a:lnTo>
                        <a:pt x="268" y="248"/>
                      </a:lnTo>
                      <a:lnTo>
                        <a:pt x="278" y="239"/>
                      </a:lnTo>
                      <a:lnTo>
                        <a:pt x="286" y="231"/>
                      </a:lnTo>
                      <a:lnTo>
                        <a:pt x="293" y="222"/>
                      </a:lnTo>
                      <a:lnTo>
                        <a:pt x="293" y="215"/>
                      </a:lnTo>
                      <a:lnTo>
                        <a:pt x="291" y="207"/>
                      </a:lnTo>
                      <a:lnTo>
                        <a:pt x="289" y="201"/>
                      </a:lnTo>
                      <a:lnTo>
                        <a:pt x="289" y="192"/>
                      </a:lnTo>
                      <a:lnTo>
                        <a:pt x="290" y="184"/>
                      </a:lnTo>
                      <a:lnTo>
                        <a:pt x="289" y="175"/>
                      </a:lnTo>
                      <a:lnTo>
                        <a:pt x="288" y="169"/>
                      </a:lnTo>
                      <a:lnTo>
                        <a:pt x="285" y="164"/>
                      </a:lnTo>
                      <a:lnTo>
                        <a:pt x="283" y="156"/>
                      </a:lnTo>
                      <a:lnTo>
                        <a:pt x="280" y="150"/>
                      </a:lnTo>
                      <a:lnTo>
                        <a:pt x="278" y="141"/>
                      </a:lnTo>
                      <a:lnTo>
                        <a:pt x="276" y="136"/>
                      </a:lnTo>
                      <a:lnTo>
                        <a:pt x="276" y="130"/>
                      </a:lnTo>
                      <a:lnTo>
                        <a:pt x="279" y="130"/>
                      </a:lnTo>
                      <a:lnTo>
                        <a:pt x="285" y="127"/>
                      </a:lnTo>
                      <a:lnTo>
                        <a:pt x="294" y="122"/>
                      </a:lnTo>
                      <a:lnTo>
                        <a:pt x="301" y="116"/>
                      </a:lnTo>
                      <a:lnTo>
                        <a:pt x="309" y="110"/>
                      </a:lnTo>
                      <a:lnTo>
                        <a:pt x="317" y="102"/>
                      </a:lnTo>
                      <a:lnTo>
                        <a:pt x="323" y="94"/>
                      </a:lnTo>
                      <a:lnTo>
                        <a:pt x="325" y="88"/>
                      </a:lnTo>
                      <a:lnTo>
                        <a:pt x="326" y="81"/>
                      </a:lnTo>
                      <a:lnTo>
                        <a:pt x="326" y="80"/>
                      </a:lnTo>
                      <a:lnTo>
                        <a:pt x="330" y="73"/>
                      </a:lnTo>
                      <a:lnTo>
                        <a:pt x="331" y="70"/>
                      </a:lnTo>
                      <a:lnTo>
                        <a:pt x="323" y="60"/>
                      </a:lnTo>
                      <a:lnTo>
                        <a:pt x="308" y="71"/>
                      </a:lnTo>
                      <a:lnTo>
                        <a:pt x="307" y="71"/>
                      </a:lnTo>
                      <a:lnTo>
                        <a:pt x="306" y="72"/>
                      </a:lnTo>
                      <a:lnTo>
                        <a:pt x="288" y="73"/>
                      </a:lnTo>
                      <a:lnTo>
                        <a:pt x="286" y="73"/>
                      </a:lnTo>
                      <a:lnTo>
                        <a:pt x="286" y="72"/>
                      </a:lnTo>
                      <a:lnTo>
                        <a:pt x="266" y="52"/>
                      </a:lnTo>
                      <a:lnTo>
                        <a:pt x="247" y="72"/>
                      </a:lnTo>
                      <a:lnTo>
                        <a:pt x="245" y="73"/>
                      </a:lnTo>
                      <a:lnTo>
                        <a:pt x="244" y="73"/>
                      </a:lnTo>
                      <a:lnTo>
                        <a:pt x="217" y="65"/>
                      </a:lnTo>
                      <a:lnTo>
                        <a:pt x="215" y="64"/>
                      </a:lnTo>
                      <a:lnTo>
                        <a:pt x="194" y="34"/>
                      </a:lnTo>
                      <a:lnTo>
                        <a:pt x="194" y="31"/>
                      </a:lnTo>
                      <a:lnTo>
                        <a:pt x="192" y="7"/>
                      </a:lnTo>
                      <a:close/>
                      <a:moveTo>
                        <a:pt x="197" y="0"/>
                      </a:moveTo>
                      <a:lnTo>
                        <a:pt x="198" y="3"/>
                      </a:lnTo>
                      <a:lnTo>
                        <a:pt x="201" y="31"/>
                      </a:lnTo>
                      <a:lnTo>
                        <a:pt x="219" y="59"/>
                      </a:lnTo>
                      <a:lnTo>
                        <a:pt x="243" y="66"/>
                      </a:lnTo>
                      <a:lnTo>
                        <a:pt x="262" y="46"/>
                      </a:lnTo>
                      <a:lnTo>
                        <a:pt x="265" y="42"/>
                      </a:lnTo>
                      <a:lnTo>
                        <a:pt x="290" y="67"/>
                      </a:lnTo>
                      <a:lnTo>
                        <a:pt x="305" y="66"/>
                      </a:lnTo>
                      <a:lnTo>
                        <a:pt x="322" y="53"/>
                      </a:lnTo>
                      <a:lnTo>
                        <a:pt x="323" y="52"/>
                      </a:lnTo>
                      <a:lnTo>
                        <a:pt x="325" y="54"/>
                      </a:lnTo>
                      <a:lnTo>
                        <a:pt x="337" y="67"/>
                      </a:lnTo>
                      <a:lnTo>
                        <a:pt x="342" y="72"/>
                      </a:lnTo>
                      <a:lnTo>
                        <a:pt x="337" y="72"/>
                      </a:lnTo>
                      <a:lnTo>
                        <a:pt x="336" y="76"/>
                      </a:lnTo>
                      <a:lnTo>
                        <a:pt x="335" y="76"/>
                      </a:lnTo>
                      <a:lnTo>
                        <a:pt x="335" y="77"/>
                      </a:lnTo>
                      <a:lnTo>
                        <a:pt x="332" y="82"/>
                      </a:lnTo>
                      <a:lnTo>
                        <a:pt x="331" y="89"/>
                      </a:lnTo>
                      <a:lnTo>
                        <a:pt x="329" y="96"/>
                      </a:lnTo>
                      <a:lnTo>
                        <a:pt x="328" y="96"/>
                      </a:lnTo>
                      <a:lnTo>
                        <a:pt x="328" y="98"/>
                      </a:lnTo>
                      <a:lnTo>
                        <a:pt x="322" y="106"/>
                      </a:lnTo>
                      <a:lnTo>
                        <a:pt x="313" y="115"/>
                      </a:lnTo>
                      <a:lnTo>
                        <a:pt x="305" y="121"/>
                      </a:lnTo>
                      <a:lnTo>
                        <a:pt x="297" y="127"/>
                      </a:lnTo>
                      <a:lnTo>
                        <a:pt x="299" y="125"/>
                      </a:lnTo>
                      <a:lnTo>
                        <a:pt x="296" y="127"/>
                      </a:lnTo>
                      <a:lnTo>
                        <a:pt x="289" y="132"/>
                      </a:lnTo>
                      <a:lnTo>
                        <a:pt x="283" y="135"/>
                      </a:lnTo>
                      <a:lnTo>
                        <a:pt x="282" y="136"/>
                      </a:lnTo>
                      <a:lnTo>
                        <a:pt x="284" y="141"/>
                      </a:lnTo>
                      <a:lnTo>
                        <a:pt x="284" y="140"/>
                      </a:lnTo>
                      <a:lnTo>
                        <a:pt x="286" y="147"/>
                      </a:lnTo>
                      <a:lnTo>
                        <a:pt x="289" y="153"/>
                      </a:lnTo>
                      <a:lnTo>
                        <a:pt x="288" y="152"/>
                      </a:lnTo>
                      <a:lnTo>
                        <a:pt x="289" y="155"/>
                      </a:lnTo>
                      <a:lnTo>
                        <a:pt x="291" y="163"/>
                      </a:lnTo>
                      <a:lnTo>
                        <a:pt x="293" y="167"/>
                      </a:lnTo>
                      <a:lnTo>
                        <a:pt x="294" y="168"/>
                      </a:lnTo>
                      <a:lnTo>
                        <a:pt x="295" y="174"/>
                      </a:lnTo>
                      <a:lnTo>
                        <a:pt x="296" y="184"/>
                      </a:lnTo>
                      <a:lnTo>
                        <a:pt x="296" y="185"/>
                      </a:lnTo>
                      <a:lnTo>
                        <a:pt x="295" y="193"/>
                      </a:lnTo>
                      <a:lnTo>
                        <a:pt x="295" y="198"/>
                      </a:lnTo>
                      <a:lnTo>
                        <a:pt x="297" y="204"/>
                      </a:lnTo>
                      <a:lnTo>
                        <a:pt x="296" y="204"/>
                      </a:lnTo>
                      <a:lnTo>
                        <a:pt x="297" y="205"/>
                      </a:lnTo>
                      <a:lnTo>
                        <a:pt x="299" y="214"/>
                      </a:lnTo>
                      <a:lnTo>
                        <a:pt x="299" y="225"/>
                      </a:lnTo>
                      <a:lnTo>
                        <a:pt x="297" y="226"/>
                      </a:lnTo>
                      <a:lnTo>
                        <a:pt x="291" y="234"/>
                      </a:lnTo>
                      <a:lnTo>
                        <a:pt x="282" y="244"/>
                      </a:lnTo>
                      <a:lnTo>
                        <a:pt x="272" y="253"/>
                      </a:lnTo>
                      <a:lnTo>
                        <a:pt x="265" y="261"/>
                      </a:lnTo>
                      <a:lnTo>
                        <a:pt x="260" y="268"/>
                      </a:lnTo>
                      <a:lnTo>
                        <a:pt x="255" y="283"/>
                      </a:lnTo>
                      <a:lnTo>
                        <a:pt x="251" y="297"/>
                      </a:lnTo>
                      <a:lnTo>
                        <a:pt x="250" y="306"/>
                      </a:lnTo>
                      <a:lnTo>
                        <a:pt x="245" y="317"/>
                      </a:lnTo>
                      <a:lnTo>
                        <a:pt x="245" y="314"/>
                      </a:lnTo>
                      <a:lnTo>
                        <a:pt x="244" y="318"/>
                      </a:lnTo>
                      <a:lnTo>
                        <a:pt x="239" y="326"/>
                      </a:lnTo>
                      <a:lnTo>
                        <a:pt x="232" y="335"/>
                      </a:lnTo>
                      <a:lnTo>
                        <a:pt x="231" y="335"/>
                      </a:lnTo>
                      <a:lnTo>
                        <a:pt x="231" y="336"/>
                      </a:lnTo>
                      <a:lnTo>
                        <a:pt x="224" y="340"/>
                      </a:lnTo>
                      <a:lnTo>
                        <a:pt x="214" y="343"/>
                      </a:lnTo>
                      <a:lnTo>
                        <a:pt x="214" y="342"/>
                      </a:lnTo>
                      <a:lnTo>
                        <a:pt x="213" y="343"/>
                      </a:lnTo>
                      <a:lnTo>
                        <a:pt x="203" y="345"/>
                      </a:lnTo>
                      <a:lnTo>
                        <a:pt x="194" y="346"/>
                      </a:lnTo>
                      <a:lnTo>
                        <a:pt x="186" y="349"/>
                      </a:lnTo>
                      <a:lnTo>
                        <a:pt x="185" y="351"/>
                      </a:lnTo>
                      <a:lnTo>
                        <a:pt x="186" y="355"/>
                      </a:lnTo>
                      <a:lnTo>
                        <a:pt x="194" y="364"/>
                      </a:lnTo>
                      <a:lnTo>
                        <a:pt x="194" y="365"/>
                      </a:lnTo>
                      <a:lnTo>
                        <a:pt x="197" y="370"/>
                      </a:lnTo>
                      <a:lnTo>
                        <a:pt x="198" y="371"/>
                      </a:lnTo>
                      <a:lnTo>
                        <a:pt x="198" y="372"/>
                      </a:lnTo>
                      <a:lnTo>
                        <a:pt x="197" y="378"/>
                      </a:lnTo>
                      <a:lnTo>
                        <a:pt x="196" y="378"/>
                      </a:lnTo>
                      <a:lnTo>
                        <a:pt x="196" y="380"/>
                      </a:lnTo>
                      <a:lnTo>
                        <a:pt x="192" y="385"/>
                      </a:lnTo>
                      <a:lnTo>
                        <a:pt x="180" y="401"/>
                      </a:lnTo>
                      <a:lnTo>
                        <a:pt x="174" y="409"/>
                      </a:lnTo>
                      <a:lnTo>
                        <a:pt x="170" y="415"/>
                      </a:lnTo>
                      <a:lnTo>
                        <a:pt x="169" y="416"/>
                      </a:lnTo>
                      <a:lnTo>
                        <a:pt x="164" y="418"/>
                      </a:lnTo>
                      <a:lnTo>
                        <a:pt x="158" y="422"/>
                      </a:lnTo>
                      <a:lnTo>
                        <a:pt x="150" y="429"/>
                      </a:lnTo>
                      <a:lnTo>
                        <a:pt x="141" y="435"/>
                      </a:lnTo>
                      <a:lnTo>
                        <a:pt x="134" y="440"/>
                      </a:lnTo>
                      <a:lnTo>
                        <a:pt x="129" y="444"/>
                      </a:lnTo>
                      <a:lnTo>
                        <a:pt x="124" y="449"/>
                      </a:lnTo>
                      <a:lnTo>
                        <a:pt x="122" y="445"/>
                      </a:lnTo>
                      <a:lnTo>
                        <a:pt x="113" y="429"/>
                      </a:lnTo>
                      <a:lnTo>
                        <a:pt x="101" y="399"/>
                      </a:lnTo>
                      <a:lnTo>
                        <a:pt x="84" y="368"/>
                      </a:lnTo>
                      <a:lnTo>
                        <a:pt x="48" y="349"/>
                      </a:lnTo>
                      <a:lnTo>
                        <a:pt x="3" y="348"/>
                      </a:lnTo>
                      <a:lnTo>
                        <a:pt x="1" y="347"/>
                      </a:lnTo>
                      <a:lnTo>
                        <a:pt x="1" y="345"/>
                      </a:lnTo>
                      <a:lnTo>
                        <a:pt x="0" y="313"/>
                      </a:lnTo>
                      <a:lnTo>
                        <a:pt x="14" y="257"/>
                      </a:lnTo>
                      <a:lnTo>
                        <a:pt x="14" y="256"/>
                      </a:lnTo>
                      <a:lnTo>
                        <a:pt x="31" y="228"/>
                      </a:lnTo>
                      <a:lnTo>
                        <a:pt x="30" y="203"/>
                      </a:lnTo>
                      <a:lnTo>
                        <a:pt x="29" y="202"/>
                      </a:lnTo>
                      <a:lnTo>
                        <a:pt x="30" y="202"/>
                      </a:lnTo>
                      <a:lnTo>
                        <a:pt x="40" y="191"/>
                      </a:lnTo>
                      <a:lnTo>
                        <a:pt x="34" y="174"/>
                      </a:lnTo>
                      <a:lnTo>
                        <a:pt x="32" y="173"/>
                      </a:lnTo>
                      <a:lnTo>
                        <a:pt x="34" y="173"/>
                      </a:lnTo>
                      <a:lnTo>
                        <a:pt x="36" y="145"/>
                      </a:lnTo>
                      <a:lnTo>
                        <a:pt x="36" y="142"/>
                      </a:lnTo>
                      <a:lnTo>
                        <a:pt x="37" y="142"/>
                      </a:lnTo>
                      <a:lnTo>
                        <a:pt x="66" y="130"/>
                      </a:lnTo>
                      <a:lnTo>
                        <a:pt x="72" y="94"/>
                      </a:lnTo>
                      <a:lnTo>
                        <a:pt x="73" y="65"/>
                      </a:lnTo>
                      <a:lnTo>
                        <a:pt x="73" y="64"/>
                      </a:lnTo>
                      <a:lnTo>
                        <a:pt x="75" y="63"/>
                      </a:lnTo>
                      <a:lnTo>
                        <a:pt x="90" y="50"/>
                      </a:lnTo>
                      <a:lnTo>
                        <a:pt x="109" y="50"/>
                      </a:lnTo>
                      <a:lnTo>
                        <a:pt x="135" y="35"/>
                      </a:lnTo>
                      <a:lnTo>
                        <a:pt x="158" y="24"/>
                      </a:lnTo>
                      <a:lnTo>
                        <a:pt x="158" y="2"/>
                      </a:lnTo>
                      <a:lnTo>
                        <a:pt x="161" y="2"/>
                      </a:lnTo>
                      <a:lnTo>
                        <a:pt x="194" y="1"/>
                      </a:lnTo>
                      <a:lnTo>
                        <a:pt x="19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5" name="Freeform 33"/>
                <p:cNvSpPr>
                  <a:spLocks/>
                </p:cNvSpPr>
                <p:nvPr/>
              </p:nvSpPr>
              <p:spPr bwMode="auto">
                <a:xfrm>
                  <a:off x="7639378" y="4205057"/>
                  <a:ext cx="400702" cy="530661"/>
                </a:xfrm>
                <a:custGeom>
                  <a:avLst/>
                  <a:gdLst/>
                  <a:ahLst/>
                  <a:cxnLst>
                    <a:cxn ang="0">
                      <a:pos x="195" y="28"/>
                    </a:cxn>
                    <a:cxn ang="0">
                      <a:pos x="242" y="67"/>
                    </a:cxn>
                    <a:cxn ang="0">
                      <a:pos x="286" y="67"/>
                    </a:cxn>
                    <a:cxn ang="0">
                      <a:pos x="321" y="52"/>
                    </a:cxn>
                    <a:cxn ang="0">
                      <a:pos x="332" y="66"/>
                    </a:cxn>
                    <a:cxn ang="0">
                      <a:pos x="327" y="78"/>
                    </a:cxn>
                    <a:cxn ang="0">
                      <a:pos x="323" y="92"/>
                    </a:cxn>
                    <a:cxn ang="0">
                      <a:pos x="309" y="109"/>
                    </a:cxn>
                    <a:cxn ang="0">
                      <a:pos x="293" y="121"/>
                    </a:cxn>
                    <a:cxn ang="0">
                      <a:pos x="278" y="130"/>
                    </a:cxn>
                    <a:cxn ang="0">
                      <a:pos x="276" y="132"/>
                    </a:cxn>
                    <a:cxn ang="0">
                      <a:pos x="281" y="145"/>
                    </a:cxn>
                    <a:cxn ang="0">
                      <a:pos x="286" y="160"/>
                    </a:cxn>
                    <a:cxn ang="0">
                      <a:pos x="289" y="171"/>
                    </a:cxn>
                    <a:cxn ang="0">
                      <a:pos x="289" y="189"/>
                    </a:cxn>
                    <a:cxn ang="0">
                      <a:pos x="292" y="202"/>
                    </a:cxn>
                    <a:cxn ang="0">
                      <a:pos x="293" y="221"/>
                    </a:cxn>
                    <a:cxn ang="0">
                      <a:pos x="277" y="239"/>
                    </a:cxn>
                    <a:cxn ang="0">
                      <a:pos x="260" y="256"/>
                    </a:cxn>
                    <a:cxn ang="0">
                      <a:pos x="249" y="279"/>
                    </a:cxn>
                    <a:cxn ang="0">
                      <a:pos x="245" y="302"/>
                    </a:cxn>
                    <a:cxn ang="0">
                      <a:pos x="235" y="321"/>
                    </a:cxn>
                    <a:cxn ang="0">
                      <a:pos x="220" y="333"/>
                    </a:cxn>
                    <a:cxn ang="0">
                      <a:pos x="200" y="338"/>
                    </a:cxn>
                    <a:cxn ang="0">
                      <a:pos x="183" y="343"/>
                    </a:cxn>
                    <a:cxn ang="0">
                      <a:pos x="180" y="352"/>
                    </a:cxn>
                    <a:cxn ang="0">
                      <a:pos x="190" y="363"/>
                    </a:cxn>
                    <a:cxn ang="0">
                      <a:pos x="191" y="374"/>
                    </a:cxn>
                    <a:cxn ang="0">
                      <a:pos x="176" y="396"/>
                    </a:cxn>
                    <a:cxn ang="0">
                      <a:pos x="166" y="409"/>
                    </a:cxn>
                    <a:cxn ang="0">
                      <a:pos x="154" y="417"/>
                    </a:cxn>
                    <a:cxn ang="0">
                      <a:pos x="137" y="430"/>
                    </a:cxn>
                    <a:cxn ang="0">
                      <a:pos x="125" y="438"/>
                    </a:cxn>
                    <a:cxn ang="0">
                      <a:pos x="114" y="425"/>
                    </a:cxn>
                    <a:cxn ang="0">
                      <a:pos x="84" y="361"/>
                    </a:cxn>
                    <a:cxn ang="0">
                      <a:pos x="1" y="342"/>
                    </a:cxn>
                    <a:cxn ang="0">
                      <a:pos x="15" y="254"/>
                    </a:cxn>
                    <a:cxn ang="0">
                      <a:pos x="30" y="200"/>
                    </a:cxn>
                    <a:cxn ang="0">
                      <a:pos x="34" y="170"/>
                    </a:cxn>
                    <a:cxn ang="0">
                      <a:pos x="67" y="130"/>
                    </a:cxn>
                    <a:cxn ang="0">
                      <a:pos x="74" y="62"/>
                    </a:cxn>
                    <a:cxn ang="0">
                      <a:pos x="108" y="50"/>
                    </a:cxn>
                    <a:cxn ang="0">
                      <a:pos x="159" y="23"/>
                    </a:cxn>
                    <a:cxn ang="0">
                      <a:pos x="192" y="0"/>
                    </a:cxn>
                  </a:cxnLst>
                  <a:rect l="0" t="0" r="r" b="b"/>
                  <a:pathLst>
                    <a:path w="333" h="441">
                      <a:moveTo>
                        <a:pt x="192" y="0"/>
                      </a:moveTo>
                      <a:lnTo>
                        <a:pt x="195" y="28"/>
                      </a:lnTo>
                      <a:lnTo>
                        <a:pt x="215" y="58"/>
                      </a:lnTo>
                      <a:lnTo>
                        <a:pt x="242" y="67"/>
                      </a:lnTo>
                      <a:lnTo>
                        <a:pt x="263" y="44"/>
                      </a:lnTo>
                      <a:lnTo>
                        <a:pt x="286" y="67"/>
                      </a:lnTo>
                      <a:lnTo>
                        <a:pt x="304" y="66"/>
                      </a:lnTo>
                      <a:lnTo>
                        <a:pt x="321" y="52"/>
                      </a:lnTo>
                      <a:lnTo>
                        <a:pt x="333" y="66"/>
                      </a:lnTo>
                      <a:lnTo>
                        <a:pt x="332" y="66"/>
                      </a:lnTo>
                      <a:lnTo>
                        <a:pt x="330" y="72"/>
                      </a:lnTo>
                      <a:lnTo>
                        <a:pt x="327" y="78"/>
                      </a:lnTo>
                      <a:lnTo>
                        <a:pt x="326" y="85"/>
                      </a:lnTo>
                      <a:lnTo>
                        <a:pt x="323" y="92"/>
                      </a:lnTo>
                      <a:lnTo>
                        <a:pt x="317" y="101"/>
                      </a:lnTo>
                      <a:lnTo>
                        <a:pt x="309" y="109"/>
                      </a:lnTo>
                      <a:lnTo>
                        <a:pt x="300" y="115"/>
                      </a:lnTo>
                      <a:lnTo>
                        <a:pt x="293" y="121"/>
                      </a:lnTo>
                      <a:lnTo>
                        <a:pt x="284" y="126"/>
                      </a:lnTo>
                      <a:lnTo>
                        <a:pt x="278" y="130"/>
                      </a:lnTo>
                      <a:lnTo>
                        <a:pt x="276" y="130"/>
                      </a:lnTo>
                      <a:lnTo>
                        <a:pt x="276" y="132"/>
                      </a:lnTo>
                      <a:lnTo>
                        <a:pt x="278" y="137"/>
                      </a:lnTo>
                      <a:lnTo>
                        <a:pt x="281" y="145"/>
                      </a:lnTo>
                      <a:lnTo>
                        <a:pt x="283" y="152"/>
                      </a:lnTo>
                      <a:lnTo>
                        <a:pt x="286" y="160"/>
                      </a:lnTo>
                      <a:lnTo>
                        <a:pt x="288" y="165"/>
                      </a:lnTo>
                      <a:lnTo>
                        <a:pt x="289" y="171"/>
                      </a:lnTo>
                      <a:lnTo>
                        <a:pt x="291" y="181"/>
                      </a:lnTo>
                      <a:lnTo>
                        <a:pt x="289" y="189"/>
                      </a:lnTo>
                      <a:lnTo>
                        <a:pt x="289" y="196"/>
                      </a:lnTo>
                      <a:lnTo>
                        <a:pt x="292" y="202"/>
                      </a:lnTo>
                      <a:lnTo>
                        <a:pt x="293" y="211"/>
                      </a:lnTo>
                      <a:lnTo>
                        <a:pt x="293" y="221"/>
                      </a:lnTo>
                      <a:lnTo>
                        <a:pt x="287" y="229"/>
                      </a:lnTo>
                      <a:lnTo>
                        <a:pt x="277" y="239"/>
                      </a:lnTo>
                      <a:lnTo>
                        <a:pt x="268" y="247"/>
                      </a:lnTo>
                      <a:lnTo>
                        <a:pt x="260" y="256"/>
                      </a:lnTo>
                      <a:lnTo>
                        <a:pt x="254" y="264"/>
                      </a:lnTo>
                      <a:lnTo>
                        <a:pt x="249" y="279"/>
                      </a:lnTo>
                      <a:lnTo>
                        <a:pt x="246" y="293"/>
                      </a:lnTo>
                      <a:lnTo>
                        <a:pt x="245" y="302"/>
                      </a:lnTo>
                      <a:lnTo>
                        <a:pt x="240" y="313"/>
                      </a:lnTo>
                      <a:lnTo>
                        <a:pt x="235" y="321"/>
                      </a:lnTo>
                      <a:lnTo>
                        <a:pt x="228" y="329"/>
                      </a:lnTo>
                      <a:lnTo>
                        <a:pt x="220" y="333"/>
                      </a:lnTo>
                      <a:lnTo>
                        <a:pt x="211" y="337"/>
                      </a:lnTo>
                      <a:lnTo>
                        <a:pt x="200" y="338"/>
                      </a:lnTo>
                      <a:lnTo>
                        <a:pt x="191" y="339"/>
                      </a:lnTo>
                      <a:lnTo>
                        <a:pt x="183" y="343"/>
                      </a:lnTo>
                      <a:lnTo>
                        <a:pt x="179" y="346"/>
                      </a:lnTo>
                      <a:lnTo>
                        <a:pt x="180" y="352"/>
                      </a:lnTo>
                      <a:lnTo>
                        <a:pt x="184" y="357"/>
                      </a:lnTo>
                      <a:lnTo>
                        <a:pt x="190" y="363"/>
                      </a:lnTo>
                      <a:lnTo>
                        <a:pt x="192" y="368"/>
                      </a:lnTo>
                      <a:lnTo>
                        <a:pt x="191" y="374"/>
                      </a:lnTo>
                      <a:lnTo>
                        <a:pt x="188" y="379"/>
                      </a:lnTo>
                      <a:lnTo>
                        <a:pt x="176" y="396"/>
                      </a:lnTo>
                      <a:lnTo>
                        <a:pt x="170" y="403"/>
                      </a:lnTo>
                      <a:lnTo>
                        <a:pt x="166" y="409"/>
                      </a:lnTo>
                      <a:lnTo>
                        <a:pt x="161" y="412"/>
                      </a:lnTo>
                      <a:lnTo>
                        <a:pt x="154" y="417"/>
                      </a:lnTo>
                      <a:lnTo>
                        <a:pt x="145" y="424"/>
                      </a:lnTo>
                      <a:lnTo>
                        <a:pt x="137" y="430"/>
                      </a:lnTo>
                      <a:lnTo>
                        <a:pt x="130" y="435"/>
                      </a:lnTo>
                      <a:lnTo>
                        <a:pt x="125" y="438"/>
                      </a:lnTo>
                      <a:lnTo>
                        <a:pt x="122" y="441"/>
                      </a:lnTo>
                      <a:lnTo>
                        <a:pt x="114" y="425"/>
                      </a:lnTo>
                      <a:lnTo>
                        <a:pt x="102" y="395"/>
                      </a:lnTo>
                      <a:lnTo>
                        <a:pt x="84" y="361"/>
                      </a:lnTo>
                      <a:lnTo>
                        <a:pt x="47" y="343"/>
                      </a:lnTo>
                      <a:lnTo>
                        <a:pt x="1" y="342"/>
                      </a:lnTo>
                      <a:lnTo>
                        <a:pt x="0" y="310"/>
                      </a:lnTo>
                      <a:lnTo>
                        <a:pt x="15" y="254"/>
                      </a:lnTo>
                      <a:lnTo>
                        <a:pt x="32" y="227"/>
                      </a:lnTo>
                      <a:lnTo>
                        <a:pt x="30" y="200"/>
                      </a:lnTo>
                      <a:lnTo>
                        <a:pt x="40" y="188"/>
                      </a:lnTo>
                      <a:lnTo>
                        <a:pt x="34" y="170"/>
                      </a:lnTo>
                      <a:lnTo>
                        <a:pt x="36" y="142"/>
                      </a:lnTo>
                      <a:lnTo>
                        <a:pt x="67" y="130"/>
                      </a:lnTo>
                      <a:lnTo>
                        <a:pt x="73" y="91"/>
                      </a:lnTo>
                      <a:lnTo>
                        <a:pt x="74" y="62"/>
                      </a:lnTo>
                      <a:lnTo>
                        <a:pt x="90" y="50"/>
                      </a:lnTo>
                      <a:lnTo>
                        <a:pt x="108" y="50"/>
                      </a:lnTo>
                      <a:lnTo>
                        <a:pt x="134" y="34"/>
                      </a:lnTo>
                      <a:lnTo>
                        <a:pt x="159" y="23"/>
                      </a:lnTo>
                      <a:lnTo>
                        <a:pt x="159" y="1"/>
                      </a:lnTo>
                      <a:lnTo>
                        <a:pt x="19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6" name="Freeform 34"/>
                <p:cNvSpPr>
                  <a:spLocks noEditPoints="1"/>
                </p:cNvSpPr>
                <p:nvPr/>
              </p:nvSpPr>
              <p:spPr bwMode="auto">
                <a:xfrm>
                  <a:off x="7636972" y="4201448"/>
                  <a:ext cx="405515" cy="540286"/>
                </a:xfrm>
                <a:custGeom>
                  <a:avLst/>
                  <a:gdLst/>
                  <a:ahLst/>
                  <a:cxnLst>
                    <a:cxn ang="0">
                      <a:pos x="162" y="30"/>
                    </a:cxn>
                    <a:cxn ang="0">
                      <a:pos x="93" y="57"/>
                    </a:cxn>
                    <a:cxn ang="0">
                      <a:pos x="72" y="134"/>
                    </a:cxn>
                    <a:cxn ang="0">
                      <a:pos x="46" y="191"/>
                    </a:cxn>
                    <a:cxn ang="0">
                      <a:pos x="37" y="230"/>
                    </a:cxn>
                    <a:cxn ang="0">
                      <a:pos x="6" y="314"/>
                    </a:cxn>
                    <a:cxn ang="0">
                      <a:pos x="87" y="362"/>
                    </a:cxn>
                    <a:cxn ang="0">
                      <a:pos x="107" y="397"/>
                    </a:cxn>
                    <a:cxn ang="0">
                      <a:pos x="130" y="435"/>
                    </a:cxn>
                    <a:cxn ang="0">
                      <a:pos x="165" y="410"/>
                    </a:cxn>
                    <a:cxn ang="0">
                      <a:pos x="191" y="376"/>
                    </a:cxn>
                    <a:cxn ang="0">
                      <a:pos x="184" y="363"/>
                    </a:cxn>
                    <a:cxn ang="0">
                      <a:pos x="178" y="348"/>
                    </a:cxn>
                    <a:cxn ang="0">
                      <a:pos x="193" y="340"/>
                    </a:cxn>
                    <a:cxn ang="0">
                      <a:pos x="228" y="330"/>
                    </a:cxn>
                    <a:cxn ang="0">
                      <a:pos x="245" y="296"/>
                    </a:cxn>
                    <a:cxn ang="0">
                      <a:pos x="260" y="257"/>
                    </a:cxn>
                    <a:cxn ang="0">
                      <a:pos x="278" y="239"/>
                    </a:cxn>
                    <a:cxn ang="0">
                      <a:pos x="291" y="207"/>
                    </a:cxn>
                    <a:cxn ang="0">
                      <a:pos x="289" y="175"/>
                    </a:cxn>
                    <a:cxn ang="0">
                      <a:pos x="280" y="150"/>
                    </a:cxn>
                    <a:cxn ang="0">
                      <a:pos x="279" y="130"/>
                    </a:cxn>
                    <a:cxn ang="0">
                      <a:pos x="309" y="110"/>
                    </a:cxn>
                    <a:cxn ang="0">
                      <a:pos x="326" y="81"/>
                    </a:cxn>
                    <a:cxn ang="0">
                      <a:pos x="323" y="60"/>
                    </a:cxn>
                    <a:cxn ang="0">
                      <a:pos x="288" y="73"/>
                    </a:cxn>
                    <a:cxn ang="0">
                      <a:pos x="247" y="72"/>
                    </a:cxn>
                    <a:cxn ang="0">
                      <a:pos x="215" y="64"/>
                    </a:cxn>
                    <a:cxn ang="0">
                      <a:pos x="197" y="0"/>
                    </a:cxn>
                    <a:cxn ang="0">
                      <a:pos x="243" y="66"/>
                    </a:cxn>
                    <a:cxn ang="0">
                      <a:pos x="305" y="66"/>
                    </a:cxn>
                    <a:cxn ang="0">
                      <a:pos x="337" y="67"/>
                    </a:cxn>
                    <a:cxn ang="0">
                      <a:pos x="335" y="76"/>
                    </a:cxn>
                    <a:cxn ang="0">
                      <a:pos x="329" y="96"/>
                    </a:cxn>
                    <a:cxn ang="0">
                      <a:pos x="313" y="115"/>
                    </a:cxn>
                    <a:cxn ang="0">
                      <a:pos x="296" y="127"/>
                    </a:cxn>
                    <a:cxn ang="0">
                      <a:pos x="284" y="141"/>
                    </a:cxn>
                    <a:cxn ang="0">
                      <a:pos x="288" y="152"/>
                    </a:cxn>
                    <a:cxn ang="0">
                      <a:pos x="294" y="168"/>
                    </a:cxn>
                    <a:cxn ang="0">
                      <a:pos x="295" y="193"/>
                    </a:cxn>
                    <a:cxn ang="0">
                      <a:pos x="297" y="205"/>
                    </a:cxn>
                    <a:cxn ang="0">
                      <a:pos x="291" y="234"/>
                    </a:cxn>
                    <a:cxn ang="0">
                      <a:pos x="260" y="268"/>
                    </a:cxn>
                    <a:cxn ang="0">
                      <a:pos x="245" y="317"/>
                    </a:cxn>
                    <a:cxn ang="0">
                      <a:pos x="232" y="335"/>
                    </a:cxn>
                    <a:cxn ang="0">
                      <a:pos x="214" y="343"/>
                    </a:cxn>
                    <a:cxn ang="0">
                      <a:pos x="194" y="346"/>
                    </a:cxn>
                    <a:cxn ang="0">
                      <a:pos x="194" y="364"/>
                    </a:cxn>
                    <a:cxn ang="0">
                      <a:pos x="198" y="372"/>
                    </a:cxn>
                    <a:cxn ang="0">
                      <a:pos x="192" y="385"/>
                    </a:cxn>
                    <a:cxn ang="0">
                      <a:pos x="169" y="416"/>
                    </a:cxn>
                    <a:cxn ang="0">
                      <a:pos x="141" y="435"/>
                    </a:cxn>
                    <a:cxn ang="0">
                      <a:pos x="122" y="445"/>
                    </a:cxn>
                    <a:cxn ang="0">
                      <a:pos x="48" y="349"/>
                    </a:cxn>
                    <a:cxn ang="0">
                      <a:pos x="0" y="313"/>
                    </a:cxn>
                    <a:cxn ang="0">
                      <a:pos x="30" y="203"/>
                    </a:cxn>
                    <a:cxn ang="0">
                      <a:pos x="34" y="174"/>
                    </a:cxn>
                    <a:cxn ang="0">
                      <a:pos x="36" y="142"/>
                    </a:cxn>
                    <a:cxn ang="0">
                      <a:pos x="73" y="65"/>
                    </a:cxn>
                    <a:cxn ang="0">
                      <a:pos x="109" y="50"/>
                    </a:cxn>
                    <a:cxn ang="0">
                      <a:pos x="161" y="2"/>
                    </a:cxn>
                  </a:cxnLst>
                  <a:rect l="0" t="0" r="r" b="b"/>
                  <a:pathLst>
                    <a:path w="337" h="449">
                      <a:moveTo>
                        <a:pt x="192" y="7"/>
                      </a:moveTo>
                      <a:lnTo>
                        <a:pt x="164" y="8"/>
                      </a:lnTo>
                      <a:lnTo>
                        <a:pt x="164" y="29"/>
                      </a:lnTo>
                      <a:lnTo>
                        <a:pt x="162" y="30"/>
                      </a:lnTo>
                      <a:lnTo>
                        <a:pt x="138" y="41"/>
                      </a:lnTo>
                      <a:lnTo>
                        <a:pt x="112" y="55"/>
                      </a:lnTo>
                      <a:lnTo>
                        <a:pt x="111" y="57"/>
                      </a:lnTo>
                      <a:lnTo>
                        <a:pt x="93" y="57"/>
                      </a:lnTo>
                      <a:lnTo>
                        <a:pt x="80" y="66"/>
                      </a:lnTo>
                      <a:lnTo>
                        <a:pt x="78" y="94"/>
                      </a:lnTo>
                      <a:lnTo>
                        <a:pt x="78" y="95"/>
                      </a:lnTo>
                      <a:lnTo>
                        <a:pt x="72" y="134"/>
                      </a:lnTo>
                      <a:lnTo>
                        <a:pt x="70" y="136"/>
                      </a:lnTo>
                      <a:lnTo>
                        <a:pt x="42" y="147"/>
                      </a:lnTo>
                      <a:lnTo>
                        <a:pt x="40" y="173"/>
                      </a:lnTo>
                      <a:lnTo>
                        <a:pt x="46" y="191"/>
                      </a:lnTo>
                      <a:lnTo>
                        <a:pt x="46" y="192"/>
                      </a:lnTo>
                      <a:lnTo>
                        <a:pt x="44" y="193"/>
                      </a:lnTo>
                      <a:lnTo>
                        <a:pt x="36" y="204"/>
                      </a:lnTo>
                      <a:lnTo>
                        <a:pt x="37" y="230"/>
                      </a:lnTo>
                      <a:lnTo>
                        <a:pt x="37" y="231"/>
                      </a:lnTo>
                      <a:lnTo>
                        <a:pt x="36" y="232"/>
                      </a:lnTo>
                      <a:lnTo>
                        <a:pt x="20" y="259"/>
                      </a:lnTo>
                      <a:lnTo>
                        <a:pt x="6" y="314"/>
                      </a:lnTo>
                      <a:lnTo>
                        <a:pt x="7" y="342"/>
                      </a:lnTo>
                      <a:lnTo>
                        <a:pt x="49" y="343"/>
                      </a:lnTo>
                      <a:lnTo>
                        <a:pt x="50" y="343"/>
                      </a:lnTo>
                      <a:lnTo>
                        <a:pt x="87" y="362"/>
                      </a:lnTo>
                      <a:lnTo>
                        <a:pt x="88" y="363"/>
                      </a:lnTo>
                      <a:lnTo>
                        <a:pt x="106" y="397"/>
                      </a:lnTo>
                      <a:lnTo>
                        <a:pt x="109" y="401"/>
                      </a:lnTo>
                      <a:lnTo>
                        <a:pt x="107" y="397"/>
                      </a:lnTo>
                      <a:lnTo>
                        <a:pt x="119" y="427"/>
                      </a:lnTo>
                      <a:lnTo>
                        <a:pt x="118" y="427"/>
                      </a:lnTo>
                      <a:lnTo>
                        <a:pt x="126" y="439"/>
                      </a:lnTo>
                      <a:lnTo>
                        <a:pt x="130" y="435"/>
                      </a:lnTo>
                      <a:lnTo>
                        <a:pt x="138" y="431"/>
                      </a:lnTo>
                      <a:lnTo>
                        <a:pt x="146" y="424"/>
                      </a:lnTo>
                      <a:lnTo>
                        <a:pt x="155" y="417"/>
                      </a:lnTo>
                      <a:lnTo>
                        <a:pt x="165" y="410"/>
                      </a:lnTo>
                      <a:lnTo>
                        <a:pt x="169" y="405"/>
                      </a:lnTo>
                      <a:lnTo>
                        <a:pt x="175" y="398"/>
                      </a:lnTo>
                      <a:lnTo>
                        <a:pt x="187" y="381"/>
                      </a:lnTo>
                      <a:lnTo>
                        <a:pt x="191" y="376"/>
                      </a:lnTo>
                      <a:lnTo>
                        <a:pt x="192" y="372"/>
                      </a:lnTo>
                      <a:lnTo>
                        <a:pt x="190" y="368"/>
                      </a:lnTo>
                      <a:lnTo>
                        <a:pt x="185" y="363"/>
                      </a:lnTo>
                      <a:lnTo>
                        <a:pt x="184" y="363"/>
                      </a:lnTo>
                      <a:lnTo>
                        <a:pt x="180" y="358"/>
                      </a:lnTo>
                      <a:lnTo>
                        <a:pt x="180" y="357"/>
                      </a:lnTo>
                      <a:lnTo>
                        <a:pt x="179" y="351"/>
                      </a:lnTo>
                      <a:lnTo>
                        <a:pt x="178" y="348"/>
                      </a:lnTo>
                      <a:lnTo>
                        <a:pt x="180" y="347"/>
                      </a:lnTo>
                      <a:lnTo>
                        <a:pt x="184" y="343"/>
                      </a:lnTo>
                      <a:lnTo>
                        <a:pt x="192" y="340"/>
                      </a:lnTo>
                      <a:lnTo>
                        <a:pt x="193" y="340"/>
                      </a:lnTo>
                      <a:lnTo>
                        <a:pt x="202" y="339"/>
                      </a:lnTo>
                      <a:lnTo>
                        <a:pt x="213" y="337"/>
                      </a:lnTo>
                      <a:lnTo>
                        <a:pt x="221" y="334"/>
                      </a:lnTo>
                      <a:lnTo>
                        <a:pt x="228" y="330"/>
                      </a:lnTo>
                      <a:lnTo>
                        <a:pt x="234" y="323"/>
                      </a:lnTo>
                      <a:lnTo>
                        <a:pt x="239" y="314"/>
                      </a:lnTo>
                      <a:lnTo>
                        <a:pt x="244" y="303"/>
                      </a:lnTo>
                      <a:lnTo>
                        <a:pt x="245" y="296"/>
                      </a:lnTo>
                      <a:lnTo>
                        <a:pt x="249" y="282"/>
                      </a:lnTo>
                      <a:lnTo>
                        <a:pt x="254" y="267"/>
                      </a:lnTo>
                      <a:lnTo>
                        <a:pt x="254" y="266"/>
                      </a:lnTo>
                      <a:lnTo>
                        <a:pt x="260" y="257"/>
                      </a:lnTo>
                      <a:lnTo>
                        <a:pt x="267" y="249"/>
                      </a:lnTo>
                      <a:lnTo>
                        <a:pt x="267" y="248"/>
                      </a:lnTo>
                      <a:lnTo>
                        <a:pt x="268" y="248"/>
                      </a:lnTo>
                      <a:lnTo>
                        <a:pt x="278" y="239"/>
                      </a:lnTo>
                      <a:lnTo>
                        <a:pt x="286" y="231"/>
                      </a:lnTo>
                      <a:lnTo>
                        <a:pt x="293" y="222"/>
                      </a:lnTo>
                      <a:lnTo>
                        <a:pt x="293" y="215"/>
                      </a:lnTo>
                      <a:lnTo>
                        <a:pt x="291" y="207"/>
                      </a:lnTo>
                      <a:lnTo>
                        <a:pt x="289" y="201"/>
                      </a:lnTo>
                      <a:lnTo>
                        <a:pt x="289" y="192"/>
                      </a:lnTo>
                      <a:lnTo>
                        <a:pt x="290" y="184"/>
                      </a:lnTo>
                      <a:lnTo>
                        <a:pt x="289" y="175"/>
                      </a:lnTo>
                      <a:lnTo>
                        <a:pt x="288" y="169"/>
                      </a:lnTo>
                      <a:lnTo>
                        <a:pt x="285" y="164"/>
                      </a:lnTo>
                      <a:lnTo>
                        <a:pt x="283" y="156"/>
                      </a:lnTo>
                      <a:lnTo>
                        <a:pt x="280" y="150"/>
                      </a:lnTo>
                      <a:lnTo>
                        <a:pt x="278" y="141"/>
                      </a:lnTo>
                      <a:lnTo>
                        <a:pt x="276" y="136"/>
                      </a:lnTo>
                      <a:lnTo>
                        <a:pt x="276" y="130"/>
                      </a:lnTo>
                      <a:lnTo>
                        <a:pt x="279" y="130"/>
                      </a:lnTo>
                      <a:lnTo>
                        <a:pt x="285" y="127"/>
                      </a:lnTo>
                      <a:lnTo>
                        <a:pt x="294" y="122"/>
                      </a:lnTo>
                      <a:lnTo>
                        <a:pt x="301" y="116"/>
                      </a:lnTo>
                      <a:lnTo>
                        <a:pt x="309" y="110"/>
                      </a:lnTo>
                      <a:lnTo>
                        <a:pt x="317" y="102"/>
                      </a:lnTo>
                      <a:lnTo>
                        <a:pt x="323" y="94"/>
                      </a:lnTo>
                      <a:lnTo>
                        <a:pt x="325" y="88"/>
                      </a:lnTo>
                      <a:lnTo>
                        <a:pt x="326" y="81"/>
                      </a:lnTo>
                      <a:lnTo>
                        <a:pt x="326" y="80"/>
                      </a:lnTo>
                      <a:lnTo>
                        <a:pt x="330" y="73"/>
                      </a:lnTo>
                      <a:lnTo>
                        <a:pt x="331" y="70"/>
                      </a:lnTo>
                      <a:lnTo>
                        <a:pt x="323" y="60"/>
                      </a:lnTo>
                      <a:lnTo>
                        <a:pt x="308" y="71"/>
                      </a:lnTo>
                      <a:lnTo>
                        <a:pt x="307" y="71"/>
                      </a:lnTo>
                      <a:lnTo>
                        <a:pt x="306" y="72"/>
                      </a:lnTo>
                      <a:lnTo>
                        <a:pt x="288" y="73"/>
                      </a:lnTo>
                      <a:lnTo>
                        <a:pt x="286" y="73"/>
                      </a:lnTo>
                      <a:lnTo>
                        <a:pt x="286" y="72"/>
                      </a:lnTo>
                      <a:lnTo>
                        <a:pt x="266" y="52"/>
                      </a:lnTo>
                      <a:lnTo>
                        <a:pt x="247" y="72"/>
                      </a:lnTo>
                      <a:lnTo>
                        <a:pt x="245" y="73"/>
                      </a:lnTo>
                      <a:lnTo>
                        <a:pt x="244" y="73"/>
                      </a:lnTo>
                      <a:lnTo>
                        <a:pt x="217" y="65"/>
                      </a:lnTo>
                      <a:lnTo>
                        <a:pt x="215" y="64"/>
                      </a:lnTo>
                      <a:lnTo>
                        <a:pt x="194" y="34"/>
                      </a:lnTo>
                      <a:lnTo>
                        <a:pt x="194" y="31"/>
                      </a:lnTo>
                      <a:lnTo>
                        <a:pt x="192" y="7"/>
                      </a:lnTo>
                      <a:close/>
                      <a:moveTo>
                        <a:pt x="197" y="0"/>
                      </a:moveTo>
                      <a:lnTo>
                        <a:pt x="198" y="3"/>
                      </a:lnTo>
                      <a:lnTo>
                        <a:pt x="201" y="31"/>
                      </a:lnTo>
                      <a:lnTo>
                        <a:pt x="219" y="59"/>
                      </a:lnTo>
                      <a:lnTo>
                        <a:pt x="243" y="66"/>
                      </a:lnTo>
                      <a:lnTo>
                        <a:pt x="262" y="46"/>
                      </a:lnTo>
                      <a:lnTo>
                        <a:pt x="265" y="42"/>
                      </a:lnTo>
                      <a:lnTo>
                        <a:pt x="290" y="67"/>
                      </a:lnTo>
                      <a:lnTo>
                        <a:pt x="305" y="66"/>
                      </a:lnTo>
                      <a:lnTo>
                        <a:pt x="322" y="53"/>
                      </a:lnTo>
                      <a:lnTo>
                        <a:pt x="323" y="52"/>
                      </a:lnTo>
                      <a:lnTo>
                        <a:pt x="325" y="54"/>
                      </a:lnTo>
                      <a:lnTo>
                        <a:pt x="337" y="67"/>
                      </a:lnTo>
                      <a:lnTo>
                        <a:pt x="335" y="69"/>
                      </a:lnTo>
                      <a:lnTo>
                        <a:pt x="337" y="70"/>
                      </a:lnTo>
                      <a:lnTo>
                        <a:pt x="336" y="76"/>
                      </a:lnTo>
                      <a:lnTo>
                        <a:pt x="335" y="76"/>
                      </a:lnTo>
                      <a:lnTo>
                        <a:pt x="335" y="77"/>
                      </a:lnTo>
                      <a:lnTo>
                        <a:pt x="332" y="82"/>
                      </a:lnTo>
                      <a:lnTo>
                        <a:pt x="331" y="89"/>
                      </a:lnTo>
                      <a:lnTo>
                        <a:pt x="329" y="96"/>
                      </a:lnTo>
                      <a:lnTo>
                        <a:pt x="328" y="96"/>
                      </a:lnTo>
                      <a:lnTo>
                        <a:pt x="328" y="98"/>
                      </a:lnTo>
                      <a:lnTo>
                        <a:pt x="322" y="106"/>
                      </a:lnTo>
                      <a:lnTo>
                        <a:pt x="313" y="115"/>
                      </a:lnTo>
                      <a:lnTo>
                        <a:pt x="305" y="121"/>
                      </a:lnTo>
                      <a:lnTo>
                        <a:pt x="297" y="127"/>
                      </a:lnTo>
                      <a:lnTo>
                        <a:pt x="299" y="125"/>
                      </a:lnTo>
                      <a:lnTo>
                        <a:pt x="296" y="127"/>
                      </a:lnTo>
                      <a:lnTo>
                        <a:pt x="289" y="132"/>
                      </a:lnTo>
                      <a:lnTo>
                        <a:pt x="283" y="135"/>
                      </a:lnTo>
                      <a:lnTo>
                        <a:pt x="282" y="136"/>
                      </a:lnTo>
                      <a:lnTo>
                        <a:pt x="284" y="141"/>
                      </a:lnTo>
                      <a:lnTo>
                        <a:pt x="284" y="140"/>
                      </a:lnTo>
                      <a:lnTo>
                        <a:pt x="286" y="147"/>
                      </a:lnTo>
                      <a:lnTo>
                        <a:pt x="289" y="153"/>
                      </a:lnTo>
                      <a:lnTo>
                        <a:pt x="288" y="152"/>
                      </a:lnTo>
                      <a:lnTo>
                        <a:pt x="289" y="155"/>
                      </a:lnTo>
                      <a:lnTo>
                        <a:pt x="291" y="163"/>
                      </a:lnTo>
                      <a:lnTo>
                        <a:pt x="293" y="167"/>
                      </a:lnTo>
                      <a:lnTo>
                        <a:pt x="294" y="168"/>
                      </a:lnTo>
                      <a:lnTo>
                        <a:pt x="295" y="174"/>
                      </a:lnTo>
                      <a:lnTo>
                        <a:pt x="296" y="184"/>
                      </a:lnTo>
                      <a:lnTo>
                        <a:pt x="296" y="185"/>
                      </a:lnTo>
                      <a:lnTo>
                        <a:pt x="295" y="193"/>
                      </a:lnTo>
                      <a:lnTo>
                        <a:pt x="295" y="198"/>
                      </a:lnTo>
                      <a:lnTo>
                        <a:pt x="297" y="204"/>
                      </a:lnTo>
                      <a:lnTo>
                        <a:pt x="296" y="204"/>
                      </a:lnTo>
                      <a:lnTo>
                        <a:pt x="297" y="205"/>
                      </a:lnTo>
                      <a:lnTo>
                        <a:pt x="299" y="214"/>
                      </a:lnTo>
                      <a:lnTo>
                        <a:pt x="299" y="225"/>
                      </a:lnTo>
                      <a:lnTo>
                        <a:pt x="297" y="226"/>
                      </a:lnTo>
                      <a:lnTo>
                        <a:pt x="291" y="234"/>
                      </a:lnTo>
                      <a:lnTo>
                        <a:pt x="282" y="244"/>
                      </a:lnTo>
                      <a:lnTo>
                        <a:pt x="272" y="253"/>
                      </a:lnTo>
                      <a:lnTo>
                        <a:pt x="265" y="261"/>
                      </a:lnTo>
                      <a:lnTo>
                        <a:pt x="260" y="268"/>
                      </a:lnTo>
                      <a:lnTo>
                        <a:pt x="255" y="283"/>
                      </a:lnTo>
                      <a:lnTo>
                        <a:pt x="251" y="297"/>
                      </a:lnTo>
                      <a:lnTo>
                        <a:pt x="250" y="306"/>
                      </a:lnTo>
                      <a:lnTo>
                        <a:pt x="245" y="317"/>
                      </a:lnTo>
                      <a:lnTo>
                        <a:pt x="245" y="314"/>
                      </a:lnTo>
                      <a:lnTo>
                        <a:pt x="244" y="318"/>
                      </a:lnTo>
                      <a:lnTo>
                        <a:pt x="239" y="326"/>
                      </a:lnTo>
                      <a:lnTo>
                        <a:pt x="232" y="335"/>
                      </a:lnTo>
                      <a:lnTo>
                        <a:pt x="231" y="335"/>
                      </a:lnTo>
                      <a:lnTo>
                        <a:pt x="231" y="336"/>
                      </a:lnTo>
                      <a:lnTo>
                        <a:pt x="224" y="340"/>
                      </a:lnTo>
                      <a:lnTo>
                        <a:pt x="214" y="343"/>
                      </a:lnTo>
                      <a:lnTo>
                        <a:pt x="214" y="342"/>
                      </a:lnTo>
                      <a:lnTo>
                        <a:pt x="213" y="343"/>
                      </a:lnTo>
                      <a:lnTo>
                        <a:pt x="203" y="345"/>
                      </a:lnTo>
                      <a:lnTo>
                        <a:pt x="194" y="346"/>
                      </a:lnTo>
                      <a:lnTo>
                        <a:pt x="186" y="349"/>
                      </a:lnTo>
                      <a:lnTo>
                        <a:pt x="185" y="351"/>
                      </a:lnTo>
                      <a:lnTo>
                        <a:pt x="186" y="355"/>
                      </a:lnTo>
                      <a:lnTo>
                        <a:pt x="194" y="364"/>
                      </a:lnTo>
                      <a:lnTo>
                        <a:pt x="194" y="365"/>
                      </a:lnTo>
                      <a:lnTo>
                        <a:pt x="197" y="370"/>
                      </a:lnTo>
                      <a:lnTo>
                        <a:pt x="198" y="371"/>
                      </a:lnTo>
                      <a:lnTo>
                        <a:pt x="198" y="372"/>
                      </a:lnTo>
                      <a:lnTo>
                        <a:pt x="197" y="378"/>
                      </a:lnTo>
                      <a:lnTo>
                        <a:pt x="196" y="378"/>
                      </a:lnTo>
                      <a:lnTo>
                        <a:pt x="196" y="380"/>
                      </a:lnTo>
                      <a:lnTo>
                        <a:pt x="192" y="385"/>
                      </a:lnTo>
                      <a:lnTo>
                        <a:pt x="180" y="401"/>
                      </a:lnTo>
                      <a:lnTo>
                        <a:pt x="174" y="409"/>
                      </a:lnTo>
                      <a:lnTo>
                        <a:pt x="170" y="415"/>
                      </a:lnTo>
                      <a:lnTo>
                        <a:pt x="169" y="416"/>
                      </a:lnTo>
                      <a:lnTo>
                        <a:pt x="164" y="418"/>
                      </a:lnTo>
                      <a:lnTo>
                        <a:pt x="158" y="422"/>
                      </a:lnTo>
                      <a:lnTo>
                        <a:pt x="150" y="429"/>
                      </a:lnTo>
                      <a:lnTo>
                        <a:pt x="141" y="435"/>
                      </a:lnTo>
                      <a:lnTo>
                        <a:pt x="134" y="440"/>
                      </a:lnTo>
                      <a:lnTo>
                        <a:pt x="129" y="444"/>
                      </a:lnTo>
                      <a:lnTo>
                        <a:pt x="124" y="449"/>
                      </a:lnTo>
                      <a:lnTo>
                        <a:pt x="122" y="445"/>
                      </a:lnTo>
                      <a:lnTo>
                        <a:pt x="113" y="429"/>
                      </a:lnTo>
                      <a:lnTo>
                        <a:pt x="101" y="399"/>
                      </a:lnTo>
                      <a:lnTo>
                        <a:pt x="84" y="368"/>
                      </a:lnTo>
                      <a:lnTo>
                        <a:pt x="48" y="349"/>
                      </a:lnTo>
                      <a:lnTo>
                        <a:pt x="3" y="348"/>
                      </a:lnTo>
                      <a:lnTo>
                        <a:pt x="1" y="347"/>
                      </a:lnTo>
                      <a:lnTo>
                        <a:pt x="1" y="345"/>
                      </a:lnTo>
                      <a:lnTo>
                        <a:pt x="0" y="313"/>
                      </a:lnTo>
                      <a:lnTo>
                        <a:pt x="14" y="257"/>
                      </a:lnTo>
                      <a:lnTo>
                        <a:pt x="14" y="256"/>
                      </a:lnTo>
                      <a:lnTo>
                        <a:pt x="31" y="228"/>
                      </a:lnTo>
                      <a:lnTo>
                        <a:pt x="30" y="203"/>
                      </a:lnTo>
                      <a:lnTo>
                        <a:pt x="29" y="202"/>
                      </a:lnTo>
                      <a:lnTo>
                        <a:pt x="30" y="202"/>
                      </a:lnTo>
                      <a:lnTo>
                        <a:pt x="40" y="191"/>
                      </a:lnTo>
                      <a:lnTo>
                        <a:pt x="34" y="174"/>
                      </a:lnTo>
                      <a:lnTo>
                        <a:pt x="32" y="173"/>
                      </a:lnTo>
                      <a:lnTo>
                        <a:pt x="34" y="173"/>
                      </a:lnTo>
                      <a:lnTo>
                        <a:pt x="36" y="145"/>
                      </a:lnTo>
                      <a:lnTo>
                        <a:pt x="36" y="142"/>
                      </a:lnTo>
                      <a:lnTo>
                        <a:pt x="37" y="142"/>
                      </a:lnTo>
                      <a:lnTo>
                        <a:pt x="66" y="130"/>
                      </a:lnTo>
                      <a:lnTo>
                        <a:pt x="72" y="94"/>
                      </a:lnTo>
                      <a:lnTo>
                        <a:pt x="73" y="65"/>
                      </a:lnTo>
                      <a:lnTo>
                        <a:pt x="73" y="64"/>
                      </a:lnTo>
                      <a:lnTo>
                        <a:pt x="75" y="63"/>
                      </a:lnTo>
                      <a:lnTo>
                        <a:pt x="90" y="50"/>
                      </a:lnTo>
                      <a:lnTo>
                        <a:pt x="109" y="50"/>
                      </a:lnTo>
                      <a:lnTo>
                        <a:pt x="135" y="35"/>
                      </a:lnTo>
                      <a:lnTo>
                        <a:pt x="158" y="24"/>
                      </a:lnTo>
                      <a:lnTo>
                        <a:pt x="158" y="2"/>
                      </a:lnTo>
                      <a:lnTo>
                        <a:pt x="161" y="2"/>
                      </a:lnTo>
                      <a:lnTo>
                        <a:pt x="194" y="1"/>
                      </a:lnTo>
                      <a:lnTo>
                        <a:pt x="19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7" name="Freeform 35"/>
                <p:cNvSpPr>
                  <a:spLocks/>
                </p:cNvSpPr>
                <p:nvPr/>
              </p:nvSpPr>
              <p:spPr bwMode="auto">
                <a:xfrm>
                  <a:off x="7780165" y="3877757"/>
                  <a:ext cx="362197" cy="407923"/>
                </a:xfrm>
                <a:custGeom>
                  <a:avLst/>
                  <a:gdLst/>
                  <a:ahLst/>
                  <a:cxnLst>
                    <a:cxn ang="0">
                      <a:pos x="135" y="18"/>
                    </a:cxn>
                    <a:cxn ang="0">
                      <a:pos x="183" y="11"/>
                    </a:cxn>
                    <a:cxn ang="0">
                      <a:pos x="221" y="12"/>
                    </a:cxn>
                    <a:cxn ang="0">
                      <a:pos x="226" y="25"/>
                    </a:cxn>
                    <a:cxn ang="0">
                      <a:pos x="220" y="31"/>
                    </a:cxn>
                    <a:cxn ang="0">
                      <a:pos x="212" y="45"/>
                    </a:cxn>
                    <a:cxn ang="0">
                      <a:pos x="210" y="59"/>
                    </a:cxn>
                    <a:cxn ang="0">
                      <a:pos x="205" y="66"/>
                    </a:cxn>
                    <a:cxn ang="0">
                      <a:pos x="192" y="63"/>
                    </a:cxn>
                    <a:cxn ang="0">
                      <a:pos x="178" y="57"/>
                    </a:cxn>
                    <a:cxn ang="0">
                      <a:pos x="170" y="57"/>
                    </a:cxn>
                    <a:cxn ang="0">
                      <a:pos x="180" y="74"/>
                    </a:cxn>
                    <a:cxn ang="0">
                      <a:pos x="190" y="81"/>
                    </a:cxn>
                    <a:cxn ang="0">
                      <a:pos x="206" y="80"/>
                    </a:cxn>
                    <a:cxn ang="0">
                      <a:pos x="217" y="71"/>
                    </a:cxn>
                    <a:cxn ang="0">
                      <a:pos x="222" y="59"/>
                    </a:cxn>
                    <a:cxn ang="0">
                      <a:pos x="228" y="52"/>
                    </a:cxn>
                    <a:cxn ang="0">
                      <a:pos x="238" y="56"/>
                    </a:cxn>
                    <a:cxn ang="0">
                      <a:pos x="259" y="70"/>
                    </a:cxn>
                    <a:cxn ang="0">
                      <a:pos x="274" y="75"/>
                    </a:cxn>
                    <a:cxn ang="0">
                      <a:pos x="286" y="79"/>
                    </a:cxn>
                    <a:cxn ang="0">
                      <a:pos x="298" y="87"/>
                    </a:cxn>
                    <a:cxn ang="0">
                      <a:pos x="299" y="102"/>
                    </a:cxn>
                    <a:cxn ang="0">
                      <a:pos x="290" y="117"/>
                    </a:cxn>
                    <a:cxn ang="0">
                      <a:pos x="279" y="127"/>
                    </a:cxn>
                    <a:cxn ang="0">
                      <a:pos x="284" y="128"/>
                    </a:cxn>
                    <a:cxn ang="0">
                      <a:pos x="296" y="128"/>
                    </a:cxn>
                    <a:cxn ang="0">
                      <a:pos x="299" y="134"/>
                    </a:cxn>
                    <a:cxn ang="0">
                      <a:pos x="290" y="144"/>
                    </a:cxn>
                    <a:cxn ang="0">
                      <a:pos x="275" y="152"/>
                    </a:cxn>
                    <a:cxn ang="0">
                      <a:pos x="267" y="155"/>
                    </a:cxn>
                    <a:cxn ang="0">
                      <a:pos x="275" y="157"/>
                    </a:cxn>
                    <a:cxn ang="0">
                      <a:pos x="286" y="167"/>
                    </a:cxn>
                    <a:cxn ang="0">
                      <a:pos x="290" y="188"/>
                    </a:cxn>
                    <a:cxn ang="0">
                      <a:pos x="292" y="211"/>
                    </a:cxn>
                    <a:cxn ang="0">
                      <a:pos x="301" y="226"/>
                    </a:cxn>
                    <a:cxn ang="0">
                      <a:pos x="295" y="236"/>
                    </a:cxn>
                    <a:cxn ang="0">
                      <a:pos x="281" y="238"/>
                    </a:cxn>
                    <a:cxn ang="0">
                      <a:pos x="261" y="235"/>
                    </a:cxn>
                    <a:cxn ang="0">
                      <a:pos x="251" y="261"/>
                    </a:cxn>
                    <a:cxn ang="0">
                      <a:pos x="246" y="276"/>
                    </a:cxn>
                    <a:cxn ang="0">
                      <a:pos x="239" y="289"/>
                    </a:cxn>
                    <a:cxn ang="0">
                      <a:pos x="236" y="312"/>
                    </a:cxn>
                    <a:cxn ang="0">
                      <a:pos x="216" y="336"/>
                    </a:cxn>
                    <a:cxn ang="0">
                      <a:pos x="187" y="336"/>
                    </a:cxn>
                    <a:cxn ang="0">
                      <a:pos x="146" y="316"/>
                    </a:cxn>
                    <a:cxn ang="0">
                      <a:pos x="98" y="330"/>
                    </a:cxn>
                    <a:cxn ang="0">
                      <a:pos x="74" y="273"/>
                    </a:cxn>
                    <a:cxn ang="0">
                      <a:pos x="42" y="241"/>
                    </a:cxn>
                    <a:cxn ang="0">
                      <a:pos x="9" y="177"/>
                    </a:cxn>
                    <a:cxn ang="0">
                      <a:pos x="56" y="106"/>
                    </a:cxn>
                    <a:cxn ang="0">
                      <a:pos x="88" y="76"/>
                    </a:cxn>
                    <a:cxn ang="0">
                      <a:pos x="97" y="27"/>
                    </a:cxn>
                    <a:cxn ang="0">
                      <a:pos x="119" y="0"/>
                    </a:cxn>
                  </a:cxnLst>
                  <a:rect l="0" t="0" r="r" b="b"/>
                  <a:pathLst>
                    <a:path w="301" h="339">
                      <a:moveTo>
                        <a:pt x="119" y="0"/>
                      </a:moveTo>
                      <a:lnTo>
                        <a:pt x="135" y="18"/>
                      </a:lnTo>
                      <a:lnTo>
                        <a:pt x="160" y="16"/>
                      </a:lnTo>
                      <a:lnTo>
                        <a:pt x="183" y="11"/>
                      </a:lnTo>
                      <a:lnTo>
                        <a:pt x="205" y="2"/>
                      </a:lnTo>
                      <a:lnTo>
                        <a:pt x="221" y="12"/>
                      </a:lnTo>
                      <a:lnTo>
                        <a:pt x="230" y="23"/>
                      </a:lnTo>
                      <a:lnTo>
                        <a:pt x="226" y="25"/>
                      </a:lnTo>
                      <a:lnTo>
                        <a:pt x="222" y="28"/>
                      </a:lnTo>
                      <a:lnTo>
                        <a:pt x="220" y="31"/>
                      </a:lnTo>
                      <a:lnTo>
                        <a:pt x="215" y="36"/>
                      </a:lnTo>
                      <a:lnTo>
                        <a:pt x="212" y="45"/>
                      </a:lnTo>
                      <a:lnTo>
                        <a:pt x="211" y="53"/>
                      </a:lnTo>
                      <a:lnTo>
                        <a:pt x="210" y="59"/>
                      </a:lnTo>
                      <a:lnTo>
                        <a:pt x="209" y="64"/>
                      </a:lnTo>
                      <a:lnTo>
                        <a:pt x="205" y="66"/>
                      </a:lnTo>
                      <a:lnTo>
                        <a:pt x="198" y="64"/>
                      </a:lnTo>
                      <a:lnTo>
                        <a:pt x="192" y="63"/>
                      </a:lnTo>
                      <a:lnTo>
                        <a:pt x="184" y="58"/>
                      </a:lnTo>
                      <a:lnTo>
                        <a:pt x="178" y="57"/>
                      </a:lnTo>
                      <a:lnTo>
                        <a:pt x="174" y="56"/>
                      </a:lnTo>
                      <a:lnTo>
                        <a:pt x="170" y="57"/>
                      </a:lnTo>
                      <a:lnTo>
                        <a:pt x="169" y="63"/>
                      </a:lnTo>
                      <a:lnTo>
                        <a:pt x="180" y="74"/>
                      </a:lnTo>
                      <a:lnTo>
                        <a:pt x="184" y="77"/>
                      </a:lnTo>
                      <a:lnTo>
                        <a:pt x="190" y="81"/>
                      </a:lnTo>
                      <a:lnTo>
                        <a:pt x="198" y="82"/>
                      </a:lnTo>
                      <a:lnTo>
                        <a:pt x="206" y="80"/>
                      </a:lnTo>
                      <a:lnTo>
                        <a:pt x="215" y="75"/>
                      </a:lnTo>
                      <a:lnTo>
                        <a:pt x="217" y="71"/>
                      </a:lnTo>
                      <a:lnTo>
                        <a:pt x="221" y="65"/>
                      </a:lnTo>
                      <a:lnTo>
                        <a:pt x="222" y="59"/>
                      </a:lnTo>
                      <a:lnTo>
                        <a:pt x="226" y="54"/>
                      </a:lnTo>
                      <a:lnTo>
                        <a:pt x="228" y="52"/>
                      </a:lnTo>
                      <a:lnTo>
                        <a:pt x="233" y="52"/>
                      </a:lnTo>
                      <a:lnTo>
                        <a:pt x="238" y="56"/>
                      </a:lnTo>
                      <a:lnTo>
                        <a:pt x="250" y="64"/>
                      </a:lnTo>
                      <a:lnTo>
                        <a:pt x="259" y="70"/>
                      </a:lnTo>
                      <a:lnTo>
                        <a:pt x="267" y="74"/>
                      </a:lnTo>
                      <a:lnTo>
                        <a:pt x="274" y="75"/>
                      </a:lnTo>
                      <a:lnTo>
                        <a:pt x="279" y="76"/>
                      </a:lnTo>
                      <a:lnTo>
                        <a:pt x="286" y="79"/>
                      </a:lnTo>
                      <a:lnTo>
                        <a:pt x="292" y="82"/>
                      </a:lnTo>
                      <a:lnTo>
                        <a:pt x="298" y="87"/>
                      </a:lnTo>
                      <a:lnTo>
                        <a:pt x="301" y="94"/>
                      </a:lnTo>
                      <a:lnTo>
                        <a:pt x="299" y="102"/>
                      </a:lnTo>
                      <a:lnTo>
                        <a:pt x="295" y="110"/>
                      </a:lnTo>
                      <a:lnTo>
                        <a:pt x="290" y="117"/>
                      </a:lnTo>
                      <a:lnTo>
                        <a:pt x="282" y="123"/>
                      </a:lnTo>
                      <a:lnTo>
                        <a:pt x="279" y="127"/>
                      </a:lnTo>
                      <a:lnTo>
                        <a:pt x="276" y="128"/>
                      </a:lnTo>
                      <a:lnTo>
                        <a:pt x="284" y="128"/>
                      </a:lnTo>
                      <a:lnTo>
                        <a:pt x="290" y="127"/>
                      </a:lnTo>
                      <a:lnTo>
                        <a:pt x="296" y="128"/>
                      </a:lnTo>
                      <a:lnTo>
                        <a:pt x="299" y="131"/>
                      </a:lnTo>
                      <a:lnTo>
                        <a:pt x="299" y="134"/>
                      </a:lnTo>
                      <a:lnTo>
                        <a:pt x="296" y="139"/>
                      </a:lnTo>
                      <a:lnTo>
                        <a:pt x="290" y="144"/>
                      </a:lnTo>
                      <a:lnTo>
                        <a:pt x="281" y="148"/>
                      </a:lnTo>
                      <a:lnTo>
                        <a:pt x="275" y="152"/>
                      </a:lnTo>
                      <a:lnTo>
                        <a:pt x="269" y="154"/>
                      </a:lnTo>
                      <a:lnTo>
                        <a:pt x="267" y="155"/>
                      </a:lnTo>
                      <a:lnTo>
                        <a:pt x="269" y="155"/>
                      </a:lnTo>
                      <a:lnTo>
                        <a:pt x="275" y="157"/>
                      </a:lnTo>
                      <a:lnTo>
                        <a:pt x="281" y="161"/>
                      </a:lnTo>
                      <a:lnTo>
                        <a:pt x="286" y="167"/>
                      </a:lnTo>
                      <a:lnTo>
                        <a:pt x="289" y="174"/>
                      </a:lnTo>
                      <a:lnTo>
                        <a:pt x="290" y="188"/>
                      </a:lnTo>
                      <a:lnTo>
                        <a:pt x="290" y="198"/>
                      </a:lnTo>
                      <a:lnTo>
                        <a:pt x="292" y="211"/>
                      </a:lnTo>
                      <a:lnTo>
                        <a:pt x="299" y="223"/>
                      </a:lnTo>
                      <a:lnTo>
                        <a:pt x="301" y="226"/>
                      </a:lnTo>
                      <a:lnTo>
                        <a:pt x="301" y="231"/>
                      </a:lnTo>
                      <a:lnTo>
                        <a:pt x="295" y="236"/>
                      </a:lnTo>
                      <a:lnTo>
                        <a:pt x="289" y="240"/>
                      </a:lnTo>
                      <a:lnTo>
                        <a:pt x="281" y="238"/>
                      </a:lnTo>
                      <a:lnTo>
                        <a:pt x="267" y="234"/>
                      </a:lnTo>
                      <a:lnTo>
                        <a:pt x="261" y="235"/>
                      </a:lnTo>
                      <a:lnTo>
                        <a:pt x="253" y="247"/>
                      </a:lnTo>
                      <a:lnTo>
                        <a:pt x="251" y="261"/>
                      </a:lnTo>
                      <a:lnTo>
                        <a:pt x="251" y="269"/>
                      </a:lnTo>
                      <a:lnTo>
                        <a:pt x="246" y="276"/>
                      </a:lnTo>
                      <a:lnTo>
                        <a:pt x="244" y="283"/>
                      </a:lnTo>
                      <a:lnTo>
                        <a:pt x="239" y="289"/>
                      </a:lnTo>
                      <a:lnTo>
                        <a:pt x="238" y="301"/>
                      </a:lnTo>
                      <a:lnTo>
                        <a:pt x="236" y="312"/>
                      </a:lnTo>
                      <a:lnTo>
                        <a:pt x="236" y="322"/>
                      </a:lnTo>
                      <a:lnTo>
                        <a:pt x="216" y="336"/>
                      </a:lnTo>
                      <a:lnTo>
                        <a:pt x="204" y="324"/>
                      </a:lnTo>
                      <a:lnTo>
                        <a:pt x="187" y="336"/>
                      </a:lnTo>
                      <a:lnTo>
                        <a:pt x="169" y="339"/>
                      </a:lnTo>
                      <a:lnTo>
                        <a:pt x="146" y="316"/>
                      </a:lnTo>
                      <a:lnTo>
                        <a:pt x="125" y="339"/>
                      </a:lnTo>
                      <a:lnTo>
                        <a:pt x="98" y="330"/>
                      </a:lnTo>
                      <a:lnTo>
                        <a:pt x="78" y="300"/>
                      </a:lnTo>
                      <a:lnTo>
                        <a:pt x="74" y="273"/>
                      </a:lnTo>
                      <a:lnTo>
                        <a:pt x="49" y="273"/>
                      </a:lnTo>
                      <a:lnTo>
                        <a:pt x="42" y="241"/>
                      </a:lnTo>
                      <a:lnTo>
                        <a:pt x="0" y="209"/>
                      </a:lnTo>
                      <a:lnTo>
                        <a:pt x="9" y="177"/>
                      </a:lnTo>
                      <a:lnTo>
                        <a:pt x="42" y="144"/>
                      </a:lnTo>
                      <a:lnTo>
                        <a:pt x="56" y="106"/>
                      </a:lnTo>
                      <a:lnTo>
                        <a:pt x="72" y="83"/>
                      </a:lnTo>
                      <a:lnTo>
                        <a:pt x="88" y="76"/>
                      </a:lnTo>
                      <a:lnTo>
                        <a:pt x="77" y="53"/>
                      </a:lnTo>
                      <a:lnTo>
                        <a:pt x="97" y="27"/>
                      </a:lnTo>
                      <a:lnTo>
                        <a:pt x="95" y="4"/>
                      </a:lnTo>
                      <a:lnTo>
                        <a:pt x="1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8" name="Freeform 36"/>
                <p:cNvSpPr>
                  <a:spLocks noEditPoints="1"/>
                </p:cNvSpPr>
                <p:nvPr/>
              </p:nvSpPr>
              <p:spPr bwMode="auto">
                <a:xfrm>
                  <a:off x="7776556" y="3872944"/>
                  <a:ext cx="369416" cy="416346"/>
                </a:xfrm>
                <a:custGeom>
                  <a:avLst/>
                  <a:gdLst/>
                  <a:ahLst/>
                  <a:cxnLst>
                    <a:cxn ang="0">
                      <a:pos x="103" y="33"/>
                    </a:cxn>
                    <a:cxn ang="0">
                      <a:pos x="76" y="91"/>
                    </a:cxn>
                    <a:cxn ang="0">
                      <a:pos x="47" y="242"/>
                    </a:cxn>
                    <a:cxn ang="0">
                      <a:pos x="81" y="277"/>
                    </a:cxn>
                    <a:cxn ang="0">
                      <a:pos x="149" y="315"/>
                    </a:cxn>
                    <a:cxn ang="0">
                      <a:pos x="209" y="326"/>
                    </a:cxn>
                    <a:cxn ang="0">
                      <a:pos x="239" y="293"/>
                    </a:cxn>
                    <a:cxn ang="0">
                      <a:pos x="252" y="271"/>
                    </a:cxn>
                    <a:cxn ang="0">
                      <a:pos x="262" y="236"/>
                    </a:cxn>
                    <a:cxn ang="0">
                      <a:pos x="285" y="240"/>
                    </a:cxn>
                    <a:cxn ang="0">
                      <a:pos x="300" y="229"/>
                    </a:cxn>
                    <a:cxn ang="0">
                      <a:pos x="289" y="179"/>
                    </a:cxn>
                    <a:cxn ang="0">
                      <a:pos x="271" y="162"/>
                    </a:cxn>
                    <a:cxn ang="0">
                      <a:pos x="277" y="154"/>
                    </a:cxn>
                    <a:cxn ang="0">
                      <a:pos x="300" y="136"/>
                    </a:cxn>
                    <a:cxn ang="0">
                      <a:pos x="278" y="130"/>
                    </a:cxn>
                    <a:cxn ang="0">
                      <a:pos x="300" y="104"/>
                    </a:cxn>
                    <a:cxn ang="0">
                      <a:pos x="282" y="84"/>
                    </a:cxn>
                    <a:cxn ang="0">
                      <a:pos x="261" y="78"/>
                    </a:cxn>
                    <a:cxn ang="0">
                      <a:pos x="236" y="60"/>
                    </a:cxn>
                    <a:cxn ang="0">
                      <a:pos x="226" y="70"/>
                    </a:cxn>
                    <a:cxn ang="0">
                      <a:pos x="219" y="81"/>
                    </a:cxn>
                    <a:cxn ang="0">
                      <a:pos x="201" y="90"/>
                    </a:cxn>
                    <a:cxn ang="0">
                      <a:pos x="170" y="69"/>
                    </a:cxn>
                    <a:cxn ang="0">
                      <a:pos x="173" y="58"/>
                    </a:cxn>
                    <a:cxn ang="0">
                      <a:pos x="189" y="60"/>
                    </a:cxn>
                    <a:cxn ang="0">
                      <a:pos x="210" y="63"/>
                    </a:cxn>
                    <a:cxn ang="0">
                      <a:pos x="220" y="34"/>
                    </a:cxn>
                    <a:cxn ang="0">
                      <a:pos x="229" y="27"/>
                    </a:cxn>
                    <a:cxn ang="0">
                      <a:pos x="164" y="23"/>
                    </a:cxn>
                    <a:cxn ang="0">
                      <a:pos x="135" y="24"/>
                    </a:cxn>
                    <a:cxn ang="0">
                      <a:pos x="163" y="17"/>
                    </a:cxn>
                    <a:cxn ang="0">
                      <a:pos x="226" y="14"/>
                    </a:cxn>
                    <a:cxn ang="0">
                      <a:pos x="227" y="34"/>
                    </a:cxn>
                    <a:cxn ang="0">
                      <a:pos x="216" y="64"/>
                    </a:cxn>
                    <a:cxn ang="0">
                      <a:pos x="201" y="72"/>
                    </a:cxn>
                    <a:cxn ang="0">
                      <a:pos x="178" y="63"/>
                    </a:cxn>
                    <a:cxn ang="0">
                      <a:pos x="196" y="83"/>
                    </a:cxn>
                    <a:cxn ang="0">
                      <a:pos x="221" y="68"/>
                    </a:cxn>
                    <a:cxn ang="0">
                      <a:pos x="238" y="54"/>
                    </a:cxn>
                    <a:cxn ang="0">
                      <a:pos x="278" y="77"/>
                    </a:cxn>
                    <a:cxn ang="0">
                      <a:pos x="304" y="89"/>
                    </a:cxn>
                    <a:cxn ang="0">
                      <a:pos x="306" y="107"/>
                    </a:cxn>
                    <a:cxn ang="0">
                      <a:pos x="293" y="129"/>
                    </a:cxn>
                    <a:cxn ang="0">
                      <a:pos x="305" y="132"/>
                    </a:cxn>
                    <a:cxn ang="0">
                      <a:pos x="295" y="150"/>
                    </a:cxn>
                    <a:cxn ang="0">
                      <a:pos x="287" y="164"/>
                    </a:cxn>
                    <a:cxn ang="0">
                      <a:pos x="296" y="202"/>
                    </a:cxn>
                    <a:cxn ang="0">
                      <a:pos x="307" y="236"/>
                    </a:cxn>
                    <a:cxn ang="0">
                      <a:pos x="284" y="246"/>
                    </a:cxn>
                    <a:cxn ang="0">
                      <a:pos x="258" y="274"/>
                    </a:cxn>
                    <a:cxn ang="0">
                      <a:pos x="249" y="290"/>
                    </a:cxn>
                    <a:cxn ang="0">
                      <a:pos x="243" y="317"/>
                    </a:cxn>
                    <a:cxn ang="0">
                      <a:pos x="207" y="332"/>
                    </a:cxn>
                    <a:cxn ang="0">
                      <a:pos x="170" y="346"/>
                    </a:cxn>
                    <a:cxn ang="0">
                      <a:pos x="128" y="346"/>
                    </a:cxn>
                    <a:cxn ang="0">
                      <a:pos x="75" y="281"/>
                    </a:cxn>
                    <a:cxn ang="0">
                      <a:pos x="0" y="215"/>
                    </a:cxn>
                    <a:cxn ang="0">
                      <a:pos x="57" y="109"/>
                    </a:cxn>
                    <a:cxn ang="0">
                      <a:pos x="76" y="56"/>
                    </a:cxn>
                    <a:cxn ang="0">
                      <a:pos x="98" y="5"/>
                    </a:cxn>
                  </a:cxnLst>
                  <a:rect l="0" t="0" r="r" b="b"/>
                  <a:pathLst>
                    <a:path w="307" h="346">
                      <a:moveTo>
                        <a:pt x="121" y="8"/>
                      </a:moveTo>
                      <a:lnTo>
                        <a:pt x="101" y="11"/>
                      </a:lnTo>
                      <a:lnTo>
                        <a:pt x="104" y="31"/>
                      </a:lnTo>
                      <a:lnTo>
                        <a:pt x="104" y="32"/>
                      </a:lnTo>
                      <a:lnTo>
                        <a:pt x="103" y="33"/>
                      </a:lnTo>
                      <a:lnTo>
                        <a:pt x="83" y="58"/>
                      </a:lnTo>
                      <a:lnTo>
                        <a:pt x="93" y="79"/>
                      </a:lnTo>
                      <a:lnTo>
                        <a:pt x="94" y="83"/>
                      </a:lnTo>
                      <a:lnTo>
                        <a:pt x="92" y="84"/>
                      </a:lnTo>
                      <a:lnTo>
                        <a:pt x="76" y="91"/>
                      </a:lnTo>
                      <a:lnTo>
                        <a:pt x="63" y="112"/>
                      </a:lnTo>
                      <a:lnTo>
                        <a:pt x="48" y="149"/>
                      </a:lnTo>
                      <a:lnTo>
                        <a:pt x="16" y="182"/>
                      </a:lnTo>
                      <a:lnTo>
                        <a:pt x="7" y="212"/>
                      </a:lnTo>
                      <a:lnTo>
                        <a:pt x="47" y="242"/>
                      </a:lnTo>
                      <a:lnTo>
                        <a:pt x="47" y="244"/>
                      </a:lnTo>
                      <a:lnTo>
                        <a:pt x="48" y="245"/>
                      </a:lnTo>
                      <a:lnTo>
                        <a:pt x="56" y="275"/>
                      </a:lnTo>
                      <a:lnTo>
                        <a:pt x="80" y="275"/>
                      </a:lnTo>
                      <a:lnTo>
                        <a:pt x="81" y="277"/>
                      </a:lnTo>
                      <a:lnTo>
                        <a:pt x="85" y="304"/>
                      </a:lnTo>
                      <a:lnTo>
                        <a:pt x="103" y="332"/>
                      </a:lnTo>
                      <a:lnTo>
                        <a:pt x="127" y="339"/>
                      </a:lnTo>
                      <a:lnTo>
                        <a:pt x="146" y="319"/>
                      </a:lnTo>
                      <a:lnTo>
                        <a:pt x="149" y="315"/>
                      </a:lnTo>
                      <a:lnTo>
                        <a:pt x="174" y="340"/>
                      </a:lnTo>
                      <a:lnTo>
                        <a:pt x="189" y="338"/>
                      </a:lnTo>
                      <a:lnTo>
                        <a:pt x="206" y="326"/>
                      </a:lnTo>
                      <a:lnTo>
                        <a:pt x="207" y="325"/>
                      </a:lnTo>
                      <a:lnTo>
                        <a:pt x="209" y="326"/>
                      </a:lnTo>
                      <a:lnTo>
                        <a:pt x="220" y="337"/>
                      </a:lnTo>
                      <a:lnTo>
                        <a:pt x="237" y="325"/>
                      </a:lnTo>
                      <a:lnTo>
                        <a:pt x="237" y="316"/>
                      </a:lnTo>
                      <a:lnTo>
                        <a:pt x="238" y="305"/>
                      </a:lnTo>
                      <a:lnTo>
                        <a:pt x="239" y="293"/>
                      </a:lnTo>
                      <a:lnTo>
                        <a:pt x="239" y="292"/>
                      </a:lnTo>
                      <a:lnTo>
                        <a:pt x="244" y="286"/>
                      </a:lnTo>
                      <a:lnTo>
                        <a:pt x="247" y="280"/>
                      </a:lnTo>
                      <a:lnTo>
                        <a:pt x="247" y="279"/>
                      </a:lnTo>
                      <a:lnTo>
                        <a:pt x="252" y="271"/>
                      </a:lnTo>
                      <a:lnTo>
                        <a:pt x="252" y="265"/>
                      </a:lnTo>
                      <a:lnTo>
                        <a:pt x="254" y="251"/>
                      </a:lnTo>
                      <a:lnTo>
                        <a:pt x="254" y="250"/>
                      </a:lnTo>
                      <a:lnTo>
                        <a:pt x="261" y="238"/>
                      </a:lnTo>
                      <a:lnTo>
                        <a:pt x="262" y="236"/>
                      </a:lnTo>
                      <a:lnTo>
                        <a:pt x="264" y="236"/>
                      </a:lnTo>
                      <a:lnTo>
                        <a:pt x="270" y="235"/>
                      </a:lnTo>
                      <a:lnTo>
                        <a:pt x="270" y="234"/>
                      </a:lnTo>
                      <a:lnTo>
                        <a:pt x="271" y="235"/>
                      </a:lnTo>
                      <a:lnTo>
                        <a:pt x="285" y="240"/>
                      </a:lnTo>
                      <a:lnTo>
                        <a:pt x="290" y="241"/>
                      </a:lnTo>
                      <a:lnTo>
                        <a:pt x="296" y="238"/>
                      </a:lnTo>
                      <a:lnTo>
                        <a:pt x="301" y="234"/>
                      </a:lnTo>
                      <a:lnTo>
                        <a:pt x="301" y="231"/>
                      </a:lnTo>
                      <a:lnTo>
                        <a:pt x="300" y="229"/>
                      </a:lnTo>
                      <a:lnTo>
                        <a:pt x="293" y="217"/>
                      </a:lnTo>
                      <a:lnTo>
                        <a:pt x="293" y="216"/>
                      </a:lnTo>
                      <a:lnTo>
                        <a:pt x="290" y="204"/>
                      </a:lnTo>
                      <a:lnTo>
                        <a:pt x="290" y="192"/>
                      </a:lnTo>
                      <a:lnTo>
                        <a:pt x="289" y="179"/>
                      </a:lnTo>
                      <a:lnTo>
                        <a:pt x="287" y="173"/>
                      </a:lnTo>
                      <a:lnTo>
                        <a:pt x="282" y="167"/>
                      </a:lnTo>
                      <a:lnTo>
                        <a:pt x="277" y="164"/>
                      </a:lnTo>
                      <a:lnTo>
                        <a:pt x="277" y="165"/>
                      </a:lnTo>
                      <a:lnTo>
                        <a:pt x="271" y="162"/>
                      </a:lnTo>
                      <a:lnTo>
                        <a:pt x="270" y="162"/>
                      </a:lnTo>
                      <a:lnTo>
                        <a:pt x="269" y="156"/>
                      </a:lnTo>
                      <a:lnTo>
                        <a:pt x="271" y="155"/>
                      </a:lnTo>
                      <a:lnTo>
                        <a:pt x="272" y="155"/>
                      </a:lnTo>
                      <a:lnTo>
                        <a:pt x="277" y="154"/>
                      </a:lnTo>
                      <a:lnTo>
                        <a:pt x="283" y="149"/>
                      </a:lnTo>
                      <a:lnTo>
                        <a:pt x="292" y="146"/>
                      </a:lnTo>
                      <a:lnTo>
                        <a:pt x="296" y="142"/>
                      </a:lnTo>
                      <a:lnTo>
                        <a:pt x="300" y="137"/>
                      </a:lnTo>
                      <a:lnTo>
                        <a:pt x="300" y="136"/>
                      </a:lnTo>
                      <a:lnTo>
                        <a:pt x="299" y="136"/>
                      </a:lnTo>
                      <a:lnTo>
                        <a:pt x="294" y="135"/>
                      </a:lnTo>
                      <a:lnTo>
                        <a:pt x="288" y="136"/>
                      </a:lnTo>
                      <a:lnTo>
                        <a:pt x="279" y="136"/>
                      </a:lnTo>
                      <a:lnTo>
                        <a:pt x="278" y="130"/>
                      </a:lnTo>
                      <a:lnTo>
                        <a:pt x="281" y="129"/>
                      </a:lnTo>
                      <a:lnTo>
                        <a:pt x="284" y="125"/>
                      </a:lnTo>
                      <a:lnTo>
                        <a:pt x="290" y="120"/>
                      </a:lnTo>
                      <a:lnTo>
                        <a:pt x="295" y="113"/>
                      </a:lnTo>
                      <a:lnTo>
                        <a:pt x="300" y="104"/>
                      </a:lnTo>
                      <a:lnTo>
                        <a:pt x="301" y="100"/>
                      </a:lnTo>
                      <a:lnTo>
                        <a:pt x="299" y="92"/>
                      </a:lnTo>
                      <a:lnTo>
                        <a:pt x="294" y="89"/>
                      </a:lnTo>
                      <a:lnTo>
                        <a:pt x="289" y="86"/>
                      </a:lnTo>
                      <a:lnTo>
                        <a:pt x="282" y="84"/>
                      </a:lnTo>
                      <a:lnTo>
                        <a:pt x="277" y="83"/>
                      </a:lnTo>
                      <a:lnTo>
                        <a:pt x="270" y="81"/>
                      </a:lnTo>
                      <a:lnTo>
                        <a:pt x="269" y="80"/>
                      </a:lnTo>
                      <a:lnTo>
                        <a:pt x="269" y="81"/>
                      </a:lnTo>
                      <a:lnTo>
                        <a:pt x="261" y="78"/>
                      </a:lnTo>
                      <a:lnTo>
                        <a:pt x="264" y="78"/>
                      </a:lnTo>
                      <a:lnTo>
                        <a:pt x="261" y="77"/>
                      </a:lnTo>
                      <a:lnTo>
                        <a:pt x="252" y="70"/>
                      </a:lnTo>
                      <a:lnTo>
                        <a:pt x="239" y="62"/>
                      </a:lnTo>
                      <a:lnTo>
                        <a:pt x="236" y="60"/>
                      </a:lnTo>
                      <a:lnTo>
                        <a:pt x="232" y="60"/>
                      </a:lnTo>
                      <a:lnTo>
                        <a:pt x="231" y="61"/>
                      </a:lnTo>
                      <a:lnTo>
                        <a:pt x="229" y="64"/>
                      </a:lnTo>
                      <a:lnTo>
                        <a:pt x="227" y="70"/>
                      </a:lnTo>
                      <a:lnTo>
                        <a:pt x="226" y="70"/>
                      </a:lnTo>
                      <a:lnTo>
                        <a:pt x="226" y="72"/>
                      </a:lnTo>
                      <a:lnTo>
                        <a:pt x="223" y="78"/>
                      </a:lnTo>
                      <a:lnTo>
                        <a:pt x="220" y="81"/>
                      </a:lnTo>
                      <a:lnTo>
                        <a:pt x="220" y="80"/>
                      </a:lnTo>
                      <a:lnTo>
                        <a:pt x="219" y="81"/>
                      </a:lnTo>
                      <a:lnTo>
                        <a:pt x="210" y="86"/>
                      </a:lnTo>
                      <a:lnTo>
                        <a:pt x="209" y="87"/>
                      </a:lnTo>
                      <a:lnTo>
                        <a:pt x="210" y="87"/>
                      </a:lnTo>
                      <a:lnTo>
                        <a:pt x="202" y="90"/>
                      </a:lnTo>
                      <a:lnTo>
                        <a:pt x="201" y="90"/>
                      </a:lnTo>
                      <a:lnTo>
                        <a:pt x="193" y="89"/>
                      </a:lnTo>
                      <a:lnTo>
                        <a:pt x="192" y="87"/>
                      </a:lnTo>
                      <a:lnTo>
                        <a:pt x="186" y="84"/>
                      </a:lnTo>
                      <a:lnTo>
                        <a:pt x="181" y="80"/>
                      </a:lnTo>
                      <a:lnTo>
                        <a:pt x="170" y="69"/>
                      </a:lnTo>
                      <a:lnTo>
                        <a:pt x="168" y="68"/>
                      </a:lnTo>
                      <a:lnTo>
                        <a:pt x="169" y="67"/>
                      </a:lnTo>
                      <a:lnTo>
                        <a:pt x="170" y="61"/>
                      </a:lnTo>
                      <a:lnTo>
                        <a:pt x="170" y="58"/>
                      </a:lnTo>
                      <a:lnTo>
                        <a:pt x="173" y="58"/>
                      </a:lnTo>
                      <a:lnTo>
                        <a:pt x="177" y="57"/>
                      </a:lnTo>
                      <a:lnTo>
                        <a:pt x="177" y="56"/>
                      </a:lnTo>
                      <a:lnTo>
                        <a:pt x="178" y="57"/>
                      </a:lnTo>
                      <a:lnTo>
                        <a:pt x="183" y="58"/>
                      </a:lnTo>
                      <a:lnTo>
                        <a:pt x="189" y="60"/>
                      </a:lnTo>
                      <a:lnTo>
                        <a:pt x="190" y="60"/>
                      </a:lnTo>
                      <a:lnTo>
                        <a:pt x="197" y="64"/>
                      </a:lnTo>
                      <a:lnTo>
                        <a:pt x="202" y="66"/>
                      </a:lnTo>
                      <a:lnTo>
                        <a:pt x="208" y="68"/>
                      </a:lnTo>
                      <a:lnTo>
                        <a:pt x="210" y="63"/>
                      </a:lnTo>
                      <a:lnTo>
                        <a:pt x="212" y="57"/>
                      </a:lnTo>
                      <a:lnTo>
                        <a:pt x="213" y="49"/>
                      </a:lnTo>
                      <a:lnTo>
                        <a:pt x="215" y="40"/>
                      </a:lnTo>
                      <a:lnTo>
                        <a:pt x="215" y="39"/>
                      </a:lnTo>
                      <a:lnTo>
                        <a:pt x="220" y="34"/>
                      </a:lnTo>
                      <a:lnTo>
                        <a:pt x="223" y="31"/>
                      </a:lnTo>
                      <a:lnTo>
                        <a:pt x="223" y="29"/>
                      </a:lnTo>
                      <a:lnTo>
                        <a:pt x="224" y="29"/>
                      </a:lnTo>
                      <a:lnTo>
                        <a:pt x="227" y="27"/>
                      </a:lnTo>
                      <a:lnTo>
                        <a:pt x="229" y="27"/>
                      </a:lnTo>
                      <a:lnTo>
                        <a:pt x="229" y="26"/>
                      </a:lnTo>
                      <a:lnTo>
                        <a:pt x="221" y="18"/>
                      </a:lnTo>
                      <a:lnTo>
                        <a:pt x="209" y="10"/>
                      </a:lnTo>
                      <a:lnTo>
                        <a:pt x="187" y="18"/>
                      </a:lnTo>
                      <a:lnTo>
                        <a:pt x="164" y="23"/>
                      </a:lnTo>
                      <a:lnTo>
                        <a:pt x="164" y="22"/>
                      </a:lnTo>
                      <a:lnTo>
                        <a:pt x="163" y="23"/>
                      </a:lnTo>
                      <a:lnTo>
                        <a:pt x="138" y="26"/>
                      </a:lnTo>
                      <a:lnTo>
                        <a:pt x="137" y="26"/>
                      </a:lnTo>
                      <a:lnTo>
                        <a:pt x="135" y="24"/>
                      </a:lnTo>
                      <a:lnTo>
                        <a:pt x="121" y="8"/>
                      </a:lnTo>
                      <a:close/>
                      <a:moveTo>
                        <a:pt x="123" y="0"/>
                      </a:moveTo>
                      <a:lnTo>
                        <a:pt x="124" y="3"/>
                      </a:lnTo>
                      <a:lnTo>
                        <a:pt x="139" y="20"/>
                      </a:lnTo>
                      <a:lnTo>
                        <a:pt x="163" y="17"/>
                      </a:lnTo>
                      <a:lnTo>
                        <a:pt x="186" y="12"/>
                      </a:lnTo>
                      <a:lnTo>
                        <a:pt x="208" y="4"/>
                      </a:lnTo>
                      <a:lnTo>
                        <a:pt x="208" y="3"/>
                      </a:lnTo>
                      <a:lnTo>
                        <a:pt x="210" y="4"/>
                      </a:lnTo>
                      <a:lnTo>
                        <a:pt x="226" y="14"/>
                      </a:lnTo>
                      <a:lnTo>
                        <a:pt x="226" y="15"/>
                      </a:lnTo>
                      <a:lnTo>
                        <a:pt x="236" y="26"/>
                      </a:lnTo>
                      <a:lnTo>
                        <a:pt x="238" y="28"/>
                      </a:lnTo>
                      <a:lnTo>
                        <a:pt x="235" y="31"/>
                      </a:lnTo>
                      <a:lnTo>
                        <a:pt x="227" y="34"/>
                      </a:lnTo>
                      <a:lnTo>
                        <a:pt x="225" y="38"/>
                      </a:lnTo>
                      <a:lnTo>
                        <a:pt x="221" y="41"/>
                      </a:lnTo>
                      <a:lnTo>
                        <a:pt x="219" y="50"/>
                      </a:lnTo>
                      <a:lnTo>
                        <a:pt x="218" y="58"/>
                      </a:lnTo>
                      <a:lnTo>
                        <a:pt x="216" y="64"/>
                      </a:lnTo>
                      <a:lnTo>
                        <a:pt x="215" y="69"/>
                      </a:lnTo>
                      <a:lnTo>
                        <a:pt x="214" y="70"/>
                      </a:lnTo>
                      <a:lnTo>
                        <a:pt x="210" y="73"/>
                      </a:lnTo>
                      <a:lnTo>
                        <a:pt x="208" y="74"/>
                      </a:lnTo>
                      <a:lnTo>
                        <a:pt x="201" y="72"/>
                      </a:lnTo>
                      <a:lnTo>
                        <a:pt x="195" y="70"/>
                      </a:lnTo>
                      <a:lnTo>
                        <a:pt x="193" y="69"/>
                      </a:lnTo>
                      <a:lnTo>
                        <a:pt x="187" y="66"/>
                      </a:lnTo>
                      <a:lnTo>
                        <a:pt x="181" y="64"/>
                      </a:lnTo>
                      <a:lnTo>
                        <a:pt x="178" y="63"/>
                      </a:lnTo>
                      <a:lnTo>
                        <a:pt x="177" y="63"/>
                      </a:lnTo>
                      <a:lnTo>
                        <a:pt x="175" y="66"/>
                      </a:lnTo>
                      <a:lnTo>
                        <a:pt x="185" y="75"/>
                      </a:lnTo>
                      <a:lnTo>
                        <a:pt x="190" y="79"/>
                      </a:lnTo>
                      <a:lnTo>
                        <a:pt x="196" y="83"/>
                      </a:lnTo>
                      <a:lnTo>
                        <a:pt x="201" y="84"/>
                      </a:lnTo>
                      <a:lnTo>
                        <a:pt x="208" y="81"/>
                      </a:lnTo>
                      <a:lnTo>
                        <a:pt x="215" y="77"/>
                      </a:lnTo>
                      <a:lnTo>
                        <a:pt x="218" y="74"/>
                      </a:lnTo>
                      <a:lnTo>
                        <a:pt x="221" y="68"/>
                      </a:lnTo>
                      <a:lnTo>
                        <a:pt x="223" y="63"/>
                      </a:lnTo>
                      <a:lnTo>
                        <a:pt x="223" y="62"/>
                      </a:lnTo>
                      <a:lnTo>
                        <a:pt x="226" y="57"/>
                      </a:lnTo>
                      <a:lnTo>
                        <a:pt x="230" y="54"/>
                      </a:lnTo>
                      <a:lnTo>
                        <a:pt x="238" y="54"/>
                      </a:lnTo>
                      <a:lnTo>
                        <a:pt x="243" y="57"/>
                      </a:lnTo>
                      <a:lnTo>
                        <a:pt x="255" y="66"/>
                      </a:lnTo>
                      <a:lnTo>
                        <a:pt x="265" y="72"/>
                      </a:lnTo>
                      <a:lnTo>
                        <a:pt x="271" y="75"/>
                      </a:lnTo>
                      <a:lnTo>
                        <a:pt x="278" y="77"/>
                      </a:lnTo>
                      <a:lnTo>
                        <a:pt x="283" y="78"/>
                      </a:lnTo>
                      <a:lnTo>
                        <a:pt x="290" y="80"/>
                      </a:lnTo>
                      <a:lnTo>
                        <a:pt x="292" y="80"/>
                      </a:lnTo>
                      <a:lnTo>
                        <a:pt x="298" y="84"/>
                      </a:lnTo>
                      <a:lnTo>
                        <a:pt x="304" y="89"/>
                      </a:lnTo>
                      <a:lnTo>
                        <a:pt x="304" y="90"/>
                      </a:lnTo>
                      <a:lnTo>
                        <a:pt x="305" y="91"/>
                      </a:lnTo>
                      <a:lnTo>
                        <a:pt x="307" y="98"/>
                      </a:lnTo>
                      <a:lnTo>
                        <a:pt x="307" y="100"/>
                      </a:lnTo>
                      <a:lnTo>
                        <a:pt x="306" y="107"/>
                      </a:lnTo>
                      <a:lnTo>
                        <a:pt x="305" y="108"/>
                      </a:lnTo>
                      <a:lnTo>
                        <a:pt x="300" y="116"/>
                      </a:lnTo>
                      <a:lnTo>
                        <a:pt x="295" y="124"/>
                      </a:lnTo>
                      <a:lnTo>
                        <a:pt x="288" y="130"/>
                      </a:lnTo>
                      <a:lnTo>
                        <a:pt x="293" y="129"/>
                      </a:lnTo>
                      <a:lnTo>
                        <a:pt x="293" y="127"/>
                      </a:lnTo>
                      <a:lnTo>
                        <a:pt x="294" y="129"/>
                      </a:lnTo>
                      <a:lnTo>
                        <a:pt x="300" y="130"/>
                      </a:lnTo>
                      <a:lnTo>
                        <a:pt x="301" y="130"/>
                      </a:lnTo>
                      <a:lnTo>
                        <a:pt x="305" y="132"/>
                      </a:lnTo>
                      <a:lnTo>
                        <a:pt x="306" y="133"/>
                      </a:lnTo>
                      <a:lnTo>
                        <a:pt x="306" y="139"/>
                      </a:lnTo>
                      <a:lnTo>
                        <a:pt x="305" y="141"/>
                      </a:lnTo>
                      <a:lnTo>
                        <a:pt x="301" y="146"/>
                      </a:lnTo>
                      <a:lnTo>
                        <a:pt x="295" y="150"/>
                      </a:lnTo>
                      <a:lnTo>
                        <a:pt x="294" y="152"/>
                      </a:lnTo>
                      <a:lnTo>
                        <a:pt x="285" y="155"/>
                      </a:lnTo>
                      <a:lnTo>
                        <a:pt x="281" y="159"/>
                      </a:lnTo>
                      <a:lnTo>
                        <a:pt x="287" y="162"/>
                      </a:lnTo>
                      <a:lnTo>
                        <a:pt x="287" y="164"/>
                      </a:lnTo>
                      <a:lnTo>
                        <a:pt x="292" y="170"/>
                      </a:lnTo>
                      <a:lnTo>
                        <a:pt x="293" y="171"/>
                      </a:lnTo>
                      <a:lnTo>
                        <a:pt x="295" y="178"/>
                      </a:lnTo>
                      <a:lnTo>
                        <a:pt x="296" y="192"/>
                      </a:lnTo>
                      <a:lnTo>
                        <a:pt x="296" y="202"/>
                      </a:lnTo>
                      <a:lnTo>
                        <a:pt x="299" y="215"/>
                      </a:lnTo>
                      <a:lnTo>
                        <a:pt x="305" y="225"/>
                      </a:lnTo>
                      <a:lnTo>
                        <a:pt x="306" y="227"/>
                      </a:lnTo>
                      <a:lnTo>
                        <a:pt x="307" y="230"/>
                      </a:lnTo>
                      <a:lnTo>
                        <a:pt x="307" y="236"/>
                      </a:lnTo>
                      <a:lnTo>
                        <a:pt x="306" y="238"/>
                      </a:lnTo>
                      <a:lnTo>
                        <a:pt x="300" y="242"/>
                      </a:lnTo>
                      <a:lnTo>
                        <a:pt x="294" y="246"/>
                      </a:lnTo>
                      <a:lnTo>
                        <a:pt x="292" y="247"/>
                      </a:lnTo>
                      <a:lnTo>
                        <a:pt x="284" y="246"/>
                      </a:lnTo>
                      <a:lnTo>
                        <a:pt x="270" y="241"/>
                      </a:lnTo>
                      <a:lnTo>
                        <a:pt x="265" y="242"/>
                      </a:lnTo>
                      <a:lnTo>
                        <a:pt x="260" y="252"/>
                      </a:lnTo>
                      <a:lnTo>
                        <a:pt x="258" y="267"/>
                      </a:lnTo>
                      <a:lnTo>
                        <a:pt x="258" y="274"/>
                      </a:lnTo>
                      <a:lnTo>
                        <a:pt x="256" y="275"/>
                      </a:lnTo>
                      <a:lnTo>
                        <a:pt x="253" y="281"/>
                      </a:lnTo>
                      <a:lnTo>
                        <a:pt x="250" y="288"/>
                      </a:lnTo>
                      <a:lnTo>
                        <a:pt x="249" y="288"/>
                      </a:lnTo>
                      <a:lnTo>
                        <a:pt x="249" y="290"/>
                      </a:lnTo>
                      <a:lnTo>
                        <a:pt x="246" y="294"/>
                      </a:lnTo>
                      <a:lnTo>
                        <a:pt x="244" y="305"/>
                      </a:lnTo>
                      <a:lnTo>
                        <a:pt x="243" y="311"/>
                      </a:lnTo>
                      <a:lnTo>
                        <a:pt x="244" y="307"/>
                      </a:lnTo>
                      <a:lnTo>
                        <a:pt x="243" y="317"/>
                      </a:lnTo>
                      <a:lnTo>
                        <a:pt x="243" y="327"/>
                      </a:lnTo>
                      <a:lnTo>
                        <a:pt x="242" y="328"/>
                      </a:lnTo>
                      <a:lnTo>
                        <a:pt x="221" y="343"/>
                      </a:lnTo>
                      <a:lnTo>
                        <a:pt x="219" y="344"/>
                      </a:lnTo>
                      <a:lnTo>
                        <a:pt x="207" y="332"/>
                      </a:lnTo>
                      <a:lnTo>
                        <a:pt x="192" y="343"/>
                      </a:lnTo>
                      <a:lnTo>
                        <a:pt x="191" y="343"/>
                      </a:lnTo>
                      <a:lnTo>
                        <a:pt x="190" y="344"/>
                      </a:lnTo>
                      <a:lnTo>
                        <a:pt x="172" y="346"/>
                      </a:lnTo>
                      <a:lnTo>
                        <a:pt x="170" y="346"/>
                      </a:lnTo>
                      <a:lnTo>
                        <a:pt x="170" y="345"/>
                      </a:lnTo>
                      <a:lnTo>
                        <a:pt x="150" y="325"/>
                      </a:lnTo>
                      <a:lnTo>
                        <a:pt x="131" y="345"/>
                      </a:lnTo>
                      <a:lnTo>
                        <a:pt x="129" y="346"/>
                      </a:lnTo>
                      <a:lnTo>
                        <a:pt x="128" y="346"/>
                      </a:lnTo>
                      <a:lnTo>
                        <a:pt x="101" y="338"/>
                      </a:lnTo>
                      <a:lnTo>
                        <a:pt x="99" y="337"/>
                      </a:lnTo>
                      <a:lnTo>
                        <a:pt x="78" y="307"/>
                      </a:lnTo>
                      <a:lnTo>
                        <a:pt x="78" y="305"/>
                      </a:lnTo>
                      <a:lnTo>
                        <a:pt x="75" y="281"/>
                      </a:lnTo>
                      <a:lnTo>
                        <a:pt x="49" y="281"/>
                      </a:lnTo>
                      <a:lnTo>
                        <a:pt x="49" y="279"/>
                      </a:lnTo>
                      <a:lnTo>
                        <a:pt x="42" y="246"/>
                      </a:lnTo>
                      <a:lnTo>
                        <a:pt x="2" y="216"/>
                      </a:lnTo>
                      <a:lnTo>
                        <a:pt x="0" y="215"/>
                      </a:lnTo>
                      <a:lnTo>
                        <a:pt x="1" y="213"/>
                      </a:lnTo>
                      <a:lnTo>
                        <a:pt x="10" y="181"/>
                      </a:lnTo>
                      <a:lnTo>
                        <a:pt x="10" y="179"/>
                      </a:lnTo>
                      <a:lnTo>
                        <a:pt x="42" y="147"/>
                      </a:lnTo>
                      <a:lnTo>
                        <a:pt x="57" y="109"/>
                      </a:lnTo>
                      <a:lnTo>
                        <a:pt x="72" y="86"/>
                      </a:lnTo>
                      <a:lnTo>
                        <a:pt x="74" y="85"/>
                      </a:lnTo>
                      <a:lnTo>
                        <a:pt x="87" y="79"/>
                      </a:lnTo>
                      <a:lnTo>
                        <a:pt x="77" y="58"/>
                      </a:lnTo>
                      <a:lnTo>
                        <a:pt x="76" y="56"/>
                      </a:lnTo>
                      <a:lnTo>
                        <a:pt x="77" y="56"/>
                      </a:lnTo>
                      <a:lnTo>
                        <a:pt x="98" y="29"/>
                      </a:lnTo>
                      <a:lnTo>
                        <a:pt x="95" y="8"/>
                      </a:lnTo>
                      <a:lnTo>
                        <a:pt x="94" y="5"/>
                      </a:lnTo>
                      <a:lnTo>
                        <a:pt x="98" y="5"/>
                      </a:lnTo>
                      <a:lnTo>
                        <a:pt x="122" y="1"/>
                      </a:lnTo>
                      <a:lnTo>
                        <a:pt x="12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89" name="Freeform 37"/>
                <p:cNvSpPr>
                  <a:spLocks/>
                </p:cNvSpPr>
                <p:nvPr/>
              </p:nvSpPr>
              <p:spPr bwMode="auto">
                <a:xfrm>
                  <a:off x="7780165" y="3877757"/>
                  <a:ext cx="362197" cy="407923"/>
                </a:xfrm>
                <a:custGeom>
                  <a:avLst/>
                  <a:gdLst/>
                  <a:ahLst/>
                  <a:cxnLst>
                    <a:cxn ang="0">
                      <a:pos x="135" y="18"/>
                    </a:cxn>
                    <a:cxn ang="0">
                      <a:pos x="183" y="11"/>
                    </a:cxn>
                    <a:cxn ang="0">
                      <a:pos x="221" y="12"/>
                    </a:cxn>
                    <a:cxn ang="0">
                      <a:pos x="226" y="25"/>
                    </a:cxn>
                    <a:cxn ang="0">
                      <a:pos x="220" y="31"/>
                    </a:cxn>
                    <a:cxn ang="0">
                      <a:pos x="212" y="45"/>
                    </a:cxn>
                    <a:cxn ang="0">
                      <a:pos x="210" y="59"/>
                    </a:cxn>
                    <a:cxn ang="0">
                      <a:pos x="205" y="66"/>
                    </a:cxn>
                    <a:cxn ang="0">
                      <a:pos x="192" y="63"/>
                    </a:cxn>
                    <a:cxn ang="0">
                      <a:pos x="178" y="57"/>
                    </a:cxn>
                    <a:cxn ang="0">
                      <a:pos x="170" y="57"/>
                    </a:cxn>
                    <a:cxn ang="0">
                      <a:pos x="180" y="74"/>
                    </a:cxn>
                    <a:cxn ang="0">
                      <a:pos x="190" y="81"/>
                    </a:cxn>
                    <a:cxn ang="0">
                      <a:pos x="206" y="80"/>
                    </a:cxn>
                    <a:cxn ang="0">
                      <a:pos x="217" y="71"/>
                    </a:cxn>
                    <a:cxn ang="0">
                      <a:pos x="222" y="59"/>
                    </a:cxn>
                    <a:cxn ang="0">
                      <a:pos x="228" y="52"/>
                    </a:cxn>
                    <a:cxn ang="0">
                      <a:pos x="238" y="56"/>
                    </a:cxn>
                    <a:cxn ang="0">
                      <a:pos x="259" y="70"/>
                    </a:cxn>
                    <a:cxn ang="0">
                      <a:pos x="274" y="75"/>
                    </a:cxn>
                    <a:cxn ang="0">
                      <a:pos x="286" y="79"/>
                    </a:cxn>
                    <a:cxn ang="0">
                      <a:pos x="298" y="87"/>
                    </a:cxn>
                    <a:cxn ang="0">
                      <a:pos x="299" y="102"/>
                    </a:cxn>
                    <a:cxn ang="0">
                      <a:pos x="290" y="117"/>
                    </a:cxn>
                    <a:cxn ang="0">
                      <a:pos x="279" y="127"/>
                    </a:cxn>
                    <a:cxn ang="0">
                      <a:pos x="284" y="128"/>
                    </a:cxn>
                    <a:cxn ang="0">
                      <a:pos x="296" y="128"/>
                    </a:cxn>
                    <a:cxn ang="0">
                      <a:pos x="299" y="134"/>
                    </a:cxn>
                    <a:cxn ang="0">
                      <a:pos x="290" y="144"/>
                    </a:cxn>
                    <a:cxn ang="0">
                      <a:pos x="275" y="152"/>
                    </a:cxn>
                    <a:cxn ang="0">
                      <a:pos x="267" y="155"/>
                    </a:cxn>
                    <a:cxn ang="0">
                      <a:pos x="275" y="157"/>
                    </a:cxn>
                    <a:cxn ang="0">
                      <a:pos x="286" y="167"/>
                    </a:cxn>
                    <a:cxn ang="0">
                      <a:pos x="290" y="188"/>
                    </a:cxn>
                    <a:cxn ang="0">
                      <a:pos x="292" y="211"/>
                    </a:cxn>
                    <a:cxn ang="0">
                      <a:pos x="301" y="226"/>
                    </a:cxn>
                    <a:cxn ang="0">
                      <a:pos x="295" y="236"/>
                    </a:cxn>
                    <a:cxn ang="0">
                      <a:pos x="281" y="238"/>
                    </a:cxn>
                    <a:cxn ang="0">
                      <a:pos x="261" y="235"/>
                    </a:cxn>
                    <a:cxn ang="0">
                      <a:pos x="251" y="261"/>
                    </a:cxn>
                    <a:cxn ang="0">
                      <a:pos x="246" y="276"/>
                    </a:cxn>
                    <a:cxn ang="0">
                      <a:pos x="239" y="289"/>
                    </a:cxn>
                    <a:cxn ang="0">
                      <a:pos x="236" y="312"/>
                    </a:cxn>
                    <a:cxn ang="0">
                      <a:pos x="216" y="336"/>
                    </a:cxn>
                    <a:cxn ang="0">
                      <a:pos x="187" y="336"/>
                    </a:cxn>
                    <a:cxn ang="0">
                      <a:pos x="146" y="316"/>
                    </a:cxn>
                    <a:cxn ang="0">
                      <a:pos x="98" y="330"/>
                    </a:cxn>
                    <a:cxn ang="0">
                      <a:pos x="74" y="273"/>
                    </a:cxn>
                    <a:cxn ang="0">
                      <a:pos x="42" y="241"/>
                    </a:cxn>
                    <a:cxn ang="0">
                      <a:pos x="9" y="177"/>
                    </a:cxn>
                    <a:cxn ang="0">
                      <a:pos x="56" y="106"/>
                    </a:cxn>
                    <a:cxn ang="0">
                      <a:pos x="88" y="76"/>
                    </a:cxn>
                    <a:cxn ang="0">
                      <a:pos x="97" y="27"/>
                    </a:cxn>
                    <a:cxn ang="0">
                      <a:pos x="119" y="0"/>
                    </a:cxn>
                  </a:cxnLst>
                  <a:rect l="0" t="0" r="r" b="b"/>
                  <a:pathLst>
                    <a:path w="301" h="339">
                      <a:moveTo>
                        <a:pt x="119" y="0"/>
                      </a:moveTo>
                      <a:lnTo>
                        <a:pt x="135" y="18"/>
                      </a:lnTo>
                      <a:lnTo>
                        <a:pt x="160" y="16"/>
                      </a:lnTo>
                      <a:lnTo>
                        <a:pt x="183" y="11"/>
                      </a:lnTo>
                      <a:lnTo>
                        <a:pt x="205" y="2"/>
                      </a:lnTo>
                      <a:lnTo>
                        <a:pt x="221" y="12"/>
                      </a:lnTo>
                      <a:lnTo>
                        <a:pt x="230" y="23"/>
                      </a:lnTo>
                      <a:lnTo>
                        <a:pt x="226" y="25"/>
                      </a:lnTo>
                      <a:lnTo>
                        <a:pt x="222" y="28"/>
                      </a:lnTo>
                      <a:lnTo>
                        <a:pt x="220" y="31"/>
                      </a:lnTo>
                      <a:lnTo>
                        <a:pt x="215" y="36"/>
                      </a:lnTo>
                      <a:lnTo>
                        <a:pt x="212" y="45"/>
                      </a:lnTo>
                      <a:lnTo>
                        <a:pt x="211" y="53"/>
                      </a:lnTo>
                      <a:lnTo>
                        <a:pt x="210" y="59"/>
                      </a:lnTo>
                      <a:lnTo>
                        <a:pt x="209" y="64"/>
                      </a:lnTo>
                      <a:lnTo>
                        <a:pt x="205" y="66"/>
                      </a:lnTo>
                      <a:lnTo>
                        <a:pt x="198" y="64"/>
                      </a:lnTo>
                      <a:lnTo>
                        <a:pt x="192" y="63"/>
                      </a:lnTo>
                      <a:lnTo>
                        <a:pt x="184" y="58"/>
                      </a:lnTo>
                      <a:lnTo>
                        <a:pt x="178" y="57"/>
                      </a:lnTo>
                      <a:lnTo>
                        <a:pt x="174" y="56"/>
                      </a:lnTo>
                      <a:lnTo>
                        <a:pt x="170" y="57"/>
                      </a:lnTo>
                      <a:lnTo>
                        <a:pt x="169" y="63"/>
                      </a:lnTo>
                      <a:lnTo>
                        <a:pt x="180" y="74"/>
                      </a:lnTo>
                      <a:lnTo>
                        <a:pt x="184" y="77"/>
                      </a:lnTo>
                      <a:lnTo>
                        <a:pt x="190" y="81"/>
                      </a:lnTo>
                      <a:lnTo>
                        <a:pt x="198" y="82"/>
                      </a:lnTo>
                      <a:lnTo>
                        <a:pt x="206" y="80"/>
                      </a:lnTo>
                      <a:lnTo>
                        <a:pt x="215" y="75"/>
                      </a:lnTo>
                      <a:lnTo>
                        <a:pt x="217" y="71"/>
                      </a:lnTo>
                      <a:lnTo>
                        <a:pt x="221" y="65"/>
                      </a:lnTo>
                      <a:lnTo>
                        <a:pt x="222" y="59"/>
                      </a:lnTo>
                      <a:lnTo>
                        <a:pt x="226" y="54"/>
                      </a:lnTo>
                      <a:lnTo>
                        <a:pt x="228" y="52"/>
                      </a:lnTo>
                      <a:lnTo>
                        <a:pt x="233" y="52"/>
                      </a:lnTo>
                      <a:lnTo>
                        <a:pt x="238" y="56"/>
                      </a:lnTo>
                      <a:lnTo>
                        <a:pt x="250" y="64"/>
                      </a:lnTo>
                      <a:lnTo>
                        <a:pt x="259" y="70"/>
                      </a:lnTo>
                      <a:lnTo>
                        <a:pt x="267" y="74"/>
                      </a:lnTo>
                      <a:lnTo>
                        <a:pt x="274" y="75"/>
                      </a:lnTo>
                      <a:lnTo>
                        <a:pt x="279" y="76"/>
                      </a:lnTo>
                      <a:lnTo>
                        <a:pt x="286" y="79"/>
                      </a:lnTo>
                      <a:lnTo>
                        <a:pt x="292" y="82"/>
                      </a:lnTo>
                      <a:lnTo>
                        <a:pt x="298" y="87"/>
                      </a:lnTo>
                      <a:lnTo>
                        <a:pt x="301" y="94"/>
                      </a:lnTo>
                      <a:lnTo>
                        <a:pt x="299" y="102"/>
                      </a:lnTo>
                      <a:lnTo>
                        <a:pt x="295" y="110"/>
                      </a:lnTo>
                      <a:lnTo>
                        <a:pt x="290" y="117"/>
                      </a:lnTo>
                      <a:lnTo>
                        <a:pt x="282" y="123"/>
                      </a:lnTo>
                      <a:lnTo>
                        <a:pt x="279" y="127"/>
                      </a:lnTo>
                      <a:lnTo>
                        <a:pt x="276" y="128"/>
                      </a:lnTo>
                      <a:lnTo>
                        <a:pt x="284" y="128"/>
                      </a:lnTo>
                      <a:lnTo>
                        <a:pt x="290" y="127"/>
                      </a:lnTo>
                      <a:lnTo>
                        <a:pt x="296" y="128"/>
                      </a:lnTo>
                      <a:lnTo>
                        <a:pt x="299" y="131"/>
                      </a:lnTo>
                      <a:lnTo>
                        <a:pt x="299" y="134"/>
                      </a:lnTo>
                      <a:lnTo>
                        <a:pt x="296" y="139"/>
                      </a:lnTo>
                      <a:lnTo>
                        <a:pt x="290" y="144"/>
                      </a:lnTo>
                      <a:lnTo>
                        <a:pt x="281" y="148"/>
                      </a:lnTo>
                      <a:lnTo>
                        <a:pt x="275" y="152"/>
                      </a:lnTo>
                      <a:lnTo>
                        <a:pt x="269" y="154"/>
                      </a:lnTo>
                      <a:lnTo>
                        <a:pt x="267" y="155"/>
                      </a:lnTo>
                      <a:lnTo>
                        <a:pt x="269" y="155"/>
                      </a:lnTo>
                      <a:lnTo>
                        <a:pt x="275" y="157"/>
                      </a:lnTo>
                      <a:lnTo>
                        <a:pt x="281" y="161"/>
                      </a:lnTo>
                      <a:lnTo>
                        <a:pt x="286" y="167"/>
                      </a:lnTo>
                      <a:lnTo>
                        <a:pt x="289" y="174"/>
                      </a:lnTo>
                      <a:lnTo>
                        <a:pt x="290" y="188"/>
                      </a:lnTo>
                      <a:lnTo>
                        <a:pt x="290" y="198"/>
                      </a:lnTo>
                      <a:lnTo>
                        <a:pt x="292" y="211"/>
                      </a:lnTo>
                      <a:lnTo>
                        <a:pt x="299" y="223"/>
                      </a:lnTo>
                      <a:lnTo>
                        <a:pt x="301" y="226"/>
                      </a:lnTo>
                      <a:lnTo>
                        <a:pt x="301" y="231"/>
                      </a:lnTo>
                      <a:lnTo>
                        <a:pt x="295" y="236"/>
                      </a:lnTo>
                      <a:lnTo>
                        <a:pt x="289" y="240"/>
                      </a:lnTo>
                      <a:lnTo>
                        <a:pt x="281" y="238"/>
                      </a:lnTo>
                      <a:lnTo>
                        <a:pt x="267" y="234"/>
                      </a:lnTo>
                      <a:lnTo>
                        <a:pt x="261" y="235"/>
                      </a:lnTo>
                      <a:lnTo>
                        <a:pt x="253" y="247"/>
                      </a:lnTo>
                      <a:lnTo>
                        <a:pt x="251" y="261"/>
                      </a:lnTo>
                      <a:lnTo>
                        <a:pt x="251" y="269"/>
                      </a:lnTo>
                      <a:lnTo>
                        <a:pt x="246" y="276"/>
                      </a:lnTo>
                      <a:lnTo>
                        <a:pt x="244" y="283"/>
                      </a:lnTo>
                      <a:lnTo>
                        <a:pt x="239" y="289"/>
                      </a:lnTo>
                      <a:lnTo>
                        <a:pt x="238" y="301"/>
                      </a:lnTo>
                      <a:lnTo>
                        <a:pt x="236" y="312"/>
                      </a:lnTo>
                      <a:lnTo>
                        <a:pt x="236" y="322"/>
                      </a:lnTo>
                      <a:lnTo>
                        <a:pt x="216" y="336"/>
                      </a:lnTo>
                      <a:lnTo>
                        <a:pt x="204" y="324"/>
                      </a:lnTo>
                      <a:lnTo>
                        <a:pt x="187" y="336"/>
                      </a:lnTo>
                      <a:lnTo>
                        <a:pt x="169" y="339"/>
                      </a:lnTo>
                      <a:lnTo>
                        <a:pt x="146" y="316"/>
                      </a:lnTo>
                      <a:lnTo>
                        <a:pt x="125" y="339"/>
                      </a:lnTo>
                      <a:lnTo>
                        <a:pt x="98" y="330"/>
                      </a:lnTo>
                      <a:lnTo>
                        <a:pt x="78" y="300"/>
                      </a:lnTo>
                      <a:lnTo>
                        <a:pt x="74" y="273"/>
                      </a:lnTo>
                      <a:lnTo>
                        <a:pt x="49" y="273"/>
                      </a:lnTo>
                      <a:lnTo>
                        <a:pt x="42" y="241"/>
                      </a:lnTo>
                      <a:lnTo>
                        <a:pt x="0" y="209"/>
                      </a:lnTo>
                      <a:lnTo>
                        <a:pt x="9" y="177"/>
                      </a:lnTo>
                      <a:lnTo>
                        <a:pt x="42" y="144"/>
                      </a:lnTo>
                      <a:lnTo>
                        <a:pt x="56" y="106"/>
                      </a:lnTo>
                      <a:lnTo>
                        <a:pt x="72" y="83"/>
                      </a:lnTo>
                      <a:lnTo>
                        <a:pt x="88" y="76"/>
                      </a:lnTo>
                      <a:lnTo>
                        <a:pt x="77" y="53"/>
                      </a:lnTo>
                      <a:lnTo>
                        <a:pt x="97" y="27"/>
                      </a:lnTo>
                      <a:lnTo>
                        <a:pt x="95" y="4"/>
                      </a:lnTo>
                      <a:lnTo>
                        <a:pt x="1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0" name="Freeform 39"/>
                <p:cNvSpPr>
                  <a:spLocks/>
                </p:cNvSpPr>
                <p:nvPr/>
              </p:nvSpPr>
              <p:spPr bwMode="auto">
                <a:xfrm>
                  <a:off x="7622532" y="3468631"/>
                  <a:ext cx="488544" cy="435599"/>
                </a:xfrm>
                <a:custGeom>
                  <a:avLst/>
                  <a:gdLst/>
                  <a:ahLst/>
                  <a:cxnLst>
                    <a:cxn ang="0">
                      <a:pos x="140" y="24"/>
                    </a:cxn>
                    <a:cxn ang="0">
                      <a:pos x="148" y="29"/>
                    </a:cxn>
                    <a:cxn ang="0">
                      <a:pos x="165" y="37"/>
                    </a:cxn>
                    <a:cxn ang="0">
                      <a:pos x="180" y="47"/>
                    </a:cxn>
                    <a:cxn ang="0">
                      <a:pos x="203" y="53"/>
                    </a:cxn>
                    <a:cxn ang="0">
                      <a:pos x="222" y="60"/>
                    </a:cxn>
                    <a:cxn ang="0">
                      <a:pos x="237" y="80"/>
                    </a:cxn>
                    <a:cxn ang="0">
                      <a:pos x="249" y="98"/>
                    </a:cxn>
                    <a:cxn ang="0">
                      <a:pos x="263" y="118"/>
                    </a:cxn>
                    <a:cxn ang="0">
                      <a:pos x="274" y="134"/>
                    </a:cxn>
                    <a:cxn ang="0">
                      <a:pos x="288" y="160"/>
                    </a:cxn>
                    <a:cxn ang="0">
                      <a:pos x="292" y="175"/>
                    </a:cxn>
                    <a:cxn ang="0">
                      <a:pos x="294" y="189"/>
                    </a:cxn>
                    <a:cxn ang="0">
                      <a:pos x="309" y="202"/>
                    </a:cxn>
                    <a:cxn ang="0">
                      <a:pos x="334" y="208"/>
                    </a:cxn>
                    <a:cxn ang="0">
                      <a:pos x="349" y="219"/>
                    </a:cxn>
                    <a:cxn ang="0">
                      <a:pos x="361" y="233"/>
                    </a:cxn>
                    <a:cxn ang="0">
                      <a:pos x="374" y="242"/>
                    </a:cxn>
                    <a:cxn ang="0">
                      <a:pos x="388" y="259"/>
                    </a:cxn>
                    <a:cxn ang="0">
                      <a:pos x="384" y="265"/>
                    </a:cxn>
                    <a:cxn ang="0">
                      <a:pos x="365" y="267"/>
                    </a:cxn>
                    <a:cxn ang="0">
                      <a:pos x="342" y="265"/>
                    </a:cxn>
                    <a:cxn ang="0">
                      <a:pos x="324" y="264"/>
                    </a:cxn>
                    <a:cxn ang="0">
                      <a:pos x="324" y="265"/>
                    </a:cxn>
                    <a:cxn ang="0">
                      <a:pos x="335" y="270"/>
                    </a:cxn>
                    <a:cxn ang="0">
                      <a:pos x="348" y="278"/>
                    </a:cxn>
                    <a:cxn ang="0">
                      <a:pos x="355" y="287"/>
                    </a:cxn>
                    <a:cxn ang="0">
                      <a:pos x="375" y="298"/>
                    </a:cxn>
                    <a:cxn ang="0">
                      <a:pos x="390" y="307"/>
                    </a:cxn>
                    <a:cxn ang="0">
                      <a:pos x="400" y="321"/>
                    </a:cxn>
                    <a:cxn ang="0">
                      <a:pos x="406" y="331"/>
                    </a:cxn>
                    <a:cxn ang="0">
                      <a:pos x="403" y="335"/>
                    </a:cxn>
                    <a:cxn ang="0">
                      <a:pos x="387" y="344"/>
                    </a:cxn>
                    <a:cxn ang="0">
                      <a:pos x="374" y="351"/>
                    </a:cxn>
                    <a:cxn ang="0">
                      <a:pos x="364" y="359"/>
                    </a:cxn>
                    <a:cxn ang="0">
                      <a:pos x="360" y="362"/>
                    </a:cxn>
                    <a:cxn ang="0">
                      <a:pos x="335" y="341"/>
                    </a:cxn>
                    <a:cxn ang="0">
                      <a:pos x="265" y="357"/>
                    </a:cxn>
                    <a:cxn ang="0">
                      <a:pos x="228" y="342"/>
                    </a:cxn>
                    <a:cxn ang="0">
                      <a:pos x="188" y="336"/>
                    </a:cxn>
                    <a:cxn ang="0">
                      <a:pos x="157" y="315"/>
                    </a:cxn>
                    <a:cxn ang="0">
                      <a:pos x="122" y="273"/>
                    </a:cxn>
                    <a:cxn ang="0">
                      <a:pos x="104" y="216"/>
                    </a:cxn>
                    <a:cxn ang="0">
                      <a:pos x="76" y="143"/>
                    </a:cxn>
                    <a:cxn ang="0">
                      <a:pos x="43" y="137"/>
                    </a:cxn>
                    <a:cxn ang="0">
                      <a:pos x="0" y="117"/>
                    </a:cxn>
                    <a:cxn ang="0">
                      <a:pos x="36" y="65"/>
                    </a:cxn>
                    <a:cxn ang="0">
                      <a:pos x="64" y="53"/>
                    </a:cxn>
                    <a:cxn ang="0">
                      <a:pos x="107" y="41"/>
                    </a:cxn>
                    <a:cxn ang="0">
                      <a:pos x="138" y="0"/>
                    </a:cxn>
                  </a:cxnLst>
                  <a:rect l="0" t="0" r="r" b="b"/>
                  <a:pathLst>
                    <a:path w="406" h="362">
                      <a:moveTo>
                        <a:pt x="138" y="0"/>
                      </a:moveTo>
                      <a:lnTo>
                        <a:pt x="140" y="24"/>
                      </a:lnTo>
                      <a:lnTo>
                        <a:pt x="142" y="26"/>
                      </a:lnTo>
                      <a:lnTo>
                        <a:pt x="148" y="29"/>
                      </a:lnTo>
                      <a:lnTo>
                        <a:pt x="157" y="34"/>
                      </a:lnTo>
                      <a:lnTo>
                        <a:pt x="165" y="37"/>
                      </a:lnTo>
                      <a:lnTo>
                        <a:pt x="171" y="41"/>
                      </a:lnTo>
                      <a:lnTo>
                        <a:pt x="180" y="47"/>
                      </a:lnTo>
                      <a:lnTo>
                        <a:pt x="192" y="49"/>
                      </a:lnTo>
                      <a:lnTo>
                        <a:pt x="203" y="53"/>
                      </a:lnTo>
                      <a:lnTo>
                        <a:pt x="213" y="55"/>
                      </a:lnTo>
                      <a:lnTo>
                        <a:pt x="222" y="60"/>
                      </a:lnTo>
                      <a:lnTo>
                        <a:pt x="229" y="65"/>
                      </a:lnTo>
                      <a:lnTo>
                        <a:pt x="237" y="80"/>
                      </a:lnTo>
                      <a:lnTo>
                        <a:pt x="242" y="88"/>
                      </a:lnTo>
                      <a:lnTo>
                        <a:pt x="249" y="98"/>
                      </a:lnTo>
                      <a:lnTo>
                        <a:pt x="255" y="109"/>
                      </a:lnTo>
                      <a:lnTo>
                        <a:pt x="263" y="118"/>
                      </a:lnTo>
                      <a:lnTo>
                        <a:pt x="268" y="126"/>
                      </a:lnTo>
                      <a:lnTo>
                        <a:pt x="274" y="134"/>
                      </a:lnTo>
                      <a:lnTo>
                        <a:pt x="282" y="147"/>
                      </a:lnTo>
                      <a:lnTo>
                        <a:pt x="288" y="160"/>
                      </a:lnTo>
                      <a:lnTo>
                        <a:pt x="291" y="168"/>
                      </a:lnTo>
                      <a:lnTo>
                        <a:pt x="292" y="175"/>
                      </a:lnTo>
                      <a:lnTo>
                        <a:pt x="292" y="181"/>
                      </a:lnTo>
                      <a:lnTo>
                        <a:pt x="294" y="189"/>
                      </a:lnTo>
                      <a:lnTo>
                        <a:pt x="298" y="196"/>
                      </a:lnTo>
                      <a:lnTo>
                        <a:pt x="309" y="202"/>
                      </a:lnTo>
                      <a:lnTo>
                        <a:pt x="321" y="204"/>
                      </a:lnTo>
                      <a:lnTo>
                        <a:pt x="334" y="208"/>
                      </a:lnTo>
                      <a:lnTo>
                        <a:pt x="343" y="213"/>
                      </a:lnTo>
                      <a:lnTo>
                        <a:pt x="349" y="219"/>
                      </a:lnTo>
                      <a:lnTo>
                        <a:pt x="355" y="227"/>
                      </a:lnTo>
                      <a:lnTo>
                        <a:pt x="361" y="233"/>
                      </a:lnTo>
                      <a:lnTo>
                        <a:pt x="367" y="238"/>
                      </a:lnTo>
                      <a:lnTo>
                        <a:pt x="374" y="242"/>
                      </a:lnTo>
                      <a:lnTo>
                        <a:pt x="386" y="252"/>
                      </a:lnTo>
                      <a:lnTo>
                        <a:pt x="388" y="259"/>
                      </a:lnTo>
                      <a:lnTo>
                        <a:pt x="388" y="264"/>
                      </a:lnTo>
                      <a:lnTo>
                        <a:pt x="384" y="265"/>
                      </a:lnTo>
                      <a:lnTo>
                        <a:pt x="377" y="266"/>
                      </a:lnTo>
                      <a:lnTo>
                        <a:pt x="365" y="267"/>
                      </a:lnTo>
                      <a:lnTo>
                        <a:pt x="354" y="266"/>
                      </a:lnTo>
                      <a:lnTo>
                        <a:pt x="342" y="265"/>
                      </a:lnTo>
                      <a:lnTo>
                        <a:pt x="331" y="265"/>
                      </a:lnTo>
                      <a:lnTo>
                        <a:pt x="324" y="264"/>
                      </a:lnTo>
                      <a:lnTo>
                        <a:pt x="321" y="264"/>
                      </a:lnTo>
                      <a:lnTo>
                        <a:pt x="324" y="265"/>
                      </a:lnTo>
                      <a:lnTo>
                        <a:pt x="329" y="266"/>
                      </a:lnTo>
                      <a:lnTo>
                        <a:pt x="335" y="270"/>
                      </a:lnTo>
                      <a:lnTo>
                        <a:pt x="343" y="275"/>
                      </a:lnTo>
                      <a:lnTo>
                        <a:pt x="348" y="278"/>
                      </a:lnTo>
                      <a:lnTo>
                        <a:pt x="352" y="282"/>
                      </a:lnTo>
                      <a:lnTo>
                        <a:pt x="355" y="287"/>
                      </a:lnTo>
                      <a:lnTo>
                        <a:pt x="364" y="292"/>
                      </a:lnTo>
                      <a:lnTo>
                        <a:pt x="375" y="298"/>
                      </a:lnTo>
                      <a:lnTo>
                        <a:pt x="384" y="302"/>
                      </a:lnTo>
                      <a:lnTo>
                        <a:pt x="390" y="307"/>
                      </a:lnTo>
                      <a:lnTo>
                        <a:pt x="397" y="313"/>
                      </a:lnTo>
                      <a:lnTo>
                        <a:pt x="400" y="321"/>
                      </a:lnTo>
                      <a:lnTo>
                        <a:pt x="404" y="325"/>
                      </a:lnTo>
                      <a:lnTo>
                        <a:pt x="406" y="331"/>
                      </a:lnTo>
                      <a:lnTo>
                        <a:pt x="406" y="334"/>
                      </a:lnTo>
                      <a:lnTo>
                        <a:pt x="403" y="335"/>
                      </a:lnTo>
                      <a:lnTo>
                        <a:pt x="397" y="340"/>
                      </a:lnTo>
                      <a:lnTo>
                        <a:pt x="387" y="344"/>
                      </a:lnTo>
                      <a:lnTo>
                        <a:pt x="380" y="347"/>
                      </a:lnTo>
                      <a:lnTo>
                        <a:pt x="374" y="351"/>
                      </a:lnTo>
                      <a:lnTo>
                        <a:pt x="371" y="352"/>
                      </a:lnTo>
                      <a:lnTo>
                        <a:pt x="364" y="359"/>
                      </a:lnTo>
                      <a:lnTo>
                        <a:pt x="361" y="360"/>
                      </a:lnTo>
                      <a:lnTo>
                        <a:pt x="360" y="362"/>
                      </a:lnTo>
                      <a:lnTo>
                        <a:pt x="353" y="352"/>
                      </a:lnTo>
                      <a:lnTo>
                        <a:pt x="335" y="341"/>
                      </a:lnTo>
                      <a:lnTo>
                        <a:pt x="314" y="350"/>
                      </a:lnTo>
                      <a:lnTo>
                        <a:pt x="265" y="357"/>
                      </a:lnTo>
                      <a:lnTo>
                        <a:pt x="250" y="339"/>
                      </a:lnTo>
                      <a:lnTo>
                        <a:pt x="228" y="342"/>
                      </a:lnTo>
                      <a:lnTo>
                        <a:pt x="211" y="346"/>
                      </a:lnTo>
                      <a:lnTo>
                        <a:pt x="188" y="336"/>
                      </a:lnTo>
                      <a:lnTo>
                        <a:pt x="161" y="346"/>
                      </a:lnTo>
                      <a:lnTo>
                        <a:pt x="157" y="315"/>
                      </a:lnTo>
                      <a:lnTo>
                        <a:pt x="128" y="301"/>
                      </a:lnTo>
                      <a:lnTo>
                        <a:pt x="122" y="273"/>
                      </a:lnTo>
                      <a:lnTo>
                        <a:pt x="136" y="250"/>
                      </a:lnTo>
                      <a:lnTo>
                        <a:pt x="104" y="216"/>
                      </a:lnTo>
                      <a:lnTo>
                        <a:pt x="73" y="179"/>
                      </a:lnTo>
                      <a:lnTo>
                        <a:pt x="76" y="143"/>
                      </a:lnTo>
                      <a:lnTo>
                        <a:pt x="59" y="133"/>
                      </a:lnTo>
                      <a:lnTo>
                        <a:pt x="43" y="137"/>
                      </a:lnTo>
                      <a:lnTo>
                        <a:pt x="36" y="118"/>
                      </a:lnTo>
                      <a:lnTo>
                        <a:pt x="0" y="117"/>
                      </a:lnTo>
                      <a:lnTo>
                        <a:pt x="6" y="70"/>
                      </a:lnTo>
                      <a:lnTo>
                        <a:pt x="36" y="65"/>
                      </a:lnTo>
                      <a:lnTo>
                        <a:pt x="42" y="52"/>
                      </a:lnTo>
                      <a:lnTo>
                        <a:pt x="64" y="53"/>
                      </a:lnTo>
                      <a:lnTo>
                        <a:pt x="93" y="41"/>
                      </a:lnTo>
                      <a:lnTo>
                        <a:pt x="107" y="41"/>
                      </a:lnTo>
                      <a:lnTo>
                        <a:pt x="113" y="8"/>
                      </a:lnTo>
                      <a:lnTo>
                        <a:pt x="138"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1" name="Freeform 40"/>
                <p:cNvSpPr>
                  <a:spLocks noEditPoints="1"/>
                </p:cNvSpPr>
                <p:nvPr/>
              </p:nvSpPr>
              <p:spPr bwMode="auto">
                <a:xfrm>
                  <a:off x="7617719" y="3463818"/>
                  <a:ext cx="498171" cy="446429"/>
                </a:xfrm>
                <a:custGeom>
                  <a:avLst/>
                  <a:gdLst/>
                  <a:ahLst/>
                  <a:cxnLst>
                    <a:cxn ang="0">
                      <a:pos x="98" y="49"/>
                    </a:cxn>
                    <a:cxn ang="0">
                      <a:pos x="41" y="73"/>
                    </a:cxn>
                    <a:cxn ang="0">
                      <a:pos x="43" y="121"/>
                    </a:cxn>
                    <a:cxn ang="0">
                      <a:pos x="81" y="144"/>
                    </a:cxn>
                    <a:cxn ang="0">
                      <a:pos x="143" y="252"/>
                    </a:cxn>
                    <a:cxn ang="0">
                      <a:pos x="162" y="316"/>
                    </a:cxn>
                    <a:cxn ang="0">
                      <a:pos x="192" y="337"/>
                    </a:cxn>
                    <a:cxn ang="0">
                      <a:pos x="255" y="339"/>
                    </a:cxn>
                    <a:cxn ang="0">
                      <a:pos x="339" y="341"/>
                    </a:cxn>
                    <a:cxn ang="0">
                      <a:pos x="367" y="361"/>
                    </a:cxn>
                    <a:cxn ang="0">
                      <a:pos x="391" y="345"/>
                    </a:cxn>
                    <a:cxn ang="0">
                      <a:pos x="402" y="327"/>
                    </a:cxn>
                    <a:cxn ang="0">
                      <a:pos x="387" y="310"/>
                    </a:cxn>
                    <a:cxn ang="0">
                      <a:pos x="357" y="292"/>
                    </a:cxn>
                    <a:cxn ang="0">
                      <a:pos x="346" y="281"/>
                    </a:cxn>
                    <a:cxn ang="0">
                      <a:pos x="327" y="273"/>
                    </a:cxn>
                    <a:cxn ang="0">
                      <a:pos x="346" y="266"/>
                    </a:cxn>
                    <a:cxn ang="0">
                      <a:pos x="390" y="266"/>
                    </a:cxn>
                    <a:cxn ang="0">
                      <a:pos x="364" y="240"/>
                    </a:cxn>
                    <a:cxn ang="0">
                      <a:pos x="346" y="219"/>
                    </a:cxn>
                    <a:cxn ang="0">
                      <a:pos x="312" y="208"/>
                    </a:cxn>
                    <a:cxn ang="0">
                      <a:pos x="295" y="194"/>
                    </a:cxn>
                    <a:cxn ang="0">
                      <a:pos x="283" y="153"/>
                    </a:cxn>
                    <a:cxn ang="0">
                      <a:pos x="258" y="115"/>
                    </a:cxn>
                    <a:cxn ang="0">
                      <a:pos x="241" y="90"/>
                    </a:cxn>
                    <a:cxn ang="0">
                      <a:pos x="207" y="61"/>
                    </a:cxn>
                    <a:cxn ang="0">
                      <a:pos x="168" y="44"/>
                    </a:cxn>
                    <a:cxn ang="0">
                      <a:pos x="151" y="35"/>
                    </a:cxn>
                    <a:cxn ang="0">
                      <a:pos x="142" y="28"/>
                    </a:cxn>
                    <a:cxn ang="0">
                      <a:pos x="149" y="28"/>
                    </a:cxn>
                    <a:cxn ang="0">
                      <a:pos x="172" y="39"/>
                    </a:cxn>
                    <a:cxn ang="0">
                      <a:pos x="218" y="57"/>
                    </a:cxn>
                    <a:cxn ang="0">
                      <a:pos x="236" y="68"/>
                    </a:cxn>
                    <a:cxn ang="0">
                      <a:pos x="270" y="121"/>
                    </a:cxn>
                    <a:cxn ang="0">
                      <a:pos x="299" y="171"/>
                    </a:cxn>
                    <a:cxn ang="0">
                      <a:pos x="301" y="193"/>
                    </a:cxn>
                    <a:cxn ang="0">
                      <a:pos x="348" y="214"/>
                    </a:cxn>
                    <a:cxn ang="0">
                      <a:pos x="368" y="235"/>
                    </a:cxn>
                    <a:cxn ang="0">
                      <a:pos x="393" y="256"/>
                    </a:cxn>
                    <a:cxn ang="0">
                      <a:pos x="382" y="274"/>
                    </a:cxn>
                    <a:cxn ang="0">
                      <a:pos x="346" y="273"/>
                    </a:cxn>
                    <a:cxn ang="0">
                      <a:pos x="355" y="280"/>
                    </a:cxn>
                    <a:cxn ang="0">
                      <a:pos x="380" y="299"/>
                    </a:cxn>
                    <a:cxn ang="0">
                      <a:pos x="403" y="315"/>
                    </a:cxn>
                    <a:cxn ang="0">
                      <a:pos x="414" y="334"/>
                    </a:cxn>
                    <a:cxn ang="0">
                      <a:pos x="402" y="346"/>
                    </a:cxn>
                    <a:cxn ang="0">
                      <a:pos x="369" y="367"/>
                    </a:cxn>
                    <a:cxn ang="0">
                      <a:pos x="340" y="349"/>
                    </a:cxn>
                    <a:cxn ang="0">
                      <a:pos x="253" y="346"/>
                    </a:cxn>
                    <a:cxn ang="0">
                      <a:pos x="166" y="354"/>
                    </a:cxn>
                    <a:cxn ang="0">
                      <a:pos x="129" y="308"/>
                    </a:cxn>
                    <a:cxn ang="0">
                      <a:pos x="137" y="254"/>
                    </a:cxn>
                    <a:cxn ang="0">
                      <a:pos x="74" y="184"/>
                    </a:cxn>
                    <a:cxn ang="0">
                      <a:pos x="45" y="144"/>
                    </a:cxn>
                    <a:cxn ang="0">
                      <a:pos x="1" y="121"/>
                    </a:cxn>
                    <a:cxn ang="0">
                      <a:pos x="43" y="55"/>
                    </a:cxn>
                    <a:cxn ang="0">
                      <a:pos x="109" y="43"/>
                    </a:cxn>
                    <a:cxn ang="0">
                      <a:pos x="144" y="0"/>
                    </a:cxn>
                  </a:cxnLst>
                  <a:rect l="0" t="0" r="r" b="b"/>
                  <a:pathLst>
                    <a:path w="414" h="371">
                      <a:moveTo>
                        <a:pt x="139" y="9"/>
                      </a:moveTo>
                      <a:lnTo>
                        <a:pt x="121" y="15"/>
                      </a:lnTo>
                      <a:lnTo>
                        <a:pt x="115" y="46"/>
                      </a:lnTo>
                      <a:lnTo>
                        <a:pt x="114" y="49"/>
                      </a:lnTo>
                      <a:lnTo>
                        <a:pt x="98" y="49"/>
                      </a:lnTo>
                      <a:lnTo>
                        <a:pt x="69" y="61"/>
                      </a:lnTo>
                      <a:lnTo>
                        <a:pt x="68" y="61"/>
                      </a:lnTo>
                      <a:lnTo>
                        <a:pt x="48" y="59"/>
                      </a:lnTo>
                      <a:lnTo>
                        <a:pt x="43" y="70"/>
                      </a:lnTo>
                      <a:lnTo>
                        <a:pt x="41" y="73"/>
                      </a:lnTo>
                      <a:lnTo>
                        <a:pt x="13" y="78"/>
                      </a:lnTo>
                      <a:lnTo>
                        <a:pt x="7" y="119"/>
                      </a:lnTo>
                      <a:lnTo>
                        <a:pt x="40" y="120"/>
                      </a:lnTo>
                      <a:lnTo>
                        <a:pt x="42" y="120"/>
                      </a:lnTo>
                      <a:lnTo>
                        <a:pt x="43" y="121"/>
                      </a:lnTo>
                      <a:lnTo>
                        <a:pt x="50" y="137"/>
                      </a:lnTo>
                      <a:lnTo>
                        <a:pt x="63" y="135"/>
                      </a:lnTo>
                      <a:lnTo>
                        <a:pt x="63" y="133"/>
                      </a:lnTo>
                      <a:lnTo>
                        <a:pt x="64" y="135"/>
                      </a:lnTo>
                      <a:lnTo>
                        <a:pt x="81" y="144"/>
                      </a:lnTo>
                      <a:lnTo>
                        <a:pt x="83" y="145"/>
                      </a:lnTo>
                      <a:lnTo>
                        <a:pt x="83" y="147"/>
                      </a:lnTo>
                      <a:lnTo>
                        <a:pt x="81" y="183"/>
                      </a:lnTo>
                      <a:lnTo>
                        <a:pt x="110" y="218"/>
                      </a:lnTo>
                      <a:lnTo>
                        <a:pt x="143" y="252"/>
                      </a:lnTo>
                      <a:lnTo>
                        <a:pt x="144" y="254"/>
                      </a:lnTo>
                      <a:lnTo>
                        <a:pt x="143" y="257"/>
                      </a:lnTo>
                      <a:lnTo>
                        <a:pt x="129" y="277"/>
                      </a:lnTo>
                      <a:lnTo>
                        <a:pt x="135" y="304"/>
                      </a:lnTo>
                      <a:lnTo>
                        <a:pt x="162" y="316"/>
                      </a:lnTo>
                      <a:lnTo>
                        <a:pt x="163" y="316"/>
                      </a:lnTo>
                      <a:lnTo>
                        <a:pt x="165" y="319"/>
                      </a:lnTo>
                      <a:lnTo>
                        <a:pt x="168" y="346"/>
                      </a:lnTo>
                      <a:lnTo>
                        <a:pt x="192" y="338"/>
                      </a:lnTo>
                      <a:lnTo>
                        <a:pt x="192" y="337"/>
                      </a:lnTo>
                      <a:lnTo>
                        <a:pt x="194" y="338"/>
                      </a:lnTo>
                      <a:lnTo>
                        <a:pt x="217" y="348"/>
                      </a:lnTo>
                      <a:lnTo>
                        <a:pt x="232" y="344"/>
                      </a:lnTo>
                      <a:lnTo>
                        <a:pt x="254" y="340"/>
                      </a:lnTo>
                      <a:lnTo>
                        <a:pt x="255" y="339"/>
                      </a:lnTo>
                      <a:lnTo>
                        <a:pt x="256" y="341"/>
                      </a:lnTo>
                      <a:lnTo>
                        <a:pt x="270" y="358"/>
                      </a:lnTo>
                      <a:lnTo>
                        <a:pt x="317" y="351"/>
                      </a:lnTo>
                      <a:lnTo>
                        <a:pt x="338" y="343"/>
                      </a:lnTo>
                      <a:lnTo>
                        <a:pt x="339" y="341"/>
                      </a:lnTo>
                      <a:lnTo>
                        <a:pt x="341" y="343"/>
                      </a:lnTo>
                      <a:lnTo>
                        <a:pt x="359" y="354"/>
                      </a:lnTo>
                      <a:lnTo>
                        <a:pt x="359" y="355"/>
                      </a:lnTo>
                      <a:lnTo>
                        <a:pt x="364" y="362"/>
                      </a:lnTo>
                      <a:lnTo>
                        <a:pt x="367" y="361"/>
                      </a:lnTo>
                      <a:lnTo>
                        <a:pt x="374" y="354"/>
                      </a:lnTo>
                      <a:lnTo>
                        <a:pt x="376" y="352"/>
                      </a:lnTo>
                      <a:lnTo>
                        <a:pt x="382" y="349"/>
                      </a:lnTo>
                      <a:lnTo>
                        <a:pt x="390" y="345"/>
                      </a:lnTo>
                      <a:lnTo>
                        <a:pt x="391" y="345"/>
                      </a:lnTo>
                      <a:lnTo>
                        <a:pt x="399" y="341"/>
                      </a:lnTo>
                      <a:lnTo>
                        <a:pt x="405" y="337"/>
                      </a:lnTo>
                      <a:lnTo>
                        <a:pt x="408" y="337"/>
                      </a:lnTo>
                      <a:lnTo>
                        <a:pt x="405" y="332"/>
                      </a:lnTo>
                      <a:lnTo>
                        <a:pt x="402" y="327"/>
                      </a:lnTo>
                      <a:lnTo>
                        <a:pt x="403" y="328"/>
                      </a:lnTo>
                      <a:lnTo>
                        <a:pt x="398" y="319"/>
                      </a:lnTo>
                      <a:lnTo>
                        <a:pt x="393" y="314"/>
                      </a:lnTo>
                      <a:lnTo>
                        <a:pt x="387" y="309"/>
                      </a:lnTo>
                      <a:lnTo>
                        <a:pt x="387" y="310"/>
                      </a:lnTo>
                      <a:lnTo>
                        <a:pt x="378" y="305"/>
                      </a:lnTo>
                      <a:lnTo>
                        <a:pt x="378" y="304"/>
                      </a:lnTo>
                      <a:lnTo>
                        <a:pt x="367" y="298"/>
                      </a:lnTo>
                      <a:lnTo>
                        <a:pt x="358" y="293"/>
                      </a:lnTo>
                      <a:lnTo>
                        <a:pt x="357" y="292"/>
                      </a:lnTo>
                      <a:lnTo>
                        <a:pt x="357" y="293"/>
                      </a:lnTo>
                      <a:lnTo>
                        <a:pt x="353" y="288"/>
                      </a:lnTo>
                      <a:lnTo>
                        <a:pt x="355" y="288"/>
                      </a:lnTo>
                      <a:lnTo>
                        <a:pt x="351" y="285"/>
                      </a:lnTo>
                      <a:lnTo>
                        <a:pt x="346" y="281"/>
                      </a:lnTo>
                      <a:lnTo>
                        <a:pt x="338" y="276"/>
                      </a:lnTo>
                      <a:lnTo>
                        <a:pt x="333" y="274"/>
                      </a:lnTo>
                      <a:lnTo>
                        <a:pt x="328" y="273"/>
                      </a:lnTo>
                      <a:lnTo>
                        <a:pt x="327" y="271"/>
                      </a:lnTo>
                      <a:lnTo>
                        <a:pt x="327" y="273"/>
                      </a:lnTo>
                      <a:lnTo>
                        <a:pt x="324" y="271"/>
                      </a:lnTo>
                      <a:lnTo>
                        <a:pt x="325" y="265"/>
                      </a:lnTo>
                      <a:lnTo>
                        <a:pt x="329" y="265"/>
                      </a:lnTo>
                      <a:lnTo>
                        <a:pt x="336" y="266"/>
                      </a:lnTo>
                      <a:lnTo>
                        <a:pt x="346" y="266"/>
                      </a:lnTo>
                      <a:lnTo>
                        <a:pt x="358" y="268"/>
                      </a:lnTo>
                      <a:lnTo>
                        <a:pt x="369" y="269"/>
                      </a:lnTo>
                      <a:lnTo>
                        <a:pt x="381" y="268"/>
                      </a:lnTo>
                      <a:lnTo>
                        <a:pt x="388" y="266"/>
                      </a:lnTo>
                      <a:lnTo>
                        <a:pt x="390" y="266"/>
                      </a:lnTo>
                      <a:lnTo>
                        <a:pt x="390" y="264"/>
                      </a:lnTo>
                      <a:lnTo>
                        <a:pt x="387" y="257"/>
                      </a:lnTo>
                      <a:lnTo>
                        <a:pt x="376" y="248"/>
                      </a:lnTo>
                      <a:lnTo>
                        <a:pt x="370" y="245"/>
                      </a:lnTo>
                      <a:lnTo>
                        <a:pt x="364" y="240"/>
                      </a:lnTo>
                      <a:lnTo>
                        <a:pt x="358" y="234"/>
                      </a:lnTo>
                      <a:lnTo>
                        <a:pt x="357" y="234"/>
                      </a:lnTo>
                      <a:lnTo>
                        <a:pt x="351" y="225"/>
                      </a:lnTo>
                      <a:lnTo>
                        <a:pt x="352" y="225"/>
                      </a:lnTo>
                      <a:lnTo>
                        <a:pt x="346" y="219"/>
                      </a:lnTo>
                      <a:lnTo>
                        <a:pt x="346" y="220"/>
                      </a:lnTo>
                      <a:lnTo>
                        <a:pt x="336" y="216"/>
                      </a:lnTo>
                      <a:lnTo>
                        <a:pt x="325" y="212"/>
                      </a:lnTo>
                      <a:lnTo>
                        <a:pt x="313" y="210"/>
                      </a:lnTo>
                      <a:lnTo>
                        <a:pt x="312" y="208"/>
                      </a:lnTo>
                      <a:lnTo>
                        <a:pt x="301" y="202"/>
                      </a:lnTo>
                      <a:lnTo>
                        <a:pt x="300" y="201"/>
                      </a:lnTo>
                      <a:lnTo>
                        <a:pt x="300" y="202"/>
                      </a:lnTo>
                      <a:lnTo>
                        <a:pt x="295" y="195"/>
                      </a:lnTo>
                      <a:lnTo>
                        <a:pt x="295" y="194"/>
                      </a:lnTo>
                      <a:lnTo>
                        <a:pt x="294" y="187"/>
                      </a:lnTo>
                      <a:lnTo>
                        <a:pt x="294" y="181"/>
                      </a:lnTo>
                      <a:lnTo>
                        <a:pt x="293" y="173"/>
                      </a:lnTo>
                      <a:lnTo>
                        <a:pt x="289" y="165"/>
                      </a:lnTo>
                      <a:lnTo>
                        <a:pt x="283" y="153"/>
                      </a:lnTo>
                      <a:lnTo>
                        <a:pt x="276" y="141"/>
                      </a:lnTo>
                      <a:lnTo>
                        <a:pt x="270" y="132"/>
                      </a:lnTo>
                      <a:lnTo>
                        <a:pt x="265" y="125"/>
                      </a:lnTo>
                      <a:lnTo>
                        <a:pt x="256" y="115"/>
                      </a:lnTo>
                      <a:lnTo>
                        <a:pt x="258" y="115"/>
                      </a:lnTo>
                      <a:lnTo>
                        <a:pt x="256" y="114"/>
                      </a:lnTo>
                      <a:lnTo>
                        <a:pt x="250" y="104"/>
                      </a:lnTo>
                      <a:lnTo>
                        <a:pt x="243" y="95"/>
                      </a:lnTo>
                      <a:lnTo>
                        <a:pt x="238" y="86"/>
                      </a:lnTo>
                      <a:lnTo>
                        <a:pt x="241" y="90"/>
                      </a:lnTo>
                      <a:lnTo>
                        <a:pt x="231" y="70"/>
                      </a:lnTo>
                      <a:lnTo>
                        <a:pt x="225" y="67"/>
                      </a:lnTo>
                      <a:lnTo>
                        <a:pt x="225" y="68"/>
                      </a:lnTo>
                      <a:lnTo>
                        <a:pt x="215" y="63"/>
                      </a:lnTo>
                      <a:lnTo>
                        <a:pt x="207" y="61"/>
                      </a:lnTo>
                      <a:lnTo>
                        <a:pt x="196" y="57"/>
                      </a:lnTo>
                      <a:lnTo>
                        <a:pt x="184" y="55"/>
                      </a:lnTo>
                      <a:lnTo>
                        <a:pt x="183" y="53"/>
                      </a:lnTo>
                      <a:lnTo>
                        <a:pt x="174" y="47"/>
                      </a:lnTo>
                      <a:lnTo>
                        <a:pt x="168" y="44"/>
                      </a:lnTo>
                      <a:lnTo>
                        <a:pt x="168" y="45"/>
                      </a:lnTo>
                      <a:lnTo>
                        <a:pt x="160" y="41"/>
                      </a:lnTo>
                      <a:lnTo>
                        <a:pt x="165" y="43"/>
                      </a:lnTo>
                      <a:lnTo>
                        <a:pt x="160" y="40"/>
                      </a:lnTo>
                      <a:lnTo>
                        <a:pt x="151" y="35"/>
                      </a:lnTo>
                      <a:lnTo>
                        <a:pt x="151" y="36"/>
                      </a:lnTo>
                      <a:lnTo>
                        <a:pt x="145" y="34"/>
                      </a:lnTo>
                      <a:lnTo>
                        <a:pt x="145" y="33"/>
                      </a:lnTo>
                      <a:lnTo>
                        <a:pt x="142" y="29"/>
                      </a:lnTo>
                      <a:lnTo>
                        <a:pt x="142" y="28"/>
                      </a:lnTo>
                      <a:lnTo>
                        <a:pt x="139" y="9"/>
                      </a:lnTo>
                      <a:close/>
                      <a:moveTo>
                        <a:pt x="144" y="0"/>
                      </a:moveTo>
                      <a:lnTo>
                        <a:pt x="145" y="4"/>
                      </a:lnTo>
                      <a:lnTo>
                        <a:pt x="148" y="27"/>
                      </a:lnTo>
                      <a:lnTo>
                        <a:pt x="149" y="28"/>
                      </a:lnTo>
                      <a:lnTo>
                        <a:pt x="154" y="30"/>
                      </a:lnTo>
                      <a:lnTo>
                        <a:pt x="162" y="35"/>
                      </a:lnTo>
                      <a:lnTo>
                        <a:pt x="171" y="39"/>
                      </a:lnTo>
                      <a:lnTo>
                        <a:pt x="169" y="38"/>
                      </a:lnTo>
                      <a:lnTo>
                        <a:pt x="172" y="39"/>
                      </a:lnTo>
                      <a:lnTo>
                        <a:pt x="178" y="43"/>
                      </a:lnTo>
                      <a:lnTo>
                        <a:pt x="186" y="49"/>
                      </a:lnTo>
                      <a:lnTo>
                        <a:pt x="197" y="51"/>
                      </a:lnTo>
                      <a:lnTo>
                        <a:pt x="208" y="55"/>
                      </a:lnTo>
                      <a:lnTo>
                        <a:pt x="218" y="57"/>
                      </a:lnTo>
                      <a:lnTo>
                        <a:pt x="227" y="62"/>
                      </a:lnTo>
                      <a:lnTo>
                        <a:pt x="226" y="61"/>
                      </a:lnTo>
                      <a:lnTo>
                        <a:pt x="229" y="62"/>
                      </a:lnTo>
                      <a:lnTo>
                        <a:pt x="236" y="67"/>
                      </a:lnTo>
                      <a:lnTo>
                        <a:pt x="236" y="68"/>
                      </a:lnTo>
                      <a:lnTo>
                        <a:pt x="243" y="82"/>
                      </a:lnTo>
                      <a:lnTo>
                        <a:pt x="248" y="91"/>
                      </a:lnTo>
                      <a:lnTo>
                        <a:pt x="255" y="101"/>
                      </a:lnTo>
                      <a:lnTo>
                        <a:pt x="261" y="112"/>
                      </a:lnTo>
                      <a:lnTo>
                        <a:pt x="270" y="121"/>
                      </a:lnTo>
                      <a:lnTo>
                        <a:pt x="275" y="128"/>
                      </a:lnTo>
                      <a:lnTo>
                        <a:pt x="281" y="137"/>
                      </a:lnTo>
                      <a:lnTo>
                        <a:pt x="288" y="150"/>
                      </a:lnTo>
                      <a:lnTo>
                        <a:pt x="294" y="162"/>
                      </a:lnTo>
                      <a:lnTo>
                        <a:pt x="299" y="171"/>
                      </a:lnTo>
                      <a:lnTo>
                        <a:pt x="298" y="171"/>
                      </a:lnTo>
                      <a:lnTo>
                        <a:pt x="299" y="172"/>
                      </a:lnTo>
                      <a:lnTo>
                        <a:pt x="300" y="179"/>
                      </a:lnTo>
                      <a:lnTo>
                        <a:pt x="300" y="185"/>
                      </a:lnTo>
                      <a:lnTo>
                        <a:pt x="301" y="193"/>
                      </a:lnTo>
                      <a:lnTo>
                        <a:pt x="305" y="197"/>
                      </a:lnTo>
                      <a:lnTo>
                        <a:pt x="315" y="204"/>
                      </a:lnTo>
                      <a:lnTo>
                        <a:pt x="327" y="206"/>
                      </a:lnTo>
                      <a:lnTo>
                        <a:pt x="339" y="210"/>
                      </a:lnTo>
                      <a:lnTo>
                        <a:pt x="348" y="214"/>
                      </a:lnTo>
                      <a:lnTo>
                        <a:pt x="350" y="214"/>
                      </a:lnTo>
                      <a:lnTo>
                        <a:pt x="356" y="220"/>
                      </a:lnTo>
                      <a:lnTo>
                        <a:pt x="356" y="222"/>
                      </a:lnTo>
                      <a:lnTo>
                        <a:pt x="362" y="229"/>
                      </a:lnTo>
                      <a:lnTo>
                        <a:pt x="368" y="235"/>
                      </a:lnTo>
                      <a:lnTo>
                        <a:pt x="374" y="240"/>
                      </a:lnTo>
                      <a:lnTo>
                        <a:pt x="380" y="243"/>
                      </a:lnTo>
                      <a:lnTo>
                        <a:pt x="392" y="253"/>
                      </a:lnTo>
                      <a:lnTo>
                        <a:pt x="392" y="254"/>
                      </a:lnTo>
                      <a:lnTo>
                        <a:pt x="393" y="256"/>
                      </a:lnTo>
                      <a:lnTo>
                        <a:pt x="396" y="263"/>
                      </a:lnTo>
                      <a:lnTo>
                        <a:pt x="396" y="270"/>
                      </a:lnTo>
                      <a:lnTo>
                        <a:pt x="393" y="271"/>
                      </a:lnTo>
                      <a:lnTo>
                        <a:pt x="390" y="273"/>
                      </a:lnTo>
                      <a:lnTo>
                        <a:pt x="382" y="274"/>
                      </a:lnTo>
                      <a:lnTo>
                        <a:pt x="382" y="273"/>
                      </a:lnTo>
                      <a:lnTo>
                        <a:pt x="381" y="274"/>
                      </a:lnTo>
                      <a:lnTo>
                        <a:pt x="369" y="275"/>
                      </a:lnTo>
                      <a:lnTo>
                        <a:pt x="358" y="274"/>
                      </a:lnTo>
                      <a:lnTo>
                        <a:pt x="346" y="273"/>
                      </a:lnTo>
                      <a:lnTo>
                        <a:pt x="342" y="273"/>
                      </a:lnTo>
                      <a:lnTo>
                        <a:pt x="348" y="276"/>
                      </a:lnTo>
                      <a:lnTo>
                        <a:pt x="351" y="277"/>
                      </a:lnTo>
                      <a:lnTo>
                        <a:pt x="350" y="276"/>
                      </a:lnTo>
                      <a:lnTo>
                        <a:pt x="355" y="280"/>
                      </a:lnTo>
                      <a:lnTo>
                        <a:pt x="358" y="283"/>
                      </a:lnTo>
                      <a:lnTo>
                        <a:pt x="358" y="285"/>
                      </a:lnTo>
                      <a:lnTo>
                        <a:pt x="361" y="288"/>
                      </a:lnTo>
                      <a:lnTo>
                        <a:pt x="369" y="293"/>
                      </a:lnTo>
                      <a:lnTo>
                        <a:pt x="380" y="299"/>
                      </a:lnTo>
                      <a:lnTo>
                        <a:pt x="390" y="304"/>
                      </a:lnTo>
                      <a:lnTo>
                        <a:pt x="390" y="303"/>
                      </a:lnTo>
                      <a:lnTo>
                        <a:pt x="391" y="304"/>
                      </a:lnTo>
                      <a:lnTo>
                        <a:pt x="397" y="309"/>
                      </a:lnTo>
                      <a:lnTo>
                        <a:pt x="403" y="315"/>
                      </a:lnTo>
                      <a:lnTo>
                        <a:pt x="403" y="316"/>
                      </a:lnTo>
                      <a:lnTo>
                        <a:pt x="407" y="323"/>
                      </a:lnTo>
                      <a:lnTo>
                        <a:pt x="410" y="328"/>
                      </a:lnTo>
                      <a:lnTo>
                        <a:pt x="411" y="328"/>
                      </a:lnTo>
                      <a:lnTo>
                        <a:pt x="414" y="334"/>
                      </a:lnTo>
                      <a:lnTo>
                        <a:pt x="414" y="340"/>
                      </a:lnTo>
                      <a:lnTo>
                        <a:pt x="411" y="341"/>
                      </a:lnTo>
                      <a:lnTo>
                        <a:pt x="408" y="343"/>
                      </a:lnTo>
                      <a:lnTo>
                        <a:pt x="403" y="346"/>
                      </a:lnTo>
                      <a:lnTo>
                        <a:pt x="402" y="346"/>
                      </a:lnTo>
                      <a:lnTo>
                        <a:pt x="402" y="348"/>
                      </a:lnTo>
                      <a:lnTo>
                        <a:pt x="392" y="351"/>
                      </a:lnTo>
                      <a:lnTo>
                        <a:pt x="380" y="357"/>
                      </a:lnTo>
                      <a:lnTo>
                        <a:pt x="376" y="360"/>
                      </a:lnTo>
                      <a:lnTo>
                        <a:pt x="369" y="367"/>
                      </a:lnTo>
                      <a:lnTo>
                        <a:pt x="367" y="368"/>
                      </a:lnTo>
                      <a:lnTo>
                        <a:pt x="364" y="371"/>
                      </a:lnTo>
                      <a:lnTo>
                        <a:pt x="362" y="368"/>
                      </a:lnTo>
                      <a:lnTo>
                        <a:pt x="355" y="358"/>
                      </a:lnTo>
                      <a:lnTo>
                        <a:pt x="340" y="349"/>
                      </a:lnTo>
                      <a:lnTo>
                        <a:pt x="319" y="357"/>
                      </a:lnTo>
                      <a:lnTo>
                        <a:pt x="270" y="364"/>
                      </a:lnTo>
                      <a:lnTo>
                        <a:pt x="267" y="364"/>
                      </a:lnTo>
                      <a:lnTo>
                        <a:pt x="266" y="363"/>
                      </a:lnTo>
                      <a:lnTo>
                        <a:pt x="253" y="346"/>
                      </a:lnTo>
                      <a:lnTo>
                        <a:pt x="233" y="350"/>
                      </a:lnTo>
                      <a:lnTo>
                        <a:pt x="217" y="354"/>
                      </a:lnTo>
                      <a:lnTo>
                        <a:pt x="214" y="354"/>
                      </a:lnTo>
                      <a:lnTo>
                        <a:pt x="192" y="344"/>
                      </a:lnTo>
                      <a:lnTo>
                        <a:pt x="166" y="354"/>
                      </a:lnTo>
                      <a:lnTo>
                        <a:pt x="162" y="354"/>
                      </a:lnTo>
                      <a:lnTo>
                        <a:pt x="162" y="351"/>
                      </a:lnTo>
                      <a:lnTo>
                        <a:pt x="158" y="322"/>
                      </a:lnTo>
                      <a:lnTo>
                        <a:pt x="131" y="309"/>
                      </a:lnTo>
                      <a:lnTo>
                        <a:pt x="129" y="308"/>
                      </a:lnTo>
                      <a:lnTo>
                        <a:pt x="129" y="306"/>
                      </a:lnTo>
                      <a:lnTo>
                        <a:pt x="123" y="279"/>
                      </a:lnTo>
                      <a:lnTo>
                        <a:pt x="122" y="277"/>
                      </a:lnTo>
                      <a:lnTo>
                        <a:pt x="123" y="276"/>
                      </a:lnTo>
                      <a:lnTo>
                        <a:pt x="137" y="254"/>
                      </a:lnTo>
                      <a:lnTo>
                        <a:pt x="106" y="223"/>
                      </a:lnTo>
                      <a:lnTo>
                        <a:pt x="105" y="222"/>
                      </a:lnTo>
                      <a:lnTo>
                        <a:pt x="105" y="223"/>
                      </a:lnTo>
                      <a:lnTo>
                        <a:pt x="75" y="185"/>
                      </a:lnTo>
                      <a:lnTo>
                        <a:pt x="74" y="184"/>
                      </a:lnTo>
                      <a:lnTo>
                        <a:pt x="75" y="183"/>
                      </a:lnTo>
                      <a:lnTo>
                        <a:pt x="77" y="148"/>
                      </a:lnTo>
                      <a:lnTo>
                        <a:pt x="64" y="141"/>
                      </a:lnTo>
                      <a:lnTo>
                        <a:pt x="48" y="144"/>
                      </a:lnTo>
                      <a:lnTo>
                        <a:pt x="45" y="144"/>
                      </a:lnTo>
                      <a:lnTo>
                        <a:pt x="45" y="142"/>
                      </a:lnTo>
                      <a:lnTo>
                        <a:pt x="39" y="126"/>
                      </a:lnTo>
                      <a:lnTo>
                        <a:pt x="4" y="125"/>
                      </a:lnTo>
                      <a:lnTo>
                        <a:pt x="0" y="124"/>
                      </a:lnTo>
                      <a:lnTo>
                        <a:pt x="1" y="121"/>
                      </a:lnTo>
                      <a:lnTo>
                        <a:pt x="7" y="74"/>
                      </a:lnTo>
                      <a:lnTo>
                        <a:pt x="7" y="72"/>
                      </a:lnTo>
                      <a:lnTo>
                        <a:pt x="10" y="72"/>
                      </a:lnTo>
                      <a:lnTo>
                        <a:pt x="37" y="67"/>
                      </a:lnTo>
                      <a:lnTo>
                        <a:pt x="43" y="55"/>
                      </a:lnTo>
                      <a:lnTo>
                        <a:pt x="43" y="52"/>
                      </a:lnTo>
                      <a:lnTo>
                        <a:pt x="46" y="53"/>
                      </a:lnTo>
                      <a:lnTo>
                        <a:pt x="66" y="55"/>
                      </a:lnTo>
                      <a:lnTo>
                        <a:pt x="96" y="43"/>
                      </a:lnTo>
                      <a:lnTo>
                        <a:pt x="109" y="43"/>
                      </a:lnTo>
                      <a:lnTo>
                        <a:pt x="115" y="12"/>
                      </a:lnTo>
                      <a:lnTo>
                        <a:pt x="115" y="10"/>
                      </a:lnTo>
                      <a:lnTo>
                        <a:pt x="117" y="10"/>
                      </a:lnTo>
                      <a:lnTo>
                        <a:pt x="142" y="1"/>
                      </a:lnTo>
                      <a:lnTo>
                        <a:pt x="14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2" name="Freeform 42"/>
                <p:cNvSpPr>
                  <a:spLocks noEditPoints="1"/>
                </p:cNvSpPr>
                <p:nvPr/>
              </p:nvSpPr>
              <p:spPr bwMode="auto">
                <a:xfrm>
                  <a:off x="7617719" y="3465022"/>
                  <a:ext cx="498171" cy="445225"/>
                </a:xfrm>
                <a:custGeom>
                  <a:avLst/>
                  <a:gdLst/>
                  <a:ahLst/>
                  <a:cxnLst>
                    <a:cxn ang="0">
                      <a:pos x="98" y="48"/>
                    </a:cxn>
                    <a:cxn ang="0">
                      <a:pos x="41" y="72"/>
                    </a:cxn>
                    <a:cxn ang="0">
                      <a:pos x="43" y="120"/>
                    </a:cxn>
                    <a:cxn ang="0">
                      <a:pos x="81" y="143"/>
                    </a:cxn>
                    <a:cxn ang="0">
                      <a:pos x="143" y="251"/>
                    </a:cxn>
                    <a:cxn ang="0">
                      <a:pos x="162" y="315"/>
                    </a:cxn>
                    <a:cxn ang="0">
                      <a:pos x="192" y="336"/>
                    </a:cxn>
                    <a:cxn ang="0">
                      <a:pos x="255" y="338"/>
                    </a:cxn>
                    <a:cxn ang="0">
                      <a:pos x="339" y="340"/>
                    </a:cxn>
                    <a:cxn ang="0">
                      <a:pos x="367" y="360"/>
                    </a:cxn>
                    <a:cxn ang="0">
                      <a:pos x="391" y="344"/>
                    </a:cxn>
                    <a:cxn ang="0">
                      <a:pos x="402" y="326"/>
                    </a:cxn>
                    <a:cxn ang="0">
                      <a:pos x="387" y="309"/>
                    </a:cxn>
                    <a:cxn ang="0">
                      <a:pos x="357" y="291"/>
                    </a:cxn>
                    <a:cxn ang="0">
                      <a:pos x="346" y="280"/>
                    </a:cxn>
                    <a:cxn ang="0">
                      <a:pos x="327" y="272"/>
                    </a:cxn>
                    <a:cxn ang="0">
                      <a:pos x="346" y="265"/>
                    </a:cxn>
                    <a:cxn ang="0">
                      <a:pos x="390" y="265"/>
                    </a:cxn>
                    <a:cxn ang="0">
                      <a:pos x="364" y="239"/>
                    </a:cxn>
                    <a:cxn ang="0">
                      <a:pos x="346" y="218"/>
                    </a:cxn>
                    <a:cxn ang="0">
                      <a:pos x="312" y="207"/>
                    </a:cxn>
                    <a:cxn ang="0">
                      <a:pos x="295" y="193"/>
                    </a:cxn>
                    <a:cxn ang="0">
                      <a:pos x="283" y="152"/>
                    </a:cxn>
                    <a:cxn ang="0">
                      <a:pos x="258" y="114"/>
                    </a:cxn>
                    <a:cxn ang="0">
                      <a:pos x="241" y="89"/>
                    </a:cxn>
                    <a:cxn ang="0">
                      <a:pos x="207" y="60"/>
                    </a:cxn>
                    <a:cxn ang="0">
                      <a:pos x="168" y="43"/>
                    </a:cxn>
                    <a:cxn ang="0">
                      <a:pos x="151" y="34"/>
                    </a:cxn>
                    <a:cxn ang="0">
                      <a:pos x="142" y="27"/>
                    </a:cxn>
                    <a:cxn ang="0">
                      <a:pos x="148" y="26"/>
                    </a:cxn>
                    <a:cxn ang="0">
                      <a:pos x="169" y="37"/>
                    </a:cxn>
                    <a:cxn ang="0">
                      <a:pos x="208" y="54"/>
                    </a:cxn>
                    <a:cxn ang="0">
                      <a:pos x="236" y="66"/>
                    </a:cxn>
                    <a:cxn ang="0">
                      <a:pos x="261" y="111"/>
                    </a:cxn>
                    <a:cxn ang="0">
                      <a:pos x="294" y="161"/>
                    </a:cxn>
                    <a:cxn ang="0">
                      <a:pos x="300" y="184"/>
                    </a:cxn>
                    <a:cxn ang="0">
                      <a:pos x="339" y="209"/>
                    </a:cxn>
                    <a:cxn ang="0">
                      <a:pos x="362" y="228"/>
                    </a:cxn>
                    <a:cxn ang="0">
                      <a:pos x="392" y="253"/>
                    </a:cxn>
                    <a:cxn ang="0">
                      <a:pos x="390" y="272"/>
                    </a:cxn>
                    <a:cxn ang="0">
                      <a:pos x="358" y="273"/>
                    </a:cxn>
                    <a:cxn ang="0">
                      <a:pos x="350" y="275"/>
                    </a:cxn>
                    <a:cxn ang="0">
                      <a:pos x="369" y="292"/>
                    </a:cxn>
                    <a:cxn ang="0">
                      <a:pos x="397" y="308"/>
                    </a:cxn>
                    <a:cxn ang="0">
                      <a:pos x="411" y="327"/>
                    </a:cxn>
                    <a:cxn ang="0">
                      <a:pos x="403" y="345"/>
                    </a:cxn>
                    <a:cxn ang="0">
                      <a:pos x="376" y="359"/>
                    </a:cxn>
                    <a:cxn ang="0">
                      <a:pos x="355" y="357"/>
                    </a:cxn>
                    <a:cxn ang="0">
                      <a:pos x="266" y="362"/>
                    </a:cxn>
                    <a:cxn ang="0">
                      <a:pos x="192" y="343"/>
                    </a:cxn>
                    <a:cxn ang="0">
                      <a:pos x="131" y="308"/>
                    </a:cxn>
                    <a:cxn ang="0">
                      <a:pos x="123" y="275"/>
                    </a:cxn>
                    <a:cxn ang="0">
                      <a:pos x="75" y="184"/>
                    </a:cxn>
                    <a:cxn ang="0">
                      <a:pos x="48" y="143"/>
                    </a:cxn>
                    <a:cxn ang="0">
                      <a:pos x="0" y="123"/>
                    </a:cxn>
                    <a:cxn ang="0">
                      <a:pos x="37" y="66"/>
                    </a:cxn>
                    <a:cxn ang="0">
                      <a:pos x="96" y="42"/>
                    </a:cxn>
                    <a:cxn ang="0">
                      <a:pos x="142" y="0"/>
                    </a:cxn>
                  </a:cxnLst>
                  <a:rect l="0" t="0" r="r" b="b"/>
                  <a:pathLst>
                    <a:path w="414" h="370">
                      <a:moveTo>
                        <a:pt x="139" y="8"/>
                      </a:moveTo>
                      <a:lnTo>
                        <a:pt x="121" y="14"/>
                      </a:lnTo>
                      <a:lnTo>
                        <a:pt x="115" y="45"/>
                      </a:lnTo>
                      <a:lnTo>
                        <a:pt x="114" y="48"/>
                      </a:lnTo>
                      <a:lnTo>
                        <a:pt x="98" y="48"/>
                      </a:lnTo>
                      <a:lnTo>
                        <a:pt x="69" y="60"/>
                      </a:lnTo>
                      <a:lnTo>
                        <a:pt x="68" y="60"/>
                      </a:lnTo>
                      <a:lnTo>
                        <a:pt x="48" y="58"/>
                      </a:lnTo>
                      <a:lnTo>
                        <a:pt x="43" y="69"/>
                      </a:lnTo>
                      <a:lnTo>
                        <a:pt x="41" y="72"/>
                      </a:lnTo>
                      <a:lnTo>
                        <a:pt x="13" y="77"/>
                      </a:lnTo>
                      <a:lnTo>
                        <a:pt x="7" y="118"/>
                      </a:lnTo>
                      <a:lnTo>
                        <a:pt x="40" y="119"/>
                      </a:lnTo>
                      <a:lnTo>
                        <a:pt x="42" y="119"/>
                      </a:lnTo>
                      <a:lnTo>
                        <a:pt x="43" y="120"/>
                      </a:lnTo>
                      <a:lnTo>
                        <a:pt x="50" y="136"/>
                      </a:lnTo>
                      <a:lnTo>
                        <a:pt x="63" y="134"/>
                      </a:lnTo>
                      <a:lnTo>
                        <a:pt x="63" y="132"/>
                      </a:lnTo>
                      <a:lnTo>
                        <a:pt x="64" y="134"/>
                      </a:lnTo>
                      <a:lnTo>
                        <a:pt x="81" y="143"/>
                      </a:lnTo>
                      <a:lnTo>
                        <a:pt x="83" y="144"/>
                      </a:lnTo>
                      <a:lnTo>
                        <a:pt x="83" y="146"/>
                      </a:lnTo>
                      <a:lnTo>
                        <a:pt x="81" y="182"/>
                      </a:lnTo>
                      <a:lnTo>
                        <a:pt x="110" y="217"/>
                      </a:lnTo>
                      <a:lnTo>
                        <a:pt x="143" y="251"/>
                      </a:lnTo>
                      <a:lnTo>
                        <a:pt x="144" y="253"/>
                      </a:lnTo>
                      <a:lnTo>
                        <a:pt x="143" y="256"/>
                      </a:lnTo>
                      <a:lnTo>
                        <a:pt x="129" y="276"/>
                      </a:lnTo>
                      <a:lnTo>
                        <a:pt x="135" y="303"/>
                      </a:lnTo>
                      <a:lnTo>
                        <a:pt x="162" y="315"/>
                      </a:lnTo>
                      <a:lnTo>
                        <a:pt x="163" y="315"/>
                      </a:lnTo>
                      <a:lnTo>
                        <a:pt x="165" y="318"/>
                      </a:lnTo>
                      <a:lnTo>
                        <a:pt x="168" y="345"/>
                      </a:lnTo>
                      <a:lnTo>
                        <a:pt x="192" y="337"/>
                      </a:lnTo>
                      <a:lnTo>
                        <a:pt x="192" y="336"/>
                      </a:lnTo>
                      <a:lnTo>
                        <a:pt x="194" y="337"/>
                      </a:lnTo>
                      <a:lnTo>
                        <a:pt x="217" y="347"/>
                      </a:lnTo>
                      <a:lnTo>
                        <a:pt x="232" y="343"/>
                      </a:lnTo>
                      <a:lnTo>
                        <a:pt x="254" y="339"/>
                      </a:lnTo>
                      <a:lnTo>
                        <a:pt x="255" y="338"/>
                      </a:lnTo>
                      <a:lnTo>
                        <a:pt x="256" y="340"/>
                      </a:lnTo>
                      <a:lnTo>
                        <a:pt x="270" y="357"/>
                      </a:lnTo>
                      <a:lnTo>
                        <a:pt x="317" y="350"/>
                      </a:lnTo>
                      <a:lnTo>
                        <a:pt x="338" y="342"/>
                      </a:lnTo>
                      <a:lnTo>
                        <a:pt x="339" y="340"/>
                      </a:lnTo>
                      <a:lnTo>
                        <a:pt x="341" y="342"/>
                      </a:lnTo>
                      <a:lnTo>
                        <a:pt x="359" y="353"/>
                      </a:lnTo>
                      <a:lnTo>
                        <a:pt x="359" y="354"/>
                      </a:lnTo>
                      <a:lnTo>
                        <a:pt x="364" y="361"/>
                      </a:lnTo>
                      <a:lnTo>
                        <a:pt x="367" y="360"/>
                      </a:lnTo>
                      <a:lnTo>
                        <a:pt x="374" y="353"/>
                      </a:lnTo>
                      <a:lnTo>
                        <a:pt x="376" y="351"/>
                      </a:lnTo>
                      <a:lnTo>
                        <a:pt x="382" y="348"/>
                      </a:lnTo>
                      <a:lnTo>
                        <a:pt x="390" y="344"/>
                      </a:lnTo>
                      <a:lnTo>
                        <a:pt x="391" y="344"/>
                      </a:lnTo>
                      <a:lnTo>
                        <a:pt x="399" y="340"/>
                      </a:lnTo>
                      <a:lnTo>
                        <a:pt x="405" y="336"/>
                      </a:lnTo>
                      <a:lnTo>
                        <a:pt x="408" y="336"/>
                      </a:lnTo>
                      <a:lnTo>
                        <a:pt x="405" y="331"/>
                      </a:lnTo>
                      <a:lnTo>
                        <a:pt x="402" y="326"/>
                      </a:lnTo>
                      <a:lnTo>
                        <a:pt x="403" y="327"/>
                      </a:lnTo>
                      <a:lnTo>
                        <a:pt x="398" y="318"/>
                      </a:lnTo>
                      <a:lnTo>
                        <a:pt x="393" y="313"/>
                      </a:lnTo>
                      <a:lnTo>
                        <a:pt x="387" y="308"/>
                      </a:lnTo>
                      <a:lnTo>
                        <a:pt x="387" y="309"/>
                      </a:lnTo>
                      <a:lnTo>
                        <a:pt x="378" y="304"/>
                      </a:lnTo>
                      <a:lnTo>
                        <a:pt x="378" y="303"/>
                      </a:lnTo>
                      <a:lnTo>
                        <a:pt x="367" y="297"/>
                      </a:lnTo>
                      <a:lnTo>
                        <a:pt x="358" y="292"/>
                      </a:lnTo>
                      <a:lnTo>
                        <a:pt x="357" y="291"/>
                      </a:lnTo>
                      <a:lnTo>
                        <a:pt x="357" y="292"/>
                      </a:lnTo>
                      <a:lnTo>
                        <a:pt x="353" y="287"/>
                      </a:lnTo>
                      <a:lnTo>
                        <a:pt x="355" y="287"/>
                      </a:lnTo>
                      <a:lnTo>
                        <a:pt x="351" y="284"/>
                      </a:lnTo>
                      <a:lnTo>
                        <a:pt x="346" y="280"/>
                      </a:lnTo>
                      <a:lnTo>
                        <a:pt x="338" y="275"/>
                      </a:lnTo>
                      <a:lnTo>
                        <a:pt x="333" y="273"/>
                      </a:lnTo>
                      <a:lnTo>
                        <a:pt x="328" y="272"/>
                      </a:lnTo>
                      <a:lnTo>
                        <a:pt x="327" y="270"/>
                      </a:lnTo>
                      <a:lnTo>
                        <a:pt x="327" y="272"/>
                      </a:lnTo>
                      <a:lnTo>
                        <a:pt x="324" y="270"/>
                      </a:lnTo>
                      <a:lnTo>
                        <a:pt x="325" y="264"/>
                      </a:lnTo>
                      <a:lnTo>
                        <a:pt x="329" y="264"/>
                      </a:lnTo>
                      <a:lnTo>
                        <a:pt x="336" y="265"/>
                      </a:lnTo>
                      <a:lnTo>
                        <a:pt x="346" y="265"/>
                      </a:lnTo>
                      <a:lnTo>
                        <a:pt x="358" y="267"/>
                      </a:lnTo>
                      <a:lnTo>
                        <a:pt x="369" y="268"/>
                      </a:lnTo>
                      <a:lnTo>
                        <a:pt x="381" y="267"/>
                      </a:lnTo>
                      <a:lnTo>
                        <a:pt x="388" y="265"/>
                      </a:lnTo>
                      <a:lnTo>
                        <a:pt x="390" y="265"/>
                      </a:lnTo>
                      <a:lnTo>
                        <a:pt x="390" y="263"/>
                      </a:lnTo>
                      <a:lnTo>
                        <a:pt x="387" y="256"/>
                      </a:lnTo>
                      <a:lnTo>
                        <a:pt x="376" y="247"/>
                      </a:lnTo>
                      <a:lnTo>
                        <a:pt x="370" y="244"/>
                      </a:lnTo>
                      <a:lnTo>
                        <a:pt x="364" y="239"/>
                      </a:lnTo>
                      <a:lnTo>
                        <a:pt x="358" y="233"/>
                      </a:lnTo>
                      <a:lnTo>
                        <a:pt x="357" y="233"/>
                      </a:lnTo>
                      <a:lnTo>
                        <a:pt x="351" y="224"/>
                      </a:lnTo>
                      <a:lnTo>
                        <a:pt x="352" y="224"/>
                      </a:lnTo>
                      <a:lnTo>
                        <a:pt x="346" y="218"/>
                      </a:lnTo>
                      <a:lnTo>
                        <a:pt x="346" y="219"/>
                      </a:lnTo>
                      <a:lnTo>
                        <a:pt x="336" y="215"/>
                      </a:lnTo>
                      <a:lnTo>
                        <a:pt x="325" y="211"/>
                      </a:lnTo>
                      <a:lnTo>
                        <a:pt x="313" y="209"/>
                      </a:lnTo>
                      <a:lnTo>
                        <a:pt x="312" y="207"/>
                      </a:lnTo>
                      <a:lnTo>
                        <a:pt x="301" y="201"/>
                      </a:lnTo>
                      <a:lnTo>
                        <a:pt x="300" y="200"/>
                      </a:lnTo>
                      <a:lnTo>
                        <a:pt x="300" y="201"/>
                      </a:lnTo>
                      <a:lnTo>
                        <a:pt x="295" y="194"/>
                      </a:lnTo>
                      <a:lnTo>
                        <a:pt x="295" y="193"/>
                      </a:lnTo>
                      <a:lnTo>
                        <a:pt x="294" y="186"/>
                      </a:lnTo>
                      <a:lnTo>
                        <a:pt x="294" y="180"/>
                      </a:lnTo>
                      <a:lnTo>
                        <a:pt x="293" y="172"/>
                      </a:lnTo>
                      <a:lnTo>
                        <a:pt x="289" y="164"/>
                      </a:lnTo>
                      <a:lnTo>
                        <a:pt x="283" y="152"/>
                      </a:lnTo>
                      <a:lnTo>
                        <a:pt x="276" y="140"/>
                      </a:lnTo>
                      <a:lnTo>
                        <a:pt x="270" y="131"/>
                      </a:lnTo>
                      <a:lnTo>
                        <a:pt x="265" y="124"/>
                      </a:lnTo>
                      <a:lnTo>
                        <a:pt x="256" y="114"/>
                      </a:lnTo>
                      <a:lnTo>
                        <a:pt x="258" y="114"/>
                      </a:lnTo>
                      <a:lnTo>
                        <a:pt x="256" y="113"/>
                      </a:lnTo>
                      <a:lnTo>
                        <a:pt x="250" y="103"/>
                      </a:lnTo>
                      <a:lnTo>
                        <a:pt x="243" y="94"/>
                      </a:lnTo>
                      <a:lnTo>
                        <a:pt x="238" y="85"/>
                      </a:lnTo>
                      <a:lnTo>
                        <a:pt x="241" y="89"/>
                      </a:lnTo>
                      <a:lnTo>
                        <a:pt x="231" y="69"/>
                      </a:lnTo>
                      <a:lnTo>
                        <a:pt x="225" y="66"/>
                      </a:lnTo>
                      <a:lnTo>
                        <a:pt x="225" y="67"/>
                      </a:lnTo>
                      <a:lnTo>
                        <a:pt x="215" y="62"/>
                      </a:lnTo>
                      <a:lnTo>
                        <a:pt x="207" y="60"/>
                      </a:lnTo>
                      <a:lnTo>
                        <a:pt x="196" y="56"/>
                      </a:lnTo>
                      <a:lnTo>
                        <a:pt x="184" y="54"/>
                      </a:lnTo>
                      <a:lnTo>
                        <a:pt x="183" y="52"/>
                      </a:lnTo>
                      <a:lnTo>
                        <a:pt x="174" y="46"/>
                      </a:lnTo>
                      <a:lnTo>
                        <a:pt x="168" y="43"/>
                      </a:lnTo>
                      <a:lnTo>
                        <a:pt x="168" y="44"/>
                      </a:lnTo>
                      <a:lnTo>
                        <a:pt x="160" y="40"/>
                      </a:lnTo>
                      <a:lnTo>
                        <a:pt x="165" y="42"/>
                      </a:lnTo>
                      <a:lnTo>
                        <a:pt x="160" y="39"/>
                      </a:lnTo>
                      <a:lnTo>
                        <a:pt x="151" y="34"/>
                      </a:lnTo>
                      <a:lnTo>
                        <a:pt x="151" y="35"/>
                      </a:lnTo>
                      <a:lnTo>
                        <a:pt x="145" y="33"/>
                      </a:lnTo>
                      <a:lnTo>
                        <a:pt x="145" y="32"/>
                      </a:lnTo>
                      <a:lnTo>
                        <a:pt x="142" y="28"/>
                      </a:lnTo>
                      <a:lnTo>
                        <a:pt x="142" y="27"/>
                      </a:lnTo>
                      <a:lnTo>
                        <a:pt x="139" y="8"/>
                      </a:lnTo>
                      <a:close/>
                      <a:moveTo>
                        <a:pt x="142" y="0"/>
                      </a:moveTo>
                      <a:lnTo>
                        <a:pt x="142" y="3"/>
                      </a:lnTo>
                      <a:lnTo>
                        <a:pt x="145" y="3"/>
                      </a:lnTo>
                      <a:lnTo>
                        <a:pt x="148" y="26"/>
                      </a:lnTo>
                      <a:lnTo>
                        <a:pt x="149" y="27"/>
                      </a:lnTo>
                      <a:lnTo>
                        <a:pt x="154" y="29"/>
                      </a:lnTo>
                      <a:lnTo>
                        <a:pt x="162" y="34"/>
                      </a:lnTo>
                      <a:lnTo>
                        <a:pt x="171" y="38"/>
                      </a:lnTo>
                      <a:lnTo>
                        <a:pt x="169" y="37"/>
                      </a:lnTo>
                      <a:lnTo>
                        <a:pt x="172" y="38"/>
                      </a:lnTo>
                      <a:lnTo>
                        <a:pt x="178" y="42"/>
                      </a:lnTo>
                      <a:lnTo>
                        <a:pt x="186" y="48"/>
                      </a:lnTo>
                      <a:lnTo>
                        <a:pt x="197" y="50"/>
                      </a:lnTo>
                      <a:lnTo>
                        <a:pt x="208" y="54"/>
                      </a:lnTo>
                      <a:lnTo>
                        <a:pt x="218" y="56"/>
                      </a:lnTo>
                      <a:lnTo>
                        <a:pt x="227" y="61"/>
                      </a:lnTo>
                      <a:lnTo>
                        <a:pt x="226" y="60"/>
                      </a:lnTo>
                      <a:lnTo>
                        <a:pt x="229" y="61"/>
                      </a:lnTo>
                      <a:lnTo>
                        <a:pt x="236" y="66"/>
                      </a:lnTo>
                      <a:lnTo>
                        <a:pt x="236" y="67"/>
                      </a:lnTo>
                      <a:lnTo>
                        <a:pt x="243" y="81"/>
                      </a:lnTo>
                      <a:lnTo>
                        <a:pt x="248" y="90"/>
                      </a:lnTo>
                      <a:lnTo>
                        <a:pt x="255" y="100"/>
                      </a:lnTo>
                      <a:lnTo>
                        <a:pt x="261" y="111"/>
                      </a:lnTo>
                      <a:lnTo>
                        <a:pt x="270" y="120"/>
                      </a:lnTo>
                      <a:lnTo>
                        <a:pt x="275" y="127"/>
                      </a:lnTo>
                      <a:lnTo>
                        <a:pt x="281" y="136"/>
                      </a:lnTo>
                      <a:lnTo>
                        <a:pt x="288" y="149"/>
                      </a:lnTo>
                      <a:lnTo>
                        <a:pt x="294" y="161"/>
                      </a:lnTo>
                      <a:lnTo>
                        <a:pt x="299" y="170"/>
                      </a:lnTo>
                      <a:lnTo>
                        <a:pt x="298" y="170"/>
                      </a:lnTo>
                      <a:lnTo>
                        <a:pt x="299" y="171"/>
                      </a:lnTo>
                      <a:lnTo>
                        <a:pt x="300" y="178"/>
                      </a:lnTo>
                      <a:lnTo>
                        <a:pt x="300" y="184"/>
                      </a:lnTo>
                      <a:lnTo>
                        <a:pt x="301" y="192"/>
                      </a:lnTo>
                      <a:lnTo>
                        <a:pt x="305" y="196"/>
                      </a:lnTo>
                      <a:lnTo>
                        <a:pt x="315" y="203"/>
                      </a:lnTo>
                      <a:lnTo>
                        <a:pt x="327" y="205"/>
                      </a:lnTo>
                      <a:lnTo>
                        <a:pt x="339" y="209"/>
                      </a:lnTo>
                      <a:lnTo>
                        <a:pt x="348" y="213"/>
                      </a:lnTo>
                      <a:lnTo>
                        <a:pt x="350" y="213"/>
                      </a:lnTo>
                      <a:lnTo>
                        <a:pt x="356" y="219"/>
                      </a:lnTo>
                      <a:lnTo>
                        <a:pt x="356" y="221"/>
                      </a:lnTo>
                      <a:lnTo>
                        <a:pt x="362" y="228"/>
                      </a:lnTo>
                      <a:lnTo>
                        <a:pt x="368" y="234"/>
                      </a:lnTo>
                      <a:lnTo>
                        <a:pt x="374" y="239"/>
                      </a:lnTo>
                      <a:lnTo>
                        <a:pt x="380" y="242"/>
                      </a:lnTo>
                      <a:lnTo>
                        <a:pt x="392" y="252"/>
                      </a:lnTo>
                      <a:lnTo>
                        <a:pt x="392" y="253"/>
                      </a:lnTo>
                      <a:lnTo>
                        <a:pt x="393" y="255"/>
                      </a:lnTo>
                      <a:lnTo>
                        <a:pt x="396" y="262"/>
                      </a:lnTo>
                      <a:lnTo>
                        <a:pt x="396" y="269"/>
                      </a:lnTo>
                      <a:lnTo>
                        <a:pt x="393" y="270"/>
                      </a:lnTo>
                      <a:lnTo>
                        <a:pt x="390" y="272"/>
                      </a:lnTo>
                      <a:lnTo>
                        <a:pt x="382" y="273"/>
                      </a:lnTo>
                      <a:lnTo>
                        <a:pt x="382" y="272"/>
                      </a:lnTo>
                      <a:lnTo>
                        <a:pt x="381" y="273"/>
                      </a:lnTo>
                      <a:lnTo>
                        <a:pt x="369" y="274"/>
                      </a:lnTo>
                      <a:lnTo>
                        <a:pt x="358" y="273"/>
                      </a:lnTo>
                      <a:lnTo>
                        <a:pt x="346" y="272"/>
                      </a:lnTo>
                      <a:lnTo>
                        <a:pt x="342" y="272"/>
                      </a:lnTo>
                      <a:lnTo>
                        <a:pt x="348" y="275"/>
                      </a:lnTo>
                      <a:lnTo>
                        <a:pt x="351" y="276"/>
                      </a:lnTo>
                      <a:lnTo>
                        <a:pt x="350" y="275"/>
                      </a:lnTo>
                      <a:lnTo>
                        <a:pt x="355" y="279"/>
                      </a:lnTo>
                      <a:lnTo>
                        <a:pt x="358" y="282"/>
                      </a:lnTo>
                      <a:lnTo>
                        <a:pt x="358" y="284"/>
                      </a:lnTo>
                      <a:lnTo>
                        <a:pt x="361" y="287"/>
                      </a:lnTo>
                      <a:lnTo>
                        <a:pt x="369" y="292"/>
                      </a:lnTo>
                      <a:lnTo>
                        <a:pt x="380" y="298"/>
                      </a:lnTo>
                      <a:lnTo>
                        <a:pt x="390" y="303"/>
                      </a:lnTo>
                      <a:lnTo>
                        <a:pt x="390" y="302"/>
                      </a:lnTo>
                      <a:lnTo>
                        <a:pt x="391" y="303"/>
                      </a:lnTo>
                      <a:lnTo>
                        <a:pt x="397" y="308"/>
                      </a:lnTo>
                      <a:lnTo>
                        <a:pt x="403" y="314"/>
                      </a:lnTo>
                      <a:lnTo>
                        <a:pt x="403" y="315"/>
                      </a:lnTo>
                      <a:lnTo>
                        <a:pt x="407" y="322"/>
                      </a:lnTo>
                      <a:lnTo>
                        <a:pt x="410" y="327"/>
                      </a:lnTo>
                      <a:lnTo>
                        <a:pt x="411" y="327"/>
                      </a:lnTo>
                      <a:lnTo>
                        <a:pt x="414" y="333"/>
                      </a:lnTo>
                      <a:lnTo>
                        <a:pt x="414" y="339"/>
                      </a:lnTo>
                      <a:lnTo>
                        <a:pt x="411" y="340"/>
                      </a:lnTo>
                      <a:lnTo>
                        <a:pt x="408" y="342"/>
                      </a:lnTo>
                      <a:lnTo>
                        <a:pt x="403" y="345"/>
                      </a:lnTo>
                      <a:lnTo>
                        <a:pt x="402" y="345"/>
                      </a:lnTo>
                      <a:lnTo>
                        <a:pt x="402" y="347"/>
                      </a:lnTo>
                      <a:lnTo>
                        <a:pt x="392" y="350"/>
                      </a:lnTo>
                      <a:lnTo>
                        <a:pt x="380" y="356"/>
                      </a:lnTo>
                      <a:lnTo>
                        <a:pt x="376" y="359"/>
                      </a:lnTo>
                      <a:lnTo>
                        <a:pt x="369" y="366"/>
                      </a:lnTo>
                      <a:lnTo>
                        <a:pt x="367" y="367"/>
                      </a:lnTo>
                      <a:lnTo>
                        <a:pt x="364" y="370"/>
                      </a:lnTo>
                      <a:lnTo>
                        <a:pt x="362" y="367"/>
                      </a:lnTo>
                      <a:lnTo>
                        <a:pt x="355" y="357"/>
                      </a:lnTo>
                      <a:lnTo>
                        <a:pt x="340" y="348"/>
                      </a:lnTo>
                      <a:lnTo>
                        <a:pt x="319" y="356"/>
                      </a:lnTo>
                      <a:lnTo>
                        <a:pt x="270" y="363"/>
                      </a:lnTo>
                      <a:lnTo>
                        <a:pt x="267" y="363"/>
                      </a:lnTo>
                      <a:lnTo>
                        <a:pt x="266" y="362"/>
                      </a:lnTo>
                      <a:lnTo>
                        <a:pt x="253" y="345"/>
                      </a:lnTo>
                      <a:lnTo>
                        <a:pt x="233" y="349"/>
                      </a:lnTo>
                      <a:lnTo>
                        <a:pt x="217" y="353"/>
                      </a:lnTo>
                      <a:lnTo>
                        <a:pt x="214" y="353"/>
                      </a:lnTo>
                      <a:lnTo>
                        <a:pt x="192" y="343"/>
                      </a:lnTo>
                      <a:lnTo>
                        <a:pt x="166" y="353"/>
                      </a:lnTo>
                      <a:lnTo>
                        <a:pt x="162" y="353"/>
                      </a:lnTo>
                      <a:lnTo>
                        <a:pt x="162" y="350"/>
                      </a:lnTo>
                      <a:lnTo>
                        <a:pt x="158" y="321"/>
                      </a:lnTo>
                      <a:lnTo>
                        <a:pt x="131" y="308"/>
                      </a:lnTo>
                      <a:lnTo>
                        <a:pt x="129" y="307"/>
                      </a:lnTo>
                      <a:lnTo>
                        <a:pt x="129" y="305"/>
                      </a:lnTo>
                      <a:lnTo>
                        <a:pt x="123" y="278"/>
                      </a:lnTo>
                      <a:lnTo>
                        <a:pt x="122" y="276"/>
                      </a:lnTo>
                      <a:lnTo>
                        <a:pt x="123" y="275"/>
                      </a:lnTo>
                      <a:lnTo>
                        <a:pt x="137" y="253"/>
                      </a:lnTo>
                      <a:lnTo>
                        <a:pt x="106" y="222"/>
                      </a:lnTo>
                      <a:lnTo>
                        <a:pt x="105" y="221"/>
                      </a:lnTo>
                      <a:lnTo>
                        <a:pt x="105" y="222"/>
                      </a:lnTo>
                      <a:lnTo>
                        <a:pt x="75" y="184"/>
                      </a:lnTo>
                      <a:lnTo>
                        <a:pt x="74" y="183"/>
                      </a:lnTo>
                      <a:lnTo>
                        <a:pt x="75" y="182"/>
                      </a:lnTo>
                      <a:lnTo>
                        <a:pt x="77" y="147"/>
                      </a:lnTo>
                      <a:lnTo>
                        <a:pt x="64" y="140"/>
                      </a:lnTo>
                      <a:lnTo>
                        <a:pt x="48" y="143"/>
                      </a:lnTo>
                      <a:lnTo>
                        <a:pt x="45" y="143"/>
                      </a:lnTo>
                      <a:lnTo>
                        <a:pt x="45" y="141"/>
                      </a:lnTo>
                      <a:lnTo>
                        <a:pt x="39" y="125"/>
                      </a:lnTo>
                      <a:lnTo>
                        <a:pt x="4" y="124"/>
                      </a:lnTo>
                      <a:lnTo>
                        <a:pt x="0" y="123"/>
                      </a:lnTo>
                      <a:lnTo>
                        <a:pt x="1" y="120"/>
                      </a:lnTo>
                      <a:lnTo>
                        <a:pt x="7" y="73"/>
                      </a:lnTo>
                      <a:lnTo>
                        <a:pt x="7" y="71"/>
                      </a:lnTo>
                      <a:lnTo>
                        <a:pt x="10" y="71"/>
                      </a:lnTo>
                      <a:lnTo>
                        <a:pt x="37" y="66"/>
                      </a:lnTo>
                      <a:lnTo>
                        <a:pt x="43" y="54"/>
                      </a:lnTo>
                      <a:lnTo>
                        <a:pt x="43" y="51"/>
                      </a:lnTo>
                      <a:lnTo>
                        <a:pt x="46" y="52"/>
                      </a:lnTo>
                      <a:lnTo>
                        <a:pt x="66" y="54"/>
                      </a:lnTo>
                      <a:lnTo>
                        <a:pt x="96" y="42"/>
                      </a:lnTo>
                      <a:lnTo>
                        <a:pt x="109" y="42"/>
                      </a:lnTo>
                      <a:lnTo>
                        <a:pt x="115" y="11"/>
                      </a:lnTo>
                      <a:lnTo>
                        <a:pt x="115" y="9"/>
                      </a:lnTo>
                      <a:lnTo>
                        <a:pt x="117" y="9"/>
                      </a:lnTo>
                      <a:lnTo>
                        <a:pt x="14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3" name="Freeform 43"/>
                <p:cNvSpPr>
                  <a:spLocks/>
                </p:cNvSpPr>
                <p:nvPr/>
              </p:nvSpPr>
              <p:spPr bwMode="auto">
                <a:xfrm>
                  <a:off x="7910123" y="3788712"/>
                  <a:ext cx="74605" cy="98672"/>
                </a:xfrm>
                <a:custGeom>
                  <a:avLst/>
                  <a:gdLst/>
                  <a:ahLst/>
                  <a:cxnLst>
                    <a:cxn ang="0">
                      <a:pos x="0" y="0"/>
                    </a:cxn>
                    <a:cxn ang="0">
                      <a:pos x="1" y="3"/>
                    </a:cxn>
                    <a:cxn ang="0">
                      <a:pos x="17" y="18"/>
                    </a:cxn>
                    <a:cxn ang="0">
                      <a:pos x="21" y="24"/>
                    </a:cxn>
                    <a:cxn ang="0">
                      <a:pos x="23" y="29"/>
                    </a:cxn>
                    <a:cxn ang="0">
                      <a:pos x="32" y="35"/>
                    </a:cxn>
                    <a:cxn ang="0">
                      <a:pos x="41" y="41"/>
                    </a:cxn>
                    <a:cxn ang="0">
                      <a:pos x="51" y="49"/>
                    </a:cxn>
                    <a:cxn ang="0">
                      <a:pos x="58" y="57"/>
                    </a:cxn>
                    <a:cxn ang="0">
                      <a:pos x="62" y="65"/>
                    </a:cxn>
                    <a:cxn ang="0">
                      <a:pos x="61" y="73"/>
                    </a:cxn>
                    <a:cxn ang="0">
                      <a:pos x="57" y="79"/>
                    </a:cxn>
                    <a:cxn ang="0">
                      <a:pos x="51" y="82"/>
                    </a:cxn>
                    <a:cxn ang="0">
                      <a:pos x="44" y="82"/>
                    </a:cxn>
                    <a:cxn ang="0">
                      <a:pos x="36" y="81"/>
                    </a:cxn>
                    <a:cxn ang="0">
                      <a:pos x="32" y="79"/>
                    </a:cxn>
                    <a:cxn ang="0">
                      <a:pos x="27" y="75"/>
                    </a:cxn>
                    <a:cxn ang="0">
                      <a:pos x="26" y="71"/>
                    </a:cxn>
                    <a:cxn ang="0">
                      <a:pos x="17" y="55"/>
                    </a:cxn>
                    <a:cxn ang="0">
                      <a:pos x="12" y="44"/>
                    </a:cxn>
                    <a:cxn ang="0">
                      <a:pos x="11" y="35"/>
                    </a:cxn>
                    <a:cxn ang="0">
                      <a:pos x="11" y="28"/>
                    </a:cxn>
                    <a:cxn ang="0">
                      <a:pos x="7" y="18"/>
                    </a:cxn>
                    <a:cxn ang="0">
                      <a:pos x="5" y="10"/>
                    </a:cxn>
                    <a:cxn ang="0">
                      <a:pos x="1" y="4"/>
                    </a:cxn>
                    <a:cxn ang="0">
                      <a:pos x="0" y="0"/>
                    </a:cxn>
                  </a:cxnLst>
                  <a:rect l="0" t="0" r="r" b="b"/>
                  <a:pathLst>
                    <a:path w="62" h="82">
                      <a:moveTo>
                        <a:pt x="0" y="0"/>
                      </a:moveTo>
                      <a:lnTo>
                        <a:pt x="1" y="3"/>
                      </a:lnTo>
                      <a:lnTo>
                        <a:pt x="17" y="18"/>
                      </a:lnTo>
                      <a:lnTo>
                        <a:pt x="21" y="24"/>
                      </a:lnTo>
                      <a:lnTo>
                        <a:pt x="23" y="29"/>
                      </a:lnTo>
                      <a:lnTo>
                        <a:pt x="32" y="35"/>
                      </a:lnTo>
                      <a:lnTo>
                        <a:pt x="41" y="41"/>
                      </a:lnTo>
                      <a:lnTo>
                        <a:pt x="51" y="49"/>
                      </a:lnTo>
                      <a:lnTo>
                        <a:pt x="58" y="57"/>
                      </a:lnTo>
                      <a:lnTo>
                        <a:pt x="62" y="65"/>
                      </a:lnTo>
                      <a:lnTo>
                        <a:pt x="61" y="73"/>
                      </a:lnTo>
                      <a:lnTo>
                        <a:pt x="57" y="79"/>
                      </a:lnTo>
                      <a:lnTo>
                        <a:pt x="51" y="82"/>
                      </a:lnTo>
                      <a:lnTo>
                        <a:pt x="44" y="82"/>
                      </a:lnTo>
                      <a:lnTo>
                        <a:pt x="36" y="81"/>
                      </a:lnTo>
                      <a:lnTo>
                        <a:pt x="32" y="79"/>
                      </a:lnTo>
                      <a:lnTo>
                        <a:pt x="27" y="75"/>
                      </a:lnTo>
                      <a:lnTo>
                        <a:pt x="26" y="71"/>
                      </a:lnTo>
                      <a:lnTo>
                        <a:pt x="17" y="55"/>
                      </a:lnTo>
                      <a:lnTo>
                        <a:pt x="12" y="44"/>
                      </a:lnTo>
                      <a:lnTo>
                        <a:pt x="11" y="35"/>
                      </a:lnTo>
                      <a:lnTo>
                        <a:pt x="11" y="28"/>
                      </a:lnTo>
                      <a:lnTo>
                        <a:pt x="7" y="18"/>
                      </a:lnTo>
                      <a:lnTo>
                        <a:pt x="5" y="10"/>
                      </a:lnTo>
                      <a:lnTo>
                        <a:pt x="1" y="4"/>
                      </a:lnTo>
                      <a:lnTo>
                        <a:pt x="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4" name="Freeform 44"/>
                <p:cNvSpPr>
                  <a:spLocks noEditPoints="1"/>
                </p:cNvSpPr>
                <p:nvPr/>
              </p:nvSpPr>
              <p:spPr bwMode="auto">
                <a:xfrm>
                  <a:off x="7907716" y="3787509"/>
                  <a:ext cx="81825" cy="104688"/>
                </a:xfrm>
                <a:custGeom>
                  <a:avLst/>
                  <a:gdLst/>
                  <a:ahLst/>
                  <a:cxnLst>
                    <a:cxn ang="0">
                      <a:pos x="13" y="18"/>
                    </a:cxn>
                    <a:cxn ang="0">
                      <a:pos x="17" y="36"/>
                    </a:cxn>
                    <a:cxn ang="0">
                      <a:pos x="23" y="54"/>
                    </a:cxn>
                    <a:cxn ang="0">
                      <a:pos x="31" y="74"/>
                    </a:cxn>
                    <a:cxn ang="0">
                      <a:pos x="31" y="74"/>
                    </a:cxn>
                    <a:cxn ang="0">
                      <a:pos x="40" y="80"/>
                    </a:cxn>
                    <a:cxn ang="0">
                      <a:pos x="52" y="81"/>
                    </a:cxn>
                    <a:cxn ang="0">
                      <a:pos x="60" y="72"/>
                    </a:cxn>
                    <a:cxn ang="0">
                      <a:pos x="58" y="60"/>
                    </a:cxn>
                    <a:cxn ang="0">
                      <a:pos x="42" y="45"/>
                    </a:cxn>
                    <a:cxn ang="0">
                      <a:pos x="24" y="33"/>
                    </a:cxn>
                    <a:cxn ang="0">
                      <a:pos x="20" y="28"/>
                    </a:cxn>
                    <a:cxn ang="0">
                      <a:pos x="18" y="22"/>
                    </a:cxn>
                    <a:cxn ang="0">
                      <a:pos x="5" y="0"/>
                    </a:cxn>
                    <a:cxn ang="0">
                      <a:pos x="22" y="18"/>
                    </a:cxn>
                    <a:cxn ang="0">
                      <a:pos x="28" y="28"/>
                    </a:cxn>
                    <a:cxn ang="0">
                      <a:pos x="46" y="40"/>
                    </a:cxn>
                    <a:cxn ang="0">
                      <a:pos x="55" y="48"/>
                    </a:cxn>
                    <a:cxn ang="0">
                      <a:pos x="64" y="57"/>
                    </a:cxn>
                    <a:cxn ang="0">
                      <a:pos x="68" y="68"/>
                    </a:cxn>
                    <a:cxn ang="0">
                      <a:pos x="65" y="75"/>
                    </a:cxn>
                    <a:cxn ang="0">
                      <a:pos x="61" y="82"/>
                    </a:cxn>
                    <a:cxn ang="0">
                      <a:pos x="54" y="87"/>
                    </a:cxn>
                    <a:cxn ang="0">
                      <a:pos x="38" y="86"/>
                    </a:cxn>
                    <a:cxn ang="0">
                      <a:pos x="37" y="86"/>
                    </a:cxn>
                    <a:cxn ang="0">
                      <a:pos x="34" y="83"/>
                    </a:cxn>
                    <a:cxn ang="0">
                      <a:pos x="28" y="79"/>
                    </a:cxn>
                    <a:cxn ang="0">
                      <a:pos x="26" y="77"/>
                    </a:cxn>
                    <a:cxn ang="0">
                      <a:pos x="17" y="57"/>
                    </a:cxn>
                    <a:cxn ang="0">
                      <a:pos x="11" y="37"/>
                    </a:cxn>
                    <a:cxn ang="0">
                      <a:pos x="7" y="20"/>
                    </a:cxn>
                    <a:cxn ang="0">
                      <a:pos x="1" y="7"/>
                    </a:cxn>
                    <a:cxn ang="0">
                      <a:pos x="0" y="2"/>
                    </a:cxn>
                  </a:cxnLst>
                  <a:rect l="0" t="0" r="r" b="b"/>
                  <a:pathLst>
                    <a:path w="68" h="87">
                      <a:moveTo>
                        <a:pt x="12" y="16"/>
                      </a:moveTo>
                      <a:lnTo>
                        <a:pt x="13" y="18"/>
                      </a:lnTo>
                      <a:lnTo>
                        <a:pt x="17" y="28"/>
                      </a:lnTo>
                      <a:lnTo>
                        <a:pt x="17" y="36"/>
                      </a:lnTo>
                      <a:lnTo>
                        <a:pt x="18" y="43"/>
                      </a:lnTo>
                      <a:lnTo>
                        <a:pt x="23" y="54"/>
                      </a:lnTo>
                      <a:lnTo>
                        <a:pt x="22" y="54"/>
                      </a:lnTo>
                      <a:lnTo>
                        <a:pt x="31" y="74"/>
                      </a:lnTo>
                      <a:lnTo>
                        <a:pt x="31" y="72"/>
                      </a:lnTo>
                      <a:lnTo>
                        <a:pt x="31" y="74"/>
                      </a:lnTo>
                      <a:lnTo>
                        <a:pt x="36" y="77"/>
                      </a:lnTo>
                      <a:lnTo>
                        <a:pt x="40" y="80"/>
                      </a:lnTo>
                      <a:lnTo>
                        <a:pt x="47" y="81"/>
                      </a:lnTo>
                      <a:lnTo>
                        <a:pt x="52" y="81"/>
                      </a:lnTo>
                      <a:lnTo>
                        <a:pt x="57" y="77"/>
                      </a:lnTo>
                      <a:lnTo>
                        <a:pt x="60" y="72"/>
                      </a:lnTo>
                      <a:lnTo>
                        <a:pt x="61" y="68"/>
                      </a:lnTo>
                      <a:lnTo>
                        <a:pt x="58" y="60"/>
                      </a:lnTo>
                      <a:lnTo>
                        <a:pt x="51" y="52"/>
                      </a:lnTo>
                      <a:lnTo>
                        <a:pt x="42" y="45"/>
                      </a:lnTo>
                      <a:lnTo>
                        <a:pt x="32" y="39"/>
                      </a:lnTo>
                      <a:lnTo>
                        <a:pt x="24" y="33"/>
                      </a:lnTo>
                      <a:lnTo>
                        <a:pt x="23" y="31"/>
                      </a:lnTo>
                      <a:lnTo>
                        <a:pt x="20" y="28"/>
                      </a:lnTo>
                      <a:lnTo>
                        <a:pt x="17" y="22"/>
                      </a:lnTo>
                      <a:lnTo>
                        <a:pt x="18" y="22"/>
                      </a:lnTo>
                      <a:lnTo>
                        <a:pt x="12" y="16"/>
                      </a:lnTo>
                      <a:close/>
                      <a:moveTo>
                        <a:pt x="5" y="0"/>
                      </a:moveTo>
                      <a:lnTo>
                        <a:pt x="22" y="17"/>
                      </a:lnTo>
                      <a:lnTo>
                        <a:pt x="22" y="18"/>
                      </a:lnTo>
                      <a:lnTo>
                        <a:pt x="25" y="24"/>
                      </a:lnTo>
                      <a:lnTo>
                        <a:pt x="28" y="28"/>
                      </a:lnTo>
                      <a:lnTo>
                        <a:pt x="36" y="34"/>
                      </a:lnTo>
                      <a:lnTo>
                        <a:pt x="46" y="40"/>
                      </a:lnTo>
                      <a:lnTo>
                        <a:pt x="55" y="47"/>
                      </a:lnTo>
                      <a:lnTo>
                        <a:pt x="55" y="48"/>
                      </a:lnTo>
                      <a:lnTo>
                        <a:pt x="63" y="57"/>
                      </a:lnTo>
                      <a:lnTo>
                        <a:pt x="64" y="57"/>
                      </a:lnTo>
                      <a:lnTo>
                        <a:pt x="68" y="65"/>
                      </a:lnTo>
                      <a:lnTo>
                        <a:pt x="68" y="68"/>
                      </a:lnTo>
                      <a:lnTo>
                        <a:pt x="66" y="75"/>
                      </a:lnTo>
                      <a:lnTo>
                        <a:pt x="65" y="75"/>
                      </a:lnTo>
                      <a:lnTo>
                        <a:pt x="65" y="76"/>
                      </a:lnTo>
                      <a:lnTo>
                        <a:pt x="61" y="82"/>
                      </a:lnTo>
                      <a:lnTo>
                        <a:pt x="55" y="86"/>
                      </a:lnTo>
                      <a:lnTo>
                        <a:pt x="54" y="87"/>
                      </a:lnTo>
                      <a:lnTo>
                        <a:pt x="46" y="87"/>
                      </a:lnTo>
                      <a:lnTo>
                        <a:pt x="38" y="86"/>
                      </a:lnTo>
                      <a:lnTo>
                        <a:pt x="37" y="85"/>
                      </a:lnTo>
                      <a:lnTo>
                        <a:pt x="37" y="86"/>
                      </a:lnTo>
                      <a:lnTo>
                        <a:pt x="32" y="83"/>
                      </a:lnTo>
                      <a:lnTo>
                        <a:pt x="34" y="83"/>
                      </a:lnTo>
                      <a:lnTo>
                        <a:pt x="32" y="82"/>
                      </a:lnTo>
                      <a:lnTo>
                        <a:pt x="28" y="79"/>
                      </a:lnTo>
                      <a:lnTo>
                        <a:pt x="26" y="79"/>
                      </a:lnTo>
                      <a:lnTo>
                        <a:pt x="26" y="77"/>
                      </a:lnTo>
                      <a:lnTo>
                        <a:pt x="25" y="74"/>
                      </a:lnTo>
                      <a:lnTo>
                        <a:pt x="17" y="57"/>
                      </a:lnTo>
                      <a:lnTo>
                        <a:pt x="12" y="46"/>
                      </a:lnTo>
                      <a:lnTo>
                        <a:pt x="11" y="37"/>
                      </a:lnTo>
                      <a:lnTo>
                        <a:pt x="11" y="30"/>
                      </a:lnTo>
                      <a:lnTo>
                        <a:pt x="7" y="20"/>
                      </a:lnTo>
                      <a:lnTo>
                        <a:pt x="5" y="13"/>
                      </a:lnTo>
                      <a:lnTo>
                        <a:pt x="1" y="7"/>
                      </a:lnTo>
                      <a:lnTo>
                        <a:pt x="1" y="6"/>
                      </a:lnTo>
                      <a:lnTo>
                        <a:pt x="0" y="2"/>
                      </a:lnTo>
                      <a:lnTo>
                        <a:pt x="5"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5" name="Freeform 45"/>
                <p:cNvSpPr>
                  <a:spLocks/>
                </p:cNvSpPr>
                <p:nvPr/>
              </p:nvSpPr>
              <p:spPr bwMode="auto">
                <a:xfrm>
                  <a:off x="7910123" y="3788712"/>
                  <a:ext cx="74605" cy="98672"/>
                </a:xfrm>
                <a:custGeom>
                  <a:avLst/>
                  <a:gdLst/>
                  <a:ahLst/>
                  <a:cxnLst>
                    <a:cxn ang="0">
                      <a:pos x="0" y="0"/>
                    </a:cxn>
                    <a:cxn ang="0">
                      <a:pos x="1" y="3"/>
                    </a:cxn>
                    <a:cxn ang="0">
                      <a:pos x="17" y="18"/>
                    </a:cxn>
                    <a:cxn ang="0">
                      <a:pos x="21" y="24"/>
                    </a:cxn>
                    <a:cxn ang="0">
                      <a:pos x="23" y="29"/>
                    </a:cxn>
                    <a:cxn ang="0">
                      <a:pos x="32" y="35"/>
                    </a:cxn>
                    <a:cxn ang="0">
                      <a:pos x="41" y="41"/>
                    </a:cxn>
                    <a:cxn ang="0">
                      <a:pos x="51" y="49"/>
                    </a:cxn>
                    <a:cxn ang="0">
                      <a:pos x="58" y="57"/>
                    </a:cxn>
                    <a:cxn ang="0">
                      <a:pos x="62" y="65"/>
                    </a:cxn>
                    <a:cxn ang="0">
                      <a:pos x="61" y="73"/>
                    </a:cxn>
                    <a:cxn ang="0">
                      <a:pos x="57" y="79"/>
                    </a:cxn>
                    <a:cxn ang="0">
                      <a:pos x="51" y="82"/>
                    </a:cxn>
                    <a:cxn ang="0">
                      <a:pos x="44" y="82"/>
                    </a:cxn>
                    <a:cxn ang="0">
                      <a:pos x="36" y="81"/>
                    </a:cxn>
                    <a:cxn ang="0">
                      <a:pos x="32" y="79"/>
                    </a:cxn>
                    <a:cxn ang="0">
                      <a:pos x="27" y="75"/>
                    </a:cxn>
                    <a:cxn ang="0">
                      <a:pos x="26" y="71"/>
                    </a:cxn>
                    <a:cxn ang="0">
                      <a:pos x="17" y="55"/>
                    </a:cxn>
                    <a:cxn ang="0">
                      <a:pos x="12" y="44"/>
                    </a:cxn>
                    <a:cxn ang="0">
                      <a:pos x="11" y="35"/>
                    </a:cxn>
                    <a:cxn ang="0">
                      <a:pos x="11" y="28"/>
                    </a:cxn>
                    <a:cxn ang="0">
                      <a:pos x="7" y="18"/>
                    </a:cxn>
                    <a:cxn ang="0">
                      <a:pos x="5" y="10"/>
                    </a:cxn>
                    <a:cxn ang="0">
                      <a:pos x="1" y="4"/>
                    </a:cxn>
                    <a:cxn ang="0">
                      <a:pos x="0" y="0"/>
                    </a:cxn>
                  </a:cxnLst>
                  <a:rect l="0" t="0" r="r" b="b"/>
                  <a:pathLst>
                    <a:path w="62" h="82">
                      <a:moveTo>
                        <a:pt x="0" y="0"/>
                      </a:moveTo>
                      <a:lnTo>
                        <a:pt x="1" y="3"/>
                      </a:lnTo>
                      <a:lnTo>
                        <a:pt x="17" y="18"/>
                      </a:lnTo>
                      <a:lnTo>
                        <a:pt x="21" y="24"/>
                      </a:lnTo>
                      <a:lnTo>
                        <a:pt x="23" y="29"/>
                      </a:lnTo>
                      <a:lnTo>
                        <a:pt x="32" y="35"/>
                      </a:lnTo>
                      <a:lnTo>
                        <a:pt x="41" y="41"/>
                      </a:lnTo>
                      <a:lnTo>
                        <a:pt x="51" y="49"/>
                      </a:lnTo>
                      <a:lnTo>
                        <a:pt x="58" y="57"/>
                      </a:lnTo>
                      <a:lnTo>
                        <a:pt x="62" y="65"/>
                      </a:lnTo>
                      <a:lnTo>
                        <a:pt x="61" y="73"/>
                      </a:lnTo>
                      <a:lnTo>
                        <a:pt x="57" y="79"/>
                      </a:lnTo>
                      <a:lnTo>
                        <a:pt x="51" y="82"/>
                      </a:lnTo>
                      <a:lnTo>
                        <a:pt x="44" y="82"/>
                      </a:lnTo>
                      <a:lnTo>
                        <a:pt x="36" y="81"/>
                      </a:lnTo>
                      <a:lnTo>
                        <a:pt x="32" y="79"/>
                      </a:lnTo>
                      <a:lnTo>
                        <a:pt x="27" y="75"/>
                      </a:lnTo>
                      <a:lnTo>
                        <a:pt x="26" y="71"/>
                      </a:lnTo>
                      <a:lnTo>
                        <a:pt x="17" y="55"/>
                      </a:lnTo>
                      <a:lnTo>
                        <a:pt x="12" y="44"/>
                      </a:lnTo>
                      <a:lnTo>
                        <a:pt x="11" y="35"/>
                      </a:lnTo>
                      <a:lnTo>
                        <a:pt x="11" y="28"/>
                      </a:lnTo>
                      <a:lnTo>
                        <a:pt x="7" y="18"/>
                      </a:lnTo>
                      <a:lnTo>
                        <a:pt x="5" y="10"/>
                      </a:lnTo>
                      <a:lnTo>
                        <a:pt x="1" y="4"/>
                      </a:lnTo>
                      <a:lnTo>
                        <a:pt x="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6" name="Freeform 46"/>
                <p:cNvSpPr>
                  <a:spLocks noEditPoints="1"/>
                </p:cNvSpPr>
                <p:nvPr/>
              </p:nvSpPr>
              <p:spPr bwMode="auto">
                <a:xfrm>
                  <a:off x="7907716" y="3787509"/>
                  <a:ext cx="81825" cy="104688"/>
                </a:xfrm>
                <a:custGeom>
                  <a:avLst/>
                  <a:gdLst/>
                  <a:ahLst/>
                  <a:cxnLst>
                    <a:cxn ang="0">
                      <a:pos x="13" y="18"/>
                    </a:cxn>
                    <a:cxn ang="0">
                      <a:pos x="17" y="36"/>
                    </a:cxn>
                    <a:cxn ang="0">
                      <a:pos x="23" y="54"/>
                    </a:cxn>
                    <a:cxn ang="0">
                      <a:pos x="31" y="74"/>
                    </a:cxn>
                    <a:cxn ang="0">
                      <a:pos x="31" y="74"/>
                    </a:cxn>
                    <a:cxn ang="0">
                      <a:pos x="40" y="80"/>
                    </a:cxn>
                    <a:cxn ang="0">
                      <a:pos x="52" y="81"/>
                    </a:cxn>
                    <a:cxn ang="0">
                      <a:pos x="60" y="72"/>
                    </a:cxn>
                    <a:cxn ang="0">
                      <a:pos x="58" y="60"/>
                    </a:cxn>
                    <a:cxn ang="0">
                      <a:pos x="42" y="45"/>
                    </a:cxn>
                    <a:cxn ang="0">
                      <a:pos x="24" y="33"/>
                    </a:cxn>
                    <a:cxn ang="0">
                      <a:pos x="20" y="28"/>
                    </a:cxn>
                    <a:cxn ang="0">
                      <a:pos x="18" y="22"/>
                    </a:cxn>
                    <a:cxn ang="0">
                      <a:pos x="5" y="0"/>
                    </a:cxn>
                    <a:cxn ang="0">
                      <a:pos x="22" y="18"/>
                    </a:cxn>
                    <a:cxn ang="0">
                      <a:pos x="28" y="28"/>
                    </a:cxn>
                    <a:cxn ang="0">
                      <a:pos x="46" y="40"/>
                    </a:cxn>
                    <a:cxn ang="0">
                      <a:pos x="55" y="48"/>
                    </a:cxn>
                    <a:cxn ang="0">
                      <a:pos x="64" y="57"/>
                    </a:cxn>
                    <a:cxn ang="0">
                      <a:pos x="68" y="68"/>
                    </a:cxn>
                    <a:cxn ang="0">
                      <a:pos x="65" y="75"/>
                    </a:cxn>
                    <a:cxn ang="0">
                      <a:pos x="61" y="82"/>
                    </a:cxn>
                    <a:cxn ang="0">
                      <a:pos x="54" y="87"/>
                    </a:cxn>
                    <a:cxn ang="0">
                      <a:pos x="38" y="86"/>
                    </a:cxn>
                    <a:cxn ang="0">
                      <a:pos x="37" y="86"/>
                    </a:cxn>
                    <a:cxn ang="0">
                      <a:pos x="34" y="83"/>
                    </a:cxn>
                    <a:cxn ang="0">
                      <a:pos x="28" y="79"/>
                    </a:cxn>
                    <a:cxn ang="0">
                      <a:pos x="26" y="77"/>
                    </a:cxn>
                    <a:cxn ang="0">
                      <a:pos x="17" y="57"/>
                    </a:cxn>
                    <a:cxn ang="0">
                      <a:pos x="11" y="37"/>
                    </a:cxn>
                    <a:cxn ang="0">
                      <a:pos x="7" y="20"/>
                    </a:cxn>
                    <a:cxn ang="0">
                      <a:pos x="1" y="7"/>
                    </a:cxn>
                    <a:cxn ang="0">
                      <a:pos x="0" y="2"/>
                    </a:cxn>
                  </a:cxnLst>
                  <a:rect l="0" t="0" r="r" b="b"/>
                  <a:pathLst>
                    <a:path w="68" h="87">
                      <a:moveTo>
                        <a:pt x="12" y="16"/>
                      </a:moveTo>
                      <a:lnTo>
                        <a:pt x="13" y="18"/>
                      </a:lnTo>
                      <a:lnTo>
                        <a:pt x="17" y="28"/>
                      </a:lnTo>
                      <a:lnTo>
                        <a:pt x="17" y="36"/>
                      </a:lnTo>
                      <a:lnTo>
                        <a:pt x="18" y="43"/>
                      </a:lnTo>
                      <a:lnTo>
                        <a:pt x="23" y="54"/>
                      </a:lnTo>
                      <a:lnTo>
                        <a:pt x="22" y="54"/>
                      </a:lnTo>
                      <a:lnTo>
                        <a:pt x="31" y="74"/>
                      </a:lnTo>
                      <a:lnTo>
                        <a:pt x="31" y="72"/>
                      </a:lnTo>
                      <a:lnTo>
                        <a:pt x="31" y="74"/>
                      </a:lnTo>
                      <a:lnTo>
                        <a:pt x="36" y="77"/>
                      </a:lnTo>
                      <a:lnTo>
                        <a:pt x="40" y="80"/>
                      </a:lnTo>
                      <a:lnTo>
                        <a:pt x="47" y="81"/>
                      </a:lnTo>
                      <a:lnTo>
                        <a:pt x="52" y="81"/>
                      </a:lnTo>
                      <a:lnTo>
                        <a:pt x="57" y="77"/>
                      </a:lnTo>
                      <a:lnTo>
                        <a:pt x="60" y="72"/>
                      </a:lnTo>
                      <a:lnTo>
                        <a:pt x="61" y="68"/>
                      </a:lnTo>
                      <a:lnTo>
                        <a:pt x="58" y="60"/>
                      </a:lnTo>
                      <a:lnTo>
                        <a:pt x="51" y="52"/>
                      </a:lnTo>
                      <a:lnTo>
                        <a:pt x="42" y="45"/>
                      </a:lnTo>
                      <a:lnTo>
                        <a:pt x="32" y="39"/>
                      </a:lnTo>
                      <a:lnTo>
                        <a:pt x="24" y="33"/>
                      </a:lnTo>
                      <a:lnTo>
                        <a:pt x="23" y="31"/>
                      </a:lnTo>
                      <a:lnTo>
                        <a:pt x="20" y="28"/>
                      </a:lnTo>
                      <a:lnTo>
                        <a:pt x="17" y="22"/>
                      </a:lnTo>
                      <a:lnTo>
                        <a:pt x="18" y="22"/>
                      </a:lnTo>
                      <a:lnTo>
                        <a:pt x="12" y="16"/>
                      </a:lnTo>
                      <a:close/>
                      <a:moveTo>
                        <a:pt x="5" y="0"/>
                      </a:moveTo>
                      <a:lnTo>
                        <a:pt x="22" y="17"/>
                      </a:lnTo>
                      <a:lnTo>
                        <a:pt x="22" y="18"/>
                      </a:lnTo>
                      <a:lnTo>
                        <a:pt x="25" y="24"/>
                      </a:lnTo>
                      <a:lnTo>
                        <a:pt x="28" y="28"/>
                      </a:lnTo>
                      <a:lnTo>
                        <a:pt x="36" y="34"/>
                      </a:lnTo>
                      <a:lnTo>
                        <a:pt x="46" y="40"/>
                      </a:lnTo>
                      <a:lnTo>
                        <a:pt x="55" y="47"/>
                      </a:lnTo>
                      <a:lnTo>
                        <a:pt x="55" y="48"/>
                      </a:lnTo>
                      <a:lnTo>
                        <a:pt x="63" y="57"/>
                      </a:lnTo>
                      <a:lnTo>
                        <a:pt x="64" y="57"/>
                      </a:lnTo>
                      <a:lnTo>
                        <a:pt x="68" y="65"/>
                      </a:lnTo>
                      <a:lnTo>
                        <a:pt x="68" y="68"/>
                      </a:lnTo>
                      <a:lnTo>
                        <a:pt x="66" y="75"/>
                      </a:lnTo>
                      <a:lnTo>
                        <a:pt x="65" y="75"/>
                      </a:lnTo>
                      <a:lnTo>
                        <a:pt x="65" y="76"/>
                      </a:lnTo>
                      <a:lnTo>
                        <a:pt x="61" y="82"/>
                      </a:lnTo>
                      <a:lnTo>
                        <a:pt x="55" y="86"/>
                      </a:lnTo>
                      <a:lnTo>
                        <a:pt x="54" y="87"/>
                      </a:lnTo>
                      <a:lnTo>
                        <a:pt x="46" y="87"/>
                      </a:lnTo>
                      <a:lnTo>
                        <a:pt x="38" y="86"/>
                      </a:lnTo>
                      <a:lnTo>
                        <a:pt x="37" y="85"/>
                      </a:lnTo>
                      <a:lnTo>
                        <a:pt x="37" y="86"/>
                      </a:lnTo>
                      <a:lnTo>
                        <a:pt x="32" y="83"/>
                      </a:lnTo>
                      <a:lnTo>
                        <a:pt x="34" y="83"/>
                      </a:lnTo>
                      <a:lnTo>
                        <a:pt x="32" y="82"/>
                      </a:lnTo>
                      <a:lnTo>
                        <a:pt x="28" y="79"/>
                      </a:lnTo>
                      <a:lnTo>
                        <a:pt x="26" y="79"/>
                      </a:lnTo>
                      <a:lnTo>
                        <a:pt x="26" y="77"/>
                      </a:lnTo>
                      <a:lnTo>
                        <a:pt x="25" y="74"/>
                      </a:lnTo>
                      <a:lnTo>
                        <a:pt x="17" y="57"/>
                      </a:lnTo>
                      <a:lnTo>
                        <a:pt x="12" y="46"/>
                      </a:lnTo>
                      <a:lnTo>
                        <a:pt x="11" y="37"/>
                      </a:lnTo>
                      <a:lnTo>
                        <a:pt x="11" y="30"/>
                      </a:lnTo>
                      <a:lnTo>
                        <a:pt x="7" y="20"/>
                      </a:lnTo>
                      <a:lnTo>
                        <a:pt x="5" y="13"/>
                      </a:lnTo>
                      <a:lnTo>
                        <a:pt x="1" y="7"/>
                      </a:lnTo>
                      <a:lnTo>
                        <a:pt x="1" y="6"/>
                      </a:lnTo>
                      <a:lnTo>
                        <a:pt x="0" y="2"/>
                      </a:lnTo>
                      <a:lnTo>
                        <a:pt x="5"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7" name="Freeform 47"/>
                <p:cNvSpPr>
                  <a:spLocks/>
                </p:cNvSpPr>
                <p:nvPr/>
              </p:nvSpPr>
              <p:spPr bwMode="auto">
                <a:xfrm>
                  <a:off x="7738050" y="3650331"/>
                  <a:ext cx="48132" cy="40913"/>
                </a:xfrm>
                <a:custGeom>
                  <a:avLst/>
                  <a:gdLst/>
                  <a:ahLst/>
                  <a:cxnLst>
                    <a:cxn ang="0">
                      <a:pos x="19" y="0"/>
                    </a:cxn>
                    <a:cxn ang="0">
                      <a:pos x="39" y="7"/>
                    </a:cxn>
                    <a:cxn ang="0">
                      <a:pos x="40" y="27"/>
                    </a:cxn>
                    <a:cxn ang="0">
                      <a:pos x="17" y="34"/>
                    </a:cxn>
                    <a:cxn ang="0">
                      <a:pos x="0" y="24"/>
                    </a:cxn>
                    <a:cxn ang="0">
                      <a:pos x="19" y="0"/>
                    </a:cxn>
                  </a:cxnLst>
                  <a:rect l="0" t="0" r="r" b="b"/>
                  <a:pathLst>
                    <a:path w="40" h="34">
                      <a:moveTo>
                        <a:pt x="19" y="0"/>
                      </a:moveTo>
                      <a:lnTo>
                        <a:pt x="39" y="7"/>
                      </a:lnTo>
                      <a:lnTo>
                        <a:pt x="40" y="27"/>
                      </a:lnTo>
                      <a:lnTo>
                        <a:pt x="17" y="34"/>
                      </a:lnTo>
                      <a:lnTo>
                        <a:pt x="0" y="24"/>
                      </a:lnTo>
                      <a:lnTo>
                        <a:pt x="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8" name="Freeform 48"/>
                <p:cNvSpPr>
                  <a:spLocks noEditPoints="1"/>
                </p:cNvSpPr>
                <p:nvPr/>
              </p:nvSpPr>
              <p:spPr bwMode="auto">
                <a:xfrm>
                  <a:off x="7733237" y="3645518"/>
                  <a:ext cx="57759" cy="50539"/>
                </a:xfrm>
                <a:custGeom>
                  <a:avLst/>
                  <a:gdLst/>
                  <a:ahLst/>
                  <a:cxnLst>
                    <a:cxn ang="0">
                      <a:pos x="24" y="8"/>
                    </a:cxn>
                    <a:cxn ang="0">
                      <a:pos x="9" y="28"/>
                    </a:cxn>
                    <a:cxn ang="0">
                      <a:pos x="23" y="36"/>
                    </a:cxn>
                    <a:cxn ang="0">
                      <a:pos x="42" y="30"/>
                    </a:cxn>
                    <a:cxn ang="0">
                      <a:pos x="41" y="14"/>
                    </a:cxn>
                    <a:cxn ang="0">
                      <a:pos x="24" y="8"/>
                    </a:cxn>
                    <a:cxn ang="0">
                      <a:pos x="21" y="0"/>
                    </a:cxn>
                    <a:cxn ang="0">
                      <a:pos x="24" y="2"/>
                    </a:cxn>
                    <a:cxn ang="0">
                      <a:pos x="44" y="9"/>
                    </a:cxn>
                    <a:cxn ang="0">
                      <a:pos x="46" y="9"/>
                    </a:cxn>
                    <a:cxn ang="0">
                      <a:pos x="47" y="11"/>
                    </a:cxn>
                    <a:cxn ang="0">
                      <a:pos x="48" y="31"/>
                    </a:cxn>
                    <a:cxn ang="0">
                      <a:pos x="48" y="33"/>
                    </a:cxn>
                    <a:cxn ang="0">
                      <a:pos x="46" y="34"/>
                    </a:cxn>
                    <a:cxn ang="0">
                      <a:pos x="23" y="42"/>
                    </a:cxn>
                    <a:cxn ang="0">
                      <a:pos x="21" y="42"/>
                    </a:cxn>
                    <a:cxn ang="0">
                      <a:pos x="20" y="40"/>
                    </a:cxn>
                    <a:cxn ang="0">
                      <a:pos x="3" y="31"/>
                    </a:cxn>
                    <a:cxn ang="0">
                      <a:pos x="0" y="30"/>
                    </a:cxn>
                    <a:cxn ang="0">
                      <a:pos x="2" y="27"/>
                    </a:cxn>
                    <a:cxn ang="0">
                      <a:pos x="20" y="3"/>
                    </a:cxn>
                    <a:cxn ang="0">
                      <a:pos x="21" y="0"/>
                    </a:cxn>
                  </a:cxnLst>
                  <a:rect l="0" t="0" r="r" b="b"/>
                  <a:pathLst>
                    <a:path w="48" h="42">
                      <a:moveTo>
                        <a:pt x="24" y="8"/>
                      </a:moveTo>
                      <a:lnTo>
                        <a:pt x="9" y="28"/>
                      </a:lnTo>
                      <a:lnTo>
                        <a:pt x="23" y="36"/>
                      </a:lnTo>
                      <a:lnTo>
                        <a:pt x="42" y="30"/>
                      </a:lnTo>
                      <a:lnTo>
                        <a:pt x="41" y="14"/>
                      </a:lnTo>
                      <a:lnTo>
                        <a:pt x="24" y="8"/>
                      </a:lnTo>
                      <a:close/>
                      <a:moveTo>
                        <a:pt x="21" y="0"/>
                      </a:moveTo>
                      <a:lnTo>
                        <a:pt x="24" y="2"/>
                      </a:lnTo>
                      <a:lnTo>
                        <a:pt x="44" y="9"/>
                      </a:lnTo>
                      <a:lnTo>
                        <a:pt x="46" y="9"/>
                      </a:lnTo>
                      <a:lnTo>
                        <a:pt x="47" y="11"/>
                      </a:lnTo>
                      <a:lnTo>
                        <a:pt x="48" y="31"/>
                      </a:lnTo>
                      <a:lnTo>
                        <a:pt x="48" y="33"/>
                      </a:lnTo>
                      <a:lnTo>
                        <a:pt x="46" y="34"/>
                      </a:lnTo>
                      <a:lnTo>
                        <a:pt x="23" y="42"/>
                      </a:lnTo>
                      <a:lnTo>
                        <a:pt x="21" y="42"/>
                      </a:lnTo>
                      <a:lnTo>
                        <a:pt x="20" y="40"/>
                      </a:lnTo>
                      <a:lnTo>
                        <a:pt x="3" y="31"/>
                      </a:lnTo>
                      <a:lnTo>
                        <a:pt x="0" y="30"/>
                      </a:lnTo>
                      <a:lnTo>
                        <a:pt x="2" y="27"/>
                      </a:lnTo>
                      <a:lnTo>
                        <a:pt x="20" y="3"/>
                      </a:lnTo>
                      <a:lnTo>
                        <a:pt x="2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399" name="Freeform 49"/>
                <p:cNvSpPr>
                  <a:spLocks/>
                </p:cNvSpPr>
                <p:nvPr/>
              </p:nvSpPr>
              <p:spPr bwMode="auto">
                <a:xfrm>
                  <a:off x="7738050" y="3650331"/>
                  <a:ext cx="48132" cy="40913"/>
                </a:xfrm>
                <a:custGeom>
                  <a:avLst/>
                  <a:gdLst/>
                  <a:ahLst/>
                  <a:cxnLst>
                    <a:cxn ang="0">
                      <a:pos x="19" y="0"/>
                    </a:cxn>
                    <a:cxn ang="0">
                      <a:pos x="39" y="7"/>
                    </a:cxn>
                    <a:cxn ang="0">
                      <a:pos x="40" y="27"/>
                    </a:cxn>
                    <a:cxn ang="0">
                      <a:pos x="17" y="34"/>
                    </a:cxn>
                    <a:cxn ang="0">
                      <a:pos x="0" y="24"/>
                    </a:cxn>
                    <a:cxn ang="0">
                      <a:pos x="19" y="0"/>
                    </a:cxn>
                  </a:cxnLst>
                  <a:rect l="0" t="0" r="r" b="b"/>
                  <a:pathLst>
                    <a:path w="40" h="34">
                      <a:moveTo>
                        <a:pt x="19" y="0"/>
                      </a:moveTo>
                      <a:lnTo>
                        <a:pt x="39" y="7"/>
                      </a:lnTo>
                      <a:lnTo>
                        <a:pt x="40" y="27"/>
                      </a:lnTo>
                      <a:lnTo>
                        <a:pt x="17" y="34"/>
                      </a:lnTo>
                      <a:lnTo>
                        <a:pt x="0" y="24"/>
                      </a:lnTo>
                      <a:lnTo>
                        <a:pt x="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0" name="Freeform 50"/>
                <p:cNvSpPr>
                  <a:spLocks noEditPoints="1"/>
                </p:cNvSpPr>
                <p:nvPr/>
              </p:nvSpPr>
              <p:spPr bwMode="auto">
                <a:xfrm>
                  <a:off x="7735643" y="3645518"/>
                  <a:ext cx="55352" cy="50539"/>
                </a:xfrm>
                <a:custGeom>
                  <a:avLst/>
                  <a:gdLst/>
                  <a:ahLst/>
                  <a:cxnLst>
                    <a:cxn ang="0">
                      <a:pos x="22" y="8"/>
                    </a:cxn>
                    <a:cxn ang="0">
                      <a:pos x="7" y="28"/>
                    </a:cxn>
                    <a:cxn ang="0">
                      <a:pos x="21" y="36"/>
                    </a:cxn>
                    <a:cxn ang="0">
                      <a:pos x="40" y="30"/>
                    </a:cxn>
                    <a:cxn ang="0">
                      <a:pos x="39" y="14"/>
                    </a:cxn>
                    <a:cxn ang="0">
                      <a:pos x="22" y="8"/>
                    </a:cxn>
                    <a:cxn ang="0">
                      <a:pos x="19" y="0"/>
                    </a:cxn>
                    <a:cxn ang="0">
                      <a:pos x="22" y="2"/>
                    </a:cxn>
                    <a:cxn ang="0">
                      <a:pos x="42" y="9"/>
                    </a:cxn>
                    <a:cxn ang="0">
                      <a:pos x="44" y="9"/>
                    </a:cxn>
                    <a:cxn ang="0">
                      <a:pos x="45" y="11"/>
                    </a:cxn>
                    <a:cxn ang="0">
                      <a:pos x="46" y="31"/>
                    </a:cxn>
                    <a:cxn ang="0">
                      <a:pos x="46" y="33"/>
                    </a:cxn>
                    <a:cxn ang="0">
                      <a:pos x="44" y="34"/>
                    </a:cxn>
                    <a:cxn ang="0">
                      <a:pos x="21" y="42"/>
                    </a:cxn>
                    <a:cxn ang="0">
                      <a:pos x="19" y="42"/>
                    </a:cxn>
                    <a:cxn ang="0">
                      <a:pos x="18" y="40"/>
                    </a:cxn>
                    <a:cxn ang="0">
                      <a:pos x="1" y="31"/>
                    </a:cxn>
                    <a:cxn ang="0">
                      <a:pos x="2" y="28"/>
                    </a:cxn>
                    <a:cxn ang="0">
                      <a:pos x="0" y="27"/>
                    </a:cxn>
                    <a:cxn ang="0">
                      <a:pos x="18" y="3"/>
                    </a:cxn>
                    <a:cxn ang="0">
                      <a:pos x="19" y="0"/>
                    </a:cxn>
                  </a:cxnLst>
                  <a:rect l="0" t="0" r="r" b="b"/>
                  <a:pathLst>
                    <a:path w="46" h="42">
                      <a:moveTo>
                        <a:pt x="22" y="8"/>
                      </a:moveTo>
                      <a:lnTo>
                        <a:pt x="7" y="28"/>
                      </a:lnTo>
                      <a:lnTo>
                        <a:pt x="21" y="36"/>
                      </a:lnTo>
                      <a:lnTo>
                        <a:pt x="40" y="30"/>
                      </a:lnTo>
                      <a:lnTo>
                        <a:pt x="39" y="14"/>
                      </a:lnTo>
                      <a:lnTo>
                        <a:pt x="22" y="8"/>
                      </a:lnTo>
                      <a:close/>
                      <a:moveTo>
                        <a:pt x="19" y="0"/>
                      </a:moveTo>
                      <a:lnTo>
                        <a:pt x="22" y="2"/>
                      </a:lnTo>
                      <a:lnTo>
                        <a:pt x="42" y="9"/>
                      </a:lnTo>
                      <a:lnTo>
                        <a:pt x="44" y="9"/>
                      </a:lnTo>
                      <a:lnTo>
                        <a:pt x="45" y="11"/>
                      </a:lnTo>
                      <a:lnTo>
                        <a:pt x="46" y="31"/>
                      </a:lnTo>
                      <a:lnTo>
                        <a:pt x="46" y="33"/>
                      </a:lnTo>
                      <a:lnTo>
                        <a:pt x="44" y="34"/>
                      </a:lnTo>
                      <a:lnTo>
                        <a:pt x="21" y="42"/>
                      </a:lnTo>
                      <a:lnTo>
                        <a:pt x="19" y="42"/>
                      </a:lnTo>
                      <a:lnTo>
                        <a:pt x="18" y="40"/>
                      </a:lnTo>
                      <a:lnTo>
                        <a:pt x="1" y="31"/>
                      </a:lnTo>
                      <a:lnTo>
                        <a:pt x="2" y="28"/>
                      </a:lnTo>
                      <a:lnTo>
                        <a:pt x="0" y="27"/>
                      </a:lnTo>
                      <a:lnTo>
                        <a:pt x="18" y="3"/>
                      </a:lnTo>
                      <a:lnTo>
                        <a:pt x="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1" name="Freeform 51"/>
                <p:cNvSpPr>
                  <a:spLocks/>
                </p:cNvSpPr>
                <p:nvPr/>
              </p:nvSpPr>
              <p:spPr bwMode="auto">
                <a:xfrm>
                  <a:off x="7807842" y="3671991"/>
                  <a:ext cx="46929" cy="67385"/>
                </a:xfrm>
                <a:custGeom>
                  <a:avLst/>
                  <a:gdLst/>
                  <a:ahLst/>
                  <a:cxnLst>
                    <a:cxn ang="0">
                      <a:pos x="19" y="0"/>
                    </a:cxn>
                    <a:cxn ang="0">
                      <a:pos x="34" y="26"/>
                    </a:cxn>
                    <a:cxn ang="0">
                      <a:pos x="39" y="56"/>
                    </a:cxn>
                    <a:cxn ang="0">
                      <a:pos x="19" y="41"/>
                    </a:cxn>
                    <a:cxn ang="0">
                      <a:pos x="0" y="22"/>
                    </a:cxn>
                    <a:cxn ang="0">
                      <a:pos x="19" y="0"/>
                    </a:cxn>
                  </a:cxnLst>
                  <a:rect l="0" t="0" r="r" b="b"/>
                  <a:pathLst>
                    <a:path w="39" h="56">
                      <a:moveTo>
                        <a:pt x="19" y="0"/>
                      </a:moveTo>
                      <a:lnTo>
                        <a:pt x="34" y="26"/>
                      </a:lnTo>
                      <a:lnTo>
                        <a:pt x="39" y="56"/>
                      </a:lnTo>
                      <a:lnTo>
                        <a:pt x="19" y="41"/>
                      </a:lnTo>
                      <a:lnTo>
                        <a:pt x="0" y="22"/>
                      </a:lnTo>
                      <a:lnTo>
                        <a:pt x="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2" name="Freeform 52"/>
                <p:cNvSpPr>
                  <a:spLocks noEditPoints="1"/>
                </p:cNvSpPr>
                <p:nvPr/>
              </p:nvSpPr>
              <p:spPr bwMode="auto">
                <a:xfrm>
                  <a:off x="7804232" y="3665974"/>
                  <a:ext cx="55352" cy="81825"/>
                </a:xfrm>
                <a:custGeom>
                  <a:avLst/>
                  <a:gdLst/>
                  <a:ahLst/>
                  <a:cxnLst>
                    <a:cxn ang="0">
                      <a:pos x="22" y="11"/>
                    </a:cxn>
                    <a:cxn ang="0">
                      <a:pos x="7" y="27"/>
                    </a:cxn>
                    <a:cxn ang="0">
                      <a:pos x="24" y="44"/>
                    </a:cxn>
                    <a:cxn ang="0">
                      <a:pos x="39" y="54"/>
                    </a:cxn>
                    <a:cxn ang="0">
                      <a:pos x="35" y="33"/>
                    </a:cxn>
                    <a:cxn ang="0">
                      <a:pos x="22" y="11"/>
                    </a:cxn>
                    <a:cxn ang="0">
                      <a:pos x="22" y="0"/>
                    </a:cxn>
                    <a:cxn ang="0">
                      <a:pos x="24" y="4"/>
                    </a:cxn>
                    <a:cxn ang="0">
                      <a:pos x="40" y="29"/>
                    </a:cxn>
                    <a:cxn ang="0">
                      <a:pos x="41" y="31"/>
                    </a:cxn>
                    <a:cxn ang="0">
                      <a:pos x="46" y="61"/>
                    </a:cxn>
                    <a:cxn ang="0">
                      <a:pos x="46" y="68"/>
                    </a:cxn>
                    <a:cxn ang="0">
                      <a:pos x="41" y="63"/>
                    </a:cxn>
                    <a:cxn ang="0">
                      <a:pos x="20" y="49"/>
                    </a:cxn>
                    <a:cxn ang="0">
                      <a:pos x="19" y="49"/>
                    </a:cxn>
                    <a:cxn ang="0">
                      <a:pos x="1" y="29"/>
                    </a:cxn>
                    <a:cxn ang="0">
                      <a:pos x="0" y="27"/>
                    </a:cxn>
                    <a:cxn ang="0">
                      <a:pos x="1" y="26"/>
                    </a:cxn>
                    <a:cxn ang="0">
                      <a:pos x="19" y="4"/>
                    </a:cxn>
                    <a:cxn ang="0">
                      <a:pos x="22" y="0"/>
                    </a:cxn>
                  </a:cxnLst>
                  <a:rect l="0" t="0" r="r" b="b"/>
                  <a:pathLst>
                    <a:path w="46" h="68">
                      <a:moveTo>
                        <a:pt x="22" y="11"/>
                      </a:moveTo>
                      <a:lnTo>
                        <a:pt x="7" y="27"/>
                      </a:lnTo>
                      <a:lnTo>
                        <a:pt x="24" y="44"/>
                      </a:lnTo>
                      <a:lnTo>
                        <a:pt x="39" y="54"/>
                      </a:lnTo>
                      <a:lnTo>
                        <a:pt x="35" y="33"/>
                      </a:lnTo>
                      <a:lnTo>
                        <a:pt x="22" y="11"/>
                      </a:lnTo>
                      <a:close/>
                      <a:moveTo>
                        <a:pt x="22" y="0"/>
                      </a:moveTo>
                      <a:lnTo>
                        <a:pt x="24" y="4"/>
                      </a:lnTo>
                      <a:lnTo>
                        <a:pt x="40" y="29"/>
                      </a:lnTo>
                      <a:lnTo>
                        <a:pt x="41" y="31"/>
                      </a:lnTo>
                      <a:lnTo>
                        <a:pt x="46" y="61"/>
                      </a:lnTo>
                      <a:lnTo>
                        <a:pt x="46" y="68"/>
                      </a:lnTo>
                      <a:lnTo>
                        <a:pt x="41" y="63"/>
                      </a:lnTo>
                      <a:lnTo>
                        <a:pt x="20" y="49"/>
                      </a:lnTo>
                      <a:lnTo>
                        <a:pt x="19" y="49"/>
                      </a:lnTo>
                      <a:lnTo>
                        <a:pt x="1" y="29"/>
                      </a:lnTo>
                      <a:lnTo>
                        <a:pt x="0" y="27"/>
                      </a:lnTo>
                      <a:lnTo>
                        <a:pt x="1" y="26"/>
                      </a:lnTo>
                      <a:lnTo>
                        <a:pt x="19" y="4"/>
                      </a:lnTo>
                      <a:lnTo>
                        <a:pt x="2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3" name="Freeform 53"/>
                <p:cNvSpPr>
                  <a:spLocks/>
                </p:cNvSpPr>
                <p:nvPr/>
              </p:nvSpPr>
              <p:spPr bwMode="auto">
                <a:xfrm>
                  <a:off x="7807842" y="3671991"/>
                  <a:ext cx="46929" cy="67385"/>
                </a:xfrm>
                <a:custGeom>
                  <a:avLst/>
                  <a:gdLst/>
                  <a:ahLst/>
                  <a:cxnLst>
                    <a:cxn ang="0">
                      <a:pos x="19" y="0"/>
                    </a:cxn>
                    <a:cxn ang="0">
                      <a:pos x="34" y="26"/>
                    </a:cxn>
                    <a:cxn ang="0">
                      <a:pos x="39" y="56"/>
                    </a:cxn>
                    <a:cxn ang="0">
                      <a:pos x="19" y="41"/>
                    </a:cxn>
                    <a:cxn ang="0">
                      <a:pos x="0" y="22"/>
                    </a:cxn>
                    <a:cxn ang="0">
                      <a:pos x="19" y="0"/>
                    </a:cxn>
                  </a:cxnLst>
                  <a:rect l="0" t="0" r="r" b="b"/>
                  <a:pathLst>
                    <a:path w="39" h="56">
                      <a:moveTo>
                        <a:pt x="19" y="0"/>
                      </a:moveTo>
                      <a:lnTo>
                        <a:pt x="34" y="26"/>
                      </a:lnTo>
                      <a:lnTo>
                        <a:pt x="39" y="56"/>
                      </a:lnTo>
                      <a:lnTo>
                        <a:pt x="19" y="41"/>
                      </a:lnTo>
                      <a:lnTo>
                        <a:pt x="0" y="22"/>
                      </a:lnTo>
                      <a:lnTo>
                        <a:pt x="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4" name="Freeform 54"/>
                <p:cNvSpPr>
                  <a:spLocks noEditPoints="1"/>
                </p:cNvSpPr>
                <p:nvPr/>
              </p:nvSpPr>
              <p:spPr bwMode="auto">
                <a:xfrm>
                  <a:off x="7805435" y="3665974"/>
                  <a:ext cx="54149" cy="81825"/>
                </a:xfrm>
                <a:custGeom>
                  <a:avLst/>
                  <a:gdLst/>
                  <a:ahLst/>
                  <a:cxnLst>
                    <a:cxn ang="0">
                      <a:pos x="21" y="11"/>
                    </a:cxn>
                    <a:cxn ang="0">
                      <a:pos x="6" y="27"/>
                    </a:cxn>
                    <a:cxn ang="0">
                      <a:pos x="23" y="44"/>
                    </a:cxn>
                    <a:cxn ang="0">
                      <a:pos x="38" y="54"/>
                    </a:cxn>
                    <a:cxn ang="0">
                      <a:pos x="34" y="33"/>
                    </a:cxn>
                    <a:cxn ang="0">
                      <a:pos x="21" y="11"/>
                    </a:cxn>
                    <a:cxn ang="0">
                      <a:pos x="21" y="0"/>
                    </a:cxn>
                    <a:cxn ang="0">
                      <a:pos x="23" y="4"/>
                    </a:cxn>
                    <a:cxn ang="0">
                      <a:pos x="39" y="29"/>
                    </a:cxn>
                    <a:cxn ang="0">
                      <a:pos x="40" y="31"/>
                    </a:cxn>
                    <a:cxn ang="0">
                      <a:pos x="45" y="61"/>
                    </a:cxn>
                    <a:cxn ang="0">
                      <a:pos x="45" y="68"/>
                    </a:cxn>
                    <a:cxn ang="0">
                      <a:pos x="40" y="63"/>
                    </a:cxn>
                    <a:cxn ang="0">
                      <a:pos x="19" y="49"/>
                    </a:cxn>
                    <a:cxn ang="0">
                      <a:pos x="18" y="49"/>
                    </a:cxn>
                    <a:cxn ang="0">
                      <a:pos x="0" y="29"/>
                    </a:cxn>
                    <a:cxn ang="0">
                      <a:pos x="2" y="28"/>
                    </a:cxn>
                    <a:cxn ang="0">
                      <a:pos x="0" y="26"/>
                    </a:cxn>
                    <a:cxn ang="0">
                      <a:pos x="18" y="4"/>
                    </a:cxn>
                    <a:cxn ang="0">
                      <a:pos x="21" y="0"/>
                    </a:cxn>
                  </a:cxnLst>
                  <a:rect l="0" t="0" r="r" b="b"/>
                  <a:pathLst>
                    <a:path w="45" h="68">
                      <a:moveTo>
                        <a:pt x="21" y="11"/>
                      </a:moveTo>
                      <a:lnTo>
                        <a:pt x="6" y="27"/>
                      </a:lnTo>
                      <a:lnTo>
                        <a:pt x="23" y="44"/>
                      </a:lnTo>
                      <a:lnTo>
                        <a:pt x="38" y="54"/>
                      </a:lnTo>
                      <a:lnTo>
                        <a:pt x="34" y="33"/>
                      </a:lnTo>
                      <a:lnTo>
                        <a:pt x="21" y="11"/>
                      </a:lnTo>
                      <a:close/>
                      <a:moveTo>
                        <a:pt x="21" y="0"/>
                      </a:moveTo>
                      <a:lnTo>
                        <a:pt x="23" y="4"/>
                      </a:lnTo>
                      <a:lnTo>
                        <a:pt x="39" y="29"/>
                      </a:lnTo>
                      <a:lnTo>
                        <a:pt x="40" y="31"/>
                      </a:lnTo>
                      <a:lnTo>
                        <a:pt x="45" y="61"/>
                      </a:lnTo>
                      <a:lnTo>
                        <a:pt x="45" y="68"/>
                      </a:lnTo>
                      <a:lnTo>
                        <a:pt x="40" y="63"/>
                      </a:lnTo>
                      <a:lnTo>
                        <a:pt x="19" y="49"/>
                      </a:lnTo>
                      <a:lnTo>
                        <a:pt x="18" y="49"/>
                      </a:lnTo>
                      <a:lnTo>
                        <a:pt x="0" y="29"/>
                      </a:lnTo>
                      <a:lnTo>
                        <a:pt x="2" y="28"/>
                      </a:lnTo>
                      <a:lnTo>
                        <a:pt x="0" y="26"/>
                      </a:lnTo>
                      <a:lnTo>
                        <a:pt x="18" y="4"/>
                      </a:lnTo>
                      <a:lnTo>
                        <a:pt x="2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5" name="Freeform 55"/>
                <p:cNvSpPr>
                  <a:spLocks/>
                </p:cNvSpPr>
                <p:nvPr/>
              </p:nvSpPr>
              <p:spPr bwMode="auto">
                <a:xfrm>
                  <a:off x="7402326" y="3149755"/>
                  <a:ext cx="631739" cy="424768"/>
                </a:xfrm>
                <a:custGeom>
                  <a:avLst/>
                  <a:gdLst/>
                  <a:ahLst/>
                  <a:cxnLst>
                    <a:cxn ang="0">
                      <a:pos x="174" y="1"/>
                    </a:cxn>
                    <a:cxn ang="0">
                      <a:pos x="187" y="7"/>
                    </a:cxn>
                    <a:cxn ang="0">
                      <a:pos x="204" y="12"/>
                    </a:cxn>
                    <a:cxn ang="0">
                      <a:pos x="220" y="5"/>
                    </a:cxn>
                    <a:cxn ang="0">
                      <a:pos x="237" y="1"/>
                    </a:cxn>
                    <a:cxn ang="0">
                      <a:pos x="254" y="13"/>
                    </a:cxn>
                    <a:cxn ang="0">
                      <a:pos x="266" y="34"/>
                    </a:cxn>
                    <a:cxn ang="0">
                      <a:pos x="268" y="53"/>
                    </a:cxn>
                    <a:cxn ang="0">
                      <a:pos x="272" y="69"/>
                    </a:cxn>
                    <a:cxn ang="0">
                      <a:pos x="284" y="81"/>
                    </a:cxn>
                    <a:cxn ang="0">
                      <a:pos x="311" y="83"/>
                    </a:cxn>
                    <a:cxn ang="0">
                      <a:pos x="323" y="78"/>
                    </a:cxn>
                    <a:cxn ang="0">
                      <a:pos x="334" y="63"/>
                    </a:cxn>
                    <a:cxn ang="0">
                      <a:pos x="356" y="32"/>
                    </a:cxn>
                    <a:cxn ang="0">
                      <a:pos x="374" y="14"/>
                    </a:cxn>
                    <a:cxn ang="0">
                      <a:pos x="392" y="5"/>
                    </a:cxn>
                    <a:cxn ang="0">
                      <a:pos x="406" y="11"/>
                    </a:cxn>
                    <a:cxn ang="0">
                      <a:pos x="426" y="20"/>
                    </a:cxn>
                    <a:cxn ang="0">
                      <a:pos x="452" y="25"/>
                    </a:cxn>
                    <a:cxn ang="0">
                      <a:pos x="498" y="15"/>
                    </a:cxn>
                    <a:cxn ang="0">
                      <a:pos x="514" y="12"/>
                    </a:cxn>
                    <a:cxn ang="0">
                      <a:pos x="524" y="12"/>
                    </a:cxn>
                    <a:cxn ang="0">
                      <a:pos x="525" y="28"/>
                    </a:cxn>
                    <a:cxn ang="0">
                      <a:pos x="523" y="49"/>
                    </a:cxn>
                    <a:cxn ang="0">
                      <a:pos x="518" y="66"/>
                    </a:cxn>
                    <a:cxn ang="0">
                      <a:pos x="506" y="69"/>
                    </a:cxn>
                    <a:cxn ang="0">
                      <a:pos x="492" y="66"/>
                    </a:cxn>
                    <a:cxn ang="0">
                      <a:pos x="479" y="70"/>
                    </a:cxn>
                    <a:cxn ang="0">
                      <a:pos x="449" y="99"/>
                    </a:cxn>
                    <a:cxn ang="0">
                      <a:pos x="429" y="109"/>
                    </a:cxn>
                    <a:cxn ang="0">
                      <a:pos x="414" y="110"/>
                    </a:cxn>
                    <a:cxn ang="0">
                      <a:pos x="404" y="114"/>
                    </a:cxn>
                    <a:cxn ang="0">
                      <a:pos x="405" y="126"/>
                    </a:cxn>
                    <a:cxn ang="0">
                      <a:pos x="406" y="145"/>
                    </a:cxn>
                    <a:cxn ang="0">
                      <a:pos x="400" y="162"/>
                    </a:cxn>
                    <a:cxn ang="0">
                      <a:pos x="386" y="168"/>
                    </a:cxn>
                    <a:cxn ang="0">
                      <a:pos x="364" y="169"/>
                    </a:cxn>
                    <a:cxn ang="0">
                      <a:pos x="363" y="199"/>
                    </a:cxn>
                    <a:cxn ang="0">
                      <a:pos x="358" y="215"/>
                    </a:cxn>
                    <a:cxn ang="0">
                      <a:pos x="347" y="226"/>
                    </a:cxn>
                    <a:cxn ang="0">
                      <a:pos x="335" y="237"/>
                    </a:cxn>
                    <a:cxn ang="0">
                      <a:pos x="330" y="253"/>
                    </a:cxn>
                    <a:cxn ang="0">
                      <a:pos x="322" y="265"/>
                    </a:cxn>
                    <a:cxn ang="0">
                      <a:pos x="290" y="305"/>
                    </a:cxn>
                    <a:cxn ang="0">
                      <a:pos x="244" y="318"/>
                    </a:cxn>
                    <a:cxn ang="0">
                      <a:pos x="219" y="330"/>
                    </a:cxn>
                    <a:cxn ang="0">
                      <a:pos x="174" y="342"/>
                    </a:cxn>
                    <a:cxn ang="0">
                      <a:pos x="122" y="317"/>
                    </a:cxn>
                    <a:cxn ang="0">
                      <a:pos x="55" y="353"/>
                    </a:cxn>
                    <a:cxn ang="0">
                      <a:pos x="2" y="327"/>
                    </a:cxn>
                    <a:cxn ang="0">
                      <a:pos x="36" y="256"/>
                    </a:cxn>
                    <a:cxn ang="0">
                      <a:pos x="14" y="187"/>
                    </a:cxn>
                    <a:cxn ang="0">
                      <a:pos x="46" y="141"/>
                    </a:cxn>
                    <a:cxn ang="0">
                      <a:pos x="89" y="76"/>
                    </a:cxn>
                    <a:cxn ang="0">
                      <a:pos x="141" y="45"/>
                    </a:cxn>
                  </a:cxnLst>
                  <a:rect l="0" t="0" r="r" b="b"/>
                  <a:pathLst>
                    <a:path w="525" h="353">
                      <a:moveTo>
                        <a:pt x="172" y="0"/>
                      </a:moveTo>
                      <a:lnTo>
                        <a:pt x="174" y="1"/>
                      </a:lnTo>
                      <a:lnTo>
                        <a:pt x="180" y="5"/>
                      </a:lnTo>
                      <a:lnTo>
                        <a:pt x="187" y="7"/>
                      </a:lnTo>
                      <a:lnTo>
                        <a:pt x="196" y="11"/>
                      </a:lnTo>
                      <a:lnTo>
                        <a:pt x="204" y="12"/>
                      </a:lnTo>
                      <a:lnTo>
                        <a:pt x="212" y="11"/>
                      </a:lnTo>
                      <a:lnTo>
                        <a:pt x="220" y="5"/>
                      </a:lnTo>
                      <a:lnTo>
                        <a:pt x="230" y="1"/>
                      </a:lnTo>
                      <a:lnTo>
                        <a:pt x="237" y="1"/>
                      </a:lnTo>
                      <a:lnTo>
                        <a:pt x="245" y="5"/>
                      </a:lnTo>
                      <a:lnTo>
                        <a:pt x="254" y="13"/>
                      </a:lnTo>
                      <a:lnTo>
                        <a:pt x="262" y="23"/>
                      </a:lnTo>
                      <a:lnTo>
                        <a:pt x="266" y="34"/>
                      </a:lnTo>
                      <a:lnTo>
                        <a:pt x="268" y="43"/>
                      </a:lnTo>
                      <a:lnTo>
                        <a:pt x="268" y="53"/>
                      </a:lnTo>
                      <a:lnTo>
                        <a:pt x="270" y="61"/>
                      </a:lnTo>
                      <a:lnTo>
                        <a:pt x="272" y="69"/>
                      </a:lnTo>
                      <a:lnTo>
                        <a:pt x="277" y="76"/>
                      </a:lnTo>
                      <a:lnTo>
                        <a:pt x="284" y="81"/>
                      </a:lnTo>
                      <a:lnTo>
                        <a:pt x="301" y="83"/>
                      </a:lnTo>
                      <a:lnTo>
                        <a:pt x="311" y="83"/>
                      </a:lnTo>
                      <a:lnTo>
                        <a:pt x="318" y="82"/>
                      </a:lnTo>
                      <a:lnTo>
                        <a:pt x="323" y="78"/>
                      </a:lnTo>
                      <a:lnTo>
                        <a:pt x="328" y="71"/>
                      </a:lnTo>
                      <a:lnTo>
                        <a:pt x="334" y="63"/>
                      </a:lnTo>
                      <a:lnTo>
                        <a:pt x="348" y="41"/>
                      </a:lnTo>
                      <a:lnTo>
                        <a:pt x="356" y="32"/>
                      </a:lnTo>
                      <a:lnTo>
                        <a:pt x="363" y="23"/>
                      </a:lnTo>
                      <a:lnTo>
                        <a:pt x="374" y="14"/>
                      </a:lnTo>
                      <a:lnTo>
                        <a:pt x="385" y="8"/>
                      </a:lnTo>
                      <a:lnTo>
                        <a:pt x="392" y="5"/>
                      </a:lnTo>
                      <a:lnTo>
                        <a:pt x="398" y="6"/>
                      </a:lnTo>
                      <a:lnTo>
                        <a:pt x="406" y="11"/>
                      </a:lnTo>
                      <a:lnTo>
                        <a:pt x="416" y="14"/>
                      </a:lnTo>
                      <a:lnTo>
                        <a:pt x="426" y="20"/>
                      </a:lnTo>
                      <a:lnTo>
                        <a:pt x="438" y="24"/>
                      </a:lnTo>
                      <a:lnTo>
                        <a:pt x="452" y="25"/>
                      </a:lnTo>
                      <a:lnTo>
                        <a:pt x="489" y="18"/>
                      </a:lnTo>
                      <a:lnTo>
                        <a:pt x="498" y="15"/>
                      </a:lnTo>
                      <a:lnTo>
                        <a:pt x="507" y="14"/>
                      </a:lnTo>
                      <a:lnTo>
                        <a:pt x="514" y="12"/>
                      </a:lnTo>
                      <a:lnTo>
                        <a:pt x="520" y="11"/>
                      </a:lnTo>
                      <a:lnTo>
                        <a:pt x="524" y="12"/>
                      </a:lnTo>
                      <a:lnTo>
                        <a:pt x="525" y="17"/>
                      </a:lnTo>
                      <a:lnTo>
                        <a:pt x="525" y="28"/>
                      </a:lnTo>
                      <a:lnTo>
                        <a:pt x="524" y="37"/>
                      </a:lnTo>
                      <a:lnTo>
                        <a:pt x="523" y="49"/>
                      </a:lnTo>
                      <a:lnTo>
                        <a:pt x="520" y="60"/>
                      </a:lnTo>
                      <a:lnTo>
                        <a:pt x="518" y="66"/>
                      </a:lnTo>
                      <a:lnTo>
                        <a:pt x="512" y="69"/>
                      </a:lnTo>
                      <a:lnTo>
                        <a:pt x="506" y="69"/>
                      </a:lnTo>
                      <a:lnTo>
                        <a:pt x="498" y="68"/>
                      </a:lnTo>
                      <a:lnTo>
                        <a:pt x="492" y="66"/>
                      </a:lnTo>
                      <a:lnTo>
                        <a:pt x="485" y="68"/>
                      </a:lnTo>
                      <a:lnTo>
                        <a:pt x="479" y="70"/>
                      </a:lnTo>
                      <a:lnTo>
                        <a:pt x="460" y="89"/>
                      </a:lnTo>
                      <a:lnTo>
                        <a:pt x="449" y="99"/>
                      </a:lnTo>
                      <a:lnTo>
                        <a:pt x="437" y="106"/>
                      </a:lnTo>
                      <a:lnTo>
                        <a:pt x="429" y="109"/>
                      </a:lnTo>
                      <a:lnTo>
                        <a:pt x="421" y="110"/>
                      </a:lnTo>
                      <a:lnTo>
                        <a:pt x="414" y="110"/>
                      </a:lnTo>
                      <a:lnTo>
                        <a:pt x="406" y="111"/>
                      </a:lnTo>
                      <a:lnTo>
                        <a:pt x="404" y="114"/>
                      </a:lnTo>
                      <a:lnTo>
                        <a:pt x="403" y="118"/>
                      </a:lnTo>
                      <a:lnTo>
                        <a:pt x="405" y="126"/>
                      </a:lnTo>
                      <a:lnTo>
                        <a:pt x="406" y="135"/>
                      </a:lnTo>
                      <a:lnTo>
                        <a:pt x="406" y="145"/>
                      </a:lnTo>
                      <a:lnTo>
                        <a:pt x="404" y="153"/>
                      </a:lnTo>
                      <a:lnTo>
                        <a:pt x="400" y="162"/>
                      </a:lnTo>
                      <a:lnTo>
                        <a:pt x="396" y="166"/>
                      </a:lnTo>
                      <a:lnTo>
                        <a:pt x="386" y="168"/>
                      </a:lnTo>
                      <a:lnTo>
                        <a:pt x="369" y="168"/>
                      </a:lnTo>
                      <a:lnTo>
                        <a:pt x="364" y="169"/>
                      </a:lnTo>
                      <a:lnTo>
                        <a:pt x="363" y="174"/>
                      </a:lnTo>
                      <a:lnTo>
                        <a:pt x="363" y="199"/>
                      </a:lnTo>
                      <a:lnTo>
                        <a:pt x="362" y="208"/>
                      </a:lnTo>
                      <a:lnTo>
                        <a:pt x="358" y="215"/>
                      </a:lnTo>
                      <a:lnTo>
                        <a:pt x="356" y="221"/>
                      </a:lnTo>
                      <a:lnTo>
                        <a:pt x="347" y="226"/>
                      </a:lnTo>
                      <a:lnTo>
                        <a:pt x="340" y="231"/>
                      </a:lnTo>
                      <a:lnTo>
                        <a:pt x="335" y="237"/>
                      </a:lnTo>
                      <a:lnTo>
                        <a:pt x="333" y="244"/>
                      </a:lnTo>
                      <a:lnTo>
                        <a:pt x="330" y="253"/>
                      </a:lnTo>
                      <a:lnTo>
                        <a:pt x="328" y="259"/>
                      </a:lnTo>
                      <a:lnTo>
                        <a:pt x="322" y="265"/>
                      </a:lnTo>
                      <a:lnTo>
                        <a:pt x="296" y="272"/>
                      </a:lnTo>
                      <a:lnTo>
                        <a:pt x="290" y="305"/>
                      </a:lnTo>
                      <a:lnTo>
                        <a:pt x="276" y="305"/>
                      </a:lnTo>
                      <a:lnTo>
                        <a:pt x="244" y="318"/>
                      </a:lnTo>
                      <a:lnTo>
                        <a:pt x="225" y="317"/>
                      </a:lnTo>
                      <a:lnTo>
                        <a:pt x="219" y="330"/>
                      </a:lnTo>
                      <a:lnTo>
                        <a:pt x="190" y="334"/>
                      </a:lnTo>
                      <a:lnTo>
                        <a:pt x="174" y="342"/>
                      </a:lnTo>
                      <a:lnTo>
                        <a:pt x="141" y="308"/>
                      </a:lnTo>
                      <a:lnTo>
                        <a:pt x="122" y="317"/>
                      </a:lnTo>
                      <a:lnTo>
                        <a:pt x="111" y="342"/>
                      </a:lnTo>
                      <a:lnTo>
                        <a:pt x="55" y="353"/>
                      </a:lnTo>
                      <a:lnTo>
                        <a:pt x="29" y="325"/>
                      </a:lnTo>
                      <a:lnTo>
                        <a:pt x="2" y="327"/>
                      </a:lnTo>
                      <a:lnTo>
                        <a:pt x="0" y="300"/>
                      </a:lnTo>
                      <a:lnTo>
                        <a:pt x="36" y="256"/>
                      </a:lnTo>
                      <a:lnTo>
                        <a:pt x="31" y="210"/>
                      </a:lnTo>
                      <a:lnTo>
                        <a:pt x="14" y="187"/>
                      </a:lnTo>
                      <a:lnTo>
                        <a:pt x="17" y="167"/>
                      </a:lnTo>
                      <a:lnTo>
                        <a:pt x="46" y="141"/>
                      </a:lnTo>
                      <a:lnTo>
                        <a:pt x="57" y="97"/>
                      </a:lnTo>
                      <a:lnTo>
                        <a:pt x="89" y="76"/>
                      </a:lnTo>
                      <a:lnTo>
                        <a:pt x="106" y="47"/>
                      </a:lnTo>
                      <a:lnTo>
                        <a:pt x="141" y="45"/>
                      </a:lnTo>
                      <a:lnTo>
                        <a:pt x="17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6" name="Freeform 56"/>
                <p:cNvSpPr>
                  <a:spLocks noEditPoints="1"/>
                </p:cNvSpPr>
                <p:nvPr/>
              </p:nvSpPr>
              <p:spPr bwMode="auto">
                <a:xfrm>
                  <a:off x="7397513" y="3144942"/>
                  <a:ext cx="641365" cy="434395"/>
                </a:xfrm>
                <a:custGeom>
                  <a:avLst/>
                  <a:gdLst/>
                  <a:ahLst/>
                  <a:cxnLst>
                    <a:cxn ang="0">
                      <a:pos x="145" y="52"/>
                    </a:cxn>
                    <a:cxn ang="0">
                      <a:pos x="52" y="147"/>
                    </a:cxn>
                    <a:cxn ang="0">
                      <a:pos x="39" y="214"/>
                    </a:cxn>
                    <a:cxn ang="0">
                      <a:pos x="10" y="328"/>
                    </a:cxn>
                    <a:cxn ang="0">
                      <a:pos x="113" y="344"/>
                    </a:cxn>
                    <a:cxn ang="0">
                      <a:pos x="145" y="309"/>
                    </a:cxn>
                    <a:cxn ang="0">
                      <a:pos x="220" y="332"/>
                    </a:cxn>
                    <a:cxn ang="0">
                      <a:pos x="279" y="306"/>
                    </a:cxn>
                    <a:cxn ang="0">
                      <a:pos x="325" y="266"/>
                    </a:cxn>
                    <a:cxn ang="0">
                      <a:pos x="341" y="234"/>
                    </a:cxn>
                    <a:cxn ang="0">
                      <a:pos x="364" y="203"/>
                    </a:cxn>
                    <a:cxn ang="0">
                      <a:pos x="373" y="170"/>
                    </a:cxn>
                    <a:cxn ang="0">
                      <a:pos x="408" y="149"/>
                    </a:cxn>
                    <a:cxn ang="0">
                      <a:pos x="404" y="122"/>
                    </a:cxn>
                    <a:cxn ang="0">
                      <a:pos x="418" y="111"/>
                    </a:cxn>
                    <a:cxn ang="0">
                      <a:pos x="462" y="91"/>
                    </a:cxn>
                    <a:cxn ang="0">
                      <a:pos x="496" y="67"/>
                    </a:cxn>
                    <a:cxn ang="0">
                      <a:pos x="519" y="68"/>
                    </a:cxn>
                    <a:cxn ang="0">
                      <a:pos x="527" y="22"/>
                    </a:cxn>
                    <a:cxn ang="0">
                      <a:pos x="504" y="23"/>
                    </a:cxn>
                    <a:cxn ang="0">
                      <a:pos x="430" y="28"/>
                    </a:cxn>
                    <a:cxn ang="0">
                      <a:pos x="402" y="13"/>
                    </a:cxn>
                    <a:cxn ang="0">
                      <a:pos x="369" y="29"/>
                    </a:cxn>
                    <a:cxn ang="0">
                      <a:pos x="329" y="85"/>
                    </a:cxn>
                    <a:cxn ang="0">
                      <a:pos x="305" y="91"/>
                    </a:cxn>
                    <a:cxn ang="0">
                      <a:pos x="274" y="75"/>
                    </a:cxn>
                    <a:cxn ang="0">
                      <a:pos x="268" y="39"/>
                    </a:cxn>
                    <a:cxn ang="0">
                      <a:pos x="248" y="12"/>
                    </a:cxn>
                    <a:cxn ang="0">
                      <a:pos x="217" y="17"/>
                    </a:cxn>
                    <a:cxn ang="0">
                      <a:pos x="199" y="17"/>
                    </a:cxn>
                    <a:cxn ang="0">
                      <a:pos x="177" y="7"/>
                    </a:cxn>
                    <a:cxn ang="0">
                      <a:pos x="193" y="9"/>
                    </a:cxn>
                    <a:cxn ang="0">
                      <a:pos x="224" y="6"/>
                    </a:cxn>
                    <a:cxn ang="0">
                      <a:pos x="260" y="15"/>
                    </a:cxn>
                    <a:cxn ang="0">
                      <a:pos x="276" y="47"/>
                    </a:cxn>
                    <a:cxn ang="0">
                      <a:pos x="291" y="82"/>
                    </a:cxn>
                    <a:cxn ang="0">
                      <a:pos x="329" y="74"/>
                    </a:cxn>
                    <a:cxn ang="0">
                      <a:pos x="364" y="24"/>
                    </a:cxn>
                    <a:cxn ang="0">
                      <a:pos x="395" y="5"/>
                    </a:cxn>
                    <a:cxn ang="0">
                      <a:pos x="423" y="16"/>
                    </a:cxn>
                    <a:cxn ang="0">
                      <a:pos x="502" y="17"/>
                    </a:cxn>
                    <a:cxn ang="0">
                      <a:pos x="525" y="12"/>
                    </a:cxn>
                    <a:cxn ang="0">
                      <a:pos x="533" y="33"/>
                    </a:cxn>
                    <a:cxn ang="0">
                      <a:pos x="528" y="65"/>
                    </a:cxn>
                    <a:cxn ang="0">
                      <a:pos x="502" y="75"/>
                    </a:cxn>
                    <a:cxn ang="0">
                      <a:pos x="455" y="105"/>
                    </a:cxn>
                    <a:cxn ang="0">
                      <a:pos x="426" y="118"/>
                    </a:cxn>
                    <a:cxn ang="0">
                      <a:pos x="414" y="139"/>
                    </a:cxn>
                    <a:cxn ang="0">
                      <a:pos x="407" y="168"/>
                    </a:cxn>
                    <a:cxn ang="0">
                      <a:pos x="374" y="176"/>
                    </a:cxn>
                    <a:cxn ang="0">
                      <a:pos x="369" y="212"/>
                    </a:cxn>
                    <a:cxn ang="0">
                      <a:pos x="362" y="226"/>
                    </a:cxn>
                    <a:cxn ang="0">
                      <a:pos x="338" y="258"/>
                    </a:cxn>
                    <a:cxn ang="0">
                      <a:pos x="304" y="280"/>
                    </a:cxn>
                    <a:cxn ang="0">
                      <a:pos x="248" y="326"/>
                    </a:cxn>
                    <a:cxn ang="0">
                      <a:pos x="194" y="341"/>
                    </a:cxn>
                    <a:cxn ang="0">
                      <a:pos x="119" y="347"/>
                    </a:cxn>
                    <a:cxn ang="0">
                      <a:pos x="33" y="333"/>
                    </a:cxn>
                    <a:cxn ang="0">
                      <a:pos x="0" y="303"/>
                    </a:cxn>
                    <a:cxn ang="0">
                      <a:pos x="15" y="193"/>
                    </a:cxn>
                    <a:cxn ang="0">
                      <a:pos x="47" y="144"/>
                    </a:cxn>
                    <a:cxn ang="0">
                      <a:pos x="108" y="50"/>
                    </a:cxn>
                    <a:cxn ang="0">
                      <a:pos x="174" y="0"/>
                    </a:cxn>
                  </a:cxnLst>
                  <a:rect l="0" t="0" r="r" b="b"/>
                  <a:pathLst>
                    <a:path w="533" h="361">
                      <a:moveTo>
                        <a:pt x="177" y="7"/>
                      </a:moveTo>
                      <a:lnTo>
                        <a:pt x="177" y="9"/>
                      </a:lnTo>
                      <a:lnTo>
                        <a:pt x="148" y="51"/>
                      </a:lnTo>
                      <a:lnTo>
                        <a:pt x="147" y="51"/>
                      </a:lnTo>
                      <a:lnTo>
                        <a:pt x="145" y="52"/>
                      </a:lnTo>
                      <a:lnTo>
                        <a:pt x="111" y="55"/>
                      </a:lnTo>
                      <a:lnTo>
                        <a:pt x="96" y="82"/>
                      </a:lnTo>
                      <a:lnTo>
                        <a:pt x="64" y="102"/>
                      </a:lnTo>
                      <a:lnTo>
                        <a:pt x="53" y="147"/>
                      </a:lnTo>
                      <a:lnTo>
                        <a:pt x="52" y="147"/>
                      </a:lnTo>
                      <a:lnTo>
                        <a:pt x="52" y="148"/>
                      </a:lnTo>
                      <a:lnTo>
                        <a:pt x="24" y="172"/>
                      </a:lnTo>
                      <a:lnTo>
                        <a:pt x="22" y="191"/>
                      </a:lnTo>
                      <a:lnTo>
                        <a:pt x="38" y="213"/>
                      </a:lnTo>
                      <a:lnTo>
                        <a:pt x="39" y="214"/>
                      </a:lnTo>
                      <a:lnTo>
                        <a:pt x="44" y="260"/>
                      </a:lnTo>
                      <a:lnTo>
                        <a:pt x="44" y="262"/>
                      </a:lnTo>
                      <a:lnTo>
                        <a:pt x="43" y="263"/>
                      </a:lnTo>
                      <a:lnTo>
                        <a:pt x="7" y="305"/>
                      </a:lnTo>
                      <a:lnTo>
                        <a:pt x="10" y="328"/>
                      </a:lnTo>
                      <a:lnTo>
                        <a:pt x="33" y="327"/>
                      </a:lnTo>
                      <a:lnTo>
                        <a:pt x="34" y="326"/>
                      </a:lnTo>
                      <a:lnTo>
                        <a:pt x="35" y="327"/>
                      </a:lnTo>
                      <a:lnTo>
                        <a:pt x="62" y="355"/>
                      </a:lnTo>
                      <a:lnTo>
                        <a:pt x="113" y="344"/>
                      </a:lnTo>
                      <a:lnTo>
                        <a:pt x="124" y="320"/>
                      </a:lnTo>
                      <a:lnTo>
                        <a:pt x="124" y="318"/>
                      </a:lnTo>
                      <a:lnTo>
                        <a:pt x="125" y="318"/>
                      </a:lnTo>
                      <a:lnTo>
                        <a:pt x="144" y="310"/>
                      </a:lnTo>
                      <a:lnTo>
                        <a:pt x="145" y="309"/>
                      </a:lnTo>
                      <a:lnTo>
                        <a:pt x="148" y="310"/>
                      </a:lnTo>
                      <a:lnTo>
                        <a:pt x="179" y="343"/>
                      </a:lnTo>
                      <a:lnTo>
                        <a:pt x="193" y="335"/>
                      </a:lnTo>
                      <a:lnTo>
                        <a:pt x="194" y="335"/>
                      </a:lnTo>
                      <a:lnTo>
                        <a:pt x="220" y="332"/>
                      </a:lnTo>
                      <a:lnTo>
                        <a:pt x="226" y="320"/>
                      </a:lnTo>
                      <a:lnTo>
                        <a:pt x="226" y="317"/>
                      </a:lnTo>
                      <a:lnTo>
                        <a:pt x="229" y="318"/>
                      </a:lnTo>
                      <a:lnTo>
                        <a:pt x="247" y="320"/>
                      </a:lnTo>
                      <a:lnTo>
                        <a:pt x="279" y="306"/>
                      </a:lnTo>
                      <a:lnTo>
                        <a:pt x="292" y="306"/>
                      </a:lnTo>
                      <a:lnTo>
                        <a:pt x="298" y="276"/>
                      </a:lnTo>
                      <a:lnTo>
                        <a:pt x="298" y="274"/>
                      </a:lnTo>
                      <a:lnTo>
                        <a:pt x="300" y="274"/>
                      </a:lnTo>
                      <a:lnTo>
                        <a:pt x="325" y="266"/>
                      </a:lnTo>
                      <a:lnTo>
                        <a:pt x="329" y="262"/>
                      </a:lnTo>
                      <a:lnTo>
                        <a:pt x="332" y="255"/>
                      </a:lnTo>
                      <a:lnTo>
                        <a:pt x="337" y="241"/>
                      </a:lnTo>
                      <a:lnTo>
                        <a:pt x="337" y="240"/>
                      </a:lnTo>
                      <a:lnTo>
                        <a:pt x="341" y="234"/>
                      </a:lnTo>
                      <a:lnTo>
                        <a:pt x="341" y="232"/>
                      </a:lnTo>
                      <a:lnTo>
                        <a:pt x="343" y="232"/>
                      </a:lnTo>
                      <a:lnTo>
                        <a:pt x="357" y="223"/>
                      </a:lnTo>
                      <a:lnTo>
                        <a:pt x="363" y="211"/>
                      </a:lnTo>
                      <a:lnTo>
                        <a:pt x="364" y="203"/>
                      </a:lnTo>
                      <a:lnTo>
                        <a:pt x="364" y="178"/>
                      </a:lnTo>
                      <a:lnTo>
                        <a:pt x="366" y="173"/>
                      </a:lnTo>
                      <a:lnTo>
                        <a:pt x="366" y="171"/>
                      </a:lnTo>
                      <a:lnTo>
                        <a:pt x="368" y="171"/>
                      </a:lnTo>
                      <a:lnTo>
                        <a:pt x="373" y="170"/>
                      </a:lnTo>
                      <a:lnTo>
                        <a:pt x="390" y="170"/>
                      </a:lnTo>
                      <a:lnTo>
                        <a:pt x="398" y="167"/>
                      </a:lnTo>
                      <a:lnTo>
                        <a:pt x="402" y="165"/>
                      </a:lnTo>
                      <a:lnTo>
                        <a:pt x="406" y="156"/>
                      </a:lnTo>
                      <a:lnTo>
                        <a:pt x="408" y="149"/>
                      </a:lnTo>
                      <a:lnTo>
                        <a:pt x="408" y="141"/>
                      </a:lnTo>
                      <a:lnTo>
                        <a:pt x="407" y="131"/>
                      </a:lnTo>
                      <a:lnTo>
                        <a:pt x="404" y="124"/>
                      </a:lnTo>
                      <a:lnTo>
                        <a:pt x="403" y="122"/>
                      </a:lnTo>
                      <a:lnTo>
                        <a:pt x="404" y="122"/>
                      </a:lnTo>
                      <a:lnTo>
                        <a:pt x="406" y="118"/>
                      </a:lnTo>
                      <a:lnTo>
                        <a:pt x="406" y="116"/>
                      </a:lnTo>
                      <a:lnTo>
                        <a:pt x="409" y="113"/>
                      </a:lnTo>
                      <a:lnTo>
                        <a:pt x="410" y="113"/>
                      </a:lnTo>
                      <a:lnTo>
                        <a:pt x="418" y="111"/>
                      </a:lnTo>
                      <a:lnTo>
                        <a:pt x="425" y="111"/>
                      </a:lnTo>
                      <a:lnTo>
                        <a:pt x="433" y="110"/>
                      </a:lnTo>
                      <a:lnTo>
                        <a:pt x="439" y="108"/>
                      </a:lnTo>
                      <a:lnTo>
                        <a:pt x="452" y="101"/>
                      </a:lnTo>
                      <a:lnTo>
                        <a:pt x="462" y="91"/>
                      </a:lnTo>
                      <a:lnTo>
                        <a:pt x="482" y="72"/>
                      </a:lnTo>
                      <a:lnTo>
                        <a:pt x="488" y="69"/>
                      </a:lnTo>
                      <a:lnTo>
                        <a:pt x="489" y="69"/>
                      </a:lnTo>
                      <a:lnTo>
                        <a:pt x="496" y="68"/>
                      </a:lnTo>
                      <a:lnTo>
                        <a:pt x="496" y="67"/>
                      </a:lnTo>
                      <a:lnTo>
                        <a:pt x="498" y="68"/>
                      </a:lnTo>
                      <a:lnTo>
                        <a:pt x="504" y="69"/>
                      </a:lnTo>
                      <a:lnTo>
                        <a:pt x="511" y="70"/>
                      </a:lnTo>
                      <a:lnTo>
                        <a:pt x="515" y="70"/>
                      </a:lnTo>
                      <a:lnTo>
                        <a:pt x="519" y="68"/>
                      </a:lnTo>
                      <a:lnTo>
                        <a:pt x="522" y="63"/>
                      </a:lnTo>
                      <a:lnTo>
                        <a:pt x="524" y="53"/>
                      </a:lnTo>
                      <a:lnTo>
                        <a:pt x="525" y="41"/>
                      </a:lnTo>
                      <a:lnTo>
                        <a:pt x="527" y="32"/>
                      </a:lnTo>
                      <a:lnTo>
                        <a:pt x="527" y="22"/>
                      </a:lnTo>
                      <a:lnTo>
                        <a:pt x="525" y="18"/>
                      </a:lnTo>
                      <a:lnTo>
                        <a:pt x="524" y="18"/>
                      </a:lnTo>
                      <a:lnTo>
                        <a:pt x="519" y="19"/>
                      </a:lnTo>
                      <a:lnTo>
                        <a:pt x="512" y="22"/>
                      </a:lnTo>
                      <a:lnTo>
                        <a:pt x="504" y="23"/>
                      </a:lnTo>
                      <a:lnTo>
                        <a:pt x="494" y="26"/>
                      </a:lnTo>
                      <a:lnTo>
                        <a:pt x="458" y="33"/>
                      </a:lnTo>
                      <a:lnTo>
                        <a:pt x="456" y="33"/>
                      </a:lnTo>
                      <a:lnTo>
                        <a:pt x="442" y="32"/>
                      </a:lnTo>
                      <a:lnTo>
                        <a:pt x="430" y="28"/>
                      </a:lnTo>
                      <a:lnTo>
                        <a:pt x="429" y="27"/>
                      </a:lnTo>
                      <a:lnTo>
                        <a:pt x="420" y="22"/>
                      </a:lnTo>
                      <a:lnTo>
                        <a:pt x="410" y="18"/>
                      </a:lnTo>
                      <a:lnTo>
                        <a:pt x="412" y="18"/>
                      </a:lnTo>
                      <a:lnTo>
                        <a:pt x="402" y="13"/>
                      </a:lnTo>
                      <a:lnTo>
                        <a:pt x="397" y="12"/>
                      </a:lnTo>
                      <a:lnTo>
                        <a:pt x="390" y="16"/>
                      </a:lnTo>
                      <a:lnTo>
                        <a:pt x="390" y="15"/>
                      </a:lnTo>
                      <a:lnTo>
                        <a:pt x="380" y="21"/>
                      </a:lnTo>
                      <a:lnTo>
                        <a:pt x="369" y="29"/>
                      </a:lnTo>
                      <a:lnTo>
                        <a:pt x="362" y="39"/>
                      </a:lnTo>
                      <a:lnTo>
                        <a:pt x="355" y="47"/>
                      </a:lnTo>
                      <a:lnTo>
                        <a:pt x="340" y="69"/>
                      </a:lnTo>
                      <a:lnTo>
                        <a:pt x="334" y="78"/>
                      </a:lnTo>
                      <a:lnTo>
                        <a:pt x="329" y="85"/>
                      </a:lnTo>
                      <a:lnTo>
                        <a:pt x="325" y="88"/>
                      </a:lnTo>
                      <a:lnTo>
                        <a:pt x="323" y="88"/>
                      </a:lnTo>
                      <a:lnTo>
                        <a:pt x="323" y="90"/>
                      </a:lnTo>
                      <a:lnTo>
                        <a:pt x="316" y="91"/>
                      </a:lnTo>
                      <a:lnTo>
                        <a:pt x="305" y="91"/>
                      </a:lnTo>
                      <a:lnTo>
                        <a:pt x="288" y="88"/>
                      </a:lnTo>
                      <a:lnTo>
                        <a:pt x="287" y="87"/>
                      </a:lnTo>
                      <a:lnTo>
                        <a:pt x="280" y="82"/>
                      </a:lnTo>
                      <a:lnTo>
                        <a:pt x="279" y="82"/>
                      </a:lnTo>
                      <a:lnTo>
                        <a:pt x="274" y="75"/>
                      </a:lnTo>
                      <a:lnTo>
                        <a:pt x="274" y="74"/>
                      </a:lnTo>
                      <a:lnTo>
                        <a:pt x="271" y="67"/>
                      </a:lnTo>
                      <a:lnTo>
                        <a:pt x="270" y="58"/>
                      </a:lnTo>
                      <a:lnTo>
                        <a:pt x="270" y="49"/>
                      </a:lnTo>
                      <a:lnTo>
                        <a:pt x="268" y="39"/>
                      </a:lnTo>
                      <a:lnTo>
                        <a:pt x="264" y="29"/>
                      </a:lnTo>
                      <a:lnTo>
                        <a:pt x="256" y="19"/>
                      </a:lnTo>
                      <a:lnTo>
                        <a:pt x="257" y="18"/>
                      </a:lnTo>
                      <a:lnTo>
                        <a:pt x="248" y="11"/>
                      </a:lnTo>
                      <a:lnTo>
                        <a:pt x="248" y="12"/>
                      </a:lnTo>
                      <a:lnTo>
                        <a:pt x="240" y="9"/>
                      </a:lnTo>
                      <a:lnTo>
                        <a:pt x="235" y="9"/>
                      </a:lnTo>
                      <a:lnTo>
                        <a:pt x="225" y="12"/>
                      </a:lnTo>
                      <a:lnTo>
                        <a:pt x="218" y="17"/>
                      </a:lnTo>
                      <a:lnTo>
                        <a:pt x="217" y="17"/>
                      </a:lnTo>
                      <a:lnTo>
                        <a:pt x="217" y="18"/>
                      </a:lnTo>
                      <a:lnTo>
                        <a:pt x="210" y="19"/>
                      </a:lnTo>
                      <a:lnTo>
                        <a:pt x="208" y="19"/>
                      </a:lnTo>
                      <a:lnTo>
                        <a:pt x="200" y="18"/>
                      </a:lnTo>
                      <a:lnTo>
                        <a:pt x="199" y="17"/>
                      </a:lnTo>
                      <a:lnTo>
                        <a:pt x="199" y="18"/>
                      </a:lnTo>
                      <a:lnTo>
                        <a:pt x="190" y="15"/>
                      </a:lnTo>
                      <a:lnTo>
                        <a:pt x="184" y="12"/>
                      </a:lnTo>
                      <a:lnTo>
                        <a:pt x="183" y="11"/>
                      </a:lnTo>
                      <a:lnTo>
                        <a:pt x="177" y="7"/>
                      </a:lnTo>
                      <a:close/>
                      <a:moveTo>
                        <a:pt x="174" y="0"/>
                      </a:moveTo>
                      <a:lnTo>
                        <a:pt x="177" y="1"/>
                      </a:lnTo>
                      <a:lnTo>
                        <a:pt x="180" y="3"/>
                      </a:lnTo>
                      <a:lnTo>
                        <a:pt x="187" y="6"/>
                      </a:lnTo>
                      <a:lnTo>
                        <a:pt x="193" y="9"/>
                      </a:lnTo>
                      <a:lnTo>
                        <a:pt x="201" y="12"/>
                      </a:lnTo>
                      <a:lnTo>
                        <a:pt x="208" y="13"/>
                      </a:lnTo>
                      <a:lnTo>
                        <a:pt x="214" y="12"/>
                      </a:lnTo>
                      <a:lnTo>
                        <a:pt x="223" y="6"/>
                      </a:lnTo>
                      <a:lnTo>
                        <a:pt x="224" y="6"/>
                      </a:lnTo>
                      <a:lnTo>
                        <a:pt x="234" y="3"/>
                      </a:lnTo>
                      <a:lnTo>
                        <a:pt x="242" y="3"/>
                      </a:lnTo>
                      <a:lnTo>
                        <a:pt x="251" y="6"/>
                      </a:lnTo>
                      <a:lnTo>
                        <a:pt x="252" y="6"/>
                      </a:lnTo>
                      <a:lnTo>
                        <a:pt x="260" y="15"/>
                      </a:lnTo>
                      <a:lnTo>
                        <a:pt x="260" y="16"/>
                      </a:lnTo>
                      <a:lnTo>
                        <a:pt x="269" y="26"/>
                      </a:lnTo>
                      <a:lnTo>
                        <a:pt x="270" y="27"/>
                      </a:lnTo>
                      <a:lnTo>
                        <a:pt x="274" y="38"/>
                      </a:lnTo>
                      <a:lnTo>
                        <a:pt x="276" y="47"/>
                      </a:lnTo>
                      <a:lnTo>
                        <a:pt x="276" y="57"/>
                      </a:lnTo>
                      <a:lnTo>
                        <a:pt x="277" y="65"/>
                      </a:lnTo>
                      <a:lnTo>
                        <a:pt x="280" y="73"/>
                      </a:lnTo>
                      <a:lnTo>
                        <a:pt x="283" y="78"/>
                      </a:lnTo>
                      <a:lnTo>
                        <a:pt x="291" y="82"/>
                      </a:lnTo>
                      <a:lnTo>
                        <a:pt x="306" y="85"/>
                      </a:lnTo>
                      <a:lnTo>
                        <a:pt x="315" y="85"/>
                      </a:lnTo>
                      <a:lnTo>
                        <a:pt x="321" y="84"/>
                      </a:lnTo>
                      <a:lnTo>
                        <a:pt x="325" y="80"/>
                      </a:lnTo>
                      <a:lnTo>
                        <a:pt x="329" y="74"/>
                      </a:lnTo>
                      <a:lnTo>
                        <a:pt x="335" y="65"/>
                      </a:lnTo>
                      <a:lnTo>
                        <a:pt x="350" y="44"/>
                      </a:lnTo>
                      <a:lnTo>
                        <a:pt x="357" y="35"/>
                      </a:lnTo>
                      <a:lnTo>
                        <a:pt x="364" y="26"/>
                      </a:lnTo>
                      <a:lnTo>
                        <a:pt x="364" y="24"/>
                      </a:lnTo>
                      <a:lnTo>
                        <a:pt x="366" y="24"/>
                      </a:lnTo>
                      <a:lnTo>
                        <a:pt x="377" y="16"/>
                      </a:lnTo>
                      <a:lnTo>
                        <a:pt x="387" y="10"/>
                      </a:lnTo>
                      <a:lnTo>
                        <a:pt x="395" y="6"/>
                      </a:lnTo>
                      <a:lnTo>
                        <a:pt x="395" y="5"/>
                      </a:lnTo>
                      <a:lnTo>
                        <a:pt x="397" y="6"/>
                      </a:lnTo>
                      <a:lnTo>
                        <a:pt x="403" y="7"/>
                      </a:lnTo>
                      <a:lnTo>
                        <a:pt x="412" y="12"/>
                      </a:lnTo>
                      <a:lnTo>
                        <a:pt x="421" y="16"/>
                      </a:lnTo>
                      <a:lnTo>
                        <a:pt x="423" y="16"/>
                      </a:lnTo>
                      <a:lnTo>
                        <a:pt x="432" y="22"/>
                      </a:lnTo>
                      <a:lnTo>
                        <a:pt x="443" y="26"/>
                      </a:lnTo>
                      <a:lnTo>
                        <a:pt x="456" y="27"/>
                      </a:lnTo>
                      <a:lnTo>
                        <a:pt x="493" y="19"/>
                      </a:lnTo>
                      <a:lnTo>
                        <a:pt x="502" y="17"/>
                      </a:lnTo>
                      <a:lnTo>
                        <a:pt x="511" y="16"/>
                      </a:lnTo>
                      <a:lnTo>
                        <a:pt x="518" y="13"/>
                      </a:lnTo>
                      <a:lnTo>
                        <a:pt x="524" y="12"/>
                      </a:lnTo>
                      <a:lnTo>
                        <a:pt x="524" y="11"/>
                      </a:lnTo>
                      <a:lnTo>
                        <a:pt x="525" y="12"/>
                      </a:lnTo>
                      <a:lnTo>
                        <a:pt x="529" y="13"/>
                      </a:lnTo>
                      <a:lnTo>
                        <a:pt x="530" y="13"/>
                      </a:lnTo>
                      <a:lnTo>
                        <a:pt x="531" y="16"/>
                      </a:lnTo>
                      <a:lnTo>
                        <a:pt x="533" y="21"/>
                      </a:lnTo>
                      <a:lnTo>
                        <a:pt x="533" y="33"/>
                      </a:lnTo>
                      <a:lnTo>
                        <a:pt x="531" y="42"/>
                      </a:lnTo>
                      <a:lnTo>
                        <a:pt x="530" y="53"/>
                      </a:lnTo>
                      <a:lnTo>
                        <a:pt x="529" y="55"/>
                      </a:lnTo>
                      <a:lnTo>
                        <a:pt x="530" y="55"/>
                      </a:lnTo>
                      <a:lnTo>
                        <a:pt x="528" y="65"/>
                      </a:lnTo>
                      <a:lnTo>
                        <a:pt x="525" y="72"/>
                      </a:lnTo>
                      <a:lnTo>
                        <a:pt x="523" y="74"/>
                      </a:lnTo>
                      <a:lnTo>
                        <a:pt x="517" y="76"/>
                      </a:lnTo>
                      <a:lnTo>
                        <a:pt x="510" y="76"/>
                      </a:lnTo>
                      <a:lnTo>
                        <a:pt x="502" y="75"/>
                      </a:lnTo>
                      <a:lnTo>
                        <a:pt x="496" y="74"/>
                      </a:lnTo>
                      <a:lnTo>
                        <a:pt x="490" y="75"/>
                      </a:lnTo>
                      <a:lnTo>
                        <a:pt x="484" y="78"/>
                      </a:lnTo>
                      <a:lnTo>
                        <a:pt x="466" y="96"/>
                      </a:lnTo>
                      <a:lnTo>
                        <a:pt x="455" y="105"/>
                      </a:lnTo>
                      <a:lnTo>
                        <a:pt x="443" y="113"/>
                      </a:lnTo>
                      <a:lnTo>
                        <a:pt x="442" y="113"/>
                      </a:lnTo>
                      <a:lnTo>
                        <a:pt x="442" y="114"/>
                      </a:lnTo>
                      <a:lnTo>
                        <a:pt x="435" y="116"/>
                      </a:lnTo>
                      <a:lnTo>
                        <a:pt x="426" y="118"/>
                      </a:lnTo>
                      <a:lnTo>
                        <a:pt x="419" y="118"/>
                      </a:lnTo>
                      <a:lnTo>
                        <a:pt x="412" y="119"/>
                      </a:lnTo>
                      <a:lnTo>
                        <a:pt x="410" y="122"/>
                      </a:lnTo>
                      <a:lnTo>
                        <a:pt x="413" y="130"/>
                      </a:lnTo>
                      <a:lnTo>
                        <a:pt x="414" y="139"/>
                      </a:lnTo>
                      <a:lnTo>
                        <a:pt x="414" y="150"/>
                      </a:lnTo>
                      <a:lnTo>
                        <a:pt x="412" y="159"/>
                      </a:lnTo>
                      <a:lnTo>
                        <a:pt x="408" y="167"/>
                      </a:lnTo>
                      <a:lnTo>
                        <a:pt x="407" y="167"/>
                      </a:lnTo>
                      <a:lnTo>
                        <a:pt x="407" y="168"/>
                      </a:lnTo>
                      <a:lnTo>
                        <a:pt x="402" y="172"/>
                      </a:lnTo>
                      <a:lnTo>
                        <a:pt x="401" y="172"/>
                      </a:lnTo>
                      <a:lnTo>
                        <a:pt x="401" y="173"/>
                      </a:lnTo>
                      <a:lnTo>
                        <a:pt x="391" y="176"/>
                      </a:lnTo>
                      <a:lnTo>
                        <a:pt x="374" y="176"/>
                      </a:lnTo>
                      <a:lnTo>
                        <a:pt x="372" y="177"/>
                      </a:lnTo>
                      <a:lnTo>
                        <a:pt x="371" y="179"/>
                      </a:lnTo>
                      <a:lnTo>
                        <a:pt x="371" y="205"/>
                      </a:lnTo>
                      <a:lnTo>
                        <a:pt x="369" y="213"/>
                      </a:lnTo>
                      <a:lnTo>
                        <a:pt x="369" y="212"/>
                      </a:lnTo>
                      <a:lnTo>
                        <a:pt x="368" y="213"/>
                      </a:lnTo>
                      <a:lnTo>
                        <a:pt x="364" y="219"/>
                      </a:lnTo>
                      <a:lnTo>
                        <a:pt x="366" y="220"/>
                      </a:lnTo>
                      <a:lnTo>
                        <a:pt x="363" y="226"/>
                      </a:lnTo>
                      <a:lnTo>
                        <a:pt x="362" y="226"/>
                      </a:lnTo>
                      <a:lnTo>
                        <a:pt x="361" y="228"/>
                      </a:lnTo>
                      <a:lnTo>
                        <a:pt x="346" y="237"/>
                      </a:lnTo>
                      <a:lnTo>
                        <a:pt x="343" y="242"/>
                      </a:lnTo>
                      <a:lnTo>
                        <a:pt x="340" y="249"/>
                      </a:lnTo>
                      <a:lnTo>
                        <a:pt x="338" y="258"/>
                      </a:lnTo>
                      <a:lnTo>
                        <a:pt x="335" y="264"/>
                      </a:lnTo>
                      <a:lnTo>
                        <a:pt x="328" y="271"/>
                      </a:lnTo>
                      <a:lnTo>
                        <a:pt x="327" y="271"/>
                      </a:lnTo>
                      <a:lnTo>
                        <a:pt x="327" y="272"/>
                      </a:lnTo>
                      <a:lnTo>
                        <a:pt x="304" y="280"/>
                      </a:lnTo>
                      <a:lnTo>
                        <a:pt x="298" y="310"/>
                      </a:lnTo>
                      <a:lnTo>
                        <a:pt x="297" y="312"/>
                      </a:lnTo>
                      <a:lnTo>
                        <a:pt x="281" y="312"/>
                      </a:lnTo>
                      <a:lnTo>
                        <a:pt x="249" y="326"/>
                      </a:lnTo>
                      <a:lnTo>
                        <a:pt x="248" y="326"/>
                      </a:lnTo>
                      <a:lnTo>
                        <a:pt x="231" y="324"/>
                      </a:lnTo>
                      <a:lnTo>
                        <a:pt x="226" y="335"/>
                      </a:lnTo>
                      <a:lnTo>
                        <a:pt x="225" y="337"/>
                      </a:lnTo>
                      <a:lnTo>
                        <a:pt x="223" y="338"/>
                      </a:lnTo>
                      <a:lnTo>
                        <a:pt x="194" y="341"/>
                      </a:lnTo>
                      <a:lnTo>
                        <a:pt x="177" y="350"/>
                      </a:lnTo>
                      <a:lnTo>
                        <a:pt x="177" y="349"/>
                      </a:lnTo>
                      <a:lnTo>
                        <a:pt x="145" y="316"/>
                      </a:lnTo>
                      <a:lnTo>
                        <a:pt x="128" y="323"/>
                      </a:lnTo>
                      <a:lnTo>
                        <a:pt x="119" y="347"/>
                      </a:lnTo>
                      <a:lnTo>
                        <a:pt x="116" y="350"/>
                      </a:lnTo>
                      <a:lnTo>
                        <a:pt x="61" y="361"/>
                      </a:lnTo>
                      <a:lnTo>
                        <a:pt x="58" y="361"/>
                      </a:lnTo>
                      <a:lnTo>
                        <a:pt x="58" y="360"/>
                      </a:lnTo>
                      <a:lnTo>
                        <a:pt x="33" y="333"/>
                      </a:lnTo>
                      <a:lnTo>
                        <a:pt x="6" y="334"/>
                      </a:lnTo>
                      <a:lnTo>
                        <a:pt x="4" y="334"/>
                      </a:lnTo>
                      <a:lnTo>
                        <a:pt x="4" y="331"/>
                      </a:lnTo>
                      <a:lnTo>
                        <a:pt x="1" y="304"/>
                      </a:lnTo>
                      <a:lnTo>
                        <a:pt x="0" y="303"/>
                      </a:lnTo>
                      <a:lnTo>
                        <a:pt x="1" y="303"/>
                      </a:lnTo>
                      <a:lnTo>
                        <a:pt x="38" y="259"/>
                      </a:lnTo>
                      <a:lnTo>
                        <a:pt x="33" y="217"/>
                      </a:lnTo>
                      <a:lnTo>
                        <a:pt x="16" y="194"/>
                      </a:lnTo>
                      <a:lnTo>
                        <a:pt x="15" y="193"/>
                      </a:lnTo>
                      <a:lnTo>
                        <a:pt x="16" y="191"/>
                      </a:lnTo>
                      <a:lnTo>
                        <a:pt x="18" y="171"/>
                      </a:lnTo>
                      <a:lnTo>
                        <a:pt x="18" y="170"/>
                      </a:lnTo>
                      <a:lnTo>
                        <a:pt x="20" y="168"/>
                      </a:lnTo>
                      <a:lnTo>
                        <a:pt x="47" y="144"/>
                      </a:lnTo>
                      <a:lnTo>
                        <a:pt x="58" y="101"/>
                      </a:lnTo>
                      <a:lnTo>
                        <a:pt x="58" y="99"/>
                      </a:lnTo>
                      <a:lnTo>
                        <a:pt x="59" y="98"/>
                      </a:lnTo>
                      <a:lnTo>
                        <a:pt x="91" y="78"/>
                      </a:lnTo>
                      <a:lnTo>
                        <a:pt x="108" y="50"/>
                      </a:lnTo>
                      <a:lnTo>
                        <a:pt x="109" y="49"/>
                      </a:lnTo>
                      <a:lnTo>
                        <a:pt x="110" y="49"/>
                      </a:lnTo>
                      <a:lnTo>
                        <a:pt x="144" y="46"/>
                      </a:lnTo>
                      <a:lnTo>
                        <a:pt x="173" y="3"/>
                      </a:lnTo>
                      <a:lnTo>
                        <a:pt x="1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7" name="Freeform 57"/>
                <p:cNvSpPr>
                  <a:spLocks/>
                </p:cNvSpPr>
                <p:nvPr/>
              </p:nvSpPr>
              <p:spPr bwMode="auto">
                <a:xfrm>
                  <a:off x="7402327" y="3149754"/>
                  <a:ext cx="631739" cy="424769"/>
                </a:xfrm>
                <a:custGeom>
                  <a:avLst/>
                  <a:gdLst>
                    <a:gd name="T0" fmla="*/ 174 w 525"/>
                    <a:gd name="T1" fmla="*/ 1 h 353"/>
                    <a:gd name="T2" fmla="*/ 187 w 525"/>
                    <a:gd name="T3" fmla="*/ 7 h 353"/>
                    <a:gd name="T4" fmla="*/ 204 w 525"/>
                    <a:gd name="T5" fmla="*/ 12 h 353"/>
                    <a:gd name="T6" fmla="*/ 220 w 525"/>
                    <a:gd name="T7" fmla="*/ 5 h 353"/>
                    <a:gd name="T8" fmla="*/ 237 w 525"/>
                    <a:gd name="T9" fmla="*/ 1 h 353"/>
                    <a:gd name="T10" fmla="*/ 254 w 525"/>
                    <a:gd name="T11" fmla="*/ 13 h 353"/>
                    <a:gd name="T12" fmla="*/ 266 w 525"/>
                    <a:gd name="T13" fmla="*/ 34 h 353"/>
                    <a:gd name="T14" fmla="*/ 268 w 525"/>
                    <a:gd name="T15" fmla="*/ 53 h 353"/>
                    <a:gd name="T16" fmla="*/ 272 w 525"/>
                    <a:gd name="T17" fmla="*/ 69 h 353"/>
                    <a:gd name="T18" fmla="*/ 284 w 525"/>
                    <a:gd name="T19" fmla="*/ 81 h 353"/>
                    <a:gd name="T20" fmla="*/ 311 w 525"/>
                    <a:gd name="T21" fmla="*/ 83 h 353"/>
                    <a:gd name="T22" fmla="*/ 323 w 525"/>
                    <a:gd name="T23" fmla="*/ 78 h 353"/>
                    <a:gd name="T24" fmla="*/ 334 w 525"/>
                    <a:gd name="T25" fmla="*/ 63 h 353"/>
                    <a:gd name="T26" fmla="*/ 356 w 525"/>
                    <a:gd name="T27" fmla="*/ 32 h 353"/>
                    <a:gd name="T28" fmla="*/ 374 w 525"/>
                    <a:gd name="T29" fmla="*/ 14 h 353"/>
                    <a:gd name="T30" fmla="*/ 392 w 525"/>
                    <a:gd name="T31" fmla="*/ 5 h 353"/>
                    <a:gd name="T32" fmla="*/ 406 w 525"/>
                    <a:gd name="T33" fmla="*/ 11 h 353"/>
                    <a:gd name="T34" fmla="*/ 426 w 525"/>
                    <a:gd name="T35" fmla="*/ 20 h 353"/>
                    <a:gd name="T36" fmla="*/ 452 w 525"/>
                    <a:gd name="T37" fmla="*/ 25 h 353"/>
                    <a:gd name="T38" fmla="*/ 498 w 525"/>
                    <a:gd name="T39" fmla="*/ 15 h 353"/>
                    <a:gd name="T40" fmla="*/ 514 w 525"/>
                    <a:gd name="T41" fmla="*/ 12 h 353"/>
                    <a:gd name="T42" fmla="*/ 524 w 525"/>
                    <a:gd name="T43" fmla="*/ 12 h 353"/>
                    <a:gd name="T44" fmla="*/ 525 w 525"/>
                    <a:gd name="T45" fmla="*/ 28 h 353"/>
                    <a:gd name="T46" fmla="*/ 523 w 525"/>
                    <a:gd name="T47" fmla="*/ 49 h 353"/>
                    <a:gd name="T48" fmla="*/ 518 w 525"/>
                    <a:gd name="T49" fmla="*/ 66 h 353"/>
                    <a:gd name="T50" fmla="*/ 506 w 525"/>
                    <a:gd name="T51" fmla="*/ 69 h 353"/>
                    <a:gd name="T52" fmla="*/ 492 w 525"/>
                    <a:gd name="T53" fmla="*/ 66 h 353"/>
                    <a:gd name="T54" fmla="*/ 479 w 525"/>
                    <a:gd name="T55" fmla="*/ 70 h 353"/>
                    <a:gd name="T56" fmla="*/ 449 w 525"/>
                    <a:gd name="T57" fmla="*/ 99 h 353"/>
                    <a:gd name="T58" fmla="*/ 429 w 525"/>
                    <a:gd name="T59" fmla="*/ 109 h 353"/>
                    <a:gd name="T60" fmla="*/ 414 w 525"/>
                    <a:gd name="T61" fmla="*/ 110 h 353"/>
                    <a:gd name="T62" fmla="*/ 404 w 525"/>
                    <a:gd name="T63" fmla="*/ 114 h 353"/>
                    <a:gd name="T64" fmla="*/ 405 w 525"/>
                    <a:gd name="T65" fmla="*/ 126 h 353"/>
                    <a:gd name="T66" fmla="*/ 406 w 525"/>
                    <a:gd name="T67" fmla="*/ 145 h 353"/>
                    <a:gd name="T68" fmla="*/ 400 w 525"/>
                    <a:gd name="T69" fmla="*/ 162 h 353"/>
                    <a:gd name="T70" fmla="*/ 386 w 525"/>
                    <a:gd name="T71" fmla="*/ 168 h 353"/>
                    <a:gd name="T72" fmla="*/ 364 w 525"/>
                    <a:gd name="T73" fmla="*/ 169 h 353"/>
                    <a:gd name="T74" fmla="*/ 363 w 525"/>
                    <a:gd name="T75" fmla="*/ 199 h 353"/>
                    <a:gd name="T76" fmla="*/ 358 w 525"/>
                    <a:gd name="T77" fmla="*/ 215 h 353"/>
                    <a:gd name="T78" fmla="*/ 347 w 525"/>
                    <a:gd name="T79" fmla="*/ 226 h 353"/>
                    <a:gd name="T80" fmla="*/ 335 w 525"/>
                    <a:gd name="T81" fmla="*/ 237 h 353"/>
                    <a:gd name="T82" fmla="*/ 330 w 525"/>
                    <a:gd name="T83" fmla="*/ 253 h 353"/>
                    <a:gd name="T84" fmla="*/ 322 w 525"/>
                    <a:gd name="T85" fmla="*/ 265 h 353"/>
                    <a:gd name="T86" fmla="*/ 290 w 525"/>
                    <a:gd name="T87" fmla="*/ 305 h 353"/>
                    <a:gd name="T88" fmla="*/ 244 w 525"/>
                    <a:gd name="T89" fmla="*/ 318 h 353"/>
                    <a:gd name="T90" fmla="*/ 219 w 525"/>
                    <a:gd name="T91" fmla="*/ 330 h 353"/>
                    <a:gd name="T92" fmla="*/ 174 w 525"/>
                    <a:gd name="T93" fmla="*/ 342 h 353"/>
                    <a:gd name="T94" fmla="*/ 122 w 525"/>
                    <a:gd name="T95" fmla="*/ 317 h 353"/>
                    <a:gd name="T96" fmla="*/ 55 w 525"/>
                    <a:gd name="T97" fmla="*/ 353 h 353"/>
                    <a:gd name="T98" fmla="*/ 2 w 525"/>
                    <a:gd name="T99" fmla="*/ 327 h 353"/>
                    <a:gd name="T100" fmla="*/ 36 w 525"/>
                    <a:gd name="T101" fmla="*/ 256 h 353"/>
                    <a:gd name="T102" fmla="*/ 14 w 525"/>
                    <a:gd name="T103" fmla="*/ 187 h 353"/>
                    <a:gd name="T104" fmla="*/ 46 w 525"/>
                    <a:gd name="T105" fmla="*/ 141 h 353"/>
                    <a:gd name="T106" fmla="*/ 89 w 525"/>
                    <a:gd name="T107" fmla="*/ 76 h 353"/>
                    <a:gd name="T108" fmla="*/ 141 w 525"/>
                    <a:gd name="T109" fmla="*/ 45 h 3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5" h="353">
                      <a:moveTo>
                        <a:pt x="172" y="0"/>
                      </a:moveTo>
                      <a:lnTo>
                        <a:pt x="174" y="1"/>
                      </a:lnTo>
                      <a:lnTo>
                        <a:pt x="180" y="5"/>
                      </a:lnTo>
                      <a:lnTo>
                        <a:pt x="187" y="7"/>
                      </a:lnTo>
                      <a:lnTo>
                        <a:pt x="196" y="11"/>
                      </a:lnTo>
                      <a:lnTo>
                        <a:pt x="204" y="12"/>
                      </a:lnTo>
                      <a:lnTo>
                        <a:pt x="212" y="11"/>
                      </a:lnTo>
                      <a:lnTo>
                        <a:pt x="220" y="5"/>
                      </a:lnTo>
                      <a:lnTo>
                        <a:pt x="230" y="1"/>
                      </a:lnTo>
                      <a:lnTo>
                        <a:pt x="237" y="1"/>
                      </a:lnTo>
                      <a:lnTo>
                        <a:pt x="245" y="5"/>
                      </a:lnTo>
                      <a:lnTo>
                        <a:pt x="254" y="13"/>
                      </a:lnTo>
                      <a:lnTo>
                        <a:pt x="262" y="23"/>
                      </a:lnTo>
                      <a:lnTo>
                        <a:pt x="266" y="34"/>
                      </a:lnTo>
                      <a:lnTo>
                        <a:pt x="268" y="43"/>
                      </a:lnTo>
                      <a:lnTo>
                        <a:pt x="268" y="53"/>
                      </a:lnTo>
                      <a:lnTo>
                        <a:pt x="270" y="61"/>
                      </a:lnTo>
                      <a:lnTo>
                        <a:pt x="272" y="69"/>
                      </a:lnTo>
                      <a:lnTo>
                        <a:pt x="277" y="76"/>
                      </a:lnTo>
                      <a:lnTo>
                        <a:pt x="284" y="81"/>
                      </a:lnTo>
                      <a:lnTo>
                        <a:pt x="301" y="83"/>
                      </a:lnTo>
                      <a:lnTo>
                        <a:pt x="311" y="83"/>
                      </a:lnTo>
                      <a:lnTo>
                        <a:pt x="318" y="82"/>
                      </a:lnTo>
                      <a:lnTo>
                        <a:pt x="323" y="78"/>
                      </a:lnTo>
                      <a:lnTo>
                        <a:pt x="328" y="71"/>
                      </a:lnTo>
                      <a:lnTo>
                        <a:pt x="334" y="63"/>
                      </a:lnTo>
                      <a:lnTo>
                        <a:pt x="348" y="41"/>
                      </a:lnTo>
                      <a:lnTo>
                        <a:pt x="356" y="32"/>
                      </a:lnTo>
                      <a:lnTo>
                        <a:pt x="363" y="23"/>
                      </a:lnTo>
                      <a:lnTo>
                        <a:pt x="374" y="14"/>
                      </a:lnTo>
                      <a:lnTo>
                        <a:pt x="385" y="8"/>
                      </a:lnTo>
                      <a:lnTo>
                        <a:pt x="392" y="5"/>
                      </a:lnTo>
                      <a:lnTo>
                        <a:pt x="398" y="6"/>
                      </a:lnTo>
                      <a:lnTo>
                        <a:pt x="406" y="11"/>
                      </a:lnTo>
                      <a:lnTo>
                        <a:pt x="416" y="14"/>
                      </a:lnTo>
                      <a:lnTo>
                        <a:pt x="426" y="20"/>
                      </a:lnTo>
                      <a:lnTo>
                        <a:pt x="438" y="24"/>
                      </a:lnTo>
                      <a:lnTo>
                        <a:pt x="452" y="25"/>
                      </a:lnTo>
                      <a:lnTo>
                        <a:pt x="489" y="18"/>
                      </a:lnTo>
                      <a:lnTo>
                        <a:pt x="498" y="15"/>
                      </a:lnTo>
                      <a:lnTo>
                        <a:pt x="507" y="14"/>
                      </a:lnTo>
                      <a:lnTo>
                        <a:pt x="514" y="12"/>
                      </a:lnTo>
                      <a:lnTo>
                        <a:pt x="520" y="11"/>
                      </a:lnTo>
                      <a:lnTo>
                        <a:pt x="524" y="12"/>
                      </a:lnTo>
                      <a:lnTo>
                        <a:pt x="525" y="17"/>
                      </a:lnTo>
                      <a:lnTo>
                        <a:pt x="525" y="28"/>
                      </a:lnTo>
                      <a:lnTo>
                        <a:pt x="524" y="37"/>
                      </a:lnTo>
                      <a:lnTo>
                        <a:pt x="523" y="49"/>
                      </a:lnTo>
                      <a:lnTo>
                        <a:pt x="520" y="60"/>
                      </a:lnTo>
                      <a:lnTo>
                        <a:pt x="518" y="66"/>
                      </a:lnTo>
                      <a:lnTo>
                        <a:pt x="512" y="69"/>
                      </a:lnTo>
                      <a:lnTo>
                        <a:pt x="506" y="69"/>
                      </a:lnTo>
                      <a:lnTo>
                        <a:pt x="498" y="68"/>
                      </a:lnTo>
                      <a:lnTo>
                        <a:pt x="492" y="66"/>
                      </a:lnTo>
                      <a:lnTo>
                        <a:pt x="485" y="68"/>
                      </a:lnTo>
                      <a:lnTo>
                        <a:pt x="479" y="70"/>
                      </a:lnTo>
                      <a:lnTo>
                        <a:pt x="460" y="89"/>
                      </a:lnTo>
                      <a:lnTo>
                        <a:pt x="449" y="99"/>
                      </a:lnTo>
                      <a:lnTo>
                        <a:pt x="437" y="106"/>
                      </a:lnTo>
                      <a:lnTo>
                        <a:pt x="429" y="109"/>
                      </a:lnTo>
                      <a:lnTo>
                        <a:pt x="421" y="110"/>
                      </a:lnTo>
                      <a:lnTo>
                        <a:pt x="414" y="110"/>
                      </a:lnTo>
                      <a:lnTo>
                        <a:pt x="406" y="111"/>
                      </a:lnTo>
                      <a:lnTo>
                        <a:pt x="404" y="114"/>
                      </a:lnTo>
                      <a:lnTo>
                        <a:pt x="403" y="118"/>
                      </a:lnTo>
                      <a:lnTo>
                        <a:pt x="405" y="126"/>
                      </a:lnTo>
                      <a:lnTo>
                        <a:pt x="406" y="135"/>
                      </a:lnTo>
                      <a:lnTo>
                        <a:pt x="406" y="145"/>
                      </a:lnTo>
                      <a:lnTo>
                        <a:pt x="404" y="153"/>
                      </a:lnTo>
                      <a:lnTo>
                        <a:pt x="400" y="162"/>
                      </a:lnTo>
                      <a:lnTo>
                        <a:pt x="396" y="166"/>
                      </a:lnTo>
                      <a:lnTo>
                        <a:pt x="386" y="168"/>
                      </a:lnTo>
                      <a:lnTo>
                        <a:pt x="369" y="168"/>
                      </a:lnTo>
                      <a:lnTo>
                        <a:pt x="364" y="169"/>
                      </a:lnTo>
                      <a:lnTo>
                        <a:pt x="363" y="174"/>
                      </a:lnTo>
                      <a:lnTo>
                        <a:pt x="363" y="199"/>
                      </a:lnTo>
                      <a:lnTo>
                        <a:pt x="362" y="208"/>
                      </a:lnTo>
                      <a:lnTo>
                        <a:pt x="358" y="215"/>
                      </a:lnTo>
                      <a:lnTo>
                        <a:pt x="356" y="221"/>
                      </a:lnTo>
                      <a:lnTo>
                        <a:pt x="347" y="226"/>
                      </a:lnTo>
                      <a:lnTo>
                        <a:pt x="340" y="231"/>
                      </a:lnTo>
                      <a:lnTo>
                        <a:pt x="335" y="237"/>
                      </a:lnTo>
                      <a:lnTo>
                        <a:pt x="333" y="244"/>
                      </a:lnTo>
                      <a:lnTo>
                        <a:pt x="330" y="253"/>
                      </a:lnTo>
                      <a:lnTo>
                        <a:pt x="328" y="259"/>
                      </a:lnTo>
                      <a:lnTo>
                        <a:pt x="322" y="265"/>
                      </a:lnTo>
                      <a:lnTo>
                        <a:pt x="296" y="272"/>
                      </a:lnTo>
                      <a:lnTo>
                        <a:pt x="290" y="305"/>
                      </a:lnTo>
                      <a:lnTo>
                        <a:pt x="276" y="305"/>
                      </a:lnTo>
                      <a:lnTo>
                        <a:pt x="244" y="318"/>
                      </a:lnTo>
                      <a:lnTo>
                        <a:pt x="225" y="317"/>
                      </a:lnTo>
                      <a:lnTo>
                        <a:pt x="219" y="330"/>
                      </a:lnTo>
                      <a:lnTo>
                        <a:pt x="190" y="334"/>
                      </a:lnTo>
                      <a:lnTo>
                        <a:pt x="174" y="342"/>
                      </a:lnTo>
                      <a:lnTo>
                        <a:pt x="141" y="308"/>
                      </a:lnTo>
                      <a:lnTo>
                        <a:pt x="122" y="317"/>
                      </a:lnTo>
                      <a:lnTo>
                        <a:pt x="111" y="342"/>
                      </a:lnTo>
                      <a:lnTo>
                        <a:pt x="55" y="353"/>
                      </a:lnTo>
                      <a:lnTo>
                        <a:pt x="29" y="325"/>
                      </a:lnTo>
                      <a:lnTo>
                        <a:pt x="2" y="327"/>
                      </a:lnTo>
                      <a:lnTo>
                        <a:pt x="0" y="300"/>
                      </a:lnTo>
                      <a:lnTo>
                        <a:pt x="36" y="256"/>
                      </a:lnTo>
                      <a:lnTo>
                        <a:pt x="31" y="210"/>
                      </a:lnTo>
                      <a:lnTo>
                        <a:pt x="14" y="187"/>
                      </a:lnTo>
                      <a:lnTo>
                        <a:pt x="17" y="167"/>
                      </a:lnTo>
                      <a:lnTo>
                        <a:pt x="46" y="141"/>
                      </a:lnTo>
                      <a:lnTo>
                        <a:pt x="57" y="97"/>
                      </a:lnTo>
                      <a:lnTo>
                        <a:pt x="89" y="76"/>
                      </a:lnTo>
                      <a:lnTo>
                        <a:pt x="106" y="47"/>
                      </a:lnTo>
                      <a:lnTo>
                        <a:pt x="141" y="45"/>
                      </a:lnTo>
                      <a:lnTo>
                        <a:pt x="17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8" name="Freeform 58"/>
                <p:cNvSpPr>
                  <a:spLocks noEditPoints="1"/>
                </p:cNvSpPr>
                <p:nvPr/>
              </p:nvSpPr>
              <p:spPr bwMode="auto">
                <a:xfrm>
                  <a:off x="7397513" y="3146144"/>
                  <a:ext cx="641365" cy="433192"/>
                </a:xfrm>
                <a:custGeom>
                  <a:avLst/>
                  <a:gdLst/>
                  <a:ahLst/>
                  <a:cxnLst>
                    <a:cxn ang="0">
                      <a:pos x="145" y="51"/>
                    </a:cxn>
                    <a:cxn ang="0">
                      <a:pos x="52" y="146"/>
                    </a:cxn>
                    <a:cxn ang="0">
                      <a:pos x="39" y="213"/>
                    </a:cxn>
                    <a:cxn ang="0">
                      <a:pos x="10" y="327"/>
                    </a:cxn>
                    <a:cxn ang="0">
                      <a:pos x="113" y="343"/>
                    </a:cxn>
                    <a:cxn ang="0">
                      <a:pos x="145" y="308"/>
                    </a:cxn>
                    <a:cxn ang="0">
                      <a:pos x="220" y="331"/>
                    </a:cxn>
                    <a:cxn ang="0">
                      <a:pos x="279" y="305"/>
                    </a:cxn>
                    <a:cxn ang="0">
                      <a:pos x="325" y="265"/>
                    </a:cxn>
                    <a:cxn ang="0">
                      <a:pos x="341" y="233"/>
                    </a:cxn>
                    <a:cxn ang="0">
                      <a:pos x="364" y="202"/>
                    </a:cxn>
                    <a:cxn ang="0">
                      <a:pos x="373" y="169"/>
                    </a:cxn>
                    <a:cxn ang="0">
                      <a:pos x="408" y="148"/>
                    </a:cxn>
                    <a:cxn ang="0">
                      <a:pos x="404" y="121"/>
                    </a:cxn>
                    <a:cxn ang="0">
                      <a:pos x="418" y="110"/>
                    </a:cxn>
                    <a:cxn ang="0">
                      <a:pos x="462" y="90"/>
                    </a:cxn>
                    <a:cxn ang="0">
                      <a:pos x="496" y="66"/>
                    </a:cxn>
                    <a:cxn ang="0">
                      <a:pos x="519" y="67"/>
                    </a:cxn>
                    <a:cxn ang="0">
                      <a:pos x="527" y="21"/>
                    </a:cxn>
                    <a:cxn ang="0">
                      <a:pos x="504" y="22"/>
                    </a:cxn>
                    <a:cxn ang="0">
                      <a:pos x="430" y="27"/>
                    </a:cxn>
                    <a:cxn ang="0">
                      <a:pos x="402" y="12"/>
                    </a:cxn>
                    <a:cxn ang="0">
                      <a:pos x="369" y="28"/>
                    </a:cxn>
                    <a:cxn ang="0">
                      <a:pos x="329" y="84"/>
                    </a:cxn>
                    <a:cxn ang="0">
                      <a:pos x="305" y="90"/>
                    </a:cxn>
                    <a:cxn ang="0">
                      <a:pos x="274" y="74"/>
                    </a:cxn>
                    <a:cxn ang="0">
                      <a:pos x="268" y="38"/>
                    </a:cxn>
                    <a:cxn ang="0">
                      <a:pos x="248" y="11"/>
                    </a:cxn>
                    <a:cxn ang="0">
                      <a:pos x="217" y="16"/>
                    </a:cxn>
                    <a:cxn ang="0">
                      <a:pos x="199" y="16"/>
                    </a:cxn>
                    <a:cxn ang="0">
                      <a:pos x="177" y="6"/>
                    </a:cxn>
                    <a:cxn ang="0">
                      <a:pos x="201" y="11"/>
                    </a:cxn>
                    <a:cxn ang="0">
                      <a:pos x="234" y="2"/>
                    </a:cxn>
                    <a:cxn ang="0">
                      <a:pos x="260" y="15"/>
                    </a:cxn>
                    <a:cxn ang="0">
                      <a:pos x="276" y="56"/>
                    </a:cxn>
                    <a:cxn ang="0">
                      <a:pos x="306" y="84"/>
                    </a:cxn>
                    <a:cxn ang="0">
                      <a:pos x="335" y="64"/>
                    </a:cxn>
                    <a:cxn ang="0">
                      <a:pos x="366" y="23"/>
                    </a:cxn>
                    <a:cxn ang="0">
                      <a:pos x="397" y="5"/>
                    </a:cxn>
                    <a:cxn ang="0">
                      <a:pos x="432" y="21"/>
                    </a:cxn>
                    <a:cxn ang="0">
                      <a:pos x="511" y="15"/>
                    </a:cxn>
                    <a:cxn ang="0">
                      <a:pos x="529" y="12"/>
                    </a:cxn>
                    <a:cxn ang="0">
                      <a:pos x="531" y="41"/>
                    </a:cxn>
                    <a:cxn ang="0">
                      <a:pos x="525" y="71"/>
                    </a:cxn>
                    <a:cxn ang="0">
                      <a:pos x="496" y="73"/>
                    </a:cxn>
                    <a:cxn ang="0">
                      <a:pos x="443" y="112"/>
                    </a:cxn>
                    <a:cxn ang="0">
                      <a:pos x="419" y="117"/>
                    </a:cxn>
                    <a:cxn ang="0">
                      <a:pos x="414" y="149"/>
                    </a:cxn>
                    <a:cxn ang="0">
                      <a:pos x="402" y="171"/>
                    </a:cxn>
                    <a:cxn ang="0">
                      <a:pos x="372" y="176"/>
                    </a:cxn>
                    <a:cxn ang="0">
                      <a:pos x="368" y="212"/>
                    </a:cxn>
                    <a:cxn ang="0">
                      <a:pos x="361" y="227"/>
                    </a:cxn>
                    <a:cxn ang="0">
                      <a:pos x="335" y="263"/>
                    </a:cxn>
                    <a:cxn ang="0">
                      <a:pos x="298" y="309"/>
                    </a:cxn>
                    <a:cxn ang="0">
                      <a:pos x="231" y="323"/>
                    </a:cxn>
                    <a:cxn ang="0">
                      <a:pos x="177" y="349"/>
                    </a:cxn>
                    <a:cxn ang="0">
                      <a:pos x="116" y="349"/>
                    </a:cxn>
                    <a:cxn ang="0">
                      <a:pos x="6" y="333"/>
                    </a:cxn>
                    <a:cxn ang="0">
                      <a:pos x="1" y="302"/>
                    </a:cxn>
                    <a:cxn ang="0">
                      <a:pos x="16" y="190"/>
                    </a:cxn>
                    <a:cxn ang="0">
                      <a:pos x="58" y="100"/>
                    </a:cxn>
                    <a:cxn ang="0">
                      <a:pos x="109" y="48"/>
                    </a:cxn>
                    <a:cxn ang="0">
                      <a:pos x="177" y="0"/>
                    </a:cxn>
                  </a:cxnLst>
                  <a:rect l="0" t="0" r="r" b="b"/>
                  <a:pathLst>
                    <a:path w="533" h="360">
                      <a:moveTo>
                        <a:pt x="177" y="6"/>
                      </a:moveTo>
                      <a:lnTo>
                        <a:pt x="177" y="8"/>
                      </a:lnTo>
                      <a:lnTo>
                        <a:pt x="148" y="50"/>
                      </a:lnTo>
                      <a:lnTo>
                        <a:pt x="147" y="50"/>
                      </a:lnTo>
                      <a:lnTo>
                        <a:pt x="145" y="51"/>
                      </a:lnTo>
                      <a:lnTo>
                        <a:pt x="111" y="54"/>
                      </a:lnTo>
                      <a:lnTo>
                        <a:pt x="96" y="81"/>
                      </a:lnTo>
                      <a:lnTo>
                        <a:pt x="64" y="101"/>
                      </a:lnTo>
                      <a:lnTo>
                        <a:pt x="53" y="146"/>
                      </a:lnTo>
                      <a:lnTo>
                        <a:pt x="52" y="146"/>
                      </a:lnTo>
                      <a:lnTo>
                        <a:pt x="52" y="147"/>
                      </a:lnTo>
                      <a:lnTo>
                        <a:pt x="24" y="171"/>
                      </a:lnTo>
                      <a:lnTo>
                        <a:pt x="22" y="190"/>
                      </a:lnTo>
                      <a:lnTo>
                        <a:pt x="38" y="212"/>
                      </a:lnTo>
                      <a:lnTo>
                        <a:pt x="39" y="213"/>
                      </a:lnTo>
                      <a:lnTo>
                        <a:pt x="44" y="259"/>
                      </a:lnTo>
                      <a:lnTo>
                        <a:pt x="44" y="261"/>
                      </a:lnTo>
                      <a:lnTo>
                        <a:pt x="43" y="262"/>
                      </a:lnTo>
                      <a:lnTo>
                        <a:pt x="7" y="304"/>
                      </a:lnTo>
                      <a:lnTo>
                        <a:pt x="10" y="327"/>
                      </a:lnTo>
                      <a:lnTo>
                        <a:pt x="33" y="326"/>
                      </a:lnTo>
                      <a:lnTo>
                        <a:pt x="34" y="325"/>
                      </a:lnTo>
                      <a:lnTo>
                        <a:pt x="35" y="326"/>
                      </a:lnTo>
                      <a:lnTo>
                        <a:pt x="62" y="354"/>
                      </a:lnTo>
                      <a:lnTo>
                        <a:pt x="113" y="343"/>
                      </a:lnTo>
                      <a:lnTo>
                        <a:pt x="124" y="319"/>
                      </a:lnTo>
                      <a:lnTo>
                        <a:pt x="124" y="317"/>
                      </a:lnTo>
                      <a:lnTo>
                        <a:pt x="125" y="317"/>
                      </a:lnTo>
                      <a:lnTo>
                        <a:pt x="144" y="309"/>
                      </a:lnTo>
                      <a:lnTo>
                        <a:pt x="145" y="308"/>
                      </a:lnTo>
                      <a:lnTo>
                        <a:pt x="148" y="309"/>
                      </a:lnTo>
                      <a:lnTo>
                        <a:pt x="179" y="342"/>
                      </a:lnTo>
                      <a:lnTo>
                        <a:pt x="193" y="334"/>
                      </a:lnTo>
                      <a:lnTo>
                        <a:pt x="194" y="334"/>
                      </a:lnTo>
                      <a:lnTo>
                        <a:pt x="220" y="331"/>
                      </a:lnTo>
                      <a:lnTo>
                        <a:pt x="226" y="319"/>
                      </a:lnTo>
                      <a:lnTo>
                        <a:pt x="226" y="316"/>
                      </a:lnTo>
                      <a:lnTo>
                        <a:pt x="229" y="317"/>
                      </a:lnTo>
                      <a:lnTo>
                        <a:pt x="247" y="319"/>
                      </a:lnTo>
                      <a:lnTo>
                        <a:pt x="279" y="305"/>
                      </a:lnTo>
                      <a:lnTo>
                        <a:pt x="292" y="305"/>
                      </a:lnTo>
                      <a:lnTo>
                        <a:pt x="298" y="275"/>
                      </a:lnTo>
                      <a:lnTo>
                        <a:pt x="298" y="273"/>
                      </a:lnTo>
                      <a:lnTo>
                        <a:pt x="300" y="273"/>
                      </a:lnTo>
                      <a:lnTo>
                        <a:pt x="325" y="265"/>
                      </a:lnTo>
                      <a:lnTo>
                        <a:pt x="329" y="261"/>
                      </a:lnTo>
                      <a:lnTo>
                        <a:pt x="332" y="254"/>
                      </a:lnTo>
                      <a:lnTo>
                        <a:pt x="337" y="240"/>
                      </a:lnTo>
                      <a:lnTo>
                        <a:pt x="337" y="239"/>
                      </a:lnTo>
                      <a:lnTo>
                        <a:pt x="341" y="233"/>
                      </a:lnTo>
                      <a:lnTo>
                        <a:pt x="341" y="231"/>
                      </a:lnTo>
                      <a:lnTo>
                        <a:pt x="343" y="231"/>
                      </a:lnTo>
                      <a:lnTo>
                        <a:pt x="357" y="222"/>
                      </a:lnTo>
                      <a:lnTo>
                        <a:pt x="363" y="210"/>
                      </a:lnTo>
                      <a:lnTo>
                        <a:pt x="364" y="202"/>
                      </a:lnTo>
                      <a:lnTo>
                        <a:pt x="364" y="177"/>
                      </a:lnTo>
                      <a:lnTo>
                        <a:pt x="366" y="172"/>
                      </a:lnTo>
                      <a:lnTo>
                        <a:pt x="366" y="170"/>
                      </a:lnTo>
                      <a:lnTo>
                        <a:pt x="368" y="170"/>
                      </a:lnTo>
                      <a:lnTo>
                        <a:pt x="373" y="169"/>
                      </a:lnTo>
                      <a:lnTo>
                        <a:pt x="390" y="169"/>
                      </a:lnTo>
                      <a:lnTo>
                        <a:pt x="398" y="166"/>
                      </a:lnTo>
                      <a:lnTo>
                        <a:pt x="402" y="164"/>
                      </a:lnTo>
                      <a:lnTo>
                        <a:pt x="406" y="155"/>
                      </a:lnTo>
                      <a:lnTo>
                        <a:pt x="408" y="148"/>
                      </a:lnTo>
                      <a:lnTo>
                        <a:pt x="408" y="140"/>
                      </a:lnTo>
                      <a:lnTo>
                        <a:pt x="407" y="130"/>
                      </a:lnTo>
                      <a:lnTo>
                        <a:pt x="404" y="123"/>
                      </a:lnTo>
                      <a:lnTo>
                        <a:pt x="403" y="121"/>
                      </a:lnTo>
                      <a:lnTo>
                        <a:pt x="404" y="121"/>
                      </a:lnTo>
                      <a:lnTo>
                        <a:pt x="406" y="117"/>
                      </a:lnTo>
                      <a:lnTo>
                        <a:pt x="406" y="115"/>
                      </a:lnTo>
                      <a:lnTo>
                        <a:pt x="409" y="112"/>
                      </a:lnTo>
                      <a:lnTo>
                        <a:pt x="410" y="112"/>
                      </a:lnTo>
                      <a:lnTo>
                        <a:pt x="418" y="110"/>
                      </a:lnTo>
                      <a:lnTo>
                        <a:pt x="425" y="110"/>
                      </a:lnTo>
                      <a:lnTo>
                        <a:pt x="433" y="109"/>
                      </a:lnTo>
                      <a:lnTo>
                        <a:pt x="439" y="107"/>
                      </a:lnTo>
                      <a:lnTo>
                        <a:pt x="452" y="100"/>
                      </a:lnTo>
                      <a:lnTo>
                        <a:pt x="462" y="90"/>
                      </a:lnTo>
                      <a:lnTo>
                        <a:pt x="482" y="71"/>
                      </a:lnTo>
                      <a:lnTo>
                        <a:pt x="488" y="68"/>
                      </a:lnTo>
                      <a:lnTo>
                        <a:pt x="489" y="68"/>
                      </a:lnTo>
                      <a:lnTo>
                        <a:pt x="496" y="67"/>
                      </a:lnTo>
                      <a:lnTo>
                        <a:pt x="496" y="66"/>
                      </a:lnTo>
                      <a:lnTo>
                        <a:pt x="498" y="67"/>
                      </a:lnTo>
                      <a:lnTo>
                        <a:pt x="504" y="68"/>
                      </a:lnTo>
                      <a:lnTo>
                        <a:pt x="511" y="69"/>
                      </a:lnTo>
                      <a:lnTo>
                        <a:pt x="515" y="69"/>
                      </a:lnTo>
                      <a:lnTo>
                        <a:pt x="519" y="67"/>
                      </a:lnTo>
                      <a:lnTo>
                        <a:pt x="522" y="62"/>
                      </a:lnTo>
                      <a:lnTo>
                        <a:pt x="524" y="52"/>
                      </a:lnTo>
                      <a:lnTo>
                        <a:pt x="525" y="40"/>
                      </a:lnTo>
                      <a:lnTo>
                        <a:pt x="527" y="31"/>
                      </a:lnTo>
                      <a:lnTo>
                        <a:pt x="527" y="21"/>
                      </a:lnTo>
                      <a:lnTo>
                        <a:pt x="525" y="17"/>
                      </a:lnTo>
                      <a:lnTo>
                        <a:pt x="524" y="17"/>
                      </a:lnTo>
                      <a:lnTo>
                        <a:pt x="519" y="18"/>
                      </a:lnTo>
                      <a:lnTo>
                        <a:pt x="512" y="21"/>
                      </a:lnTo>
                      <a:lnTo>
                        <a:pt x="504" y="22"/>
                      </a:lnTo>
                      <a:lnTo>
                        <a:pt x="494" y="25"/>
                      </a:lnTo>
                      <a:lnTo>
                        <a:pt x="458" y="32"/>
                      </a:lnTo>
                      <a:lnTo>
                        <a:pt x="456" y="32"/>
                      </a:lnTo>
                      <a:lnTo>
                        <a:pt x="442" y="31"/>
                      </a:lnTo>
                      <a:lnTo>
                        <a:pt x="430" y="27"/>
                      </a:lnTo>
                      <a:lnTo>
                        <a:pt x="429" y="26"/>
                      </a:lnTo>
                      <a:lnTo>
                        <a:pt x="420" y="21"/>
                      </a:lnTo>
                      <a:lnTo>
                        <a:pt x="410" y="17"/>
                      </a:lnTo>
                      <a:lnTo>
                        <a:pt x="412" y="17"/>
                      </a:lnTo>
                      <a:lnTo>
                        <a:pt x="402" y="12"/>
                      </a:lnTo>
                      <a:lnTo>
                        <a:pt x="397" y="11"/>
                      </a:lnTo>
                      <a:lnTo>
                        <a:pt x="390" y="15"/>
                      </a:lnTo>
                      <a:lnTo>
                        <a:pt x="390" y="14"/>
                      </a:lnTo>
                      <a:lnTo>
                        <a:pt x="380" y="20"/>
                      </a:lnTo>
                      <a:lnTo>
                        <a:pt x="369" y="28"/>
                      </a:lnTo>
                      <a:lnTo>
                        <a:pt x="362" y="38"/>
                      </a:lnTo>
                      <a:lnTo>
                        <a:pt x="355" y="46"/>
                      </a:lnTo>
                      <a:lnTo>
                        <a:pt x="340" y="68"/>
                      </a:lnTo>
                      <a:lnTo>
                        <a:pt x="334" y="77"/>
                      </a:lnTo>
                      <a:lnTo>
                        <a:pt x="329" y="84"/>
                      </a:lnTo>
                      <a:lnTo>
                        <a:pt x="325" y="87"/>
                      </a:lnTo>
                      <a:lnTo>
                        <a:pt x="323" y="87"/>
                      </a:lnTo>
                      <a:lnTo>
                        <a:pt x="323" y="89"/>
                      </a:lnTo>
                      <a:lnTo>
                        <a:pt x="316" y="90"/>
                      </a:lnTo>
                      <a:lnTo>
                        <a:pt x="305" y="90"/>
                      </a:lnTo>
                      <a:lnTo>
                        <a:pt x="288" y="87"/>
                      </a:lnTo>
                      <a:lnTo>
                        <a:pt x="287" y="86"/>
                      </a:lnTo>
                      <a:lnTo>
                        <a:pt x="280" y="81"/>
                      </a:lnTo>
                      <a:lnTo>
                        <a:pt x="279" y="81"/>
                      </a:lnTo>
                      <a:lnTo>
                        <a:pt x="274" y="74"/>
                      </a:lnTo>
                      <a:lnTo>
                        <a:pt x="274" y="73"/>
                      </a:lnTo>
                      <a:lnTo>
                        <a:pt x="271" y="66"/>
                      </a:lnTo>
                      <a:lnTo>
                        <a:pt x="270" y="57"/>
                      </a:lnTo>
                      <a:lnTo>
                        <a:pt x="270" y="48"/>
                      </a:lnTo>
                      <a:lnTo>
                        <a:pt x="268" y="38"/>
                      </a:lnTo>
                      <a:lnTo>
                        <a:pt x="264" y="28"/>
                      </a:lnTo>
                      <a:lnTo>
                        <a:pt x="256" y="18"/>
                      </a:lnTo>
                      <a:lnTo>
                        <a:pt x="257" y="17"/>
                      </a:lnTo>
                      <a:lnTo>
                        <a:pt x="248" y="10"/>
                      </a:lnTo>
                      <a:lnTo>
                        <a:pt x="248" y="11"/>
                      </a:lnTo>
                      <a:lnTo>
                        <a:pt x="240" y="8"/>
                      </a:lnTo>
                      <a:lnTo>
                        <a:pt x="235" y="8"/>
                      </a:lnTo>
                      <a:lnTo>
                        <a:pt x="225" y="11"/>
                      </a:lnTo>
                      <a:lnTo>
                        <a:pt x="218" y="16"/>
                      </a:lnTo>
                      <a:lnTo>
                        <a:pt x="217" y="16"/>
                      </a:lnTo>
                      <a:lnTo>
                        <a:pt x="217" y="17"/>
                      </a:lnTo>
                      <a:lnTo>
                        <a:pt x="210" y="18"/>
                      </a:lnTo>
                      <a:lnTo>
                        <a:pt x="208" y="18"/>
                      </a:lnTo>
                      <a:lnTo>
                        <a:pt x="200" y="17"/>
                      </a:lnTo>
                      <a:lnTo>
                        <a:pt x="199" y="16"/>
                      </a:lnTo>
                      <a:lnTo>
                        <a:pt x="199" y="17"/>
                      </a:lnTo>
                      <a:lnTo>
                        <a:pt x="190" y="14"/>
                      </a:lnTo>
                      <a:lnTo>
                        <a:pt x="184" y="11"/>
                      </a:lnTo>
                      <a:lnTo>
                        <a:pt x="183" y="10"/>
                      </a:lnTo>
                      <a:lnTo>
                        <a:pt x="177" y="6"/>
                      </a:lnTo>
                      <a:close/>
                      <a:moveTo>
                        <a:pt x="177" y="0"/>
                      </a:moveTo>
                      <a:lnTo>
                        <a:pt x="180" y="2"/>
                      </a:lnTo>
                      <a:lnTo>
                        <a:pt x="187" y="5"/>
                      </a:lnTo>
                      <a:lnTo>
                        <a:pt x="193" y="8"/>
                      </a:lnTo>
                      <a:lnTo>
                        <a:pt x="201" y="11"/>
                      </a:lnTo>
                      <a:lnTo>
                        <a:pt x="208" y="12"/>
                      </a:lnTo>
                      <a:lnTo>
                        <a:pt x="214" y="11"/>
                      </a:lnTo>
                      <a:lnTo>
                        <a:pt x="223" y="5"/>
                      </a:lnTo>
                      <a:lnTo>
                        <a:pt x="224" y="5"/>
                      </a:lnTo>
                      <a:lnTo>
                        <a:pt x="234" y="2"/>
                      </a:lnTo>
                      <a:lnTo>
                        <a:pt x="242" y="2"/>
                      </a:lnTo>
                      <a:lnTo>
                        <a:pt x="251" y="5"/>
                      </a:lnTo>
                      <a:lnTo>
                        <a:pt x="252" y="5"/>
                      </a:lnTo>
                      <a:lnTo>
                        <a:pt x="260" y="14"/>
                      </a:lnTo>
                      <a:lnTo>
                        <a:pt x="260" y="15"/>
                      </a:lnTo>
                      <a:lnTo>
                        <a:pt x="269" y="25"/>
                      </a:lnTo>
                      <a:lnTo>
                        <a:pt x="270" y="26"/>
                      </a:lnTo>
                      <a:lnTo>
                        <a:pt x="274" y="37"/>
                      </a:lnTo>
                      <a:lnTo>
                        <a:pt x="276" y="46"/>
                      </a:lnTo>
                      <a:lnTo>
                        <a:pt x="276" y="56"/>
                      </a:lnTo>
                      <a:lnTo>
                        <a:pt x="277" y="64"/>
                      </a:lnTo>
                      <a:lnTo>
                        <a:pt x="280" y="72"/>
                      </a:lnTo>
                      <a:lnTo>
                        <a:pt x="283" y="77"/>
                      </a:lnTo>
                      <a:lnTo>
                        <a:pt x="291" y="81"/>
                      </a:lnTo>
                      <a:lnTo>
                        <a:pt x="306" y="84"/>
                      </a:lnTo>
                      <a:lnTo>
                        <a:pt x="315" y="84"/>
                      </a:lnTo>
                      <a:lnTo>
                        <a:pt x="321" y="83"/>
                      </a:lnTo>
                      <a:lnTo>
                        <a:pt x="325" y="79"/>
                      </a:lnTo>
                      <a:lnTo>
                        <a:pt x="329" y="73"/>
                      </a:lnTo>
                      <a:lnTo>
                        <a:pt x="335" y="64"/>
                      </a:lnTo>
                      <a:lnTo>
                        <a:pt x="350" y="43"/>
                      </a:lnTo>
                      <a:lnTo>
                        <a:pt x="357" y="34"/>
                      </a:lnTo>
                      <a:lnTo>
                        <a:pt x="364" y="25"/>
                      </a:lnTo>
                      <a:lnTo>
                        <a:pt x="364" y="23"/>
                      </a:lnTo>
                      <a:lnTo>
                        <a:pt x="366" y="23"/>
                      </a:lnTo>
                      <a:lnTo>
                        <a:pt x="377" y="15"/>
                      </a:lnTo>
                      <a:lnTo>
                        <a:pt x="387" y="9"/>
                      </a:lnTo>
                      <a:lnTo>
                        <a:pt x="395" y="5"/>
                      </a:lnTo>
                      <a:lnTo>
                        <a:pt x="395" y="4"/>
                      </a:lnTo>
                      <a:lnTo>
                        <a:pt x="397" y="5"/>
                      </a:lnTo>
                      <a:lnTo>
                        <a:pt x="403" y="6"/>
                      </a:lnTo>
                      <a:lnTo>
                        <a:pt x="412" y="11"/>
                      </a:lnTo>
                      <a:lnTo>
                        <a:pt x="421" y="15"/>
                      </a:lnTo>
                      <a:lnTo>
                        <a:pt x="423" y="15"/>
                      </a:lnTo>
                      <a:lnTo>
                        <a:pt x="432" y="21"/>
                      </a:lnTo>
                      <a:lnTo>
                        <a:pt x="443" y="25"/>
                      </a:lnTo>
                      <a:lnTo>
                        <a:pt x="456" y="26"/>
                      </a:lnTo>
                      <a:lnTo>
                        <a:pt x="493" y="18"/>
                      </a:lnTo>
                      <a:lnTo>
                        <a:pt x="502" y="16"/>
                      </a:lnTo>
                      <a:lnTo>
                        <a:pt x="511" y="15"/>
                      </a:lnTo>
                      <a:lnTo>
                        <a:pt x="518" y="12"/>
                      </a:lnTo>
                      <a:lnTo>
                        <a:pt x="524" y="11"/>
                      </a:lnTo>
                      <a:lnTo>
                        <a:pt x="524" y="10"/>
                      </a:lnTo>
                      <a:lnTo>
                        <a:pt x="525" y="11"/>
                      </a:lnTo>
                      <a:lnTo>
                        <a:pt x="529" y="12"/>
                      </a:lnTo>
                      <a:lnTo>
                        <a:pt x="530" y="12"/>
                      </a:lnTo>
                      <a:lnTo>
                        <a:pt x="531" y="15"/>
                      </a:lnTo>
                      <a:lnTo>
                        <a:pt x="533" y="20"/>
                      </a:lnTo>
                      <a:lnTo>
                        <a:pt x="533" y="32"/>
                      </a:lnTo>
                      <a:lnTo>
                        <a:pt x="531" y="41"/>
                      </a:lnTo>
                      <a:lnTo>
                        <a:pt x="530" y="52"/>
                      </a:lnTo>
                      <a:lnTo>
                        <a:pt x="529" y="54"/>
                      </a:lnTo>
                      <a:lnTo>
                        <a:pt x="530" y="54"/>
                      </a:lnTo>
                      <a:lnTo>
                        <a:pt x="528" y="64"/>
                      </a:lnTo>
                      <a:lnTo>
                        <a:pt x="525" y="71"/>
                      </a:lnTo>
                      <a:lnTo>
                        <a:pt x="523" y="73"/>
                      </a:lnTo>
                      <a:lnTo>
                        <a:pt x="517" y="75"/>
                      </a:lnTo>
                      <a:lnTo>
                        <a:pt x="510" y="75"/>
                      </a:lnTo>
                      <a:lnTo>
                        <a:pt x="502" y="74"/>
                      </a:lnTo>
                      <a:lnTo>
                        <a:pt x="496" y="73"/>
                      </a:lnTo>
                      <a:lnTo>
                        <a:pt x="490" y="74"/>
                      </a:lnTo>
                      <a:lnTo>
                        <a:pt x="484" y="77"/>
                      </a:lnTo>
                      <a:lnTo>
                        <a:pt x="466" y="95"/>
                      </a:lnTo>
                      <a:lnTo>
                        <a:pt x="455" y="104"/>
                      </a:lnTo>
                      <a:lnTo>
                        <a:pt x="443" y="112"/>
                      </a:lnTo>
                      <a:lnTo>
                        <a:pt x="442" y="112"/>
                      </a:lnTo>
                      <a:lnTo>
                        <a:pt x="442" y="113"/>
                      </a:lnTo>
                      <a:lnTo>
                        <a:pt x="435" y="115"/>
                      </a:lnTo>
                      <a:lnTo>
                        <a:pt x="426" y="117"/>
                      </a:lnTo>
                      <a:lnTo>
                        <a:pt x="419" y="117"/>
                      </a:lnTo>
                      <a:lnTo>
                        <a:pt x="412" y="118"/>
                      </a:lnTo>
                      <a:lnTo>
                        <a:pt x="410" y="121"/>
                      </a:lnTo>
                      <a:lnTo>
                        <a:pt x="413" y="129"/>
                      </a:lnTo>
                      <a:lnTo>
                        <a:pt x="414" y="138"/>
                      </a:lnTo>
                      <a:lnTo>
                        <a:pt x="414" y="149"/>
                      </a:lnTo>
                      <a:lnTo>
                        <a:pt x="412" y="158"/>
                      </a:lnTo>
                      <a:lnTo>
                        <a:pt x="408" y="166"/>
                      </a:lnTo>
                      <a:lnTo>
                        <a:pt x="407" y="166"/>
                      </a:lnTo>
                      <a:lnTo>
                        <a:pt x="407" y="167"/>
                      </a:lnTo>
                      <a:lnTo>
                        <a:pt x="402" y="171"/>
                      </a:lnTo>
                      <a:lnTo>
                        <a:pt x="401" y="171"/>
                      </a:lnTo>
                      <a:lnTo>
                        <a:pt x="401" y="172"/>
                      </a:lnTo>
                      <a:lnTo>
                        <a:pt x="391" y="175"/>
                      </a:lnTo>
                      <a:lnTo>
                        <a:pt x="374" y="175"/>
                      </a:lnTo>
                      <a:lnTo>
                        <a:pt x="372" y="176"/>
                      </a:lnTo>
                      <a:lnTo>
                        <a:pt x="371" y="178"/>
                      </a:lnTo>
                      <a:lnTo>
                        <a:pt x="371" y="204"/>
                      </a:lnTo>
                      <a:lnTo>
                        <a:pt x="369" y="212"/>
                      </a:lnTo>
                      <a:lnTo>
                        <a:pt x="369" y="211"/>
                      </a:lnTo>
                      <a:lnTo>
                        <a:pt x="368" y="212"/>
                      </a:lnTo>
                      <a:lnTo>
                        <a:pt x="364" y="218"/>
                      </a:lnTo>
                      <a:lnTo>
                        <a:pt x="366" y="219"/>
                      </a:lnTo>
                      <a:lnTo>
                        <a:pt x="363" y="225"/>
                      </a:lnTo>
                      <a:lnTo>
                        <a:pt x="362" y="225"/>
                      </a:lnTo>
                      <a:lnTo>
                        <a:pt x="361" y="227"/>
                      </a:lnTo>
                      <a:lnTo>
                        <a:pt x="346" y="236"/>
                      </a:lnTo>
                      <a:lnTo>
                        <a:pt x="343" y="241"/>
                      </a:lnTo>
                      <a:lnTo>
                        <a:pt x="340" y="248"/>
                      </a:lnTo>
                      <a:lnTo>
                        <a:pt x="338" y="257"/>
                      </a:lnTo>
                      <a:lnTo>
                        <a:pt x="335" y="263"/>
                      </a:lnTo>
                      <a:lnTo>
                        <a:pt x="328" y="270"/>
                      </a:lnTo>
                      <a:lnTo>
                        <a:pt x="327" y="270"/>
                      </a:lnTo>
                      <a:lnTo>
                        <a:pt x="327" y="271"/>
                      </a:lnTo>
                      <a:lnTo>
                        <a:pt x="304" y="279"/>
                      </a:lnTo>
                      <a:lnTo>
                        <a:pt x="298" y="309"/>
                      </a:lnTo>
                      <a:lnTo>
                        <a:pt x="297" y="311"/>
                      </a:lnTo>
                      <a:lnTo>
                        <a:pt x="281" y="311"/>
                      </a:lnTo>
                      <a:lnTo>
                        <a:pt x="249" y="325"/>
                      </a:lnTo>
                      <a:lnTo>
                        <a:pt x="248" y="325"/>
                      </a:lnTo>
                      <a:lnTo>
                        <a:pt x="231" y="323"/>
                      </a:lnTo>
                      <a:lnTo>
                        <a:pt x="226" y="334"/>
                      </a:lnTo>
                      <a:lnTo>
                        <a:pt x="225" y="336"/>
                      </a:lnTo>
                      <a:lnTo>
                        <a:pt x="223" y="337"/>
                      </a:lnTo>
                      <a:lnTo>
                        <a:pt x="194" y="340"/>
                      </a:lnTo>
                      <a:lnTo>
                        <a:pt x="177" y="349"/>
                      </a:lnTo>
                      <a:lnTo>
                        <a:pt x="177" y="348"/>
                      </a:lnTo>
                      <a:lnTo>
                        <a:pt x="145" y="315"/>
                      </a:lnTo>
                      <a:lnTo>
                        <a:pt x="128" y="322"/>
                      </a:lnTo>
                      <a:lnTo>
                        <a:pt x="119" y="346"/>
                      </a:lnTo>
                      <a:lnTo>
                        <a:pt x="116" y="349"/>
                      </a:lnTo>
                      <a:lnTo>
                        <a:pt x="61" y="360"/>
                      </a:lnTo>
                      <a:lnTo>
                        <a:pt x="58" y="360"/>
                      </a:lnTo>
                      <a:lnTo>
                        <a:pt x="58" y="359"/>
                      </a:lnTo>
                      <a:lnTo>
                        <a:pt x="33" y="332"/>
                      </a:lnTo>
                      <a:lnTo>
                        <a:pt x="6" y="333"/>
                      </a:lnTo>
                      <a:lnTo>
                        <a:pt x="4" y="333"/>
                      </a:lnTo>
                      <a:lnTo>
                        <a:pt x="4" y="330"/>
                      </a:lnTo>
                      <a:lnTo>
                        <a:pt x="1" y="303"/>
                      </a:lnTo>
                      <a:lnTo>
                        <a:pt x="0" y="302"/>
                      </a:lnTo>
                      <a:lnTo>
                        <a:pt x="1" y="302"/>
                      </a:lnTo>
                      <a:lnTo>
                        <a:pt x="38" y="258"/>
                      </a:lnTo>
                      <a:lnTo>
                        <a:pt x="33" y="216"/>
                      </a:lnTo>
                      <a:lnTo>
                        <a:pt x="16" y="193"/>
                      </a:lnTo>
                      <a:lnTo>
                        <a:pt x="15" y="192"/>
                      </a:lnTo>
                      <a:lnTo>
                        <a:pt x="16" y="190"/>
                      </a:lnTo>
                      <a:lnTo>
                        <a:pt x="18" y="170"/>
                      </a:lnTo>
                      <a:lnTo>
                        <a:pt x="18" y="169"/>
                      </a:lnTo>
                      <a:lnTo>
                        <a:pt x="20" y="167"/>
                      </a:lnTo>
                      <a:lnTo>
                        <a:pt x="47" y="143"/>
                      </a:lnTo>
                      <a:lnTo>
                        <a:pt x="58" y="100"/>
                      </a:lnTo>
                      <a:lnTo>
                        <a:pt x="58" y="98"/>
                      </a:lnTo>
                      <a:lnTo>
                        <a:pt x="59" y="97"/>
                      </a:lnTo>
                      <a:lnTo>
                        <a:pt x="91" y="77"/>
                      </a:lnTo>
                      <a:lnTo>
                        <a:pt x="108" y="49"/>
                      </a:lnTo>
                      <a:lnTo>
                        <a:pt x="109" y="48"/>
                      </a:lnTo>
                      <a:lnTo>
                        <a:pt x="110" y="48"/>
                      </a:lnTo>
                      <a:lnTo>
                        <a:pt x="144" y="45"/>
                      </a:lnTo>
                      <a:lnTo>
                        <a:pt x="173" y="2"/>
                      </a:lnTo>
                      <a:lnTo>
                        <a:pt x="176" y="3"/>
                      </a:lnTo>
                      <a:lnTo>
                        <a:pt x="17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09" name="Freeform 59"/>
                <p:cNvSpPr>
                  <a:spLocks/>
                </p:cNvSpPr>
                <p:nvPr/>
              </p:nvSpPr>
              <p:spPr bwMode="auto">
                <a:xfrm>
                  <a:off x="7237473" y="2675650"/>
                  <a:ext cx="511407" cy="744849"/>
                </a:xfrm>
                <a:custGeom>
                  <a:avLst/>
                  <a:gdLst/>
                  <a:ahLst/>
                  <a:cxnLst>
                    <a:cxn ang="0">
                      <a:pos x="247" y="10"/>
                    </a:cxn>
                    <a:cxn ang="0">
                      <a:pos x="264" y="35"/>
                    </a:cxn>
                    <a:cxn ang="0">
                      <a:pos x="275" y="51"/>
                    </a:cxn>
                    <a:cxn ang="0">
                      <a:pos x="280" y="58"/>
                    </a:cxn>
                    <a:cxn ang="0">
                      <a:pos x="282" y="73"/>
                    </a:cxn>
                    <a:cxn ang="0">
                      <a:pos x="287" y="86"/>
                    </a:cxn>
                    <a:cxn ang="0">
                      <a:pos x="312" y="112"/>
                    </a:cxn>
                    <a:cxn ang="0">
                      <a:pos x="352" y="124"/>
                    </a:cxn>
                    <a:cxn ang="0">
                      <a:pos x="370" y="165"/>
                    </a:cxn>
                    <a:cxn ang="0">
                      <a:pos x="413" y="207"/>
                    </a:cxn>
                    <a:cxn ang="0">
                      <a:pos x="424" y="222"/>
                    </a:cxn>
                    <a:cxn ang="0">
                      <a:pos x="412" y="232"/>
                    </a:cxn>
                    <a:cxn ang="0">
                      <a:pos x="398" y="245"/>
                    </a:cxn>
                    <a:cxn ang="0">
                      <a:pos x="393" y="258"/>
                    </a:cxn>
                    <a:cxn ang="0">
                      <a:pos x="391" y="286"/>
                    </a:cxn>
                    <a:cxn ang="0">
                      <a:pos x="375" y="298"/>
                    </a:cxn>
                    <a:cxn ang="0">
                      <a:pos x="352" y="308"/>
                    </a:cxn>
                    <a:cxn ang="0">
                      <a:pos x="338" y="314"/>
                    </a:cxn>
                    <a:cxn ang="0">
                      <a:pos x="324" y="311"/>
                    </a:cxn>
                    <a:cxn ang="0">
                      <a:pos x="311" y="308"/>
                    </a:cxn>
                    <a:cxn ang="0">
                      <a:pos x="299" y="330"/>
                    </a:cxn>
                    <a:cxn ang="0">
                      <a:pos x="303" y="383"/>
                    </a:cxn>
                    <a:cxn ang="0">
                      <a:pos x="278" y="439"/>
                    </a:cxn>
                    <a:cxn ang="0">
                      <a:pos x="226" y="470"/>
                    </a:cxn>
                    <a:cxn ang="0">
                      <a:pos x="183" y="534"/>
                    </a:cxn>
                    <a:cxn ang="0">
                      <a:pos x="151" y="580"/>
                    </a:cxn>
                    <a:cxn ang="0">
                      <a:pos x="169" y="612"/>
                    </a:cxn>
                    <a:cxn ang="0">
                      <a:pos x="74" y="610"/>
                    </a:cxn>
                    <a:cxn ang="0">
                      <a:pos x="21" y="586"/>
                    </a:cxn>
                    <a:cxn ang="0">
                      <a:pos x="38" y="546"/>
                    </a:cxn>
                    <a:cxn ang="0">
                      <a:pos x="51" y="495"/>
                    </a:cxn>
                    <a:cxn ang="0">
                      <a:pos x="4" y="437"/>
                    </a:cxn>
                    <a:cxn ang="0">
                      <a:pos x="21" y="383"/>
                    </a:cxn>
                    <a:cxn ang="0">
                      <a:pos x="46" y="355"/>
                    </a:cxn>
                    <a:cxn ang="0">
                      <a:pos x="46" y="292"/>
                    </a:cxn>
                    <a:cxn ang="0">
                      <a:pos x="28" y="259"/>
                    </a:cxn>
                    <a:cxn ang="0">
                      <a:pos x="0" y="181"/>
                    </a:cxn>
                    <a:cxn ang="0">
                      <a:pos x="1" y="146"/>
                    </a:cxn>
                    <a:cxn ang="0">
                      <a:pos x="21" y="97"/>
                    </a:cxn>
                    <a:cxn ang="0">
                      <a:pos x="61" y="79"/>
                    </a:cxn>
                    <a:cxn ang="0">
                      <a:pos x="94" y="118"/>
                    </a:cxn>
                    <a:cxn ang="0">
                      <a:pos x="143" y="90"/>
                    </a:cxn>
                    <a:cxn ang="0">
                      <a:pos x="172" y="75"/>
                    </a:cxn>
                    <a:cxn ang="0">
                      <a:pos x="188" y="32"/>
                    </a:cxn>
                    <a:cxn ang="0">
                      <a:pos x="223" y="19"/>
                    </a:cxn>
                  </a:cxnLst>
                  <a:rect l="0" t="0" r="r" b="b"/>
                  <a:pathLst>
                    <a:path w="425" h="619">
                      <a:moveTo>
                        <a:pt x="234" y="0"/>
                      </a:moveTo>
                      <a:lnTo>
                        <a:pt x="247" y="10"/>
                      </a:lnTo>
                      <a:lnTo>
                        <a:pt x="261" y="34"/>
                      </a:lnTo>
                      <a:lnTo>
                        <a:pt x="264" y="35"/>
                      </a:lnTo>
                      <a:lnTo>
                        <a:pt x="271" y="45"/>
                      </a:lnTo>
                      <a:lnTo>
                        <a:pt x="275" y="51"/>
                      </a:lnTo>
                      <a:lnTo>
                        <a:pt x="278" y="56"/>
                      </a:lnTo>
                      <a:lnTo>
                        <a:pt x="280" y="58"/>
                      </a:lnTo>
                      <a:lnTo>
                        <a:pt x="280" y="61"/>
                      </a:lnTo>
                      <a:lnTo>
                        <a:pt x="282" y="73"/>
                      </a:lnTo>
                      <a:lnTo>
                        <a:pt x="284" y="81"/>
                      </a:lnTo>
                      <a:lnTo>
                        <a:pt x="287" y="86"/>
                      </a:lnTo>
                      <a:lnTo>
                        <a:pt x="287" y="89"/>
                      </a:lnTo>
                      <a:lnTo>
                        <a:pt x="312" y="112"/>
                      </a:lnTo>
                      <a:lnTo>
                        <a:pt x="347" y="111"/>
                      </a:lnTo>
                      <a:lnTo>
                        <a:pt x="352" y="124"/>
                      </a:lnTo>
                      <a:lnTo>
                        <a:pt x="341" y="155"/>
                      </a:lnTo>
                      <a:lnTo>
                        <a:pt x="370" y="165"/>
                      </a:lnTo>
                      <a:lnTo>
                        <a:pt x="396" y="183"/>
                      </a:lnTo>
                      <a:lnTo>
                        <a:pt x="413" y="207"/>
                      </a:lnTo>
                      <a:lnTo>
                        <a:pt x="425" y="221"/>
                      </a:lnTo>
                      <a:lnTo>
                        <a:pt x="424" y="222"/>
                      </a:lnTo>
                      <a:lnTo>
                        <a:pt x="418" y="226"/>
                      </a:lnTo>
                      <a:lnTo>
                        <a:pt x="412" y="232"/>
                      </a:lnTo>
                      <a:lnTo>
                        <a:pt x="404" y="236"/>
                      </a:lnTo>
                      <a:lnTo>
                        <a:pt x="398" y="245"/>
                      </a:lnTo>
                      <a:lnTo>
                        <a:pt x="395" y="250"/>
                      </a:lnTo>
                      <a:lnTo>
                        <a:pt x="393" y="258"/>
                      </a:lnTo>
                      <a:lnTo>
                        <a:pt x="393" y="276"/>
                      </a:lnTo>
                      <a:lnTo>
                        <a:pt x="391" y="286"/>
                      </a:lnTo>
                      <a:lnTo>
                        <a:pt x="386" y="293"/>
                      </a:lnTo>
                      <a:lnTo>
                        <a:pt x="375" y="298"/>
                      </a:lnTo>
                      <a:lnTo>
                        <a:pt x="364" y="304"/>
                      </a:lnTo>
                      <a:lnTo>
                        <a:pt x="352" y="308"/>
                      </a:lnTo>
                      <a:lnTo>
                        <a:pt x="344" y="311"/>
                      </a:lnTo>
                      <a:lnTo>
                        <a:pt x="338" y="314"/>
                      </a:lnTo>
                      <a:lnTo>
                        <a:pt x="330" y="313"/>
                      </a:lnTo>
                      <a:lnTo>
                        <a:pt x="324" y="311"/>
                      </a:lnTo>
                      <a:lnTo>
                        <a:pt x="316" y="309"/>
                      </a:lnTo>
                      <a:lnTo>
                        <a:pt x="311" y="308"/>
                      </a:lnTo>
                      <a:lnTo>
                        <a:pt x="309" y="308"/>
                      </a:lnTo>
                      <a:lnTo>
                        <a:pt x="299" y="330"/>
                      </a:lnTo>
                      <a:lnTo>
                        <a:pt x="297" y="362"/>
                      </a:lnTo>
                      <a:lnTo>
                        <a:pt x="303" y="383"/>
                      </a:lnTo>
                      <a:lnTo>
                        <a:pt x="309" y="394"/>
                      </a:lnTo>
                      <a:lnTo>
                        <a:pt x="278" y="439"/>
                      </a:lnTo>
                      <a:lnTo>
                        <a:pt x="243" y="441"/>
                      </a:lnTo>
                      <a:lnTo>
                        <a:pt x="226" y="470"/>
                      </a:lnTo>
                      <a:lnTo>
                        <a:pt x="196" y="491"/>
                      </a:lnTo>
                      <a:lnTo>
                        <a:pt x="183" y="534"/>
                      </a:lnTo>
                      <a:lnTo>
                        <a:pt x="154" y="561"/>
                      </a:lnTo>
                      <a:lnTo>
                        <a:pt x="151" y="580"/>
                      </a:lnTo>
                      <a:lnTo>
                        <a:pt x="168" y="604"/>
                      </a:lnTo>
                      <a:lnTo>
                        <a:pt x="169" y="612"/>
                      </a:lnTo>
                      <a:lnTo>
                        <a:pt x="130" y="619"/>
                      </a:lnTo>
                      <a:lnTo>
                        <a:pt x="74" y="610"/>
                      </a:lnTo>
                      <a:lnTo>
                        <a:pt x="42" y="607"/>
                      </a:lnTo>
                      <a:lnTo>
                        <a:pt x="21" y="586"/>
                      </a:lnTo>
                      <a:lnTo>
                        <a:pt x="23" y="566"/>
                      </a:lnTo>
                      <a:lnTo>
                        <a:pt x="38" y="546"/>
                      </a:lnTo>
                      <a:lnTo>
                        <a:pt x="35" y="528"/>
                      </a:lnTo>
                      <a:lnTo>
                        <a:pt x="51" y="495"/>
                      </a:lnTo>
                      <a:lnTo>
                        <a:pt x="44" y="458"/>
                      </a:lnTo>
                      <a:lnTo>
                        <a:pt x="4" y="437"/>
                      </a:lnTo>
                      <a:lnTo>
                        <a:pt x="5" y="400"/>
                      </a:lnTo>
                      <a:lnTo>
                        <a:pt x="21" y="383"/>
                      </a:lnTo>
                      <a:lnTo>
                        <a:pt x="24" y="361"/>
                      </a:lnTo>
                      <a:lnTo>
                        <a:pt x="46" y="355"/>
                      </a:lnTo>
                      <a:lnTo>
                        <a:pt x="61" y="317"/>
                      </a:lnTo>
                      <a:lnTo>
                        <a:pt x="46" y="292"/>
                      </a:lnTo>
                      <a:lnTo>
                        <a:pt x="25" y="282"/>
                      </a:lnTo>
                      <a:lnTo>
                        <a:pt x="28" y="259"/>
                      </a:lnTo>
                      <a:lnTo>
                        <a:pt x="51" y="248"/>
                      </a:lnTo>
                      <a:lnTo>
                        <a:pt x="0" y="181"/>
                      </a:lnTo>
                      <a:lnTo>
                        <a:pt x="7" y="167"/>
                      </a:lnTo>
                      <a:lnTo>
                        <a:pt x="1" y="146"/>
                      </a:lnTo>
                      <a:lnTo>
                        <a:pt x="18" y="125"/>
                      </a:lnTo>
                      <a:lnTo>
                        <a:pt x="21" y="97"/>
                      </a:lnTo>
                      <a:lnTo>
                        <a:pt x="35" y="77"/>
                      </a:lnTo>
                      <a:lnTo>
                        <a:pt x="61" y="79"/>
                      </a:lnTo>
                      <a:lnTo>
                        <a:pt x="69" y="120"/>
                      </a:lnTo>
                      <a:lnTo>
                        <a:pt x="94" y="118"/>
                      </a:lnTo>
                      <a:lnTo>
                        <a:pt x="122" y="89"/>
                      </a:lnTo>
                      <a:lnTo>
                        <a:pt x="143" y="90"/>
                      </a:lnTo>
                      <a:lnTo>
                        <a:pt x="157" y="71"/>
                      </a:lnTo>
                      <a:lnTo>
                        <a:pt x="172" y="75"/>
                      </a:lnTo>
                      <a:lnTo>
                        <a:pt x="192" y="68"/>
                      </a:lnTo>
                      <a:lnTo>
                        <a:pt x="188" y="32"/>
                      </a:lnTo>
                      <a:lnTo>
                        <a:pt x="206" y="19"/>
                      </a:lnTo>
                      <a:lnTo>
                        <a:pt x="223" y="19"/>
                      </a:lnTo>
                      <a:lnTo>
                        <a:pt x="23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0" name="Freeform 60"/>
                <p:cNvSpPr>
                  <a:spLocks noEditPoints="1"/>
                </p:cNvSpPr>
                <p:nvPr/>
              </p:nvSpPr>
              <p:spPr bwMode="auto">
                <a:xfrm>
                  <a:off x="7232659" y="2670837"/>
                  <a:ext cx="519830" cy="753273"/>
                </a:xfrm>
                <a:custGeom>
                  <a:avLst/>
                  <a:gdLst/>
                  <a:ahLst/>
                  <a:cxnLst>
                    <a:cxn ang="0">
                      <a:pos x="195" y="37"/>
                    </a:cxn>
                    <a:cxn ang="0">
                      <a:pos x="176" y="83"/>
                    </a:cxn>
                    <a:cxn ang="0">
                      <a:pos x="127" y="96"/>
                    </a:cxn>
                    <a:cxn ang="0">
                      <a:pos x="71" y="128"/>
                    </a:cxn>
                    <a:cxn ang="0">
                      <a:pos x="26" y="129"/>
                    </a:cxn>
                    <a:cxn ang="0">
                      <a:pos x="14" y="173"/>
                    </a:cxn>
                    <a:cxn ang="0">
                      <a:pos x="35" y="266"/>
                    </a:cxn>
                    <a:cxn ang="0">
                      <a:pos x="67" y="320"/>
                    </a:cxn>
                    <a:cxn ang="0">
                      <a:pos x="32" y="369"/>
                    </a:cxn>
                    <a:cxn ang="0">
                      <a:pos x="11" y="440"/>
                    </a:cxn>
                    <a:cxn ang="0">
                      <a:pos x="57" y="501"/>
                    </a:cxn>
                    <a:cxn ang="0">
                      <a:pos x="44" y="553"/>
                    </a:cxn>
                    <a:cxn ang="0">
                      <a:pos x="79" y="612"/>
                    </a:cxn>
                    <a:cxn ang="0">
                      <a:pos x="152" y="585"/>
                    </a:cxn>
                    <a:cxn ang="0">
                      <a:pos x="184" y="536"/>
                    </a:cxn>
                    <a:cxn ang="0">
                      <a:pos x="245" y="444"/>
                    </a:cxn>
                    <a:cxn ang="0">
                      <a:pos x="304" y="388"/>
                    </a:cxn>
                    <a:cxn ang="0">
                      <a:pos x="310" y="311"/>
                    </a:cxn>
                    <a:cxn ang="0">
                      <a:pos x="342" y="315"/>
                    </a:cxn>
                    <a:cxn ang="0">
                      <a:pos x="378" y="300"/>
                    </a:cxn>
                    <a:cxn ang="0">
                      <a:pos x="396" y="254"/>
                    </a:cxn>
                    <a:cxn ang="0">
                      <a:pos x="407" y="238"/>
                    </a:cxn>
                    <a:cxn ang="0">
                      <a:pos x="397" y="190"/>
                    </a:cxn>
                    <a:cxn ang="0">
                      <a:pos x="350" y="118"/>
                    </a:cxn>
                    <a:cxn ang="0">
                      <a:pos x="288" y="94"/>
                    </a:cxn>
                    <a:cxn ang="0">
                      <a:pos x="281" y="66"/>
                    </a:cxn>
                    <a:cxn ang="0">
                      <a:pos x="267" y="43"/>
                    </a:cxn>
                    <a:cxn ang="0">
                      <a:pos x="236" y="0"/>
                    </a:cxn>
                    <a:cxn ang="0">
                      <a:pos x="270" y="38"/>
                    </a:cxn>
                    <a:cxn ang="0">
                      <a:pos x="287" y="62"/>
                    </a:cxn>
                    <a:cxn ang="0">
                      <a:pos x="294" y="90"/>
                    </a:cxn>
                    <a:cxn ang="0">
                      <a:pos x="355" y="113"/>
                    </a:cxn>
                    <a:cxn ang="0">
                      <a:pos x="377" y="167"/>
                    </a:cxn>
                    <a:cxn ang="0">
                      <a:pos x="432" y="225"/>
                    </a:cxn>
                    <a:cxn ang="0">
                      <a:pos x="411" y="243"/>
                    </a:cxn>
                    <a:cxn ang="0">
                      <a:pos x="399" y="291"/>
                    </a:cxn>
                    <a:cxn ang="0">
                      <a:pos x="380" y="306"/>
                    </a:cxn>
                    <a:cxn ang="0">
                      <a:pos x="357" y="315"/>
                    </a:cxn>
                    <a:cxn ang="0">
                      <a:pos x="328" y="319"/>
                    </a:cxn>
                    <a:cxn ang="0">
                      <a:pos x="310" y="387"/>
                    </a:cxn>
                    <a:cxn ang="0">
                      <a:pos x="284" y="445"/>
                    </a:cxn>
                    <a:cxn ang="0">
                      <a:pos x="190" y="539"/>
                    </a:cxn>
                    <a:cxn ang="0">
                      <a:pos x="175" y="607"/>
                    </a:cxn>
                    <a:cxn ang="0">
                      <a:pos x="135" y="626"/>
                    </a:cxn>
                    <a:cxn ang="0">
                      <a:pos x="23" y="593"/>
                    </a:cxn>
                    <a:cxn ang="0">
                      <a:pos x="39" y="549"/>
                    </a:cxn>
                    <a:cxn ang="0">
                      <a:pos x="45" y="466"/>
                    </a:cxn>
                    <a:cxn ang="0">
                      <a:pos x="6" y="403"/>
                    </a:cxn>
                    <a:cxn ang="0">
                      <a:pos x="48" y="358"/>
                    </a:cxn>
                    <a:cxn ang="0">
                      <a:pos x="29" y="263"/>
                    </a:cxn>
                    <a:cxn ang="0">
                      <a:pos x="0" y="185"/>
                    </a:cxn>
                    <a:cxn ang="0">
                      <a:pos x="3" y="148"/>
                    </a:cxn>
                    <a:cxn ang="0">
                      <a:pos x="38" y="77"/>
                    </a:cxn>
                    <a:cxn ang="0">
                      <a:pos x="77" y="122"/>
                    </a:cxn>
                    <a:cxn ang="0">
                      <a:pos x="146" y="92"/>
                    </a:cxn>
                    <a:cxn ang="0">
                      <a:pos x="194" y="71"/>
                    </a:cxn>
                    <a:cxn ang="0">
                      <a:pos x="226" y="20"/>
                    </a:cxn>
                  </a:cxnLst>
                  <a:rect l="0" t="0" r="r" b="b"/>
                  <a:pathLst>
                    <a:path w="432" h="626">
                      <a:moveTo>
                        <a:pt x="239" y="9"/>
                      </a:moveTo>
                      <a:lnTo>
                        <a:pt x="229" y="25"/>
                      </a:lnTo>
                      <a:lnTo>
                        <a:pt x="228" y="26"/>
                      </a:lnTo>
                      <a:lnTo>
                        <a:pt x="211" y="26"/>
                      </a:lnTo>
                      <a:lnTo>
                        <a:pt x="195" y="37"/>
                      </a:lnTo>
                      <a:lnTo>
                        <a:pt x="200" y="72"/>
                      </a:lnTo>
                      <a:lnTo>
                        <a:pt x="200" y="75"/>
                      </a:lnTo>
                      <a:lnTo>
                        <a:pt x="198" y="76"/>
                      </a:lnTo>
                      <a:lnTo>
                        <a:pt x="177" y="83"/>
                      </a:lnTo>
                      <a:lnTo>
                        <a:pt x="176" y="83"/>
                      </a:lnTo>
                      <a:lnTo>
                        <a:pt x="163" y="78"/>
                      </a:lnTo>
                      <a:lnTo>
                        <a:pt x="149" y="96"/>
                      </a:lnTo>
                      <a:lnTo>
                        <a:pt x="148" y="98"/>
                      </a:lnTo>
                      <a:lnTo>
                        <a:pt x="147" y="98"/>
                      </a:lnTo>
                      <a:lnTo>
                        <a:pt x="127" y="96"/>
                      </a:lnTo>
                      <a:lnTo>
                        <a:pt x="101" y="124"/>
                      </a:lnTo>
                      <a:lnTo>
                        <a:pt x="100" y="124"/>
                      </a:lnTo>
                      <a:lnTo>
                        <a:pt x="98" y="125"/>
                      </a:lnTo>
                      <a:lnTo>
                        <a:pt x="73" y="128"/>
                      </a:lnTo>
                      <a:lnTo>
                        <a:pt x="71" y="128"/>
                      </a:lnTo>
                      <a:lnTo>
                        <a:pt x="71" y="125"/>
                      </a:lnTo>
                      <a:lnTo>
                        <a:pt x="62" y="87"/>
                      </a:lnTo>
                      <a:lnTo>
                        <a:pt x="40" y="84"/>
                      </a:lnTo>
                      <a:lnTo>
                        <a:pt x="28" y="102"/>
                      </a:lnTo>
                      <a:lnTo>
                        <a:pt x="26" y="129"/>
                      </a:lnTo>
                      <a:lnTo>
                        <a:pt x="25" y="130"/>
                      </a:lnTo>
                      <a:lnTo>
                        <a:pt x="25" y="131"/>
                      </a:lnTo>
                      <a:lnTo>
                        <a:pt x="9" y="151"/>
                      </a:lnTo>
                      <a:lnTo>
                        <a:pt x="15" y="171"/>
                      </a:lnTo>
                      <a:lnTo>
                        <a:pt x="14" y="173"/>
                      </a:lnTo>
                      <a:lnTo>
                        <a:pt x="8" y="185"/>
                      </a:lnTo>
                      <a:lnTo>
                        <a:pt x="57" y="251"/>
                      </a:lnTo>
                      <a:lnTo>
                        <a:pt x="60" y="254"/>
                      </a:lnTo>
                      <a:lnTo>
                        <a:pt x="56" y="256"/>
                      </a:lnTo>
                      <a:lnTo>
                        <a:pt x="35" y="266"/>
                      </a:lnTo>
                      <a:lnTo>
                        <a:pt x="33" y="285"/>
                      </a:lnTo>
                      <a:lnTo>
                        <a:pt x="51" y="294"/>
                      </a:lnTo>
                      <a:lnTo>
                        <a:pt x="52" y="294"/>
                      </a:lnTo>
                      <a:lnTo>
                        <a:pt x="52" y="295"/>
                      </a:lnTo>
                      <a:lnTo>
                        <a:pt x="67" y="320"/>
                      </a:lnTo>
                      <a:lnTo>
                        <a:pt x="68" y="321"/>
                      </a:lnTo>
                      <a:lnTo>
                        <a:pt x="68" y="323"/>
                      </a:lnTo>
                      <a:lnTo>
                        <a:pt x="54" y="360"/>
                      </a:lnTo>
                      <a:lnTo>
                        <a:pt x="51" y="363"/>
                      </a:lnTo>
                      <a:lnTo>
                        <a:pt x="32" y="369"/>
                      </a:lnTo>
                      <a:lnTo>
                        <a:pt x="28" y="388"/>
                      </a:lnTo>
                      <a:lnTo>
                        <a:pt x="27" y="388"/>
                      </a:lnTo>
                      <a:lnTo>
                        <a:pt x="27" y="389"/>
                      </a:lnTo>
                      <a:lnTo>
                        <a:pt x="12" y="405"/>
                      </a:lnTo>
                      <a:lnTo>
                        <a:pt x="11" y="440"/>
                      </a:lnTo>
                      <a:lnTo>
                        <a:pt x="49" y="459"/>
                      </a:lnTo>
                      <a:lnTo>
                        <a:pt x="50" y="459"/>
                      </a:lnTo>
                      <a:lnTo>
                        <a:pt x="51" y="462"/>
                      </a:lnTo>
                      <a:lnTo>
                        <a:pt x="58" y="499"/>
                      </a:lnTo>
                      <a:lnTo>
                        <a:pt x="57" y="501"/>
                      </a:lnTo>
                      <a:lnTo>
                        <a:pt x="42" y="532"/>
                      </a:lnTo>
                      <a:lnTo>
                        <a:pt x="43" y="532"/>
                      </a:lnTo>
                      <a:lnTo>
                        <a:pt x="45" y="550"/>
                      </a:lnTo>
                      <a:lnTo>
                        <a:pt x="45" y="551"/>
                      </a:lnTo>
                      <a:lnTo>
                        <a:pt x="44" y="553"/>
                      </a:lnTo>
                      <a:lnTo>
                        <a:pt x="31" y="571"/>
                      </a:lnTo>
                      <a:lnTo>
                        <a:pt x="28" y="589"/>
                      </a:lnTo>
                      <a:lnTo>
                        <a:pt x="49" y="608"/>
                      </a:lnTo>
                      <a:lnTo>
                        <a:pt x="78" y="612"/>
                      </a:lnTo>
                      <a:lnTo>
                        <a:pt x="79" y="612"/>
                      </a:lnTo>
                      <a:lnTo>
                        <a:pt x="134" y="620"/>
                      </a:lnTo>
                      <a:lnTo>
                        <a:pt x="171" y="613"/>
                      </a:lnTo>
                      <a:lnTo>
                        <a:pt x="170" y="611"/>
                      </a:lnTo>
                      <a:lnTo>
                        <a:pt x="153" y="587"/>
                      </a:lnTo>
                      <a:lnTo>
                        <a:pt x="152" y="585"/>
                      </a:lnTo>
                      <a:lnTo>
                        <a:pt x="153" y="584"/>
                      </a:lnTo>
                      <a:lnTo>
                        <a:pt x="155" y="565"/>
                      </a:lnTo>
                      <a:lnTo>
                        <a:pt x="155" y="564"/>
                      </a:lnTo>
                      <a:lnTo>
                        <a:pt x="157" y="562"/>
                      </a:lnTo>
                      <a:lnTo>
                        <a:pt x="184" y="536"/>
                      </a:lnTo>
                      <a:lnTo>
                        <a:pt x="198" y="495"/>
                      </a:lnTo>
                      <a:lnTo>
                        <a:pt x="198" y="492"/>
                      </a:lnTo>
                      <a:lnTo>
                        <a:pt x="199" y="492"/>
                      </a:lnTo>
                      <a:lnTo>
                        <a:pt x="228" y="472"/>
                      </a:lnTo>
                      <a:lnTo>
                        <a:pt x="245" y="444"/>
                      </a:lnTo>
                      <a:lnTo>
                        <a:pt x="246" y="443"/>
                      </a:lnTo>
                      <a:lnTo>
                        <a:pt x="247" y="443"/>
                      </a:lnTo>
                      <a:lnTo>
                        <a:pt x="281" y="440"/>
                      </a:lnTo>
                      <a:lnTo>
                        <a:pt x="309" y="398"/>
                      </a:lnTo>
                      <a:lnTo>
                        <a:pt x="304" y="388"/>
                      </a:lnTo>
                      <a:lnTo>
                        <a:pt x="298" y="367"/>
                      </a:lnTo>
                      <a:lnTo>
                        <a:pt x="298" y="366"/>
                      </a:lnTo>
                      <a:lnTo>
                        <a:pt x="301" y="334"/>
                      </a:lnTo>
                      <a:lnTo>
                        <a:pt x="301" y="332"/>
                      </a:lnTo>
                      <a:lnTo>
                        <a:pt x="310" y="311"/>
                      </a:lnTo>
                      <a:lnTo>
                        <a:pt x="310" y="309"/>
                      </a:lnTo>
                      <a:lnTo>
                        <a:pt x="316" y="309"/>
                      </a:lnTo>
                      <a:lnTo>
                        <a:pt x="321" y="311"/>
                      </a:lnTo>
                      <a:lnTo>
                        <a:pt x="330" y="313"/>
                      </a:lnTo>
                      <a:lnTo>
                        <a:pt x="342" y="315"/>
                      </a:lnTo>
                      <a:lnTo>
                        <a:pt x="347" y="313"/>
                      </a:lnTo>
                      <a:lnTo>
                        <a:pt x="355" y="309"/>
                      </a:lnTo>
                      <a:lnTo>
                        <a:pt x="356" y="309"/>
                      </a:lnTo>
                      <a:lnTo>
                        <a:pt x="367" y="306"/>
                      </a:lnTo>
                      <a:lnTo>
                        <a:pt x="378" y="300"/>
                      </a:lnTo>
                      <a:lnTo>
                        <a:pt x="389" y="295"/>
                      </a:lnTo>
                      <a:lnTo>
                        <a:pt x="393" y="289"/>
                      </a:lnTo>
                      <a:lnTo>
                        <a:pt x="395" y="280"/>
                      </a:lnTo>
                      <a:lnTo>
                        <a:pt x="395" y="262"/>
                      </a:lnTo>
                      <a:lnTo>
                        <a:pt x="396" y="254"/>
                      </a:lnTo>
                      <a:lnTo>
                        <a:pt x="396" y="252"/>
                      </a:lnTo>
                      <a:lnTo>
                        <a:pt x="400" y="248"/>
                      </a:lnTo>
                      <a:lnTo>
                        <a:pt x="406" y="239"/>
                      </a:lnTo>
                      <a:lnTo>
                        <a:pt x="406" y="238"/>
                      </a:lnTo>
                      <a:lnTo>
                        <a:pt x="407" y="238"/>
                      </a:lnTo>
                      <a:lnTo>
                        <a:pt x="414" y="233"/>
                      </a:lnTo>
                      <a:lnTo>
                        <a:pt x="420" y="227"/>
                      </a:lnTo>
                      <a:lnTo>
                        <a:pt x="424" y="225"/>
                      </a:lnTo>
                      <a:lnTo>
                        <a:pt x="414" y="214"/>
                      </a:lnTo>
                      <a:lnTo>
                        <a:pt x="397" y="190"/>
                      </a:lnTo>
                      <a:lnTo>
                        <a:pt x="374" y="173"/>
                      </a:lnTo>
                      <a:lnTo>
                        <a:pt x="342" y="162"/>
                      </a:lnTo>
                      <a:lnTo>
                        <a:pt x="343" y="159"/>
                      </a:lnTo>
                      <a:lnTo>
                        <a:pt x="354" y="129"/>
                      </a:lnTo>
                      <a:lnTo>
                        <a:pt x="350" y="118"/>
                      </a:lnTo>
                      <a:lnTo>
                        <a:pt x="316" y="119"/>
                      </a:lnTo>
                      <a:lnTo>
                        <a:pt x="315" y="119"/>
                      </a:lnTo>
                      <a:lnTo>
                        <a:pt x="315" y="118"/>
                      </a:lnTo>
                      <a:lnTo>
                        <a:pt x="290" y="95"/>
                      </a:lnTo>
                      <a:lnTo>
                        <a:pt x="288" y="94"/>
                      </a:lnTo>
                      <a:lnTo>
                        <a:pt x="288" y="92"/>
                      </a:lnTo>
                      <a:lnTo>
                        <a:pt x="285" y="84"/>
                      </a:lnTo>
                      <a:lnTo>
                        <a:pt x="286" y="87"/>
                      </a:lnTo>
                      <a:lnTo>
                        <a:pt x="284" y="78"/>
                      </a:lnTo>
                      <a:lnTo>
                        <a:pt x="281" y="66"/>
                      </a:lnTo>
                      <a:lnTo>
                        <a:pt x="281" y="64"/>
                      </a:lnTo>
                      <a:lnTo>
                        <a:pt x="280" y="62"/>
                      </a:lnTo>
                      <a:lnTo>
                        <a:pt x="276" y="58"/>
                      </a:lnTo>
                      <a:lnTo>
                        <a:pt x="273" y="52"/>
                      </a:lnTo>
                      <a:lnTo>
                        <a:pt x="267" y="43"/>
                      </a:lnTo>
                      <a:lnTo>
                        <a:pt x="264" y="42"/>
                      </a:lnTo>
                      <a:lnTo>
                        <a:pt x="263" y="41"/>
                      </a:lnTo>
                      <a:lnTo>
                        <a:pt x="248" y="16"/>
                      </a:lnTo>
                      <a:lnTo>
                        <a:pt x="239" y="9"/>
                      </a:lnTo>
                      <a:close/>
                      <a:moveTo>
                        <a:pt x="236" y="0"/>
                      </a:moveTo>
                      <a:lnTo>
                        <a:pt x="240" y="2"/>
                      </a:lnTo>
                      <a:lnTo>
                        <a:pt x="253" y="12"/>
                      </a:lnTo>
                      <a:lnTo>
                        <a:pt x="253" y="13"/>
                      </a:lnTo>
                      <a:lnTo>
                        <a:pt x="268" y="36"/>
                      </a:lnTo>
                      <a:lnTo>
                        <a:pt x="270" y="38"/>
                      </a:lnTo>
                      <a:lnTo>
                        <a:pt x="278" y="48"/>
                      </a:lnTo>
                      <a:lnTo>
                        <a:pt x="281" y="54"/>
                      </a:lnTo>
                      <a:lnTo>
                        <a:pt x="285" y="59"/>
                      </a:lnTo>
                      <a:lnTo>
                        <a:pt x="286" y="61"/>
                      </a:lnTo>
                      <a:lnTo>
                        <a:pt x="287" y="62"/>
                      </a:lnTo>
                      <a:lnTo>
                        <a:pt x="287" y="65"/>
                      </a:lnTo>
                      <a:lnTo>
                        <a:pt x="290" y="77"/>
                      </a:lnTo>
                      <a:lnTo>
                        <a:pt x="292" y="85"/>
                      </a:lnTo>
                      <a:lnTo>
                        <a:pt x="293" y="89"/>
                      </a:lnTo>
                      <a:lnTo>
                        <a:pt x="294" y="90"/>
                      </a:lnTo>
                      <a:lnTo>
                        <a:pt x="294" y="92"/>
                      </a:lnTo>
                      <a:lnTo>
                        <a:pt x="319" y="113"/>
                      </a:lnTo>
                      <a:lnTo>
                        <a:pt x="351" y="112"/>
                      </a:lnTo>
                      <a:lnTo>
                        <a:pt x="354" y="111"/>
                      </a:lnTo>
                      <a:lnTo>
                        <a:pt x="355" y="113"/>
                      </a:lnTo>
                      <a:lnTo>
                        <a:pt x="360" y="127"/>
                      </a:lnTo>
                      <a:lnTo>
                        <a:pt x="360" y="129"/>
                      </a:lnTo>
                      <a:lnTo>
                        <a:pt x="350" y="158"/>
                      </a:lnTo>
                      <a:lnTo>
                        <a:pt x="376" y="167"/>
                      </a:lnTo>
                      <a:lnTo>
                        <a:pt x="377" y="167"/>
                      </a:lnTo>
                      <a:lnTo>
                        <a:pt x="402" y="185"/>
                      </a:lnTo>
                      <a:lnTo>
                        <a:pt x="402" y="186"/>
                      </a:lnTo>
                      <a:lnTo>
                        <a:pt x="419" y="210"/>
                      </a:lnTo>
                      <a:lnTo>
                        <a:pt x="431" y="223"/>
                      </a:lnTo>
                      <a:lnTo>
                        <a:pt x="432" y="225"/>
                      </a:lnTo>
                      <a:lnTo>
                        <a:pt x="431" y="227"/>
                      </a:lnTo>
                      <a:lnTo>
                        <a:pt x="430" y="228"/>
                      </a:lnTo>
                      <a:lnTo>
                        <a:pt x="424" y="232"/>
                      </a:lnTo>
                      <a:lnTo>
                        <a:pt x="418" y="238"/>
                      </a:lnTo>
                      <a:lnTo>
                        <a:pt x="411" y="243"/>
                      </a:lnTo>
                      <a:lnTo>
                        <a:pt x="405" y="251"/>
                      </a:lnTo>
                      <a:lnTo>
                        <a:pt x="402" y="255"/>
                      </a:lnTo>
                      <a:lnTo>
                        <a:pt x="401" y="263"/>
                      </a:lnTo>
                      <a:lnTo>
                        <a:pt x="401" y="282"/>
                      </a:lnTo>
                      <a:lnTo>
                        <a:pt x="399" y="291"/>
                      </a:lnTo>
                      <a:lnTo>
                        <a:pt x="397" y="291"/>
                      </a:lnTo>
                      <a:lnTo>
                        <a:pt x="397" y="292"/>
                      </a:lnTo>
                      <a:lnTo>
                        <a:pt x="393" y="300"/>
                      </a:lnTo>
                      <a:lnTo>
                        <a:pt x="391" y="301"/>
                      </a:lnTo>
                      <a:lnTo>
                        <a:pt x="380" y="306"/>
                      </a:lnTo>
                      <a:lnTo>
                        <a:pt x="380" y="305"/>
                      </a:lnTo>
                      <a:lnTo>
                        <a:pt x="370" y="311"/>
                      </a:lnTo>
                      <a:lnTo>
                        <a:pt x="368" y="312"/>
                      </a:lnTo>
                      <a:lnTo>
                        <a:pt x="370" y="312"/>
                      </a:lnTo>
                      <a:lnTo>
                        <a:pt x="357" y="315"/>
                      </a:lnTo>
                      <a:lnTo>
                        <a:pt x="349" y="319"/>
                      </a:lnTo>
                      <a:lnTo>
                        <a:pt x="343" y="321"/>
                      </a:lnTo>
                      <a:lnTo>
                        <a:pt x="342" y="321"/>
                      </a:lnTo>
                      <a:lnTo>
                        <a:pt x="334" y="320"/>
                      </a:lnTo>
                      <a:lnTo>
                        <a:pt x="328" y="319"/>
                      </a:lnTo>
                      <a:lnTo>
                        <a:pt x="320" y="317"/>
                      </a:lnTo>
                      <a:lnTo>
                        <a:pt x="315" y="315"/>
                      </a:lnTo>
                      <a:lnTo>
                        <a:pt x="307" y="335"/>
                      </a:lnTo>
                      <a:lnTo>
                        <a:pt x="304" y="366"/>
                      </a:lnTo>
                      <a:lnTo>
                        <a:pt x="310" y="387"/>
                      </a:lnTo>
                      <a:lnTo>
                        <a:pt x="315" y="397"/>
                      </a:lnTo>
                      <a:lnTo>
                        <a:pt x="316" y="398"/>
                      </a:lnTo>
                      <a:lnTo>
                        <a:pt x="315" y="400"/>
                      </a:lnTo>
                      <a:lnTo>
                        <a:pt x="285" y="445"/>
                      </a:lnTo>
                      <a:lnTo>
                        <a:pt x="284" y="445"/>
                      </a:lnTo>
                      <a:lnTo>
                        <a:pt x="282" y="446"/>
                      </a:lnTo>
                      <a:lnTo>
                        <a:pt x="248" y="449"/>
                      </a:lnTo>
                      <a:lnTo>
                        <a:pt x="233" y="476"/>
                      </a:lnTo>
                      <a:lnTo>
                        <a:pt x="204" y="496"/>
                      </a:lnTo>
                      <a:lnTo>
                        <a:pt x="190" y="539"/>
                      </a:lnTo>
                      <a:lnTo>
                        <a:pt x="189" y="539"/>
                      </a:lnTo>
                      <a:lnTo>
                        <a:pt x="189" y="541"/>
                      </a:lnTo>
                      <a:lnTo>
                        <a:pt x="161" y="566"/>
                      </a:lnTo>
                      <a:lnTo>
                        <a:pt x="159" y="585"/>
                      </a:lnTo>
                      <a:lnTo>
                        <a:pt x="175" y="607"/>
                      </a:lnTo>
                      <a:lnTo>
                        <a:pt x="176" y="608"/>
                      </a:lnTo>
                      <a:lnTo>
                        <a:pt x="177" y="616"/>
                      </a:lnTo>
                      <a:lnTo>
                        <a:pt x="177" y="618"/>
                      </a:lnTo>
                      <a:lnTo>
                        <a:pt x="175" y="619"/>
                      </a:lnTo>
                      <a:lnTo>
                        <a:pt x="135" y="626"/>
                      </a:lnTo>
                      <a:lnTo>
                        <a:pt x="134" y="626"/>
                      </a:lnTo>
                      <a:lnTo>
                        <a:pt x="78" y="618"/>
                      </a:lnTo>
                      <a:lnTo>
                        <a:pt x="46" y="614"/>
                      </a:lnTo>
                      <a:lnTo>
                        <a:pt x="45" y="613"/>
                      </a:lnTo>
                      <a:lnTo>
                        <a:pt x="23" y="593"/>
                      </a:lnTo>
                      <a:lnTo>
                        <a:pt x="21" y="591"/>
                      </a:lnTo>
                      <a:lnTo>
                        <a:pt x="22" y="590"/>
                      </a:lnTo>
                      <a:lnTo>
                        <a:pt x="25" y="570"/>
                      </a:lnTo>
                      <a:lnTo>
                        <a:pt x="25" y="568"/>
                      </a:lnTo>
                      <a:lnTo>
                        <a:pt x="39" y="549"/>
                      </a:lnTo>
                      <a:lnTo>
                        <a:pt x="37" y="533"/>
                      </a:lnTo>
                      <a:lnTo>
                        <a:pt x="35" y="532"/>
                      </a:lnTo>
                      <a:lnTo>
                        <a:pt x="37" y="531"/>
                      </a:lnTo>
                      <a:lnTo>
                        <a:pt x="52" y="499"/>
                      </a:lnTo>
                      <a:lnTo>
                        <a:pt x="45" y="466"/>
                      </a:lnTo>
                      <a:lnTo>
                        <a:pt x="6" y="445"/>
                      </a:lnTo>
                      <a:lnTo>
                        <a:pt x="4" y="444"/>
                      </a:lnTo>
                      <a:lnTo>
                        <a:pt x="5" y="441"/>
                      </a:lnTo>
                      <a:lnTo>
                        <a:pt x="6" y="404"/>
                      </a:lnTo>
                      <a:lnTo>
                        <a:pt x="6" y="403"/>
                      </a:lnTo>
                      <a:lnTo>
                        <a:pt x="22" y="386"/>
                      </a:lnTo>
                      <a:lnTo>
                        <a:pt x="26" y="365"/>
                      </a:lnTo>
                      <a:lnTo>
                        <a:pt x="26" y="363"/>
                      </a:lnTo>
                      <a:lnTo>
                        <a:pt x="28" y="363"/>
                      </a:lnTo>
                      <a:lnTo>
                        <a:pt x="48" y="358"/>
                      </a:lnTo>
                      <a:lnTo>
                        <a:pt x="61" y="323"/>
                      </a:lnTo>
                      <a:lnTo>
                        <a:pt x="48" y="300"/>
                      </a:lnTo>
                      <a:lnTo>
                        <a:pt x="26" y="289"/>
                      </a:lnTo>
                      <a:lnTo>
                        <a:pt x="27" y="286"/>
                      </a:lnTo>
                      <a:lnTo>
                        <a:pt x="29" y="263"/>
                      </a:lnTo>
                      <a:lnTo>
                        <a:pt x="29" y="261"/>
                      </a:lnTo>
                      <a:lnTo>
                        <a:pt x="31" y="261"/>
                      </a:lnTo>
                      <a:lnTo>
                        <a:pt x="50" y="251"/>
                      </a:lnTo>
                      <a:lnTo>
                        <a:pt x="2" y="187"/>
                      </a:lnTo>
                      <a:lnTo>
                        <a:pt x="0" y="185"/>
                      </a:lnTo>
                      <a:lnTo>
                        <a:pt x="2" y="184"/>
                      </a:lnTo>
                      <a:lnTo>
                        <a:pt x="9" y="171"/>
                      </a:lnTo>
                      <a:lnTo>
                        <a:pt x="3" y="151"/>
                      </a:lnTo>
                      <a:lnTo>
                        <a:pt x="2" y="148"/>
                      </a:lnTo>
                      <a:lnTo>
                        <a:pt x="3" y="148"/>
                      </a:lnTo>
                      <a:lnTo>
                        <a:pt x="20" y="128"/>
                      </a:lnTo>
                      <a:lnTo>
                        <a:pt x="22" y="101"/>
                      </a:lnTo>
                      <a:lnTo>
                        <a:pt x="22" y="100"/>
                      </a:lnTo>
                      <a:lnTo>
                        <a:pt x="37" y="79"/>
                      </a:lnTo>
                      <a:lnTo>
                        <a:pt x="38" y="77"/>
                      </a:lnTo>
                      <a:lnTo>
                        <a:pt x="39" y="78"/>
                      </a:lnTo>
                      <a:lnTo>
                        <a:pt x="65" y="81"/>
                      </a:lnTo>
                      <a:lnTo>
                        <a:pt x="67" y="81"/>
                      </a:lnTo>
                      <a:lnTo>
                        <a:pt x="68" y="83"/>
                      </a:lnTo>
                      <a:lnTo>
                        <a:pt x="77" y="122"/>
                      </a:lnTo>
                      <a:lnTo>
                        <a:pt x="97" y="119"/>
                      </a:lnTo>
                      <a:lnTo>
                        <a:pt x="125" y="90"/>
                      </a:lnTo>
                      <a:lnTo>
                        <a:pt x="125" y="89"/>
                      </a:lnTo>
                      <a:lnTo>
                        <a:pt x="126" y="90"/>
                      </a:lnTo>
                      <a:lnTo>
                        <a:pt x="146" y="92"/>
                      </a:lnTo>
                      <a:lnTo>
                        <a:pt x="159" y="73"/>
                      </a:lnTo>
                      <a:lnTo>
                        <a:pt x="160" y="71"/>
                      </a:lnTo>
                      <a:lnTo>
                        <a:pt x="163" y="72"/>
                      </a:lnTo>
                      <a:lnTo>
                        <a:pt x="176" y="77"/>
                      </a:lnTo>
                      <a:lnTo>
                        <a:pt x="194" y="71"/>
                      </a:lnTo>
                      <a:lnTo>
                        <a:pt x="189" y="37"/>
                      </a:lnTo>
                      <a:lnTo>
                        <a:pt x="188" y="35"/>
                      </a:lnTo>
                      <a:lnTo>
                        <a:pt x="190" y="33"/>
                      </a:lnTo>
                      <a:lnTo>
                        <a:pt x="209" y="20"/>
                      </a:lnTo>
                      <a:lnTo>
                        <a:pt x="226" y="20"/>
                      </a:lnTo>
                      <a:lnTo>
                        <a:pt x="235" y="3"/>
                      </a:lnTo>
                      <a:lnTo>
                        <a:pt x="23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1" name="Freeform 62"/>
                <p:cNvSpPr>
                  <a:spLocks noEditPoints="1"/>
                </p:cNvSpPr>
                <p:nvPr/>
              </p:nvSpPr>
              <p:spPr bwMode="auto">
                <a:xfrm>
                  <a:off x="7232659" y="2670837"/>
                  <a:ext cx="518627" cy="753273"/>
                </a:xfrm>
                <a:custGeom>
                  <a:avLst/>
                  <a:gdLst/>
                  <a:ahLst/>
                  <a:cxnLst>
                    <a:cxn ang="0">
                      <a:pos x="195" y="37"/>
                    </a:cxn>
                    <a:cxn ang="0">
                      <a:pos x="176" y="83"/>
                    </a:cxn>
                    <a:cxn ang="0">
                      <a:pos x="127" y="96"/>
                    </a:cxn>
                    <a:cxn ang="0">
                      <a:pos x="71" y="128"/>
                    </a:cxn>
                    <a:cxn ang="0">
                      <a:pos x="26" y="129"/>
                    </a:cxn>
                    <a:cxn ang="0">
                      <a:pos x="14" y="173"/>
                    </a:cxn>
                    <a:cxn ang="0">
                      <a:pos x="35" y="266"/>
                    </a:cxn>
                    <a:cxn ang="0">
                      <a:pos x="67" y="320"/>
                    </a:cxn>
                    <a:cxn ang="0">
                      <a:pos x="32" y="369"/>
                    </a:cxn>
                    <a:cxn ang="0">
                      <a:pos x="11" y="440"/>
                    </a:cxn>
                    <a:cxn ang="0">
                      <a:pos x="57" y="501"/>
                    </a:cxn>
                    <a:cxn ang="0">
                      <a:pos x="44" y="553"/>
                    </a:cxn>
                    <a:cxn ang="0">
                      <a:pos x="79" y="612"/>
                    </a:cxn>
                    <a:cxn ang="0">
                      <a:pos x="152" y="585"/>
                    </a:cxn>
                    <a:cxn ang="0">
                      <a:pos x="184" y="536"/>
                    </a:cxn>
                    <a:cxn ang="0">
                      <a:pos x="245" y="444"/>
                    </a:cxn>
                    <a:cxn ang="0">
                      <a:pos x="304" y="388"/>
                    </a:cxn>
                    <a:cxn ang="0">
                      <a:pos x="310" y="311"/>
                    </a:cxn>
                    <a:cxn ang="0">
                      <a:pos x="342" y="315"/>
                    </a:cxn>
                    <a:cxn ang="0">
                      <a:pos x="378" y="300"/>
                    </a:cxn>
                    <a:cxn ang="0">
                      <a:pos x="396" y="254"/>
                    </a:cxn>
                    <a:cxn ang="0">
                      <a:pos x="407" y="238"/>
                    </a:cxn>
                    <a:cxn ang="0">
                      <a:pos x="397" y="190"/>
                    </a:cxn>
                    <a:cxn ang="0">
                      <a:pos x="350" y="118"/>
                    </a:cxn>
                    <a:cxn ang="0">
                      <a:pos x="288" y="94"/>
                    </a:cxn>
                    <a:cxn ang="0">
                      <a:pos x="281" y="66"/>
                    </a:cxn>
                    <a:cxn ang="0">
                      <a:pos x="267" y="43"/>
                    </a:cxn>
                    <a:cxn ang="0">
                      <a:pos x="236" y="0"/>
                    </a:cxn>
                    <a:cxn ang="0">
                      <a:pos x="270" y="38"/>
                    </a:cxn>
                    <a:cxn ang="0">
                      <a:pos x="287" y="62"/>
                    </a:cxn>
                    <a:cxn ang="0">
                      <a:pos x="294" y="90"/>
                    </a:cxn>
                    <a:cxn ang="0">
                      <a:pos x="355" y="113"/>
                    </a:cxn>
                    <a:cxn ang="0">
                      <a:pos x="377" y="167"/>
                    </a:cxn>
                    <a:cxn ang="0">
                      <a:pos x="430" y="225"/>
                    </a:cxn>
                    <a:cxn ang="0">
                      <a:pos x="411" y="243"/>
                    </a:cxn>
                    <a:cxn ang="0">
                      <a:pos x="399" y="291"/>
                    </a:cxn>
                    <a:cxn ang="0">
                      <a:pos x="380" y="306"/>
                    </a:cxn>
                    <a:cxn ang="0">
                      <a:pos x="357" y="315"/>
                    </a:cxn>
                    <a:cxn ang="0">
                      <a:pos x="328" y="319"/>
                    </a:cxn>
                    <a:cxn ang="0">
                      <a:pos x="310" y="387"/>
                    </a:cxn>
                    <a:cxn ang="0">
                      <a:pos x="284" y="445"/>
                    </a:cxn>
                    <a:cxn ang="0">
                      <a:pos x="190" y="539"/>
                    </a:cxn>
                    <a:cxn ang="0">
                      <a:pos x="175" y="607"/>
                    </a:cxn>
                    <a:cxn ang="0">
                      <a:pos x="135" y="626"/>
                    </a:cxn>
                    <a:cxn ang="0">
                      <a:pos x="23" y="593"/>
                    </a:cxn>
                    <a:cxn ang="0">
                      <a:pos x="39" y="549"/>
                    </a:cxn>
                    <a:cxn ang="0">
                      <a:pos x="45" y="466"/>
                    </a:cxn>
                    <a:cxn ang="0">
                      <a:pos x="6" y="403"/>
                    </a:cxn>
                    <a:cxn ang="0">
                      <a:pos x="48" y="358"/>
                    </a:cxn>
                    <a:cxn ang="0">
                      <a:pos x="29" y="263"/>
                    </a:cxn>
                    <a:cxn ang="0">
                      <a:pos x="0" y="185"/>
                    </a:cxn>
                    <a:cxn ang="0">
                      <a:pos x="3" y="148"/>
                    </a:cxn>
                    <a:cxn ang="0">
                      <a:pos x="38" y="77"/>
                    </a:cxn>
                    <a:cxn ang="0">
                      <a:pos x="77" y="122"/>
                    </a:cxn>
                    <a:cxn ang="0">
                      <a:pos x="146" y="92"/>
                    </a:cxn>
                    <a:cxn ang="0">
                      <a:pos x="194" y="71"/>
                    </a:cxn>
                    <a:cxn ang="0">
                      <a:pos x="226" y="20"/>
                    </a:cxn>
                  </a:cxnLst>
                  <a:rect l="0" t="0" r="r" b="b"/>
                  <a:pathLst>
                    <a:path w="431" h="626">
                      <a:moveTo>
                        <a:pt x="239" y="9"/>
                      </a:moveTo>
                      <a:lnTo>
                        <a:pt x="229" y="25"/>
                      </a:lnTo>
                      <a:lnTo>
                        <a:pt x="228" y="26"/>
                      </a:lnTo>
                      <a:lnTo>
                        <a:pt x="211" y="26"/>
                      </a:lnTo>
                      <a:lnTo>
                        <a:pt x="195" y="37"/>
                      </a:lnTo>
                      <a:lnTo>
                        <a:pt x="200" y="72"/>
                      </a:lnTo>
                      <a:lnTo>
                        <a:pt x="200" y="75"/>
                      </a:lnTo>
                      <a:lnTo>
                        <a:pt x="198" y="76"/>
                      </a:lnTo>
                      <a:lnTo>
                        <a:pt x="177" y="83"/>
                      </a:lnTo>
                      <a:lnTo>
                        <a:pt x="176" y="83"/>
                      </a:lnTo>
                      <a:lnTo>
                        <a:pt x="163" y="78"/>
                      </a:lnTo>
                      <a:lnTo>
                        <a:pt x="149" y="96"/>
                      </a:lnTo>
                      <a:lnTo>
                        <a:pt x="148" y="98"/>
                      </a:lnTo>
                      <a:lnTo>
                        <a:pt x="147" y="98"/>
                      </a:lnTo>
                      <a:lnTo>
                        <a:pt x="127" y="96"/>
                      </a:lnTo>
                      <a:lnTo>
                        <a:pt x="101" y="124"/>
                      </a:lnTo>
                      <a:lnTo>
                        <a:pt x="100" y="124"/>
                      </a:lnTo>
                      <a:lnTo>
                        <a:pt x="98" y="125"/>
                      </a:lnTo>
                      <a:lnTo>
                        <a:pt x="73" y="128"/>
                      </a:lnTo>
                      <a:lnTo>
                        <a:pt x="71" y="128"/>
                      </a:lnTo>
                      <a:lnTo>
                        <a:pt x="71" y="125"/>
                      </a:lnTo>
                      <a:lnTo>
                        <a:pt x="62" y="87"/>
                      </a:lnTo>
                      <a:lnTo>
                        <a:pt x="40" y="84"/>
                      </a:lnTo>
                      <a:lnTo>
                        <a:pt x="28" y="102"/>
                      </a:lnTo>
                      <a:lnTo>
                        <a:pt x="26" y="129"/>
                      </a:lnTo>
                      <a:lnTo>
                        <a:pt x="25" y="130"/>
                      </a:lnTo>
                      <a:lnTo>
                        <a:pt x="25" y="131"/>
                      </a:lnTo>
                      <a:lnTo>
                        <a:pt x="9" y="151"/>
                      </a:lnTo>
                      <a:lnTo>
                        <a:pt x="15" y="171"/>
                      </a:lnTo>
                      <a:lnTo>
                        <a:pt x="14" y="173"/>
                      </a:lnTo>
                      <a:lnTo>
                        <a:pt x="8" y="185"/>
                      </a:lnTo>
                      <a:lnTo>
                        <a:pt x="57" y="251"/>
                      </a:lnTo>
                      <a:lnTo>
                        <a:pt x="60" y="254"/>
                      </a:lnTo>
                      <a:lnTo>
                        <a:pt x="56" y="256"/>
                      </a:lnTo>
                      <a:lnTo>
                        <a:pt x="35" y="266"/>
                      </a:lnTo>
                      <a:lnTo>
                        <a:pt x="33" y="285"/>
                      </a:lnTo>
                      <a:lnTo>
                        <a:pt x="51" y="294"/>
                      </a:lnTo>
                      <a:lnTo>
                        <a:pt x="52" y="294"/>
                      </a:lnTo>
                      <a:lnTo>
                        <a:pt x="52" y="295"/>
                      </a:lnTo>
                      <a:lnTo>
                        <a:pt x="67" y="320"/>
                      </a:lnTo>
                      <a:lnTo>
                        <a:pt x="68" y="321"/>
                      </a:lnTo>
                      <a:lnTo>
                        <a:pt x="68" y="323"/>
                      </a:lnTo>
                      <a:lnTo>
                        <a:pt x="54" y="360"/>
                      </a:lnTo>
                      <a:lnTo>
                        <a:pt x="51" y="363"/>
                      </a:lnTo>
                      <a:lnTo>
                        <a:pt x="32" y="369"/>
                      </a:lnTo>
                      <a:lnTo>
                        <a:pt x="28" y="388"/>
                      </a:lnTo>
                      <a:lnTo>
                        <a:pt x="27" y="388"/>
                      </a:lnTo>
                      <a:lnTo>
                        <a:pt x="27" y="389"/>
                      </a:lnTo>
                      <a:lnTo>
                        <a:pt x="12" y="405"/>
                      </a:lnTo>
                      <a:lnTo>
                        <a:pt x="11" y="440"/>
                      </a:lnTo>
                      <a:lnTo>
                        <a:pt x="49" y="459"/>
                      </a:lnTo>
                      <a:lnTo>
                        <a:pt x="50" y="459"/>
                      </a:lnTo>
                      <a:lnTo>
                        <a:pt x="51" y="462"/>
                      </a:lnTo>
                      <a:lnTo>
                        <a:pt x="58" y="499"/>
                      </a:lnTo>
                      <a:lnTo>
                        <a:pt x="57" y="501"/>
                      </a:lnTo>
                      <a:lnTo>
                        <a:pt x="42" y="532"/>
                      </a:lnTo>
                      <a:lnTo>
                        <a:pt x="43" y="532"/>
                      </a:lnTo>
                      <a:lnTo>
                        <a:pt x="45" y="550"/>
                      </a:lnTo>
                      <a:lnTo>
                        <a:pt x="45" y="551"/>
                      </a:lnTo>
                      <a:lnTo>
                        <a:pt x="44" y="553"/>
                      </a:lnTo>
                      <a:lnTo>
                        <a:pt x="31" y="571"/>
                      </a:lnTo>
                      <a:lnTo>
                        <a:pt x="28" y="589"/>
                      </a:lnTo>
                      <a:lnTo>
                        <a:pt x="49" y="608"/>
                      </a:lnTo>
                      <a:lnTo>
                        <a:pt x="78" y="612"/>
                      </a:lnTo>
                      <a:lnTo>
                        <a:pt x="79" y="612"/>
                      </a:lnTo>
                      <a:lnTo>
                        <a:pt x="134" y="620"/>
                      </a:lnTo>
                      <a:lnTo>
                        <a:pt x="171" y="613"/>
                      </a:lnTo>
                      <a:lnTo>
                        <a:pt x="170" y="611"/>
                      </a:lnTo>
                      <a:lnTo>
                        <a:pt x="153" y="587"/>
                      </a:lnTo>
                      <a:lnTo>
                        <a:pt x="152" y="585"/>
                      </a:lnTo>
                      <a:lnTo>
                        <a:pt x="153" y="584"/>
                      </a:lnTo>
                      <a:lnTo>
                        <a:pt x="155" y="565"/>
                      </a:lnTo>
                      <a:lnTo>
                        <a:pt x="155" y="564"/>
                      </a:lnTo>
                      <a:lnTo>
                        <a:pt x="157" y="562"/>
                      </a:lnTo>
                      <a:lnTo>
                        <a:pt x="184" y="536"/>
                      </a:lnTo>
                      <a:lnTo>
                        <a:pt x="198" y="495"/>
                      </a:lnTo>
                      <a:lnTo>
                        <a:pt x="198" y="492"/>
                      </a:lnTo>
                      <a:lnTo>
                        <a:pt x="199" y="492"/>
                      </a:lnTo>
                      <a:lnTo>
                        <a:pt x="228" y="472"/>
                      </a:lnTo>
                      <a:lnTo>
                        <a:pt x="245" y="444"/>
                      </a:lnTo>
                      <a:lnTo>
                        <a:pt x="246" y="443"/>
                      </a:lnTo>
                      <a:lnTo>
                        <a:pt x="247" y="443"/>
                      </a:lnTo>
                      <a:lnTo>
                        <a:pt x="281" y="440"/>
                      </a:lnTo>
                      <a:lnTo>
                        <a:pt x="309" y="398"/>
                      </a:lnTo>
                      <a:lnTo>
                        <a:pt x="304" y="388"/>
                      </a:lnTo>
                      <a:lnTo>
                        <a:pt x="298" y="367"/>
                      </a:lnTo>
                      <a:lnTo>
                        <a:pt x="298" y="366"/>
                      </a:lnTo>
                      <a:lnTo>
                        <a:pt x="301" y="334"/>
                      </a:lnTo>
                      <a:lnTo>
                        <a:pt x="301" y="332"/>
                      </a:lnTo>
                      <a:lnTo>
                        <a:pt x="310" y="311"/>
                      </a:lnTo>
                      <a:lnTo>
                        <a:pt x="310" y="309"/>
                      </a:lnTo>
                      <a:lnTo>
                        <a:pt x="316" y="309"/>
                      </a:lnTo>
                      <a:lnTo>
                        <a:pt x="321" y="311"/>
                      </a:lnTo>
                      <a:lnTo>
                        <a:pt x="330" y="313"/>
                      </a:lnTo>
                      <a:lnTo>
                        <a:pt x="342" y="315"/>
                      </a:lnTo>
                      <a:lnTo>
                        <a:pt x="347" y="313"/>
                      </a:lnTo>
                      <a:lnTo>
                        <a:pt x="355" y="309"/>
                      </a:lnTo>
                      <a:lnTo>
                        <a:pt x="356" y="309"/>
                      </a:lnTo>
                      <a:lnTo>
                        <a:pt x="367" y="306"/>
                      </a:lnTo>
                      <a:lnTo>
                        <a:pt x="378" y="300"/>
                      </a:lnTo>
                      <a:lnTo>
                        <a:pt x="389" y="295"/>
                      </a:lnTo>
                      <a:lnTo>
                        <a:pt x="393" y="289"/>
                      </a:lnTo>
                      <a:lnTo>
                        <a:pt x="395" y="280"/>
                      </a:lnTo>
                      <a:lnTo>
                        <a:pt x="395" y="262"/>
                      </a:lnTo>
                      <a:lnTo>
                        <a:pt x="396" y="254"/>
                      </a:lnTo>
                      <a:lnTo>
                        <a:pt x="396" y="252"/>
                      </a:lnTo>
                      <a:lnTo>
                        <a:pt x="400" y="248"/>
                      </a:lnTo>
                      <a:lnTo>
                        <a:pt x="406" y="239"/>
                      </a:lnTo>
                      <a:lnTo>
                        <a:pt x="406" y="238"/>
                      </a:lnTo>
                      <a:lnTo>
                        <a:pt x="407" y="238"/>
                      </a:lnTo>
                      <a:lnTo>
                        <a:pt x="414" y="233"/>
                      </a:lnTo>
                      <a:lnTo>
                        <a:pt x="420" y="227"/>
                      </a:lnTo>
                      <a:lnTo>
                        <a:pt x="424" y="225"/>
                      </a:lnTo>
                      <a:lnTo>
                        <a:pt x="414" y="214"/>
                      </a:lnTo>
                      <a:lnTo>
                        <a:pt x="397" y="190"/>
                      </a:lnTo>
                      <a:lnTo>
                        <a:pt x="374" y="173"/>
                      </a:lnTo>
                      <a:lnTo>
                        <a:pt x="342" y="162"/>
                      </a:lnTo>
                      <a:lnTo>
                        <a:pt x="343" y="159"/>
                      </a:lnTo>
                      <a:lnTo>
                        <a:pt x="354" y="129"/>
                      </a:lnTo>
                      <a:lnTo>
                        <a:pt x="350" y="118"/>
                      </a:lnTo>
                      <a:lnTo>
                        <a:pt x="316" y="119"/>
                      </a:lnTo>
                      <a:lnTo>
                        <a:pt x="315" y="119"/>
                      </a:lnTo>
                      <a:lnTo>
                        <a:pt x="315" y="118"/>
                      </a:lnTo>
                      <a:lnTo>
                        <a:pt x="290" y="95"/>
                      </a:lnTo>
                      <a:lnTo>
                        <a:pt x="288" y="94"/>
                      </a:lnTo>
                      <a:lnTo>
                        <a:pt x="288" y="92"/>
                      </a:lnTo>
                      <a:lnTo>
                        <a:pt x="285" y="84"/>
                      </a:lnTo>
                      <a:lnTo>
                        <a:pt x="286" y="87"/>
                      </a:lnTo>
                      <a:lnTo>
                        <a:pt x="284" y="78"/>
                      </a:lnTo>
                      <a:lnTo>
                        <a:pt x="281" y="66"/>
                      </a:lnTo>
                      <a:lnTo>
                        <a:pt x="281" y="64"/>
                      </a:lnTo>
                      <a:lnTo>
                        <a:pt x="280" y="62"/>
                      </a:lnTo>
                      <a:lnTo>
                        <a:pt x="276" y="58"/>
                      </a:lnTo>
                      <a:lnTo>
                        <a:pt x="273" y="52"/>
                      </a:lnTo>
                      <a:lnTo>
                        <a:pt x="267" y="43"/>
                      </a:lnTo>
                      <a:lnTo>
                        <a:pt x="264" y="42"/>
                      </a:lnTo>
                      <a:lnTo>
                        <a:pt x="263" y="41"/>
                      </a:lnTo>
                      <a:lnTo>
                        <a:pt x="248" y="16"/>
                      </a:lnTo>
                      <a:lnTo>
                        <a:pt x="239" y="9"/>
                      </a:lnTo>
                      <a:close/>
                      <a:moveTo>
                        <a:pt x="236" y="0"/>
                      </a:moveTo>
                      <a:lnTo>
                        <a:pt x="240" y="2"/>
                      </a:lnTo>
                      <a:lnTo>
                        <a:pt x="253" y="12"/>
                      </a:lnTo>
                      <a:lnTo>
                        <a:pt x="253" y="13"/>
                      </a:lnTo>
                      <a:lnTo>
                        <a:pt x="268" y="36"/>
                      </a:lnTo>
                      <a:lnTo>
                        <a:pt x="270" y="38"/>
                      </a:lnTo>
                      <a:lnTo>
                        <a:pt x="278" y="48"/>
                      </a:lnTo>
                      <a:lnTo>
                        <a:pt x="281" y="54"/>
                      </a:lnTo>
                      <a:lnTo>
                        <a:pt x="285" y="59"/>
                      </a:lnTo>
                      <a:lnTo>
                        <a:pt x="286" y="61"/>
                      </a:lnTo>
                      <a:lnTo>
                        <a:pt x="287" y="62"/>
                      </a:lnTo>
                      <a:lnTo>
                        <a:pt x="287" y="65"/>
                      </a:lnTo>
                      <a:lnTo>
                        <a:pt x="290" y="77"/>
                      </a:lnTo>
                      <a:lnTo>
                        <a:pt x="292" y="85"/>
                      </a:lnTo>
                      <a:lnTo>
                        <a:pt x="293" y="89"/>
                      </a:lnTo>
                      <a:lnTo>
                        <a:pt x="294" y="90"/>
                      </a:lnTo>
                      <a:lnTo>
                        <a:pt x="294" y="92"/>
                      </a:lnTo>
                      <a:lnTo>
                        <a:pt x="319" y="113"/>
                      </a:lnTo>
                      <a:lnTo>
                        <a:pt x="351" y="112"/>
                      </a:lnTo>
                      <a:lnTo>
                        <a:pt x="354" y="111"/>
                      </a:lnTo>
                      <a:lnTo>
                        <a:pt x="355" y="113"/>
                      </a:lnTo>
                      <a:lnTo>
                        <a:pt x="360" y="127"/>
                      </a:lnTo>
                      <a:lnTo>
                        <a:pt x="360" y="129"/>
                      </a:lnTo>
                      <a:lnTo>
                        <a:pt x="350" y="158"/>
                      </a:lnTo>
                      <a:lnTo>
                        <a:pt x="376" y="167"/>
                      </a:lnTo>
                      <a:lnTo>
                        <a:pt x="377" y="167"/>
                      </a:lnTo>
                      <a:lnTo>
                        <a:pt x="402" y="185"/>
                      </a:lnTo>
                      <a:lnTo>
                        <a:pt x="402" y="186"/>
                      </a:lnTo>
                      <a:lnTo>
                        <a:pt x="419" y="210"/>
                      </a:lnTo>
                      <a:lnTo>
                        <a:pt x="431" y="223"/>
                      </a:lnTo>
                      <a:lnTo>
                        <a:pt x="430" y="225"/>
                      </a:lnTo>
                      <a:lnTo>
                        <a:pt x="431" y="227"/>
                      </a:lnTo>
                      <a:lnTo>
                        <a:pt x="430" y="228"/>
                      </a:lnTo>
                      <a:lnTo>
                        <a:pt x="424" y="232"/>
                      </a:lnTo>
                      <a:lnTo>
                        <a:pt x="418" y="238"/>
                      </a:lnTo>
                      <a:lnTo>
                        <a:pt x="411" y="243"/>
                      </a:lnTo>
                      <a:lnTo>
                        <a:pt x="405" y="251"/>
                      </a:lnTo>
                      <a:lnTo>
                        <a:pt x="402" y="255"/>
                      </a:lnTo>
                      <a:lnTo>
                        <a:pt x="401" y="263"/>
                      </a:lnTo>
                      <a:lnTo>
                        <a:pt x="401" y="282"/>
                      </a:lnTo>
                      <a:lnTo>
                        <a:pt x="399" y="291"/>
                      </a:lnTo>
                      <a:lnTo>
                        <a:pt x="397" y="291"/>
                      </a:lnTo>
                      <a:lnTo>
                        <a:pt x="397" y="292"/>
                      </a:lnTo>
                      <a:lnTo>
                        <a:pt x="393" y="300"/>
                      </a:lnTo>
                      <a:lnTo>
                        <a:pt x="391" y="301"/>
                      </a:lnTo>
                      <a:lnTo>
                        <a:pt x="380" y="306"/>
                      </a:lnTo>
                      <a:lnTo>
                        <a:pt x="380" y="305"/>
                      </a:lnTo>
                      <a:lnTo>
                        <a:pt x="370" y="311"/>
                      </a:lnTo>
                      <a:lnTo>
                        <a:pt x="368" y="312"/>
                      </a:lnTo>
                      <a:lnTo>
                        <a:pt x="370" y="312"/>
                      </a:lnTo>
                      <a:lnTo>
                        <a:pt x="357" y="315"/>
                      </a:lnTo>
                      <a:lnTo>
                        <a:pt x="349" y="319"/>
                      </a:lnTo>
                      <a:lnTo>
                        <a:pt x="343" y="321"/>
                      </a:lnTo>
                      <a:lnTo>
                        <a:pt x="342" y="321"/>
                      </a:lnTo>
                      <a:lnTo>
                        <a:pt x="334" y="320"/>
                      </a:lnTo>
                      <a:lnTo>
                        <a:pt x="328" y="319"/>
                      </a:lnTo>
                      <a:lnTo>
                        <a:pt x="320" y="317"/>
                      </a:lnTo>
                      <a:lnTo>
                        <a:pt x="315" y="315"/>
                      </a:lnTo>
                      <a:lnTo>
                        <a:pt x="307" y="335"/>
                      </a:lnTo>
                      <a:lnTo>
                        <a:pt x="304" y="366"/>
                      </a:lnTo>
                      <a:lnTo>
                        <a:pt x="310" y="387"/>
                      </a:lnTo>
                      <a:lnTo>
                        <a:pt x="315" y="397"/>
                      </a:lnTo>
                      <a:lnTo>
                        <a:pt x="316" y="398"/>
                      </a:lnTo>
                      <a:lnTo>
                        <a:pt x="315" y="400"/>
                      </a:lnTo>
                      <a:lnTo>
                        <a:pt x="285" y="445"/>
                      </a:lnTo>
                      <a:lnTo>
                        <a:pt x="284" y="445"/>
                      </a:lnTo>
                      <a:lnTo>
                        <a:pt x="282" y="446"/>
                      </a:lnTo>
                      <a:lnTo>
                        <a:pt x="248" y="449"/>
                      </a:lnTo>
                      <a:lnTo>
                        <a:pt x="233" y="476"/>
                      </a:lnTo>
                      <a:lnTo>
                        <a:pt x="204" y="496"/>
                      </a:lnTo>
                      <a:lnTo>
                        <a:pt x="190" y="539"/>
                      </a:lnTo>
                      <a:lnTo>
                        <a:pt x="189" y="539"/>
                      </a:lnTo>
                      <a:lnTo>
                        <a:pt x="189" y="541"/>
                      </a:lnTo>
                      <a:lnTo>
                        <a:pt x="161" y="566"/>
                      </a:lnTo>
                      <a:lnTo>
                        <a:pt x="159" y="585"/>
                      </a:lnTo>
                      <a:lnTo>
                        <a:pt x="175" y="607"/>
                      </a:lnTo>
                      <a:lnTo>
                        <a:pt x="176" y="608"/>
                      </a:lnTo>
                      <a:lnTo>
                        <a:pt x="177" y="616"/>
                      </a:lnTo>
                      <a:lnTo>
                        <a:pt x="177" y="618"/>
                      </a:lnTo>
                      <a:lnTo>
                        <a:pt x="175" y="619"/>
                      </a:lnTo>
                      <a:lnTo>
                        <a:pt x="135" y="626"/>
                      </a:lnTo>
                      <a:lnTo>
                        <a:pt x="134" y="626"/>
                      </a:lnTo>
                      <a:lnTo>
                        <a:pt x="78" y="618"/>
                      </a:lnTo>
                      <a:lnTo>
                        <a:pt x="46" y="614"/>
                      </a:lnTo>
                      <a:lnTo>
                        <a:pt x="45" y="613"/>
                      </a:lnTo>
                      <a:lnTo>
                        <a:pt x="23" y="593"/>
                      </a:lnTo>
                      <a:lnTo>
                        <a:pt x="21" y="591"/>
                      </a:lnTo>
                      <a:lnTo>
                        <a:pt x="22" y="590"/>
                      </a:lnTo>
                      <a:lnTo>
                        <a:pt x="25" y="570"/>
                      </a:lnTo>
                      <a:lnTo>
                        <a:pt x="25" y="568"/>
                      </a:lnTo>
                      <a:lnTo>
                        <a:pt x="39" y="549"/>
                      </a:lnTo>
                      <a:lnTo>
                        <a:pt x="37" y="533"/>
                      </a:lnTo>
                      <a:lnTo>
                        <a:pt x="35" y="532"/>
                      </a:lnTo>
                      <a:lnTo>
                        <a:pt x="37" y="531"/>
                      </a:lnTo>
                      <a:lnTo>
                        <a:pt x="52" y="499"/>
                      </a:lnTo>
                      <a:lnTo>
                        <a:pt x="45" y="466"/>
                      </a:lnTo>
                      <a:lnTo>
                        <a:pt x="6" y="445"/>
                      </a:lnTo>
                      <a:lnTo>
                        <a:pt x="4" y="444"/>
                      </a:lnTo>
                      <a:lnTo>
                        <a:pt x="5" y="441"/>
                      </a:lnTo>
                      <a:lnTo>
                        <a:pt x="6" y="404"/>
                      </a:lnTo>
                      <a:lnTo>
                        <a:pt x="6" y="403"/>
                      </a:lnTo>
                      <a:lnTo>
                        <a:pt x="22" y="386"/>
                      </a:lnTo>
                      <a:lnTo>
                        <a:pt x="26" y="365"/>
                      </a:lnTo>
                      <a:lnTo>
                        <a:pt x="26" y="363"/>
                      </a:lnTo>
                      <a:lnTo>
                        <a:pt x="28" y="363"/>
                      </a:lnTo>
                      <a:lnTo>
                        <a:pt x="48" y="358"/>
                      </a:lnTo>
                      <a:lnTo>
                        <a:pt x="61" y="323"/>
                      </a:lnTo>
                      <a:lnTo>
                        <a:pt x="48" y="300"/>
                      </a:lnTo>
                      <a:lnTo>
                        <a:pt x="26" y="289"/>
                      </a:lnTo>
                      <a:lnTo>
                        <a:pt x="27" y="286"/>
                      </a:lnTo>
                      <a:lnTo>
                        <a:pt x="29" y="263"/>
                      </a:lnTo>
                      <a:lnTo>
                        <a:pt x="29" y="261"/>
                      </a:lnTo>
                      <a:lnTo>
                        <a:pt x="31" y="261"/>
                      </a:lnTo>
                      <a:lnTo>
                        <a:pt x="50" y="251"/>
                      </a:lnTo>
                      <a:lnTo>
                        <a:pt x="2" y="187"/>
                      </a:lnTo>
                      <a:lnTo>
                        <a:pt x="0" y="185"/>
                      </a:lnTo>
                      <a:lnTo>
                        <a:pt x="2" y="184"/>
                      </a:lnTo>
                      <a:lnTo>
                        <a:pt x="9" y="171"/>
                      </a:lnTo>
                      <a:lnTo>
                        <a:pt x="3" y="151"/>
                      </a:lnTo>
                      <a:lnTo>
                        <a:pt x="2" y="148"/>
                      </a:lnTo>
                      <a:lnTo>
                        <a:pt x="3" y="148"/>
                      </a:lnTo>
                      <a:lnTo>
                        <a:pt x="20" y="128"/>
                      </a:lnTo>
                      <a:lnTo>
                        <a:pt x="22" y="101"/>
                      </a:lnTo>
                      <a:lnTo>
                        <a:pt x="22" y="100"/>
                      </a:lnTo>
                      <a:lnTo>
                        <a:pt x="37" y="79"/>
                      </a:lnTo>
                      <a:lnTo>
                        <a:pt x="38" y="77"/>
                      </a:lnTo>
                      <a:lnTo>
                        <a:pt x="39" y="78"/>
                      </a:lnTo>
                      <a:lnTo>
                        <a:pt x="65" y="81"/>
                      </a:lnTo>
                      <a:lnTo>
                        <a:pt x="67" y="81"/>
                      </a:lnTo>
                      <a:lnTo>
                        <a:pt x="68" y="83"/>
                      </a:lnTo>
                      <a:lnTo>
                        <a:pt x="77" y="122"/>
                      </a:lnTo>
                      <a:lnTo>
                        <a:pt x="97" y="119"/>
                      </a:lnTo>
                      <a:lnTo>
                        <a:pt x="125" y="90"/>
                      </a:lnTo>
                      <a:lnTo>
                        <a:pt x="125" y="89"/>
                      </a:lnTo>
                      <a:lnTo>
                        <a:pt x="126" y="90"/>
                      </a:lnTo>
                      <a:lnTo>
                        <a:pt x="146" y="92"/>
                      </a:lnTo>
                      <a:lnTo>
                        <a:pt x="159" y="73"/>
                      </a:lnTo>
                      <a:lnTo>
                        <a:pt x="160" y="71"/>
                      </a:lnTo>
                      <a:lnTo>
                        <a:pt x="163" y="72"/>
                      </a:lnTo>
                      <a:lnTo>
                        <a:pt x="176" y="77"/>
                      </a:lnTo>
                      <a:lnTo>
                        <a:pt x="194" y="71"/>
                      </a:lnTo>
                      <a:lnTo>
                        <a:pt x="189" y="37"/>
                      </a:lnTo>
                      <a:lnTo>
                        <a:pt x="188" y="35"/>
                      </a:lnTo>
                      <a:lnTo>
                        <a:pt x="190" y="33"/>
                      </a:lnTo>
                      <a:lnTo>
                        <a:pt x="209" y="20"/>
                      </a:lnTo>
                      <a:lnTo>
                        <a:pt x="226" y="20"/>
                      </a:lnTo>
                      <a:lnTo>
                        <a:pt x="235" y="3"/>
                      </a:lnTo>
                      <a:lnTo>
                        <a:pt x="23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2" name="Freeform 63"/>
                <p:cNvSpPr>
                  <a:spLocks/>
                </p:cNvSpPr>
                <p:nvPr/>
              </p:nvSpPr>
              <p:spPr bwMode="auto">
                <a:xfrm>
                  <a:off x="7387886" y="2865773"/>
                  <a:ext cx="155227" cy="179293"/>
                </a:xfrm>
                <a:custGeom>
                  <a:avLst/>
                  <a:gdLst/>
                  <a:ahLst/>
                  <a:cxnLst>
                    <a:cxn ang="0">
                      <a:pos x="70" y="0"/>
                    </a:cxn>
                    <a:cxn ang="0">
                      <a:pos x="93" y="25"/>
                    </a:cxn>
                    <a:cxn ang="0">
                      <a:pos x="115" y="25"/>
                    </a:cxn>
                    <a:cxn ang="0">
                      <a:pos x="123" y="53"/>
                    </a:cxn>
                    <a:cxn ang="0">
                      <a:pos x="129" y="74"/>
                    </a:cxn>
                    <a:cxn ang="0">
                      <a:pos x="115" y="87"/>
                    </a:cxn>
                    <a:cxn ang="0">
                      <a:pos x="113" y="113"/>
                    </a:cxn>
                    <a:cxn ang="0">
                      <a:pos x="93" y="132"/>
                    </a:cxn>
                    <a:cxn ang="0">
                      <a:pos x="75" y="133"/>
                    </a:cxn>
                    <a:cxn ang="0">
                      <a:pos x="63" y="149"/>
                    </a:cxn>
                    <a:cxn ang="0">
                      <a:pos x="23" y="145"/>
                    </a:cxn>
                    <a:cxn ang="0">
                      <a:pos x="1" y="133"/>
                    </a:cxn>
                    <a:cxn ang="0">
                      <a:pos x="0" y="95"/>
                    </a:cxn>
                    <a:cxn ang="0">
                      <a:pos x="12" y="84"/>
                    </a:cxn>
                    <a:cxn ang="0">
                      <a:pos x="23" y="63"/>
                    </a:cxn>
                    <a:cxn ang="0">
                      <a:pos x="9" y="57"/>
                    </a:cxn>
                    <a:cxn ang="0">
                      <a:pos x="14" y="46"/>
                    </a:cxn>
                    <a:cxn ang="0">
                      <a:pos x="29" y="42"/>
                    </a:cxn>
                    <a:cxn ang="0">
                      <a:pos x="44" y="20"/>
                    </a:cxn>
                    <a:cxn ang="0">
                      <a:pos x="57" y="6"/>
                    </a:cxn>
                    <a:cxn ang="0">
                      <a:pos x="70" y="0"/>
                    </a:cxn>
                  </a:cxnLst>
                  <a:rect l="0" t="0" r="r" b="b"/>
                  <a:pathLst>
                    <a:path w="129" h="149">
                      <a:moveTo>
                        <a:pt x="70" y="0"/>
                      </a:moveTo>
                      <a:lnTo>
                        <a:pt x="93" y="25"/>
                      </a:lnTo>
                      <a:lnTo>
                        <a:pt x="115" y="25"/>
                      </a:lnTo>
                      <a:lnTo>
                        <a:pt x="123" y="53"/>
                      </a:lnTo>
                      <a:lnTo>
                        <a:pt x="129" y="74"/>
                      </a:lnTo>
                      <a:lnTo>
                        <a:pt x="115" y="87"/>
                      </a:lnTo>
                      <a:lnTo>
                        <a:pt x="113" y="113"/>
                      </a:lnTo>
                      <a:lnTo>
                        <a:pt x="93" y="132"/>
                      </a:lnTo>
                      <a:lnTo>
                        <a:pt x="75" y="133"/>
                      </a:lnTo>
                      <a:lnTo>
                        <a:pt x="63" y="149"/>
                      </a:lnTo>
                      <a:lnTo>
                        <a:pt x="23" y="145"/>
                      </a:lnTo>
                      <a:lnTo>
                        <a:pt x="1" y="133"/>
                      </a:lnTo>
                      <a:lnTo>
                        <a:pt x="0" y="95"/>
                      </a:lnTo>
                      <a:lnTo>
                        <a:pt x="12" y="84"/>
                      </a:lnTo>
                      <a:lnTo>
                        <a:pt x="23" y="63"/>
                      </a:lnTo>
                      <a:lnTo>
                        <a:pt x="9" y="57"/>
                      </a:lnTo>
                      <a:lnTo>
                        <a:pt x="14" y="46"/>
                      </a:lnTo>
                      <a:lnTo>
                        <a:pt x="29" y="42"/>
                      </a:lnTo>
                      <a:lnTo>
                        <a:pt x="44" y="20"/>
                      </a:lnTo>
                      <a:lnTo>
                        <a:pt x="57" y="6"/>
                      </a:lnTo>
                      <a:lnTo>
                        <a:pt x="7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3" name="Freeform 64"/>
                <p:cNvSpPr>
                  <a:spLocks noEditPoints="1"/>
                </p:cNvSpPr>
                <p:nvPr/>
              </p:nvSpPr>
              <p:spPr bwMode="auto">
                <a:xfrm>
                  <a:off x="7383073" y="2860960"/>
                  <a:ext cx="164854" cy="187717"/>
                </a:xfrm>
                <a:custGeom>
                  <a:avLst/>
                  <a:gdLst/>
                  <a:ahLst/>
                  <a:cxnLst>
                    <a:cxn ang="0">
                      <a:pos x="62" y="13"/>
                    </a:cxn>
                    <a:cxn ang="0">
                      <a:pos x="35" y="49"/>
                    </a:cxn>
                    <a:cxn ang="0">
                      <a:pos x="34" y="50"/>
                    </a:cxn>
                    <a:cxn ang="0">
                      <a:pos x="18" y="59"/>
                    </a:cxn>
                    <a:cxn ang="0">
                      <a:pos x="18" y="90"/>
                    </a:cxn>
                    <a:cxn ang="0">
                      <a:pos x="7" y="101"/>
                    </a:cxn>
                    <a:cxn ang="0">
                      <a:pos x="28" y="147"/>
                    </a:cxn>
                    <a:cxn ang="0">
                      <a:pos x="76" y="136"/>
                    </a:cxn>
                    <a:cxn ang="0">
                      <a:pos x="79" y="134"/>
                    </a:cxn>
                    <a:cxn ang="0">
                      <a:pos x="115" y="116"/>
                    </a:cxn>
                    <a:cxn ang="0">
                      <a:pos x="116" y="90"/>
                    </a:cxn>
                    <a:cxn ang="0">
                      <a:pos x="131" y="76"/>
                    </a:cxn>
                    <a:cxn ang="0">
                      <a:pos x="117" y="33"/>
                    </a:cxn>
                    <a:cxn ang="0">
                      <a:pos x="94" y="32"/>
                    </a:cxn>
                    <a:cxn ang="0">
                      <a:pos x="75" y="0"/>
                    </a:cxn>
                    <a:cxn ang="0">
                      <a:pos x="98" y="27"/>
                    </a:cxn>
                    <a:cxn ang="0">
                      <a:pos x="122" y="29"/>
                    </a:cxn>
                    <a:cxn ang="0">
                      <a:pos x="137" y="78"/>
                    </a:cxn>
                    <a:cxn ang="0">
                      <a:pos x="136" y="80"/>
                    </a:cxn>
                    <a:cxn ang="0">
                      <a:pos x="121" y="117"/>
                    </a:cxn>
                    <a:cxn ang="0">
                      <a:pos x="120" y="120"/>
                    </a:cxn>
                    <a:cxn ang="0">
                      <a:pos x="98" y="138"/>
                    </a:cxn>
                    <a:cxn ang="0">
                      <a:pos x="80" y="140"/>
                    </a:cxn>
                    <a:cxn ang="0">
                      <a:pos x="68" y="156"/>
                    </a:cxn>
                    <a:cxn ang="0">
                      <a:pos x="27" y="153"/>
                    </a:cxn>
                    <a:cxn ang="0">
                      <a:pos x="4" y="139"/>
                    </a:cxn>
                    <a:cxn ang="0">
                      <a:pos x="2" y="137"/>
                    </a:cxn>
                    <a:cxn ang="0">
                      <a:pos x="0" y="98"/>
                    </a:cxn>
                    <a:cxn ang="0">
                      <a:pos x="13" y="87"/>
                    </a:cxn>
                    <a:cxn ang="0">
                      <a:pos x="12" y="64"/>
                    </a:cxn>
                    <a:cxn ang="0">
                      <a:pos x="11" y="59"/>
                    </a:cxn>
                    <a:cxn ang="0">
                      <a:pos x="16" y="47"/>
                    </a:cxn>
                    <a:cxn ang="0">
                      <a:pos x="30" y="44"/>
                    </a:cxn>
                    <a:cxn ang="0">
                      <a:pos x="58" y="9"/>
                    </a:cxn>
                    <a:cxn ang="0">
                      <a:pos x="73" y="1"/>
                    </a:cxn>
                  </a:cxnLst>
                  <a:rect l="0" t="0" r="r" b="b"/>
                  <a:pathLst>
                    <a:path w="137" h="156">
                      <a:moveTo>
                        <a:pt x="74" y="9"/>
                      </a:moveTo>
                      <a:lnTo>
                        <a:pt x="62" y="13"/>
                      </a:lnTo>
                      <a:lnTo>
                        <a:pt x="51" y="27"/>
                      </a:lnTo>
                      <a:lnTo>
                        <a:pt x="35" y="49"/>
                      </a:lnTo>
                      <a:lnTo>
                        <a:pt x="34" y="49"/>
                      </a:lnTo>
                      <a:lnTo>
                        <a:pt x="34" y="50"/>
                      </a:lnTo>
                      <a:lnTo>
                        <a:pt x="21" y="53"/>
                      </a:lnTo>
                      <a:lnTo>
                        <a:pt x="18" y="59"/>
                      </a:lnTo>
                      <a:lnTo>
                        <a:pt x="30" y="65"/>
                      </a:lnTo>
                      <a:lnTo>
                        <a:pt x="18" y="90"/>
                      </a:lnTo>
                      <a:lnTo>
                        <a:pt x="18" y="91"/>
                      </a:lnTo>
                      <a:lnTo>
                        <a:pt x="7" y="101"/>
                      </a:lnTo>
                      <a:lnTo>
                        <a:pt x="9" y="136"/>
                      </a:lnTo>
                      <a:lnTo>
                        <a:pt x="28" y="147"/>
                      </a:lnTo>
                      <a:lnTo>
                        <a:pt x="65" y="150"/>
                      </a:lnTo>
                      <a:lnTo>
                        <a:pt x="76" y="136"/>
                      </a:lnTo>
                      <a:lnTo>
                        <a:pt x="78" y="134"/>
                      </a:lnTo>
                      <a:lnTo>
                        <a:pt x="79" y="134"/>
                      </a:lnTo>
                      <a:lnTo>
                        <a:pt x="96" y="133"/>
                      </a:lnTo>
                      <a:lnTo>
                        <a:pt x="115" y="116"/>
                      </a:lnTo>
                      <a:lnTo>
                        <a:pt x="116" y="91"/>
                      </a:lnTo>
                      <a:lnTo>
                        <a:pt x="116" y="90"/>
                      </a:lnTo>
                      <a:lnTo>
                        <a:pt x="117" y="88"/>
                      </a:lnTo>
                      <a:lnTo>
                        <a:pt x="131" y="76"/>
                      </a:lnTo>
                      <a:lnTo>
                        <a:pt x="125" y="58"/>
                      </a:lnTo>
                      <a:lnTo>
                        <a:pt x="117" y="33"/>
                      </a:lnTo>
                      <a:lnTo>
                        <a:pt x="96" y="33"/>
                      </a:lnTo>
                      <a:lnTo>
                        <a:pt x="94" y="32"/>
                      </a:lnTo>
                      <a:lnTo>
                        <a:pt x="74" y="9"/>
                      </a:lnTo>
                      <a:close/>
                      <a:moveTo>
                        <a:pt x="75" y="0"/>
                      </a:moveTo>
                      <a:lnTo>
                        <a:pt x="76" y="3"/>
                      </a:lnTo>
                      <a:lnTo>
                        <a:pt x="98" y="27"/>
                      </a:lnTo>
                      <a:lnTo>
                        <a:pt x="121" y="27"/>
                      </a:lnTo>
                      <a:lnTo>
                        <a:pt x="122" y="29"/>
                      </a:lnTo>
                      <a:lnTo>
                        <a:pt x="131" y="57"/>
                      </a:lnTo>
                      <a:lnTo>
                        <a:pt x="137" y="78"/>
                      </a:lnTo>
                      <a:lnTo>
                        <a:pt x="137" y="79"/>
                      </a:lnTo>
                      <a:lnTo>
                        <a:pt x="136" y="80"/>
                      </a:lnTo>
                      <a:lnTo>
                        <a:pt x="122" y="92"/>
                      </a:lnTo>
                      <a:lnTo>
                        <a:pt x="121" y="117"/>
                      </a:lnTo>
                      <a:lnTo>
                        <a:pt x="120" y="119"/>
                      </a:lnTo>
                      <a:lnTo>
                        <a:pt x="120" y="120"/>
                      </a:lnTo>
                      <a:lnTo>
                        <a:pt x="99" y="138"/>
                      </a:lnTo>
                      <a:lnTo>
                        <a:pt x="98" y="138"/>
                      </a:lnTo>
                      <a:lnTo>
                        <a:pt x="97" y="139"/>
                      </a:lnTo>
                      <a:lnTo>
                        <a:pt x="80" y="140"/>
                      </a:lnTo>
                      <a:lnTo>
                        <a:pt x="69" y="155"/>
                      </a:lnTo>
                      <a:lnTo>
                        <a:pt x="68" y="156"/>
                      </a:lnTo>
                      <a:lnTo>
                        <a:pt x="67" y="156"/>
                      </a:lnTo>
                      <a:lnTo>
                        <a:pt x="27" y="153"/>
                      </a:lnTo>
                      <a:lnTo>
                        <a:pt x="25" y="151"/>
                      </a:lnTo>
                      <a:lnTo>
                        <a:pt x="4" y="139"/>
                      </a:lnTo>
                      <a:lnTo>
                        <a:pt x="2" y="138"/>
                      </a:lnTo>
                      <a:lnTo>
                        <a:pt x="2" y="137"/>
                      </a:lnTo>
                      <a:lnTo>
                        <a:pt x="1" y="99"/>
                      </a:lnTo>
                      <a:lnTo>
                        <a:pt x="0" y="98"/>
                      </a:lnTo>
                      <a:lnTo>
                        <a:pt x="2" y="97"/>
                      </a:lnTo>
                      <a:lnTo>
                        <a:pt x="13" y="87"/>
                      </a:lnTo>
                      <a:lnTo>
                        <a:pt x="23" y="69"/>
                      </a:lnTo>
                      <a:lnTo>
                        <a:pt x="12" y="64"/>
                      </a:lnTo>
                      <a:lnTo>
                        <a:pt x="9" y="62"/>
                      </a:lnTo>
                      <a:lnTo>
                        <a:pt x="11" y="59"/>
                      </a:lnTo>
                      <a:lnTo>
                        <a:pt x="16" y="49"/>
                      </a:lnTo>
                      <a:lnTo>
                        <a:pt x="16" y="47"/>
                      </a:lnTo>
                      <a:lnTo>
                        <a:pt x="18" y="47"/>
                      </a:lnTo>
                      <a:lnTo>
                        <a:pt x="30" y="44"/>
                      </a:lnTo>
                      <a:lnTo>
                        <a:pt x="46" y="23"/>
                      </a:lnTo>
                      <a:lnTo>
                        <a:pt x="58" y="9"/>
                      </a:lnTo>
                      <a:lnTo>
                        <a:pt x="59" y="7"/>
                      </a:lnTo>
                      <a:lnTo>
                        <a:pt x="73" y="1"/>
                      </a:lnTo>
                      <a:lnTo>
                        <a:pt x="75"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4" name="Freeform 66"/>
                <p:cNvSpPr>
                  <a:spLocks noEditPoints="1"/>
                </p:cNvSpPr>
                <p:nvPr/>
              </p:nvSpPr>
              <p:spPr bwMode="auto">
                <a:xfrm>
                  <a:off x="7383073" y="2860960"/>
                  <a:ext cx="164854" cy="187717"/>
                </a:xfrm>
                <a:custGeom>
                  <a:avLst/>
                  <a:gdLst/>
                  <a:ahLst/>
                  <a:cxnLst>
                    <a:cxn ang="0">
                      <a:pos x="62" y="13"/>
                    </a:cxn>
                    <a:cxn ang="0">
                      <a:pos x="35" y="49"/>
                    </a:cxn>
                    <a:cxn ang="0">
                      <a:pos x="34" y="50"/>
                    </a:cxn>
                    <a:cxn ang="0">
                      <a:pos x="18" y="59"/>
                    </a:cxn>
                    <a:cxn ang="0">
                      <a:pos x="18" y="90"/>
                    </a:cxn>
                    <a:cxn ang="0">
                      <a:pos x="7" y="101"/>
                    </a:cxn>
                    <a:cxn ang="0">
                      <a:pos x="28" y="147"/>
                    </a:cxn>
                    <a:cxn ang="0">
                      <a:pos x="76" y="136"/>
                    </a:cxn>
                    <a:cxn ang="0">
                      <a:pos x="79" y="134"/>
                    </a:cxn>
                    <a:cxn ang="0">
                      <a:pos x="115" y="116"/>
                    </a:cxn>
                    <a:cxn ang="0">
                      <a:pos x="116" y="90"/>
                    </a:cxn>
                    <a:cxn ang="0">
                      <a:pos x="131" y="76"/>
                    </a:cxn>
                    <a:cxn ang="0">
                      <a:pos x="117" y="33"/>
                    </a:cxn>
                    <a:cxn ang="0">
                      <a:pos x="94" y="32"/>
                    </a:cxn>
                    <a:cxn ang="0">
                      <a:pos x="75" y="0"/>
                    </a:cxn>
                    <a:cxn ang="0">
                      <a:pos x="98" y="27"/>
                    </a:cxn>
                    <a:cxn ang="0">
                      <a:pos x="122" y="29"/>
                    </a:cxn>
                    <a:cxn ang="0">
                      <a:pos x="137" y="78"/>
                    </a:cxn>
                    <a:cxn ang="0">
                      <a:pos x="136" y="80"/>
                    </a:cxn>
                    <a:cxn ang="0">
                      <a:pos x="121" y="117"/>
                    </a:cxn>
                    <a:cxn ang="0">
                      <a:pos x="120" y="120"/>
                    </a:cxn>
                    <a:cxn ang="0">
                      <a:pos x="97" y="134"/>
                    </a:cxn>
                    <a:cxn ang="0">
                      <a:pos x="80" y="140"/>
                    </a:cxn>
                    <a:cxn ang="0">
                      <a:pos x="68" y="156"/>
                    </a:cxn>
                    <a:cxn ang="0">
                      <a:pos x="27" y="153"/>
                    </a:cxn>
                    <a:cxn ang="0">
                      <a:pos x="4" y="139"/>
                    </a:cxn>
                    <a:cxn ang="0">
                      <a:pos x="2" y="137"/>
                    </a:cxn>
                    <a:cxn ang="0">
                      <a:pos x="0" y="98"/>
                    </a:cxn>
                    <a:cxn ang="0">
                      <a:pos x="13" y="87"/>
                    </a:cxn>
                    <a:cxn ang="0">
                      <a:pos x="12" y="64"/>
                    </a:cxn>
                    <a:cxn ang="0">
                      <a:pos x="11" y="59"/>
                    </a:cxn>
                    <a:cxn ang="0">
                      <a:pos x="16" y="47"/>
                    </a:cxn>
                    <a:cxn ang="0">
                      <a:pos x="30" y="44"/>
                    </a:cxn>
                    <a:cxn ang="0">
                      <a:pos x="58" y="9"/>
                    </a:cxn>
                    <a:cxn ang="0">
                      <a:pos x="73" y="1"/>
                    </a:cxn>
                  </a:cxnLst>
                  <a:rect l="0" t="0" r="r" b="b"/>
                  <a:pathLst>
                    <a:path w="137" h="156">
                      <a:moveTo>
                        <a:pt x="74" y="9"/>
                      </a:moveTo>
                      <a:lnTo>
                        <a:pt x="62" y="13"/>
                      </a:lnTo>
                      <a:lnTo>
                        <a:pt x="51" y="27"/>
                      </a:lnTo>
                      <a:lnTo>
                        <a:pt x="35" y="49"/>
                      </a:lnTo>
                      <a:lnTo>
                        <a:pt x="34" y="49"/>
                      </a:lnTo>
                      <a:lnTo>
                        <a:pt x="34" y="50"/>
                      </a:lnTo>
                      <a:lnTo>
                        <a:pt x="21" y="53"/>
                      </a:lnTo>
                      <a:lnTo>
                        <a:pt x="18" y="59"/>
                      </a:lnTo>
                      <a:lnTo>
                        <a:pt x="30" y="65"/>
                      </a:lnTo>
                      <a:lnTo>
                        <a:pt x="18" y="90"/>
                      </a:lnTo>
                      <a:lnTo>
                        <a:pt x="18" y="91"/>
                      </a:lnTo>
                      <a:lnTo>
                        <a:pt x="7" y="101"/>
                      </a:lnTo>
                      <a:lnTo>
                        <a:pt x="9" y="136"/>
                      </a:lnTo>
                      <a:lnTo>
                        <a:pt x="28" y="147"/>
                      </a:lnTo>
                      <a:lnTo>
                        <a:pt x="65" y="150"/>
                      </a:lnTo>
                      <a:lnTo>
                        <a:pt x="76" y="136"/>
                      </a:lnTo>
                      <a:lnTo>
                        <a:pt x="78" y="134"/>
                      </a:lnTo>
                      <a:lnTo>
                        <a:pt x="79" y="134"/>
                      </a:lnTo>
                      <a:lnTo>
                        <a:pt x="96" y="133"/>
                      </a:lnTo>
                      <a:lnTo>
                        <a:pt x="115" y="116"/>
                      </a:lnTo>
                      <a:lnTo>
                        <a:pt x="116" y="91"/>
                      </a:lnTo>
                      <a:lnTo>
                        <a:pt x="116" y="90"/>
                      </a:lnTo>
                      <a:lnTo>
                        <a:pt x="117" y="88"/>
                      </a:lnTo>
                      <a:lnTo>
                        <a:pt x="131" y="76"/>
                      </a:lnTo>
                      <a:lnTo>
                        <a:pt x="125" y="58"/>
                      </a:lnTo>
                      <a:lnTo>
                        <a:pt x="117" y="33"/>
                      </a:lnTo>
                      <a:lnTo>
                        <a:pt x="96" y="33"/>
                      </a:lnTo>
                      <a:lnTo>
                        <a:pt x="94" y="32"/>
                      </a:lnTo>
                      <a:lnTo>
                        <a:pt x="74" y="9"/>
                      </a:lnTo>
                      <a:close/>
                      <a:moveTo>
                        <a:pt x="75" y="0"/>
                      </a:moveTo>
                      <a:lnTo>
                        <a:pt x="76" y="3"/>
                      </a:lnTo>
                      <a:lnTo>
                        <a:pt x="98" y="27"/>
                      </a:lnTo>
                      <a:lnTo>
                        <a:pt x="121" y="27"/>
                      </a:lnTo>
                      <a:lnTo>
                        <a:pt x="122" y="29"/>
                      </a:lnTo>
                      <a:lnTo>
                        <a:pt x="131" y="57"/>
                      </a:lnTo>
                      <a:lnTo>
                        <a:pt x="137" y="78"/>
                      </a:lnTo>
                      <a:lnTo>
                        <a:pt x="137" y="79"/>
                      </a:lnTo>
                      <a:lnTo>
                        <a:pt x="136" y="80"/>
                      </a:lnTo>
                      <a:lnTo>
                        <a:pt x="122" y="92"/>
                      </a:lnTo>
                      <a:lnTo>
                        <a:pt x="121" y="117"/>
                      </a:lnTo>
                      <a:lnTo>
                        <a:pt x="120" y="119"/>
                      </a:lnTo>
                      <a:lnTo>
                        <a:pt x="120" y="120"/>
                      </a:lnTo>
                      <a:lnTo>
                        <a:pt x="99" y="138"/>
                      </a:lnTo>
                      <a:lnTo>
                        <a:pt x="97" y="134"/>
                      </a:lnTo>
                      <a:lnTo>
                        <a:pt x="97" y="139"/>
                      </a:lnTo>
                      <a:lnTo>
                        <a:pt x="80" y="140"/>
                      </a:lnTo>
                      <a:lnTo>
                        <a:pt x="69" y="155"/>
                      </a:lnTo>
                      <a:lnTo>
                        <a:pt x="68" y="156"/>
                      </a:lnTo>
                      <a:lnTo>
                        <a:pt x="67" y="156"/>
                      </a:lnTo>
                      <a:lnTo>
                        <a:pt x="27" y="153"/>
                      </a:lnTo>
                      <a:lnTo>
                        <a:pt x="25" y="151"/>
                      </a:lnTo>
                      <a:lnTo>
                        <a:pt x="4" y="139"/>
                      </a:lnTo>
                      <a:lnTo>
                        <a:pt x="2" y="138"/>
                      </a:lnTo>
                      <a:lnTo>
                        <a:pt x="2" y="137"/>
                      </a:lnTo>
                      <a:lnTo>
                        <a:pt x="1" y="99"/>
                      </a:lnTo>
                      <a:lnTo>
                        <a:pt x="0" y="98"/>
                      </a:lnTo>
                      <a:lnTo>
                        <a:pt x="2" y="97"/>
                      </a:lnTo>
                      <a:lnTo>
                        <a:pt x="13" y="87"/>
                      </a:lnTo>
                      <a:lnTo>
                        <a:pt x="23" y="69"/>
                      </a:lnTo>
                      <a:lnTo>
                        <a:pt x="12" y="64"/>
                      </a:lnTo>
                      <a:lnTo>
                        <a:pt x="9" y="62"/>
                      </a:lnTo>
                      <a:lnTo>
                        <a:pt x="11" y="59"/>
                      </a:lnTo>
                      <a:lnTo>
                        <a:pt x="16" y="49"/>
                      </a:lnTo>
                      <a:lnTo>
                        <a:pt x="16" y="47"/>
                      </a:lnTo>
                      <a:lnTo>
                        <a:pt x="18" y="47"/>
                      </a:lnTo>
                      <a:lnTo>
                        <a:pt x="30" y="44"/>
                      </a:lnTo>
                      <a:lnTo>
                        <a:pt x="46" y="23"/>
                      </a:lnTo>
                      <a:lnTo>
                        <a:pt x="58" y="9"/>
                      </a:lnTo>
                      <a:lnTo>
                        <a:pt x="59" y="7"/>
                      </a:lnTo>
                      <a:lnTo>
                        <a:pt x="73" y="1"/>
                      </a:lnTo>
                      <a:lnTo>
                        <a:pt x="75"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5" name="Freeform 67"/>
                <p:cNvSpPr>
                  <a:spLocks/>
                </p:cNvSpPr>
                <p:nvPr/>
              </p:nvSpPr>
              <p:spPr bwMode="auto">
                <a:xfrm>
                  <a:off x="7499794" y="2974071"/>
                  <a:ext cx="110705" cy="148007"/>
                </a:xfrm>
                <a:custGeom>
                  <a:avLst/>
                  <a:gdLst/>
                  <a:ahLst/>
                  <a:cxnLst>
                    <a:cxn ang="0">
                      <a:pos x="24" y="0"/>
                    </a:cxn>
                    <a:cxn ang="0">
                      <a:pos x="52" y="2"/>
                    </a:cxn>
                    <a:cxn ang="0">
                      <a:pos x="52" y="19"/>
                    </a:cxn>
                    <a:cxn ang="0">
                      <a:pos x="74" y="32"/>
                    </a:cxn>
                    <a:cxn ang="0">
                      <a:pos x="87" y="43"/>
                    </a:cxn>
                    <a:cxn ang="0">
                      <a:pos x="92" y="57"/>
                    </a:cxn>
                    <a:cxn ang="0">
                      <a:pos x="81" y="83"/>
                    </a:cxn>
                    <a:cxn ang="0">
                      <a:pos x="79" y="114"/>
                    </a:cxn>
                    <a:cxn ang="0">
                      <a:pos x="52" y="123"/>
                    </a:cxn>
                    <a:cxn ang="0">
                      <a:pos x="17" y="119"/>
                    </a:cxn>
                    <a:cxn ang="0">
                      <a:pos x="2" y="99"/>
                    </a:cxn>
                    <a:cxn ang="0">
                      <a:pos x="5" y="77"/>
                    </a:cxn>
                    <a:cxn ang="0">
                      <a:pos x="0" y="43"/>
                    </a:cxn>
                    <a:cxn ang="0">
                      <a:pos x="22" y="23"/>
                    </a:cxn>
                    <a:cxn ang="0">
                      <a:pos x="24" y="0"/>
                    </a:cxn>
                  </a:cxnLst>
                  <a:rect l="0" t="0" r="r" b="b"/>
                  <a:pathLst>
                    <a:path w="92" h="123">
                      <a:moveTo>
                        <a:pt x="24" y="0"/>
                      </a:moveTo>
                      <a:lnTo>
                        <a:pt x="52" y="2"/>
                      </a:lnTo>
                      <a:lnTo>
                        <a:pt x="52" y="19"/>
                      </a:lnTo>
                      <a:lnTo>
                        <a:pt x="74" y="32"/>
                      </a:lnTo>
                      <a:lnTo>
                        <a:pt x="87" y="43"/>
                      </a:lnTo>
                      <a:lnTo>
                        <a:pt x="92" y="57"/>
                      </a:lnTo>
                      <a:lnTo>
                        <a:pt x="81" y="83"/>
                      </a:lnTo>
                      <a:lnTo>
                        <a:pt x="79" y="114"/>
                      </a:lnTo>
                      <a:lnTo>
                        <a:pt x="52" y="123"/>
                      </a:lnTo>
                      <a:lnTo>
                        <a:pt x="17" y="119"/>
                      </a:lnTo>
                      <a:lnTo>
                        <a:pt x="2" y="99"/>
                      </a:lnTo>
                      <a:lnTo>
                        <a:pt x="5" y="77"/>
                      </a:lnTo>
                      <a:lnTo>
                        <a:pt x="0" y="43"/>
                      </a:lnTo>
                      <a:lnTo>
                        <a:pt x="22" y="23"/>
                      </a:lnTo>
                      <a:lnTo>
                        <a:pt x="2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6" name="Freeform 68"/>
                <p:cNvSpPr>
                  <a:spLocks noEditPoints="1"/>
                </p:cNvSpPr>
                <p:nvPr/>
              </p:nvSpPr>
              <p:spPr bwMode="auto">
                <a:xfrm>
                  <a:off x="7494981" y="2970461"/>
                  <a:ext cx="119127" cy="155228"/>
                </a:xfrm>
                <a:custGeom>
                  <a:avLst/>
                  <a:gdLst/>
                  <a:ahLst/>
                  <a:cxnLst>
                    <a:cxn ang="0">
                      <a:pos x="32" y="7"/>
                    </a:cxn>
                    <a:cxn ang="0">
                      <a:pos x="29" y="26"/>
                    </a:cxn>
                    <a:cxn ang="0">
                      <a:pos x="28" y="28"/>
                    </a:cxn>
                    <a:cxn ang="0">
                      <a:pos x="28" y="29"/>
                    </a:cxn>
                    <a:cxn ang="0">
                      <a:pos x="8" y="47"/>
                    </a:cxn>
                    <a:cxn ang="0">
                      <a:pos x="12" y="80"/>
                    </a:cxn>
                    <a:cxn ang="0">
                      <a:pos x="12" y="81"/>
                    </a:cxn>
                    <a:cxn ang="0">
                      <a:pos x="10" y="102"/>
                    </a:cxn>
                    <a:cxn ang="0">
                      <a:pos x="22" y="120"/>
                    </a:cxn>
                    <a:cxn ang="0">
                      <a:pos x="56" y="123"/>
                    </a:cxn>
                    <a:cxn ang="0">
                      <a:pos x="80" y="116"/>
                    </a:cxn>
                    <a:cxn ang="0">
                      <a:pos x="83" y="86"/>
                    </a:cxn>
                    <a:cxn ang="0">
                      <a:pos x="83" y="85"/>
                    </a:cxn>
                    <a:cxn ang="0">
                      <a:pos x="93" y="60"/>
                    </a:cxn>
                    <a:cxn ang="0">
                      <a:pos x="89" y="47"/>
                    </a:cxn>
                    <a:cxn ang="0">
                      <a:pos x="76" y="37"/>
                    </a:cxn>
                    <a:cxn ang="0">
                      <a:pos x="55" y="24"/>
                    </a:cxn>
                    <a:cxn ang="0">
                      <a:pos x="53" y="23"/>
                    </a:cxn>
                    <a:cxn ang="0">
                      <a:pos x="53" y="8"/>
                    </a:cxn>
                    <a:cxn ang="0">
                      <a:pos x="32" y="7"/>
                    </a:cxn>
                    <a:cxn ang="0">
                      <a:pos x="26" y="0"/>
                    </a:cxn>
                    <a:cxn ang="0">
                      <a:pos x="28" y="1"/>
                    </a:cxn>
                    <a:cxn ang="0">
                      <a:pos x="56" y="2"/>
                    </a:cxn>
                    <a:cxn ang="0">
                      <a:pos x="60" y="2"/>
                    </a:cxn>
                    <a:cxn ang="0">
                      <a:pos x="60" y="20"/>
                    </a:cxn>
                    <a:cxn ang="0">
                      <a:pos x="80" y="33"/>
                    </a:cxn>
                    <a:cxn ang="0">
                      <a:pos x="93" y="43"/>
                    </a:cxn>
                    <a:cxn ang="0">
                      <a:pos x="93" y="45"/>
                    </a:cxn>
                    <a:cxn ang="0">
                      <a:pos x="95" y="46"/>
                    </a:cxn>
                    <a:cxn ang="0">
                      <a:pos x="99" y="60"/>
                    </a:cxn>
                    <a:cxn ang="0">
                      <a:pos x="99" y="62"/>
                    </a:cxn>
                    <a:cxn ang="0">
                      <a:pos x="89" y="87"/>
                    </a:cxn>
                    <a:cxn ang="0">
                      <a:pos x="86" y="117"/>
                    </a:cxn>
                    <a:cxn ang="0">
                      <a:pos x="85" y="120"/>
                    </a:cxn>
                    <a:cxn ang="0">
                      <a:pos x="84" y="121"/>
                    </a:cxn>
                    <a:cxn ang="0">
                      <a:pos x="57" y="129"/>
                    </a:cxn>
                    <a:cxn ang="0">
                      <a:pos x="56" y="129"/>
                    </a:cxn>
                    <a:cxn ang="0">
                      <a:pos x="21" y="126"/>
                    </a:cxn>
                    <a:cxn ang="0">
                      <a:pos x="20" y="125"/>
                    </a:cxn>
                    <a:cxn ang="0">
                      <a:pos x="18" y="125"/>
                    </a:cxn>
                    <a:cxn ang="0">
                      <a:pos x="4" y="104"/>
                    </a:cxn>
                    <a:cxn ang="0">
                      <a:pos x="3" y="103"/>
                    </a:cxn>
                    <a:cxn ang="0">
                      <a:pos x="4" y="102"/>
                    </a:cxn>
                    <a:cxn ang="0">
                      <a:pos x="6" y="81"/>
                    </a:cxn>
                    <a:cxn ang="0">
                      <a:pos x="1" y="47"/>
                    </a:cxn>
                    <a:cxn ang="0">
                      <a:pos x="0" y="45"/>
                    </a:cxn>
                    <a:cxn ang="0">
                      <a:pos x="3" y="43"/>
                    </a:cxn>
                    <a:cxn ang="0">
                      <a:pos x="23" y="25"/>
                    </a:cxn>
                    <a:cxn ang="0">
                      <a:pos x="26" y="3"/>
                    </a:cxn>
                    <a:cxn ang="0">
                      <a:pos x="26" y="0"/>
                    </a:cxn>
                  </a:cxnLst>
                  <a:rect l="0" t="0" r="r" b="b"/>
                  <a:pathLst>
                    <a:path w="99" h="129">
                      <a:moveTo>
                        <a:pt x="32" y="7"/>
                      </a:moveTo>
                      <a:lnTo>
                        <a:pt x="29" y="26"/>
                      </a:lnTo>
                      <a:lnTo>
                        <a:pt x="28" y="28"/>
                      </a:lnTo>
                      <a:lnTo>
                        <a:pt x="28" y="29"/>
                      </a:lnTo>
                      <a:lnTo>
                        <a:pt x="8" y="47"/>
                      </a:lnTo>
                      <a:lnTo>
                        <a:pt x="12" y="80"/>
                      </a:lnTo>
                      <a:lnTo>
                        <a:pt x="12" y="81"/>
                      </a:lnTo>
                      <a:lnTo>
                        <a:pt x="10" y="102"/>
                      </a:lnTo>
                      <a:lnTo>
                        <a:pt x="22" y="120"/>
                      </a:lnTo>
                      <a:lnTo>
                        <a:pt x="56" y="123"/>
                      </a:lnTo>
                      <a:lnTo>
                        <a:pt x="80" y="116"/>
                      </a:lnTo>
                      <a:lnTo>
                        <a:pt x="83" y="86"/>
                      </a:lnTo>
                      <a:lnTo>
                        <a:pt x="83" y="85"/>
                      </a:lnTo>
                      <a:lnTo>
                        <a:pt x="93" y="60"/>
                      </a:lnTo>
                      <a:lnTo>
                        <a:pt x="89" y="47"/>
                      </a:lnTo>
                      <a:lnTo>
                        <a:pt x="76" y="37"/>
                      </a:lnTo>
                      <a:lnTo>
                        <a:pt x="55" y="24"/>
                      </a:lnTo>
                      <a:lnTo>
                        <a:pt x="53" y="23"/>
                      </a:lnTo>
                      <a:lnTo>
                        <a:pt x="53" y="8"/>
                      </a:lnTo>
                      <a:lnTo>
                        <a:pt x="32" y="7"/>
                      </a:lnTo>
                      <a:close/>
                      <a:moveTo>
                        <a:pt x="26" y="0"/>
                      </a:moveTo>
                      <a:lnTo>
                        <a:pt x="28" y="1"/>
                      </a:lnTo>
                      <a:lnTo>
                        <a:pt x="56" y="2"/>
                      </a:lnTo>
                      <a:lnTo>
                        <a:pt x="60" y="2"/>
                      </a:lnTo>
                      <a:lnTo>
                        <a:pt x="60" y="20"/>
                      </a:lnTo>
                      <a:lnTo>
                        <a:pt x="80" y="33"/>
                      </a:lnTo>
                      <a:lnTo>
                        <a:pt x="93" y="43"/>
                      </a:lnTo>
                      <a:lnTo>
                        <a:pt x="93" y="45"/>
                      </a:lnTo>
                      <a:lnTo>
                        <a:pt x="95" y="46"/>
                      </a:lnTo>
                      <a:lnTo>
                        <a:pt x="99" y="60"/>
                      </a:lnTo>
                      <a:lnTo>
                        <a:pt x="99" y="62"/>
                      </a:lnTo>
                      <a:lnTo>
                        <a:pt x="89" y="87"/>
                      </a:lnTo>
                      <a:lnTo>
                        <a:pt x="86" y="117"/>
                      </a:lnTo>
                      <a:lnTo>
                        <a:pt x="85" y="120"/>
                      </a:lnTo>
                      <a:lnTo>
                        <a:pt x="84" y="121"/>
                      </a:lnTo>
                      <a:lnTo>
                        <a:pt x="57" y="129"/>
                      </a:lnTo>
                      <a:lnTo>
                        <a:pt x="56" y="129"/>
                      </a:lnTo>
                      <a:lnTo>
                        <a:pt x="21" y="126"/>
                      </a:lnTo>
                      <a:lnTo>
                        <a:pt x="20" y="125"/>
                      </a:lnTo>
                      <a:lnTo>
                        <a:pt x="18" y="125"/>
                      </a:lnTo>
                      <a:lnTo>
                        <a:pt x="4" y="104"/>
                      </a:lnTo>
                      <a:lnTo>
                        <a:pt x="3" y="103"/>
                      </a:lnTo>
                      <a:lnTo>
                        <a:pt x="4" y="102"/>
                      </a:lnTo>
                      <a:lnTo>
                        <a:pt x="6" y="81"/>
                      </a:lnTo>
                      <a:lnTo>
                        <a:pt x="1" y="47"/>
                      </a:lnTo>
                      <a:lnTo>
                        <a:pt x="0" y="45"/>
                      </a:lnTo>
                      <a:lnTo>
                        <a:pt x="3" y="43"/>
                      </a:lnTo>
                      <a:lnTo>
                        <a:pt x="23" y="25"/>
                      </a:lnTo>
                      <a:lnTo>
                        <a:pt x="26" y="3"/>
                      </a:lnTo>
                      <a:lnTo>
                        <a:pt x="2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7" name="Freeform 70"/>
                <p:cNvSpPr>
                  <a:spLocks noEditPoints="1"/>
                </p:cNvSpPr>
                <p:nvPr/>
              </p:nvSpPr>
              <p:spPr bwMode="auto">
                <a:xfrm>
                  <a:off x="7494981" y="2970461"/>
                  <a:ext cx="119127" cy="155228"/>
                </a:xfrm>
                <a:custGeom>
                  <a:avLst/>
                  <a:gdLst/>
                  <a:ahLst/>
                  <a:cxnLst>
                    <a:cxn ang="0">
                      <a:pos x="32" y="7"/>
                    </a:cxn>
                    <a:cxn ang="0">
                      <a:pos x="29" y="26"/>
                    </a:cxn>
                    <a:cxn ang="0">
                      <a:pos x="28" y="28"/>
                    </a:cxn>
                    <a:cxn ang="0">
                      <a:pos x="28" y="29"/>
                    </a:cxn>
                    <a:cxn ang="0">
                      <a:pos x="8" y="47"/>
                    </a:cxn>
                    <a:cxn ang="0">
                      <a:pos x="12" y="80"/>
                    </a:cxn>
                    <a:cxn ang="0">
                      <a:pos x="10" y="80"/>
                    </a:cxn>
                    <a:cxn ang="0">
                      <a:pos x="12" y="81"/>
                    </a:cxn>
                    <a:cxn ang="0">
                      <a:pos x="10" y="102"/>
                    </a:cxn>
                    <a:cxn ang="0">
                      <a:pos x="22" y="120"/>
                    </a:cxn>
                    <a:cxn ang="0">
                      <a:pos x="56" y="123"/>
                    </a:cxn>
                    <a:cxn ang="0">
                      <a:pos x="80" y="116"/>
                    </a:cxn>
                    <a:cxn ang="0">
                      <a:pos x="83" y="86"/>
                    </a:cxn>
                    <a:cxn ang="0">
                      <a:pos x="83" y="85"/>
                    </a:cxn>
                    <a:cxn ang="0">
                      <a:pos x="93" y="60"/>
                    </a:cxn>
                    <a:cxn ang="0">
                      <a:pos x="89" y="47"/>
                    </a:cxn>
                    <a:cxn ang="0">
                      <a:pos x="76" y="37"/>
                    </a:cxn>
                    <a:cxn ang="0">
                      <a:pos x="55" y="24"/>
                    </a:cxn>
                    <a:cxn ang="0">
                      <a:pos x="53" y="23"/>
                    </a:cxn>
                    <a:cxn ang="0">
                      <a:pos x="53" y="8"/>
                    </a:cxn>
                    <a:cxn ang="0">
                      <a:pos x="32" y="7"/>
                    </a:cxn>
                    <a:cxn ang="0">
                      <a:pos x="26" y="0"/>
                    </a:cxn>
                    <a:cxn ang="0">
                      <a:pos x="28" y="1"/>
                    </a:cxn>
                    <a:cxn ang="0">
                      <a:pos x="56" y="2"/>
                    </a:cxn>
                    <a:cxn ang="0">
                      <a:pos x="60" y="2"/>
                    </a:cxn>
                    <a:cxn ang="0">
                      <a:pos x="60" y="20"/>
                    </a:cxn>
                    <a:cxn ang="0">
                      <a:pos x="80" y="33"/>
                    </a:cxn>
                    <a:cxn ang="0">
                      <a:pos x="93" y="43"/>
                    </a:cxn>
                    <a:cxn ang="0">
                      <a:pos x="93" y="45"/>
                    </a:cxn>
                    <a:cxn ang="0">
                      <a:pos x="95" y="46"/>
                    </a:cxn>
                    <a:cxn ang="0">
                      <a:pos x="99" y="60"/>
                    </a:cxn>
                    <a:cxn ang="0">
                      <a:pos x="99" y="62"/>
                    </a:cxn>
                    <a:cxn ang="0">
                      <a:pos x="89" y="87"/>
                    </a:cxn>
                    <a:cxn ang="0">
                      <a:pos x="86" y="117"/>
                    </a:cxn>
                    <a:cxn ang="0">
                      <a:pos x="85" y="120"/>
                    </a:cxn>
                    <a:cxn ang="0">
                      <a:pos x="84" y="121"/>
                    </a:cxn>
                    <a:cxn ang="0">
                      <a:pos x="57" y="129"/>
                    </a:cxn>
                    <a:cxn ang="0">
                      <a:pos x="56" y="129"/>
                    </a:cxn>
                    <a:cxn ang="0">
                      <a:pos x="21" y="126"/>
                    </a:cxn>
                    <a:cxn ang="0">
                      <a:pos x="20" y="125"/>
                    </a:cxn>
                    <a:cxn ang="0">
                      <a:pos x="18" y="125"/>
                    </a:cxn>
                    <a:cxn ang="0">
                      <a:pos x="4" y="104"/>
                    </a:cxn>
                    <a:cxn ang="0">
                      <a:pos x="3" y="103"/>
                    </a:cxn>
                    <a:cxn ang="0">
                      <a:pos x="4" y="102"/>
                    </a:cxn>
                    <a:cxn ang="0">
                      <a:pos x="6" y="81"/>
                    </a:cxn>
                    <a:cxn ang="0">
                      <a:pos x="1" y="47"/>
                    </a:cxn>
                    <a:cxn ang="0">
                      <a:pos x="0" y="45"/>
                    </a:cxn>
                    <a:cxn ang="0">
                      <a:pos x="3" y="43"/>
                    </a:cxn>
                    <a:cxn ang="0">
                      <a:pos x="23" y="25"/>
                    </a:cxn>
                    <a:cxn ang="0">
                      <a:pos x="26" y="3"/>
                    </a:cxn>
                    <a:cxn ang="0">
                      <a:pos x="26" y="0"/>
                    </a:cxn>
                  </a:cxnLst>
                  <a:rect l="0" t="0" r="r" b="b"/>
                  <a:pathLst>
                    <a:path w="99" h="129">
                      <a:moveTo>
                        <a:pt x="32" y="7"/>
                      </a:moveTo>
                      <a:lnTo>
                        <a:pt x="29" y="26"/>
                      </a:lnTo>
                      <a:lnTo>
                        <a:pt x="28" y="28"/>
                      </a:lnTo>
                      <a:lnTo>
                        <a:pt x="28" y="29"/>
                      </a:lnTo>
                      <a:lnTo>
                        <a:pt x="8" y="47"/>
                      </a:lnTo>
                      <a:lnTo>
                        <a:pt x="12" y="80"/>
                      </a:lnTo>
                      <a:lnTo>
                        <a:pt x="10" y="80"/>
                      </a:lnTo>
                      <a:lnTo>
                        <a:pt x="12" y="81"/>
                      </a:lnTo>
                      <a:lnTo>
                        <a:pt x="10" y="102"/>
                      </a:lnTo>
                      <a:lnTo>
                        <a:pt x="22" y="120"/>
                      </a:lnTo>
                      <a:lnTo>
                        <a:pt x="56" y="123"/>
                      </a:lnTo>
                      <a:lnTo>
                        <a:pt x="80" y="116"/>
                      </a:lnTo>
                      <a:lnTo>
                        <a:pt x="83" y="86"/>
                      </a:lnTo>
                      <a:lnTo>
                        <a:pt x="83" y="85"/>
                      </a:lnTo>
                      <a:lnTo>
                        <a:pt x="93" y="60"/>
                      </a:lnTo>
                      <a:lnTo>
                        <a:pt x="89" y="47"/>
                      </a:lnTo>
                      <a:lnTo>
                        <a:pt x="76" y="37"/>
                      </a:lnTo>
                      <a:lnTo>
                        <a:pt x="55" y="24"/>
                      </a:lnTo>
                      <a:lnTo>
                        <a:pt x="53" y="23"/>
                      </a:lnTo>
                      <a:lnTo>
                        <a:pt x="53" y="8"/>
                      </a:lnTo>
                      <a:lnTo>
                        <a:pt x="32" y="7"/>
                      </a:lnTo>
                      <a:close/>
                      <a:moveTo>
                        <a:pt x="26" y="0"/>
                      </a:moveTo>
                      <a:lnTo>
                        <a:pt x="28" y="1"/>
                      </a:lnTo>
                      <a:lnTo>
                        <a:pt x="56" y="2"/>
                      </a:lnTo>
                      <a:lnTo>
                        <a:pt x="60" y="2"/>
                      </a:lnTo>
                      <a:lnTo>
                        <a:pt x="60" y="20"/>
                      </a:lnTo>
                      <a:lnTo>
                        <a:pt x="80" y="33"/>
                      </a:lnTo>
                      <a:lnTo>
                        <a:pt x="93" y="43"/>
                      </a:lnTo>
                      <a:lnTo>
                        <a:pt x="93" y="45"/>
                      </a:lnTo>
                      <a:lnTo>
                        <a:pt x="95" y="46"/>
                      </a:lnTo>
                      <a:lnTo>
                        <a:pt x="99" y="60"/>
                      </a:lnTo>
                      <a:lnTo>
                        <a:pt x="99" y="62"/>
                      </a:lnTo>
                      <a:lnTo>
                        <a:pt x="89" y="87"/>
                      </a:lnTo>
                      <a:lnTo>
                        <a:pt x="86" y="117"/>
                      </a:lnTo>
                      <a:lnTo>
                        <a:pt x="85" y="120"/>
                      </a:lnTo>
                      <a:lnTo>
                        <a:pt x="84" y="121"/>
                      </a:lnTo>
                      <a:lnTo>
                        <a:pt x="57" y="129"/>
                      </a:lnTo>
                      <a:lnTo>
                        <a:pt x="56" y="129"/>
                      </a:lnTo>
                      <a:lnTo>
                        <a:pt x="21" y="126"/>
                      </a:lnTo>
                      <a:lnTo>
                        <a:pt x="20" y="125"/>
                      </a:lnTo>
                      <a:lnTo>
                        <a:pt x="18" y="125"/>
                      </a:lnTo>
                      <a:lnTo>
                        <a:pt x="4" y="104"/>
                      </a:lnTo>
                      <a:lnTo>
                        <a:pt x="3" y="103"/>
                      </a:lnTo>
                      <a:lnTo>
                        <a:pt x="4" y="102"/>
                      </a:lnTo>
                      <a:lnTo>
                        <a:pt x="6" y="81"/>
                      </a:lnTo>
                      <a:lnTo>
                        <a:pt x="1" y="47"/>
                      </a:lnTo>
                      <a:lnTo>
                        <a:pt x="0" y="45"/>
                      </a:lnTo>
                      <a:lnTo>
                        <a:pt x="3" y="43"/>
                      </a:lnTo>
                      <a:lnTo>
                        <a:pt x="23" y="25"/>
                      </a:lnTo>
                      <a:lnTo>
                        <a:pt x="26" y="3"/>
                      </a:lnTo>
                      <a:lnTo>
                        <a:pt x="2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8" name="Freeform 71"/>
                <p:cNvSpPr>
                  <a:spLocks/>
                </p:cNvSpPr>
                <p:nvPr/>
              </p:nvSpPr>
              <p:spPr bwMode="auto">
                <a:xfrm>
                  <a:off x="7647801" y="2498763"/>
                  <a:ext cx="551116" cy="549914"/>
                </a:xfrm>
                <a:custGeom>
                  <a:avLst/>
                  <a:gdLst/>
                  <a:ahLst/>
                  <a:cxnLst>
                    <a:cxn ang="0">
                      <a:pos x="317" y="11"/>
                    </a:cxn>
                    <a:cxn ang="0">
                      <a:pos x="386" y="64"/>
                    </a:cxn>
                    <a:cxn ang="0">
                      <a:pos x="412" y="127"/>
                    </a:cxn>
                    <a:cxn ang="0">
                      <a:pos x="458" y="214"/>
                    </a:cxn>
                    <a:cxn ang="0">
                      <a:pos x="389" y="284"/>
                    </a:cxn>
                    <a:cxn ang="0">
                      <a:pos x="386" y="308"/>
                    </a:cxn>
                    <a:cxn ang="0">
                      <a:pos x="376" y="322"/>
                    </a:cxn>
                    <a:cxn ang="0">
                      <a:pos x="362" y="324"/>
                    </a:cxn>
                    <a:cxn ang="0">
                      <a:pos x="342" y="329"/>
                    </a:cxn>
                    <a:cxn ang="0">
                      <a:pos x="323" y="340"/>
                    </a:cxn>
                    <a:cxn ang="0">
                      <a:pos x="308" y="354"/>
                    </a:cxn>
                    <a:cxn ang="0">
                      <a:pos x="290" y="369"/>
                    </a:cxn>
                    <a:cxn ang="0">
                      <a:pos x="277" y="379"/>
                    </a:cxn>
                    <a:cxn ang="0">
                      <a:pos x="262" y="395"/>
                    </a:cxn>
                    <a:cxn ang="0">
                      <a:pos x="253" y="412"/>
                    </a:cxn>
                    <a:cxn ang="0">
                      <a:pos x="240" y="427"/>
                    </a:cxn>
                    <a:cxn ang="0">
                      <a:pos x="228" y="434"/>
                    </a:cxn>
                    <a:cxn ang="0">
                      <a:pos x="218" y="443"/>
                    </a:cxn>
                    <a:cxn ang="0">
                      <a:pos x="202" y="452"/>
                    </a:cxn>
                    <a:cxn ang="0">
                      <a:pos x="189" y="457"/>
                    </a:cxn>
                    <a:cxn ang="0">
                      <a:pos x="185" y="446"/>
                    </a:cxn>
                    <a:cxn ang="0">
                      <a:pos x="202" y="427"/>
                    </a:cxn>
                    <a:cxn ang="0">
                      <a:pos x="218" y="406"/>
                    </a:cxn>
                    <a:cxn ang="0">
                      <a:pos x="215" y="398"/>
                    </a:cxn>
                    <a:cxn ang="0">
                      <a:pos x="202" y="391"/>
                    </a:cxn>
                    <a:cxn ang="0">
                      <a:pos x="194" y="381"/>
                    </a:cxn>
                    <a:cxn ang="0">
                      <a:pos x="199" y="362"/>
                    </a:cxn>
                    <a:cxn ang="0">
                      <a:pos x="213" y="339"/>
                    </a:cxn>
                    <a:cxn ang="0">
                      <a:pos x="227" y="316"/>
                    </a:cxn>
                    <a:cxn ang="0">
                      <a:pos x="235" y="297"/>
                    </a:cxn>
                    <a:cxn ang="0">
                      <a:pos x="234" y="285"/>
                    </a:cxn>
                    <a:cxn ang="0">
                      <a:pos x="223" y="273"/>
                    </a:cxn>
                    <a:cxn ang="0">
                      <a:pos x="210" y="264"/>
                    </a:cxn>
                    <a:cxn ang="0">
                      <a:pos x="199" y="261"/>
                    </a:cxn>
                    <a:cxn ang="0">
                      <a:pos x="184" y="264"/>
                    </a:cxn>
                    <a:cxn ang="0">
                      <a:pos x="165" y="262"/>
                    </a:cxn>
                    <a:cxn ang="0">
                      <a:pos x="156" y="265"/>
                    </a:cxn>
                    <a:cxn ang="0">
                      <a:pos x="149" y="284"/>
                    </a:cxn>
                    <a:cxn ang="0">
                      <a:pos x="141" y="307"/>
                    </a:cxn>
                    <a:cxn ang="0">
                      <a:pos x="129" y="323"/>
                    </a:cxn>
                    <a:cxn ang="0">
                      <a:pos x="113" y="346"/>
                    </a:cxn>
                    <a:cxn ang="0">
                      <a:pos x="97" y="358"/>
                    </a:cxn>
                    <a:cxn ang="0">
                      <a:pos x="86" y="366"/>
                    </a:cxn>
                    <a:cxn ang="0">
                      <a:pos x="72" y="356"/>
                    </a:cxn>
                    <a:cxn ang="0">
                      <a:pos x="29" y="312"/>
                    </a:cxn>
                    <a:cxn ang="0">
                      <a:pos x="11" y="271"/>
                    </a:cxn>
                    <a:cxn ang="0">
                      <a:pos x="16" y="214"/>
                    </a:cxn>
                    <a:cxn ang="0">
                      <a:pos x="5" y="167"/>
                    </a:cxn>
                    <a:cxn ang="0">
                      <a:pos x="43" y="168"/>
                    </a:cxn>
                    <a:cxn ang="0">
                      <a:pos x="91" y="166"/>
                    </a:cxn>
                    <a:cxn ang="0">
                      <a:pos x="146" y="111"/>
                    </a:cxn>
                    <a:cxn ang="0">
                      <a:pos x="200" y="92"/>
                    </a:cxn>
                    <a:cxn ang="0">
                      <a:pos x="229" y="77"/>
                    </a:cxn>
                    <a:cxn ang="0">
                      <a:pos x="279" y="24"/>
                    </a:cxn>
                  </a:cxnLst>
                  <a:rect l="0" t="0" r="r" b="b"/>
                  <a:pathLst>
                    <a:path w="458" h="457">
                      <a:moveTo>
                        <a:pt x="279" y="0"/>
                      </a:moveTo>
                      <a:lnTo>
                        <a:pt x="317" y="11"/>
                      </a:lnTo>
                      <a:lnTo>
                        <a:pt x="362" y="24"/>
                      </a:lnTo>
                      <a:lnTo>
                        <a:pt x="386" y="64"/>
                      </a:lnTo>
                      <a:lnTo>
                        <a:pt x="418" y="99"/>
                      </a:lnTo>
                      <a:lnTo>
                        <a:pt x="412" y="127"/>
                      </a:lnTo>
                      <a:lnTo>
                        <a:pt x="458" y="168"/>
                      </a:lnTo>
                      <a:lnTo>
                        <a:pt x="458" y="214"/>
                      </a:lnTo>
                      <a:lnTo>
                        <a:pt x="434" y="226"/>
                      </a:lnTo>
                      <a:lnTo>
                        <a:pt x="389" y="284"/>
                      </a:lnTo>
                      <a:lnTo>
                        <a:pt x="386" y="306"/>
                      </a:lnTo>
                      <a:lnTo>
                        <a:pt x="386" y="308"/>
                      </a:lnTo>
                      <a:lnTo>
                        <a:pt x="383" y="312"/>
                      </a:lnTo>
                      <a:lnTo>
                        <a:pt x="376" y="322"/>
                      </a:lnTo>
                      <a:lnTo>
                        <a:pt x="371" y="323"/>
                      </a:lnTo>
                      <a:lnTo>
                        <a:pt x="362" y="324"/>
                      </a:lnTo>
                      <a:lnTo>
                        <a:pt x="354" y="327"/>
                      </a:lnTo>
                      <a:lnTo>
                        <a:pt x="342" y="329"/>
                      </a:lnTo>
                      <a:lnTo>
                        <a:pt x="332" y="333"/>
                      </a:lnTo>
                      <a:lnTo>
                        <a:pt x="323" y="340"/>
                      </a:lnTo>
                      <a:lnTo>
                        <a:pt x="316" y="347"/>
                      </a:lnTo>
                      <a:lnTo>
                        <a:pt x="308" y="354"/>
                      </a:lnTo>
                      <a:lnTo>
                        <a:pt x="298" y="362"/>
                      </a:lnTo>
                      <a:lnTo>
                        <a:pt x="290" y="369"/>
                      </a:lnTo>
                      <a:lnTo>
                        <a:pt x="282" y="375"/>
                      </a:lnTo>
                      <a:lnTo>
                        <a:pt x="277" y="379"/>
                      </a:lnTo>
                      <a:lnTo>
                        <a:pt x="268" y="388"/>
                      </a:lnTo>
                      <a:lnTo>
                        <a:pt x="262" y="395"/>
                      </a:lnTo>
                      <a:lnTo>
                        <a:pt x="256" y="405"/>
                      </a:lnTo>
                      <a:lnTo>
                        <a:pt x="253" y="412"/>
                      </a:lnTo>
                      <a:lnTo>
                        <a:pt x="247" y="420"/>
                      </a:lnTo>
                      <a:lnTo>
                        <a:pt x="240" y="427"/>
                      </a:lnTo>
                      <a:lnTo>
                        <a:pt x="233" y="431"/>
                      </a:lnTo>
                      <a:lnTo>
                        <a:pt x="228" y="434"/>
                      </a:lnTo>
                      <a:lnTo>
                        <a:pt x="224" y="439"/>
                      </a:lnTo>
                      <a:lnTo>
                        <a:pt x="218" y="443"/>
                      </a:lnTo>
                      <a:lnTo>
                        <a:pt x="210" y="448"/>
                      </a:lnTo>
                      <a:lnTo>
                        <a:pt x="202" y="452"/>
                      </a:lnTo>
                      <a:lnTo>
                        <a:pt x="194" y="456"/>
                      </a:lnTo>
                      <a:lnTo>
                        <a:pt x="189" y="457"/>
                      </a:lnTo>
                      <a:lnTo>
                        <a:pt x="185" y="455"/>
                      </a:lnTo>
                      <a:lnTo>
                        <a:pt x="185" y="446"/>
                      </a:lnTo>
                      <a:lnTo>
                        <a:pt x="189" y="440"/>
                      </a:lnTo>
                      <a:lnTo>
                        <a:pt x="202" y="427"/>
                      </a:lnTo>
                      <a:lnTo>
                        <a:pt x="215" y="412"/>
                      </a:lnTo>
                      <a:lnTo>
                        <a:pt x="218" y="406"/>
                      </a:lnTo>
                      <a:lnTo>
                        <a:pt x="218" y="402"/>
                      </a:lnTo>
                      <a:lnTo>
                        <a:pt x="215" y="398"/>
                      </a:lnTo>
                      <a:lnTo>
                        <a:pt x="208" y="395"/>
                      </a:lnTo>
                      <a:lnTo>
                        <a:pt x="202" y="391"/>
                      </a:lnTo>
                      <a:lnTo>
                        <a:pt x="198" y="387"/>
                      </a:lnTo>
                      <a:lnTo>
                        <a:pt x="194" y="381"/>
                      </a:lnTo>
                      <a:lnTo>
                        <a:pt x="194" y="373"/>
                      </a:lnTo>
                      <a:lnTo>
                        <a:pt x="199" y="362"/>
                      </a:lnTo>
                      <a:lnTo>
                        <a:pt x="204" y="352"/>
                      </a:lnTo>
                      <a:lnTo>
                        <a:pt x="213" y="339"/>
                      </a:lnTo>
                      <a:lnTo>
                        <a:pt x="223" y="323"/>
                      </a:lnTo>
                      <a:lnTo>
                        <a:pt x="227" y="316"/>
                      </a:lnTo>
                      <a:lnTo>
                        <a:pt x="230" y="306"/>
                      </a:lnTo>
                      <a:lnTo>
                        <a:pt x="235" y="297"/>
                      </a:lnTo>
                      <a:lnTo>
                        <a:pt x="236" y="291"/>
                      </a:lnTo>
                      <a:lnTo>
                        <a:pt x="234" y="285"/>
                      </a:lnTo>
                      <a:lnTo>
                        <a:pt x="229" y="279"/>
                      </a:lnTo>
                      <a:lnTo>
                        <a:pt x="223" y="273"/>
                      </a:lnTo>
                      <a:lnTo>
                        <a:pt x="215" y="267"/>
                      </a:lnTo>
                      <a:lnTo>
                        <a:pt x="210" y="264"/>
                      </a:lnTo>
                      <a:lnTo>
                        <a:pt x="205" y="261"/>
                      </a:lnTo>
                      <a:lnTo>
                        <a:pt x="199" y="261"/>
                      </a:lnTo>
                      <a:lnTo>
                        <a:pt x="193" y="262"/>
                      </a:lnTo>
                      <a:lnTo>
                        <a:pt x="184" y="264"/>
                      </a:lnTo>
                      <a:lnTo>
                        <a:pt x="173" y="264"/>
                      </a:lnTo>
                      <a:lnTo>
                        <a:pt x="165" y="262"/>
                      </a:lnTo>
                      <a:lnTo>
                        <a:pt x="160" y="262"/>
                      </a:lnTo>
                      <a:lnTo>
                        <a:pt x="156" y="265"/>
                      </a:lnTo>
                      <a:lnTo>
                        <a:pt x="153" y="272"/>
                      </a:lnTo>
                      <a:lnTo>
                        <a:pt x="149" y="284"/>
                      </a:lnTo>
                      <a:lnTo>
                        <a:pt x="144" y="296"/>
                      </a:lnTo>
                      <a:lnTo>
                        <a:pt x="141" y="307"/>
                      </a:lnTo>
                      <a:lnTo>
                        <a:pt x="135" y="316"/>
                      </a:lnTo>
                      <a:lnTo>
                        <a:pt x="129" y="323"/>
                      </a:lnTo>
                      <a:lnTo>
                        <a:pt x="121" y="335"/>
                      </a:lnTo>
                      <a:lnTo>
                        <a:pt x="113" y="346"/>
                      </a:lnTo>
                      <a:lnTo>
                        <a:pt x="106" y="353"/>
                      </a:lnTo>
                      <a:lnTo>
                        <a:pt x="97" y="358"/>
                      </a:lnTo>
                      <a:lnTo>
                        <a:pt x="91" y="363"/>
                      </a:lnTo>
                      <a:lnTo>
                        <a:pt x="86" y="366"/>
                      </a:lnTo>
                      <a:lnTo>
                        <a:pt x="84" y="368"/>
                      </a:lnTo>
                      <a:lnTo>
                        <a:pt x="72" y="356"/>
                      </a:lnTo>
                      <a:lnTo>
                        <a:pt x="55" y="330"/>
                      </a:lnTo>
                      <a:lnTo>
                        <a:pt x="29" y="312"/>
                      </a:lnTo>
                      <a:lnTo>
                        <a:pt x="0" y="302"/>
                      </a:lnTo>
                      <a:lnTo>
                        <a:pt x="11" y="271"/>
                      </a:lnTo>
                      <a:lnTo>
                        <a:pt x="28" y="243"/>
                      </a:lnTo>
                      <a:lnTo>
                        <a:pt x="16" y="214"/>
                      </a:lnTo>
                      <a:lnTo>
                        <a:pt x="16" y="179"/>
                      </a:lnTo>
                      <a:lnTo>
                        <a:pt x="5" y="167"/>
                      </a:lnTo>
                      <a:lnTo>
                        <a:pt x="21" y="151"/>
                      </a:lnTo>
                      <a:lnTo>
                        <a:pt x="43" y="168"/>
                      </a:lnTo>
                      <a:lnTo>
                        <a:pt x="67" y="203"/>
                      </a:lnTo>
                      <a:lnTo>
                        <a:pt x="91" y="166"/>
                      </a:lnTo>
                      <a:lnTo>
                        <a:pt x="114" y="146"/>
                      </a:lnTo>
                      <a:lnTo>
                        <a:pt x="146" y="111"/>
                      </a:lnTo>
                      <a:lnTo>
                        <a:pt x="185" y="100"/>
                      </a:lnTo>
                      <a:lnTo>
                        <a:pt x="200" y="92"/>
                      </a:lnTo>
                      <a:lnTo>
                        <a:pt x="202" y="71"/>
                      </a:lnTo>
                      <a:lnTo>
                        <a:pt x="229" y="77"/>
                      </a:lnTo>
                      <a:lnTo>
                        <a:pt x="253" y="57"/>
                      </a:lnTo>
                      <a:lnTo>
                        <a:pt x="279" y="24"/>
                      </a:lnTo>
                      <a:lnTo>
                        <a:pt x="27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19" name="Freeform 72"/>
                <p:cNvSpPr>
                  <a:spLocks noEditPoints="1"/>
                </p:cNvSpPr>
                <p:nvPr/>
              </p:nvSpPr>
              <p:spPr bwMode="auto">
                <a:xfrm>
                  <a:off x="7644192" y="2493950"/>
                  <a:ext cx="558336" cy="559540"/>
                </a:xfrm>
                <a:custGeom>
                  <a:avLst/>
                  <a:gdLst/>
                  <a:ahLst/>
                  <a:cxnLst>
                    <a:cxn ang="0">
                      <a:pos x="285" y="9"/>
                    </a:cxn>
                    <a:cxn ang="0">
                      <a:pos x="233" y="85"/>
                    </a:cxn>
                    <a:cxn ang="0">
                      <a:pos x="191" y="107"/>
                    </a:cxn>
                    <a:cxn ang="0">
                      <a:pos x="97" y="172"/>
                    </a:cxn>
                    <a:cxn ang="0">
                      <a:pos x="25" y="159"/>
                    </a:cxn>
                    <a:cxn ang="0">
                      <a:pos x="35" y="246"/>
                    </a:cxn>
                    <a:cxn ang="0">
                      <a:pos x="34" y="314"/>
                    </a:cxn>
                    <a:cxn ang="0">
                      <a:pos x="88" y="368"/>
                    </a:cxn>
                    <a:cxn ang="0">
                      <a:pos x="122" y="338"/>
                    </a:cxn>
                    <a:cxn ang="0">
                      <a:pos x="145" y="299"/>
                    </a:cxn>
                    <a:cxn ang="0">
                      <a:pos x="158" y="266"/>
                    </a:cxn>
                    <a:cxn ang="0">
                      <a:pos x="196" y="264"/>
                    </a:cxn>
                    <a:cxn ang="0">
                      <a:pos x="215" y="265"/>
                    </a:cxn>
                    <a:cxn ang="0">
                      <a:pos x="239" y="288"/>
                    </a:cxn>
                    <a:cxn ang="0">
                      <a:pos x="241" y="303"/>
                    </a:cxn>
                    <a:cxn ang="0">
                      <a:pos x="227" y="331"/>
                    </a:cxn>
                    <a:cxn ang="0">
                      <a:pos x="201" y="378"/>
                    </a:cxn>
                    <a:cxn ang="0">
                      <a:pos x="219" y="399"/>
                    </a:cxn>
                    <a:cxn ang="0">
                      <a:pos x="220" y="419"/>
                    </a:cxn>
                    <a:cxn ang="0">
                      <a:pos x="193" y="459"/>
                    </a:cxn>
                    <a:cxn ang="0">
                      <a:pos x="226" y="441"/>
                    </a:cxn>
                    <a:cxn ang="0">
                      <a:pos x="242" y="429"/>
                    </a:cxn>
                    <a:cxn ang="0">
                      <a:pos x="262" y="398"/>
                    </a:cxn>
                    <a:cxn ang="0">
                      <a:pos x="300" y="363"/>
                    </a:cxn>
                    <a:cxn ang="0">
                      <a:pos x="335" y="334"/>
                    </a:cxn>
                    <a:cxn ang="0">
                      <a:pos x="376" y="323"/>
                    </a:cxn>
                    <a:cxn ang="0">
                      <a:pos x="389" y="287"/>
                    </a:cxn>
                    <a:cxn ang="0">
                      <a:pos x="414" y="133"/>
                    </a:cxn>
                    <a:cxn ang="0">
                      <a:pos x="363" y="30"/>
                    </a:cxn>
                    <a:cxn ang="0">
                      <a:pos x="322" y="12"/>
                    </a:cxn>
                    <a:cxn ang="0">
                      <a:pos x="423" y="102"/>
                    </a:cxn>
                    <a:cxn ang="0">
                      <a:pos x="464" y="171"/>
                    </a:cxn>
                    <a:cxn ang="0">
                      <a:pos x="393" y="314"/>
                    </a:cxn>
                    <a:cxn ang="0">
                      <a:pos x="375" y="331"/>
                    </a:cxn>
                    <a:cxn ang="0">
                      <a:pos x="329" y="346"/>
                    </a:cxn>
                    <a:cxn ang="0">
                      <a:pos x="288" y="381"/>
                    </a:cxn>
                    <a:cxn ang="0">
                      <a:pos x="260" y="418"/>
                    </a:cxn>
                    <a:cxn ang="0">
                      <a:pos x="237" y="438"/>
                    </a:cxn>
                    <a:cxn ang="0">
                      <a:pos x="208" y="459"/>
                    </a:cxn>
                    <a:cxn ang="0">
                      <a:pos x="192" y="465"/>
                    </a:cxn>
                    <a:cxn ang="0">
                      <a:pos x="190" y="443"/>
                    </a:cxn>
                    <a:cxn ang="0">
                      <a:pos x="216" y="404"/>
                    </a:cxn>
                    <a:cxn ang="0">
                      <a:pos x="199" y="393"/>
                    </a:cxn>
                    <a:cxn ang="0">
                      <a:pos x="205" y="352"/>
                    </a:cxn>
                    <a:cxn ang="0">
                      <a:pos x="231" y="309"/>
                    </a:cxn>
                    <a:cxn ang="0">
                      <a:pos x="231" y="285"/>
                    </a:cxn>
                    <a:cxn ang="0">
                      <a:pos x="207" y="269"/>
                    </a:cxn>
                    <a:cxn ang="0">
                      <a:pos x="168" y="270"/>
                    </a:cxn>
                    <a:cxn ang="0">
                      <a:pos x="156" y="289"/>
                    </a:cxn>
                    <a:cxn ang="0">
                      <a:pos x="140" y="322"/>
                    </a:cxn>
                    <a:cxn ang="0">
                      <a:pos x="111" y="358"/>
                    </a:cxn>
                    <a:cxn ang="0">
                      <a:pos x="90" y="374"/>
                    </a:cxn>
                    <a:cxn ang="0">
                      <a:pos x="55" y="337"/>
                    </a:cxn>
                    <a:cxn ang="0">
                      <a:pos x="12" y="274"/>
                    </a:cxn>
                    <a:cxn ang="0">
                      <a:pos x="5" y="171"/>
                    </a:cxn>
                    <a:cxn ang="0">
                      <a:pos x="70" y="202"/>
                    </a:cxn>
                    <a:cxn ang="0">
                      <a:pos x="146" y="114"/>
                    </a:cxn>
                    <a:cxn ang="0">
                      <a:pos x="203" y="75"/>
                    </a:cxn>
                    <a:cxn ang="0">
                      <a:pos x="279" y="27"/>
                    </a:cxn>
                  </a:cxnLst>
                  <a:rect l="0" t="0" r="r" b="b"/>
                  <a:pathLst>
                    <a:path w="464" h="465">
                      <a:moveTo>
                        <a:pt x="228" y="329"/>
                      </a:moveTo>
                      <a:lnTo>
                        <a:pt x="227" y="332"/>
                      </a:lnTo>
                      <a:lnTo>
                        <a:pt x="227" y="331"/>
                      </a:lnTo>
                      <a:lnTo>
                        <a:pt x="228" y="329"/>
                      </a:lnTo>
                      <a:close/>
                      <a:moveTo>
                        <a:pt x="285" y="9"/>
                      </a:moveTo>
                      <a:lnTo>
                        <a:pt x="285" y="29"/>
                      </a:lnTo>
                      <a:lnTo>
                        <a:pt x="284" y="30"/>
                      </a:lnTo>
                      <a:lnTo>
                        <a:pt x="259" y="63"/>
                      </a:lnTo>
                      <a:lnTo>
                        <a:pt x="234" y="84"/>
                      </a:lnTo>
                      <a:lnTo>
                        <a:pt x="233" y="85"/>
                      </a:lnTo>
                      <a:lnTo>
                        <a:pt x="232" y="85"/>
                      </a:lnTo>
                      <a:lnTo>
                        <a:pt x="209" y="80"/>
                      </a:lnTo>
                      <a:lnTo>
                        <a:pt x="207" y="97"/>
                      </a:lnTo>
                      <a:lnTo>
                        <a:pt x="205" y="98"/>
                      </a:lnTo>
                      <a:lnTo>
                        <a:pt x="191" y="107"/>
                      </a:lnTo>
                      <a:lnTo>
                        <a:pt x="190" y="107"/>
                      </a:lnTo>
                      <a:lnTo>
                        <a:pt x="190" y="108"/>
                      </a:lnTo>
                      <a:lnTo>
                        <a:pt x="150" y="119"/>
                      </a:lnTo>
                      <a:lnTo>
                        <a:pt x="120" y="153"/>
                      </a:lnTo>
                      <a:lnTo>
                        <a:pt x="97" y="172"/>
                      </a:lnTo>
                      <a:lnTo>
                        <a:pt x="72" y="209"/>
                      </a:lnTo>
                      <a:lnTo>
                        <a:pt x="70" y="213"/>
                      </a:lnTo>
                      <a:lnTo>
                        <a:pt x="67" y="209"/>
                      </a:lnTo>
                      <a:lnTo>
                        <a:pt x="43" y="174"/>
                      </a:lnTo>
                      <a:lnTo>
                        <a:pt x="25" y="159"/>
                      </a:lnTo>
                      <a:lnTo>
                        <a:pt x="12" y="172"/>
                      </a:lnTo>
                      <a:lnTo>
                        <a:pt x="21" y="182"/>
                      </a:lnTo>
                      <a:lnTo>
                        <a:pt x="23" y="182"/>
                      </a:lnTo>
                      <a:lnTo>
                        <a:pt x="23" y="217"/>
                      </a:lnTo>
                      <a:lnTo>
                        <a:pt x="35" y="246"/>
                      </a:lnTo>
                      <a:lnTo>
                        <a:pt x="35" y="247"/>
                      </a:lnTo>
                      <a:lnTo>
                        <a:pt x="34" y="249"/>
                      </a:lnTo>
                      <a:lnTo>
                        <a:pt x="18" y="276"/>
                      </a:lnTo>
                      <a:lnTo>
                        <a:pt x="8" y="305"/>
                      </a:lnTo>
                      <a:lnTo>
                        <a:pt x="34" y="314"/>
                      </a:lnTo>
                      <a:lnTo>
                        <a:pt x="35" y="314"/>
                      </a:lnTo>
                      <a:lnTo>
                        <a:pt x="60" y="332"/>
                      </a:lnTo>
                      <a:lnTo>
                        <a:pt x="60" y="333"/>
                      </a:lnTo>
                      <a:lnTo>
                        <a:pt x="77" y="357"/>
                      </a:lnTo>
                      <a:lnTo>
                        <a:pt x="88" y="368"/>
                      </a:lnTo>
                      <a:lnTo>
                        <a:pt x="93" y="364"/>
                      </a:lnTo>
                      <a:lnTo>
                        <a:pt x="99" y="360"/>
                      </a:lnTo>
                      <a:lnTo>
                        <a:pt x="107" y="355"/>
                      </a:lnTo>
                      <a:lnTo>
                        <a:pt x="113" y="349"/>
                      </a:lnTo>
                      <a:lnTo>
                        <a:pt x="122" y="338"/>
                      </a:lnTo>
                      <a:lnTo>
                        <a:pt x="129" y="326"/>
                      </a:lnTo>
                      <a:lnTo>
                        <a:pt x="135" y="318"/>
                      </a:lnTo>
                      <a:lnTo>
                        <a:pt x="141" y="310"/>
                      </a:lnTo>
                      <a:lnTo>
                        <a:pt x="146" y="297"/>
                      </a:lnTo>
                      <a:lnTo>
                        <a:pt x="145" y="299"/>
                      </a:lnTo>
                      <a:lnTo>
                        <a:pt x="150" y="287"/>
                      </a:lnTo>
                      <a:lnTo>
                        <a:pt x="153" y="276"/>
                      </a:lnTo>
                      <a:lnTo>
                        <a:pt x="152" y="277"/>
                      </a:lnTo>
                      <a:lnTo>
                        <a:pt x="157" y="268"/>
                      </a:lnTo>
                      <a:lnTo>
                        <a:pt x="158" y="266"/>
                      </a:lnTo>
                      <a:lnTo>
                        <a:pt x="162" y="264"/>
                      </a:lnTo>
                      <a:lnTo>
                        <a:pt x="169" y="264"/>
                      </a:lnTo>
                      <a:lnTo>
                        <a:pt x="178" y="265"/>
                      </a:lnTo>
                      <a:lnTo>
                        <a:pt x="187" y="265"/>
                      </a:lnTo>
                      <a:lnTo>
                        <a:pt x="196" y="264"/>
                      </a:lnTo>
                      <a:lnTo>
                        <a:pt x="202" y="263"/>
                      </a:lnTo>
                      <a:lnTo>
                        <a:pt x="209" y="263"/>
                      </a:lnTo>
                      <a:lnTo>
                        <a:pt x="214" y="265"/>
                      </a:lnTo>
                      <a:lnTo>
                        <a:pt x="214" y="264"/>
                      </a:lnTo>
                      <a:lnTo>
                        <a:pt x="215" y="265"/>
                      </a:lnTo>
                      <a:lnTo>
                        <a:pt x="220" y="269"/>
                      </a:lnTo>
                      <a:lnTo>
                        <a:pt x="228" y="275"/>
                      </a:lnTo>
                      <a:lnTo>
                        <a:pt x="234" y="281"/>
                      </a:lnTo>
                      <a:lnTo>
                        <a:pt x="234" y="282"/>
                      </a:lnTo>
                      <a:lnTo>
                        <a:pt x="239" y="288"/>
                      </a:lnTo>
                      <a:lnTo>
                        <a:pt x="241" y="288"/>
                      </a:lnTo>
                      <a:lnTo>
                        <a:pt x="243" y="294"/>
                      </a:lnTo>
                      <a:lnTo>
                        <a:pt x="243" y="297"/>
                      </a:lnTo>
                      <a:lnTo>
                        <a:pt x="242" y="303"/>
                      </a:lnTo>
                      <a:lnTo>
                        <a:pt x="241" y="303"/>
                      </a:lnTo>
                      <a:lnTo>
                        <a:pt x="241" y="304"/>
                      </a:lnTo>
                      <a:lnTo>
                        <a:pt x="237" y="311"/>
                      </a:lnTo>
                      <a:lnTo>
                        <a:pt x="233" y="321"/>
                      </a:lnTo>
                      <a:lnTo>
                        <a:pt x="234" y="316"/>
                      </a:lnTo>
                      <a:lnTo>
                        <a:pt x="227" y="331"/>
                      </a:lnTo>
                      <a:lnTo>
                        <a:pt x="219" y="345"/>
                      </a:lnTo>
                      <a:lnTo>
                        <a:pt x="209" y="358"/>
                      </a:lnTo>
                      <a:lnTo>
                        <a:pt x="204" y="367"/>
                      </a:lnTo>
                      <a:lnTo>
                        <a:pt x="205" y="367"/>
                      </a:lnTo>
                      <a:lnTo>
                        <a:pt x="201" y="378"/>
                      </a:lnTo>
                      <a:lnTo>
                        <a:pt x="201" y="385"/>
                      </a:lnTo>
                      <a:lnTo>
                        <a:pt x="203" y="389"/>
                      </a:lnTo>
                      <a:lnTo>
                        <a:pt x="208" y="392"/>
                      </a:lnTo>
                      <a:lnTo>
                        <a:pt x="214" y="397"/>
                      </a:lnTo>
                      <a:lnTo>
                        <a:pt x="219" y="399"/>
                      </a:lnTo>
                      <a:lnTo>
                        <a:pt x="220" y="399"/>
                      </a:lnTo>
                      <a:lnTo>
                        <a:pt x="225" y="404"/>
                      </a:lnTo>
                      <a:lnTo>
                        <a:pt x="225" y="412"/>
                      </a:lnTo>
                      <a:lnTo>
                        <a:pt x="224" y="413"/>
                      </a:lnTo>
                      <a:lnTo>
                        <a:pt x="220" y="419"/>
                      </a:lnTo>
                      <a:lnTo>
                        <a:pt x="208" y="433"/>
                      </a:lnTo>
                      <a:lnTo>
                        <a:pt x="195" y="447"/>
                      </a:lnTo>
                      <a:lnTo>
                        <a:pt x="192" y="450"/>
                      </a:lnTo>
                      <a:lnTo>
                        <a:pt x="192" y="458"/>
                      </a:lnTo>
                      <a:lnTo>
                        <a:pt x="193" y="459"/>
                      </a:lnTo>
                      <a:lnTo>
                        <a:pt x="196" y="458"/>
                      </a:lnTo>
                      <a:lnTo>
                        <a:pt x="204" y="454"/>
                      </a:lnTo>
                      <a:lnTo>
                        <a:pt x="211" y="449"/>
                      </a:lnTo>
                      <a:lnTo>
                        <a:pt x="220" y="444"/>
                      </a:lnTo>
                      <a:lnTo>
                        <a:pt x="226" y="441"/>
                      </a:lnTo>
                      <a:lnTo>
                        <a:pt x="228" y="437"/>
                      </a:lnTo>
                      <a:lnTo>
                        <a:pt x="228" y="436"/>
                      </a:lnTo>
                      <a:lnTo>
                        <a:pt x="230" y="436"/>
                      </a:lnTo>
                      <a:lnTo>
                        <a:pt x="234" y="432"/>
                      </a:lnTo>
                      <a:lnTo>
                        <a:pt x="242" y="429"/>
                      </a:lnTo>
                      <a:lnTo>
                        <a:pt x="248" y="422"/>
                      </a:lnTo>
                      <a:lnTo>
                        <a:pt x="254" y="415"/>
                      </a:lnTo>
                      <a:lnTo>
                        <a:pt x="256" y="409"/>
                      </a:lnTo>
                      <a:lnTo>
                        <a:pt x="256" y="408"/>
                      </a:lnTo>
                      <a:lnTo>
                        <a:pt x="262" y="398"/>
                      </a:lnTo>
                      <a:lnTo>
                        <a:pt x="268" y="391"/>
                      </a:lnTo>
                      <a:lnTo>
                        <a:pt x="279" y="380"/>
                      </a:lnTo>
                      <a:lnTo>
                        <a:pt x="284" y="377"/>
                      </a:lnTo>
                      <a:lnTo>
                        <a:pt x="291" y="370"/>
                      </a:lnTo>
                      <a:lnTo>
                        <a:pt x="300" y="363"/>
                      </a:lnTo>
                      <a:lnTo>
                        <a:pt x="310" y="356"/>
                      </a:lnTo>
                      <a:lnTo>
                        <a:pt x="318" y="349"/>
                      </a:lnTo>
                      <a:lnTo>
                        <a:pt x="325" y="341"/>
                      </a:lnTo>
                      <a:lnTo>
                        <a:pt x="334" y="334"/>
                      </a:lnTo>
                      <a:lnTo>
                        <a:pt x="335" y="334"/>
                      </a:lnTo>
                      <a:lnTo>
                        <a:pt x="345" y="331"/>
                      </a:lnTo>
                      <a:lnTo>
                        <a:pt x="357" y="328"/>
                      </a:lnTo>
                      <a:lnTo>
                        <a:pt x="365" y="326"/>
                      </a:lnTo>
                      <a:lnTo>
                        <a:pt x="374" y="324"/>
                      </a:lnTo>
                      <a:lnTo>
                        <a:pt x="376" y="323"/>
                      </a:lnTo>
                      <a:lnTo>
                        <a:pt x="383" y="315"/>
                      </a:lnTo>
                      <a:lnTo>
                        <a:pt x="387" y="311"/>
                      </a:lnTo>
                      <a:lnTo>
                        <a:pt x="387" y="310"/>
                      </a:lnTo>
                      <a:lnTo>
                        <a:pt x="389" y="288"/>
                      </a:lnTo>
                      <a:lnTo>
                        <a:pt x="389" y="287"/>
                      </a:lnTo>
                      <a:lnTo>
                        <a:pt x="434" y="229"/>
                      </a:lnTo>
                      <a:lnTo>
                        <a:pt x="435" y="228"/>
                      </a:lnTo>
                      <a:lnTo>
                        <a:pt x="458" y="217"/>
                      </a:lnTo>
                      <a:lnTo>
                        <a:pt x="458" y="173"/>
                      </a:lnTo>
                      <a:lnTo>
                        <a:pt x="414" y="133"/>
                      </a:lnTo>
                      <a:lnTo>
                        <a:pt x="411" y="132"/>
                      </a:lnTo>
                      <a:lnTo>
                        <a:pt x="412" y="131"/>
                      </a:lnTo>
                      <a:lnTo>
                        <a:pt x="418" y="105"/>
                      </a:lnTo>
                      <a:lnTo>
                        <a:pt x="387" y="70"/>
                      </a:lnTo>
                      <a:lnTo>
                        <a:pt x="363" y="30"/>
                      </a:lnTo>
                      <a:lnTo>
                        <a:pt x="320" y="18"/>
                      </a:lnTo>
                      <a:lnTo>
                        <a:pt x="285" y="9"/>
                      </a:lnTo>
                      <a:close/>
                      <a:moveTo>
                        <a:pt x="279" y="0"/>
                      </a:moveTo>
                      <a:lnTo>
                        <a:pt x="283" y="1"/>
                      </a:lnTo>
                      <a:lnTo>
                        <a:pt x="322" y="12"/>
                      </a:lnTo>
                      <a:lnTo>
                        <a:pt x="366" y="25"/>
                      </a:lnTo>
                      <a:lnTo>
                        <a:pt x="368" y="25"/>
                      </a:lnTo>
                      <a:lnTo>
                        <a:pt x="368" y="27"/>
                      </a:lnTo>
                      <a:lnTo>
                        <a:pt x="392" y="67"/>
                      </a:lnTo>
                      <a:lnTo>
                        <a:pt x="423" y="102"/>
                      </a:lnTo>
                      <a:lnTo>
                        <a:pt x="425" y="102"/>
                      </a:lnTo>
                      <a:lnTo>
                        <a:pt x="425" y="104"/>
                      </a:lnTo>
                      <a:lnTo>
                        <a:pt x="418" y="130"/>
                      </a:lnTo>
                      <a:lnTo>
                        <a:pt x="463" y="170"/>
                      </a:lnTo>
                      <a:lnTo>
                        <a:pt x="464" y="171"/>
                      </a:lnTo>
                      <a:lnTo>
                        <a:pt x="464" y="220"/>
                      </a:lnTo>
                      <a:lnTo>
                        <a:pt x="438" y="234"/>
                      </a:lnTo>
                      <a:lnTo>
                        <a:pt x="395" y="289"/>
                      </a:lnTo>
                      <a:lnTo>
                        <a:pt x="393" y="311"/>
                      </a:lnTo>
                      <a:lnTo>
                        <a:pt x="393" y="314"/>
                      </a:lnTo>
                      <a:lnTo>
                        <a:pt x="388" y="318"/>
                      </a:lnTo>
                      <a:lnTo>
                        <a:pt x="381" y="328"/>
                      </a:lnTo>
                      <a:lnTo>
                        <a:pt x="380" y="328"/>
                      </a:lnTo>
                      <a:lnTo>
                        <a:pt x="380" y="329"/>
                      </a:lnTo>
                      <a:lnTo>
                        <a:pt x="375" y="331"/>
                      </a:lnTo>
                      <a:lnTo>
                        <a:pt x="366" y="332"/>
                      </a:lnTo>
                      <a:lnTo>
                        <a:pt x="358" y="334"/>
                      </a:lnTo>
                      <a:lnTo>
                        <a:pt x="346" y="337"/>
                      </a:lnTo>
                      <a:lnTo>
                        <a:pt x="336" y="340"/>
                      </a:lnTo>
                      <a:lnTo>
                        <a:pt x="329" y="346"/>
                      </a:lnTo>
                      <a:lnTo>
                        <a:pt x="322" y="354"/>
                      </a:lnTo>
                      <a:lnTo>
                        <a:pt x="313" y="361"/>
                      </a:lnTo>
                      <a:lnTo>
                        <a:pt x="303" y="368"/>
                      </a:lnTo>
                      <a:lnTo>
                        <a:pt x="295" y="375"/>
                      </a:lnTo>
                      <a:lnTo>
                        <a:pt x="288" y="381"/>
                      </a:lnTo>
                      <a:lnTo>
                        <a:pt x="283" y="385"/>
                      </a:lnTo>
                      <a:lnTo>
                        <a:pt x="273" y="395"/>
                      </a:lnTo>
                      <a:lnTo>
                        <a:pt x="267" y="402"/>
                      </a:lnTo>
                      <a:lnTo>
                        <a:pt x="262" y="410"/>
                      </a:lnTo>
                      <a:lnTo>
                        <a:pt x="260" y="418"/>
                      </a:lnTo>
                      <a:lnTo>
                        <a:pt x="259" y="418"/>
                      </a:lnTo>
                      <a:lnTo>
                        <a:pt x="259" y="419"/>
                      </a:lnTo>
                      <a:lnTo>
                        <a:pt x="253" y="426"/>
                      </a:lnTo>
                      <a:lnTo>
                        <a:pt x="244" y="435"/>
                      </a:lnTo>
                      <a:lnTo>
                        <a:pt x="237" y="438"/>
                      </a:lnTo>
                      <a:lnTo>
                        <a:pt x="233" y="441"/>
                      </a:lnTo>
                      <a:lnTo>
                        <a:pt x="230" y="445"/>
                      </a:lnTo>
                      <a:lnTo>
                        <a:pt x="224" y="449"/>
                      </a:lnTo>
                      <a:lnTo>
                        <a:pt x="222" y="449"/>
                      </a:lnTo>
                      <a:lnTo>
                        <a:pt x="208" y="459"/>
                      </a:lnTo>
                      <a:lnTo>
                        <a:pt x="205" y="460"/>
                      </a:lnTo>
                      <a:lnTo>
                        <a:pt x="207" y="460"/>
                      </a:lnTo>
                      <a:lnTo>
                        <a:pt x="198" y="464"/>
                      </a:lnTo>
                      <a:lnTo>
                        <a:pt x="193" y="465"/>
                      </a:lnTo>
                      <a:lnTo>
                        <a:pt x="192" y="465"/>
                      </a:lnTo>
                      <a:lnTo>
                        <a:pt x="191" y="464"/>
                      </a:lnTo>
                      <a:lnTo>
                        <a:pt x="187" y="461"/>
                      </a:lnTo>
                      <a:lnTo>
                        <a:pt x="186" y="460"/>
                      </a:lnTo>
                      <a:lnTo>
                        <a:pt x="186" y="449"/>
                      </a:lnTo>
                      <a:lnTo>
                        <a:pt x="190" y="443"/>
                      </a:lnTo>
                      <a:lnTo>
                        <a:pt x="203" y="430"/>
                      </a:lnTo>
                      <a:lnTo>
                        <a:pt x="215" y="415"/>
                      </a:lnTo>
                      <a:lnTo>
                        <a:pt x="219" y="409"/>
                      </a:lnTo>
                      <a:lnTo>
                        <a:pt x="219" y="407"/>
                      </a:lnTo>
                      <a:lnTo>
                        <a:pt x="216" y="404"/>
                      </a:lnTo>
                      <a:lnTo>
                        <a:pt x="216" y="406"/>
                      </a:lnTo>
                      <a:lnTo>
                        <a:pt x="210" y="403"/>
                      </a:lnTo>
                      <a:lnTo>
                        <a:pt x="210" y="402"/>
                      </a:lnTo>
                      <a:lnTo>
                        <a:pt x="204" y="397"/>
                      </a:lnTo>
                      <a:lnTo>
                        <a:pt x="199" y="393"/>
                      </a:lnTo>
                      <a:lnTo>
                        <a:pt x="198" y="393"/>
                      </a:lnTo>
                      <a:lnTo>
                        <a:pt x="195" y="387"/>
                      </a:lnTo>
                      <a:lnTo>
                        <a:pt x="195" y="375"/>
                      </a:lnTo>
                      <a:lnTo>
                        <a:pt x="199" y="364"/>
                      </a:lnTo>
                      <a:lnTo>
                        <a:pt x="205" y="352"/>
                      </a:lnTo>
                      <a:lnTo>
                        <a:pt x="204" y="355"/>
                      </a:lnTo>
                      <a:lnTo>
                        <a:pt x="214" y="341"/>
                      </a:lnTo>
                      <a:lnTo>
                        <a:pt x="224" y="326"/>
                      </a:lnTo>
                      <a:lnTo>
                        <a:pt x="227" y="318"/>
                      </a:lnTo>
                      <a:lnTo>
                        <a:pt x="231" y="309"/>
                      </a:lnTo>
                      <a:lnTo>
                        <a:pt x="236" y="300"/>
                      </a:lnTo>
                      <a:lnTo>
                        <a:pt x="237" y="297"/>
                      </a:lnTo>
                      <a:lnTo>
                        <a:pt x="234" y="292"/>
                      </a:lnTo>
                      <a:lnTo>
                        <a:pt x="230" y="286"/>
                      </a:lnTo>
                      <a:lnTo>
                        <a:pt x="231" y="285"/>
                      </a:lnTo>
                      <a:lnTo>
                        <a:pt x="225" y="280"/>
                      </a:lnTo>
                      <a:lnTo>
                        <a:pt x="216" y="274"/>
                      </a:lnTo>
                      <a:lnTo>
                        <a:pt x="211" y="270"/>
                      </a:lnTo>
                      <a:lnTo>
                        <a:pt x="211" y="271"/>
                      </a:lnTo>
                      <a:lnTo>
                        <a:pt x="207" y="269"/>
                      </a:lnTo>
                      <a:lnTo>
                        <a:pt x="203" y="269"/>
                      </a:lnTo>
                      <a:lnTo>
                        <a:pt x="197" y="270"/>
                      </a:lnTo>
                      <a:lnTo>
                        <a:pt x="188" y="271"/>
                      </a:lnTo>
                      <a:lnTo>
                        <a:pt x="176" y="271"/>
                      </a:lnTo>
                      <a:lnTo>
                        <a:pt x="168" y="270"/>
                      </a:lnTo>
                      <a:lnTo>
                        <a:pt x="164" y="270"/>
                      </a:lnTo>
                      <a:lnTo>
                        <a:pt x="162" y="271"/>
                      </a:lnTo>
                      <a:lnTo>
                        <a:pt x="158" y="277"/>
                      </a:lnTo>
                      <a:lnTo>
                        <a:pt x="159" y="277"/>
                      </a:lnTo>
                      <a:lnTo>
                        <a:pt x="156" y="289"/>
                      </a:lnTo>
                      <a:lnTo>
                        <a:pt x="151" y="301"/>
                      </a:lnTo>
                      <a:lnTo>
                        <a:pt x="147" y="312"/>
                      </a:lnTo>
                      <a:lnTo>
                        <a:pt x="146" y="312"/>
                      </a:lnTo>
                      <a:lnTo>
                        <a:pt x="146" y="314"/>
                      </a:lnTo>
                      <a:lnTo>
                        <a:pt x="140" y="322"/>
                      </a:lnTo>
                      <a:lnTo>
                        <a:pt x="134" y="329"/>
                      </a:lnTo>
                      <a:lnTo>
                        <a:pt x="127" y="341"/>
                      </a:lnTo>
                      <a:lnTo>
                        <a:pt x="118" y="352"/>
                      </a:lnTo>
                      <a:lnTo>
                        <a:pt x="111" y="360"/>
                      </a:lnTo>
                      <a:lnTo>
                        <a:pt x="111" y="358"/>
                      </a:lnTo>
                      <a:lnTo>
                        <a:pt x="110" y="360"/>
                      </a:lnTo>
                      <a:lnTo>
                        <a:pt x="103" y="364"/>
                      </a:lnTo>
                      <a:lnTo>
                        <a:pt x="97" y="369"/>
                      </a:lnTo>
                      <a:lnTo>
                        <a:pt x="92" y="373"/>
                      </a:lnTo>
                      <a:lnTo>
                        <a:pt x="90" y="374"/>
                      </a:lnTo>
                      <a:lnTo>
                        <a:pt x="88" y="375"/>
                      </a:lnTo>
                      <a:lnTo>
                        <a:pt x="87" y="375"/>
                      </a:lnTo>
                      <a:lnTo>
                        <a:pt x="74" y="362"/>
                      </a:lnTo>
                      <a:lnTo>
                        <a:pt x="72" y="362"/>
                      </a:lnTo>
                      <a:lnTo>
                        <a:pt x="55" y="337"/>
                      </a:lnTo>
                      <a:lnTo>
                        <a:pt x="32" y="320"/>
                      </a:lnTo>
                      <a:lnTo>
                        <a:pt x="0" y="309"/>
                      </a:lnTo>
                      <a:lnTo>
                        <a:pt x="1" y="306"/>
                      </a:lnTo>
                      <a:lnTo>
                        <a:pt x="12" y="275"/>
                      </a:lnTo>
                      <a:lnTo>
                        <a:pt x="12" y="274"/>
                      </a:lnTo>
                      <a:lnTo>
                        <a:pt x="29" y="247"/>
                      </a:lnTo>
                      <a:lnTo>
                        <a:pt x="17" y="219"/>
                      </a:lnTo>
                      <a:lnTo>
                        <a:pt x="17" y="185"/>
                      </a:lnTo>
                      <a:lnTo>
                        <a:pt x="6" y="173"/>
                      </a:lnTo>
                      <a:lnTo>
                        <a:pt x="5" y="171"/>
                      </a:lnTo>
                      <a:lnTo>
                        <a:pt x="24" y="151"/>
                      </a:lnTo>
                      <a:lnTo>
                        <a:pt x="26" y="153"/>
                      </a:lnTo>
                      <a:lnTo>
                        <a:pt x="48" y="170"/>
                      </a:lnTo>
                      <a:lnTo>
                        <a:pt x="48" y="171"/>
                      </a:lnTo>
                      <a:lnTo>
                        <a:pt x="70" y="202"/>
                      </a:lnTo>
                      <a:lnTo>
                        <a:pt x="92" y="168"/>
                      </a:lnTo>
                      <a:lnTo>
                        <a:pt x="92" y="167"/>
                      </a:lnTo>
                      <a:lnTo>
                        <a:pt x="93" y="167"/>
                      </a:lnTo>
                      <a:lnTo>
                        <a:pt x="116" y="148"/>
                      </a:lnTo>
                      <a:lnTo>
                        <a:pt x="146" y="114"/>
                      </a:lnTo>
                      <a:lnTo>
                        <a:pt x="147" y="113"/>
                      </a:lnTo>
                      <a:lnTo>
                        <a:pt x="149" y="113"/>
                      </a:lnTo>
                      <a:lnTo>
                        <a:pt x="187" y="102"/>
                      </a:lnTo>
                      <a:lnTo>
                        <a:pt x="201" y="93"/>
                      </a:lnTo>
                      <a:lnTo>
                        <a:pt x="203" y="75"/>
                      </a:lnTo>
                      <a:lnTo>
                        <a:pt x="203" y="71"/>
                      </a:lnTo>
                      <a:lnTo>
                        <a:pt x="207" y="73"/>
                      </a:lnTo>
                      <a:lnTo>
                        <a:pt x="231" y="79"/>
                      </a:lnTo>
                      <a:lnTo>
                        <a:pt x="254" y="59"/>
                      </a:lnTo>
                      <a:lnTo>
                        <a:pt x="279" y="27"/>
                      </a:lnTo>
                      <a:lnTo>
                        <a:pt x="27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0" name="Freeform 74"/>
                <p:cNvSpPr>
                  <a:spLocks noEditPoints="1"/>
                </p:cNvSpPr>
                <p:nvPr/>
              </p:nvSpPr>
              <p:spPr bwMode="auto">
                <a:xfrm>
                  <a:off x="7644192" y="2493950"/>
                  <a:ext cx="558336" cy="559540"/>
                </a:xfrm>
                <a:custGeom>
                  <a:avLst/>
                  <a:gdLst/>
                  <a:ahLst/>
                  <a:cxnLst>
                    <a:cxn ang="0">
                      <a:pos x="285" y="9"/>
                    </a:cxn>
                    <a:cxn ang="0">
                      <a:pos x="233" y="85"/>
                    </a:cxn>
                    <a:cxn ang="0">
                      <a:pos x="191" y="107"/>
                    </a:cxn>
                    <a:cxn ang="0">
                      <a:pos x="97" y="172"/>
                    </a:cxn>
                    <a:cxn ang="0">
                      <a:pos x="25" y="159"/>
                    </a:cxn>
                    <a:cxn ang="0">
                      <a:pos x="35" y="246"/>
                    </a:cxn>
                    <a:cxn ang="0">
                      <a:pos x="34" y="314"/>
                    </a:cxn>
                    <a:cxn ang="0">
                      <a:pos x="88" y="368"/>
                    </a:cxn>
                    <a:cxn ang="0">
                      <a:pos x="122" y="338"/>
                    </a:cxn>
                    <a:cxn ang="0">
                      <a:pos x="145" y="299"/>
                    </a:cxn>
                    <a:cxn ang="0">
                      <a:pos x="158" y="266"/>
                    </a:cxn>
                    <a:cxn ang="0">
                      <a:pos x="196" y="264"/>
                    </a:cxn>
                    <a:cxn ang="0">
                      <a:pos x="215" y="265"/>
                    </a:cxn>
                    <a:cxn ang="0">
                      <a:pos x="239" y="288"/>
                    </a:cxn>
                    <a:cxn ang="0">
                      <a:pos x="241" y="303"/>
                    </a:cxn>
                    <a:cxn ang="0">
                      <a:pos x="227" y="331"/>
                    </a:cxn>
                    <a:cxn ang="0">
                      <a:pos x="201" y="378"/>
                    </a:cxn>
                    <a:cxn ang="0">
                      <a:pos x="219" y="399"/>
                    </a:cxn>
                    <a:cxn ang="0">
                      <a:pos x="220" y="419"/>
                    </a:cxn>
                    <a:cxn ang="0">
                      <a:pos x="193" y="459"/>
                    </a:cxn>
                    <a:cxn ang="0">
                      <a:pos x="226" y="441"/>
                    </a:cxn>
                    <a:cxn ang="0">
                      <a:pos x="242" y="429"/>
                    </a:cxn>
                    <a:cxn ang="0">
                      <a:pos x="262" y="398"/>
                    </a:cxn>
                    <a:cxn ang="0">
                      <a:pos x="300" y="363"/>
                    </a:cxn>
                    <a:cxn ang="0">
                      <a:pos x="335" y="334"/>
                    </a:cxn>
                    <a:cxn ang="0">
                      <a:pos x="376" y="323"/>
                    </a:cxn>
                    <a:cxn ang="0">
                      <a:pos x="389" y="287"/>
                    </a:cxn>
                    <a:cxn ang="0">
                      <a:pos x="414" y="133"/>
                    </a:cxn>
                    <a:cxn ang="0">
                      <a:pos x="363" y="30"/>
                    </a:cxn>
                    <a:cxn ang="0">
                      <a:pos x="322" y="12"/>
                    </a:cxn>
                    <a:cxn ang="0">
                      <a:pos x="423" y="102"/>
                    </a:cxn>
                    <a:cxn ang="0">
                      <a:pos x="464" y="171"/>
                    </a:cxn>
                    <a:cxn ang="0">
                      <a:pos x="393" y="314"/>
                    </a:cxn>
                    <a:cxn ang="0">
                      <a:pos x="375" y="331"/>
                    </a:cxn>
                    <a:cxn ang="0">
                      <a:pos x="329" y="346"/>
                    </a:cxn>
                    <a:cxn ang="0">
                      <a:pos x="288" y="381"/>
                    </a:cxn>
                    <a:cxn ang="0">
                      <a:pos x="260" y="418"/>
                    </a:cxn>
                    <a:cxn ang="0">
                      <a:pos x="237" y="438"/>
                    </a:cxn>
                    <a:cxn ang="0">
                      <a:pos x="208" y="459"/>
                    </a:cxn>
                    <a:cxn ang="0">
                      <a:pos x="192" y="465"/>
                    </a:cxn>
                    <a:cxn ang="0">
                      <a:pos x="190" y="443"/>
                    </a:cxn>
                    <a:cxn ang="0">
                      <a:pos x="216" y="404"/>
                    </a:cxn>
                    <a:cxn ang="0">
                      <a:pos x="199" y="393"/>
                    </a:cxn>
                    <a:cxn ang="0">
                      <a:pos x="205" y="352"/>
                    </a:cxn>
                    <a:cxn ang="0">
                      <a:pos x="231" y="309"/>
                    </a:cxn>
                    <a:cxn ang="0">
                      <a:pos x="231" y="285"/>
                    </a:cxn>
                    <a:cxn ang="0">
                      <a:pos x="207" y="269"/>
                    </a:cxn>
                    <a:cxn ang="0">
                      <a:pos x="168" y="270"/>
                    </a:cxn>
                    <a:cxn ang="0">
                      <a:pos x="156" y="289"/>
                    </a:cxn>
                    <a:cxn ang="0">
                      <a:pos x="140" y="322"/>
                    </a:cxn>
                    <a:cxn ang="0">
                      <a:pos x="111" y="358"/>
                    </a:cxn>
                    <a:cxn ang="0">
                      <a:pos x="90" y="374"/>
                    </a:cxn>
                    <a:cxn ang="0">
                      <a:pos x="55" y="337"/>
                    </a:cxn>
                    <a:cxn ang="0">
                      <a:pos x="12" y="274"/>
                    </a:cxn>
                    <a:cxn ang="0">
                      <a:pos x="5" y="171"/>
                    </a:cxn>
                    <a:cxn ang="0">
                      <a:pos x="70" y="202"/>
                    </a:cxn>
                    <a:cxn ang="0">
                      <a:pos x="146" y="114"/>
                    </a:cxn>
                    <a:cxn ang="0">
                      <a:pos x="203" y="75"/>
                    </a:cxn>
                    <a:cxn ang="0">
                      <a:pos x="279" y="27"/>
                    </a:cxn>
                  </a:cxnLst>
                  <a:rect l="0" t="0" r="r" b="b"/>
                  <a:pathLst>
                    <a:path w="464" h="465">
                      <a:moveTo>
                        <a:pt x="228" y="329"/>
                      </a:moveTo>
                      <a:lnTo>
                        <a:pt x="227" y="332"/>
                      </a:lnTo>
                      <a:lnTo>
                        <a:pt x="227" y="331"/>
                      </a:lnTo>
                      <a:lnTo>
                        <a:pt x="228" y="329"/>
                      </a:lnTo>
                      <a:close/>
                      <a:moveTo>
                        <a:pt x="285" y="9"/>
                      </a:moveTo>
                      <a:lnTo>
                        <a:pt x="285" y="29"/>
                      </a:lnTo>
                      <a:lnTo>
                        <a:pt x="284" y="30"/>
                      </a:lnTo>
                      <a:lnTo>
                        <a:pt x="259" y="63"/>
                      </a:lnTo>
                      <a:lnTo>
                        <a:pt x="234" y="84"/>
                      </a:lnTo>
                      <a:lnTo>
                        <a:pt x="233" y="85"/>
                      </a:lnTo>
                      <a:lnTo>
                        <a:pt x="232" y="85"/>
                      </a:lnTo>
                      <a:lnTo>
                        <a:pt x="209" y="80"/>
                      </a:lnTo>
                      <a:lnTo>
                        <a:pt x="207" y="97"/>
                      </a:lnTo>
                      <a:lnTo>
                        <a:pt x="205" y="98"/>
                      </a:lnTo>
                      <a:lnTo>
                        <a:pt x="191" y="107"/>
                      </a:lnTo>
                      <a:lnTo>
                        <a:pt x="190" y="107"/>
                      </a:lnTo>
                      <a:lnTo>
                        <a:pt x="190" y="108"/>
                      </a:lnTo>
                      <a:lnTo>
                        <a:pt x="150" y="119"/>
                      </a:lnTo>
                      <a:lnTo>
                        <a:pt x="120" y="153"/>
                      </a:lnTo>
                      <a:lnTo>
                        <a:pt x="97" y="172"/>
                      </a:lnTo>
                      <a:lnTo>
                        <a:pt x="72" y="209"/>
                      </a:lnTo>
                      <a:lnTo>
                        <a:pt x="70" y="213"/>
                      </a:lnTo>
                      <a:lnTo>
                        <a:pt x="67" y="209"/>
                      </a:lnTo>
                      <a:lnTo>
                        <a:pt x="43" y="174"/>
                      </a:lnTo>
                      <a:lnTo>
                        <a:pt x="25" y="159"/>
                      </a:lnTo>
                      <a:lnTo>
                        <a:pt x="12" y="172"/>
                      </a:lnTo>
                      <a:lnTo>
                        <a:pt x="21" y="182"/>
                      </a:lnTo>
                      <a:lnTo>
                        <a:pt x="23" y="182"/>
                      </a:lnTo>
                      <a:lnTo>
                        <a:pt x="23" y="217"/>
                      </a:lnTo>
                      <a:lnTo>
                        <a:pt x="35" y="246"/>
                      </a:lnTo>
                      <a:lnTo>
                        <a:pt x="35" y="247"/>
                      </a:lnTo>
                      <a:lnTo>
                        <a:pt x="34" y="249"/>
                      </a:lnTo>
                      <a:lnTo>
                        <a:pt x="18" y="276"/>
                      </a:lnTo>
                      <a:lnTo>
                        <a:pt x="8" y="305"/>
                      </a:lnTo>
                      <a:lnTo>
                        <a:pt x="34" y="314"/>
                      </a:lnTo>
                      <a:lnTo>
                        <a:pt x="35" y="314"/>
                      </a:lnTo>
                      <a:lnTo>
                        <a:pt x="60" y="332"/>
                      </a:lnTo>
                      <a:lnTo>
                        <a:pt x="60" y="333"/>
                      </a:lnTo>
                      <a:lnTo>
                        <a:pt x="77" y="357"/>
                      </a:lnTo>
                      <a:lnTo>
                        <a:pt x="88" y="368"/>
                      </a:lnTo>
                      <a:lnTo>
                        <a:pt x="93" y="364"/>
                      </a:lnTo>
                      <a:lnTo>
                        <a:pt x="99" y="360"/>
                      </a:lnTo>
                      <a:lnTo>
                        <a:pt x="107" y="355"/>
                      </a:lnTo>
                      <a:lnTo>
                        <a:pt x="113" y="349"/>
                      </a:lnTo>
                      <a:lnTo>
                        <a:pt x="122" y="338"/>
                      </a:lnTo>
                      <a:lnTo>
                        <a:pt x="129" y="326"/>
                      </a:lnTo>
                      <a:lnTo>
                        <a:pt x="135" y="318"/>
                      </a:lnTo>
                      <a:lnTo>
                        <a:pt x="141" y="310"/>
                      </a:lnTo>
                      <a:lnTo>
                        <a:pt x="146" y="297"/>
                      </a:lnTo>
                      <a:lnTo>
                        <a:pt x="145" y="299"/>
                      </a:lnTo>
                      <a:lnTo>
                        <a:pt x="150" y="287"/>
                      </a:lnTo>
                      <a:lnTo>
                        <a:pt x="153" y="276"/>
                      </a:lnTo>
                      <a:lnTo>
                        <a:pt x="152" y="277"/>
                      </a:lnTo>
                      <a:lnTo>
                        <a:pt x="157" y="268"/>
                      </a:lnTo>
                      <a:lnTo>
                        <a:pt x="158" y="266"/>
                      </a:lnTo>
                      <a:lnTo>
                        <a:pt x="162" y="264"/>
                      </a:lnTo>
                      <a:lnTo>
                        <a:pt x="169" y="264"/>
                      </a:lnTo>
                      <a:lnTo>
                        <a:pt x="178" y="265"/>
                      </a:lnTo>
                      <a:lnTo>
                        <a:pt x="187" y="265"/>
                      </a:lnTo>
                      <a:lnTo>
                        <a:pt x="196" y="264"/>
                      </a:lnTo>
                      <a:lnTo>
                        <a:pt x="202" y="263"/>
                      </a:lnTo>
                      <a:lnTo>
                        <a:pt x="209" y="263"/>
                      </a:lnTo>
                      <a:lnTo>
                        <a:pt x="214" y="265"/>
                      </a:lnTo>
                      <a:lnTo>
                        <a:pt x="214" y="264"/>
                      </a:lnTo>
                      <a:lnTo>
                        <a:pt x="215" y="265"/>
                      </a:lnTo>
                      <a:lnTo>
                        <a:pt x="220" y="269"/>
                      </a:lnTo>
                      <a:lnTo>
                        <a:pt x="228" y="275"/>
                      </a:lnTo>
                      <a:lnTo>
                        <a:pt x="234" y="281"/>
                      </a:lnTo>
                      <a:lnTo>
                        <a:pt x="234" y="282"/>
                      </a:lnTo>
                      <a:lnTo>
                        <a:pt x="239" y="288"/>
                      </a:lnTo>
                      <a:lnTo>
                        <a:pt x="241" y="288"/>
                      </a:lnTo>
                      <a:lnTo>
                        <a:pt x="243" y="294"/>
                      </a:lnTo>
                      <a:lnTo>
                        <a:pt x="243" y="297"/>
                      </a:lnTo>
                      <a:lnTo>
                        <a:pt x="242" y="303"/>
                      </a:lnTo>
                      <a:lnTo>
                        <a:pt x="241" y="303"/>
                      </a:lnTo>
                      <a:lnTo>
                        <a:pt x="241" y="304"/>
                      </a:lnTo>
                      <a:lnTo>
                        <a:pt x="237" y="311"/>
                      </a:lnTo>
                      <a:lnTo>
                        <a:pt x="233" y="321"/>
                      </a:lnTo>
                      <a:lnTo>
                        <a:pt x="234" y="316"/>
                      </a:lnTo>
                      <a:lnTo>
                        <a:pt x="227" y="331"/>
                      </a:lnTo>
                      <a:lnTo>
                        <a:pt x="219" y="345"/>
                      </a:lnTo>
                      <a:lnTo>
                        <a:pt x="209" y="358"/>
                      </a:lnTo>
                      <a:lnTo>
                        <a:pt x="204" y="367"/>
                      </a:lnTo>
                      <a:lnTo>
                        <a:pt x="205" y="367"/>
                      </a:lnTo>
                      <a:lnTo>
                        <a:pt x="201" y="378"/>
                      </a:lnTo>
                      <a:lnTo>
                        <a:pt x="201" y="385"/>
                      </a:lnTo>
                      <a:lnTo>
                        <a:pt x="203" y="389"/>
                      </a:lnTo>
                      <a:lnTo>
                        <a:pt x="208" y="392"/>
                      </a:lnTo>
                      <a:lnTo>
                        <a:pt x="214" y="397"/>
                      </a:lnTo>
                      <a:lnTo>
                        <a:pt x="219" y="399"/>
                      </a:lnTo>
                      <a:lnTo>
                        <a:pt x="220" y="399"/>
                      </a:lnTo>
                      <a:lnTo>
                        <a:pt x="225" y="404"/>
                      </a:lnTo>
                      <a:lnTo>
                        <a:pt x="225" y="412"/>
                      </a:lnTo>
                      <a:lnTo>
                        <a:pt x="224" y="413"/>
                      </a:lnTo>
                      <a:lnTo>
                        <a:pt x="220" y="419"/>
                      </a:lnTo>
                      <a:lnTo>
                        <a:pt x="208" y="433"/>
                      </a:lnTo>
                      <a:lnTo>
                        <a:pt x="195" y="447"/>
                      </a:lnTo>
                      <a:lnTo>
                        <a:pt x="192" y="450"/>
                      </a:lnTo>
                      <a:lnTo>
                        <a:pt x="192" y="458"/>
                      </a:lnTo>
                      <a:lnTo>
                        <a:pt x="193" y="459"/>
                      </a:lnTo>
                      <a:lnTo>
                        <a:pt x="196" y="458"/>
                      </a:lnTo>
                      <a:lnTo>
                        <a:pt x="204" y="454"/>
                      </a:lnTo>
                      <a:lnTo>
                        <a:pt x="211" y="449"/>
                      </a:lnTo>
                      <a:lnTo>
                        <a:pt x="220" y="444"/>
                      </a:lnTo>
                      <a:lnTo>
                        <a:pt x="226" y="441"/>
                      </a:lnTo>
                      <a:lnTo>
                        <a:pt x="228" y="437"/>
                      </a:lnTo>
                      <a:lnTo>
                        <a:pt x="228" y="436"/>
                      </a:lnTo>
                      <a:lnTo>
                        <a:pt x="230" y="436"/>
                      </a:lnTo>
                      <a:lnTo>
                        <a:pt x="234" y="432"/>
                      </a:lnTo>
                      <a:lnTo>
                        <a:pt x="242" y="429"/>
                      </a:lnTo>
                      <a:lnTo>
                        <a:pt x="248" y="422"/>
                      </a:lnTo>
                      <a:lnTo>
                        <a:pt x="254" y="415"/>
                      </a:lnTo>
                      <a:lnTo>
                        <a:pt x="256" y="409"/>
                      </a:lnTo>
                      <a:lnTo>
                        <a:pt x="256" y="408"/>
                      </a:lnTo>
                      <a:lnTo>
                        <a:pt x="262" y="398"/>
                      </a:lnTo>
                      <a:lnTo>
                        <a:pt x="268" y="391"/>
                      </a:lnTo>
                      <a:lnTo>
                        <a:pt x="279" y="380"/>
                      </a:lnTo>
                      <a:lnTo>
                        <a:pt x="284" y="377"/>
                      </a:lnTo>
                      <a:lnTo>
                        <a:pt x="291" y="370"/>
                      </a:lnTo>
                      <a:lnTo>
                        <a:pt x="300" y="363"/>
                      </a:lnTo>
                      <a:lnTo>
                        <a:pt x="310" y="356"/>
                      </a:lnTo>
                      <a:lnTo>
                        <a:pt x="318" y="349"/>
                      </a:lnTo>
                      <a:lnTo>
                        <a:pt x="325" y="341"/>
                      </a:lnTo>
                      <a:lnTo>
                        <a:pt x="334" y="334"/>
                      </a:lnTo>
                      <a:lnTo>
                        <a:pt x="335" y="334"/>
                      </a:lnTo>
                      <a:lnTo>
                        <a:pt x="345" y="331"/>
                      </a:lnTo>
                      <a:lnTo>
                        <a:pt x="357" y="328"/>
                      </a:lnTo>
                      <a:lnTo>
                        <a:pt x="365" y="326"/>
                      </a:lnTo>
                      <a:lnTo>
                        <a:pt x="374" y="324"/>
                      </a:lnTo>
                      <a:lnTo>
                        <a:pt x="376" y="323"/>
                      </a:lnTo>
                      <a:lnTo>
                        <a:pt x="383" y="315"/>
                      </a:lnTo>
                      <a:lnTo>
                        <a:pt x="387" y="311"/>
                      </a:lnTo>
                      <a:lnTo>
                        <a:pt x="387" y="310"/>
                      </a:lnTo>
                      <a:lnTo>
                        <a:pt x="389" y="288"/>
                      </a:lnTo>
                      <a:lnTo>
                        <a:pt x="389" y="287"/>
                      </a:lnTo>
                      <a:lnTo>
                        <a:pt x="434" y="229"/>
                      </a:lnTo>
                      <a:lnTo>
                        <a:pt x="435" y="228"/>
                      </a:lnTo>
                      <a:lnTo>
                        <a:pt x="458" y="217"/>
                      </a:lnTo>
                      <a:lnTo>
                        <a:pt x="458" y="173"/>
                      </a:lnTo>
                      <a:lnTo>
                        <a:pt x="414" y="133"/>
                      </a:lnTo>
                      <a:lnTo>
                        <a:pt x="411" y="132"/>
                      </a:lnTo>
                      <a:lnTo>
                        <a:pt x="412" y="131"/>
                      </a:lnTo>
                      <a:lnTo>
                        <a:pt x="418" y="105"/>
                      </a:lnTo>
                      <a:lnTo>
                        <a:pt x="387" y="70"/>
                      </a:lnTo>
                      <a:lnTo>
                        <a:pt x="363" y="30"/>
                      </a:lnTo>
                      <a:lnTo>
                        <a:pt x="320" y="18"/>
                      </a:lnTo>
                      <a:lnTo>
                        <a:pt x="285" y="9"/>
                      </a:lnTo>
                      <a:close/>
                      <a:moveTo>
                        <a:pt x="279" y="0"/>
                      </a:moveTo>
                      <a:lnTo>
                        <a:pt x="283" y="1"/>
                      </a:lnTo>
                      <a:lnTo>
                        <a:pt x="322" y="12"/>
                      </a:lnTo>
                      <a:lnTo>
                        <a:pt x="366" y="25"/>
                      </a:lnTo>
                      <a:lnTo>
                        <a:pt x="368" y="25"/>
                      </a:lnTo>
                      <a:lnTo>
                        <a:pt x="368" y="27"/>
                      </a:lnTo>
                      <a:lnTo>
                        <a:pt x="392" y="67"/>
                      </a:lnTo>
                      <a:lnTo>
                        <a:pt x="423" y="102"/>
                      </a:lnTo>
                      <a:lnTo>
                        <a:pt x="425" y="102"/>
                      </a:lnTo>
                      <a:lnTo>
                        <a:pt x="425" y="104"/>
                      </a:lnTo>
                      <a:lnTo>
                        <a:pt x="418" y="130"/>
                      </a:lnTo>
                      <a:lnTo>
                        <a:pt x="463" y="170"/>
                      </a:lnTo>
                      <a:lnTo>
                        <a:pt x="464" y="171"/>
                      </a:lnTo>
                      <a:lnTo>
                        <a:pt x="464" y="220"/>
                      </a:lnTo>
                      <a:lnTo>
                        <a:pt x="438" y="234"/>
                      </a:lnTo>
                      <a:lnTo>
                        <a:pt x="395" y="289"/>
                      </a:lnTo>
                      <a:lnTo>
                        <a:pt x="393" y="311"/>
                      </a:lnTo>
                      <a:lnTo>
                        <a:pt x="393" y="314"/>
                      </a:lnTo>
                      <a:lnTo>
                        <a:pt x="388" y="318"/>
                      </a:lnTo>
                      <a:lnTo>
                        <a:pt x="381" y="328"/>
                      </a:lnTo>
                      <a:lnTo>
                        <a:pt x="380" y="328"/>
                      </a:lnTo>
                      <a:lnTo>
                        <a:pt x="380" y="329"/>
                      </a:lnTo>
                      <a:lnTo>
                        <a:pt x="375" y="331"/>
                      </a:lnTo>
                      <a:lnTo>
                        <a:pt x="366" y="332"/>
                      </a:lnTo>
                      <a:lnTo>
                        <a:pt x="358" y="334"/>
                      </a:lnTo>
                      <a:lnTo>
                        <a:pt x="346" y="337"/>
                      </a:lnTo>
                      <a:lnTo>
                        <a:pt x="336" y="340"/>
                      </a:lnTo>
                      <a:lnTo>
                        <a:pt x="329" y="346"/>
                      </a:lnTo>
                      <a:lnTo>
                        <a:pt x="322" y="354"/>
                      </a:lnTo>
                      <a:lnTo>
                        <a:pt x="313" y="361"/>
                      </a:lnTo>
                      <a:lnTo>
                        <a:pt x="303" y="368"/>
                      </a:lnTo>
                      <a:lnTo>
                        <a:pt x="295" y="375"/>
                      </a:lnTo>
                      <a:lnTo>
                        <a:pt x="288" y="381"/>
                      </a:lnTo>
                      <a:lnTo>
                        <a:pt x="283" y="385"/>
                      </a:lnTo>
                      <a:lnTo>
                        <a:pt x="273" y="395"/>
                      </a:lnTo>
                      <a:lnTo>
                        <a:pt x="267" y="402"/>
                      </a:lnTo>
                      <a:lnTo>
                        <a:pt x="262" y="410"/>
                      </a:lnTo>
                      <a:lnTo>
                        <a:pt x="260" y="418"/>
                      </a:lnTo>
                      <a:lnTo>
                        <a:pt x="259" y="418"/>
                      </a:lnTo>
                      <a:lnTo>
                        <a:pt x="259" y="419"/>
                      </a:lnTo>
                      <a:lnTo>
                        <a:pt x="253" y="426"/>
                      </a:lnTo>
                      <a:lnTo>
                        <a:pt x="244" y="435"/>
                      </a:lnTo>
                      <a:lnTo>
                        <a:pt x="237" y="438"/>
                      </a:lnTo>
                      <a:lnTo>
                        <a:pt x="233" y="441"/>
                      </a:lnTo>
                      <a:lnTo>
                        <a:pt x="230" y="445"/>
                      </a:lnTo>
                      <a:lnTo>
                        <a:pt x="224" y="449"/>
                      </a:lnTo>
                      <a:lnTo>
                        <a:pt x="222" y="449"/>
                      </a:lnTo>
                      <a:lnTo>
                        <a:pt x="208" y="459"/>
                      </a:lnTo>
                      <a:lnTo>
                        <a:pt x="205" y="460"/>
                      </a:lnTo>
                      <a:lnTo>
                        <a:pt x="207" y="460"/>
                      </a:lnTo>
                      <a:lnTo>
                        <a:pt x="198" y="464"/>
                      </a:lnTo>
                      <a:lnTo>
                        <a:pt x="193" y="465"/>
                      </a:lnTo>
                      <a:lnTo>
                        <a:pt x="192" y="465"/>
                      </a:lnTo>
                      <a:lnTo>
                        <a:pt x="191" y="464"/>
                      </a:lnTo>
                      <a:lnTo>
                        <a:pt x="187" y="461"/>
                      </a:lnTo>
                      <a:lnTo>
                        <a:pt x="186" y="460"/>
                      </a:lnTo>
                      <a:lnTo>
                        <a:pt x="186" y="449"/>
                      </a:lnTo>
                      <a:lnTo>
                        <a:pt x="190" y="443"/>
                      </a:lnTo>
                      <a:lnTo>
                        <a:pt x="203" y="430"/>
                      </a:lnTo>
                      <a:lnTo>
                        <a:pt x="215" y="415"/>
                      </a:lnTo>
                      <a:lnTo>
                        <a:pt x="219" y="409"/>
                      </a:lnTo>
                      <a:lnTo>
                        <a:pt x="219" y="407"/>
                      </a:lnTo>
                      <a:lnTo>
                        <a:pt x="216" y="404"/>
                      </a:lnTo>
                      <a:lnTo>
                        <a:pt x="216" y="406"/>
                      </a:lnTo>
                      <a:lnTo>
                        <a:pt x="210" y="403"/>
                      </a:lnTo>
                      <a:lnTo>
                        <a:pt x="210" y="402"/>
                      </a:lnTo>
                      <a:lnTo>
                        <a:pt x="204" y="397"/>
                      </a:lnTo>
                      <a:lnTo>
                        <a:pt x="199" y="393"/>
                      </a:lnTo>
                      <a:lnTo>
                        <a:pt x="198" y="393"/>
                      </a:lnTo>
                      <a:lnTo>
                        <a:pt x="195" y="387"/>
                      </a:lnTo>
                      <a:lnTo>
                        <a:pt x="195" y="375"/>
                      </a:lnTo>
                      <a:lnTo>
                        <a:pt x="199" y="364"/>
                      </a:lnTo>
                      <a:lnTo>
                        <a:pt x="205" y="352"/>
                      </a:lnTo>
                      <a:lnTo>
                        <a:pt x="204" y="355"/>
                      </a:lnTo>
                      <a:lnTo>
                        <a:pt x="214" y="341"/>
                      </a:lnTo>
                      <a:lnTo>
                        <a:pt x="224" y="326"/>
                      </a:lnTo>
                      <a:lnTo>
                        <a:pt x="227" y="318"/>
                      </a:lnTo>
                      <a:lnTo>
                        <a:pt x="231" y="309"/>
                      </a:lnTo>
                      <a:lnTo>
                        <a:pt x="236" y="300"/>
                      </a:lnTo>
                      <a:lnTo>
                        <a:pt x="237" y="297"/>
                      </a:lnTo>
                      <a:lnTo>
                        <a:pt x="234" y="292"/>
                      </a:lnTo>
                      <a:lnTo>
                        <a:pt x="230" y="286"/>
                      </a:lnTo>
                      <a:lnTo>
                        <a:pt x="231" y="285"/>
                      </a:lnTo>
                      <a:lnTo>
                        <a:pt x="225" y="280"/>
                      </a:lnTo>
                      <a:lnTo>
                        <a:pt x="216" y="274"/>
                      </a:lnTo>
                      <a:lnTo>
                        <a:pt x="211" y="270"/>
                      </a:lnTo>
                      <a:lnTo>
                        <a:pt x="211" y="271"/>
                      </a:lnTo>
                      <a:lnTo>
                        <a:pt x="207" y="269"/>
                      </a:lnTo>
                      <a:lnTo>
                        <a:pt x="203" y="269"/>
                      </a:lnTo>
                      <a:lnTo>
                        <a:pt x="197" y="270"/>
                      </a:lnTo>
                      <a:lnTo>
                        <a:pt x="188" y="271"/>
                      </a:lnTo>
                      <a:lnTo>
                        <a:pt x="176" y="271"/>
                      </a:lnTo>
                      <a:lnTo>
                        <a:pt x="168" y="270"/>
                      </a:lnTo>
                      <a:lnTo>
                        <a:pt x="164" y="270"/>
                      </a:lnTo>
                      <a:lnTo>
                        <a:pt x="162" y="271"/>
                      </a:lnTo>
                      <a:lnTo>
                        <a:pt x="158" y="277"/>
                      </a:lnTo>
                      <a:lnTo>
                        <a:pt x="159" y="277"/>
                      </a:lnTo>
                      <a:lnTo>
                        <a:pt x="156" y="289"/>
                      </a:lnTo>
                      <a:lnTo>
                        <a:pt x="151" y="301"/>
                      </a:lnTo>
                      <a:lnTo>
                        <a:pt x="147" y="312"/>
                      </a:lnTo>
                      <a:lnTo>
                        <a:pt x="146" y="312"/>
                      </a:lnTo>
                      <a:lnTo>
                        <a:pt x="146" y="314"/>
                      </a:lnTo>
                      <a:lnTo>
                        <a:pt x="140" y="322"/>
                      </a:lnTo>
                      <a:lnTo>
                        <a:pt x="134" y="329"/>
                      </a:lnTo>
                      <a:lnTo>
                        <a:pt x="127" y="341"/>
                      </a:lnTo>
                      <a:lnTo>
                        <a:pt x="118" y="352"/>
                      </a:lnTo>
                      <a:lnTo>
                        <a:pt x="111" y="360"/>
                      </a:lnTo>
                      <a:lnTo>
                        <a:pt x="111" y="358"/>
                      </a:lnTo>
                      <a:lnTo>
                        <a:pt x="110" y="360"/>
                      </a:lnTo>
                      <a:lnTo>
                        <a:pt x="103" y="364"/>
                      </a:lnTo>
                      <a:lnTo>
                        <a:pt x="97" y="369"/>
                      </a:lnTo>
                      <a:lnTo>
                        <a:pt x="92" y="373"/>
                      </a:lnTo>
                      <a:lnTo>
                        <a:pt x="90" y="374"/>
                      </a:lnTo>
                      <a:lnTo>
                        <a:pt x="88" y="375"/>
                      </a:lnTo>
                      <a:lnTo>
                        <a:pt x="87" y="375"/>
                      </a:lnTo>
                      <a:lnTo>
                        <a:pt x="74" y="362"/>
                      </a:lnTo>
                      <a:lnTo>
                        <a:pt x="72" y="362"/>
                      </a:lnTo>
                      <a:lnTo>
                        <a:pt x="55" y="337"/>
                      </a:lnTo>
                      <a:lnTo>
                        <a:pt x="32" y="320"/>
                      </a:lnTo>
                      <a:lnTo>
                        <a:pt x="0" y="309"/>
                      </a:lnTo>
                      <a:lnTo>
                        <a:pt x="1" y="306"/>
                      </a:lnTo>
                      <a:lnTo>
                        <a:pt x="12" y="275"/>
                      </a:lnTo>
                      <a:lnTo>
                        <a:pt x="12" y="274"/>
                      </a:lnTo>
                      <a:lnTo>
                        <a:pt x="29" y="247"/>
                      </a:lnTo>
                      <a:lnTo>
                        <a:pt x="17" y="219"/>
                      </a:lnTo>
                      <a:lnTo>
                        <a:pt x="17" y="185"/>
                      </a:lnTo>
                      <a:lnTo>
                        <a:pt x="6" y="173"/>
                      </a:lnTo>
                      <a:lnTo>
                        <a:pt x="5" y="171"/>
                      </a:lnTo>
                      <a:lnTo>
                        <a:pt x="24" y="151"/>
                      </a:lnTo>
                      <a:lnTo>
                        <a:pt x="26" y="153"/>
                      </a:lnTo>
                      <a:lnTo>
                        <a:pt x="48" y="170"/>
                      </a:lnTo>
                      <a:lnTo>
                        <a:pt x="48" y="171"/>
                      </a:lnTo>
                      <a:lnTo>
                        <a:pt x="70" y="202"/>
                      </a:lnTo>
                      <a:lnTo>
                        <a:pt x="92" y="168"/>
                      </a:lnTo>
                      <a:lnTo>
                        <a:pt x="92" y="167"/>
                      </a:lnTo>
                      <a:lnTo>
                        <a:pt x="93" y="167"/>
                      </a:lnTo>
                      <a:lnTo>
                        <a:pt x="116" y="148"/>
                      </a:lnTo>
                      <a:lnTo>
                        <a:pt x="146" y="114"/>
                      </a:lnTo>
                      <a:lnTo>
                        <a:pt x="147" y="113"/>
                      </a:lnTo>
                      <a:lnTo>
                        <a:pt x="149" y="113"/>
                      </a:lnTo>
                      <a:lnTo>
                        <a:pt x="187" y="102"/>
                      </a:lnTo>
                      <a:lnTo>
                        <a:pt x="201" y="93"/>
                      </a:lnTo>
                      <a:lnTo>
                        <a:pt x="203" y="75"/>
                      </a:lnTo>
                      <a:lnTo>
                        <a:pt x="203" y="71"/>
                      </a:lnTo>
                      <a:lnTo>
                        <a:pt x="207" y="73"/>
                      </a:lnTo>
                      <a:lnTo>
                        <a:pt x="231" y="79"/>
                      </a:lnTo>
                      <a:lnTo>
                        <a:pt x="254" y="59"/>
                      </a:lnTo>
                      <a:lnTo>
                        <a:pt x="279" y="27"/>
                      </a:lnTo>
                      <a:lnTo>
                        <a:pt x="27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1" name="Freeform 75"/>
                <p:cNvSpPr>
                  <a:spLocks/>
                </p:cNvSpPr>
                <p:nvPr/>
              </p:nvSpPr>
              <p:spPr bwMode="auto">
                <a:xfrm>
                  <a:off x="7770539" y="2188309"/>
                  <a:ext cx="805015" cy="553523"/>
                </a:xfrm>
                <a:custGeom>
                  <a:avLst/>
                  <a:gdLst/>
                  <a:ahLst/>
                  <a:cxnLst>
                    <a:cxn ang="0">
                      <a:pos x="149" y="34"/>
                    </a:cxn>
                    <a:cxn ang="0">
                      <a:pos x="215" y="59"/>
                    </a:cxn>
                    <a:cxn ang="0">
                      <a:pos x="259" y="43"/>
                    </a:cxn>
                    <a:cxn ang="0">
                      <a:pos x="345" y="59"/>
                    </a:cxn>
                    <a:cxn ang="0">
                      <a:pos x="365" y="103"/>
                    </a:cxn>
                    <a:cxn ang="0">
                      <a:pos x="420" y="133"/>
                    </a:cxn>
                    <a:cxn ang="0">
                      <a:pos x="432" y="89"/>
                    </a:cxn>
                    <a:cxn ang="0">
                      <a:pos x="454" y="89"/>
                    </a:cxn>
                    <a:cxn ang="0">
                      <a:pos x="459" y="104"/>
                    </a:cxn>
                    <a:cxn ang="0">
                      <a:pos x="464" y="120"/>
                    </a:cxn>
                    <a:cxn ang="0">
                      <a:pos x="471" y="129"/>
                    </a:cxn>
                    <a:cxn ang="0">
                      <a:pos x="487" y="140"/>
                    </a:cxn>
                    <a:cxn ang="0">
                      <a:pos x="516" y="171"/>
                    </a:cxn>
                    <a:cxn ang="0">
                      <a:pos x="536" y="127"/>
                    </a:cxn>
                    <a:cxn ang="0">
                      <a:pos x="598" y="121"/>
                    </a:cxn>
                    <a:cxn ang="0">
                      <a:pos x="662" y="133"/>
                    </a:cxn>
                    <a:cxn ang="0">
                      <a:pos x="668" y="186"/>
                    </a:cxn>
                    <a:cxn ang="0">
                      <a:pos x="662" y="190"/>
                    </a:cxn>
                    <a:cxn ang="0">
                      <a:pos x="647" y="200"/>
                    </a:cxn>
                    <a:cxn ang="0">
                      <a:pos x="635" y="208"/>
                    </a:cxn>
                    <a:cxn ang="0">
                      <a:pos x="627" y="213"/>
                    </a:cxn>
                    <a:cxn ang="0">
                      <a:pos x="617" y="214"/>
                    </a:cxn>
                    <a:cxn ang="0">
                      <a:pos x="609" y="208"/>
                    </a:cxn>
                    <a:cxn ang="0">
                      <a:pos x="598" y="201"/>
                    </a:cxn>
                    <a:cxn ang="0">
                      <a:pos x="589" y="206"/>
                    </a:cxn>
                    <a:cxn ang="0">
                      <a:pos x="587" y="226"/>
                    </a:cxn>
                    <a:cxn ang="0">
                      <a:pos x="582" y="254"/>
                    </a:cxn>
                    <a:cxn ang="0">
                      <a:pos x="569" y="267"/>
                    </a:cxn>
                    <a:cxn ang="0">
                      <a:pos x="560" y="277"/>
                    </a:cxn>
                    <a:cxn ang="0">
                      <a:pos x="559" y="289"/>
                    </a:cxn>
                    <a:cxn ang="0">
                      <a:pos x="548" y="298"/>
                    </a:cxn>
                    <a:cxn ang="0">
                      <a:pos x="529" y="307"/>
                    </a:cxn>
                    <a:cxn ang="0">
                      <a:pos x="506" y="315"/>
                    </a:cxn>
                    <a:cxn ang="0">
                      <a:pos x="496" y="318"/>
                    </a:cxn>
                    <a:cxn ang="0">
                      <a:pos x="496" y="328"/>
                    </a:cxn>
                    <a:cxn ang="0">
                      <a:pos x="507" y="342"/>
                    </a:cxn>
                    <a:cxn ang="0">
                      <a:pos x="519" y="355"/>
                    </a:cxn>
                    <a:cxn ang="0">
                      <a:pos x="518" y="369"/>
                    </a:cxn>
                    <a:cxn ang="0">
                      <a:pos x="501" y="375"/>
                    </a:cxn>
                    <a:cxn ang="0">
                      <a:pos x="482" y="376"/>
                    </a:cxn>
                    <a:cxn ang="0">
                      <a:pos x="459" y="378"/>
                    </a:cxn>
                    <a:cxn ang="0">
                      <a:pos x="439" y="376"/>
                    </a:cxn>
                    <a:cxn ang="0">
                      <a:pos x="436" y="371"/>
                    </a:cxn>
                    <a:cxn ang="0">
                      <a:pos x="425" y="362"/>
                    </a:cxn>
                    <a:cxn ang="0">
                      <a:pos x="418" y="362"/>
                    </a:cxn>
                    <a:cxn ang="0">
                      <a:pos x="411" y="378"/>
                    </a:cxn>
                    <a:cxn ang="0">
                      <a:pos x="402" y="403"/>
                    </a:cxn>
                    <a:cxn ang="0">
                      <a:pos x="395" y="424"/>
                    </a:cxn>
                    <a:cxn ang="0">
                      <a:pos x="384" y="448"/>
                    </a:cxn>
                    <a:cxn ang="0">
                      <a:pos x="372" y="456"/>
                    </a:cxn>
                    <a:cxn ang="0">
                      <a:pos x="359" y="460"/>
                    </a:cxn>
                    <a:cxn ang="0">
                      <a:pos x="357" y="426"/>
                    </a:cxn>
                    <a:cxn ang="0">
                      <a:pos x="316" y="357"/>
                    </a:cxn>
                    <a:cxn ang="0">
                      <a:pos x="260" y="282"/>
                    </a:cxn>
                    <a:cxn ang="0">
                      <a:pos x="157" y="246"/>
                    </a:cxn>
                    <a:cxn ang="0">
                      <a:pos x="119" y="174"/>
                    </a:cxn>
                    <a:cxn ang="0">
                      <a:pos x="61" y="204"/>
                    </a:cxn>
                    <a:cxn ang="0">
                      <a:pos x="40" y="162"/>
                    </a:cxn>
                    <a:cxn ang="0">
                      <a:pos x="22" y="88"/>
                    </a:cxn>
                    <a:cxn ang="0">
                      <a:pos x="12" y="54"/>
                    </a:cxn>
                    <a:cxn ang="0">
                      <a:pos x="44" y="52"/>
                    </a:cxn>
                    <a:cxn ang="0">
                      <a:pos x="65" y="29"/>
                    </a:cxn>
                    <a:cxn ang="0">
                      <a:pos x="136" y="0"/>
                    </a:cxn>
                  </a:cxnLst>
                  <a:rect l="0" t="0" r="r" b="b"/>
                  <a:pathLst>
                    <a:path w="669" h="460">
                      <a:moveTo>
                        <a:pt x="136" y="0"/>
                      </a:moveTo>
                      <a:lnTo>
                        <a:pt x="149" y="34"/>
                      </a:lnTo>
                      <a:lnTo>
                        <a:pt x="182" y="70"/>
                      </a:lnTo>
                      <a:lnTo>
                        <a:pt x="215" y="59"/>
                      </a:lnTo>
                      <a:lnTo>
                        <a:pt x="241" y="60"/>
                      </a:lnTo>
                      <a:lnTo>
                        <a:pt x="259" y="43"/>
                      </a:lnTo>
                      <a:lnTo>
                        <a:pt x="281" y="71"/>
                      </a:lnTo>
                      <a:lnTo>
                        <a:pt x="345" y="59"/>
                      </a:lnTo>
                      <a:lnTo>
                        <a:pt x="358" y="76"/>
                      </a:lnTo>
                      <a:lnTo>
                        <a:pt x="365" y="103"/>
                      </a:lnTo>
                      <a:lnTo>
                        <a:pt x="395" y="94"/>
                      </a:lnTo>
                      <a:lnTo>
                        <a:pt x="420" y="133"/>
                      </a:lnTo>
                      <a:lnTo>
                        <a:pt x="437" y="133"/>
                      </a:lnTo>
                      <a:lnTo>
                        <a:pt x="432" y="89"/>
                      </a:lnTo>
                      <a:lnTo>
                        <a:pt x="453" y="86"/>
                      </a:lnTo>
                      <a:lnTo>
                        <a:pt x="454" y="89"/>
                      </a:lnTo>
                      <a:lnTo>
                        <a:pt x="456" y="96"/>
                      </a:lnTo>
                      <a:lnTo>
                        <a:pt x="459" y="104"/>
                      </a:lnTo>
                      <a:lnTo>
                        <a:pt x="461" y="114"/>
                      </a:lnTo>
                      <a:lnTo>
                        <a:pt x="464" y="120"/>
                      </a:lnTo>
                      <a:lnTo>
                        <a:pt x="465" y="123"/>
                      </a:lnTo>
                      <a:lnTo>
                        <a:pt x="471" y="129"/>
                      </a:lnTo>
                      <a:lnTo>
                        <a:pt x="476" y="133"/>
                      </a:lnTo>
                      <a:lnTo>
                        <a:pt x="487" y="140"/>
                      </a:lnTo>
                      <a:lnTo>
                        <a:pt x="489" y="143"/>
                      </a:lnTo>
                      <a:lnTo>
                        <a:pt x="516" y="171"/>
                      </a:lnTo>
                      <a:lnTo>
                        <a:pt x="529" y="157"/>
                      </a:lnTo>
                      <a:lnTo>
                        <a:pt x="536" y="127"/>
                      </a:lnTo>
                      <a:lnTo>
                        <a:pt x="563" y="108"/>
                      </a:lnTo>
                      <a:lnTo>
                        <a:pt x="598" y="121"/>
                      </a:lnTo>
                      <a:lnTo>
                        <a:pt x="639" y="134"/>
                      </a:lnTo>
                      <a:lnTo>
                        <a:pt x="662" y="133"/>
                      </a:lnTo>
                      <a:lnTo>
                        <a:pt x="669" y="143"/>
                      </a:lnTo>
                      <a:lnTo>
                        <a:pt x="668" y="186"/>
                      </a:lnTo>
                      <a:lnTo>
                        <a:pt x="667" y="186"/>
                      </a:lnTo>
                      <a:lnTo>
                        <a:pt x="662" y="190"/>
                      </a:lnTo>
                      <a:lnTo>
                        <a:pt x="656" y="195"/>
                      </a:lnTo>
                      <a:lnTo>
                        <a:pt x="647" y="200"/>
                      </a:lnTo>
                      <a:lnTo>
                        <a:pt x="640" y="204"/>
                      </a:lnTo>
                      <a:lnTo>
                        <a:pt x="635" y="208"/>
                      </a:lnTo>
                      <a:lnTo>
                        <a:pt x="631" y="211"/>
                      </a:lnTo>
                      <a:lnTo>
                        <a:pt x="627" y="213"/>
                      </a:lnTo>
                      <a:lnTo>
                        <a:pt x="622" y="214"/>
                      </a:lnTo>
                      <a:lnTo>
                        <a:pt x="617" y="214"/>
                      </a:lnTo>
                      <a:lnTo>
                        <a:pt x="614" y="211"/>
                      </a:lnTo>
                      <a:lnTo>
                        <a:pt x="609" y="208"/>
                      </a:lnTo>
                      <a:lnTo>
                        <a:pt x="604" y="203"/>
                      </a:lnTo>
                      <a:lnTo>
                        <a:pt x="598" y="201"/>
                      </a:lnTo>
                      <a:lnTo>
                        <a:pt x="592" y="201"/>
                      </a:lnTo>
                      <a:lnTo>
                        <a:pt x="589" y="206"/>
                      </a:lnTo>
                      <a:lnTo>
                        <a:pt x="588" y="214"/>
                      </a:lnTo>
                      <a:lnTo>
                        <a:pt x="587" y="226"/>
                      </a:lnTo>
                      <a:lnTo>
                        <a:pt x="585" y="246"/>
                      </a:lnTo>
                      <a:lnTo>
                        <a:pt x="582" y="254"/>
                      </a:lnTo>
                      <a:lnTo>
                        <a:pt x="577" y="261"/>
                      </a:lnTo>
                      <a:lnTo>
                        <a:pt x="569" y="267"/>
                      </a:lnTo>
                      <a:lnTo>
                        <a:pt x="563" y="271"/>
                      </a:lnTo>
                      <a:lnTo>
                        <a:pt x="560" y="277"/>
                      </a:lnTo>
                      <a:lnTo>
                        <a:pt x="559" y="283"/>
                      </a:lnTo>
                      <a:lnTo>
                        <a:pt x="559" y="289"/>
                      </a:lnTo>
                      <a:lnTo>
                        <a:pt x="556" y="294"/>
                      </a:lnTo>
                      <a:lnTo>
                        <a:pt x="548" y="298"/>
                      </a:lnTo>
                      <a:lnTo>
                        <a:pt x="540" y="304"/>
                      </a:lnTo>
                      <a:lnTo>
                        <a:pt x="529" y="307"/>
                      </a:lnTo>
                      <a:lnTo>
                        <a:pt x="520" y="312"/>
                      </a:lnTo>
                      <a:lnTo>
                        <a:pt x="506" y="315"/>
                      </a:lnTo>
                      <a:lnTo>
                        <a:pt x="500" y="316"/>
                      </a:lnTo>
                      <a:lnTo>
                        <a:pt x="496" y="318"/>
                      </a:lnTo>
                      <a:lnTo>
                        <a:pt x="494" y="322"/>
                      </a:lnTo>
                      <a:lnTo>
                        <a:pt x="496" y="328"/>
                      </a:lnTo>
                      <a:lnTo>
                        <a:pt x="501" y="335"/>
                      </a:lnTo>
                      <a:lnTo>
                        <a:pt x="507" y="342"/>
                      </a:lnTo>
                      <a:lnTo>
                        <a:pt x="514" y="347"/>
                      </a:lnTo>
                      <a:lnTo>
                        <a:pt x="519" y="355"/>
                      </a:lnTo>
                      <a:lnTo>
                        <a:pt x="522" y="361"/>
                      </a:lnTo>
                      <a:lnTo>
                        <a:pt x="518" y="369"/>
                      </a:lnTo>
                      <a:lnTo>
                        <a:pt x="512" y="373"/>
                      </a:lnTo>
                      <a:lnTo>
                        <a:pt x="501" y="375"/>
                      </a:lnTo>
                      <a:lnTo>
                        <a:pt x="490" y="375"/>
                      </a:lnTo>
                      <a:lnTo>
                        <a:pt x="482" y="376"/>
                      </a:lnTo>
                      <a:lnTo>
                        <a:pt x="474" y="378"/>
                      </a:lnTo>
                      <a:lnTo>
                        <a:pt x="459" y="378"/>
                      </a:lnTo>
                      <a:lnTo>
                        <a:pt x="450" y="376"/>
                      </a:lnTo>
                      <a:lnTo>
                        <a:pt x="439" y="376"/>
                      </a:lnTo>
                      <a:lnTo>
                        <a:pt x="438" y="375"/>
                      </a:lnTo>
                      <a:lnTo>
                        <a:pt x="436" y="371"/>
                      </a:lnTo>
                      <a:lnTo>
                        <a:pt x="430" y="367"/>
                      </a:lnTo>
                      <a:lnTo>
                        <a:pt x="425" y="362"/>
                      </a:lnTo>
                      <a:lnTo>
                        <a:pt x="421" y="361"/>
                      </a:lnTo>
                      <a:lnTo>
                        <a:pt x="418" y="362"/>
                      </a:lnTo>
                      <a:lnTo>
                        <a:pt x="414" y="369"/>
                      </a:lnTo>
                      <a:lnTo>
                        <a:pt x="411" y="378"/>
                      </a:lnTo>
                      <a:lnTo>
                        <a:pt x="407" y="391"/>
                      </a:lnTo>
                      <a:lnTo>
                        <a:pt x="402" y="403"/>
                      </a:lnTo>
                      <a:lnTo>
                        <a:pt x="397" y="414"/>
                      </a:lnTo>
                      <a:lnTo>
                        <a:pt x="395" y="424"/>
                      </a:lnTo>
                      <a:lnTo>
                        <a:pt x="390" y="438"/>
                      </a:lnTo>
                      <a:lnTo>
                        <a:pt x="384" y="448"/>
                      </a:lnTo>
                      <a:lnTo>
                        <a:pt x="378" y="454"/>
                      </a:lnTo>
                      <a:lnTo>
                        <a:pt x="372" y="456"/>
                      </a:lnTo>
                      <a:lnTo>
                        <a:pt x="364" y="457"/>
                      </a:lnTo>
                      <a:lnTo>
                        <a:pt x="359" y="460"/>
                      </a:lnTo>
                      <a:lnTo>
                        <a:pt x="357" y="460"/>
                      </a:lnTo>
                      <a:lnTo>
                        <a:pt x="357" y="426"/>
                      </a:lnTo>
                      <a:lnTo>
                        <a:pt x="311" y="385"/>
                      </a:lnTo>
                      <a:lnTo>
                        <a:pt x="316" y="357"/>
                      </a:lnTo>
                      <a:lnTo>
                        <a:pt x="284" y="322"/>
                      </a:lnTo>
                      <a:lnTo>
                        <a:pt x="260" y="282"/>
                      </a:lnTo>
                      <a:lnTo>
                        <a:pt x="178" y="258"/>
                      </a:lnTo>
                      <a:lnTo>
                        <a:pt x="157" y="246"/>
                      </a:lnTo>
                      <a:lnTo>
                        <a:pt x="139" y="211"/>
                      </a:lnTo>
                      <a:lnTo>
                        <a:pt x="119" y="174"/>
                      </a:lnTo>
                      <a:lnTo>
                        <a:pt x="76" y="207"/>
                      </a:lnTo>
                      <a:lnTo>
                        <a:pt x="61" y="204"/>
                      </a:lnTo>
                      <a:lnTo>
                        <a:pt x="59" y="188"/>
                      </a:lnTo>
                      <a:lnTo>
                        <a:pt x="40" y="162"/>
                      </a:lnTo>
                      <a:lnTo>
                        <a:pt x="44" y="117"/>
                      </a:lnTo>
                      <a:lnTo>
                        <a:pt x="22" y="88"/>
                      </a:lnTo>
                      <a:lnTo>
                        <a:pt x="0" y="85"/>
                      </a:lnTo>
                      <a:lnTo>
                        <a:pt x="12" y="54"/>
                      </a:lnTo>
                      <a:lnTo>
                        <a:pt x="35" y="62"/>
                      </a:lnTo>
                      <a:lnTo>
                        <a:pt x="44" y="52"/>
                      </a:lnTo>
                      <a:lnTo>
                        <a:pt x="70" y="63"/>
                      </a:lnTo>
                      <a:lnTo>
                        <a:pt x="65" y="29"/>
                      </a:lnTo>
                      <a:lnTo>
                        <a:pt x="85" y="12"/>
                      </a:lnTo>
                      <a:lnTo>
                        <a:pt x="13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2" name="Freeform 76"/>
                <p:cNvSpPr>
                  <a:spLocks noEditPoints="1"/>
                </p:cNvSpPr>
                <p:nvPr/>
              </p:nvSpPr>
              <p:spPr bwMode="auto">
                <a:xfrm>
                  <a:off x="7764523" y="2183496"/>
                  <a:ext cx="815845" cy="561947"/>
                </a:xfrm>
                <a:custGeom>
                  <a:avLst/>
                  <a:gdLst/>
                  <a:ahLst/>
                  <a:cxnLst>
                    <a:cxn ang="0">
                      <a:pos x="74" y="34"/>
                    </a:cxn>
                    <a:cxn ang="0">
                      <a:pos x="40" y="69"/>
                    </a:cxn>
                    <a:cxn ang="0">
                      <a:pos x="52" y="120"/>
                    </a:cxn>
                    <a:cxn ang="0">
                      <a:pos x="80" y="208"/>
                    </a:cxn>
                    <a:cxn ang="0">
                      <a:pos x="185" y="259"/>
                    </a:cxn>
                    <a:cxn ang="0">
                      <a:pos x="325" y="360"/>
                    </a:cxn>
                    <a:cxn ang="0">
                      <a:pos x="368" y="459"/>
                    </a:cxn>
                    <a:cxn ang="0">
                      <a:pos x="397" y="428"/>
                    </a:cxn>
                    <a:cxn ang="0">
                      <a:pos x="416" y="373"/>
                    </a:cxn>
                    <a:cxn ang="0">
                      <a:pos x="426" y="361"/>
                    </a:cxn>
                    <a:cxn ang="0">
                      <a:pos x="443" y="374"/>
                    </a:cxn>
                    <a:cxn ang="0">
                      <a:pos x="495" y="377"/>
                    </a:cxn>
                    <a:cxn ang="0">
                      <a:pos x="511" y="349"/>
                    </a:cxn>
                    <a:cxn ang="0">
                      <a:pos x="496" y="327"/>
                    </a:cxn>
                    <a:cxn ang="0">
                      <a:pos x="504" y="317"/>
                    </a:cxn>
                    <a:cxn ang="0">
                      <a:pos x="534" y="309"/>
                    </a:cxn>
                    <a:cxn ang="0">
                      <a:pos x="563" y="281"/>
                    </a:cxn>
                    <a:cxn ang="0">
                      <a:pos x="585" y="257"/>
                    </a:cxn>
                    <a:cxn ang="0">
                      <a:pos x="592" y="208"/>
                    </a:cxn>
                    <a:cxn ang="0">
                      <a:pos x="616" y="210"/>
                    </a:cxn>
                    <a:cxn ang="0">
                      <a:pos x="634" y="212"/>
                    </a:cxn>
                    <a:cxn ang="0">
                      <a:pos x="671" y="188"/>
                    </a:cxn>
                    <a:cxn ang="0">
                      <a:pos x="545" y="132"/>
                    </a:cxn>
                    <a:cxn ang="0">
                      <a:pos x="493" y="149"/>
                    </a:cxn>
                    <a:cxn ang="0">
                      <a:pos x="464" y="119"/>
                    </a:cxn>
                    <a:cxn ang="0">
                      <a:pos x="446" y="137"/>
                    </a:cxn>
                    <a:cxn ang="0">
                      <a:pos x="368" y="110"/>
                    </a:cxn>
                    <a:cxn ang="0">
                      <a:pos x="283" y="78"/>
                    </a:cxn>
                    <a:cxn ang="0">
                      <a:pos x="188" y="78"/>
                    </a:cxn>
                    <a:cxn ang="0">
                      <a:pos x="139" y="8"/>
                    </a:cxn>
                    <a:cxn ang="0">
                      <a:pos x="220" y="61"/>
                    </a:cxn>
                    <a:cxn ang="0">
                      <a:pos x="350" y="61"/>
                    </a:cxn>
                    <a:cxn ang="0">
                      <a:pos x="400" y="96"/>
                    </a:cxn>
                    <a:cxn ang="0">
                      <a:pos x="433" y="91"/>
                    </a:cxn>
                    <a:cxn ang="0">
                      <a:pos x="465" y="100"/>
                    </a:cxn>
                    <a:cxn ang="0">
                      <a:pos x="483" y="135"/>
                    </a:cxn>
                    <a:cxn ang="0">
                      <a:pos x="540" y="129"/>
                    </a:cxn>
                    <a:cxn ang="0">
                      <a:pos x="667" y="135"/>
                    </a:cxn>
                    <a:cxn ang="0">
                      <a:pos x="677" y="190"/>
                    </a:cxn>
                    <a:cxn ang="0">
                      <a:pos x="662" y="201"/>
                    </a:cxn>
                    <a:cxn ang="0">
                      <a:pos x="633" y="221"/>
                    </a:cxn>
                    <a:cxn ang="0">
                      <a:pos x="613" y="216"/>
                    </a:cxn>
                    <a:cxn ang="0">
                      <a:pos x="597" y="211"/>
                    </a:cxn>
                    <a:cxn ang="0">
                      <a:pos x="593" y="251"/>
                    </a:cxn>
                    <a:cxn ang="0">
                      <a:pos x="571" y="277"/>
                    </a:cxn>
                    <a:cxn ang="0">
                      <a:pos x="562" y="300"/>
                    </a:cxn>
                    <a:cxn ang="0">
                      <a:pos x="535" y="315"/>
                    </a:cxn>
                    <a:cxn ang="0">
                      <a:pos x="506" y="323"/>
                    </a:cxn>
                    <a:cxn ang="0">
                      <a:pos x="515" y="344"/>
                    </a:cxn>
                    <a:cxn ang="0">
                      <a:pos x="530" y="363"/>
                    </a:cxn>
                    <a:cxn ang="0">
                      <a:pos x="518" y="380"/>
                    </a:cxn>
                    <a:cxn ang="0">
                      <a:pos x="455" y="384"/>
                    </a:cxn>
                    <a:cxn ang="0">
                      <a:pos x="430" y="369"/>
                    </a:cxn>
                    <a:cxn ang="0">
                      <a:pos x="415" y="396"/>
                    </a:cxn>
                    <a:cxn ang="0">
                      <a:pos x="397" y="444"/>
                    </a:cxn>
                    <a:cxn ang="0">
                      <a:pos x="360" y="467"/>
                    </a:cxn>
                    <a:cxn ang="0">
                      <a:pos x="287" y="328"/>
                    </a:cxn>
                    <a:cxn ang="0">
                      <a:pos x="142" y="217"/>
                    </a:cxn>
                    <a:cxn ang="0">
                      <a:pos x="63" y="211"/>
                    </a:cxn>
                    <a:cxn ang="0">
                      <a:pos x="46" y="124"/>
                    </a:cxn>
                    <a:cxn ang="0">
                      <a:pos x="15" y="55"/>
                    </a:cxn>
                    <a:cxn ang="0">
                      <a:pos x="72" y="63"/>
                    </a:cxn>
                    <a:cxn ang="0">
                      <a:pos x="141" y="1"/>
                    </a:cxn>
                  </a:cxnLst>
                  <a:rect l="0" t="0" r="r" b="b"/>
                  <a:pathLst>
                    <a:path w="678" h="467">
                      <a:moveTo>
                        <a:pt x="456" y="95"/>
                      </a:moveTo>
                      <a:lnTo>
                        <a:pt x="458" y="98"/>
                      </a:lnTo>
                      <a:lnTo>
                        <a:pt x="456" y="95"/>
                      </a:lnTo>
                      <a:close/>
                      <a:moveTo>
                        <a:pt x="139" y="8"/>
                      </a:moveTo>
                      <a:lnTo>
                        <a:pt x="91" y="20"/>
                      </a:lnTo>
                      <a:lnTo>
                        <a:pt x="74" y="34"/>
                      </a:lnTo>
                      <a:lnTo>
                        <a:pt x="79" y="67"/>
                      </a:lnTo>
                      <a:lnTo>
                        <a:pt x="79" y="72"/>
                      </a:lnTo>
                      <a:lnTo>
                        <a:pt x="74" y="70"/>
                      </a:lnTo>
                      <a:lnTo>
                        <a:pt x="50" y="61"/>
                      </a:lnTo>
                      <a:lnTo>
                        <a:pt x="41" y="69"/>
                      </a:lnTo>
                      <a:lnTo>
                        <a:pt x="40" y="69"/>
                      </a:lnTo>
                      <a:lnTo>
                        <a:pt x="20" y="63"/>
                      </a:lnTo>
                      <a:lnTo>
                        <a:pt x="10" y="86"/>
                      </a:lnTo>
                      <a:lnTo>
                        <a:pt x="28" y="90"/>
                      </a:lnTo>
                      <a:lnTo>
                        <a:pt x="29" y="91"/>
                      </a:lnTo>
                      <a:lnTo>
                        <a:pt x="51" y="120"/>
                      </a:lnTo>
                      <a:lnTo>
                        <a:pt x="52" y="120"/>
                      </a:lnTo>
                      <a:lnTo>
                        <a:pt x="52" y="121"/>
                      </a:lnTo>
                      <a:lnTo>
                        <a:pt x="49" y="166"/>
                      </a:lnTo>
                      <a:lnTo>
                        <a:pt x="67" y="190"/>
                      </a:lnTo>
                      <a:lnTo>
                        <a:pt x="68" y="192"/>
                      </a:lnTo>
                      <a:lnTo>
                        <a:pt x="69" y="206"/>
                      </a:lnTo>
                      <a:lnTo>
                        <a:pt x="80" y="208"/>
                      </a:lnTo>
                      <a:lnTo>
                        <a:pt x="122" y="176"/>
                      </a:lnTo>
                      <a:lnTo>
                        <a:pt x="125" y="173"/>
                      </a:lnTo>
                      <a:lnTo>
                        <a:pt x="126" y="177"/>
                      </a:lnTo>
                      <a:lnTo>
                        <a:pt x="147" y="213"/>
                      </a:lnTo>
                      <a:lnTo>
                        <a:pt x="165" y="247"/>
                      </a:lnTo>
                      <a:lnTo>
                        <a:pt x="185" y="259"/>
                      </a:lnTo>
                      <a:lnTo>
                        <a:pt x="266" y="283"/>
                      </a:lnTo>
                      <a:lnTo>
                        <a:pt x="268" y="283"/>
                      </a:lnTo>
                      <a:lnTo>
                        <a:pt x="268" y="285"/>
                      </a:lnTo>
                      <a:lnTo>
                        <a:pt x="292" y="325"/>
                      </a:lnTo>
                      <a:lnTo>
                        <a:pt x="323" y="360"/>
                      </a:lnTo>
                      <a:lnTo>
                        <a:pt x="325" y="360"/>
                      </a:lnTo>
                      <a:lnTo>
                        <a:pt x="325" y="362"/>
                      </a:lnTo>
                      <a:lnTo>
                        <a:pt x="320" y="388"/>
                      </a:lnTo>
                      <a:lnTo>
                        <a:pt x="364" y="428"/>
                      </a:lnTo>
                      <a:lnTo>
                        <a:pt x="366" y="429"/>
                      </a:lnTo>
                      <a:lnTo>
                        <a:pt x="366" y="460"/>
                      </a:lnTo>
                      <a:lnTo>
                        <a:pt x="368" y="459"/>
                      </a:lnTo>
                      <a:lnTo>
                        <a:pt x="369" y="459"/>
                      </a:lnTo>
                      <a:lnTo>
                        <a:pt x="375" y="458"/>
                      </a:lnTo>
                      <a:lnTo>
                        <a:pt x="381" y="455"/>
                      </a:lnTo>
                      <a:lnTo>
                        <a:pt x="386" y="451"/>
                      </a:lnTo>
                      <a:lnTo>
                        <a:pt x="392" y="441"/>
                      </a:lnTo>
                      <a:lnTo>
                        <a:pt x="397" y="428"/>
                      </a:lnTo>
                      <a:lnTo>
                        <a:pt x="400" y="418"/>
                      </a:lnTo>
                      <a:lnTo>
                        <a:pt x="400" y="417"/>
                      </a:lnTo>
                      <a:lnTo>
                        <a:pt x="404" y="406"/>
                      </a:lnTo>
                      <a:lnTo>
                        <a:pt x="409" y="394"/>
                      </a:lnTo>
                      <a:lnTo>
                        <a:pt x="414" y="380"/>
                      </a:lnTo>
                      <a:lnTo>
                        <a:pt x="416" y="373"/>
                      </a:lnTo>
                      <a:lnTo>
                        <a:pt x="415" y="374"/>
                      </a:lnTo>
                      <a:lnTo>
                        <a:pt x="420" y="365"/>
                      </a:lnTo>
                      <a:lnTo>
                        <a:pt x="421" y="363"/>
                      </a:lnTo>
                      <a:lnTo>
                        <a:pt x="423" y="363"/>
                      </a:lnTo>
                      <a:lnTo>
                        <a:pt x="426" y="362"/>
                      </a:lnTo>
                      <a:lnTo>
                        <a:pt x="426" y="361"/>
                      </a:lnTo>
                      <a:lnTo>
                        <a:pt x="427" y="362"/>
                      </a:lnTo>
                      <a:lnTo>
                        <a:pt x="431" y="363"/>
                      </a:lnTo>
                      <a:lnTo>
                        <a:pt x="432" y="363"/>
                      </a:lnTo>
                      <a:lnTo>
                        <a:pt x="437" y="368"/>
                      </a:lnTo>
                      <a:lnTo>
                        <a:pt x="443" y="373"/>
                      </a:lnTo>
                      <a:lnTo>
                        <a:pt x="443" y="374"/>
                      </a:lnTo>
                      <a:lnTo>
                        <a:pt x="447" y="378"/>
                      </a:lnTo>
                      <a:lnTo>
                        <a:pt x="456" y="378"/>
                      </a:lnTo>
                      <a:lnTo>
                        <a:pt x="465" y="379"/>
                      </a:lnTo>
                      <a:lnTo>
                        <a:pt x="479" y="379"/>
                      </a:lnTo>
                      <a:lnTo>
                        <a:pt x="487" y="378"/>
                      </a:lnTo>
                      <a:lnTo>
                        <a:pt x="495" y="377"/>
                      </a:lnTo>
                      <a:lnTo>
                        <a:pt x="506" y="377"/>
                      </a:lnTo>
                      <a:lnTo>
                        <a:pt x="516" y="374"/>
                      </a:lnTo>
                      <a:lnTo>
                        <a:pt x="521" y="371"/>
                      </a:lnTo>
                      <a:lnTo>
                        <a:pt x="524" y="365"/>
                      </a:lnTo>
                      <a:lnTo>
                        <a:pt x="517" y="354"/>
                      </a:lnTo>
                      <a:lnTo>
                        <a:pt x="511" y="349"/>
                      </a:lnTo>
                      <a:lnTo>
                        <a:pt x="510" y="349"/>
                      </a:lnTo>
                      <a:lnTo>
                        <a:pt x="504" y="342"/>
                      </a:lnTo>
                      <a:lnTo>
                        <a:pt x="499" y="334"/>
                      </a:lnTo>
                      <a:lnTo>
                        <a:pt x="498" y="332"/>
                      </a:lnTo>
                      <a:lnTo>
                        <a:pt x="499" y="333"/>
                      </a:lnTo>
                      <a:lnTo>
                        <a:pt x="496" y="327"/>
                      </a:lnTo>
                      <a:lnTo>
                        <a:pt x="495" y="326"/>
                      </a:lnTo>
                      <a:lnTo>
                        <a:pt x="496" y="325"/>
                      </a:lnTo>
                      <a:lnTo>
                        <a:pt x="499" y="321"/>
                      </a:lnTo>
                      <a:lnTo>
                        <a:pt x="499" y="320"/>
                      </a:lnTo>
                      <a:lnTo>
                        <a:pt x="500" y="320"/>
                      </a:lnTo>
                      <a:lnTo>
                        <a:pt x="504" y="317"/>
                      </a:lnTo>
                      <a:lnTo>
                        <a:pt x="505" y="317"/>
                      </a:lnTo>
                      <a:lnTo>
                        <a:pt x="511" y="316"/>
                      </a:lnTo>
                      <a:lnTo>
                        <a:pt x="524" y="314"/>
                      </a:lnTo>
                      <a:lnTo>
                        <a:pt x="533" y="309"/>
                      </a:lnTo>
                      <a:lnTo>
                        <a:pt x="534" y="308"/>
                      </a:lnTo>
                      <a:lnTo>
                        <a:pt x="534" y="309"/>
                      </a:lnTo>
                      <a:lnTo>
                        <a:pt x="544" y="305"/>
                      </a:lnTo>
                      <a:lnTo>
                        <a:pt x="552" y="299"/>
                      </a:lnTo>
                      <a:lnTo>
                        <a:pt x="559" y="296"/>
                      </a:lnTo>
                      <a:lnTo>
                        <a:pt x="562" y="292"/>
                      </a:lnTo>
                      <a:lnTo>
                        <a:pt x="562" y="287"/>
                      </a:lnTo>
                      <a:lnTo>
                        <a:pt x="563" y="281"/>
                      </a:lnTo>
                      <a:lnTo>
                        <a:pt x="563" y="280"/>
                      </a:lnTo>
                      <a:lnTo>
                        <a:pt x="565" y="274"/>
                      </a:lnTo>
                      <a:lnTo>
                        <a:pt x="567" y="273"/>
                      </a:lnTo>
                      <a:lnTo>
                        <a:pt x="573" y="269"/>
                      </a:lnTo>
                      <a:lnTo>
                        <a:pt x="580" y="263"/>
                      </a:lnTo>
                      <a:lnTo>
                        <a:pt x="585" y="257"/>
                      </a:lnTo>
                      <a:lnTo>
                        <a:pt x="587" y="250"/>
                      </a:lnTo>
                      <a:lnTo>
                        <a:pt x="590" y="230"/>
                      </a:lnTo>
                      <a:lnTo>
                        <a:pt x="591" y="218"/>
                      </a:lnTo>
                      <a:lnTo>
                        <a:pt x="592" y="210"/>
                      </a:lnTo>
                      <a:lnTo>
                        <a:pt x="591" y="210"/>
                      </a:lnTo>
                      <a:lnTo>
                        <a:pt x="592" y="208"/>
                      </a:lnTo>
                      <a:lnTo>
                        <a:pt x="594" y="204"/>
                      </a:lnTo>
                      <a:lnTo>
                        <a:pt x="596" y="202"/>
                      </a:lnTo>
                      <a:lnTo>
                        <a:pt x="604" y="202"/>
                      </a:lnTo>
                      <a:lnTo>
                        <a:pt x="610" y="205"/>
                      </a:lnTo>
                      <a:lnTo>
                        <a:pt x="611" y="205"/>
                      </a:lnTo>
                      <a:lnTo>
                        <a:pt x="616" y="210"/>
                      </a:lnTo>
                      <a:lnTo>
                        <a:pt x="620" y="212"/>
                      </a:lnTo>
                      <a:lnTo>
                        <a:pt x="621" y="212"/>
                      </a:lnTo>
                      <a:lnTo>
                        <a:pt x="625" y="216"/>
                      </a:lnTo>
                      <a:lnTo>
                        <a:pt x="627" y="216"/>
                      </a:lnTo>
                      <a:lnTo>
                        <a:pt x="631" y="215"/>
                      </a:lnTo>
                      <a:lnTo>
                        <a:pt x="634" y="212"/>
                      </a:lnTo>
                      <a:lnTo>
                        <a:pt x="639" y="210"/>
                      </a:lnTo>
                      <a:lnTo>
                        <a:pt x="644" y="206"/>
                      </a:lnTo>
                      <a:lnTo>
                        <a:pt x="651" y="201"/>
                      </a:lnTo>
                      <a:lnTo>
                        <a:pt x="660" y="196"/>
                      </a:lnTo>
                      <a:lnTo>
                        <a:pt x="666" y="192"/>
                      </a:lnTo>
                      <a:lnTo>
                        <a:pt x="671" y="188"/>
                      </a:lnTo>
                      <a:lnTo>
                        <a:pt x="672" y="149"/>
                      </a:lnTo>
                      <a:lnTo>
                        <a:pt x="666" y="141"/>
                      </a:lnTo>
                      <a:lnTo>
                        <a:pt x="644" y="142"/>
                      </a:lnTo>
                      <a:lnTo>
                        <a:pt x="603" y="129"/>
                      </a:lnTo>
                      <a:lnTo>
                        <a:pt x="568" y="115"/>
                      </a:lnTo>
                      <a:lnTo>
                        <a:pt x="545" y="132"/>
                      </a:lnTo>
                      <a:lnTo>
                        <a:pt x="538" y="162"/>
                      </a:lnTo>
                      <a:lnTo>
                        <a:pt x="536" y="162"/>
                      </a:lnTo>
                      <a:lnTo>
                        <a:pt x="536" y="164"/>
                      </a:lnTo>
                      <a:lnTo>
                        <a:pt x="521" y="179"/>
                      </a:lnTo>
                      <a:lnTo>
                        <a:pt x="519" y="177"/>
                      </a:lnTo>
                      <a:lnTo>
                        <a:pt x="493" y="149"/>
                      </a:lnTo>
                      <a:lnTo>
                        <a:pt x="490" y="147"/>
                      </a:lnTo>
                      <a:lnTo>
                        <a:pt x="479" y="139"/>
                      </a:lnTo>
                      <a:lnTo>
                        <a:pt x="475" y="136"/>
                      </a:lnTo>
                      <a:lnTo>
                        <a:pt x="467" y="129"/>
                      </a:lnTo>
                      <a:lnTo>
                        <a:pt x="466" y="125"/>
                      </a:lnTo>
                      <a:lnTo>
                        <a:pt x="464" y="119"/>
                      </a:lnTo>
                      <a:lnTo>
                        <a:pt x="461" y="109"/>
                      </a:lnTo>
                      <a:lnTo>
                        <a:pt x="459" y="101"/>
                      </a:lnTo>
                      <a:lnTo>
                        <a:pt x="456" y="95"/>
                      </a:lnTo>
                      <a:lnTo>
                        <a:pt x="456" y="93"/>
                      </a:lnTo>
                      <a:lnTo>
                        <a:pt x="441" y="97"/>
                      </a:lnTo>
                      <a:lnTo>
                        <a:pt x="446" y="137"/>
                      </a:lnTo>
                      <a:lnTo>
                        <a:pt x="446" y="141"/>
                      </a:lnTo>
                      <a:lnTo>
                        <a:pt x="424" y="141"/>
                      </a:lnTo>
                      <a:lnTo>
                        <a:pt x="423" y="139"/>
                      </a:lnTo>
                      <a:lnTo>
                        <a:pt x="398" y="103"/>
                      </a:lnTo>
                      <a:lnTo>
                        <a:pt x="372" y="110"/>
                      </a:lnTo>
                      <a:lnTo>
                        <a:pt x="368" y="110"/>
                      </a:lnTo>
                      <a:lnTo>
                        <a:pt x="368" y="108"/>
                      </a:lnTo>
                      <a:lnTo>
                        <a:pt x="361" y="83"/>
                      </a:lnTo>
                      <a:lnTo>
                        <a:pt x="349" y="67"/>
                      </a:lnTo>
                      <a:lnTo>
                        <a:pt x="287" y="79"/>
                      </a:lnTo>
                      <a:lnTo>
                        <a:pt x="285" y="79"/>
                      </a:lnTo>
                      <a:lnTo>
                        <a:pt x="283" y="78"/>
                      </a:lnTo>
                      <a:lnTo>
                        <a:pt x="264" y="52"/>
                      </a:lnTo>
                      <a:lnTo>
                        <a:pt x="248" y="67"/>
                      </a:lnTo>
                      <a:lnTo>
                        <a:pt x="247" y="68"/>
                      </a:lnTo>
                      <a:lnTo>
                        <a:pt x="246" y="68"/>
                      </a:lnTo>
                      <a:lnTo>
                        <a:pt x="222" y="67"/>
                      </a:lnTo>
                      <a:lnTo>
                        <a:pt x="188" y="78"/>
                      </a:lnTo>
                      <a:lnTo>
                        <a:pt x="185" y="78"/>
                      </a:lnTo>
                      <a:lnTo>
                        <a:pt x="184" y="77"/>
                      </a:lnTo>
                      <a:lnTo>
                        <a:pt x="151" y="40"/>
                      </a:lnTo>
                      <a:lnTo>
                        <a:pt x="150" y="39"/>
                      </a:lnTo>
                      <a:lnTo>
                        <a:pt x="151" y="39"/>
                      </a:lnTo>
                      <a:lnTo>
                        <a:pt x="139" y="8"/>
                      </a:lnTo>
                      <a:close/>
                      <a:moveTo>
                        <a:pt x="143" y="0"/>
                      </a:moveTo>
                      <a:lnTo>
                        <a:pt x="144" y="3"/>
                      </a:lnTo>
                      <a:lnTo>
                        <a:pt x="157" y="37"/>
                      </a:lnTo>
                      <a:lnTo>
                        <a:pt x="156" y="37"/>
                      </a:lnTo>
                      <a:lnTo>
                        <a:pt x="188" y="72"/>
                      </a:lnTo>
                      <a:lnTo>
                        <a:pt x="220" y="61"/>
                      </a:lnTo>
                      <a:lnTo>
                        <a:pt x="245" y="62"/>
                      </a:lnTo>
                      <a:lnTo>
                        <a:pt x="263" y="45"/>
                      </a:lnTo>
                      <a:lnTo>
                        <a:pt x="264" y="43"/>
                      </a:lnTo>
                      <a:lnTo>
                        <a:pt x="266" y="46"/>
                      </a:lnTo>
                      <a:lnTo>
                        <a:pt x="287" y="73"/>
                      </a:lnTo>
                      <a:lnTo>
                        <a:pt x="350" y="61"/>
                      </a:lnTo>
                      <a:lnTo>
                        <a:pt x="351" y="60"/>
                      </a:lnTo>
                      <a:lnTo>
                        <a:pt x="352" y="62"/>
                      </a:lnTo>
                      <a:lnTo>
                        <a:pt x="366" y="79"/>
                      </a:lnTo>
                      <a:lnTo>
                        <a:pt x="367" y="80"/>
                      </a:lnTo>
                      <a:lnTo>
                        <a:pt x="373" y="103"/>
                      </a:lnTo>
                      <a:lnTo>
                        <a:pt x="400" y="96"/>
                      </a:lnTo>
                      <a:lnTo>
                        <a:pt x="401" y="95"/>
                      </a:lnTo>
                      <a:lnTo>
                        <a:pt x="402" y="97"/>
                      </a:lnTo>
                      <a:lnTo>
                        <a:pt x="426" y="135"/>
                      </a:lnTo>
                      <a:lnTo>
                        <a:pt x="439" y="135"/>
                      </a:lnTo>
                      <a:lnTo>
                        <a:pt x="435" y="95"/>
                      </a:lnTo>
                      <a:lnTo>
                        <a:pt x="433" y="91"/>
                      </a:lnTo>
                      <a:lnTo>
                        <a:pt x="437" y="91"/>
                      </a:lnTo>
                      <a:lnTo>
                        <a:pt x="458" y="87"/>
                      </a:lnTo>
                      <a:lnTo>
                        <a:pt x="460" y="86"/>
                      </a:lnTo>
                      <a:lnTo>
                        <a:pt x="465" y="98"/>
                      </a:lnTo>
                      <a:lnTo>
                        <a:pt x="464" y="97"/>
                      </a:lnTo>
                      <a:lnTo>
                        <a:pt x="465" y="100"/>
                      </a:lnTo>
                      <a:lnTo>
                        <a:pt x="470" y="116"/>
                      </a:lnTo>
                      <a:lnTo>
                        <a:pt x="472" y="123"/>
                      </a:lnTo>
                      <a:lnTo>
                        <a:pt x="471" y="120"/>
                      </a:lnTo>
                      <a:lnTo>
                        <a:pt x="473" y="125"/>
                      </a:lnTo>
                      <a:lnTo>
                        <a:pt x="478" y="131"/>
                      </a:lnTo>
                      <a:lnTo>
                        <a:pt x="483" y="135"/>
                      </a:lnTo>
                      <a:lnTo>
                        <a:pt x="494" y="142"/>
                      </a:lnTo>
                      <a:lnTo>
                        <a:pt x="522" y="170"/>
                      </a:lnTo>
                      <a:lnTo>
                        <a:pt x="531" y="160"/>
                      </a:lnTo>
                      <a:lnTo>
                        <a:pt x="539" y="131"/>
                      </a:lnTo>
                      <a:lnTo>
                        <a:pt x="539" y="130"/>
                      </a:lnTo>
                      <a:lnTo>
                        <a:pt x="540" y="129"/>
                      </a:lnTo>
                      <a:lnTo>
                        <a:pt x="567" y="109"/>
                      </a:lnTo>
                      <a:lnTo>
                        <a:pt x="568" y="108"/>
                      </a:lnTo>
                      <a:lnTo>
                        <a:pt x="569" y="109"/>
                      </a:lnTo>
                      <a:lnTo>
                        <a:pt x="604" y="123"/>
                      </a:lnTo>
                      <a:lnTo>
                        <a:pt x="645" y="136"/>
                      </a:lnTo>
                      <a:lnTo>
                        <a:pt x="667" y="135"/>
                      </a:lnTo>
                      <a:lnTo>
                        <a:pt x="668" y="133"/>
                      </a:lnTo>
                      <a:lnTo>
                        <a:pt x="669" y="136"/>
                      </a:lnTo>
                      <a:lnTo>
                        <a:pt x="677" y="146"/>
                      </a:lnTo>
                      <a:lnTo>
                        <a:pt x="678" y="146"/>
                      </a:lnTo>
                      <a:lnTo>
                        <a:pt x="678" y="147"/>
                      </a:lnTo>
                      <a:lnTo>
                        <a:pt x="677" y="190"/>
                      </a:lnTo>
                      <a:lnTo>
                        <a:pt x="675" y="194"/>
                      </a:lnTo>
                      <a:lnTo>
                        <a:pt x="673" y="194"/>
                      </a:lnTo>
                      <a:lnTo>
                        <a:pt x="669" y="196"/>
                      </a:lnTo>
                      <a:lnTo>
                        <a:pt x="663" y="201"/>
                      </a:lnTo>
                      <a:lnTo>
                        <a:pt x="665" y="200"/>
                      </a:lnTo>
                      <a:lnTo>
                        <a:pt x="662" y="201"/>
                      </a:lnTo>
                      <a:lnTo>
                        <a:pt x="648" y="211"/>
                      </a:lnTo>
                      <a:lnTo>
                        <a:pt x="643" y="215"/>
                      </a:lnTo>
                      <a:lnTo>
                        <a:pt x="642" y="216"/>
                      </a:lnTo>
                      <a:lnTo>
                        <a:pt x="634" y="219"/>
                      </a:lnTo>
                      <a:lnTo>
                        <a:pt x="633" y="219"/>
                      </a:lnTo>
                      <a:lnTo>
                        <a:pt x="633" y="221"/>
                      </a:lnTo>
                      <a:lnTo>
                        <a:pt x="628" y="222"/>
                      </a:lnTo>
                      <a:lnTo>
                        <a:pt x="621" y="222"/>
                      </a:lnTo>
                      <a:lnTo>
                        <a:pt x="621" y="221"/>
                      </a:lnTo>
                      <a:lnTo>
                        <a:pt x="617" y="217"/>
                      </a:lnTo>
                      <a:lnTo>
                        <a:pt x="617" y="218"/>
                      </a:lnTo>
                      <a:lnTo>
                        <a:pt x="613" y="216"/>
                      </a:lnTo>
                      <a:lnTo>
                        <a:pt x="613" y="215"/>
                      </a:lnTo>
                      <a:lnTo>
                        <a:pt x="608" y="210"/>
                      </a:lnTo>
                      <a:lnTo>
                        <a:pt x="608" y="211"/>
                      </a:lnTo>
                      <a:lnTo>
                        <a:pt x="602" y="208"/>
                      </a:lnTo>
                      <a:lnTo>
                        <a:pt x="598" y="208"/>
                      </a:lnTo>
                      <a:lnTo>
                        <a:pt x="597" y="211"/>
                      </a:lnTo>
                      <a:lnTo>
                        <a:pt x="598" y="211"/>
                      </a:lnTo>
                      <a:lnTo>
                        <a:pt x="597" y="219"/>
                      </a:lnTo>
                      <a:lnTo>
                        <a:pt x="596" y="230"/>
                      </a:lnTo>
                      <a:lnTo>
                        <a:pt x="594" y="234"/>
                      </a:lnTo>
                      <a:lnTo>
                        <a:pt x="596" y="231"/>
                      </a:lnTo>
                      <a:lnTo>
                        <a:pt x="593" y="251"/>
                      </a:lnTo>
                      <a:lnTo>
                        <a:pt x="591" y="259"/>
                      </a:lnTo>
                      <a:lnTo>
                        <a:pt x="590" y="259"/>
                      </a:lnTo>
                      <a:lnTo>
                        <a:pt x="590" y="261"/>
                      </a:lnTo>
                      <a:lnTo>
                        <a:pt x="585" y="268"/>
                      </a:lnTo>
                      <a:lnTo>
                        <a:pt x="576" y="274"/>
                      </a:lnTo>
                      <a:lnTo>
                        <a:pt x="571" y="277"/>
                      </a:lnTo>
                      <a:lnTo>
                        <a:pt x="569" y="282"/>
                      </a:lnTo>
                      <a:lnTo>
                        <a:pt x="568" y="288"/>
                      </a:lnTo>
                      <a:lnTo>
                        <a:pt x="568" y="294"/>
                      </a:lnTo>
                      <a:lnTo>
                        <a:pt x="567" y="296"/>
                      </a:lnTo>
                      <a:lnTo>
                        <a:pt x="563" y="300"/>
                      </a:lnTo>
                      <a:lnTo>
                        <a:pt x="562" y="300"/>
                      </a:lnTo>
                      <a:lnTo>
                        <a:pt x="562" y="302"/>
                      </a:lnTo>
                      <a:lnTo>
                        <a:pt x="554" y="305"/>
                      </a:lnTo>
                      <a:lnTo>
                        <a:pt x="547" y="310"/>
                      </a:lnTo>
                      <a:lnTo>
                        <a:pt x="546" y="310"/>
                      </a:lnTo>
                      <a:lnTo>
                        <a:pt x="546" y="311"/>
                      </a:lnTo>
                      <a:lnTo>
                        <a:pt x="535" y="315"/>
                      </a:lnTo>
                      <a:lnTo>
                        <a:pt x="535" y="314"/>
                      </a:lnTo>
                      <a:lnTo>
                        <a:pt x="527" y="319"/>
                      </a:lnTo>
                      <a:lnTo>
                        <a:pt x="525" y="320"/>
                      </a:lnTo>
                      <a:lnTo>
                        <a:pt x="527" y="320"/>
                      </a:lnTo>
                      <a:lnTo>
                        <a:pt x="512" y="322"/>
                      </a:lnTo>
                      <a:lnTo>
                        <a:pt x="506" y="323"/>
                      </a:lnTo>
                      <a:lnTo>
                        <a:pt x="504" y="325"/>
                      </a:lnTo>
                      <a:lnTo>
                        <a:pt x="502" y="326"/>
                      </a:lnTo>
                      <a:lnTo>
                        <a:pt x="505" y="331"/>
                      </a:lnTo>
                      <a:lnTo>
                        <a:pt x="504" y="331"/>
                      </a:lnTo>
                      <a:lnTo>
                        <a:pt x="508" y="338"/>
                      </a:lnTo>
                      <a:lnTo>
                        <a:pt x="515" y="344"/>
                      </a:lnTo>
                      <a:lnTo>
                        <a:pt x="522" y="349"/>
                      </a:lnTo>
                      <a:lnTo>
                        <a:pt x="522" y="350"/>
                      </a:lnTo>
                      <a:lnTo>
                        <a:pt x="527" y="357"/>
                      </a:lnTo>
                      <a:lnTo>
                        <a:pt x="528" y="359"/>
                      </a:lnTo>
                      <a:lnTo>
                        <a:pt x="528" y="357"/>
                      </a:lnTo>
                      <a:lnTo>
                        <a:pt x="530" y="363"/>
                      </a:lnTo>
                      <a:lnTo>
                        <a:pt x="530" y="366"/>
                      </a:lnTo>
                      <a:lnTo>
                        <a:pt x="527" y="374"/>
                      </a:lnTo>
                      <a:lnTo>
                        <a:pt x="525" y="375"/>
                      </a:lnTo>
                      <a:lnTo>
                        <a:pt x="519" y="379"/>
                      </a:lnTo>
                      <a:lnTo>
                        <a:pt x="518" y="379"/>
                      </a:lnTo>
                      <a:lnTo>
                        <a:pt x="518" y="380"/>
                      </a:lnTo>
                      <a:lnTo>
                        <a:pt x="507" y="383"/>
                      </a:lnTo>
                      <a:lnTo>
                        <a:pt x="496" y="383"/>
                      </a:lnTo>
                      <a:lnTo>
                        <a:pt x="488" y="384"/>
                      </a:lnTo>
                      <a:lnTo>
                        <a:pt x="481" y="385"/>
                      </a:lnTo>
                      <a:lnTo>
                        <a:pt x="464" y="385"/>
                      </a:lnTo>
                      <a:lnTo>
                        <a:pt x="455" y="384"/>
                      </a:lnTo>
                      <a:lnTo>
                        <a:pt x="443" y="384"/>
                      </a:lnTo>
                      <a:lnTo>
                        <a:pt x="443" y="383"/>
                      </a:lnTo>
                      <a:lnTo>
                        <a:pt x="442" y="382"/>
                      </a:lnTo>
                      <a:lnTo>
                        <a:pt x="441" y="382"/>
                      </a:lnTo>
                      <a:lnTo>
                        <a:pt x="438" y="378"/>
                      </a:lnTo>
                      <a:lnTo>
                        <a:pt x="430" y="369"/>
                      </a:lnTo>
                      <a:lnTo>
                        <a:pt x="427" y="368"/>
                      </a:lnTo>
                      <a:lnTo>
                        <a:pt x="424" y="369"/>
                      </a:lnTo>
                      <a:lnTo>
                        <a:pt x="421" y="374"/>
                      </a:lnTo>
                      <a:lnTo>
                        <a:pt x="423" y="374"/>
                      </a:lnTo>
                      <a:lnTo>
                        <a:pt x="420" y="383"/>
                      </a:lnTo>
                      <a:lnTo>
                        <a:pt x="415" y="396"/>
                      </a:lnTo>
                      <a:lnTo>
                        <a:pt x="410" y="408"/>
                      </a:lnTo>
                      <a:lnTo>
                        <a:pt x="406" y="419"/>
                      </a:lnTo>
                      <a:lnTo>
                        <a:pt x="403" y="429"/>
                      </a:lnTo>
                      <a:lnTo>
                        <a:pt x="398" y="443"/>
                      </a:lnTo>
                      <a:lnTo>
                        <a:pt x="397" y="443"/>
                      </a:lnTo>
                      <a:lnTo>
                        <a:pt x="397" y="444"/>
                      </a:lnTo>
                      <a:lnTo>
                        <a:pt x="391" y="454"/>
                      </a:lnTo>
                      <a:lnTo>
                        <a:pt x="384" y="461"/>
                      </a:lnTo>
                      <a:lnTo>
                        <a:pt x="378" y="464"/>
                      </a:lnTo>
                      <a:lnTo>
                        <a:pt x="370" y="465"/>
                      </a:lnTo>
                      <a:lnTo>
                        <a:pt x="366" y="467"/>
                      </a:lnTo>
                      <a:lnTo>
                        <a:pt x="360" y="467"/>
                      </a:lnTo>
                      <a:lnTo>
                        <a:pt x="360" y="431"/>
                      </a:lnTo>
                      <a:lnTo>
                        <a:pt x="315" y="391"/>
                      </a:lnTo>
                      <a:lnTo>
                        <a:pt x="312" y="390"/>
                      </a:lnTo>
                      <a:lnTo>
                        <a:pt x="314" y="389"/>
                      </a:lnTo>
                      <a:lnTo>
                        <a:pt x="318" y="363"/>
                      </a:lnTo>
                      <a:lnTo>
                        <a:pt x="287" y="328"/>
                      </a:lnTo>
                      <a:lnTo>
                        <a:pt x="263" y="290"/>
                      </a:lnTo>
                      <a:lnTo>
                        <a:pt x="183" y="265"/>
                      </a:lnTo>
                      <a:lnTo>
                        <a:pt x="182" y="264"/>
                      </a:lnTo>
                      <a:lnTo>
                        <a:pt x="161" y="252"/>
                      </a:lnTo>
                      <a:lnTo>
                        <a:pt x="160" y="251"/>
                      </a:lnTo>
                      <a:lnTo>
                        <a:pt x="142" y="217"/>
                      </a:lnTo>
                      <a:lnTo>
                        <a:pt x="122" y="183"/>
                      </a:lnTo>
                      <a:lnTo>
                        <a:pt x="84" y="213"/>
                      </a:lnTo>
                      <a:lnTo>
                        <a:pt x="82" y="215"/>
                      </a:lnTo>
                      <a:lnTo>
                        <a:pt x="81" y="215"/>
                      </a:lnTo>
                      <a:lnTo>
                        <a:pt x="66" y="212"/>
                      </a:lnTo>
                      <a:lnTo>
                        <a:pt x="63" y="211"/>
                      </a:lnTo>
                      <a:lnTo>
                        <a:pt x="63" y="208"/>
                      </a:lnTo>
                      <a:lnTo>
                        <a:pt x="62" y="194"/>
                      </a:lnTo>
                      <a:lnTo>
                        <a:pt x="43" y="169"/>
                      </a:lnTo>
                      <a:lnTo>
                        <a:pt x="41" y="167"/>
                      </a:lnTo>
                      <a:lnTo>
                        <a:pt x="43" y="166"/>
                      </a:lnTo>
                      <a:lnTo>
                        <a:pt x="46" y="124"/>
                      </a:lnTo>
                      <a:lnTo>
                        <a:pt x="26" y="96"/>
                      </a:lnTo>
                      <a:lnTo>
                        <a:pt x="5" y="92"/>
                      </a:lnTo>
                      <a:lnTo>
                        <a:pt x="0" y="91"/>
                      </a:lnTo>
                      <a:lnTo>
                        <a:pt x="3" y="87"/>
                      </a:lnTo>
                      <a:lnTo>
                        <a:pt x="15" y="57"/>
                      </a:lnTo>
                      <a:lnTo>
                        <a:pt x="15" y="55"/>
                      </a:lnTo>
                      <a:lnTo>
                        <a:pt x="18" y="56"/>
                      </a:lnTo>
                      <a:lnTo>
                        <a:pt x="39" y="62"/>
                      </a:lnTo>
                      <a:lnTo>
                        <a:pt x="46" y="55"/>
                      </a:lnTo>
                      <a:lnTo>
                        <a:pt x="47" y="52"/>
                      </a:lnTo>
                      <a:lnTo>
                        <a:pt x="50" y="54"/>
                      </a:lnTo>
                      <a:lnTo>
                        <a:pt x="72" y="63"/>
                      </a:lnTo>
                      <a:lnTo>
                        <a:pt x="68" y="34"/>
                      </a:lnTo>
                      <a:lnTo>
                        <a:pt x="67" y="32"/>
                      </a:lnTo>
                      <a:lnTo>
                        <a:pt x="69" y="31"/>
                      </a:lnTo>
                      <a:lnTo>
                        <a:pt x="88" y="14"/>
                      </a:lnTo>
                      <a:lnTo>
                        <a:pt x="90" y="14"/>
                      </a:lnTo>
                      <a:lnTo>
                        <a:pt x="141" y="1"/>
                      </a:lnTo>
                      <a:lnTo>
                        <a:pt x="14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3" name="Freeform 78"/>
                <p:cNvSpPr>
                  <a:spLocks noEditPoints="1"/>
                </p:cNvSpPr>
                <p:nvPr/>
              </p:nvSpPr>
              <p:spPr bwMode="auto">
                <a:xfrm>
                  <a:off x="7764523" y="2183496"/>
                  <a:ext cx="815845" cy="561947"/>
                </a:xfrm>
                <a:custGeom>
                  <a:avLst/>
                  <a:gdLst/>
                  <a:ahLst/>
                  <a:cxnLst>
                    <a:cxn ang="0">
                      <a:pos x="74" y="34"/>
                    </a:cxn>
                    <a:cxn ang="0">
                      <a:pos x="40" y="69"/>
                    </a:cxn>
                    <a:cxn ang="0">
                      <a:pos x="52" y="120"/>
                    </a:cxn>
                    <a:cxn ang="0">
                      <a:pos x="80" y="208"/>
                    </a:cxn>
                    <a:cxn ang="0">
                      <a:pos x="185" y="259"/>
                    </a:cxn>
                    <a:cxn ang="0">
                      <a:pos x="325" y="360"/>
                    </a:cxn>
                    <a:cxn ang="0">
                      <a:pos x="368" y="459"/>
                    </a:cxn>
                    <a:cxn ang="0">
                      <a:pos x="397" y="428"/>
                    </a:cxn>
                    <a:cxn ang="0">
                      <a:pos x="416" y="373"/>
                    </a:cxn>
                    <a:cxn ang="0">
                      <a:pos x="426" y="361"/>
                    </a:cxn>
                    <a:cxn ang="0">
                      <a:pos x="443" y="374"/>
                    </a:cxn>
                    <a:cxn ang="0">
                      <a:pos x="495" y="377"/>
                    </a:cxn>
                    <a:cxn ang="0">
                      <a:pos x="511" y="349"/>
                    </a:cxn>
                    <a:cxn ang="0">
                      <a:pos x="496" y="327"/>
                    </a:cxn>
                    <a:cxn ang="0">
                      <a:pos x="504" y="317"/>
                    </a:cxn>
                    <a:cxn ang="0">
                      <a:pos x="534" y="309"/>
                    </a:cxn>
                    <a:cxn ang="0">
                      <a:pos x="563" y="281"/>
                    </a:cxn>
                    <a:cxn ang="0">
                      <a:pos x="585" y="257"/>
                    </a:cxn>
                    <a:cxn ang="0">
                      <a:pos x="592" y="208"/>
                    </a:cxn>
                    <a:cxn ang="0">
                      <a:pos x="616" y="210"/>
                    </a:cxn>
                    <a:cxn ang="0">
                      <a:pos x="634" y="212"/>
                    </a:cxn>
                    <a:cxn ang="0">
                      <a:pos x="671" y="188"/>
                    </a:cxn>
                    <a:cxn ang="0">
                      <a:pos x="545" y="132"/>
                    </a:cxn>
                    <a:cxn ang="0">
                      <a:pos x="493" y="149"/>
                    </a:cxn>
                    <a:cxn ang="0">
                      <a:pos x="464" y="119"/>
                    </a:cxn>
                    <a:cxn ang="0">
                      <a:pos x="446" y="137"/>
                    </a:cxn>
                    <a:cxn ang="0">
                      <a:pos x="368" y="110"/>
                    </a:cxn>
                    <a:cxn ang="0">
                      <a:pos x="283" y="78"/>
                    </a:cxn>
                    <a:cxn ang="0">
                      <a:pos x="188" y="78"/>
                    </a:cxn>
                    <a:cxn ang="0">
                      <a:pos x="139" y="8"/>
                    </a:cxn>
                    <a:cxn ang="0">
                      <a:pos x="220" y="61"/>
                    </a:cxn>
                    <a:cxn ang="0">
                      <a:pos x="350" y="61"/>
                    </a:cxn>
                    <a:cxn ang="0">
                      <a:pos x="400" y="96"/>
                    </a:cxn>
                    <a:cxn ang="0">
                      <a:pos x="433" y="91"/>
                    </a:cxn>
                    <a:cxn ang="0">
                      <a:pos x="465" y="100"/>
                    </a:cxn>
                    <a:cxn ang="0">
                      <a:pos x="483" y="135"/>
                    </a:cxn>
                    <a:cxn ang="0">
                      <a:pos x="540" y="129"/>
                    </a:cxn>
                    <a:cxn ang="0">
                      <a:pos x="667" y="135"/>
                    </a:cxn>
                    <a:cxn ang="0">
                      <a:pos x="677" y="190"/>
                    </a:cxn>
                    <a:cxn ang="0">
                      <a:pos x="662" y="201"/>
                    </a:cxn>
                    <a:cxn ang="0">
                      <a:pos x="633" y="221"/>
                    </a:cxn>
                    <a:cxn ang="0">
                      <a:pos x="613" y="216"/>
                    </a:cxn>
                    <a:cxn ang="0">
                      <a:pos x="597" y="211"/>
                    </a:cxn>
                    <a:cxn ang="0">
                      <a:pos x="593" y="251"/>
                    </a:cxn>
                    <a:cxn ang="0">
                      <a:pos x="571" y="277"/>
                    </a:cxn>
                    <a:cxn ang="0">
                      <a:pos x="562" y="300"/>
                    </a:cxn>
                    <a:cxn ang="0">
                      <a:pos x="535" y="315"/>
                    </a:cxn>
                    <a:cxn ang="0">
                      <a:pos x="506" y="323"/>
                    </a:cxn>
                    <a:cxn ang="0">
                      <a:pos x="515" y="344"/>
                    </a:cxn>
                    <a:cxn ang="0">
                      <a:pos x="530" y="363"/>
                    </a:cxn>
                    <a:cxn ang="0">
                      <a:pos x="518" y="380"/>
                    </a:cxn>
                    <a:cxn ang="0">
                      <a:pos x="455" y="384"/>
                    </a:cxn>
                    <a:cxn ang="0">
                      <a:pos x="430" y="369"/>
                    </a:cxn>
                    <a:cxn ang="0">
                      <a:pos x="415" y="396"/>
                    </a:cxn>
                    <a:cxn ang="0">
                      <a:pos x="397" y="444"/>
                    </a:cxn>
                    <a:cxn ang="0">
                      <a:pos x="360" y="467"/>
                    </a:cxn>
                    <a:cxn ang="0">
                      <a:pos x="287" y="328"/>
                    </a:cxn>
                    <a:cxn ang="0">
                      <a:pos x="142" y="217"/>
                    </a:cxn>
                    <a:cxn ang="0">
                      <a:pos x="63" y="211"/>
                    </a:cxn>
                    <a:cxn ang="0">
                      <a:pos x="46" y="124"/>
                    </a:cxn>
                    <a:cxn ang="0">
                      <a:pos x="15" y="55"/>
                    </a:cxn>
                    <a:cxn ang="0">
                      <a:pos x="72" y="63"/>
                    </a:cxn>
                    <a:cxn ang="0">
                      <a:pos x="141" y="1"/>
                    </a:cxn>
                  </a:cxnLst>
                  <a:rect l="0" t="0" r="r" b="b"/>
                  <a:pathLst>
                    <a:path w="678" h="467">
                      <a:moveTo>
                        <a:pt x="456" y="95"/>
                      </a:moveTo>
                      <a:lnTo>
                        <a:pt x="458" y="98"/>
                      </a:lnTo>
                      <a:lnTo>
                        <a:pt x="456" y="95"/>
                      </a:lnTo>
                      <a:close/>
                      <a:moveTo>
                        <a:pt x="139" y="8"/>
                      </a:moveTo>
                      <a:lnTo>
                        <a:pt x="91" y="20"/>
                      </a:lnTo>
                      <a:lnTo>
                        <a:pt x="74" y="34"/>
                      </a:lnTo>
                      <a:lnTo>
                        <a:pt x="79" y="67"/>
                      </a:lnTo>
                      <a:lnTo>
                        <a:pt x="79" y="72"/>
                      </a:lnTo>
                      <a:lnTo>
                        <a:pt x="74" y="70"/>
                      </a:lnTo>
                      <a:lnTo>
                        <a:pt x="50" y="61"/>
                      </a:lnTo>
                      <a:lnTo>
                        <a:pt x="41" y="69"/>
                      </a:lnTo>
                      <a:lnTo>
                        <a:pt x="40" y="69"/>
                      </a:lnTo>
                      <a:lnTo>
                        <a:pt x="20" y="63"/>
                      </a:lnTo>
                      <a:lnTo>
                        <a:pt x="10" y="86"/>
                      </a:lnTo>
                      <a:lnTo>
                        <a:pt x="28" y="90"/>
                      </a:lnTo>
                      <a:lnTo>
                        <a:pt x="29" y="91"/>
                      </a:lnTo>
                      <a:lnTo>
                        <a:pt x="51" y="120"/>
                      </a:lnTo>
                      <a:lnTo>
                        <a:pt x="52" y="120"/>
                      </a:lnTo>
                      <a:lnTo>
                        <a:pt x="52" y="121"/>
                      </a:lnTo>
                      <a:lnTo>
                        <a:pt x="49" y="166"/>
                      </a:lnTo>
                      <a:lnTo>
                        <a:pt x="67" y="190"/>
                      </a:lnTo>
                      <a:lnTo>
                        <a:pt x="68" y="192"/>
                      </a:lnTo>
                      <a:lnTo>
                        <a:pt x="69" y="206"/>
                      </a:lnTo>
                      <a:lnTo>
                        <a:pt x="80" y="208"/>
                      </a:lnTo>
                      <a:lnTo>
                        <a:pt x="122" y="176"/>
                      </a:lnTo>
                      <a:lnTo>
                        <a:pt x="125" y="173"/>
                      </a:lnTo>
                      <a:lnTo>
                        <a:pt x="126" y="177"/>
                      </a:lnTo>
                      <a:lnTo>
                        <a:pt x="147" y="213"/>
                      </a:lnTo>
                      <a:lnTo>
                        <a:pt x="165" y="247"/>
                      </a:lnTo>
                      <a:lnTo>
                        <a:pt x="185" y="259"/>
                      </a:lnTo>
                      <a:lnTo>
                        <a:pt x="266" y="283"/>
                      </a:lnTo>
                      <a:lnTo>
                        <a:pt x="268" y="283"/>
                      </a:lnTo>
                      <a:lnTo>
                        <a:pt x="268" y="285"/>
                      </a:lnTo>
                      <a:lnTo>
                        <a:pt x="292" y="325"/>
                      </a:lnTo>
                      <a:lnTo>
                        <a:pt x="323" y="360"/>
                      </a:lnTo>
                      <a:lnTo>
                        <a:pt x="325" y="360"/>
                      </a:lnTo>
                      <a:lnTo>
                        <a:pt x="325" y="362"/>
                      </a:lnTo>
                      <a:lnTo>
                        <a:pt x="320" y="388"/>
                      </a:lnTo>
                      <a:lnTo>
                        <a:pt x="364" y="428"/>
                      </a:lnTo>
                      <a:lnTo>
                        <a:pt x="366" y="429"/>
                      </a:lnTo>
                      <a:lnTo>
                        <a:pt x="366" y="460"/>
                      </a:lnTo>
                      <a:lnTo>
                        <a:pt x="368" y="459"/>
                      </a:lnTo>
                      <a:lnTo>
                        <a:pt x="369" y="459"/>
                      </a:lnTo>
                      <a:lnTo>
                        <a:pt x="375" y="458"/>
                      </a:lnTo>
                      <a:lnTo>
                        <a:pt x="381" y="455"/>
                      </a:lnTo>
                      <a:lnTo>
                        <a:pt x="386" y="451"/>
                      </a:lnTo>
                      <a:lnTo>
                        <a:pt x="392" y="441"/>
                      </a:lnTo>
                      <a:lnTo>
                        <a:pt x="397" y="428"/>
                      </a:lnTo>
                      <a:lnTo>
                        <a:pt x="400" y="418"/>
                      </a:lnTo>
                      <a:lnTo>
                        <a:pt x="400" y="417"/>
                      </a:lnTo>
                      <a:lnTo>
                        <a:pt x="404" y="406"/>
                      </a:lnTo>
                      <a:lnTo>
                        <a:pt x="409" y="394"/>
                      </a:lnTo>
                      <a:lnTo>
                        <a:pt x="414" y="380"/>
                      </a:lnTo>
                      <a:lnTo>
                        <a:pt x="416" y="373"/>
                      </a:lnTo>
                      <a:lnTo>
                        <a:pt x="415" y="374"/>
                      </a:lnTo>
                      <a:lnTo>
                        <a:pt x="420" y="365"/>
                      </a:lnTo>
                      <a:lnTo>
                        <a:pt x="421" y="363"/>
                      </a:lnTo>
                      <a:lnTo>
                        <a:pt x="423" y="363"/>
                      </a:lnTo>
                      <a:lnTo>
                        <a:pt x="426" y="362"/>
                      </a:lnTo>
                      <a:lnTo>
                        <a:pt x="426" y="361"/>
                      </a:lnTo>
                      <a:lnTo>
                        <a:pt x="427" y="362"/>
                      </a:lnTo>
                      <a:lnTo>
                        <a:pt x="431" y="363"/>
                      </a:lnTo>
                      <a:lnTo>
                        <a:pt x="432" y="363"/>
                      </a:lnTo>
                      <a:lnTo>
                        <a:pt x="437" y="368"/>
                      </a:lnTo>
                      <a:lnTo>
                        <a:pt x="443" y="373"/>
                      </a:lnTo>
                      <a:lnTo>
                        <a:pt x="443" y="374"/>
                      </a:lnTo>
                      <a:lnTo>
                        <a:pt x="447" y="378"/>
                      </a:lnTo>
                      <a:lnTo>
                        <a:pt x="456" y="378"/>
                      </a:lnTo>
                      <a:lnTo>
                        <a:pt x="465" y="379"/>
                      </a:lnTo>
                      <a:lnTo>
                        <a:pt x="479" y="379"/>
                      </a:lnTo>
                      <a:lnTo>
                        <a:pt x="487" y="378"/>
                      </a:lnTo>
                      <a:lnTo>
                        <a:pt x="495" y="377"/>
                      </a:lnTo>
                      <a:lnTo>
                        <a:pt x="506" y="377"/>
                      </a:lnTo>
                      <a:lnTo>
                        <a:pt x="516" y="374"/>
                      </a:lnTo>
                      <a:lnTo>
                        <a:pt x="521" y="371"/>
                      </a:lnTo>
                      <a:lnTo>
                        <a:pt x="524" y="365"/>
                      </a:lnTo>
                      <a:lnTo>
                        <a:pt x="517" y="354"/>
                      </a:lnTo>
                      <a:lnTo>
                        <a:pt x="511" y="349"/>
                      </a:lnTo>
                      <a:lnTo>
                        <a:pt x="510" y="349"/>
                      </a:lnTo>
                      <a:lnTo>
                        <a:pt x="504" y="342"/>
                      </a:lnTo>
                      <a:lnTo>
                        <a:pt x="499" y="334"/>
                      </a:lnTo>
                      <a:lnTo>
                        <a:pt x="498" y="332"/>
                      </a:lnTo>
                      <a:lnTo>
                        <a:pt x="499" y="333"/>
                      </a:lnTo>
                      <a:lnTo>
                        <a:pt x="496" y="327"/>
                      </a:lnTo>
                      <a:lnTo>
                        <a:pt x="495" y="326"/>
                      </a:lnTo>
                      <a:lnTo>
                        <a:pt x="496" y="325"/>
                      </a:lnTo>
                      <a:lnTo>
                        <a:pt x="499" y="321"/>
                      </a:lnTo>
                      <a:lnTo>
                        <a:pt x="499" y="320"/>
                      </a:lnTo>
                      <a:lnTo>
                        <a:pt x="500" y="320"/>
                      </a:lnTo>
                      <a:lnTo>
                        <a:pt x="504" y="317"/>
                      </a:lnTo>
                      <a:lnTo>
                        <a:pt x="505" y="317"/>
                      </a:lnTo>
                      <a:lnTo>
                        <a:pt x="511" y="316"/>
                      </a:lnTo>
                      <a:lnTo>
                        <a:pt x="524" y="314"/>
                      </a:lnTo>
                      <a:lnTo>
                        <a:pt x="533" y="309"/>
                      </a:lnTo>
                      <a:lnTo>
                        <a:pt x="534" y="308"/>
                      </a:lnTo>
                      <a:lnTo>
                        <a:pt x="534" y="309"/>
                      </a:lnTo>
                      <a:lnTo>
                        <a:pt x="544" y="305"/>
                      </a:lnTo>
                      <a:lnTo>
                        <a:pt x="552" y="299"/>
                      </a:lnTo>
                      <a:lnTo>
                        <a:pt x="559" y="296"/>
                      </a:lnTo>
                      <a:lnTo>
                        <a:pt x="562" y="292"/>
                      </a:lnTo>
                      <a:lnTo>
                        <a:pt x="562" y="287"/>
                      </a:lnTo>
                      <a:lnTo>
                        <a:pt x="563" y="281"/>
                      </a:lnTo>
                      <a:lnTo>
                        <a:pt x="563" y="280"/>
                      </a:lnTo>
                      <a:lnTo>
                        <a:pt x="565" y="274"/>
                      </a:lnTo>
                      <a:lnTo>
                        <a:pt x="567" y="273"/>
                      </a:lnTo>
                      <a:lnTo>
                        <a:pt x="573" y="269"/>
                      </a:lnTo>
                      <a:lnTo>
                        <a:pt x="580" y="263"/>
                      </a:lnTo>
                      <a:lnTo>
                        <a:pt x="585" y="257"/>
                      </a:lnTo>
                      <a:lnTo>
                        <a:pt x="587" y="250"/>
                      </a:lnTo>
                      <a:lnTo>
                        <a:pt x="590" y="230"/>
                      </a:lnTo>
                      <a:lnTo>
                        <a:pt x="591" y="218"/>
                      </a:lnTo>
                      <a:lnTo>
                        <a:pt x="592" y="210"/>
                      </a:lnTo>
                      <a:lnTo>
                        <a:pt x="591" y="210"/>
                      </a:lnTo>
                      <a:lnTo>
                        <a:pt x="592" y="208"/>
                      </a:lnTo>
                      <a:lnTo>
                        <a:pt x="594" y="204"/>
                      </a:lnTo>
                      <a:lnTo>
                        <a:pt x="596" y="202"/>
                      </a:lnTo>
                      <a:lnTo>
                        <a:pt x="604" y="202"/>
                      </a:lnTo>
                      <a:lnTo>
                        <a:pt x="610" y="205"/>
                      </a:lnTo>
                      <a:lnTo>
                        <a:pt x="611" y="205"/>
                      </a:lnTo>
                      <a:lnTo>
                        <a:pt x="616" y="210"/>
                      </a:lnTo>
                      <a:lnTo>
                        <a:pt x="620" y="212"/>
                      </a:lnTo>
                      <a:lnTo>
                        <a:pt x="621" y="212"/>
                      </a:lnTo>
                      <a:lnTo>
                        <a:pt x="625" y="216"/>
                      </a:lnTo>
                      <a:lnTo>
                        <a:pt x="627" y="216"/>
                      </a:lnTo>
                      <a:lnTo>
                        <a:pt x="631" y="215"/>
                      </a:lnTo>
                      <a:lnTo>
                        <a:pt x="634" y="212"/>
                      </a:lnTo>
                      <a:lnTo>
                        <a:pt x="639" y="210"/>
                      </a:lnTo>
                      <a:lnTo>
                        <a:pt x="644" y="206"/>
                      </a:lnTo>
                      <a:lnTo>
                        <a:pt x="651" y="201"/>
                      </a:lnTo>
                      <a:lnTo>
                        <a:pt x="660" y="196"/>
                      </a:lnTo>
                      <a:lnTo>
                        <a:pt x="666" y="192"/>
                      </a:lnTo>
                      <a:lnTo>
                        <a:pt x="671" y="188"/>
                      </a:lnTo>
                      <a:lnTo>
                        <a:pt x="672" y="149"/>
                      </a:lnTo>
                      <a:lnTo>
                        <a:pt x="666" y="141"/>
                      </a:lnTo>
                      <a:lnTo>
                        <a:pt x="644" y="142"/>
                      </a:lnTo>
                      <a:lnTo>
                        <a:pt x="603" y="129"/>
                      </a:lnTo>
                      <a:lnTo>
                        <a:pt x="568" y="115"/>
                      </a:lnTo>
                      <a:lnTo>
                        <a:pt x="545" y="132"/>
                      </a:lnTo>
                      <a:lnTo>
                        <a:pt x="538" y="162"/>
                      </a:lnTo>
                      <a:lnTo>
                        <a:pt x="536" y="162"/>
                      </a:lnTo>
                      <a:lnTo>
                        <a:pt x="536" y="164"/>
                      </a:lnTo>
                      <a:lnTo>
                        <a:pt x="521" y="179"/>
                      </a:lnTo>
                      <a:lnTo>
                        <a:pt x="519" y="177"/>
                      </a:lnTo>
                      <a:lnTo>
                        <a:pt x="493" y="149"/>
                      </a:lnTo>
                      <a:lnTo>
                        <a:pt x="490" y="147"/>
                      </a:lnTo>
                      <a:lnTo>
                        <a:pt x="479" y="139"/>
                      </a:lnTo>
                      <a:lnTo>
                        <a:pt x="475" y="136"/>
                      </a:lnTo>
                      <a:lnTo>
                        <a:pt x="467" y="129"/>
                      </a:lnTo>
                      <a:lnTo>
                        <a:pt x="466" y="125"/>
                      </a:lnTo>
                      <a:lnTo>
                        <a:pt x="464" y="119"/>
                      </a:lnTo>
                      <a:lnTo>
                        <a:pt x="461" y="109"/>
                      </a:lnTo>
                      <a:lnTo>
                        <a:pt x="459" y="101"/>
                      </a:lnTo>
                      <a:lnTo>
                        <a:pt x="456" y="95"/>
                      </a:lnTo>
                      <a:lnTo>
                        <a:pt x="456" y="93"/>
                      </a:lnTo>
                      <a:lnTo>
                        <a:pt x="441" y="97"/>
                      </a:lnTo>
                      <a:lnTo>
                        <a:pt x="446" y="137"/>
                      </a:lnTo>
                      <a:lnTo>
                        <a:pt x="446" y="141"/>
                      </a:lnTo>
                      <a:lnTo>
                        <a:pt x="424" y="141"/>
                      </a:lnTo>
                      <a:lnTo>
                        <a:pt x="423" y="139"/>
                      </a:lnTo>
                      <a:lnTo>
                        <a:pt x="398" y="103"/>
                      </a:lnTo>
                      <a:lnTo>
                        <a:pt x="372" y="110"/>
                      </a:lnTo>
                      <a:lnTo>
                        <a:pt x="368" y="110"/>
                      </a:lnTo>
                      <a:lnTo>
                        <a:pt x="368" y="108"/>
                      </a:lnTo>
                      <a:lnTo>
                        <a:pt x="361" y="83"/>
                      </a:lnTo>
                      <a:lnTo>
                        <a:pt x="349" y="67"/>
                      </a:lnTo>
                      <a:lnTo>
                        <a:pt x="287" y="79"/>
                      </a:lnTo>
                      <a:lnTo>
                        <a:pt x="285" y="79"/>
                      </a:lnTo>
                      <a:lnTo>
                        <a:pt x="283" y="78"/>
                      </a:lnTo>
                      <a:lnTo>
                        <a:pt x="264" y="52"/>
                      </a:lnTo>
                      <a:lnTo>
                        <a:pt x="248" y="67"/>
                      </a:lnTo>
                      <a:lnTo>
                        <a:pt x="247" y="68"/>
                      </a:lnTo>
                      <a:lnTo>
                        <a:pt x="246" y="68"/>
                      </a:lnTo>
                      <a:lnTo>
                        <a:pt x="222" y="67"/>
                      </a:lnTo>
                      <a:lnTo>
                        <a:pt x="188" y="78"/>
                      </a:lnTo>
                      <a:lnTo>
                        <a:pt x="185" y="78"/>
                      </a:lnTo>
                      <a:lnTo>
                        <a:pt x="184" y="77"/>
                      </a:lnTo>
                      <a:lnTo>
                        <a:pt x="151" y="40"/>
                      </a:lnTo>
                      <a:lnTo>
                        <a:pt x="150" y="39"/>
                      </a:lnTo>
                      <a:lnTo>
                        <a:pt x="151" y="39"/>
                      </a:lnTo>
                      <a:lnTo>
                        <a:pt x="139" y="8"/>
                      </a:lnTo>
                      <a:close/>
                      <a:moveTo>
                        <a:pt x="143" y="0"/>
                      </a:moveTo>
                      <a:lnTo>
                        <a:pt x="144" y="3"/>
                      </a:lnTo>
                      <a:lnTo>
                        <a:pt x="157" y="37"/>
                      </a:lnTo>
                      <a:lnTo>
                        <a:pt x="156" y="37"/>
                      </a:lnTo>
                      <a:lnTo>
                        <a:pt x="188" y="72"/>
                      </a:lnTo>
                      <a:lnTo>
                        <a:pt x="220" y="61"/>
                      </a:lnTo>
                      <a:lnTo>
                        <a:pt x="245" y="62"/>
                      </a:lnTo>
                      <a:lnTo>
                        <a:pt x="263" y="45"/>
                      </a:lnTo>
                      <a:lnTo>
                        <a:pt x="264" y="43"/>
                      </a:lnTo>
                      <a:lnTo>
                        <a:pt x="266" y="46"/>
                      </a:lnTo>
                      <a:lnTo>
                        <a:pt x="287" y="73"/>
                      </a:lnTo>
                      <a:lnTo>
                        <a:pt x="350" y="61"/>
                      </a:lnTo>
                      <a:lnTo>
                        <a:pt x="351" y="60"/>
                      </a:lnTo>
                      <a:lnTo>
                        <a:pt x="352" y="62"/>
                      </a:lnTo>
                      <a:lnTo>
                        <a:pt x="366" y="79"/>
                      </a:lnTo>
                      <a:lnTo>
                        <a:pt x="367" y="80"/>
                      </a:lnTo>
                      <a:lnTo>
                        <a:pt x="373" y="103"/>
                      </a:lnTo>
                      <a:lnTo>
                        <a:pt x="400" y="96"/>
                      </a:lnTo>
                      <a:lnTo>
                        <a:pt x="401" y="95"/>
                      </a:lnTo>
                      <a:lnTo>
                        <a:pt x="402" y="97"/>
                      </a:lnTo>
                      <a:lnTo>
                        <a:pt x="426" y="135"/>
                      </a:lnTo>
                      <a:lnTo>
                        <a:pt x="439" y="135"/>
                      </a:lnTo>
                      <a:lnTo>
                        <a:pt x="435" y="95"/>
                      </a:lnTo>
                      <a:lnTo>
                        <a:pt x="433" y="91"/>
                      </a:lnTo>
                      <a:lnTo>
                        <a:pt x="437" y="91"/>
                      </a:lnTo>
                      <a:lnTo>
                        <a:pt x="458" y="87"/>
                      </a:lnTo>
                      <a:lnTo>
                        <a:pt x="460" y="86"/>
                      </a:lnTo>
                      <a:lnTo>
                        <a:pt x="465" y="98"/>
                      </a:lnTo>
                      <a:lnTo>
                        <a:pt x="464" y="97"/>
                      </a:lnTo>
                      <a:lnTo>
                        <a:pt x="465" y="100"/>
                      </a:lnTo>
                      <a:lnTo>
                        <a:pt x="470" y="116"/>
                      </a:lnTo>
                      <a:lnTo>
                        <a:pt x="472" y="123"/>
                      </a:lnTo>
                      <a:lnTo>
                        <a:pt x="471" y="120"/>
                      </a:lnTo>
                      <a:lnTo>
                        <a:pt x="473" y="125"/>
                      </a:lnTo>
                      <a:lnTo>
                        <a:pt x="478" y="131"/>
                      </a:lnTo>
                      <a:lnTo>
                        <a:pt x="483" y="135"/>
                      </a:lnTo>
                      <a:lnTo>
                        <a:pt x="494" y="142"/>
                      </a:lnTo>
                      <a:lnTo>
                        <a:pt x="522" y="170"/>
                      </a:lnTo>
                      <a:lnTo>
                        <a:pt x="531" y="160"/>
                      </a:lnTo>
                      <a:lnTo>
                        <a:pt x="539" y="131"/>
                      </a:lnTo>
                      <a:lnTo>
                        <a:pt x="539" y="130"/>
                      </a:lnTo>
                      <a:lnTo>
                        <a:pt x="540" y="129"/>
                      </a:lnTo>
                      <a:lnTo>
                        <a:pt x="567" y="109"/>
                      </a:lnTo>
                      <a:lnTo>
                        <a:pt x="568" y="108"/>
                      </a:lnTo>
                      <a:lnTo>
                        <a:pt x="569" y="109"/>
                      </a:lnTo>
                      <a:lnTo>
                        <a:pt x="604" y="123"/>
                      </a:lnTo>
                      <a:lnTo>
                        <a:pt x="645" y="136"/>
                      </a:lnTo>
                      <a:lnTo>
                        <a:pt x="667" y="135"/>
                      </a:lnTo>
                      <a:lnTo>
                        <a:pt x="667" y="137"/>
                      </a:lnTo>
                      <a:lnTo>
                        <a:pt x="669" y="136"/>
                      </a:lnTo>
                      <a:lnTo>
                        <a:pt x="677" y="146"/>
                      </a:lnTo>
                      <a:lnTo>
                        <a:pt x="678" y="146"/>
                      </a:lnTo>
                      <a:lnTo>
                        <a:pt x="678" y="147"/>
                      </a:lnTo>
                      <a:lnTo>
                        <a:pt x="677" y="190"/>
                      </a:lnTo>
                      <a:lnTo>
                        <a:pt x="675" y="194"/>
                      </a:lnTo>
                      <a:lnTo>
                        <a:pt x="673" y="194"/>
                      </a:lnTo>
                      <a:lnTo>
                        <a:pt x="669" y="196"/>
                      </a:lnTo>
                      <a:lnTo>
                        <a:pt x="663" y="201"/>
                      </a:lnTo>
                      <a:lnTo>
                        <a:pt x="665" y="200"/>
                      </a:lnTo>
                      <a:lnTo>
                        <a:pt x="662" y="201"/>
                      </a:lnTo>
                      <a:lnTo>
                        <a:pt x="648" y="211"/>
                      </a:lnTo>
                      <a:lnTo>
                        <a:pt x="643" y="215"/>
                      </a:lnTo>
                      <a:lnTo>
                        <a:pt x="642" y="216"/>
                      </a:lnTo>
                      <a:lnTo>
                        <a:pt x="634" y="219"/>
                      </a:lnTo>
                      <a:lnTo>
                        <a:pt x="633" y="219"/>
                      </a:lnTo>
                      <a:lnTo>
                        <a:pt x="633" y="221"/>
                      </a:lnTo>
                      <a:lnTo>
                        <a:pt x="628" y="222"/>
                      </a:lnTo>
                      <a:lnTo>
                        <a:pt x="621" y="222"/>
                      </a:lnTo>
                      <a:lnTo>
                        <a:pt x="621" y="221"/>
                      </a:lnTo>
                      <a:lnTo>
                        <a:pt x="617" y="217"/>
                      </a:lnTo>
                      <a:lnTo>
                        <a:pt x="617" y="218"/>
                      </a:lnTo>
                      <a:lnTo>
                        <a:pt x="613" y="216"/>
                      </a:lnTo>
                      <a:lnTo>
                        <a:pt x="613" y="215"/>
                      </a:lnTo>
                      <a:lnTo>
                        <a:pt x="608" y="210"/>
                      </a:lnTo>
                      <a:lnTo>
                        <a:pt x="608" y="211"/>
                      </a:lnTo>
                      <a:lnTo>
                        <a:pt x="602" y="208"/>
                      </a:lnTo>
                      <a:lnTo>
                        <a:pt x="598" y="208"/>
                      </a:lnTo>
                      <a:lnTo>
                        <a:pt x="597" y="211"/>
                      </a:lnTo>
                      <a:lnTo>
                        <a:pt x="598" y="211"/>
                      </a:lnTo>
                      <a:lnTo>
                        <a:pt x="597" y="219"/>
                      </a:lnTo>
                      <a:lnTo>
                        <a:pt x="596" y="230"/>
                      </a:lnTo>
                      <a:lnTo>
                        <a:pt x="594" y="234"/>
                      </a:lnTo>
                      <a:lnTo>
                        <a:pt x="596" y="231"/>
                      </a:lnTo>
                      <a:lnTo>
                        <a:pt x="593" y="251"/>
                      </a:lnTo>
                      <a:lnTo>
                        <a:pt x="591" y="259"/>
                      </a:lnTo>
                      <a:lnTo>
                        <a:pt x="590" y="259"/>
                      </a:lnTo>
                      <a:lnTo>
                        <a:pt x="590" y="261"/>
                      </a:lnTo>
                      <a:lnTo>
                        <a:pt x="585" y="268"/>
                      </a:lnTo>
                      <a:lnTo>
                        <a:pt x="576" y="274"/>
                      </a:lnTo>
                      <a:lnTo>
                        <a:pt x="571" y="277"/>
                      </a:lnTo>
                      <a:lnTo>
                        <a:pt x="569" y="282"/>
                      </a:lnTo>
                      <a:lnTo>
                        <a:pt x="568" y="288"/>
                      </a:lnTo>
                      <a:lnTo>
                        <a:pt x="568" y="294"/>
                      </a:lnTo>
                      <a:lnTo>
                        <a:pt x="567" y="296"/>
                      </a:lnTo>
                      <a:lnTo>
                        <a:pt x="563" y="300"/>
                      </a:lnTo>
                      <a:lnTo>
                        <a:pt x="562" y="300"/>
                      </a:lnTo>
                      <a:lnTo>
                        <a:pt x="562" y="302"/>
                      </a:lnTo>
                      <a:lnTo>
                        <a:pt x="554" y="305"/>
                      </a:lnTo>
                      <a:lnTo>
                        <a:pt x="547" y="310"/>
                      </a:lnTo>
                      <a:lnTo>
                        <a:pt x="546" y="310"/>
                      </a:lnTo>
                      <a:lnTo>
                        <a:pt x="546" y="311"/>
                      </a:lnTo>
                      <a:lnTo>
                        <a:pt x="535" y="315"/>
                      </a:lnTo>
                      <a:lnTo>
                        <a:pt x="535" y="314"/>
                      </a:lnTo>
                      <a:lnTo>
                        <a:pt x="527" y="319"/>
                      </a:lnTo>
                      <a:lnTo>
                        <a:pt x="525" y="320"/>
                      </a:lnTo>
                      <a:lnTo>
                        <a:pt x="527" y="320"/>
                      </a:lnTo>
                      <a:lnTo>
                        <a:pt x="512" y="322"/>
                      </a:lnTo>
                      <a:lnTo>
                        <a:pt x="506" y="323"/>
                      </a:lnTo>
                      <a:lnTo>
                        <a:pt x="504" y="325"/>
                      </a:lnTo>
                      <a:lnTo>
                        <a:pt x="502" y="326"/>
                      </a:lnTo>
                      <a:lnTo>
                        <a:pt x="505" y="331"/>
                      </a:lnTo>
                      <a:lnTo>
                        <a:pt x="504" y="331"/>
                      </a:lnTo>
                      <a:lnTo>
                        <a:pt x="508" y="338"/>
                      </a:lnTo>
                      <a:lnTo>
                        <a:pt x="515" y="344"/>
                      </a:lnTo>
                      <a:lnTo>
                        <a:pt x="522" y="349"/>
                      </a:lnTo>
                      <a:lnTo>
                        <a:pt x="522" y="350"/>
                      </a:lnTo>
                      <a:lnTo>
                        <a:pt x="527" y="357"/>
                      </a:lnTo>
                      <a:lnTo>
                        <a:pt x="528" y="359"/>
                      </a:lnTo>
                      <a:lnTo>
                        <a:pt x="528" y="357"/>
                      </a:lnTo>
                      <a:lnTo>
                        <a:pt x="530" y="363"/>
                      </a:lnTo>
                      <a:lnTo>
                        <a:pt x="530" y="366"/>
                      </a:lnTo>
                      <a:lnTo>
                        <a:pt x="527" y="374"/>
                      </a:lnTo>
                      <a:lnTo>
                        <a:pt x="525" y="375"/>
                      </a:lnTo>
                      <a:lnTo>
                        <a:pt x="519" y="379"/>
                      </a:lnTo>
                      <a:lnTo>
                        <a:pt x="518" y="379"/>
                      </a:lnTo>
                      <a:lnTo>
                        <a:pt x="518" y="380"/>
                      </a:lnTo>
                      <a:lnTo>
                        <a:pt x="507" y="383"/>
                      </a:lnTo>
                      <a:lnTo>
                        <a:pt x="496" y="383"/>
                      </a:lnTo>
                      <a:lnTo>
                        <a:pt x="488" y="384"/>
                      </a:lnTo>
                      <a:lnTo>
                        <a:pt x="481" y="385"/>
                      </a:lnTo>
                      <a:lnTo>
                        <a:pt x="464" y="385"/>
                      </a:lnTo>
                      <a:lnTo>
                        <a:pt x="455" y="384"/>
                      </a:lnTo>
                      <a:lnTo>
                        <a:pt x="443" y="384"/>
                      </a:lnTo>
                      <a:lnTo>
                        <a:pt x="443" y="383"/>
                      </a:lnTo>
                      <a:lnTo>
                        <a:pt x="442" y="382"/>
                      </a:lnTo>
                      <a:lnTo>
                        <a:pt x="441" y="382"/>
                      </a:lnTo>
                      <a:lnTo>
                        <a:pt x="438" y="378"/>
                      </a:lnTo>
                      <a:lnTo>
                        <a:pt x="430" y="369"/>
                      </a:lnTo>
                      <a:lnTo>
                        <a:pt x="427" y="368"/>
                      </a:lnTo>
                      <a:lnTo>
                        <a:pt x="424" y="369"/>
                      </a:lnTo>
                      <a:lnTo>
                        <a:pt x="421" y="374"/>
                      </a:lnTo>
                      <a:lnTo>
                        <a:pt x="423" y="374"/>
                      </a:lnTo>
                      <a:lnTo>
                        <a:pt x="420" y="383"/>
                      </a:lnTo>
                      <a:lnTo>
                        <a:pt x="415" y="396"/>
                      </a:lnTo>
                      <a:lnTo>
                        <a:pt x="410" y="408"/>
                      </a:lnTo>
                      <a:lnTo>
                        <a:pt x="406" y="419"/>
                      </a:lnTo>
                      <a:lnTo>
                        <a:pt x="403" y="429"/>
                      </a:lnTo>
                      <a:lnTo>
                        <a:pt x="398" y="443"/>
                      </a:lnTo>
                      <a:lnTo>
                        <a:pt x="397" y="443"/>
                      </a:lnTo>
                      <a:lnTo>
                        <a:pt x="397" y="444"/>
                      </a:lnTo>
                      <a:lnTo>
                        <a:pt x="391" y="454"/>
                      </a:lnTo>
                      <a:lnTo>
                        <a:pt x="384" y="461"/>
                      </a:lnTo>
                      <a:lnTo>
                        <a:pt x="378" y="464"/>
                      </a:lnTo>
                      <a:lnTo>
                        <a:pt x="370" y="465"/>
                      </a:lnTo>
                      <a:lnTo>
                        <a:pt x="366" y="467"/>
                      </a:lnTo>
                      <a:lnTo>
                        <a:pt x="360" y="467"/>
                      </a:lnTo>
                      <a:lnTo>
                        <a:pt x="360" y="431"/>
                      </a:lnTo>
                      <a:lnTo>
                        <a:pt x="315" y="391"/>
                      </a:lnTo>
                      <a:lnTo>
                        <a:pt x="312" y="390"/>
                      </a:lnTo>
                      <a:lnTo>
                        <a:pt x="314" y="389"/>
                      </a:lnTo>
                      <a:lnTo>
                        <a:pt x="318" y="363"/>
                      </a:lnTo>
                      <a:lnTo>
                        <a:pt x="287" y="328"/>
                      </a:lnTo>
                      <a:lnTo>
                        <a:pt x="263" y="290"/>
                      </a:lnTo>
                      <a:lnTo>
                        <a:pt x="183" y="265"/>
                      </a:lnTo>
                      <a:lnTo>
                        <a:pt x="182" y="264"/>
                      </a:lnTo>
                      <a:lnTo>
                        <a:pt x="161" y="252"/>
                      </a:lnTo>
                      <a:lnTo>
                        <a:pt x="160" y="251"/>
                      </a:lnTo>
                      <a:lnTo>
                        <a:pt x="142" y="217"/>
                      </a:lnTo>
                      <a:lnTo>
                        <a:pt x="122" y="183"/>
                      </a:lnTo>
                      <a:lnTo>
                        <a:pt x="84" y="213"/>
                      </a:lnTo>
                      <a:lnTo>
                        <a:pt x="82" y="215"/>
                      </a:lnTo>
                      <a:lnTo>
                        <a:pt x="81" y="215"/>
                      </a:lnTo>
                      <a:lnTo>
                        <a:pt x="66" y="212"/>
                      </a:lnTo>
                      <a:lnTo>
                        <a:pt x="63" y="211"/>
                      </a:lnTo>
                      <a:lnTo>
                        <a:pt x="63" y="208"/>
                      </a:lnTo>
                      <a:lnTo>
                        <a:pt x="62" y="194"/>
                      </a:lnTo>
                      <a:lnTo>
                        <a:pt x="43" y="169"/>
                      </a:lnTo>
                      <a:lnTo>
                        <a:pt x="41" y="167"/>
                      </a:lnTo>
                      <a:lnTo>
                        <a:pt x="43" y="166"/>
                      </a:lnTo>
                      <a:lnTo>
                        <a:pt x="46" y="124"/>
                      </a:lnTo>
                      <a:lnTo>
                        <a:pt x="26" y="96"/>
                      </a:lnTo>
                      <a:lnTo>
                        <a:pt x="5" y="92"/>
                      </a:lnTo>
                      <a:lnTo>
                        <a:pt x="0" y="91"/>
                      </a:lnTo>
                      <a:lnTo>
                        <a:pt x="3" y="87"/>
                      </a:lnTo>
                      <a:lnTo>
                        <a:pt x="15" y="57"/>
                      </a:lnTo>
                      <a:lnTo>
                        <a:pt x="15" y="55"/>
                      </a:lnTo>
                      <a:lnTo>
                        <a:pt x="18" y="56"/>
                      </a:lnTo>
                      <a:lnTo>
                        <a:pt x="39" y="62"/>
                      </a:lnTo>
                      <a:lnTo>
                        <a:pt x="46" y="55"/>
                      </a:lnTo>
                      <a:lnTo>
                        <a:pt x="47" y="52"/>
                      </a:lnTo>
                      <a:lnTo>
                        <a:pt x="50" y="54"/>
                      </a:lnTo>
                      <a:lnTo>
                        <a:pt x="72" y="63"/>
                      </a:lnTo>
                      <a:lnTo>
                        <a:pt x="68" y="34"/>
                      </a:lnTo>
                      <a:lnTo>
                        <a:pt x="67" y="32"/>
                      </a:lnTo>
                      <a:lnTo>
                        <a:pt x="69" y="31"/>
                      </a:lnTo>
                      <a:lnTo>
                        <a:pt x="88" y="14"/>
                      </a:lnTo>
                      <a:lnTo>
                        <a:pt x="90" y="14"/>
                      </a:lnTo>
                      <a:lnTo>
                        <a:pt x="141" y="1"/>
                      </a:lnTo>
                      <a:lnTo>
                        <a:pt x="14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4" name="Freeform 79"/>
                <p:cNvSpPr>
                  <a:spLocks/>
                </p:cNvSpPr>
                <p:nvPr/>
              </p:nvSpPr>
              <p:spPr bwMode="auto">
                <a:xfrm>
                  <a:off x="7591246" y="1394124"/>
                  <a:ext cx="1102233" cy="999952"/>
                </a:xfrm>
                <a:custGeom>
                  <a:avLst/>
                  <a:gdLst/>
                  <a:ahLst/>
                  <a:cxnLst>
                    <a:cxn ang="0">
                      <a:pos x="156" y="14"/>
                    </a:cxn>
                    <a:cxn ang="0">
                      <a:pos x="206" y="12"/>
                    </a:cxn>
                    <a:cxn ang="0">
                      <a:pos x="252" y="28"/>
                    </a:cxn>
                    <a:cxn ang="0">
                      <a:pos x="293" y="77"/>
                    </a:cxn>
                    <a:cxn ang="0">
                      <a:pos x="326" y="124"/>
                    </a:cxn>
                    <a:cxn ang="0">
                      <a:pos x="358" y="173"/>
                    </a:cxn>
                    <a:cxn ang="0">
                      <a:pos x="380" y="206"/>
                    </a:cxn>
                    <a:cxn ang="0">
                      <a:pos x="400" y="237"/>
                    </a:cxn>
                    <a:cxn ang="0">
                      <a:pos x="424" y="281"/>
                    </a:cxn>
                    <a:cxn ang="0">
                      <a:pos x="459" y="303"/>
                    </a:cxn>
                    <a:cxn ang="0">
                      <a:pos x="501" y="296"/>
                    </a:cxn>
                    <a:cxn ang="0">
                      <a:pos x="548" y="300"/>
                    </a:cxn>
                    <a:cxn ang="0">
                      <a:pos x="588" y="319"/>
                    </a:cxn>
                    <a:cxn ang="0">
                      <a:pos x="621" y="331"/>
                    </a:cxn>
                    <a:cxn ang="0">
                      <a:pos x="633" y="328"/>
                    </a:cxn>
                    <a:cxn ang="0">
                      <a:pos x="645" y="360"/>
                    </a:cxn>
                    <a:cxn ang="0">
                      <a:pos x="662" y="391"/>
                    </a:cxn>
                    <a:cxn ang="0">
                      <a:pos x="686" y="415"/>
                    </a:cxn>
                    <a:cxn ang="0">
                      <a:pos x="718" y="414"/>
                    </a:cxn>
                    <a:cxn ang="0">
                      <a:pos x="778" y="385"/>
                    </a:cxn>
                    <a:cxn ang="0">
                      <a:pos x="813" y="343"/>
                    </a:cxn>
                    <a:cxn ang="0">
                      <a:pos x="851" y="313"/>
                    </a:cxn>
                    <a:cxn ang="0">
                      <a:pos x="887" y="298"/>
                    </a:cxn>
                    <a:cxn ang="0">
                      <a:pos x="892" y="329"/>
                    </a:cxn>
                    <a:cxn ang="0">
                      <a:pos x="911" y="352"/>
                    </a:cxn>
                    <a:cxn ang="0">
                      <a:pos x="898" y="389"/>
                    </a:cxn>
                    <a:cxn ang="0">
                      <a:pos x="887" y="407"/>
                    </a:cxn>
                    <a:cxn ang="0">
                      <a:pos x="915" y="438"/>
                    </a:cxn>
                    <a:cxn ang="0">
                      <a:pos x="914" y="499"/>
                    </a:cxn>
                    <a:cxn ang="0">
                      <a:pos x="903" y="546"/>
                    </a:cxn>
                    <a:cxn ang="0">
                      <a:pos x="887" y="602"/>
                    </a:cxn>
                    <a:cxn ang="0">
                      <a:pos x="887" y="625"/>
                    </a:cxn>
                    <a:cxn ang="0">
                      <a:pos x="813" y="624"/>
                    </a:cxn>
                    <a:cxn ang="0">
                      <a:pos x="796" y="631"/>
                    </a:cxn>
                    <a:cxn ang="0">
                      <a:pos x="776" y="665"/>
                    </a:cxn>
                    <a:cxn ang="0">
                      <a:pos x="769" y="691"/>
                    </a:cxn>
                    <a:cxn ang="0">
                      <a:pos x="792" y="728"/>
                    </a:cxn>
                    <a:cxn ang="0">
                      <a:pos x="804" y="769"/>
                    </a:cxn>
                    <a:cxn ang="0">
                      <a:pos x="811" y="792"/>
                    </a:cxn>
                    <a:cxn ang="0">
                      <a:pos x="677" y="816"/>
                    </a:cxn>
                    <a:cxn ang="0">
                      <a:pos x="602" y="746"/>
                    </a:cxn>
                    <a:cxn ang="0">
                      <a:pos x="542" y="754"/>
                    </a:cxn>
                    <a:cxn ang="0">
                      <a:pos x="430" y="731"/>
                    </a:cxn>
                    <a:cxn ang="0">
                      <a:pos x="331" y="730"/>
                    </a:cxn>
                    <a:cxn ang="0">
                      <a:pos x="214" y="689"/>
                    </a:cxn>
                    <a:cxn ang="0">
                      <a:pos x="177" y="558"/>
                    </a:cxn>
                    <a:cxn ang="0">
                      <a:pos x="282" y="385"/>
                    </a:cxn>
                    <a:cxn ang="0">
                      <a:pos x="309" y="201"/>
                    </a:cxn>
                    <a:cxn ang="0">
                      <a:pos x="113" y="210"/>
                    </a:cxn>
                    <a:cxn ang="0">
                      <a:pos x="47" y="146"/>
                    </a:cxn>
                    <a:cxn ang="0">
                      <a:pos x="11" y="45"/>
                    </a:cxn>
                    <a:cxn ang="0">
                      <a:pos x="61" y="22"/>
                    </a:cxn>
                    <a:cxn ang="0">
                      <a:pos x="105" y="5"/>
                    </a:cxn>
                  </a:cxnLst>
                  <a:rect l="0" t="0" r="r" b="b"/>
                  <a:pathLst>
                    <a:path w="916" h="831">
                      <a:moveTo>
                        <a:pt x="120" y="0"/>
                      </a:moveTo>
                      <a:lnTo>
                        <a:pt x="131" y="3"/>
                      </a:lnTo>
                      <a:lnTo>
                        <a:pt x="143" y="8"/>
                      </a:lnTo>
                      <a:lnTo>
                        <a:pt x="156" y="14"/>
                      </a:lnTo>
                      <a:lnTo>
                        <a:pt x="174" y="26"/>
                      </a:lnTo>
                      <a:lnTo>
                        <a:pt x="184" y="28"/>
                      </a:lnTo>
                      <a:lnTo>
                        <a:pt x="191" y="27"/>
                      </a:lnTo>
                      <a:lnTo>
                        <a:pt x="206" y="12"/>
                      </a:lnTo>
                      <a:lnTo>
                        <a:pt x="212" y="12"/>
                      </a:lnTo>
                      <a:lnTo>
                        <a:pt x="220" y="14"/>
                      </a:lnTo>
                      <a:lnTo>
                        <a:pt x="239" y="21"/>
                      </a:lnTo>
                      <a:lnTo>
                        <a:pt x="252" y="28"/>
                      </a:lnTo>
                      <a:lnTo>
                        <a:pt x="263" y="39"/>
                      </a:lnTo>
                      <a:lnTo>
                        <a:pt x="272" y="52"/>
                      </a:lnTo>
                      <a:lnTo>
                        <a:pt x="283" y="63"/>
                      </a:lnTo>
                      <a:lnTo>
                        <a:pt x="293" y="77"/>
                      </a:lnTo>
                      <a:lnTo>
                        <a:pt x="303" y="87"/>
                      </a:lnTo>
                      <a:lnTo>
                        <a:pt x="310" y="101"/>
                      </a:lnTo>
                      <a:lnTo>
                        <a:pt x="318" y="114"/>
                      </a:lnTo>
                      <a:lnTo>
                        <a:pt x="326" y="124"/>
                      </a:lnTo>
                      <a:lnTo>
                        <a:pt x="332" y="137"/>
                      </a:lnTo>
                      <a:lnTo>
                        <a:pt x="339" y="149"/>
                      </a:lnTo>
                      <a:lnTo>
                        <a:pt x="349" y="162"/>
                      </a:lnTo>
                      <a:lnTo>
                        <a:pt x="358" y="173"/>
                      </a:lnTo>
                      <a:lnTo>
                        <a:pt x="367" y="187"/>
                      </a:lnTo>
                      <a:lnTo>
                        <a:pt x="372" y="196"/>
                      </a:lnTo>
                      <a:lnTo>
                        <a:pt x="375" y="202"/>
                      </a:lnTo>
                      <a:lnTo>
                        <a:pt x="380" y="206"/>
                      </a:lnTo>
                      <a:lnTo>
                        <a:pt x="386" y="210"/>
                      </a:lnTo>
                      <a:lnTo>
                        <a:pt x="392" y="216"/>
                      </a:lnTo>
                      <a:lnTo>
                        <a:pt x="396" y="223"/>
                      </a:lnTo>
                      <a:lnTo>
                        <a:pt x="400" y="237"/>
                      </a:lnTo>
                      <a:lnTo>
                        <a:pt x="406" y="251"/>
                      </a:lnTo>
                      <a:lnTo>
                        <a:pt x="412" y="263"/>
                      </a:lnTo>
                      <a:lnTo>
                        <a:pt x="418" y="271"/>
                      </a:lnTo>
                      <a:lnTo>
                        <a:pt x="424" y="281"/>
                      </a:lnTo>
                      <a:lnTo>
                        <a:pt x="431" y="290"/>
                      </a:lnTo>
                      <a:lnTo>
                        <a:pt x="439" y="297"/>
                      </a:lnTo>
                      <a:lnTo>
                        <a:pt x="448" y="299"/>
                      </a:lnTo>
                      <a:lnTo>
                        <a:pt x="459" y="303"/>
                      </a:lnTo>
                      <a:lnTo>
                        <a:pt x="470" y="304"/>
                      </a:lnTo>
                      <a:lnTo>
                        <a:pt x="479" y="302"/>
                      </a:lnTo>
                      <a:lnTo>
                        <a:pt x="489" y="298"/>
                      </a:lnTo>
                      <a:lnTo>
                        <a:pt x="501" y="296"/>
                      </a:lnTo>
                      <a:lnTo>
                        <a:pt x="511" y="293"/>
                      </a:lnTo>
                      <a:lnTo>
                        <a:pt x="523" y="294"/>
                      </a:lnTo>
                      <a:lnTo>
                        <a:pt x="535" y="298"/>
                      </a:lnTo>
                      <a:lnTo>
                        <a:pt x="548" y="300"/>
                      </a:lnTo>
                      <a:lnTo>
                        <a:pt x="559" y="304"/>
                      </a:lnTo>
                      <a:lnTo>
                        <a:pt x="568" y="306"/>
                      </a:lnTo>
                      <a:lnTo>
                        <a:pt x="579" y="314"/>
                      </a:lnTo>
                      <a:lnTo>
                        <a:pt x="588" y="319"/>
                      </a:lnTo>
                      <a:lnTo>
                        <a:pt x="597" y="325"/>
                      </a:lnTo>
                      <a:lnTo>
                        <a:pt x="606" y="328"/>
                      </a:lnTo>
                      <a:lnTo>
                        <a:pt x="615" y="331"/>
                      </a:lnTo>
                      <a:lnTo>
                        <a:pt x="621" y="331"/>
                      </a:lnTo>
                      <a:lnTo>
                        <a:pt x="623" y="329"/>
                      </a:lnTo>
                      <a:lnTo>
                        <a:pt x="627" y="327"/>
                      </a:lnTo>
                      <a:lnTo>
                        <a:pt x="631" y="327"/>
                      </a:lnTo>
                      <a:lnTo>
                        <a:pt x="633" y="328"/>
                      </a:lnTo>
                      <a:lnTo>
                        <a:pt x="634" y="329"/>
                      </a:lnTo>
                      <a:lnTo>
                        <a:pt x="637" y="337"/>
                      </a:lnTo>
                      <a:lnTo>
                        <a:pt x="640" y="351"/>
                      </a:lnTo>
                      <a:lnTo>
                        <a:pt x="645" y="360"/>
                      </a:lnTo>
                      <a:lnTo>
                        <a:pt x="651" y="366"/>
                      </a:lnTo>
                      <a:lnTo>
                        <a:pt x="656" y="374"/>
                      </a:lnTo>
                      <a:lnTo>
                        <a:pt x="660" y="380"/>
                      </a:lnTo>
                      <a:lnTo>
                        <a:pt x="662" y="391"/>
                      </a:lnTo>
                      <a:lnTo>
                        <a:pt x="668" y="402"/>
                      </a:lnTo>
                      <a:lnTo>
                        <a:pt x="674" y="409"/>
                      </a:lnTo>
                      <a:lnTo>
                        <a:pt x="680" y="413"/>
                      </a:lnTo>
                      <a:lnTo>
                        <a:pt x="686" y="415"/>
                      </a:lnTo>
                      <a:lnTo>
                        <a:pt x="691" y="419"/>
                      </a:lnTo>
                      <a:lnTo>
                        <a:pt x="700" y="421"/>
                      </a:lnTo>
                      <a:lnTo>
                        <a:pt x="707" y="419"/>
                      </a:lnTo>
                      <a:lnTo>
                        <a:pt x="718" y="414"/>
                      </a:lnTo>
                      <a:lnTo>
                        <a:pt x="731" y="413"/>
                      </a:lnTo>
                      <a:lnTo>
                        <a:pt x="758" y="406"/>
                      </a:lnTo>
                      <a:lnTo>
                        <a:pt x="770" y="396"/>
                      </a:lnTo>
                      <a:lnTo>
                        <a:pt x="778" y="385"/>
                      </a:lnTo>
                      <a:lnTo>
                        <a:pt x="783" y="374"/>
                      </a:lnTo>
                      <a:lnTo>
                        <a:pt x="788" y="367"/>
                      </a:lnTo>
                      <a:lnTo>
                        <a:pt x="804" y="351"/>
                      </a:lnTo>
                      <a:lnTo>
                        <a:pt x="813" y="343"/>
                      </a:lnTo>
                      <a:lnTo>
                        <a:pt x="822" y="336"/>
                      </a:lnTo>
                      <a:lnTo>
                        <a:pt x="829" y="328"/>
                      </a:lnTo>
                      <a:lnTo>
                        <a:pt x="836" y="322"/>
                      </a:lnTo>
                      <a:lnTo>
                        <a:pt x="851" y="313"/>
                      </a:lnTo>
                      <a:lnTo>
                        <a:pt x="859" y="308"/>
                      </a:lnTo>
                      <a:lnTo>
                        <a:pt x="870" y="303"/>
                      </a:lnTo>
                      <a:lnTo>
                        <a:pt x="880" y="299"/>
                      </a:lnTo>
                      <a:lnTo>
                        <a:pt x="887" y="298"/>
                      </a:lnTo>
                      <a:lnTo>
                        <a:pt x="891" y="298"/>
                      </a:lnTo>
                      <a:lnTo>
                        <a:pt x="891" y="306"/>
                      </a:lnTo>
                      <a:lnTo>
                        <a:pt x="892" y="315"/>
                      </a:lnTo>
                      <a:lnTo>
                        <a:pt x="892" y="329"/>
                      </a:lnTo>
                      <a:lnTo>
                        <a:pt x="896" y="336"/>
                      </a:lnTo>
                      <a:lnTo>
                        <a:pt x="901" y="342"/>
                      </a:lnTo>
                      <a:lnTo>
                        <a:pt x="907" y="346"/>
                      </a:lnTo>
                      <a:lnTo>
                        <a:pt x="911" y="352"/>
                      </a:lnTo>
                      <a:lnTo>
                        <a:pt x="913" y="360"/>
                      </a:lnTo>
                      <a:lnTo>
                        <a:pt x="910" y="369"/>
                      </a:lnTo>
                      <a:lnTo>
                        <a:pt x="904" y="380"/>
                      </a:lnTo>
                      <a:lnTo>
                        <a:pt x="898" y="389"/>
                      </a:lnTo>
                      <a:lnTo>
                        <a:pt x="896" y="392"/>
                      </a:lnTo>
                      <a:lnTo>
                        <a:pt x="891" y="396"/>
                      </a:lnTo>
                      <a:lnTo>
                        <a:pt x="888" y="401"/>
                      </a:lnTo>
                      <a:lnTo>
                        <a:pt x="887" y="407"/>
                      </a:lnTo>
                      <a:lnTo>
                        <a:pt x="891" y="413"/>
                      </a:lnTo>
                      <a:lnTo>
                        <a:pt x="896" y="420"/>
                      </a:lnTo>
                      <a:lnTo>
                        <a:pt x="903" y="426"/>
                      </a:lnTo>
                      <a:lnTo>
                        <a:pt x="915" y="438"/>
                      </a:lnTo>
                      <a:lnTo>
                        <a:pt x="916" y="446"/>
                      </a:lnTo>
                      <a:lnTo>
                        <a:pt x="915" y="454"/>
                      </a:lnTo>
                      <a:lnTo>
                        <a:pt x="915" y="482"/>
                      </a:lnTo>
                      <a:lnTo>
                        <a:pt x="914" y="499"/>
                      </a:lnTo>
                      <a:lnTo>
                        <a:pt x="913" y="515"/>
                      </a:lnTo>
                      <a:lnTo>
                        <a:pt x="911" y="527"/>
                      </a:lnTo>
                      <a:lnTo>
                        <a:pt x="909" y="534"/>
                      </a:lnTo>
                      <a:lnTo>
                        <a:pt x="903" y="546"/>
                      </a:lnTo>
                      <a:lnTo>
                        <a:pt x="898" y="561"/>
                      </a:lnTo>
                      <a:lnTo>
                        <a:pt x="892" y="573"/>
                      </a:lnTo>
                      <a:lnTo>
                        <a:pt x="887" y="585"/>
                      </a:lnTo>
                      <a:lnTo>
                        <a:pt x="887" y="602"/>
                      </a:lnTo>
                      <a:lnTo>
                        <a:pt x="888" y="607"/>
                      </a:lnTo>
                      <a:lnTo>
                        <a:pt x="890" y="614"/>
                      </a:lnTo>
                      <a:lnTo>
                        <a:pt x="890" y="620"/>
                      </a:lnTo>
                      <a:lnTo>
                        <a:pt x="887" y="625"/>
                      </a:lnTo>
                      <a:lnTo>
                        <a:pt x="881" y="626"/>
                      </a:lnTo>
                      <a:lnTo>
                        <a:pt x="832" y="626"/>
                      </a:lnTo>
                      <a:lnTo>
                        <a:pt x="819" y="625"/>
                      </a:lnTo>
                      <a:lnTo>
                        <a:pt x="813" y="624"/>
                      </a:lnTo>
                      <a:lnTo>
                        <a:pt x="810" y="624"/>
                      </a:lnTo>
                      <a:lnTo>
                        <a:pt x="805" y="625"/>
                      </a:lnTo>
                      <a:lnTo>
                        <a:pt x="800" y="627"/>
                      </a:lnTo>
                      <a:lnTo>
                        <a:pt x="796" y="631"/>
                      </a:lnTo>
                      <a:lnTo>
                        <a:pt x="794" y="636"/>
                      </a:lnTo>
                      <a:lnTo>
                        <a:pt x="792" y="643"/>
                      </a:lnTo>
                      <a:lnTo>
                        <a:pt x="782" y="660"/>
                      </a:lnTo>
                      <a:lnTo>
                        <a:pt x="776" y="665"/>
                      </a:lnTo>
                      <a:lnTo>
                        <a:pt x="764" y="672"/>
                      </a:lnTo>
                      <a:lnTo>
                        <a:pt x="761" y="679"/>
                      </a:lnTo>
                      <a:lnTo>
                        <a:pt x="763" y="685"/>
                      </a:lnTo>
                      <a:lnTo>
                        <a:pt x="769" y="691"/>
                      </a:lnTo>
                      <a:lnTo>
                        <a:pt x="775" y="700"/>
                      </a:lnTo>
                      <a:lnTo>
                        <a:pt x="783" y="711"/>
                      </a:lnTo>
                      <a:lnTo>
                        <a:pt x="788" y="719"/>
                      </a:lnTo>
                      <a:lnTo>
                        <a:pt x="792" y="728"/>
                      </a:lnTo>
                      <a:lnTo>
                        <a:pt x="794" y="736"/>
                      </a:lnTo>
                      <a:lnTo>
                        <a:pt x="798" y="747"/>
                      </a:lnTo>
                      <a:lnTo>
                        <a:pt x="801" y="759"/>
                      </a:lnTo>
                      <a:lnTo>
                        <a:pt x="804" y="769"/>
                      </a:lnTo>
                      <a:lnTo>
                        <a:pt x="806" y="775"/>
                      </a:lnTo>
                      <a:lnTo>
                        <a:pt x="807" y="783"/>
                      </a:lnTo>
                      <a:lnTo>
                        <a:pt x="810" y="791"/>
                      </a:lnTo>
                      <a:lnTo>
                        <a:pt x="811" y="792"/>
                      </a:lnTo>
                      <a:lnTo>
                        <a:pt x="788" y="794"/>
                      </a:lnTo>
                      <a:lnTo>
                        <a:pt x="712" y="768"/>
                      </a:lnTo>
                      <a:lnTo>
                        <a:pt x="685" y="787"/>
                      </a:lnTo>
                      <a:lnTo>
                        <a:pt x="677" y="816"/>
                      </a:lnTo>
                      <a:lnTo>
                        <a:pt x="665" y="831"/>
                      </a:lnTo>
                      <a:lnTo>
                        <a:pt x="637" y="802"/>
                      </a:lnTo>
                      <a:lnTo>
                        <a:pt x="613" y="785"/>
                      </a:lnTo>
                      <a:lnTo>
                        <a:pt x="602" y="746"/>
                      </a:lnTo>
                      <a:lnTo>
                        <a:pt x="581" y="749"/>
                      </a:lnTo>
                      <a:lnTo>
                        <a:pt x="586" y="792"/>
                      </a:lnTo>
                      <a:lnTo>
                        <a:pt x="568" y="793"/>
                      </a:lnTo>
                      <a:lnTo>
                        <a:pt x="542" y="754"/>
                      </a:lnTo>
                      <a:lnTo>
                        <a:pt x="514" y="762"/>
                      </a:lnTo>
                      <a:lnTo>
                        <a:pt x="506" y="736"/>
                      </a:lnTo>
                      <a:lnTo>
                        <a:pt x="494" y="718"/>
                      </a:lnTo>
                      <a:lnTo>
                        <a:pt x="430" y="731"/>
                      </a:lnTo>
                      <a:lnTo>
                        <a:pt x="408" y="705"/>
                      </a:lnTo>
                      <a:lnTo>
                        <a:pt x="389" y="720"/>
                      </a:lnTo>
                      <a:lnTo>
                        <a:pt x="364" y="718"/>
                      </a:lnTo>
                      <a:lnTo>
                        <a:pt x="331" y="730"/>
                      </a:lnTo>
                      <a:lnTo>
                        <a:pt x="297" y="694"/>
                      </a:lnTo>
                      <a:lnTo>
                        <a:pt x="285" y="660"/>
                      </a:lnTo>
                      <a:lnTo>
                        <a:pt x="234" y="672"/>
                      </a:lnTo>
                      <a:lnTo>
                        <a:pt x="214" y="689"/>
                      </a:lnTo>
                      <a:lnTo>
                        <a:pt x="220" y="644"/>
                      </a:lnTo>
                      <a:lnTo>
                        <a:pt x="199" y="615"/>
                      </a:lnTo>
                      <a:lnTo>
                        <a:pt x="170" y="584"/>
                      </a:lnTo>
                      <a:lnTo>
                        <a:pt x="177" y="558"/>
                      </a:lnTo>
                      <a:lnTo>
                        <a:pt x="222" y="510"/>
                      </a:lnTo>
                      <a:lnTo>
                        <a:pt x="252" y="451"/>
                      </a:lnTo>
                      <a:lnTo>
                        <a:pt x="277" y="421"/>
                      </a:lnTo>
                      <a:lnTo>
                        <a:pt x="282" y="385"/>
                      </a:lnTo>
                      <a:lnTo>
                        <a:pt x="300" y="378"/>
                      </a:lnTo>
                      <a:lnTo>
                        <a:pt x="283" y="315"/>
                      </a:lnTo>
                      <a:lnTo>
                        <a:pt x="299" y="256"/>
                      </a:lnTo>
                      <a:lnTo>
                        <a:pt x="309" y="201"/>
                      </a:lnTo>
                      <a:lnTo>
                        <a:pt x="249" y="159"/>
                      </a:lnTo>
                      <a:lnTo>
                        <a:pt x="224" y="191"/>
                      </a:lnTo>
                      <a:lnTo>
                        <a:pt x="167" y="210"/>
                      </a:lnTo>
                      <a:lnTo>
                        <a:pt x="113" y="210"/>
                      </a:lnTo>
                      <a:lnTo>
                        <a:pt x="98" y="172"/>
                      </a:lnTo>
                      <a:lnTo>
                        <a:pt x="96" y="136"/>
                      </a:lnTo>
                      <a:lnTo>
                        <a:pt x="61" y="121"/>
                      </a:lnTo>
                      <a:lnTo>
                        <a:pt x="47" y="146"/>
                      </a:lnTo>
                      <a:lnTo>
                        <a:pt x="0" y="119"/>
                      </a:lnTo>
                      <a:lnTo>
                        <a:pt x="24" y="75"/>
                      </a:lnTo>
                      <a:lnTo>
                        <a:pt x="4" y="49"/>
                      </a:lnTo>
                      <a:lnTo>
                        <a:pt x="11" y="45"/>
                      </a:lnTo>
                      <a:lnTo>
                        <a:pt x="18" y="40"/>
                      </a:lnTo>
                      <a:lnTo>
                        <a:pt x="45" y="27"/>
                      </a:lnTo>
                      <a:lnTo>
                        <a:pt x="52" y="24"/>
                      </a:lnTo>
                      <a:lnTo>
                        <a:pt x="61" y="22"/>
                      </a:lnTo>
                      <a:lnTo>
                        <a:pt x="72" y="18"/>
                      </a:lnTo>
                      <a:lnTo>
                        <a:pt x="82" y="14"/>
                      </a:lnTo>
                      <a:lnTo>
                        <a:pt x="96" y="10"/>
                      </a:lnTo>
                      <a:lnTo>
                        <a:pt x="105" y="5"/>
                      </a:lnTo>
                      <a:lnTo>
                        <a:pt x="111" y="3"/>
                      </a:lnTo>
                      <a:lnTo>
                        <a:pt x="12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5" name="Freeform 80"/>
                <p:cNvSpPr>
                  <a:spLocks noEditPoints="1"/>
                </p:cNvSpPr>
                <p:nvPr/>
              </p:nvSpPr>
              <p:spPr bwMode="auto">
                <a:xfrm>
                  <a:off x="7586433" y="1391717"/>
                  <a:ext cx="1111859" cy="1007172"/>
                </a:xfrm>
                <a:custGeom>
                  <a:avLst/>
                  <a:gdLst/>
                  <a:ahLst/>
                  <a:cxnLst>
                    <a:cxn ang="0">
                      <a:pos x="77" y="24"/>
                    </a:cxn>
                    <a:cxn ang="0">
                      <a:pos x="32" y="77"/>
                    </a:cxn>
                    <a:cxn ang="0">
                      <a:pos x="106" y="173"/>
                    </a:cxn>
                    <a:cxn ang="0">
                      <a:pos x="307" y="259"/>
                    </a:cxn>
                    <a:cxn ang="0">
                      <a:pos x="228" y="513"/>
                    </a:cxn>
                    <a:cxn ang="0">
                      <a:pos x="236" y="672"/>
                    </a:cxn>
                    <a:cxn ang="0">
                      <a:pos x="412" y="703"/>
                    </a:cxn>
                    <a:cxn ang="0">
                      <a:pos x="548" y="753"/>
                    </a:cxn>
                    <a:cxn ang="0">
                      <a:pos x="620" y="784"/>
                    </a:cxn>
                    <a:cxn ang="0">
                      <a:pos x="793" y="794"/>
                    </a:cxn>
                    <a:cxn ang="0">
                      <a:pos x="785" y="715"/>
                    </a:cxn>
                    <a:cxn ang="0">
                      <a:pos x="767" y="672"/>
                    </a:cxn>
                    <a:cxn ang="0">
                      <a:pos x="814" y="623"/>
                    </a:cxn>
                    <a:cxn ang="0">
                      <a:pos x="889" y="586"/>
                    </a:cxn>
                    <a:cxn ang="0">
                      <a:pos x="917" y="456"/>
                    </a:cxn>
                    <a:cxn ang="0">
                      <a:pos x="890" y="403"/>
                    </a:cxn>
                    <a:cxn ang="0">
                      <a:pos x="903" y="346"/>
                    </a:cxn>
                    <a:cxn ang="0">
                      <a:pos x="865" y="312"/>
                    </a:cxn>
                    <a:cxn ang="0">
                      <a:pos x="776" y="400"/>
                    </a:cxn>
                    <a:cxn ang="0">
                      <a:pos x="704" y="427"/>
                    </a:cxn>
                    <a:cxn ang="0">
                      <a:pos x="670" y="407"/>
                    </a:cxn>
                    <a:cxn ang="0">
                      <a:pos x="642" y="356"/>
                    </a:cxn>
                    <a:cxn ang="0">
                      <a:pos x="619" y="336"/>
                    </a:cxn>
                    <a:cxn ang="0">
                      <a:pos x="563" y="310"/>
                    </a:cxn>
                    <a:cxn ang="0">
                      <a:pos x="463" y="308"/>
                    </a:cxn>
                    <a:cxn ang="0">
                      <a:pos x="407" y="254"/>
                    </a:cxn>
                    <a:cxn ang="0">
                      <a:pos x="373" y="200"/>
                    </a:cxn>
                    <a:cxn ang="0">
                      <a:pos x="312" y="105"/>
                    </a:cxn>
                    <a:cxn ang="0">
                      <a:pos x="266" y="42"/>
                    </a:cxn>
                    <a:cxn ang="0">
                      <a:pos x="189" y="34"/>
                    </a:cxn>
                    <a:cxn ang="0">
                      <a:pos x="125" y="0"/>
                    </a:cxn>
                    <a:cxn ang="0">
                      <a:pos x="217" y="12"/>
                    </a:cxn>
                    <a:cxn ang="0">
                      <a:pos x="290" y="64"/>
                    </a:cxn>
                    <a:cxn ang="0">
                      <a:pos x="355" y="163"/>
                    </a:cxn>
                    <a:cxn ang="0">
                      <a:pos x="404" y="226"/>
                    </a:cxn>
                    <a:cxn ang="0">
                      <a:pos x="464" y="302"/>
                    </a:cxn>
                    <a:cxn ang="0">
                      <a:pos x="564" y="304"/>
                    </a:cxn>
                    <a:cxn ang="0">
                      <a:pos x="624" y="330"/>
                    </a:cxn>
                    <a:cxn ang="0">
                      <a:pos x="648" y="353"/>
                    </a:cxn>
                    <a:cxn ang="0">
                      <a:pos x="687" y="413"/>
                    </a:cxn>
                    <a:cxn ang="0">
                      <a:pos x="761" y="405"/>
                    </a:cxn>
                    <a:cxn ang="0">
                      <a:pos x="854" y="312"/>
                    </a:cxn>
                    <a:cxn ang="0">
                      <a:pos x="902" y="336"/>
                    </a:cxn>
                    <a:cxn ang="0">
                      <a:pos x="917" y="373"/>
                    </a:cxn>
                    <a:cxn ang="0">
                      <a:pos x="897" y="414"/>
                    </a:cxn>
                    <a:cxn ang="0">
                      <a:pos x="922" y="501"/>
                    </a:cxn>
                    <a:cxn ang="0">
                      <a:pos x="906" y="561"/>
                    </a:cxn>
                    <a:cxn ang="0">
                      <a:pos x="892" y="629"/>
                    </a:cxn>
                    <a:cxn ang="0">
                      <a:pos x="800" y="639"/>
                    </a:cxn>
                    <a:cxn ang="0">
                      <a:pos x="775" y="691"/>
                    </a:cxn>
                    <a:cxn ang="0">
                      <a:pos x="802" y="738"/>
                    </a:cxn>
                    <a:cxn ang="0">
                      <a:pos x="821" y="796"/>
                    </a:cxn>
                    <a:cxn ang="0">
                      <a:pos x="667" y="835"/>
                    </a:cxn>
                    <a:cxn ang="0">
                      <a:pos x="572" y="799"/>
                    </a:cxn>
                    <a:cxn ang="0">
                      <a:pos x="433" y="737"/>
                    </a:cxn>
                    <a:cxn ang="0">
                      <a:pos x="298" y="698"/>
                    </a:cxn>
                    <a:cxn ang="0">
                      <a:pos x="170" y="587"/>
                    </a:cxn>
                    <a:cxn ang="0">
                      <a:pos x="301" y="379"/>
                    </a:cxn>
                    <a:cxn ang="0">
                      <a:pos x="172" y="215"/>
                    </a:cxn>
                    <a:cxn ang="0">
                      <a:pos x="3" y="123"/>
                    </a:cxn>
                    <a:cxn ang="0">
                      <a:pos x="49" y="26"/>
                    </a:cxn>
                    <a:cxn ang="0">
                      <a:pos x="124" y="0"/>
                    </a:cxn>
                  </a:cxnLst>
                  <a:rect l="0" t="0" r="r" b="b"/>
                  <a:pathLst>
                    <a:path w="924" h="837">
                      <a:moveTo>
                        <a:pt x="873" y="302"/>
                      </a:moveTo>
                      <a:lnTo>
                        <a:pt x="872" y="304"/>
                      </a:lnTo>
                      <a:lnTo>
                        <a:pt x="869" y="304"/>
                      </a:lnTo>
                      <a:lnTo>
                        <a:pt x="873" y="302"/>
                      </a:lnTo>
                      <a:close/>
                      <a:moveTo>
                        <a:pt x="125" y="6"/>
                      </a:moveTo>
                      <a:lnTo>
                        <a:pt x="117" y="8"/>
                      </a:lnTo>
                      <a:lnTo>
                        <a:pt x="111" y="11"/>
                      </a:lnTo>
                      <a:lnTo>
                        <a:pt x="101" y="16"/>
                      </a:lnTo>
                      <a:lnTo>
                        <a:pt x="88" y="19"/>
                      </a:lnTo>
                      <a:lnTo>
                        <a:pt x="77" y="24"/>
                      </a:lnTo>
                      <a:lnTo>
                        <a:pt x="66" y="28"/>
                      </a:lnTo>
                      <a:lnTo>
                        <a:pt x="57" y="30"/>
                      </a:lnTo>
                      <a:lnTo>
                        <a:pt x="50" y="33"/>
                      </a:lnTo>
                      <a:lnTo>
                        <a:pt x="23" y="46"/>
                      </a:lnTo>
                      <a:lnTo>
                        <a:pt x="17" y="49"/>
                      </a:lnTo>
                      <a:lnTo>
                        <a:pt x="15" y="51"/>
                      </a:lnTo>
                      <a:lnTo>
                        <a:pt x="16" y="51"/>
                      </a:lnTo>
                      <a:lnTo>
                        <a:pt x="13" y="53"/>
                      </a:lnTo>
                      <a:lnTo>
                        <a:pt x="31" y="76"/>
                      </a:lnTo>
                      <a:lnTo>
                        <a:pt x="32" y="77"/>
                      </a:lnTo>
                      <a:lnTo>
                        <a:pt x="31" y="79"/>
                      </a:lnTo>
                      <a:lnTo>
                        <a:pt x="8" y="120"/>
                      </a:lnTo>
                      <a:lnTo>
                        <a:pt x="50" y="144"/>
                      </a:lnTo>
                      <a:lnTo>
                        <a:pt x="62" y="122"/>
                      </a:lnTo>
                      <a:lnTo>
                        <a:pt x="63" y="120"/>
                      </a:lnTo>
                      <a:lnTo>
                        <a:pt x="66" y="121"/>
                      </a:lnTo>
                      <a:lnTo>
                        <a:pt x="101" y="135"/>
                      </a:lnTo>
                      <a:lnTo>
                        <a:pt x="102" y="135"/>
                      </a:lnTo>
                      <a:lnTo>
                        <a:pt x="103" y="138"/>
                      </a:lnTo>
                      <a:lnTo>
                        <a:pt x="106" y="173"/>
                      </a:lnTo>
                      <a:lnTo>
                        <a:pt x="120" y="209"/>
                      </a:lnTo>
                      <a:lnTo>
                        <a:pt x="171" y="209"/>
                      </a:lnTo>
                      <a:lnTo>
                        <a:pt x="226" y="192"/>
                      </a:lnTo>
                      <a:lnTo>
                        <a:pt x="251" y="160"/>
                      </a:lnTo>
                      <a:lnTo>
                        <a:pt x="253" y="157"/>
                      </a:lnTo>
                      <a:lnTo>
                        <a:pt x="256" y="158"/>
                      </a:lnTo>
                      <a:lnTo>
                        <a:pt x="315" y="201"/>
                      </a:lnTo>
                      <a:lnTo>
                        <a:pt x="316" y="202"/>
                      </a:lnTo>
                      <a:lnTo>
                        <a:pt x="316" y="204"/>
                      </a:lnTo>
                      <a:lnTo>
                        <a:pt x="307" y="259"/>
                      </a:lnTo>
                      <a:lnTo>
                        <a:pt x="291" y="317"/>
                      </a:lnTo>
                      <a:lnTo>
                        <a:pt x="308" y="380"/>
                      </a:lnTo>
                      <a:lnTo>
                        <a:pt x="308" y="382"/>
                      </a:lnTo>
                      <a:lnTo>
                        <a:pt x="305" y="384"/>
                      </a:lnTo>
                      <a:lnTo>
                        <a:pt x="290" y="390"/>
                      </a:lnTo>
                      <a:lnTo>
                        <a:pt x="285" y="425"/>
                      </a:lnTo>
                      <a:lnTo>
                        <a:pt x="284" y="425"/>
                      </a:lnTo>
                      <a:lnTo>
                        <a:pt x="284" y="426"/>
                      </a:lnTo>
                      <a:lnTo>
                        <a:pt x="258" y="455"/>
                      </a:lnTo>
                      <a:lnTo>
                        <a:pt x="228" y="513"/>
                      </a:lnTo>
                      <a:lnTo>
                        <a:pt x="227" y="514"/>
                      </a:lnTo>
                      <a:lnTo>
                        <a:pt x="228" y="514"/>
                      </a:lnTo>
                      <a:lnTo>
                        <a:pt x="184" y="561"/>
                      </a:lnTo>
                      <a:lnTo>
                        <a:pt x="177" y="586"/>
                      </a:lnTo>
                      <a:lnTo>
                        <a:pt x="205" y="616"/>
                      </a:lnTo>
                      <a:lnTo>
                        <a:pt x="227" y="645"/>
                      </a:lnTo>
                      <a:lnTo>
                        <a:pt x="228" y="645"/>
                      </a:lnTo>
                      <a:lnTo>
                        <a:pt x="228" y="647"/>
                      </a:lnTo>
                      <a:lnTo>
                        <a:pt x="223" y="684"/>
                      </a:lnTo>
                      <a:lnTo>
                        <a:pt x="236" y="672"/>
                      </a:lnTo>
                      <a:lnTo>
                        <a:pt x="238" y="672"/>
                      </a:lnTo>
                      <a:lnTo>
                        <a:pt x="289" y="659"/>
                      </a:lnTo>
                      <a:lnTo>
                        <a:pt x="291" y="658"/>
                      </a:lnTo>
                      <a:lnTo>
                        <a:pt x="292" y="662"/>
                      </a:lnTo>
                      <a:lnTo>
                        <a:pt x="304" y="696"/>
                      </a:lnTo>
                      <a:lnTo>
                        <a:pt x="336" y="730"/>
                      </a:lnTo>
                      <a:lnTo>
                        <a:pt x="368" y="718"/>
                      </a:lnTo>
                      <a:lnTo>
                        <a:pt x="391" y="720"/>
                      </a:lnTo>
                      <a:lnTo>
                        <a:pt x="411" y="704"/>
                      </a:lnTo>
                      <a:lnTo>
                        <a:pt x="412" y="703"/>
                      </a:lnTo>
                      <a:lnTo>
                        <a:pt x="414" y="705"/>
                      </a:lnTo>
                      <a:lnTo>
                        <a:pt x="435" y="731"/>
                      </a:lnTo>
                      <a:lnTo>
                        <a:pt x="498" y="718"/>
                      </a:lnTo>
                      <a:lnTo>
                        <a:pt x="499" y="716"/>
                      </a:lnTo>
                      <a:lnTo>
                        <a:pt x="500" y="719"/>
                      </a:lnTo>
                      <a:lnTo>
                        <a:pt x="512" y="737"/>
                      </a:lnTo>
                      <a:lnTo>
                        <a:pt x="514" y="738"/>
                      </a:lnTo>
                      <a:lnTo>
                        <a:pt x="521" y="760"/>
                      </a:lnTo>
                      <a:lnTo>
                        <a:pt x="546" y="754"/>
                      </a:lnTo>
                      <a:lnTo>
                        <a:pt x="548" y="753"/>
                      </a:lnTo>
                      <a:lnTo>
                        <a:pt x="549" y="755"/>
                      </a:lnTo>
                      <a:lnTo>
                        <a:pt x="573" y="793"/>
                      </a:lnTo>
                      <a:lnTo>
                        <a:pt x="587" y="791"/>
                      </a:lnTo>
                      <a:lnTo>
                        <a:pt x="583" y="753"/>
                      </a:lnTo>
                      <a:lnTo>
                        <a:pt x="581" y="749"/>
                      </a:lnTo>
                      <a:lnTo>
                        <a:pt x="585" y="749"/>
                      </a:lnTo>
                      <a:lnTo>
                        <a:pt x="606" y="745"/>
                      </a:lnTo>
                      <a:lnTo>
                        <a:pt x="608" y="744"/>
                      </a:lnTo>
                      <a:lnTo>
                        <a:pt x="609" y="748"/>
                      </a:lnTo>
                      <a:lnTo>
                        <a:pt x="620" y="784"/>
                      </a:lnTo>
                      <a:lnTo>
                        <a:pt x="643" y="801"/>
                      </a:lnTo>
                      <a:lnTo>
                        <a:pt x="669" y="828"/>
                      </a:lnTo>
                      <a:lnTo>
                        <a:pt x="678" y="817"/>
                      </a:lnTo>
                      <a:lnTo>
                        <a:pt x="687" y="789"/>
                      </a:lnTo>
                      <a:lnTo>
                        <a:pt x="687" y="788"/>
                      </a:lnTo>
                      <a:lnTo>
                        <a:pt x="688" y="787"/>
                      </a:lnTo>
                      <a:lnTo>
                        <a:pt x="715" y="767"/>
                      </a:lnTo>
                      <a:lnTo>
                        <a:pt x="716" y="766"/>
                      </a:lnTo>
                      <a:lnTo>
                        <a:pt x="717" y="767"/>
                      </a:lnTo>
                      <a:lnTo>
                        <a:pt x="793" y="794"/>
                      </a:lnTo>
                      <a:lnTo>
                        <a:pt x="810" y="791"/>
                      </a:lnTo>
                      <a:lnTo>
                        <a:pt x="809" y="787"/>
                      </a:lnTo>
                      <a:lnTo>
                        <a:pt x="808" y="778"/>
                      </a:lnTo>
                      <a:lnTo>
                        <a:pt x="805" y="772"/>
                      </a:lnTo>
                      <a:lnTo>
                        <a:pt x="803" y="762"/>
                      </a:lnTo>
                      <a:lnTo>
                        <a:pt x="799" y="750"/>
                      </a:lnTo>
                      <a:lnTo>
                        <a:pt x="796" y="739"/>
                      </a:lnTo>
                      <a:lnTo>
                        <a:pt x="793" y="731"/>
                      </a:lnTo>
                      <a:lnTo>
                        <a:pt x="790" y="724"/>
                      </a:lnTo>
                      <a:lnTo>
                        <a:pt x="785" y="715"/>
                      </a:lnTo>
                      <a:lnTo>
                        <a:pt x="776" y="704"/>
                      </a:lnTo>
                      <a:lnTo>
                        <a:pt x="770" y="696"/>
                      </a:lnTo>
                      <a:lnTo>
                        <a:pt x="771" y="695"/>
                      </a:lnTo>
                      <a:lnTo>
                        <a:pt x="764" y="689"/>
                      </a:lnTo>
                      <a:lnTo>
                        <a:pt x="763" y="682"/>
                      </a:lnTo>
                      <a:lnTo>
                        <a:pt x="762" y="681"/>
                      </a:lnTo>
                      <a:lnTo>
                        <a:pt x="763" y="681"/>
                      </a:lnTo>
                      <a:lnTo>
                        <a:pt x="765" y="674"/>
                      </a:lnTo>
                      <a:lnTo>
                        <a:pt x="765" y="672"/>
                      </a:lnTo>
                      <a:lnTo>
                        <a:pt x="767" y="672"/>
                      </a:lnTo>
                      <a:lnTo>
                        <a:pt x="779" y="664"/>
                      </a:lnTo>
                      <a:lnTo>
                        <a:pt x="784" y="661"/>
                      </a:lnTo>
                      <a:lnTo>
                        <a:pt x="793" y="644"/>
                      </a:lnTo>
                      <a:lnTo>
                        <a:pt x="796" y="638"/>
                      </a:lnTo>
                      <a:lnTo>
                        <a:pt x="794" y="639"/>
                      </a:lnTo>
                      <a:lnTo>
                        <a:pt x="798" y="632"/>
                      </a:lnTo>
                      <a:lnTo>
                        <a:pt x="803" y="627"/>
                      </a:lnTo>
                      <a:lnTo>
                        <a:pt x="808" y="624"/>
                      </a:lnTo>
                      <a:lnTo>
                        <a:pt x="809" y="624"/>
                      </a:lnTo>
                      <a:lnTo>
                        <a:pt x="814" y="623"/>
                      </a:lnTo>
                      <a:lnTo>
                        <a:pt x="819" y="623"/>
                      </a:lnTo>
                      <a:lnTo>
                        <a:pt x="825" y="624"/>
                      </a:lnTo>
                      <a:lnTo>
                        <a:pt x="836" y="626"/>
                      </a:lnTo>
                      <a:lnTo>
                        <a:pt x="885" y="626"/>
                      </a:lnTo>
                      <a:lnTo>
                        <a:pt x="889" y="624"/>
                      </a:lnTo>
                      <a:lnTo>
                        <a:pt x="891" y="621"/>
                      </a:lnTo>
                      <a:lnTo>
                        <a:pt x="891" y="617"/>
                      </a:lnTo>
                      <a:lnTo>
                        <a:pt x="890" y="610"/>
                      </a:lnTo>
                      <a:lnTo>
                        <a:pt x="889" y="605"/>
                      </a:lnTo>
                      <a:lnTo>
                        <a:pt x="889" y="586"/>
                      </a:lnTo>
                      <a:lnTo>
                        <a:pt x="894" y="574"/>
                      </a:lnTo>
                      <a:lnTo>
                        <a:pt x="900" y="561"/>
                      </a:lnTo>
                      <a:lnTo>
                        <a:pt x="905" y="548"/>
                      </a:lnTo>
                      <a:lnTo>
                        <a:pt x="903" y="549"/>
                      </a:lnTo>
                      <a:lnTo>
                        <a:pt x="911" y="535"/>
                      </a:lnTo>
                      <a:lnTo>
                        <a:pt x="913" y="529"/>
                      </a:lnTo>
                      <a:lnTo>
                        <a:pt x="914" y="517"/>
                      </a:lnTo>
                      <a:lnTo>
                        <a:pt x="915" y="501"/>
                      </a:lnTo>
                      <a:lnTo>
                        <a:pt x="917" y="484"/>
                      </a:lnTo>
                      <a:lnTo>
                        <a:pt x="917" y="456"/>
                      </a:lnTo>
                      <a:lnTo>
                        <a:pt x="918" y="449"/>
                      </a:lnTo>
                      <a:lnTo>
                        <a:pt x="917" y="442"/>
                      </a:lnTo>
                      <a:lnTo>
                        <a:pt x="906" y="431"/>
                      </a:lnTo>
                      <a:lnTo>
                        <a:pt x="899" y="425"/>
                      </a:lnTo>
                      <a:lnTo>
                        <a:pt x="897" y="425"/>
                      </a:lnTo>
                      <a:lnTo>
                        <a:pt x="892" y="417"/>
                      </a:lnTo>
                      <a:lnTo>
                        <a:pt x="889" y="411"/>
                      </a:lnTo>
                      <a:lnTo>
                        <a:pt x="888" y="409"/>
                      </a:lnTo>
                      <a:lnTo>
                        <a:pt x="889" y="409"/>
                      </a:lnTo>
                      <a:lnTo>
                        <a:pt x="890" y="403"/>
                      </a:lnTo>
                      <a:lnTo>
                        <a:pt x="889" y="403"/>
                      </a:lnTo>
                      <a:lnTo>
                        <a:pt x="890" y="402"/>
                      </a:lnTo>
                      <a:lnTo>
                        <a:pt x="892" y="397"/>
                      </a:lnTo>
                      <a:lnTo>
                        <a:pt x="900" y="390"/>
                      </a:lnTo>
                      <a:lnTo>
                        <a:pt x="906" y="381"/>
                      </a:lnTo>
                      <a:lnTo>
                        <a:pt x="912" y="370"/>
                      </a:lnTo>
                      <a:lnTo>
                        <a:pt x="914" y="362"/>
                      </a:lnTo>
                      <a:lnTo>
                        <a:pt x="913" y="357"/>
                      </a:lnTo>
                      <a:lnTo>
                        <a:pt x="908" y="351"/>
                      </a:lnTo>
                      <a:lnTo>
                        <a:pt x="903" y="346"/>
                      </a:lnTo>
                      <a:lnTo>
                        <a:pt x="902" y="346"/>
                      </a:lnTo>
                      <a:lnTo>
                        <a:pt x="897" y="340"/>
                      </a:lnTo>
                      <a:lnTo>
                        <a:pt x="894" y="334"/>
                      </a:lnTo>
                      <a:lnTo>
                        <a:pt x="894" y="318"/>
                      </a:lnTo>
                      <a:lnTo>
                        <a:pt x="892" y="310"/>
                      </a:lnTo>
                      <a:lnTo>
                        <a:pt x="892" y="304"/>
                      </a:lnTo>
                      <a:lnTo>
                        <a:pt x="885" y="305"/>
                      </a:lnTo>
                      <a:lnTo>
                        <a:pt x="876" y="308"/>
                      </a:lnTo>
                      <a:lnTo>
                        <a:pt x="865" y="313"/>
                      </a:lnTo>
                      <a:lnTo>
                        <a:pt x="865" y="312"/>
                      </a:lnTo>
                      <a:lnTo>
                        <a:pt x="843" y="327"/>
                      </a:lnTo>
                      <a:lnTo>
                        <a:pt x="836" y="333"/>
                      </a:lnTo>
                      <a:lnTo>
                        <a:pt x="828" y="340"/>
                      </a:lnTo>
                      <a:lnTo>
                        <a:pt x="820" y="347"/>
                      </a:lnTo>
                      <a:lnTo>
                        <a:pt x="810" y="356"/>
                      </a:lnTo>
                      <a:lnTo>
                        <a:pt x="794" y="371"/>
                      </a:lnTo>
                      <a:lnTo>
                        <a:pt x="791" y="377"/>
                      </a:lnTo>
                      <a:lnTo>
                        <a:pt x="786" y="388"/>
                      </a:lnTo>
                      <a:lnTo>
                        <a:pt x="785" y="390"/>
                      </a:lnTo>
                      <a:lnTo>
                        <a:pt x="776" y="400"/>
                      </a:lnTo>
                      <a:lnTo>
                        <a:pt x="764" y="410"/>
                      </a:lnTo>
                      <a:lnTo>
                        <a:pt x="763" y="410"/>
                      </a:lnTo>
                      <a:lnTo>
                        <a:pt x="763" y="411"/>
                      </a:lnTo>
                      <a:lnTo>
                        <a:pt x="736" y="419"/>
                      </a:lnTo>
                      <a:lnTo>
                        <a:pt x="736" y="417"/>
                      </a:lnTo>
                      <a:lnTo>
                        <a:pt x="735" y="419"/>
                      </a:lnTo>
                      <a:lnTo>
                        <a:pt x="723" y="420"/>
                      </a:lnTo>
                      <a:lnTo>
                        <a:pt x="712" y="425"/>
                      </a:lnTo>
                      <a:lnTo>
                        <a:pt x="705" y="427"/>
                      </a:lnTo>
                      <a:lnTo>
                        <a:pt x="704" y="427"/>
                      </a:lnTo>
                      <a:lnTo>
                        <a:pt x="695" y="425"/>
                      </a:lnTo>
                      <a:lnTo>
                        <a:pt x="694" y="423"/>
                      </a:lnTo>
                      <a:lnTo>
                        <a:pt x="689" y="420"/>
                      </a:lnTo>
                      <a:lnTo>
                        <a:pt x="689" y="421"/>
                      </a:lnTo>
                      <a:lnTo>
                        <a:pt x="683" y="419"/>
                      </a:lnTo>
                      <a:lnTo>
                        <a:pt x="684" y="419"/>
                      </a:lnTo>
                      <a:lnTo>
                        <a:pt x="683" y="417"/>
                      </a:lnTo>
                      <a:lnTo>
                        <a:pt x="677" y="414"/>
                      </a:lnTo>
                      <a:lnTo>
                        <a:pt x="676" y="414"/>
                      </a:lnTo>
                      <a:lnTo>
                        <a:pt x="670" y="407"/>
                      </a:lnTo>
                      <a:lnTo>
                        <a:pt x="671" y="408"/>
                      </a:lnTo>
                      <a:lnTo>
                        <a:pt x="670" y="405"/>
                      </a:lnTo>
                      <a:lnTo>
                        <a:pt x="664" y="394"/>
                      </a:lnTo>
                      <a:lnTo>
                        <a:pt x="661" y="385"/>
                      </a:lnTo>
                      <a:lnTo>
                        <a:pt x="658" y="379"/>
                      </a:lnTo>
                      <a:lnTo>
                        <a:pt x="653" y="370"/>
                      </a:lnTo>
                      <a:lnTo>
                        <a:pt x="654" y="369"/>
                      </a:lnTo>
                      <a:lnTo>
                        <a:pt x="648" y="364"/>
                      </a:lnTo>
                      <a:lnTo>
                        <a:pt x="647" y="364"/>
                      </a:lnTo>
                      <a:lnTo>
                        <a:pt x="642" y="356"/>
                      </a:lnTo>
                      <a:lnTo>
                        <a:pt x="642" y="354"/>
                      </a:lnTo>
                      <a:lnTo>
                        <a:pt x="638" y="340"/>
                      </a:lnTo>
                      <a:lnTo>
                        <a:pt x="636" y="333"/>
                      </a:lnTo>
                      <a:lnTo>
                        <a:pt x="636" y="334"/>
                      </a:lnTo>
                      <a:lnTo>
                        <a:pt x="633" y="333"/>
                      </a:lnTo>
                      <a:lnTo>
                        <a:pt x="632" y="333"/>
                      </a:lnTo>
                      <a:lnTo>
                        <a:pt x="627" y="335"/>
                      </a:lnTo>
                      <a:lnTo>
                        <a:pt x="629" y="335"/>
                      </a:lnTo>
                      <a:lnTo>
                        <a:pt x="626" y="336"/>
                      </a:lnTo>
                      <a:lnTo>
                        <a:pt x="619" y="336"/>
                      </a:lnTo>
                      <a:lnTo>
                        <a:pt x="610" y="334"/>
                      </a:lnTo>
                      <a:lnTo>
                        <a:pt x="601" y="330"/>
                      </a:lnTo>
                      <a:lnTo>
                        <a:pt x="600" y="329"/>
                      </a:lnTo>
                      <a:lnTo>
                        <a:pt x="591" y="323"/>
                      </a:lnTo>
                      <a:lnTo>
                        <a:pt x="591" y="324"/>
                      </a:lnTo>
                      <a:lnTo>
                        <a:pt x="581" y="319"/>
                      </a:lnTo>
                      <a:lnTo>
                        <a:pt x="583" y="319"/>
                      </a:lnTo>
                      <a:lnTo>
                        <a:pt x="581" y="318"/>
                      </a:lnTo>
                      <a:lnTo>
                        <a:pt x="572" y="312"/>
                      </a:lnTo>
                      <a:lnTo>
                        <a:pt x="563" y="310"/>
                      </a:lnTo>
                      <a:lnTo>
                        <a:pt x="552" y="306"/>
                      </a:lnTo>
                      <a:lnTo>
                        <a:pt x="539" y="304"/>
                      </a:lnTo>
                      <a:lnTo>
                        <a:pt x="527" y="300"/>
                      </a:lnTo>
                      <a:lnTo>
                        <a:pt x="516" y="299"/>
                      </a:lnTo>
                      <a:lnTo>
                        <a:pt x="506" y="301"/>
                      </a:lnTo>
                      <a:lnTo>
                        <a:pt x="494" y="304"/>
                      </a:lnTo>
                      <a:lnTo>
                        <a:pt x="485" y="307"/>
                      </a:lnTo>
                      <a:lnTo>
                        <a:pt x="475" y="310"/>
                      </a:lnTo>
                      <a:lnTo>
                        <a:pt x="474" y="310"/>
                      </a:lnTo>
                      <a:lnTo>
                        <a:pt x="463" y="308"/>
                      </a:lnTo>
                      <a:lnTo>
                        <a:pt x="452" y="305"/>
                      </a:lnTo>
                      <a:lnTo>
                        <a:pt x="443" y="302"/>
                      </a:lnTo>
                      <a:lnTo>
                        <a:pt x="442" y="301"/>
                      </a:lnTo>
                      <a:lnTo>
                        <a:pt x="434" y="294"/>
                      </a:lnTo>
                      <a:lnTo>
                        <a:pt x="433" y="294"/>
                      </a:lnTo>
                      <a:lnTo>
                        <a:pt x="425" y="285"/>
                      </a:lnTo>
                      <a:lnTo>
                        <a:pt x="419" y="276"/>
                      </a:lnTo>
                      <a:lnTo>
                        <a:pt x="413" y="267"/>
                      </a:lnTo>
                      <a:lnTo>
                        <a:pt x="414" y="269"/>
                      </a:lnTo>
                      <a:lnTo>
                        <a:pt x="407" y="254"/>
                      </a:lnTo>
                      <a:lnTo>
                        <a:pt x="401" y="241"/>
                      </a:lnTo>
                      <a:lnTo>
                        <a:pt x="397" y="226"/>
                      </a:lnTo>
                      <a:lnTo>
                        <a:pt x="394" y="219"/>
                      </a:lnTo>
                      <a:lnTo>
                        <a:pt x="389" y="214"/>
                      </a:lnTo>
                      <a:lnTo>
                        <a:pt x="383" y="210"/>
                      </a:lnTo>
                      <a:lnTo>
                        <a:pt x="378" y="207"/>
                      </a:lnTo>
                      <a:lnTo>
                        <a:pt x="377" y="207"/>
                      </a:lnTo>
                      <a:lnTo>
                        <a:pt x="373" y="201"/>
                      </a:lnTo>
                      <a:lnTo>
                        <a:pt x="376" y="203"/>
                      </a:lnTo>
                      <a:lnTo>
                        <a:pt x="373" y="200"/>
                      </a:lnTo>
                      <a:lnTo>
                        <a:pt x="368" y="191"/>
                      </a:lnTo>
                      <a:lnTo>
                        <a:pt x="360" y="178"/>
                      </a:lnTo>
                      <a:lnTo>
                        <a:pt x="350" y="167"/>
                      </a:lnTo>
                      <a:lnTo>
                        <a:pt x="341" y="154"/>
                      </a:lnTo>
                      <a:lnTo>
                        <a:pt x="333" y="141"/>
                      </a:lnTo>
                      <a:lnTo>
                        <a:pt x="332" y="139"/>
                      </a:lnTo>
                      <a:lnTo>
                        <a:pt x="333" y="140"/>
                      </a:lnTo>
                      <a:lnTo>
                        <a:pt x="327" y="128"/>
                      </a:lnTo>
                      <a:lnTo>
                        <a:pt x="320" y="118"/>
                      </a:lnTo>
                      <a:lnTo>
                        <a:pt x="312" y="105"/>
                      </a:lnTo>
                      <a:lnTo>
                        <a:pt x="314" y="109"/>
                      </a:lnTo>
                      <a:lnTo>
                        <a:pt x="312" y="104"/>
                      </a:lnTo>
                      <a:lnTo>
                        <a:pt x="304" y="92"/>
                      </a:lnTo>
                      <a:lnTo>
                        <a:pt x="295" y="81"/>
                      </a:lnTo>
                      <a:lnTo>
                        <a:pt x="285" y="68"/>
                      </a:lnTo>
                      <a:lnTo>
                        <a:pt x="286" y="66"/>
                      </a:lnTo>
                      <a:lnTo>
                        <a:pt x="275" y="57"/>
                      </a:lnTo>
                      <a:lnTo>
                        <a:pt x="274" y="57"/>
                      </a:lnTo>
                      <a:lnTo>
                        <a:pt x="264" y="43"/>
                      </a:lnTo>
                      <a:lnTo>
                        <a:pt x="266" y="42"/>
                      </a:lnTo>
                      <a:lnTo>
                        <a:pt x="255" y="33"/>
                      </a:lnTo>
                      <a:lnTo>
                        <a:pt x="241" y="25"/>
                      </a:lnTo>
                      <a:lnTo>
                        <a:pt x="241" y="26"/>
                      </a:lnTo>
                      <a:lnTo>
                        <a:pt x="223" y="19"/>
                      </a:lnTo>
                      <a:lnTo>
                        <a:pt x="216" y="18"/>
                      </a:lnTo>
                      <a:lnTo>
                        <a:pt x="211" y="18"/>
                      </a:lnTo>
                      <a:lnTo>
                        <a:pt x="198" y="31"/>
                      </a:lnTo>
                      <a:lnTo>
                        <a:pt x="197" y="31"/>
                      </a:lnTo>
                      <a:lnTo>
                        <a:pt x="197" y="33"/>
                      </a:lnTo>
                      <a:lnTo>
                        <a:pt x="189" y="34"/>
                      </a:lnTo>
                      <a:lnTo>
                        <a:pt x="188" y="34"/>
                      </a:lnTo>
                      <a:lnTo>
                        <a:pt x="178" y="31"/>
                      </a:lnTo>
                      <a:lnTo>
                        <a:pt x="177" y="30"/>
                      </a:lnTo>
                      <a:lnTo>
                        <a:pt x="159" y="18"/>
                      </a:lnTo>
                      <a:lnTo>
                        <a:pt x="159" y="19"/>
                      </a:lnTo>
                      <a:lnTo>
                        <a:pt x="146" y="13"/>
                      </a:lnTo>
                      <a:lnTo>
                        <a:pt x="134" y="8"/>
                      </a:lnTo>
                      <a:lnTo>
                        <a:pt x="125" y="6"/>
                      </a:lnTo>
                      <a:close/>
                      <a:moveTo>
                        <a:pt x="124" y="0"/>
                      </a:moveTo>
                      <a:lnTo>
                        <a:pt x="125" y="0"/>
                      </a:lnTo>
                      <a:lnTo>
                        <a:pt x="136" y="2"/>
                      </a:lnTo>
                      <a:lnTo>
                        <a:pt x="148" y="7"/>
                      </a:lnTo>
                      <a:lnTo>
                        <a:pt x="161" y="13"/>
                      </a:lnTo>
                      <a:lnTo>
                        <a:pt x="160" y="12"/>
                      </a:lnTo>
                      <a:lnTo>
                        <a:pt x="163" y="13"/>
                      </a:lnTo>
                      <a:lnTo>
                        <a:pt x="181" y="25"/>
                      </a:lnTo>
                      <a:lnTo>
                        <a:pt x="189" y="28"/>
                      </a:lnTo>
                      <a:lnTo>
                        <a:pt x="194" y="26"/>
                      </a:lnTo>
                      <a:lnTo>
                        <a:pt x="209" y="12"/>
                      </a:lnTo>
                      <a:lnTo>
                        <a:pt x="217" y="12"/>
                      </a:lnTo>
                      <a:lnTo>
                        <a:pt x="226" y="13"/>
                      </a:lnTo>
                      <a:lnTo>
                        <a:pt x="244" y="20"/>
                      </a:lnTo>
                      <a:lnTo>
                        <a:pt x="257" y="28"/>
                      </a:lnTo>
                      <a:lnTo>
                        <a:pt x="258" y="29"/>
                      </a:lnTo>
                      <a:lnTo>
                        <a:pt x="258" y="28"/>
                      </a:lnTo>
                      <a:lnTo>
                        <a:pt x="269" y="39"/>
                      </a:lnTo>
                      <a:lnTo>
                        <a:pt x="269" y="40"/>
                      </a:lnTo>
                      <a:lnTo>
                        <a:pt x="279" y="52"/>
                      </a:lnTo>
                      <a:lnTo>
                        <a:pt x="290" y="63"/>
                      </a:lnTo>
                      <a:lnTo>
                        <a:pt x="290" y="64"/>
                      </a:lnTo>
                      <a:lnTo>
                        <a:pt x="299" y="77"/>
                      </a:lnTo>
                      <a:lnTo>
                        <a:pt x="309" y="88"/>
                      </a:lnTo>
                      <a:lnTo>
                        <a:pt x="316" y="102"/>
                      </a:lnTo>
                      <a:lnTo>
                        <a:pt x="325" y="115"/>
                      </a:lnTo>
                      <a:lnTo>
                        <a:pt x="332" y="125"/>
                      </a:lnTo>
                      <a:lnTo>
                        <a:pt x="333" y="125"/>
                      </a:lnTo>
                      <a:lnTo>
                        <a:pt x="339" y="138"/>
                      </a:lnTo>
                      <a:lnTo>
                        <a:pt x="338" y="138"/>
                      </a:lnTo>
                      <a:lnTo>
                        <a:pt x="345" y="150"/>
                      </a:lnTo>
                      <a:lnTo>
                        <a:pt x="355" y="163"/>
                      </a:lnTo>
                      <a:lnTo>
                        <a:pt x="365" y="174"/>
                      </a:lnTo>
                      <a:lnTo>
                        <a:pt x="373" y="187"/>
                      </a:lnTo>
                      <a:lnTo>
                        <a:pt x="372" y="185"/>
                      </a:lnTo>
                      <a:lnTo>
                        <a:pt x="378" y="197"/>
                      </a:lnTo>
                      <a:lnTo>
                        <a:pt x="382" y="202"/>
                      </a:lnTo>
                      <a:lnTo>
                        <a:pt x="387" y="206"/>
                      </a:lnTo>
                      <a:lnTo>
                        <a:pt x="393" y="209"/>
                      </a:lnTo>
                      <a:lnTo>
                        <a:pt x="399" y="215"/>
                      </a:lnTo>
                      <a:lnTo>
                        <a:pt x="399" y="216"/>
                      </a:lnTo>
                      <a:lnTo>
                        <a:pt x="404" y="226"/>
                      </a:lnTo>
                      <a:lnTo>
                        <a:pt x="404" y="225"/>
                      </a:lnTo>
                      <a:lnTo>
                        <a:pt x="407" y="238"/>
                      </a:lnTo>
                      <a:lnTo>
                        <a:pt x="413" y="252"/>
                      </a:lnTo>
                      <a:lnTo>
                        <a:pt x="412" y="252"/>
                      </a:lnTo>
                      <a:lnTo>
                        <a:pt x="418" y="264"/>
                      </a:lnTo>
                      <a:lnTo>
                        <a:pt x="424" y="272"/>
                      </a:lnTo>
                      <a:lnTo>
                        <a:pt x="430" y="282"/>
                      </a:lnTo>
                      <a:lnTo>
                        <a:pt x="437" y="289"/>
                      </a:lnTo>
                      <a:lnTo>
                        <a:pt x="446" y="296"/>
                      </a:lnTo>
                      <a:lnTo>
                        <a:pt x="464" y="302"/>
                      </a:lnTo>
                      <a:lnTo>
                        <a:pt x="474" y="304"/>
                      </a:lnTo>
                      <a:lnTo>
                        <a:pt x="483" y="301"/>
                      </a:lnTo>
                      <a:lnTo>
                        <a:pt x="493" y="298"/>
                      </a:lnTo>
                      <a:lnTo>
                        <a:pt x="505" y="295"/>
                      </a:lnTo>
                      <a:lnTo>
                        <a:pt x="515" y="293"/>
                      </a:lnTo>
                      <a:lnTo>
                        <a:pt x="527" y="294"/>
                      </a:lnTo>
                      <a:lnTo>
                        <a:pt x="528" y="294"/>
                      </a:lnTo>
                      <a:lnTo>
                        <a:pt x="540" y="298"/>
                      </a:lnTo>
                      <a:lnTo>
                        <a:pt x="554" y="300"/>
                      </a:lnTo>
                      <a:lnTo>
                        <a:pt x="564" y="304"/>
                      </a:lnTo>
                      <a:lnTo>
                        <a:pt x="573" y="306"/>
                      </a:lnTo>
                      <a:lnTo>
                        <a:pt x="574" y="306"/>
                      </a:lnTo>
                      <a:lnTo>
                        <a:pt x="585" y="313"/>
                      </a:lnTo>
                      <a:lnTo>
                        <a:pt x="594" y="318"/>
                      </a:lnTo>
                      <a:lnTo>
                        <a:pt x="592" y="317"/>
                      </a:lnTo>
                      <a:lnTo>
                        <a:pt x="595" y="318"/>
                      </a:lnTo>
                      <a:lnTo>
                        <a:pt x="603" y="324"/>
                      </a:lnTo>
                      <a:lnTo>
                        <a:pt x="612" y="328"/>
                      </a:lnTo>
                      <a:lnTo>
                        <a:pt x="620" y="330"/>
                      </a:lnTo>
                      <a:lnTo>
                        <a:pt x="624" y="330"/>
                      </a:lnTo>
                      <a:lnTo>
                        <a:pt x="626" y="329"/>
                      </a:lnTo>
                      <a:lnTo>
                        <a:pt x="630" y="327"/>
                      </a:lnTo>
                      <a:lnTo>
                        <a:pt x="636" y="327"/>
                      </a:lnTo>
                      <a:lnTo>
                        <a:pt x="638" y="328"/>
                      </a:lnTo>
                      <a:lnTo>
                        <a:pt x="640" y="328"/>
                      </a:lnTo>
                      <a:lnTo>
                        <a:pt x="641" y="329"/>
                      </a:lnTo>
                      <a:lnTo>
                        <a:pt x="641" y="330"/>
                      </a:lnTo>
                      <a:lnTo>
                        <a:pt x="642" y="331"/>
                      </a:lnTo>
                      <a:lnTo>
                        <a:pt x="644" y="339"/>
                      </a:lnTo>
                      <a:lnTo>
                        <a:pt x="648" y="353"/>
                      </a:lnTo>
                      <a:lnTo>
                        <a:pt x="652" y="359"/>
                      </a:lnTo>
                      <a:lnTo>
                        <a:pt x="658" y="365"/>
                      </a:lnTo>
                      <a:lnTo>
                        <a:pt x="658" y="367"/>
                      </a:lnTo>
                      <a:lnTo>
                        <a:pt x="663" y="375"/>
                      </a:lnTo>
                      <a:lnTo>
                        <a:pt x="666" y="381"/>
                      </a:lnTo>
                      <a:lnTo>
                        <a:pt x="667" y="382"/>
                      </a:lnTo>
                      <a:lnTo>
                        <a:pt x="670" y="393"/>
                      </a:lnTo>
                      <a:lnTo>
                        <a:pt x="675" y="403"/>
                      </a:lnTo>
                      <a:lnTo>
                        <a:pt x="681" y="409"/>
                      </a:lnTo>
                      <a:lnTo>
                        <a:pt x="687" y="413"/>
                      </a:lnTo>
                      <a:lnTo>
                        <a:pt x="692" y="415"/>
                      </a:lnTo>
                      <a:lnTo>
                        <a:pt x="692" y="414"/>
                      </a:lnTo>
                      <a:lnTo>
                        <a:pt x="693" y="415"/>
                      </a:lnTo>
                      <a:lnTo>
                        <a:pt x="698" y="419"/>
                      </a:lnTo>
                      <a:lnTo>
                        <a:pt x="704" y="421"/>
                      </a:lnTo>
                      <a:lnTo>
                        <a:pt x="710" y="419"/>
                      </a:lnTo>
                      <a:lnTo>
                        <a:pt x="721" y="414"/>
                      </a:lnTo>
                      <a:lnTo>
                        <a:pt x="722" y="414"/>
                      </a:lnTo>
                      <a:lnTo>
                        <a:pt x="735" y="413"/>
                      </a:lnTo>
                      <a:lnTo>
                        <a:pt x="761" y="405"/>
                      </a:lnTo>
                      <a:lnTo>
                        <a:pt x="771" y="396"/>
                      </a:lnTo>
                      <a:lnTo>
                        <a:pt x="780" y="386"/>
                      </a:lnTo>
                      <a:lnTo>
                        <a:pt x="785" y="375"/>
                      </a:lnTo>
                      <a:lnTo>
                        <a:pt x="790" y="368"/>
                      </a:lnTo>
                      <a:lnTo>
                        <a:pt x="807" y="351"/>
                      </a:lnTo>
                      <a:lnTo>
                        <a:pt x="816" y="342"/>
                      </a:lnTo>
                      <a:lnTo>
                        <a:pt x="825" y="335"/>
                      </a:lnTo>
                      <a:lnTo>
                        <a:pt x="832" y="328"/>
                      </a:lnTo>
                      <a:lnTo>
                        <a:pt x="839" y="322"/>
                      </a:lnTo>
                      <a:lnTo>
                        <a:pt x="854" y="312"/>
                      </a:lnTo>
                      <a:lnTo>
                        <a:pt x="862" y="307"/>
                      </a:lnTo>
                      <a:lnTo>
                        <a:pt x="872" y="304"/>
                      </a:lnTo>
                      <a:lnTo>
                        <a:pt x="874" y="302"/>
                      </a:lnTo>
                      <a:lnTo>
                        <a:pt x="884" y="299"/>
                      </a:lnTo>
                      <a:lnTo>
                        <a:pt x="891" y="298"/>
                      </a:lnTo>
                      <a:lnTo>
                        <a:pt x="899" y="298"/>
                      </a:lnTo>
                      <a:lnTo>
                        <a:pt x="899" y="308"/>
                      </a:lnTo>
                      <a:lnTo>
                        <a:pt x="900" y="317"/>
                      </a:lnTo>
                      <a:lnTo>
                        <a:pt x="900" y="331"/>
                      </a:lnTo>
                      <a:lnTo>
                        <a:pt x="902" y="336"/>
                      </a:lnTo>
                      <a:lnTo>
                        <a:pt x="907" y="341"/>
                      </a:lnTo>
                      <a:lnTo>
                        <a:pt x="913" y="346"/>
                      </a:lnTo>
                      <a:lnTo>
                        <a:pt x="913" y="347"/>
                      </a:lnTo>
                      <a:lnTo>
                        <a:pt x="918" y="353"/>
                      </a:lnTo>
                      <a:lnTo>
                        <a:pt x="919" y="354"/>
                      </a:lnTo>
                      <a:lnTo>
                        <a:pt x="920" y="362"/>
                      </a:lnTo>
                      <a:lnTo>
                        <a:pt x="920" y="363"/>
                      </a:lnTo>
                      <a:lnTo>
                        <a:pt x="918" y="373"/>
                      </a:lnTo>
                      <a:lnTo>
                        <a:pt x="918" y="371"/>
                      </a:lnTo>
                      <a:lnTo>
                        <a:pt x="917" y="373"/>
                      </a:lnTo>
                      <a:lnTo>
                        <a:pt x="911" y="384"/>
                      </a:lnTo>
                      <a:lnTo>
                        <a:pt x="909" y="386"/>
                      </a:lnTo>
                      <a:lnTo>
                        <a:pt x="911" y="385"/>
                      </a:lnTo>
                      <a:lnTo>
                        <a:pt x="905" y="393"/>
                      </a:lnTo>
                      <a:lnTo>
                        <a:pt x="902" y="397"/>
                      </a:lnTo>
                      <a:lnTo>
                        <a:pt x="897" y="400"/>
                      </a:lnTo>
                      <a:lnTo>
                        <a:pt x="895" y="404"/>
                      </a:lnTo>
                      <a:lnTo>
                        <a:pt x="896" y="404"/>
                      </a:lnTo>
                      <a:lnTo>
                        <a:pt x="895" y="410"/>
                      </a:lnTo>
                      <a:lnTo>
                        <a:pt x="897" y="414"/>
                      </a:lnTo>
                      <a:lnTo>
                        <a:pt x="902" y="420"/>
                      </a:lnTo>
                      <a:lnTo>
                        <a:pt x="909" y="426"/>
                      </a:lnTo>
                      <a:lnTo>
                        <a:pt x="922" y="438"/>
                      </a:lnTo>
                      <a:lnTo>
                        <a:pt x="922" y="439"/>
                      </a:lnTo>
                      <a:lnTo>
                        <a:pt x="923" y="440"/>
                      </a:lnTo>
                      <a:lnTo>
                        <a:pt x="924" y="448"/>
                      </a:lnTo>
                      <a:lnTo>
                        <a:pt x="924" y="449"/>
                      </a:lnTo>
                      <a:lnTo>
                        <a:pt x="923" y="457"/>
                      </a:lnTo>
                      <a:lnTo>
                        <a:pt x="923" y="484"/>
                      </a:lnTo>
                      <a:lnTo>
                        <a:pt x="922" y="501"/>
                      </a:lnTo>
                      <a:lnTo>
                        <a:pt x="920" y="517"/>
                      </a:lnTo>
                      <a:lnTo>
                        <a:pt x="919" y="529"/>
                      </a:lnTo>
                      <a:lnTo>
                        <a:pt x="918" y="530"/>
                      </a:lnTo>
                      <a:lnTo>
                        <a:pt x="919" y="530"/>
                      </a:lnTo>
                      <a:lnTo>
                        <a:pt x="917" y="537"/>
                      </a:lnTo>
                      <a:lnTo>
                        <a:pt x="917" y="535"/>
                      </a:lnTo>
                      <a:lnTo>
                        <a:pt x="909" y="549"/>
                      </a:lnTo>
                      <a:lnTo>
                        <a:pt x="911" y="549"/>
                      </a:lnTo>
                      <a:lnTo>
                        <a:pt x="906" y="564"/>
                      </a:lnTo>
                      <a:lnTo>
                        <a:pt x="906" y="561"/>
                      </a:lnTo>
                      <a:lnTo>
                        <a:pt x="899" y="576"/>
                      </a:lnTo>
                      <a:lnTo>
                        <a:pt x="900" y="576"/>
                      </a:lnTo>
                      <a:lnTo>
                        <a:pt x="895" y="588"/>
                      </a:lnTo>
                      <a:lnTo>
                        <a:pt x="895" y="604"/>
                      </a:lnTo>
                      <a:lnTo>
                        <a:pt x="896" y="609"/>
                      </a:lnTo>
                      <a:lnTo>
                        <a:pt x="897" y="616"/>
                      </a:lnTo>
                      <a:lnTo>
                        <a:pt x="897" y="622"/>
                      </a:lnTo>
                      <a:lnTo>
                        <a:pt x="896" y="623"/>
                      </a:lnTo>
                      <a:lnTo>
                        <a:pt x="894" y="628"/>
                      </a:lnTo>
                      <a:lnTo>
                        <a:pt x="892" y="629"/>
                      </a:lnTo>
                      <a:lnTo>
                        <a:pt x="892" y="630"/>
                      </a:lnTo>
                      <a:lnTo>
                        <a:pt x="886" y="632"/>
                      </a:lnTo>
                      <a:lnTo>
                        <a:pt x="836" y="632"/>
                      </a:lnTo>
                      <a:lnTo>
                        <a:pt x="823" y="630"/>
                      </a:lnTo>
                      <a:lnTo>
                        <a:pt x="817" y="629"/>
                      </a:lnTo>
                      <a:lnTo>
                        <a:pt x="815" y="629"/>
                      </a:lnTo>
                      <a:lnTo>
                        <a:pt x="810" y="630"/>
                      </a:lnTo>
                      <a:lnTo>
                        <a:pt x="805" y="633"/>
                      </a:lnTo>
                      <a:lnTo>
                        <a:pt x="803" y="635"/>
                      </a:lnTo>
                      <a:lnTo>
                        <a:pt x="800" y="639"/>
                      </a:lnTo>
                      <a:lnTo>
                        <a:pt x="802" y="639"/>
                      </a:lnTo>
                      <a:lnTo>
                        <a:pt x="799" y="646"/>
                      </a:lnTo>
                      <a:lnTo>
                        <a:pt x="798" y="646"/>
                      </a:lnTo>
                      <a:lnTo>
                        <a:pt x="798" y="647"/>
                      </a:lnTo>
                      <a:lnTo>
                        <a:pt x="788" y="664"/>
                      </a:lnTo>
                      <a:lnTo>
                        <a:pt x="782" y="669"/>
                      </a:lnTo>
                      <a:lnTo>
                        <a:pt x="771" y="675"/>
                      </a:lnTo>
                      <a:lnTo>
                        <a:pt x="769" y="682"/>
                      </a:lnTo>
                      <a:lnTo>
                        <a:pt x="770" y="686"/>
                      </a:lnTo>
                      <a:lnTo>
                        <a:pt x="775" y="691"/>
                      </a:lnTo>
                      <a:lnTo>
                        <a:pt x="775" y="692"/>
                      </a:lnTo>
                      <a:lnTo>
                        <a:pt x="781" y="701"/>
                      </a:lnTo>
                      <a:lnTo>
                        <a:pt x="790" y="712"/>
                      </a:lnTo>
                      <a:lnTo>
                        <a:pt x="794" y="720"/>
                      </a:lnTo>
                      <a:lnTo>
                        <a:pt x="796" y="722"/>
                      </a:lnTo>
                      <a:lnTo>
                        <a:pt x="796" y="720"/>
                      </a:lnTo>
                      <a:lnTo>
                        <a:pt x="799" y="728"/>
                      </a:lnTo>
                      <a:lnTo>
                        <a:pt x="798" y="727"/>
                      </a:lnTo>
                      <a:lnTo>
                        <a:pt x="799" y="730"/>
                      </a:lnTo>
                      <a:lnTo>
                        <a:pt x="802" y="738"/>
                      </a:lnTo>
                      <a:lnTo>
                        <a:pt x="805" y="749"/>
                      </a:lnTo>
                      <a:lnTo>
                        <a:pt x="809" y="761"/>
                      </a:lnTo>
                      <a:lnTo>
                        <a:pt x="811" y="770"/>
                      </a:lnTo>
                      <a:lnTo>
                        <a:pt x="814" y="776"/>
                      </a:lnTo>
                      <a:lnTo>
                        <a:pt x="813" y="776"/>
                      </a:lnTo>
                      <a:lnTo>
                        <a:pt x="814" y="777"/>
                      </a:lnTo>
                      <a:lnTo>
                        <a:pt x="815" y="785"/>
                      </a:lnTo>
                      <a:lnTo>
                        <a:pt x="817" y="790"/>
                      </a:lnTo>
                      <a:lnTo>
                        <a:pt x="817" y="791"/>
                      </a:lnTo>
                      <a:lnTo>
                        <a:pt x="821" y="796"/>
                      </a:lnTo>
                      <a:lnTo>
                        <a:pt x="815" y="797"/>
                      </a:lnTo>
                      <a:lnTo>
                        <a:pt x="792" y="800"/>
                      </a:lnTo>
                      <a:lnTo>
                        <a:pt x="716" y="773"/>
                      </a:lnTo>
                      <a:lnTo>
                        <a:pt x="693" y="790"/>
                      </a:lnTo>
                      <a:lnTo>
                        <a:pt x="684" y="819"/>
                      </a:lnTo>
                      <a:lnTo>
                        <a:pt x="683" y="819"/>
                      </a:lnTo>
                      <a:lnTo>
                        <a:pt x="683" y="820"/>
                      </a:lnTo>
                      <a:lnTo>
                        <a:pt x="671" y="835"/>
                      </a:lnTo>
                      <a:lnTo>
                        <a:pt x="669" y="837"/>
                      </a:lnTo>
                      <a:lnTo>
                        <a:pt x="667" y="835"/>
                      </a:lnTo>
                      <a:lnTo>
                        <a:pt x="640" y="806"/>
                      </a:lnTo>
                      <a:lnTo>
                        <a:pt x="615" y="789"/>
                      </a:lnTo>
                      <a:lnTo>
                        <a:pt x="614" y="789"/>
                      </a:lnTo>
                      <a:lnTo>
                        <a:pt x="614" y="788"/>
                      </a:lnTo>
                      <a:lnTo>
                        <a:pt x="604" y="751"/>
                      </a:lnTo>
                      <a:lnTo>
                        <a:pt x="589" y="755"/>
                      </a:lnTo>
                      <a:lnTo>
                        <a:pt x="594" y="794"/>
                      </a:lnTo>
                      <a:lnTo>
                        <a:pt x="594" y="796"/>
                      </a:lnTo>
                      <a:lnTo>
                        <a:pt x="590" y="797"/>
                      </a:lnTo>
                      <a:lnTo>
                        <a:pt x="572" y="799"/>
                      </a:lnTo>
                      <a:lnTo>
                        <a:pt x="571" y="799"/>
                      </a:lnTo>
                      <a:lnTo>
                        <a:pt x="569" y="797"/>
                      </a:lnTo>
                      <a:lnTo>
                        <a:pt x="545" y="761"/>
                      </a:lnTo>
                      <a:lnTo>
                        <a:pt x="520" y="767"/>
                      </a:lnTo>
                      <a:lnTo>
                        <a:pt x="516" y="767"/>
                      </a:lnTo>
                      <a:lnTo>
                        <a:pt x="516" y="765"/>
                      </a:lnTo>
                      <a:lnTo>
                        <a:pt x="508" y="741"/>
                      </a:lnTo>
                      <a:lnTo>
                        <a:pt x="497" y="724"/>
                      </a:lnTo>
                      <a:lnTo>
                        <a:pt x="435" y="737"/>
                      </a:lnTo>
                      <a:lnTo>
                        <a:pt x="433" y="737"/>
                      </a:lnTo>
                      <a:lnTo>
                        <a:pt x="431" y="736"/>
                      </a:lnTo>
                      <a:lnTo>
                        <a:pt x="412" y="712"/>
                      </a:lnTo>
                      <a:lnTo>
                        <a:pt x="395" y="725"/>
                      </a:lnTo>
                      <a:lnTo>
                        <a:pt x="394" y="726"/>
                      </a:lnTo>
                      <a:lnTo>
                        <a:pt x="393" y="726"/>
                      </a:lnTo>
                      <a:lnTo>
                        <a:pt x="370" y="724"/>
                      </a:lnTo>
                      <a:lnTo>
                        <a:pt x="336" y="736"/>
                      </a:lnTo>
                      <a:lnTo>
                        <a:pt x="333" y="736"/>
                      </a:lnTo>
                      <a:lnTo>
                        <a:pt x="332" y="735"/>
                      </a:lnTo>
                      <a:lnTo>
                        <a:pt x="298" y="698"/>
                      </a:lnTo>
                      <a:lnTo>
                        <a:pt x="298" y="697"/>
                      </a:lnTo>
                      <a:lnTo>
                        <a:pt x="287" y="667"/>
                      </a:lnTo>
                      <a:lnTo>
                        <a:pt x="239" y="678"/>
                      </a:lnTo>
                      <a:lnTo>
                        <a:pt x="221" y="693"/>
                      </a:lnTo>
                      <a:lnTo>
                        <a:pt x="215" y="698"/>
                      </a:lnTo>
                      <a:lnTo>
                        <a:pt x="216" y="691"/>
                      </a:lnTo>
                      <a:lnTo>
                        <a:pt x="222" y="649"/>
                      </a:lnTo>
                      <a:lnTo>
                        <a:pt x="200" y="620"/>
                      </a:lnTo>
                      <a:lnTo>
                        <a:pt x="171" y="588"/>
                      </a:lnTo>
                      <a:lnTo>
                        <a:pt x="170" y="587"/>
                      </a:lnTo>
                      <a:lnTo>
                        <a:pt x="171" y="586"/>
                      </a:lnTo>
                      <a:lnTo>
                        <a:pt x="178" y="560"/>
                      </a:lnTo>
                      <a:lnTo>
                        <a:pt x="178" y="559"/>
                      </a:lnTo>
                      <a:lnTo>
                        <a:pt x="223" y="511"/>
                      </a:lnTo>
                      <a:lnTo>
                        <a:pt x="253" y="451"/>
                      </a:lnTo>
                      <a:lnTo>
                        <a:pt x="279" y="422"/>
                      </a:lnTo>
                      <a:lnTo>
                        <a:pt x="284" y="387"/>
                      </a:lnTo>
                      <a:lnTo>
                        <a:pt x="284" y="385"/>
                      </a:lnTo>
                      <a:lnTo>
                        <a:pt x="285" y="385"/>
                      </a:lnTo>
                      <a:lnTo>
                        <a:pt x="301" y="379"/>
                      </a:lnTo>
                      <a:lnTo>
                        <a:pt x="285" y="318"/>
                      </a:lnTo>
                      <a:lnTo>
                        <a:pt x="284" y="317"/>
                      </a:lnTo>
                      <a:lnTo>
                        <a:pt x="285" y="317"/>
                      </a:lnTo>
                      <a:lnTo>
                        <a:pt x="301" y="258"/>
                      </a:lnTo>
                      <a:lnTo>
                        <a:pt x="310" y="204"/>
                      </a:lnTo>
                      <a:lnTo>
                        <a:pt x="255" y="164"/>
                      </a:lnTo>
                      <a:lnTo>
                        <a:pt x="230" y="196"/>
                      </a:lnTo>
                      <a:lnTo>
                        <a:pt x="229" y="196"/>
                      </a:lnTo>
                      <a:lnTo>
                        <a:pt x="229" y="197"/>
                      </a:lnTo>
                      <a:lnTo>
                        <a:pt x="172" y="215"/>
                      </a:lnTo>
                      <a:lnTo>
                        <a:pt x="114" y="215"/>
                      </a:lnTo>
                      <a:lnTo>
                        <a:pt x="114" y="213"/>
                      </a:lnTo>
                      <a:lnTo>
                        <a:pt x="100" y="175"/>
                      </a:lnTo>
                      <a:lnTo>
                        <a:pt x="100" y="174"/>
                      </a:lnTo>
                      <a:lnTo>
                        <a:pt x="97" y="141"/>
                      </a:lnTo>
                      <a:lnTo>
                        <a:pt x="66" y="128"/>
                      </a:lnTo>
                      <a:lnTo>
                        <a:pt x="54" y="149"/>
                      </a:lnTo>
                      <a:lnTo>
                        <a:pt x="53" y="151"/>
                      </a:lnTo>
                      <a:lnTo>
                        <a:pt x="50" y="150"/>
                      </a:lnTo>
                      <a:lnTo>
                        <a:pt x="3" y="123"/>
                      </a:lnTo>
                      <a:lnTo>
                        <a:pt x="0" y="122"/>
                      </a:lnTo>
                      <a:lnTo>
                        <a:pt x="2" y="120"/>
                      </a:lnTo>
                      <a:lnTo>
                        <a:pt x="25" y="79"/>
                      </a:lnTo>
                      <a:lnTo>
                        <a:pt x="5" y="53"/>
                      </a:lnTo>
                      <a:lnTo>
                        <a:pt x="3" y="49"/>
                      </a:lnTo>
                      <a:lnTo>
                        <a:pt x="7" y="48"/>
                      </a:lnTo>
                      <a:lnTo>
                        <a:pt x="14" y="45"/>
                      </a:lnTo>
                      <a:lnTo>
                        <a:pt x="21" y="40"/>
                      </a:lnTo>
                      <a:lnTo>
                        <a:pt x="48" y="26"/>
                      </a:lnTo>
                      <a:lnTo>
                        <a:pt x="49" y="26"/>
                      </a:lnTo>
                      <a:lnTo>
                        <a:pt x="56" y="24"/>
                      </a:lnTo>
                      <a:lnTo>
                        <a:pt x="65" y="22"/>
                      </a:lnTo>
                      <a:lnTo>
                        <a:pt x="74" y="18"/>
                      </a:lnTo>
                      <a:lnTo>
                        <a:pt x="85" y="13"/>
                      </a:lnTo>
                      <a:lnTo>
                        <a:pt x="86" y="13"/>
                      </a:lnTo>
                      <a:lnTo>
                        <a:pt x="99" y="10"/>
                      </a:lnTo>
                      <a:lnTo>
                        <a:pt x="108" y="5"/>
                      </a:lnTo>
                      <a:lnTo>
                        <a:pt x="114" y="2"/>
                      </a:lnTo>
                      <a:lnTo>
                        <a:pt x="115" y="2"/>
                      </a:lnTo>
                      <a:lnTo>
                        <a:pt x="12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6" name="Freeform 82"/>
                <p:cNvSpPr>
                  <a:spLocks noEditPoints="1"/>
                </p:cNvSpPr>
                <p:nvPr/>
              </p:nvSpPr>
              <p:spPr bwMode="auto">
                <a:xfrm>
                  <a:off x="7586433" y="1391717"/>
                  <a:ext cx="1111859" cy="1007172"/>
                </a:xfrm>
                <a:custGeom>
                  <a:avLst/>
                  <a:gdLst/>
                  <a:ahLst/>
                  <a:cxnLst>
                    <a:cxn ang="0">
                      <a:pos x="77" y="24"/>
                    </a:cxn>
                    <a:cxn ang="0">
                      <a:pos x="32" y="77"/>
                    </a:cxn>
                    <a:cxn ang="0">
                      <a:pos x="106" y="173"/>
                    </a:cxn>
                    <a:cxn ang="0">
                      <a:pos x="307" y="259"/>
                    </a:cxn>
                    <a:cxn ang="0">
                      <a:pos x="228" y="513"/>
                    </a:cxn>
                    <a:cxn ang="0">
                      <a:pos x="236" y="672"/>
                    </a:cxn>
                    <a:cxn ang="0">
                      <a:pos x="412" y="703"/>
                    </a:cxn>
                    <a:cxn ang="0">
                      <a:pos x="548" y="753"/>
                    </a:cxn>
                    <a:cxn ang="0">
                      <a:pos x="620" y="784"/>
                    </a:cxn>
                    <a:cxn ang="0">
                      <a:pos x="793" y="794"/>
                    </a:cxn>
                    <a:cxn ang="0">
                      <a:pos x="785" y="715"/>
                    </a:cxn>
                    <a:cxn ang="0">
                      <a:pos x="767" y="672"/>
                    </a:cxn>
                    <a:cxn ang="0">
                      <a:pos x="814" y="623"/>
                    </a:cxn>
                    <a:cxn ang="0">
                      <a:pos x="889" y="586"/>
                    </a:cxn>
                    <a:cxn ang="0">
                      <a:pos x="917" y="456"/>
                    </a:cxn>
                    <a:cxn ang="0">
                      <a:pos x="890" y="403"/>
                    </a:cxn>
                    <a:cxn ang="0">
                      <a:pos x="903" y="346"/>
                    </a:cxn>
                    <a:cxn ang="0">
                      <a:pos x="865" y="312"/>
                    </a:cxn>
                    <a:cxn ang="0">
                      <a:pos x="776" y="400"/>
                    </a:cxn>
                    <a:cxn ang="0">
                      <a:pos x="704" y="427"/>
                    </a:cxn>
                    <a:cxn ang="0">
                      <a:pos x="670" y="407"/>
                    </a:cxn>
                    <a:cxn ang="0">
                      <a:pos x="642" y="356"/>
                    </a:cxn>
                    <a:cxn ang="0">
                      <a:pos x="619" y="336"/>
                    </a:cxn>
                    <a:cxn ang="0">
                      <a:pos x="563" y="310"/>
                    </a:cxn>
                    <a:cxn ang="0">
                      <a:pos x="463" y="308"/>
                    </a:cxn>
                    <a:cxn ang="0">
                      <a:pos x="407" y="254"/>
                    </a:cxn>
                    <a:cxn ang="0">
                      <a:pos x="373" y="200"/>
                    </a:cxn>
                    <a:cxn ang="0">
                      <a:pos x="312" y="105"/>
                    </a:cxn>
                    <a:cxn ang="0">
                      <a:pos x="266" y="42"/>
                    </a:cxn>
                    <a:cxn ang="0">
                      <a:pos x="189" y="34"/>
                    </a:cxn>
                    <a:cxn ang="0">
                      <a:pos x="125" y="0"/>
                    </a:cxn>
                    <a:cxn ang="0">
                      <a:pos x="217" y="12"/>
                    </a:cxn>
                    <a:cxn ang="0">
                      <a:pos x="290" y="64"/>
                    </a:cxn>
                    <a:cxn ang="0">
                      <a:pos x="355" y="163"/>
                    </a:cxn>
                    <a:cxn ang="0">
                      <a:pos x="404" y="226"/>
                    </a:cxn>
                    <a:cxn ang="0">
                      <a:pos x="464" y="302"/>
                    </a:cxn>
                    <a:cxn ang="0">
                      <a:pos x="564" y="304"/>
                    </a:cxn>
                    <a:cxn ang="0">
                      <a:pos x="624" y="330"/>
                    </a:cxn>
                    <a:cxn ang="0">
                      <a:pos x="648" y="353"/>
                    </a:cxn>
                    <a:cxn ang="0">
                      <a:pos x="687" y="413"/>
                    </a:cxn>
                    <a:cxn ang="0">
                      <a:pos x="761" y="405"/>
                    </a:cxn>
                    <a:cxn ang="0">
                      <a:pos x="854" y="312"/>
                    </a:cxn>
                    <a:cxn ang="0">
                      <a:pos x="900" y="317"/>
                    </a:cxn>
                    <a:cxn ang="0">
                      <a:pos x="918" y="373"/>
                    </a:cxn>
                    <a:cxn ang="0">
                      <a:pos x="896" y="404"/>
                    </a:cxn>
                    <a:cxn ang="0">
                      <a:pos x="923" y="457"/>
                    </a:cxn>
                    <a:cxn ang="0">
                      <a:pos x="911" y="549"/>
                    </a:cxn>
                    <a:cxn ang="0">
                      <a:pos x="896" y="623"/>
                    </a:cxn>
                    <a:cxn ang="0">
                      <a:pos x="805" y="633"/>
                    </a:cxn>
                    <a:cxn ang="0">
                      <a:pos x="769" y="682"/>
                    </a:cxn>
                    <a:cxn ang="0">
                      <a:pos x="798" y="727"/>
                    </a:cxn>
                    <a:cxn ang="0">
                      <a:pos x="817" y="790"/>
                    </a:cxn>
                    <a:cxn ang="0">
                      <a:pos x="671" y="835"/>
                    </a:cxn>
                    <a:cxn ang="0">
                      <a:pos x="594" y="796"/>
                    </a:cxn>
                    <a:cxn ang="0">
                      <a:pos x="497" y="724"/>
                    </a:cxn>
                    <a:cxn ang="0">
                      <a:pos x="333" y="736"/>
                    </a:cxn>
                    <a:cxn ang="0">
                      <a:pos x="200" y="620"/>
                    </a:cxn>
                    <a:cxn ang="0">
                      <a:pos x="284" y="385"/>
                    </a:cxn>
                    <a:cxn ang="0">
                      <a:pos x="229" y="196"/>
                    </a:cxn>
                    <a:cxn ang="0">
                      <a:pos x="53" y="151"/>
                    </a:cxn>
                    <a:cxn ang="0">
                      <a:pos x="21" y="40"/>
                    </a:cxn>
                    <a:cxn ang="0">
                      <a:pos x="114" y="2"/>
                    </a:cxn>
                  </a:cxnLst>
                  <a:rect l="0" t="0" r="r" b="b"/>
                  <a:pathLst>
                    <a:path w="924" h="837">
                      <a:moveTo>
                        <a:pt x="873" y="302"/>
                      </a:moveTo>
                      <a:lnTo>
                        <a:pt x="872" y="304"/>
                      </a:lnTo>
                      <a:lnTo>
                        <a:pt x="869" y="304"/>
                      </a:lnTo>
                      <a:lnTo>
                        <a:pt x="873" y="302"/>
                      </a:lnTo>
                      <a:close/>
                      <a:moveTo>
                        <a:pt x="125" y="6"/>
                      </a:moveTo>
                      <a:lnTo>
                        <a:pt x="117" y="8"/>
                      </a:lnTo>
                      <a:lnTo>
                        <a:pt x="111" y="11"/>
                      </a:lnTo>
                      <a:lnTo>
                        <a:pt x="101" y="16"/>
                      </a:lnTo>
                      <a:lnTo>
                        <a:pt x="88" y="19"/>
                      </a:lnTo>
                      <a:lnTo>
                        <a:pt x="77" y="24"/>
                      </a:lnTo>
                      <a:lnTo>
                        <a:pt x="66" y="28"/>
                      </a:lnTo>
                      <a:lnTo>
                        <a:pt x="57" y="30"/>
                      </a:lnTo>
                      <a:lnTo>
                        <a:pt x="50" y="33"/>
                      </a:lnTo>
                      <a:lnTo>
                        <a:pt x="23" y="46"/>
                      </a:lnTo>
                      <a:lnTo>
                        <a:pt x="17" y="49"/>
                      </a:lnTo>
                      <a:lnTo>
                        <a:pt x="15" y="51"/>
                      </a:lnTo>
                      <a:lnTo>
                        <a:pt x="16" y="51"/>
                      </a:lnTo>
                      <a:lnTo>
                        <a:pt x="13" y="53"/>
                      </a:lnTo>
                      <a:lnTo>
                        <a:pt x="31" y="76"/>
                      </a:lnTo>
                      <a:lnTo>
                        <a:pt x="32" y="77"/>
                      </a:lnTo>
                      <a:lnTo>
                        <a:pt x="31" y="79"/>
                      </a:lnTo>
                      <a:lnTo>
                        <a:pt x="8" y="120"/>
                      </a:lnTo>
                      <a:lnTo>
                        <a:pt x="50" y="144"/>
                      </a:lnTo>
                      <a:lnTo>
                        <a:pt x="62" y="122"/>
                      </a:lnTo>
                      <a:lnTo>
                        <a:pt x="63" y="120"/>
                      </a:lnTo>
                      <a:lnTo>
                        <a:pt x="66" y="121"/>
                      </a:lnTo>
                      <a:lnTo>
                        <a:pt x="101" y="135"/>
                      </a:lnTo>
                      <a:lnTo>
                        <a:pt x="102" y="135"/>
                      </a:lnTo>
                      <a:lnTo>
                        <a:pt x="103" y="138"/>
                      </a:lnTo>
                      <a:lnTo>
                        <a:pt x="106" y="173"/>
                      </a:lnTo>
                      <a:lnTo>
                        <a:pt x="120" y="209"/>
                      </a:lnTo>
                      <a:lnTo>
                        <a:pt x="171" y="209"/>
                      </a:lnTo>
                      <a:lnTo>
                        <a:pt x="226" y="192"/>
                      </a:lnTo>
                      <a:lnTo>
                        <a:pt x="251" y="160"/>
                      </a:lnTo>
                      <a:lnTo>
                        <a:pt x="253" y="157"/>
                      </a:lnTo>
                      <a:lnTo>
                        <a:pt x="256" y="158"/>
                      </a:lnTo>
                      <a:lnTo>
                        <a:pt x="315" y="201"/>
                      </a:lnTo>
                      <a:lnTo>
                        <a:pt x="316" y="202"/>
                      </a:lnTo>
                      <a:lnTo>
                        <a:pt x="316" y="204"/>
                      </a:lnTo>
                      <a:lnTo>
                        <a:pt x="307" y="259"/>
                      </a:lnTo>
                      <a:lnTo>
                        <a:pt x="291" y="317"/>
                      </a:lnTo>
                      <a:lnTo>
                        <a:pt x="308" y="380"/>
                      </a:lnTo>
                      <a:lnTo>
                        <a:pt x="308" y="382"/>
                      </a:lnTo>
                      <a:lnTo>
                        <a:pt x="305" y="384"/>
                      </a:lnTo>
                      <a:lnTo>
                        <a:pt x="290" y="390"/>
                      </a:lnTo>
                      <a:lnTo>
                        <a:pt x="285" y="425"/>
                      </a:lnTo>
                      <a:lnTo>
                        <a:pt x="284" y="425"/>
                      </a:lnTo>
                      <a:lnTo>
                        <a:pt x="284" y="426"/>
                      </a:lnTo>
                      <a:lnTo>
                        <a:pt x="258" y="455"/>
                      </a:lnTo>
                      <a:lnTo>
                        <a:pt x="228" y="513"/>
                      </a:lnTo>
                      <a:lnTo>
                        <a:pt x="227" y="514"/>
                      </a:lnTo>
                      <a:lnTo>
                        <a:pt x="228" y="514"/>
                      </a:lnTo>
                      <a:lnTo>
                        <a:pt x="184" y="561"/>
                      </a:lnTo>
                      <a:lnTo>
                        <a:pt x="177" y="586"/>
                      </a:lnTo>
                      <a:lnTo>
                        <a:pt x="205" y="616"/>
                      </a:lnTo>
                      <a:lnTo>
                        <a:pt x="227" y="645"/>
                      </a:lnTo>
                      <a:lnTo>
                        <a:pt x="228" y="645"/>
                      </a:lnTo>
                      <a:lnTo>
                        <a:pt x="228" y="647"/>
                      </a:lnTo>
                      <a:lnTo>
                        <a:pt x="223" y="684"/>
                      </a:lnTo>
                      <a:lnTo>
                        <a:pt x="236" y="672"/>
                      </a:lnTo>
                      <a:lnTo>
                        <a:pt x="238" y="672"/>
                      </a:lnTo>
                      <a:lnTo>
                        <a:pt x="289" y="659"/>
                      </a:lnTo>
                      <a:lnTo>
                        <a:pt x="291" y="658"/>
                      </a:lnTo>
                      <a:lnTo>
                        <a:pt x="292" y="662"/>
                      </a:lnTo>
                      <a:lnTo>
                        <a:pt x="304" y="696"/>
                      </a:lnTo>
                      <a:lnTo>
                        <a:pt x="336" y="730"/>
                      </a:lnTo>
                      <a:lnTo>
                        <a:pt x="368" y="718"/>
                      </a:lnTo>
                      <a:lnTo>
                        <a:pt x="391" y="720"/>
                      </a:lnTo>
                      <a:lnTo>
                        <a:pt x="411" y="704"/>
                      </a:lnTo>
                      <a:lnTo>
                        <a:pt x="412" y="703"/>
                      </a:lnTo>
                      <a:lnTo>
                        <a:pt x="414" y="705"/>
                      </a:lnTo>
                      <a:lnTo>
                        <a:pt x="435" y="731"/>
                      </a:lnTo>
                      <a:lnTo>
                        <a:pt x="498" y="718"/>
                      </a:lnTo>
                      <a:lnTo>
                        <a:pt x="499" y="716"/>
                      </a:lnTo>
                      <a:lnTo>
                        <a:pt x="500" y="719"/>
                      </a:lnTo>
                      <a:lnTo>
                        <a:pt x="512" y="737"/>
                      </a:lnTo>
                      <a:lnTo>
                        <a:pt x="514" y="738"/>
                      </a:lnTo>
                      <a:lnTo>
                        <a:pt x="521" y="760"/>
                      </a:lnTo>
                      <a:lnTo>
                        <a:pt x="546" y="754"/>
                      </a:lnTo>
                      <a:lnTo>
                        <a:pt x="548" y="753"/>
                      </a:lnTo>
                      <a:lnTo>
                        <a:pt x="549" y="755"/>
                      </a:lnTo>
                      <a:lnTo>
                        <a:pt x="573" y="793"/>
                      </a:lnTo>
                      <a:lnTo>
                        <a:pt x="587" y="791"/>
                      </a:lnTo>
                      <a:lnTo>
                        <a:pt x="583" y="753"/>
                      </a:lnTo>
                      <a:lnTo>
                        <a:pt x="581" y="749"/>
                      </a:lnTo>
                      <a:lnTo>
                        <a:pt x="585" y="749"/>
                      </a:lnTo>
                      <a:lnTo>
                        <a:pt x="606" y="745"/>
                      </a:lnTo>
                      <a:lnTo>
                        <a:pt x="608" y="744"/>
                      </a:lnTo>
                      <a:lnTo>
                        <a:pt x="609" y="748"/>
                      </a:lnTo>
                      <a:lnTo>
                        <a:pt x="620" y="784"/>
                      </a:lnTo>
                      <a:lnTo>
                        <a:pt x="643" y="801"/>
                      </a:lnTo>
                      <a:lnTo>
                        <a:pt x="669" y="828"/>
                      </a:lnTo>
                      <a:lnTo>
                        <a:pt x="678" y="817"/>
                      </a:lnTo>
                      <a:lnTo>
                        <a:pt x="687" y="789"/>
                      </a:lnTo>
                      <a:lnTo>
                        <a:pt x="687" y="788"/>
                      </a:lnTo>
                      <a:lnTo>
                        <a:pt x="688" y="787"/>
                      </a:lnTo>
                      <a:lnTo>
                        <a:pt x="715" y="767"/>
                      </a:lnTo>
                      <a:lnTo>
                        <a:pt x="716" y="766"/>
                      </a:lnTo>
                      <a:lnTo>
                        <a:pt x="717" y="767"/>
                      </a:lnTo>
                      <a:lnTo>
                        <a:pt x="793" y="794"/>
                      </a:lnTo>
                      <a:lnTo>
                        <a:pt x="810" y="791"/>
                      </a:lnTo>
                      <a:lnTo>
                        <a:pt x="809" y="787"/>
                      </a:lnTo>
                      <a:lnTo>
                        <a:pt x="808" y="778"/>
                      </a:lnTo>
                      <a:lnTo>
                        <a:pt x="805" y="772"/>
                      </a:lnTo>
                      <a:lnTo>
                        <a:pt x="803" y="762"/>
                      </a:lnTo>
                      <a:lnTo>
                        <a:pt x="799" y="750"/>
                      </a:lnTo>
                      <a:lnTo>
                        <a:pt x="796" y="739"/>
                      </a:lnTo>
                      <a:lnTo>
                        <a:pt x="793" y="731"/>
                      </a:lnTo>
                      <a:lnTo>
                        <a:pt x="790" y="724"/>
                      </a:lnTo>
                      <a:lnTo>
                        <a:pt x="785" y="715"/>
                      </a:lnTo>
                      <a:lnTo>
                        <a:pt x="776" y="704"/>
                      </a:lnTo>
                      <a:lnTo>
                        <a:pt x="770" y="696"/>
                      </a:lnTo>
                      <a:lnTo>
                        <a:pt x="771" y="695"/>
                      </a:lnTo>
                      <a:lnTo>
                        <a:pt x="764" y="689"/>
                      </a:lnTo>
                      <a:lnTo>
                        <a:pt x="763" y="682"/>
                      </a:lnTo>
                      <a:lnTo>
                        <a:pt x="762" y="681"/>
                      </a:lnTo>
                      <a:lnTo>
                        <a:pt x="763" y="681"/>
                      </a:lnTo>
                      <a:lnTo>
                        <a:pt x="765" y="674"/>
                      </a:lnTo>
                      <a:lnTo>
                        <a:pt x="765" y="672"/>
                      </a:lnTo>
                      <a:lnTo>
                        <a:pt x="767" y="672"/>
                      </a:lnTo>
                      <a:lnTo>
                        <a:pt x="779" y="664"/>
                      </a:lnTo>
                      <a:lnTo>
                        <a:pt x="784" y="661"/>
                      </a:lnTo>
                      <a:lnTo>
                        <a:pt x="793" y="644"/>
                      </a:lnTo>
                      <a:lnTo>
                        <a:pt x="796" y="638"/>
                      </a:lnTo>
                      <a:lnTo>
                        <a:pt x="794" y="639"/>
                      </a:lnTo>
                      <a:lnTo>
                        <a:pt x="798" y="632"/>
                      </a:lnTo>
                      <a:lnTo>
                        <a:pt x="803" y="627"/>
                      </a:lnTo>
                      <a:lnTo>
                        <a:pt x="808" y="624"/>
                      </a:lnTo>
                      <a:lnTo>
                        <a:pt x="809" y="624"/>
                      </a:lnTo>
                      <a:lnTo>
                        <a:pt x="814" y="623"/>
                      </a:lnTo>
                      <a:lnTo>
                        <a:pt x="819" y="623"/>
                      </a:lnTo>
                      <a:lnTo>
                        <a:pt x="825" y="624"/>
                      </a:lnTo>
                      <a:lnTo>
                        <a:pt x="836" y="626"/>
                      </a:lnTo>
                      <a:lnTo>
                        <a:pt x="885" y="626"/>
                      </a:lnTo>
                      <a:lnTo>
                        <a:pt x="889" y="624"/>
                      </a:lnTo>
                      <a:lnTo>
                        <a:pt x="891" y="621"/>
                      </a:lnTo>
                      <a:lnTo>
                        <a:pt x="891" y="617"/>
                      </a:lnTo>
                      <a:lnTo>
                        <a:pt x="890" y="610"/>
                      </a:lnTo>
                      <a:lnTo>
                        <a:pt x="889" y="605"/>
                      </a:lnTo>
                      <a:lnTo>
                        <a:pt x="889" y="586"/>
                      </a:lnTo>
                      <a:lnTo>
                        <a:pt x="894" y="574"/>
                      </a:lnTo>
                      <a:lnTo>
                        <a:pt x="900" y="561"/>
                      </a:lnTo>
                      <a:lnTo>
                        <a:pt x="905" y="548"/>
                      </a:lnTo>
                      <a:lnTo>
                        <a:pt x="903" y="549"/>
                      </a:lnTo>
                      <a:lnTo>
                        <a:pt x="911" y="535"/>
                      </a:lnTo>
                      <a:lnTo>
                        <a:pt x="913" y="529"/>
                      </a:lnTo>
                      <a:lnTo>
                        <a:pt x="914" y="517"/>
                      </a:lnTo>
                      <a:lnTo>
                        <a:pt x="915" y="501"/>
                      </a:lnTo>
                      <a:lnTo>
                        <a:pt x="917" y="484"/>
                      </a:lnTo>
                      <a:lnTo>
                        <a:pt x="917" y="456"/>
                      </a:lnTo>
                      <a:lnTo>
                        <a:pt x="918" y="449"/>
                      </a:lnTo>
                      <a:lnTo>
                        <a:pt x="917" y="442"/>
                      </a:lnTo>
                      <a:lnTo>
                        <a:pt x="906" y="431"/>
                      </a:lnTo>
                      <a:lnTo>
                        <a:pt x="899" y="425"/>
                      </a:lnTo>
                      <a:lnTo>
                        <a:pt x="897" y="425"/>
                      </a:lnTo>
                      <a:lnTo>
                        <a:pt x="892" y="417"/>
                      </a:lnTo>
                      <a:lnTo>
                        <a:pt x="889" y="411"/>
                      </a:lnTo>
                      <a:lnTo>
                        <a:pt x="888" y="409"/>
                      </a:lnTo>
                      <a:lnTo>
                        <a:pt x="889" y="409"/>
                      </a:lnTo>
                      <a:lnTo>
                        <a:pt x="890" y="403"/>
                      </a:lnTo>
                      <a:lnTo>
                        <a:pt x="889" y="403"/>
                      </a:lnTo>
                      <a:lnTo>
                        <a:pt x="890" y="402"/>
                      </a:lnTo>
                      <a:lnTo>
                        <a:pt x="892" y="397"/>
                      </a:lnTo>
                      <a:lnTo>
                        <a:pt x="900" y="390"/>
                      </a:lnTo>
                      <a:lnTo>
                        <a:pt x="906" y="381"/>
                      </a:lnTo>
                      <a:lnTo>
                        <a:pt x="912" y="370"/>
                      </a:lnTo>
                      <a:lnTo>
                        <a:pt x="914" y="362"/>
                      </a:lnTo>
                      <a:lnTo>
                        <a:pt x="913" y="357"/>
                      </a:lnTo>
                      <a:lnTo>
                        <a:pt x="908" y="351"/>
                      </a:lnTo>
                      <a:lnTo>
                        <a:pt x="903" y="346"/>
                      </a:lnTo>
                      <a:lnTo>
                        <a:pt x="902" y="346"/>
                      </a:lnTo>
                      <a:lnTo>
                        <a:pt x="897" y="340"/>
                      </a:lnTo>
                      <a:lnTo>
                        <a:pt x="894" y="334"/>
                      </a:lnTo>
                      <a:lnTo>
                        <a:pt x="894" y="318"/>
                      </a:lnTo>
                      <a:lnTo>
                        <a:pt x="892" y="310"/>
                      </a:lnTo>
                      <a:lnTo>
                        <a:pt x="892" y="304"/>
                      </a:lnTo>
                      <a:lnTo>
                        <a:pt x="885" y="305"/>
                      </a:lnTo>
                      <a:lnTo>
                        <a:pt x="876" y="308"/>
                      </a:lnTo>
                      <a:lnTo>
                        <a:pt x="865" y="313"/>
                      </a:lnTo>
                      <a:lnTo>
                        <a:pt x="865" y="312"/>
                      </a:lnTo>
                      <a:lnTo>
                        <a:pt x="843" y="327"/>
                      </a:lnTo>
                      <a:lnTo>
                        <a:pt x="836" y="333"/>
                      </a:lnTo>
                      <a:lnTo>
                        <a:pt x="828" y="340"/>
                      </a:lnTo>
                      <a:lnTo>
                        <a:pt x="820" y="347"/>
                      </a:lnTo>
                      <a:lnTo>
                        <a:pt x="810" y="356"/>
                      </a:lnTo>
                      <a:lnTo>
                        <a:pt x="794" y="371"/>
                      </a:lnTo>
                      <a:lnTo>
                        <a:pt x="791" y="377"/>
                      </a:lnTo>
                      <a:lnTo>
                        <a:pt x="786" y="388"/>
                      </a:lnTo>
                      <a:lnTo>
                        <a:pt x="785" y="390"/>
                      </a:lnTo>
                      <a:lnTo>
                        <a:pt x="776" y="400"/>
                      </a:lnTo>
                      <a:lnTo>
                        <a:pt x="764" y="410"/>
                      </a:lnTo>
                      <a:lnTo>
                        <a:pt x="763" y="410"/>
                      </a:lnTo>
                      <a:lnTo>
                        <a:pt x="763" y="411"/>
                      </a:lnTo>
                      <a:lnTo>
                        <a:pt x="736" y="419"/>
                      </a:lnTo>
                      <a:lnTo>
                        <a:pt x="736" y="417"/>
                      </a:lnTo>
                      <a:lnTo>
                        <a:pt x="735" y="419"/>
                      </a:lnTo>
                      <a:lnTo>
                        <a:pt x="723" y="420"/>
                      </a:lnTo>
                      <a:lnTo>
                        <a:pt x="712" y="425"/>
                      </a:lnTo>
                      <a:lnTo>
                        <a:pt x="705" y="427"/>
                      </a:lnTo>
                      <a:lnTo>
                        <a:pt x="704" y="427"/>
                      </a:lnTo>
                      <a:lnTo>
                        <a:pt x="695" y="425"/>
                      </a:lnTo>
                      <a:lnTo>
                        <a:pt x="694" y="423"/>
                      </a:lnTo>
                      <a:lnTo>
                        <a:pt x="689" y="420"/>
                      </a:lnTo>
                      <a:lnTo>
                        <a:pt x="689" y="421"/>
                      </a:lnTo>
                      <a:lnTo>
                        <a:pt x="683" y="419"/>
                      </a:lnTo>
                      <a:lnTo>
                        <a:pt x="684" y="419"/>
                      </a:lnTo>
                      <a:lnTo>
                        <a:pt x="683" y="417"/>
                      </a:lnTo>
                      <a:lnTo>
                        <a:pt x="677" y="414"/>
                      </a:lnTo>
                      <a:lnTo>
                        <a:pt x="676" y="414"/>
                      </a:lnTo>
                      <a:lnTo>
                        <a:pt x="670" y="407"/>
                      </a:lnTo>
                      <a:lnTo>
                        <a:pt x="671" y="408"/>
                      </a:lnTo>
                      <a:lnTo>
                        <a:pt x="670" y="405"/>
                      </a:lnTo>
                      <a:lnTo>
                        <a:pt x="664" y="394"/>
                      </a:lnTo>
                      <a:lnTo>
                        <a:pt x="661" y="385"/>
                      </a:lnTo>
                      <a:lnTo>
                        <a:pt x="658" y="379"/>
                      </a:lnTo>
                      <a:lnTo>
                        <a:pt x="653" y="370"/>
                      </a:lnTo>
                      <a:lnTo>
                        <a:pt x="654" y="369"/>
                      </a:lnTo>
                      <a:lnTo>
                        <a:pt x="648" y="364"/>
                      </a:lnTo>
                      <a:lnTo>
                        <a:pt x="647" y="364"/>
                      </a:lnTo>
                      <a:lnTo>
                        <a:pt x="642" y="356"/>
                      </a:lnTo>
                      <a:lnTo>
                        <a:pt x="642" y="354"/>
                      </a:lnTo>
                      <a:lnTo>
                        <a:pt x="638" y="340"/>
                      </a:lnTo>
                      <a:lnTo>
                        <a:pt x="636" y="333"/>
                      </a:lnTo>
                      <a:lnTo>
                        <a:pt x="636" y="334"/>
                      </a:lnTo>
                      <a:lnTo>
                        <a:pt x="633" y="333"/>
                      </a:lnTo>
                      <a:lnTo>
                        <a:pt x="632" y="333"/>
                      </a:lnTo>
                      <a:lnTo>
                        <a:pt x="627" y="335"/>
                      </a:lnTo>
                      <a:lnTo>
                        <a:pt x="629" y="335"/>
                      </a:lnTo>
                      <a:lnTo>
                        <a:pt x="626" y="336"/>
                      </a:lnTo>
                      <a:lnTo>
                        <a:pt x="619" y="336"/>
                      </a:lnTo>
                      <a:lnTo>
                        <a:pt x="610" y="334"/>
                      </a:lnTo>
                      <a:lnTo>
                        <a:pt x="601" y="330"/>
                      </a:lnTo>
                      <a:lnTo>
                        <a:pt x="600" y="329"/>
                      </a:lnTo>
                      <a:lnTo>
                        <a:pt x="591" y="323"/>
                      </a:lnTo>
                      <a:lnTo>
                        <a:pt x="591" y="324"/>
                      </a:lnTo>
                      <a:lnTo>
                        <a:pt x="581" y="319"/>
                      </a:lnTo>
                      <a:lnTo>
                        <a:pt x="583" y="319"/>
                      </a:lnTo>
                      <a:lnTo>
                        <a:pt x="581" y="318"/>
                      </a:lnTo>
                      <a:lnTo>
                        <a:pt x="572" y="312"/>
                      </a:lnTo>
                      <a:lnTo>
                        <a:pt x="563" y="310"/>
                      </a:lnTo>
                      <a:lnTo>
                        <a:pt x="552" y="306"/>
                      </a:lnTo>
                      <a:lnTo>
                        <a:pt x="539" y="304"/>
                      </a:lnTo>
                      <a:lnTo>
                        <a:pt x="527" y="300"/>
                      </a:lnTo>
                      <a:lnTo>
                        <a:pt x="516" y="299"/>
                      </a:lnTo>
                      <a:lnTo>
                        <a:pt x="506" y="301"/>
                      </a:lnTo>
                      <a:lnTo>
                        <a:pt x="494" y="304"/>
                      </a:lnTo>
                      <a:lnTo>
                        <a:pt x="485" y="307"/>
                      </a:lnTo>
                      <a:lnTo>
                        <a:pt x="475" y="310"/>
                      </a:lnTo>
                      <a:lnTo>
                        <a:pt x="474" y="310"/>
                      </a:lnTo>
                      <a:lnTo>
                        <a:pt x="463" y="308"/>
                      </a:lnTo>
                      <a:lnTo>
                        <a:pt x="452" y="305"/>
                      </a:lnTo>
                      <a:lnTo>
                        <a:pt x="443" y="302"/>
                      </a:lnTo>
                      <a:lnTo>
                        <a:pt x="442" y="301"/>
                      </a:lnTo>
                      <a:lnTo>
                        <a:pt x="434" y="294"/>
                      </a:lnTo>
                      <a:lnTo>
                        <a:pt x="433" y="294"/>
                      </a:lnTo>
                      <a:lnTo>
                        <a:pt x="425" y="285"/>
                      </a:lnTo>
                      <a:lnTo>
                        <a:pt x="419" y="276"/>
                      </a:lnTo>
                      <a:lnTo>
                        <a:pt x="413" y="267"/>
                      </a:lnTo>
                      <a:lnTo>
                        <a:pt x="414" y="269"/>
                      </a:lnTo>
                      <a:lnTo>
                        <a:pt x="407" y="254"/>
                      </a:lnTo>
                      <a:lnTo>
                        <a:pt x="401" y="241"/>
                      </a:lnTo>
                      <a:lnTo>
                        <a:pt x="397" y="226"/>
                      </a:lnTo>
                      <a:lnTo>
                        <a:pt x="394" y="219"/>
                      </a:lnTo>
                      <a:lnTo>
                        <a:pt x="389" y="214"/>
                      </a:lnTo>
                      <a:lnTo>
                        <a:pt x="383" y="210"/>
                      </a:lnTo>
                      <a:lnTo>
                        <a:pt x="378" y="207"/>
                      </a:lnTo>
                      <a:lnTo>
                        <a:pt x="377" y="207"/>
                      </a:lnTo>
                      <a:lnTo>
                        <a:pt x="373" y="201"/>
                      </a:lnTo>
                      <a:lnTo>
                        <a:pt x="376" y="203"/>
                      </a:lnTo>
                      <a:lnTo>
                        <a:pt x="373" y="200"/>
                      </a:lnTo>
                      <a:lnTo>
                        <a:pt x="368" y="191"/>
                      </a:lnTo>
                      <a:lnTo>
                        <a:pt x="360" y="178"/>
                      </a:lnTo>
                      <a:lnTo>
                        <a:pt x="350" y="167"/>
                      </a:lnTo>
                      <a:lnTo>
                        <a:pt x="341" y="154"/>
                      </a:lnTo>
                      <a:lnTo>
                        <a:pt x="333" y="141"/>
                      </a:lnTo>
                      <a:lnTo>
                        <a:pt x="332" y="139"/>
                      </a:lnTo>
                      <a:lnTo>
                        <a:pt x="333" y="140"/>
                      </a:lnTo>
                      <a:lnTo>
                        <a:pt x="327" y="128"/>
                      </a:lnTo>
                      <a:lnTo>
                        <a:pt x="320" y="118"/>
                      </a:lnTo>
                      <a:lnTo>
                        <a:pt x="312" y="105"/>
                      </a:lnTo>
                      <a:lnTo>
                        <a:pt x="314" y="109"/>
                      </a:lnTo>
                      <a:lnTo>
                        <a:pt x="312" y="104"/>
                      </a:lnTo>
                      <a:lnTo>
                        <a:pt x="304" y="92"/>
                      </a:lnTo>
                      <a:lnTo>
                        <a:pt x="295" y="81"/>
                      </a:lnTo>
                      <a:lnTo>
                        <a:pt x="285" y="68"/>
                      </a:lnTo>
                      <a:lnTo>
                        <a:pt x="286" y="66"/>
                      </a:lnTo>
                      <a:lnTo>
                        <a:pt x="275" y="57"/>
                      </a:lnTo>
                      <a:lnTo>
                        <a:pt x="274" y="57"/>
                      </a:lnTo>
                      <a:lnTo>
                        <a:pt x="264" y="43"/>
                      </a:lnTo>
                      <a:lnTo>
                        <a:pt x="266" y="42"/>
                      </a:lnTo>
                      <a:lnTo>
                        <a:pt x="255" y="33"/>
                      </a:lnTo>
                      <a:lnTo>
                        <a:pt x="241" y="25"/>
                      </a:lnTo>
                      <a:lnTo>
                        <a:pt x="241" y="26"/>
                      </a:lnTo>
                      <a:lnTo>
                        <a:pt x="223" y="19"/>
                      </a:lnTo>
                      <a:lnTo>
                        <a:pt x="216" y="18"/>
                      </a:lnTo>
                      <a:lnTo>
                        <a:pt x="211" y="18"/>
                      </a:lnTo>
                      <a:lnTo>
                        <a:pt x="198" y="31"/>
                      </a:lnTo>
                      <a:lnTo>
                        <a:pt x="197" y="31"/>
                      </a:lnTo>
                      <a:lnTo>
                        <a:pt x="197" y="33"/>
                      </a:lnTo>
                      <a:lnTo>
                        <a:pt x="189" y="34"/>
                      </a:lnTo>
                      <a:lnTo>
                        <a:pt x="188" y="34"/>
                      </a:lnTo>
                      <a:lnTo>
                        <a:pt x="178" y="31"/>
                      </a:lnTo>
                      <a:lnTo>
                        <a:pt x="177" y="30"/>
                      </a:lnTo>
                      <a:lnTo>
                        <a:pt x="159" y="18"/>
                      </a:lnTo>
                      <a:lnTo>
                        <a:pt x="159" y="19"/>
                      </a:lnTo>
                      <a:lnTo>
                        <a:pt x="146" y="13"/>
                      </a:lnTo>
                      <a:lnTo>
                        <a:pt x="134" y="8"/>
                      </a:lnTo>
                      <a:lnTo>
                        <a:pt x="125" y="6"/>
                      </a:lnTo>
                      <a:close/>
                      <a:moveTo>
                        <a:pt x="124" y="0"/>
                      </a:moveTo>
                      <a:lnTo>
                        <a:pt x="125" y="0"/>
                      </a:lnTo>
                      <a:lnTo>
                        <a:pt x="136" y="2"/>
                      </a:lnTo>
                      <a:lnTo>
                        <a:pt x="148" y="7"/>
                      </a:lnTo>
                      <a:lnTo>
                        <a:pt x="161" y="13"/>
                      </a:lnTo>
                      <a:lnTo>
                        <a:pt x="160" y="12"/>
                      </a:lnTo>
                      <a:lnTo>
                        <a:pt x="163" y="13"/>
                      </a:lnTo>
                      <a:lnTo>
                        <a:pt x="181" y="25"/>
                      </a:lnTo>
                      <a:lnTo>
                        <a:pt x="189" y="28"/>
                      </a:lnTo>
                      <a:lnTo>
                        <a:pt x="194" y="26"/>
                      </a:lnTo>
                      <a:lnTo>
                        <a:pt x="209" y="12"/>
                      </a:lnTo>
                      <a:lnTo>
                        <a:pt x="217" y="12"/>
                      </a:lnTo>
                      <a:lnTo>
                        <a:pt x="226" y="13"/>
                      </a:lnTo>
                      <a:lnTo>
                        <a:pt x="244" y="20"/>
                      </a:lnTo>
                      <a:lnTo>
                        <a:pt x="257" y="28"/>
                      </a:lnTo>
                      <a:lnTo>
                        <a:pt x="258" y="29"/>
                      </a:lnTo>
                      <a:lnTo>
                        <a:pt x="258" y="28"/>
                      </a:lnTo>
                      <a:lnTo>
                        <a:pt x="269" y="39"/>
                      </a:lnTo>
                      <a:lnTo>
                        <a:pt x="269" y="40"/>
                      </a:lnTo>
                      <a:lnTo>
                        <a:pt x="279" y="52"/>
                      </a:lnTo>
                      <a:lnTo>
                        <a:pt x="290" y="63"/>
                      </a:lnTo>
                      <a:lnTo>
                        <a:pt x="290" y="64"/>
                      </a:lnTo>
                      <a:lnTo>
                        <a:pt x="299" y="77"/>
                      </a:lnTo>
                      <a:lnTo>
                        <a:pt x="309" y="88"/>
                      </a:lnTo>
                      <a:lnTo>
                        <a:pt x="316" y="102"/>
                      </a:lnTo>
                      <a:lnTo>
                        <a:pt x="325" y="115"/>
                      </a:lnTo>
                      <a:lnTo>
                        <a:pt x="332" y="125"/>
                      </a:lnTo>
                      <a:lnTo>
                        <a:pt x="333" y="125"/>
                      </a:lnTo>
                      <a:lnTo>
                        <a:pt x="339" y="138"/>
                      </a:lnTo>
                      <a:lnTo>
                        <a:pt x="338" y="138"/>
                      </a:lnTo>
                      <a:lnTo>
                        <a:pt x="345" y="150"/>
                      </a:lnTo>
                      <a:lnTo>
                        <a:pt x="355" y="163"/>
                      </a:lnTo>
                      <a:lnTo>
                        <a:pt x="365" y="174"/>
                      </a:lnTo>
                      <a:lnTo>
                        <a:pt x="373" y="187"/>
                      </a:lnTo>
                      <a:lnTo>
                        <a:pt x="372" y="185"/>
                      </a:lnTo>
                      <a:lnTo>
                        <a:pt x="378" y="197"/>
                      </a:lnTo>
                      <a:lnTo>
                        <a:pt x="382" y="202"/>
                      </a:lnTo>
                      <a:lnTo>
                        <a:pt x="387" y="206"/>
                      </a:lnTo>
                      <a:lnTo>
                        <a:pt x="393" y="209"/>
                      </a:lnTo>
                      <a:lnTo>
                        <a:pt x="399" y="215"/>
                      </a:lnTo>
                      <a:lnTo>
                        <a:pt x="399" y="216"/>
                      </a:lnTo>
                      <a:lnTo>
                        <a:pt x="404" y="226"/>
                      </a:lnTo>
                      <a:lnTo>
                        <a:pt x="404" y="225"/>
                      </a:lnTo>
                      <a:lnTo>
                        <a:pt x="407" y="238"/>
                      </a:lnTo>
                      <a:lnTo>
                        <a:pt x="413" y="252"/>
                      </a:lnTo>
                      <a:lnTo>
                        <a:pt x="412" y="252"/>
                      </a:lnTo>
                      <a:lnTo>
                        <a:pt x="418" y="264"/>
                      </a:lnTo>
                      <a:lnTo>
                        <a:pt x="424" y="272"/>
                      </a:lnTo>
                      <a:lnTo>
                        <a:pt x="430" y="282"/>
                      </a:lnTo>
                      <a:lnTo>
                        <a:pt x="437" y="289"/>
                      </a:lnTo>
                      <a:lnTo>
                        <a:pt x="446" y="296"/>
                      </a:lnTo>
                      <a:lnTo>
                        <a:pt x="464" y="302"/>
                      </a:lnTo>
                      <a:lnTo>
                        <a:pt x="474" y="304"/>
                      </a:lnTo>
                      <a:lnTo>
                        <a:pt x="483" y="301"/>
                      </a:lnTo>
                      <a:lnTo>
                        <a:pt x="493" y="298"/>
                      </a:lnTo>
                      <a:lnTo>
                        <a:pt x="505" y="295"/>
                      </a:lnTo>
                      <a:lnTo>
                        <a:pt x="515" y="293"/>
                      </a:lnTo>
                      <a:lnTo>
                        <a:pt x="527" y="294"/>
                      </a:lnTo>
                      <a:lnTo>
                        <a:pt x="528" y="294"/>
                      </a:lnTo>
                      <a:lnTo>
                        <a:pt x="540" y="298"/>
                      </a:lnTo>
                      <a:lnTo>
                        <a:pt x="554" y="300"/>
                      </a:lnTo>
                      <a:lnTo>
                        <a:pt x="564" y="304"/>
                      </a:lnTo>
                      <a:lnTo>
                        <a:pt x="573" y="306"/>
                      </a:lnTo>
                      <a:lnTo>
                        <a:pt x="574" y="306"/>
                      </a:lnTo>
                      <a:lnTo>
                        <a:pt x="585" y="313"/>
                      </a:lnTo>
                      <a:lnTo>
                        <a:pt x="594" y="318"/>
                      </a:lnTo>
                      <a:lnTo>
                        <a:pt x="592" y="317"/>
                      </a:lnTo>
                      <a:lnTo>
                        <a:pt x="595" y="318"/>
                      </a:lnTo>
                      <a:lnTo>
                        <a:pt x="603" y="324"/>
                      </a:lnTo>
                      <a:lnTo>
                        <a:pt x="612" y="328"/>
                      </a:lnTo>
                      <a:lnTo>
                        <a:pt x="620" y="330"/>
                      </a:lnTo>
                      <a:lnTo>
                        <a:pt x="624" y="330"/>
                      </a:lnTo>
                      <a:lnTo>
                        <a:pt x="626" y="329"/>
                      </a:lnTo>
                      <a:lnTo>
                        <a:pt x="630" y="327"/>
                      </a:lnTo>
                      <a:lnTo>
                        <a:pt x="636" y="327"/>
                      </a:lnTo>
                      <a:lnTo>
                        <a:pt x="638" y="328"/>
                      </a:lnTo>
                      <a:lnTo>
                        <a:pt x="640" y="328"/>
                      </a:lnTo>
                      <a:lnTo>
                        <a:pt x="641" y="329"/>
                      </a:lnTo>
                      <a:lnTo>
                        <a:pt x="641" y="330"/>
                      </a:lnTo>
                      <a:lnTo>
                        <a:pt x="642" y="331"/>
                      </a:lnTo>
                      <a:lnTo>
                        <a:pt x="644" y="339"/>
                      </a:lnTo>
                      <a:lnTo>
                        <a:pt x="648" y="353"/>
                      </a:lnTo>
                      <a:lnTo>
                        <a:pt x="652" y="359"/>
                      </a:lnTo>
                      <a:lnTo>
                        <a:pt x="658" y="365"/>
                      </a:lnTo>
                      <a:lnTo>
                        <a:pt x="658" y="367"/>
                      </a:lnTo>
                      <a:lnTo>
                        <a:pt x="663" y="375"/>
                      </a:lnTo>
                      <a:lnTo>
                        <a:pt x="666" y="381"/>
                      </a:lnTo>
                      <a:lnTo>
                        <a:pt x="667" y="382"/>
                      </a:lnTo>
                      <a:lnTo>
                        <a:pt x="670" y="393"/>
                      </a:lnTo>
                      <a:lnTo>
                        <a:pt x="675" y="403"/>
                      </a:lnTo>
                      <a:lnTo>
                        <a:pt x="681" y="409"/>
                      </a:lnTo>
                      <a:lnTo>
                        <a:pt x="687" y="413"/>
                      </a:lnTo>
                      <a:lnTo>
                        <a:pt x="692" y="415"/>
                      </a:lnTo>
                      <a:lnTo>
                        <a:pt x="692" y="414"/>
                      </a:lnTo>
                      <a:lnTo>
                        <a:pt x="693" y="415"/>
                      </a:lnTo>
                      <a:lnTo>
                        <a:pt x="698" y="419"/>
                      </a:lnTo>
                      <a:lnTo>
                        <a:pt x="704" y="421"/>
                      </a:lnTo>
                      <a:lnTo>
                        <a:pt x="710" y="419"/>
                      </a:lnTo>
                      <a:lnTo>
                        <a:pt x="721" y="414"/>
                      </a:lnTo>
                      <a:lnTo>
                        <a:pt x="722" y="414"/>
                      </a:lnTo>
                      <a:lnTo>
                        <a:pt x="735" y="413"/>
                      </a:lnTo>
                      <a:lnTo>
                        <a:pt x="761" y="405"/>
                      </a:lnTo>
                      <a:lnTo>
                        <a:pt x="771" y="396"/>
                      </a:lnTo>
                      <a:lnTo>
                        <a:pt x="780" y="386"/>
                      </a:lnTo>
                      <a:lnTo>
                        <a:pt x="785" y="375"/>
                      </a:lnTo>
                      <a:lnTo>
                        <a:pt x="790" y="368"/>
                      </a:lnTo>
                      <a:lnTo>
                        <a:pt x="807" y="351"/>
                      </a:lnTo>
                      <a:lnTo>
                        <a:pt x="816" y="342"/>
                      </a:lnTo>
                      <a:lnTo>
                        <a:pt x="825" y="335"/>
                      </a:lnTo>
                      <a:lnTo>
                        <a:pt x="832" y="328"/>
                      </a:lnTo>
                      <a:lnTo>
                        <a:pt x="839" y="322"/>
                      </a:lnTo>
                      <a:lnTo>
                        <a:pt x="854" y="312"/>
                      </a:lnTo>
                      <a:lnTo>
                        <a:pt x="862" y="307"/>
                      </a:lnTo>
                      <a:lnTo>
                        <a:pt x="872" y="304"/>
                      </a:lnTo>
                      <a:lnTo>
                        <a:pt x="874" y="302"/>
                      </a:lnTo>
                      <a:lnTo>
                        <a:pt x="884" y="299"/>
                      </a:lnTo>
                      <a:lnTo>
                        <a:pt x="891" y="298"/>
                      </a:lnTo>
                      <a:lnTo>
                        <a:pt x="895" y="298"/>
                      </a:lnTo>
                      <a:lnTo>
                        <a:pt x="895" y="300"/>
                      </a:lnTo>
                      <a:lnTo>
                        <a:pt x="899" y="300"/>
                      </a:lnTo>
                      <a:lnTo>
                        <a:pt x="899" y="308"/>
                      </a:lnTo>
                      <a:lnTo>
                        <a:pt x="900" y="317"/>
                      </a:lnTo>
                      <a:lnTo>
                        <a:pt x="900" y="331"/>
                      </a:lnTo>
                      <a:lnTo>
                        <a:pt x="902" y="336"/>
                      </a:lnTo>
                      <a:lnTo>
                        <a:pt x="907" y="341"/>
                      </a:lnTo>
                      <a:lnTo>
                        <a:pt x="913" y="346"/>
                      </a:lnTo>
                      <a:lnTo>
                        <a:pt x="913" y="347"/>
                      </a:lnTo>
                      <a:lnTo>
                        <a:pt x="918" y="353"/>
                      </a:lnTo>
                      <a:lnTo>
                        <a:pt x="919" y="354"/>
                      </a:lnTo>
                      <a:lnTo>
                        <a:pt x="920" y="362"/>
                      </a:lnTo>
                      <a:lnTo>
                        <a:pt x="920" y="363"/>
                      </a:lnTo>
                      <a:lnTo>
                        <a:pt x="918" y="373"/>
                      </a:lnTo>
                      <a:lnTo>
                        <a:pt x="918" y="371"/>
                      </a:lnTo>
                      <a:lnTo>
                        <a:pt x="917" y="373"/>
                      </a:lnTo>
                      <a:lnTo>
                        <a:pt x="911" y="384"/>
                      </a:lnTo>
                      <a:lnTo>
                        <a:pt x="909" y="386"/>
                      </a:lnTo>
                      <a:lnTo>
                        <a:pt x="911" y="385"/>
                      </a:lnTo>
                      <a:lnTo>
                        <a:pt x="905" y="393"/>
                      </a:lnTo>
                      <a:lnTo>
                        <a:pt x="902" y="397"/>
                      </a:lnTo>
                      <a:lnTo>
                        <a:pt x="897" y="400"/>
                      </a:lnTo>
                      <a:lnTo>
                        <a:pt x="895" y="404"/>
                      </a:lnTo>
                      <a:lnTo>
                        <a:pt x="896" y="404"/>
                      </a:lnTo>
                      <a:lnTo>
                        <a:pt x="895" y="410"/>
                      </a:lnTo>
                      <a:lnTo>
                        <a:pt x="897" y="414"/>
                      </a:lnTo>
                      <a:lnTo>
                        <a:pt x="902" y="420"/>
                      </a:lnTo>
                      <a:lnTo>
                        <a:pt x="909" y="426"/>
                      </a:lnTo>
                      <a:lnTo>
                        <a:pt x="922" y="438"/>
                      </a:lnTo>
                      <a:lnTo>
                        <a:pt x="922" y="439"/>
                      </a:lnTo>
                      <a:lnTo>
                        <a:pt x="923" y="440"/>
                      </a:lnTo>
                      <a:lnTo>
                        <a:pt x="924" y="448"/>
                      </a:lnTo>
                      <a:lnTo>
                        <a:pt x="924" y="449"/>
                      </a:lnTo>
                      <a:lnTo>
                        <a:pt x="923" y="457"/>
                      </a:lnTo>
                      <a:lnTo>
                        <a:pt x="923" y="484"/>
                      </a:lnTo>
                      <a:lnTo>
                        <a:pt x="922" y="501"/>
                      </a:lnTo>
                      <a:lnTo>
                        <a:pt x="920" y="517"/>
                      </a:lnTo>
                      <a:lnTo>
                        <a:pt x="919" y="529"/>
                      </a:lnTo>
                      <a:lnTo>
                        <a:pt x="918" y="530"/>
                      </a:lnTo>
                      <a:lnTo>
                        <a:pt x="919" y="530"/>
                      </a:lnTo>
                      <a:lnTo>
                        <a:pt x="917" y="537"/>
                      </a:lnTo>
                      <a:lnTo>
                        <a:pt x="917" y="535"/>
                      </a:lnTo>
                      <a:lnTo>
                        <a:pt x="909" y="549"/>
                      </a:lnTo>
                      <a:lnTo>
                        <a:pt x="911" y="549"/>
                      </a:lnTo>
                      <a:lnTo>
                        <a:pt x="906" y="564"/>
                      </a:lnTo>
                      <a:lnTo>
                        <a:pt x="906" y="561"/>
                      </a:lnTo>
                      <a:lnTo>
                        <a:pt x="899" y="576"/>
                      </a:lnTo>
                      <a:lnTo>
                        <a:pt x="900" y="576"/>
                      </a:lnTo>
                      <a:lnTo>
                        <a:pt x="895" y="588"/>
                      </a:lnTo>
                      <a:lnTo>
                        <a:pt x="895" y="604"/>
                      </a:lnTo>
                      <a:lnTo>
                        <a:pt x="896" y="609"/>
                      </a:lnTo>
                      <a:lnTo>
                        <a:pt x="897" y="616"/>
                      </a:lnTo>
                      <a:lnTo>
                        <a:pt x="897" y="622"/>
                      </a:lnTo>
                      <a:lnTo>
                        <a:pt x="896" y="623"/>
                      </a:lnTo>
                      <a:lnTo>
                        <a:pt x="894" y="628"/>
                      </a:lnTo>
                      <a:lnTo>
                        <a:pt x="892" y="629"/>
                      </a:lnTo>
                      <a:lnTo>
                        <a:pt x="892" y="630"/>
                      </a:lnTo>
                      <a:lnTo>
                        <a:pt x="886" y="632"/>
                      </a:lnTo>
                      <a:lnTo>
                        <a:pt x="836" y="632"/>
                      </a:lnTo>
                      <a:lnTo>
                        <a:pt x="823" y="630"/>
                      </a:lnTo>
                      <a:lnTo>
                        <a:pt x="817" y="629"/>
                      </a:lnTo>
                      <a:lnTo>
                        <a:pt x="815" y="629"/>
                      </a:lnTo>
                      <a:lnTo>
                        <a:pt x="810" y="630"/>
                      </a:lnTo>
                      <a:lnTo>
                        <a:pt x="805" y="633"/>
                      </a:lnTo>
                      <a:lnTo>
                        <a:pt x="803" y="635"/>
                      </a:lnTo>
                      <a:lnTo>
                        <a:pt x="800" y="639"/>
                      </a:lnTo>
                      <a:lnTo>
                        <a:pt x="802" y="639"/>
                      </a:lnTo>
                      <a:lnTo>
                        <a:pt x="799" y="646"/>
                      </a:lnTo>
                      <a:lnTo>
                        <a:pt x="798" y="646"/>
                      </a:lnTo>
                      <a:lnTo>
                        <a:pt x="798" y="647"/>
                      </a:lnTo>
                      <a:lnTo>
                        <a:pt x="788" y="664"/>
                      </a:lnTo>
                      <a:lnTo>
                        <a:pt x="782" y="669"/>
                      </a:lnTo>
                      <a:lnTo>
                        <a:pt x="771" y="675"/>
                      </a:lnTo>
                      <a:lnTo>
                        <a:pt x="769" y="682"/>
                      </a:lnTo>
                      <a:lnTo>
                        <a:pt x="770" y="686"/>
                      </a:lnTo>
                      <a:lnTo>
                        <a:pt x="775" y="691"/>
                      </a:lnTo>
                      <a:lnTo>
                        <a:pt x="775" y="692"/>
                      </a:lnTo>
                      <a:lnTo>
                        <a:pt x="781" y="701"/>
                      </a:lnTo>
                      <a:lnTo>
                        <a:pt x="790" y="712"/>
                      </a:lnTo>
                      <a:lnTo>
                        <a:pt x="794" y="720"/>
                      </a:lnTo>
                      <a:lnTo>
                        <a:pt x="796" y="722"/>
                      </a:lnTo>
                      <a:lnTo>
                        <a:pt x="796" y="720"/>
                      </a:lnTo>
                      <a:lnTo>
                        <a:pt x="799" y="728"/>
                      </a:lnTo>
                      <a:lnTo>
                        <a:pt x="798" y="727"/>
                      </a:lnTo>
                      <a:lnTo>
                        <a:pt x="799" y="730"/>
                      </a:lnTo>
                      <a:lnTo>
                        <a:pt x="802" y="738"/>
                      </a:lnTo>
                      <a:lnTo>
                        <a:pt x="805" y="749"/>
                      </a:lnTo>
                      <a:lnTo>
                        <a:pt x="809" y="761"/>
                      </a:lnTo>
                      <a:lnTo>
                        <a:pt x="811" y="770"/>
                      </a:lnTo>
                      <a:lnTo>
                        <a:pt x="814" y="776"/>
                      </a:lnTo>
                      <a:lnTo>
                        <a:pt x="813" y="776"/>
                      </a:lnTo>
                      <a:lnTo>
                        <a:pt x="814" y="777"/>
                      </a:lnTo>
                      <a:lnTo>
                        <a:pt x="815" y="785"/>
                      </a:lnTo>
                      <a:lnTo>
                        <a:pt x="817" y="790"/>
                      </a:lnTo>
                      <a:lnTo>
                        <a:pt x="817" y="791"/>
                      </a:lnTo>
                      <a:lnTo>
                        <a:pt x="821" y="796"/>
                      </a:lnTo>
                      <a:lnTo>
                        <a:pt x="815" y="797"/>
                      </a:lnTo>
                      <a:lnTo>
                        <a:pt x="792" y="800"/>
                      </a:lnTo>
                      <a:lnTo>
                        <a:pt x="716" y="773"/>
                      </a:lnTo>
                      <a:lnTo>
                        <a:pt x="693" y="790"/>
                      </a:lnTo>
                      <a:lnTo>
                        <a:pt x="684" y="819"/>
                      </a:lnTo>
                      <a:lnTo>
                        <a:pt x="683" y="819"/>
                      </a:lnTo>
                      <a:lnTo>
                        <a:pt x="683" y="820"/>
                      </a:lnTo>
                      <a:lnTo>
                        <a:pt x="671" y="835"/>
                      </a:lnTo>
                      <a:lnTo>
                        <a:pt x="669" y="837"/>
                      </a:lnTo>
                      <a:lnTo>
                        <a:pt x="667" y="835"/>
                      </a:lnTo>
                      <a:lnTo>
                        <a:pt x="640" y="806"/>
                      </a:lnTo>
                      <a:lnTo>
                        <a:pt x="615" y="789"/>
                      </a:lnTo>
                      <a:lnTo>
                        <a:pt x="614" y="789"/>
                      </a:lnTo>
                      <a:lnTo>
                        <a:pt x="614" y="788"/>
                      </a:lnTo>
                      <a:lnTo>
                        <a:pt x="604" y="751"/>
                      </a:lnTo>
                      <a:lnTo>
                        <a:pt x="589" y="755"/>
                      </a:lnTo>
                      <a:lnTo>
                        <a:pt x="594" y="794"/>
                      </a:lnTo>
                      <a:lnTo>
                        <a:pt x="594" y="796"/>
                      </a:lnTo>
                      <a:lnTo>
                        <a:pt x="590" y="797"/>
                      </a:lnTo>
                      <a:lnTo>
                        <a:pt x="572" y="799"/>
                      </a:lnTo>
                      <a:lnTo>
                        <a:pt x="571" y="799"/>
                      </a:lnTo>
                      <a:lnTo>
                        <a:pt x="569" y="797"/>
                      </a:lnTo>
                      <a:lnTo>
                        <a:pt x="545" y="761"/>
                      </a:lnTo>
                      <a:lnTo>
                        <a:pt x="520" y="767"/>
                      </a:lnTo>
                      <a:lnTo>
                        <a:pt x="516" y="767"/>
                      </a:lnTo>
                      <a:lnTo>
                        <a:pt x="516" y="765"/>
                      </a:lnTo>
                      <a:lnTo>
                        <a:pt x="508" y="741"/>
                      </a:lnTo>
                      <a:lnTo>
                        <a:pt x="497" y="724"/>
                      </a:lnTo>
                      <a:lnTo>
                        <a:pt x="435" y="737"/>
                      </a:lnTo>
                      <a:lnTo>
                        <a:pt x="433" y="737"/>
                      </a:lnTo>
                      <a:lnTo>
                        <a:pt x="431" y="736"/>
                      </a:lnTo>
                      <a:lnTo>
                        <a:pt x="412" y="712"/>
                      </a:lnTo>
                      <a:lnTo>
                        <a:pt x="395" y="725"/>
                      </a:lnTo>
                      <a:lnTo>
                        <a:pt x="394" y="726"/>
                      </a:lnTo>
                      <a:lnTo>
                        <a:pt x="393" y="726"/>
                      </a:lnTo>
                      <a:lnTo>
                        <a:pt x="370" y="724"/>
                      </a:lnTo>
                      <a:lnTo>
                        <a:pt x="336" y="736"/>
                      </a:lnTo>
                      <a:lnTo>
                        <a:pt x="333" y="736"/>
                      </a:lnTo>
                      <a:lnTo>
                        <a:pt x="332" y="735"/>
                      </a:lnTo>
                      <a:lnTo>
                        <a:pt x="298" y="698"/>
                      </a:lnTo>
                      <a:lnTo>
                        <a:pt x="298" y="697"/>
                      </a:lnTo>
                      <a:lnTo>
                        <a:pt x="287" y="667"/>
                      </a:lnTo>
                      <a:lnTo>
                        <a:pt x="239" y="678"/>
                      </a:lnTo>
                      <a:lnTo>
                        <a:pt x="221" y="693"/>
                      </a:lnTo>
                      <a:lnTo>
                        <a:pt x="215" y="698"/>
                      </a:lnTo>
                      <a:lnTo>
                        <a:pt x="216" y="691"/>
                      </a:lnTo>
                      <a:lnTo>
                        <a:pt x="222" y="649"/>
                      </a:lnTo>
                      <a:lnTo>
                        <a:pt x="200" y="620"/>
                      </a:lnTo>
                      <a:lnTo>
                        <a:pt x="171" y="588"/>
                      </a:lnTo>
                      <a:lnTo>
                        <a:pt x="170" y="587"/>
                      </a:lnTo>
                      <a:lnTo>
                        <a:pt x="171" y="586"/>
                      </a:lnTo>
                      <a:lnTo>
                        <a:pt x="178" y="560"/>
                      </a:lnTo>
                      <a:lnTo>
                        <a:pt x="178" y="559"/>
                      </a:lnTo>
                      <a:lnTo>
                        <a:pt x="223" y="511"/>
                      </a:lnTo>
                      <a:lnTo>
                        <a:pt x="253" y="451"/>
                      </a:lnTo>
                      <a:lnTo>
                        <a:pt x="279" y="422"/>
                      </a:lnTo>
                      <a:lnTo>
                        <a:pt x="284" y="387"/>
                      </a:lnTo>
                      <a:lnTo>
                        <a:pt x="284" y="385"/>
                      </a:lnTo>
                      <a:lnTo>
                        <a:pt x="285" y="385"/>
                      </a:lnTo>
                      <a:lnTo>
                        <a:pt x="301" y="379"/>
                      </a:lnTo>
                      <a:lnTo>
                        <a:pt x="285" y="318"/>
                      </a:lnTo>
                      <a:lnTo>
                        <a:pt x="284" y="317"/>
                      </a:lnTo>
                      <a:lnTo>
                        <a:pt x="285" y="317"/>
                      </a:lnTo>
                      <a:lnTo>
                        <a:pt x="301" y="258"/>
                      </a:lnTo>
                      <a:lnTo>
                        <a:pt x="310" y="204"/>
                      </a:lnTo>
                      <a:lnTo>
                        <a:pt x="255" y="164"/>
                      </a:lnTo>
                      <a:lnTo>
                        <a:pt x="230" y="196"/>
                      </a:lnTo>
                      <a:lnTo>
                        <a:pt x="229" y="196"/>
                      </a:lnTo>
                      <a:lnTo>
                        <a:pt x="229" y="197"/>
                      </a:lnTo>
                      <a:lnTo>
                        <a:pt x="172" y="215"/>
                      </a:lnTo>
                      <a:lnTo>
                        <a:pt x="114" y="215"/>
                      </a:lnTo>
                      <a:lnTo>
                        <a:pt x="114" y="213"/>
                      </a:lnTo>
                      <a:lnTo>
                        <a:pt x="100" y="175"/>
                      </a:lnTo>
                      <a:lnTo>
                        <a:pt x="100" y="174"/>
                      </a:lnTo>
                      <a:lnTo>
                        <a:pt x="97" y="141"/>
                      </a:lnTo>
                      <a:lnTo>
                        <a:pt x="66" y="128"/>
                      </a:lnTo>
                      <a:lnTo>
                        <a:pt x="54" y="149"/>
                      </a:lnTo>
                      <a:lnTo>
                        <a:pt x="53" y="151"/>
                      </a:lnTo>
                      <a:lnTo>
                        <a:pt x="50" y="150"/>
                      </a:lnTo>
                      <a:lnTo>
                        <a:pt x="3" y="123"/>
                      </a:lnTo>
                      <a:lnTo>
                        <a:pt x="0" y="122"/>
                      </a:lnTo>
                      <a:lnTo>
                        <a:pt x="2" y="120"/>
                      </a:lnTo>
                      <a:lnTo>
                        <a:pt x="25" y="79"/>
                      </a:lnTo>
                      <a:lnTo>
                        <a:pt x="5" y="53"/>
                      </a:lnTo>
                      <a:lnTo>
                        <a:pt x="3" y="49"/>
                      </a:lnTo>
                      <a:lnTo>
                        <a:pt x="7" y="48"/>
                      </a:lnTo>
                      <a:lnTo>
                        <a:pt x="14" y="45"/>
                      </a:lnTo>
                      <a:lnTo>
                        <a:pt x="21" y="40"/>
                      </a:lnTo>
                      <a:lnTo>
                        <a:pt x="48" y="26"/>
                      </a:lnTo>
                      <a:lnTo>
                        <a:pt x="49" y="26"/>
                      </a:lnTo>
                      <a:lnTo>
                        <a:pt x="56" y="24"/>
                      </a:lnTo>
                      <a:lnTo>
                        <a:pt x="65" y="22"/>
                      </a:lnTo>
                      <a:lnTo>
                        <a:pt x="74" y="18"/>
                      </a:lnTo>
                      <a:lnTo>
                        <a:pt x="85" y="13"/>
                      </a:lnTo>
                      <a:lnTo>
                        <a:pt x="86" y="13"/>
                      </a:lnTo>
                      <a:lnTo>
                        <a:pt x="99" y="10"/>
                      </a:lnTo>
                      <a:lnTo>
                        <a:pt x="108" y="5"/>
                      </a:lnTo>
                      <a:lnTo>
                        <a:pt x="114" y="2"/>
                      </a:lnTo>
                      <a:lnTo>
                        <a:pt x="115" y="2"/>
                      </a:lnTo>
                      <a:lnTo>
                        <a:pt x="12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7" name="Freeform 83"/>
                <p:cNvSpPr>
                  <a:spLocks/>
                </p:cNvSpPr>
                <p:nvPr/>
              </p:nvSpPr>
              <p:spPr bwMode="auto">
                <a:xfrm>
                  <a:off x="5882545" y="1453086"/>
                  <a:ext cx="2100981" cy="1889198"/>
                </a:xfrm>
                <a:custGeom>
                  <a:avLst/>
                  <a:gdLst/>
                  <a:ahLst/>
                  <a:cxnLst>
                    <a:cxn ang="0">
                      <a:pos x="1516" y="87"/>
                    </a:cxn>
                    <a:cxn ang="0">
                      <a:pos x="1719" y="205"/>
                    </a:cxn>
                    <a:cxn ang="0">
                      <a:pos x="1597" y="509"/>
                    </a:cxn>
                    <a:cxn ang="0">
                      <a:pos x="1603" y="673"/>
                    </a:cxn>
                    <a:cxn ang="0">
                      <a:pos x="1628" y="814"/>
                    </a:cxn>
                    <a:cxn ang="0">
                      <a:pos x="1723" y="921"/>
                    </a:cxn>
                    <a:cxn ang="0">
                      <a:pos x="1558" y="1033"/>
                    </a:cxn>
                    <a:cxn ang="0">
                      <a:pos x="1495" y="1112"/>
                    </a:cxn>
                    <a:cxn ang="0">
                      <a:pos x="1373" y="1025"/>
                    </a:cxn>
                    <a:cxn ang="0">
                      <a:pos x="1285" y="1087"/>
                    </a:cxn>
                    <a:cxn ang="0">
                      <a:pos x="1148" y="1114"/>
                    </a:cxn>
                    <a:cxn ang="0">
                      <a:pos x="1072" y="1266"/>
                    </a:cxn>
                    <a:cxn ang="0">
                      <a:pos x="862" y="1405"/>
                    </a:cxn>
                    <a:cxn ang="0">
                      <a:pos x="659" y="1503"/>
                    </a:cxn>
                    <a:cxn ang="0">
                      <a:pos x="585" y="1516"/>
                    </a:cxn>
                    <a:cxn ang="0">
                      <a:pos x="465" y="1416"/>
                    </a:cxn>
                    <a:cxn ang="0">
                      <a:pos x="201" y="1388"/>
                    </a:cxn>
                    <a:cxn ang="0">
                      <a:pos x="83" y="1294"/>
                    </a:cxn>
                    <a:cxn ang="0">
                      <a:pos x="27" y="1096"/>
                    </a:cxn>
                    <a:cxn ang="0">
                      <a:pos x="129" y="1113"/>
                    </a:cxn>
                    <a:cxn ang="0">
                      <a:pos x="205" y="1102"/>
                    </a:cxn>
                    <a:cxn ang="0">
                      <a:pos x="305" y="1120"/>
                    </a:cxn>
                    <a:cxn ang="0">
                      <a:pos x="377" y="1163"/>
                    </a:cxn>
                    <a:cxn ang="0">
                      <a:pos x="481" y="1176"/>
                    </a:cxn>
                    <a:cxn ang="0">
                      <a:pos x="533" y="1185"/>
                    </a:cxn>
                    <a:cxn ang="0">
                      <a:pos x="637" y="1127"/>
                    </a:cxn>
                    <a:cxn ang="0">
                      <a:pos x="727" y="1107"/>
                    </a:cxn>
                    <a:cxn ang="0">
                      <a:pos x="823" y="1096"/>
                    </a:cxn>
                    <a:cxn ang="0">
                      <a:pos x="872" y="1068"/>
                    </a:cxn>
                    <a:cxn ang="0">
                      <a:pos x="912" y="1013"/>
                    </a:cxn>
                    <a:cxn ang="0">
                      <a:pos x="960" y="984"/>
                    </a:cxn>
                    <a:cxn ang="0">
                      <a:pos x="954" y="939"/>
                    </a:cxn>
                    <a:cxn ang="0">
                      <a:pos x="960" y="848"/>
                    </a:cxn>
                    <a:cxn ang="0">
                      <a:pos x="1044" y="860"/>
                    </a:cxn>
                    <a:cxn ang="0">
                      <a:pos x="1109" y="819"/>
                    </a:cxn>
                    <a:cxn ang="0">
                      <a:pos x="1177" y="790"/>
                    </a:cxn>
                    <a:cxn ang="0">
                      <a:pos x="1228" y="750"/>
                    </a:cxn>
                    <a:cxn ang="0">
                      <a:pos x="1277" y="680"/>
                    </a:cxn>
                    <a:cxn ang="0">
                      <a:pos x="1323" y="648"/>
                    </a:cxn>
                    <a:cxn ang="0">
                      <a:pos x="1410" y="639"/>
                    </a:cxn>
                    <a:cxn ang="0">
                      <a:pos x="1439" y="607"/>
                    </a:cxn>
                    <a:cxn ang="0">
                      <a:pos x="1369" y="541"/>
                    </a:cxn>
                    <a:cxn ang="0">
                      <a:pos x="1298" y="546"/>
                    </a:cxn>
                    <a:cxn ang="0">
                      <a:pos x="1233" y="549"/>
                    </a:cxn>
                    <a:cxn ang="0">
                      <a:pos x="1189" y="578"/>
                    </a:cxn>
                    <a:cxn ang="0">
                      <a:pos x="1162" y="529"/>
                    </a:cxn>
                    <a:cxn ang="0">
                      <a:pos x="1191" y="416"/>
                    </a:cxn>
                    <a:cxn ang="0">
                      <a:pos x="1240" y="382"/>
                    </a:cxn>
                    <a:cxn ang="0">
                      <a:pos x="1310" y="346"/>
                    </a:cxn>
                    <a:cxn ang="0">
                      <a:pos x="1352" y="317"/>
                    </a:cxn>
                    <a:cxn ang="0">
                      <a:pos x="1357" y="254"/>
                    </a:cxn>
                    <a:cxn ang="0">
                      <a:pos x="1377" y="174"/>
                    </a:cxn>
                    <a:cxn ang="0">
                      <a:pos x="1398" y="87"/>
                    </a:cxn>
                    <a:cxn ang="0">
                      <a:pos x="1360" y="82"/>
                    </a:cxn>
                    <a:cxn ang="0">
                      <a:pos x="1361" y="53"/>
                    </a:cxn>
                    <a:cxn ang="0">
                      <a:pos x="1398" y="6"/>
                    </a:cxn>
                  </a:cxnLst>
                  <a:rect l="0" t="0" r="r" b="b"/>
                  <a:pathLst>
                    <a:path w="1746" h="1570">
                      <a:moveTo>
                        <a:pt x="1420" y="0"/>
                      </a:moveTo>
                      <a:lnTo>
                        <a:pt x="1424" y="0"/>
                      </a:lnTo>
                      <a:lnTo>
                        <a:pt x="1444" y="26"/>
                      </a:lnTo>
                      <a:lnTo>
                        <a:pt x="1420" y="70"/>
                      </a:lnTo>
                      <a:lnTo>
                        <a:pt x="1467" y="97"/>
                      </a:lnTo>
                      <a:lnTo>
                        <a:pt x="1479" y="75"/>
                      </a:lnTo>
                      <a:lnTo>
                        <a:pt x="1516" y="87"/>
                      </a:lnTo>
                      <a:lnTo>
                        <a:pt x="1518" y="123"/>
                      </a:lnTo>
                      <a:lnTo>
                        <a:pt x="1533" y="161"/>
                      </a:lnTo>
                      <a:lnTo>
                        <a:pt x="1587" y="161"/>
                      </a:lnTo>
                      <a:lnTo>
                        <a:pt x="1644" y="142"/>
                      </a:lnTo>
                      <a:lnTo>
                        <a:pt x="1669" y="110"/>
                      </a:lnTo>
                      <a:lnTo>
                        <a:pt x="1729" y="152"/>
                      </a:lnTo>
                      <a:lnTo>
                        <a:pt x="1719" y="205"/>
                      </a:lnTo>
                      <a:lnTo>
                        <a:pt x="1703" y="266"/>
                      </a:lnTo>
                      <a:lnTo>
                        <a:pt x="1719" y="328"/>
                      </a:lnTo>
                      <a:lnTo>
                        <a:pt x="1702" y="336"/>
                      </a:lnTo>
                      <a:lnTo>
                        <a:pt x="1697" y="372"/>
                      </a:lnTo>
                      <a:lnTo>
                        <a:pt x="1671" y="403"/>
                      </a:lnTo>
                      <a:lnTo>
                        <a:pt x="1642" y="461"/>
                      </a:lnTo>
                      <a:lnTo>
                        <a:pt x="1597" y="509"/>
                      </a:lnTo>
                      <a:lnTo>
                        <a:pt x="1588" y="535"/>
                      </a:lnTo>
                      <a:lnTo>
                        <a:pt x="1619" y="566"/>
                      </a:lnTo>
                      <a:lnTo>
                        <a:pt x="1640" y="596"/>
                      </a:lnTo>
                      <a:lnTo>
                        <a:pt x="1633" y="640"/>
                      </a:lnTo>
                      <a:lnTo>
                        <a:pt x="1638" y="674"/>
                      </a:lnTo>
                      <a:lnTo>
                        <a:pt x="1611" y="663"/>
                      </a:lnTo>
                      <a:lnTo>
                        <a:pt x="1603" y="673"/>
                      </a:lnTo>
                      <a:lnTo>
                        <a:pt x="1581" y="665"/>
                      </a:lnTo>
                      <a:lnTo>
                        <a:pt x="1568" y="694"/>
                      </a:lnTo>
                      <a:lnTo>
                        <a:pt x="1590" y="699"/>
                      </a:lnTo>
                      <a:lnTo>
                        <a:pt x="1611" y="728"/>
                      </a:lnTo>
                      <a:lnTo>
                        <a:pt x="1609" y="773"/>
                      </a:lnTo>
                      <a:lnTo>
                        <a:pt x="1627" y="799"/>
                      </a:lnTo>
                      <a:lnTo>
                        <a:pt x="1628" y="814"/>
                      </a:lnTo>
                      <a:lnTo>
                        <a:pt x="1644" y="818"/>
                      </a:lnTo>
                      <a:lnTo>
                        <a:pt x="1686" y="785"/>
                      </a:lnTo>
                      <a:lnTo>
                        <a:pt x="1707" y="820"/>
                      </a:lnTo>
                      <a:lnTo>
                        <a:pt x="1725" y="857"/>
                      </a:lnTo>
                      <a:lnTo>
                        <a:pt x="1746" y="869"/>
                      </a:lnTo>
                      <a:lnTo>
                        <a:pt x="1746" y="893"/>
                      </a:lnTo>
                      <a:lnTo>
                        <a:pt x="1723" y="921"/>
                      </a:lnTo>
                      <a:lnTo>
                        <a:pt x="1696" y="946"/>
                      </a:lnTo>
                      <a:lnTo>
                        <a:pt x="1669" y="940"/>
                      </a:lnTo>
                      <a:lnTo>
                        <a:pt x="1667" y="961"/>
                      </a:lnTo>
                      <a:lnTo>
                        <a:pt x="1650" y="969"/>
                      </a:lnTo>
                      <a:lnTo>
                        <a:pt x="1613" y="980"/>
                      </a:lnTo>
                      <a:lnTo>
                        <a:pt x="1586" y="1012"/>
                      </a:lnTo>
                      <a:lnTo>
                        <a:pt x="1558" y="1033"/>
                      </a:lnTo>
                      <a:lnTo>
                        <a:pt x="1534" y="1072"/>
                      </a:lnTo>
                      <a:lnTo>
                        <a:pt x="1510" y="1037"/>
                      </a:lnTo>
                      <a:lnTo>
                        <a:pt x="1489" y="1021"/>
                      </a:lnTo>
                      <a:lnTo>
                        <a:pt x="1472" y="1036"/>
                      </a:lnTo>
                      <a:lnTo>
                        <a:pt x="1483" y="1048"/>
                      </a:lnTo>
                      <a:lnTo>
                        <a:pt x="1483" y="1082"/>
                      </a:lnTo>
                      <a:lnTo>
                        <a:pt x="1495" y="1112"/>
                      </a:lnTo>
                      <a:lnTo>
                        <a:pt x="1478" y="1140"/>
                      </a:lnTo>
                      <a:lnTo>
                        <a:pt x="1473" y="1129"/>
                      </a:lnTo>
                      <a:lnTo>
                        <a:pt x="1438" y="1128"/>
                      </a:lnTo>
                      <a:lnTo>
                        <a:pt x="1413" y="1105"/>
                      </a:lnTo>
                      <a:lnTo>
                        <a:pt x="1404" y="1072"/>
                      </a:lnTo>
                      <a:lnTo>
                        <a:pt x="1386" y="1050"/>
                      </a:lnTo>
                      <a:lnTo>
                        <a:pt x="1373" y="1025"/>
                      </a:lnTo>
                      <a:lnTo>
                        <a:pt x="1360" y="1018"/>
                      </a:lnTo>
                      <a:lnTo>
                        <a:pt x="1349" y="1033"/>
                      </a:lnTo>
                      <a:lnTo>
                        <a:pt x="1333" y="1035"/>
                      </a:lnTo>
                      <a:lnTo>
                        <a:pt x="1314" y="1048"/>
                      </a:lnTo>
                      <a:lnTo>
                        <a:pt x="1318" y="1084"/>
                      </a:lnTo>
                      <a:lnTo>
                        <a:pt x="1298" y="1091"/>
                      </a:lnTo>
                      <a:lnTo>
                        <a:pt x="1285" y="1087"/>
                      </a:lnTo>
                      <a:lnTo>
                        <a:pt x="1269" y="1105"/>
                      </a:lnTo>
                      <a:lnTo>
                        <a:pt x="1248" y="1105"/>
                      </a:lnTo>
                      <a:lnTo>
                        <a:pt x="1222" y="1134"/>
                      </a:lnTo>
                      <a:lnTo>
                        <a:pt x="1196" y="1135"/>
                      </a:lnTo>
                      <a:lnTo>
                        <a:pt x="1187" y="1095"/>
                      </a:lnTo>
                      <a:lnTo>
                        <a:pt x="1161" y="1093"/>
                      </a:lnTo>
                      <a:lnTo>
                        <a:pt x="1148" y="1114"/>
                      </a:lnTo>
                      <a:lnTo>
                        <a:pt x="1145" y="1141"/>
                      </a:lnTo>
                      <a:lnTo>
                        <a:pt x="1127" y="1162"/>
                      </a:lnTo>
                      <a:lnTo>
                        <a:pt x="1134" y="1183"/>
                      </a:lnTo>
                      <a:lnTo>
                        <a:pt x="1126" y="1197"/>
                      </a:lnTo>
                      <a:lnTo>
                        <a:pt x="1162" y="1243"/>
                      </a:lnTo>
                      <a:lnTo>
                        <a:pt x="1103" y="1266"/>
                      </a:lnTo>
                      <a:lnTo>
                        <a:pt x="1072" y="1266"/>
                      </a:lnTo>
                      <a:lnTo>
                        <a:pt x="1026" y="1283"/>
                      </a:lnTo>
                      <a:lnTo>
                        <a:pt x="1000" y="1346"/>
                      </a:lnTo>
                      <a:lnTo>
                        <a:pt x="959" y="1361"/>
                      </a:lnTo>
                      <a:lnTo>
                        <a:pt x="940" y="1353"/>
                      </a:lnTo>
                      <a:lnTo>
                        <a:pt x="921" y="1384"/>
                      </a:lnTo>
                      <a:lnTo>
                        <a:pt x="890" y="1373"/>
                      </a:lnTo>
                      <a:lnTo>
                        <a:pt x="862" y="1405"/>
                      </a:lnTo>
                      <a:lnTo>
                        <a:pt x="851" y="1448"/>
                      </a:lnTo>
                      <a:lnTo>
                        <a:pt x="799" y="1520"/>
                      </a:lnTo>
                      <a:lnTo>
                        <a:pt x="776" y="1539"/>
                      </a:lnTo>
                      <a:lnTo>
                        <a:pt x="761" y="1524"/>
                      </a:lnTo>
                      <a:lnTo>
                        <a:pt x="712" y="1532"/>
                      </a:lnTo>
                      <a:lnTo>
                        <a:pt x="690" y="1504"/>
                      </a:lnTo>
                      <a:lnTo>
                        <a:pt x="659" y="1503"/>
                      </a:lnTo>
                      <a:lnTo>
                        <a:pt x="636" y="1482"/>
                      </a:lnTo>
                      <a:lnTo>
                        <a:pt x="656" y="1442"/>
                      </a:lnTo>
                      <a:lnTo>
                        <a:pt x="664" y="1417"/>
                      </a:lnTo>
                      <a:lnTo>
                        <a:pt x="647" y="1392"/>
                      </a:lnTo>
                      <a:lnTo>
                        <a:pt x="612" y="1401"/>
                      </a:lnTo>
                      <a:lnTo>
                        <a:pt x="593" y="1444"/>
                      </a:lnTo>
                      <a:lnTo>
                        <a:pt x="585" y="1516"/>
                      </a:lnTo>
                      <a:lnTo>
                        <a:pt x="560" y="1545"/>
                      </a:lnTo>
                      <a:lnTo>
                        <a:pt x="499" y="1570"/>
                      </a:lnTo>
                      <a:lnTo>
                        <a:pt x="462" y="1567"/>
                      </a:lnTo>
                      <a:lnTo>
                        <a:pt x="431" y="1538"/>
                      </a:lnTo>
                      <a:lnTo>
                        <a:pt x="435" y="1488"/>
                      </a:lnTo>
                      <a:lnTo>
                        <a:pt x="465" y="1473"/>
                      </a:lnTo>
                      <a:lnTo>
                        <a:pt x="465" y="1416"/>
                      </a:lnTo>
                      <a:lnTo>
                        <a:pt x="441" y="1395"/>
                      </a:lnTo>
                      <a:lnTo>
                        <a:pt x="401" y="1395"/>
                      </a:lnTo>
                      <a:lnTo>
                        <a:pt x="350" y="1446"/>
                      </a:lnTo>
                      <a:lnTo>
                        <a:pt x="279" y="1446"/>
                      </a:lnTo>
                      <a:lnTo>
                        <a:pt x="234" y="1423"/>
                      </a:lnTo>
                      <a:lnTo>
                        <a:pt x="236" y="1390"/>
                      </a:lnTo>
                      <a:lnTo>
                        <a:pt x="201" y="1388"/>
                      </a:lnTo>
                      <a:lnTo>
                        <a:pt x="160" y="1353"/>
                      </a:lnTo>
                      <a:lnTo>
                        <a:pt x="187" y="1315"/>
                      </a:lnTo>
                      <a:lnTo>
                        <a:pt x="211" y="1309"/>
                      </a:lnTo>
                      <a:lnTo>
                        <a:pt x="200" y="1273"/>
                      </a:lnTo>
                      <a:lnTo>
                        <a:pt x="158" y="1258"/>
                      </a:lnTo>
                      <a:lnTo>
                        <a:pt x="108" y="1264"/>
                      </a:lnTo>
                      <a:lnTo>
                        <a:pt x="83" y="1294"/>
                      </a:lnTo>
                      <a:lnTo>
                        <a:pt x="59" y="1291"/>
                      </a:lnTo>
                      <a:lnTo>
                        <a:pt x="17" y="1243"/>
                      </a:lnTo>
                      <a:lnTo>
                        <a:pt x="0" y="1192"/>
                      </a:lnTo>
                      <a:lnTo>
                        <a:pt x="10" y="1160"/>
                      </a:lnTo>
                      <a:lnTo>
                        <a:pt x="5" y="1095"/>
                      </a:lnTo>
                      <a:lnTo>
                        <a:pt x="16" y="1095"/>
                      </a:lnTo>
                      <a:lnTo>
                        <a:pt x="27" y="1096"/>
                      </a:lnTo>
                      <a:lnTo>
                        <a:pt x="42" y="1099"/>
                      </a:lnTo>
                      <a:lnTo>
                        <a:pt x="59" y="1100"/>
                      </a:lnTo>
                      <a:lnTo>
                        <a:pt x="73" y="1102"/>
                      </a:lnTo>
                      <a:lnTo>
                        <a:pt x="89" y="1105"/>
                      </a:lnTo>
                      <a:lnTo>
                        <a:pt x="101" y="1106"/>
                      </a:lnTo>
                      <a:lnTo>
                        <a:pt x="109" y="1108"/>
                      </a:lnTo>
                      <a:lnTo>
                        <a:pt x="129" y="1113"/>
                      </a:lnTo>
                      <a:lnTo>
                        <a:pt x="148" y="1113"/>
                      </a:lnTo>
                      <a:lnTo>
                        <a:pt x="164" y="1108"/>
                      </a:lnTo>
                      <a:lnTo>
                        <a:pt x="172" y="1105"/>
                      </a:lnTo>
                      <a:lnTo>
                        <a:pt x="180" y="1102"/>
                      </a:lnTo>
                      <a:lnTo>
                        <a:pt x="187" y="1101"/>
                      </a:lnTo>
                      <a:lnTo>
                        <a:pt x="195" y="1100"/>
                      </a:lnTo>
                      <a:lnTo>
                        <a:pt x="205" y="1102"/>
                      </a:lnTo>
                      <a:lnTo>
                        <a:pt x="234" y="1107"/>
                      </a:lnTo>
                      <a:lnTo>
                        <a:pt x="251" y="1110"/>
                      </a:lnTo>
                      <a:lnTo>
                        <a:pt x="265" y="1112"/>
                      </a:lnTo>
                      <a:lnTo>
                        <a:pt x="275" y="1112"/>
                      </a:lnTo>
                      <a:lnTo>
                        <a:pt x="288" y="1113"/>
                      </a:lnTo>
                      <a:lnTo>
                        <a:pt x="298" y="1116"/>
                      </a:lnTo>
                      <a:lnTo>
                        <a:pt x="305" y="1120"/>
                      </a:lnTo>
                      <a:lnTo>
                        <a:pt x="314" y="1129"/>
                      </a:lnTo>
                      <a:lnTo>
                        <a:pt x="322" y="1136"/>
                      </a:lnTo>
                      <a:lnTo>
                        <a:pt x="333" y="1145"/>
                      </a:lnTo>
                      <a:lnTo>
                        <a:pt x="343" y="1148"/>
                      </a:lnTo>
                      <a:lnTo>
                        <a:pt x="354" y="1152"/>
                      </a:lnTo>
                      <a:lnTo>
                        <a:pt x="365" y="1158"/>
                      </a:lnTo>
                      <a:lnTo>
                        <a:pt x="377" y="1163"/>
                      </a:lnTo>
                      <a:lnTo>
                        <a:pt x="393" y="1168"/>
                      </a:lnTo>
                      <a:lnTo>
                        <a:pt x="406" y="1170"/>
                      </a:lnTo>
                      <a:lnTo>
                        <a:pt x="422" y="1171"/>
                      </a:lnTo>
                      <a:lnTo>
                        <a:pt x="436" y="1173"/>
                      </a:lnTo>
                      <a:lnTo>
                        <a:pt x="465" y="1173"/>
                      </a:lnTo>
                      <a:lnTo>
                        <a:pt x="475" y="1174"/>
                      </a:lnTo>
                      <a:lnTo>
                        <a:pt x="481" y="1176"/>
                      </a:lnTo>
                      <a:lnTo>
                        <a:pt x="486" y="1180"/>
                      </a:lnTo>
                      <a:lnTo>
                        <a:pt x="492" y="1185"/>
                      </a:lnTo>
                      <a:lnTo>
                        <a:pt x="497" y="1189"/>
                      </a:lnTo>
                      <a:lnTo>
                        <a:pt x="504" y="1192"/>
                      </a:lnTo>
                      <a:lnTo>
                        <a:pt x="514" y="1192"/>
                      </a:lnTo>
                      <a:lnTo>
                        <a:pt x="524" y="1191"/>
                      </a:lnTo>
                      <a:lnTo>
                        <a:pt x="533" y="1185"/>
                      </a:lnTo>
                      <a:lnTo>
                        <a:pt x="545" y="1176"/>
                      </a:lnTo>
                      <a:lnTo>
                        <a:pt x="557" y="1165"/>
                      </a:lnTo>
                      <a:lnTo>
                        <a:pt x="570" y="1157"/>
                      </a:lnTo>
                      <a:lnTo>
                        <a:pt x="586" y="1150"/>
                      </a:lnTo>
                      <a:lnTo>
                        <a:pt x="603" y="1142"/>
                      </a:lnTo>
                      <a:lnTo>
                        <a:pt x="619" y="1135"/>
                      </a:lnTo>
                      <a:lnTo>
                        <a:pt x="637" y="1127"/>
                      </a:lnTo>
                      <a:lnTo>
                        <a:pt x="660" y="1118"/>
                      </a:lnTo>
                      <a:lnTo>
                        <a:pt x="682" y="1112"/>
                      </a:lnTo>
                      <a:lnTo>
                        <a:pt x="705" y="1107"/>
                      </a:lnTo>
                      <a:lnTo>
                        <a:pt x="716" y="1106"/>
                      </a:lnTo>
                      <a:lnTo>
                        <a:pt x="722" y="1106"/>
                      </a:lnTo>
                      <a:lnTo>
                        <a:pt x="725" y="1107"/>
                      </a:lnTo>
                      <a:lnTo>
                        <a:pt x="727" y="1107"/>
                      </a:lnTo>
                      <a:lnTo>
                        <a:pt x="729" y="1108"/>
                      </a:lnTo>
                      <a:lnTo>
                        <a:pt x="740" y="1108"/>
                      </a:lnTo>
                      <a:lnTo>
                        <a:pt x="754" y="1107"/>
                      </a:lnTo>
                      <a:lnTo>
                        <a:pt x="779" y="1105"/>
                      </a:lnTo>
                      <a:lnTo>
                        <a:pt x="797" y="1104"/>
                      </a:lnTo>
                      <a:lnTo>
                        <a:pt x="811" y="1100"/>
                      </a:lnTo>
                      <a:lnTo>
                        <a:pt x="823" y="1096"/>
                      </a:lnTo>
                      <a:lnTo>
                        <a:pt x="831" y="1094"/>
                      </a:lnTo>
                      <a:lnTo>
                        <a:pt x="836" y="1089"/>
                      </a:lnTo>
                      <a:lnTo>
                        <a:pt x="839" y="1084"/>
                      </a:lnTo>
                      <a:lnTo>
                        <a:pt x="845" y="1078"/>
                      </a:lnTo>
                      <a:lnTo>
                        <a:pt x="852" y="1074"/>
                      </a:lnTo>
                      <a:lnTo>
                        <a:pt x="862" y="1073"/>
                      </a:lnTo>
                      <a:lnTo>
                        <a:pt x="872" y="1068"/>
                      </a:lnTo>
                      <a:lnTo>
                        <a:pt x="882" y="1062"/>
                      </a:lnTo>
                      <a:lnTo>
                        <a:pt x="888" y="1051"/>
                      </a:lnTo>
                      <a:lnTo>
                        <a:pt x="890" y="1042"/>
                      </a:lnTo>
                      <a:lnTo>
                        <a:pt x="894" y="1033"/>
                      </a:lnTo>
                      <a:lnTo>
                        <a:pt x="896" y="1026"/>
                      </a:lnTo>
                      <a:lnTo>
                        <a:pt x="902" y="1019"/>
                      </a:lnTo>
                      <a:lnTo>
                        <a:pt x="912" y="1013"/>
                      </a:lnTo>
                      <a:lnTo>
                        <a:pt x="924" y="1005"/>
                      </a:lnTo>
                      <a:lnTo>
                        <a:pt x="931" y="1001"/>
                      </a:lnTo>
                      <a:lnTo>
                        <a:pt x="938" y="997"/>
                      </a:lnTo>
                      <a:lnTo>
                        <a:pt x="942" y="993"/>
                      </a:lnTo>
                      <a:lnTo>
                        <a:pt x="947" y="991"/>
                      </a:lnTo>
                      <a:lnTo>
                        <a:pt x="952" y="987"/>
                      </a:lnTo>
                      <a:lnTo>
                        <a:pt x="960" y="984"/>
                      </a:lnTo>
                      <a:lnTo>
                        <a:pt x="966" y="980"/>
                      </a:lnTo>
                      <a:lnTo>
                        <a:pt x="974" y="975"/>
                      </a:lnTo>
                      <a:lnTo>
                        <a:pt x="977" y="970"/>
                      </a:lnTo>
                      <a:lnTo>
                        <a:pt x="977" y="964"/>
                      </a:lnTo>
                      <a:lnTo>
                        <a:pt x="971" y="956"/>
                      </a:lnTo>
                      <a:lnTo>
                        <a:pt x="963" y="949"/>
                      </a:lnTo>
                      <a:lnTo>
                        <a:pt x="954" y="939"/>
                      </a:lnTo>
                      <a:lnTo>
                        <a:pt x="947" y="929"/>
                      </a:lnTo>
                      <a:lnTo>
                        <a:pt x="942" y="920"/>
                      </a:lnTo>
                      <a:lnTo>
                        <a:pt x="942" y="894"/>
                      </a:lnTo>
                      <a:lnTo>
                        <a:pt x="944" y="880"/>
                      </a:lnTo>
                      <a:lnTo>
                        <a:pt x="948" y="868"/>
                      </a:lnTo>
                      <a:lnTo>
                        <a:pt x="952" y="857"/>
                      </a:lnTo>
                      <a:lnTo>
                        <a:pt x="960" y="848"/>
                      </a:lnTo>
                      <a:lnTo>
                        <a:pt x="970" y="845"/>
                      </a:lnTo>
                      <a:lnTo>
                        <a:pt x="981" y="842"/>
                      </a:lnTo>
                      <a:lnTo>
                        <a:pt x="990" y="845"/>
                      </a:lnTo>
                      <a:lnTo>
                        <a:pt x="1003" y="851"/>
                      </a:lnTo>
                      <a:lnTo>
                        <a:pt x="1016" y="855"/>
                      </a:lnTo>
                      <a:lnTo>
                        <a:pt x="1030" y="859"/>
                      </a:lnTo>
                      <a:lnTo>
                        <a:pt x="1044" y="860"/>
                      </a:lnTo>
                      <a:lnTo>
                        <a:pt x="1056" y="859"/>
                      </a:lnTo>
                      <a:lnTo>
                        <a:pt x="1074" y="859"/>
                      </a:lnTo>
                      <a:lnTo>
                        <a:pt x="1082" y="857"/>
                      </a:lnTo>
                      <a:lnTo>
                        <a:pt x="1088" y="851"/>
                      </a:lnTo>
                      <a:lnTo>
                        <a:pt x="1095" y="842"/>
                      </a:lnTo>
                      <a:lnTo>
                        <a:pt x="1102" y="831"/>
                      </a:lnTo>
                      <a:lnTo>
                        <a:pt x="1109" y="819"/>
                      </a:lnTo>
                      <a:lnTo>
                        <a:pt x="1118" y="808"/>
                      </a:lnTo>
                      <a:lnTo>
                        <a:pt x="1126" y="800"/>
                      </a:lnTo>
                      <a:lnTo>
                        <a:pt x="1133" y="796"/>
                      </a:lnTo>
                      <a:lnTo>
                        <a:pt x="1142" y="794"/>
                      </a:lnTo>
                      <a:lnTo>
                        <a:pt x="1151" y="792"/>
                      </a:lnTo>
                      <a:lnTo>
                        <a:pt x="1165" y="791"/>
                      </a:lnTo>
                      <a:lnTo>
                        <a:pt x="1177" y="790"/>
                      </a:lnTo>
                      <a:lnTo>
                        <a:pt x="1187" y="789"/>
                      </a:lnTo>
                      <a:lnTo>
                        <a:pt x="1193" y="786"/>
                      </a:lnTo>
                      <a:lnTo>
                        <a:pt x="1199" y="782"/>
                      </a:lnTo>
                      <a:lnTo>
                        <a:pt x="1206" y="776"/>
                      </a:lnTo>
                      <a:lnTo>
                        <a:pt x="1216" y="766"/>
                      </a:lnTo>
                      <a:lnTo>
                        <a:pt x="1223" y="757"/>
                      </a:lnTo>
                      <a:lnTo>
                        <a:pt x="1228" y="750"/>
                      </a:lnTo>
                      <a:lnTo>
                        <a:pt x="1229" y="739"/>
                      </a:lnTo>
                      <a:lnTo>
                        <a:pt x="1231" y="726"/>
                      </a:lnTo>
                      <a:lnTo>
                        <a:pt x="1235" y="715"/>
                      </a:lnTo>
                      <a:lnTo>
                        <a:pt x="1240" y="704"/>
                      </a:lnTo>
                      <a:lnTo>
                        <a:pt x="1251" y="694"/>
                      </a:lnTo>
                      <a:lnTo>
                        <a:pt x="1263" y="685"/>
                      </a:lnTo>
                      <a:lnTo>
                        <a:pt x="1277" y="680"/>
                      </a:lnTo>
                      <a:lnTo>
                        <a:pt x="1285" y="676"/>
                      </a:lnTo>
                      <a:lnTo>
                        <a:pt x="1291" y="671"/>
                      </a:lnTo>
                      <a:lnTo>
                        <a:pt x="1294" y="665"/>
                      </a:lnTo>
                      <a:lnTo>
                        <a:pt x="1299" y="661"/>
                      </a:lnTo>
                      <a:lnTo>
                        <a:pt x="1306" y="656"/>
                      </a:lnTo>
                      <a:lnTo>
                        <a:pt x="1314" y="653"/>
                      </a:lnTo>
                      <a:lnTo>
                        <a:pt x="1323" y="648"/>
                      </a:lnTo>
                      <a:lnTo>
                        <a:pt x="1335" y="641"/>
                      </a:lnTo>
                      <a:lnTo>
                        <a:pt x="1348" y="636"/>
                      </a:lnTo>
                      <a:lnTo>
                        <a:pt x="1361" y="633"/>
                      </a:lnTo>
                      <a:lnTo>
                        <a:pt x="1374" y="631"/>
                      </a:lnTo>
                      <a:lnTo>
                        <a:pt x="1386" y="633"/>
                      </a:lnTo>
                      <a:lnTo>
                        <a:pt x="1398" y="636"/>
                      </a:lnTo>
                      <a:lnTo>
                        <a:pt x="1410" y="639"/>
                      </a:lnTo>
                      <a:lnTo>
                        <a:pt x="1420" y="641"/>
                      </a:lnTo>
                      <a:lnTo>
                        <a:pt x="1429" y="641"/>
                      </a:lnTo>
                      <a:lnTo>
                        <a:pt x="1435" y="638"/>
                      </a:lnTo>
                      <a:lnTo>
                        <a:pt x="1439" y="630"/>
                      </a:lnTo>
                      <a:lnTo>
                        <a:pt x="1443" y="623"/>
                      </a:lnTo>
                      <a:lnTo>
                        <a:pt x="1443" y="617"/>
                      </a:lnTo>
                      <a:lnTo>
                        <a:pt x="1439" y="607"/>
                      </a:lnTo>
                      <a:lnTo>
                        <a:pt x="1433" y="600"/>
                      </a:lnTo>
                      <a:lnTo>
                        <a:pt x="1426" y="590"/>
                      </a:lnTo>
                      <a:lnTo>
                        <a:pt x="1416" y="579"/>
                      </a:lnTo>
                      <a:lnTo>
                        <a:pt x="1407" y="570"/>
                      </a:lnTo>
                      <a:lnTo>
                        <a:pt x="1397" y="561"/>
                      </a:lnTo>
                      <a:lnTo>
                        <a:pt x="1389" y="554"/>
                      </a:lnTo>
                      <a:lnTo>
                        <a:pt x="1369" y="541"/>
                      </a:lnTo>
                      <a:lnTo>
                        <a:pt x="1350" y="535"/>
                      </a:lnTo>
                      <a:lnTo>
                        <a:pt x="1335" y="527"/>
                      </a:lnTo>
                      <a:lnTo>
                        <a:pt x="1328" y="525"/>
                      </a:lnTo>
                      <a:lnTo>
                        <a:pt x="1322" y="524"/>
                      </a:lnTo>
                      <a:lnTo>
                        <a:pt x="1314" y="527"/>
                      </a:lnTo>
                      <a:lnTo>
                        <a:pt x="1305" y="536"/>
                      </a:lnTo>
                      <a:lnTo>
                        <a:pt x="1298" y="546"/>
                      </a:lnTo>
                      <a:lnTo>
                        <a:pt x="1291" y="554"/>
                      </a:lnTo>
                      <a:lnTo>
                        <a:pt x="1281" y="559"/>
                      </a:lnTo>
                      <a:lnTo>
                        <a:pt x="1274" y="560"/>
                      </a:lnTo>
                      <a:lnTo>
                        <a:pt x="1264" y="559"/>
                      </a:lnTo>
                      <a:lnTo>
                        <a:pt x="1254" y="555"/>
                      </a:lnTo>
                      <a:lnTo>
                        <a:pt x="1243" y="552"/>
                      </a:lnTo>
                      <a:lnTo>
                        <a:pt x="1233" y="549"/>
                      </a:lnTo>
                      <a:lnTo>
                        <a:pt x="1225" y="550"/>
                      </a:lnTo>
                      <a:lnTo>
                        <a:pt x="1219" y="554"/>
                      </a:lnTo>
                      <a:lnTo>
                        <a:pt x="1214" y="560"/>
                      </a:lnTo>
                      <a:lnTo>
                        <a:pt x="1208" y="569"/>
                      </a:lnTo>
                      <a:lnTo>
                        <a:pt x="1202" y="575"/>
                      </a:lnTo>
                      <a:lnTo>
                        <a:pt x="1196" y="578"/>
                      </a:lnTo>
                      <a:lnTo>
                        <a:pt x="1189" y="578"/>
                      </a:lnTo>
                      <a:lnTo>
                        <a:pt x="1176" y="572"/>
                      </a:lnTo>
                      <a:lnTo>
                        <a:pt x="1165" y="565"/>
                      </a:lnTo>
                      <a:lnTo>
                        <a:pt x="1156" y="555"/>
                      </a:lnTo>
                      <a:lnTo>
                        <a:pt x="1153" y="546"/>
                      </a:lnTo>
                      <a:lnTo>
                        <a:pt x="1154" y="538"/>
                      </a:lnTo>
                      <a:lnTo>
                        <a:pt x="1159" y="533"/>
                      </a:lnTo>
                      <a:lnTo>
                        <a:pt x="1162" y="529"/>
                      </a:lnTo>
                      <a:lnTo>
                        <a:pt x="1166" y="523"/>
                      </a:lnTo>
                      <a:lnTo>
                        <a:pt x="1168" y="514"/>
                      </a:lnTo>
                      <a:lnTo>
                        <a:pt x="1171" y="480"/>
                      </a:lnTo>
                      <a:lnTo>
                        <a:pt x="1174" y="462"/>
                      </a:lnTo>
                      <a:lnTo>
                        <a:pt x="1179" y="446"/>
                      </a:lnTo>
                      <a:lnTo>
                        <a:pt x="1185" y="432"/>
                      </a:lnTo>
                      <a:lnTo>
                        <a:pt x="1191" y="416"/>
                      </a:lnTo>
                      <a:lnTo>
                        <a:pt x="1196" y="402"/>
                      </a:lnTo>
                      <a:lnTo>
                        <a:pt x="1199" y="391"/>
                      </a:lnTo>
                      <a:lnTo>
                        <a:pt x="1203" y="383"/>
                      </a:lnTo>
                      <a:lnTo>
                        <a:pt x="1211" y="380"/>
                      </a:lnTo>
                      <a:lnTo>
                        <a:pt x="1222" y="379"/>
                      </a:lnTo>
                      <a:lnTo>
                        <a:pt x="1233" y="380"/>
                      </a:lnTo>
                      <a:lnTo>
                        <a:pt x="1240" y="382"/>
                      </a:lnTo>
                      <a:lnTo>
                        <a:pt x="1249" y="386"/>
                      </a:lnTo>
                      <a:lnTo>
                        <a:pt x="1258" y="389"/>
                      </a:lnTo>
                      <a:lnTo>
                        <a:pt x="1266" y="392"/>
                      </a:lnTo>
                      <a:lnTo>
                        <a:pt x="1274" y="392"/>
                      </a:lnTo>
                      <a:lnTo>
                        <a:pt x="1280" y="388"/>
                      </a:lnTo>
                      <a:lnTo>
                        <a:pt x="1299" y="359"/>
                      </a:lnTo>
                      <a:lnTo>
                        <a:pt x="1310" y="346"/>
                      </a:lnTo>
                      <a:lnTo>
                        <a:pt x="1317" y="341"/>
                      </a:lnTo>
                      <a:lnTo>
                        <a:pt x="1326" y="339"/>
                      </a:lnTo>
                      <a:lnTo>
                        <a:pt x="1333" y="337"/>
                      </a:lnTo>
                      <a:lnTo>
                        <a:pt x="1341" y="335"/>
                      </a:lnTo>
                      <a:lnTo>
                        <a:pt x="1348" y="331"/>
                      </a:lnTo>
                      <a:lnTo>
                        <a:pt x="1351" y="325"/>
                      </a:lnTo>
                      <a:lnTo>
                        <a:pt x="1352" y="317"/>
                      </a:lnTo>
                      <a:lnTo>
                        <a:pt x="1350" y="307"/>
                      </a:lnTo>
                      <a:lnTo>
                        <a:pt x="1348" y="299"/>
                      </a:lnTo>
                      <a:lnTo>
                        <a:pt x="1346" y="291"/>
                      </a:lnTo>
                      <a:lnTo>
                        <a:pt x="1348" y="284"/>
                      </a:lnTo>
                      <a:lnTo>
                        <a:pt x="1349" y="276"/>
                      </a:lnTo>
                      <a:lnTo>
                        <a:pt x="1352" y="265"/>
                      </a:lnTo>
                      <a:lnTo>
                        <a:pt x="1357" y="254"/>
                      </a:lnTo>
                      <a:lnTo>
                        <a:pt x="1360" y="244"/>
                      </a:lnTo>
                      <a:lnTo>
                        <a:pt x="1362" y="236"/>
                      </a:lnTo>
                      <a:lnTo>
                        <a:pt x="1366" y="221"/>
                      </a:lnTo>
                      <a:lnTo>
                        <a:pt x="1367" y="205"/>
                      </a:lnTo>
                      <a:lnTo>
                        <a:pt x="1372" y="188"/>
                      </a:lnTo>
                      <a:lnTo>
                        <a:pt x="1375" y="179"/>
                      </a:lnTo>
                      <a:lnTo>
                        <a:pt x="1377" y="174"/>
                      </a:lnTo>
                      <a:lnTo>
                        <a:pt x="1380" y="168"/>
                      </a:lnTo>
                      <a:lnTo>
                        <a:pt x="1385" y="162"/>
                      </a:lnTo>
                      <a:lnTo>
                        <a:pt x="1391" y="156"/>
                      </a:lnTo>
                      <a:lnTo>
                        <a:pt x="1397" y="146"/>
                      </a:lnTo>
                      <a:lnTo>
                        <a:pt x="1401" y="138"/>
                      </a:lnTo>
                      <a:lnTo>
                        <a:pt x="1401" y="98"/>
                      </a:lnTo>
                      <a:lnTo>
                        <a:pt x="1398" y="87"/>
                      </a:lnTo>
                      <a:lnTo>
                        <a:pt x="1395" y="80"/>
                      </a:lnTo>
                      <a:lnTo>
                        <a:pt x="1391" y="77"/>
                      </a:lnTo>
                      <a:lnTo>
                        <a:pt x="1386" y="78"/>
                      </a:lnTo>
                      <a:lnTo>
                        <a:pt x="1379" y="81"/>
                      </a:lnTo>
                      <a:lnTo>
                        <a:pt x="1373" y="82"/>
                      </a:lnTo>
                      <a:lnTo>
                        <a:pt x="1366" y="83"/>
                      </a:lnTo>
                      <a:lnTo>
                        <a:pt x="1360" y="82"/>
                      </a:lnTo>
                      <a:lnTo>
                        <a:pt x="1356" y="78"/>
                      </a:lnTo>
                      <a:lnTo>
                        <a:pt x="1355" y="72"/>
                      </a:lnTo>
                      <a:lnTo>
                        <a:pt x="1356" y="65"/>
                      </a:lnTo>
                      <a:lnTo>
                        <a:pt x="1357" y="61"/>
                      </a:lnTo>
                      <a:lnTo>
                        <a:pt x="1357" y="60"/>
                      </a:lnTo>
                      <a:lnTo>
                        <a:pt x="1358" y="59"/>
                      </a:lnTo>
                      <a:lnTo>
                        <a:pt x="1361" y="53"/>
                      </a:lnTo>
                      <a:lnTo>
                        <a:pt x="1367" y="46"/>
                      </a:lnTo>
                      <a:lnTo>
                        <a:pt x="1372" y="38"/>
                      </a:lnTo>
                      <a:lnTo>
                        <a:pt x="1377" y="29"/>
                      </a:lnTo>
                      <a:lnTo>
                        <a:pt x="1384" y="21"/>
                      </a:lnTo>
                      <a:lnTo>
                        <a:pt x="1387" y="14"/>
                      </a:lnTo>
                      <a:lnTo>
                        <a:pt x="1392" y="11"/>
                      </a:lnTo>
                      <a:lnTo>
                        <a:pt x="1398" y="6"/>
                      </a:lnTo>
                      <a:lnTo>
                        <a:pt x="1406" y="2"/>
                      </a:lnTo>
                      <a:lnTo>
                        <a:pt x="1414" y="1"/>
                      </a:lnTo>
                      <a:lnTo>
                        <a:pt x="142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8" name="Freeform 84"/>
                <p:cNvSpPr>
                  <a:spLocks noEditPoints="1"/>
                </p:cNvSpPr>
                <p:nvPr/>
              </p:nvSpPr>
              <p:spPr bwMode="auto">
                <a:xfrm>
                  <a:off x="5878935" y="1449476"/>
                  <a:ext cx="2108201" cy="1896418"/>
                </a:xfrm>
                <a:custGeom>
                  <a:avLst/>
                  <a:gdLst/>
                  <a:ahLst/>
                  <a:cxnLst>
                    <a:cxn ang="0">
                      <a:pos x="1364" y="66"/>
                    </a:cxn>
                    <a:cxn ang="0">
                      <a:pos x="1404" y="149"/>
                    </a:cxn>
                    <a:cxn ang="0">
                      <a:pos x="1353" y="294"/>
                    </a:cxn>
                    <a:cxn ang="0">
                      <a:pos x="1278" y="398"/>
                    </a:cxn>
                    <a:cxn ang="0">
                      <a:pos x="1174" y="518"/>
                    </a:cxn>
                    <a:cxn ang="0">
                      <a:pos x="1220" y="556"/>
                    </a:cxn>
                    <a:cxn ang="0">
                      <a:pos x="1325" y="523"/>
                    </a:cxn>
                    <a:cxn ang="0">
                      <a:pos x="1449" y="627"/>
                    </a:cxn>
                    <a:cxn ang="0">
                      <a:pos x="1305" y="666"/>
                    </a:cxn>
                    <a:cxn ang="0">
                      <a:pos x="1204" y="787"/>
                    </a:cxn>
                    <a:cxn ang="0">
                      <a:pos x="1087" y="862"/>
                    </a:cxn>
                    <a:cxn ang="0">
                      <a:pos x="949" y="923"/>
                    </a:cxn>
                    <a:cxn ang="0">
                      <a:pos x="946" y="1000"/>
                    </a:cxn>
                    <a:cxn ang="0">
                      <a:pos x="866" y="1079"/>
                    </a:cxn>
                    <a:cxn ang="0">
                      <a:pos x="728" y="1114"/>
                    </a:cxn>
                    <a:cxn ang="0">
                      <a:pos x="507" y="1199"/>
                    </a:cxn>
                    <a:cxn ang="0">
                      <a:pos x="357" y="1159"/>
                    </a:cxn>
                    <a:cxn ang="0">
                      <a:pos x="152" y="1120"/>
                    </a:cxn>
                    <a:cxn ang="0">
                      <a:pos x="110" y="1265"/>
                    </a:cxn>
                    <a:cxn ang="0">
                      <a:pos x="283" y="1447"/>
                    </a:cxn>
                    <a:cxn ang="0">
                      <a:pos x="615" y="1402"/>
                    </a:cxn>
                    <a:cxn ang="0">
                      <a:pos x="780" y="1539"/>
                    </a:cxn>
                    <a:cxn ang="0">
                      <a:pos x="1106" y="1266"/>
                    </a:cxn>
                    <a:cxn ang="0">
                      <a:pos x="1202" y="1136"/>
                    </a:cxn>
                    <a:cxn ang="0">
                      <a:pos x="1364" y="1018"/>
                    </a:cxn>
                    <a:cxn ang="0">
                      <a:pos x="1474" y="1036"/>
                    </a:cxn>
                    <a:cxn ang="0">
                      <a:pos x="1674" y="941"/>
                    </a:cxn>
                    <a:cxn ang="0">
                      <a:pos x="1610" y="776"/>
                    </a:cxn>
                    <a:cxn ang="0">
                      <a:pos x="1619" y="572"/>
                    </a:cxn>
                    <a:cxn ang="0">
                      <a:pos x="1729" y="156"/>
                    </a:cxn>
                    <a:cxn ang="0">
                      <a:pos x="1444" y="31"/>
                    </a:cxn>
                    <a:cxn ang="0">
                      <a:pos x="1539" y="161"/>
                    </a:cxn>
                    <a:cxn ang="0">
                      <a:pos x="1647" y="465"/>
                    </a:cxn>
                    <a:cxn ang="0">
                      <a:pos x="1576" y="696"/>
                    </a:cxn>
                    <a:cxn ang="0">
                      <a:pos x="1752" y="897"/>
                    </a:cxn>
                    <a:cxn ang="0">
                      <a:pos x="1480" y="1040"/>
                    </a:cxn>
                    <a:cxn ang="0">
                      <a:pos x="1387" y="1054"/>
                    </a:cxn>
                    <a:cxn ang="0">
                      <a:pos x="1226" y="1139"/>
                    </a:cxn>
                    <a:cxn ang="0">
                      <a:pos x="1107" y="1272"/>
                    </a:cxn>
                    <a:cxn ang="0">
                      <a:pos x="779" y="1546"/>
                    </a:cxn>
                    <a:cxn ang="0">
                      <a:pos x="590" y="1522"/>
                    </a:cxn>
                    <a:cxn ang="0">
                      <a:pos x="354" y="1453"/>
                    </a:cxn>
                    <a:cxn ang="0">
                      <a:pos x="88" y="1299"/>
                    </a:cxn>
                    <a:cxn ang="0">
                      <a:pos x="62" y="1100"/>
                    </a:cxn>
                    <a:cxn ang="0">
                      <a:pos x="238" y="1108"/>
                    </a:cxn>
                    <a:cxn ang="0">
                      <a:pos x="439" y="1173"/>
                    </a:cxn>
                    <a:cxn ang="0">
                      <a:pos x="605" y="1143"/>
                    </a:cxn>
                    <a:cxn ang="0">
                      <a:pos x="832" y="1094"/>
                    </a:cxn>
                    <a:cxn ang="0">
                      <a:pos x="914" y="1013"/>
                    </a:cxn>
                    <a:cxn ang="0">
                      <a:pos x="943" y="924"/>
                    </a:cxn>
                    <a:cxn ang="0">
                      <a:pos x="1077" y="860"/>
                    </a:cxn>
                    <a:cxn ang="0">
                      <a:pos x="1216" y="768"/>
                    </a:cxn>
                    <a:cxn ang="0">
                      <a:pos x="1309" y="656"/>
                    </a:cxn>
                    <a:cxn ang="0">
                      <a:pos x="1440" y="613"/>
                    </a:cxn>
                    <a:cxn ang="0">
                      <a:pos x="1295" y="559"/>
                    </a:cxn>
                    <a:cxn ang="0">
                      <a:pos x="1179" y="579"/>
                    </a:cxn>
                    <a:cxn ang="0">
                      <a:pos x="1180" y="449"/>
                    </a:cxn>
                    <a:cxn ang="0">
                      <a:pos x="1275" y="392"/>
                    </a:cxn>
                    <a:cxn ang="0">
                      <a:pos x="1347" y="294"/>
                    </a:cxn>
                    <a:cxn ang="0">
                      <a:pos x="1401" y="139"/>
                    </a:cxn>
                    <a:cxn ang="0">
                      <a:pos x="1361" y="55"/>
                    </a:cxn>
                  </a:cxnLst>
                  <a:rect l="0" t="0" r="r" b="b"/>
                  <a:pathLst>
                    <a:path w="1752" h="1576">
                      <a:moveTo>
                        <a:pt x="1328" y="655"/>
                      </a:moveTo>
                      <a:lnTo>
                        <a:pt x="1325" y="656"/>
                      </a:lnTo>
                      <a:lnTo>
                        <a:pt x="1328" y="655"/>
                      </a:lnTo>
                      <a:close/>
                      <a:moveTo>
                        <a:pt x="1424" y="6"/>
                      </a:moveTo>
                      <a:lnTo>
                        <a:pt x="1418" y="8"/>
                      </a:lnTo>
                      <a:lnTo>
                        <a:pt x="1410" y="9"/>
                      </a:lnTo>
                      <a:lnTo>
                        <a:pt x="1403" y="12"/>
                      </a:lnTo>
                      <a:lnTo>
                        <a:pt x="1393" y="20"/>
                      </a:lnTo>
                      <a:lnTo>
                        <a:pt x="1389" y="26"/>
                      </a:lnTo>
                      <a:lnTo>
                        <a:pt x="1389" y="27"/>
                      </a:lnTo>
                      <a:lnTo>
                        <a:pt x="1382" y="34"/>
                      </a:lnTo>
                      <a:lnTo>
                        <a:pt x="1376" y="45"/>
                      </a:lnTo>
                      <a:lnTo>
                        <a:pt x="1377" y="44"/>
                      </a:lnTo>
                      <a:lnTo>
                        <a:pt x="1372" y="51"/>
                      </a:lnTo>
                      <a:lnTo>
                        <a:pt x="1367" y="57"/>
                      </a:lnTo>
                      <a:lnTo>
                        <a:pt x="1365" y="63"/>
                      </a:lnTo>
                      <a:lnTo>
                        <a:pt x="1364" y="64"/>
                      </a:lnTo>
                      <a:lnTo>
                        <a:pt x="1364" y="66"/>
                      </a:lnTo>
                      <a:lnTo>
                        <a:pt x="1363" y="69"/>
                      </a:lnTo>
                      <a:lnTo>
                        <a:pt x="1361" y="75"/>
                      </a:lnTo>
                      <a:lnTo>
                        <a:pt x="1363" y="80"/>
                      </a:lnTo>
                      <a:lnTo>
                        <a:pt x="1365" y="83"/>
                      </a:lnTo>
                      <a:lnTo>
                        <a:pt x="1370" y="84"/>
                      </a:lnTo>
                      <a:lnTo>
                        <a:pt x="1382" y="81"/>
                      </a:lnTo>
                      <a:lnTo>
                        <a:pt x="1389" y="79"/>
                      </a:lnTo>
                      <a:lnTo>
                        <a:pt x="1394" y="78"/>
                      </a:lnTo>
                      <a:lnTo>
                        <a:pt x="1394" y="77"/>
                      </a:lnTo>
                      <a:lnTo>
                        <a:pt x="1396" y="78"/>
                      </a:lnTo>
                      <a:lnTo>
                        <a:pt x="1400" y="80"/>
                      </a:lnTo>
                      <a:lnTo>
                        <a:pt x="1400" y="81"/>
                      </a:lnTo>
                      <a:lnTo>
                        <a:pt x="1404" y="89"/>
                      </a:lnTo>
                      <a:lnTo>
                        <a:pt x="1405" y="90"/>
                      </a:lnTo>
                      <a:lnTo>
                        <a:pt x="1407" y="101"/>
                      </a:lnTo>
                      <a:lnTo>
                        <a:pt x="1407" y="142"/>
                      </a:lnTo>
                      <a:lnTo>
                        <a:pt x="1404" y="150"/>
                      </a:lnTo>
                      <a:lnTo>
                        <a:pt x="1404" y="149"/>
                      </a:lnTo>
                      <a:lnTo>
                        <a:pt x="1403" y="152"/>
                      </a:lnTo>
                      <a:lnTo>
                        <a:pt x="1396" y="161"/>
                      </a:lnTo>
                      <a:lnTo>
                        <a:pt x="1390" y="167"/>
                      </a:lnTo>
                      <a:lnTo>
                        <a:pt x="1386" y="173"/>
                      </a:lnTo>
                      <a:lnTo>
                        <a:pt x="1383" y="178"/>
                      </a:lnTo>
                      <a:lnTo>
                        <a:pt x="1382" y="183"/>
                      </a:lnTo>
                      <a:lnTo>
                        <a:pt x="1378" y="193"/>
                      </a:lnTo>
                      <a:lnTo>
                        <a:pt x="1373" y="210"/>
                      </a:lnTo>
                      <a:lnTo>
                        <a:pt x="1372" y="224"/>
                      </a:lnTo>
                      <a:lnTo>
                        <a:pt x="1371" y="225"/>
                      </a:lnTo>
                      <a:lnTo>
                        <a:pt x="1372" y="225"/>
                      </a:lnTo>
                      <a:lnTo>
                        <a:pt x="1369" y="240"/>
                      </a:lnTo>
                      <a:lnTo>
                        <a:pt x="1366" y="248"/>
                      </a:lnTo>
                      <a:lnTo>
                        <a:pt x="1364" y="258"/>
                      </a:lnTo>
                      <a:lnTo>
                        <a:pt x="1359" y="269"/>
                      </a:lnTo>
                      <a:lnTo>
                        <a:pt x="1355" y="280"/>
                      </a:lnTo>
                      <a:lnTo>
                        <a:pt x="1354" y="288"/>
                      </a:lnTo>
                      <a:lnTo>
                        <a:pt x="1353" y="294"/>
                      </a:lnTo>
                      <a:lnTo>
                        <a:pt x="1354" y="302"/>
                      </a:lnTo>
                      <a:lnTo>
                        <a:pt x="1357" y="310"/>
                      </a:lnTo>
                      <a:lnTo>
                        <a:pt x="1359" y="320"/>
                      </a:lnTo>
                      <a:lnTo>
                        <a:pt x="1359" y="321"/>
                      </a:lnTo>
                      <a:lnTo>
                        <a:pt x="1358" y="329"/>
                      </a:lnTo>
                      <a:lnTo>
                        <a:pt x="1357" y="331"/>
                      </a:lnTo>
                      <a:lnTo>
                        <a:pt x="1353" y="337"/>
                      </a:lnTo>
                      <a:lnTo>
                        <a:pt x="1347" y="340"/>
                      </a:lnTo>
                      <a:lnTo>
                        <a:pt x="1346" y="340"/>
                      </a:lnTo>
                      <a:lnTo>
                        <a:pt x="1346" y="342"/>
                      </a:lnTo>
                      <a:lnTo>
                        <a:pt x="1337" y="344"/>
                      </a:lnTo>
                      <a:lnTo>
                        <a:pt x="1330" y="345"/>
                      </a:lnTo>
                      <a:lnTo>
                        <a:pt x="1321" y="348"/>
                      </a:lnTo>
                      <a:lnTo>
                        <a:pt x="1315" y="351"/>
                      </a:lnTo>
                      <a:lnTo>
                        <a:pt x="1305" y="365"/>
                      </a:lnTo>
                      <a:lnTo>
                        <a:pt x="1285" y="394"/>
                      </a:lnTo>
                      <a:lnTo>
                        <a:pt x="1279" y="397"/>
                      </a:lnTo>
                      <a:lnTo>
                        <a:pt x="1278" y="398"/>
                      </a:lnTo>
                      <a:lnTo>
                        <a:pt x="1269" y="398"/>
                      </a:lnTo>
                      <a:lnTo>
                        <a:pt x="1261" y="396"/>
                      </a:lnTo>
                      <a:lnTo>
                        <a:pt x="1259" y="395"/>
                      </a:lnTo>
                      <a:lnTo>
                        <a:pt x="1260" y="396"/>
                      </a:lnTo>
                      <a:lnTo>
                        <a:pt x="1243" y="389"/>
                      </a:lnTo>
                      <a:lnTo>
                        <a:pt x="1236" y="386"/>
                      </a:lnTo>
                      <a:lnTo>
                        <a:pt x="1225" y="385"/>
                      </a:lnTo>
                      <a:lnTo>
                        <a:pt x="1215" y="386"/>
                      </a:lnTo>
                      <a:lnTo>
                        <a:pt x="1209" y="390"/>
                      </a:lnTo>
                      <a:lnTo>
                        <a:pt x="1205" y="395"/>
                      </a:lnTo>
                      <a:lnTo>
                        <a:pt x="1203" y="406"/>
                      </a:lnTo>
                      <a:lnTo>
                        <a:pt x="1198" y="420"/>
                      </a:lnTo>
                      <a:lnTo>
                        <a:pt x="1192" y="436"/>
                      </a:lnTo>
                      <a:lnTo>
                        <a:pt x="1186" y="451"/>
                      </a:lnTo>
                      <a:lnTo>
                        <a:pt x="1181" y="466"/>
                      </a:lnTo>
                      <a:lnTo>
                        <a:pt x="1177" y="484"/>
                      </a:lnTo>
                      <a:lnTo>
                        <a:pt x="1175" y="517"/>
                      </a:lnTo>
                      <a:lnTo>
                        <a:pt x="1174" y="518"/>
                      </a:lnTo>
                      <a:lnTo>
                        <a:pt x="1175" y="518"/>
                      </a:lnTo>
                      <a:lnTo>
                        <a:pt x="1173" y="527"/>
                      </a:lnTo>
                      <a:lnTo>
                        <a:pt x="1171" y="527"/>
                      </a:lnTo>
                      <a:lnTo>
                        <a:pt x="1171" y="528"/>
                      </a:lnTo>
                      <a:lnTo>
                        <a:pt x="1168" y="534"/>
                      </a:lnTo>
                      <a:lnTo>
                        <a:pt x="1164" y="539"/>
                      </a:lnTo>
                      <a:lnTo>
                        <a:pt x="1160" y="542"/>
                      </a:lnTo>
                      <a:lnTo>
                        <a:pt x="1159" y="549"/>
                      </a:lnTo>
                      <a:lnTo>
                        <a:pt x="1163" y="557"/>
                      </a:lnTo>
                      <a:lnTo>
                        <a:pt x="1162" y="557"/>
                      </a:lnTo>
                      <a:lnTo>
                        <a:pt x="1170" y="565"/>
                      </a:lnTo>
                      <a:lnTo>
                        <a:pt x="1181" y="573"/>
                      </a:lnTo>
                      <a:lnTo>
                        <a:pt x="1193" y="579"/>
                      </a:lnTo>
                      <a:lnTo>
                        <a:pt x="1198" y="579"/>
                      </a:lnTo>
                      <a:lnTo>
                        <a:pt x="1204" y="575"/>
                      </a:lnTo>
                      <a:lnTo>
                        <a:pt x="1209" y="570"/>
                      </a:lnTo>
                      <a:lnTo>
                        <a:pt x="1215" y="562"/>
                      </a:lnTo>
                      <a:lnTo>
                        <a:pt x="1220" y="556"/>
                      </a:lnTo>
                      <a:lnTo>
                        <a:pt x="1220" y="555"/>
                      </a:lnTo>
                      <a:lnTo>
                        <a:pt x="1221" y="555"/>
                      </a:lnTo>
                      <a:lnTo>
                        <a:pt x="1227" y="551"/>
                      </a:lnTo>
                      <a:lnTo>
                        <a:pt x="1228" y="551"/>
                      </a:lnTo>
                      <a:lnTo>
                        <a:pt x="1236" y="550"/>
                      </a:lnTo>
                      <a:lnTo>
                        <a:pt x="1236" y="549"/>
                      </a:lnTo>
                      <a:lnTo>
                        <a:pt x="1237" y="550"/>
                      </a:lnTo>
                      <a:lnTo>
                        <a:pt x="1248" y="552"/>
                      </a:lnTo>
                      <a:lnTo>
                        <a:pt x="1259" y="556"/>
                      </a:lnTo>
                      <a:lnTo>
                        <a:pt x="1268" y="559"/>
                      </a:lnTo>
                      <a:lnTo>
                        <a:pt x="1277" y="561"/>
                      </a:lnTo>
                      <a:lnTo>
                        <a:pt x="1283" y="559"/>
                      </a:lnTo>
                      <a:lnTo>
                        <a:pt x="1292" y="555"/>
                      </a:lnTo>
                      <a:lnTo>
                        <a:pt x="1298" y="547"/>
                      </a:lnTo>
                      <a:lnTo>
                        <a:pt x="1306" y="538"/>
                      </a:lnTo>
                      <a:lnTo>
                        <a:pt x="1315" y="528"/>
                      </a:lnTo>
                      <a:lnTo>
                        <a:pt x="1324" y="524"/>
                      </a:lnTo>
                      <a:lnTo>
                        <a:pt x="1325" y="523"/>
                      </a:lnTo>
                      <a:lnTo>
                        <a:pt x="1326" y="524"/>
                      </a:lnTo>
                      <a:lnTo>
                        <a:pt x="1332" y="526"/>
                      </a:lnTo>
                      <a:lnTo>
                        <a:pt x="1340" y="528"/>
                      </a:lnTo>
                      <a:lnTo>
                        <a:pt x="1354" y="535"/>
                      </a:lnTo>
                      <a:lnTo>
                        <a:pt x="1373" y="541"/>
                      </a:lnTo>
                      <a:lnTo>
                        <a:pt x="1375" y="541"/>
                      </a:lnTo>
                      <a:lnTo>
                        <a:pt x="1394" y="555"/>
                      </a:lnTo>
                      <a:lnTo>
                        <a:pt x="1403" y="562"/>
                      </a:lnTo>
                      <a:lnTo>
                        <a:pt x="1412" y="570"/>
                      </a:lnTo>
                      <a:lnTo>
                        <a:pt x="1422" y="580"/>
                      </a:lnTo>
                      <a:lnTo>
                        <a:pt x="1422" y="581"/>
                      </a:lnTo>
                      <a:lnTo>
                        <a:pt x="1432" y="592"/>
                      </a:lnTo>
                      <a:lnTo>
                        <a:pt x="1439" y="602"/>
                      </a:lnTo>
                      <a:lnTo>
                        <a:pt x="1445" y="609"/>
                      </a:lnTo>
                      <a:lnTo>
                        <a:pt x="1446" y="609"/>
                      </a:lnTo>
                      <a:lnTo>
                        <a:pt x="1450" y="619"/>
                      </a:lnTo>
                      <a:lnTo>
                        <a:pt x="1450" y="626"/>
                      </a:lnTo>
                      <a:lnTo>
                        <a:pt x="1449" y="627"/>
                      </a:lnTo>
                      <a:lnTo>
                        <a:pt x="1444" y="637"/>
                      </a:lnTo>
                      <a:lnTo>
                        <a:pt x="1445" y="636"/>
                      </a:lnTo>
                      <a:lnTo>
                        <a:pt x="1440" y="643"/>
                      </a:lnTo>
                      <a:lnTo>
                        <a:pt x="1434" y="647"/>
                      </a:lnTo>
                      <a:lnTo>
                        <a:pt x="1433" y="648"/>
                      </a:lnTo>
                      <a:lnTo>
                        <a:pt x="1423" y="648"/>
                      </a:lnTo>
                      <a:lnTo>
                        <a:pt x="1413" y="645"/>
                      </a:lnTo>
                      <a:lnTo>
                        <a:pt x="1401" y="643"/>
                      </a:lnTo>
                      <a:lnTo>
                        <a:pt x="1389" y="639"/>
                      </a:lnTo>
                      <a:lnTo>
                        <a:pt x="1377" y="638"/>
                      </a:lnTo>
                      <a:lnTo>
                        <a:pt x="1365" y="639"/>
                      </a:lnTo>
                      <a:lnTo>
                        <a:pt x="1352" y="643"/>
                      </a:lnTo>
                      <a:lnTo>
                        <a:pt x="1340" y="648"/>
                      </a:lnTo>
                      <a:lnTo>
                        <a:pt x="1329" y="654"/>
                      </a:lnTo>
                      <a:lnTo>
                        <a:pt x="1325" y="656"/>
                      </a:lnTo>
                      <a:lnTo>
                        <a:pt x="1318" y="660"/>
                      </a:lnTo>
                      <a:lnTo>
                        <a:pt x="1311" y="662"/>
                      </a:lnTo>
                      <a:lnTo>
                        <a:pt x="1305" y="666"/>
                      </a:lnTo>
                      <a:lnTo>
                        <a:pt x="1300" y="671"/>
                      </a:lnTo>
                      <a:lnTo>
                        <a:pt x="1296" y="677"/>
                      </a:lnTo>
                      <a:lnTo>
                        <a:pt x="1290" y="682"/>
                      </a:lnTo>
                      <a:lnTo>
                        <a:pt x="1289" y="683"/>
                      </a:lnTo>
                      <a:lnTo>
                        <a:pt x="1282" y="687"/>
                      </a:lnTo>
                      <a:lnTo>
                        <a:pt x="1267" y="691"/>
                      </a:lnTo>
                      <a:lnTo>
                        <a:pt x="1256" y="700"/>
                      </a:lnTo>
                      <a:lnTo>
                        <a:pt x="1246" y="708"/>
                      </a:lnTo>
                      <a:lnTo>
                        <a:pt x="1242" y="719"/>
                      </a:lnTo>
                      <a:lnTo>
                        <a:pt x="1238" y="730"/>
                      </a:lnTo>
                      <a:lnTo>
                        <a:pt x="1236" y="743"/>
                      </a:lnTo>
                      <a:lnTo>
                        <a:pt x="1234" y="754"/>
                      </a:lnTo>
                      <a:lnTo>
                        <a:pt x="1233" y="754"/>
                      </a:lnTo>
                      <a:lnTo>
                        <a:pt x="1233" y="756"/>
                      </a:lnTo>
                      <a:lnTo>
                        <a:pt x="1228" y="763"/>
                      </a:lnTo>
                      <a:lnTo>
                        <a:pt x="1221" y="771"/>
                      </a:lnTo>
                      <a:lnTo>
                        <a:pt x="1211" y="781"/>
                      </a:lnTo>
                      <a:lnTo>
                        <a:pt x="1204" y="787"/>
                      </a:lnTo>
                      <a:lnTo>
                        <a:pt x="1198" y="792"/>
                      </a:lnTo>
                      <a:lnTo>
                        <a:pt x="1197" y="793"/>
                      </a:lnTo>
                      <a:lnTo>
                        <a:pt x="1191" y="795"/>
                      </a:lnTo>
                      <a:lnTo>
                        <a:pt x="1191" y="794"/>
                      </a:lnTo>
                      <a:lnTo>
                        <a:pt x="1190" y="795"/>
                      </a:lnTo>
                      <a:lnTo>
                        <a:pt x="1180" y="797"/>
                      </a:lnTo>
                      <a:lnTo>
                        <a:pt x="1168" y="798"/>
                      </a:lnTo>
                      <a:lnTo>
                        <a:pt x="1154" y="799"/>
                      </a:lnTo>
                      <a:lnTo>
                        <a:pt x="1146" y="800"/>
                      </a:lnTo>
                      <a:lnTo>
                        <a:pt x="1137" y="803"/>
                      </a:lnTo>
                      <a:lnTo>
                        <a:pt x="1130" y="806"/>
                      </a:lnTo>
                      <a:lnTo>
                        <a:pt x="1123" y="814"/>
                      </a:lnTo>
                      <a:lnTo>
                        <a:pt x="1114" y="825"/>
                      </a:lnTo>
                      <a:lnTo>
                        <a:pt x="1107" y="837"/>
                      </a:lnTo>
                      <a:lnTo>
                        <a:pt x="1100" y="848"/>
                      </a:lnTo>
                      <a:lnTo>
                        <a:pt x="1094" y="856"/>
                      </a:lnTo>
                      <a:lnTo>
                        <a:pt x="1088" y="862"/>
                      </a:lnTo>
                      <a:lnTo>
                        <a:pt x="1087" y="862"/>
                      </a:lnTo>
                      <a:lnTo>
                        <a:pt x="1087" y="863"/>
                      </a:lnTo>
                      <a:lnTo>
                        <a:pt x="1078" y="866"/>
                      </a:lnTo>
                      <a:lnTo>
                        <a:pt x="1059" y="866"/>
                      </a:lnTo>
                      <a:lnTo>
                        <a:pt x="1047" y="867"/>
                      </a:lnTo>
                      <a:lnTo>
                        <a:pt x="1033" y="866"/>
                      </a:lnTo>
                      <a:lnTo>
                        <a:pt x="1019" y="862"/>
                      </a:lnTo>
                      <a:lnTo>
                        <a:pt x="1006" y="857"/>
                      </a:lnTo>
                      <a:lnTo>
                        <a:pt x="1003" y="856"/>
                      </a:lnTo>
                      <a:lnTo>
                        <a:pt x="1004" y="857"/>
                      </a:lnTo>
                      <a:lnTo>
                        <a:pt x="992" y="851"/>
                      </a:lnTo>
                      <a:lnTo>
                        <a:pt x="984" y="849"/>
                      </a:lnTo>
                      <a:lnTo>
                        <a:pt x="974" y="851"/>
                      </a:lnTo>
                      <a:lnTo>
                        <a:pt x="964" y="855"/>
                      </a:lnTo>
                      <a:lnTo>
                        <a:pt x="958" y="861"/>
                      </a:lnTo>
                      <a:lnTo>
                        <a:pt x="955" y="872"/>
                      </a:lnTo>
                      <a:lnTo>
                        <a:pt x="951" y="884"/>
                      </a:lnTo>
                      <a:lnTo>
                        <a:pt x="949" y="898"/>
                      </a:lnTo>
                      <a:lnTo>
                        <a:pt x="949" y="923"/>
                      </a:lnTo>
                      <a:lnTo>
                        <a:pt x="952" y="931"/>
                      </a:lnTo>
                      <a:lnTo>
                        <a:pt x="960" y="941"/>
                      </a:lnTo>
                      <a:lnTo>
                        <a:pt x="968" y="949"/>
                      </a:lnTo>
                      <a:lnTo>
                        <a:pt x="977" y="956"/>
                      </a:lnTo>
                      <a:lnTo>
                        <a:pt x="977" y="958"/>
                      </a:lnTo>
                      <a:lnTo>
                        <a:pt x="983" y="966"/>
                      </a:lnTo>
                      <a:lnTo>
                        <a:pt x="984" y="966"/>
                      </a:lnTo>
                      <a:lnTo>
                        <a:pt x="984" y="975"/>
                      </a:lnTo>
                      <a:lnTo>
                        <a:pt x="983" y="976"/>
                      </a:lnTo>
                      <a:lnTo>
                        <a:pt x="979" y="981"/>
                      </a:lnTo>
                      <a:lnTo>
                        <a:pt x="972" y="985"/>
                      </a:lnTo>
                      <a:lnTo>
                        <a:pt x="966" y="989"/>
                      </a:lnTo>
                      <a:lnTo>
                        <a:pt x="963" y="990"/>
                      </a:lnTo>
                      <a:lnTo>
                        <a:pt x="964" y="990"/>
                      </a:lnTo>
                      <a:lnTo>
                        <a:pt x="956" y="994"/>
                      </a:lnTo>
                      <a:lnTo>
                        <a:pt x="952" y="996"/>
                      </a:lnTo>
                      <a:lnTo>
                        <a:pt x="951" y="998"/>
                      </a:lnTo>
                      <a:lnTo>
                        <a:pt x="946" y="1000"/>
                      </a:lnTo>
                      <a:lnTo>
                        <a:pt x="943" y="1004"/>
                      </a:lnTo>
                      <a:lnTo>
                        <a:pt x="935" y="1007"/>
                      </a:lnTo>
                      <a:lnTo>
                        <a:pt x="917" y="1018"/>
                      </a:lnTo>
                      <a:lnTo>
                        <a:pt x="908" y="1024"/>
                      </a:lnTo>
                      <a:lnTo>
                        <a:pt x="903" y="1030"/>
                      </a:lnTo>
                      <a:lnTo>
                        <a:pt x="900" y="1038"/>
                      </a:lnTo>
                      <a:lnTo>
                        <a:pt x="897" y="1046"/>
                      </a:lnTo>
                      <a:lnTo>
                        <a:pt x="894" y="1056"/>
                      </a:lnTo>
                      <a:lnTo>
                        <a:pt x="894" y="1054"/>
                      </a:lnTo>
                      <a:lnTo>
                        <a:pt x="893" y="1056"/>
                      </a:lnTo>
                      <a:lnTo>
                        <a:pt x="887" y="1067"/>
                      </a:lnTo>
                      <a:lnTo>
                        <a:pt x="886" y="1068"/>
                      </a:lnTo>
                      <a:lnTo>
                        <a:pt x="887" y="1068"/>
                      </a:lnTo>
                      <a:lnTo>
                        <a:pt x="877" y="1074"/>
                      </a:lnTo>
                      <a:lnTo>
                        <a:pt x="875" y="1075"/>
                      </a:lnTo>
                      <a:lnTo>
                        <a:pt x="876" y="1075"/>
                      </a:lnTo>
                      <a:lnTo>
                        <a:pt x="866" y="1080"/>
                      </a:lnTo>
                      <a:lnTo>
                        <a:pt x="866" y="1079"/>
                      </a:lnTo>
                      <a:lnTo>
                        <a:pt x="865" y="1080"/>
                      </a:lnTo>
                      <a:lnTo>
                        <a:pt x="857" y="1081"/>
                      </a:lnTo>
                      <a:lnTo>
                        <a:pt x="849" y="1085"/>
                      </a:lnTo>
                      <a:lnTo>
                        <a:pt x="845" y="1090"/>
                      </a:lnTo>
                      <a:lnTo>
                        <a:pt x="841" y="1094"/>
                      </a:lnTo>
                      <a:lnTo>
                        <a:pt x="836" y="1099"/>
                      </a:lnTo>
                      <a:lnTo>
                        <a:pt x="835" y="1099"/>
                      </a:lnTo>
                      <a:lnTo>
                        <a:pt x="835" y="1100"/>
                      </a:lnTo>
                      <a:lnTo>
                        <a:pt x="828" y="1103"/>
                      </a:lnTo>
                      <a:lnTo>
                        <a:pt x="816" y="1107"/>
                      </a:lnTo>
                      <a:lnTo>
                        <a:pt x="801" y="1110"/>
                      </a:lnTo>
                      <a:lnTo>
                        <a:pt x="801" y="1109"/>
                      </a:lnTo>
                      <a:lnTo>
                        <a:pt x="800" y="1110"/>
                      </a:lnTo>
                      <a:lnTo>
                        <a:pt x="782" y="1111"/>
                      </a:lnTo>
                      <a:lnTo>
                        <a:pt x="757" y="1114"/>
                      </a:lnTo>
                      <a:lnTo>
                        <a:pt x="743" y="1115"/>
                      </a:lnTo>
                      <a:lnTo>
                        <a:pt x="731" y="1115"/>
                      </a:lnTo>
                      <a:lnTo>
                        <a:pt x="728" y="1114"/>
                      </a:lnTo>
                      <a:lnTo>
                        <a:pt x="725" y="1113"/>
                      </a:lnTo>
                      <a:lnTo>
                        <a:pt x="719" y="1113"/>
                      </a:lnTo>
                      <a:lnTo>
                        <a:pt x="709" y="1114"/>
                      </a:lnTo>
                      <a:lnTo>
                        <a:pt x="686" y="1119"/>
                      </a:lnTo>
                      <a:lnTo>
                        <a:pt x="664" y="1125"/>
                      </a:lnTo>
                      <a:lnTo>
                        <a:pt x="641" y="1133"/>
                      </a:lnTo>
                      <a:lnTo>
                        <a:pt x="623" y="1142"/>
                      </a:lnTo>
                      <a:lnTo>
                        <a:pt x="607" y="1149"/>
                      </a:lnTo>
                      <a:lnTo>
                        <a:pt x="590" y="1156"/>
                      </a:lnTo>
                      <a:lnTo>
                        <a:pt x="575" y="1163"/>
                      </a:lnTo>
                      <a:lnTo>
                        <a:pt x="563" y="1171"/>
                      </a:lnTo>
                      <a:lnTo>
                        <a:pt x="550" y="1182"/>
                      </a:lnTo>
                      <a:lnTo>
                        <a:pt x="538" y="1190"/>
                      </a:lnTo>
                      <a:lnTo>
                        <a:pt x="530" y="1196"/>
                      </a:lnTo>
                      <a:lnTo>
                        <a:pt x="529" y="1196"/>
                      </a:lnTo>
                      <a:lnTo>
                        <a:pt x="527" y="1197"/>
                      </a:lnTo>
                      <a:lnTo>
                        <a:pt x="517" y="1199"/>
                      </a:lnTo>
                      <a:lnTo>
                        <a:pt x="507" y="1199"/>
                      </a:lnTo>
                      <a:lnTo>
                        <a:pt x="500" y="1196"/>
                      </a:lnTo>
                      <a:lnTo>
                        <a:pt x="494" y="1190"/>
                      </a:lnTo>
                      <a:lnTo>
                        <a:pt x="488" y="1185"/>
                      </a:lnTo>
                      <a:lnTo>
                        <a:pt x="483" y="1182"/>
                      </a:lnTo>
                      <a:lnTo>
                        <a:pt x="483" y="1183"/>
                      </a:lnTo>
                      <a:lnTo>
                        <a:pt x="477" y="1180"/>
                      </a:lnTo>
                      <a:lnTo>
                        <a:pt x="468" y="1179"/>
                      </a:lnTo>
                      <a:lnTo>
                        <a:pt x="439" y="1179"/>
                      </a:lnTo>
                      <a:lnTo>
                        <a:pt x="425" y="1178"/>
                      </a:lnTo>
                      <a:lnTo>
                        <a:pt x="409" y="1177"/>
                      </a:lnTo>
                      <a:lnTo>
                        <a:pt x="396" y="1174"/>
                      </a:lnTo>
                      <a:lnTo>
                        <a:pt x="380" y="1169"/>
                      </a:lnTo>
                      <a:lnTo>
                        <a:pt x="376" y="1168"/>
                      </a:lnTo>
                      <a:lnTo>
                        <a:pt x="379" y="1169"/>
                      </a:lnTo>
                      <a:lnTo>
                        <a:pt x="367" y="1165"/>
                      </a:lnTo>
                      <a:lnTo>
                        <a:pt x="370" y="1166"/>
                      </a:lnTo>
                      <a:lnTo>
                        <a:pt x="367" y="1163"/>
                      </a:lnTo>
                      <a:lnTo>
                        <a:pt x="357" y="1159"/>
                      </a:lnTo>
                      <a:lnTo>
                        <a:pt x="346" y="1155"/>
                      </a:lnTo>
                      <a:lnTo>
                        <a:pt x="336" y="1151"/>
                      </a:lnTo>
                      <a:lnTo>
                        <a:pt x="335" y="1150"/>
                      </a:lnTo>
                      <a:lnTo>
                        <a:pt x="324" y="1142"/>
                      </a:lnTo>
                      <a:lnTo>
                        <a:pt x="316" y="1134"/>
                      </a:lnTo>
                      <a:lnTo>
                        <a:pt x="307" y="1126"/>
                      </a:lnTo>
                      <a:lnTo>
                        <a:pt x="301" y="1122"/>
                      </a:lnTo>
                      <a:lnTo>
                        <a:pt x="291" y="1120"/>
                      </a:lnTo>
                      <a:lnTo>
                        <a:pt x="278" y="1119"/>
                      </a:lnTo>
                      <a:lnTo>
                        <a:pt x="268" y="1119"/>
                      </a:lnTo>
                      <a:lnTo>
                        <a:pt x="254" y="1116"/>
                      </a:lnTo>
                      <a:lnTo>
                        <a:pt x="237" y="1114"/>
                      </a:lnTo>
                      <a:lnTo>
                        <a:pt x="208" y="1109"/>
                      </a:lnTo>
                      <a:lnTo>
                        <a:pt x="198" y="1107"/>
                      </a:lnTo>
                      <a:lnTo>
                        <a:pt x="184" y="1109"/>
                      </a:lnTo>
                      <a:lnTo>
                        <a:pt x="177" y="1111"/>
                      </a:lnTo>
                      <a:lnTo>
                        <a:pt x="168" y="1115"/>
                      </a:lnTo>
                      <a:lnTo>
                        <a:pt x="152" y="1120"/>
                      </a:lnTo>
                      <a:lnTo>
                        <a:pt x="132" y="1120"/>
                      </a:lnTo>
                      <a:lnTo>
                        <a:pt x="112" y="1115"/>
                      </a:lnTo>
                      <a:lnTo>
                        <a:pt x="104" y="1113"/>
                      </a:lnTo>
                      <a:lnTo>
                        <a:pt x="92" y="1111"/>
                      </a:lnTo>
                      <a:lnTo>
                        <a:pt x="76" y="1109"/>
                      </a:lnTo>
                      <a:lnTo>
                        <a:pt x="62" y="1107"/>
                      </a:lnTo>
                      <a:lnTo>
                        <a:pt x="45" y="1105"/>
                      </a:lnTo>
                      <a:lnTo>
                        <a:pt x="30" y="1103"/>
                      </a:lnTo>
                      <a:lnTo>
                        <a:pt x="19" y="1102"/>
                      </a:lnTo>
                      <a:lnTo>
                        <a:pt x="12" y="1102"/>
                      </a:lnTo>
                      <a:lnTo>
                        <a:pt x="17" y="1163"/>
                      </a:lnTo>
                      <a:lnTo>
                        <a:pt x="17" y="1165"/>
                      </a:lnTo>
                      <a:lnTo>
                        <a:pt x="7" y="1195"/>
                      </a:lnTo>
                      <a:lnTo>
                        <a:pt x="24" y="1246"/>
                      </a:lnTo>
                      <a:lnTo>
                        <a:pt x="63" y="1292"/>
                      </a:lnTo>
                      <a:lnTo>
                        <a:pt x="85" y="1294"/>
                      </a:lnTo>
                      <a:lnTo>
                        <a:pt x="109" y="1266"/>
                      </a:lnTo>
                      <a:lnTo>
                        <a:pt x="110" y="1265"/>
                      </a:lnTo>
                      <a:lnTo>
                        <a:pt x="111" y="1265"/>
                      </a:lnTo>
                      <a:lnTo>
                        <a:pt x="161" y="1259"/>
                      </a:lnTo>
                      <a:lnTo>
                        <a:pt x="161" y="1258"/>
                      </a:lnTo>
                      <a:lnTo>
                        <a:pt x="162" y="1259"/>
                      </a:lnTo>
                      <a:lnTo>
                        <a:pt x="204" y="1274"/>
                      </a:lnTo>
                      <a:lnTo>
                        <a:pt x="206" y="1274"/>
                      </a:lnTo>
                      <a:lnTo>
                        <a:pt x="207" y="1276"/>
                      </a:lnTo>
                      <a:lnTo>
                        <a:pt x="218" y="1312"/>
                      </a:lnTo>
                      <a:lnTo>
                        <a:pt x="218" y="1315"/>
                      </a:lnTo>
                      <a:lnTo>
                        <a:pt x="215" y="1316"/>
                      </a:lnTo>
                      <a:lnTo>
                        <a:pt x="191" y="1322"/>
                      </a:lnTo>
                      <a:lnTo>
                        <a:pt x="168" y="1356"/>
                      </a:lnTo>
                      <a:lnTo>
                        <a:pt x="207" y="1389"/>
                      </a:lnTo>
                      <a:lnTo>
                        <a:pt x="239" y="1391"/>
                      </a:lnTo>
                      <a:lnTo>
                        <a:pt x="243" y="1391"/>
                      </a:lnTo>
                      <a:lnTo>
                        <a:pt x="243" y="1393"/>
                      </a:lnTo>
                      <a:lnTo>
                        <a:pt x="241" y="1425"/>
                      </a:lnTo>
                      <a:lnTo>
                        <a:pt x="283" y="1447"/>
                      </a:lnTo>
                      <a:lnTo>
                        <a:pt x="351" y="1447"/>
                      </a:lnTo>
                      <a:lnTo>
                        <a:pt x="403" y="1396"/>
                      </a:lnTo>
                      <a:lnTo>
                        <a:pt x="446" y="1396"/>
                      </a:lnTo>
                      <a:lnTo>
                        <a:pt x="471" y="1416"/>
                      </a:lnTo>
                      <a:lnTo>
                        <a:pt x="472" y="1418"/>
                      </a:lnTo>
                      <a:lnTo>
                        <a:pt x="472" y="1477"/>
                      </a:lnTo>
                      <a:lnTo>
                        <a:pt x="469" y="1478"/>
                      </a:lnTo>
                      <a:lnTo>
                        <a:pt x="442" y="1493"/>
                      </a:lnTo>
                      <a:lnTo>
                        <a:pt x="438" y="1540"/>
                      </a:lnTo>
                      <a:lnTo>
                        <a:pt x="467" y="1568"/>
                      </a:lnTo>
                      <a:lnTo>
                        <a:pt x="501" y="1570"/>
                      </a:lnTo>
                      <a:lnTo>
                        <a:pt x="561" y="1546"/>
                      </a:lnTo>
                      <a:lnTo>
                        <a:pt x="586" y="1518"/>
                      </a:lnTo>
                      <a:lnTo>
                        <a:pt x="594" y="1447"/>
                      </a:lnTo>
                      <a:lnTo>
                        <a:pt x="594" y="1445"/>
                      </a:lnTo>
                      <a:lnTo>
                        <a:pt x="612" y="1403"/>
                      </a:lnTo>
                      <a:lnTo>
                        <a:pt x="612" y="1402"/>
                      </a:lnTo>
                      <a:lnTo>
                        <a:pt x="615" y="1402"/>
                      </a:lnTo>
                      <a:lnTo>
                        <a:pt x="650" y="1392"/>
                      </a:lnTo>
                      <a:lnTo>
                        <a:pt x="651" y="1391"/>
                      </a:lnTo>
                      <a:lnTo>
                        <a:pt x="652" y="1393"/>
                      </a:lnTo>
                      <a:lnTo>
                        <a:pt x="669" y="1419"/>
                      </a:lnTo>
                      <a:lnTo>
                        <a:pt x="670" y="1420"/>
                      </a:lnTo>
                      <a:lnTo>
                        <a:pt x="670" y="1421"/>
                      </a:lnTo>
                      <a:lnTo>
                        <a:pt x="663" y="1447"/>
                      </a:lnTo>
                      <a:lnTo>
                        <a:pt x="663" y="1444"/>
                      </a:lnTo>
                      <a:lnTo>
                        <a:pt x="662" y="1447"/>
                      </a:lnTo>
                      <a:lnTo>
                        <a:pt x="642" y="1484"/>
                      </a:lnTo>
                      <a:lnTo>
                        <a:pt x="664" y="1504"/>
                      </a:lnTo>
                      <a:lnTo>
                        <a:pt x="693" y="1505"/>
                      </a:lnTo>
                      <a:lnTo>
                        <a:pt x="695" y="1505"/>
                      </a:lnTo>
                      <a:lnTo>
                        <a:pt x="696" y="1506"/>
                      </a:lnTo>
                      <a:lnTo>
                        <a:pt x="716" y="1533"/>
                      </a:lnTo>
                      <a:lnTo>
                        <a:pt x="764" y="1524"/>
                      </a:lnTo>
                      <a:lnTo>
                        <a:pt x="765" y="1523"/>
                      </a:lnTo>
                      <a:lnTo>
                        <a:pt x="780" y="1539"/>
                      </a:lnTo>
                      <a:lnTo>
                        <a:pt x="800" y="1522"/>
                      </a:lnTo>
                      <a:lnTo>
                        <a:pt x="852" y="1450"/>
                      </a:lnTo>
                      <a:lnTo>
                        <a:pt x="863" y="1408"/>
                      </a:lnTo>
                      <a:lnTo>
                        <a:pt x="863" y="1407"/>
                      </a:lnTo>
                      <a:lnTo>
                        <a:pt x="891" y="1375"/>
                      </a:lnTo>
                      <a:lnTo>
                        <a:pt x="892" y="1373"/>
                      </a:lnTo>
                      <a:lnTo>
                        <a:pt x="894" y="1374"/>
                      </a:lnTo>
                      <a:lnTo>
                        <a:pt x="923" y="1384"/>
                      </a:lnTo>
                      <a:lnTo>
                        <a:pt x="940" y="1355"/>
                      </a:lnTo>
                      <a:lnTo>
                        <a:pt x="941" y="1352"/>
                      </a:lnTo>
                      <a:lnTo>
                        <a:pt x="944" y="1353"/>
                      </a:lnTo>
                      <a:lnTo>
                        <a:pt x="963" y="1362"/>
                      </a:lnTo>
                      <a:lnTo>
                        <a:pt x="1001" y="1347"/>
                      </a:lnTo>
                      <a:lnTo>
                        <a:pt x="1026" y="1284"/>
                      </a:lnTo>
                      <a:lnTo>
                        <a:pt x="1026" y="1283"/>
                      </a:lnTo>
                      <a:lnTo>
                        <a:pt x="1029" y="1283"/>
                      </a:lnTo>
                      <a:lnTo>
                        <a:pt x="1075" y="1266"/>
                      </a:lnTo>
                      <a:lnTo>
                        <a:pt x="1106" y="1266"/>
                      </a:lnTo>
                      <a:lnTo>
                        <a:pt x="1160" y="1246"/>
                      </a:lnTo>
                      <a:lnTo>
                        <a:pt x="1127" y="1202"/>
                      </a:lnTo>
                      <a:lnTo>
                        <a:pt x="1125" y="1200"/>
                      </a:lnTo>
                      <a:lnTo>
                        <a:pt x="1127" y="1199"/>
                      </a:lnTo>
                      <a:lnTo>
                        <a:pt x="1135" y="1186"/>
                      </a:lnTo>
                      <a:lnTo>
                        <a:pt x="1128" y="1166"/>
                      </a:lnTo>
                      <a:lnTo>
                        <a:pt x="1127" y="1163"/>
                      </a:lnTo>
                      <a:lnTo>
                        <a:pt x="1128" y="1163"/>
                      </a:lnTo>
                      <a:lnTo>
                        <a:pt x="1146" y="1143"/>
                      </a:lnTo>
                      <a:lnTo>
                        <a:pt x="1148" y="1117"/>
                      </a:lnTo>
                      <a:lnTo>
                        <a:pt x="1148" y="1116"/>
                      </a:lnTo>
                      <a:lnTo>
                        <a:pt x="1162" y="1094"/>
                      </a:lnTo>
                      <a:lnTo>
                        <a:pt x="1163" y="1092"/>
                      </a:lnTo>
                      <a:lnTo>
                        <a:pt x="1164" y="1093"/>
                      </a:lnTo>
                      <a:lnTo>
                        <a:pt x="1190" y="1096"/>
                      </a:lnTo>
                      <a:lnTo>
                        <a:pt x="1192" y="1096"/>
                      </a:lnTo>
                      <a:lnTo>
                        <a:pt x="1193" y="1098"/>
                      </a:lnTo>
                      <a:lnTo>
                        <a:pt x="1202" y="1136"/>
                      </a:lnTo>
                      <a:lnTo>
                        <a:pt x="1223" y="1134"/>
                      </a:lnTo>
                      <a:lnTo>
                        <a:pt x="1249" y="1107"/>
                      </a:lnTo>
                      <a:lnTo>
                        <a:pt x="1250" y="1105"/>
                      </a:lnTo>
                      <a:lnTo>
                        <a:pt x="1271" y="1105"/>
                      </a:lnTo>
                      <a:lnTo>
                        <a:pt x="1285" y="1088"/>
                      </a:lnTo>
                      <a:lnTo>
                        <a:pt x="1286" y="1086"/>
                      </a:lnTo>
                      <a:lnTo>
                        <a:pt x="1289" y="1087"/>
                      </a:lnTo>
                      <a:lnTo>
                        <a:pt x="1302" y="1092"/>
                      </a:lnTo>
                      <a:lnTo>
                        <a:pt x="1319" y="1086"/>
                      </a:lnTo>
                      <a:lnTo>
                        <a:pt x="1314" y="1052"/>
                      </a:lnTo>
                      <a:lnTo>
                        <a:pt x="1313" y="1050"/>
                      </a:lnTo>
                      <a:lnTo>
                        <a:pt x="1315" y="1048"/>
                      </a:lnTo>
                      <a:lnTo>
                        <a:pt x="1335" y="1035"/>
                      </a:lnTo>
                      <a:lnTo>
                        <a:pt x="1336" y="1035"/>
                      </a:lnTo>
                      <a:lnTo>
                        <a:pt x="1351" y="1034"/>
                      </a:lnTo>
                      <a:lnTo>
                        <a:pt x="1360" y="1019"/>
                      </a:lnTo>
                      <a:lnTo>
                        <a:pt x="1361" y="1017"/>
                      </a:lnTo>
                      <a:lnTo>
                        <a:pt x="1364" y="1018"/>
                      </a:lnTo>
                      <a:lnTo>
                        <a:pt x="1377" y="1025"/>
                      </a:lnTo>
                      <a:lnTo>
                        <a:pt x="1378" y="1025"/>
                      </a:lnTo>
                      <a:lnTo>
                        <a:pt x="1378" y="1027"/>
                      </a:lnTo>
                      <a:lnTo>
                        <a:pt x="1392" y="1052"/>
                      </a:lnTo>
                      <a:lnTo>
                        <a:pt x="1410" y="1074"/>
                      </a:lnTo>
                      <a:lnTo>
                        <a:pt x="1411" y="1075"/>
                      </a:lnTo>
                      <a:lnTo>
                        <a:pt x="1419" y="1107"/>
                      </a:lnTo>
                      <a:lnTo>
                        <a:pt x="1444" y="1128"/>
                      </a:lnTo>
                      <a:lnTo>
                        <a:pt x="1476" y="1130"/>
                      </a:lnTo>
                      <a:lnTo>
                        <a:pt x="1479" y="1130"/>
                      </a:lnTo>
                      <a:lnTo>
                        <a:pt x="1480" y="1131"/>
                      </a:lnTo>
                      <a:lnTo>
                        <a:pt x="1482" y="1136"/>
                      </a:lnTo>
                      <a:lnTo>
                        <a:pt x="1496" y="1115"/>
                      </a:lnTo>
                      <a:lnTo>
                        <a:pt x="1484" y="1086"/>
                      </a:lnTo>
                      <a:lnTo>
                        <a:pt x="1484" y="1053"/>
                      </a:lnTo>
                      <a:lnTo>
                        <a:pt x="1473" y="1041"/>
                      </a:lnTo>
                      <a:lnTo>
                        <a:pt x="1470" y="1039"/>
                      </a:lnTo>
                      <a:lnTo>
                        <a:pt x="1474" y="1036"/>
                      </a:lnTo>
                      <a:lnTo>
                        <a:pt x="1491" y="1022"/>
                      </a:lnTo>
                      <a:lnTo>
                        <a:pt x="1492" y="1021"/>
                      </a:lnTo>
                      <a:lnTo>
                        <a:pt x="1495" y="1022"/>
                      </a:lnTo>
                      <a:lnTo>
                        <a:pt x="1515" y="1038"/>
                      </a:lnTo>
                      <a:lnTo>
                        <a:pt x="1515" y="1039"/>
                      </a:lnTo>
                      <a:lnTo>
                        <a:pt x="1537" y="1070"/>
                      </a:lnTo>
                      <a:lnTo>
                        <a:pt x="1559" y="1035"/>
                      </a:lnTo>
                      <a:lnTo>
                        <a:pt x="1559" y="1034"/>
                      </a:lnTo>
                      <a:lnTo>
                        <a:pt x="1560" y="1034"/>
                      </a:lnTo>
                      <a:lnTo>
                        <a:pt x="1588" y="1012"/>
                      </a:lnTo>
                      <a:lnTo>
                        <a:pt x="1613" y="982"/>
                      </a:lnTo>
                      <a:lnTo>
                        <a:pt x="1614" y="981"/>
                      </a:lnTo>
                      <a:lnTo>
                        <a:pt x="1616" y="981"/>
                      </a:lnTo>
                      <a:lnTo>
                        <a:pt x="1652" y="970"/>
                      </a:lnTo>
                      <a:lnTo>
                        <a:pt x="1668" y="961"/>
                      </a:lnTo>
                      <a:lnTo>
                        <a:pt x="1670" y="943"/>
                      </a:lnTo>
                      <a:lnTo>
                        <a:pt x="1670" y="939"/>
                      </a:lnTo>
                      <a:lnTo>
                        <a:pt x="1674" y="941"/>
                      </a:lnTo>
                      <a:lnTo>
                        <a:pt x="1698" y="947"/>
                      </a:lnTo>
                      <a:lnTo>
                        <a:pt x="1723" y="923"/>
                      </a:lnTo>
                      <a:lnTo>
                        <a:pt x="1746" y="895"/>
                      </a:lnTo>
                      <a:lnTo>
                        <a:pt x="1746" y="873"/>
                      </a:lnTo>
                      <a:lnTo>
                        <a:pt x="1727" y="862"/>
                      </a:lnTo>
                      <a:lnTo>
                        <a:pt x="1726" y="861"/>
                      </a:lnTo>
                      <a:lnTo>
                        <a:pt x="1708" y="826"/>
                      </a:lnTo>
                      <a:lnTo>
                        <a:pt x="1688" y="793"/>
                      </a:lnTo>
                      <a:lnTo>
                        <a:pt x="1649" y="823"/>
                      </a:lnTo>
                      <a:lnTo>
                        <a:pt x="1648" y="825"/>
                      </a:lnTo>
                      <a:lnTo>
                        <a:pt x="1647" y="825"/>
                      </a:lnTo>
                      <a:lnTo>
                        <a:pt x="1631" y="821"/>
                      </a:lnTo>
                      <a:lnTo>
                        <a:pt x="1629" y="820"/>
                      </a:lnTo>
                      <a:lnTo>
                        <a:pt x="1629" y="817"/>
                      </a:lnTo>
                      <a:lnTo>
                        <a:pt x="1628" y="804"/>
                      </a:lnTo>
                      <a:lnTo>
                        <a:pt x="1610" y="779"/>
                      </a:lnTo>
                      <a:lnTo>
                        <a:pt x="1608" y="777"/>
                      </a:lnTo>
                      <a:lnTo>
                        <a:pt x="1610" y="776"/>
                      </a:lnTo>
                      <a:lnTo>
                        <a:pt x="1612" y="734"/>
                      </a:lnTo>
                      <a:lnTo>
                        <a:pt x="1591" y="706"/>
                      </a:lnTo>
                      <a:lnTo>
                        <a:pt x="1571" y="701"/>
                      </a:lnTo>
                      <a:lnTo>
                        <a:pt x="1566" y="700"/>
                      </a:lnTo>
                      <a:lnTo>
                        <a:pt x="1568" y="696"/>
                      </a:lnTo>
                      <a:lnTo>
                        <a:pt x="1582" y="667"/>
                      </a:lnTo>
                      <a:lnTo>
                        <a:pt x="1583" y="665"/>
                      </a:lnTo>
                      <a:lnTo>
                        <a:pt x="1585" y="666"/>
                      </a:lnTo>
                      <a:lnTo>
                        <a:pt x="1605" y="672"/>
                      </a:lnTo>
                      <a:lnTo>
                        <a:pt x="1612" y="665"/>
                      </a:lnTo>
                      <a:lnTo>
                        <a:pt x="1613" y="662"/>
                      </a:lnTo>
                      <a:lnTo>
                        <a:pt x="1616" y="664"/>
                      </a:lnTo>
                      <a:lnTo>
                        <a:pt x="1637" y="673"/>
                      </a:lnTo>
                      <a:lnTo>
                        <a:pt x="1634" y="644"/>
                      </a:lnTo>
                      <a:lnTo>
                        <a:pt x="1633" y="643"/>
                      </a:lnTo>
                      <a:lnTo>
                        <a:pt x="1634" y="643"/>
                      </a:lnTo>
                      <a:lnTo>
                        <a:pt x="1641" y="602"/>
                      </a:lnTo>
                      <a:lnTo>
                        <a:pt x="1619" y="572"/>
                      </a:lnTo>
                      <a:lnTo>
                        <a:pt x="1620" y="570"/>
                      </a:lnTo>
                      <a:lnTo>
                        <a:pt x="1590" y="540"/>
                      </a:lnTo>
                      <a:lnTo>
                        <a:pt x="1588" y="539"/>
                      </a:lnTo>
                      <a:lnTo>
                        <a:pt x="1589" y="538"/>
                      </a:lnTo>
                      <a:lnTo>
                        <a:pt x="1597" y="512"/>
                      </a:lnTo>
                      <a:lnTo>
                        <a:pt x="1597" y="511"/>
                      </a:lnTo>
                      <a:lnTo>
                        <a:pt x="1642" y="463"/>
                      </a:lnTo>
                      <a:lnTo>
                        <a:pt x="1671" y="405"/>
                      </a:lnTo>
                      <a:lnTo>
                        <a:pt x="1698" y="374"/>
                      </a:lnTo>
                      <a:lnTo>
                        <a:pt x="1703" y="339"/>
                      </a:lnTo>
                      <a:lnTo>
                        <a:pt x="1703" y="337"/>
                      </a:lnTo>
                      <a:lnTo>
                        <a:pt x="1704" y="337"/>
                      </a:lnTo>
                      <a:lnTo>
                        <a:pt x="1718" y="329"/>
                      </a:lnTo>
                      <a:lnTo>
                        <a:pt x="1704" y="270"/>
                      </a:lnTo>
                      <a:lnTo>
                        <a:pt x="1703" y="269"/>
                      </a:lnTo>
                      <a:lnTo>
                        <a:pt x="1704" y="269"/>
                      </a:lnTo>
                      <a:lnTo>
                        <a:pt x="1720" y="208"/>
                      </a:lnTo>
                      <a:lnTo>
                        <a:pt x="1729" y="156"/>
                      </a:lnTo>
                      <a:lnTo>
                        <a:pt x="1674" y="116"/>
                      </a:lnTo>
                      <a:lnTo>
                        <a:pt x="1649" y="148"/>
                      </a:lnTo>
                      <a:lnTo>
                        <a:pt x="1648" y="148"/>
                      </a:lnTo>
                      <a:lnTo>
                        <a:pt x="1648" y="149"/>
                      </a:lnTo>
                      <a:lnTo>
                        <a:pt x="1591" y="167"/>
                      </a:lnTo>
                      <a:lnTo>
                        <a:pt x="1533" y="167"/>
                      </a:lnTo>
                      <a:lnTo>
                        <a:pt x="1533" y="165"/>
                      </a:lnTo>
                      <a:lnTo>
                        <a:pt x="1519" y="127"/>
                      </a:lnTo>
                      <a:lnTo>
                        <a:pt x="1519" y="126"/>
                      </a:lnTo>
                      <a:lnTo>
                        <a:pt x="1516" y="92"/>
                      </a:lnTo>
                      <a:lnTo>
                        <a:pt x="1484" y="81"/>
                      </a:lnTo>
                      <a:lnTo>
                        <a:pt x="1473" y="101"/>
                      </a:lnTo>
                      <a:lnTo>
                        <a:pt x="1472" y="103"/>
                      </a:lnTo>
                      <a:lnTo>
                        <a:pt x="1469" y="102"/>
                      </a:lnTo>
                      <a:lnTo>
                        <a:pt x="1422" y="75"/>
                      </a:lnTo>
                      <a:lnTo>
                        <a:pt x="1419" y="74"/>
                      </a:lnTo>
                      <a:lnTo>
                        <a:pt x="1421" y="72"/>
                      </a:lnTo>
                      <a:lnTo>
                        <a:pt x="1444" y="31"/>
                      </a:lnTo>
                      <a:lnTo>
                        <a:pt x="1426" y="6"/>
                      </a:lnTo>
                      <a:lnTo>
                        <a:pt x="1424" y="6"/>
                      </a:lnTo>
                      <a:close/>
                      <a:moveTo>
                        <a:pt x="1423" y="0"/>
                      </a:moveTo>
                      <a:lnTo>
                        <a:pt x="1428" y="0"/>
                      </a:lnTo>
                      <a:lnTo>
                        <a:pt x="1429" y="1"/>
                      </a:lnTo>
                      <a:lnTo>
                        <a:pt x="1450" y="28"/>
                      </a:lnTo>
                      <a:lnTo>
                        <a:pt x="1451" y="29"/>
                      </a:lnTo>
                      <a:lnTo>
                        <a:pt x="1450" y="31"/>
                      </a:lnTo>
                      <a:lnTo>
                        <a:pt x="1427" y="72"/>
                      </a:lnTo>
                      <a:lnTo>
                        <a:pt x="1469" y="96"/>
                      </a:lnTo>
                      <a:lnTo>
                        <a:pt x="1480" y="77"/>
                      </a:lnTo>
                      <a:lnTo>
                        <a:pt x="1481" y="74"/>
                      </a:lnTo>
                      <a:lnTo>
                        <a:pt x="1484" y="75"/>
                      </a:lnTo>
                      <a:lnTo>
                        <a:pt x="1520" y="87"/>
                      </a:lnTo>
                      <a:lnTo>
                        <a:pt x="1521" y="87"/>
                      </a:lnTo>
                      <a:lnTo>
                        <a:pt x="1522" y="90"/>
                      </a:lnTo>
                      <a:lnTo>
                        <a:pt x="1525" y="125"/>
                      </a:lnTo>
                      <a:lnTo>
                        <a:pt x="1539" y="161"/>
                      </a:lnTo>
                      <a:lnTo>
                        <a:pt x="1590" y="161"/>
                      </a:lnTo>
                      <a:lnTo>
                        <a:pt x="1645" y="144"/>
                      </a:lnTo>
                      <a:lnTo>
                        <a:pt x="1670" y="112"/>
                      </a:lnTo>
                      <a:lnTo>
                        <a:pt x="1672" y="109"/>
                      </a:lnTo>
                      <a:lnTo>
                        <a:pt x="1675" y="110"/>
                      </a:lnTo>
                      <a:lnTo>
                        <a:pt x="1734" y="153"/>
                      </a:lnTo>
                      <a:lnTo>
                        <a:pt x="1735" y="154"/>
                      </a:lnTo>
                      <a:lnTo>
                        <a:pt x="1735" y="156"/>
                      </a:lnTo>
                      <a:lnTo>
                        <a:pt x="1726" y="210"/>
                      </a:lnTo>
                      <a:lnTo>
                        <a:pt x="1710" y="270"/>
                      </a:lnTo>
                      <a:lnTo>
                        <a:pt x="1726" y="331"/>
                      </a:lnTo>
                      <a:lnTo>
                        <a:pt x="1726" y="333"/>
                      </a:lnTo>
                      <a:lnTo>
                        <a:pt x="1709" y="342"/>
                      </a:lnTo>
                      <a:lnTo>
                        <a:pt x="1704" y="377"/>
                      </a:lnTo>
                      <a:lnTo>
                        <a:pt x="1703" y="377"/>
                      </a:lnTo>
                      <a:lnTo>
                        <a:pt x="1703" y="378"/>
                      </a:lnTo>
                      <a:lnTo>
                        <a:pt x="1676" y="408"/>
                      </a:lnTo>
                      <a:lnTo>
                        <a:pt x="1647" y="465"/>
                      </a:lnTo>
                      <a:lnTo>
                        <a:pt x="1646" y="466"/>
                      </a:lnTo>
                      <a:lnTo>
                        <a:pt x="1647" y="466"/>
                      </a:lnTo>
                      <a:lnTo>
                        <a:pt x="1603" y="513"/>
                      </a:lnTo>
                      <a:lnTo>
                        <a:pt x="1595" y="538"/>
                      </a:lnTo>
                      <a:lnTo>
                        <a:pt x="1624" y="567"/>
                      </a:lnTo>
                      <a:lnTo>
                        <a:pt x="1624" y="568"/>
                      </a:lnTo>
                      <a:lnTo>
                        <a:pt x="1646" y="598"/>
                      </a:lnTo>
                      <a:lnTo>
                        <a:pt x="1647" y="598"/>
                      </a:lnTo>
                      <a:lnTo>
                        <a:pt x="1647" y="601"/>
                      </a:lnTo>
                      <a:lnTo>
                        <a:pt x="1640" y="644"/>
                      </a:lnTo>
                      <a:lnTo>
                        <a:pt x="1645" y="677"/>
                      </a:lnTo>
                      <a:lnTo>
                        <a:pt x="1645" y="682"/>
                      </a:lnTo>
                      <a:lnTo>
                        <a:pt x="1640" y="680"/>
                      </a:lnTo>
                      <a:lnTo>
                        <a:pt x="1616" y="671"/>
                      </a:lnTo>
                      <a:lnTo>
                        <a:pt x="1607" y="679"/>
                      </a:lnTo>
                      <a:lnTo>
                        <a:pt x="1606" y="679"/>
                      </a:lnTo>
                      <a:lnTo>
                        <a:pt x="1587" y="673"/>
                      </a:lnTo>
                      <a:lnTo>
                        <a:pt x="1576" y="696"/>
                      </a:lnTo>
                      <a:lnTo>
                        <a:pt x="1594" y="700"/>
                      </a:lnTo>
                      <a:lnTo>
                        <a:pt x="1595" y="701"/>
                      </a:lnTo>
                      <a:lnTo>
                        <a:pt x="1617" y="730"/>
                      </a:lnTo>
                      <a:lnTo>
                        <a:pt x="1618" y="730"/>
                      </a:lnTo>
                      <a:lnTo>
                        <a:pt x="1618" y="731"/>
                      </a:lnTo>
                      <a:lnTo>
                        <a:pt x="1616" y="776"/>
                      </a:lnTo>
                      <a:lnTo>
                        <a:pt x="1633" y="800"/>
                      </a:lnTo>
                      <a:lnTo>
                        <a:pt x="1634" y="802"/>
                      </a:lnTo>
                      <a:lnTo>
                        <a:pt x="1635" y="815"/>
                      </a:lnTo>
                      <a:lnTo>
                        <a:pt x="1646" y="818"/>
                      </a:lnTo>
                      <a:lnTo>
                        <a:pt x="1688" y="786"/>
                      </a:lnTo>
                      <a:lnTo>
                        <a:pt x="1691" y="783"/>
                      </a:lnTo>
                      <a:lnTo>
                        <a:pt x="1692" y="787"/>
                      </a:lnTo>
                      <a:lnTo>
                        <a:pt x="1712" y="822"/>
                      </a:lnTo>
                      <a:lnTo>
                        <a:pt x="1731" y="857"/>
                      </a:lnTo>
                      <a:lnTo>
                        <a:pt x="1751" y="869"/>
                      </a:lnTo>
                      <a:lnTo>
                        <a:pt x="1752" y="871"/>
                      </a:lnTo>
                      <a:lnTo>
                        <a:pt x="1752" y="897"/>
                      </a:lnTo>
                      <a:lnTo>
                        <a:pt x="1751" y="898"/>
                      </a:lnTo>
                      <a:lnTo>
                        <a:pt x="1728" y="926"/>
                      </a:lnTo>
                      <a:lnTo>
                        <a:pt x="1701" y="952"/>
                      </a:lnTo>
                      <a:lnTo>
                        <a:pt x="1700" y="953"/>
                      </a:lnTo>
                      <a:lnTo>
                        <a:pt x="1699" y="953"/>
                      </a:lnTo>
                      <a:lnTo>
                        <a:pt x="1676" y="948"/>
                      </a:lnTo>
                      <a:lnTo>
                        <a:pt x="1674" y="965"/>
                      </a:lnTo>
                      <a:lnTo>
                        <a:pt x="1671" y="967"/>
                      </a:lnTo>
                      <a:lnTo>
                        <a:pt x="1654" y="976"/>
                      </a:lnTo>
                      <a:lnTo>
                        <a:pt x="1617" y="987"/>
                      </a:lnTo>
                      <a:lnTo>
                        <a:pt x="1591" y="1017"/>
                      </a:lnTo>
                      <a:lnTo>
                        <a:pt x="1564" y="1039"/>
                      </a:lnTo>
                      <a:lnTo>
                        <a:pt x="1539" y="1077"/>
                      </a:lnTo>
                      <a:lnTo>
                        <a:pt x="1537" y="1081"/>
                      </a:lnTo>
                      <a:lnTo>
                        <a:pt x="1534" y="1077"/>
                      </a:lnTo>
                      <a:lnTo>
                        <a:pt x="1510" y="1042"/>
                      </a:lnTo>
                      <a:lnTo>
                        <a:pt x="1493" y="1028"/>
                      </a:lnTo>
                      <a:lnTo>
                        <a:pt x="1480" y="1040"/>
                      </a:lnTo>
                      <a:lnTo>
                        <a:pt x="1488" y="1050"/>
                      </a:lnTo>
                      <a:lnTo>
                        <a:pt x="1490" y="1050"/>
                      </a:lnTo>
                      <a:lnTo>
                        <a:pt x="1490" y="1084"/>
                      </a:lnTo>
                      <a:lnTo>
                        <a:pt x="1502" y="1114"/>
                      </a:lnTo>
                      <a:lnTo>
                        <a:pt x="1502" y="1115"/>
                      </a:lnTo>
                      <a:lnTo>
                        <a:pt x="1501" y="1117"/>
                      </a:lnTo>
                      <a:lnTo>
                        <a:pt x="1484" y="1145"/>
                      </a:lnTo>
                      <a:lnTo>
                        <a:pt x="1481" y="1150"/>
                      </a:lnTo>
                      <a:lnTo>
                        <a:pt x="1479" y="1144"/>
                      </a:lnTo>
                      <a:lnTo>
                        <a:pt x="1475" y="1136"/>
                      </a:lnTo>
                      <a:lnTo>
                        <a:pt x="1441" y="1134"/>
                      </a:lnTo>
                      <a:lnTo>
                        <a:pt x="1440" y="1133"/>
                      </a:lnTo>
                      <a:lnTo>
                        <a:pt x="1415" y="1110"/>
                      </a:lnTo>
                      <a:lnTo>
                        <a:pt x="1413" y="1109"/>
                      </a:lnTo>
                      <a:lnTo>
                        <a:pt x="1405" y="1077"/>
                      </a:lnTo>
                      <a:lnTo>
                        <a:pt x="1387" y="1056"/>
                      </a:lnTo>
                      <a:lnTo>
                        <a:pt x="1388" y="1056"/>
                      </a:lnTo>
                      <a:lnTo>
                        <a:pt x="1387" y="1054"/>
                      </a:lnTo>
                      <a:lnTo>
                        <a:pt x="1373" y="1030"/>
                      </a:lnTo>
                      <a:lnTo>
                        <a:pt x="1364" y="1024"/>
                      </a:lnTo>
                      <a:lnTo>
                        <a:pt x="1354" y="1039"/>
                      </a:lnTo>
                      <a:lnTo>
                        <a:pt x="1353" y="1039"/>
                      </a:lnTo>
                      <a:lnTo>
                        <a:pt x="1352" y="1040"/>
                      </a:lnTo>
                      <a:lnTo>
                        <a:pt x="1337" y="1041"/>
                      </a:lnTo>
                      <a:lnTo>
                        <a:pt x="1320" y="1052"/>
                      </a:lnTo>
                      <a:lnTo>
                        <a:pt x="1325" y="1087"/>
                      </a:lnTo>
                      <a:lnTo>
                        <a:pt x="1325" y="1090"/>
                      </a:lnTo>
                      <a:lnTo>
                        <a:pt x="1323" y="1091"/>
                      </a:lnTo>
                      <a:lnTo>
                        <a:pt x="1302" y="1098"/>
                      </a:lnTo>
                      <a:lnTo>
                        <a:pt x="1301" y="1098"/>
                      </a:lnTo>
                      <a:lnTo>
                        <a:pt x="1289" y="1093"/>
                      </a:lnTo>
                      <a:lnTo>
                        <a:pt x="1274" y="1110"/>
                      </a:lnTo>
                      <a:lnTo>
                        <a:pt x="1273" y="1111"/>
                      </a:lnTo>
                      <a:lnTo>
                        <a:pt x="1252" y="1111"/>
                      </a:lnTo>
                      <a:lnTo>
                        <a:pt x="1227" y="1139"/>
                      </a:lnTo>
                      <a:lnTo>
                        <a:pt x="1226" y="1139"/>
                      </a:lnTo>
                      <a:lnTo>
                        <a:pt x="1225" y="1140"/>
                      </a:lnTo>
                      <a:lnTo>
                        <a:pt x="1199" y="1142"/>
                      </a:lnTo>
                      <a:lnTo>
                        <a:pt x="1197" y="1142"/>
                      </a:lnTo>
                      <a:lnTo>
                        <a:pt x="1197" y="1139"/>
                      </a:lnTo>
                      <a:lnTo>
                        <a:pt x="1187" y="1102"/>
                      </a:lnTo>
                      <a:lnTo>
                        <a:pt x="1165" y="1099"/>
                      </a:lnTo>
                      <a:lnTo>
                        <a:pt x="1154" y="1117"/>
                      </a:lnTo>
                      <a:lnTo>
                        <a:pt x="1152" y="1144"/>
                      </a:lnTo>
                      <a:lnTo>
                        <a:pt x="1151" y="1145"/>
                      </a:lnTo>
                      <a:lnTo>
                        <a:pt x="1151" y="1146"/>
                      </a:lnTo>
                      <a:lnTo>
                        <a:pt x="1134" y="1166"/>
                      </a:lnTo>
                      <a:lnTo>
                        <a:pt x="1141" y="1186"/>
                      </a:lnTo>
                      <a:lnTo>
                        <a:pt x="1140" y="1189"/>
                      </a:lnTo>
                      <a:lnTo>
                        <a:pt x="1133" y="1200"/>
                      </a:lnTo>
                      <a:lnTo>
                        <a:pt x="1168" y="1245"/>
                      </a:lnTo>
                      <a:lnTo>
                        <a:pt x="1170" y="1247"/>
                      </a:lnTo>
                      <a:lnTo>
                        <a:pt x="1167" y="1249"/>
                      </a:lnTo>
                      <a:lnTo>
                        <a:pt x="1107" y="1272"/>
                      </a:lnTo>
                      <a:lnTo>
                        <a:pt x="1076" y="1272"/>
                      </a:lnTo>
                      <a:lnTo>
                        <a:pt x="1031" y="1288"/>
                      </a:lnTo>
                      <a:lnTo>
                        <a:pt x="1007" y="1350"/>
                      </a:lnTo>
                      <a:lnTo>
                        <a:pt x="1004" y="1352"/>
                      </a:lnTo>
                      <a:lnTo>
                        <a:pt x="963" y="1368"/>
                      </a:lnTo>
                      <a:lnTo>
                        <a:pt x="961" y="1368"/>
                      </a:lnTo>
                      <a:lnTo>
                        <a:pt x="944" y="1361"/>
                      </a:lnTo>
                      <a:lnTo>
                        <a:pt x="927" y="1390"/>
                      </a:lnTo>
                      <a:lnTo>
                        <a:pt x="926" y="1391"/>
                      </a:lnTo>
                      <a:lnTo>
                        <a:pt x="924" y="1391"/>
                      </a:lnTo>
                      <a:lnTo>
                        <a:pt x="894" y="1380"/>
                      </a:lnTo>
                      <a:lnTo>
                        <a:pt x="869" y="1409"/>
                      </a:lnTo>
                      <a:lnTo>
                        <a:pt x="858" y="1453"/>
                      </a:lnTo>
                      <a:lnTo>
                        <a:pt x="857" y="1453"/>
                      </a:lnTo>
                      <a:lnTo>
                        <a:pt x="857" y="1454"/>
                      </a:lnTo>
                      <a:lnTo>
                        <a:pt x="805" y="1525"/>
                      </a:lnTo>
                      <a:lnTo>
                        <a:pt x="782" y="1545"/>
                      </a:lnTo>
                      <a:lnTo>
                        <a:pt x="779" y="1546"/>
                      </a:lnTo>
                      <a:lnTo>
                        <a:pt x="764" y="1530"/>
                      </a:lnTo>
                      <a:lnTo>
                        <a:pt x="716" y="1539"/>
                      </a:lnTo>
                      <a:lnTo>
                        <a:pt x="714" y="1539"/>
                      </a:lnTo>
                      <a:lnTo>
                        <a:pt x="713" y="1537"/>
                      </a:lnTo>
                      <a:lnTo>
                        <a:pt x="692" y="1511"/>
                      </a:lnTo>
                      <a:lnTo>
                        <a:pt x="662" y="1510"/>
                      </a:lnTo>
                      <a:lnTo>
                        <a:pt x="661" y="1508"/>
                      </a:lnTo>
                      <a:lnTo>
                        <a:pt x="638" y="1488"/>
                      </a:lnTo>
                      <a:lnTo>
                        <a:pt x="635" y="1487"/>
                      </a:lnTo>
                      <a:lnTo>
                        <a:pt x="636" y="1484"/>
                      </a:lnTo>
                      <a:lnTo>
                        <a:pt x="657" y="1444"/>
                      </a:lnTo>
                      <a:lnTo>
                        <a:pt x="664" y="1421"/>
                      </a:lnTo>
                      <a:lnTo>
                        <a:pt x="649" y="1399"/>
                      </a:lnTo>
                      <a:lnTo>
                        <a:pt x="617" y="1408"/>
                      </a:lnTo>
                      <a:lnTo>
                        <a:pt x="600" y="1448"/>
                      </a:lnTo>
                      <a:lnTo>
                        <a:pt x="592" y="1520"/>
                      </a:lnTo>
                      <a:lnTo>
                        <a:pt x="590" y="1520"/>
                      </a:lnTo>
                      <a:lnTo>
                        <a:pt x="590" y="1522"/>
                      </a:lnTo>
                      <a:lnTo>
                        <a:pt x="565" y="1551"/>
                      </a:lnTo>
                      <a:lnTo>
                        <a:pt x="564" y="1551"/>
                      </a:lnTo>
                      <a:lnTo>
                        <a:pt x="564" y="1552"/>
                      </a:lnTo>
                      <a:lnTo>
                        <a:pt x="503" y="1576"/>
                      </a:lnTo>
                      <a:lnTo>
                        <a:pt x="502" y="1576"/>
                      </a:lnTo>
                      <a:lnTo>
                        <a:pt x="465" y="1574"/>
                      </a:lnTo>
                      <a:lnTo>
                        <a:pt x="463" y="1573"/>
                      </a:lnTo>
                      <a:lnTo>
                        <a:pt x="433" y="1543"/>
                      </a:lnTo>
                      <a:lnTo>
                        <a:pt x="431" y="1542"/>
                      </a:lnTo>
                      <a:lnTo>
                        <a:pt x="432" y="1541"/>
                      </a:lnTo>
                      <a:lnTo>
                        <a:pt x="436" y="1491"/>
                      </a:lnTo>
                      <a:lnTo>
                        <a:pt x="436" y="1490"/>
                      </a:lnTo>
                      <a:lnTo>
                        <a:pt x="437" y="1489"/>
                      </a:lnTo>
                      <a:lnTo>
                        <a:pt x="466" y="1474"/>
                      </a:lnTo>
                      <a:lnTo>
                        <a:pt x="466" y="1420"/>
                      </a:lnTo>
                      <a:lnTo>
                        <a:pt x="444" y="1402"/>
                      </a:lnTo>
                      <a:lnTo>
                        <a:pt x="405" y="1402"/>
                      </a:lnTo>
                      <a:lnTo>
                        <a:pt x="354" y="1453"/>
                      </a:lnTo>
                      <a:lnTo>
                        <a:pt x="281" y="1453"/>
                      </a:lnTo>
                      <a:lnTo>
                        <a:pt x="236" y="1430"/>
                      </a:lnTo>
                      <a:lnTo>
                        <a:pt x="233" y="1428"/>
                      </a:lnTo>
                      <a:lnTo>
                        <a:pt x="235" y="1426"/>
                      </a:lnTo>
                      <a:lnTo>
                        <a:pt x="237" y="1397"/>
                      </a:lnTo>
                      <a:lnTo>
                        <a:pt x="204" y="1395"/>
                      </a:lnTo>
                      <a:lnTo>
                        <a:pt x="203" y="1393"/>
                      </a:lnTo>
                      <a:lnTo>
                        <a:pt x="162" y="1358"/>
                      </a:lnTo>
                      <a:lnTo>
                        <a:pt x="160" y="1356"/>
                      </a:lnTo>
                      <a:lnTo>
                        <a:pt x="161" y="1355"/>
                      </a:lnTo>
                      <a:lnTo>
                        <a:pt x="187" y="1317"/>
                      </a:lnTo>
                      <a:lnTo>
                        <a:pt x="189" y="1316"/>
                      </a:lnTo>
                      <a:lnTo>
                        <a:pt x="190" y="1316"/>
                      </a:lnTo>
                      <a:lnTo>
                        <a:pt x="210" y="1311"/>
                      </a:lnTo>
                      <a:lnTo>
                        <a:pt x="201" y="1278"/>
                      </a:lnTo>
                      <a:lnTo>
                        <a:pt x="161" y="1265"/>
                      </a:lnTo>
                      <a:lnTo>
                        <a:pt x="112" y="1271"/>
                      </a:lnTo>
                      <a:lnTo>
                        <a:pt x="88" y="1299"/>
                      </a:lnTo>
                      <a:lnTo>
                        <a:pt x="87" y="1300"/>
                      </a:lnTo>
                      <a:lnTo>
                        <a:pt x="86" y="1300"/>
                      </a:lnTo>
                      <a:lnTo>
                        <a:pt x="62" y="1298"/>
                      </a:lnTo>
                      <a:lnTo>
                        <a:pt x="60" y="1297"/>
                      </a:lnTo>
                      <a:lnTo>
                        <a:pt x="59" y="1297"/>
                      </a:lnTo>
                      <a:lnTo>
                        <a:pt x="18" y="1248"/>
                      </a:lnTo>
                      <a:lnTo>
                        <a:pt x="18" y="1247"/>
                      </a:lnTo>
                      <a:lnTo>
                        <a:pt x="1" y="1196"/>
                      </a:lnTo>
                      <a:lnTo>
                        <a:pt x="0" y="1195"/>
                      </a:lnTo>
                      <a:lnTo>
                        <a:pt x="1" y="1195"/>
                      </a:lnTo>
                      <a:lnTo>
                        <a:pt x="11" y="1163"/>
                      </a:lnTo>
                      <a:lnTo>
                        <a:pt x="6" y="1098"/>
                      </a:lnTo>
                      <a:lnTo>
                        <a:pt x="5" y="1096"/>
                      </a:lnTo>
                      <a:lnTo>
                        <a:pt x="19" y="1096"/>
                      </a:lnTo>
                      <a:lnTo>
                        <a:pt x="30" y="1097"/>
                      </a:lnTo>
                      <a:lnTo>
                        <a:pt x="31" y="1097"/>
                      </a:lnTo>
                      <a:lnTo>
                        <a:pt x="46" y="1099"/>
                      </a:lnTo>
                      <a:lnTo>
                        <a:pt x="62" y="1100"/>
                      </a:lnTo>
                      <a:lnTo>
                        <a:pt x="63" y="1100"/>
                      </a:lnTo>
                      <a:lnTo>
                        <a:pt x="77" y="1103"/>
                      </a:lnTo>
                      <a:lnTo>
                        <a:pt x="93" y="1105"/>
                      </a:lnTo>
                      <a:lnTo>
                        <a:pt x="104" y="1107"/>
                      </a:lnTo>
                      <a:lnTo>
                        <a:pt x="105" y="1107"/>
                      </a:lnTo>
                      <a:lnTo>
                        <a:pt x="114" y="1109"/>
                      </a:lnTo>
                      <a:lnTo>
                        <a:pt x="133" y="1114"/>
                      </a:lnTo>
                      <a:lnTo>
                        <a:pt x="151" y="1114"/>
                      </a:lnTo>
                      <a:lnTo>
                        <a:pt x="166" y="1109"/>
                      </a:lnTo>
                      <a:lnTo>
                        <a:pt x="174" y="1105"/>
                      </a:lnTo>
                      <a:lnTo>
                        <a:pt x="175" y="1105"/>
                      </a:lnTo>
                      <a:lnTo>
                        <a:pt x="183" y="1103"/>
                      </a:lnTo>
                      <a:lnTo>
                        <a:pt x="190" y="1102"/>
                      </a:lnTo>
                      <a:lnTo>
                        <a:pt x="198" y="1100"/>
                      </a:lnTo>
                      <a:lnTo>
                        <a:pt x="198" y="1099"/>
                      </a:lnTo>
                      <a:lnTo>
                        <a:pt x="200" y="1100"/>
                      </a:lnTo>
                      <a:lnTo>
                        <a:pt x="209" y="1103"/>
                      </a:lnTo>
                      <a:lnTo>
                        <a:pt x="238" y="1108"/>
                      </a:lnTo>
                      <a:lnTo>
                        <a:pt x="255" y="1110"/>
                      </a:lnTo>
                      <a:lnTo>
                        <a:pt x="270" y="1113"/>
                      </a:lnTo>
                      <a:lnTo>
                        <a:pt x="278" y="1113"/>
                      </a:lnTo>
                      <a:lnTo>
                        <a:pt x="291" y="1114"/>
                      </a:lnTo>
                      <a:lnTo>
                        <a:pt x="293" y="1114"/>
                      </a:lnTo>
                      <a:lnTo>
                        <a:pt x="302" y="1116"/>
                      </a:lnTo>
                      <a:lnTo>
                        <a:pt x="304" y="1116"/>
                      </a:lnTo>
                      <a:lnTo>
                        <a:pt x="311" y="1121"/>
                      </a:lnTo>
                      <a:lnTo>
                        <a:pt x="319" y="1130"/>
                      </a:lnTo>
                      <a:lnTo>
                        <a:pt x="328" y="1137"/>
                      </a:lnTo>
                      <a:lnTo>
                        <a:pt x="339" y="1145"/>
                      </a:lnTo>
                      <a:lnTo>
                        <a:pt x="347" y="1149"/>
                      </a:lnTo>
                      <a:lnTo>
                        <a:pt x="358" y="1153"/>
                      </a:lnTo>
                      <a:lnTo>
                        <a:pt x="369" y="1159"/>
                      </a:lnTo>
                      <a:lnTo>
                        <a:pt x="381" y="1163"/>
                      </a:lnTo>
                      <a:lnTo>
                        <a:pt x="397" y="1168"/>
                      </a:lnTo>
                      <a:lnTo>
                        <a:pt x="410" y="1171"/>
                      </a:lnTo>
                      <a:lnTo>
                        <a:pt x="439" y="1173"/>
                      </a:lnTo>
                      <a:lnTo>
                        <a:pt x="468" y="1173"/>
                      </a:lnTo>
                      <a:lnTo>
                        <a:pt x="478" y="1174"/>
                      </a:lnTo>
                      <a:lnTo>
                        <a:pt x="479" y="1174"/>
                      </a:lnTo>
                      <a:lnTo>
                        <a:pt x="485" y="1177"/>
                      </a:lnTo>
                      <a:lnTo>
                        <a:pt x="485" y="1176"/>
                      </a:lnTo>
                      <a:lnTo>
                        <a:pt x="486" y="1177"/>
                      </a:lnTo>
                      <a:lnTo>
                        <a:pt x="491" y="1180"/>
                      </a:lnTo>
                      <a:lnTo>
                        <a:pt x="497" y="1185"/>
                      </a:lnTo>
                      <a:lnTo>
                        <a:pt x="502" y="1190"/>
                      </a:lnTo>
                      <a:lnTo>
                        <a:pt x="508" y="1192"/>
                      </a:lnTo>
                      <a:lnTo>
                        <a:pt x="517" y="1192"/>
                      </a:lnTo>
                      <a:lnTo>
                        <a:pt x="526" y="1191"/>
                      </a:lnTo>
                      <a:lnTo>
                        <a:pt x="535" y="1185"/>
                      </a:lnTo>
                      <a:lnTo>
                        <a:pt x="547" y="1177"/>
                      </a:lnTo>
                      <a:lnTo>
                        <a:pt x="559" y="1166"/>
                      </a:lnTo>
                      <a:lnTo>
                        <a:pt x="572" y="1157"/>
                      </a:lnTo>
                      <a:lnTo>
                        <a:pt x="588" y="1150"/>
                      </a:lnTo>
                      <a:lnTo>
                        <a:pt x="605" y="1143"/>
                      </a:lnTo>
                      <a:lnTo>
                        <a:pt x="621" y="1136"/>
                      </a:lnTo>
                      <a:lnTo>
                        <a:pt x="639" y="1127"/>
                      </a:lnTo>
                      <a:lnTo>
                        <a:pt x="640" y="1127"/>
                      </a:lnTo>
                      <a:lnTo>
                        <a:pt x="663" y="1119"/>
                      </a:lnTo>
                      <a:lnTo>
                        <a:pt x="685" y="1113"/>
                      </a:lnTo>
                      <a:lnTo>
                        <a:pt x="708" y="1108"/>
                      </a:lnTo>
                      <a:lnTo>
                        <a:pt x="719" y="1107"/>
                      </a:lnTo>
                      <a:lnTo>
                        <a:pt x="726" y="1107"/>
                      </a:lnTo>
                      <a:lnTo>
                        <a:pt x="730" y="1108"/>
                      </a:lnTo>
                      <a:lnTo>
                        <a:pt x="731" y="1108"/>
                      </a:lnTo>
                      <a:lnTo>
                        <a:pt x="733" y="1109"/>
                      </a:lnTo>
                      <a:lnTo>
                        <a:pt x="743" y="1109"/>
                      </a:lnTo>
                      <a:lnTo>
                        <a:pt x="757" y="1108"/>
                      </a:lnTo>
                      <a:lnTo>
                        <a:pt x="782" y="1105"/>
                      </a:lnTo>
                      <a:lnTo>
                        <a:pt x="800" y="1104"/>
                      </a:lnTo>
                      <a:lnTo>
                        <a:pt x="814" y="1100"/>
                      </a:lnTo>
                      <a:lnTo>
                        <a:pt x="826" y="1097"/>
                      </a:lnTo>
                      <a:lnTo>
                        <a:pt x="832" y="1094"/>
                      </a:lnTo>
                      <a:lnTo>
                        <a:pt x="836" y="1091"/>
                      </a:lnTo>
                      <a:lnTo>
                        <a:pt x="840" y="1086"/>
                      </a:lnTo>
                      <a:lnTo>
                        <a:pt x="847" y="1079"/>
                      </a:lnTo>
                      <a:lnTo>
                        <a:pt x="854" y="1075"/>
                      </a:lnTo>
                      <a:lnTo>
                        <a:pt x="855" y="1075"/>
                      </a:lnTo>
                      <a:lnTo>
                        <a:pt x="864" y="1074"/>
                      </a:lnTo>
                      <a:lnTo>
                        <a:pt x="874" y="1069"/>
                      </a:lnTo>
                      <a:lnTo>
                        <a:pt x="882" y="1063"/>
                      </a:lnTo>
                      <a:lnTo>
                        <a:pt x="888" y="1053"/>
                      </a:lnTo>
                      <a:lnTo>
                        <a:pt x="891" y="1045"/>
                      </a:lnTo>
                      <a:lnTo>
                        <a:pt x="891" y="1044"/>
                      </a:lnTo>
                      <a:lnTo>
                        <a:pt x="894" y="1035"/>
                      </a:lnTo>
                      <a:lnTo>
                        <a:pt x="897" y="1029"/>
                      </a:lnTo>
                      <a:lnTo>
                        <a:pt x="897" y="1028"/>
                      </a:lnTo>
                      <a:lnTo>
                        <a:pt x="903" y="1021"/>
                      </a:lnTo>
                      <a:lnTo>
                        <a:pt x="903" y="1019"/>
                      </a:lnTo>
                      <a:lnTo>
                        <a:pt x="904" y="1019"/>
                      </a:lnTo>
                      <a:lnTo>
                        <a:pt x="914" y="1013"/>
                      </a:lnTo>
                      <a:lnTo>
                        <a:pt x="926" y="1006"/>
                      </a:lnTo>
                      <a:lnTo>
                        <a:pt x="933" y="1001"/>
                      </a:lnTo>
                      <a:lnTo>
                        <a:pt x="940" y="998"/>
                      </a:lnTo>
                      <a:lnTo>
                        <a:pt x="944" y="994"/>
                      </a:lnTo>
                      <a:lnTo>
                        <a:pt x="949" y="992"/>
                      </a:lnTo>
                      <a:lnTo>
                        <a:pt x="954" y="988"/>
                      </a:lnTo>
                      <a:lnTo>
                        <a:pt x="962" y="984"/>
                      </a:lnTo>
                      <a:lnTo>
                        <a:pt x="968" y="981"/>
                      </a:lnTo>
                      <a:lnTo>
                        <a:pt x="974" y="976"/>
                      </a:lnTo>
                      <a:lnTo>
                        <a:pt x="978" y="972"/>
                      </a:lnTo>
                      <a:lnTo>
                        <a:pt x="978" y="970"/>
                      </a:lnTo>
                      <a:lnTo>
                        <a:pt x="972" y="961"/>
                      </a:lnTo>
                      <a:lnTo>
                        <a:pt x="964" y="954"/>
                      </a:lnTo>
                      <a:lnTo>
                        <a:pt x="963" y="954"/>
                      </a:lnTo>
                      <a:lnTo>
                        <a:pt x="955" y="944"/>
                      </a:lnTo>
                      <a:lnTo>
                        <a:pt x="947" y="935"/>
                      </a:lnTo>
                      <a:lnTo>
                        <a:pt x="949" y="936"/>
                      </a:lnTo>
                      <a:lnTo>
                        <a:pt x="943" y="924"/>
                      </a:lnTo>
                      <a:lnTo>
                        <a:pt x="943" y="897"/>
                      </a:lnTo>
                      <a:lnTo>
                        <a:pt x="945" y="883"/>
                      </a:lnTo>
                      <a:lnTo>
                        <a:pt x="949" y="871"/>
                      </a:lnTo>
                      <a:lnTo>
                        <a:pt x="952" y="860"/>
                      </a:lnTo>
                      <a:lnTo>
                        <a:pt x="952" y="858"/>
                      </a:lnTo>
                      <a:lnTo>
                        <a:pt x="962" y="849"/>
                      </a:lnTo>
                      <a:lnTo>
                        <a:pt x="963" y="849"/>
                      </a:lnTo>
                      <a:lnTo>
                        <a:pt x="973" y="845"/>
                      </a:lnTo>
                      <a:lnTo>
                        <a:pt x="984" y="843"/>
                      </a:lnTo>
                      <a:lnTo>
                        <a:pt x="984" y="841"/>
                      </a:lnTo>
                      <a:lnTo>
                        <a:pt x="985" y="843"/>
                      </a:lnTo>
                      <a:lnTo>
                        <a:pt x="995" y="845"/>
                      </a:lnTo>
                      <a:lnTo>
                        <a:pt x="1007" y="851"/>
                      </a:lnTo>
                      <a:lnTo>
                        <a:pt x="1020" y="856"/>
                      </a:lnTo>
                      <a:lnTo>
                        <a:pt x="1035" y="860"/>
                      </a:lnTo>
                      <a:lnTo>
                        <a:pt x="1047" y="861"/>
                      </a:lnTo>
                      <a:lnTo>
                        <a:pt x="1059" y="860"/>
                      </a:lnTo>
                      <a:lnTo>
                        <a:pt x="1077" y="860"/>
                      </a:lnTo>
                      <a:lnTo>
                        <a:pt x="1084" y="857"/>
                      </a:lnTo>
                      <a:lnTo>
                        <a:pt x="1089" y="852"/>
                      </a:lnTo>
                      <a:lnTo>
                        <a:pt x="1095" y="844"/>
                      </a:lnTo>
                      <a:lnTo>
                        <a:pt x="1102" y="833"/>
                      </a:lnTo>
                      <a:lnTo>
                        <a:pt x="1110" y="821"/>
                      </a:lnTo>
                      <a:lnTo>
                        <a:pt x="1118" y="810"/>
                      </a:lnTo>
                      <a:lnTo>
                        <a:pt x="1128" y="800"/>
                      </a:lnTo>
                      <a:lnTo>
                        <a:pt x="1135" y="797"/>
                      </a:lnTo>
                      <a:lnTo>
                        <a:pt x="1136" y="797"/>
                      </a:lnTo>
                      <a:lnTo>
                        <a:pt x="1145" y="794"/>
                      </a:lnTo>
                      <a:lnTo>
                        <a:pt x="1154" y="793"/>
                      </a:lnTo>
                      <a:lnTo>
                        <a:pt x="1168" y="792"/>
                      </a:lnTo>
                      <a:lnTo>
                        <a:pt x="1180" y="791"/>
                      </a:lnTo>
                      <a:lnTo>
                        <a:pt x="1188" y="789"/>
                      </a:lnTo>
                      <a:lnTo>
                        <a:pt x="1194" y="787"/>
                      </a:lnTo>
                      <a:lnTo>
                        <a:pt x="1200" y="782"/>
                      </a:lnTo>
                      <a:lnTo>
                        <a:pt x="1208" y="776"/>
                      </a:lnTo>
                      <a:lnTo>
                        <a:pt x="1216" y="768"/>
                      </a:lnTo>
                      <a:lnTo>
                        <a:pt x="1223" y="759"/>
                      </a:lnTo>
                      <a:lnTo>
                        <a:pt x="1228" y="752"/>
                      </a:lnTo>
                      <a:lnTo>
                        <a:pt x="1229" y="742"/>
                      </a:lnTo>
                      <a:lnTo>
                        <a:pt x="1232" y="729"/>
                      </a:lnTo>
                      <a:lnTo>
                        <a:pt x="1236" y="718"/>
                      </a:lnTo>
                      <a:lnTo>
                        <a:pt x="1236" y="717"/>
                      </a:lnTo>
                      <a:lnTo>
                        <a:pt x="1240" y="706"/>
                      </a:lnTo>
                      <a:lnTo>
                        <a:pt x="1242" y="705"/>
                      </a:lnTo>
                      <a:lnTo>
                        <a:pt x="1252" y="695"/>
                      </a:lnTo>
                      <a:lnTo>
                        <a:pt x="1265" y="685"/>
                      </a:lnTo>
                      <a:lnTo>
                        <a:pt x="1266" y="685"/>
                      </a:lnTo>
                      <a:lnTo>
                        <a:pt x="1279" y="680"/>
                      </a:lnTo>
                      <a:lnTo>
                        <a:pt x="1286" y="677"/>
                      </a:lnTo>
                      <a:lnTo>
                        <a:pt x="1291" y="673"/>
                      </a:lnTo>
                      <a:lnTo>
                        <a:pt x="1295" y="667"/>
                      </a:lnTo>
                      <a:lnTo>
                        <a:pt x="1301" y="661"/>
                      </a:lnTo>
                      <a:lnTo>
                        <a:pt x="1308" y="656"/>
                      </a:lnTo>
                      <a:lnTo>
                        <a:pt x="1309" y="656"/>
                      </a:lnTo>
                      <a:lnTo>
                        <a:pt x="1315" y="654"/>
                      </a:lnTo>
                      <a:lnTo>
                        <a:pt x="1325" y="649"/>
                      </a:lnTo>
                      <a:lnTo>
                        <a:pt x="1337" y="642"/>
                      </a:lnTo>
                      <a:lnTo>
                        <a:pt x="1349" y="637"/>
                      </a:lnTo>
                      <a:lnTo>
                        <a:pt x="1351" y="637"/>
                      </a:lnTo>
                      <a:lnTo>
                        <a:pt x="1364" y="633"/>
                      </a:lnTo>
                      <a:lnTo>
                        <a:pt x="1377" y="632"/>
                      </a:lnTo>
                      <a:lnTo>
                        <a:pt x="1389" y="633"/>
                      </a:lnTo>
                      <a:lnTo>
                        <a:pt x="1390" y="633"/>
                      </a:lnTo>
                      <a:lnTo>
                        <a:pt x="1403" y="637"/>
                      </a:lnTo>
                      <a:lnTo>
                        <a:pt x="1415" y="639"/>
                      </a:lnTo>
                      <a:lnTo>
                        <a:pt x="1424" y="642"/>
                      </a:lnTo>
                      <a:lnTo>
                        <a:pt x="1430" y="642"/>
                      </a:lnTo>
                      <a:lnTo>
                        <a:pt x="1435" y="638"/>
                      </a:lnTo>
                      <a:lnTo>
                        <a:pt x="1440" y="632"/>
                      </a:lnTo>
                      <a:lnTo>
                        <a:pt x="1444" y="625"/>
                      </a:lnTo>
                      <a:lnTo>
                        <a:pt x="1444" y="621"/>
                      </a:lnTo>
                      <a:lnTo>
                        <a:pt x="1440" y="613"/>
                      </a:lnTo>
                      <a:lnTo>
                        <a:pt x="1434" y="605"/>
                      </a:lnTo>
                      <a:lnTo>
                        <a:pt x="1427" y="596"/>
                      </a:lnTo>
                      <a:lnTo>
                        <a:pt x="1417" y="585"/>
                      </a:lnTo>
                      <a:lnTo>
                        <a:pt x="1418" y="584"/>
                      </a:lnTo>
                      <a:lnTo>
                        <a:pt x="1399" y="567"/>
                      </a:lnTo>
                      <a:lnTo>
                        <a:pt x="1390" y="559"/>
                      </a:lnTo>
                      <a:lnTo>
                        <a:pt x="1372" y="547"/>
                      </a:lnTo>
                      <a:lnTo>
                        <a:pt x="1353" y="541"/>
                      </a:lnTo>
                      <a:lnTo>
                        <a:pt x="1351" y="540"/>
                      </a:lnTo>
                      <a:lnTo>
                        <a:pt x="1352" y="541"/>
                      </a:lnTo>
                      <a:lnTo>
                        <a:pt x="1337" y="534"/>
                      </a:lnTo>
                      <a:lnTo>
                        <a:pt x="1331" y="532"/>
                      </a:lnTo>
                      <a:lnTo>
                        <a:pt x="1326" y="530"/>
                      </a:lnTo>
                      <a:lnTo>
                        <a:pt x="1318" y="534"/>
                      </a:lnTo>
                      <a:lnTo>
                        <a:pt x="1311" y="541"/>
                      </a:lnTo>
                      <a:lnTo>
                        <a:pt x="1303" y="551"/>
                      </a:lnTo>
                      <a:lnTo>
                        <a:pt x="1296" y="559"/>
                      </a:lnTo>
                      <a:lnTo>
                        <a:pt x="1295" y="559"/>
                      </a:lnTo>
                      <a:lnTo>
                        <a:pt x="1295" y="561"/>
                      </a:lnTo>
                      <a:lnTo>
                        <a:pt x="1285" y="565"/>
                      </a:lnTo>
                      <a:lnTo>
                        <a:pt x="1278" y="567"/>
                      </a:lnTo>
                      <a:lnTo>
                        <a:pt x="1277" y="567"/>
                      </a:lnTo>
                      <a:lnTo>
                        <a:pt x="1267" y="565"/>
                      </a:lnTo>
                      <a:lnTo>
                        <a:pt x="1257" y="562"/>
                      </a:lnTo>
                      <a:lnTo>
                        <a:pt x="1246" y="558"/>
                      </a:lnTo>
                      <a:lnTo>
                        <a:pt x="1236" y="556"/>
                      </a:lnTo>
                      <a:lnTo>
                        <a:pt x="1229" y="557"/>
                      </a:lnTo>
                      <a:lnTo>
                        <a:pt x="1225" y="559"/>
                      </a:lnTo>
                      <a:lnTo>
                        <a:pt x="1220" y="565"/>
                      </a:lnTo>
                      <a:lnTo>
                        <a:pt x="1214" y="574"/>
                      </a:lnTo>
                      <a:lnTo>
                        <a:pt x="1208" y="580"/>
                      </a:lnTo>
                      <a:lnTo>
                        <a:pt x="1202" y="584"/>
                      </a:lnTo>
                      <a:lnTo>
                        <a:pt x="1200" y="585"/>
                      </a:lnTo>
                      <a:lnTo>
                        <a:pt x="1191" y="585"/>
                      </a:lnTo>
                      <a:lnTo>
                        <a:pt x="1177" y="579"/>
                      </a:lnTo>
                      <a:lnTo>
                        <a:pt x="1179" y="579"/>
                      </a:lnTo>
                      <a:lnTo>
                        <a:pt x="1177" y="578"/>
                      </a:lnTo>
                      <a:lnTo>
                        <a:pt x="1167" y="570"/>
                      </a:lnTo>
                      <a:lnTo>
                        <a:pt x="1165" y="570"/>
                      </a:lnTo>
                      <a:lnTo>
                        <a:pt x="1157" y="561"/>
                      </a:lnTo>
                      <a:lnTo>
                        <a:pt x="1156" y="559"/>
                      </a:lnTo>
                      <a:lnTo>
                        <a:pt x="1157" y="559"/>
                      </a:lnTo>
                      <a:lnTo>
                        <a:pt x="1153" y="550"/>
                      </a:lnTo>
                      <a:lnTo>
                        <a:pt x="1152" y="550"/>
                      </a:lnTo>
                      <a:lnTo>
                        <a:pt x="1153" y="549"/>
                      </a:lnTo>
                      <a:lnTo>
                        <a:pt x="1154" y="541"/>
                      </a:lnTo>
                      <a:lnTo>
                        <a:pt x="1154" y="540"/>
                      </a:lnTo>
                      <a:lnTo>
                        <a:pt x="1159" y="535"/>
                      </a:lnTo>
                      <a:lnTo>
                        <a:pt x="1163" y="530"/>
                      </a:lnTo>
                      <a:lnTo>
                        <a:pt x="1167" y="524"/>
                      </a:lnTo>
                      <a:lnTo>
                        <a:pt x="1169" y="517"/>
                      </a:lnTo>
                      <a:lnTo>
                        <a:pt x="1171" y="483"/>
                      </a:lnTo>
                      <a:lnTo>
                        <a:pt x="1175" y="465"/>
                      </a:lnTo>
                      <a:lnTo>
                        <a:pt x="1180" y="449"/>
                      </a:lnTo>
                      <a:lnTo>
                        <a:pt x="1180" y="448"/>
                      </a:lnTo>
                      <a:lnTo>
                        <a:pt x="1186" y="434"/>
                      </a:lnTo>
                      <a:lnTo>
                        <a:pt x="1192" y="418"/>
                      </a:lnTo>
                      <a:lnTo>
                        <a:pt x="1197" y="405"/>
                      </a:lnTo>
                      <a:lnTo>
                        <a:pt x="1199" y="394"/>
                      </a:lnTo>
                      <a:lnTo>
                        <a:pt x="1199" y="392"/>
                      </a:lnTo>
                      <a:lnTo>
                        <a:pt x="1204" y="385"/>
                      </a:lnTo>
                      <a:lnTo>
                        <a:pt x="1205" y="384"/>
                      </a:lnTo>
                      <a:lnTo>
                        <a:pt x="1213" y="380"/>
                      </a:lnTo>
                      <a:lnTo>
                        <a:pt x="1214" y="380"/>
                      </a:lnTo>
                      <a:lnTo>
                        <a:pt x="1225" y="379"/>
                      </a:lnTo>
                      <a:lnTo>
                        <a:pt x="1236" y="380"/>
                      </a:lnTo>
                      <a:lnTo>
                        <a:pt x="1237" y="380"/>
                      </a:lnTo>
                      <a:lnTo>
                        <a:pt x="1244" y="383"/>
                      </a:lnTo>
                      <a:lnTo>
                        <a:pt x="1254" y="386"/>
                      </a:lnTo>
                      <a:lnTo>
                        <a:pt x="1262" y="390"/>
                      </a:lnTo>
                      <a:lnTo>
                        <a:pt x="1271" y="392"/>
                      </a:lnTo>
                      <a:lnTo>
                        <a:pt x="1275" y="392"/>
                      </a:lnTo>
                      <a:lnTo>
                        <a:pt x="1280" y="389"/>
                      </a:lnTo>
                      <a:lnTo>
                        <a:pt x="1300" y="361"/>
                      </a:lnTo>
                      <a:lnTo>
                        <a:pt x="1311" y="348"/>
                      </a:lnTo>
                      <a:lnTo>
                        <a:pt x="1311" y="346"/>
                      </a:lnTo>
                      <a:lnTo>
                        <a:pt x="1312" y="346"/>
                      </a:lnTo>
                      <a:lnTo>
                        <a:pt x="1319" y="342"/>
                      </a:lnTo>
                      <a:lnTo>
                        <a:pt x="1320" y="342"/>
                      </a:lnTo>
                      <a:lnTo>
                        <a:pt x="1329" y="339"/>
                      </a:lnTo>
                      <a:lnTo>
                        <a:pt x="1336" y="338"/>
                      </a:lnTo>
                      <a:lnTo>
                        <a:pt x="1343" y="336"/>
                      </a:lnTo>
                      <a:lnTo>
                        <a:pt x="1348" y="332"/>
                      </a:lnTo>
                      <a:lnTo>
                        <a:pt x="1352" y="327"/>
                      </a:lnTo>
                      <a:lnTo>
                        <a:pt x="1353" y="321"/>
                      </a:lnTo>
                      <a:lnTo>
                        <a:pt x="1351" y="311"/>
                      </a:lnTo>
                      <a:lnTo>
                        <a:pt x="1348" y="303"/>
                      </a:lnTo>
                      <a:lnTo>
                        <a:pt x="1347" y="296"/>
                      </a:lnTo>
                      <a:lnTo>
                        <a:pt x="1346" y="294"/>
                      </a:lnTo>
                      <a:lnTo>
                        <a:pt x="1347" y="294"/>
                      </a:lnTo>
                      <a:lnTo>
                        <a:pt x="1348" y="287"/>
                      </a:lnTo>
                      <a:lnTo>
                        <a:pt x="1349" y="279"/>
                      </a:lnTo>
                      <a:lnTo>
                        <a:pt x="1353" y="268"/>
                      </a:lnTo>
                      <a:lnTo>
                        <a:pt x="1353" y="267"/>
                      </a:lnTo>
                      <a:lnTo>
                        <a:pt x="1358" y="256"/>
                      </a:lnTo>
                      <a:lnTo>
                        <a:pt x="1363" y="239"/>
                      </a:lnTo>
                      <a:lnTo>
                        <a:pt x="1366" y="224"/>
                      </a:lnTo>
                      <a:lnTo>
                        <a:pt x="1367" y="208"/>
                      </a:lnTo>
                      <a:lnTo>
                        <a:pt x="1372" y="191"/>
                      </a:lnTo>
                      <a:lnTo>
                        <a:pt x="1372" y="190"/>
                      </a:lnTo>
                      <a:lnTo>
                        <a:pt x="1376" y="181"/>
                      </a:lnTo>
                      <a:lnTo>
                        <a:pt x="1377" y="177"/>
                      </a:lnTo>
                      <a:lnTo>
                        <a:pt x="1377" y="176"/>
                      </a:lnTo>
                      <a:lnTo>
                        <a:pt x="1381" y="170"/>
                      </a:lnTo>
                      <a:lnTo>
                        <a:pt x="1386" y="164"/>
                      </a:lnTo>
                      <a:lnTo>
                        <a:pt x="1392" y="158"/>
                      </a:lnTo>
                      <a:lnTo>
                        <a:pt x="1398" y="148"/>
                      </a:lnTo>
                      <a:lnTo>
                        <a:pt x="1401" y="139"/>
                      </a:lnTo>
                      <a:lnTo>
                        <a:pt x="1401" y="102"/>
                      </a:lnTo>
                      <a:lnTo>
                        <a:pt x="1399" y="91"/>
                      </a:lnTo>
                      <a:lnTo>
                        <a:pt x="1395" y="84"/>
                      </a:lnTo>
                      <a:lnTo>
                        <a:pt x="1390" y="85"/>
                      </a:lnTo>
                      <a:lnTo>
                        <a:pt x="1383" y="87"/>
                      </a:lnTo>
                      <a:lnTo>
                        <a:pt x="1377" y="89"/>
                      </a:lnTo>
                      <a:lnTo>
                        <a:pt x="1370" y="90"/>
                      </a:lnTo>
                      <a:lnTo>
                        <a:pt x="1369" y="90"/>
                      </a:lnTo>
                      <a:lnTo>
                        <a:pt x="1363" y="89"/>
                      </a:lnTo>
                      <a:lnTo>
                        <a:pt x="1357" y="83"/>
                      </a:lnTo>
                      <a:lnTo>
                        <a:pt x="1355" y="77"/>
                      </a:lnTo>
                      <a:lnTo>
                        <a:pt x="1354" y="75"/>
                      </a:lnTo>
                      <a:lnTo>
                        <a:pt x="1355" y="75"/>
                      </a:lnTo>
                      <a:lnTo>
                        <a:pt x="1357" y="68"/>
                      </a:lnTo>
                      <a:lnTo>
                        <a:pt x="1358" y="64"/>
                      </a:lnTo>
                      <a:lnTo>
                        <a:pt x="1358" y="62"/>
                      </a:lnTo>
                      <a:lnTo>
                        <a:pt x="1359" y="61"/>
                      </a:lnTo>
                      <a:lnTo>
                        <a:pt x="1361" y="55"/>
                      </a:lnTo>
                      <a:lnTo>
                        <a:pt x="1367" y="47"/>
                      </a:lnTo>
                      <a:lnTo>
                        <a:pt x="1372" y="40"/>
                      </a:lnTo>
                      <a:lnTo>
                        <a:pt x="1377" y="31"/>
                      </a:lnTo>
                      <a:lnTo>
                        <a:pt x="1384" y="23"/>
                      </a:lnTo>
                      <a:lnTo>
                        <a:pt x="1388" y="16"/>
                      </a:lnTo>
                      <a:lnTo>
                        <a:pt x="1389" y="15"/>
                      </a:lnTo>
                      <a:lnTo>
                        <a:pt x="1394" y="11"/>
                      </a:lnTo>
                      <a:lnTo>
                        <a:pt x="1400" y="6"/>
                      </a:lnTo>
                      <a:lnTo>
                        <a:pt x="1407" y="3"/>
                      </a:lnTo>
                      <a:lnTo>
                        <a:pt x="1409" y="3"/>
                      </a:lnTo>
                      <a:lnTo>
                        <a:pt x="1417" y="1"/>
                      </a:lnTo>
                      <a:lnTo>
                        <a:pt x="142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29" name="Freeform 86"/>
                <p:cNvSpPr>
                  <a:spLocks noEditPoints="1"/>
                </p:cNvSpPr>
                <p:nvPr/>
              </p:nvSpPr>
              <p:spPr bwMode="auto">
                <a:xfrm>
                  <a:off x="5878935" y="1449476"/>
                  <a:ext cx="2108201" cy="1896418"/>
                </a:xfrm>
                <a:custGeom>
                  <a:avLst/>
                  <a:gdLst/>
                  <a:ahLst/>
                  <a:cxnLst>
                    <a:cxn ang="0">
                      <a:pos x="1364" y="66"/>
                    </a:cxn>
                    <a:cxn ang="0">
                      <a:pos x="1404" y="149"/>
                    </a:cxn>
                    <a:cxn ang="0">
                      <a:pos x="1353" y="294"/>
                    </a:cxn>
                    <a:cxn ang="0">
                      <a:pos x="1278" y="398"/>
                    </a:cxn>
                    <a:cxn ang="0">
                      <a:pos x="1174" y="518"/>
                    </a:cxn>
                    <a:cxn ang="0">
                      <a:pos x="1220" y="556"/>
                    </a:cxn>
                    <a:cxn ang="0">
                      <a:pos x="1325" y="523"/>
                    </a:cxn>
                    <a:cxn ang="0">
                      <a:pos x="1449" y="627"/>
                    </a:cxn>
                    <a:cxn ang="0">
                      <a:pos x="1305" y="666"/>
                    </a:cxn>
                    <a:cxn ang="0">
                      <a:pos x="1204" y="787"/>
                    </a:cxn>
                    <a:cxn ang="0">
                      <a:pos x="1087" y="862"/>
                    </a:cxn>
                    <a:cxn ang="0">
                      <a:pos x="949" y="923"/>
                    </a:cxn>
                    <a:cxn ang="0">
                      <a:pos x="946" y="1000"/>
                    </a:cxn>
                    <a:cxn ang="0">
                      <a:pos x="866" y="1079"/>
                    </a:cxn>
                    <a:cxn ang="0">
                      <a:pos x="728" y="1114"/>
                    </a:cxn>
                    <a:cxn ang="0">
                      <a:pos x="507" y="1199"/>
                    </a:cxn>
                    <a:cxn ang="0">
                      <a:pos x="357" y="1159"/>
                    </a:cxn>
                    <a:cxn ang="0">
                      <a:pos x="152" y="1120"/>
                    </a:cxn>
                    <a:cxn ang="0">
                      <a:pos x="110" y="1265"/>
                    </a:cxn>
                    <a:cxn ang="0">
                      <a:pos x="283" y="1447"/>
                    </a:cxn>
                    <a:cxn ang="0">
                      <a:pos x="615" y="1402"/>
                    </a:cxn>
                    <a:cxn ang="0">
                      <a:pos x="780" y="1539"/>
                    </a:cxn>
                    <a:cxn ang="0">
                      <a:pos x="1106" y="1266"/>
                    </a:cxn>
                    <a:cxn ang="0">
                      <a:pos x="1202" y="1136"/>
                    </a:cxn>
                    <a:cxn ang="0">
                      <a:pos x="1364" y="1018"/>
                    </a:cxn>
                    <a:cxn ang="0">
                      <a:pos x="1474" y="1036"/>
                    </a:cxn>
                    <a:cxn ang="0">
                      <a:pos x="1674" y="941"/>
                    </a:cxn>
                    <a:cxn ang="0">
                      <a:pos x="1610" y="776"/>
                    </a:cxn>
                    <a:cxn ang="0">
                      <a:pos x="1619" y="572"/>
                    </a:cxn>
                    <a:cxn ang="0">
                      <a:pos x="1729" y="156"/>
                    </a:cxn>
                    <a:cxn ang="0">
                      <a:pos x="1444" y="31"/>
                    </a:cxn>
                    <a:cxn ang="0">
                      <a:pos x="1539" y="161"/>
                    </a:cxn>
                    <a:cxn ang="0">
                      <a:pos x="1647" y="465"/>
                    </a:cxn>
                    <a:cxn ang="0">
                      <a:pos x="1576" y="696"/>
                    </a:cxn>
                    <a:cxn ang="0">
                      <a:pos x="1752" y="897"/>
                    </a:cxn>
                    <a:cxn ang="0">
                      <a:pos x="1480" y="1040"/>
                    </a:cxn>
                    <a:cxn ang="0">
                      <a:pos x="1387" y="1054"/>
                    </a:cxn>
                    <a:cxn ang="0">
                      <a:pos x="1226" y="1139"/>
                    </a:cxn>
                    <a:cxn ang="0">
                      <a:pos x="1107" y="1272"/>
                    </a:cxn>
                    <a:cxn ang="0">
                      <a:pos x="779" y="1546"/>
                    </a:cxn>
                    <a:cxn ang="0">
                      <a:pos x="590" y="1522"/>
                    </a:cxn>
                    <a:cxn ang="0">
                      <a:pos x="354" y="1453"/>
                    </a:cxn>
                    <a:cxn ang="0">
                      <a:pos x="88" y="1299"/>
                    </a:cxn>
                    <a:cxn ang="0">
                      <a:pos x="62" y="1100"/>
                    </a:cxn>
                    <a:cxn ang="0">
                      <a:pos x="238" y="1108"/>
                    </a:cxn>
                    <a:cxn ang="0">
                      <a:pos x="439" y="1173"/>
                    </a:cxn>
                    <a:cxn ang="0">
                      <a:pos x="605" y="1143"/>
                    </a:cxn>
                    <a:cxn ang="0">
                      <a:pos x="832" y="1094"/>
                    </a:cxn>
                    <a:cxn ang="0">
                      <a:pos x="914" y="1013"/>
                    </a:cxn>
                    <a:cxn ang="0">
                      <a:pos x="943" y="924"/>
                    </a:cxn>
                    <a:cxn ang="0">
                      <a:pos x="1077" y="860"/>
                    </a:cxn>
                    <a:cxn ang="0">
                      <a:pos x="1216" y="768"/>
                    </a:cxn>
                    <a:cxn ang="0">
                      <a:pos x="1309" y="656"/>
                    </a:cxn>
                    <a:cxn ang="0">
                      <a:pos x="1440" y="613"/>
                    </a:cxn>
                    <a:cxn ang="0">
                      <a:pos x="1295" y="559"/>
                    </a:cxn>
                    <a:cxn ang="0">
                      <a:pos x="1179" y="579"/>
                    </a:cxn>
                    <a:cxn ang="0">
                      <a:pos x="1180" y="449"/>
                    </a:cxn>
                    <a:cxn ang="0">
                      <a:pos x="1275" y="392"/>
                    </a:cxn>
                    <a:cxn ang="0">
                      <a:pos x="1347" y="294"/>
                    </a:cxn>
                    <a:cxn ang="0">
                      <a:pos x="1401" y="139"/>
                    </a:cxn>
                    <a:cxn ang="0">
                      <a:pos x="1359" y="61"/>
                    </a:cxn>
                  </a:cxnLst>
                  <a:rect l="0" t="0" r="r" b="b"/>
                  <a:pathLst>
                    <a:path w="1752" h="1576">
                      <a:moveTo>
                        <a:pt x="1328" y="655"/>
                      </a:moveTo>
                      <a:lnTo>
                        <a:pt x="1325" y="656"/>
                      </a:lnTo>
                      <a:lnTo>
                        <a:pt x="1328" y="655"/>
                      </a:lnTo>
                      <a:close/>
                      <a:moveTo>
                        <a:pt x="1424" y="6"/>
                      </a:moveTo>
                      <a:lnTo>
                        <a:pt x="1418" y="8"/>
                      </a:lnTo>
                      <a:lnTo>
                        <a:pt x="1410" y="9"/>
                      </a:lnTo>
                      <a:lnTo>
                        <a:pt x="1403" y="12"/>
                      </a:lnTo>
                      <a:lnTo>
                        <a:pt x="1393" y="20"/>
                      </a:lnTo>
                      <a:lnTo>
                        <a:pt x="1389" y="26"/>
                      </a:lnTo>
                      <a:lnTo>
                        <a:pt x="1389" y="27"/>
                      </a:lnTo>
                      <a:lnTo>
                        <a:pt x="1382" y="34"/>
                      </a:lnTo>
                      <a:lnTo>
                        <a:pt x="1376" y="45"/>
                      </a:lnTo>
                      <a:lnTo>
                        <a:pt x="1377" y="44"/>
                      </a:lnTo>
                      <a:lnTo>
                        <a:pt x="1372" y="51"/>
                      </a:lnTo>
                      <a:lnTo>
                        <a:pt x="1367" y="57"/>
                      </a:lnTo>
                      <a:lnTo>
                        <a:pt x="1365" y="63"/>
                      </a:lnTo>
                      <a:lnTo>
                        <a:pt x="1364" y="64"/>
                      </a:lnTo>
                      <a:lnTo>
                        <a:pt x="1364" y="66"/>
                      </a:lnTo>
                      <a:lnTo>
                        <a:pt x="1363" y="69"/>
                      </a:lnTo>
                      <a:lnTo>
                        <a:pt x="1361" y="75"/>
                      </a:lnTo>
                      <a:lnTo>
                        <a:pt x="1363" y="80"/>
                      </a:lnTo>
                      <a:lnTo>
                        <a:pt x="1365" y="83"/>
                      </a:lnTo>
                      <a:lnTo>
                        <a:pt x="1370" y="84"/>
                      </a:lnTo>
                      <a:lnTo>
                        <a:pt x="1382" y="81"/>
                      </a:lnTo>
                      <a:lnTo>
                        <a:pt x="1389" y="79"/>
                      </a:lnTo>
                      <a:lnTo>
                        <a:pt x="1394" y="78"/>
                      </a:lnTo>
                      <a:lnTo>
                        <a:pt x="1394" y="77"/>
                      </a:lnTo>
                      <a:lnTo>
                        <a:pt x="1396" y="78"/>
                      </a:lnTo>
                      <a:lnTo>
                        <a:pt x="1400" y="80"/>
                      </a:lnTo>
                      <a:lnTo>
                        <a:pt x="1400" y="81"/>
                      </a:lnTo>
                      <a:lnTo>
                        <a:pt x="1404" y="89"/>
                      </a:lnTo>
                      <a:lnTo>
                        <a:pt x="1405" y="90"/>
                      </a:lnTo>
                      <a:lnTo>
                        <a:pt x="1407" y="101"/>
                      </a:lnTo>
                      <a:lnTo>
                        <a:pt x="1407" y="142"/>
                      </a:lnTo>
                      <a:lnTo>
                        <a:pt x="1404" y="150"/>
                      </a:lnTo>
                      <a:lnTo>
                        <a:pt x="1404" y="149"/>
                      </a:lnTo>
                      <a:lnTo>
                        <a:pt x="1403" y="152"/>
                      </a:lnTo>
                      <a:lnTo>
                        <a:pt x="1396" y="161"/>
                      </a:lnTo>
                      <a:lnTo>
                        <a:pt x="1390" y="167"/>
                      </a:lnTo>
                      <a:lnTo>
                        <a:pt x="1386" y="173"/>
                      </a:lnTo>
                      <a:lnTo>
                        <a:pt x="1383" y="178"/>
                      </a:lnTo>
                      <a:lnTo>
                        <a:pt x="1382" y="183"/>
                      </a:lnTo>
                      <a:lnTo>
                        <a:pt x="1378" y="193"/>
                      </a:lnTo>
                      <a:lnTo>
                        <a:pt x="1373" y="210"/>
                      </a:lnTo>
                      <a:lnTo>
                        <a:pt x="1372" y="224"/>
                      </a:lnTo>
                      <a:lnTo>
                        <a:pt x="1371" y="225"/>
                      </a:lnTo>
                      <a:lnTo>
                        <a:pt x="1372" y="225"/>
                      </a:lnTo>
                      <a:lnTo>
                        <a:pt x="1369" y="240"/>
                      </a:lnTo>
                      <a:lnTo>
                        <a:pt x="1366" y="248"/>
                      </a:lnTo>
                      <a:lnTo>
                        <a:pt x="1364" y="258"/>
                      </a:lnTo>
                      <a:lnTo>
                        <a:pt x="1359" y="269"/>
                      </a:lnTo>
                      <a:lnTo>
                        <a:pt x="1355" y="280"/>
                      </a:lnTo>
                      <a:lnTo>
                        <a:pt x="1354" y="288"/>
                      </a:lnTo>
                      <a:lnTo>
                        <a:pt x="1353" y="294"/>
                      </a:lnTo>
                      <a:lnTo>
                        <a:pt x="1354" y="302"/>
                      </a:lnTo>
                      <a:lnTo>
                        <a:pt x="1357" y="310"/>
                      </a:lnTo>
                      <a:lnTo>
                        <a:pt x="1359" y="320"/>
                      </a:lnTo>
                      <a:lnTo>
                        <a:pt x="1359" y="321"/>
                      </a:lnTo>
                      <a:lnTo>
                        <a:pt x="1358" y="329"/>
                      </a:lnTo>
                      <a:lnTo>
                        <a:pt x="1357" y="331"/>
                      </a:lnTo>
                      <a:lnTo>
                        <a:pt x="1353" y="337"/>
                      </a:lnTo>
                      <a:lnTo>
                        <a:pt x="1347" y="340"/>
                      </a:lnTo>
                      <a:lnTo>
                        <a:pt x="1346" y="340"/>
                      </a:lnTo>
                      <a:lnTo>
                        <a:pt x="1346" y="342"/>
                      </a:lnTo>
                      <a:lnTo>
                        <a:pt x="1337" y="344"/>
                      </a:lnTo>
                      <a:lnTo>
                        <a:pt x="1330" y="345"/>
                      </a:lnTo>
                      <a:lnTo>
                        <a:pt x="1321" y="348"/>
                      </a:lnTo>
                      <a:lnTo>
                        <a:pt x="1315" y="351"/>
                      </a:lnTo>
                      <a:lnTo>
                        <a:pt x="1305" y="365"/>
                      </a:lnTo>
                      <a:lnTo>
                        <a:pt x="1285" y="394"/>
                      </a:lnTo>
                      <a:lnTo>
                        <a:pt x="1279" y="397"/>
                      </a:lnTo>
                      <a:lnTo>
                        <a:pt x="1278" y="398"/>
                      </a:lnTo>
                      <a:lnTo>
                        <a:pt x="1269" y="398"/>
                      </a:lnTo>
                      <a:lnTo>
                        <a:pt x="1261" y="396"/>
                      </a:lnTo>
                      <a:lnTo>
                        <a:pt x="1259" y="395"/>
                      </a:lnTo>
                      <a:lnTo>
                        <a:pt x="1260" y="396"/>
                      </a:lnTo>
                      <a:lnTo>
                        <a:pt x="1243" y="389"/>
                      </a:lnTo>
                      <a:lnTo>
                        <a:pt x="1236" y="386"/>
                      </a:lnTo>
                      <a:lnTo>
                        <a:pt x="1225" y="385"/>
                      </a:lnTo>
                      <a:lnTo>
                        <a:pt x="1215" y="386"/>
                      </a:lnTo>
                      <a:lnTo>
                        <a:pt x="1209" y="390"/>
                      </a:lnTo>
                      <a:lnTo>
                        <a:pt x="1205" y="395"/>
                      </a:lnTo>
                      <a:lnTo>
                        <a:pt x="1203" y="406"/>
                      </a:lnTo>
                      <a:lnTo>
                        <a:pt x="1198" y="420"/>
                      </a:lnTo>
                      <a:lnTo>
                        <a:pt x="1192" y="436"/>
                      </a:lnTo>
                      <a:lnTo>
                        <a:pt x="1186" y="451"/>
                      </a:lnTo>
                      <a:lnTo>
                        <a:pt x="1181" y="466"/>
                      </a:lnTo>
                      <a:lnTo>
                        <a:pt x="1177" y="484"/>
                      </a:lnTo>
                      <a:lnTo>
                        <a:pt x="1175" y="517"/>
                      </a:lnTo>
                      <a:lnTo>
                        <a:pt x="1174" y="518"/>
                      </a:lnTo>
                      <a:lnTo>
                        <a:pt x="1175" y="518"/>
                      </a:lnTo>
                      <a:lnTo>
                        <a:pt x="1173" y="527"/>
                      </a:lnTo>
                      <a:lnTo>
                        <a:pt x="1171" y="527"/>
                      </a:lnTo>
                      <a:lnTo>
                        <a:pt x="1171" y="528"/>
                      </a:lnTo>
                      <a:lnTo>
                        <a:pt x="1168" y="534"/>
                      </a:lnTo>
                      <a:lnTo>
                        <a:pt x="1164" y="539"/>
                      </a:lnTo>
                      <a:lnTo>
                        <a:pt x="1160" y="542"/>
                      </a:lnTo>
                      <a:lnTo>
                        <a:pt x="1159" y="549"/>
                      </a:lnTo>
                      <a:lnTo>
                        <a:pt x="1163" y="557"/>
                      </a:lnTo>
                      <a:lnTo>
                        <a:pt x="1162" y="557"/>
                      </a:lnTo>
                      <a:lnTo>
                        <a:pt x="1170" y="565"/>
                      </a:lnTo>
                      <a:lnTo>
                        <a:pt x="1181" y="573"/>
                      </a:lnTo>
                      <a:lnTo>
                        <a:pt x="1193" y="579"/>
                      </a:lnTo>
                      <a:lnTo>
                        <a:pt x="1198" y="579"/>
                      </a:lnTo>
                      <a:lnTo>
                        <a:pt x="1204" y="575"/>
                      </a:lnTo>
                      <a:lnTo>
                        <a:pt x="1209" y="570"/>
                      </a:lnTo>
                      <a:lnTo>
                        <a:pt x="1215" y="562"/>
                      </a:lnTo>
                      <a:lnTo>
                        <a:pt x="1220" y="556"/>
                      </a:lnTo>
                      <a:lnTo>
                        <a:pt x="1220" y="555"/>
                      </a:lnTo>
                      <a:lnTo>
                        <a:pt x="1221" y="555"/>
                      </a:lnTo>
                      <a:lnTo>
                        <a:pt x="1227" y="551"/>
                      </a:lnTo>
                      <a:lnTo>
                        <a:pt x="1228" y="551"/>
                      </a:lnTo>
                      <a:lnTo>
                        <a:pt x="1236" y="550"/>
                      </a:lnTo>
                      <a:lnTo>
                        <a:pt x="1236" y="549"/>
                      </a:lnTo>
                      <a:lnTo>
                        <a:pt x="1237" y="550"/>
                      </a:lnTo>
                      <a:lnTo>
                        <a:pt x="1248" y="552"/>
                      </a:lnTo>
                      <a:lnTo>
                        <a:pt x="1259" y="556"/>
                      </a:lnTo>
                      <a:lnTo>
                        <a:pt x="1268" y="559"/>
                      </a:lnTo>
                      <a:lnTo>
                        <a:pt x="1277" y="561"/>
                      </a:lnTo>
                      <a:lnTo>
                        <a:pt x="1283" y="559"/>
                      </a:lnTo>
                      <a:lnTo>
                        <a:pt x="1292" y="555"/>
                      </a:lnTo>
                      <a:lnTo>
                        <a:pt x="1298" y="547"/>
                      </a:lnTo>
                      <a:lnTo>
                        <a:pt x="1306" y="538"/>
                      </a:lnTo>
                      <a:lnTo>
                        <a:pt x="1315" y="528"/>
                      </a:lnTo>
                      <a:lnTo>
                        <a:pt x="1324" y="524"/>
                      </a:lnTo>
                      <a:lnTo>
                        <a:pt x="1325" y="523"/>
                      </a:lnTo>
                      <a:lnTo>
                        <a:pt x="1326" y="524"/>
                      </a:lnTo>
                      <a:lnTo>
                        <a:pt x="1332" y="526"/>
                      </a:lnTo>
                      <a:lnTo>
                        <a:pt x="1340" y="528"/>
                      </a:lnTo>
                      <a:lnTo>
                        <a:pt x="1354" y="535"/>
                      </a:lnTo>
                      <a:lnTo>
                        <a:pt x="1373" y="541"/>
                      </a:lnTo>
                      <a:lnTo>
                        <a:pt x="1375" y="541"/>
                      </a:lnTo>
                      <a:lnTo>
                        <a:pt x="1394" y="555"/>
                      </a:lnTo>
                      <a:lnTo>
                        <a:pt x="1403" y="562"/>
                      </a:lnTo>
                      <a:lnTo>
                        <a:pt x="1412" y="570"/>
                      </a:lnTo>
                      <a:lnTo>
                        <a:pt x="1422" y="580"/>
                      </a:lnTo>
                      <a:lnTo>
                        <a:pt x="1422" y="581"/>
                      </a:lnTo>
                      <a:lnTo>
                        <a:pt x="1432" y="592"/>
                      </a:lnTo>
                      <a:lnTo>
                        <a:pt x="1439" y="602"/>
                      </a:lnTo>
                      <a:lnTo>
                        <a:pt x="1445" y="609"/>
                      </a:lnTo>
                      <a:lnTo>
                        <a:pt x="1446" y="609"/>
                      </a:lnTo>
                      <a:lnTo>
                        <a:pt x="1450" y="619"/>
                      </a:lnTo>
                      <a:lnTo>
                        <a:pt x="1450" y="626"/>
                      </a:lnTo>
                      <a:lnTo>
                        <a:pt x="1449" y="627"/>
                      </a:lnTo>
                      <a:lnTo>
                        <a:pt x="1444" y="637"/>
                      </a:lnTo>
                      <a:lnTo>
                        <a:pt x="1445" y="636"/>
                      </a:lnTo>
                      <a:lnTo>
                        <a:pt x="1440" y="643"/>
                      </a:lnTo>
                      <a:lnTo>
                        <a:pt x="1434" y="647"/>
                      </a:lnTo>
                      <a:lnTo>
                        <a:pt x="1433" y="648"/>
                      </a:lnTo>
                      <a:lnTo>
                        <a:pt x="1423" y="648"/>
                      </a:lnTo>
                      <a:lnTo>
                        <a:pt x="1413" y="645"/>
                      </a:lnTo>
                      <a:lnTo>
                        <a:pt x="1401" y="643"/>
                      </a:lnTo>
                      <a:lnTo>
                        <a:pt x="1389" y="639"/>
                      </a:lnTo>
                      <a:lnTo>
                        <a:pt x="1377" y="638"/>
                      </a:lnTo>
                      <a:lnTo>
                        <a:pt x="1365" y="639"/>
                      </a:lnTo>
                      <a:lnTo>
                        <a:pt x="1352" y="643"/>
                      </a:lnTo>
                      <a:lnTo>
                        <a:pt x="1340" y="648"/>
                      </a:lnTo>
                      <a:lnTo>
                        <a:pt x="1329" y="654"/>
                      </a:lnTo>
                      <a:lnTo>
                        <a:pt x="1325" y="656"/>
                      </a:lnTo>
                      <a:lnTo>
                        <a:pt x="1318" y="660"/>
                      </a:lnTo>
                      <a:lnTo>
                        <a:pt x="1311" y="662"/>
                      </a:lnTo>
                      <a:lnTo>
                        <a:pt x="1305" y="666"/>
                      </a:lnTo>
                      <a:lnTo>
                        <a:pt x="1300" y="671"/>
                      </a:lnTo>
                      <a:lnTo>
                        <a:pt x="1296" y="677"/>
                      </a:lnTo>
                      <a:lnTo>
                        <a:pt x="1290" y="682"/>
                      </a:lnTo>
                      <a:lnTo>
                        <a:pt x="1289" y="683"/>
                      </a:lnTo>
                      <a:lnTo>
                        <a:pt x="1282" y="687"/>
                      </a:lnTo>
                      <a:lnTo>
                        <a:pt x="1267" y="691"/>
                      </a:lnTo>
                      <a:lnTo>
                        <a:pt x="1256" y="700"/>
                      </a:lnTo>
                      <a:lnTo>
                        <a:pt x="1246" y="708"/>
                      </a:lnTo>
                      <a:lnTo>
                        <a:pt x="1242" y="719"/>
                      </a:lnTo>
                      <a:lnTo>
                        <a:pt x="1238" y="730"/>
                      </a:lnTo>
                      <a:lnTo>
                        <a:pt x="1236" y="743"/>
                      </a:lnTo>
                      <a:lnTo>
                        <a:pt x="1234" y="754"/>
                      </a:lnTo>
                      <a:lnTo>
                        <a:pt x="1233" y="754"/>
                      </a:lnTo>
                      <a:lnTo>
                        <a:pt x="1233" y="756"/>
                      </a:lnTo>
                      <a:lnTo>
                        <a:pt x="1228" y="763"/>
                      </a:lnTo>
                      <a:lnTo>
                        <a:pt x="1221" y="771"/>
                      </a:lnTo>
                      <a:lnTo>
                        <a:pt x="1211" y="781"/>
                      </a:lnTo>
                      <a:lnTo>
                        <a:pt x="1204" y="787"/>
                      </a:lnTo>
                      <a:lnTo>
                        <a:pt x="1198" y="792"/>
                      </a:lnTo>
                      <a:lnTo>
                        <a:pt x="1197" y="793"/>
                      </a:lnTo>
                      <a:lnTo>
                        <a:pt x="1191" y="795"/>
                      </a:lnTo>
                      <a:lnTo>
                        <a:pt x="1191" y="794"/>
                      </a:lnTo>
                      <a:lnTo>
                        <a:pt x="1190" y="795"/>
                      </a:lnTo>
                      <a:lnTo>
                        <a:pt x="1180" y="797"/>
                      </a:lnTo>
                      <a:lnTo>
                        <a:pt x="1168" y="798"/>
                      </a:lnTo>
                      <a:lnTo>
                        <a:pt x="1154" y="799"/>
                      </a:lnTo>
                      <a:lnTo>
                        <a:pt x="1146" y="800"/>
                      </a:lnTo>
                      <a:lnTo>
                        <a:pt x="1137" y="803"/>
                      </a:lnTo>
                      <a:lnTo>
                        <a:pt x="1130" y="806"/>
                      </a:lnTo>
                      <a:lnTo>
                        <a:pt x="1123" y="814"/>
                      </a:lnTo>
                      <a:lnTo>
                        <a:pt x="1114" y="825"/>
                      </a:lnTo>
                      <a:lnTo>
                        <a:pt x="1107" y="837"/>
                      </a:lnTo>
                      <a:lnTo>
                        <a:pt x="1100" y="848"/>
                      </a:lnTo>
                      <a:lnTo>
                        <a:pt x="1094" y="856"/>
                      </a:lnTo>
                      <a:lnTo>
                        <a:pt x="1088" y="862"/>
                      </a:lnTo>
                      <a:lnTo>
                        <a:pt x="1087" y="862"/>
                      </a:lnTo>
                      <a:lnTo>
                        <a:pt x="1087" y="863"/>
                      </a:lnTo>
                      <a:lnTo>
                        <a:pt x="1078" y="866"/>
                      </a:lnTo>
                      <a:lnTo>
                        <a:pt x="1059" y="866"/>
                      </a:lnTo>
                      <a:lnTo>
                        <a:pt x="1047" y="867"/>
                      </a:lnTo>
                      <a:lnTo>
                        <a:pt x="1033" y="866"/>
                      </a:lnTo>
                      <a:lnTo>
                        <a:pt x="1019" y="862"/>
                      </a:lnTo>
                      <a:lnTo>
                        <a:pt x="1006" y="857"/>
                      </a:lnTo>
                      <a:lnTo>
                        <a:pt x="1003" y="856"/>
                      </a:lnTo>
                      <a:lnTo>
                        <a:pt x="1004" y="857"/>
                      </a:lnTo>
                      <a:lnTo>
                        <a:pt x="992" y="851"/>
                      </a:lnTo>
                      <a:lnTo>
                        <a:pt x="984" y="849"/>
                      </a:lnTo>
                      <a:lnTo>
                        <a:pt x="974" y="851"/>
                      </a:lnTo>
                      <a:lnTo>
                        <a:pt x="964" y="855"/>
                      </a:lnTo>
                      <a:lnTo>
                        <a:pt x="958" y="861"/>
                      </a:lnTo>
                      <a:lnTo>
                        <a:pt x="955" y="872"/>
                      </a:lnTo>
                      <a:lnTo>
                        <a:pt x="951" y="884"/>
                      </a:lnTo>
                      <a:lnTo>
                        <a:pt x="949" y="898"/>
                      </a:lnTo>
                      <a:lnTo>
                        <a:pt x="949" y="923"/>
                      </a:lnTo>
                      <a:lnTo>
                        <a:pt x="952" y="931"/>
                      </a:lnTo>
                      <a:lnTo>
                        <a:pt x="960" y="941"/>
                      </a:lnTo>
                      <a:lnTo>
                        <a:pt x="968" y="949"/>
                      </a:lnTo>
                      <a:lnTo>
                        <a:pt x="977" y="956"/>
                      </a:lnTo>
                      <a:lnTo>
                        <a:pt x="977" y="958"/>
                      </a:lnTo>
                      <a:lnTo>
                        <a:pt x="983" y="966"/>
                      </a:lnTo>
                      <a:lnTo>
                        <a:pt x="984" y="966"/>
                      </a:lnTo>
                      <a:lnTo>
                        <a:pt x="984" y="975"/>
                      </a:lnTo>
                      <a:lnTo>
                        <a:pt x="983" y="976"/>
                      </a:lnTo>
                      <a:lnTo>
                        <a:pt x="979" y="981"/>
                      </a:lnTo>
                      <a:lnTo>
                        <a:pt x="972" y="985"/>
                      </a:lnTo>
                      <a:lnTo>
                        <a:pt x="966" y="989"/>
                      </a:lnTo>
                      <a:lnTo>
                        <a:pt x="963" y="990"/>
                      </a:lnTo>
                      <a:lnTo>
                        <a:pt x="964" y="990"/>
                      </a:lnTo>
                      <a:lnTo>
                        <a:pt x="956" y="994"/>
                      </a:lnTo>
                      <a:lnTo>
                        <a:pt x="952" y="996"/>
                      </a:lnTo>
                      <a:lnTo>
                        <a:pt x="951" y="998"/>
                      </a:lnTo>
                      <a:lnTo>
                        <a:pt x="946" y="1000"/>
                      </a:lnTo>
                      <a:lnTo>
                        <a:pt x="943" y="1004"/>
                      </a:lnTo>
                      <a:lnTo>
                        <a:pt x="935" y="1007"/>
                      </a:lnTo>
                      <a:lnTo>
                        <a:pt x="917" y="1018"/>
                      </a:lnTo>
                      <a:lnTo>
                        <a:pt x="908" y="1024"/>
                      </a:lnTo>
                      <a:lnTo>
                        <a:pt x="903" y="1030"/>
                      </a:lnTo>
                      <a:lnTo>
                        <a:pt x="900" y="1038"/>
                      </a:lnTo>
                      <a:lnTo>
                        <a:pt x="897" y="1046"/>
                      </a:lnTo>
                      <a:lnTo>
                        <a:pt x="894" y="1056"/>
                      </a:lnTo>
                      <a:lnTo>
                        <a:pt x="894" y="1054"/>
                      </a:lnTo>
                      <a:lnTo>
                        <a:pt x="893" y="1056"/>
                      </a:lnTo>
                      <a:lnTo>
                        <a:pt x="887" y="1067"/>
                      </a:lnTo>
                      <a:lnTo>
                        <a:pt x="886" y="1068"/>
                      </a:lnTo>
                      <a:lnTo>
                        <a:pt x="887" y="1068"/>
                      </a:lnTo>
                      <a:lnTo>
                        <a:pt x="877" y="1074"/>
                      </a:lnTo>
                      <a:lnTo>
                        <a:pt x="875" y="1075"/>
                      </a:lnTo>
                      <a:lnTo>
                        <a:pt x="876" y="1075"/>
                      </a:lnTo>
                      <a:lnTo>
                        <a:pt x="866" y="1080"/>
                      </a:lnTo>
                      <a:lnTo>
                        <a:pt x="866" y="1079"/>
                      </a:lnTo>
                      <a:lnTo>
                        <a:pt x="865" y="1080"/>
                      </a:lnTo>
                      <a:lnTo>
                        <a:pt x="857" y="1081"/>
                      </a:lnTo>
                      <a:lnTo>
                        <a:pt x="849" y="1085"/>
                      </a:lnTo>
                      <a:lnTo>
                        <a:pt x="845" y="1090"/>
                      </a:lnTo>
                      <a:lnTo>
                        <a:pt x="841" y="1094"/>
                      </a:lnTo>
                      <a:lnTo>
                        <a:pt x="836" y="1099"/>
                      </a:lnTo>
                      <a:lnTo>
                        <a:pt x="835" y="1099"/>
                      </a:lnTo>
                      <a:lnTo>
                        <a:pt x="835" y="1100"/>
                      </a:lnTo>
                      <a:lnTo>
                        <a:pt x="828" y="1103"/>
                      </a:lnTo>
                      <a:lnTo>
                        <a:pt x="816" y="1107"/>
                      </a:lnTo>
                      <a:lnTo>
                        <a:pt x="801" y="1110"/>
                      </a:lnTo>
                      <a:lnTo>
                        <a:pt x="801" y="1109"/>
                      </a:lnTo>
                      <a:lnTo>
                        <a:pt x="800" y="1110"/>
                      </a:lnTo>
                      <a:lnTo>
                        <a:pt x="782" y="1111"/>
                      </a:lnTo>
                      <a:lnTo>
                        <a:pt x="757" y="1114"/>
                      </a:lnTo>
                      <a:lnTo>
                        <a:pt x="743" y="1115"/>
                      </a:lnTo>
                      <a:lnTo>
                        <a:pt x="731" y="1115"/>
                      </a:lnTo>
                      <a:lnTo>
                        <a:pt x="728" y="1114"/>
                      </a:lnTo>
                      <a:lnTo>
                        <a:pt x="725" y="1113"/>
                      </a:lnTo>
                      <a:lnTo>
                        <a:pt x="719" y="1113"/>
                      </a:lnTo>
                      <a:lnTo>
                        <a:pt x="709" y="1114"/>
                      </a:lnTo>
                      <a:lnTo>
                        <a:pt x="686" y="1119"/>
                      </a:lnTo>
                      <a:lnTo>
                        <a:pt x="664" y="1125"/>
                      </a:lnTo>
                      <a:lnTo>
                        <a:pt x="641" y="1133"/>
                      </a:lnTo>
                      <a:lnTo>
                        <a:pt x="623" y="1142"/>
                      </a:lnTo>
                      <a:lnTo>
                        <a:pt x="607" y="1149"/>
                      </a:lnTo>
                      <a:lnTo>
                        <a:pt x="590" y="1156"/>
                      </a:lnTo>
                      <a:lnTo>
                        <a:pt x="575" y="1163"/>
                      </a:lnTo>
                      <a:lnTo>
                        <a:pt x="563" y="1171"/>
                      </a:lnTo>
                      <a:lnTo>
                        <a:pt x="550" y="1182"/>
                      </a:lnTo>
                      <a:lnTo>
                        <a:pt x="538" y="1190"/>
                      </a:lnTo>
                      <a:lnTo>
                        <a:pt x="530" y="1196"/>
                      </a:lnTo>
                      <a:lnTo>
                        <a:pt x="529" y="1196"/>
                      </a:lnTo>
                      <a:lnTo>
                        <a:pt x="527" y="1197"/>
                      </a:lnTo>
                      <a:lnTo>
                        <a:pt x="517" y="1199"/>
                      </a:lnTo>
                      <a:lnTo>
                        <a:pt x="507" y="1199"/>
                      </a:lnTo>
                      <a:lnTo>
                        <a:pt x="500" y="1196"/>
                      </a:lnTo>
                      <a:lnTo>
                        <a:pt x="494" y="1190"/>
                      </a:lnTo>
                      <a:lnTo>
                        <a:pt x="488" y="1185"/>
                      </a:lnTo>
                      <a:lnTo>
                        <a:pt x="483" y="1182"/>
                      </a:lnTo>
                      <a:lnTo>
                        <a:pt x="483" y="1183"/>
                      </a:lnTo>
                      <a:lnTo>
                        <a:pt x="477" y="1180"/>
                      </a:lnTo>
                      <a:lnTo>
                        <a:pt x="468" y="1179"/>
                      </a:lnTo>
                      <a:lnTo>
                        <a:pt x="439" y="1179"/>
                      </a:lnTo>
                      <a:lnTo>
                        <a:pt x="425" y="1178"/>
                      </a:lnTo>
                      <a:lnTo>
                        <a:pt x="409" y="1177"/>
                      </a:lnTo>
                      <a:lnTo>
                        <a:pt x="396" y="1174"/>
                      </a:lnTo>
                      <a:lnTo>
                        <a:pt x="380" y="1169"/>
                      </a:lnTo>
                      <a:lnTo>
                        <a:pt x="376" y="1168"/>
                      </a:lnTo>
                      <a:lnTo>
                        <a:pt x="379" y="1169"/>
                      </a:lnTo>
                      <a:lnTo>
                        <a:pt x="367" y="1165"/>
                      </a:lnTo>
                      <a:lnTo>
                        <a:pt x="370" y="1166"/>
                      </a:lnTo>
                      <a:lnTo>
                        <a:pt x="367" y="1163"/>
                      </a:lnTo>
                      <a:lnTo>
                        <a:pt x="357" y="1159"/>
                      </a:lnTo>
                      <a:lnTo>
                        <a:pt x="346" y="1155"/>
                      </a:lnTo>
                      <a:lnTo>
                        <a:pt x="336" y="1151"/>
                      </a:lnTo>
                      <a:lnTo>
                        <a:pt x="335" y="1150"/>
                      </a:lnTo>
                      <a:lnTo>
                        <a:pt x="324" y="1142"/>
                      </a:lnTo>
                      <a:lnTo>
                        <a:pt x="316" y="1134"/>
                      </a:lnTo>
                      <a:lnTo>
                        <a:pt x="307" y="1126"/>
                      </a:lnTo>
                      <a:lnTo>
                        <a:pt x="301" y="1122"/>
                      </a:lnTo>
                      <a:lnTo>
                        <a:pt x="291" y="1120"/>
                      </a:lnTo>
                      <a:lnTo>
                        <a:pt x="278" y="1119"/>
                      </a:lnTo>
                      <a:lnTo>
                        <a:pt x="268" y="1119"/>
                      </a:lnTo>
                      <a:lnTo>
                        <a:pt x="254" y="1116"/>
                      </a:lnTo>
                      <a:lnTo>
                        <a:pt x="237" y="1114"/>
                      </a:lnTo>
                      <a:lnTo>
                        <a:pt x="208" y="1109"/>
                      </a:lnTo>
                      <a:lnTo>
                        <a:pt x="198" y="1107"/>
                      </a:lnTo>
                      <a:lnTo>
                        <a:pt x="184" y="1109"/>
                      </a:lnTo>
                      <a:lnTo>
                        <a:pt x="177" y="1111"/>
                      </a:lnTo>
                      <a:lnTo>
                        <a:pt x="168" y="1115"/>
                      </a:lnTo>
                      <a:lnTo>
                        <a:pt x="152" y="1120"/>
                      </a:lnTo>
                      <a:lnTo>
                        <a:pt x="132" y="1120"/>
                      </a:lnTo>
                      <a:lnTo>
                        <a:pt x="112" y="1115"/>
                      </a:lnTo>
                      <a:lnTo>
                        <a:pt x="104" y="1113"/>
                      </a:lnTo>
                      <a:lnTo>
                        <a:pt x="92" y="1111"/>
                      </a:lnTo>
                      <a:lnTo>
                        <a:pt x="76" y="1109"/>
                      </a:lnTo>
                      <a:lnTo>
                        <a:pt x="62" y="1107"/>
                      </a:lnTo>
                      <a:lnTo>
                        <a:pt x="45" y="1105"/>
                      </a:lnTo>
                      <a:lnTo>
                        <a:pt x="30" y="1103"/>
                      </a:lnTo>
                      <a:lnTo>
                        <a:pt x="19" y="1102"/>
                      </a:lnTo>
                      <a:lnTo>
                        <a:pt x="12" y="1102"/>
                      </a:lnTo>
                      <a:lnTo>
                        <a:pt x="17" y="1163"/>
                      </a:lnTo>
                      <a:lnTo>
                        <a:pt x="17" y="1165"/>
                      </a:lnTo>
                      <a:lnTo>
                        <a:pt x="7" y="1195"/>
                      </a:lnTo>
                      <a:lnTo>
                        <a:pt x="24" y="1246"/>
                      </a:lnTo>
                      <a:lnTo>
                        <a:pt x="63" y="1292"/>
                      </a:lnTo>
                      <a:lnTo>
                        <a:pt x="85" y="1294"/>
                      </a:lnTo>
                      <a:lnTo>
                        <a:pt x="109" y="1266"/>
                      </a:lnTo>
                      <a:lnTo>
                        <a:pt x="110" y="1265"/>
                      </a:lnTo>
                      <a:lnTo>
                        <a:pt x="111" y="1265"/>
                      </a:lnTo>
                      <a:lnTo>
                        <a:pt x="161" y="1259"/>
                      </a:lnTo>
                      <a:lnTo>
                        <a:pt x="161" y="1258"/>
                      </a:lnTo>
                      <a:lnTo>
                        <a:pt x="162" y="1259"/>
                      </a:lnTo>
                      <a:lnTo>
                        <a:pt x="204" y="1274"/>
                      </a:lnTo>
                      <a:lnTo>
                        <a:pt x="206" y="1274"/>
                      </a:lnTo>
                      <a:lnTo>
                        <a:pt x="207" y="1276"/>
                      </a:lnTo>
                      <a:lnTo>
                        <a:pt x="218" y="1312"/>
                      </a:lnTo>
                      <a:lnTo>
                        <a:pt x="218" y="1315"/>
                      </a:lnTo>
                      <a:lnTo>
                        <a:pt x="215" y="1316"/>
                      </a:lnTo>
                      <a:lnTo>
                        <a:pt x="191" y="1322"/>
                      </a:lnTo>
                      <a:lnTo>
                        <a:pt x="168" y="1356"/>
                      </a:lnTo>
                      <a:lnTo>
                        <a:pt x="207" y="1389"/>
                      </a:lnTo>
                      <a:lnTo>
                        <a:pt x="239" y="1391"/>
                      </a:lnTo>
                      <a:lnTo>
                        <a:pt x="243" y="1391"/>
                      </a:lnTo>
                      <a:lnTo>
                        <a:pt x="243" y="1393"/>
                      </a:lnTo>
                      <a:lnTo>
                        <a:pt x="241" y="1425"/>
                      </a:lnTo>
                      <a:lnTo>
                        <a:pt x="283" y="1447"/>
                      </a:lnTo>
                      <a:lnTo>
                        <a:pt x="351" y="1447"/>
                      </a:lnTo>
                      <a:lnTo>
                        <a:pt x="403" y="1396"/>
                      </a:lnTo>
                      <a:lnTo>
                        <a:pt x="446" y="1396"/>
                      </a:lnTo>
                      <a:lnTo>
                        <a:pt x="471" y="1416"/>
                      </a:lnTo>
                      <a:lnTo>
                        <a:pt x="472" y="1418"/>
                      </a:lnTo>
                      <a:lnTo>
                        <a:pt x="472" y="1477"/>
                      </a:lnTo>
                      <a:lnTo>
                        <a:pt x="469" y="1478"/>
                      </a:lnTo>
                      <a:lnTo>
                        <a:pt x="442" y="1493"/>
                      </a:lnTo>
                      <a:lnTo>
                        <a:pt x="438" y="1540"/>
                      </a:lnTo>
                      <a:lnTo>
                        <a:pt x="467" y="1568"/>
                      </a:lnTo>
                      <a:lnTo>
                        <a:pt x="501" y="1570"/>
                      </a:lnTo>
                      <a:lnTo>
                        <a:pt x="561" y="1546"/>
                      </a:lnTo>
                      <a:lnTo>
                        <a:pt x="586" y="1518"/>
                      </a:lnTo>
                      <a:lnTo>
                        <a:pt x="594" y="1447"/>
                      </a:lnTo>
                      <a:lnTo>
                        <a:pt x="594" y="1445"/>
                      </a:lnTo>
                      <a:lnTo>
                        <a:pt x="612" y="1403"/>
                      </a:lnTo>
                      <a:lnTo>
                        <a:pt x="612" y="1402"/>
                      </a:lnTo>
                      <a:lnTo>
                        <a:pt x="615" y="1402"/>
                      </a:lnTo>
                      <a:lnTo>
                        <a:pt x="650" y="1392"/>
                      </a:lnTo>
                      <a:lnTo>
                        <a:pt x="651" y="1391"/>
                      </a:lnTo>
                      <a:lnTo>
                        <a:pt x="652" y="1393"/>
                      </a:lnTo>
                      <a:lnTo>
                        <a:pt x="669" y="1419"/>
                      </a:lnTo>
                      <a:lnTo>
                        <a:pt x="670" y="1420"/>
                      </a:lnTo>
                      <a:lnTo>
                        <a:pt x="670" y="1421"/>
                      </a:lnTo>
                      <a:lnTo>
                        <a:pt x="663" y="1447"/>
                      </a:lnTo>
                      <a:lnTo>
                        <a:pt x="663" y="1444"/>
                      </a:lnTo>
                      <a:lnTo>
                        <a:pt x="662" y="1447"/>
                      </a:lnTo>
                      <a:lnTo>
                        <a:pt x="642" y="1484"/>
                      </a:lnTo>
                      <a:lnTo>
                        <a:pt x="664" y="1504"/>
                      </a:lnTo>
                      <a:lnTo>
                        <a:pt x="693" y="1505"/>
                      </a:lnTo>
                      <a:lnTo>
                        <a:pt x="695" y="1505"/>
                      </a:lnTo>
                      <a:lnTo>
                        <a:pt x="696" y="1506"/>
                      </a:lnTo>
                      <a:lnTo>
                        <a:pt x="716" y="1533"/>
                      </a:lnTo>
                      <a:lnTo>
                        <a:pt x="764" y="1524"/>
                      </a:lnTo>
                      <a:lnTo>
                        <a:pt x="765" y="1523"/>
                      </a:lnTo>
                      <a:lnTo>
                        <a:pt x="780" y="1539"/>
                      </a:lnTo>
                      <a:lnTo>
                        <a:pt x="800" y="1522"/>
                      </a:lnTo>
                      <a:lnTo>
                        <a:pt x="852" y="1450"/>
                      </a:lnTo>
                      <a:lnTo>
                        <a:pt x="863" y="1408"/>
                      </a:lnTo>
                      <a:lnTo>
                        <a:pt x="863" y="1407"/>
                      </a:lnTo>
                      <a:lnTo>
                        <a:pt x="891" y="1375"/>
                      </a:lnTo>
                      <a:lnTo>
                        <a:pt x="892" y="1373"/>
                      </a:lnTo>
                      <a:lnTo>
                        <a:pt x="894" y="1374"/>
                      </a:lnTo>
                      <a:lnTo>
                        <a:pt x="923" y="1384"/>
                      </a:lnTo>
                      <a:lnTo>
                        <a:pt x="940" y="1355"/>
                      </a:lnTo>
                      <a:lnTo>
                        <a:pt x="941" y="1352"/>
                      </a:lnTo>
                      <a:lnTo>
                        <a:pt x="944" y="1353"/>
                      </a:lnTo>
                      <a:lnTo>
                        <a:pt x="963" y="1362"/>
                      </a:lnTo>
                      <a:lnTo>
                        <a:pt x="1001" y="1347"/>
                      </a:lnTo>
                      <a:lnTo>
                        <a:pt x="1026" y="1284"/>
                      </a:lnTo>
                      <a:lnTo>
                        <a:pt x="1026" y="1283"/>
                      </a:lnTo>
                      <a:lnTo>
                        <a:pt x="1029" y="1283"/>
                      </a:lnTo>
                      <a:lnTo>
                        <a:pt x="1075" y="1266"/>
                      </a:lnTo>
                      <a:lnTo>
                        <a:pt x="1106" y="1266"/>
                      </a:lnTo>
                      <a:lnTo>
                        <a:pt x="1160" y="1246"/>
                      </a:lnTo>
                      <a:lnTo>
                        <a:pt x="1127" y="1202"/>
                      </a:lnTo>
                      <a:lnTo>
                        <a:pt x="1125" y="1200"/>
                      </a:lnTo>
                      <a:lnTo>
                        <a:pt x="1127" y="1199"/>
                      </a:lnTo>
                      <a:lnTo>
                        <a:pt x="1135" y="1186"/>
                      </a:lnTo>
                      <a:lnTo>
                        <a:pt x="1128" y="1166"/>
                      </a:lnTo>
                      <a:lnTo>
                        <a:pt x="1127" y="1163"/>
                      </a:lnTo>
                      <a:lnTo>
                        <a:pt x="1128" y="1163"/>
                      </a:lnTo>
                      <a:lnTo>
                        <a:pt x="1146" y="1143"/>
                      </a:lnTo>
                      <a:lnTo>
                        <a:pt x="1148" y="1117"/>
                      </a:lnTo>
                      <a:lnTo>
                        <a:pt x="1148" y="1116"/>
                      </a:lnTo>
                      <a:lnTo>
                        <a:pt x="1162" y="1094"/>
                      </a:lnTo>
                      <a:lnTo>
                        <a:pt x="1163" y="1092"/>
                      </a:lnTo>
                      <a:lnTo>
                        <a:pt x="1164" y="1093"/>
                      </a:lnTo>
                      <a:lnTo>
                        <a:pt x="1190" y="1096"/>
                      </a:lnTo>
                      <a:lnTo>
                        <a:pt x="1192" y="1096"/>
                      </a:lnTo>
                      <a:lnTo>
                        <a:pt x="1193" y="1098"/>
                      </a:lnTo>
                      <a:lnTo>
                        <a:pt x="1202" y="1136"/>
                      </a:lnTo>
                      <a:lnTo>
                        <a:pt x="1223" y="1134"/>
                      </a:lnTo>
                      <a:lnTo>
                        <a:pt x="1249" y="1107"/>
                      </a:lnTo>
                      <a:lnTo>
                        <a:pt x="1250" y="1105"/>
                      </a:lnTo>
                      <a:lnTo>
                        <a:pt x="1271" y="1105"/>
                      </a:lnTo>
                      <a:lnTo>
                        <a:pt x="1285" y="1088"/>
                      </a:lnTo>
                      <a:lnTo>
                        <a:pt x="1286" y="1086"/>
                      </a:lnTo>
                      <a:lnTo>
                        <a:pt x="1289" y="1087"/>
                      </a:lnTo>
                      <a:lnTo>
                        <a:pt x="1302" y="1092"/>
                      </a:lnTo>
                      <a:lnTo>
                        <a:pt x="1319" y="1086"/>
                      </a:lnTo>
                      <a:lnTo>
                        <a:pt x="1314" y="1052"/>
                      </a:lnTo>
                      <a:lnTo>
                        <a:pt x="1313" y="1050"/>
                      </a:lnTo>
                      <a:lnTo>
                        <a:pt x="1315" y="1048"/>
                      </a:lnTo>
                      <a:lnTo>
                        <a:pt x="1335" y="1035"/>
                      </a:lnTo>
                      <a:lnTo>
                        <a:pt x="1336" y="1035"/>
                      </a:lnTo>
                      <a:lnTo>
                        <a:pt x="1351" y="1034"/>
                      </a:lnTo>
                      <a:lnTo>
                        <a:pt x="1360" y="1019"/>
                      </a:lnTo>
                      <a:lnTo>
                        <a:pt x="1361" y="1017"/>
                      </a:lnTo>
                      <a:lnTo>
                        <a:pt x="1364" y="1018"/>
                      </a:lnTo>
                      <a:lnTo>
                        <a:pt x="1377" y="1025"/>
                      </a:lnTo>
                      <a:lnTo>
                        <a:pt x="1378" y="1025"/>
                      </a:lnTo>
                      <a:lnTo>
                        <a:pt x="1378" y="1027"/>
                      </a:lnTo>
                      <a:lnTo>
                        <a:pt x="1392" y="1052"/>
                      </a:lnTo>
                      <a:lnTo>
                        <a:pt x="1410" y="1074"/>
                      </a:lnTo>
                      <a:lnTo>
                        <a:pt x="1411" y="1075"/>
                      </a:lnTo>
                      <a:lnTo>
                        <a:pt x="1419" y="1107"/>
                      </a:lnTo>
                      <a:lnTo>
                        <a:pt x="1444" y="1128"/>
                      </a:lnTo>
                      <a:lnTo>
                        <a:pt x="1476" y="1130"/>
                      </a:lnTo>
                      <a:lnTo>
                        <a:pt x="1479" y="1130"/>
                      </a:lnTo>
                      <a:lnTo>
                        <a:pt x="1480" y="1131"/>
                      </a:lnTo>
                      <a:lnTo>
                        <a:pt x="1482" y="1136"/>
                      </a:lnTo>
                      <a:lnTo>
                        <a:pt x="1496" y="1115"/>
                      </a:lnTo>
                      <a:lnTo>
                        <a:pt x="1484" y="1086"/>
                      </a:lnTo>
                      <a:lnTo>
                        <a:pt x="1484" y="1053"/>
                      </a:lnTo>
                      <a:lnTo>
                        <a:pt x="1473" y="1041"/>
                      </a:lnTo>
                      <a:lnTo>
                        <a:pt x="1470" y="1039"/>
                      </a:lnTo>
                      <a:lnTo>
                        <a:pt x="1474" y="1036"/>
                      </a:lnTo>
                      <a:lnTo>
                        <a:pt x="1491" y="1022"/>
                      </a:lnTo>
                      <a:lnTo>
                        <a:pt x="1492" y="1021"/>
                      </a:lnTo>
                      <a:lnTo>
                        <a:pt x="1495" y="1022"/>
                      </a:lnTo>
                      <a:lnTo>
                        <a:pt x="1515" y="1038"/>
                      </a:lnTo>
                      <a:lnTo>
                        <a:pt x="1515" y="1039"/>
                      </a:lnTo>
                      <a:lnTo>
                        <a:pt x="1537" y="1070"/>
                      </a:lnTo>
                      <a:lnTo>
                        <a:pt x="1559" y="1035"/>
                      </a:lnTo>
                      <a:lnTo>
                        <a:pt x="1559" y="1034"/>
                      </a:lnTo>
                      <a:lnTo>
                        <a:pt x="1560" y="1034"/>
                      </a:lnTo>
                      <a:lnTo>
                        <a:pt x="1588" y="1012"/>
                      </a:lnTo>
                      <a:lnTo>
                        <a:pt x="1613" y="982"/>
                      </a:lnTo>
                      <a:lnTo>
                        <a:pt x="1614" y="981"/>
                      </a:lnTo>
                      <a:lnTo>
                        <a:pt x="1616" y="981"/>
                      </a:lnTo>
                      <a:lnTo>
                        <a:pt x="1652" y="970"/>
                      </a:lnTo>
                      <a:lnTo>
                        <a:pt x="1668" y="961"/>
                      </a:lnTo>
                      <a:lnTo>
                        <a:pt x="1670" y="943"/>
                      </a:lnTo>
                      <a:lnTo>
                        <a:pt x="1670" y="939"/>
                      </a:lnTo>
                      <a:lnTo>
                        <a:pt x="1674" y="941"/>
                      </a:lnTo>
                      <a:lnTo>
                        <a:pt x="1698" y="947"/>
                      </a:lnTo>
                      <a:lnTo>
                        <a:pt x="1723" y="923"/>
                      </a:lnTo>
                      <a:lnTo>
                        <a:pt x="1746" y="895"/>
                      </a:lnTo>
                      <a:lnTo>
                        <a:pt x="1746" y="873"/>
                      </a:lnTo>
                      <a:lnTo>
                        <a:pt x="1727" y="862"/>
                      </a:lnTo>
                      <a:lnTo>
                        <a:pt x="1726" y="861"/>
                      </a:lnTo>
                      <a:lnTo>
                        <a:pt x="1708" y="826"/>
                      </a:lnTo>
                      <a:lnTo>
                        <a:pt x="1688" y="793"/>
                      </a:lnTo>
                      <a:lnTo>
                        <a:pt x="1649" y="823"/>
                      </a:lnTo>
                      <a:lnTo>
                        <a:pt x="1648" y="825"/>
                      </a:lnTo>
                      <a:lnTo>
                        <a:pt x="1647" y="825"/>
                      </a:lnTo>
                      <a:lnTo>
                        <a:pt x="1631" y="821"/>
                      </a:lnTo>
                      <a:lnTo>
                        <a:pt x="1629" y="820"/>
                      </a:lnTo>
                      <a:lnTo>
                        <a:pt x="1629" y="817"/>
                      </a:lnTo>
                      <a:lnTo>
                        <a:pt x="1628" y="804"/>
                      </a:lnTo>
                      <a:lnTo>
                        <a:pt x="1610" y="779"/>
                      </a:lnTo>
                      <a:lnTo>
                        <a:pt x="1608" y="777"/>
                      </a:lnTo>
                      <a:lnTo>
                        <a:pt x="1610" y="776"/>
                      </a:lnTo>
                      <a:lnTo>
                        <a:pt x="1612" y="734"/>
                      </a:lnTo>
                      <a:lnTo>
                        <a:pt x="1591" y="706"/>
                      </a:lnTo>
                      <a:lnTo>
                        <a:pt x="1571" y="701"/>
                      </a:lnTo>
                      <a:lnTo>
                        <a:pt x="1566" y="700"/>
                      </a:lnTo>
                      <a:lnTo>
                        <a:pt x="1568" y="696"/>
                      </a:lnTo>
                      <a:lnTo>
                        <a:pt x="1582" y="667"/>
                      </a:lnTo>
                      <a:lnTo>
                        <a:pt x="1583" y="665"/>
                      </a:lnTo>
                      <a:lnTo>
                        <a:pt x="1585" y="666"/>
                      </a:lnTo>
                      <a:lnTo>
                        <a:pt x="1605" y="672"/>
                      </a:lnTo>
                      <a:lnTo>
                        <a:pt x="1612" y="665"/>
                      </a:lnTo>
                      <a:lnTo>
                        <a:pt x="1613" y="662"/>
                      </a:lnTo>
                      <a:lnTo>
                        <a:pt x="1616" y="664"/>
                      </a:lnTo>
                      <a:lnTo>
                        <a:pt x="1637" y="673"/>
                      </a:lnTo>
                      <a:lnTo>
                        <a:pt x="1634" y="644"/>
                      </a:lnTo>
                      <a:lnTo>
                        <a:pt x="1633" y="643"/>
                      </a:lnTo>
                      <a:lnTo>
                        <a:pt x="1634" y="643"/>
                      </a:lnTo>
                      <a:lnTo>
                        <a:pt x="1641" y="602"/>
                      </a:lnTo>
                      <a:lnTo>
                        <a:pt x="1619" y="572"/>
                      </a:lnTo>
                      <a:lnTo>
                        <a:pt x="1620" y="570"/>
                      </a:lnTo>
                      <a:lnTo>
                        <a:pt x="1590" y="540"/>
                      </a:lnTo>
                      <a:lnTo>
                        <a:pt x="1588" y="539"/>
                      </a:lnTo>
                      <a:lnTo>
                        <a:pt x="1589" y="538"/>
                      </a:lnTo>
                      <a:lnTo>
                        <a:pt x="1597" y="512"/>
                      </a:lnTo>
                      <a:lnTo>
                        <a:pt x="1597" y="511"/>
                      </a:lnTo>
                      <a:lnTo>
                        <a:pt x="1642" y="463"/>
                      </a:lnTo>
                      <a:lnTo>
                        <a:pt x="1671" y="405"/>
                      </a:lnTo>
                      <a:lnTo>
                        <a:pt x="1698" y="374"/>
                      </a:lnTo>
                      <a:lnTo>
                        <a:pt x="1703" y="339"/>
                      </a:lnTo>
                      <a:lnTo>
                        <a:pt x="1703" y="337"/>
                      </a:lnTo>
                      <a:lnTo>
                        <a:pt x="1704" y="337"/>
                      </a:lnTo>
                      <a:lnTo>
                        <a:pt x="1718" y="329"/>
                      </a:lnTo>
                      <a:lnTo>
                        <a:pt x="1704" y="270"/>
                      </a:lnTo>
                      <a:lnTo>
                        <a:pt x="1703" y="269"/>
                      </a:lnTo>
                      <a:lnTo>
                        <a:pt x="1704" y="269"/>
                      </a:lnTo>
                      <a:lnTo>
                        <a:pt x="1720" y="208"/>
                      </a:lnTo>
                      <a:lnTo>
                        <a:pt x="1729" y="156"/>
                      </a:lnTo>
                      <a:lnTo>
                        <a:pt x="1674" y="116"/>
                      </a:lnTo>
                      <a:lnTo>
                        <a:pt x="1649" y="148"/>
                      </a:lnTo>
                      <a:lnTo>
                        <a:pt x="1648" y="148"/>
                      </a:lnTo>
                      <a:lnTo>
                        <a:pt x="1648" y="149"/>
                      </a:lnTo>
                      <a:lnTo>
                        <a:pt x="1591" y="167"/>
                      </a:lnTo>
                      <a:lnTo>
                        <a:pt x="1533" y="167"/>
                      </a:lnTo>
                      <a:lnTo>
                        <a:pt x="1533" y="165"/>
                      </a:lnTo>
                      <a:lnTo>
                        <a:pt x="1519" y="127"/>
                      </a:lnTo>
                      <a:lnTo>
                        <a:pt x="1519" y="126"/>
                      </a:lnTo>
                      <a:lnTo>
                        <a:pt x="1516" y="92"/>
                      </a:lnTo>
                      <a:lnTo>
                        <a:pt x="1484" y="81"/>
                      </a:lnTo>
                      <a:lnTo>
                        <a:pt x="1473" y="101"/>
                      </a:lnTo>
                      <a:lnTo>
                        <a:pt x="1472" y="103"/>
                      </a:lnTo>
                      <a:lnTo>
                        <a:pt x="1469" y="102"/>
                      </a:lnTo>
                      <a:lnTo>
                        <a:pt x="1422" y="75"/>
                      </a:lnTo>
                      <a:lnTo>
                        <a:pt x="1419" y="74"/>
                      </a:lnTo>
                      <a:lnTo>
                        <a:pt x="1421" y="72"/>
                      </a:lnTo>
                      <a:lnTo>
                        <a:pt x="1444" y="31"/>
                      </a:lnTo>
                      <a:lnTo>
                        <a:pt x="1426" y="6"/>
                      </a:lnTo>
                      <a:lnTo>
                        <a:pt x="1424" y="6"/>
                      </a:lnTo>
                      <a:close/>
                      <a:moveTo>
                        <a:pt x="1423" y="0"/>
                      </a:moveTo>
                      <a:lnTo>
                        <a:pt x="1428" y="0"/>
                      </a:lnTo>
                      <a:lnTo>
                        <a:pt x="1429" y="1"/>
                      </a:lnTo>
                      <a:lnTo>
                        <a:pt x="1450" y="28"/>
                      </a:lnTo>
                      <a:lnTo>
                        <a:pt x="1451" y="29"/>
                      </a:lnTo>
                      <a:lnTo>
                        <a:pt x="1450" y="31"/>
                      </a:lnTo>
                      <a:lnTo>
                        <a:pt x="1427" y="72"/>
                      </a:lnTo>
                      <a:lnTo>
                        <a:pt x="1469" y="96"/>
                      </a:lnTo>
                      <a:lnTo>
                        <a:pt x="1480" y="77"/>
                      </a:lnTo>
                      <a:lnTo>
                        <a:pt x="1481" y="74"/>
                      </a:lnTo>
                      <a:lnTo>
                        <a:pt x="1484" y="75"/>
                      </a:lnTo>
                      <a:lnTo>
                        <a:pt x="1520" y="87"/>
                      </a:lnTo>
                      <a:lnTo>
                        <a:pt x="1521" y="87"/>
                      </a:lnTo>
                      <a:lnTo>
                        <a:pt x="1522" y="90"/>
                      </a:lnTo>
                      <a:lnTo>
                        <a:pt x="1525" y="125"/>
                      </a:lnTo>
                      <a:lnTo>
                        <a:pt x="1539" y="161"/>
                      </a:lnTo>
                      <a:lnTo>
                        <a:pt x="1590" y="161"/>
                      </a:lnTo>
                      <a:lnTo>
                        <a:pt x="1645" y="144"/>
                      </a:lnTo>
                      <a:lnTo>
                        <a:pt x="1670" y="112"/>
                      </a:lnTo>
                      <a:lnTo>
                        <a:pt x="1672" y="109"/>
                      </a:lnTo>
                      <a:lnTo>
                        <a:pt x="1675" y="110"/>
                      </a:lnTo>
                      <a:lnTo>
                        <a:pt x="1734" y="153"/>
                      </a:lnTo>
                      <a:lnTo>
                        <a:pt x="1735" y="154"/>
                      </a:lnTo>
                      <a:lnTo>
                        <a:pt x="1735" y="156"/>
                      </a:lnTo>
                      <a:lnTo>
                        <a:pt x="1726" y="210"/>
                      </a:lnTo>
                      <a:lnTo>
                        <a:pt x="1710" y="270"/>
                      </a:lnTo>
                      <a:lnTo>
                        <a:pt x="1726" y="331"/>
                      </a:lnTo>
                      <a:lnTo>
                        <a:pt x="1726" y="333"/>
                      </a:lnTo>
                      <a:lnTo>
                        <a:pt x="1709" y="342"/>
                      </a:lnTo>
                      <a:lnTo>
                        <a:pt x="1704" y="377"/>
                      </a:lnTo>
                      <a:lnTo>
                        <a:pt x="1703" y="377"/>
                      </a:lnTo>
                      <a:lnTo>
                        <a:pt x="1703" y="378"/>
                      </a:lnTo>
                      <a:lnTo>
                        <a:pt x="1676" y="408"/>
                      </a:lnTo>
                      <a:lnTo>
                        <a:pt x="1647" y="465"/>
                      </a:lnTo>
                      <a:lnTo>
                        <a:pt x="1646" y="466"/>
                      </a:lnTo>
                      <a:lnTo>
                        <a:pt x="1647" y="466"/>
                      </a:lnTo>
                      <a:lnTo>
                        <a:pt x="1603" y="513"/>
                      </a:lnTo>
                      <a:lnTo>
                        <a:pt x="1595" y="538"/>
                      </a:lnTo>
                      <a:lnTo>
                        <a:pt x="1624" y="567"/>
                      </a:lnTo>
                      <a:lnTo>
                        <a:pt x="1624" y="568"/>
                      </a:lnTo>
                      <a:lnTo>
                        <a:pt x="1646" y="598"/>
                      </a:lnTo>
                      <a:lnTo>
                        <a:pt x="1647" y="598"/>
                      </a:lnTo>
                      <a:lnTo>
                        <a:pt x="1647" y="601"/>
                      </a:lnTo>
                      <a:lnTo>
                        <a:pt x="1640" y="644"/>
                      </a:lnTo>
                      <a:lnTo>
                        <a:pt x="1645" y="677"/>
                      </a:lnTo>
                      <a:lnTo>
                        <a:pt x="1645" y="682"/>
                      </a:lnTo>
                      <a:lnTo>
                        <a:pt x="1640" y="680"/>
                      </a:lnTo>
                      <a:lnTo>
                        <a:pt x="1616" y="671"/>
                      </a:lnTo>
                      <a:lnTo>
                        <a:pt x="1607" y="679"/>
                      </a:lnTo>
                      <a:lnTo>
                        <a:pt x="1606" y="679"/>
                      </a:lnTo>
                      <a:lnTo>
                        <a:pt x="1587" y="673"/>
                      </a:lnTo>
                      <a:lnTo>
                        <a:pt x="1576" y="696"/>
                      </a:lnTo>
                      <a:lnTo>
                        <a:pt x="1594" y="700"/>
                      </a:lnTo>
                      <a:lnTo>
                        <a:pt x="1595" y="701"/>
                      </a:lnTo>
                      <a:lnTo>
                        <a:pt x="1617" y="730"/>
                      </a:lnTo>
                      <a:lnTo>
                        <a:pt x="1618" y="730"/>
                      </a:lnTo>
                      <a:lnTo>
                        <a:pt x="1618" y="731"/>
                      </a:lnTo>
                      <a:lnTo>
                        <a:pt x="1616" y="776"/>
                      </a:lnTo>
                      <a:lnTo>
                        <a:pt x="1633" y="800"/>
                      </a:lnTo>
                      <a:lnTo>
                        <a:pt x="1634" y="802"/>
                      </a:lnTo>
                      <a:lnTo>
                        <a:pt x="1635" y="815"/>
                      </a:lnTo>
                      <a:lnTo>
                        <a:pt x="1646" y="818"/>
                      </a:lnTo>
                      <a:lnTo>
                        <a:pt x="1688" y="786"/>
                      </a:lnTo>
                      <a:lnTo>
                        <a:pt x="1691" y="783"/>
                      </a:lnTo>
                      <a:lnTo>
                        <a:pt x="1692" y="787"/>
                      </a:lnTo>
                      <a:lnTo>
                        <a:pt x="1712" y="822"/>
                      </a:lnTo>
                      <a:lnTo>
                        <a:pt x="1731" y="857"/>
                      </a:lnTo>
                      <a:lnTo>
                        <a:pt x="1751" y="869"/>
                      </a:lnTo>
                      <a:lnTo>
                        <a:pt x="1752" y="871"/>
                      </a:lnTo>
                      <a:lnTo>
                        <a:pt x="1752" y="897"/>
                      </a:lnTo>
                      <a:lnTo>
                        <a:pt x="1751" y="898"/>
                      </a:lnTo>
                      <a:lnTo>
                        <a:pt x="1728" y="926"/>
                      </a:lnTo>
                      <a:lnTo>
                        <a:pt x="1701" y="952"/>
                      </a:lnTo>
                      <a:lnTo>
                        <a:pt x="1700" y="953"/>
                      </a:lnTo>
                      <a:lnTo>
                        <a:pt x="1699" y="953"/>
                      </a:lnTo>
                      <a:lnTo>
                        <a:pt x="1676" y="948"/>
                      </a:lnTo>
                      <a:lnTo>
                        <a:pt x="1674" y="965"/>
                      </a:lnTo>
                      <a:lnTo>
                        <a:pt x="1671" y="967"/>
                      </a:lnTo>
                      <a:lnTo>
                        <a:pt x="1654" y="976"/>
                      </a:lnTo>
                      <a:lnTo>
                        <a:pt x="1617" y="987"/>
                      </a:lnTo>
                      <a:lnTo>
                        <a:pt x="1591" y="1017"/>
                      </a:lnTo>
                      <a:lnTo>
                        <a:pt x="1564" y="1039"/>
                      </a:lnTo>
                      <a:lnTo>
                        <a:pt x="1539" y="1077"/>
                      </a:lnTo>
                      <a:lnTo>
                        <a:pt x="1537" y="1081"/>
                      </a:lnTo>
                      <a:lnTo>
                        <a:pt x="1534" y="1077"/>
                      </a:lnTo>
                      <a:lnTo>
                        <a:pt x="1510" y="1042"/>
                      </a:lnTo>
                      <a:lnTo>
                        <a:pt x="1493" y="1028"/>
                      </a:lnTo>
                      <a:lnTo>
                        <a:pt x="1480" y="1040"/>
                      </a:lnTo>
                      <a:lnTo>
                        <a:pt x="1488" y="1050"/>
                      </a:lnTo>
                      <a:lnTo>
                        <a:pt x="1490" y="1050"/>
                      </a:lnTo>
                      <a:lnTo>
                        <a:pt x="1490" y="1084"/>
                      </a:lnTo>
                      <a:lnTo>
                        <a:pt x="1502" y="1114"/>
                      </a:lnTo>
                      <a:lnTo>
                        <a:pt x="1502" y="1115"/>
                      </a:lnTo>
                      <a:lnTo>
                        <a:pt x="1501" y="1117"/>
                      </a:lnTo>
                      <a:lnTo>
                        <a:pt x="1484" y="1145"/>
                      </a:lnTo>
                      <a:lnTo>
                        <a:pt x="1481" y="1150"/>
                      </a:lnTo>
                      <a:lnTo>
                        <a:pt x="1479" y="1144"/>
                      </a:lnTo>
                      <a:lnTo>
                        <a:pt x="1475" y="1136"/>
                      </a:lnTo>
                      <a:lnTo>
                        <a:pt x="1441" y="1134"/>
                      </a:lnTo>
                      <a:lnTo>
                        <a:pt x="1440" y="1133"/>
                      </a:lnTo>
                      <a:lnTo>
                        <a:pt x="1415" y="1110"/>
                      </a:lnTo>
                      <a:lnTo>
                        <a:pt x="1413" y="1109"/>
                      </a:lnTo>
                      <a:lnTo>
                        <a:pt x="1405" y="1077"/>
                      </a:lnTo>
                      <a:lnTo>
                        <a:pt x="1387" y="1056"/>
                      </a:lnTo>
                      <a:lnTo>
                        <a:pt x="1388" y="1056"/>
                      </a:lnTo>
                      <a:lnTo>
                        <a:pt x="1387" y="1054"/>
                      </a:lnTo>
                      <a:lnTo>
                        <a:pt x="1373" y="1030"/>
                      </a:lnTo>
                      <a:lnTo>
                        <a:pt x="1364" y="1024"/>
                      </a:lnTo>
                      <a:lnTo>
                        <a:pt x="1354" y="1039"/>
                      </a:lnTo>
                      <a:lnTo>
                        <a:pt x="1353" y="1039"/>
                      </a:lnTo>
                      <a:lnTo>
                        <a:pt x="1352" y="1040"/>
                      </a:lnTo>
                      <a:lnTo>
                        <a:pt x="1337" y="1041"/>
                      </a:lnTo>
                      <a:lnTo>
                        <a:pt x="1320" y="1052"/>
                      </a:lnTo>
                      <a:lnTo>
                        <a:pt x="1325" y="1087"/>
                      </a:lnTo>
                      <a:lnTo>
                        <a:pt x="1325" y="1090"/>
                      </a:lnTo>
                      <a:lnTo>
                        <a:pt x="1323" y="1091"/>
                      </a:lnTo>
                      <a:lnTo>
                        <a:pt x="1302" y="1098"/>
                      </a:lnTo>
                      <a:lnTo>
                        <a:pt x="1301" y="1098"/>
                      </a:lnTo>
                      <a:lnTo>
                        <a:pt x="1289" y="1093"/>
                      </a:lnTo>
                      <a:lnTo>
                        <a:pt x="1274" y="1110"/>
                      </a:lnTo>
                      <a:lnTo>
                        <a:pt x="1273" y="1111"/>
                      </a:lnTo>
                      <a:lnTo>
                        <a:pt x="1252" y="1111"/>
                      </a:lnTo>
                      <a:lnTo>
                        <a:pt x="1227" y="1139"/>
                      </a:lnTo>
                      <a:lnTo>
                        <a:pt x="1226" y="1139"/>
                      </a:lnTo>
                      <a:lnTo>
                        <a:pt x="1225" y="1140"/>
                      </a:lnTo>
                      <a:lnTo>
                        <a:pt x="1199" y="1142"/>
                      </a:lnTo>
                      <a:lnTo>
                        <a:pt x="1197" y="1142"/>
                      </a:lnTo>
                      <a:lnTo>
                        <a:pt x="1197" y="1139"/>
                      </a:lnTo>
                      <a:lnTo>
                        <a:pt x="1187" y="1102"/>
                      </a:lnTo>
                      <a:lnTo>
                        <a:pt x="1165" y="1099"/>
                      </a:lnTo>
                      <a:lnTo>
                        <a:pt x="1154" y="1117"/>
                      </a:lnTo>
                      <a:lnTo>
                        <a:pt x="1152" y="1144"/>
                      </a:lnTo>
                      <a:lnTo>
                        <a:pt x="1151" y="1145"/>
                      </a:lnTo>
                      <a:lnTo>
                        <a:pt x="1151" y="1146"/>
                      </a:lnTo>
                      <a:lnTo>
                        <a:pt x="1134" y="1166"/>
                      </a:lnTo>
                      <a:lnTo>
                        <a:pt x="1141" y="1186"/>
                      </a:lnTo>
                      <a:lnTo>
                        <a:pt x="1140" y="1189"/>
                      </a:lnTo>
                      <a:lnTo>
                        <a:pt x="1133" y="1200"/>
                      </a:lnTo>
                      <a:lnTo>
                        <a:pt x="1168" y="1245"/>
                      </a:lnTo>
                      <a:lnTo>
                        <a:pt x="1170" y="1247"/>
                      </a:lnTo>
                      <a:lnTo>
                        <a:pt x="1167" y="1249"/>
                      </a:lnTo>
                      <a:lnTo>
                        <a:pt x="1107" y="1272"/>
                      </a:lnTo>
                      <a:lnTo>
                        <a:pt x="1076" y="1272"/>
                      </a:lnTo>
                      <a:lnTo>
                        <a:pt x="1031" y="1288"/>
                      </a:lnTo>
                      <a:lnTo>
                        <a:pt x="1007" y="1350"/>
                      </a:lnTo>
                      <a:lnTo>
                        <a:pt x="1004" y="1352"/>
                      </a:lnTo>
                      <a:lnTo>
                        <a:pt x="963" y="1368"/>
                      </a:lnTo>
                      <a:lnTo>
                        <a:pt x="961" y="1368"/>
                      </a:lnTo>
                      <a:lnTo>
                        <a:pt x="944" y="1361"/>
                      </a:lnTo>
                      <a:lnTo>
                        <a:pt x="927" y="1390"/>
                      </a:lnTo>
                      <a:lnTo>
                        <a:pt x="926" y="1391"/>
                      </a:lnTo>
                      <a:lnTo>
                        <a:pt x="924" y="1391"/>
                      </a:lnTo>
                      <a:lnTo>
                        <a:pt x="894" y="1380"/>
                      </a:lnTo>
                      <a:lnTo>
                        <a:pt x="869" y="1409"/>
                      </a:lnTo>
                      <a:lnTo>
                        <a:pt x="858" y="1453"/>
                      </a:lnTo>
                      <a:lnTo>
                        <a:pt x="857" y="1453"/>
                      </a:lnTo>
                      <a:lnTo>
                        <a:pt x="857" y="1454"/>
                      </a:lnTo>
                      <a:lnTo>
                        <a:pt x="805" y="1525"/>
                      </a:lnTo>
                      <a:lnTo>
                        <a:pt x="782" y="1545"/>
                      </a:lnTo>
                      <a:lnTo>
                        <a:pt x="779" y="1546"/>
                      </a:lnTo>
                      <a:lnTo>
                        <a:pt x="764" y="1530"/>
                      </a:lnTo>
                      <a:lnTo>
                        <a:pt x="716" y="1539"/>
                      </a:lnTo>
                      <a:lnTo>
                        <a:pt x="714" y="1539"/>
                      </a:lnTo>
                      <a:lnTo>
                        <a:pt x="713" y="1537"/>
                      </a:lnTo>
                      <a:lnTo>
                        <a:pt x="692" y="1511"/>
                      </a:lnTo>
                      <a:lnTo>
                        <a:pt x="662" y="1510"/>
                      </a:lnTo>
                      <a:lnTo>
                        <a:pt x="661" y="1508"/>
                      </a:lnTo>
                      <a:lnTo>
                        <a:pt x="638" y="1488"/>
                      </a:lnTo>
                      <a:lnTo>
                        <a:pt x="635" y="1487"/>
                      </a:lnTo>
                      <a:lnTo>
                        <a:pt x="636" y="1484"/>
                      </a:lnTo>
                      <a:lnTo>
                        <a:pt x="657" y="1444"/>
                      </a:lnTo>
                      <a:lnTo>
                        <a:pt x="664" y="1421"/>
                      </a:lnTo>
                      <a:lnTo>
                        <a:pt x="649" y="1399"/>
                      </a:lnTo>
                      <a:lnTo>
                        <a:pt x="617" y="1408"/>
                      </a:lnTo>
                      <a:lnTo>
                        <a:pt x="600" y="1448"/>
                      </a:lnTo>
                      <a:lnTo>
                        <a:pt x="592" y="1520"/>
                      </a:lnTo>
                      <a:lnTo>
                        <a:pt x="590" y="1520"/>
                      </a:lnTo>
                      <a:lnTo>
                        <a:pt x="590" y="1522"/>
                      </a:lnTo>
                      <a:lnTo>
                        <a:pt x="565" y="1551"/>
                      </a:lnTo>
                      <a:lnTo>
                        <a:pt x="564" y="1551"/>
                      </a:lnTo>
                      <a:lnTo>
                        <a:pt x="564" y="1552"/>
                      </a:lnTo>
                      <a:lnTo>
                        <a:pt x="503" y="1576"/>
                      </a:lnTo>
                      <a:lnTo>
                        <a:pt x="502" y="1576"/>
                      </a:lnTo>
                      <a:lnTo>
                        <a:pt x="465" y="1574"/>
                      </a:lnTo>
                      <a:lnTo>
                        <a:pt x="463" y="1573"/>
                      </a:lnTo>
                      <a:lnTo>
                        <a:pt x="433" y="1543"/>
                      </a:lnTo>
                      <a:lnTo>
                        <a:pt x="431" y="1542"/>
                      </a:lnTo>
                      <a:lnTo>
                        <a:pt x="432" y="1541"/>
                      </a:lnTo>
                      <a:lnTo>
                        <a:pt x="436" y="1491"/>
                      </a:lnTo>
                      <a:lnTo>
                        <a:pt x="436" y="1490"/>
                      </a:lnTo>
                      <a:lnTo>
                        <a:pt x="437" y="1489"/>
                      </a:lnTo>
                      <a:lnTo>
                        <a:pt x="466" y="1474"/>
                      </a:lnTo>
                      <a:lnTo>
                        <a:pt x="466" y="1420"/>
                      </a:lnTo>
                      <a:lnTo>
                        <a:pt x="444" y="1402"/>
                      </a:lnTo>
                      <a:lnTo>
                        <a:pt x="405" y="1402"/>
                      </a:lnTo>
                      <a:lnTo>
                        <a:pt x="354" y="1453"/>
                      </a:lnTo>
                      <a:lnTo>
                        <a:pt x="281" y="1453"/>
                      </a:lnTo>
                      <a:lnTo>
                        <a:pt x="236" y="1430"/>
                      </a:lnTo>
                      <a:lnTo>
                        <a:pt x="233" y="1428"/>
                      </a:lnTo>
                      <a:lnTo>
                        <a:pt x="235" y="1426"/>
                      </a:lnTo>
                      <a:lnTo>
                        <a:pt x="237" y="1397"/>
                      </a:lnTo>
                      <a:lnTo>
                        <a:pt x="204" y="1395"/>
                      </a:lnTo>
                      <a:lnTo>
                        <a:pt x="203" y="1393"/>
                      </a:lnTo>
                      <a:lnTo>
                        <a:pt x="162" y="1358"/>
                      </a:lnTo>
                      <a:lnTo>
                        <a:pt x="160" y="1356"/>
                      </a:lnTo>
                      <a:lnTo>
                        <a:pt x="161" y="1355"/>
                      </a:lnTo>
                      <a:lnTo>
                        <a:pt x="187" y="1317"/>
                      </a:lnTo>
                      <a:lnTo>
                        <a:pt x="189" y="1316"/>
                      </a:lnTo>
                      <a:lnTo>
                        <a:pt x="190" y="1316"/>
                      </a:lnTo>
                      <a:lnTo>
                        <a:pt x="210" y="1311"/>
                      </a:lnTo>
                      <a:lnTo>
                        <a:pt x="201" y="1278"/>
                      </a:lnTo>
                      <a:lnTo>
                        <a:pt x="161" y="1265"/>
                      </a:lnTo>
                      <a:lnTo>
                        <a:pt x="112" y="1271"/>
                      </a:lnTo>
                      <a:lnTo>
                        <a:pt x="88" y="1299"/>
                      </a:lnTo>
                      <a:lnTo>
                        <a:pt x="87" y="1300"/>
                      </a:lnTo>
                      <a:lnTo>
                        <a:pt x="86" y="1300"/>
                      </a:lnTo>
                      <a:lnTo>
                        <a:pt x="62" y="1298"/>
                      </a:lnTo>
                      <a:lnTo>
                        <a:pt x="60" y="1297"/>
                      </a:lnTo>
                      <a:lnTo>
                        <a:pt x="59" y="1297"/>
                      </a:lnTo>
                      <a:lnTo>
                        <a:pt x="18" y="1248"/>
                      </a:lnTo>
                      <a:lnTo>
                        <a:pt x="18" y="1247"/>
                      </a:lnTo>
                      <a:lnTo>
                        <a:pt x="1" y="1196"/>
                      </a:lnTo>
                      <a:lnTo>
                        <a:pt x="0" y="1195"/>
                      </a:lnTo>
                      <a:lnTo>
                        <a:pt x="1" y="1195"/>
                      </a:lnTo>
                      <a:lnTo>
                        <a:pt x="11" y="1163"/>
                      </a:lnTo>
                      <a:lnTo>
                        <a:pt x="6" y="1098"/>
                      </a:lnTo>
                      <a:lnTo>
                        <a:pt x="5" y="1096"/>
                      </a:lnTo>
                      <a:lnTo>
                        <a:pt x="19" y="1096"/>
                      </a:lnTo>
                      <a:lnTo>
                        <a:pt x="30" y="1097"/>
                      </a:lnTo>
                      <a:lnTo>
                        <a:pt x="31" y="1097"/>
                      </a:lnTo>
                      <a:lnTo>
                        <a:pt x="46" y="1099"/>
                      </a:lnTo>
                      <a:lnTo>
                        <a:pt x="62" y="1100"/>
                      </a:lnTo>
                      <a:lnTo>
                        <a:pt x="63" y="1100"/>
                      </a:lnTo>
                      <a:lnTo>
                        <a:pt x="77" y="1103"/>
                      </a:lnTo>
                      <a:lnTo>
                        <a:pt x="93" y="1105"/>
                      </a:lnTo>
                      <a:lnTo>
                        <a:pt x="104" y="1107"/>
                      </a:lnTo>
                      <a:lnTo>
                        <a:pt x="105" y="1107"/>
                      </a:lnTo>
                      <a:lnTo>
                        <a:pt x="114" y="1109"/>
                      </a:lnTo>
                      <a:lnTo>
                        <a:pt x="133" y="1114"/>
                      </a:lnTo>
                      <a:lnTo>
                        <a:pt x="151" y="1114"/>
                      </a:lnTo>
                      <a:lnTo>
                        <a:pt x="166" y="1109"/>
                      </a:lnTo>
                      <a:lnTo>
                        <a:pt x="174" y="1105"/>
                      </a:lnTo>
                      <a:lnTo>
                        <a:pt x="175" y="1105"/>
                      </a:lnTo>
                      <a:lnTo>
                        <a:pt x="183" y="1103"/>
                      </a:lnTo>
                      <a:lnTo>
                        <a:pt x="190" y="1102"/>
                      </a:lnTo>
                      <a:lnTo>
                        <a:pt x="198" y="1100"/>
                      </a:lnTo>
                      <a:lnTo>
                        <a:pt x="198" y="1099"/>
                      </a:lnTo>
                      <a:lnTo>
                        <a:pt x="200" y="1100"/>
                      </a:lnTo>
                      <a:lnTo>
                        <a:pt x="209" y="1103"/>
                      </a:lnTo>
                      <a:lnTo>
                        <a:pt x="238" y="1108"/>
                      </a:lnTo>
                      <a:lnTo>
                        <a:pt x="255" y="1110"/>
                      </a:lnTo>
                      <a:lnTo>
                        <a:pt x="270" y="1113"/>
                      </a:lnTo>
                      <a:lnTo>
                        <a:pt x="278" y="1113"/>
                      </a:lnTo>
                      <a:lnTo>
                        <a:pt x="291" y="1114"/>
                      </a:lnTo>
                      <a:lnTo>
                        <a:pt x="293" y="1114"/>
                      </a:lnTo>
                      <a:lnTo>
                        <a:pt x="302" y="1116"/>
                      </a:lnTo>
                      <a:lnTo>
                        <a:pt x="304" y="1116"/>
                      </a:lnTo>
                      <a:lnTo>
                        <a:pt x="311" y="1121"/>
                      </a:lnTo>
                      <a:lnTo>
                        <a:pt x="319" y="1130"/>
                      </a:lnTo>
                      <a:lnTo>
                        <a:pt x="328" y="1137"/>
                      </a:lnTo>
                      <a:lnTo>
                        <a:pt x="339" y="1145"/>
                      </a:lnTo>
                      <a:lnTo>
                        <a:pt x="347" y="1149"/>
                      </a:lnTo>
                      <a:lnTo>
                        <a:pt x="358" y="1153"/>
                      </a:lnTo>
                      <a:lnTo>
                        <a:pt x="369" y="1159"/>
                      </a:lnTo>
                      <a:lnTo>
                        <a:pt x="381" y="1163"/>
                      </a:lnTo>
                      <a:lnTo>
                        <a:pt x="397" y="1168"/>
                      </a:lnTo>
                      <a:lnTo>
                        <a:pt x="410" y="1171"/>
                      </a:lnTo>
                      <a:lnTo>
                        <a:pt x="439" y="1173"/>
                      </a:lnTo>
                      <a:lnTo>
                        <a:pt x="468" y="1173"/>
                      </a:lnTo>
                      <a:lnTo>
                        <a:pt x="478" y="1174"/>
                      </a:lnTo>
                      <a:lnTo>
                        <a:pt x="479" y="1174"/>
                      </a:lnTo>
                      <a:lnTo>
                        <a:pt x="485" y="1177"/>
                      </a:lnTo>
                      <a:lnTo>
                        <a:pt x="485" y="1176"/>
                      </a:lnTo>
                      <a:lnTo>
                        <a:pt x="486" y="1177"/>
                      </a:lnTo>
                      <a:lnTo>
                        <a:pt x="491" y="1180"/>
                      </a:lnTo>
                      <a:lnTo>
                        <a:pt x="497" y="1185"/>
                      </a:lnTo>
                      <a:lnTo>
                        <a:pt x="502" y="1190"/>
                      </a:lnTo>
                      <a:lnTo>
                        <a:pt x="508" y="1192"/>
                      </a:lnTo>
                      <a:lnTo>
                        <a:pt x="517" y="1192"/>
                      </a:lnTo>
                      <a:lnTo>
                        <a:pt x="526" y="1191"/>
                      </a:lnTo>
                      <a:lnTo>
                        <a:pt x="535" y="1185"/>
                      </a:lnTo>
                      <a:lnTo>
                        <a:pt x="547" y="1177"/>
                      </a:lnTo>
                      <a:lnTo>
                        <a:pt x="559" y="1166"/>
                      </a:lnTo>
                      <a:lnTo>
                        <a:pt x="572" y="1157"/>
                      </a:lnTo>
                      <a:lnTo>
                        <a:pt x="588" y="1150"/>
                      </a:lnTo>
                      <a:lnTo>
                        <a:pt x="605" y="1143"/>
                      </a:lnTo>
                      <a:lnTo>
                        <a:pt x="621" y="1136"/>
                      </a:lnTo>
                      <a:lnTo>
                        <a:pt x="639" y="1127"/>
                      </a:lnTo>
                      <a:lnTo>
                        <a:pt x="640" y="1127"/>
                      </a:lnTo>
                      <a:lnTo>
                        <a:pt x="663" y="1119"/>
                      </a:lnTo>
                      <a:lnTo>
                        <a:pt x="685" y="1113"/>
                      </a:lnTo>
                      <a:lnTo>
                        <a:pt x="708" y="1108"/>
                      </a:lnTo>
                      <a:lnTo>
                        <a:pt x="719" y="1107"/>
                      </a:lnTo>
                      <a:lnTo>
                        <a:pt x="726" y="1107"/>
                      </a:lnTo>
                      <a:lnTo>
                        <a:pt x="730" y="1108"/>
                      </a:lnTo>
                      <a:lnTo>
                        <a:pt x="731" y="1108"/>
                      </a:lnTo>
                      <a:lnTo>
                        <a:pt x="733" y="1109"/>
                      </a:lnTo>
                      <a:lnTo>
                        <a:pt x="743" y="1109"/>
                      </a:lnTo>
                      <a:lnTo>
                        <a:pt x="757" y="1108"/>
                      </a:lnTo>
                      <a:lnTo>
                        <a:pt x="782" y="1105"/>
                      </a:lnTo>
                      <a:lnTo>
                        <a:pt x="800" y="1104"/>
                      </a:lnTo>
                      <a:lnTo>
                        <a:pt x="814" y="1100"/>
                      </a:lnTo>
                      <a:lnTo>
                        <a:pt x="826" y="1097"/>
                      </a:lnTo>
                      <a:lnTo>
                        <a:pt x="832" y="1094"/>
                      </a:lnTo>
                      <a:lnTo>
                        <a:pt x="836" y="1091"/>
                      </a:lnTo>
                      <a:lnTo>
                        <a:pt x="840" y="1086"/>
                      </a:lnTo>
                      <a:lnTo>
                        <a:pt x="847" y="1079"/>
                      </a:lnTo>
                      <a:lnTo>
                        <a:pt x="854" y="1075"/>
                      </a:lnTo>
                      <a:lnTo>
                        <a:pt x="855" y="1075"/>
                      </a:lnTo>
                      <a:lnTo>
                        <a:pt x="864" y="1074"/>
                      </a:lnTo>
                      <a:lnTo>
                        <a:pt x="874" y="1069"/>
                      </a:lnTo>
                      <a:lnTo>
                        <a:pt x="882" y="1063"/>
                      </a:lnTo>
                      <a:lnTo>
                        <a:pt x="888" y="1053"/>
                      </a:lnTo>
                      <a:lnTo>
                        <a:pt x="891" y="1045"/>
                      </a:lnTo>
                      <a:lnTo>
                        <a:pt x="891" y="1044"/>
                      </a:lnTo>
                      <a:lnTo>
                        <a:pt x="894" y="1035"/>
                      </a:lnTo>
                      <a:lnTo>
                        <a:pt x="897" y="1029"/>
                      </a:lnTo>
                      <a:lnTo>
                        <a:pt x="897" y="1028"/>
                      </a:lnTo>
                      <a:lnTo>
                        <a:pt x="903" y="1021"/>
                      </a:lnTo>
                      <a:lnTo>
                        <a:pt x="903" y="1019"/>
                      </a:lnTo>
                      <a:lnTo>
                        <a:pt x="904" y="1019"/>
                      </a:lnTo>
                      <a:lnTo>
                        <a:pt x="914" y="1013"/>
                      </a:lnTo>
                      <a:lnTo>
                        <a:pt x="926" y="1006"/>
                      </a:lnTo>
                      <a:lnTo>
                        <a:pt x="933" y="1001"/>
                      </a:lnTo>
                      <a:lnTo>
                        <a:pt x="940" y="998"/>
                      </a:lnTo>
                      <a:lnTo>
                        <a:pt x="944" y="994"/>
                      </a:lnTo>
                      <a:lnTo>
                        <a:pt x="949" y="992"/>
                      </a:lnTo>
                      <a:lnTo>
                        <a:pt x="954" y="988"/>
                      </a:lnTo>
                      <a:lnTo>
                        <a:pt x="962" y="984"/>
                      </a:lnTo>
                      <a:lnTo>
                        <a:pt x="968" y="981"/>
                      </a:lnTo>
                      <a:lnTo>
                        <a:pt x="974" y="976"/>
                      </a:lnTo>
                      <a:lnTo>
                        <a:pt x="978" y="972"/>
                      </a:lnTo>
                      <a:lnTo>
                        <a:pt x="978" y="970"/>
                      </a:lnTo>
                      <a:lnTo>
                        <a:pt x="972" y="961"/>
                      </a:lnTo>
                      <a:lnTo>
                        <a:pt x="964" y="954"/>
                      </a:lnTo>
                      <a:lnTo>
                        <a:pt x="963" y="954"/>
                      </a:lnTo>
                      <a:lnTo>
                        <a:pt x="955" y="944"/>
                      </a:lnTo>
                      <a:lnTo>
                        <a:pt x="947" y="935"/>
                      </a:lnTo>
                      <a:lnTo>
                        <a:pt x="949" y="936"/>
                      </a:lnTo>
                      <a:lnTo>
                        <a:pt x="943" y="924"/>
                      </a:lnTo>
                      <a:lnTo>
                        <a:pt x="943" y="897"/>
                      </a:lnTo>
                      <a:lnTo>
                        <a:pt x="945" y="883"/>
                      </a:lnTo>
                      <a:lnTo>
                        <a:pt x="949" y="871"/>
                      </a:lnTo>
                      <a:lnTo>
                        <a:pt x="952" y="860"/>
                      </a:lnTo>
                      <a:lnTo>
                        <a:pt x="952" y="858"/>
                      </a:lnTo>
                      <a:lnTo>
                        <a:pt x="962" y="849"/>
                      </a:lnTo>
                      <a:lnTo>
                        <a:pt x="963" y="849"/>
                      </a:lnTo>
                      <a:lnTo>
                        <a:pt x="973" y="845"/>
                      </a:lnTo>
                      <a:lnTo>
                        <a:pt x="984" y="843"/>
                      </a:lnTo>
                      <a:lnTo>
                        <a:pt x="984" y="841"/>
                      </a:lnTo>
                      <a:lnTo>
                        <a:pt x="985" y="843"/>
                      </a:lnTo>
                      <a:lnTo>
                        <a:pt x="995" y="845"/>
                      </a:lnTo>
                      <a:lnTo>
                        <a:pt x="1007" y="851"/>
                      </a:lnTo>
                      <a:lnTo>
                        <a:pt x="1020" y="856"/>
                      </a:lnTo>
                      <a:lnTo>
                        <a:pt x="1035" y="860"/>
                      </a:lnTo>
                      <a:lnTo>
                        <a:pt x="1047" y="861"/>
                      </a:lnTo>
                      <a:lnTo>
                        <a:pt x="1059" y="860"/>
                      </a:lnTo>
                      <a:lnTo>
                        <a:pt x="1077" y="860"/>
                      </a:lnTo>
                      <a:lnTo>
                        <a:pt x="1084" y="857"/>
                      </a:lnTo>
                      <a:lnTo>
                        <a:pt x="1089" y="852"/>
                      </a:lnTo>
                      <a:lnTo>
                        <a:pt x="1095" y="844"/>
                      </a:lnTo>
                      <a:lnTo>
                        <a:pt x="1102" y="833"/>
                      </a:lnTo>
                      <a:lnTo>
                        <a:pt x="1110" y="821"/>
                      </a:lnTo>
                      <a:lnTo>
                        <a:pt x="1118" y="810"/>
                      </a:lnTo>
                      <a:lnTo>
                        <a:pt x="1128" y="800"/>
                      </a:lnTo>
                      <a:lnTo>
                        <a:pt x="1135" y="797"/>
                      </a:lnTo>
                      <a:lnTo>
                        <a:pt x="1136" y="797"/>
                      </a:lnTo>
                      <a:lnTo>
                        <a:pt x="1145" y="794"/>
                      </a:lnTo>
                      <a:lnTo>
                        <a:pt x="1154" y="793"/>
                      </a:lnTo>
                      <a:lnTo>
                        <a:pt x="1168" y="792"/>
                      </a:lnTo>
                      <a:lnTo>
                        <a:pt x="1180" y="791"/>
                      </a:lnTo>
                      <a:lnTo>
                        <a:pt x="1188" y="789"/>
                      </a:lnTo>
                      <a:lnTo>
                        <a:pt x="1194" y="787"/>
                      </a:lnTo>
                      <a:lnTo>
                        <a:pt x="1200" y="782"/>
                      </a:lnTo>
                      <a:lnTo>
                        <a:pt x="1208" y="776"/>
                      </a:lnTo>
                      <a:lnTo>
                        <a:pt x="1216" y="768"/>
                      </a:lnTo>
                      <a:lnTo>
                        <a:pt x="1223" y="759"/>
                      </a:lnTo>
                      <a:lnTo>
                        <a:pt x="1228" y="752"/>
                      </a:lnTo>
                      <a:lnTo>
                        <a:pt x="1229" y="742"/>
                      </a:lnTo>
                      <a:lnTo>
                        <a:pt x="1232" y="729"/>
                      </a:lnTo>
                      <a:lnTo>
                        <a:pt x="1236" y="718"/>
                      </a:lnTo>
                      <a:lnTo>
                        <a:pt x="1236" y="717"/>
                      </a:lnTo>
                      <a:lnTo>
                        <a:pt x="1240" y="706"/>
                      </a:lnTo>
                      <a:lnTo>
                        <a:pt x="1242" y="705"/>
                      </a:lnTo>
                      <a:lnTo>
                        <a:pt x="1252" y="695"/>
                      </a:lnTo>
                      <a:lnTo>
                        <a:pt x="1265" y="685"/>
                      </a:lnTo>
                      <a:lnTo>
                        <a:pt x="1266" y="685"/>
                      </a:lnTo>
                      <a:lnTo>
                        <a:pt x="1279" y="680"/>
                      </a:lnTo>
                      <a:lnTo>
                        <a:pt x="1286" y="677"/>
                      </a:lnTo>
                      <a:lnTo>
                        <a:pt x="1291" y="673"/>
                      </a:lnTo>
                      <a:lnTo>
                        <a:pt x="1295" y="667"/>
                      </a:lnTo>
                      <a:lnTo>
                        <a:pt x="1301" y="661"/>
                      </a:lnTo>
                      <a:lnTo>
                        <a:pt x="1308" y="656"/>
                      </a:lnTo>
                      <a:lnTo>
                        <a:pt x="1309" y="656"/>
                      </a:lnTo>
                      <a:lnTo>
                        <a:pt x="1315" y="654"/>
                      </a:lnTo>
                      <a:lnTo>
                        <a:pt x="1325" y="649"/>
                      </a:lnTo>
                      <a:lnTo>
                        <a:pt x="1337" y="642"/>
                      </a:lnTo>
                      <a:lnTo>
                        <a:pt x="1349" y="637"/>
                      </a:lnTo>
                      <a:lnTo>
                        <a:pt x="1351" y="637"/>
                      </a:lnTo>
                      <a:lnTo>
                        <a:pt x="1364" y="633"/>
                      </a:lnTo>
                      <a:lnTo>
                        <a:pt x="1377" y="632"/>
                      </a:lnTo>
                      <a:lnTo>
                        <a:pt x="1389" y="633"/>
                      </a:lnTo>
                      <a:lnTo>
                        <a:pt x="1390" y="633"/>
                      </a:lnTo>
                      <a:lnTo>
                        <a:pt x="1403" y="637"/>
                      </a:lnTo>
                      <a:lnTo>
                        <a:pt x="1415" y="639"/>
                      </a:lnTo>
                      <a:lnTo>
                        <a:pt x="1424" y="642"/>
                      </a:lnTo>
                      <a:lnTo>
                        <a:pt x="1430" y="642"/>
                      </a:lnTo>
                      <a:lnTo>
                        <a:pt x="1435" y="638"/>
                      </a:lnTo>
                      <a:lnTo>
                        <a:pt x="1440" y="632"/>
                      </a:lnTo>
                      <a:lnTo>
                        <a:pt x="1444" y="625"/>
                      </a:lnTo>
                      <a:lnTo>
                        <a:pt x="1444" y="621"/>
                      </a:lnTo>
                      <a:lnTo>
                        <a:pt x="1440" y="613"/>
                      </a:lnTo>
                      <a:lnTo>
                        <a:pt x="1434" y="605"/>
                      </a:lnTo>
                      <a:lnTo>
                        <a:pt x="1427" y="596"/>
                      </a:lnTo>
                      <a:lnTo>
                        <a:pt x="1417" y="585"/>
                      </a:lnTo>
                      <a:lnTo>
                        <a:pt x="1418" y="584"/>
                      </a:lnTo>
                      <a:lnTo>
                        <a:pt x="1399" y="567"/>
                      </a:lnTo>
                      <a:lnTo>
                        <a:pt x="1390" y="559"/>
                      </a:lnTo>
                      <a:lnTo>
                        <a:pt x="1372" y="547"/>
                      </a:lnTo>
                      <a:lnTo>
                        <a:pt x="1353" y="541"/>
                      </a:lnTo>
                      <a:lnTo>
                        <a:pt x="1351" y="540"/>
                      </a:lnTo>
                      <a:lnTo>
                        <a:pt x="1352" y="541"/>
                      </a:lnTo>
                      <a:lnTo>
                        <a:pt x="1337" y="534"/>
                      </a:lnTo>
                      <a:lnTo>
                        <a:pt x="1331" y="532"/>
                      </a:lnTo>
                      <a:lnTo>
                        <a:pt x="1326" y="530"/>
                      </a:lnTo>
                      <a:lnTo>
                        <a:pt x="1318" y="534"/>
                      </a:lnTo>
                      <a:lnTo>
                        <a:pt x="1311" y="541"/>
                      </a:lnTo>
                      <a:lnTo>
                        <a:pt x="1303" y="551"/>
                      </a:lnTo>
                      <a:lnTo>
                        <a:pt x="1296" y="559"/>
                      </a:lnTo>
                      <a:lnTo>
                        <a:pt x="1295" y="559"/>
                      </a:lnTo>
                      <a:lnTo>
                        <a:pt x="1295" y="561"/>
                      </a:lnTo>
                      <a:lnTo>
                        <a:pt x="1285" y="565"/>
                      </a:lnTo>
                      <a:lnTo>
                        <a:pt x="1278" y="567"/>
                      </a:lnTo>
                      <a:lnTo>
                        <a:pt x="1277" y="567"/>
                      </a:lnTo>
                      <a:lnTo>
                        <a:pt x="1267" y="565"/>
                      </a:lnTo>
                      <a:lnTo>
                        <a:pt x="1257" y="562"/>
                      </a:lnTo>
                      <a:lnTo>
                        <a:pt x="1246" y="558"/>
                      </a:lnTo>
                      <a:lnTo>
                        <a:pt x="1236" y="556"/>
                      </a:lnTo>
                      <a:lnTo>
                        <a:pt x="1229" y="557"/>
                      </a:lnTo>
                      <a:lnTo>
                        <a:pt x="1225" y="559"/>
                      </a:lnTo>
                      <a:lnTo>
                        <a:pt x="1220" y="565"/>
                      </a:lnTo>
                      <a:lnTo>
                        <a:pt x="1214" y="574"/>
                      </a:lnTo>
                      <a:lnTo>
                        <a:pt x="1208" y="580"/>
                      </a:lnTo>
                      <a:lnTo>
                        <a:pt x="1202" y="584"/>
                      </a:lnTo>
                      <a:lnTo>
                        <a:pt x="1200" y="585"/>
                      </a:lnTo>
                      <a:lnTo>
                        <a:pt x="1191" y="585"/>
                      </a:lnTo>
                      <a:lnTo>
                        <a:pt x="1177" y="579"/>
                      </a:lnTo>
                      <a:lnTo>
                        <a:pt x="1179" y="579"/>
                      </a:lnTo>
                      <a:lnTo>
                        <a:pt x="1177" y="578"/>
                      </a:lnTo>
                      <a:lnTo>
                        <a:pt x="1167" y="570"/>
                      </a:lnTo>
                      <a:lnTo>
                        <a:pt x="1165" y="570"/>
                      </a:lnTo>
                      <a:lnTo>
                        <a:pt x="1157" y="561"/>
                      </a:lnTo>
                      <a:lnTo>
                        <a:pt x="1156" y="559"/>
                      </a:lnTo>
                      <a:lnTo>
                        <a:pt x="1157" y="559"/>
                      </a:lnTo>
                      <a:lnTo>
                        <a:pt x="1153" y="550"/>
                      </a:lnTo>
                      <a:lnTo>
                        <a:pt x="1152" y="550"/>
                      </a:lnTo>
                      <a:lnTo>
                        <a:pt x="1153" y="549"/>
                      </a:lnTo>
                      <a:lnTo>
                        <a:pt x="1154" y="541"/>
                      </a:lnTo>
                      <a:lnTo>
                        <a:pt x="1154" y="540"/>
                      </a:lnTo>
                      <a:lnTo>
                        <a:pt x="1159" y="535"/>
                      </a:lnTo>
                      <a:lnTo>
                        <a:pt x="1163" y="530"/>
                      </a:lnTo>
                      <a:lnTo>
                        <a:pt x="1167" y="524"/>
                      </a:lnTo>
                      <a:lnTo>
                        <a:pt x="1169" y="517"/>
                      </a:lnTo>
                      <a:lnTo>
                        <a:pt x="1171" y="483"/>
                      </a:lnTo>
                      <a:lnTo>
                        <a:pt x="1175" y="465"/>
                      </a:lnTo>
                      <a:lnTo>
                        <a:pt x="1180" y="449"/>
                      </a:lnTo>
                      <a:lnTo>
                        <a:pt x="1180" y="448"/>
                      </a:lnTo>
                      <a:lnTo>
                        <a:pt x="1186" y="434"/>
                      </a:lnTo>
                      <a:lnTo>
                        <a:pt x="1192" y="418"/>
                      </a:lnTo>
                      <a:lnTo>
                        <a:pt x="1197" y="405"/>
                      </a:lnTo>
                      <a:lnTo>
                        <a:pt x="1199" y="394"/>
                      </a:lnTo>
                      <a:lnTo>
                        <a:pt x="1199" y="392"/>
                      </a:lnTo>
                      <a:lnTo>
                        <a:pt x="1204" y="385"/>
                      </a:lnTo>
                      <a:lnTo>
                        <a:pt x="1205" y="384"/>
                      </a:lnTo>
                      <a:lnTo>
                        <a:pt x="1213" y="380"/>
                      </a:lnTo>
                      <a:lnTo>
                        <a:pt x="1214" y="380"/>
                      </a:lnTo>
                      <a:lnTo>
                        <a:pt x="1225" y="379"/>
                      </a:lnTo>
                      <a:lnTo>
                        <a:pt x="1236" y="380"/>
                      </a:lnTo>
                      <a:lnTo>
                        <a:pt x="1237" y="380"/>
                      </a:lnTo>
                      <a:lnTo>
                        <a:pt x="1244" y="383"/>
                      </a:lnTo>
                      <a:lnTo>
                        <a:pt x="1254" y="386"/>
                      </a:lnTo>
                      <a:lnTo>
                        <a:pt x="1262" y="390"/>
                      </a:lnTo>
                      <a:lnTo>
                        <a:pt x="1271" y="392"/>
                      </a:lnTo>
                      <a:lnTo>
                        <a:pt x="1275" y="392"/>
                      </a:lnTo>
                      <a:lnTo>
                        <a:pt x="1280" y="389"/>
                      </a:lnTo>
                      <a:lnTo>
                        <a:pt x="1300" y="361"/>
                      </a:lnTo>
                      <a:lnTo>
                        <a:pt x="1311" y="348"/>
                      </a:lnTo>
                      <a:lnTo>
                        <a:pt x="1311" y="346"/>
                      </a:lnTo>
                      <a:lnTo>
                        <a:pt x="1312" y="346"/>
                      </a:lnTo>
                      <a:lnTo>
                        <a:pt x="1319" y="342"/>
                      </a:lnTo>
                      <a:lnTo>
                        <a:pt x="1320" y="342"/>
                      </a:lnTo>
                      <a:lnTo>
                        <a:pt x="1329" y="339"/>
                      </a:lnTo>
                      <a:lnTo>
                        <a:pt x="1336" y="338"/>
                      </a:lnTo>
                      <a:lnTo>
                        <a:pt x="1343" y="336"/>
                      </a:lnTo>
                      <a:lnTo>
                        <a:pt x="1348" y="332"/>
                      </a:lnTo>
                      <a:lnTo>
                        <a:pt x="1352" y="327"/>
                      </a:lnTo>
                      <a:lnTo>
                        <a:pt x="1353" y="321"/>
                      </a:lnTo>
                      <a:lnTo>
                        <a:pt x="1351" y="311"/>
                      </a:lnTo>
                      <a:lnTo>
                        <a:pt x="1348" y="303"/>
                      </a:lnTo>
                      <a:lnTo>
                        <a:pt x="1347" y="296"/>
                      </a:lnTo>
                      <a:lnTo>
                        <a:pt x="1346" y="294"/>
                      </a:lnTo>
                      <a:lnTo>
                        <a:pt x="1347" y="294"/>
                      </a:lnTo>
                      <a:lnTo>
                        <a:pt x="1348" y="287"/>
                      </a:lnTo>
                      <a:lnTo>
                        <a:pt x="1349" y="279"/>
                      </a:lnTo>
                      <a:lnTo>
                        <a:pt x="1353" y="268"/>
                      </a:lnTo>
                      <a:lnTo>
                        <a:pt x="1353" y="267"/>
                      </a:lnTo>
                      <a:lnTo>
                        <a:pt x="1358" y="256"/>
                      </a:lnTo>
                      <a:lnTo>
                        <a:pt x="1363" y="239"/>
                      </a:lnTo>
                      <a:lnTo>
                        <a:pt x="1366" y="224"/>
                      </a:lnTo>
                      <a:lnTo>
                        <a:pt x="1367" y="208"/>
                      </a:lnTo>
                      <a:lnTo>
                        <a:pt x="1372" y="191"/>
                      </a:lnTo>
                      <a:lnTo>
                        <a:pt x="1372" y="190"/>
                      </a:lnTo>
                      <a:lnTo>
                        <a:pt x="1376" y="181"/>
                      </a:lnTo>
                      <a:lnTo>
                        <a:pt x="1377" y="177"/>
                      </a:lnTo>
                      <a:lnTo>
                        <a:pt x="1377" y="176"/>
                      </a:lnTo>
                      <a:lnTo>
                        <a:pt x="1381" y="170"/>
                      </a:lnTo>
                      <a:lnTo>
                        <a:pt x="1386" y="164"/>
                      </a:lnTo>
                      <a:lnTo>
                        <a:pt x="1392" y="158"/>
                      </a:lnTo>
                      <a:lnTo>
                        <a:pt x="1398" y="148"/>
                      </a:lnTo>
                      <a:lnTo>
                        <a:pt x="1401" y="139"/>
                      </a:lnTo>
                      <a:lnTo>
                        <a:pt x="1401" y="102"/>
                      </a:lnTo>
                      <a:lnTo>
                        <a:pt x="1399" y="91"/>
                      </a:lnTo>
                      <a:lnTo>
                        <a:pt x="1395" y="84"/>
                      </a:lnTo>
                      <a:lnTo>
                        <a:pt x="1390" y="85"/>
                      </a:lnTo>
                      <a:lnTo>
                        <a:pt x="1383" y="87"/>
                      </a:lnTo>
                      <a:lnTo>
                        <a:pt x="1377" y="89"/>
                      </a:lnTo>
                      <a:lnTo>
                        <a:pt x="1370" y="90"/>
                      </a:lnTo>
                      <a:lnTo>
                        <a:pt x="1369" y="90"/>
                      </a:lnTo>
                      <a:lnTo>
                        <a:pt x="1363" y="89"/>
                      </a:lnTo>
                      <a:lnTo>
                        <a:pt x="1357" y="83"/>
                      </a:lnTo>
                      <a:lnTo>
                        <a:pt x="1355" y="77"/>
                      </a:lnTo>
                      <a:lnTo>
                        <a:pt x="1354" y="75"/>
                      </a:lnTo>
                      <a:lnTo>
                        <a:pt x="1355" y="75"/>
                      </a:lnTo>
                      <a:lnTo>
                        <a:pt x="1357" y="68"/>
                      </a:lnTo>
                      <a:lnTo>
                        <a:pt x="1358" y="64"/>
                      </a:lnTo>
                      <a:lnTo>
                        <a:pt x="1358" y="63"/>
                      </a:lnTo>
                      <a:lnTo>
                        <a:pt x="1361" y="63"/>
                      </a:lnTo>
                      <a:lnTo>
                        <a:pt x="1359" y="61"/>
                      </a:lnTo>
                      <a:lnTo>
                        <a:pt x="1361" y="55"/>
                      </a:lnTo>
                      <a:lnTo>
                        <a:pt x="1367" y="47"/>
                      </a:lnTo>
                      <a:lnTo>
                        <a:pt x="1372" y="40"/>
                      </a:lnTo>
                      <a:lnTo>
                        <a:pt x="1377" y="31"/>
                      </a:lnTo>
                      <a:lnTo>
                        <a:pt x="1384" y="23"/>
                      </a:lnTo>
                      <a:lnTo>
                        <a:pt x="1388" y="16"/>
                      </a:lnTo>
                      <a:lnTo>
                        <a:pt x="1389" y="15"/>
                      </a:lnTo>
                      <a:lnTo>
                        <a:pt x="1394" y="11"/>
                      </a:lnTo>
                      <a:lnTo>
                        <a:pt x="1400" y="6"/>
                      </a:lnTo>
                      <a:lnTo>
                        <a:pt x="1407" y="3"/>
                      </a:lnTo>
                      <a:lnTo>
                        <a:pt x="1409" y="3"/>
                      </a:lnTo>
                      <a:lnTo>
                        <a:pt x="1417" y="1"/>
                      </a:lnTo>
                      <a:lnTo>
                        <a:pt x="142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0" name="Freeform 87"/>
                <p:cNvSpPr>
                  <a:spLocks/>
                </p:cNvSpPr>
                <p:nvPr/>
              </p:nvSpPr>
              <p:spPr bwMode="auto">
                <a:xfrm>
                  <a:off x="5563667" y="2755069"/>
                  <a:ext cx="1291153" cy="1116673"/>
                </a:xfrm>
                <a:custGeom>
                  <a:avLst/>
                  <a:gdLst/>
                  <a:ahLst/>
                  <a:cxnLst>
                    <a:cxn ang="0">
                      <a:pos x="270" y="13"/>
                    </a:cxn>
                    <a:cxn ang="0">
                      <a:pos x="282" y="162"/>
                    </a:cxn>
                    <a:cxn ang="0">
                      <a:pos x="373" y="182"/>
                    </a:cxn>
                    <a:cxn ang="0">
                      <a:pos x="476" y="226"/>
                    </a:cxn>
                    <a:cxn ang="0">
                      <a:pos x="466" y="307"/>
                    </a:cxn>
                    <a:cxn ang="0">
                      <a:pos x="544" y="364"/>
                    </a:cxn>
                    <a:cxn ang="0">
                      <a:pos x="706" y="313"/>
                    </a:cxn>
                    <a:cxn ang="0">
                      <a:pos x="700" y="409"/>
                    </a:cxn>
                    <a:cxn ang="0">
                      <a:pos x="765" y="488"/>
                    </a:cxn>
                    <a:cxn ang="0">
                      <a:pos x="814" y="538"/>
                    </a:cxn>
                    <a:cxn ang="0">
                      <a:pos x="823" y="611"/>
                    </a:cxn>
                    <a:cxn ang="0">
                      <a:pos x="858" y="662"/>
                    </a:cxn>
                    <a:cxn ang="0">
                      <a:pos x="914" y="647"/>
                    </a:cxn>
                    <a:cxn ang="0">
                      <a:pos x="934" y="598"/>
                    </a:cxn>
                    <a:cxn ang="0">
                      <a:pos x="920" y="503"/>
                    </a:cxn>
                    <a:cxn ang="0">
                      <a:pos x="965" y="529"/>
                    </a:cxn>
                    <a:cxn ang="0">
                      <a:pos x="1073" y="593"/>
                    </a:cxn>
                    <a:cxn ang="0">
                      <a:pos x="1063" y="671"/>
                    </a:cxn>
                    <a:cxn ang="0">
                      <a:pos x="977" y="708"/>
                    </a:cxn>
                    <a:cxn ang="0">
                      <a:pos x="919" y="715"/>
                    </a:cxn>
                    <a:cxn ang="0">
                      <a:pos x="913" y="732"/>
                    </a:cxn>
                    <a:cxn ang="0">
                      <a:pos x="903" y="747"/>
                    </a:cxn>
                    <a:cxn ang="0">
                      <a:pos x="921" y="835"/>
                    </a:cxn>
                    <a:cxn ang="0">
                      <a:pos x="881" y="881"/>
                    </a:cxn>
                    <a:cxn ang="0">
                      <a:pos x="796" y="924"/>
                    </a:cxn>
                    <a:cxn ang="0">
                      <a:pos x="727" y="871"/>
                    </a:cxn>
                    <a:cxn ang="0">
                      <a:pos x="652" y="785"/>
                    </a:cxn>
                    <a:cxn ang="0">
                      <a:pos x="572" y="825"/>
                    </a:cxn>
                    <a:cxn ang="0">
                      <a:pos x="503" y="770"/>
                    </a:cxn>
                    <a:cxn ang="0">
                      <a:pos x="560" y="788"/>
                    </a:cxn>
                    <a:cxn ang="0">
                      <a:pos x="589" y="725"/>
                    </a:cxn>
                    <a:cxn ang="0">
                      <a:pos x="638" y="658"/>
                    </a:cxn>
                    <a:cxn ang="0">
                      <a:pos x="630" y="560"/>
                    </a:cxn>
                    <a:cxn ang="0">
                      <a:pos x="586" y="477"/>
                    </a:cxn>
                    <a:cxn ang="0">
                      <a:pos x="532" y="467"/>
                    </a:cxn>
                    <a:cxn ang="0">
                      <a:pos x="442" y="377"/>
                    </a:cxn>
                    <a:cxn ang="0">
                      <a:pos x="360" y="347"/>
                    </a:cxn>
                    <a:cxn ang="0">
                      <a:pos x="269" y="342"/>
                    </a:cxn>
                    <a:cxn ang="0">
                      <a:pos x="159" y="364"/>
                    </a:cxn>
                    <a:cxn ang="0">
                      <a:pos x="62" y="308"/>
                    </a:cxn>
                    <a:cxn ang="0">
                      <a:pos x="44" y="138"/>
                    </a:cxn>
                    <a:cxn ang="0">
                      <a:pos x="186" y="65"/>
                    </a:cxn>
                    <a:cxn ang="0">
                      <a:pos x="212" y="0"/>
                    </a:cxn>
                  </a:cxnLst>
                  <a:rect l="0" t="0" r="r" b="b"/>
                  <a:pathLst>
                    <a:path w="1073" h="928">
                      <a:moveTo>
                        <a:pt x="212" y="0"/>
                      </a:moveTo>
                      <a:lnTo>
                        <a:pt x="247" y="5"/>
                      </a:lnTo>
                      <a:lnTo>
                        <a:pt x="270" y="13"/>
                      </a:lnTo>
                      <a:lnTo>
                        <a:pt x="275" y="80"/>
                      </a:lnTo>
                      <a:lnTo>
                        <a:pt x="265" y="110"/>
                      </a:lnTo>
                      <a:lnTo>
                        <a:pt x="282" y="162"/>
                      </a:lnTo>
                      <a:lnTo>
                        <a:pt x="324" y="209"/>
                      </a:lnTo>
                      <a:lnTo>
                        <a:pt x="348" y="213"/>
                      </a:lnTo>
                      <a:lnTo>
                        <a:pt x="373" y="182"/>
                      </a:lnTo>
                      <a:lnTo>
                        <a:pt x="423" y="178"/>
                      </a:lnTo>
                      <a:lnTo>
                        <a:pt x="465" y="192"/>
                      </a:lnTo>
                      <a:lnTo>
                        <a:pt x="476" y="226"/>
                      </a:lnTo>
                      <a:lnTo>
                        <a:pt x="452" y="235"/>
                      </a:lnTo>
                      <a:lnTo>
                        <a:pt x="425" y="271"/>
                      </a:lnTo>
                      <a:lnTo>
                        <a:pt x="466" y="307"/>
                      </a:lnTo>
                      <a:lnTo>
                        <a:pt x="501" y="308"/>
                      </a:lnTo>
                      <a:lnTo>
                        <a:pt x="499" y="342"/>
                      </a:lnTo>
                      <a:lnTo>
                        <a:pt x="544" y="364"/>
                      </a:lnTo>
                      <a:lnTo>
                        <a:pt x="615" y="364"/>
                      </a:lnTo>
                      <a:lnTo>
                        <a:pt x="666" y="316"/>
                      </a:lnTo>
                      <a:lnTo>
                        <a:pt x="706" y="313"/>
                      </a:lnTo>
                      <a:lnTo>
                        <a:pt x="730" y="334"/>
                      </a:lnTo>
                      <a:lnTo>
                        <a:pt x="730" y="391"/>
                      </a:lnTo>
                      <a:lnTo>
                        <a:pt x="700" y="409"/>
                      </a:lnTo>
                      <a:lnTo>
                        <a:pt x="696" y="456"/>
                      </a:lnTo>
                      <a:lnTo>
                        <a:pt x="727" y="485"/>
                      </a:lnTo>
                      <a:lnTo>
                        <a:pt x="765" y="488"/>
                      </a:lnTo>
                      <a:lnTo>
                        <a:pt x="770" y="497"/>
                      </a:lnTo>
                      <a:lnTo>
                        <a:pt x="786" y="518"/>
                      </a:lnTo>
                      <a:lnTo>
                        <a:pt x="814" y="538"/>
                      </a:lnTo>
                      <a:lnTo>
                        <a:pt x="811" y="558"/>
                      </a:lnTo>
                      <a:lnTo>
                        <a:pt x="833" y="588"/>
                      </a:lnTo>
                      <a:lnTo>
                        <a:pt x="823" y="611"/>
                      </a:lnTo>
                      <a:lnTo>
                        <a:pt x="823" y="635"/>
                      </a:lnTo>
                      <a:lnTo>
                        <a:pt x="846" y="642"/>
                      </a:lnTo>
                      <a:lnTo>
                        <a:pt x="858" y="662"/>
                      </a:lnTo>
                      <a:lnTo>
                        <a:pt x="894" y="678"/>
                      </a:lnTo>
                      <a:lnTo>
                        <a:pt x="912" y="671"/>
                      </a:lnTo>
                      <a:lnTo>
                        <a:pt x="914" y="647"/>
                      </a:lnTo>
                      <a:lnTo>
                        <a:pt x="935" y="639"/>
                      </a:lnTo>
                      <a:lnTo>
                        <a:pt x="944" y="617"/>
                      </a:lnTo>
                      <a:lnTo>
                        <a:pt x="934" y="598"/>
                      </a:lnTo>
                      <a:lnTo>
                        <a:pt x="906" y="588"/>
                      </a:lnTo>
                      <a:lnTo>
                        <a:pt x="912" y="546"/>
                      </a:lnTo>
                      <a:lnTo>
                        <a:pt x="920" y="503"/>
                      </a:lnTo>
                      <a:lnTo>
                        <a:pt x="936" y="512"/>
                      </a:lnTo>
                      <a:lnTo>
                        <a:pt x="964" y="513"/>
                      </a:lnTo>
                      <a:lnTo>
                        <a:pt x="965" y="529"/>
                      </a:lnTo>
                      <a:lnTo>
                        <a:pt x="1003" y="541"/>
                      </a:lnTo>
                      <a:lnTo>
                        <a:pt x="1065" y="570"/>
                      </a:lnTo>
                      <a:lnTo>
                        <a:pt x="1073" y="593"/>
                      </a:lnTo>
                      <a:lnTo>
                        <a:pt x="1059" y="616"/>
                      </a:lnTo>
                      <a:lnTo>
                        <a:pt x="1064" y="642"/>
                      </a:lnTo>
                      <a:lnTo>
                        <a:pt x="1063" y="671"/>
                      </a:lnTo>
                      <a:lnTo>
                        <a:pt x="1005" y="675"/>
                      </a:lnTo>
                      <a:lnTo>
                        <a:pt x="1005" y="702"/>
                      </a:lnTo>
                      <a:lnTo>
                        <a:pt x="977" y="708"/>
                      </a:lnTo>
                      <a:lnTo>
                        <a:pt x="952" y="694"/>
                      </a:lnTo>
                      <a:lnTo>
                        <a:pt x="919" y="696"/>
                      </a:lnTo>
                      <a:lnTo>
                        <a:pt x="919" y="715"/>
                      </a:lnTo>
                      <a:lnTo>
                        <a:pt x="920" y="722"/>
                      </a:lnTo>
                      <a:lnTo>
                        <a:pt x="920" y="725"/>
                      </a:lnTo>
                      <a:lnTo>
                        <a:pt x="913" y="732"/>
                      </a:lnTo>
                      <a:lnTo>
                        <a:pt x="909" y="738"/>
                      </a:lnTo>
                      <a:lnTo>
                        <a:pt x="904" y="744"/>
                      </a:lnTo>
                      <a:lnTo>
                        <a:pt x="903" y="747"/>
                      </a:lnTo>
                      <a:lnTo>
                        <a:pt x="929" y="762"/>
                      </a:lnTo>
                      <a:lnTo>
                        <a:pt x="915" y="803"/>
                      </a:lnTo>
                      <a:lnTo>
                        <a:pt x="921" y="835"/>
                      </a:lnTo>
                      <a:lnTo>
                        <a:pt x="871" y="842"/>
                      </a:lnTo>
                      <a:lnTo>
                        <a:pt x="879" y="854"/>
                      </a:lnTo>
                      <a:lnTo>
                        <a:pt x="881" y="881"/>
                      </a:lnTo>
                      <a:lnTo>
                        <a:pt x="845" y="900"/>
                      </a:lnTo>
                      <a:lnTo>
                        <a:pt x="820" y="928"/>
                      </a:lnTo>
                      <a:lnTo>
                        <a:pt x="796" y="924"/>
                      </a:lnTo>
                      <a:lnTo>
                        <a:pt x="765" y="900"/>
                      </a:lnTo>
                      <a:lnTo>
                        <a:pt x="751" y="859"/>
                      </a:lnTo>
                      <a:lnTo>
                        <a:pt x="727" y="871"/>
                      </a:lnTo>
                      <a:lnTo>
                        <a:pt x="683" y="832"/>
                      </a:lnTo>
                      <a:lnTo>
                        <a:pt x="670" y="794"/>
                      </a:lnTo>
                      <a:lnTo>
                        <a:pt x="652" y="785"/>
                      </a:lnTo>
                      <a:lnTo>
                        <a:pt x="599" y="803"/>
                      </a:lnTo>
                      <a:lnTo>
                        <a:pt x="598" y="831"/>
                      </a:lnTo>
                      <a:lnTo>
                        <a:pt x="572" y="825"/>
                      </a:lnTo>
                      <a:lnTo>
                        <a:pt x="543" y="802"/>
                      </a:lnTo>
                      <a:lnTo>
                        <a:pt x="507" y="797"/>
                      </a:lnTo>
                      <a:lnTo>
                        <a:pt x="503" y="770"/>
                      </a:lnTo>
                      <a:lnTo>
                        <a:pt x="517" y="760"/>
                      </a:lnTo>
                      <a:lnTo>
                        <a:pt x="530" y="783"/>
                      </a:lnTo>
                      <a:lnTo>
                        <a:pt x="560" y="788"/>
                      </a:lnTo>
                      <a:lnTo>
                        <a:pt x="579" y="772"/>
                      </a:lnTo>
                      <a:lnTo>
                        <a:pt x="574" y="726"/>
                      </a:lnTo>
                      <a:lnTo>
                        <a:pt x="589" y="725"/>
                      </a:lnTo>
                      <a:lnTo>
                        <a:pt x="609" y="707"/>
                      </a:lnTo>
                      <a:lnTo>
                        <a:pt x="603" y="678"/>
                      </a:lnTo>
                      <a:lnTo>
                        <a:pt x="638" y="658"/>
                      </a:lnTo>
                      <a:lnTo>
                        <a:pt x="655" y="602"/>
                      </a:lnTo>
                      <a:lnTo>
                        <a:pt x="641" y="587"/>
                      </a:lnTo>
                      <a:lnTo>
                        <a:pt x="630" y="560"/>
                      </a:lnTo>
                      <a:lnTo>
                        <a:pt x="613" y="541"/>
                      </a:lnTo>
                      <a:lnTo>
                        <a:pt x="606" y="504"/>
                      </a:lnTo>
                      <a:lnTo>
                        <a:pt x="586" y="477"/>
                      </a:lnTo>
                      <a:lnTo>
                        <a:pt x="564" y="455"/>
                      </a:lnTo>
                      <a:lnTo>
                        <a:pt x="550" y="468"/>
                      </a:lnTo>
                      <a:lnTo>
                        <a:pt x="532" y="467"/>
                      </a:lnTo>
                      <a:lnTo>
                        <a:pt x="504" y="431"/>
                      </a:lnTo>
                      <a:lnTo>
                        <a:pt x="458" y="411"/>
                      </a:lnTo>
                      <a:lnTo>
                        <a:pt x="442" y="377"/>
                      </a:lnTo>
                      <a:lnTo>
                        <a:pt x="434" y="357"/>
                      </a:lnTo>
                      <a:lnTo>
                        <a:pt x="401" y="377"/>
                      </a:lnTo>
                      <a:lnTo>
                        <a:pt x="360" y="347"/>
                      </a:lnTo>
                      <a:lnTo>
                        <a:pt x="321" y="327"/>
                      </a:lnTo>
                      <a:lnTo>
                        <a:pt x="298" y="340"/>
                      </a:lnTo>
                      <a:lnTo>
                        <a:pt x="269" y="342"/>
                      </a:lnTo>
                      <a:lnTo>
                        <a:pt x="230" y="340"/>
                      </a:lnTo>
                      <a:lnTo>
                        <a:pt x="192" y="363"/>
                      </a:lnTo>
                      <a:lnTo>
                        <a:pt x="159" y="364"/>
                      </a:lnTo>
                      <a:lnTo>
                        <a:pt x="127" y="333"/>
                      </a:lnTo>
                      <a:lnTo>
                        <a:pt x="97" y="328"/>
                      </a:lnTo>
                      <a:lnTo>
                        <a:pt x="62" y="308"/>
                      </a:lnTo>
                      <a:lnTo>
                        <a:pt x="19" y="304"/>
                      </a:lnTo>
                      <a:lnTo>
                        <a:pt x="0" y="163"/>
                      </a:lnTo>
                      <a:lnTo>
                        <a:pt x="44" y="138"/>
                      </a:lnTo>
                      <a:lnTo>
                        <a:pt x="86" y="97"/>
                      </a:lnTo>
                      <a:lnTo>
                        <a:pt x="142" y="80"/>
                      </a:lnTo>
                      <a:lnTo>
                        <a:pt x="186" y="65"/>
                      </a:lnTo>
                      <a:lnTo>
                        <a:pt x="200" y="49"/>
                      </a:lnTo>
                      <a:lnTo>
                        <a:pt x="195" y="26"/>
                      </a:lnTo>
                      <a:lnTo>
                        <a:pt x="21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1" name="Freeform 88"/>
                <p:cNvSpPr>
                  <a:spLocks noEditPoints="1"/>
                </p:cNvSpPr>
                <p:nvPr/>
              </p:nvSpPr>
              <p:spPr bwMode="auto">
                <a:xfrm>
                  <a:off x="5560058" y="2750256"/>
                  <a:ext cx="1298372" cy="1126299"/>
                </a:xfrm>
                <a:custGeom>
                  <a:avLst/>
                  <a:gdLst/>
                  <a:ahLst/>
                  <a:cxnLst>
                    <a:cxn ang="0">
                      <a:pos x="190" y="72"/>
                    </a:cxn>
                    <a:cxn ang="0">
                      <a:pos x="65" y="310"/>
                    </a:cxn>
                    <a:cxn ang="0">
                      <a:pos x="232" y="341"/>
                    </a:cxn>
                    <a:cxn ang="0">
                      <a:pos x="325" y="328"/>
                    </a:cxn>
                    <a:cxn ang="0">
                      <a:pos x="440" y="360"/>
                    </a:cxn>
                    <a:cxn ang="0">
                      <a:pos x="566" y="456"/>
                    </a:cxn>
                    <a:cxn ang="0">
                      <a:pos x="619" y="545"/>
                    </a:cxn>
                    <a:cxn ang="0">
                      <a:pos x="662" y="608"/>
                    </a:cxn>
                    <a:cxn ang="0">
                      <a:pos x="615" y="713"/>
                    </a:cxn>
                    <a:cxn ang="0">
                      <a:pos x="584" y="778"/>
                    </a:cxn>
                    <a:cxn ang="0">
                      <a:pos x="519" y="769"/>
                    </a:cxn>
                    <a:cxn ang="0">
                      <a:pos x="600" y="807"/>
                    </a:cxn>
                    <a:cxn ang="0">
                      <a:pos x="675" y="795"/>
                    </a:cxn>
                    <a:cxn ang="0">
                      <a:pos x="771" y="902"/>
                    </a:cxn>
                    <a:cxn ang="0">
                      <a:pos x="871" y="849"/>
                    </a:cxn>
                    <a:cxn ang="0">
                      <a:pos x="929" y="767"/>
                    </a:cxn>
                    <a:cxn ang="0">
                      <a:pos x="920" y="720"/>
                    </a:cxn>
                    <a:cxn ang="0">
                      <a:pos x="1006" y="677"/>
                    </a:cxn>
                    <a:cxn ang="0">
                      <a:pos x="1073" y="597"/>
                    </a:cxn>
                    <a:cxn ang="0">
                      <a:pos x="964" y="521"/>
                    </a:cxn>
                    <a:cxn ang="0">
                      <a:pos x="939" y="599"/>
                    </a:cxn>
                    <a:cxn ang="0">
                      <a:pos x="921" y="654"/>
                    </a:cxn>
                    <a:cxn ang="0">
                      <a:pos x="860" y="668"/>
                    </a:cxn>
                    <a:cxn ang="0">
                      <a:pos x="812" y="564"/>
                    </a:cxn>
                    <a:cxn ang="0">
                      <a:pos x="772" y="504"/>
                    </a:cxn>
                    <a:cxn ang="0">
                      <a:pos x="697" y="460"/>
                    </a:cxn>
                    <a:cxn ang="0">
                      <a:pos x="670" y="323"/>
                    </a:cxn>
                    <a:cxn ang="0">
                      <a:pos x="502" y="316"/>
                    </a:cxn>
                    <a:cxn ang="0">
                      <a:pos x="452" y="236"/>
                    </a:cxn>
                    <a:cxn ang="0">
                      <a:pos x="352" y="220"/>
                    </a:cxn>
                    <a:cxn ang="0">
                      <a:pos x="266" y="115"/>
                    </a:cxn>
                    <a:cxn ang="0">
                      <a:pos x="214" y="0"/>
                    </a:cxn>
                    <a:cxn ang="0">
                      <a:pos x="282" y="84"/>
                    </a:cxn>
                    <a:cxn ang="0">
                      <a:pos x="375" y="184"/>
                    </a:cxn>
                    <a:cxn ang="0">
                      <a:pos x="472" y="196"/>
                    </a:cxn>
                    <a:cxn ang="0">
                      <a:pos x="504" y="310"/>
                    </a:cxn>
                    <a:cxn ang="0">
                      <a:pos x="669" y="317"/>
                    </a:cxn>
                    <a:cxn ang="0">
                      <a:pos x="736" y="397"/>
                    </a:cxn>
                    <a:cxn ang="0">
                      <a:pos x="776" y="500"/>
                    </a:cxn>
                    <a:cxn ang="0">
                      <a:pos x="840" y="592"/>
                    </a:cxn>
                    <a:cxn ang="0">
                      <a:pos x="864" y="663"/>
                    </a:cxn>
                    <a:cxn ang="0">
                      <a:pos x="944" y="622"/>
                    </a:cxn>
                    <a:cxn ang="0">
                      <a:pos x="924" y="505"/>
                    </a:cxn>
                    <a:cxn ang="0">
                      <a:pos x="1070" y="571"/>
                    </a:cxn>
                    <a:cxn ang="0">
                      <a:pos x="1070" y="675"/>
                    </a:cxn>
                    <a:cxn ang="0">
                      <a:pos x="980" y="715"/>
                    </a:cxn>
                    <a:cxn ang="0">
                      <a:pos x="918" y="738"/>
                    </a:cxn>
                    <a:cxn ang="0">
                      <a:pos x="928" y="839"/>
                    </a:cxn>
                    <a:cxn ang="0">
                      <a:pos x="888" y="886"/>
                    </a:cxn>
                    <a:cxn ang="0">
                      <a:pos x="797" y="931"/>
                    </a:cxn>
                    <a:cxn ang="0">
                      <a:pos x="728" y="878"/>
                    </a:cxn>
                    <a:cxn ang="0">
                      <a:pos x="604" y="839"/>
                    </a:cxn>
                    <a:cxn ang="0">
                      <a:pos x="508" y="803"/>
                    </a:cxn>
                    <a:cxn ang="0">
                      <a:pos x="535" y="784"/>
                    </a:cxn>
                    <a:cxn ang="0">
                      <a:pos x="610" y="709"/>
                    </a:cxn>
                    <a:cxn ang="0">
                      <a:pos x="641" y="592"/>
                    </a:cxn>
                    <a:cxn ang="0">
                      <a:pos x="567" y="462"/>
                    </a:cxn>
                    <a:cxn ang="0">
                      <a:pos x="460" y="419"/>
                    </a:cxn>
                    <a:cxn ang="0">
                      <a:pos x="403" y="384"/>
                    </a:cxn>
                    <a:cxn ang="0">
                      <a:pos x="197" y="369"/>
                    </a:cxn>
                    <a:cxn ang="0">
                      <a:pos x="100" y="335"/>
                    </a:cxn>
                    <a:cxn ang="0">
                      <a:pos x="0" y="166"/>
                    </a:cxn>
                    <a:cxn ang="0">
                      <a:pos x="201" y="52"/>
                    </a:cxn>
                  </a:cxnLst>
                  <a:rect l="0" t="0" r="r" b="b"/>
                  <a:pathLst>
                    <a:path w="1079" h="936">
                      <a:moveTo>
                        <a:pt x="216" y="7"/>
                      </a:moveTo>
                      <a:lnTo>
                        <a:pt x="202" y="30"/>
                      </a:lnTo>
                      <a:lnTo>
                        <a:pt x="207" y="53"/>
                      </a:lnTo>
                      <a:lnTo>
                        <a:pt x="207" y="55"/>
                      </a:lnTo>
                      <a:lnTo>
                        <a:pt x="205" y="56"/>
                      </a:lnTo>
                      <a:lnTo>
                        <a:pt x="191" y="72"/>
                      </a:lnTo>
                      <a:lnTo>
                        <a:pt x="190" y="72"/>
                      </a:lnTo>
                      <a:lnTo>
                        <a:pt x="190" y="73"/>
                      </a:lnTo>
                      <a:lnTo>
                        <a:pt x="146" y="87"/>
                      </a:lnTo>
                      <a:lnTo>
                        <a:pt x="91" y="104"/>
                      </a:lnTo>
                      <a:lnTo>
                        <a:pt x="49" y="144"/>
                      </a:lnTo>
                      <a:lnTo>
                        <a:pt x="7" y="168"/>
                      </a:lnTo>
                      <a:lnTo>
                        <a:pt x="25" y="305"/>
                      </a:lnTo>
                      <a:lnTo>
                        <a:pt x="65" y="310"/>
                      </a:lnTo>
                      <a:lnTo>
                        <a:pt x="66" y="310"/>
                      </a:lnTo>
                      <a:lnTo>
                        <a:pt x="101" y="329"/>
                      </a:lnTo>
                      <a:lnTo>
                        <a:pt x="132" y="334"/>
                      </a:lnTo>
                      <a:lnTo>
                        <a:pt x="133" y="334"/>
                      </a:lnTo>
                      <a:lnTo>
                        <a:pt x="164" y="366"/>
                      </a:lnTo>
                      <a:lnTo>
                        <a:pt x="193" y="364"/>
                      </a:lnTo>
                      <a:lnTo>
                        <a:pt x="232" y="341"/>
                      </a:lnTo>
                      <a:lnTo>
                        <a:pt x="232" y="340"/>
                      </a:lnTo>
                      <a:lnTo>
                        <a:pt x="233" y="341"/>
                      </a:lnTo>
                      <a:lnTo>
                        <a:pt x="272" y="344"/>
                      </a:lnTo>
                      <a:lnTo>
                        <a:pt x="300" y="341"/>
                      </a:lnTo>
                      <a:lnTo>
                        <a:pt x="323" y="328"/>
                      </a:lnTo>
                      <a:lnTo>
                        <a:pt x="324" y="327"/>
                      </a:lnTo>
                      <a:lnTo>
                        <a:pt x="325" y="328"/>
                      </a:lnTo>
                      <a:lnTo>
                        <a:pt x="364" y="349"/>
                      </a:lnTo>
                      <a:lnTo>
                        <a:pt x="366" y="350"/>
                      </a:lnTo>
                      <a:lnTo>
                        <a:pt x="365" y="349"/>
                      </a:lnTo>
                      <a:lnTo>
                        <a:pt x="405" y="378"/>
                      </a:lnTo>
                      <a:lnTo>
                        <a:pt x="435" y="358"/>
                      </a:lnTo>
                      <a:lnTo>
                        <a:pt x="438" y="356"/>
                      </a:lnTo>
                      <a:lnTo>
                        <a:pt x="440" y="360"/>
                      </a:lnTo>
                      <a:lnTo>
                        <a:pt x="449" y="380"/>
                      </a:lnTo>
                      <a:lnTo>
                        <a:pt x="465" y="414"/>
                      </a:lnTo>
                      <a:lnTo>
                        <a:pt x="508" y="432"/>
                      </a:lnTo>
                      <a:lnTo>
                        <a:pt x="509" y="433"/>
                      </a:lnTo>
                      <a:lnTo>
                        <a:pt x="536" y="469"/>
                      </a:lnTo>
                      <a:lnTo>
                        <a:pt x="552" y="470"/>
                      </a:lnTo>
                      <a:lnTo>
                        <a:pt x="566" y="456"/>
                      </a:lnTo>
                      <a:lnTo>
                        <a:pt x="567" y="455"/>
                      </a:lnTo>
                      <a:lnTo>
                        <a:pt x="570" y="456"/>
                      </a:lnTo>
                      <a:lnTo>
                        <a:pt x="592" y="478"/>
                      </a:lnTo>
                      <a:lnTo>
                        <a:pt x="592" y="479"/>
                      </a:lnTo>
                      <a:lnTo>
                        <a:pt x="611" y="507"/>
                      </a:lnTo>
                      <a:lnTo>
                        <a:pt x="612" y="508"/>
                      </a:lnTo>
                      <a:lnTo>
                        <a:pt x="619" y="545"/>
                      </a:lnTo>
                      <a:lnTo>
                        <a:pt x="635" y="563"/>
                      </a:lnTo>
                      <a:lnTo>
                        <a:pt x="636" y="563"/>
                      </a:lnTo>
                      <a:lnTo>
                        <a:pt x="647" y="590"/>
                      </a:lnTo>
                      <a:lnTo>
                        <a:pt x="646" y="590"/>
                      </a:lnTo>
                      <a:lnTo>
                        <a:pt x="661" y="605"/>
                      </a:lnTo>
                      <a:lnTo>
                        <a:pt x="662" y="605"/>
                      </a:lnTo>
                      <a:lnTo>
                        <a:pt x="662" y="608"/>
                      </a:lnTo>
                      <a:lnTo>
                        <a:pt x="645" y="663"/>
                      </a:lnTo>
                      <a:lnTo>
                        <a:pt x="644" y="663"/>
                      </a:lnTo>
                      <a:lnTo>
                        <a:pt x="642" y="665"/>
                      </a:lnTo>
                      <a:lnTo>
                        <a:pt x="610" y="683"/>
                      </a:lnTo>
                      <a:lnTo>
                        <a:pt x="616" y="711"/>
                      </a:lnTo>
                      <a:lnTo>
                        <a:pt x="616" y="712"/>
                      </a:lnTo>
                      <a:lnTo>
                        <a:pt x="615" y="713"/>
                      </a:lnTo>
                      <a:lnTo>
                        <a:pt x="594" y="731"/>
                      </a:lnTo>
                      <a:lnTo>
                        <a:pt x="593" y="731"/>
                      </a:lnTo>
                      <a:lnTo>
                        <a:pt x="592" y="732"/>
                      </a:lnTo>
                      <a:lnTo>
                        <a:pt x="581" y="734"/>
                      </a:lnTo>
                      <a:lnTo>
                        <a:pt x="586" y="776"/>
                      </a:lnTo>
                      <a:lnTo>
                        <a:pt x="586" y="777"/>
                      </a:lnTo>
                      <a:lnTo>
                        <a:pt x="584" y="778"/>
                      </a:lnTo>
                      <a:lnTo>
                        <a:pt x="565" y="794"/>
                      </a:lnTo>
                      <a:lnTo>
                        <a:pt x="564" y="795"/>
                      </a:lnTo>
                      <a:lnTo>
                        <a:pt x="563" y="795"/>
                      </a:lnTo>
                      <a:lnTo>
                        <a:pt x="533" y="790"/>
                      </a:lnTo>
                      <a:lnTo>
                        <a:pt x="532" y="789"/>
                      </a:lnTo>
                      <a:lnTo>
                        <a:pt x="531" y="789"/>
                      </a:lnTo>
                      <a:lnTo>
                        <a:pt x="519" y="769"/>
                      </a:lnTo>
                      <a:lnTo>
                        <a:pt x="509" y="775"/>
                      </a:lnTo>
                      <a:lnTo>
                        <a:pt x="514" y="799"/>
                      </a:lnTo>
                      <a:lnTo>
                        <a:pt x="546" y="804"/>
                      </a:lnTo>
                      <a:lnTo>
                        <a:pt x="548" y="804"/>
                      </a:lnTo>
                      <a:lnTo>
                        <a:pt x="577" y="827"/>
                      </a:lnTo>
                      <a:lnTo>
                        <a:pt x="599" y="832"/>
                      </a:lnTo>
                      <a:lnTo>
                        <a:pt x="600" y="807"/>
                      </a:lnTo>
                      <a:lnTo>
                        <a:pt x="600" y="805"/>
                      </a:lnTo>
                      <a:lnTo>
                        <a:pt x="602" y="805"/>
                      </a:lnTo>
                      <a:lnTo>
                        <a:pt x="655" y="787"/>
                      </a:lnTo>
                      <a:lnTo>
                        <a:pt x="655" y="786"/>
                      </a:lnTo>
                      <a:lnTo>
                        <a:pt x="656" y="787"/>
                      </a:lnTo>
                      <a:lnTo>
                        <a:pt x="674" y="795"/>
                      </a:lnTo>
                      <a:lnTo>
                        <a:pt x="675" y="795"/>
                      </a:lnTo>
                      <a:lnTo>
                        <a:pt x="676" y="798"/>
                      </a:lnTo>
                      <a:lnTo>
                        <a:pt x="688" y="834"/>
                      </a:lnTo>
                      <a:lnTo>
                        <a:pt x="731" y="872"/>
                      </a:lnTo>
                      <a:lnTo>
                        <a:pt x="753" y="861"/>
                      </a:lnTo>
                      <a:lnTo>
                        <a:pt x="755" y="858"/>
                      </a:lnTo>
                      <a:lnTo>
                        <a:pt x="757" y="863"/>
                      </a:lnTo>
                      <a:lnTo>
                        <a:pt x="771" y="902"/>
                      </a:lnTo>
                      <a:lnTo>
                        <a:pt x="801" y="926"/>
                      </a:lnTo>
                      <a:lnTo>
                        <a:pt x="822" y="930"/>
                      </a:lnTo>
                      <a:lnTo>
                        <a:pt x="846" y="903"/>
                      </a:lnTo>
                      <a:lnTo>
                        <a:pt x="847" y="902"/>
                      </a:lnTo>
                      <a:lnTo>
                        <a:pt x="882" y="884"/>
                      </a:lnTo>
                      <a:lnTo>
                        <a:pt x="880" y="861"/>
                      </a:lnTo>
                      <a:lnTo>
                        <a:pt x="871" y="849"/>
                      </a:lnTo>
                      <a:lnTo>
                        <a:pt x="869" y="844"/>
                      </a:lnTo>
                      <a:lnTo>
                        <a:pt x="874" y="844"/>
                      </a:lnTo>
                      <a:lnTo>
                        <a:pt x="921" y="836"/>
                      </a:lnTo>
                      <a:lnTo>
                        <a:pt x="916" y="809"/>
                      </a:lnTo>
                      <a:lnTo>
                        <a:pt x="915" y="807"/>
                      </a:lnTo>
                      <a:lnTo>
                        <a:pt x="916" y="807"/>
                      </a:lnTo>
                      <a:lnTo>
                        <a:pt x="929" y="767"/>
                      </a:lnTo>
                      <a:lnTo>
                        <a:pt x="905" y="753"/>
                      </a:lnTo>
                      <a:lnTo>
                        <a:pt x="903" y="752"/>
                      </a:lnTo>
                      <a:lnTo>
                        <a:pt x="905" y="747"/>
                      </a:lnTo>
                      <a:lnTo>
                        <a:pt x="910" y="741"/>
                      </a:lnTo>
                      <a:lnTo>
                        <a:pt x="914" y="735"/>
                      </a:lnTo>
                      <a:lnTo>
                        <a:pt x="921" y="728"/>
                      </a:lnTo>
                      <a:lnTo>
                        <a:pt x="920" y="720"/>
                      </a:lnTo>
                      <a:lnTo>
                        <a:pt x="920" y="697"/>
                      </a:lnTo>
                      <a:lnTo>
                        <a:pt x="922" y="697"/>
                      </a:lnTo>
                      <a:lnTo>
                        <a:pt x="955" y="696"/>
                      </a:lnTo>
                      <a:lnTo>
                        <a:pt x="956" y="696"/>
                      </a:lnTo>
                      <a:lnTo>
                        <a:pt x="981" y="709"/>
                      </a:lnTo>
                      <a:lnTo>
                        <a:pt x="1006" y="703"/>
                      </a:lnTo>
                      <a:lnTo>
                        <a:pt x="1006" y="677"/>
                      </a:lnTo>
                      <a:lnTo>
                        <a:pt x="1008" y="677"/>
                      </a:lnTo>
                      <a:lnTo>
                        <a:pt x="1064" y="673"/>
                      </a:lnTo>
                      <a:lnTo>
                        <a:pt x="1065" y="648"/>
                      </a:lnTo>
                      <a:lnTo>
                        <a:pt x="1060" y="621"/>
                      </a:lnTo>
                      <a:lnTo>
                        <a:pt x="1059" y="620"/>
                      </a:lnTo>
                      <a:lnTo>
                        <a:pt x="1060" y="619"/>
                      </a:lnTo>
                      <a:lnTo>
                        <a:pt x="1073" y="597"/>
                      </a:lnTo>
                      <a:lnTo>
                        <a:pt x="1067" y="577"/>
                      </a:lnTo>
                      <a:lnTo>
                        <a:pt x="1004" y="548"/>
                      </a:lnTo>
                      <a:lnTo>
                        <a:pt x="1004" y="547"/>
                      </a:lnTo>
                      <a:lnTo>
                        <a:pt x="968" y="536"/>
                      </a:lnTo>
                      <a:lnTo>
                        <a:pt x="966" y="535"/>
                      </a:lnTo>
                      <a:lnTo>
                        <a:pt x="966" y="533"/>
                      </a:lnTo>
                      <a:lnTo>
                        <a:pt x="964" y="521"/>
                      </a:lnTo>
                      <a:lnTo>
                        <a:pt x="939" y="519"/>
                      </a:lnTo>
                      <a:lnTo>
                        <a:pt x="938" y="518"/>
                      </a:lnTo>
                      <a:lnTo>
                        <a:pt x="926" y="512"/>
                      </a:lnTo>
                      <a:lnTo>
                        <a:pt x="918" y="551"/>
                      </a:lnTo>
                      <a:lnTo>
                        <a:pt x="912" y="591"/>
                      </a:lnTo>
                      <a:lnTo>
                        <a:pt x="938" y="599"/>
                      </a:lnTo>
                      <a:lnTo>
                        <a:pt x="939" y="599"/>
                      </a:lnTo>
                      <a:lnTo>
                        <a:pt x="939" y="600"/>
                      </a:lnTo>
                      <a:lnTo>
                        <a:pt x="950" y="620"/>
                      </a:lnTo>
                      <a:lnTo>
                        <a:pt x="951" y="621"/>
                      </a:lnTo>
                      <a:lnTo>
                        <a:pt x="951" y="622"/>
                      </a:lnTo>
                      <a:lnTo>
                        <a:pt x="941" y="644"/>
                      </a:lnTo>
                      <a:lnTo>
                        <a:pt x="939" y="646"/>
                      </a:lnTo>
                      <a:lnTo>
                        <a:pt x="921" y="654"/>
                      </a:lnTo>
                      <a:lnTo>
                        <a:pt x="918" y="675"/>
                      </a:lnTo>
                      <a:lnTo>
                        <a:pt x="917" y="678"/>
                      </a:lnTo>
                      <a:lnTo>
                        <a:pt x="916" y="679"/>
                      </a:lnTo>
                      <a:lnTo>
                        <a:pt x="898" y="685"/>
                      </a:lnTo>
                      <a:lnTo>
                        <a:pt x="895" y="685"/>
                      </a:lnTo>
                      <a:lnTo>
                        <a:pt x="860" y="669"/>
                      </a:lnTo>
                      <a:lnTo>
                        <a:pt x="860" y="668"/>
                      </a:lnTo>
                      <a:lnTo>
                        <a:pt x="859" y="668"/>
                      </a:lnTo>
                      <a:lnTo>
                        <a:pt x="847" y="649"/>
                      </a:lnTo>
                      <a:lnTo>
                        <a:pt x="826" y="643"/>
                      </a:lnTo>
                      <a:lnTo>
                        <a:pt x="824" y="642"/>
                      </a:lnTo>
                      <a:lnTo>
                        <a:pt x="824" y="614"/>
                      </a:lnTo>
                      <a:lnTo>
                        <a:pt x="832" y="593"/>
                      </a:lnTo>
                      <a:lnTo>
                        <a:pt x="812" y="564"/>
                      </a:lnTo>
                      <a:lnTo>
                        <a:pt x="811" y="563"/>
                      </a:lnTo>
                      <a:lnTo>
                        <a:pt x="812" y="562"/>
                      </a:lnTo>
                      <a:lnTo>
                        <a:pt x="814" y="544"/>
                      </a:lnTo>
                      <a:lnTo>
                        <a:pt x="788" y="524"/>
                      </a:lnTo>
                      <a:lnTo>
                        <a:pt x="786" y="524"/>
                      </a:lnTo>
                      <a:lnTo>
                        <a:pt x="771" y="504"/>
                      </a:lnTo>
                      <a:lnTo>
                        <a:pt x="772" y="504"/>
                      </a:lnTo>
                      <a:lnTo>
                        <a:pt x="771" y="502"/>
                      </a:lnTo>
                      <a:lnTo>
                        <a:pt x="767" y="495"/>
                      </a:lnTo>
                      <a:lnTo>
                        <a:pt x="730" y="493"/>
                      </a:lnTo>
                      <a:lnTo>
                        <a:pt x="728" y="492"/>
                      </a:lnTo>
                      <a:lnTo>
                        <a:pt x="698" y="462"/>
                      </a:lnTo>
                      <a:lnTo>
                        <a:pt x="696" y="461"/>
                      </a:lnTo>
                      <a:lnTo>
                        <a:pt x="697" y="460"/>
                      </a:lnTo>
                      <a:lnTo>
                        <a:pt x="701" y="413"/>
                      </a:lnTo>
                      <a:lnTo>
                        <a:pt x="701" y="412"/>
                      </a:lnTo>
                      <a:lnTo>
                        <a:pt x="702" y="410"/>
                      </a:lnTo>
                      <a:lnTo>
                        <a:pt x="731" y="393"/>
                      </a:lnTo>
                      <a:lnTo>
                        <a:pt x="731" y="339"/>
                      </a:lnTo>
                      <a:lnTo>
                        <a:pt x="709" y="321"/>
                      </a:lnTo>
                      <a:lnTo>
                        <a:pt x="670" y="323"/>
                      </a:lnTo>
                      <a:lnTo>
                        <a:pt x="621" y="370"/>
                      </a:lnTo>
                      <a:lnTo>
                        <a:pt x="619" y="372"/>
                      </a:lnTo>
                      <a:lnTo>
                        <a:pt x="546" y="372"/>
                      </a:lnTo>
                      <a:lnTo>
                        <a:pt x="501" y="350"/>
                      </a:lnTo>
                      <a:lnTo>
                        <a:pt x="498" y="349"/>
                      </a:lnTo>
                      <a:lnTo>
                        <a:pt x="500" y="346"/>
                      </a:lnTo>
                      <a:lnTo>
                        <a:pt x="502" y="316"/>
                      </a:lnTo>
                      <a:lnTo>
                        <a:pt x="469" y="315"/>
                      </a:lnTo>
                      <a:lnTo>
                        <a:pt x="468" y="314"/>
                      </a:lnTo>
                      <a:lnTo>
                        <a:pt x="427" y="277"/>
                      </a:lnTo>
                      <a:lnTo>
                        <a:pt x="425" y="275"/>
                      </a:lnTo>
                      <a:lnTo>
                        <a:pt x="426" y="274"/>
                      </a:lnTo>
                      <a:lnTo>
                        <a:pt x="452" y="237"/>
                      </a:lnTo>
                      <a:lnTo>
                        <a:pt x="452" y="236"/>
                      </a:lnTo>
                      <a:lnTo>
                        <a:pt x="455" y="236"/>
                      </a:lnTo>
                      <a:lnTo>
                        <a:pt x="475" y="229"/>
                      </a:lnTo>
                      <a:lnTo>
                        <a:pt x="466" y="199"/>
                      </a:lnTo>
                      <a:lnTo>
                        <a:pt x="426" y="185"/>
                      </a:lnTo>
                      <a:lnTo>
                        <a:pt x="377" y="190"/>
                      </a:lnTo>
                      <a:lnTo>
                        <a:pt x="353" y="219"/>
                      </a:lnTo>
                      <a:lnTo>
                        <a:pt x="352" y="220"/>
                      </a:lnTo>
                      <a:lnTo>
                        <a:pt x="351" y="220"/>
                      </a:lnTo>
                      <a:lnTo>
                        <a:pt x="327" y="217"/>
                      </a:lnTo>
                      <a:lnTo>
                        <a:pt x="325" y="216"/>
                      </a:lnTo>
                      <a:lnTo>
                        <a:pt x="324" y="216"/>
                      </a:lnTo>
                      <a:lnTo>
                        <a:pt x="283" y="168"/>
                      </a:lnTo>
                      <a:lnTo>
                        <a:pt x="283" y="167"/>
                      </a:lnTo>
                      <a:lnTo>
                        <a:pt x="266" y="115"/>
                      </a:lnTo>
                      <a:lnTo>
                        <a:pt x="265" y="114"/>
                      </a:lnTo>
                      <a:lnTo>
                        <a:pt x="266" y="114"/>
                      </a:lnTo>
                      <a:lnTo>
                        <a:pt x="276" y="84"/>
                      </a:lnTo>
                      <a:lnTo>
                        <a:pt x="271" y="19"/>
                      </a:lnTo>
                      <a:lnTo>
                        <a:pt x="250" y="12"/>
                      </a:lnTo>
                      <a:lnTo>
                        <a:pt x="216" y="7"/>
                      </a:lnTo>
                      <a:close/>
                      <a:moveTo>
                        <a:pt x="214" y="0"/>
                      </a:moveTo>
                      <a:lnTo>
                        <a:pt x="215" y="1"/>
                      </a:lnTo>
                      <a:lnTo>
                        <a:pt x="250" y="6"/>
                      </a:lnTo>
                      <a:lnTo>
                        <a:pt x="251" y="6"/>
                      </a:lnTo>
                      <a:lnTo>
                        <a:pt x="274" y="15"/>
                      </a:lnTo>
                      <a:lnTo>
                        <a:pt x="276" y="15"/>
                      </a:lnTo>
                      <a:lnTo>
                        <a:pt x="277" y="17"/>
                      </a:lnTo>
                      <a:lnTo>
                        <a:pt x="282" y="84"/>
                      </a:lnTo>
                      <a:lnTo>
                        <a:pt x="282" y="85"/>
                      </a:lnTo>
                      <a:lnTo>
                        <a:pt x="272" y="114"/>
                      </a:lnTo>
                      <a:lnTo>
                        <a:pt x="289" y="166"/>
                      </a:lnTo>
                      <a:lnTo>
                        <a:pt x="328" y="211"/>
                      </a:lnTo>
                      <a:lnTo>
                        <a:pt x="350" y="214"/>
                      </a:lnTo>
                      <a:lnTo>
                        <a:pt x="374" y="185"/>
                      </a:lnTo>
                      <a:lnTo>
                        <a:pt x="375" y="184"/>
                      </a:lnTo>
                      <a:lnTo>
                        <a:pt x="376" y="184"/>
                      </a:lnTo>
                      <a:lnTo>
                        <a:pt x="426" y="179"/>
                      </a:lnTo>
                      <a:lnTo>
                        <a:pt x="426" y="178"/>
                      </a:lnTo>
                      <a:lnTo>
                        <a:pt x="427" y="179"/>
                      </a:lnTo>
                      <a:lnTo>
                        <a:pt x="469" y="194"/>
                      </a:lnTo>
                      <a:lnTo>
                        <a:pt x="471" y="194"/>
                      </a:lnTo>
                      <a:lnTo>
                        <a:pt x="472" y="196"/>
                      </a:lnTo>
                      <a:lnTo>
                        <a:pt x="483" y="230"/>
                      </a:lnTo>
                      <a:lnTo>
                        <a:pt x="483" y="232"/>
                      </a:lnTo>
                      <a:lnTo>
                        <a:pt x="480" y="234"/>
                      </a:lnTo>
                      <a:lnTo>
                        <a:pt x="456" y="242"/>
                      </a:lnTo>
                      <a:lnTo>
                        <a:pt x="433" y="275"/>
                      </a:lnTo>
                      <a:lnTo>
                        <a:pt x="472" y="309"/>
                      </a:lnTo>
                      <a:lnTo>
                        <a:pt x="504" y="310"/>
                      </a:lnTo>
                      <a:lnTo>
                        <a:pt x="508" y="310"/>
                      </a:lnTo>
                      <a:lnTo>
                        <a:pt x="508" y="312"/>
                      </a:lnTo>
                      <a:lnTo>
                        <a:pt x="506" y="345"/>
                      </a:lnTo>
                      <a:lnTo>
                        <a:pt x="548" y="366"/>
                      </a:lnTo>
                      <a:lnTo>
                        <a:pt x="616" y="366"/>
                      </a:lnTo>
                      <a:lnTo>
                        <a:pt x="668" y="317"/>
                      </a:lnTo>
                      <a:lnTo>
                        <a:pt x="669" y="317"/>
                      </a:lnTo>
                      <a:lnTo>
                        <a:pt x="709" y="315"/>
                      </a:lnTo>
                      <a:lnTo>
                        <a:pt x="710" y="314"/>
                      </a:lnTo>
                      <a:lnTo>
                        <a:pt x="711" y="315"/>
                      </a:lnTo>
                      <a:lnTo>
                        <a:pt x="736" y="335"/>
                      </a:lnTo>
                      <a:lnTo>
                        <a:pt x="737" y="337"/>
                      </a:lnTo>
                      <a:lnTo>
                        <a:pt x="737" y="396"/>
                      </a:lnTo>
                      <a:lnTo>
                        <a:pt x="736" y="397"/>
                      </a:lnTo>
                      <a:lnTo>
                        <a:pt x="707" y="414"/>
                      </a:lnTo>
                      <a:lnTo>
                        <a:pt x="703" y="459"/>
                      </a:lnTo>
                      <a:lnTo>
                        <a:pt x="732" y="487"/>
                      </a:lnTo>
                      <a:lnTo>
                        <a:pt x="768" y="489"/>
                      </a:lnTo>
                      <a:lnTo>
                        <a:pt x="769" y="489"/>
                      </a:lnTo>
                      <a:lnTo>
                        <a:pt x="771" y="490"/>
                      </a:lnTo>
                      <a:lnTo>
                        <a:pt x="776" y="500"/>
                      </a:lnTo>
                      <a:lnTo>
                        <a:pt x="791" y="519"/>
                      </a:lnTo>
                      <a:lnTo>
                        <a:pt x="819" y="540"/>
                      </a:lnTo>
                      <a:lnTo>
                        <a:pt x="820" y="541"/>
                      </a:lnTo>
                      <a:lnTo>
                        <a:pt x="820" y="544"/>
                      </a:lnTo>
                      <a:lnTo>
                        <a:pt x="818" y="562"/>
                      </a:lnTo>
                      <a:lnTo>
                        <a:pt x="838" y="591"/>
                      </a:lnTo>
                      <a:lnTo>
                        <a:pt x="840" y="592"/>
                      </a:lnTo>
                      <a:lnTo>
                        <a:pt x="840" y="593"/>
                      </a:lnTo>
                      <a:lnTo>
                        <a:pt x="830" y="616"/>
                      </a:lnTo>
                      <a:lnTo>
                        <a:pt x="830" y="638"/>
                      </a:lnTo>
                      <a:lnTo>
                        <a:pt x="851" y="644"/>
                      </a:lnTo>
                      <a:lnTo>
                        <a:pt x="852" y="644"/>
                      </a:lnTo>
                      <a:lnTo>
                        <a:pt x="852" y="645"/>
                      </a:lnTo>
                      <a:lnTo>
                        <a:pt x="864" y="663"/>
                      </a:lnTo>
                      <a:lnTo>
                        <a:pt x="898" y="679"/>
                      </a:lnTo>
                      <a:lnTo>
                        <a:pt x="912" y="674"/>
                      </a:lnTo>
                      <a:lnTo>
                        <a:pt x="915" y="651"/>
                      </a:lnTo>
                      <a:lnTo>
                        <a:pt x="915" y="649"/>
                      </a:lnTo>
                      <a:lnTo>
                        <a:pt x="916" y="649"/>
                      </a:lnTo>
                      <a:lnTo>
                        <a:pt x="935" y="640"/>
                      </a:lnTo>
                      <a:lnTo>
                        <a:pt x="944" y="622"/>
                      </a:lnTo>
                      <a:lnTo>
                        <a:pt x="934" y="604"/>
                      </a:lnTo>
                      <a:lnTo>
                        <a:pt x="905" y="594"/>
                      </a:lnTo>
                      <a:lnTo>
                        <a:pt x="906" y="592"/>
                      </a:lnTo>
                      <a:lnTo>
                        <a:pt x="912" y="550"/>
                      </a:lnTo>
                      <a:lnTo>
                        <a:pt x="921" y="507"/>
                      </a:lnTo>
                      <a:lnTo>
                        <a:pt x="921" y="502"/>
                      </a:lnTo>
                      <a:lnTo>
                        <a:pt x="924" y="505"/>
                      </a:lnTo>
                      <a:lnTo>
                        <a:pt x="940" y="513"/>
                      </a:lnTo>
                      <a:lnTo>
                        <a:pt x="967" y="515"/>
                      </a:lnTo>
                      <a:lnTo>
                        <a:pt x="969" y="515"/>
                      </a:lnTo>
                      <a:lnTo>
                        <a:pt x="970" y="517"/>
                      </a:lnTo>
                      <a:lnTo>
                        <a:pt x="972" y="531"/>
                      </a:lnTo>
                      <a:lnTo>
                        <a:pt x="1007" y="542"/>
                      </a:lnTo>
                      <a:lnTo>
                        <a:pt x="1070" y="571"/>
                      </a:lnTo>
                      <a:lnTo>
                        <a:pt x="1071" y="571"/>
                      </a:lnTo>
                      <a:lnTo>
                        <a:pt x="1072" y="574"/>
                      </a:lnTo>
                      <a:lnTo>
                        <a:pt x="1079" y="597"/>
                      </a:lnTo>
                      <a:lnTo>
                        <a:pt x="1078" y="599"/>
                      </a:lnTo>
                      <a:lnTo>
                        <a:pt x="1066" y="620"/>
                      </a:lnTo>
                      <a:lnTo>
                        <a:pt x="1071" y="646"/>
                      </a:lnTo>
                      <a:lnTo>
                        <a:pt x="1070" y="675"/>
                      </a:lnTo>
                      <a:lnTo>
                        <a:pt x="1068" y="678"/>
                      </a:lnTo>
                      <a:lnTo>
                        <a:pt x="1066" y="679"/>
                      </a:lnTo>
                      <a:lnTo>
                        <a:pt x="1012" y="683"/>
                      </a:lnTo>
                      <a:lnTo>
                        <a:pt x="1012" y="708"/>
                      </a:lnTo>
                      <a:lnTo>
                        <a:pt x="1009" y="709"/>
                      </a:lnTo>
                      <a:lnTo>
                        <a:pt x="981" y="715"/>
                      </a:lnTo>
                      <a:lnTo>
                        <a:pt x="980" y="715"/>
                      </a:lnTo>
                      <a:lnTo>
                        <a:pt x="979" y="714"/>
                      </a:lnTo>
                      <a:lnTo>
                        <a:pt x="955" y="702"/>
                      </a:lnTo>
                      <a:lnTo>
                        <a:pt x="926" y="703"/>
                      </a:lnTo>
                      <a:lnTo>
                        <a:pt x="926" y="719"/>
                      </a:lnTo>
                      <a:lnTo>
                        <a:pt x="927" y="726"/>
                      </a:lnTo>
                      <a:lnTo>
                        <a:pt x="927" y="730"/>
                      </a:lnTo>
                      <a:lnTo>
                        <a:pt x="918" y="738"/>
                      </a:lnTo>
                      <a:lnTo>
                        <a:pt x="915" y="744"/>
                      </a:lnTo>
                      <a:lnTo>
                        <a:pt x="911" y="749"/>
                      </a:lnTo>
                      <a:lnTo>
                        <a:pt x="934" y="764"/>
                      </a:lnTo>
                      <a:lnTo>
                        <a:pt x="935" y="765"/>
                      </a:lnTo>
                      <a:lnTo>
                        <a:pt x="935" y="767"/>
                      </a:lnTo>
                      <a:lnTo>
                        <a:pt x="922" y="809"/>
                      </a:lnTo>
                      <a:lnTo>
                        <a:pt x="928" y="839"/>
                      </a:lnTo>
                      <a:lnTo>
                        <a:pt x="928" y="841"/>
                      </a:lnTo>
                      <a:lnTo>
                        <a:pt x="926" y="843"/>
                      </a:lnTo>
                      <a:lnTo>
                        <a:pt x="878" y="850"/>
                      </a:lnTo>
                      <a:lnTo>
                        <a:pt x="884" y="857"/>
                      </a:lnTo>
                      <a:lnTo>
                        <a:pt x="886" y="858"/>
                      </a:lnTo>
                      <a:lnTo>
                        <a:pt x="888" y="885"/>
                      </a:lnTo>
                      <a:lnTo>
                        <a:pt x="888" y="886"/>
                      </a:lnTo>
                      <a:lnTo>
                        <a:pt x="886" y="887"/>
                      </a:lnTo>
                      <a:lnTo>
                        <a:pt x="851" y="907"/>
                      </a:lnTo>
                      <a:lnTo>
                        <a:pt x="825" y="934"/>
                      </a:lnTo>
                      <a:lnTo>
                        <a:pt x="824" y="936"/>
                      </a:lnTo>
                      <a:lnTo>
                        <a:pt x="823" y="936"/>
                      </a:lnTo>
                      <a:lnTo>
                        <a:pt x="799" y="932"/>
                      </a:lnTo>
                      <a:lnTo>
                        <a:pt x="797" y="931"/>
                      </a:lnTo>
                      <a:lnTo>
                        <a:pt x="767" y="907"/>
                      </a:lnTo>
                      <a:lnTo>
                        <a:pt x="766" y="907"/>
                      </a:lnTo>
                      <a:lnTo>
                        <a:pt x="766" y="905"/>
                      </a:lnTo>
                      <a:lnTo>
                        <a:pt x="753" y="868"/>
                      </a:lnTo>
                      <a:lnTo>
                        <a:pt x="731" y="879"/>
                      </a:lnTo>
                      <a:lnTo>
                        <a:pt x="730" y="879"/>
                      </a:lnTo>
                      <a:lnTo>
                        <a:pt x="728" y="878"/>
                      </a:lnTo>
                      <a:lnTo>
                        <a:pt x="685" y="839"/>
                      </a:lnTo>
                      <a:lnTo>
                        <a:pt x="684" y="838"/>
                      </a:lnTo>
                      <a:lnTo>
                        <a:pt x="671" y="801"/>
                      </a:lnTo>
                      <a:lnTo>
                        <a:pt x="655" y="793"/>
                      </a:lnTo>
                      <a:lnTo>
                        <a:pt x="606" y="810"/>
                      </a:lnTo>
                      <a:lnTo>
                        <a:pt x="605" y="835"/>
                      </a:lnTo>
                      <a:lnTo>
                        <a:pt x="604" y="839"/>
                      </a:lnTo>
                      <a:lnTo>
                        <a:pt x="601" y="839"/>
                      </a:lnTo>
                      <a:lnTo>
                        <a:pt x="575" y="833"/>
                      </a:lnTo>
                      <a:lnTo>
                        <a:pt x="573" y="832"/>
                      </a:lnTo>
                      <a:lnTo>
                        <a:pt x="546" y="810"/>
                      </a:lnTo>
                      <a:lnTo>
                        <a:pt x="510" y="805"/>
                      </a:lnTo>
                      <a:lnTo>
                        <a:pt x="508" y="804"/>
                      </a:lnTo>
                      <a:lnTo>
                        <a:pt x="508" y="803"/>
                      </a:lnTo>
                      <a:lnTo>
                        <a:pt x="503" y="775"/>
                      </a:lnTo>
                      <a:lnTo>
                        <a:pt x="502" y="772"/>
                      </a:lnTo>
                      <a:lnTo>
                        <a:pt x="504" y="771"/>
                      </a:lnTo>
                      <a:lnTo>
                        <a:pt x="519" y="761"/>
                      </a:lnTo>
                      <a:lnTo>
                        <a:pt x="521" y="759"/>
                      </a:lnTo>
                      <a:lnTo>
                        <a:pt x="523" y="763"/>
                      </a:lnTo>
                      <a:lnTo>
                        <a:pt x="535" y="784"/>
                      </a:lnTo>
                      <a:lnTo>
                        <a:pt x="561" y="789"/>
                      </a:lnTo>
                      <a:lnTo>
                        <a:pt x="579" y="775"/>
                      </a:lnTo>
                      <a:lnTo>
                        <a:pt x="575" y="730"/>
                      </a:lnTo>
                      <a:lnTo>
                        <a:pt x="573" y="728"/>
                      </a:lnTo>
                      <a:lnTo>
                        <a:pt x="577" y="728"/>
                      </a:lnTo>
                      <a:lnTo>
                        <a:pt x="590" y="726"/>
                      </a:lnTo>
                      <a:lnTo>
                        <a:pt x="610" y="709"/>
                      </a:lnTo>
                      <a:lnTo>
                        <a:pt x="604" y="683"/>
                      </a:lnTo>
                      <a:lnTo>
                        <a:pt x="602" y="680"/>
                      </a:lnTo>
                      <a:lnTo>
                        <a:pt x="605" y="679"/>
                      </a:lnTo>
                      <a:lnTo>
                        <a:pt x="640" y="660"/>
                      </a:lnTo>
                      <a:lnTo>
                        <a:pt x="656" y="609"/>
                      </a:lnTo>
                      <a:lnTo>
                        <a:pt x="641" y="593"/>
                      </a:lnTo>
                      <a:lnTo>
                        <a:pt x="641" y="592"/>
                      </a:lnTo>
                      <a:lnTo>
                        <a:pt x="630" y="567"/>
                      </a:lnTo>
                      <a:lnTo>
                        <a:pt x="613" y="547"/>
                      </a:lnTo>
                      <a:lnTo>
                        <a:pt x="613" y="546"/>
                      </a:lnTo>
                      <a:lnTo>
                        <a:pt x="606" y="511"/>
                      </a:lnTo>
                      <a:lnTo>
                        <a:pt x="587" y="483"/>
                      </a:lnTo>
                      <a:lnTo>
                        <a:pt x="587" y="482"/>
                      </a:lnTo>
                      <a:lnTo>
                        <a:pt x="567" y="462"/>
                      </a:lnTo>
                      <a:lnTo>
                        <a:pt x="554" y="476"/>
                      </a:lnTo>
                      <a:lnTo>
                        <a:pt x="553" y="476"/>
                      </a:lnTo>
                      <a:lnTo>
                        <a:pt x="535" y="475"/>
                      </a:lnTo>
                      <a:lnTo>
                        <a:pt x="533" y="473"/>
                      </a:lnTo>
                      <a:lnTo>
                        <a:pt x="532" y="473"/>
                      </a:lnTo>
                      <a:lnTo>
                        <a:pt x="506" y="438"/>
                      </a:lnTo>
                      <a:lnTo>
                        <a:pt x="460" y="419"/>
                      </a:lnTo>
                      <a:lnTo>
                        <a:pt x="458" y="418"/>
                      </a:lnTo>
                      <a:lnTo>
                        <a:pt x="458" y="416"/>
                      </a:lnTo>
                      <a:lnTo>
                        <a:pt x="443" y="383"/>
                      </a:lnTo>
                      <a:lnTo>
                        <a:pt x="435" y="366"/>
                      </a:lnTo>
                      <a:lnTo>
                        <a:pt x="406" y="384"/>
                      </a:lnTo>
                      <a:lnTo>
                        <a:pt x="404" y="385"/>
                      </a:lnTo>
                      <a:lnTo>
                        <a:pt x="403" y="384"/>
                      </a:lnTo>
                      <a:lnTo>
                        <a:pt x="362" y="354"/>
                      </a:lnTo>
                      <a:lnTo>
                        <a:pt x="324" y="334"/>
                      </a:lnTo>
                      <a:lnTo>
                        <a:pt x="302" y="346"/>
                      </a:lnTo>
                      <a:lnTo>
                        <a:pt x="301" y="347"/>
                      </a:lnTo>
                      <a:lnTo>
                        <a:pt x="272" y="350"/>
                      </a:lnTo>
                      <a:lnTo>
                        <a:pt x="233" y="347"/>
                      </a:lnTo>
                      <a:lnTo>
                        <a:pt x="197" y="369"/>
                      </a:lnTo>
                      <a:lnTo>
                        <a:pt x="196" y="370"/>
                      </a:lnTo>
                      <a:lnTo>
                        <a:pt x="195" y="370"/>
                      </a:lnTo>
                      <a:lnTo>
                        <a:pt x="162" y="372"/>
                      </a:lnTo>
                      <a:lnTo>
                        <a:pt x="161" y="372"/>
                      </a:lnTo>
                      <a:lnTo>
                        <a:pt x="161" y="370"/>
                      </a:lnTo>
                      <a:lnTo>
                        <a:pt x="130" y="340"/>
                      </a:lnTo>
                      <a:lnTo>
                        <a:pt x="100" y="335"/>
                      </a:lnTo>
                      <a:lnTo>
                        <a:pt x="99" y="334"/>
                      </a:lnTo>
                      <a:lnTo>
                        <a:pt x="65" y="316"/>
                      </a:lnTo>
                      <a:lnTo>
                        <a:pt x="22" y="311"/>
                      </a:lnTo>
                      <a:lnTo>
                        <a:pt x="19" y="310"/>
                      </a:lnTo>
                      <a:lnTo>
                        <a:pt x="19" y="309"/>
                      </a:lnTo>
                      <a:lnTo>
                        <a:pt x="1" y="168"/>
                      </a:lnTo>
                      <a:lnTo>
                        <a:pt x="0" y="166"/>
                      </a:lnTo>
                      <a:lnTo>
                        <a:pt x="2" y="165"/>
                      </a:lnTo>
                      <a:lnTo>
                        <a:pt x="46" y="139"/>
                      </a:lnTo>
                      <a:lnTo>
                        <a:pt x="88" y="98"/>
                      </a:lnTo>
                      <a:lnTo>
                        <a:pt x="89" y="98"/>
                      </a:lnTo>
                      <a:lnTo>
                        <a:pt x="145" y="81"/>
                      </a:lnTo>
                      <a:lnTo>
                        <a:pt x="186" y="68"/>
                      </a:lnTo>
                      <a:lnTo>
                        <a:pt x="201" y="52"/>
                      </a:lnTo>
                      <a:lnTo>
                        <a:pt x="196" y="32"/>
                      </a:lnTo>
                      <a:lnTo>
                        <a:pt x="195" y="30"/>
                      </a:lnTo>
                      <a:lnTo>
                        <a:pt x="196" y="29"/>
                      </a:lnTo>
                      <a:lnTo>
                        <a:pt x="213" y="3"/>
                      </a:lnTo>
                      <a:lnTo>
                        <a:pt x="21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2" name="Freeform 89"/>
                <p:cNvSpPr>
                  <a:spLocks/>
                </p:cNvSpPr>
                <p:nvPr/>
              </p:nvSpPr>
              <p:spPr bwMode="auto">
                <a:xfrm>
                  <a:off x="5563667" y="2755069"/>
                  <a:ext cx="1291153" cy="1116673"/>
                </a:xfrm>
                <a:custGeom>
                  <a:avLst/>
                  <a:gdLst/>
                  <a:ahLst/>
                  <a:cxnLst>
                    <a:cxn ang="0">
                      <a:pos x="270" y="13"/>
                    </a:cxn>
                    <a:cxn ang="0">
                      <a:pos x="282" y="162"/>
                    </a:cxn>
                    <a:cxn ang="0">
                      <a:pos x="373" y="182"/>
                    </a:cxn>
                    <a:cxn ang="0">
                      <a:pos x="476" y="226"/>
                    </a:cxn>
                    <a:cxn ang="0">
                      <a:pos x="466" y="307"/>
                    </a:cxn>
                    <a:cxn ang="0">
                      <a:pos x="544" y="364"/>
                    </a:cxn>
                    <a:cxn ang="0">
                      <a:pos x="706" y="313"/>
                    </a:cxn>
                    <a:cxn ang="0">
                      <a:pos x="700" y="409"/>
                    </a:cxn>
                    <a:cxn ang="0">
                      <a:pos x="765" y="488"/>
                    </a:cxn>
                    <a:cxn ang="0">
                      <a:pos x="814" y="538"/>
                    </a:cxn>
                    <a:cxn ang="0">
                      <a:pos x="823" y="611"/>
                    </a:cxn>
                    <a:cxn ang="0">
                      <a:pos x="858" y="662"/>
                    </a:cxn>
                    <a:cxn ang="0">
                      <a:pos x="914" y="647"/>
                    </a:cxn>
                    <a:cxn ang="0">
                      <a:pos x="934" y="598"/>
                    </a:cxn>
                    <a:cxn ang="0">
                      <a:pos x="920" y="503"/>
                    </a:cxn>
                    <a:cxn ang="0">
                      <a:pos x="965" y="529"/>
                    </a:cxn>
                    <a:cxn ang="0">
                      <a:pos x="1073" y="593"/>
                    </a:cxn>
                    <a:cxn ang="0">
                      <a:pos x="1063" y="671"/>
                    </a:cxn>
                    <a:cxn ang="0">
                      <a:pos x="977" y="708"/>
                    </a:cxn>
                    <a:cxn ang="0">
                      <a:pos x="919" y="715"/>
                    </a:cxn>
                    <a:cxn ang="0">
                      <a:pos x="913" y="732"/>
                    </a:cxn>
                    <a:cxn ang="0">
                      <a:pos x="903" y="747"/>
                    </a:cxn>
                    <a:cxn ang="0">
                      <a:pos x="921" y="835"/>
                    </a:cxn>
                    <a:cxn ang="0">
                      <a:pos x="881" y="881"/>
                    </a:cxn>
                    <a:cxn ang="0">
                      <a:pos x="796" y="924"/>
                    </a:cxn>
                    <a:cxn ang="0">
                      <a:pos x="727" y="871"/>
                    </a:cxn>
                    <a:cxn ang="0">
                      <a:pos x="652" y="785"/>
                    </a:cxn>
                    <a:cxn ang="0">
                      <a:pos x="572" y="825"/>
                    </a:cxn>
                    <a:cxn ang="0">
                      <a:pos x="503" y="770"/>
                    </a:cxn>
                    <a:cxn ang="0">
                      <a:pos x="560" y="788"/>
                    </a:cxn>
                    <a:cxn ang="0">
                      <a:pos x="589" y="725"/>
                    </a:cxn>
                    <a:cxn ang="0">
                      <a:pos x="638" y="658"/>
                    </a:cxn>
                    <a:cxn ang="0">
                      <a:pos x="630" y="560"/>
                    </a:cxn>
                    <a:cxn ang="0">
                      <a:pos x="586" y="477"/>
                    </a:cxn>
                    <a:cxn ang="0">
                      <a:pos x="532" y="467"/>
                    </a:cxn>
                    <a:cxn ang="0">
                      <a:pos x="442" y="377"/>
                    </a:cxn>
                    <a:cxn ang="0">
                      <a:pos x="360" y="347"/>
                    </a:cxn>
                    <a:cxn ang="0">
                      <a:pos x="269" y="342"/>
                    </a:cxn>
                    <a:cxn ang="0">
                      <a:pos x="159" y="364"/>
                    </a:cxn>
                    <a:cxn ang="0">
                      <a:pos x="62" y="308"/>
                    </a:cxn>
                    <a:cxn ang="0">
                      <a:pos x="44" y="138"/>
                    </a:cxn>
                    <a:cxn ang="0">
                      <a:pos x="186" y="65"/>
                    </a:cxn>
                    <a:cxn ang="0">
                      <a:pos x="212" y="0"/>
                    </a:cxn>
                  </a:cxnLst>
                  <a:rect l="0" t="0" r="r" b="b"/>
                  <a:pathLst>
                    <a:path w="1073" h="928">
                      <a:moveTo>
                        <a:pt x="212" y="0"/>
                      </a:moveTo>
                      <a:lnTo>
                        <a:pt x="247" y="5"/>
                      </a:lnTo>
                      <a:lnTo>
                        <a:pt x="270" y="13"/>
                      </a:lnTo>
                      <a:lnTo>
                        <a:pt x="275" y="80"/>
                      </a:lnTo>
                      <a:lnTo>
                        <a:pt x="265" y="110"/>
                      </a:lnTo>
                      <a:lnTo>
                        <a:pt x="282" y="162"/>
                      </a:lnTo>
                      <a:lnTo>
                        <a:pt x="324" y="209"/>
                      </a:lnTo>
                      <a:lnTo>
                        <a:pt x="348" y="213"/>
                      </a:lnTo>
                      <a:lnTo>
                        <a:pt x="373" y="182"/>
                      </a:lnTo>
                      <a:lnTo>
                        <a:pt x="423" y="178"/>
                      </a:lnTo>
                      <a:lnTo>
                        <a:pt x="465" y="192"/>
                      </a:lnTo>
                      <a:lnTo>
                        <a:pt x="476" y="226"/>
                      </a:lnTo>
                      <a:lnTo>
                        <a:pt x="452" y="235"/>
                      </a:lnTo>
                      <a:lnTo>
                        <a:pt x="425" y="271"/>
                      </a:lnTo>
                      <a:lnTo>
                        <a:pt x="466" y="307"/>
                      </a:lnTo>
                      <a:lnTo>
                        <a:pt x="501" y="308"/>
                      </a:lnTo>
                      <a:lnTo>
                        <a:pt x="499" y="342"/>
                      </a:lnTo>
                      <a:lnTo>
                        <a:pt x="544" y="364"/>
                      </a:lnTo>
                      <a:lnTo>
                        <a:pt x="615" y="364"/>
                      </a:lnTo>
                      <a:lnTo>
                        <a:pt x="666" y="316"/>
                      </a:lnTo>
                      <a:lnTo>
                        <a:pt x="706" y="313"/>
                      </a:lnTo>
                      <a:lnTo>
                        <a:pt x="730" y="334"/>
                      </a:lnTo>
                      <a:lnTo>
                        <a:pt x="730" y="391"/>
                      </a:lnTo>
                      <a:lnTo>
                        <a:pt x="700" y="409"/>
                      </a:lnTo>
                      <a:lnTo>
                        <a:pt x="696" y="456"/>
                      </a:lnTo>
                      <a:lnTo>
                        <a:pt x="727" y="485"/>
                      </a:lnTo>
                      <a:lnTo>
                        <a:pt x="765" y="488"/>
                      </a:lnTo>
                      <a:lnTo>
                        <a:pt x="770" y="497"/>
                      </a:lnTo>
                      <a:lnTo>
                        <a:pt x="786" y="518"/>
                      </a:lnTo>
                      <a:lnTo>
                        <a:pt x="814" y="538"/>
                      </a:lnTo>
                      <a:lnTo>
                        <a:pt x="811" y="558"/>
                      </a:lnTo>
                      <a:lnTo>
                        <a:pt x="833" y="588"/>
                      </a:lnTo>
                      <a:lnTo>
                        <a:pt x="823" y="611"/>
                      </a:lnTo>
                      <a:lnTo>
                        <a:pt x="823" y="635"/>
                      </a:lnTo>
                      <a:lnTo>
                        <a:pt x="846" y="642"/>
                      </a:lnTo>
                      <a:lnTo>
                        <a:pt x="858" y="662"/>
                      </a:lnTo>
                      <a:lnTo>
                        <a:pt x="894" y="678"/>
                      </a:lnTo>
                      <a:lnTo>
                        <a:pt x="912" y="671"/>
                      </a:lnTo>
                      <a:lnTo>
                        <a:pt x="914" y="647"/>
                      </a:lnTo>
                      <a:lnTo>
                        <a:pt x="935" y="639"/>
                      </a:lnTo>
                      <a:lnTo>
                        <a:pt x="944" y="617"/>
                      </a:lnTo>
                      <a:lnTo>
                        <a:pt x="934" y="598"/>
                      </a:lnTo>
                      <a:lnTo>
                        <a:pt x="906" y="588"/>
                      </a:lnTo>
                      <a:lnTo>
                        <a:pt x="912" y="546"/>
                      </a:lnTo>
                      <a:lnTo>
                        <a:pt x="920" y="503"/>
                      </a:lnTo>
                      <a:lnTo>
                        <a:pt x="936" y="512"/>
                      </a:lnTo>
                      <a:lnTo>
                        <a:pt x="964" y="513"/>
                      </a:lnTo>
                      <a:lnTo>
                        <a:pt x="965" y="529"/>
                      </a:lnTo>
                      <a:lnTo>
                        <a:pt x="1003" y="541"/>
                      </a:lnTo>
                      <a:lnTo>
                        <a:pt x="1065" y="570"/>
                      </a:lnTo>
                      <a:lnTo>
                        <a:pt x="1073" y="593"/>
                      </a:lnTo>
                      <a:lnTo>
                        <a:pt x="1059" y="616"/>
                      </a:lnTo>
                      <a:lnTo>
                        <a:pt x="1064" y="642"/>
                      </a:lnTo>
                      <a:lnTo>
                        <a:pt x="1063" y="671"/>
                      </a:lnTo>
                      <a:lnTo>
                        <a:pt x="1005" y="675"/>
                      </a:lnTo>
                      <a:lnTo>
                        <a:pt x="1005" y="702"/>
                      </a:lnTo>
                      <a:lnTo>
                        <a:pt x="977" y="708"/>
                      </a:lnTo>
                      <a:lnTo>
                        <a:pt x="952" y="694"/>
                      </a:lnTo>
                      <a:lnTo>
                        <a:pt x="919" y="696"/>
                      </a:lnTo>
                      <a:lnTo>
                        <a:pt x="919" y="715"/>
                      </a:lnTo>
                      <a:lnTo>
                        <a:pt x="920" y="722"/>
                      </a:lnTo>
                      <a:lnTo>
                        <a:pt x="920" y="725"/>
                      </a:lnTo>
                      <a:lnTo>
                        <a:pt x="913" y="732"/>
                      </a:lnTo>
                      <a:lnTo>
                        <a:pt x="909" y="738"/>
                      </a:lnTo>
                      <a:lnTo>
                        <a:pt x="904" y="744"/>
                      </a:lnTo>
                      <a:lnTo>
                        <a:pt x="903" y="747"/>
                      </a:lnTo>
                      <a:lnTo>
                        <a:pt x="929" y="762"/>
                      </a:lnTo>
                      <a:lnTo>
                        <a:pt x="915" y="803"/>
                      </a:lnTo>
                      <a:lnTo>
                        <a:pt x="921" y="835"/>
                      </a:lnTo>
                      <a:lnTo>
                        <a:pt x="871" y="842"/>
                      </a:lnTo>
                      <a:lnTo>
                        <a:pt x="879" y="854"/>
                      </a:lnTo>
                      <a:lnTo>
                        <a:pt x="881" y="881"/>
                      </a:lnTo>
                      <a:lnTo>
                        <a:pt x="845" y="900"/>
                      </a:lnTo>
                      <a:lnTo>
                        <a:pt x="820" y="928"/>
                      </a:lnTo>
                      <a:lnTo>
                        <a:pt x="796" y="924"/>
                      </a:lnTo>
                      <a:lnTo>
                        <a:pt x="765" y="900"/>
                      </a:lnTo>
                      <a:lnTo>
                        <a:pt x="751" y="859"/>
                      </a:lnTo>
                      <a:lnTo>
                        <a:pt x="727" y="871"/>
                      </a:lnTo>
                      <a:lnTo>
                        <a:pt x="683" y="832"/>
                      </a:lnTo>
                      <a:lnTo>
                        <a:pt x="670" y="794"/>
                      </a:lnTo>
                      <a:lnTo>
                        <a:pt x="652" y="785"/>
                      </a:lnTo>
                      <a:lnTo>
                        <a:pt x="599" y="803"/>
                      </a:lnTo>
                      <a:lnTo>
                        <a:pt x="598" y="831"/>
                      </a:lnTo>
                      <a:lnTo>
                        <a:pt x="572" y="825"/>
                      </a:lnTo>
                      <a:lnTo>
                        <a:pt x="543" y="802"/>
                      </a:lnTo>
                      <a:lnTo>
                        <a:pt x="507" y="797"/>
                      </a:lnTo>
                      <a:lnTo>
                        <a:pt x="503" y="770"/>
                      </a:lnTo>
                      <a:lnTo>
                        <a:pt x="517" y="760"/>
                      </a:lnTo>
                      <a:lnTo>
                        <a:pt x="530" y="783"/>
                      </a:lnTo>
                      <a:lnTo>
                        <a:pt x="560" y="788"/>
                      </a:lnTo>
                      <a:lnTo>
                        <a:pt x="579" y="772"/>
                      </a:lnTo>
                      <a:lnTo>
                        <a:pt x="574" y="726"/>
                      </a:lnTo>
                      <a:lnTo>
                        <a:pt x="589" y="725"/>
                      </a:lnTo>
                      <a:lnTo>
                        <a:pt x="609" y="707"/>
                      </a:lnTo>
                      <a:lnTo>
                        <a:pt x="603" y="678"/>
                      </a:lnTo>
                      <a:lnTo>
                        <a:pt x="638" y="658"/>
                      </a:lnTo>
                      <a:lnTo>
                        <a:pt x="655" y="602"/>
                      </a:lnTo>
                      <a:lnTo>
                        <a:pt x="641" y="587"/>
                      </a:lnTo>
                      <a:lnTo>
                        <a:pt x="630" y="560"/>
                      </a:lnTo>
                      <a:lnTo>
                        <a:pt x="613" y="541"/>
                      </a:lnTo>
                      <a:lnTo>
                        <a:pt x="606" y="504"/>
                      </a:lnTo>
                      <a:lnTo>
                        <a:pt x="586" y="477"/>
                      </a:lnTo>
                      <a:lnTo>
                        <a:pt x="564" y="455"/>
                      </a:lnTo>
                      <a:lnTo>
                        <a:pt x="550" y="468"/>
                      </a:lnTo>
                      <a:lnTo>
                        <a:pt x="532" y="467"/>
                      </a:lnTo>
                      <a:lnTo>
                        <a:pt x="504" y="431"/>
                      </a:lnTo>
                      <a:lnTo>
                        <a:pt x="458" y="411"/>
                      </a:lnTo>
                      <a:lnTo>
                        <a:pt x="442" y="377"/>
                      </a:lnTo>
                      <a:lnTo>
                        <a:pt x="434" y="357"/>
                      </a:lnTo>
                      <a:lnTo>
                        <a:pt x="401" y="377"/>
                      </a:lnTo>
                      <a:lnTo>
                        <a:pt x="360" y="347"/>
                      </a:lnTo>
                      <a:lnTo>
                        <a:pt x="321" y="327"/>
                      </a:lnTo>
                      <a:lnTo>
                        <a:pt x="298" y="340"/>
                      </a:lnTo>
                      <a:lnTo>
                        <a:pt x="269" y="342"/>
                      </a:lnTo>
                      <a:lnTo>
                        <a:pt x="230" y="340"/>
                      </a:lnTo>
                      <a:lnTo>
                        <a:pt x="192" y="363"/>
                      </a:lnTo>
                      <a:lnTo>
                        <a:pt x="159" y="364"/>
                      </a:lnTo>
                      <a:lnTo>
                        <a:pt x="127" y="333"/>
                      </a:lnTo>
                      <a:lnTo>
                        <a:pt x="97" y="328"/>
                      </a:lnTo>
                      <a:lnTo>
                        <a:pt x="62" y="308"/>
                      </a:lnTo>
                      <a:lnTo>
                        <a:pt x="19" y="304"/>
                      </a:lnTo>
                      <a:lnTo>
                        <a:pt x="0" y="163"/>
                      </a:lnTo>
                      <a:lnTo>
                        <a:pt x="44" y="138"/>
                      </a:lnTo>
                      <a:lnTo>
                        <a:pt x="86" y="97"/>
                      </a:lnTo>
                      <a:lnTo>
                        <a:pt x="142" y="80"/>
                      </a:lnTo>
                      <a:lnTo>
                        <a:pt x="186" y="65"/>
                      </a:lnTo>
                      <a:lnTo>
                        <a:pt x="200" y="49"/>
                      </a:lnTo>
                      <a:lnTo>
                        <a:pt x="195" y="26"/>
                      </a:lnTo>
                      <a:lnTo>
                        <a:pt x="21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3" name="Freeform 91"/>
                <p:cNvSpPr>
                  <a:spLocks/>
                </p:cNvSpPr>
                <p:nvPr/>
              </p:nvSpPr>
              <p:spPr bwMode="auto">
                <a:xfrm>
                  <a:off x="5152135" y="3111249"/>
                  <a:ext cx="1198498" cy="855554"/>
                </a:xfrm>
                <a:custGeom>
                  <a:avLst/>
                  <a:gdLst/>
                  <a:ahLst/>
                  <a:cxnLst>
                    <a:cxn ang="0">
                      <a:pos x="359" y="8"/>
                    </a:cxn>
                    <a:cxn ang="0">
                      <a:pos x="438" y="31"/>
                    </a:cxn>
                    <a:cxn ang="0">
                      <a:pos x="501" y="68"/>
                    </a:cxn>
                    <a:cxn ang="0">
                      <a:pos x="572" y="43"/>
                    </a:cxn>
                    <a:cxn ang="0">
                      <a:pos x="640" y="43"/>
                    </a:cxn>
                    <a:cxn ang="0">
                      <a:pos x="702" y="51"/>
                    </a:cxn>
                    <a:cxn ang="0">
                      <a:pos x="774" y="60"/>
                    </a:cxn>
                    <a:cxn ang="0">
                      <a:pos x="799" y="114"/>
                    </a:cxn>
                    <a:cxn ang="0">
                      <a:pos x="874" y="171"/>
                    </a:cxn>
                    <a:cxn ang="0">
                      <a:pos x="905" y="160"/>
                    </a:cxn>
                    <a:cxn ang="0">
                      <a:pos x="946" y="208"/>
                    </a:cxn>
                    <a:cxn ang="0">
                      <a:pos x="971" y="264"/>
                    </a:cxn>
                    <a:cxn ang="0">
                      <a:pos x="996" y="305"/>
                    </a:cxn>
                    <a:cxn ang="0">
                      <a:pos x="944" y="382"/>
                    </a:cxn>
                    <a:cxn ang="0">
                      <a:pos x="931" y="428"/>
                    </a:cxn>
                    <a:cxn ang="0">
                      <a:pos x="918" y="475"/>
                    </a:cxn>
                    <a:cxn ang="0">
                      <a:pos x="872" y="487"/>
                    </a:cxn>
                    <a:cxn ang="0">
                      <a:pos x="843" y="474"/>
                    </a:cxn>
                    <a:cxn ang="0">
                      <a:pos x="885" y="505"/>
                    </a:cxn>
                    <a:cxn ang="0">
                      <a:pos x="940" y="535"/>
                    </a:cxn>
                    <a:cxn ang="0">
                      <a:pos x="946" y="589"/>
                    </a:cxn>
                    <a:cxn ang="0">
                      <a:pos x="905" y="596"/>
                    </a:cxn>
                    <a:cxn ang="0">
                      <a:pos x="843" y="595"/>
                    </a:cxn>
                    <a:cxn ang="0">
                      <a:pos x="810" y="631"/>
                    </a:cxn>
                    <a:cxn ang="0">
                      <a:pos x="730" y="585"/>
                    </a:cxn>
                    <a:cxn ang="0">
                      <a:pos x="656" y="573"/>
                    </a:cxn>
                    <a:cxn ang="0">
                      <a:pos x="586" y="582"/>
                    </a:cxn>
                    <a:cxn ang="0">
                      <a:pos x="557" y="614"/>
                    </a:cxn>
                    <a:cxn ang="0">
                      <a:pos x="553" y="659"/>
                    </a:cxn>
                    <a:cxn ang="0">
                      <a:pos x="478" y="702"/>
                    </a:cxn>
                    <a:cxn ang="0">
                      <a:pos x="433" y="668"/>
                    </a:cxn>
                    <a:cxn ang="0">
                      <a:pos x="329" y="613"/>
                    </a:cxn>
                    <a:cxn ang="0">
                      <a:pos x="241" y="597"/>
                    </a:cxn>
                    <a:cxn ang="0">
                      <a:pos x="180" y="584"/>
                    </a:cxn>
                    <a:cxn ang="0">
                      <a:pos x="137" y="563"/>
                    </a:cxn>
                    <a:cxn ang="0">
                      <a:pos x="59" y="546"/>
                    </a:cxn>
                    <a:cxn ang="0">
                      <a:pos x="3" y="440"/>
                    </a:cxn>
                    <a:cxn ang="0">
                      <a:pos x="24" y="395"/>
                    </a:cxn>
                    <a:cxn ang="0">
                      <a:pos x="41" y="317"/>
                    </a:cxn>
                    <a:cxn ang="0">
                      <a:pos x="23" y="282"/>
                    </a:cxn>
                    <a:cxn ang="0">
                      <a:pos x="41" y="250"/>
                    </a:cxn>
                    <a:cxn ang="0">
                      <a:pos x="131" y="250"/>
                    </a:cxn>
                    <a:cxn ang="0">
                      <a:pos x="112" y="205"/>
                    </a:cxn>
                    <a:cxn ang="0">
                      <a:pos x="156" y="160"/>
                    </a:cxn>
                    <a:cxn ang="0">
                      <a:pos x="95" y="67"/>
                    </a:cxn>
                    <a:cxn ang="0">
                      <a:pos x="209" y="38"/>
                    </a:cxn>
                    <a:cxn ang="0">
                      <a:pos x="283" y="20"/>
                    </a:cxn>
                  </a:cxnLst>
                  <a:rect l="0" t="0" r="r" b="b"/>
                  <a:pathLst>
                    <a:path w="996" h="711">
                      <a:moveTo>
                        <a:pt x="317" y="0"/>
                      </a:moveTo>
                      <a:lnTo>
                        <a:pt x="359" y="8"/>
                      </a:lnTo>
                      <a:lnTo>
                        <a:pt x="404" y="11"/>
                      </a:lnTo>
                      <a:lnTo>
                        <a:pt x="438" y="31"/>
                      </a:lnTo>
                      <a:lnTo>
                        <a:pt x="468" y="37"/>
                      </a:lnTo>
                      <a:lnTo>
                        <a:pt x="501" y="68"/>
                      </a:lnTo>
                      <a:lnTo>
                        <a:pt x="530" y="67"/>
                      </a:lnTo>
                      <a:lnTo>
                        <a:pt x="572" y="43"/>
                      </a:lnTo>
                      <a:lnTo>
                        <a:pt x="611" y="45"/>
                      </a:lnTo>
                      <a:lnTo>
                        <a:pt x="640" y="43"/>
                      </a:lnTo>
                      <a:lnTo>
                        <a:pt x="662" y="31"/>
                      </a:lnTo>
                      <a:lnTo>
                        <a:pt x="702" y="51"/>
                      </a:lnTo>
                      <a:lnTo>
                        <a:pt x="743" y="81"/>
                      </a:lnTo>
                      <a:lnTo>
                        <a:pt x="774" y="60"/>
                      </a:lnTo>
                      <a:lnTo>
                        <a:pt x="788" y="91"/>
                      </a:lnTo>
                      <a:lnTo>
                        <a:pt x="799" y="114"/>
                      </a:lnTo>
                      <a:lnTo>
                        <a:pt x="845" y="133"/>
                      </a:lnTo>
                      <a:lnTo>
                        <a:pt x="874" y="171"/>
                      </a:lnTo>
                      <a:lnTo>
                        <a:pt x="891" y="172"/>
                      </a:lnTo>
                      <a:lnTo>
                        <a:pt x="905" y="160"/>
                      </a:lnTo>
                      <a:lnTo>
                        <a:pt x="926" y="178"/>
                      </a:lnTo>
                      <a:lnTo>
                        <a:pt x="946" y="208"/>
                      </a:lnTo>
                      <a:lnTo>
                        <a:pt x="954" y="245"/>
                      </a:lnTo>
                      <a:lnTo>
                        <a:pt x="971" y="264"/>
                      </a:lnTo>
                      <a:lnTo>
                        <a:pt x="983" y="290"/>
                      </a:lnTo>
                      <a:lnTo>
                        <a:pt x="996" y="305"/>
                      </a:lnTo>
                      <a:lnTo>
                        <a:pt x="979" y="362"/>
                      </a:lnTo>
                      <a:lnTo>
                        <a:pt x="944" y="382"/>
                      </a:lnTo>
                      <a:lnTo>
                        <a:pt x="951" y="411"/>
                      </a:lnTo>
                      <a:lnTo>
                        <a:pt x="931" y="428"/>
                      </a:lnTo>
                      <a:lnTo>
                        <a:pt x="915" y="430"/>
                      </a:lnTo>
                      <a:lnTo>
                        <a:pt x="918" y="475"/>
                      </a:lnTo>
                      <a:lnTo>
                        <a:pt x="900" y="492"/>
                      </a:lnTo>
                      <a:lnTo>
                        <a:pt x="872" y="487"/>
                      </a:lnTo>
                      <a:lnTo>
                        <a:pt x="859" y="464"/>
                      </a:lnTo>
                      <a:lnTo>
                        <a:pt x="843" y="474"/>
                      </a:lnTo>
                      <a:lnTo>
                        <a:pt x="849" y="501"/>
                      </a:lnTo>
                      <a:lnTo>
                        <a:pt x="885" y="505"/>
                      </a:lnTo>
                      <a:lnTo>
                        <a:pt x="914" y="529"/>
                      </a:lnTo>
                      <a:lnTo>
                        <a:pt x="940" y="535"/>
                      </a:lnTo>
                      <a:lnTo>
                        <a:pt x="958" y="553"/>
                      </a:lnTo>
                      <a:lnTo>
                        <a:pt x="946" y="589"/>
                      </a:lnTo>
                      <a:lnTo>
                        <a:pt x="925" y="578"/>
                      </a:lnTo>
                      <a:lnTo>
                        <a:pt x="905" y="596"/>
                      </a:lnTo>
                      <a:lnTo>
                        <a:pt x="881" y="573"/>
                      </a:lnTo>
                      <a:lnTo>
                        <a:pt x="843" y="595"/>
                      </a:lnTo>
                      <a:lnTo>
                        <a:pt x="845" y="632"/>
                      </a:lnTo>
                      <a:lnTo>
                        <a:pt x="810" y="631"/>
                      </a:lnTo>
                      <a:lnTo>
                        <a:pt x="756" y="570"/>
                      </a:lnTo>
                      <a:lnTo>
                        <a:pt x="730" y="585"/>
                      </a:lnTo>
                      <a:lnTo>
                        <a:pt x="680" y="561"/>
                      </a:lnTo>
                      <a:lnTo>
                        <a:pt x="656" y="573"/>
                      </a:lnTo>
                      <a:lnTo>
                        <a:pt x="606" y="568"/>
                      </a:lnTo>
                      <a:lnTo>
                        <a:pt x="586" y="582"/>
                      </a:lnTo>
                      <a:lnTo>
                        <a:pt x="581" y="618"/>
                      </a:lnTo>
                      <a:lnTo>
                        <a:pt x="557" y="614"/>
                      </a:lnTo>
                      <a:lnTo>
                        <a:pt x="561" y="632"/>
                      </a:lnTo>
                      <a:lnTo>
                        <a:pt x="553" y="659"/>
                      </a:lnTo>
                      <a:lnTo>
                        <a:pt x="515" y="711"/>
                      </a:lnTo>
                      <a:lnTo>
                        <a:pt x="478" y="702"/>
                      </a:lnTo>
                      <a:lnTo>
                        <a:pt x="437" y="696"/>
                      </a:lnTo>
                      <a:lnTo>
                        <a:pt x="433" y="668"/>
                      </a:lnTo>
                      <a:lnTo>
                        <a:pt x="387" y="636"/>
                      </a:lnTo>
                      <a:lnTo>
                        <a:pt x="329" y="613"/>
                      </a:lnTo>
                      <a:lnTo>
                        <a:pt x="277" y="614"/>
                      </a:lnTo>
                      <a:lnTo>
                        <a:pt x="241" y="597"/>
                      </a:lnTo>
                      <a:lnTo>
                        <a:pt x="207" y="599"/>
                      </a:lnTo>
                      <a:lnTo>
                        <a:pt x="180" y="584"/>
                      </a:lnTo>
                      <a:lnTo>
                        <a:pt x="150" y="564"/>
                      </a:lnTo>
                      <a:lnTo>
                        <a:pt x="137" y="563"/>
                      </a:lnTo>
                      <a:lnTo>
                        <a:pt x="99" y="545"/>
                      </a:lnTo>
                      <a:lnTo>
                        <a:pt x="59" y="546"/>
                      </a:lnTo>
                      <a:lnTo>
                        <a:pt x="33" y="487"/>
                      </a:lnTo>
                      <a:lnTo>
                        <a:pt x="3" y="440"/>
                      </a:lnTo>
                      <a:lnTo>
                        <a:pt x="0" y="396"/>
                      </a:lnTo>
                      <a:lnTo>
                        <a:pt x="24" y="395"/>
                      </a:lnTo>
                      <a:lnTo>
                        <a:pt x="23" y="367"/>
                      </a:lnTo>
                      <a:lnTo>
                        <a:pt x="41" y="317"/>
                      </a:lnTo>
                      <a:lnTo>
                        <a:pt x="42" y="293"/>
                      </a:lnTo>
                      <a:lnTo>
                        <a:pt x="23" y="282"/>
                      </a:lnTo>
                      <a:lnTo>
                        <a:pt x="42" y="268"/>
                      </a:lnTo>
                      <a:lnTo>
                        <a:pt x="41" y="250"/>
                      </a:lnTo>
                      <a:lnTo>
                        <a:pt x="74" y="268"/>
                      </a:lnTo>
                      <a:lnTo>
                        <a:pt x="131" y="250"/>
                      </a:lnTo>
                      <a:lnTo>
                        <a:pt x="110" y="231"/>
                      </a:lnTo>
                      <a:lnTo>
                        <a:pt x="112" y="205"/>
                      </a:lnTo>
                      <a:lnTo>
                        <a:pt x="141" y="195"/>
                      </a:lnTo>
                      <a:lnTo>
                        <a:pt x="156" y="160"/>
                      </a:lnTo>
                      <a:lnTo>
                        <a:pt x="93" y="110"/>
                      </a:lnTo>
                      <a:lnTo>
                        <a:pt x="95" y="67"/>
                      </a:lnTo>
                      <a:lnTo>
                        <a:pt x="134" y="45"/>
                      </a:lnTo>
                      <a:lnTo>
                        <a:pt x="209" y="38"/>
                      </a:lnTo>
                      <a:lnTo>
                        <a:pt x="267" y="22"/>
                      </a:lnTo>
                      <a:lnTo>
                        <a:pt x="283" y="20"/>
                      </a:lnTo>
                      <a:lnTo>
                        <a:pt x="31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4" name="Freeform 92"/>
                <p:cNvSpPr>
                  <a:spLocks noEditPoints="1"/>
                </p:cNvSpPr>
                <p:nvPr/>
              </p:nvSpPr>
              <p:spPr bwMode="auto">
                <a:xfrm>
                  <a:off x="5147322" y="3107639"/>
                  <a:ext cx="1208124" cy="862774"/>
                </a:xfrm>
                <a:custGeom>
                  <a:avLst/>
                  <a:gdLst/>
                  <a:ahLst/>
                  <a:cxnLst>
                    <a:cxn ang="0">
                      <a:pos x="214" y="44"/>
                    </a:cxn>
                    <a:cxn ang="0">
                      <a:pos x="162" y="161"/>
                    </a:cxn>
                    <a:cxn ang="0">
                      <a:pos x="118" y="233"/>
                    </a:cxn>
                    <a:cxn ang="0">
                      <a:pos x="76" y="273"/>
                    </a:cxn>
                    <a:cxn ang="0">
                      <a:pos x="47" y="294"/>
                    </a:cxn>
                    <a:cxn ang="0">
                      <a:pos x="30" y="371"/>
                    </a:cxn>
                    <a:cxn ang="0">
                      <a:pos x="39" y="489"/>
                    </a:cxn>
                    <a:cxn ang="0">
                      <a:pos x="142" y="564"/>
                    </a:cxn>
                    <a:cxn ang="0">
                      <a:pos x="246" y="596"/>
                    </a:cxn>
                    <a:cxn ang="0">
                      <a:pos x="392" y="635"/>
                    </a:cxn>
                    <a:cxn ang="0">
                      <a:pos x="483" y="703"/>
                    </a:cxn>
                    <a:cxn ang="0">
                      <a:pos x="562" y="615"/>
                    </a:cxn>
                    <a:cxn ang="0">
                      <a:pos x="609" y="567"/>
                    </a:cxn>
                    <a:cxn ang="0">
                      <a:pos x="734" y="584"/>
                    </a:cxn>
                    <a:cxn ang="0">
                      <a:pos x="845" y="598"/>
                    </a:cxn>
                    <a:cxn ang="0">
                      <a:pos x="910" y="595"/>
                    </a:cxn>
                    <a:cxn ang="0">
                      <a:pos x="918" y="536"/>
                    </a:cxn>
                    <a:cxn ang="0">
                      <a:pos x="845" y="478"/>
                    </a:cxn>
                    <a:cxn ang="0">
                      <a:pos x="878" y="487"/>
                    </a:cxn>
                    <a:cxn ang="0">
                      <a:pos x="933" y="428"/>
                    </a:cxn>
                    <a:cxn ang="0">
                      <a:pos x="998" y="309"/>
                    </a:cxn>
                    <a:cxn ang="0">
                      <a:pos x="955" y="249"/>
                    </a:cxn>
                    <a:cxn ang="0">
                      <a:pos x="895" y="179"/>
                    </a:cxn>
                    <a:cxn ang="0">
                      <a:pos x="801" y="119"/>
                    </a:cxn>
                    <a:cxn ang="0">
                      <a:pos x="746" y="87"/>
                    </a:cxn>
                    <a:cxn ang="0">
                      <a:pos x="615" y="52"/>
                    </a:cxn>
                    <a:cxn ang="0">
                      <a:pos x="504" y="73"/>
                    </a:cxn>
                    <a:cxn ang="0">
                      <a:pos x="321" y="7"/>
                    </a:cxn>
                    <a:cxn ang="0">
                      <a:pos x="443" y="31"/>
                    </a:cxn>
                    <a:cxn ang="0">
                      <a:pos x="576" y="43"/>
                    </a:cxn>
                    <a:cxn ang="0">
                      <a:pos x="707" y="52"/>
                    </a:cxn>
                    <a:cxn ang="0">
                      <a:pos x="782" y="61"/>
                    </a:cxn>
                    <a:cxn ang="0">
                      <a:pos x="879" y="172"/>
                    </a:cxn>
                    <a:cxn ang="0">
                      <a:pos x="932" y="180"/>
                    </a:cxn>
                    <a:cxn ang="0">
                      <a:pos x="1002" y="307"/>
                    </a:cxn>
                    <a:cxn ang="0">
                      <a:pos x="952" y="386"/>
                    </a:cxn>
                    <a:cxn ang="0">
                      <a:pos x="936" y="434"/>
                    </a:cxn>
                    <a:cxn ang="0">
                      <a:pos x="906" y="498"/>
                    </a:cxn>
                    <a:cxn ang="0">
                      <a:pos x="851" y="478"/>
                    </a:cxn>
                    <a:cxn ang="0">
                      <a:pos x="947" y="536"/>
                    </a:cxn>
                    <a:cxn ang="0">
                      <a:pos x="912" y="601"/>
                    </a:cxn>
                    <a:cxn ang="0">
                      <a:pos x="852" y="639"/>
                    </a:cxn>
                    <a:cxn ang="0">
                      <a:pos x="735" y="590"/>
                    </a:cxn>
                    <a:cxn ang="0">
                      <a:pos x="611" y="575"/>
                    </a:cxn>
                    <a:cxn ang="0">
                      <a:pos x="569" y="635"/>
                    </a:cxn>
                    <a:cxn ang="0">
                      <a:pos x="521" y="717"/>
                    </a:cxn>
                    <a:cxn ang="0">
                      <a:pos x="435" y="673"/>
                    </a:cxn>
                    <a:cxn ang="0">
                      <a:pos x="244" y="604"/>
                    </a:cxn>
                    <a:cxn ang="0">
                      <a:pos x="141" y="570"/>
                    </a:cxn>
                    <a:cxn ang="0">
                      <a:pos x="61" y="550"/>
                    </a:cxn>
                    <a:cxn ang="0">
                      <a:pos x="4" y="397"/>
                    </a:cxn>
                    <a:cxn ang="0">
                      <a:pos x="44" y="297"/>
                    </a:cxn>
                    <a:cxn ang="0">
                      <a:pos x="41" y="248"/>
                    </a:cxn>
                    <a:cxn ang="0">
                      <a:pos x="112" y="234"/>
                    </a:cxn>
                    <a:cxn ang="0">
                      <a:pos x="96" y="116"/>
                    </a:cxn>
                    <a:cxn ang="0">
                      <a:pos x="137" y="46"/>
                    </a:cxn>
                    <a:cxn ang="0">
                      <a:pos x="321" y="0"/>
                    </a:cxn>
                  </a:cxnLst>
                  <a:rect l="0" t="0" r="r" b="b"/>
                  <a:pathLst>
                    <a:path w="1004" h="717">
                      <a:moveTo>
                        <a:pt x="321" y="7"/>
                      </a:moveTo>
                      <a:lnTo>
                        <a:pt x="288" y="25"/>
                      </a:lnTo>
                      <a:lnTo>
                        <a:pt x="287" y="26"/>
                      </a:lnTo>
                      <a:lnTo>
                        <a:pt x="288" y="26"/>
                      </a:lnTo>
                      <a:lnTo>
                        <a:pt x="273" y="29"/>
                      </a:lnTo>
                      <a:lnTo>
                        <a:pt x="214" y="44"/>
                      </a:lnTo>
                      <a:lnTo>
                        <a:pt x="214" y="43"/>
                      </a:lnTo>
                      <a:lnTo>
                        <a:pt x="213" y="44"/>
                      </a:lnTo>
                      <a:lnTo>
                        <a:pt x="138" y="52"/>
                      </a:lnTo>
                      <a:lnTo>
                        <a:pt x="103" y="71"/>
                      </a:lnTo>
                      <a:lnTo>
                        <a:pt x="101" y="112"/>
                      </a:lnTo>
                      <a:lnTo>
                        <a:pt x="162" y="161"/>
                      </a:lnTo>
                      <a:lnTo>
                        <a:pt x="164" y="162"/>
                      </a:lnTo>
                      <a:lnTo>
                        <a:pt x="164" y="164"/>
                      </a:lnTo>
                      <a:lnTo>
                        <a:pt x="149" y="199"/>
                      </a:lnTo>
                      <a:lnTo>
                        <a:pt x="147" y="202"/>
                      </a:lnTo>
                      <a:lnTo>
                        <a:pt x="120" y="210"/>
                      </a:lnTo>
                      <a:lnTo>
                        <a:pt x="118" y="233"/>
                      </a:lnTo>
                      <a:lnTo>
                        <a:pt x="137" y="250"/>
                      </a:lnTo>
                      <a:lnTo>
                        <a:pt x="141" y="254"/>
                      </a:lnTo>
                      <a:lnTo>
                        <a:pt x="136" y="256"/>
                      </a:lnTo>
                      <a:lnTo>
                        <a:pt x="79" y="274"/>
                      </a:lnTo>
                      <a:lnTo>
                        <a:pt x="78" y="274"/>
                      </a:lnTo>
                      <a:lnTo>
                        <a:pt x="76" y="273"/>
                      </a:lnTo>
                      <a:lnTo>
                        <a:pt x="49" y="257"/>
                      </a:lnTo>
                      <a:lnTo>
                        <a:pt x="50" y="271"/>
                      </a:lnTo>
                      <a:lnTo>
                        <a:pt x="50" y="272"/>
                      </a:lnTo>
                      <a:lnTo>
                        <a:pt x="49" y="273"/>
                      </a:lnTo>
                      <a:lnTo>
                        <a:pt x="33" y="285"/>
                      </a:lnTo>
                      <a:lnTo>
                        <a:pt x="47" y="294"/>
                      </a:lnTo>
                      <a:lnTo>
                        <a:pt x="50" y="295"/>
                      </a:lnTo>
                      <a:lnTo>
                        <a:pt x="50" y="296"/>
                      </a:lnTo>
                      <a:lnTo>
                        <a:pt x="49" y="320"/>
                      </a:lnTo>
                      <a:lnTo>
                        <a:pt x="47" y="322"/>
                      </a:lnTo>
                      <a:lnTo>
                        <a:pt x="49" y="322"/>
                      </a:lnTo>
                      <a:lnTo>
                        <a:pt x="30" y="371"/>
                      </a:lnTo>
                      <a:lnTo>
                        <a:pt x="32" y="398"/>
                      </a:lnTo>
                      <a:lnTo>
                        <a:pt x="32" y="400"/>
                      </a:lnTo>
                      <a:lnTo>
                        <a:pt x="28" y="401"/>
                      </a:lnTo>
                      <a:lnTo>
                        <a:pt x="7" y="403"/>
                      </a:lnTo>
                      <a:lnTo>
                        <a:pt x="11" y="443"/>
                      </a:lnTo>
                      <a:lnTo>
                        <a:pt x="39" y="489"/>
                      </a:lnTo>
                      <a:lnTo>
                        <a:pt x="40" y="490"/>
                      </a:lnTo>
                      <a:lnTo>
                        <a:pt x="40" y="489"/>
                      </a:lnTo>
                      <a:lnTo>
                        <a:pt x="67" y="547"/>
                      </a:lnTo>
                      <a:lnTo>
                        <a:pt x="103" y="546"/>
                      </a:lnTo>
                      <a:lnTo>
                        <a:pt x="104" y="546"/>
                      </a:lnTo>
                      <a:lnTo>
                        <a:pt x="142" y="564"/>
                      </a:lnTo>
                      <a:lnTo>
                        <a:pt x="154" y="565"/>
                      </a:lnTo>
                      <a:lnTo>
                        <a:pt x="156" y="565"/>
                      </a:lnTo>
                      <a:lnTo>
                        <a:pt x="187" y="584"/>
                      </a:lnTo>
                      <a:lnTo>
                        <a:pt x="213" y="600"/>
                      </a:lnTo>
                      <a:lnTo>
                        <a:pt x="245" y="598"/>
                      </a:lnTo>
                      <a:lnTo>
                        <a:pt x="246" y="596"/>
                      </a:lnTo>
                      <a:lnTo>
                        <a:pt x="246" y="598"/>
                      </a:lnTo>
                      <a:lnTo>
                        <a:pt x="282" y="615"/>
                      </a:lnTo>
                      <a:lnTo>
                        <a:pt x="333" y="613"/>
                      </a:lnTo>
                      <a:lnTo>
                        <a:pt x="334" y="613"/>
                      </a:lnTo>
                      <a:lnTo>
                        <a:pt x="392" y="636"/>
                      </a:lnTo>
                      <a:lnTo>
                        <a:pt x="392" y="635"/>
                      </a:lnTo>
                      <a:lnTo>
                        <a:pt x="394" y="636"/>
                      </a:lnTo>
                      <a:lnTo>
                        <a:pt x="440" y="669"/>
                      </a:lnTo>
                      <a:lnTo>
                        <a:pt x="440" y="670"/>
                      </a:lnTo>
                      <a:lnTo>
                        <a:pt x="441" y="671"/>
                      </a:lnTo>
                      <a:lnTo>
                        <a:pt x="444" y="697"/>
                      </a:lnTo>
                      <a:lnTo>
                        <a:pt x="483" y="703"/>
                      </a:lnTo>
                      <a:lnTo>
                        <a:pt x="518" y="711"/>
                      </a:lnTo>
                      <a:lnTo>
                        <a:pt x="555" y="660"/>
                      </a:lnTo>
                      <a:lnTo>
                        <a:pt x="563" y="635"/>
                      </a:lnTo>
                      <a:lnTo>
                        <a:pt x="558" y="618"/>
                      </a:lnTo>
                      <a:lnTo>
                        <a:pt x="557" y="613"/>
                      </a:lnTo>
                      <a:lnTo>
                        <a:pt x="562" y="615"/>
                      </a:lnTo>
                      <a:lnTo>
                        <a:pt x="582" y="618"/>
                      </a:lnTo>
                      <a:lnTo>
                        <a:pt x="587" y="585"/>
                      </a:lnTo>
                      <a:lnTo>
                        <a:pt x="587" y="584"/>
                      </a:lnTo>
                      <a:lnTo>
                        <a:pt x="588" y="583"/>
                      </a:lnTo>
                      <a:lnTo>
                        <a:pt x="609" y="569"/>
                      </a:lnTo>
                      <a:lnTo>
                        <a:pt x="609" y="567"/>
                      </a:lnTo>
                      <a:lnTo>
                        <a:pt x="610" y="569"/>
                      </a:lnTo>
                      <a:lnTo>
                        <a:pt x="659" y="573"/>
                      </a:lnTo>
                      <a:lnTo>
                        <a:pt x="683" y="561"/>
                      </a:lnTo>
                      <a:lnTo>
                        <a:pt x="684" y="560"/>
                      </a:lnTo>
                      <a:lnTo>
                        <a:pt x="685" y="561"/>
                      </a:lnTo>
                      <a:lnTo>
                        <a:pt x="734" y="584"/>
                      </a:lnTo>
                      <a:lnTo>
                        <a:pt x="759" y="571"/>
                      </a:lnTo>
                      <a:lnTo>
                        <a:pt x="762" y="570"/>
                      </a:lnTo>
                      <a:lnTo>
                        <a:pt x="763" y="572"/>
                      </a:lnTo>
                      <a:lnTo>
                        <a:pt x="815" y="631"/>
                      </a:lnTo>
                      <a:lnTo>
                        <a:pt x="846" y="633"/>
                      </a:lnTo>
                      <a:lnTo>
                        <a:pt x="845" y="598"/>
                      </a:lnTo>
                      <a:lnTo>
                        <a:pt x="844" y="596"/>
                      </a:lnTo>
                      <a:lnTo>
                        <a:pt x="846" y="595"/>
                      </a:lnTo>
                      <a:lnTo>
                        <a:pt x="884" y="573"/>
                      </a:lnTo>
                      <a:lnTo>
                        <a:pt x="886" y="572"/>
                      </a:lnTo>
                      <a:lnTo>
                        <a:pt x="887" y="573"/>
                      </a:lnTo>
                      <a:lnTo>
                        <a:pt x="910" y="595"/>
                      </a:lnTo>
                      <a:lnTo>
                        <a:pt x="929" y="577"/>
                      </a:lnTo>
                      <a:lnTo>
                        <a:pt x="930" y="578"/>
                      </a:lnTo>
                      <a:lnTo>
                        <a:pt x="949" y="588"/>
                      </a:lnTo>
                      <a:lnTo>
                        <a:pt x="959" y="558"/>
                      </a:lnTo>
                      <a:lnTo>
                        <a:pt x="944" y="542"/>
                      </a:lnTo>
                      <a:lnTo>
                        <a:pt x="918" y="536"/>
                      </a:lnTo>
                      <a:lnTo>
                        <a:pt x="916" y="535"/>
                      </a:lnTo>
                      <a:lnTo>
                        <a:pt x="889" y="512"/>
                      </a:lnTo>
                      <a:lnTo>
                        <a:pt x="853" y="508"/>
                      </a:lnTo>
                      <a:lnTo>
                        <a:pt x="851" y="507"/>
                      </a:lnTo>
                      <a:lnTo>
                        <a:pt x="851" y="506"/>
                      </a:lnTo>
                      <a:lnTo>
                        <a:pt x="845" y="478"/>
                      </a:lnTo>
                      <a:lnTo>
                        <a:pt x="844" y="475"/>
                      </a:lnTo>
                      <a:lnTo>
                        <a:pt x="846" y="474"/>
                      </a:lnTo>
                      <a:lnTo>
                        <a:pt x="862" y="464"/>
                      </a:lnTo>
                      <a:lnTo>
                        <a:pt x="864" y="463"/>
                      </a:lnTo>
                      <a:lnTo>
                        <a:pt x="866" y="466"/>
                      </a:lnTo>
                      <a:lnTo>
                        <a:pt x="878" y="487"/>
                      </a:lnTo>
                      <a:lnTo>
                        <a:pt x="903" y="492"/>
                      </a:lnTo>
                      <a:lnTo>
                        <a:pt x="920" y="477"/>
                      </a:lnTo>
                      <a:lnTo>
                        <a:pt x="916" y="433"/>
                      </a:lnTo>
                      <a:lnTo>
                        <a:pt x="915" y="431"/>
                      </a:lnTo>
                      <a:lnTo>
                        <a:pt x="919" y="431"/>
                      </a:lnTo>
                      <a:lnTo>
                        <a:pt x="933" y="428"/>
                      </a:lnTo>
                      <a:lnTo>
                        <a:pt x="953" y="412"/>
                      </a:lnTo>
                      <a:lnTo>
                        <a:pt x="945" y="386"/>
                      </a:lnTo>
                      <a:lnTo>
                        <a:pt x="944" y="383"/>
                      </a:lnTo>
                      <a:lnTo>
                        <a:pt x="947" y="382"/>
                      </a:lnTo>
                      <a:lnTo>
                        <a:pt x="982" y="363"/>
                      </a:lnTo>
                      <a:lnTo>
                        <a:pt x="998" y="309"/>
                      </a:lnTo>
                      <a:lnTo>
                        <a:pt x="984" y="295"/>
                      </a:lnTo>
                      <a:lnTo>
                        <a:pt x="985" y="295"/>
                      </a:lnTo>
                      <a:lnTo>
                        <a:pt x="984" y="294"/>
                      </a:lnTo>
                      <a:lnTo>
                        <a:pt x="972" y="270"/>
                      </a:lnTo>
                      <a:lnTo>
                        <a:pt x="955" y="250"/>
                      </a:lnTo>
                      <a:lnTo>
                        <a:pt x="955" y="249"/>
                      </a:lnTo>
                      <a:lnTo>
                        <a:pt x="948" y="214"/>
                      </a:lnTo>
                      <a:lnTo>
                        <a:pt x="927" y="184"/>
                      </a:lnTo>
                      <a:lnTo>
                        <a:pt x="909" y="167"/>
                      </a:lnTo>
                      <a:lnTo>
                        <a:pt x="897" y="178"/>
                      </a:lnTo>
                      <a:lnTo>
                        <a:pt x="896" y="179"/>
                      </a:lnTo>
                      <a:lnTo>
                        <a:pt x="895" y="179"/>
                      </a:lnTo>
                      <a:lnTo>
                        <a:pt x="878" y="178"/>
                      </a:lnTo>
                      <a:lnTo>
                        <a:pt x="876" y="176"/>
                      </a:lnTo>
                      <a:lnTo>
                        <a:pt x="875" y="176"/>
                      </a:lnTo>
                      <a:lnTo>
                        <a:pt x="847" y="140"/>
                      </a:lnTo>
                      <a:lnTo>
                        <a:pt x="801" y="121"/>
                      </a:lnTo>
                      <a:lnTo>
                        <a:pt x="801" y="119"/>
                      </a:lnTo>
                      <a:lnTo>
                        <a:pt x="800" y="118"/>
                      </a:lnTo>
                      <a:lnTo>
                        <a:pt x="789" y="95"/>
                      </a:lnTo>
                      <a:lnTo>
                        <a:pt x="777" y="67"/>
                      </a:lnTo>
                      <a:lnTo>
                        <a:pt x="749" y="87"/>
                      </a:lnTo>
                      <a:lnTo>
                        <a:pt x="747" y="88"/>
                      </a:lnTo>
                      <a:lnTo>
                        <a:pt x="746" y="87"/>
                      </a:lnTo>
                      <a:lnTo>
                        <a:pt x="705" y="57"/>
                      </a:lnTo>
                      <a:lnTo>
                        <a:pt x="705" y="58"/>
                      </a:lnTo>
                      <a:lnTo>
                        <a:pt x="665" y="37"/>
                      </a:lnTo>
                      <a:lnTo>
                        <a:pt x="645" y="48"/>
                      </a:lnTo>
                      <a:lnTo>
                        <a:pt x="644" y="49"/>
                      </a:lnTo>
                      <a:lnTo>
                        <a:pt x="615" y="52"/>
                      </a:lnTo>
                      <a:lnTo>
                        <a:pt x="576" y="49"/>
                      </a:lnTo>
                      <a:lnTo>
                        <a:pt x="535" y="72"/>
                      </a:lnTo>
                      <a:lnTo>
                        <a:pt x="534" y="73"/>
                      </a:lnTo>
                      <a:lnTo>
                        <a:pt x="505" y="75"/>
                      </a:lnTo>
                      <a:lnTo>
                        <a:pt x="504" y="75"/>
                      </a:lnTo>
                      <a:lnTo>
                        <a:pt x="504" y="73"/>
                      </a:lnTo>
                      <a:lnTo>
                        <a:pt x="472" y="43"/>
                      </a:lnTo>
                      <a:lnTo>
                        <a:pt x="442" y="37"/>
                      </a:lnTo>
                      <a:lnTo>
                        <a:pt x="441" y="36"/>
                      </a:lnTo>
                      <a:lnTo>
                        <a:pt x="408" y="18"/>
                      </a:lnTo>
                      <a:lnTo>
                        <a:pt x="363" y="14"/>
                      </a:lnTo>
                      <a:lnTo>
                        <a:pt x="321" y="7"/>
                      </a:lnTo>
                      <a:close/>
                      <a:moveTo>
                        <a:pt x="321" y="0"/>
                      </a:moveTo>
                      <a:lnTo>
                        <a:pt x="322" y="1"/>
                      </a:lnTo>
                      <a:lnTo>
                        <a:pt x="365" y="8"/>
                      </a:lnTo>
                      <a:lnTo>
                        <a:pt x="408" y="12"/>
                      </a:lnTo>
                      <a:lnTo>
                        <a:pt x="409" y="12"/>
                      </a:lnTo>
                      <a:lnTo>
                        <a:pt x="443" y="31"/>
                      </a:lnTo>
                      <a:lnTo>
                        <a:pt x="473" y="37"/>
                      </a:lnTo>
                      <a:lnTo>
                        <a:pt x="475" y="37"/>
                      </a:lnTo>
                      <a:lnTo>
                        <a:pt x="507" y="69"/>
                      </a:lnTo>
                      <a:lnTo>
                        <a:pt x="533" y="67"/>
                      </a:lnTo>
                      <a:lnTo>
                        <a:pt x="575" y="43"/>
                      </a:lnTo>
                      <a:lnTo>
                        <a:pt x="576" y="43"/>
                      </a:lnTo>
                      <a:lnTo>
                        <a:pt x="615" y="46"/>
                      </a:lnTo>
                      <a:lnTo>
                        <a:pt x="643" y="43"/>
                      </a:lnTo>
                      <a:lnTo>
                        <a:pt x="665" y="31"/>
                      </a:lnTo>
                      <a:lnTo>
                        <a:pt x="666" y="30"/>
                      </a:lnTo>
                      <a:lnTo>
                        <a:pt x="667" y="31"/>
                      </a:lnTo>
                      <a:lnTo>
                        <a:pt x="707" y="52"/>
                      </a:lnTo>
                      <a:lnTo>
                        <a:pt x="706" y="50"/>
                      </a:lnTo>
                      <a:lnTo>
                        <a:pt x="708" y="52"/>
                      </a:lnTo>
                      <a:lnTo>
                        <a:pt x="748" y="81"/>
                      </a:lnTo>
                      <a:lnTo>
                        <a:pt x="777" y="60"/>
                      </a:lnTo>
                      <a:lnTo>
                        <a:pt x="780" y="58"/>
                      </a:lnTo>
                      <a:lnTo>
                        <a:pt x="782" y="61"/>
                      </a:lnTo>
                      <a:lnTo>
                        <a:pt x="795" y="93"/>
                      </a:lnTo>
                      <a:lnTo>
                        <a:pt x="794" y="93"/>
                      </a:lnTo>
                      <a:lnTo>
                        <a:pt x="805" y="115"/>
                      </a:lnTo>
                      <a:lnTo>
                        <a:pt x="850" y="134"/>
                      </a:lnTo>
                      <a:lnTo>
                        <a:pt x="851" y="135"/>
                      </a:lnTo>
                      <a:lnTo>
                        <a:pt x="879" y="172"/>
                      </a:lnTo>
                      <a:lnTo>
                        <a:pt x="893" y="173"/>
                      </a:lnTo>
                      <a:lnTo>
                        <a:pt x="908" y="161"/>
                      </a:lnTo>
                      <a:lnTo>
                        <a:pt x="909" y="159"/>
                      </a:lnTo>
                      <a:lnTo>
                        <a:pt x="912" y="161"/>
                      </a:lnTo>
                      <a:lnTo>
                        <a:pt x="932" y="179"/>
                      </a:lnTo>
                      <a:lnTo>
                        <a:pt x="932" y="180"/>
                      </a:lnTo>
                      <a:lnTo>
                        <a:pt x="953" y="210"/>
                      </a:lnTo>
                      <a:lnTo>
                        <a:pt x="954" y="211"/>
                      </a:lnTo>
                      <a:lnTo>
                        <a:pt x="961" y="248"/>
                      </a:lnTo>
                      <a:lnTo>
                        <a:pt x="977" y="266"/>
                      </a:lnTo>
                      <a:lnTo>
                        <a:pt x="989" y="291"/>
                      </a:lnTo>
                      <a:lnTo>
                        <a:pt x="1002" y="307"/>
                      </a:lnTo>
                      <a:lnTo>
                        <a:pt x="1004" y="307"/>
                      </a:lnTo>
                      <a:lnTo>
                        <a:pt x="1004" y="309"/>
                      </a:lnTo>
                      <a:lnTo>
                        <a:pt x="987" y="366"/>
                      </a:lnTo>
                      <a:lnTo>
                        <a:pt x="985" y="366"/>
                      </a:lnTo>
                      <a:lnTo>
                        <a:pt x="984" y="368"/>
                      </a:lnTo>
                      <a:lnTo>
                        <a:pt x="952" y="386"/>
                      </a:lnTo>
                      <a:lnTo>
                        <a:pt x="959" y="414"/>
                      </a:lnTo>
                      <a:lnTo>
                        <a:pt x="959" y="415"/>
                      </a:lnTo>
                      <a:lnTo>
                        <a:pt x="958" y="416"/>
                      </a:lnTo>
                      <a:lnTo>
                        <a:pt x="937" y="433"/>
                      </a:lnTo>
                      <a:lnTo>
                        <a:pt x="936" y="433"/>
                      </a:lnTo>
                      <a:lnTo>
                        <a:pt x="936" y="434"/>
                      </a:lnTo>
                      <a:lnTo>
                        <a:pt x="922" y="437"/>
                      </a:lnTo>
                      <a:lnTo>
                        <a:pt x="926" y="478"/>
                      </a:lnTo>
                      <a:lnTo>
                        <a:pt x="926" y="479"/>
                      </a:lnTo>
                      <a:lnTo>
                        <a:pt x="925" y="480"/>
                      </a:lnTo>
                      <a:lnTo>
                        <a:pt x="907" y="497"/>
                      </a:lnTo>
                      <a:lnTo>
                        <a:pt x="906" y="498"/>
                      </a:lnTo>
                      <a:lnTo>
                        <a:pt x="904" y="498"/>
                      </a:lnTo>
                      <a:lnTo>
                        <a:pt x="876" y="493"/>
                      </a:lnTo>
                      <a:lnTo>
                        <a:pt x="875" y="492"/>
                      </a:lnTo>
                      <a:lnTo>
                        <a:pt x="874" y="492"/>
                      </a:lnTo>
                      <a:lnTo>
                        <a:pt x="862" y="472"/>
                      </a:lnTo>
                      <a:lnTo>
                        <a:pt x="851" y="478"/>
                      </a:lnTo>
                      <a:lnTo>
                        <a:pt x="857" y="502"/>
                      </a:lnTo>
                      <a:lnTo>
                        <a:pt x="889" y="506"/>
                      </a:lnTo>
                      <a:lnTo>
                        <a:pt x="891" y="506"/>
                      </a:lnTo>
                      <a:lnTo>
                        <a:pt x="920" y="530"/>
                      </a:lnTo>
                      <a:lnTo>
                        <a:pt x="945" y="536"/>
                      </a:lnTo>
                      <a:lnTo>
                        <a:pt x="947" y="536"/>
                      </a:lnTo>
                      <a:lnTo>
                        <a:pt x="966" y="555"/>
                      </a:lnTo>
                      <a:lnTo>
                        <a:pt x="966" y="558"/>
                      </a:lnTo>
                      <a:lnTo>
                        <a:pt x="954" y="593"/>
                      </a:lnTo>
                      <a:lnTo>
                        <a:pt x="952" y="596"/>
                      </a:lnTo>
                      <a:lnTo>
                        <a:pt x="929" y="585"/>
                      </a:lnTo>
                      <a:lnTo>
                        <a:pt x="912" y="601"/>
                      </a:lnTo>
                      <a:lnTo>
                        <a:pt x="909" y="602"/>
                      </a:lnTo>
                      <a:lnTo>
                        <a:pt x="908" y="601"/>
                      </a:lnTo>
                      <a:lnTo>
                        <a:pt x="885" y="579"/>
                      </a:lnTo>
                      <a:lnTo>
                        <a:pt x="851" y="599"/>
                      </a:lnTo>
                      <a:lnTo>
                        <a:pt x="852" y="635"/>
                      </a:lnTo>
                      <a:lnTo>
                        <a:pt x="852" y="639"/>
                      </a:lnTo>
                      <a:lnTo>
                        <a:pt x="849" y="639"/>
                      </a:lnTo>
                      <a:lnTo>
                        <a:pt x="814" y="637"/>
                      </a:lnTo>
                      <a:lnTo>
                        <a:pt x="812" y="636"/>
                      </a:lnTo>
                      <a:lnTo>
                        <a:pt x="811" y="636"/>
                      </a:lnTo>
                      <a:lnTo>
                        <a:pt x="759" y="577"/>
                      </a:lnTo>
                      <a:lnTo>
                        <a:pt x="735" y="590"/>
                      </a:lnTo>
                      <a:lnTo>
                        <a:pt x="734" y="592"/>
                      </a:lnTo>
                      <a:lnTo>
                        <a:pt x="732" y="592"/>
                      </a:lnTo>
                      <a:lnTo>
                        <a:pt x="684" y="567"/>
                      </a:lnTo>
                      <a:lnTo>
                        <a:pt x="661" y="579"/>
                      </a:lnTo>
                      <a:lnTo>
                        <a:pt x="660" y="579"/>
                      </a:lnTo>
                      <a:lnTo>
                        <a:pt x="611" y="575"/>
                      </a:lnTo>
                      <a:lnTo>
                        <a:pt x="593" y="587"/>
                      </a:lnTo>
                      <a:lnTo>
                        <a:pt x="588" y="622"/>
                      </a:lnTo>
                      <a:lnTo>
                        <a:pt x="587" y="624"/>
                      </a:lnTo>
                      <a:lnTo>
                        <a:pt x="585" y="624"/>
                      </a:lnTo>
                      <a:lnTo>
                        <a:pt x="565" y="622"/>
                      </a:lnTo>
                      <a:lnTo>
                        <a:pt x="569" y="635"/>
                      </a:lnTo>
                      <a:lnTo>
                        <a:pt x="569" y="636"/>
                      </a:lnTo>
                      <a:lnTo>
                        <a:pt x="561" y="663"/>
                      </a:lnTo>
                      <a:lnTo>
                        <a:pt x="559" y="663"/>
                      </a:lnTo>
                      <a:lnTo>
                        <a:pt x="559" y="664"/>
                      </a:lnTo>
                      <a:lnTo>
                        <a:pt x="522" y="716"/>
                      </a:lnTo>
                      <a:lnTo>
                        <a:pt x="521" y="717"/>
                      </a:lnTo>
                      <a:lnTo>
                        <a:pt x="519" y="717"/>
                      </a:lnTo>
                      <a:lnTo>
                        <a:pt x="482" y="709"/>
                      </a:lnTo>
                      <a:lnTo>
                        <a:pt x="441" y="703"/>
                      </a:lnTo>
                      <a:lnTo>
                        <a:pt x="438" y="702"/>
                      </a:lnTo>
                      <a:lnTo>
                        <a:pt x="438" y="700"/>
                      </a:lnTo>
                      <a:lnTo>
                        <a:pt x="435" y="673"/>
                      </a:lnTo>
                      <a:lnTo>
                        <a:pt x="390" y="641"/>
                      </a:lnTo>
                      <a:lnTo>
                        <a:pt x="390" y="642"/>
                      </a:lnTo>
                      <a:lnTo>
                        <a:pt x="332" y="619"/>
                      </a:lnTo>
                      <a:lnTo>
                        <a:pt x="281" y="621"/>
                      </a:lnTo>
                      <a:lnTo>
                        <a:pt x="280" y="621"/>
                      </a:lnTo>
                      <a:lnTo>
                        <a:pt x="244" y="604"/>
                      </a:lnTo>
                      <a:lnTo>
                        <a:pt x="211" y="606"/>
                      </a:lnTo>
                      <a:lnTo>
                        <a:pt x="210" y="606"/>
                      </a:lnTo>
                      <a:lnTo>
                        <a:pt x="210" y="605"/>
                      </a:lnTo>
                      <a:lnTo>
                        <a:pt x="183" y="589"/>
                      </a:lnTo>
                      <a:lnTo>
                        <a:pt x="154" y="571"/>
                      </a:lnTo>
                      <a:lnTo>
                        <a:pt x="141" y="570"/>
                      </a:lnTo>
                      <a:lnTo>
                        <a:pt x="139" y="569"/>
                      </a:lnTo>
                      <a:lnTo>
                        <a:pt x="139" y="570"/>
                      </a:lnTo>
                      <a:lnTo>
                        <a:pt x="102" y="552"/>
                      </a:lnTo>
                      <a:lnTo>
                        <a:pt x="63" y="553"/>
                      </a:lnTo>
                      <a:lnTo>
                        <a:pt x="61" y="553"/>
                      </a:lnTo>
                      <a:lnTo>
                        <a:pt x="61" y="550"/>
                      </a:lnTo>
                      <a:lnTo>
                        <a:pt x="34" y="492"/>
                      </a:lnTo>
                      <a:lnTo>
                        <a:pt x="5" y="445"/>
                      </a:lnTo>
                      <a:lnTo>
                        <a:pt x="5" y="443"/>
                      </a:lnTo>
                      <a:lnTo>
                        <a:pt x="1" y="399"/>
                      </a:lnTo>
                      <a:lnTo>
                        <a:pt x="0" y="397"/>
                      </a:lnTo>
                      <a:lnTo>
                        <a:pt x="4" y="397"/>
                      </a:lnTo>
                      <a:lnTo>
                        <a:pt x="26" y="395"/>
                      </a:lnTo>
                      <a:lnTo>
                        <a:pt x="24" y="370"/>
                      </a:lnTo>
                      <a:lnTo>
                        <a:pt x="23" y="369"/>
                      </a:lnTo>
                      <a:lnTo>
                        <a:pt x="24" y="369"/>
                      </a:lnTo>
                      <a:lnTo>
                        <a:pt x="43" y="319"/>
                      </a:lnTo>
                      <a:lnTo>
                        <a:pt x="44" y="297"/>
                      </a:lnTo>
                      <a:lnTo>
                        <a:pt x="26" y="288"/>
                      </a:lnTo>
                      <a:lnTo>
                        <a:pt x="22" y="285"/>
                      </a:lnTo>
                      <a:lnTo>
                        <a:pt x="26" y="283"/>
                      </a:lnTo>
                      <a:lnTo>
                        <a:pt x="44" y="270"/>
                      </a:lnTo>
                      <a:lnTo>
                        <a:pt x="43" y="253"/>
                      </a:lnTo>
                      <a:lnTo>
                        <a:pt x="41" y="248"/>
                      </a:lnTo>
                      <a:lnTo>
                        <a:pt x="46" y="250"/>
                      </a:lnTo>
                      <a:lnTo>
                        <a:pt x="79" y="268"/>
                      </a:lnTo>
                      <a:lnTo>
                        <a:pt x="130" y="251"/>
                      </a:lnTo>
                      <a:lnTo>
                        <a:pt x="113" y="237"/>
                      </a:lnTo>
                      <a:lnTo>
                        <a:pt x="110" y="236"/>
                      </a:lnTo>
                      <a:lnTo>
                        <a:pt x="112" y="234"/>
                      </a:lnTo>
                      <a:lnTo>
                        <a:pt x="114" y="208"/>
                      </a:lnTo>
                      <a:lnTo>
                        <a:pt x="114" y="205"/>
                      </a:lnTo>
                      <a:lnTo>
                        <a:pt x="116" y="205"/>
                      </a:lnTo>
                      <a:lnTo>
                        <a:pt x="143" y="197"/>
                      </a:lnTo>
                      <a:lnTo>
                        <a:pt x="156" y="164"/>
                      </a:lnTo>
                      <a:lnTo>
                        <a:pt x="96" y="116"/>
                      </a:lnTo>
                      <a:lnTo>
                        <a:pt x="93" y="115"/>
                      </a:lnTo>
                      <a:lnTo>
                        <a:pt x="95" y="113"/>
                      </a:lnTo>
                      <a:lnTo>
                        <a:pt x="97" y="70"/>
                      </a:lnTo>
                      <a:lnTo>
                        <a:pt x="97" y="69"/>
                      </a:lnTo>
                      <a:lnTo>
                        <a:pt x="98" y="67"/>
                      </a:lnTo>
                      <a:lnTo>
                        <a:pt x="137" y="46"/>
                      </a:lnTo>
                      <a:lnTo>
                        <a:pt x="138" y="46"/>
                      </a:lnTo>
                      <a:lnTo>
                        <a:pt x="213" y="38"/>
                      </a:lnTo>
                      <a:lnTo>
                        <a:pt x="271" y="23"/>
                      </a:lnTo>
                      <a:lnTo>
                        <a:pt x="286" y="20"/>
                      </a:lnTo>
                      <a:lnTo>
                        <a:pt x="320" y="1"/>
                      </a:lnTo>
                      <a:lnTo>
                        <a:pt x="32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5" name="Freeform 95"/>
                <p:cNvSpPr>
                  <a:spLocks/>
                </p:cNvSpPr>
                <p:nvPr/>
              </p:nvSpPr>
              <p:spPr bwMode="auto">
                <a:xfrm>
                  <a:off x="5852462" y="3699667"/>
                  <a:ext cx="1166009" cy="889247"/>
                </a:xfrm>
                <a:custGeom>
                  <a:avLst/>
                  <a:gdLst/>
                  <a:ahLst/>
                  <a:cxnLst>
                    <a:cxn ang="0">
                      <a:pos x="430" y="9"/>
                    </a:cxn>
                    <a:cxn ang="0">
                      <a:pos x="487" y="85"/>
                    </a:cxn>
                    <a:cxn ang="0">
                      <a:pos x="525" y="115"/>
                    </a:cxn>
                    <a:cxn ang="0">
                      <a:pos x="581" y="142"/>
                    </a:cxn>
                    <a:cxn ang="0">
                      <a:pos x="629" y="103"/>
                    </a:cxn>
                    <a:cxn ang="0">
                      <a:pos x="710" y="121"/>
                    </a:cxn>
                    <a:cxn ang="0">
                      <a:pos x="795" y="168"/>
                    </a:cxn>
                    <a:cxn ang="0">
                      <a:pos x="868" y="179"/>
                    </a:cxn>
                    <a:cxn ang="0">
                      <a:pos x="894" y="196"/>
                    </a:cxn>
                    <a:cxn ang="0">
                      <a:pos x="969" y="230"/>
                    </a:cxn>
                    <a:cxn ang="0">
                      <a:pos x="942" y="281"/>
                    </a:cxn>
                    <a:cxn ang="0">
                      <a:pos x="862" y="311"/>
                    </a:cxn>
                    <a:cxn ang="0">
                      <a:pos x="857" y="369"/>
                    </a:cxn>
                    <a:cxn ang="0">
                      <a:pos x="915" y="435"/>
                    </a:cxn>
                    <a:cxn ang="0">
                      <a:pos x="921" y="510"/>
                    </a:cxn>
                    <a:cxn ang="0">
                      <a:pos x="859" y="487"/>
                    </a:cxn>
                    <a:cxn ang="0">
                      <a:pos x="838" y="447"/>
                    </a:cxn>
                    <a:cxn ang="0">
                      <a:pos x="778" y="436"/>
                    </a:cxn>
                    <a:cxn ang="0">
                      <a:pos x="775" y="469"/>
                    </a:cxn>
                    <a:cxn ang="0">
                      <a:pos x="725" y="484"/>
                    </a:cxn>
                    <a:cxn ang="0">
                      <a:pos x="698" y="506"/>
                    </a:cxn>
                    <a:cxn ang="0">
                      <a:pos x="637" y="504"/>
                    </a:cxn>
                    <a:cxn ang="0">
                      <a:pos x="666" y="538"/>
                    </a:cxn>
                    <a:cxn ang="0">
                      <a:pos x="692" y="569"/>
                    </a:cxn>
                    <a:cxn ang="0">
                      <a:pos x="608" y="580"/>
                    </a:cxn>
                    <a:cxn ang="0">
                      <a:pos x="588" y="546"/>
                    </a:cxn>
                    <a:cxn ang="0">
                      <a:pos x="540" y="568"/>
                    </a:cxn>
                    <a:cxn ang="0">
                      <a:pos x="528" y="503"/>
                    </a:cxn>
                    <a:cxn ang="0">
                      <a:pos x="488" y="509"/>
                    </a:cxn>
                    <a:cxn ang="0">
                      <a:pos x="491" y="536"/>
                    </a:cxn>
                    <a:cxn ang="0">
                      <a:pos x="461" y="551"/>
                    </a:cxn>
                    <a:cxn ang="0">
                      <a:pos x="435" y="613"/>
                    </a:cxn>
                    <a:cxn ang="0">
                      <a:pos x="415" y="659"/>
                    </a:cxn>
                    <a:cxn ang="0">
                      <a:pos x="426" y="707"/>
                    </a:cxn>
                    <a:cxn ang="0">
                      <a:pos x="395" y="710"/>
                    </a:cxn>
                    <a:cxn ang="0">
                      <a:pos x="336" y="739"/>
                    </a:cxn>
                    <a:cxn ang="0">
                      <a:pos x="300" y="679"/>
                    </a:cxn>
                    <a:cxn ang="0">
                      <a:pos x="266" y="620"/>
                    </a:cxn>
                    <a:cxn ang="0">
                      <a:pos x="211" y="574"/>
                    </a:cxn>
                    <a:cxn ang="0">
                      <a:pos x="201" y="527"/>
                    </a:cxn>
                    <a:cxn ang="0">
                      <a:pos x="161" y="535"/>
                    </a:cxn>
                    <a:cxn ang="0">
                      <a:pos x="121" y="506"/>
                    </a:cxn>
                    <a:cxn ang="0">
                      <a:pos x="113" y="379"/>
                    </a:cxn>
                    <a:cxn ang="0">
                      <a:pos x="107" y="310"/>
                    </a:cxn>
                    <a:cxn ang="0">
                      <a:pos x="103" y="264"/>
                    </a:cxn>
                    <a:cxn ang="0">
                      <a:pos x="73" y="213"/>
                    </a:cxn>
                    <a:cxn ang="0">
                      <a:pos x="0" y="127"/>
                    </a:cxn>
                    <a:cxn ang="0">
                      <a:pos x="27" y="78"/>
                    </a:cxn>
                    <a:cxn ang="0">
                      <a:pos x="100" y="72"/>
                    </a:cxn>
                    <a:cxn ang="0">
                      <a:pos x="176" y="81"/>
                    </a:cxn>
                    <a:cxn ang="0">
                      <a:pos x="264" y="142"/>
                    </a:cxn>
                    <a:cxn ang="0">
                      <a:pos x="300" y="84"/>
                    </a:cxn>
                    <a:cxn ang="0">
                      <a:pos x="343" y="89"/>
                    </a:cxn>
                    <a:cxn ang="0">
                      <a:pos x="378" y="63"/>
                    </a:cxn>
                    <a:cxn ang="0">
                      <a:pos x="361" y="18"/>
                    </a:cxn>
                  </a:cxnLst>
                  <a:rect l="0" t="0" r="r" b="b"/>
                  <a:pathLst>
                    <a:path w="969" h="739">
                      <a:moveTo>
                        <a:pt x="412" y="0"/>
                      </a:moveTo>
                      <a:lnTo>
                        <a:pt x="430" y="9"/>
                      </a:lnTo>
                      <a:lnTo>
                        <a:pt x="443" y="46"/>
                      </a:lnTo>
                      <a:lnTo>
                        <a:pt x="487" y="85"/>
                      </a:lnTo>
                      <a:lnTo>
                        <a:pt x="512" y="73"/>
                      </a:lnTo>
                      <a:lnTo>
                        <a:pt x="525" y="115"/>
                      </a:lnTo>
                      <a:lnTo>
                        <a:pt x="556" y="138"/>
                      </a:lnTo>
                      <a:lnTo>
                        <a:pt x="581" y="142"/>
                      </a:lnTo>
                      <a:lnTo>
                        <a:pt x="605" y="115"/>
                      </a:lnTo>
                      <a:lnTo>
                        <a:pt x="629" y="103"/>
                      </a:lnTo>
                      <a:lnTo>
                        <a:pt x="661" y="136"/>
                      </a:lnTo>
                      <a:lnTo>
                        <a:pt x="710" y="121"/>
                      </a:lnTo>
                      <a:lnTo>
                        <a:pt x="763" y="143"/>
                      </a:lnTo>
                      <a:lnTo>
                        <a:pt x="795" y="168"/>
                      </a:lnTo>
                      <a:lnTo>
                        <a:pt x="830" y="155"/>
                      </a:lnTo>
                      <a:lnTo>
                        <a:pt x="868" y="179"/>
                      </a:lnTo>
                      <a:lnTo>
                        <a:pt x="893" y="179"/>
                      </a:lnTo>
                      <a:lnTo>
                        <a:pt x="894" y="196"/>
                      </a:lnTo>
                      <a:lnTo>
                        <a:pt x="955" y="190"/>
                      </a:lnTo>
                      <a:lnTo>
                        <a:pt x="969" y="230"/>
                      </a:lnTo>
                      <a:lnTo>
                        <a:pt x="968" y="276"/>
                      </a:lnTo>
                      <a:lnTo>
                        <a:pt x="942" y="281"/>
                      </a:lnTo>
                      <a:lnTo>
                        <a:pt x="919" y="308"/>
                      </a:lnTo>
                      <a:lnTo>
                        <a:pt x="862" y="311"/>
                      </a:lnTo>
                      <a:lnTo>
                        <a:pt x="844" y="329"/>
                      </a:lnTo>
                      <a:lnTo>
                        <a:pt x="857" y="369"/>
                      </a:lnTo>
                      <a:lnTo>
                        <a:pt x="888" y="411"/>
                      </a:lnTo>
                      <a:lnTo>
                        <a:pt x="915" y="435"/>
                      </a:lnTo>
                      <a:lnTo>
                        <a:pt x="921" y="483"/>
                      </a:lnTo>
                      <a:lnTo>
                        <a:pt x="921" y="510"/>
                      </a:lnTo>
                      <a:lnTo>
                        <a:pt x="888" y="524"/>
                      </a:lnTo>
                      <a:lnTo>
                        <a:pt x="859" y="487"/>
                      </a:lnTo>
                      <a:lnTo>
                        <a:pt x="846" y="483"/>
                      </a:lnTo>
                      <a:lnTo>
                        <a:pt x="838" y="447"/>
                      </a:lnTo>
                      <a:lnTo>
                        <a:pt x="806" y="457"/>
                      </a:lnTo>
                      <a:lnTo>
                        <a:pt x="778" y="436"/>
                      </a:lnTo>
                      <a:lnTo>
                        <a:pt x="769" y="447"/>
                      </a:lnTo>
                      <a:lnTo>
                        <a:pt x="775" y="469"/>
                      </a:lnTo>
                      <a:lnTo>
                        <a:pt x="756" y="477"/>
                      </a:lnTo>
                      <a:lnTo>
                        <a:pt x="725" y="484"/>
                      </a:lnTo>
                      <a:lnTo>
                        <a:pt x="733" y="511"/>
                      </a:lnTo>
                      <a:lnTo>
                        <a:pt x="698" y="506"/>
                      </a:lnTo>
                      <a:lnTo>
                        <a:pt x="663" y="483"/>
                      </a:lnTo>
                      <a:lnTo>
                        <a:pt x="637" y="504"/>
                      </a:lnTo>
                      <a:lnTo>
                        <a:pt x="639" y="526"/>
                      </a:lnTo>
                      <a:lnTo>
                        <a:pt x="666" y="538"/>
                      </a:lnTo>
                      <a:lnTo>
                        <a:pt x="681" y="538"/>
                      </a:lnTo>
                      <a:lnTo>
                        <a:pt x="692" y="569"/>
                      </a:lnTo>
                      <a:lnTo>
                        <a:pt x="640" y="585"/>
                      </a:lnTo>
                      <a:lnTo>
                        <a:pt x="608" y="580"/>
                      </a:lnTo>
                      <a:lnTo>
                        <a:pt x="605" y="558"/>
                      </a:lnTo>
                      <a:lnTo>
                        <a:pt x="588" y="546"/>
                      </a:lnTo>
                      <a:lnTo>
                        <a:pt x="572" y="565"/>
                      </a:lnTo>
                      <a:lnTo>
                        <a:pt x="540" y="568"/>
                      </a:lnTo>
                      <a:lnTo>
                        <a:pt x="528" y="532"/>
                      </a:lnTo>
                      <a:lnTo>
                        <a:pt x="528" y="503"/>
                      </a:lnTo>
                      <a:lnTo>
                        <a:pt x="502" y="500"/>
                      </a:lnTo>
                      <a:lnTo>
                        <a:pt x="488" y="509"/>
                      </a:lnTo>
                      <a:lnTo>
                        <a:pt x="494" y="523"/>
                      </a:lnTo>
                      <a:lnTo>
                        <a:pt x="491" y="536"/>
                      </a:lnTo>
                      <a:lnTo>
                        <a:pt x="473" y="538"/>
                      </a:lnTo>
                      <a:lnTo>
                        <a:pt x="461" y="551"/>
                      </a:lnTo>
                      <a:lnTo>
                        <a:pt x="465" y="575"/>
                      </a:lnTo>
                      <a:lnTo>
                        <a:pt x="435" y="613"/>
                      </a:lnTo>
                      <a:lnTo>
                        <a:pt x="415" y="624"/>
                      </a:lnTo>
                      <a:lnTo>
                        <a:pt x="415" y="659"/>
                      </a:lnTo>
                      <a:lnTo>
                        <a:pt x="428" y="678"/>
                      </a:lnTo>
                      <a:lnTo>
                        <a:pt x="426" y="707"/>
                      </a:lnTo>
                      <a:lnTo>
                        <a:pt x="399" y="722"/>
                      </a:lnTo>
                      <a:lnTo>
                        <a:pt x="395" y="710"/>
                      </a:lnTo>
                      <a:lnTo>
                        <a:pt x="356" y="734"/>
                      </a:lnTo>
                      <a:lnTo>
                        <a:pt x="336" y="739"/>
                      </a:lnTo>
                      <a:lnTo>
                        <a:pt x="317" y="722"/>
                      </a:lnTo>
                      <a:lnTo>
                        <a:pt x="300" y="679"/>
                      </a:lnTo>
                      <a:lnTo>
                        <a:pt x="281" y="643"/>
                      </a:lnTo>
                      <a:lnTo>
                        <a:pt x="266" y="620"/>
                      </a:lnTo>
                      <a:lnTo>
                        <a:pt x="237" y="575"/>
                      </a:lnTo>
                      <a:lnTo>
                        <a:pt x="211" y="574"/>
                      </a:lnTo>
                      <a:lnTo>
                        <a:pt x="192" y="546"/>
                      </a:lnTo>
                      <a:lnTo>
                        <a:pt x="201" y="527"/>
                      </a:lnTo>
                      <a:lnTo>
                        <a:pt x="185" y="509"/>
                      </a:lnTo>
                      <a:lnTo>
                        <a:pt x="161" y="535"/>
                      </a:lnTo>
                      <a:lnTo>
                        <a:pt x="138" y="539"/>
                      </a:lnTo>
                      <a:lnTo>
                        <a:pt x="121" y="506"/>
                      </a:lnTo>
                      <a:lnTo>
                        <a:pt x="115" y="444"/>
                      </a:lnTo>
                      <a:lnTo>
                        <a:pt x="113" y="379"/>
                      </a:lnTo>
                      <a:lnTo>
                        <a:pt x="109" y="333"/>
                      </a:lnTo>
                      <a:lnTo>
                        <a:pt x="107" y="310"/>
                      </a:lnTo>
                      <a:lnTo>
                        <a:pt x="85" y="271"/>
                      </a:lnTo>
                      <a:lnTo>
                        <a:pt x="103" y="264"/>
                      </a:lnTo>
                      <a:lnTo>
                        <a:pt x="107" y="250"/>
                      </a:lnTo>
                      <a:lnTo>
                        <a:pt x="73" y="213"/>
                      </a:lnTo>
                      <a:lnTo>
                        <a:pt x="56" y="162"/>
                      </a:lnTo>
                      <a:lnTo>
                        <a:pt x="0" y="127"/>
                      </a:lnTo>
                      <a:lnTo>
                        <a:pt x="5" y="93"/>
                      </a:lnTo>
                      <a:lnTo>
                        <a:pt x="27" y="78"/>
                      </a:lnTo>
                      <a:lnTo>
                        <a:pt x="75" y="84"/>
                      </a:lnTo>
                      <a:lnTo>
                        <a:pt x="100" y="72"/>
                      </a:lnTo>
                      <a:lnTo>
                        <a:pt x="149" y="95"/>
                      </a:lnTo>
                      <a:lnTo>
                        <a:pt x="176" y="81"/>
                      </a:lnTo>
                      <a:lnTo>
                        <a:pt x="229" y="141"/>
                      </a:lnTo>
                      <a:lnTo>
                        <a:pt x="264" y="142"/>
                      </a:lnTo>
                      <a:lnTo>
                        <a:pt x="264" y="107"/>
                      </a:lnTo>
                      <a:lnTo>
                        <a:pt x="300" y="84"/>
                      </a:lnTo>
                      <a:lnTo>
                        <a:pt x="324" y="107"/>
                      </a:lnTo>
                      <a:lnTo>
                        <a:pt x="343" y="89"/>
                      </a:lnTo>
                      <a:lnTo>
                        <a:pt x="366" y="100"/>
                      </a:lnTo>
                      <a:lnTo>
                        <a:pt x="378" y="63"/>
                      </a:lnTo>
                      <a:lnTo>
                        <a:pt x="358" y="45"/>
                      </a:lnTo>
                      <a:lnTo>
                        <a:pt x="361" y="18"/>
                      </a:lnTo>
                      <a:lnTo>
                        <a:pt x="41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6" name="Freeform 96"/>
                <p:cNvSpPr>
                  <a:spLocks noEditPoints="1"/>
                </p:cNvSpPr>
                <p:nvPr/>
              </p:nvSpPr>
              <p:spPr bwMode="auto">
                <a:xfrm>
                  <a:off x="5847649" y="3696057"/>
                  <a:ext cx="1175635" cy="896466"/>
                </a:xfrm>
                <a:custGeom>
                  <a:avLst/>
                  <a:gdLst/>
                  <a:ahLst/>
                  <a:cxnLst>
                    <a:cxn ang="0">
                      <a:pos x="373" y="104"/>
                    </a:cxn>
                    <a:cxn ang="0">
                      <a:pos x="304" y="90"/>
                    </a:cxn>
                    <a:cxn ang="0">
                      <a:pos x="180" y="89"/>
                    </a:cxn>
                    <a:cxn ang="0">
                      <a:pos x="12" y="98"/>
                    </a:cxn>
                    <a:cxn ang="0">
                      <a:pos x="114" y="254"/>
                    </a:cxn>
                    <a:cxn ang="0">
                      <a:pos x="120" y="382"/>
                    </a:cxn>
                    <a:cxn ang="0">
                      <a:pos x="192" y="510"/>
                    </a:cxn>
                    <a:cxn ang="0">
                      <a:pos x="242" y="576"/>
                    </a:cxn>
                    <a:cxn ang="0">
                      <a:pos x="325" y="723"/>
                    </a:cxn>
                    <a:cxn ang="0">
                      <a:pos x="428" y="708"/>
                    </a:cxn>
                    <a:cxn ang="0">
                      <a:pos x="463" y="555"/>
                    </a:cxn>
                    <a:cxn ang="0">
                      <a:pos x="495" y="527"/>
                    </a:cxn>
                    <a:cxn ang="0">
                      <a:pos x="532" y="503"/>
                    </a:cxn>
                    <a:cxn ang="0">
                      <a:pos x="595" y="547"/>
                    </a:cxn>
                    <a:cxn ang="0">
                      <a:pos x="684" y="544"/>
                    </a:cxn>
                    <a:cxn ang="0">
                      <a:pos x="639" y="504"/>
                    </a:cxn>
                    <a:cxn ang="0">
                      <a:pos x="725" y="485"/>
                    </a:cxn>
                    <a:cxn ang="0">
                      <a:pos x="780" y="438"/>
                    </a:cxn>
                    <a:cxn ang="0">
                      <a:pos x="854" y="484"/>
                    </a:cxn>
                    <a:cxn ang="0">
                      <a:pos x="891" y="416"/>
                    </a:cxn>
                    <a:cxn ang="0">
                      <a:pos x="865" y="312"/>
                    </a:cxn>
                    <a:cxn ang="0">
                      <a:pos x="971" y="234"/>
                    </a:cxn>
                    <a:cxn ang="0">
                      <a:pos x="871" y="185"/>
                    </a:cxn>
                    <a:cxn ang="0">
                      <a:pos x="714" y="128"/>
                    </a:cxn>
                    <a:cxn ang="0">
                      <a:pos x="586" y="148"/>
                    </a:cxn>
                    <a:cxn ang="0">
                      <a:pos x="515" y="81"/>
                    </a:cxn>
                    <a:cxn ang="0">
                      <a:pos x="416" y="7"/>
                    </a:cxn>
                    <a:cxn ang="0">
                      <a:pos x="492" y="84"/>
                    </a:cxn>
                    <a:cxn ang="0">
                      <a:pos x="607" y="117"/>
                    </a:cxn>
                    <a:cxn ang="0">
                      <a:pos x="714" y="121"/>
                    </a:cxn>
                    <a:cxn ang="0">
                      <a:pos x="834" y="155"/>
                    </a:cxn>
                    <a:cxn ang="0">
                      <a:pos x="961" y="190"/>
                    </a:cxn>
                    <a:cxn ang="0">
                      <a:pos x="947" y="288"/>
                    </a:cxn>
                    <a:cxn ang="0">
                      <a:pos x="895" y="411"/>
                    </a:cxn>
                    <a:cxn ang="0">
                      <a:pos x="894" y="531"/>
                    </a:cxn>
                    <a:cxn ang="0">
                      <a:pos x="840" y="455"/>
                    </a:cxn>
                    <a:cxn ang="0">
                      <a:pos x="782" y="474"/>
                    </a:cxn>
                    <a:cxn ang="0">
                      <a:pos x="702" y="513"/>
                    </a:cxn>
                    <a:cxn ang="0">
                      <a:pos x="689" y="541"/>
                    </a:cxn>
                    <a:cxn ang="0">
                      <a:pos x="609" y="585"/>
                    </a:cxn>
                    <a:cxn ang="0">
                      <a:pos x="544" y="575"/>
                    </a:cxn>
                    <a:cxn ang="0">
                      <a:pos x="501" y="525"/>
                    </a:cxn>
                    <a:cxn ang="0">
                      <a:pos x="472" y="578"/>
                    </a:cxn>
                    <a:cxn ang="0">
                      <a:pos x="423" y="662"/>
                    </a:cxn>
                    <a:cxn ang="0">
                      <a:pos x="401" y="728"/>
                    </a:cxn>
                    <a:cxn ang="0">
                      <a:pos x="339" y="745"/>
                    </a:cxn>
                    <a:cxn ang="0">
                      <a:pos x="240" y="582"/>
                    </a:cxn>
                    <a:cxn ang="0">
                      <a:pos x="201" y="531"/>
                    </a:cxn>
                    <a:cxn ang="0">
                      <a:pos x="140" y="543"/>
                    </a:cxn>
                    <a:cxn ang="0">
                      <a:pos x="86" y="277"/>
                    </a:cxn>
                    <a:cxn ang="0">
                      <a:pos x="57" y="167"/>
                    </a:cxn>
                    <a:cxn ang="0">
                      <a:pos x="29" y="78"/>
                    </a:cxn>
                    <a:cxn ang="0">
                      <a:pos x="153" y="95"/>
                    </a:cxn>
                    <a:cxn ang="0">
                      <a:pos x="267" y="107"/>
                    </a:cxn>
                    <a:cxn ang="0">
                      <a:pos x="368" y="99"/>
                    </a:cxn>
                    <a:cxn ang="0">
                      <a:pos x="365" y="19"/>
                    </a:cxn>
                  </a:cxnLst>
                  <a:rect l="0" t="0" r="r" b="b"/>
                  <a:pathLst>
                    <a:path w="977" h="745">
                      <a:moveTo>
                        <a:pt x="416" y="7"/>
                      </a:moveTo>
                      <a:lnTo>
                        <a:pt x="368" y="24"/>
                      </a:lnTo>
                      <a:lnTo>
                        <a:pt x="366" y="47"/>
                      </a:lnTo>
                      <a:lnTo>
                        <a:pt x="384" y="64"/>
                      </a:lnTo>
                      <a:lnTo>
                        <a:pt x="385" y="65"/>
                      </a:lnTo>
                      <a:lnTo>
                        <a:pt x="385" y="67"/>
                      </a:lnTo>
                      <a:lnTo>
                        <a:pt x="373" y="104"/>
                      </a:lnTo>
                      <a:lnTo>
                        <a:pt x="371" y="107"/>
                      </a:lnTo>
                      <a:lnTo>
                        <a:pt x="368" y="106"/>
                      </a:lnTo>
                      <a:lnTo>
                        <a:pt x="347" y="96"/>
                      </a:lnTo>
                      <a:lnTo>
                        <a:pt x="331" y="112"/>
                      </a:lnTo>
                      <a:lnTo>
                        <a:pt x="328" y="113"/>
                      </a:lnTo>
                      <a:lnTo>
                        <a:pt x="327" y="112"/>
                      </a:lnTo>
                      <a:lnTo>
                        <a:pt x="304" y="90"/>
                      </a:lnTo>
                      <a:lnTo>
                        <a:pt x="271" y="111"/>
                      </a:lnTo>
                      <a:lnTo>
                        <a:pt x="271" y="148"/>
                      </a:lnTo>
                      <a:lnTo>
                        <a:pt x="268" y="148"/>
                      </a:lnTo>
                      <a:lnTo>
                        <a:pt x="233" y="147"/>
                      </a:lnTo>
                      <a:lnTo>
                        <a:pt x="232" y="146"/>
                      </a:lnTo>
                      <a:lnTo>
                        <a:pt x="230" y="146"/>
                      </a:lnTo>
                      <a:lnTo>
                        <a:pt x="180" y="89"/>
                      </a:lnTo>
                      <a:lnTo>
                        <a:pt x="154" y="101"/>
                      </a:lnTo>
                      <a:lnTo>
                        <a:pt x="152" y="101"/>
                      </a:lnTo>
                      <a:lnTo>
                        <a:pt x="104" y="78"/>
                      </a:lnTo>
                      <a:lnTo>
                        <a:pt x="80" y="90"/>
                      </a:lnTo>
                      <a:lnTo>
                        <a:pt x="79" y="90"/>
                      </a:lnTo>
                      <a:lnTo>
                        <a:pt x="32" y="84"/>
                      </a:lnTo>
                      <a:lnTo>
                        <a:pt x="12" y="98"/>
                      </a:lnTo>
                      <a:lnTo>
                        <a:pt x="8" y="129"/>
                      </a:lnTo>
                      <a:lnTo>
                        <a:pt x="62" y="163"/>
                      </a:lnTo>
                      <a:lnTo>
                        <a:pt x="63" y="165"/>
                      </a:lnTo>
                      <a:lnTo>
                        <a:pt x="80" y="216"/>
                      </a:lnTo>
                      <a:lnTo>
                        <a:pt x="113" y="251"/>
                      </a:lnTo>
                      <a:lnTo>
                        <a:pt x="114" y="251"/>
                      </a:lnTo>
                      <a:lnTo>
                        <a:pt x="114" y="254"/>
                      </a:lnTo>
                      <a:lnTo>
                        <a:pt x="111" y="268"/>
                      </a:lnTo>
                      <a:lnTo>
                        <a:pt x="108" y="271"/>
                      </a:lnTo>
                      <a:lnTo>
                        <a:pt x="94" y="277"/>
                      </a:lnTo>
                      <a:lnTo>
                        <a:pt x="113" y="312"/>
                      </a:lnTo>
                      <a:lnTo>
                        <a:pt x="114" y="313"/>
                      </a:lnTo>
                      <a:lnTo>
                        <a:pt x="117" y="336"/>
                      </a:lnTo>
                      <a:lnTo>
                        <a:pt x="120" y="382"/>
                      </a:lnTo>
                      <a:lnTo>
                        <a:pt x="123" y="447"/>
                      </a:lnTo>
                      <a:lnTo>
                        <a:pt x="129" y="509"/>
                      </a:lnTo>
                      <a:lnTo>
                        <a:pt x="143" y="539"/>
                      </a:lnTo>
                      <a:lnTo>
                        <a:pt x="164" y="536"/>
                      </a:lnTo>
                      <a:lnTo>
                        <a:pt x="187" y="510"/>
                      </a:lnTo>
                      <a:lnTo>
                        <a:pt x="189" y="507"/>
                      </a:lnTo>
                      <a:lnTo>
                        <a:pt x="192" y="510"/>
                      </a:lnTo>
                      <a:lnTo>
                        <a:pt x="207" y="529"/>
                      </a:lnTo>
                      <a:lnTo>
                        <a:pt x="209" y="530"/>
                      </a:lnTo>
                      <a:lnTo>
                        <a:pt x="209" y="531"/>
                      </a:lnTo>
                      <a:lnTo>
                        <a:pt x="200" y="550"/>
                      </a:lnTo>
                      <a:lnTo>
                        <a:pt x="216" y="575"/>
                      </a:lnTo>
                      <a:lnTo>
                        <a:pt x="241" y="576"/>
                      </a:lnTo>
                      <a:lnTo>
                        <a:pt x="242" y="576"/>
                      </a:lnTo>
                      <a:lnTo>
                        <a:pt x="244" y="577"/>
                      </a:lnTo>
                      <a:lnTo>
                        <a:pt x="273" y="622"/>
                      </a:lnTo>
                      <a:lnTo>
                        <a:pt x="287" y="645"/>
                      </a:lnTo>
                      <a:lnTo>
                        <a:pt x="307" y="681"/>
                      </a:lnTo>
                      <a:lnTo>
                        <a:pt x="309" y="686"/>
                      </a:lnTo>
                      <a:lnTo>
                        <a:pt x="308" y="681"/>
                      </a:lnTo>
                      <a:lnTo>
                        <a:pt x="325" y="723"/>
                      </a:lnTo>
                      <a:lnTo>
                        <a:pt x="343" y="739"/>
                      </a:lnTo>
                      <a:lnTo>
                        <a:pt x="359" y="734"/>
                      </a:lnTo>
                      <a:lnTo>
                        <a:pt x="397" y="710"/>
                      </a:lnTo>
                      <a:lnTo>
                        <a:pt x="400" y="708"/>
                      </a:lnTo>
                      <a:lnTo>
                        <a:pt x="402" y="711"/>
                      </a:lnTo>
                      <a:lnTo>
                        <a:pt x="406" y="720"/>
                      </a:lnTo>
                      <a:lnTo>
                        <a:pt x="428" y="708"/>
                      </a:lnTo>
                      <a:lnTo>
                        <a:pt x="430" y="683"/>
                      </a:lnTo>
                      <a:lnTo>
                        <a:pt x="417" y="664"/>
                      </a:lnTo>
                      <a:lnTo>
                        <a:pt x="417" y="625"/>
                      </a:lnTo>
                      <a:lnTo>
                        <a:pt x="418" y="624"/>
                      </a:lnTo>
                      <a:lnTo>
                        <a:pt x="437" y="613"/>
                      </a:lnTo>
                      <a:lnTo>
                        <a:pt x="466" y="577"/>
                      </a:lnTo>
                      <a:lnTo>
                        <a:pt x="463" y="555"/>
                      </a:lnTo>
                      <a:lnTo>
                        <a:pt x="462" y="553"/>
                      </a:lnTo>
                      <a:lnTo>
                        <a:pt x="463" y="553"/>
                      </a:lnTo>
                      <a:lnTo>
                        <a:pt x="475" y="539"/>
                      </a:lnTo>
                      <a:lnTo>
                        <a:pt x="476" y="538"/>
                      </a:lnTo>
                      <a:lnTo>
                        <a:pt x="477" y="538"/>
                      </a:lnTo>
                      <a:lnTo>
                        <a:pt x="493" y="537"/>
                      </a:lnTo>
                      <a:lnTo>
                        <a:pt x="495" y="527"/>
                      </a:lnTo>
                      <a:lnTo>
                        <a:pt x="489" y="513"/>
                      </a:lnTo>
                      <a:lnTo>
                        <a:pt x="488" y="510"/>
                      </a:lnTo>
                      <a:lnTo>
                        <a:pt x="491" y="509"/>
                      </a:lnTo>
                      <a:lnTo>
                        <a:pt x="505" y="501"/>
                      </a:lnTo>
                      <a:lnTo>
                        <a:pt x="505" y="500"/>
                      </a:lnTo>
                      <a:lnTo>
                        <a:pt x="506" y="501"/>
                      </a:lnTo>
                      <a:lnTo>
                        <a:pt x="532" y="503"/>
                      </a:lnTo>
                      <a:lnTo>
                        <a:pt x="535" y="503"/>
                      </a:lnTo>
                      <a:lnTo>
                        <a:pt x="535" y="535"/>
                      </a:lnTo>
                      <a:lnTo>
                        <a:pt x="546" y="568"/>
                      </a:lnTo>
                      <a:lnTo>
                        <a:pt x="575" y="566"/>
                      </a:lnTo>
                      <a:lnTo>
                        <a:pt x="590" y="548"/>
                      </a:lnTo>
                      <a:lnTo>
                        <a:pt x="592" y="545"/>
                      </a:lnTo>
                      <a:lnTo>
                        <a:pt x="595" y="547"/>
                      </a:lnTo>
                      <a:lnTo>
                        <a:pt x="612" y="559"/>
                      </a:lnTo>
                      <a:lnTo>
                        <a:pt x="612" y="560"/>
                      </a:lnTo>
                      <a:lnTo>
                        <a:pt x="613" y="561"/>
                      </a:lnTo>
                      <a:lnTo>
                        <a:pt x="615" y="581"/>
                      </a:lnTo>
                      <a:lnTo>
                        <a:pt x="644" y="585"/>
                      </a:lnTo>
                      <a:lnTo>
                        <a:pt x="693" y="571"/>
                      </a:lnTo>
                      <a:lnTo>
                        <a:pt x="684" y="544"/>
                      </a:lnTo>
                      <a:lnTo>
                        <a:pt x="668" y="544"/>
                      </a:lnTo>
                      <a:lnTo>
                        <a:pt x="642" y="532"/>
                      </a:lnTo>
                      <a:lnTo>
                        <a:pt x="641" y="531"/>
                      </a:lnTo>
                      <a:lnTo>
                        <a:pt x="641" y="530"/>
                      </a:lnTo>
                      <a:lnTo>
                        <a:pt x="638" y="508"/>
                      </a:lnTo>
                      <a:lnTo>
                        <a:pt x="637" y="506"/>
                      </a:lnTo>
                      <a:lnTo>
                        <a:pt x="639" y="504"/>
                      </a:lnTo>
                      <a:lnTo>
                        <a:pt x="666" y="484"/>
                      </a:lnTo>
                      <a:lnTo>
                        <a:pt x="667" y="483"/>
                      </a:lnTo>
                      <a:lnTo>
                        <a:pt x="670" y="484"/>
                      </a:lnTo>
                      <a:lnTo>
                        <a:pt x="705" y="507"/>
                      </a:lnTo>
                      <a:lnTo>
                        <a:pt x="734" y="512"/>
                      </a:lnTo>
                      <a:lnTo>
                        <a:pt x="727" y="489"/>
                      </a:lnTo>
                      <a:lnTo>
                        <a:pt x="725" y="485"/>
                      </a:lnTo>
                      <a:lnTo>
                        <a:pt x="729" y="485"/>
                      </a:lnTo>
                      <a:lnTo>
                        <a:pt x="759" y="478"/>
                      </a:lnTo>
                      <a:lnTo>
                        <a:pt x="775" y="470"/>
                      </a:lnTo>
                      <a:lnTo>
                        <a:pt x="770" y="451"/>
                      </a:lnTo>
                      <a:lnTo>
                        <a:pt x="769" y="449"/>
                      </a:lnTo>
                      <a:lnTo>
                        <a:pt x="770" y="449"/>
                      </a:lnTo>
                      <a:lnTo>
                        <a:pt x="780" y="438"/>
                      </a:lnTo>
                      <a:lnTo>
                        <a:pt x="782" y="435"/>
                      </a:lnTo>
                      <a:lnTo>
                        <a:pt x="785" y="437"/>
                      </a:lnTo>
                      <a:lnTo>
                        <a:pt x="811" y="457"/>
                      </a:lnTo>
                      <a:lnTo>
                        <a:pt x="842" y="447"/>
                      </a:lnTo>
                      <a:lnTo>
                        <a:pt x="844" y="446"/>
                      </a:lnTo>
                      <a:lnTo>
                        <a:pt x="845" y="450"/>
                      </a:lnTo>
                      <a:lnTo>
                        <a:pt x="854" y="484"/>
                      </a:lnTo>
                      <a:lnTo>
                        <a:pt x="865" y="487"/>
                      </a:lnTo>
                      <a:lnTo>
                        <a:pt x="866" y="489"/>
                      </a:lnTo>
                      <a:lnTo>
                        <a:pt x="894" y="524"/>
                      </a:lnTo>
                      <a:lnTo>
                        <a:pt x="923" y="510"/>
                      </a:lnTo>
                      <a:lnTo>
                        <a:pt x="923" y="487"/>
                      </a:lnTo>
                      <a:lnTo>
                        <a:pt x="917" y="439"/>
                      </a:lnTo>
                      <a:lnTo>
                        <a:pt x="891" y="416"/>
                      </a:lnTo>
                      <a:lnTo>
                        <a:pt x="890" y="416"/>
                      </a:lnTo>
                      <a:lnTo>
                        <a:pt x="858" y="375"/>
                      </a:lnTo>
                      <a:lnTo>
                        <a:pt x="858" y="374"/>
                      </a:lnTo>
                      <a:lnTo>
                        <a:pt x="845" y="334"/>
                      </a:lnTo>
                      <a:lnTo>
                        <a:pt x="844" y="331"/>
                      </a:lnTo>
                      <a:lnTo>
                        <a:pt x="846" y="330"/>
                      </a:lnTo>
                      <a:lnTo>
                        <a:pt x="865" y="312"/>
                      </a:lnTo>
                      <a:lnTo>
                        <a:pt x="866" y="312"/>
                      </a:lnTo>
                      <a:lnTo>
                        <a:pt x="921" y="308"/>
                      </a:lnTo>
                      <a:lnTo>
                        <a:pt x="943" y="283"/>
                      </a:lnTo>
                      <a:lnTo>
                        <a:pt x="944" y="282"/>
                      </a:lnTo>
                      <a:lnTo>
                        <a:pt x="946" y="282"/>
                      </a:lnTo>
                      <a:lnTo>
                        <a:pt x="970" y="277"/>
                      </a:lnTo>
                      <a:lnTo>
                        <a:pt x="971" y="234"/>
                      </a:lnTo>
                      <a:lnTo>
                        <a:pt x="958" y="197"/>
                      </a:lnTo>
                      <a:lnTo>
                        <a:pt x="898" y="203"/>
                      </a:lnTo>
                      <a:lnTo>
                        <a:pt x="896" y="203"/>
                      </a:lnTo>
                      <a:lnTo>
                        <a:pt x="896" y="199"/>
                      </a:lnTo>
                      <a:lnTo>
                        <a:pt x="895" y="186"/>
                      </a:lnTo>
                      <a:lnTo>
                        <a:pt x="871" y="186"/>
                      </a:lnTo>
                      <a:lnTo>
                        <a:pt x="871" y="185"/>
                      </a:lnTo>
                      <a:lnTo>
                        <a:pt x="835" y="162"/>
                      </a:lnTo>
                      <a:lnTo>
                        <a:pt x="800" y="175"/>
                      </a:lnTo>
                      <a:lnTo>
                        <a:pt x="799" y="175"/>
                      </a:lnTo>
                      <a:lnTo>
                        <a:pt x="798" y="174"/>
                      </a:lnTo>
                      <a:lnTo>
                        <a:pt x="765" y="148"/>
                      </a:lnTo>
                      <a:lnTo>
                        <a:pt x="765" y="150"/>
                      </a:lnTo>
                      <a:lnTo>
                        <a:pt x="714" y="128"/>
                      </a:lnTo>
                      <a:lnTo>
                        <a:pt x="666" y="142"/>
                      </a:lnTo>
                      <a:lnTo>
                        <a:pt x="664" y="142"/>
                      </a:lnTo>
                      <a:lnTo>
                        <a:pt x="664" y="141"/>
                      </a:lnTo>
                      <a:lnTo>
                        <a:pt x="633" y="110"/>
                      </a:lnTo>
                      <a:lnTo>
                        <a:pt x="610" y="122"/>
                      </a:lnTo>
                      <a:lnTo>
                        <a:pt x="587" y="147"/>
                      </a:lnTo>
                      <a:lnTo>
                        <a:pt x="586" y="148"/>
                      </a:lnTo>
                      <a:lnTo>
                        <a:pt x="585" y="148"/>
                      </a:lnTo>
                      <a:lnTo>
                        <a:pt x="560" y="145"/>
                      </a:lnTo>
                      <a:lnTo>
                        <a:pt x="558" y="144"/>
                      </a:lnTo>
                      <a:lnTo>
                        <a:pt x="528" y="121"/>
                      </a:lnTo>
                      <a:lnTo>
                        <a:pt x="527" y="121"/>
                      </a:lnTo>
                      <a:lnTo>
                        <a:pt x="527" y="119"/>
                      </a:lnTo>
                      <a:lnTo>
                        <a:pt x="515" y="81"/>
                      </a:lnTo>
                      <a:lnTo>
                        <a:pt x="492" y="92"/>
                      </a:lnTo>
                      <a:lnTo>
                        <a:pt x="491" y="92"/>
                      </a:lnTo>
                      <a:lnTo>
                        <a:pt x="489" y="90"/>
                      </a:lnTo>
                      <a:lnTo>
                        <a:pt x="446" y="52"/>
                      </a:lnTo>
                      <a:lnTo>
                        <a:pt x="445" y="50"/>
                      </a:lnTo>
                      <a:lnTo>
                        <a:pt x="432" y="15"/>
                      </a:lnTo>
                      <a:lnTo>
                        <a:pt x="416" y="7"/>
                      </a:lnTo>
                      <a:close/>
                      <a:moveTo>
                        <a:pt x="416" y="0"/>
                      </a:moveTo>
                      <a:lnTo>
                        <a:pt x="417" y="1"/>
                      </a:lnTo>
                      <a:lnTo>
                        <a:pt x="435" y="9"/>
                      </a:lnTo>
                      <a:lnTo>
                        <a:pt x="436" y="9"/>
                      </a:lnTo>
                      <a:lnTo>
                        <a:pt x="437" y="12"/>
                      </a:lnTo>
                      <a:lnTo>
                        <a:pt x="449" y="47"/>
                      </a:lnTo>
                      <a:lnTo>
                        <a:pt x="492" y="84"/>
                      </a:lnTo>
                      <a:lnTo>
                        <a:pt x="515" y="73"/>
                      </a:lnTo>
                      <a:lnTo>
                        <a:pt x="518" y="71"/>
                      </a:lnTo>
                      <a:lnTo>
                        <a:pt x="520" y="76"/>
                      </a:lnTo>
                      <a:lnTo>
                        <a:pt x="532" y="116"/>
                      </a:lnTo>
                      <a:lnTo>
                        <a:pt x="562" y="139"/>
                      </a:lnTo>
                      <a:lnTo>
                        <a:pt x="584" y="142"/>
                      </a:lnTo>
                      <a:lnTo>
                        <a:pt x="607" y="117"/>
                      </a:lnTo>
                      <a:lnTo>
                        <a:pt x="608" y="116"/>
                      </a:lnTo>
                      <a:lnTo>
                        <a:pt x="632" y="104"/>
                      </a:lnTo>
                      <a:lnTo>
                        <a:pt x="633" y="103"/>
                      </a:lnTo>
                      <a:lnTo>
                        <a:pt x="636" y="104"/>
                      </a:lnTo>
                      <a:lnTo>
                        <a:pt x="667" y="136"/>
                      </a:lnTo>
                      <a:lnTo>
                        <a:pt x="714" y="122"/>
                      </a:lnTo>
                      <a:lnTo>
                        <a:pt x="714" y="121"/>
                      </a:lnTo>
                      <a:lnTo>
                        <a:pt x="716" y="122"/>
                      </a:lnTo>
                      <a:lnTo>
                        <a:pt x="768" y="144"/>
                      </a:lnTo>
                      <a:lnTo>
                        <a:pt x="768" y="142"/>
                      </a:lnTo>
                      <a:lnTo>
                        <a:pt x="769" y="144"/>
                      </a:lnTo>
                      <a:lnTo>
                        <a:pt x="800" y="168"/>
                      </a:lnTo>
                      <a:lnTo>
                        <a:pt x="834" y="156"/>
                      </a:lnTo>
                      <a:lnTo>
                        <a:pt x="834" y="155"/>
                      </a:lnTo>
                      <a:lnTo>
                        <a:pt x="837" y="156"/>
                      </a:lnTo>
                      <a:lnTo>
                        <a:pt x="874" y="180"/>
                      </a:lnTo>
                      <a:lnTo>
                        <a:pt x="900" y="180"/>
                      </a:lnTo>
                      <a:lnTo>
                        <a:pt x="901" y="182"/>
                      </a:lnTo>
                      <a:lnTo>
                        <a:pt x="902" y="197"/>
                      </a:lnTo>
                      <a:lnTo>
                        <a:pt x="959" y="191"/>
                      </a:lnTo>
                      <a:lnTo>
                        <a:pt x="961" y="190"/>
                      </a:lnTo>
                      <a:lnTo>
                        <a:pt x="963" y="192"/>
                      </a:lnTo>
                      <a:lnTo>
                        <a:pt x="977" y="232"/>
                      </a:lnTo>
                      <a:lnTo>
                        <a:pt x="977" y="233"/>
                      </a:lnTo>
                      <a:lnTo>
                        <a:pt x="976" y="279"/>
                      </a:lnTo>
                      <a:lnTo>
                        <a:pt x="975" y="282"/>
                      </a:lnTo>
                      <a:lnTo>
                        <a:pt x="973" y="283"/>
                      </a:lnTo>
                      <a:lnTo>
                        <a:pt x="947" y="288"/>
                      </a:lnTo>
                      <a:lnTo>
                        <a:pt x="925" y="313"/>
                      </a:lnTo>
                      <a:lnTo>
                        <a:pt x="924" y="313"/>
                      </a:lnTo>
                      <a:lnTo>
                        <a:pt x="923" y="314"/>
                      </a:lnTo>
                      <a:lnTo>
                        <a:pt x="867" y="318"/>
                      </a:lnTo>
                      <a:lnTo>
                        <a:pt x="851" y="334"/>
                      </a:lnTo>
                      <a:lnTo>
                        <a:pt x="865" y="372"/>
                      </a:lnTo>
                      <a:lnTo>
                        <a:pt x="895" y="411"/>
                      </a:lnTo>
                      <a:lnTo>
                        <a:pt x="921" y="435"/>
                      </a:lnTo>
                      <a:lnTo>
                        <a:pt x="921" y="437"/>
                      </a:lnTo>
                      <a:lnTo>
                        <a:pt x="923" y="438"/>
                      </a:lnTo>
                      <a:lnTo>
                        <a:pt x="929" y="486"/>
                      </a:lnTo>
                      <a:lnTo>
                        <a:pt x="929" y="515"/>
                      </a:lnTo>
                      <a:lnTo>
                        <a:pt x="926" y="516"/>
                      </a:lnTo>
                      <a:lnTo>
                        <a:pt x="894" y="531"/>
                      </a:lnTo>
                      <a:lnTo>
                        <a:pt x="891" y="531"/>
                      </a:lnTo>
                      <a:lnTo>
                        <a:pt x="890" y="530"/>
                      </a:lnTo>
                      <a:lnTo>
                        <a:pt x="861" y="493"/>
                      </a:lnTo>
                      <a:lnTo>
                        <a:pt x="850" y="490"/>
                      </a:lnTo>
                      <a:lnTo>
                        <a:pt x="848" y="489"/>
                      </a:lnTo>
                      <a:lnTo>
                        <a:pt x="848" y="487"/>
                      </a:lnTo>
                      <a:lnTo>
                        <a:pt x="840" y="455"/>
                      </a:lnTo>
                      <a:lnTo>
                        <a:pt x="811" y="463"/>
                      </a:lnTo>
                      <a:lnTo>
                        <a:pt x="810" y="463"/>
                      </a:lnTo>
                      <a:lnTo>
                        <a:pt x="809" y="462"/>
                      </a:lnTo>
                      <a:lnTo>
                        <a:pt x="783" y="443"/>
                      </a:lnTo>
                      <a:lnTo>
                        <a:pt x="776" y="451"/>
                      </a:lnTo>
                      <a:lnTo>
                        <a:pt x="782" y="472"/>
                      </a:lnTo>
                      <a:lnTo>
                        <a:pt x="782" y="474"/>
                      </a:lnTo>
                      <a:lnTo>
                        <a:pt x="780" y="475"/>
                      </a:lnTo>
                      <a:lnTo>
                        <a:pt x="762" y="484"/>
                      </a:lnTo>
                      <a:lnTo>
                        <a:pt x="734" y="490"/>
                      </a:lnTo>
                      <a:lnTo>
                        <a:pt x="741" y="514"/>
                      </a:lnTo>
                      <a:lnTo>
                        <a:pt x="742" y="518"/>
                      </a:lnTo>
                      <a:lnTo>
                        <a:pt x="737" y="518"/>
                      </a:lnTo>
                      <a:lnTo>
                        <a:pt x="702" y="513"/>
                      </a:lnTo>
                      <a:lnTo>
                        <a:pt x="701" y="512"/>
                      </a:lnTo>
                      <a:lnTo>
                        <a:pt x="668" y="490"/>
                      </a:lnTo>
                      <a:lnTo>
                        <a:pt x="644" y="508"/>
                      </a:lnTo>
                      <a:lnTo>
                        <a:pt x="647" y="527"/>
                      </a:lnTo>
                      <a:lnTo>
                        <a:pt x="671" y="538"/>
                      </a:lnTo>
                      <a:lnTo>
                        <a:pt x="688" y="538"/>
                      </a:lnTo>
                      <a:lnTo>
                        <a:pt x="689" y="541"/>
                      </a:lnTo>
                      <a:lnTo>
                        <a:pt x="700" y="572"/>
                      </a:lnTo>
                      <a:lnTo>
                        <a:pt x="700" y="575"/>
                      </a:lnTo>
                      <a:lnTo>
                        <a:pt x="698" y="576"/>
                      </a:lnTo>
                      <a:lnTo>
                        <a:pt x="645" y="591"/>
                      </a:lnTo>
                      <a:lnTo>
                        <a:pt x="644" y="591"/>
                      </a:lnTo>
                      <a:lnTo>
                        <a:pt x="612" y="587"/>
                      </a:lnTo>
                      <a:lnTo>
                        <a:pt x="609" y="585"/>
                      </a:lnTo>
                      <a:lnTo>
                        <a:pt x="609" y="584"/>
                      </a:lnTo>
                      <a:lnTo>
                        <a:pt x="607" y="562"/>
                      </a:lnTo>
                      <a:lnTo>
                        <a:pt x="593" y="553"/>
                      </a:lnTo>
                      <a:lnTo>
                        <a:pt x="579" y="571"/>
                      </a:lnTo>
                      <a:lnTo>
                        <a:pt x="578" y="571"/>
                      </a:lnTo>
                      <a:lnTo>
                        <a:pt x="576" y="572"/>
                      </a:lnTo>
                      <a:lnTo>
                        <a:pt x="544" y="575"/>
                      </a:lnTo>
                      <a:lnTo>
                        <a:pt x="541" y="575"/>
                      </a:lnTo>
                      <a:lnTo>
                        <a:pt x="541" y="572"/>
                      </a:lnTo>
                      <a:lnTo>
                        <a:pt x="529" y="536"/>
                      </a:lnTo>
                      <a:lnTo>
                        <a:pt x="529" y="509"/>
                      </a:lnTo>
                      <a:lnTo>
                        <a:pt x="506" y="507"/>
                      </a:lnTo>
                      <a:lnTo>
                        <a:pt x="497" y="513"/>
                      </a:lnTo>
                      <a:lnTo>
                        <a:pt x="501" y="525"/>
                      </a:lnTo>
                      <a:lnTo>
                        <a:pt x="501" y="527"/>
                      </a:lnTo>
                      <a:lnTo>
                        <a:pt x="499" y="541"/>
                      </a:lnTo>
                      <a:lnTo>
                        <a:pt x="498" y="542"/>
                      </a:lnTo>
                      <a:lnTo>
                        <a:pt x="495" y="543"/>
                      </a:lnTo>
                      <a:lnTo>
                        <a:pt x="478" y="544"/>
                      </a:lnTo>
                      <a:lnTo>
                        <a:pt x="469" y="555"/>
                      </a:lnTo>
                      <a:lnTo>
                        <a:pt x="472" y="578"/>
                      </a:lnTo>
                      <a:lnTo>
                        <a:pt x="472" y="579"/>
                      </a:lnTo>
                      <a:lnTo>
                        <a:pt x="471" y="581"/>
                      </a:lnTo>
                      <a:lnTo>
                        <a:pt x="441" y="618"/>
                      </a:lnTo>
                      <a:lnTo>
                        <a:pt x="441" y="617"/>
                      </a:lnTo>
                      <a:lnTo>
                        <a:pt x="440" y="618"/>
                      </a:lnTo>
                      <a:lnTo>
                        <a:pt x="423" y="628"/>
                      </a:lnTo>
                      <a:lnTo>
                        <a:pt x="423" y="662"/>
                      </a:lnTo>
                      <a:lnTo>
                        <a:pt x="435" y="680"/>
                      </a:lnTo>
                      <a:lnTo>
                        <a:pt x="436" y="680"/>
                      </a:lnTo>
                      <a:lnTo>
                        <a:pt x="436" y="681"/>
                      </a:lnTo>
                      <a:lnTo>
                        <a:pt x="434" y="710"/>
                      </a:lnTo>
                      <a:lnTo>
                        <a:pt x="431" y="713"/>
                      </a:lnTo>
                      <a:lnTo>
                        <a:pt x="405" y="727"/>
                      </a:lnTo>
                      <a:lnTo>
                        <a:pt x="401" y="728"/>
                      </a:lnTo>
                      <a:lnTo>
                        <a:pt x="401" y="726"/>
                      </a:lnTo>
                      <a:lnTo>
                        <a:pt x="397" y="717"/>
                      </a:lnTo>
                      <a:lnTo>
                        <a:pt x="362" y="739"/>
                      </a:lnTo>
                      <a:lnTo>
                        <a:pt x="361" y="739"/>
                      </a:lnTo>
                      <a:lnTo>
                        <a:pt x="361" y="740"/>
                      </a:lnTo>
                      <a:lnTo>
                        <a:pt x="342" y="745"/>
                      </a:lnTo>
                      <a:lnTo>
                        <a:pt x="339" y="745"/>
                      </a:lnTo>
                      <a:lnTo>
                        <a:pt x="339" y="744"/>
                      </a:lnTo>
                      <a:lnTo>
                        <a:pt x="320" y="727"/>
                      </a:lnTo>
                      <a:lnTo>
                        <a:pt x="319" y="726"/>
                      </a:lnTo>
                      <a:lnTo>
                        <a:pt x="302" y="683"/>
                      </a:lnTo>
                      <a:lnTo>
                        <a:pt x="282" y="648"/>
                      </a:lnTo>
                      <a:lnTo>
                        <a:pt x="268" y="625"/>
                      </a:lnTo>
                      <a:lnTo>
                        <a:pt x="240" y="582"/>
                      </a:lnTo>
                      <a:lnTo>
                        <a:pt x="215" y="581"/>
                      </a:lnTo>
                      <a:lnTo>
                        <a:pt x="213" y="579"/>
                      </a:lnTo>
                      <a:lnTo>
                        <a:pt x="212" y="579"/>
                      </a:lnTo>
                      <a:lnTo>
                        <a:pt x="194" y="552"/>
                      </a:lnTo>
                      <a:lnTo>
                        <a:pt x="193" y="549"/>
                      </a:lnTo>
                      <a:lnTo>
                        <a:pt x="194" y="548"/>
                      </a:lnTo>
                      <a:lnTo>
                        <a:pt x="201" y="531"/>
                      </a:lnTo>
                      <a:lnTo>
                        <a:pt x="189" y="516"/>
                      </a:lnTo>
                      <a:lnTo>
                        <a:pt x="167" y="541"/>
                      </a:lnTo>
                      <a:lnTo>
                        <a:pt x="166" y="541"/>
                      </a:lnTo>
                      <a:lnTo>
                        <a:pt x="166" y="542"/>
                      </a:lnTo>
                      <a:lnTo>
                        <a:pt x="143" y="545"/>
                      </a:lnTo>
                      <a:lnTo>
                        <a:pt x="141" y="545"/>
                      </a:lnTo>
                      <a:lnTo>
                        <a:pt x="140" y="543"/>
                      </a:lnTo>
                      <a:lnTo>
                        <a:pt x="123" y="510"/>
                      </a:lnTo>
                      <a:lnTo>
                        <a:pt x="123" y="509"/>
                      </a:lnTo>
                      <a:lnTo>
                        <a:pt x="117" y="447"/>
                      </a:lnTo>
                      <a:lnTo>
                        <a:pt x="114" y="382"/>
                      </a:lnTo>
                      <a:lnTo>
                        <a:pt x="111" y="336"/>
                      </a:lnTo>
                      <a:lnTo>
                        <a:pt x="108" y="316"/>
                      </a:lnTo>
                      <a:lnTo>
                        <a:pt x="86" y="277"/>
                      </a:lnTo>
                      <a:lnTo>
                        <a:pt x="84" y="273"/>
                      </a:lnTo>
                      <a:lnTo>
                        <a:pt x="88" y="272"/>
                      </a:lnTo>
                      <a:lnTo>
                        <a:pt x="104" y="265"/>
                      </a:lnTo>
                      <a:lnTo>
                        <a:pt x="108" y="255"/>
                      </a:lnTo>
                      <a:lnTo>
                        <a:pt x="74" y="219"/>
                      </a:lnTo>
                      <a:lnTo>
                        <a:pt x="74" y="217"/>
                      </a:lnTo>
                      <a:lnTo>
                        <a:pt x="57" y="167"/>
                      </a:lnTo>
                      <a:lnTo>
                        <a:pt x="3" y="133"/>
                      </a:lnTo>
                      <a:lnTo>
                        <a:pt x="0" y="132"/>
                      </a:lnTo>
                      <a:lnTo>
                        <a:pt x="2" y="130"/>
                      </a:lnTo>
                      <a:lnTo>
                        <a:pt x="6" y="96"/>
                      </a:lnTo>
                      <a:lnTo>
                        <a:pt x="6" y="95"/>
                      </a:lnTo>
                      <a:lnTo>
                        <a:pt x="8" y="94"/>
                      </a:lnTo>
                      <a:lnTo>
                        <a:pt x="29" y="78"/>
                      </a:lnTo>
                      <a:lnTo>
                        <a:pt x="29" y="77"/>
                      </a:lnTo>
                      <a:lnTo>
                        <a:pt x="31" y="78"/>
                      </a:lnTo>
                      <a:lnTo>
                        <a:pt x="78" y="84"/>
                      </a:lnTo>
                      <a:lnTo>
                        <a:pt x="103" y="72"/>
                      </a:lnTo>
                      <a:lnTo>
                        <a:pt x="104" y="71"/>
                      </a:lnTo>
                      <a:lnTo>
                        <a:pt x="106" y="72"/>
                      </a:lnTo>
                      <a:lnTo>
                        <a:pt x="153" y="95"/>
                      </a:lnTo>
                      <a:lnTo>
                        <a:pt x="178" y="82"/>
                      </a:lnTo>
                      <a:lnTo>
                        <a:pt x="180" y="81"/>
                      </a:lnTo>
                      <a:lnTo>
                        <a:pt x="182" y="83"/>
                      </a:lnTo>
                      <a:lnTo>
                        <a:pt x="234" y="141"/>
                      </a:lnTo>
                      <a:lnTo>
                        <a:pt x="265" y="142"/>
                      </a:lnTo>
                      <a:lnTo>
                        <a:pt x="265" y="109"/>
                      </a:lnTo>
                      <a:lnTo>
                        <a:pt x="267" y="107"/>
                      </a:lnTo>
                      <a:lnTo>
                        <a:pt x="303" y="84"/>
                      </a:lnTo>
                      <a:lnTo>
                        <a:pt x="304" y="83"/>
                      </a:lnTo>
                      <a:lnTo>
                        <a:pt x="307" y="84"/>
                      </a:lnTo>
                      <a:lnTo>
                        <a:pt x="328" y="106"/>
                      </a:lnTo>
                      <a:lnTo>
                        <a:pt x="347" y="88"/>
                      </a:lnTo>
                      <a:lnTo>
                        <a:pt x="348" y="89"/>
                      </a:lnTo>
                      <a:lnTo>
                        <a:pt x="368" y="99"/>
                      </a:lnTo>
                      <a:lnTo>
                        <a:pt x="379" y="67"/>
                      </a:lnTo>
                      <a:lnTo>
                        <a:pt x="361" y="50"/>
                      </a:lnTo>
                      <a:lnTo>
                        <a:pt x="359" y="49"/>
                      </a:lnTo>
                      <a:lnTo>
                        <a:pt x="360" y="48"/>
                      </a:lnTo>
                      <a:lnTo>
                        <a:pt x="362" y="21"/>
                      </a:lnTo>
                      <a:lnTo>
                        <a:pt x="362" y="19"/>
                      </a:lnTo>
                      <a:lnTo>
                        <a:pt x="365" y="19"/>
                      </a:lnTo>
                      <a:lnTo>
                        <a:pt x="416" y="1"/>
                      </a:lnTo>
                      <a:lnTo>
                        <a:pt x="41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7" name="Freeform 98"/>
                <p:cNvSpPr>
                  <a:spLocks noEditPoints="1"/>
                </p:cNvSpPr>
                <p:nvPr/>
              </p:nvSpPr>
              <p:spPr bwMode="auto">
                <a:xfrm>
                  <a:off x="5847649" y="3696057"/>
                  <a:ext cx="1175635" cy="896466"/>
                </a:xfrm>
                <a:custGeom>
                  <a:avLst/>
                  <a:gdLst/>
                  <a:ahLst/>
                  <a:cxnLst>
                    <a:cxn ang="0">
                      <a:pos x="373" y="104"/>
                    </a:cxn>
                    <a:cxn ang="0">
                      <a:pos x="304" y="90"/>
                    </a:cxn>
                    <a:cxn ang="0">
                      <a:pos x="180" y="89"/>
                    </a:cxn>
                    <a:cxn ang="0">
                      <a:pos x="12" y="98"/>
                    </a:cxn>
                    <a:cxn ang="0">
                      <a:pos x="114" y="254"/>
                    </a:cxn>
                    <a:cxn ang="0">
                      <a:pos x="120" y="382"/>
                    </a:cxn>
                    <a:cxn ang="0">
                      <a:pos x="192" y="510"/>
                    </a:cxn>
                    <a:cxn ang="0">
                      <a:pos x="242" y="576"/>
                    </a:cxn>
                    <a:cxn ang="0">
                      <a:pos x="325" y="723"/>
                    </a:cxn>
                    <a:cxn ang="0">
                      <a:pos x="428" y="708"/>
                    </a:cxn>
                    <a:cxn ang="0">
                      <a:pos x="463" y="555"/>
                    </a:cxn>
                    <a:cxn ang="0">
                      <a:pos x="495" y="527"/>
                    </a:cxn>
                    <a:cxn ang="0">
                      <a:pos x="532" y="503"/>
                    </a:cxn>
                    <a:cxn ang="0">
                      <a:pos x="595" y="547"/>
                    </a:cxn>
                    <a:cxn ang="0">
                      <a:pos x="684" y="544"/>
                    </a:cxn>
                    <a:cxn ang="0">
                      <a:pos x="639" y="504"/>
                    </a:cxn>
                    <a:cxn ang="0">
                      <a:pos x="725" y="485"/>
                    </a:cxn>
                    <a:cxn ang="0">
                      <a:pos x="780" y="438"/>
                    </a:cxn>
                    <a:cxn ang="0">
                      <a:pos x="854" y="484"/>
                    </a:cxn>
                    <a:cxn ang="0">
                      <a:pos x="891" y="416"/>
                    </a:cxn>
                    <a:cxn ang="0">
                      <a:pos x="865" y="312"/>
                    </a:cxn>
                    <a:cxn ang="0">
                      <a:pos x="971" y="234"/>
                    </a:cxn>
                    <a:cxn ang="0">
                      <a:pos x="871" y="185"/>
                    </a:cxn>
                    <a:cxn ang="0">
                      <a:pos x="714" y="128"/>
                    </a:cxn>
                    <a:cxn ang="0">
                      <a:pos x="586" y="148"/>
                    </a:cxn>
                    <a:cxn ang="0">
                      <a:pos x="515" y="81"/>
                    </a:cxn>
                    <a:cxn ang="0">
                      <a:pos x="416" y="7"/>
                    </a:cxn>
                    <a:cxn ang="0">
                      <a:pos x="492" y="84"/>
                    </a:cxn>
                    <a:cxn ang="0">
                      <a:pos x="607" y="117"/>
                    </a:cxn>
                    <a:cxn ang="0">
                      <a:pos x="714" y="121"/>
                    </a:cxn>
                    <a:cxn ang="0">
                      <a:pos x="834" y="155"/>
                    </a:cxn>
                    <a:cxn ang="0">
                      <a:pos x="961" y="190"/>
                    </a:cxn>
                    <a:cxn ang="0">
                      <a:pos x="947" y="288"/>
                    </a:cxn>
                    <a:cxn ang="0">
                      <a:pos x="895" y="411"/>
                    </a:cxn>
                    <a:cxn ang="0">
                      <a:pos x="894" y="531"/>
                    </a:cxn>
                    <a:cxn ang="0">
                      <a:pos x="840" y="455"/>
                    </a:cxn>
                    <a:cxn ang="0">
                      <a:pos x="782" y="474"/>
                    </a:cxn>
                    <a:cxn ang="0">
                      <a:pos x="702" y="513"/>
                    </a:cxn>
                    <a:cxn ang="0">
                      <a:pos x="689" y="541"/>
                    </a:cxn>
                    <a:cxn ang="0">
                      <a:pos x="609" y="585"/>
                    </a:cxn>
                    <a:cxn ang="0">
                      <a:pos x="544" y="575"/>
                    </a:cxn>
                    <a:cxn ang="0">
                      <a:pos x="501" y="525"/>
                    </a:cxn>
                    <a:cxn ang="0">
                      <a:pos x="472" y="578"/>
                    </a:cxn>
                    <a:cxn ang="0">
                      <a:pos x="423" y="662"/>
                    </a:cxn>
                    <a:cxn ang="0">
                      <a:pos x="401" y="728"/>
                    </a:cxn>
                    <a:cxn ang="0">
                      <a:pos x="339" y="745"/>
                    </a:cxn>
                    <a:cxn ang="0">
                      <a:pos x="240" y="582"/>
                    </a:cxn>
                    <a:cxn ang="0">
                      <a:pos x="201" y="531"/>
                    </a:cxn>
                    <a:cxn ang="0">
                      <a:pos x="140" y="543"/>
                    </a:cxn>
                    <a:cxn ang="0">
                      <a:pos x="86" y="277"/>
                    </a:cxn>
                    <a:cxn ang="0">
                      <a:pos x="57" y="167"/>
                    </a:cxn>
                    <a:cxn ang="0">
                      <a:pos x="29" y="78"/>
                    </a:cxn>
                    <a:cxn ang="0">
                      <a:pos x="153" y="95"/>
                    </a:cxn>
                    <a:cxn ang="0">
                      <a:pos x="267" y="107"/>
                    </a:cxn>
                    <a:cxn ang="0">
                      <a:pos x="368" y="99"/>
                    </a:cxn>
                    <a:cxn ang="0">
                      <a:pos x="365" y="19"/>
                    </a:cxn>
                  </a:cxnLst>
                  <a:rect l="0" t="0" r="r" b="b"/>
                  <a:pathLst>
                    <a:path w="977" h="745">
                      <a:moveTo>
                        <a:pt x="416" y="7"/>
                      </a:moveTo>
                      <a:lnTo>
                        <a:pt x="368" y="24"/>
                      </a:lnTo>
                      <a:lnTo>
                        <a:pt x="366" y="47"/>
                      </a:lnTo>
                      <a:lnTo>
                        <a:pt x="384" y="64"/>
                      </a:lnTo>
                      <a:lnTo>
                        <a:pt x="385" y="65"/>
                      </a:lnTo>
                      <a:lnTo>
                        <a:pt x="385" y="67"/>
                      </a:lnTo>
                      <a:lnTo>
                        <a:pt x="373" y="104"/>
                      </a:lnTo>
                      <a:lnTo>
                        <a:pt x="371" y="107"/>
                      </a:lnTo>
                      <a:lnTo>
                        <a:pt x="368" y="106"/>
                      </a:lnTo>
                      <a:lnTo>
                        <a:pt x="347" y="96"/>
                      </a:lnTo>
                      <a:lnTo>
                        <a:pt x="331" y="112"/>
                      </a:lnTo>
                      <a:lnTo>
                        <a:pt x="328" y="113"/>
                      </a:lnTo>
                      <a:lnTo>
                        <a:pt x="327" y="112"/>
                      </a:lnTo>
                      <a:lnTo>
                        <a:pt x="304" y="90"/>
                      </a:lnTo>
                      <a:lnTo>
                        <a:pt x="271" y="111"/>
                      </a:lnTo>
                      <a:lnTo>
                        <a:pt x="271" y="148"/>
                      </a:lnTo>
                      <a:lnTo>
                        <a:pt x="268" y="148"/>
                      </a:lnTo>
                      <a:lnTo>
                        <a:pt x="233" y="147"/>
                      </a:lnTo>
                      <a:lnTo>
                        <a:pt x="232" y="146"/>
                      </a:lnTo>
                      <a:lnTo>
                        <a:pt x="230" y="146"/>
                      </a:lnTo>
                      <a:lnTo>
                        <a:pt x="180" y="89"/>
                      </a:lnTo>
                      <a:lnTo>
                        <a:pt x="154" y="101"/>
                      </a:lnTo>
                      <a:lnTo>
                        <a:pt x="152" y="101"/>
                      </a:lnTo>
                      <a:lnTo>
                        <a:pt x="104" y="78"/>
                      </a:lnTo>
                      <a:lnTo>
                        <a:pt x="80" y="90"/>
                      </a:lnTo>
                      <a:lnTo>
                        <a:pt x="79" y="90"/>
                      </a:lnTo>
                      <a:lnTo>
                        <a:pt x="32" y="84"/>
                      </a:lnTo>
                      <a:lnTo>
                        <a:pt x="12" y="98"/>
                      </a:lnTo>
                      <a:lnTo>
                        <a:pt x="8" y="129"/>
                      </a:lnTo>
                      <a:lnTo>
                        <a:pt x="62" y="163"/>
                      </a:lnTo>
                      <a:lnTo>
                        <a:pt x="63" y="165"/>
                      </a:lnTo>
                      <a:lnTo>
                        <a:pt x="80" y="216"/>
                      </a:lnTo>
                      <a:lnTo>
                        <a:pt x="113" y="251"/>
                      </a:lnTo>
                      <a:lnTo>
                        <a:pt x="114" y="251"/>
                      </a:lnTo>
                      <a:lnTo>
                        <a:pt x="114" y="254"/>
                      </a:lnTo>
                      <a:lnTo>
                        <a:pt x="111" y="268"/>
                      </a:lnTo>
                      <a:lnTo>
                        <a:pt x="108" y="271"/>
                      </a:lnTo>
                      <a:lnTo>
                        <a:pt x="94" y="277"/>
                      </a:lnTo>
                      <a:lnTo>
                        <a:pt x="113" y="312"/>
                      </a:lnTo>
                      <a:lnTo>
                        <a:pt x="114" y="313"/>
                      </a:lnTo>
                      <a:lnTo>
                        <a:pt x="117" y="336"/>
                      </a:lnTo>
                      <a:lnTo>
                        <a:pt x="120" y="382"/>
                      </a:lnTo>
                      <a:lnTo>
                        <a:pt x="123" y="447"/>
                      </a:lnTo>
                      <a:lnTo>
                        <a:pt x="129" y="509"/>
                      </a:lnTo>
                      <a:lnTo>
                        <a:pt x="143" y="539"/>
                      </a:lnTo>
                      <a:lnTo>
                        <a:pt x="164" y="536"/>
                      </a:lnTo>
                      <a:lnTo>
                        <a:pt x="187" y="510"/>
                      </a:lnTo>
                      <a:lnTo>
                        <a:pt x="189" y="507"/>
                      </a:lnTo>
                      <a:lnTo>
                        <a:pt x="192" y="510"/>
                      </a:lnTo>
                      <a:lnTo>
                        <a:pt x="207" y="529"/>
                      </a:lnTo>
                      <a:lnTo>
                        <a:pt x="209" y="530"/>
                      </a:lnTo>
                      <a:lnTo>
                        <a:pt x="209" y="531"/>
                      </a:lnTo>
                      <a:lnTo>
                        <a:pt x="200" y="550"/>
                      </a:lnTo>
                      <a:lnTo>
                        <a:pt x="216" y="575"/>
                      </a:lnTo>
                      <a:lnTo>
                        <a:pt x="241" y="576"/>
                      </a:lnTo>
                      <a:lnTo>
                        <a:pt x="242" y="576"/>
                      </a:lnTo>
                      <a:lnTo>
                        <a:pt x="244" y="577"/>
                      </a:lnTo>
                      <a:lnTo>
                        <a:pt x="273" y="622"/>
                      </a:lnTo>
                      <a:lnTo>
                        <a:pt x="287" y="645"/>
                      </a:lnTo>
                      <a:lnTo>
                        <a:pt x="307" y="681"/>
                      </a:lnTo>
                      <a:lnTo>
                        <a:pt x="309" y="686"/>
                      </a:lnTo>
                      <a:lnTo>
                        <a:pt x="308" y="681"/>
                      </a:lnTo>
                      <a:lnTo>
                        <a:pt x="325" y="723"/>
                      </a:lnTo>
                      <a:lnTo>
                        <a:pt x="343" y="739"/>
                      </a:lnTo>
                      <a:lnTo>
                        <a:pt x="359" y="734"/>
                      </a:lnTo>
                      <a:lnTo>
                        <a:pt x="397" y="710"/>
                      </a:lnTo>
                      <a:lnTo>
                        <a:pt x="400" y="708"/>
                      </a:lnTo>
                      <a:lnTo>
                        <a:pt x="402" y="711"/>
                      </a:lnTo>
                      <a:lnTo>
                        <a:pt x="406" y="720"/>
                      </a:lnTo>
                      <a:lnTo>
                        <a:pt x="428" y="708"/>
                      </a:lnTo>
                      <a:lnTo>
                        <a:pt x="430" y="683"/>
                      </a:lnTo>
                      <a:lnTo>
                        <a:pt x="417" y="664"/>
                      </a:lnTo>
                      <a:lnTo>
                        <a:pt x="417" y="625"/>
                      </a:lnTo>
                      <a:lnTo>
                        <a:pt x="418" y="624"/>
                      </a:lnTo>
                      <a:lnTo>
                        <a:pt x="437" y="613"/>
                      </a:lnTo>
                      <a:lnTo>
                        <a:pt x="466" y="577"/>
                      </a:lnTo>
                      <a:lnTo>
                        <a:pt x="463" y="555"/>
                      </a:lnTo>
                      <a:lnTo>
                        <a:pt x="462" y="553"/>
                      </a:lnTo>
                      <a:lnTo>
                        <a:pt x="463" y="553"/>
                      </a:lnTo>
                      <a:lnTo>
                        <a:pt x="475" y="539"/>
                      </a:lnTo>
                      <a:lnTo>
                        <a:pt x="476" y="538"/>
                      </a:lnTo>
                      <a:lnTo>
                        <a:pt x="477" y="538"/>
                      </a:lnTo>
                      <a:lnTo>
                        <a:pt x="493" y="537"/>
                      </a:lnTo>
                      <a:lnTo>
                        <a:pt x="495" y="527"/>
                      </a:lnTo>
                      <a:lnTo>
                        <a:pt x="489" y="513"/>
                      </a:lnTo>
                      <a:lnTo>
                        <a:pt x="488" y="510"/>
                      </a:lnTo>
                      <a:lnTo>
                        <a:pt x="491" y="509"/>
                      </a:lnTo>
                      <a:lnTo>
                        <a:pt x="505" y="501"/>
                      </a:lnTo>
                      <a:lnTo>
                        <a:pt x="505" y="500"/>
                      </a:lnTo>
                      <a:lnTo>
                        <a:pt x="506" y="501"/>
                      </a:lnTo>
                      <a:lnTo>
                        <a:pt x="532" y="503"/>
                      </a:lnTo>
                      <a:lnTo>
                        <a:pt x="535" y="503"/>
                      </a:lnTo>
                      <a:lnTo>
                        <a:pt x="535" y="535"/>
                      </a:lnTo>
                      <a:lnTo>
                        <a:pt x="546" y="568"/>
                      </a:lnTo>
                      <a:lnTo>
                        <a:pt x="575" y="566"/>
                      </a:lnTo>
                      <a:lnTo>
                        <a:pt x="590" y="548"/>
                      </a:lnTo>
                      <a:lnTo>
                        <a:pt x="592" y="545"/>
                      </a:lnTo>
                      <a:lnTo>
                        <a:pt x="595" y="547"/>
                      </a:lnTo>
                      <a:lnTo>
                        <a:pt x="612" y="559"/>
                      </a:lnTo>
                      <a:lnTo>
                        <a:pt x="612" y="560"/>
                      </a:lnTo>
                      <a:lnTo>
                        <a:pt x="613" y="561"/>
                      </a:lnTo>
                      <a:lnTo>
                        <a:pt x="615" y="581"/>
                      </a:lnTo>
                      <a:lnTo>
                        <a:pt x="644" y="585"/>
                      </a:lnTo>
                      <a:lnTo>
                        <a:pt x="693" y="571"/>
                      </a:lnTo>
                      <a:lnTo>
                        <a:pt x="684" y="544"/>
                      </a:lnTo>
                      <a:lnTo>
                        <a:pt x="668" y="544"/>
                      </a:lnTo>
                      <a:lnTo>
                        <a:pt x="642" y="532"/>
                      </a:lnTo>
                      <a:lnTo>
                        <a:pt x="641" y="531"/>
                      </a:lnTo>
                      <a:lnTo>
                        <a:pt x="641" y="530"/>
                      </a:lnTo>
                      <a:lnTo>
                        <a:pt x="638" y="508"/>
                      </a:lnTo>
                      <a:lnTo>
                        <a:pt x="637" y="506"/>
                      </a:lnTo>
                      <a:lnTo>
                        <a:pt x="639" y="504"/>
                      </a:lnTo>
                      <a:lnTo>
                        <a:pt x="666" y="484"/>
                      </a:lnTo>
                      <a:lnTo>
                        <a:pt x="667" y="483"/>
                      </a:lnTo>
                      <a:lnTo>
                        <a:pt x="670" y="484"/>
                      </a:lnTo>
                      <a:lnTo>
                        <a:pt x="705" y="507"/>
                      </a:lnTo>
                      <a:lnTo>
                        <a:pt x="734" y="512"/>
                      </a:lnTo>
                      <a:lnTo>
                        <a:pt x="727" y="489"/>
                      </a:lnTo>
                      <a:lnTo>
                        <a:pt x="725" y="485"/>
                      </a:lnTo>
                      <a:lnTo>
                        <a:pt x="729" y="485"/>
                      </a:lnTo>
                      <a:lnTo>
                        <a:pt x="759" y="478"/>
                      </a:lnTo>
                      <a:lnTo>
                        <a:pt x="775" y="470"/>
                      </a:lnTo>
                      <a:lnTo>
                        <a:pt x="770" y="451"/>
                      </a:lnTo>
                      <a:lnTo>
                        <a:pt x="769" y="449"/>
                      </a:lnTo>
                      <a:lnTo>
                        <a:pt x="770" y="449"/>
                      </a:lnTo>
                      <a:lnTo>
                        <a:pt x="780" y="438"/>
                      </a:lnTo>
                      <a:lnTo>
                        <a:pt x="782" y="435"/>
                      </a:lnTo>
                      <a:lnTo>
                        <a:pt x="785" y="437"/>
                      </a:lnTo>
                      <a:lnTo>
                        <a:pt x="811" y="457"/>
                      </a:lnTo>
                      <a:lnTo>
                        <a:pt x="842" y="447"/>
                      </a:lnTo>
                      <a:lnTo>
                        <a:pt x="844" y="446"/>
                      </a:lnTo>
                      <a:lnTo>
                        <a:pt x="845" y="450"/>
                      </a:lnTo>
                      <a:lnTo>
                        <a:pt x="854" y="484"/>
                      </a:lnTo>
                      <a:lnTo>
                        <a:pt x="865" y="487"/>
                      </a:lnTo>
                      <a:lnTo>
                        <a:pt x="866" y="489"/>
                      </a:lnTo>
                      <a:lnTo>
                        <a:pt x="894" y="524"/>
                      </a:lnTo>
                      <a:lnTo>
                        <a:pt x="923" y="510"/>
                      </a:lnTo>
                      <a:lnTo>
                        <a:pt x="923" y="487"/>
                      </a:lnTo>
                      <a:lnTo>
                        <a:pt x="917" y="439"/>
                      </a:lnTo>
                      <a:lnTo>
                        <a:pt x="891" y="416"/>
                      </a:lnTo>
                      <a:lnTo>
                        <a:pt x="890" y="416"/>
                      </a:lnTo>
                      <a:lnTo>
                        <a:pt x="858" y="375"/>
                      </a:lnTo>
                      <a:lnTo>
                        <a:pt x="858" y="374"/>
                      </a:lnTo>
                      <a:lnTo>
                        <a:pt x="845" y="334"/>
                      </a:lnTo>
                      <a:lnTo>
                        <a:pt x="844" y="331"/>
                      </a:lnTo>
                      <a:lnTo>
                        <a:pt x="846" y="330"/>
                      </a:lnTo>
                      <a:lnTo>
                        <a:pt x="865" y="312"/>
                      </a:lnTo>
                      <a:lnTo>
                        <a:pt x="866" y="312"/>
                      </a:lnTo>
                      <a:lnTo>
                        <a:pt x="921" y="308"/>
                      </a:lnTo>
                      <a:lnTo>
                        <a:pt x="943" y="283"/>
                      </a:lnTo>
                      <a:lnTo>
                        <a:pt x="944" y="282"/>
                      </a:lnTo>
                      <a:lnTo>
                        <a:pt x="946" y="282"/>
                      </a:lnTo>
                      <a:lnTo>
                        <a:pt x="970" y="277"/>
                      </a:lnTo>
                      <a:lnTo>
                        <a:pt x="971" y="234"/>
                      </a:lnTo>
                      <a:lnTo>
                        <a:pt x="958" y="197"/>
                      </a:lnTo>
                      <a:lnTo>
                        <a:pt x="898" y="203"/>
                      </a:lnTo>
                      <a:lnTo>
                        <a:pt x="896" y="203"/>
                      </a:lnTo>
                      <a:lnTo>
                        <a:pt x="896" y="199"/>
                      </a:lnTo>
                      <a:lnTo>
                        <a:pt x="895" y="186"/>
                      </a:lnTo>
                      <a:lnTo>
                        <a:pt x="871" y="186"/>
                      </a:lnTo>
                      <a:lnTo>
                        <a:pt x="871" y="185"/>
                      </a:lnTo>
                      <a:lnTo>
                        <a:pt x="835" y="162"/>
                      </a:lnTo>
                      <a:lnTo>
                        <a:pt x="800" y="175"/>
                      </a:lnTo>
                      <a:lnTo>
                        <a:pt x="799" y="175"/>
                      </a:lnTo>
                      <a:lnTo>
                        <a:pt x="798" y="174"/>
                      </a:lnTo>
                      <a:lnTo>
                        <a:pt x="765" y="148"/>
                      </a:lnTo>
                      <a:lnTo>
                        <a:pt x="765" y="150"/>
                      </a:lnTo>
                      <a:lnTo>
                        <a:pt x="714" y="128"/>
                      </a:lnTo>
                      <a:lnTo>
                        <a:pt x="666" y="142"/>
                      </a:lnTo>
                      <a:lnTo>
                        <a:pt x="664" y="142"/>
                      </a:lnTo>
                      <a:lnTo>
                        <a:pt x="664" y="141"/>
                      </a:lnTo>
                      <a:lnTo>
                        <a:pt x="633" y="110"/>
                      </a:lnTo>
                      <a:lnTo>
                        <a:pt x="610" y="122"/>
                      </a:lnTo>
                      <a:lnTo>
                        <a:pt x="587" y="147"/>
                      </a:lnTo>
                      <a:lnTo>
                        <a:pt x="586" y="148"/>
                      </a:lnTo>
                      <a:lnTo>
                        <a:pt x="585" y="148"/>
                      </a:lnTo>
                      <a:lnTo>
                        <a:pt x="560" y="145"/>
                      </a:lnTo>
                      <a:lnTo>
                        <a:pt x="558" y="144"/>
                      </a:lnTo>
                      <a:lnTo>
                        <a:pt x="528" y="121"/>
                      </a:lnTo>
                      <a:lnTo>
                        <a:pt x="527" y="121"/>
                      </a:lnTo>
                      <a:lnTo>
                        <a:pt x="527" y="119"/>
                      </a:lnTo>
                      <a:lnTo>
                        <a:pt x="515" y="81"/>
                      </a:lnTo>
                      <a:lnTo>
                        <a:pt x="492" y="92"/>
                      </a:lnTo>
                      <a:lnTo>
                        <a:pt x="491" y="92"/>
                      </a:lnTo>
                      <a:lnTo>
                        <a:pt x="489" y="90"/>
                      </a:lnTo>
                      <a:lnTo>
                        <a:pt x="446" y="52"/>
                      </a:lnTo>
                      <a:lnTo>
                        <a:pt x="445" y="50"/>
                      </a:lnTo>
                      <a:lnTo>
                        <a:pt x="432" y="15"/>
                      </a:lnTo>
                      <a:lnTo>
                        <a:pt x="416" y="7"/>
                      </a:lnTo>
                      <a:close/>
                      <a:moveTo>
                        <a:pt x="416" y="0"/>
                      </a:moveTo>
                      <a:lnTo>
                        <a:pt x="417" y="1"/>
                      </a:lnTo>
                      <a:lnTo>
                        <a:pt x="435" y="9"/>
                      </a:lnTo>
                      <a:lnTo>
                        <a:pt x="436" y="9"/>
                      </a:lnTo>
                      <a:lnTo>
                        <a:pt x="437" y="12"/>
                      </a:lnTo>
                      <a:lnTo>
                        <a:pt x="449" y="47"/>
                      </a:lnTo>
                      <a:lnTo>
                        <a:pt x="492" y="84"/>
                      </a:lnTo>
                      <a:lnTo>
                        <a:pt x="515" y="73"/>
                      </a:lnTo>
                      <a:lnTo>
                        <a:pt x="518" y="71"/>
                      </a:lnTo>
                      <a:lnTo>
                        <a:pt x="520" y="76"/>
                      </a:lnTo>
                      <a:lnTo>
                        <a:pt x="532" y="116"/>
                      </a:lnTo>
                      <a:lnTo>
                        <a:pt x="562" y="139"/>
                      </a:lnTo>
                      <a:lnTo>
                        <a:pt x="584" y="142"/>
                      </a:lnTo>
                      <a:lnTo>
                        <a:pt x="607" y="117"/>
                      </a:lnTo>
                      <a:lnTo>
                        <a:pt x="608" y="116"/>
                      </a:lnTo>
                      <a:lnTo>
                        <a:pt x="632" y="104"/>
                      </a:lnTo>
                      <a:lnTo>
                        <a:pt x="633" y="103"/>
                      </a:lnTo>
                      <a:lnTo>
                        <a:pt x="636" y="104"/>
                      </a:lnTo>
                      <a:lnTo>
                        <a:pt x="667" y="136"/>
                      </a:lnTo>
                      <a:lnTo>
                        <a:pt x="714" y="122"/>
                      </a:lnTo>
                      <a:lnTo>
                        <a:pt x="714" y="121"/>
                      </a:lnTo>
                      <a:lnTo>
                        <a:pt x="716" y="122"/>
                      </a:lnTo>
                      <a:lnTo>
                        <a:pt x="768" y="144"/>
                      </a:lnTo>
                      <a:lnTo>
                        <a:pt x="768" y="142"/>
                      </a:lnTo>
                      <a:lnTo>
                        <a:pt x="769" y="144"/>
                      </a:lnTo>
                      <a:lnTo>
                        <a:pt x="800" y="168"/>
                      </a:lnTo>
                      <a:lnTo>
                        <a:pt x="834" y="156"/>
                      </a:lnTo>
                      <a:lnTo>
                        <a:pt x="834" y="155"/>
                      </a:lnTo>
                      <a:lnTo>
                        <a:pt x="837" y="156"/>
                      </a:lnTo>
                      <a:lnTo>
                        <a:pt x="874" y="180"/>
                      </a:lnTo>
                      <a:lnTo>
                        <a:pt x="900" y="180"/>
                      </a:lnTo>
                      <a:lnTo>
                        <a:pt x="901" y="182"/>
                      </a:lnTo>
                      <a:lnTo>
                        <a:pt x="902" y="197"/>
                      </a:lnTo>
                      <a:lnTo>
                        <a:pt x="959" y="191"/>
                      </a:lnTo>
                      <a:lnTo>
                        <a:pt x="961" y="190"/>
                      </a:lnTo>
                      <a:lnTo>
                        <a:pt x="963" y="192"/>
                      </a:lnTo>
                      <a:lnTo>
                        <a:pt x="977" y="232"/>
                      </a:lnTo>
                      <a:lnTo>
                        <a:pt x="977" y="233"/>
                      </a:lnTo>
                      <a:lnTo>
                        <a:pt x="976" y="279"/>
                      </a:lnTo>
                      <a:lnTo>
                        <a:pt x="975" y="282"/>
                      </a:lnTo>
                      <a:lnTo>
                        <a:pt x="973" y="283"/>
                      </a:lnTo>
                      <a:lnTo>
                        <a:pt x="947" y="288"/>
                      </a:lnTo>
                      <a:lnTo>
                        <a:pt x="925" y="313"/>
                      </a:lnTo>
                      <a:lnTo>
                        <a:pt x="924" y="313"/>
                      </a:lnTo>
                      <a:lnTo>
                        <a:pt x="923" y="314"/>
                      </a:lnTo>
                      <a:lnTo>
                        <a:pt x="867" y="318"/>
                      </a:lnTo>
                      <a:lnTo>
                        <a:pt x="851" y="334"/>
                      </a:lnTo>
                      <a:lnTo>
                        <a:pt x="865" y="372"/>
                      </a:lnTo>
                      <a:lnTo>
                        <a:pt x="895" y="411"/>
                      </a:lnTo>
                      <a:lnTo>
                        <a:pt x="921" y="435"/>
                      </a:lnTo>
                      <a:lnTo>
                        <a:pt x="921" y="437"/>
                      </a:lnTo>
                      <a:lnTo>
                        <a:pt x="923" y="438"/>
                      </a:lnTo>
                      <a:lnTo>
                        <a:pt x="929" y="486"/>
                      </a:lnTo>
                      <a:lnTo>
                        <a:pt x="929" y="515"/>
                      </a:lnTo>
                      <a:lnTo>
                        <a:pt x="926" y="516"/>
                      </a:lnTo>
                      <a:lnTo>
                        <a:pt x="894" y="531"/>
                      </a:lnTo>
                      <a:lnTo>
                        <a:pt x="891" y="531"/>
                      </a:lnTo>
                      <a:lnTo>
                        <a:pt x="890" y="530"/>
                      </a:lnTo>
                      <a:lnTo>
                        <a:pt x="861" y="493"/>
                      </a:lnTo>
                      <a:lnTo>
                        <a:pt x="850" y="490"/>
                      </a:lnTo>
                      <a:lnTo>
                        <a:pt x="848" y="489"/>
                      </a:lnTo>
                      <a:lnTo>
                        <a:pt x="848" y="487"/>
                      </a:lnTo>
                      <a:lnTo>
                        <a:pt x="840" y="455"/>
                      </a:lnTo>
                      <a:lnTo>
                        <a:pt x="811" y="463"/>
                      </a:lnTo>
                      <a:lnTo>
                        <a:pt x="810" y="463"/>
                      </a:lnTo>
                      <a:lnTo>
                        <a:pt x="809" y="462"/>
                      </a:lnTo>
                      <a:lnTo>
                        <a:pt x="783" y="443"/>
                      </a:lnTo>
                      <a:lnTo>
                        <a:pt x="776" y="451"/>
                      </a:lnTo>
                      <a:lnTo>
                        <a:pt x="782" y="472"/>
                      </a:lnTo>
                      <a:lnTo>
                        <a:pt x="782" y="474"/>
                      </a:lnTo>
                      <a:lnTo>
                        <a:pt x="780" y="475"/>
                      </a:lnTo>
                      <a:lnTo>
                        <a:pt x="762" y="484"/>
                      </a:lnTo>
                      <a:lnTo>
                        <a:pt x="734" y="490"/>
                      </a:lnTo>
                      <a:lnTo>
                        <a:pt x="741" y="514"/>
                      </a:lnTo>
                      <a:lnTo>
                        <a:pt x="742" y="518"/>
                      </a:lnTo>
                      <a:lnTo>
                        <a:pt x="737" y="518"/>
                      </a:lnTo>
                      <a:lnTo>
                        <a:pt x="702" y="513"/>
                      </a:lnTo>
                      <a:lnTo>
                        <a:pt x="701" y="512"/>
                      </a:lnTo>
                      <a:lnTo>
                        <a:pt x="668" y="490"/>
                      </a:lnTo>
                      <a:lnTo>
                        <a:pt x="644" y="508"/>
                      </a:lnTo>
                      <a:lnTo>
                        <a:pt x="647" y="527"/>
                      </a:lnTo>
                      <a:lnTo>
                        <a:pt x="671" y="538"/>
                      </a:lnTo>
                      <a:lnTo>
                        <a:pt x="688" y="538"/>
                      </a:lnTo>
                      <a:lnTo>
                        <a:pt x="689" y="541"/>
                      </a:lnTo>
                      <a:lnTo>
                        <a:pt x="700" y="572"/>
                      </a:lnTo>
                      <a:lnTo>
                        <a:pt x="698" y="573"/>
                      </a:lnTo>
                      <a:lnTo>
                        <a:pt x="698" y="576"/>
                      </a:lnTo>
                      <a:lnTo>
                        <a:pt x="645" y="591"/>
                      </a:lnTo>
                      <a:lnTo>
                        <a:pt x="644" y="591"/>
                      </a:lnTo>
                      <a:lnTo>
                        <a:pt x="612" y="587"/>
                      </a:lnTo>
                      <a:lnTo>
                        <a:pt x="609" y="585"/>
                      </a:lnTo>
                      <a:lnTo>
                        <a:pt x="609" y="584"/>
                      </a:lnTo>
                      <a:lnTo>
                        <a:pt x="607" y="562"/>
                      </a:lnTo>
                      <a:lnTo>
                        <a:pt x="593" y="553"/>
                      </a:lnTo>
                      <a:lnTo>
                        <a:pt x="579" y="571"/>
                      </a:lnTo>
                      <a:lnTo>
                        <a:pt x="578" y="571"/>
                      </a:lnTo>
                      <a:lnTo>
                        <a:pt x="576" y="572"/>
                      </a:lnTo>
                      <a:lnTo>
                        <a:pt x="544" y="575"/>
                      </a:lnTo>
                      <a:lnTo>
                        <a:pt x="541" y="575"/>
                      </a:lnTo>
                      <a:lnTo>
                        <a:pt x="541" y="572"/>
                      </a:lnTo>
                      <a:lnTo>
                        <a:pt x="529" y="536"/>
                      </a:lnTo>
                      <a:lnTo>
                        <a:pt x="529" y="509"/>
                      </a:lnTo>
                      <a:lnTo>
                        <a:pt x="506" y="507"/>
                      </a:lnTo>
                      <a:lnTo>
                        <a:pt x="497" y="513"/>
                      </a:lnTo>
                      <a:lnTo>
                        <a:pt x="501" y="525"/>
                      </a:lnTo>
                      <a:lnTo>
                        <a:pt x="501" y="527"/>
                      </a:lnTo>
                      <a:lnTo>
                        <a:pt x="499" y="541"/>
                      </a:lnTo>
                      <a:lnTo>
                        <a:pt x="498" y="542"/>
                      </a:lnTo>
                      <a:lnTo>
                        <a:pt x="495" y="543"/>
                      </a:lnTo>
                      <a:lnTo>
                        <a:pt x="478" y="544"/>
                      </a:lnTo>
                      <a:lnTo>
                        <a:pt x="469" y="555"/>
                      </a:lnTo>
                      <a:lnTo>
                        <a:pt x="472" y="578"/>
                      </a:lnTo>
                      <a:lnTo>
                        <a:pt x="472" y="579"/>
                      </a:lnTo>
                      <a:lnTo>
                        <a:pt x="471" y="581"/>
                      </a:lnTo>
                      <a:lnTo>
                        <a:pt x="441" y="618"/>
                      </a:lnTo>
                      <a:lnTo>
                        <a:pt x="441" y="617"/>
                      </a:lnTo>
                      <a:lnTo>
                        <a:pt x="440" y="618"/>
                      </a:lnTo>
                      <a:lnTo>
                        <a:pt x="423" y="628"/>
                      </a:lnTo>
                      <a:lnTo>
                        <a:pt x="423" y="662"/>
                      </a:lnTo>
                      <a:lnTo>
                        <a:pt x="435" y="680"/>
                      </a:lnTo>
                      <a:lnTo>
                        <a:pt x="436" y="680"/>
                      </a:lnTo>
                      <a:lnTo>
                        <a:pt x="436" y="681"/>
                      </a:lnTo>
                      <a:lnTo>
                        <a:pt x="434" y="710"/>
                      </a:lnTo>
                      <a:lnTo>
                        <a:pt x="431" y="713"/>
                      </a:lnTo>
                      <a:lnTo>
                        <a:pt x="405" y="727"/>
                      </a:lnTo>
                      <a:lnTo>
                        <a:pt x="401" y="728"/>
                      </a:lnTo>
                      <a:lnTo>
                        <a:pt x="401" y="726"/>
                      </a:lnTo>
                      <a:lnTo>
                        <a:pt x="397" y="717"/>
                      </a:lnTo>
                      <a:lnTo>
                        <a:pt x="362" y="739"/>
                      </a:lnTo>
                      <a:lnTo>
                        <a:pt x="361" y="739"/>
                      </a:lnTo>
                      <a:lnTo>
                        <a:pt x="361" y="740"/>
                      </a:lnTo>
                      <a:lnTo>
                        <a:pt x="342" y="745"/>
                      </a:lnTo>
                      <a:lnTo>
                        <a:pt x="339" y="745"/>
                      </a:lnTo>
                      <a:lnTo>
                        <a:pt x="339" y="744"/>
                      </a:lnTo>
                      <a:lnTo>
                        <a:pt x="320" y="727"/>
                      </a:lnTo>
                      <a:lnTo>
                        <a:pt x="319" y="726"/>
                      </a:lnTo>
                      <a:lnTo>
                        <a:pt x="302" y="683"/>
                      </a:lnTo>
                      <a:lnTo>
                        <a:pt x="282" y="648"/>
                      </a:lnTo>
                      <a:lnTo>
                        <a:pt x="268" y="625"/>
                      </a:lnTo>
                      <a:lnTo>
                        <a:pt x="240" y="582"/>
                      </a:lnTo>
                      <a:lnTo>
                        <a:pt x="215" y="581"/>
                      </a:lnTo>
                      <a:lnTo>
                        <a:pt x="213" y="579"/>
                      </a:lnTo>
                      <a:lnTo>
                        <a:pt x="212" y="579"/>
                      </a:lnTo>
                      <a:lnTo>
                        <a:pt x="194" y="552"/>
                      </a:lnTo>
                      <a:lnTo>
                        <a:pt x="193" y="549"/>
                      </a:lnTo>
                      <a:lnTo>
                        <a:pt x="194" y="548"/>
                      </a:lnTo>
                      <a:lnTo>
                        <a:pt x="201" y="531"/>
                      </a:lnTo>
                      <a:lnTo>
                        <a:pt x="189" y="516"/>
                      </a:lnTo>
                      <a:lnTo>
                        <a:pt x="167" y="541"/>
                      </a:lnTo>
                      <a:lnTo>
                        <a:pt x="166" y="541"/>
                      </a:lnTo>
                      <a:lnTo>
                        <a:pt x="166" y="542"/>
                      </a:lnTo>
                      <a:lnTo>
                        <a:pt x="143" y="545"/>
                      </a:lnTo>
                      <a:lnTo>
                        <a:pt x="141" y="545"/>
                      </a:lnTo>
                      <a:lnTo>
                        <a:pt x="140" y="543"/>
                      </a:lnTo>
                      <a:lnTo>
                        <a:pt x="123" y="510"/>
                      </a:lnTo>
                      <a:lnTo>
                        <a:pt x="123" y="509"/>
                      </a:lnTo>
                      <a:lnTo>
                        <a:pt x="117" y="447"/>
                      </a:lnTo>
                      <a:lnTo>
                        <a:pt x="114" y="382"/>
                      </a:lnTo>
                      <a:lnTo>
                        <a:pt x="111" y="336"/>
                      </a:lnTo>
                      <a:lnTo>
                        <a:pt x="108" y="316"/>
                      </a:lnTo>
                      <a:lnTo>
                        <a:pt x="86" y="277"/>
                      </a:lnTo>
                      <a:lnTo>
                        <a:pt x="84" y="273"/>
                      </a:lnTo>
                      <a:lnTo>
                        <a:pt x="88" y="272"/>
                      </a:lnTo>
                      <a:lnTo>
                        <a:pt x="104" y="265"/>
                      </a:lnTo>
                      <a:lnTo>
                        <a:pt x="108" y="255"/>
                      </a:lnTo>
                      <a:lnTo>
                        <a:pt x="74" y="219"/>
                      </a:lnTo>
                      <a:lnTo>
                        <a:pt x="74" y="217"/>
                      </a:lnTo>
                      <a:lnTo>
                        <a:pt x="57" y="167"/>
                      </a:lnTo>
                      <a:lnTo>
                        <a:pt x="3" y="133"/>
                      </a:lnTo>
                      <a:lnTo>
                        <a:pt x="0" y="132"/>
                      </a:lnTo>
                      <a:lnTo>
                        <a:pt x="2" y="130"/>
                      </a:lnTo>
                      <a:lnTo>
                        <a:pt x="6" y="96"/>
                      </a:lnTo>
                      <a:lnTo>
                        <a:pt x="6" y="95"/>
                      </a:lnTo>
                      <a:lnTo>
                        <a:pt x="8" y="94"/>
                      </a:lnTo>
                      <a:lnTo>
                        <a:pt x="29" y="78"/>
                      </a:lnTo>
                      <a:lnTo>
                        <a:pt x="29" y="77"/>
                      </a:lnTo>
                      <a:lnTo>
                        <a:pt x="31" y="78"/>
                      </a:lnTo>
                      <a:lnTo>
                        <a:pt x="78" y="84"/>
                      </a:lnTo>
                      <a:lnTo>
                        <a:pt x="103" y="72"/>
                      </a:lnTo>
                      <a:lnTo>
                        <a:pt x="104" y="71"/>
                      </a:lnTo>
                      <a:lnTo>
                        <a:pt x="106" y="72"/>
                      </a:lnTo>
                      <a:lnTo>
                        <a:pt x="153" y="95"/>
                      </a:lnTo>
                      <a:lnTo>
                        <a:pt x="178" y="82"/>
                      </a:lnTo>
                      <a:lnTo>
                        <a:pt x="180" y="81"/>
                      </a:lnTo>
                      <a:lnTo>
                        <a:pt x="182" y="83"/>
                      </a:lnTo>
                      <a:lnTo>
                        <a:pt x="234" y="141"/>
                      </a:lnTo>
                      <a:lnTo>
                        <a:pt x="265" y="142"/>
                      </a:lnTo>
                      <a:lnTo>
                        <a:pt x="265" y="109"/>
                      </a:lnTo>
                      <a:lnTo>
                        <a:pt x="267" y="107"/>
                      </a:lnTo>
                      <a:lnTo>
                        <a:pt x="303" y="84"/>
                      </a:lnTo>
                      <a:lnTo>
                        <a:pt x="304" y="83"/>
                      </a:lnTo>
                      <a:lnTo>
                        <a:pt x="307" y="84"/>
                      </a:lnTo>
                      <a:lnTo>
                        <a:pt x="328" y="106"/>
                      </a:lnTo>
                      <a:lnTo>
                        <a:pt x="347" y="88"/>
                      </a:lnTo>
                      <a:lnTo>
                        <a:pt x="348" y="89"/>
                      </a:lnTo>
                      <a:lnTo>
                        <a:pt x="368" y="99"/>
                      </a:lnTo>
                      <a:lnTo>
                        <a:pt x="379" y="67"/>
                      </a:lnTo>
                      <a:lnTo>
                        <a:pt x="361" y="50"/>
                      </a:lnTo>
                      <a:lnTo>
                        <a:pt x="359" y="49"/>
                      </a:lnTo>
                      <a:lnTo>
                        <a:pt x="360" y="48"/>
                      </a:lnTo>
                      <a:lnTo>
                        <a:pt x="362" y="21"/>
                      </a:lnTo>
                      <a:lnTo>
                        <a:pt x="362" y="19"/>
                      </a:lnTo>
                      <a:lnTo>
                        <a:pt x="365" y="19"/>
                      </a:lnTo>
                      <a:lnTo>
                        <a:pt x="416" y="1"/>
                      </a:lnTo>
                      <a:lnTo>
                        <a:pt x="41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8" name="Freeform 99"/>
                <p:cNvSpPr>
                  <a:spLocks/>
                </p:cNvSpPr>
                <p:nvPr/>
              </p:nvSpPr>
              <p:spPr bwMode="auto">
                <a:xfrm>
                  <a:off x="6421628" y="4225514"/>
                  <a:ext cx="579996" cy="510204"/>
                </a:xfrm>
                <a:custGeom>
                  <a:avLst/>
                  <a:gdLst/>
                  <a:ahLst/>
                  <a:cxnLst>
                    <a:cxn ang="0">
                      <a:pos x="333" y="20"/>
                    </a:cxn>
                    <a:cxn ang="0">
                      <a:pos x="373" y="45"/>
                    </a:cxn>
                    <a:cxn ang="0">
                      <a:pos x="415" y="87"/>
                    </a:cxn>
                    <a:cxn ang="0">
                      <a:pos x="459" y="112"/>
                    </a:cxn>
                    <a:cxn ang="0">
                      <a:pos x="442" y="165"/>
                    </a:cxn>
                    <a:cxn ang="0">
                      <a:pos x="470" y="181"/>
                    </a:cxn>
                    <a:cxn ang="0">
                      <a:pos x="470" y="227"/>
                    </a:cxn>
                    <a:cxn ang="0">
                      <a:pos x="482" y="277"/>
                    </a:cxn>
                    <a:cxn ang="0">
                      <a:pos x="463" y="296"/>
                    </a:cxn>
                    <a:cxn ang="0">
                      <a:pos x="444" y="323"/>
                    </a:cxn>
                    <a:cxn ang="0">
                      <a:pos x="415" y="342"/>
                    </a:cxn>
                    <a:cxn ang="0">
                      <a:pos x="381" y="339"/>
                    </a:cxn>
                    <a:cxn ang="0">
                      <a:pos x="352" y="371"/>
                    </a:cxn>
                    <a:cxn ang="0">
                      <a:pos x="319" y="357"/>
                    </a:cxn>
                    <a:cxn ang="0">
                      <a:pos x="286" y="349"/>
                    </a:cxn>
                    <a:cxn ang="0">
                      <a:pos x="256" y="371"/>
                    </a:cxn>
                    <a:cxn ang="0">
                      <a:pos x="223" y="392"/>
                    </a:cxn>
                    <a:cxn ang="0">
                      <a:pos x="208" y="417"/>
                    </a:cxn>
                    <a:cxn ang="0">
                      <a:pos x="150" y="395"/>
                    </a:cxn>
                    <a:cxn ang="0">
                      <a:pos x="102" y="423"/>
                    </a:cxn>
                    <a:cxn ang="0">
                      <a:pos x="95" y="397"/>
                    </a:cxn>
                    <a:cxn ang="0">
                      <a:pos x="73" y="358"/>
                    </a:cxn>
                    <a:cxn ang="0">
                      <a:pos x="87" y="269"/>
                    </a:cxn>
                    <a:cxn ang="0">
                      <a:pos x="57" y="248"/>
                    </a:cxn>
                    <a:cxn ang="0">
                      <a:pos x="14" y="252"/>
                    </a:cxn>
                    <a:cxn ang="0">
                      <a:pos x="0" y="208"/>
                    </a:cxn>
                    <a:cxn ang="0">
                      <a:pos x="45" y="187"/>
                    </a:cxn>
                    <a:cxn ang="0">
                      <a:pos x="64" y="182"/>
                    </a:cxn>
                    <a:cxn ang="0">
                      <a:pos x="126" y="176"/>
                    </a:cxn>
                    <a:cxn ang="0">
                      <a:pos x="167" y="147"/>
                    </a:cxn>
                    <a:cxn ang="0">
                      <a:pos x="208" y="101"/>
                    </a:cxn>
                    <a:cxn ang="0">
                      <a:pos x="166" y="89"/>
                    </a:cxn>
                    <a:cxn ang="0">
                      <a:pos x="191" y="46"/>
                    </a:cxn>
                    <a:cxn ang="0">
                      <a:pos x="260" y="73"/>
                    </a:cxn>
                    <a:cxn ang="0">
                      <a:pos x="282" y="40"/>
                    </a:cxn>
                    <a:cxn ang="0">
                      <a:pos x="296" y="10"/>
                    </a:cxn>
                  </a:cxnLst>
                  <a:rect l="0" t="0" r="r" b="b"/>
                  <a:pathLst>
                    <a:path w="482" h="424">
                      <a:moveTo>
                        <a:pt x="306" y="0"/>
                      </a:moveTo>
                      <a:lnTo>
                        <a:pt x="333" y="20"/>
                      </a:lnTo>
                      <a:lnTo>
                        <a:pt x="365" y="10"/>
                      </a:lnTo>
                      <a:lnTo>
                        <a:pt x="373" y="45"/>
                      </a:lnTo>
                      <a:lnTo>
                        <a:pt x="386" y="50"/>
                      </a:lnTo>
                      <a:lnTo>
                        <a:pt x="415" y="87"/>
                      </a:lnTo>
                      <a:lnTo>
                        <a:pt x="448" y="73"/>
                      </a:lnTo>
                      <a:lnTo>
                        <a:pt x="459" y="112"/>
                      </a:lnTo>
                      <a:lnTo>
                        <a:pt x="470" y="149"/>
                      </a:lnTo>
                      <a:lnTo>
                        <a:pt x="442" y="165"/>
                      </a:lnTo>
                      <a:lnTo>
                        <a:pt x="435" y="177"/>
                      </a:lnTo>
                      <a:lnTo>
                        <a:pt x="470" y="181"/>
                      </a:lnTo>
                      <a:lnTo>
                        <a:pt x="481" y="199"/>
                      </a:lnTo>
                      <a:lnTo>
                        <a:pt x="470" y="227"/>
                      </a:lnTo>
                      <a:lnTo>
                        <a:pt x="467" y="253"/>
                      </a:lnTo>
                      <a:lnTo>
                        <a:pt x="482" y="277"/>
                      </a:lnTo>
                      <a:lnTo>
                        <a:pt x="469" y="303"/>
                      </a:lnTo>
                      <a:lnTo>
                        <a:pt x="463" y="296"/>
                      </a:lnTo>
                      <a:lnTo>
                        <a:pt x="444" y="302"/>
                      </a:lnTo>
                      <a:lnTo>
                        <a:pt x="444" y="323"/>
                      </a:lnTo>
                      <a:lnTo>
                        <a:pt x="425" y="323"/>
                      </a:lnTo>
                      <a:lnTo>
                        <a:pt x="415" y="342"/>
                      </a:lnTo>
                      <a:lnTo>
                        <a:pt x="396" y="331"/>
                      </a:lnTo>
                      <a:lnTo>
                        <a:pt x="381" y="339"/>
                      </a:lnTo>
                      <a:lnTo>
                        <a:pt x="377" y="357"/>
                      </a:lnTo>
                      <a:lnTo>
                        <a:pt x="352" y="371"/>
                      </a:lnTo>
                      <a:lnTo>
                        <a:pt x="340" y="360"/>
                      </a:lnTo>
                      <a:lnTo>
                        <a:pt x="319" y="357"/>
                      </a:lnTo>
                      <a:lnTo>
                        <a:pt x="308" y="335"/>
                      </a:lnTo>
                      <a:lnTo>
                        <a:pt x="286" y="349"/>
                      </a:lnTo>
                      <a:lnTo>
                        <a:pt x="281" y="365"/>
                      </a:lnTo>
                      <a:lnTo>
                        <a:pt x="256" y="371"/>
                      </a:lnTo>
                      <a:lnTo>
                        <a:pt x="239" y="386"/>
                      </a:lnTo>
                      <a:lnTo>
                        <a:pt x="223" y="392"/>
                      </a:lnTo>
                      <a:lnTo>
                        <a:pt x="222" y="403"/>
                      </a:lnTo>
                      <a:lnTo>
                        <a:pt x="208" y="417"/>
                      </a:lnTo>
                      <a:lnTo>
                        <a:pt x="179" y="413"/>
                      </a:lnTo>
                      <a:lnTo>
                        <a:pt x="150" y="395"/>
                      </a:lnTo>
                      <a:lnTo>
                        <a:pt x="131" y="396"/>
                      </a:lnTo>
                      <a:lnTo>
                        <a:pt x="102" y="423"/>
                      </a:lnTo>
                      <a:lnTo>
                        <a:pt x="75" y="424"/>
                      </a:lnTo>
                      <a:lnTo>
                        <a:pt x="95" y="397"/>
                      </a:lnTo>
                      <a:lnTo>
                        <a:pt x="93" y="368"/>
                      </a:lnTo>
                      <a:lnTo>
                        <a:pt x="73" y="358"/>
                      </a:lnTo>
                      <a:lnTo>
                        <a:pt x="61" y="334"/>
                      </a:lnTo>
                      <a:lnTo>
                        <a:pt x="87" y="269"/>
                      </a:lnTo>
                      <a:lnTo>
                        <a:pt x="69" y="245"/>
                      </a:lnTo>
                      <a:lnTo>
                        <a:pt x="57" y="248"/>
                      </a:lnTo>
                      <a:lnTo>
                        <a:pt x="35" y="258"/>
                      </a:lnTo>
                      <a:lnTo>
                        <a:pt x="14" y="252"/>
                      </a:lnTo>
                      <a:lnTo>
                        <a:pt x="11" y="223"/>
                      </a:lnTo>
                      <a:lnTo>
                        <a:pt x="0" y="208"/>
                      </a:lnTo>
                      <a:lnTo>
                        <a:pt x="29" y="176"/>
                      </a:lnTo>
                      <a:lnTo>
                        <a:pt x="45" y="187"/>
                      </a:lnTo>
                      <a:lnTo>
                        <a:pt x="57" y="173"/>
                      </a:lnTo>
                      <a:lnTo>
                        <a:pt x="64" y="182"/>
                      </a:lnTo>
                      <a:lnTo>
                        <a:pt x="102" y="182"/>
                      </a:lnTo>
                      <a:lnTo>
                        <a:pt x="126" y="176"/>
                      </a:lnTo>
                      <a:lnTo>
                        <a:pt x="135" y="142"/>
                      </a:lnTo>
                      <a:lnTo>
                        <a:pt x="167" y="147"/>
                      </a:lnTo>
                      <a:lnTo>
                        <a:pt x="219" y="132"/>
                      </a:lnTo>
                      <a:lnTo>
                        <a:pt x="208" y="101"/>
                      </a:lnTo>
                      <a:lnTo>
                        <a:pt x="194" y="101"/>
                      </a:lnTo>
                      <a:lnTo>
                        <a:pt x="166" y="89"/>
                      </a:lnTo>
                      <a:lnTo>
                        <a:pt x="164" y="66"/>
                      </a:lnTo>
                      <a:lnTo>
                        <a:pt x="191" y="46"/>
                      </a:lnTo>
                      <a:lnTo>
                        <a:pt x="223" y="68"/>
                      </a:lnTo>
                      <a:lnTo>
                        <a:pt x="260" y="73"/>
                      </a:lnTo>
                      <a:lnTo>
                        <a:pt x="253" y="47"/>
                      </a:lnTo>
                      <a:lnTo>
                        <a:pt x="282" y="40"/>
                      </a:lnTo>
                      <a:lnTo>
                        <a:pt x="303" y="32"/>
                      </a:lnTo>
                      <a:lnTo>
                        <a:pt x="296" y="10"/>
                      </a:lnTo>
                      <a:lnTo>
                        <a:pt x="306"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39" name="Freeform 100"/>
                <p:cNvSpPr>
                  <a:spLocks noEditPoints="1"/>
                </p:cNvSpPr>
                <p:nvPr/>
              </p:nvSpPr>
              <p:spPr bwMode="auto">
                <a:xfrm>
                  <a:off x="6418017" y="4221904"/>
                  <a:ext cx="588419" cy="517424"/>
                </a:xfrm>
                <a:custGeom>
                  <a:avLst/>
                  <a:gdLst/>
                  <a:ahLst/>
                  <a:cxnLst>
                    <a:cxn ang="0">
                      <a:pos x="307" y="38"/>
                    </a:cxn>
                    <a:cxn ang="0">
                      <a:pos x="263" y="79"/>
                    </a:cxn>
                    <a:cxn ang="0">
                      <a:pos x="173" y="90"/>
                    </a:cxn>
                    <a:cxn ang="0">
                      <a:pos x="226" y="138"/>
                    </a:cxn>
                    <a:cxn ang="0">
                      <a:pos x="133" y="180"/>
                    </a:cxn>
                    <a:cxn ang="0">
                      <a:pos x="60" y="181"/>
                    </a:cxn>
                    <a:cxn ang="0">
                      <a:pos x="7" y="213"/>
                    </a:cxn>
                    <a:cxn ang="0">
                      <a:pos x="59" y="249"/>
                    </a:cxn>
                    <a:cxn ang="0">
                      <a:pos x="93" y="271"/>
                    </a:cxn>
                    <a:cxn ang="0">
                      <a:pos x="98" y="369"/>
                    </a:cxn>
                    <a:cxn ang="0">
                      <a:pos x="100" y="403"/>
                    </a:cxn>
                    <a:cxn ang="0">
                      <a:pos x="153" y="395"/>
                    </a:cxn>
                    <a:cxn ang="0">
                      <a:pos x="222" y="405"/>
                    </a:cxn>
                    <a:cxn ang="0">
                      <a:pos x="257" y="371"/>
                    </a:cxn>
                    <a:cxn ang="0">
                      <a:pos x="288" y="349"/>
                    </a:cxn>
                    <a:cxn ang="0">
                      <a:pos x="346" y="360"/>
                    </a:cxn>
                    <a:cxn ang="0">
                      <a:pos x="383" y="340"/>
                    </a:cxn>
                    <a:cxn ang="0">
                      <a:pos x="426" y="325"/>
                    </a:cxn>
                    <a:cxn ang="0">
                      <a:pos x="466" y="296"/>
                    </a:cxn>
                    <a:cxn ang="0">
                      <a:pos x="468" y="259"/>
                    </a:cxn>
                    <a:cxn ang="0">
                      <a:pos x="480" y="203"/>
                    </a:cxn>
                    <a:cxn ang="0">
                      <a:pos x="443" y="167"/>
                    </a:cxn>
                    <a:cxn ang="0">
                      <a:pos x="417" y="94"/>
                    </a:cxn>
                    <a:cxn ang="0">
                      <a:pos x="374" y="49"/>
                    </a:cxn>
                    <a:cxn ang="0">
                      <a:pos x="311" y="7"/>
                    </a:cxn>
                    <a:cxn ang="0">
                      <a:pos x="370" y="9"/>
                    </a:cxn>
                    <a:cxn ang="0">
                      <a:pos x="392" y="52"/>
                    </a:cxn>
                    <a:cxn ang="0">
                      <a:pos x="466" y="115"/>
                    </a:cxn>
                    <a:cxn ang="0">
                      <a:pos x="443" y="177"/>
                    </a:cxn>
                    <a:cxn ang="0">
                      <a:pos x="487" y="202"/>
                    </a:cxn>
                    <a:cxn ang="0">
                      <a:pos x="489" y="280"/>
                    </a:cxn>
                    <a:cxn ang="0">
                      <a:pos x="451" y="307"/>
                    </a:cxn>
                    <a:cxn ang="0">
                      <a:pos x="417" y="347"/>
                    </a:cxn>
                    <a:cxn ang="0">
                      <a:pos x="381" y="363"/>
                    </a:cxn>
                    <a:cxn ang="0">
                      <a:pos x="322" y="364"/>
                    </a:cxn>
                    <a:cxn ang="0">
                      <a:pos x="285" y="371"/>
                    </a:cxn>
                    <a:cxn ang="0">
                      <a:pos x="230" y="398"/>
                    </a:cxn>
                    <a:cxn ang="0">
                      <a:pos x="211" y="423"/>
                    </a:cxn>
                    <a:cxn ang="0">
                      <a:pos x="107" y="428"/>
                    </a:cxn>
                    <a:cxn ang="0">
                      <a:pos x="76" y="426"/>
                    </a:cxn>
                    <a:cxn ang="0">
                      <a:pos x="73" y="363"/>
                    </a:cxn>
                    <a:cxn ang="0">
                      <a:pos x="71" y="253"/>
                    </a:cxn>
                    <a:cxn ang="0">
                      <a:pos x="14" y="257"/>
                    </a:cxn>
                    <a:cxn ang="0">
                      <a:pos x="1" y="210"/>
                    </a:cxn>
                    <a:cxn ang="0">
                      <a:pos x="58" y="175"/>
                    </a:cxn>
                    <a:cxn ang="0">
                      <a:pos x="127" y="176"/>
                    </a:cxn>
                    <a:cxn ang="0">
                      <a:pos x="219" y="134"/>
                    </a:cxn>
                    <a:cxn ang="0">
                      <a:pos x="167" y="92"/>
                    </a:cxn>
                    <a:cxn ang="0">
                      <a:pos x="194" y="46"/>
                    </a:cxn>
                    <a:cxn ang="0">
                      <a:pos x="253" y="48"/>
                    </a:cxn>
                    <a:cxn ang="0">
                      <a:pos x="295" y="12"/>
                    </a:cxn>
                  </a:cxnLst>
                  <a:rect l="0" t="0" r="r" b="b"/>
                  <a:pathLst>
                    <a:path w="489" h="430">
                      <a:moveTo>
                        <a:pt x="311" y="7"/>
                      </a:moveTo>
                      <a:lnTo>
                        <a:pt x="302" y="14"/>
                      </a:lnTo>
                      <a:lnTo>
                        <a:pt x="309" y="35"/>
                      </a:lnTo>
                      <a:lnTo>
                        <a:pt x="309" y="37"/>
                      </a:lnTo>
                      <a:lnTo>
                        <a:pt x="307" y="38"/>
                      </a:lnTo>
                      <a:lnTo>
                        <a:pt x="286" y="47"/>
                      </a:lnTo>
                      <a:lnTo>
                        <a:pt x="261" y="53"/>
                      </a:lnTo>
                      <a:lnTo>
                        <a:pt x="267" y="76"/>
                      </a:lnTo>
                      <a:lnTo>
                        <a:pt x="268" y="79"/>
                      </a:lnTo>
                      <a:lnTo>
                        <a:pt x="263" y="79"/>
                      </a:lnTo>
                      <a:lnTo>
                        <a:pt x="226" y="75"/>
                      </a:lnTo>
                      <a:lnTo>
                        <a:pt x="225" y="73"/>
                      </a:lnTo>
                      <a:lnTo>
                        <a:pt x="196" y="53"/>
                      </a:lnTo>
                      <a:lnTo>
                        <a:pt x="170" y="70"/>
                      </a:lnTo>
                      <a:lnTo>
                        <a:pt x="173" y="90"/>
                      </a:lnTo>
                      <a:lnTo>
                        <a:pt x="198" y="101"/>
                      </a:lnTo>
                      <a:lnTo>
                        <a:pt x="214" y="101"/>
                      </a:lnTo>
                      <a:lnTo>
                        <a:pt x="215" y="104"/>
                      </a:lnTo>
                      <a:lnTo>
                        <a:pt x="226" y="135"/>
                      </a:lnTo>
                      <a:lnTo>
                        <a:pt x="226" y="138"/>
                      </a:lnTo>
                      <a:lnTo>
                        <a:pt x="224" y="139"/>
                      </a:lnTo>
                      <a:lnTo>
                        <a:pt x="171" y="153"/>
                      </a:lnTo>
                      <a:lnTo>
                        <a:pt x="170" y="153"/>
                      </a:lnTo>
                      <a:lnTo>
                        <a:pt x="140" y="148"/>
                      </a:lnTo>
                      <a:lnTo>
                        <a:pt x="133" y="180"/>
                      </a:lnTo>
                      <a:lnTo>
                        <a:pt x="130" y="182"/>
                      </a:lnTo>
                      <a:lnTo>
                        <a:pt x="106" y="188"/>
                      </a:lnTo>
                      <a:lnTo>
                        <a:pt x="66" y="188"/>
                      </a:lnTo>
                      <a:lnTo>
                        <a:pt x="65" y="187"/>
                      </a:lnTo>
                      <a:lnTo>
                        <a:pt x="60" y="181"/>
                      </a:lnTo>
                      <a:lnTo>
                        <a:pt x="50" y="192"/>
                      </a:lnTo>
                      <a:lnTo>
                        <a:pt x="48" y="193"/>
                      </a:lnTo>
                      <a:lnTo>
                        <a:pt x="47" y="192"/>
                      </a:lnTo>
                      <a:lnTo>
                        <a:pt x="34" y="182"/>
                      </a:lnTo>
                      <a:lnTo>
                        <a:pt x="7" y="213"/>
                      </a:lnTo>
                      <a:lnTo>
                        <a:pt x="17" y="225"/>
                      </a:lnTo>
                      <a:lnTo>
                        <a:pt x="18" y="226"/>
                      </a:lnTo>
                      <a:lnTo>
                        <a:pt x="20" y="254"/>
                      </a:lnTo>
                      <a:lnTo>
                        <a:pt x="38" y="259"/>
                      </a:lnTo>
                      <a:lnTo>
                        <a:pt x="59" y="249"/>
                      </a:lnTo>
                      <a:lnTo>
                        <a:pt x="60" y="249"/>
                      </a:lnTo>
                      <a:lnTo>
                        <a:pt x="72" y="245"/>
                      </a:lnTo>
                      <a:lnTo>
                        <a:pt x="73" y="244"/>
                      </a:lnTo>
                      <a:lnTo>
                        <a:pt x="75" y="246"/>
                      </a:lnTo>
                      <a:lnTo>
                        <a:pt x="93" y="271"/>
                      </a:lnTo>
                      <a:lnTo>
                        <a:pt x="94" y="272"/>
                      </a:lnTo>
                      <a:lnTo>
                        <a:pt x="94" y="273"/>
                      </a:lnTo>
                      <a:lnTo>
                        <a:pt x="67" y="338"/>
                      </a:lnTo>
                      <a:lnTo>
                        <a:pt x="78" y="359"/>
                      </a:lnTo>
                      <a:lnTo>
                        <a:pt x="98" y="369"/>
                      </a:lnTo>
                      <a:lnTo>
                        <a:pt x="99" y="369"/>
                      </a:lnTo>
                      <a:lnTo>
                        <a:pt x="100" y="371"/>
                      </a:lnTo>
                      <a:lnTo>
                        <a:pt x="101" y="400"/>
                      </a:lnTo>
                      <a:lnTo>
                        <a:pt x="101" y="401"/>
                      </a:lnTo>
                      <a:lnTo>
                        <a:pt x="100" y="403"/>
                      </a:lnTo>
                      <a:lnTo>
                        <a:pt x="84" y="424"/>
                      </a:lnTo>
                      <a:lnTo>
                        <a:pt x="104" y="423"/>
                      </a:lnTo>
                      <a:lnTo>
                        <a:pt x="133" y="397"/>
                      </a:lnTo>
                      <a:lnTo>
                        <a:pt x="134" y="397"/>
                      </a:lnTo>
                      <a:lnTo>
                        <a:pt x="153" y="395"/>
                      </a:lnTo>
                      <a:lnTo>
                        <a:pt x="155" y="394"/>
                      </a:lnTo>
                      <a:lnTo>
                        <a:pt x="156" y="395"/>
                      </a:lnTo>
                      <a:lnTo>
                        <a:pt x="185" y="414"/>
                      </a:lnTo>
                      <a:lnTo>
                        <a:pt x="210" y="417"/>
                      </a:lnTo>
                      <a:lnTo>
                        <a:pt x="222" y="405"/>
                      </a:lnTo>
                      <a:lnTo>
                        <a:pt x="224" y="395"/>
                      </a:lnTo>
                      <a:lnTo>
                        <a:pt x="224" y="393"/>
                      </a:lnTo>
                      <a:lnTo>
                        <a:pt x="226" y="393"/>
                      </a:lnTo>
                      <a:lnTo>
                        <a:pt x="240" y="387"/>
                      </a:lnTo>
                      <a:lnTo>
                        <a:pt x="257" y="371"/>
                      </a:lnTo>
                      <a:lnTo>
                        <a:pt x="259" y="371"/>
                      </a:lnTo>
                      <a:lnTo>
                        <a:pt x="283" y="365"/>
                      </a:lnTo>
                      <a:lnTo>
                        <a:pt x="286" y="352"/>
                      </a:lnTo>
                      <a:lnTo>
                        <a:pt x="286" y="349"/>
                      </a:lnTo>
                      <a:lnTo>
                        <a:pt x="288" y="349"/>
                      </a:lnTo>
                      <a:lnTo>
                        <a:pt x="309" y="336"/>
                      </a:lnTo>
                      <a:lnTo>
                        <a:pt x="312" y="335"/>
                      </a:lnTo>
                      <a:lnTo>
                        <a:pt x="324" y="358"/>
                      </a:lnTo>
                      <a:lnTo>
                        <a:pt x="343" y="360"/>
                      </a:lnTo>
                      <a:lnTo>
                        <a:pt x="346" y="360"/>
                      </a:lnTo>
                      <a:lnTo>
                        <a:pt x="357" y="370"/>
                      </a:lnTo>
                      <a:lnTo>
                        <a:pt x="377" y="358"/>
                      </a:lnTo>
                      <a:lnTo>
                        <a:pt x="382" y="342"/>
                      </a:lnTo>
                      <a:lnTo>
                        <a:pt x="382" y="340"/>
                      </a:lnTo>
                      <a:lnTo>
                        <a:pt x="383" y="340"/>
                      </a:lnTo>
                      <a:lnTo>
                        <a:pt x="398" y="331"/>
                      </a:lnTo>
                      <a:lnTo>
                        <a:pt x="399" y="330"/>
                      </a:lnTo>
                      <a:lnTo>
                        <a:pt x="400" y="331"/>
                      </a:lnTo>
                      <a:lnTo>
                        <a:pt x="417" y="341"/>
                      </a:lnTo>
                      <a:lnTo>
                        <a:pt x="426" y="325"/>
                      </a:lnTo>
                      <a:lnTo>
                        <a:pt x="427" y="324"/>
                      </a:lnTo>
                      <a:lnTo>
                        <a:pt x="445" y="324"/>
                      </a:lnTo>
                      <a:lnTo>
                        <a:pt x="445" y="302"/>
                      </a:lnTo>
                      <a:lnTo>
                        <a:pt x="447" y="302"/>
                      </a:lnTo>
                      <a:lnTo>
                        <a:pt x="466" y="296"/>
                      </a:lnTo>
                      <a:lnTo>
                        <a:pt x="467" y="295"/>
                      </a:lnTo>
                      <a:lnTo>
                        <a:pt x="468" y="297"/>
                      </a:lnTo>
                      <a:lnTo>
                        <a:pt x="472" y="301"/>
                      </a:lnTo>
                      <a:lnTo>
                        <a:pt x="481" y="282"/>
                      </a:lnTo>
                      <a:lnTo>
                        <a:pt x="468" y="259"/>
                      </a:lnTo>
                      <a:lnTo>
                        <a:pt x="467" y="257"/>
                      </a:lnTo>
                      <a:lnTo>
                        <a:pt x="468" y="256"/>
                      </a:lnTo>
                      <a:lnTo>
                        <a:pt x="470" y="230"/>
                      </a:lnTo>
                      <a:lnTo>
                        <a:pt x="470" y="228"/>
                      </a:lnTo>
                      <a:lnTo>
                        <a:pt x="480" y="203"/>
                      </a:lnTo>
                      <a:lnTo>
                        <a:pt x="472" y="187"/>
                      </a:lnTo>
                      <a:lnTo>
                        <a:pt x="438" y="184"/>
                      </a:lnTo>
                      <a:lnTo>
                        <a:pt x="433" y="182"/>
                      </a:lnTo>
                      <a:lnTo>
                        <a:pt x="435" y="179"/>
                      </a:lnTo>
                      <a:lnTo>
                        <a:pt x="443" y="167"/>
                      </a:lnTo>
                      <a:lnTo>
                        <a:pt x="444" y="165"/>
                      </a:lnTo>
                      <a:lnTo>
                        <a:pt x="469" y="151"/>
                      </a:lnTo>
                      <a:lnTo>
                        <a:pt x="450" y="81"/>
                      </a:lnTo>
                      <a:lnTo>
                        <a:pt x="420" y="94"/>
                      </a:lnTo>
                      <a:lnTo>
                        <a:pt x="417" y="94"/>
                      </a:lnTo>
                      <a:lnTo>
                        <a:pt x="416" y="93"/>
                      </a:lnTo>
                      <a:lnTo>
                        <a:pt x="387" y="55"/>
                      </a:lnTo>
                      <a:lnTo>
                        <a:pt x="376" y="52"/>
                      </a:lnTo>
                      <a:lnTo>
                        <a:pt x="374" y="50"/>
                      </a:lnTo>
                      <a:lnTo>
                        <a:pt x="374" y="49"/>
                      </a:lnTo>
                      <a:lnTo>
                        <a:pt x="366" y="18"/>
                      </a:lnTo>
                      <a:lnTo>
                        <a:pt x="337" y="26"/>
                      </a:lnTo>
                      <a:lnTo>
                        <a:pt x="336" y="26"/>
                      </a:lnTo>
                      <a:lnTo>
                        <a:pt x="335" y="25"/>
                      </a:lnTo>
                      <a:lnTo>
                        <a:pt x="311" y="7"/>
                      </a:lnTo>
                      <a:close/>
                      <a:moveTo>
                        <a:pt x="309" y="0"/>
                      </a:moveTo>
                      <a:lnTo>
                        <a:pt x="312" y="1"/>
                      </a:lnTo>
                      <a:lnTo>
                        <a:pt x="337" y="20"/>
                      </a:lnTo>
                      <a:lnTo>
                        <a:pt x="368" y="10"/>
                      </a:lnTo>
                      <a:lnTo>
                        <a:pt x="370" y="9"/>
                      </a:lnTo>
                      <a:lnTo>
                        <a:pt x="371" y="13"/>
                      </a:lnTo>
                      <a:lnTo>
                        <a:pt x="380" y="47"/>
                      </a:lnTo>
                      <a:lnTo>
                        <a:pt x="391" y="50"/>
                      </a:lnTo>
                      <a:lnTo>
                        <a:pt x="392" y="50"/>
                      </a:lnTo>
                      <a:lnTo>
                        <a:pt x="392" y="52"/>
                      </a:lnTo>
                      <a:lnTo>
                        <a:pt x="420" y="87"/>
                      </a:lnTo>
                      <a:lnTo>
                        <a:pt x="450" y="73"/>
                      </a:lnTo>
                      <a:lnTo>
                        <a:pt x="453" y="71"/>
                      </a:lnTo>
                      <a:lnTo>
                        <a:pt x="455" y="76"/>
                      </a:lnTo>
                      <a:lnTo>
                        <a:pt x="466" y="115"/>
                      </a:lnTo>
                      <a:lnTo>
                        <a:pt x="476" y="152"/>
                      </a:lnTo>
                      <a:lnTo>
                        <a:pt x="476" y="153"/>
                      </a:lnTo>
                      <a:lnTo>
                        <a:pt x="474" y="154"/>
                      </a:lnTo>
                      <a:lnTo>
                        <a:pt x="447" y="170"/>
                      </a:lnTo>
                      <a:lnTo>
                        <a:pt x="443" y="177"/>
                      </a:lnTo>
                      <a:lnTo>
                        <a:pt x="473" y="181"/>
                      </a:lnTo>
                      <a:lnTo>
                        <a:pt x="475" y="181"/>
                      </a:lnTo>
                      <a:lnTo>
                        <a:pt x="475" y="182"/>
                      </a:lnTo>
                      <a:lnTo>
                        <a:pt x="486" y="200"/>
                      </a:lnTo>
                      <a:lnTo>
                        <a:pt x="487" y="202"/>
                      </a:lnTo>
                      <a:lnTo>
                        <a:pt x="487" y="203"/>
                      </a:lnTo>
                      <a:lnTo>
                        <a:pt x="476" y="231"/>
                      </a:lnTo>
                      <a:lnTo>
                        <a:pt x="474" y="256"/>
                      </a:lnTo>
                      <a:lnTo>
                        <a:pt x="487" y="279"/>
                      </a:lnTo>
                      <a:lnTo>
                        <a:pt x="489" y="280"/>
                      </a:lnTo>
                      <a:lnTo>
                        <a:pt x="487" y="282"/>
                      </a:lnTo>
                      <a:lnTo>
                        <a:pt x="474" y="307"/>
                      </a:lnTo>
                      <a:lnTo>
                        <a:pt x="472" y="311"/>
                      </a:lnTo>
                      <a:lnTo>
                        <a:pt x="464" y="303"/>
                      </a:lnTo>
                      <a:lnTo>
                        <a:pt x="451" y="307"/>
                      </a:lnTo>
                      <a:lnTo>
                        <a:pt x="451" y="330"/>
                      </a:lnTo>
                      <a:lnTo>
                        <a:pt x="429" y="330"/>
                      </a:lnTo>
                      <a:lnTo>
                        <a:pt x="421" y="346"/>
                      </a:lnTo>
                      <a:lnTo>
                        <a:pt x="420" y="348"/>
                      </a:lnTo>
                      <a:lnTo>
                        <a:pt x="417" y="347"/>
                      </a:lnTo>
                      <a:lnTo>
                        <a:pt x="400" y="337"/>
                      </a:lnTo>
                      <a:lnTo>
                        <a:pt x="388" y="343"/>
                      </a:lnTo>
                      <a:lnTo>
                        <a:pt x="383" y="361"/>
                      </a:lnTo>
                      <a:lnTo>
                        <a:pt x="382" y="361"/>
                      </a:lnTo>
                      <a:lnTo>
                        <a:pt x="381" y="363"/>
                      </a:lnTo>
                      <a:lnTo>
                        <a:pt x="357" y="376"/>
                      </a:lnTo>
                      <a:lnTo>
                        <a:pt x="354" y="377"/>
                      </a:lnTo>
                      <a:lnTo>
                        <a:pt x="354" y="376"/>
                      </a:lnTo>
                      <a:lnTo>
                        <a:pt x="343" y="366"/>
                      </a:lnTo>
                      <a:lnTo>
                        <a:pt x="322" y="364"/>
                      </a:lnTo>
                      <a:lnTo>
                        <a:pt x="319" y="361"/>
                      </a:lnTo>
                      <a:lnTo>
                        <a:pt x="309" y="343"/>
                      </a:lnTo>
                      <a:lnTo>
                        <a:pt x="293" y="353"/>
                      </a:lnTo>
                      <a:lnTo>
                        <a:pt x="288" y="369"/>
                      </a:lnTo>
                      <a:lnTo>
                        <a:pt x="285" y="371"/>
                      </a:lnTo>
                      <a:lnTo>
                        <a:pt x="260" y="377"/>
                      </a:lnTo>
                      <a:lnTo>
                        <a:pt x="244" y="392"/>
                      </a:lnTo>
                      <a:lnTo>
                        <a:pt x="243" y="392"/>
                      </a:lnTo>
                      <a:lnTo>
                        <a:pt x="243" y="393"/>
                      </a:lnTo>
                      <a:lnTo>
                        <a:pt x="230" y="398"/>
                      </a:lnTo>
                      <a:lnTo>
                        <a:pt x="228" y="407"/>
                      </a:lnTo>
                      <a:lnTo>
                        <a:pt x="227" y="407"/>
                      </a:lnTo>
                      <a:lnTo>
                        <a:pt x="227" y="409"/>
                      </a:lnTo>
                      <a:lnTo>
                        <a:pt x="213" y="423"/>
                      </a:lnTo>
                      <a:lnTo>
                        <a:pt x="211" y="423"/>
                      </a:lnTo>
                      <a:lnTo>
                        <a:pt x="182" y="420"/>
                      </a:lnTo>
                      <a:lnTo>
                        <a:pt x="181" y="418"/>
                      </a:lnTo>
                      <a:lnTo>
                        <a:pt x="153" y="401"/>
                      </a:lnTo>
                      <a:lnTo>
                        <a:pt x="135" y="403"/>
                      </a:lnTo>
                      <a:lnTo>
                        <a:pt x="107" y="428"/>
                      </a:lnTo>
                      <a:lnTo>
                        <a:pt x="106" y="428"/>
                      </a:lnTo>
                      <a:lnTo>
                        <a:pt x="105" y="429"/>
                      </a:lnTo>
                      <a:lnTo>
                        <a:pt x="78" y="430"/>
                      </a:lnTo>
                      <a:lnTo>
                        <a:pt x="72" y="430"/>
                      </a:lnTo>
                      <a:lnTo>
                        <a:pt x="76" y="426"/>
                      </a:lnTo>
                      <a:lnTo>
                        <a:pt x="95" y="399"/>
                      </a:lnTo>
                      <a:lnTo>
                        <a:pt x="94" y="375"/>
                      </a:lnTo>
                      <a:lnTo>
                        <a:pt x="75" y="365"/>
                      </a:lnTo>
                      <a:lnTo>
                        <a:pt x="75" y="364"/>
                      </a:lnTo>
                      <a:lnTo>
                        <a:pt x="73" y="363"/>
                      </a:lnTo>
                      <a:lnTo>
                        <a:pt x="61" y="338"/>
                      </a:lnTo>
                      <a:lnTo>
                        <a:pt x="60" y="337"/>
                      </a:lnTo>
                      <a:lnTo>
                        <a:pt x="61" y="336"/>
                      </a:lnTo>
                      <a:lnTo>
                        <a:pt x="87" y="273"/>
                      </a:lnTo>
                      <a:lnTo>
                        <a:pt x="71" y="253"/>
                      </a:lnTo>
                      <a:lnTo>
                        <a:pt x="61" y="255"/>
                      </a:lnTo>
                      <a:lnTo>
                        <a:pt x="40" y="265"/>
                      </a:lnTo>
                      <a:lnTo>
                        <a:pt x="38" y="265"/>
                      </a:lnTo>
                      <a:lnTo>
                        <a:pt x="17" y="259"/>
                      </a:lnTo>
                      <a:lnTo>
                        <a:pt x="14" y="257"/>
                      </a:lnTo>
                      <a:lnTo>
                        <a:pt x="14" y="255"/>
                      </a:lnTo>
                      <a:lnTo>
                        <a:pt x="12" y="228"/>
                      </a:lnTo>
                      <a:lnTo>
                        <a:pt x="1" y="214"/>
                      </a:lnTo>
                      <a:lnTo>
                        <a:pt x="0" y="211"/>
                      </a:lnTo>
                      <a:lnTo>
                        <a:pt x="1" y="210"/>
                      </a:lnTo>
                      <a:lnTo>
                        <a:pt x="30" y="177"/>
                      </a:lnTo>
                      <a:lnTo>
                        <a:pt x="32" y="175"/>
                      </a:lnTo>
                      <a:lnTo>
                        <a:pt x="35" y="176"/>
                      </a:lnTo>
                      <a:lnTo>
                        <a:pt x="48" y="186"/>
                      </a:lnTo>
                      <a:lnTo>
                        <a:pt x="58" y="175"/>
                      </a:lnTo>
                      <a:lnTo>
                        <a:pt x="60" y="171"/>
                      </a:lnTo>
                      <a:lnTo>
                        <a:pt x="63" y="175"/>
                      </a:lnTo>
                      <a:lnTo>
                        <a:pt x="69" y="182"/>
                      </a:lnTo>
                      <a:lnTo>
                        <a:pt x="105" y="182"/>
                      </a:lnTo>
                      <a:lnTo>
                        <a:pt x="127" y="176"/>
                      </a:lnTo>
                      <a:lnTo>
                        <a:pt x="135" y="145"/>
                      </a:lnTo>
                      <a:lnTo>
                        <a:pt x="135" y="141"/>
                      </a:lnTo>
                      <a:lnTo>
                        <a:pt x="139" y="142"/>
                      </a:lnTo>
                      <a:lnTo>
                        <a:pt x="170" y="147"/>
                      </a:lnTo>
                      <a:lnTo>
                        <a:pt x="219" y="134"/>
                      </a:lnTo>
                      <a:lnTo>
                        <a:pt x="210" y="107"/>
                      </a:lnTo>
                      <a:lnTo>
                        <a:pt x="196" y="107"/>
                      </a:lnTo>
                      <a:lnTo>
                        <a:pt x="168" y="95"/>
                      </a:lnTo>
                      <a:lnTo>
                        <a:pt x="167" y="94"/>
                      </a:lnTo>
                      <a:lnTo>
                        <a:pt x="167" y="92"/>
                      </a:lnTo>
                      <a:lnTo>
                        <a:pt x="164" y="69"/>
                      </a:lnTo>
                      <a:lnTo>
                        <a:pt x="163" y="67"/>
                      </a:lnTo>
                      <a:lnTo>
                        <a:pt x="165" y="66"/>
                      </a:lnTo>
                      <a:lnTo>
                        <a:pt x="193" y="47"/>
                      </a:lnTo>
                      <a:lnTo>
                        <a:pt x="194" y="46"/>
                      </a:lnTo>
                      <a:lnTo>
                        <a:pt x="197" y="47"/>
                      </a:lnTo>
                      <a:lnTo>
                        <a:pt x="228" y="69"/>
                      </a:lnTo>
                      <a:lnTo>
                        <a:pt x="260" y="73"/>
                      </a:lnTo>
                      <a:lnTo>
                        <a:pt x="254" y="52"/>
                      </a:lnTo>
                      <a:lnTo>
                        <a:pt x="253" y="48"/>
                      </a:lnTo>
                      <a:lnTo>
                        <a:pt x="256" y="48"/>
                      </a:lnTo>
                      <a:lnTo>
                        <a:pt x="284" y="41"/>
                      </a:lnTo>
                      <a:lnTo>
                        <a:pt x="302" y="33"/>
                      </a:lnTo>
                      <a:lnTo>
                        <a:pt x="296" y="14"/>
                      </a:lnTo>
                      <a:lnTo>
                        <a:pt x="295" y="12"/>
                      </a:lnTo>
                      <a:lnTo>
                        <a:pt x="297" y="10"/>
                      </a:lnTo>
                      <a:lnTo>
                        <a:pt x="308" y="1"/>
                      </a:lnTo>
                      <a:lnTo>
                        <a:pt x="30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0" name="Freeform 102"/>
                <p:cNvSpPr>
                  <a:spLocks noEditPoints="1"/>
                </p:cNvSpPr>
                <p:nvPr/>
              </p:nvSpPr>
              <p:spPr bwMode="auto">
                <a:xfrm>
                  <a:off x="6418017" y="4221904"/>
                  <a:ext cx="588419" cy="517424"/>
                </a:xfrm>
                <a:custGeom>
                  <a:avLst/>
                  <a:gdLst/>
                  <a:ahLst/>
                  <a:cxnLst>
                    <a:cxn ang="0">
                      <a:pos x="307" y="38"/>
                    </a:cxn>
                    <a:cxn ang="0">
                      <a:pos x="263" y="79"/>
                    </a:cxn>
                    <a:cxn ang="0">
                      <a:pos x="173" y="90"/>
                    </a:cxn>
                    <a:cxn ang="0">
                      <a:pos x="226" y="138"/>
                    </a:cxn>
                    <a:cxn ang="0">
                      <a:pos x="133" y="180"/>
                    </a:cxn>
                    <a:cxn ang="0">
                      <a:pos x="60" y="181"/>
                    </a:cxn>
                    <a:cxn ang="0">
                      <a:pos x="7" y="213"/>
                    </a:cxn>
                    <a:cxn ang="0">
                      <a:pos x="59" y="249"/>
                    </a:cxn>
                    <a:cxn ang="0">
                      <a:pos x="93" y="271"/>
                    </a:cxn>
                    <a:cxn ang="0">
                      <a:pos x="98" y="369"/>
                    </a:cxn>
                    <a:cxn ang="0">
                      <a:pos x="100" y="403"/>
                    </a:cxn>
                    <a:cxn ang="0">
                      <a:pos x="153" y="395"/>
                    </a:cxn>
                    <a:cxn ang="0">
                      <a:pos x="222" y="405"/>
                    </a:cxn>
                    <a:cxn ang="0">
                      <a:pos x="257" y="371"/>
                    </a:cxn>
                    <a:cxn ang="0">
                      <a:pos x="288" y="349"/>
                    </a:cxn>
                    <a:cxn ang="0">
                      <a:pos x="346" y="360"/>
                    </a:cxn>
                    <a:cxn ang="0">
                      <a:pos x="383" y="340"/>
                    </a:cxn>
                    <a:cxn ang="0">
                      <a:pos x="426" y="325"/>
                    </a:cxn>
                    <a:cxn ang="0">
                      <a:pos x="466" y="296"/>
                    </a:cxn>
                    <a:cxn ang="0">
                      <a:pos x="468" y="259"/>
                    </a:cxn>
                    <a:cxn ang="0">
                      <a:pos x="480" y="203"/>
                    </a:cxn>
                    <a:cxn ang="0">
                      <a:pos x="443" y="167"/>
                    </a:cxn>
                    <a:cxn ang="0">
                      <a:pos x="417" y="94"/>
                    </a:cxn>
                    <a:cxn ang="0">
                      <a:pos x="374" y="49"/>
                    </a:cxn>
                    <a:cxn ang="0">
                      <a:pos x="311" y="7"/>
                    </a:cxn>
                    <a:cxn ang="0">
                      <a:pos x="370" y="9"/>
                    </a:cxn>
                    <a:cxn ang="0">
                      <a:pos x="392" y="52"/>
                    </a:cxn>
                    <a:cxn ang="0">
                      <a:pos x="466" y="115"/>
                    </a:cxn>
                    <a:cxn ang="0">
                      <a:pos x="443" y="177"/>
                    </a:cxn>
                    <a:cxn ang="0">
                      <a:pos x="487" y="202"/>
                    </a:cxn>
                    <a:cxn ang="0">
                      <a:pos x="489" y="280"/>
                    </a:cxn>
                    <a:cxn ang="0">
                      <a:pos x="451" y="307"/>
                    </a:cxn>
                    <a:cxn ang="0">
                      <a:pos x="417" y="347"/>
                    </a:cxn>
                    <a:cxn ang="0">
                      <a:pos x="381" y="363"/>
                    </a:cxn>
                    <a:cxn ang="0">
                      <a:pos x="322" y="364"/>
                    </a:cxn>
                    <a:cxn ang="0">
                      <a:pos x="285" y="371"/>
                    </a:cxn>
                    <a:cxn ang="0">
                      <a:pos x="230" y="398"/>
                    </a:cxn>
                    <a:cxn ang="0">
                      <a:pos x="211" y="423"/>
                    </a:cxn>
                    <a:cxn ang="0">
                      <a:pos x="107" y="428"/>
                    </a:cxn>
                    <a:cxn ang="0">
                      <a:pos x="76" y="426"/>
                    </a:cxn>
                    <a:cxn ang="0">
                      <a:pos x="73" y="363"/>
                    </a:cxn>
                    <a:cxn ang="0">
                      <a:pos x="71" y="253"/>
                    </a:cxn>
                    <a:cxn ang="0">
                      <a:pos x="14" y="257"/>
                    </a:cxn>
                    <a:cxn ang="0">
                      <a:pos x="1" y="210"/>
                    </a:cxn>
                    <a:cxn ang="0">
                      <a:pos x="58" y="175"/>
                    </a:cxn>
                    <a:cxn ang="0">
                      <a:pos x="127" y="176"/>
                    </a:cxn>
                    <a:cxn ang="0">
                      <a:pos x="219" y="134"/>
                    </a:cxn>
                    <a:cxn ang="0">
                      <a:pos x="167" y="92"/>
                    </a:cxn>
                    <a:cxn ang="0">
                      <a:pos x="194" y="46"/>
                    </a:cxn>
                    <a:cxn ang="0">
                      <a:pos x="253" y="48"/>
                    </a:cxn>
                    <a:cxn ang="0">
                      <a:pos x="295" y="12"/>
                    </a:cxn>
                  </a:cxnLst>
                  <a:rect l="0" t="0" r="r" b="b"/>
                  <a:pathLst>
                    <a:path w="489" h="430">
                      <a:moveTo>
                        <a:pt x="311" y="7"/>
                      </a:moveTo>
                      <a:lnTo>
                        <a:pt x="302" y="14"/>
                      </a:lnTo>
                      <a:lnTo>
                        <a:pt x="309" y="35"/>
                      </a:lnTo>
                      <a:lnTo>
                        <a:pt x="309" y="37"/>
                      </a:lnTo>
                      <a:lnTo>
                        <a:pt x="307" y="38"/>
                      </a:lnTo>
                      <a:lnTo>
                        <a:pt x="286" y="47"/>
                      </a:lnTo>
                      <a:lnTo>
                        <a:pt x="261" y="53"/>
                      </a:lnTo>
                      <a:lnTo>
                        <a:pt x="267" y="76"/>
                      </a:lnTo>
                      <a:lnTo>
                        <a:pt x="268" y="79"/>
                      </a:lnTo>
                      <a:lnTo>
                        <a:pt x="263" y="79"/>
                      </a:lnTo>
                      <a:lnTo>
                        <a:pt x="226" y="75"/>
                      </a:lnTo>
                      <a:lnTo>
                        <a:pt x="225" y="73"/>
                      </a:lnTo>
                      <a:lnTo>
                        <a:pt x="196" y="53"/>
                      </a:lnTo>
                      <a:lnTo>
                        <a:pt x="170" y="70"/>
                      </a:lnTo>
                      <a:lnTo>
                        <a:pt x="173" y="90"/>
                      </a:lnTo>
                      <a:lnTo>
                        <a:pt x="198" y="101"/>
                      </a:lnTo>
                      <a:lnTo>
                        <a:pt x="214" y="101"/>
                      </a:lnTo>
                      <a:lnTo>
                        <a:pt x="215" y="104"/>
                      </a:lnTo>
                      <a:lnTo>
                        <a:pt x="226" y="135"/>
                      </a:lnTo>
                      <a:lnTo>
                        <a:pt x="226" y="138"/>
                      </a:lnTo>
                      <a:lnTo>
                        <a:pt x="224" y="139"/>
                      </a:lnTo>
                      <a:lnTo>
                        <a:pt x="171" y="153"/>
                      </a:lnTo>
                      <a:lnTo>
                        <a:pt x="170" y="153"/>
                      </a:lnTo>
                      <a:lnTo>
                        <a:pt x="140" y="148"/>
                      </a:lnTo>
                      <a:lnTo>
                        <a:pt x="133" y="180"/>
                      </a:lnTo>
                      <a:lnTo>
                        <a:pt x="130" y="182"/>
                      </a:lnTo>
                      <a:lnTo>
                        <a:pt x="106" y="188"/>
                      </a:lnTo>
                      <a:lnTo>
                        <a:pt x="66" y="188"/>
                      </a:lnTo>
                      <a:lnTo>
                        <a:pt x="65" y="187"/>
                      </a:lnTo>
                      <a:lnTo>
                        <a:pt x="60" y="181"/>
                      </a:lnTo>
                      <a:lnTo>
                        <a:pt x="50" y="192"/>
                      </a:lnTo>
                      <a:lnTo>
                        <a:pt x="48" y="193"/>
                      </a:lnTo>
                      <a:lnTo>
                        <a:pt x="47" y="192"/>
                      </a:lnTo>
                      <a:lnTo>
                        <a:pt x="34" y="182"/>
                      </a:lnTo>
                      <a:lnTo>
                        <a:pt x="7" y="213"/>
                      </a:lnTo>
                      <a:lnTo>
                        <a:pt x="17" y="225"/>
                      </a:lnTo>
                      <a:lnTo>
                        <a:pt x="18" y="226"/>
                      </a:lnTo>
                      <a:lnTo>
                        <a:pt x="20" y="254"/>
                      </a:lnTo>
                      <a:lnTo>
                        <a:pt x="38" y="259"/>
                      </a:lnTo>
                      <a:lnTo>
                        <a:pt x="59" y="249"/>
                      </a:lnTo>
                      <a:lnTo>
                        <a:pt x="60" y="249"/>
                      </a:lnTo>
                      <a:lnTo>
                        <a:pt x="72" y="245"/>
                      </a:lnTo>
                      <a:lnTo>
                        <a:pt x="73" y="244"/>
                      </a:lnTo>
                      <a:lnTo>
                        <a:pt x="75" y="246"/>
                      </a:lnTo>
                      <a:lnTo>
                        <a:pt x="93" y="271"/>
                      </a:lnTo>
                      <a:lnTo>
                        <a:pt x="94" y="272"/>
                      </a:lnTo>
                      <a:lnTo>
                        <a:pt x="94" y="273"/>
                      </a:lnTo>
                      <a:lnTo>
                        <a:pt x="67" y="338"/>
                      </a:lnTo>
                      <a:lnTo>
                        <a:pt x="78" y="359"/>
                      </a:lnTo>
                      <a:lnTo>
                        <a:pt x="98" y="369"/>
                      </a:lnTo>
                      <a:lnTo>
                        <a:pt x="99" y="369"/>
                      </a:lnTo>
                      <a:lnTo>
                        <a:pt x="100" y="371"/>
                      </a:lnTo>
                      <a:lnTo>
                        <a:pt x="101" y="400"/>
                      </a:lnTo>
                      <a:lnTo>
                        <a:pt x="101" y="401"/>
                      </a:lnTo>
                      <a:lnTo>
                        <a:pt x="100" y="403"/>
                      </a:lnTo>
                      <a:lnTo>
                        <a:pt x="84" y="424"/>
                      </a:lnTo>
                      <a:lnTo>
                        <a:pt x="104" y="423"/>
                      </a:lnTo>
                      <a:lnTo>
                        <a:pt x="133" y="397"/>
                      </a:lnTo>
                      <a:lnTo>
                        <a:pt x="134" y="397"/>
                      </a:lnTo>
                      <a:lnTo>
                        <a:pt x="153" y="395"/>
                      </a:lnTo>
                      <a:lnTo>
                        <a:pt x="155" y="394"/>
                      </a:lnTo>
                      <a:lnTo>
                        <a:pt x="156" y="395"/>
                      </a:lnTo>
                      <a:lnTo>
                        <a:pt x="185" y="414"/>
                      </a:lnTo>
                      <a:lnTo>
                        <a:pt x="210" y="417"/>
                      </a:lnTo>
                      <a:lnTo>
                        <a:pt x="222" y="405"/>
                      </a:lnTo>
                      <a:lnTo>
                        <a:pt x="224" y="395"/>
                      </a:lnTo>
                      <a:lnTo>
                        <a:pt x="224" y="393"/>
                      </a:lnTo>
                      <a:lnTo>
                        <a:pt x="226" y="393"/>
                      </a:lnTo>
                      <a:lnTo>
                        <a:pt x="240" y="387"/>
                      </a:lnTo>
                      <a:lnTo>
                        <a:pt x="257" y="371"/>
                      </a:lnTo>
                      <a:lnTo>
                        <a:pt x="259" y="371"/>
                      </a:lnTo>
                      <a:lnTo>
                        <a:pt x="283" y="365"/>
                      </a:lnTo>
                      <a:lnTo>
                        <a:pt x="286" y="352"/>
                      </a:lnTo>
                      <a:lnTo>
                        <a:pt x="286" y="349"/>
                      </a:lnTo>
                      <a:lnTo>
                        <a:pt x="288" y="349"/>
                      </a:lnTo>
                      <a:lnTo>
                        <a:pt x="309" y="336"/>
                      </a:lnTo>
                      <a:lnTo>
                        <a:pt x="312" y="335"/>
                      </a:lnTo>
                      <a:lnTo>
                        <a:pt x="324" y="358"/>
                      </a:lnTo>
                      <a:lnTo>
                        <a:pt x="343" y="360"/>
                      </a:lnTo>
                      <a:lnTo>
                        <a:pt x="346" y="360"/>
                      </a:lnTo>
                      <a:lnTo>
                        <a:pt x="357" y="370"/>
                      </a:lnTo>
                      <a:lnTo>
                        <a:pt x="377" y="358"/>
                      </a:lnTo>
                      <a:lnTo>
                        <a:pt x="382" y="342"/>
                      </a:lnTo>
                      <a:lnTo>
                        <a:pt x="382" y="340"/>
                      </a:lnTo>
                      <a:lnTo>
                        <a:pt x="383" y="340"/>
                      </a:lnTo>
                      <a:lnTo>
                        <a:pt x="398" y="331"/>
                      </a:lnTo>
                      <a:lnTo>
                        <a:pt x="399" y="330"/>
                      </a:lnTo>
                      <a:lnTo>
                        <a:pt x="400" y="331"/>
                      </a:lnTo>
                      <a:lnTo>
                        <a:pt x="417" y="341"/>
                      </a:lnTo>
                      <a:lnTo>
                        <a:pt x="426" y="325"/>
                      </a:lnTo>
                      <a:lnTo>
                        <a:pt x="427" y="324"/>
                      </a:lnTo>
                      <a:lnTo>
                        <a:pt x="445" y="324"/>
                      </a:lnTo>
                      <a:lnTo>
                        <a:pt x="445" y="302"/>
                      </a:lnTo>
                      <a:lnTo>
                        <a:pt x="447" y="302"/>
                      </a:lnTo>
                      <a:lnTo>
                        <a:pt x="466" y="296"/>
                      </a:lnTo>
                      <a:lnTo>
                        <a:pt x="467" y="295"/>
                      </a:lnTo>
                      <a:lnTo>
                        <a:pt x="468" y="297"/>
                      </a:lnTo>
                      <a:lnTo>
                        <a:pt x="472" y="301"/>
                      </a:lnTo>
                      <a:lnTo>
                        <a:pt x="481" y="282"/>
                      </a:lnTo>
                      <a:lnTo>
                        <a:pt x="468" y="259"/>
                      </a:lnTo>
                      <a:lnTo>
                        <a:pt x="467" y="257"/>
                      </a:lnTo>
                      <a:lnTo>
                        <a:pt x="468" y="256"/>
                      </a:lnTo>
                      <a:lnTo>
                        <a:pt x="470" y="230"/>
                      </a:lnTo>
                      <a:lnTo>
                        <a:pt x="470" y="228"/>
                      </a:lnTo>
                      <a:lnTo>
                        <a:pt x="480" y="203"/>
                      </a:lnTo>
                      <a:lnTo>
                        <a:pt x="472" y="187"/>
                      </a:lnTo>
                      <a:lnTo>
                        <a:pt x="438" y="184"/>
                      </a:lnTo>
                      <a:lnTo>
                        <a:pt x="438" y="181"/>
                      </a:lnTo>
                      <a:lnTo>
                        <a:pt x="435" y="179"/>
                      </a:lnTo>
                      <a:lnTo>
                        <a:pt x="443" y="167"/>
                      </a:lnTo>
                      <a:lnTo>
                        <a:pt x="444" y="165"/>
                      </a:lnTo>
                      <a:lnTo>
                        <a:pt x="469" y="151"/>
                      </a:lnTo>
                      <a:lnTo>
                        <a:pt x="450" y="81"/>
                      </a:lnTo>
                      <a:lnTo>
                        <a:pt x="420" y="94"/>
                      </a:lnTo>
                      <a:lnTo>
                        <a:pt x="417" y="94"/>
                      </a:lnTo>
                      <a:lnTo>
                        <a:pt x="416" y="93"/>
                      </a:lnTo>
                      <a:lnTo>
                        <a:pt x="387" y="55"/>
                      </a:lnTo>
                      <a:lnTo>
                        <a:pt x="376" y="52"/>
                      </a:lnTo>
                      <a:lnTo>
                        <a:pt x="374" y="50"/>
                      </a:lnTo>
                      <a:lnTo>
                        <a:pt x="374" y="49"/>
                      </a:lnTo>
                      <a:lnTo>
                        <a:pt x="366" y="18"/>
                      </a:lnTo>
                      <a:lnTo>
                        <a:pt x="337" y="26"/>
                      </a:lnTo>
                      <a:lnTo>
                        <a:pt x="336" y="26"/>
                      </a:lnTo>
                      <a:lnTo>
                        <a:pt x="335" y="25"/>
                      </a:lnTo>
                      <a:lnTo>
                        <a:pt x="311" y="7"/>
                      </a:lnTo>
                      <a:close/>
                      <a:moveTo>
                        <a:pt x="309" y="0"/>
                      </a:moveTo>
                      <a:lnTo>
                        <a:pt x="312" y="1"/>
                      </a:lnTo>
                      <a:lnTo>
                        <a:pt x="337" y="20"/>
                      </a:lnTo>
                      <a:lnTo>
                        <a:pt x="368" y="10"/>
                      </a:lnTo>
                      <a:lnTo>
                        <a:pt x="370" y="9"/>
                      </a:lnTo>
                      <a:lnTo>
                        <a:pt x="371" y="13"/>
                      </a:lnTo>
                      <a:lnTo>
                        <a:pt x="380" y="47"/>
                      </a:lnTo>
                      <a:lnTo>
                        <a:pt x="391" y="50"/>
                      </a:lnTo>
                      <a:lnTo>
                        <a:pt x="392" y="50"/>
                      </a:lnTo>
                      <a:lnTo>
                        <a:pt x="392" y="52"/>
                      </a:lnTo>
                      <a:lnTo>
                        <a:pt x="420" y="87"/>
                      </a:lnTo>
                      <a:lnTo>
                        <a:pt x="450" y="73"/>
                      </a:lnTo>
                      <a:lnTo>
                        <a:pt x="453" y="71"/>
                      </a:lnTo>
                      <a:lnTo>
                        <a:pt x="455" y="76"/>
                      </a:lnTo>
                      <a:lnTo>
                        <a:pt x="466" y="115"/>
                      </a:lnTo>
                      <a:lnTo>
                        <a:pt x="476" y="152"/>
                      </a:lnTo>
                      <a:lnTo>
                        <a:pt x="476" y="153"/>
                      </a:lnTo>
                      <a:lnTo>
                        <a:pt x="474" y="154"/>
                      </a:lnTo>
                      <a:lnTo>
                        <a:pt x="447" y="170"/>
                      </a:lnTo>
                      <a:lnTo>
                        <a:pt x="443" y="177"/>
                      </a:lnTo>
                      <a:lnTo>
                        <a:pt x="473" y="181"/>
                      </a:lnTo>
                      <a:lnTo>
                        <a:pt x="475" y="181"/>
                      </a:lnTo>
                      <a:lnTo>
                        <a:pt x="475" y="182"/>
                      </a:lnTo>
                      <a:lnTo>
                        <a:pt x="486" y="200"/>
                      </a:lnTo>
                      <a:lnTo>
                        <a:pt x="487" y="202"/>
                      </a:lnTo>
                      <a:lnTo>
                        <a:pt x="487" y="203"/>
                      </a:lnTo>
                      <a:lnTo>
                        <a:pt x="476" y="231"/>
                      </a:lnTo>
                      <a:lnTo>
                        <a:pt x="474" y="256"/>
                      </a:lnTo>
                      <a:lnTo>
                        <a:pt x="487" y="279"/>
                      </a:lnTo>
                      <a:lnTo>
                        <a:pt x="489" y="280"/>
                      </a:lnTo>
                      <a:lnTo>
                        <a:pt x="487" y="282"/>
                      </a:lnTo>
                      <a:lnTo>
                        <a:pt x="474" y="307"/>
                      </a:lnTo>
                      <a:lnTo>
                        <a:pt x="472" y="311"/>
                      </a:lnTo>
                      <a:lnTo>
                        <a:pt x="464" y="303"/>
                      </a:lnTo>
                      <a:lnTo>
                        <a:pt x="451" y="307"/>
                      </a:lnTo>
                      <a:lnTo>
                        <a:pt x="451" y="330"/>
                      </a:lnTo>
                      <a:lnTo>
                        <a:pt x="429" y="330"/>
                      </a:lnTo>
                      <a:lnTo>
                        <a:pt x="421" y="346"/>
                      </a:lnTo>
                      <a:lnTo>
                        <a:pt x="420" y="348"/>
                      </a:lnTo>
                      <a:lnTo>
                        <a:pt x="417" y="347"/>
                      </a:lnTo>
                      <a:lnTo>
                        <a:pt x="400" y="337"/>
                      </a:lnTo>
                      <a:lnTo>
                        <a:pt x="388" y="343"/>
                      </a:lnTo>
                      <a:lnTo>
                        <a:pt x="383" y="361"/>
                      </a:lnTo>
                      <a:lnTo>
                        <a:pt x="382" y="361"/>
                      </a:lnTo>
                      <a:lnTo>
                        <a:pt x="381" y="363"/>
                      </a:lnTo>
                      <a:lnTo>
                        <a:pt x="357" y="376"/>
                      </a:lnTo>
                      <a:lnTo>
                        <a:pt x="354" y="377"/>
                      </a:lnTo>
                      <a:lnTo>
                        <a:pt x="354" y="376"/>
                      </a:lnTo>
                      <a:lnTo>
                        <a:pt x="343" y="366"/>
                      </a:lnTo>
                      <a:lnTo>
                        <a:pt x="322" y="364"/>
                      </a:lnTo>
                      <a:lnTo>
                        <a:pt x="319" y="361"/>
                      </a:lnTo>
                      <a:lnTo>
                        <a:pt x="309" y="343"/>
                      </a:lnTo>
                      <a:lnTo>
                        <a:pt x="293" y="353"/>
                      </a:lnTo>
                      <a:lnTo>
                        <a:pt x="288" y="369"/>
                      </a:lnTo>
                      <a:lnTo>
                        <a:pt x="285" y="371"/>
                      </a:lnTo>
                      <a:lnTo>
                        <a:pt x="260" y="377"/>
                      </a:lnTo>
                      <a:lnTo>
                        <a:pt x="244" y="392"/>
                      </a:lnTo>
                      <a:lnTo>
                        <a:pt x="243" y="392"/>
                      </a:lnTo>
                      <a:lnTo>
                        <a:pt x="243" y="393"/>
                      </a:lnTo>
                      <a:lnTo>
                        <a:pt x="230" y="398"/>
                      </a:lnTo>
                      <a:lnTo>
                        <a:pt x="228" y="407"/>
                      </a:lnTo>
                      <a:lnTo>
                        <a:pt x="227" y="407"/>
                      </a:lnTo>
                      <a:lnTo>
                        <a:pt x="227" y="409"/>
                      </a:lnTo>
                      <a:lnTo>
                        <a:pt x="213" y="423"/>
                      </a:lnTo>
                      <a:lnTo>
                        <a:pt x="211" y="423"/>
                      </a:lnTo>
                      <a:lnTo>
                        <a:pt x="182" y="420"/>
                      </a:lnTo>
                      <a:lnTo>
                        <a:pt x="181" y="418"/>
                      </a:lnTo>
                      <a:lnTo>
                        <a:pt x="153" y="401"/>
                      </a:lnTo>
                      <a:lnTo>
                        <a:pt x="135" y="403"/>
                      </a:lnTo>
                      <a:lnTo>
                        <a:pt x="107" y="428"/>
                      </a:lnTo>
                      <a:lnTo>
                        <a:pt x="106" y="428"/>
                      </a:lnTo>
                      <a:lnTo>
                        <a:pt x="105" y="429"/>
                      </a:lnTo>
                      <a:lnTo>
                        <a:pt x="78" y="430"/>
                      </a:lnTo>
                      <a:lnTo>
                        <a:pt x="72" y="430"/>
                      </a:lnTo>
                      <a:lnTo>
                        <a:pt x="76" y="426"/>
                      </a:lnTo>
                      <a:lnTo>
                        <a:pt x="95" y="399"/>
                      </a:lnTo>
                      <a:lnTo>
                        <a:pt x="94" y="375"/>
                      </a:lnTo>
                      <a:lnTo>
                        <a:pt x="75" y="365"/>
                      </a:lnTo>
                      <a:lnTo>
                        <a:pt x="75" y="364"/>
                      </a:lnTo>
                      <a:lnTo>
                        <a:pt x="73" y="363"/>
                      </a:lnTo>
                      <a:lnTo>
                        <a:pt x="61" y="338"/>
                      </a:lnTo>
                      <a:lnTo>
                        <a:pt x="60" y="337"/>
                      </a:lnTo>
                      <a:lnTo>
                        <a:pt x="61" y="336"/>
                      </a:lnTo>
                      <a:lnTo>
                        <a:pt x="87" y="273"/>
                      </a:lnTo>
                      <a:lnTo>
                        <a:pt x="71" y="253"/>
                      </a:lnTo>
                      <a:lnTo>
                        <a:pt x="61" y="255"/>
                      </a:lnTo>
                      <a:lnTo>
                        <a:pt x="40" y="265"/>
                      </a:lnTo>
                      <a:lnTo>
                        <a:pt x="38" y="265"/>
                      </a:lnTo>
                      <a:lnTo>
                        <a:pt x="17" y="259"/>
                      </a:lnTo>
                      <a:lnTo>
                        <a:pt x="14" y="257"/>
                      </a:lnTo>
                      <a:lnTo>
                        <a:pt x="14" y="255"/>
                      </a:lnTo>
                      <a:lnTo>
                        <a:pt x="12" y="228"/>
                      </a:lnTo>
                      <a:lnTo>
                        <a:pt x="1" y="214"/>
                      </a:lnTo>
                      <a:lnTo>
                        <a:pt x="0" y="211"/>
                      </a:lnTo>
                      <a:lnTo>
                        <a:pt x="1" y="210"/>
                      </a:lnTo>
                      <a:lnTo>
                        <a:pt x="30" y="177"/>
                      </a:lnTo>
                      <a:lnTo>
                        <a:pt x="32" y="175"/>
                      </a:lnTo>
                      <a:lnTo>
                        <a:pt x="35" y="176"/>
                      </a:lnTo>
                      <a:lnTo>
                        <a:pt x="48" y="186"/>
                      </a:lnTo>
                      <a:lnTo>
                        <a:pt x="58" y="175"/>
                      </a:lnTo>
                      <a:lnTo>
                        <a:pt x="60" y="171"/>
                      </a:lnTo>
                      <a:lnTo>
                        <a:pt x="63" y="175"/>
                      </a:lnTo>
                      <a:lnTo>
                        <a:pt x="69" y="182"/>
                      </a:lnTo>
                      <a:lnTo>
                        <a:pt x="105" y="182"/>
                      </a:lnTo>
                      <a:lnTo>
                        <a:pt x="127" y="176"/>
                      </a:lnTo>
                      <a:lnTo>
                        <a:pt x="135" y="145"/>
                      </a:lnTo>
                      <a:lnTo>
                        <a:pt x="135" y="141"/>
                      </a:lnTo>
                      <a:lnTo>
                        <a:pt x="139" y="142"/>
                      </a:lnTo>
                      <a:lnTo>
                        <a:pt x="170" y="147"/>
                      </a:lnTo>
                      <a:lnTo>
                        <a:pt x="219" y="134"/>
                      </a:lnTo>
                      <a:lnTo>
                        <a:pt x="210" y="107"/>
                      </a:lnTo>
                      <a:lnTo>
                        <a:pt x="196" y="107"/>
                      </a:lnTo>
                      <a:lnTo>
                        <a:pt x="168" y="95"/>
                      </a:lnTo>
                      <a:lnTo>
                        <a:pt x="167" y="94"/>
                      </a:lnTo>
                      <a:lnTo>
                        <a:pt x="167" y="92"/>
                      </a:lnTo>
                      <a:lnTo>
                        <a:pt x="164" y="69"/>
                      </a:lnTo>
                      <a:lnTo>
                        <a:pt x="163" y="67"/>
                      </a:lnTo>
                      <a:lnTo>
                        <a:pt x="165" y="66"/>
                      </a:lnTo>
                      <a:lnTo>
                        <a:pt x="193" y="47"/>
                      </a:lnTo>
                      <a:lnTo>
                        <a:pt x="194" y="46"/>
                      </a:lnTo>
                      <a:lnTo>
                        <a:pt x="197" y="47"/>
                      </a:lnTo>
                      <a:lnTo>
                        <a:pt x="228" y="69"/>
                      </a:lnTo>
                      <a:lnTo>
                        <a:pt x="260" y="73"/>
                      </a:lnTo>
                      <a:lnTo>
                        <a:pt x="254" y="52"/>
                      </a:lnTo>
                      <a:lnTo>
                        <a:pt x="253" y="48"/>
                      </a:lnTo>
                      <a:lnTo>
                        <a:pt x="256" y="48"/>
                      </a:lnTo>
                      <a:lnTo>
                        <a:pt x="284" y="41"/>
                      </a:lnTo>
                      <a:lnTo>
                        <a:pt x="302" y="33"/>
                      </a:lnTo>
                      <a:lnTo>
                        <a:pt x="296" y="14"/>
                      </a:lnTo>
                      <a:lnTo>
                        <a:pt x="295" y="12"/>
                      </a:lnTo>
                      <a:lnTo>
                        <a:pt x="297" y="10"/>
                      </a:lnTo>
                      <a:lnTo>
                        <a:pt x="308" y="1"/>
                      </a:lnTo>
                      <a:lnTo>
                        <a:pt x="30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1" name="Freeform 103"/>
                <p:cNvSpPr>
                  <a:spLocks/>
                </p:cNvSpPr>
                <p:nvPr/>
              </p:nvSpPr>
              <p:spPr bwMode="auto">
                <a:xfrm>
                  <a:off x="6945068" y="4103979"/>
                  <a:ext cx="515017" cy="588419"/>
                </a:xfrm>
                <a:custGeom>
                  <a:avLst/>
                  <a:gdLst/>
                  <a:ahLst/>
                  <a:cxnLst>
                    <a:cxn ang="0">
                      <a:pos x="134" y="0"/>
                    </a:cxn>
                    <a:cxn ang="0">
                      <a:pos x="180" y="14"/>
                    </a:cxn>
                    <a:cxn ang="0">
                      <a:pos x="219" y="16"/>
                    </a:cxn>
                    <a:cxn ang="0">
                      <a:pos x="249" y="37"/>
                    </a:cxn>
                    <a:cxn ang="0">
                      <a:pos x="282" y="19"/>
                    </a:cxn>
                    <a:cxn ang="0">
                      <a:pos x="299" y="21"/>
                    </a:cxn>
                    <a:cxn ang="0">
                      <a:pos x="301" y="39"/>
                    </a:cxn>
                    <a:cxn ang="0">
                      <a:pos x="340" y="13"/>
                    </a:cxn>
                    <a:cxn ang="0">
                      <a:pos x="357" y="31"/>
                    </a:cxn>
                    <a:cxn ang="0">
                      <a:pos x="353" y="59"/>
                    </a:cxn>
                    <a:cxn ang="0">
                      <a:pos x="379" y="67"/>
                    </a:cxn>
                    <a:cxn ang="0">
                      <a:pos x="397" y="94"/>
                    </a:cxn>
                    <a:cxn ang="0">
                      <a:pos x="408" y="134"/>
                    </a:cxn>
                    <a:cxn ang="0">
                      <a:pos x="393" y="159"/>
                    </a:cxn>
                    <a:cxn ang="0">
                      <a:pos x="376" y="171"/>
                    </a:cxn>
                    <a:cxn ang="0">
                      <a:pos x="364" y="209"/>
                    </a:cxn>
                    <a:cxn ang="0">
                      <a:pos x="392" y="237"/>
                    </a:cxn>
                    <a:cxn ang="0">
                      <a:pos x="397" y="283"/>
                    </a:cxn>
                    <a:cxn ang="0">
                      <a:pos x="419" y="296"/>
                    </a:cxn>
                    <a:cxn ang="0">
                      <a:pos x="428" y="334"/>
                    </a:cxn>
                    <a:cxn ang="0">
                      <a:pos x="412" y="366"/>
                    </a:cxn>
                    <a:cxn ang="0">
                      <a:pos x="415" y="398"/>
                    </a:cxn>
                    <a:cxn ang="0">
                      <a:pos x="385" y="413"/>
                    </a:cxn>
                    <a:cxn ang="0">
                      <a:pos x="358" y="398"/>
                    </a:cxn>
                    <a:cxn ang="0">
                      <a:pos x="305" y="434"/>
                    </a:cxn>
                    <a:cxn ang="0">
                      <a:pos x="276" y="439"/>
                    </a:cxn>
                    <a:cxn ang="0">
                      <a:pos x="276" y="469"/>
                    </a:cxn>
                    <a:cxn ang="0">
                      <a:pos x="261" y="476"/>
                    </a:cxn>
                    <a:cxn ang="0">
                      <a:pos x="243" y="476"/>
                    </a:cxn>
                    <a:cxn ang="0">
                      <a:pos x="222" y="489"/>
                    </a:cxn>
                    <a:cxn ang="0">
                      <a:pos x="222" y="464"/>
                    </a:cxn>
                    <a:cxn ang="0">
                      <a:pos x="214" y="451"/>
                    </a:cxn>
                    <a:cxn ang="0">
                      <a:pos x="178" y="452"/>
                    </a:cxn>
                    <a:cxn ang="0">
                      <a:pos x="204" y="418"/>
                    </a:cxn>
                    <a:cxn ang="0">
                      <a:pos x="207" y="387"/>
                    </a:cxn>
                    <a:cxn ang="0">
                      <a:pos x="192" y="376"/>
                    </a:cxn>
                    <a:cxn ang="0">
                      <a:pos x="192" y="344"/>
                    </a:cxn>
                    <a:cxn ang="0">
                      <a:pos x="175" y="338"/>
                    </a:cxn>
                    <a:cxn ang="0">
                      <a:pos x="158" y="348"/>
                    </a:cxn>
                    <a:cxn ang="0">
                      <a:pos x="135" y="342"/>
                    </a:cxn>
                    <a:cxn ang="0">
                      <a:pos x="114" y="372"/>
                    </a:cxn>
                    <a:cxn ang="0">
                      <a:pos x="101" y="358"/>
                    </a:cxn>
                    <a:cxn ang="0">
                      <a:pos x="87" y="355"/>
                    </a:cxn>
                    <a:cxn ang="0">
                      <a:pos x="78" y="380"/>
                    </a:cxn>
                    <a:cxn ang="0">
                      <a:pos x="47" y="377"/>
                    </a:cxn>
                    <a:cxn ang="0">
                      <a:pos x="32" y="355"/>
                    </a:cxn>
                    <a:cxn ang="0">
                      <a:pos x="35" y="326"/>
                    </a:cxn>
                    <a:cxn ang="0">
                      <a:pos x="46" y="298"/>
                    </a:cxn>
                    <a:cxn ang="0">
                      <a:pos x="35" y="282"/>
                    </a:cxn>
                    <a:cxn ang="0">
                      <a:pos x="0" y="278"/>
                    </a:cxn>
                    <a:cxn ang="0">
                      <a:pos x="7" y="266"/>
                    </a:cxn>
                    <a:cxn ang="0">
                      <a:pos x="34" y="249"/>
                    </a:cxn>
                    <a:cxn ang="0">
                      <a:pos x="13" y="173"/>
                    </a:cxn>
                    <a:cxn ang="0">
                      <a:pos x="13" y="146"/>
                    </a:cxn>
                    <a:cxn ang="0">
                      <a:pos x="7" y="99"/>
                    </a:cxn>
                    <a:cxn ang="0">
                      <a:pos x="22" y="64"/>
                    </a:cxn>
                    <a:cxn ang="0">
                      <a:pos x="53" y="36"/>
                    </a:cxn>
                    <a:cxn ang="0">
                      <a:pos x="106" y="44"/>
                    </a:cxn>
                    <a:cxn ang="0">
                      <a:pos x="112" y="31"/>
                    </a:cxn>
                    <a:cxn ang="0">
                      <a:pos x="97" y="9"/>
                    </a:cxn>
                    <a:cxn ang="0">
                      <a:pos x="134" y="0"/>
                    </a:cxn>
                  </a:cxnLst>
                  <a:rect l="0" t="0" r="r" b="b"/>
                  <a:pathLst>
                    <a:path w="428" h="489">
                      <a:moveTo>
                        <a:pt x="134" y="0"/>
                      </a:moveTo>
                      <a:lnTo>
                        <a:pt x="180" y="14"/>
                      </a:lnTo>
                      <a:lnTo>
                        <a:pt x="219" y="16"/>
                      </a:lnTo>
                      <a:lnTo>
                        <a:pt x="249" y="37"/>
                      </a:lnTo>
                      <a:lnTo>
                        <a:pt x="282" y="19"/>
                      </a:lnTo>
                      <a:lnTo>
                        <a:pt x="299" y="21"/>
                      </a:lnTo>
                      <a:lnTo>
                        <a:pt x="301" y="39"/>
                      </a:lnTo>
                      <a:lnTo>
                        <a:pt x="340" y="13"/>
                      </a:lnTo>
                      <a:lnTo>
                        <a:pt x="357" y="31"/>
                      </a:lnTo>
                      <a:lnTo>
                        <a:pt x="353" y="59"/>
                      </a:lnTo>
                      <a:lnTo>
                        <a:pt x="379" y="67"/>
                      </a:lnTo>
                      <a:lnTo>
                        <a:pt x="397" y="94"/>
                      </a:lnTo>
                      <a:lnTo>
                        <a:pt x="408" y="134"/>
                      </a:lnTo>
                      <a:lnTo>
                        <a:pt x="393" y="159"/>
                      </a:lnTo>
                      <a:lnTo>
                        <a:pt x="376" y="171"/>
                      </a:lnTo>
                      <a:lnTo>
                        <a:pt x="364" y="209"/>
                      </a:lnTo>
                      <a:lnTo>
                        <a:pt x="392" y="237"/>
                      </a:lnTo>
                      <a:lnTo>
                        <a:pt x="397" y="283"/>
                      </a:lnTo>
                      <a:lnTo>
                        <a:pt x="419" y="296"/>
                      </a:lnTo>
                      <a:lnTo>
                        <a:pt x="428" y="334"/>
                      </a:lnTo>
                      <a:lnTo>
                        <a:pt x="412" y="366"/>
                      </a:lnTo>
                      <a:lnTo>
                        <a:pt x="415" y="398"/>
                      </a:lnTo>
                      <a:lnTo>
                        <a:pt x="385" y="413"/>
                      </a:lnTo>
                      <a:lnTo>
                        <a:pt x="358" y="398"/>
                      </a:lnTo>
                      <a:lnTo>
                        <a:pt x="305" y="434"/>
                      </a:lnTo>
                      <a:lnTo>
                        <a:pt x="276" y="439"/>
                      </a:lnTo>
                      <a:lnTo>
                        <a:pt x="276" y="469"/>
                      </a:lnTo>
                      <a:lnTo>
                        <a:pt x="261" y="476"/>
                      </a:lnTo>
                      <a:lnTo>
                        <a:pt x="243" y="476"/>
                      </a:lnTo>
                      <a:lnTo>
                        <a:pt x="222" y="489"/>
                      </a:lnTo>
                      <a:lnTo>
                        <a:pt x="222" y="464"/>
                      </a:lnTo>
                      <a:lnTo>
                        <a:pt x="214" y="451"/>
                      </a:lnTo>
                      <a:lnTo>
                        <a:pt x="178" y="452"/>
                      </a:lnTo>
                      <a:lnTo>
                        <a:pt x="204" y="418"/>
                      </a:lnTo>
                      <a:lnTo>
                        <a:pt x="207" y="387"/>
                      </a:lnTo>
                      <a:lnTo>
                        <a:pt x="192" y="376"/>
                      </a:lnTo>
                      <a:lnTo>
                        <a:pt x="192" y="344"/>
                      </a:lnTo>
                      <a:lnTo>
                        <a:pt x="175" y="338"/>
                      </a:lnTo>
                      <a:lnTo>
                        <a:pt x="158" y="348"/>
                      </a:lnTo>
                      <a:lnTo>
                        <a:pt x="135" y="342"/>
                      </a:lnTo>
                      <a:lnTo>
                        <a:pt x="114" y="372"/>
                      </a:lnTo>
                      <a:lnTo>
                        <a:pt x="101" y="358"/>
                      </a:lnTo>
                      <a:lnTo>
                        <a:pt x="87" y="355"/>
                      </a:lnTo>
                      <a:lnTo>
                        <a:pt x="78" y="380"/>
                      </a:lnTo>
                      <a:lnTo>
                        <a:pt x="47" y="377"/>
                      </a:lnTo>
                      <a:lnTo>
                        <a:pt x="32" y="355"/>
                      </a:lnTo>
                      <a:lnTo>
                        <a:pt x="35" y="326"/>
                      </a:lnTo>
                      <a:lnTo>
                        <a:pt x="46" y="298"/>
                      </a:lnTo>
                      <a:lnTo>
                        <a:pt x="35" y="282"/>
                      </a:lnTo>
                      <a:lnTo>
                        <a:pt x="0" y="278"/>
                      </a:lnTo>
                      <a:lnTo>
                        <a:pt x="7" y="266"/>
                      </a:lnTo>
                      <a:lnTo>
                        <a:pt x="34" y="249"/>
                      </a:lnTo>
                      <a:lnTo>
                        <a:pt x="13" y="173"/>
                      </a:lnTo>
                      <a:lnTo>
                        <a:pt x="13" y="146"/>
                      </a:lnTo>
                      <a:lnTo>
                        <a:pt x="7" y="99"/>
                      </a:lnTo>
                      <a:lnTo>
                        <a:pt x="22" y="64"/>
                      </a:lnTo>
                      <a:lnTo>
                        <a:pt x="53" y="36"/>
                      </a:lnTo>
                      <a:lnTo>
                        <a:pt x="106" y="44"/>
                      </a:lnTo>
                      <a:lnTo>
                        <a:pt x="112" y="31"/>
                      </a:lnTo>
                      <a:lnTo>
                        <a:pt x="97" y="9"/>
                      </a:lnTo>
                      <a:lnTo>
                        <a:pt x="13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2" name="Freeform 104"/>
                <p:cNvSpPr>
                  <a:spLocks noEditPoints="1"/>
                </p:cNvSpPr>
                <p:nvPr/>
              </p:nvSpPr>
              <p:spPr bwMode="auto">
                <a:xfrm>
                  <a:off x="6939051" y="4099166"/>
                  <a:ext cx="525846" cy="598046"/>
                </a:xfrm>
                <a:custGeom>
                  <a:avLst/>
                  <a:gdLst/>
                  <a:ahLst/>
                  <a:cxnLst>
                    <a:cxn ang="0">
                      <a:pos x="121" y="35"/>
                    </a:cxn>
                    <a:cxn ang="0">
                      <a:pos x="111" y="52"/>
                    </a:cxn>
                    <a:cxn ang="0">
                      <a:pos x="22" y="150"/>
                    </a:cxn>
                    <a:cxn ang="0">
                      <a:pos x="41" y="255"/>
                    </a:cxn>
                    <a:cxn ang="0">
                      <a:pos x="41" y="283"/>
                    </a:cxn>
                    <a:cxn ang="0">
                      <a:pos x="54" y="304"/>
                    </a:cxn>
                    <a:cxn ang="0">
                      <a:pos x="82" y="381"/>
                    </a:cxn>
                    <a:cxn ang="0">
                      <a:pos x="108" y="359"/>
                    </a:cxn>
                    <a:cxn ang="0">
                      <a:pos x="139" y="342"/>
                    </a:cxn>
                    <a:cxn ang="0">
                      <a:pos x="180" y="339"/>
                    </a:cxn>
                    <a:cxn ang="0">
                      <a:pos x="201" y="379"/>
                    </a:cxn>
                    <a:cxn ang="0">
                      <a:pos x="213" y="422"/>
                    </a:cxn>
                    <a:cxn ang="0">
                      <a:pos x="219" y="453"/>
                    </a:cxn>
                    <a:cxn ang="0">
                      <a:pos x="231" y="467"/>
                    </a:cxn>
                    <a:cxn ang="0">
                      <a:pos x="278" y="472"/>
                    </a:cxn>
                    <a:cxn ang="0">
                      <a:pos x="362" y="399"/>
                    </a:cxn>
                    <a:cxn ang="0">
                      <a:pos x="417" y="401"/>
                    </a:cxn>
                    <a:cxn ang="0">
                      <a:pos x="421" y="301"/>
                    </a:cxn>
                    <a:cxn ang="0">
                      <a:pos x="394" y="242"/>
                    </a:cxn>
                    <a:cxn ang="0">
                      <a:pos x="379" y="175"/>
                    </a:cxn>
                    <a:cxn ang="0">
                      <a:pos x="410" y="138"/>
                    </a:cxn>
                    <a:cxn ang="0">
                      <a:pos x="356" y="63"/>
                    </a:cxn>
                    <a:cxn ang="0">
                      <a:pos x="304" y="48"/>
                    </a:cxn>
                    <a:cxn ang="0">
                      <a:pos x="255" y="43"/>
                    </a:cxn>
                    <a:cxn ang="0">
                      <a:pos x="185" y="22"/>
                    </a:cxn>
                    <a:cxn ang="0">
                      <a:pos x="186" y="16"/>
                    </a:cxn>
                    <a:cxn ang="0">
                      <a:pos x="286" y="20"/>
                    </a:cxn>
                    <a:cxn ang="0">
                      <a:pos x="306" y="23"/>
                    </a:cxn>
                    <a:cxn ang="0">
                      <a:pos x="345" y="13"/>
                    </a:cxn>
                    <a:cxn ang="0">
                      <a:pos x="365" y="36"/>
                    </a:cxn>
                    <a:cxn ang="0">
                      <a:pos x="386" y="70"/>
                    </a:cxn>
                    <a:cxn ang="0">
                      <a:pos x="415" y="140"/>
                    </a:cxn>
                    <a:cxn ang="0">
                      <a:pos x="399" y="238"/>
                    </a:cxn>
                    <a:cxn ang="0">
                      <a:pos x="426" y="298"/>
                    </a:cxn>
                    <a:cxn ang="0">
                      <a:pos x="420" y="370"/>
                    </a:cxn>
                    <a:cxn ang="0">
                      <a:pos x="421" y="404"/>
                    </a:cxn>
                    <a:cxn ang="0">
                      <a:pos x="364" y="405"/>
                    </a:cxn>
                    <a:cxn ang="0">
                      <a:pos x="284" y="447"/>
                    </a:cxn>
                    <a:cxn ang="0">
                      <a:pos x="230" y="495"/>
                    </a:cxn>
                    <a:cxn ang="0">
                      <a:pos x="183" y="460"/>
                    </a:cxn>
                    <a:cxn ang="0">
                      <a:pos x="209" y="392"/>
                    </a:cxn>
                    <a:cxn ang="0">
                      <a:pos x="180" y="346"/>
                    </a:cxn>
                    <a:cxn ang="0">
                      <a:pos x="121" y="379"/>
                    </a:cxn>
                    <a:cxn ang="0">
                      <a:pos x="94" y="363"/>
                    </a:cxn>
                    <a:cxn ang="0">
                      <a:pos x="52" y="385"/>
                    </a:cxn>
                    <a:cxn ang="0">
                      <a:pos x="34" y="361"/>
                    </a:cxn>
                    <a:cxn ang="0">
                      <a:pos x="47" y="304"/>
                    </a:cxn>
                    <a:cxn ang="0">
                      <a:pos x="2" y="281"/>
                    </a:cxn>
                    <a:cxn ang="0">
                      <a:pos x="35" y="252"/>
                    </a:cxn>
                    <a:cxn ang="0">
                      <a:pos x="8" y="102"/>
                    </a:cxn>
                    <a:cxn ang="0">
                      <a:pos x="57" y="37"/>
                    </a:cxn>
                    <a:cxn ang="0">
                      <a:pos x="114" y="36"/>
                    </a:cxn>
                    <a:cxn ang="0">
                      <a:pos x="139" y="1"/>
                    </a:cxn>
                  </a:cxnLst>
                  <a:rect l="0" t="0" r="r" b="b"/>
                  <a:pathLst>
                    <a:path w="437" h="497">
                      <a:moveTo>
                        <a:pt x="139" y="7"/>
                      </a:moveTo>
                      <a:lnTo>
                        <a:pt x="106" y="16"/>
                      </a:lnTo>
                      <a:lnTo>
                        <a:pt x="120" y="34"/>
                      </a:lnTo>
                      <a:lnTo>
                        <a:pt x="121" y="35"/>
                      </a:lnTo>
                      <a:lnTo>
                        <a:pt x="121" y="36"/>
                      </a:lnTo>
                      <a:lnTo>
                        <a:pt x="115" y="50"/>
                      </a:lnTo>
                      <a:lnTo>
                        <a:pt x="114" y="52"/>
                      </a:lnTo>
                      <a:lnTo>
                        <a:pt x="111" y="52"/>
                      </a:lnTo>
                      <a:lnTo>
                        <a:pt x="59" y="43"/>
                      </a:lnTo>
                      <a:lnTo>
                        <a:pt x="30" y="69"/>
                      </a:lnTo>
                      <a:lnTo>
                        <a:pt x="16" y="104"/>
                      </a:lnTo>
                      <a:lnTo>
                        <a:pt x="22" y="150"/>
                      </a:lnTo>
                      <a:lnTo>
                        <a:pt x="22" y="177"/>
                      </a:lnTo>
                      <a:lnTo>
                        <a:pt x="42" y="253"/>
                      </a:lnTo>
                      <a:lnTo>
                        <a:pt x="42" y="254"/>
                      </a:lnTo>
                      <a:lnTo>
                        <a:pt x="41" y="255"/>
                      </a:lnTo>
                      <a:lnTo>
                        <a:pt x="14" y="272"/>
                      </a:lnTo>
                      <a:lnTo>
                        <a:pt x="10" y="279"/>
                      </a:lnTo>
                      <a:lnTo>
                        <a:pt x="40" y="283"/>
                      </a:lnTo>
                      <a:lnTo>
                        <a:pt x="41" y="283"/>
                      </a:lnTo>
                      <a:lnTo>
                        <a:pt x="42" y="284"/>
                      </a:lnTo>
                      <a:lnTo>
                        <a:pt x="53" y="301"/>
                      </a:lnTo>
                      <a:lnTo>
                        <a:pt x="54" y="302"/>
                      </a:lnTo>
                      <a:lnTo>
                        <a:pt x="54" y="304"/>
                      </a:lnTo>
                      <a:lnTo>
                        <a:pt x="43" y="332"/>
                      </a:lnTo>
                      <a:lnTo>
                        <a:pt x="41" y="359"/>
                      </a:lnTo>
                      <a:lnTo>
                        <a:pt x="53" y="379"/>
                      </a:lnTo>
                      <a:lnTo>
                        <a:pt x="82" y="381"/>
                      </a:lnTo>
                      <a:lnTo>
                        <a:pt x="89" y="359"/>
                      </a:lnTo>
                      <a:lnTo>
                        <a:pt x="89" y="356"/>
                      </a:lnTo>
                      <a:lnTo>
                        <a:pt x="93" y="357"/>
                      </a:lnTo>
                      <a:lnTo>
                        <a:pt x="108" y="359"/>
                      </a:lnTo>
                      <a:lnTo>
                        <a:pt x="109" y="361"/>
                      </a:lnTo>
                      <a:lnTo>
                        <a:pt x="119" y="371"/>
                      </a:lnTo>
                      <a:lnTo>
                        <a:pt x="138" y="345"/>
                      </a:lnTo>
                      <a:lnTo>
                        <a:pt x="139" y="342"/>
                      </a:lnTo>
                      <a:lnTo>
                        <a:pt x="142" y="344"/>
                      </a:lnTo>
                      <a:lnTo>
                        <a:pt x="163" y="350"/>
                      </a:lnTo>
                      <a:lnTo>
                        <a:pt x="179" y="340"/>
                      </a:lnTo>
                      <a:lnTo>
                        <a:pt x="180" y="339"/>
                      </a:lnTo>
                      <a:lnTo>
                        <a:pt x="181" y="340"/>
                      </a:lnTo>
                      <a:lnTo>
                        <a:pt x="198" y="346"/>
                      </a:lnTo>
                      <a:lnTo>
                        <a:pt x="201" y="346"/>
                      </a:lnTo>
                      <a:lnTo>
                        <a:pt x="201" y="379"/>
                      </a:lnTo>
                      <a:lnTo>
                        <a:pt x="214" y="388"/>
                      </a:lnTo>
                      <a:lnTo>
                        <a:pt x="215" y="390"/>
                      </a:lnTo>
                      <a:lnTo>
                        <a:pt x="215" y="391"/>
                      </a:lnTo>
                      <a:lnTo>
                        <a:pt x="213" y="422"/>
                      </a:lnTo>
                      <a:lnTo>
                        <a:pt x="212" y="424"/>
                      </a:lnTo>
                      <a:lnTo>
                        <a:pt x="212" y="425"/>
                      </a:lnTo>
                      <a:lnTo>
                        <a:pt x="189" y="454"/>
                      </a:lnTo>
                      <a:lnTo>
                        <a:pt x="219" y="453"/>
                      </a:lnTo>
                      <a:lnTo>
                        <a:pt x="220" y="451"/>
                      </a:lnTo>
                      <a:lnTo>
                        <a:pt x="221" y="454"/>
                      </a:lnTo>
                      <a:lnTo>
                        <a:pt x="230" y="467"/>
                      </a:lnTo>
                      <a:lnTo>
                        <a:pt x="231" y="467"/>
                      </a:lnTo>
                      <a:lnTo>
                        <a:pt x="231" y="488"/>
                      </a:lnTo>
                      <a:lnTo>
                        <a:pt x="247" y="478"/>
                      </a:lnTo>
                      <a:lnTo>
                        <a:pt x="265" y="478"/>
                      </a:lnTo>
                      <a:lnTo>
                        <a:pt x="278" y="472"/>
                      </a:lnTo>
                      <a:lnTo>
                        <a:pt x="278" y="440"/>
                      </a:lnTo>
                      <a:lnTo>
                        <a:pt x="281" y="440"/>
                      </a:lnTo>
                      <a:lnTo>
                        <a:pt x="309" y="436"/>
                      </a:lnTo>
                      <a:lnTo>
                        <a:pt x="362" y="399"/>
                      </a:lnTo>
                      <a:lnTo>
                        <a:pt x="363" y="398"/>
                      </a:lnTo>
                      <a:lnTo>
                        <a:pt x="365" y="399"/>
                      </a:lnTo>
                      <a:lnTo>
                        <a:pt x="391" y="414"/>
                      </a:lnTo>
                      <a:lnTo>
                        <a:pt x="417" y="401"/>
                      </a:lnTo>
                      <a:lnTo>
                        <a:pt x="415" y="370"/>
                      </a:lnTo>
                      <a:lnTo>
                        <a:pt x="415" y="369"/>
                      </a:lnTo>
                      <a:lnTo>
                        <a:pt x="431" y="338"/>
                      </a:lnTo>
                      <a:lnTo>
                        <a:pt x="421" y="301"/>
                      </a:lnTo>
                      <a:lnTo>
                        <a:pt x="401" y="289"/>
                      </a:lnTo>
                      <a:lnTo>
                        <a:pt x="399" y="289"/>
                      </a:lnTo>
                      <a:lnTo>
                        <a:pt x="399" y="287"/>
                      </a:lnTo>
                      <a:lnTo>
                        <a:pt x="394" y="242"/>
                      </a:lnTo>
                      <a:lnTo>
                        <a:pt x="368" y="215"/>
                      </a:lnTo>
                      <a:lnTo>
                        <a:pt x="365" y="214"/>
                      </a:lnTo>
                      <a:lnTo>
                        <a:pt x="367" y="213"/>
                      </a:lnTo>
                      <a:lnTo>
                        <a:pt x="379" y="175"/>
                      </a:lnTo>
                      <a:lnTo>
                        <a:pt x="379" y="174"/>
                      </a:lnTo>
                      <a:lnTo>
                        <a:pt x="380" y="173"/>
                      </a:lnTo>
                      <a:lnTo>
                        <a:pt x="396" y="162"/>
                      </a:lnTo>
                      <a:lnTo>
                        <a:pt x="410" y="138"/>
                      </a:lnTo>
                      <a:lnTo>
                        <a:pt x="399" y="100"/>
                      </a:lnTo>
                      <a:lnTo>
                        <a:pt x="381" y="74"/>
                      </a:lnTo>
                      <a:lnTo>
                        <a:pt x="355" y="65"/>
                      </a:lnTo>
                      <a:lnTo>
                        <a:pt x="356" y="63"/>
                      </a:lnTo>
                      <a:lnTo>
                        <a:pt x="359" y="37"/>
                      </a:lnTo>
                      <a:lnTo>
                        <a:pt x="345" y="22"/>
                      </a:lnTo>
                      <a:lnTo>
                        <a:pt x="309" y="46"/>
                      </a:lnTo>
                      <a:lnTo>
                        <a:pt x="304" y="48"/>
                      </a:lnTo>
                      <a:lnTo>
                        <a:pt x="304" y="45"/>
                      </a:lnTo>
                      <a:lnTo>
                        <a:pt x="301" y="29"/>
                      </a:lnTo>
                      <a:lnTo>
                        <a:pt x="287" y="27"/>
                      </a:lnTo>
                      <a:lnTo>
                        <a:pt x="255" y="43"/>
                      </a:lnTo>
                      <a:lnTo>
                        <a:pt x="254" y="45"/>
                      </a:lnTo>
                      <a:lnTo>
                        <a:pt x="253" y="43"/>
                      </a:lnTo>
                      <a:lnTo>
                        <a:pt x="224" y="24"/>
                      </a:lnTo>
                      <a:lnTo>
                        <a:pt x="185" y="22"/>
                      </a:lnTo>
                      <a:lnTo>
                        <a:pt x="139" y="7"/>
                      </a:lnTo>
                      <a:close/>
                      <a:moveTo>
                        <a:pt x="139" y="0"/>
                      </a:moveTo>
                      <a:lnTo>
                        <a:pt x="140" y="1"/>
                      </a:lnTo>
                      <a:lnTo>
                        <a:pt x="186" y="16"/>
                      </a:lnTo>
                      <a:lnTo>
                        <a:pt x="224" y="18"/>
                      </a:lnTo>
                      <a:lnTo>
                        <a:pt x="226" y="18"/>
                      </a:lnTo>
                      <a:lnTo>
                        <a:pt x="255" y="37"/>
                      </a:lnTo>
                      <a:lnTo>
                        <a:pt x="286" y="20"/>
                      </a:lnTo>
                      <a:lnTo>
                        <a:pt x="287" y="19"/>
                      </a:lnTo>
                      <a:lnTo>
                        <a:pt x="288" y="20"/>
                      </a:lnTo>
                      <a:lnTo>
                        <a:pt x="305" y="23"/>
                      </a:lnTo>
                      <a:lnTo>
                        <a:pt x="306" y="23"/>
                      </a:lnTo>
                      <a:lnTo>
                        <a:pt x="307" y="25"/>
                      </a:lnTo>
                      <a:lnTo>
                        <a:pt x="309" y="39"/>
                      </a:lnTo>
                      <a:lnTo>
                        <a:pt x="344" y="14"/>
                      </a:lnTo>
                      <a:lnTo>
                        <a:pt x="345" y="13"/>
                      </a:lnTo>
                      <a:lnTo>
                        <a:pt x="347" y="16"/>
                      </a:lnTo>
                      <a:lnTo>
                        <a:pt x="364" y="34"/>
                      </a:lnTo>
                      <a:lnTo>
                        <a:pt x="365" y="34"/>
                      </a:lnTo>
                      <a:lnTo>
                        <a:pt x="365" y="36"/>
                      </a:lnTo>
                      <a:lnTo>
                        <a:pt x="362" y="62"/>
                      </a:lnTo>
                      <a:lnTo>
                        <a:pt x="385" y="69"/>
                      </a:lnTo>
                      <a:lnTo>
                        <a:pt x="386" y="69"/>
                      </a:lnTo>
                      <a:lnTo>
                        <a:pt x="386" y="70"/>
                      </a:lnTo>
                      <a:lnTo>
                        <a:pt x="404" y="97"/>
                      </a:lnTo>
                      <a:lnTo>
                        <a:pt x="405" y="98"/>
                      </a:lnTo>
                      <a:lnTo>
                        <a:pt x="416" y="138"/>
                      </a:lnTo>
                      <a:lnTo>
                        <a:pt x="415" y="140"/>
                      </a:lnTo>
                      <a:lnTo>
                        <a:pt x="401" y="166"/>
                      </a:lnTo>
                      <a:lnTo>
                        <a:pt x="385" y="177"/>
                      </a:lnTo>
                      <a:lnTo>
                        <a:pt x="373" y="212"/>
                      </a:lnTo>
                      <a:lnTo>
                        <a:pt x="399" y="238"/>
                      </a:lnTo>
                      <a:lnTo>
                        <a:pt x="399" y="240"/>
                      </a:lnTo>
                      <a:lnTo>
                        <a:pt x="401" y="241"/>
                      </a:lnTo>
                      <a:lnTo>
                        <a:pt x="405" y="286"/>
                      </a:lnTo>
                      <a:lnTo>
                        <a:pt x="426" y="298"/>
                      </a:lnTo>
                      <a:lnTo>
                        <a:pt x="427" y="300"/>
                      </a:lnTo>
                      <a:lnTo>
                        <a:pt x="437" y="338"/>
                      </a:lnTo>
                      <a:lnTo>
                        <a:pt x="436" y="339"/>
                      </a:lnTo>
                      <a:lnTo>
                        <a:pt x="420" y="370"/>
                      </a:lnTo>
                      <a:lnTo>
                        <a:pt x="421" y="370"/>
                      </a:lnTo>
                      <a:lnTo>
                        <a:pt x="424" y="402"/>
                      </a:lnTo>
                      <a:lnTo>
                        <a:pt x="424" y="403"/>
                      </a:lnTo>
                      <a:lnTo>
                        <a:pt x="421" y="404"/>
                      </a:lnTo>
                      <a:lnTo>
                        <a:pt x="391" y="420"/>
                      </a:lnTo>
                      <a:lnTo>
                        <a:pt x="390" y="421"/>
                      </a:lnTo>
                      <a:lnTo>
                        <a:pt x="388" y="420"/>
                      </a:lnTo>
                      <a:lnTo>
                        <a:pt x="364" y="405"/>
                      </a:lnTo>
                      <a:lnTo>
                        <a:pt x="312" y="440"/>
                      </a:lnTo>
                      <a:lnTo>
                        <a:pt x="311" y="440"/>
                      </a:lnTo>
                      <a:lnTo>
                        <a:pt x="311" y="442"/>
                      </a:lnTo>
                      <a:lnTo>
                        <a:pt x="284" y="447"/>
                      </a:lnTo>
                      <a:lnTo>
                        <a:pt x="284" y="476"/>
                      </a:lnTo>
                      <a:lnTo>
                        <a:pt x="267" y="484"/>
                      </a:lnTo>
                      <a:lnTo>
                        <a:pt x="248" y="484"/>
                      </a:lnTo>
                      <a:lnTo>
                        <a:pt x="230" y="495"/>
                      </a:lnTo>
                      <a:lnTo>
                        <a:pt x="225" y="497"/>
                      </a:lnTo>
                      <a:lnTo>
                        <a:pt x="225" y="471"/>
                      </a:lnTo>
                      <a:lnTo>
                        <a:pt x="218" y="459"/>
                      </a:lnTo>
                      <a:lnTo>
                        <a:pt x="183" y="460"/>
                      </a:lnTo>
                      <a:lnTo>
                        <a:pt x="177" y="460"/>
                      </a:lnTo>
                      <a:lnTo>
                        <a:pt x="180" y="455"/>
                      </a:lnTo>
                      <a:lnTo>
                        <a:pt x="207" y="421"/>
                      </a:lnTo>
                      <a:lnTo>
                        <a:pt x="209" y="392"/>
                      </a:lnTo>
                      <a:lnTo>
                        <a:pt x="196" y="382"/>
                      </a:lnTo>
                      <a:lnTo>
                        <a:pt x="195" y="381"/>
                      </a:lnTo>
                      <a:lnTo>
                        <a:pt x="195" y="351"/>
                      </a:lnTo>
                      <a:lnTo>
                        <a:pt x="180" y="346"/>
                      </a:lnTo>
                      <a:lnTo>
                        <a:pt x="165" y="355"/>
                      </a:lnTo>
                      <a:lnTo>
                        <a:pt x="163" y="356"/>
                      </a:lnTo>
                      <a:lnTo>
                        <a:pt x="142" y="350"/>
                      </a:lnTo>
                      <a:lnTo>
                        <a:pt x="121" y="379"/>
                      </a:lnTo>
                      <a:lnTo>
                        <a:pt x="119" y="381"/>
                      </a:lnTo>
                      <a:lnTo>
                        <a:pt x="116" y="379"/>
                      </a:lnTo>
                      <a:lnTo>
                        <a:pt x="105" y="365"/>
                      </a:lnTo>
                      <a:lnTo>
                        <a:pt x="94" y="363"/>
                      </a:lnTo>
                      <a:lnTo>
                        <a:pt x="87" y="385"/>
                      </a:lnTo>
                      <a:lnTo>
                        <a:pt x="86" y="387"/>
                      </a:lnTo>
                      <a:lnTo>
                        <a:pt x="83" y="387"/>
                      </a:lnTo>
                      <a:lnTo>
                        <a:pt x="52" y="385"/>
                      </a:lnTo>
                      <a:lnTo>
                        <a:pt x="51" y="384"/>
                      </a:lnTo>
                      <a:lnTo>
                        <a:pt x="50" y="384"/>
                      </a:lnTo>
                      <a:lnTo>
                        <a:pt x="35" y="362"/>
                      </a:lnTo>
                      <a:lnTo>
                        <a:pt x="34" y="361"/>
                      </a:lnTo>
                      <a:lnTo>
                        <a:pt x="35" y="359"/>
                      </a:lnTo>
                      <a:lnTo>
                        <a:pt x="37" y="330"/>
                      </a:lnTo>
                      <a:lnTo>
                        <a:pt x="37" y="329"/>
                      </a:lnTo>
                      <a:lnTo>
                        <a:pt x="47" y="304"/>
                      </a:lnTo>
                      <a:lnTo>
                        <a:pt x="39" y="289"/>
                      </a:lnTo>
                      <a:lnTo>
                        <a:pt x="5" y="286"/>
                      </a:lnTo>
                      <a:lnTo>
                        <a:pt x="0" y="284"/>
                      </a:lnTo>
                      <a:lnTo>
                        <a:pt x="2" y="281"/>
                      </a:lnTo>
                      <a:lnTo>
                        <a:pt x="10" y="269"/>
                      </a:lnTo>
                      <a:lnTo>
                        <a:pt x="10" y="267"/>
                      </a:lnTo>
                      <a:lnTo>
                        <a:pt x="11" y="267"/>
                      </a:lnTo>
                      <a:lnTo>
                        <a:pt x="35" y="252"/>
                      </a:lnTo>
                      <a:lnTo>
                        <a:pt x="16" y="178"/>
                      </a:lnTo>
                      <a:lnTo>
                        <a:pt x="16" y="151"/>
                      </a:lnTo>
                      <a:lnTo>
                        <a:pt x="10" y="104"/>
                      </a:lnTo>
                      <a:lnTo>
                        <a:pt x="8" y="102"/>
                      </a:lnTo>
                      <a:lnTo>
                        <a:pt x="10" y="102"/>
                      </a:lnTo>
                      <a:lnTo>
                        <a:pt x="24" y="66"/>
                      </a:lnTo>
                      <a:lnTo>
                        <a:pt x="25" y="65"/>
                      </a:lnTo>
                      <a:lnTo>
                        <a:pt x="57" y="37"/>
                      </a:lnTo>
                      <a:lnTo>
                        <a:pt x="57" y="36"/>
                      </a:lnTo>
                      <a:lnTo>
                        <a:pt x="59" y="37"/>
                      </a:lnTo>
                      <a:lnTo>
                        <a:pt x="110" y="46"/>
                      </a:lnTo>
                      <a:lnTo>
                        <a:pt x="114" y="36"/>
                      </a:lnTo>
                      <a:lnTo>
                        <a:pt x="99" y="16"/>
                      </a:lnTo>
                      <a:lnTo>
                        <a:pt x="97" y="11"/>
                      </a:lnTo>
                      <a:lnTo>
                        <a:pt x="102" y="11"/>
                      </a:lnTo>
                      <a:lnTo>
                        <a:pt x="139" y="1"/>
                      </a:lnTo>
                      <a:lnTo>
                        <a:pt x="13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3" name="Freeform 106"/>
                <p:cNvSpPr>
                  <a:spLocks noEditPoints="1"/>
                </p:cNvSpPr>
                <p:nvPr/>
              </p:nvSpPr>
              <p:spPr bwMode="auto">
                <a:xfrm>
                  <a:off x="6939051" y="4099166"/>
                  <a:ext cx="525846" cy="598046"/>
                </a:xfrm>
                <a:custGeom>
                  <a:avLst/>
                  <a:gdLst/>
                  <a:ahLst/>
                  <a:cxnLst>
                    <a:cxn ang="0">
                      <a:pos x="121" y="35"/>
                    </a:cxn>
                    <a:cxn ang="0">
                      <a:pos x="111" y="52"/>
                    </a:cxn>
                    <a:cxn ang="0">
                      <a:pos x="22" y="150"/>
                    </a:cxn>
                    <a:cxn ang="0">
                      <a:pos x="41" y="255"/>
                    </a:cxn>
                    <a:cxn ang="0">
                      <a:pos x="41" y="283"/>
                    </a:cxn>
                    <a:cxn ang="0">
                      <a:pos x="54" y="304"/>
                    </a:cxn>
                    <a:cxn ang="0">
                      <a:pos x="82" y="381"/>
                    </a:cxn>
                    <a:cxn ang="0">
                      <a:pos x="108" y="359"/>
                    </a:cxn>
                    <a:cxn ang="0">
                      <a:pos x="139" y="342"/>
                    </a:cxn>
                    <a:cxn ang="0">
                      <a:pos x="180" y="339"/>
                    </a:cxn>
                    <a:cxn ang="0">
                      <a:pos x="201" y="379"/>
                    </a:cxn>
                    <a:cxn ang="0">
                      <a:pos x="213" y="422"/>
                    </a:cxn>
                    <a:cxn ang="0">
                      <a:pos x="219" y="453"/>
                    </a:cxn>
                    <a:cxn ang="0">
                      <a:pos x="231" y="467"/>
                    </a:cxn>
                    <a:cxn ang="0">
                      <a:pos x="278" y="472"/>
                    </a:cxn>
                    <a:cxn ang="0">
                      <a:pos x="362" y="399"/>
                    </a:cxn>
                    <a:cxn ang="0">
                      <a:pos x="417" y="401"/>
                    </a:cxn>
                    <a:cxn ang="0">
                      <a:pos x="421" y="301"/>
                    </a:cxn>
                    <a:cxn ang="0">
                      <a:pos x="394" y="242"/>
                    </a:cxn>
                    <a:cxn ang="0">
                      <a:pos x="379" y="175"/>
                    </a:cxn>
                    <a:cxn ang="0">
                      <a:pos x="410" y="138"/>
                    </a:cxn>
                    <a:cxn ang="0">
                      <a:pos x="356" y="63"/>
                    </a:cxn>
                    <a:cxn ang="0">
                      <a:pos x="304" y="48"/>
                    </a:cxn>
                    <a:cxn ang="0">
                      <a:pos x="255" y="43"/>
                    </a:cxn>
                    <a:cxn ang="0">
                      <a:pos x="185" y="22"/>
                    </a:cxn>
                    <a:cxn ang="0">
                      <a:pos x="186" y="16"/>
                    </a:cxn>
                    <a:cxn ang="0">
                      <a:pos x="286" y="20"/>
                    </a:cxn>
                    <a:cxn ang="0">
                      <a:pos x="306" y="23"/>
                    </a:cxn>
                    <a:cxn ang="0">
                      <a:pos x="345" y="13"/>
                    </a:cxn>
                    <a:cxn ang="0">
                      <a:pos x="365" y="36"/>
                    </a:cxn>
                    <a:cxn ang="0">
                      <a:pos x="386" y="70"/>
                    </a:cxn>
                    <a:cxn ang="0">
                      <a:pos x="416" y="138"/>
                    </a:cxn>
                    <a:cxn ang="0">
                      <a:pos x="373" y="212"/>
                    </a:cxn>
                    <a:cxn ang="0">
                      <a:pos x="405" y="286"/>
                    </a:cxn>
                    <a:cxn ang="0">
                      <a:pos x="436" y="339"/>
                    </a:cxn>
                    <a:cxn ang="0">
                      <a:pos x="424" y="403"/>
                    </a:cxn>
                    <a:cxn ang="0">
                      <a:pos x="388" y="420"/>
                    </a:cxn>
                    <a:cxn ang="0">
                      <a:pos x="311" y="442"/>
                    </a:cxn>
                    <a:cxn ang="0">
                      <a:pos x="248" y="484"/>
                    </a:cxn>
                    <a:cxn ang="0">
                      <a:pos x="218" y="459"/>
                    </a:cxn>
                    <a:cxn ang="0">
                      <a:pos x="207" y="421"/>
                    </a:cxn>
                    <a:cxn ang="0">
                      <a:pos x="195" y="351"/>
                    </a:cxn>
                    <a:cxn ang="0">
                      <a:pos x="142" y="350"/>
                    </a:cxn>
                    <a:cxn ang="0">
                      <a:pos x="105" y="365"/>
                    </a:cxn>
                    <a:cxn ang="0">
                      <a:pos x="83" y="387"/>
                    </a:cxn>
                    <a:cxn ang="0">
                      <a:pos x="35" y="362"/>
                    </a:cxn>
                    <a:cxn ang="0">
                      <a:pos x="37" y="329"/>
                    </a:cxn>
                    <a:cxn ang="0">
                      <a:pos x="0" y="284"/>
                    </a:cxn>
                    <a:cxn ang="0">
                      <a:pos x="11" y="267"/>
                    </a:cxn>
                    <a:cxn ang="0">
                      <a:pos x="10" y="104"/>
                    </a:cxn>
                    <a:cxn ang="0">
                      <a:pos x="25" y="65"/>
                    </a:cxn>
                    <a:cxn ang="0">
                      <a:pos x="110" y="46"/>
                    </a:cxn>
                    <a:cxn ang="0">
                      <a:pos x="102" y="11"/>
                    </a:cxn>
                  </a:cxnLst>
                  <a:rect l="0" t="0" r="r" b="b"/>
                  <a:pathLst>
                    <a:path w="437" h="497">
                      <a:moveTo>
                        <a:pt x="139" y="7"/>
                      </a:moveTo>
                      <a:lnTo>
                        <a:pt x="106" y="16"/>
                      </a:lnTo>
                      <a:lnTo>
                        <a:pt x="120" y="34"/>
                      </a:lnTo>
                      <a:lnTo>
                        <a:pt x="121" y="35"/>
                      </a:lnTo>
                      <a:lnTo>
                        <a:pt x="121" y="36"/>
                      </a:lnTo>
                      <a:lnTo>
                        <a:pt x="115" y="50"/>
                      </a:lnTo>
                      <a:lnTo>
                        <a:pt x="114" y="52"/>
                      </a:lnTo>
                      <a:lnTo>
                        <a:pt x="111" y="52"/>
                      </a:lnTo>
                      <a:lnTo>
                        <a:pt x="59" y="43"/>
                      </a:lnTo>
                      <a:lnTo>
                        <a:pt x="30" y="69"/>
                      </a:lnTo>
                      <a:lnTo>
                        <a:pt x="16" y="104"/>
                      </a:lnTo>
                      <a:lnTo>
                        <a:pt x="22" y="150"/>
                      </a:lnTo>
                      <a:lnTo>
                        <a:pt x="22" y="177"/>
                      </a:lnTo>
                      <a:lnTo>
                        <a:pt x="42" y="253"/>
                      </a:lnTo>
                      <a:lnTo>
                        <a:pt x="42" y="254"/>
                      </a:lnTo>
                      <a:lnTo>
                        <a:pt x="41" y="255"/>
                      </a:lnTo>
                      <a:lnTo>
                        <a:pt x="14" y="272"/>
                      </a:lnTo>
                      <a:lnTo>
                        <a:pt x="10" y="279"/>
                      </a:lnTo>
                      <a:lnTo>
                        <a:pt x="40" y="283"/>
                      </a:lnTo>
                      <a:lnTo>
                        <a:pt x="41" y="283"/>
                      </a:lnTo>
                      <a:lnTo>
                        <a:pt x="42" y="284"/>
                      </a:lnTo>
                      <a:lnTo>
                        <a:pt x="53" y="301"/>
                      </a:lnTo>
                      <a:lnTo>
                        <a:pt x="54" y="302"/>
                      </a:lnTo>
                      <a:lnTo>
                        <a:pt x="54" y="304"/>
                      </a:lnTo>
                      <a:lnTo>
                        <a:pt x="43" y="332"/>
                      </a:lnTo>
                      <a:lnTo>
                        <a:pt x="41" y="359"/>
                      </a:lnTo>
                      <a:lnTo>
                        <a:pt x="53" y="379"/>
                      </a:lnTo>
                      <a:lnTo>
                        <a:pt x="82" y="381"/>
                      </a:lnTo>
                      <a:lnTo>
                        <a:pt x="89" y="359"/>
                      </a:lnTo>
                      <a:lnTo>
                        <a:pt x="89" y="356"/>
                      </a:lnTo>
                      <a:lnTo>
                        <a:pt x="93" y="357"/>
                      </a:lnTo>
                      <a:lnTo>
                        <a:pt x="108" y="359"/>
                      </a:lnTo>
                      <a:lnTo>
                        <a:pt x="109" y="361"/>
                      </a:lnTo>
                      <a:lnTo>
                        <a:pt x="119" y="371"/>
                      </a:lnTo>
                      <a:lnTo>
                        <a:pt x="138" y="345"/>
                      </a:lnTo>
                      <a:lnTo>
                        <a:pt x="139" y="342"/>
                      </a:lnTo>
                      <a:lnTo>
                        <a:pt x="142" y="344"/>
                      </a:lnTo>
                      <a:lnTo>
                        <a:pt x="163" y="350"/>
                      </a:lnTo>
                      <a:lnTo>
                        <a:pt x="179" y="340"/>
                      </a:lnTo>
                      <a:lnTo>
                        <a:pt x="180" y="339"/>
                      </a:lnTo>
                      <a:lnTo>
                        <a:pt x="181" y="340"/>
                      </a:lnTo>
                      <a:lnTo>
                        <a:pt x="198" y="346"/>
                      </a:lnTo>
                      <a:lnTo>
                        <a:pt x="201" y="346"/>
                      </a:lnTo>
                      <a:lnTo>
                        <a:pt x="201" y="379"/>
                      </a:lnTo>
                      <a:lnTo>
                        <a:pt x="214" y="388"/>
                      </a:lnTo>
                      <a:lnTo>
                        <a:pt x="215" y="390"/>
                      </a:lnTo>
                      <a:lnTo>
                        <a:pt x="215" y="391"/>
                      </a:lnTo>
                      <a:lnTo>
                        <a:pt x="213" y="422"/>
                      </a:lnTo>
                      <a:lnTo>
                        <a:pt x="212" y="424"/>
                      </a:lnTo>
                      <a:lnTo>
                        <a:pt x="212" y="425"/>
                      </a:lnTo>
                      <a:lnTo>
                        <a:pt x="189" y="454"/>
                      </a:lnTo>
                      <a:lnTo>
                        <a:pt x="219" y="453"/>
                      </a:lnTo>
                      <a:lnTo>
                        <a:pt x="220" y="451"/>
                      </a:lnTo>
                      <a:lnTo>
                        <a:pt x="221" y="454"/>
                      </a:lnTo>
                      <a:lnTo>
                        <a:pt x="230" y="467"/>
                      </a:lnTo>
                      <a:lnTo>
                        <a:pt x="231" y="467"/>
                      </a:lnTo>
                      <a:lnTo>
                        <a:pt x="231" y="488"/>
                      </a:lnTo>
                      <a:lnTo>
                        <a:pt x="247" y="478"/>
                      </a:lnTo>
                      <a:lnTo>
                        <a:pt x="265" y="478"/>
                      </a:lnTo>
                      <a:lnTo>
                        <a:pt x="278" y="472"/>
                      </a:lnTo>
                      <a:lnTo>
                        <a:pt x="278" y="440"/>
                      </a:lnTo>
                      <a:lnTo>
                        <a:pt x="281" y="440"/>
                      </a:lnTo>
                      <a:lnTo>
                        <a:pt x="309" y="436"/>
                      </a:lnTo>
                      <a:lnTo>
                        <a:pt x="362" y="399"/>
                      </a:lnTo>
                      <a:lnTo>
                        <a:pt x="363" y="398"/>
                      </a:lnTo>
                      <a:lnTo>
                        <a:pt x="365" y="399"/>
                      </a:lnTo>
                      <a:lnTo>
                        <a:pt x="391" y="414"/>
                      </a:lnTo>
                      <a:lnTo>
                        <a:pt x="417" y="401"/>
                      </a:lnTo>
                      <a:lnTo>
                        <a:pt x="415" y="370"/>
                      </a:lnTo>
                      <a:lnTo>
                        <a:pt x="415" y="369"/>
                      </a:lnTo>
                      <a:lnTo>
                        <a:pt x="431" y="338"/>
                      </a:lnTo>
                      <a:lnTo>
                        <a:pt x="421" y="301"/>
                      </a:lnTo>
                      <a:lnTo>
                        <a:pt x="401" y="289"/>
                      </a:lnTo>
                      <a:lnTo>
                        <a:pt x="399" y="289"/>
                      </a:lnTo>
                      <a:lnTo>
                        <a:pt x="399" y="287"/>
                      </a:lnTo>
                      <a:lnTo>
                        <a:pt x="394" y="242"/>
                      </a:lnTo>
                      <a:lnTo>
                        <a:pt x="368" y="215"/>
                      </a:lnTo>
                      <a:lnTo>
                        <a:pt x="365" y="214"/>
                      </a:lnTo>
                      <a:lnTo>
                        <a:pt x="367" y="213"/>
                      </a:lnTo>
                      <a:lnTo>
                        <a:pt x="379" y="175"/>
                      </a:lnTo>
                      <a:lnTo>
                        <a:pt x="379" y="174"/>
                      </a:lnTo>
                      <a:lnTo>
                        <a:pt x="380" y="173"/>
                      </a:lnTo>
                      <a:lnTo>
                        <a:pt x="396" y="162"/>
                      </a:lnTo>
                      <a:lnTo>
                        <a:pt x="410" y="138"/>
                      </a:lnTo>
                      <a:lnTo>
                        <a:pt x="399" y="100"/>
                      </a:lnTo>
                      <a:lnTo>
                        <a:pt x="381" y="74"/>
                      </a:lnTo>
                      <a:lnTo>
                        <a:pt x="355" y="65"/>
                      </a:lnTo>
                      <a:lnTo>
                        <a:pt x="356" y="63"/>
                      </a:lnTo>
                      <a:lnTo>
                        <a:pt x="359" y="37"/>
                      </a:lnTo>
                      <a:lnTo>
                        <a:pt x="345" y="22"/>
                      </a:lnTo>
                      <a:lnTo>
                        <a:pt x="309" y="46"/>
                      </a:lnTo>
                      <a:lnTo>
                        <a:pt x="304" y="48"/>
                      </a:lnTo>
                      <a:lnTo>
                        <a:pt x="304" y="45"/>
                      </a:lnTo>
                      <a:lnTo>
                        <a:pt x="301" y="29"/>
                      </a:lnTo>
                      <a:lnTo>
                        <a:pt x="287" y="27"/>
                      </a:lnTo>
                      <a:lnTo>
                        <a:pt x="255" y="43"/>
                      </a:lnTo>
                      <a:lnTo>
                        <a:pt x="254" y="45"/>
                      </a:lnTo>
                      <a:lnTo>
                        <a:pt x="253" y="43"/>
                      </a:lnTo>
                      <a:lnTo>
                        <a:pt x="224" y="24"/>
                      </a:lnTo>
                      <a:lnTo>
                        <a:pt x="185" y="22"/>
                      </a:lnTo>
                      <a:lnTo>
                        <a:pt x="139" y="7"/>
                      </a:lnTo>
                      <a:close/>
                      <a:moveTo>
                        <a:pt x="139" y="0"/>
                      </a:moveTo>
                      <a:lnTo>
                        <a:pt x="140" y="1"/>
                      </a:lnTo>
                      <a:lnTo>
                        <a:pt x="186" y="16"/>
                      </a:lnTo>
                      <a:lnTo>
                        <a:pt x="224" y="18"/>
                      </a:lnTo>
                      <a:lnTo>
                        <a:pt x="226" y="18"/>
                      </a:lnTo>
                      <a:lnTo>
                        <a:pt x="255" y="37"/>
                      </a:lnTo>
                      <a:lnTo>
                        <a:pt x="286" y="20"/>
                      </a:lnTo>
                      <a:lnTo>
                        <a:pt x="287" y="19"/>
                      </a:lnTo>
                      <a:lnTo>
                        <a:pt x="288" y="20"/>
                      </a:lnTo>
                      <a:lnTo>
                        <a:pt x="305" y="23"/>
                      </a:lnTo>
                      <a:lnTo>
                        <a:pt x="306" y="23"/>
                      </a:lnTo>
                      <a:lnTo>
                        <a:pt x="307" y="25"/>
                      </a:lnTo>
                      <a:lnTo>
                        <a:pt x="309" y="39"/>
                      </a:lnTo>
                      <a:lnTo>
                        <a:pt x="344" y="14"/>
                      </a:lnTo>
                      <a:lnTo>
                        <a:pt x="345" y="13"/>
                      </a:lnTo>
                      <a:lnTo>
                        <a:pt x="347" y="16"/>
                      </a:lnTo>
                      <a:lnTo>
                        <a:pt x="364" y="34"/>
                      </a:lnTo>
                      <a:lnTo>
                        <a:pt x="365" y="34"/>
                      </a:lnTo>
                      <a:lnTo>
                        <a:pt x="365" y="36"/>
                      </a:lnTo>
                      <a:lnTo>
                        <a:pt x="362" y="62"/>
                      </a:lnTo>
                      <a:lnTo>
                        <a:pt x="385" y="69"/>
                      </a:lnTo>
                      <a:lnTo>
                        <a:pt x="386" y="69"/>
                      </a:lnTo>
                      <a:lnTo>
                        <a:pt x="386" y="70"/>
                      </a:lnTo>
                      <a:lnTo>
                        <a:pt x="404" y="97"/>
                      </a:lnTo>
                      <a:lnTo>
                        <a:pt x="402" y="99"/>
                      </a:lnTo>
                      <a:lnTo>
                        <a:pt x="405" y="98"/>
                      </a:lnTo>
                      <a:lnTo>
                        <a:pt x="416" y="138"/>
                      </a:lnTo>
                      <a:lnTo>
                        <a:pt x="415" y="140"/>
                      </a:lnTo>
                      <a:lnTo>
                        <a:pt x="401" y="166"/>
                      </a:lnTo>
                      <a:lnTo>
                        <a:pt x="385" y="177"/>
                      </a:lnTo>
                      <a:lnTo>
                        <a:pt x="373" y="212"/>
                      </a:lnTo>
                      <a:lnTo>
                        <a:pt x="399" y="238"/>
                      </a:lnTo>
                      <a:lnTo>
                        <a:pt x="399" y="240"/>
                      </a:lnTo>
                      <a:lnTo>
                        <a:pt x="401" y="241"/>
                      </a:lnTo>
                      <a:lnTo>
                        <a:pt x="405" y="286"/>
                      </a:lnTo>
                      <a:lnTo>
                        <a:pt x="426" y="298"/>
                      </a:lnTo>
                      <a:lnTo>
                        <a:pt x="427" y="300"/>
                      </a:lnTo>
                      <a:lnTo>
                        <a:pt x="437" y="338"/>
                      </a:lnTo>
                      <a:lnTo>
                        <a:pt x="436" y="339"/>
                      </a:lnTo>
                      <a:lnTo>
                        <a:pt x="420" y="370"/>
                      </a:lnTo>
                      <a:lnTo>
                        <a:pt x="421" y="370"/>
                      </a:lnTo>
                      <a:lnTo>
                        <a:pt x="424" y="402"/>
                      </a:lnTo>
                      <a:lnTo>
                        <a:pt x="424" y="403"/>
                      </a:lnTo>
                      <a:lnTo>
                        <a:pt x="421" y="404"/>
                      </a:lnTo>
                      <a:lnTo>
                        <a:pt x="391" y="420"/>
                      </a:lnTo>
                      <a:lnTo>
                        <a:pt x="390" y="421"/>
                      </a:lnTo>
                      <a:lnTo>
                        <a:pt x="388" y="420"/>
                      </a:lnTo>
                      <a:lnTo>
                        <a:pt x="364" y="405"/>
                      </a:lnTo>
                      <a:lnTo>
                        <a:pt x="312" y="440"/>
                      </a:lnTo>
                      <a:lnTo>
                        <a:pt x="311" y="440"/>
                      </a:lnTo>
                      <a:lnTo>
                        <a:pt x="311" y="442"/>
                      </a:lnTo>
                      <a:lnTo>
                        <a:pt x="284" y="447"/>
                      </a:lnTo>
                      <a:lnTo>
                        <a:pt x="284" y="476"/>
                      </a:lnTo>
                      <a:lnTo>
                        <a:pt x="267" y="484"/>
                      </a:lnTo>
                      <a:lnTo>
                        <a:pt x="248" y="484"/>
                      </a:lnTo>
                      <a:lnTo>
                        <a:pt x="230" y="495"/>
                      </a:lnTo>
                      <a:lnTo>
                        <a:pt x="225" y="497"/>
                      </a:lnTo>
                      <a:lnTo>
                        <a:pt x="225" y="471"/>
                      </a:lnTo>
                      <a:lnTo>
                        <a:pt x="218" y="459"/>
                      </a:lnTo>
                      <a:lnTo>
                        <a:pt x="183" y="460"/>
                      </a:lnTo>
                      <a:lnTo>
                        <a:pt x="177" y="460"/>
                      </a:lnTo>
                      <a:lnTo>
                        <a:pt x="180" y="455"/>
                      </a:lnTo>
                      <a:lnTo>
                        <a:pt x="207" y="421"/>
                      </a:lnTo>
                      <a:lnTo>
                        <a:pt x="209" y="392"/>
                      </a:lnTo>
                      <a:lnTo>
                        <a:pt x="196" y="382"/>
                      </a:lnTo>
                      <a:lnTo>
                        <a:pt x="195" y="381"/>
                      </a:lnTo>
                      <a:lnTo>
                        <a:pt x="195" y="351"/>
                      </a:lnTo>
                      <a:lnTo>
                        <a:pt x="180" y="346"/>
                      </a:lnTo>
                      <a:lnTo>
                        <a:pt x="165" y="355"/>
                      </a:lnTo>
                      <a:lnTo>
                        <a:pt x="163" y="356"/>
                      </a:lnTo>
                      <a:lnTo>
                        <a:pt x="142" y="350"/>
                      </a:lnTo>
                      <a:lnTo>
                        <a:pt x="121" y="379"/>
                      </a:lnTo>
                      <a:lnTo>
                        <a:pt x="119" y="381"/>
                      </a:lnTo>
                      <a:lnTo>
                        <a:pt x="116" y="379"/>
                      </a:lnTo>
                      <a:lnTo>
                        <a:pt x="105" y="365"/>
                      </a:lnTo>
                      <a:lnTo>
                        <a:pt x="94" y="363"/>
                      </a:lnTo>
                      <a:lnTo>
                        <a:pt x="87" y="385"/>
                      </a:lnTo>
                      <a:lnTo>
                        <a:pt x="86" y="387"/>
                      </a:lnTo>
                      <a:lnTo>
                        <a:pt x="83" y="387"/>
                      </a:lnTo>
                      <a:lnTo>
                        <a:pt x="52" y="385"/>
                      </a:lnTo>
                      <a:lnTo>
                        <a:pt x="51" y="384"/>
                      </a:lnTo>
                      <a:lnTo>
                        <a:pt x="50" y="384"/>
                      </a:lnTo>
                      <a:lnTo>
                        <a:pt x="35" y="362"/>
                      </a:lnTo>
                      <a:lnTo>
                        <a:pt x="34" y="361"/>
                      </a:lnTo>
                      <a:lnTo>
                        <a:pt x="35" y="359"/>
                      </a:lnTo>
                      <a:lnTo>
                        <a:pt x="37" y="330"/>
                      </a:lnTo>
                      <a:lnTo>
                        <a:pt x="37" y="329"/>
                      </a:lnTo>
                      <a:lnTo>
                        <a:pt x="47" y="304"/>
                      </a:lnTo>
                      <a:lnTo>
                        <a:pt x="39" y="289"/>
                      </a:lnTo>
                      <a:lnTo>
                        <a:pt x="5" y="286"/>
                      </a:lnTo>
                      <a:lnTo>
                        <a:pt x="0" y="284"/>
                      </a:lnTo>
                      <a:lnTo>
                        <a:pt x="2" y="281"/>
                      </a:lnTo>
                      <a:lnTo>
                        <a:pt x="10" y="269"/>
                      </a:lnTo>
                      <a:lnTo>
                        <a:pt x="10" y="267"/>
                      </a:lnTo>
                      <a:lnTo>
                        <a:pt x="11" y="267"/>
                      </a:lnTo>
                      <a:lnTo>
                        <a:pt x="35" y="252"/>
                      </a:lnTo>
                      <a:lnTo>
                        <a:pt x="16" y="178"/>
                      </a:lnTo>
                      <a:lnTo>
                        <a:pt x="16" y="151"/>
                      </a:lnTo>
                      <a:lnTo>
                        <a:pt x="10" y="104"/>
                      </a:lnTo>
                      <a:lnTo>
                        <a:pt x="8" y="102"/>
                      </a:lnTo>
                      <a:lnTo>
                        <a:pt x="10" y="102"/>
                      </a:lnTo>
                      <a:lnTo>
                        <a:pt x="24" y="66"/>
                      </a:lnTo>
                      <a:lnTo>
                        <a:pt x="25" y="65"/>
                      </a:lnTo>
                      <a:lnTo>
                        <a:pt x="57" y="37"/>
                      </a:lnTo>
                      <a:lnTo>
                        <a:pt x="57" y="36"/>
                      </a:lnTo>
                      <a:lnTo>
                        <a:pt x="59" y="37"/>
                      </a:lnTo>
                      <a:lnTo>
                        <a:pt x="110" y="46"/>
                      </a:lnTo>
                      <a:lnTo>
                        <a:pt x="114" y="36"/>
                      </a:lnTo>
                      <a:lnTo>
                        <a:pt x="99" y="16"/>
                      </a:lnTo>
                      <a:lnTo>
                        <a:pt x="97" y="11"/>
                      </a:lnTo>
                      <a:lnTo>
                        <a:pt x="102" y="11"/>
                      </a:lnTo>
                      <a:lnTo>
                        <a:pt x="139" y="1"/>
                      </a:lnTo>
                      <a:lnTo>
                        <a:pt x="13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4" name="Freeform 107"/>
                <p:cNvSpPr>
                  <a:spLocks/>
                </p:cNvSpPr>
                <p:nvPr/>
              </p:nvSpPr>
              <p:spPr bwMode="auto">
                <a:xfrm>
                  <a:off x="7383073" y="4043814"/>
                  <a:ext cx="456055" cy="630535"/>
                </a:xfrm>
                <a:custGeom>
                  <a:avLst/>
                  <a:gdLst/>
                  <a:ahLst/>
                  <a:cxnLst>
                    <a:cxn ang="0">
                      <a:pos x="222" y="0"/>
                    </a:cxn>
                    <a:cxn ang="0">
                      <a:pos x="234" y="16"/>
                    </a:cxn>
                    <a:cxn ang="0">
                      <a:pos x="217" y="36"/>
                    </a:cxn>
                    <a:cxn ang="0">
                      <a:pos x="238" y="43"/>
                    </a:cxn>
                    <a:cxn ang="0">
                      <a:pos x="270" y="11"/>
                    </a:cxn>
                    <a:cxn ang="0">
                      <a:pos x="284" y="30"/>
                    </a:cxn>
                    <a:cxn ang="0">
                      <a:pos x="326" y="31"/>
                    </a:cxn>
                    <a:cxn ang="0">
                      <a:pos x="340" y="39"/>
                    </a:cxn>
                    <a:cxn ang="0">
                      <a:pos x="330" y="73"/>
                    </a:cxn>
                    <a:cxn ang="0">
                      <a:pos x="372" y="103"/>
                    </a:cxn>
                    <a:cxn ang="0">
                      <a:pos x="379" y="135"/>
                    </a:cxn>
                    <a:cxn ang="0">
                      <a:pos x="372" y="137"/>
                    </a:cxn>
                    <a:cxn ang="0">
                      <a:pos x="372" y="158"/>
                    </a:cxn>
                    <a:cxn ang="0">
                      <a:pos x="347" y="169"/>
                    </a:cxn>
                    <a:cxn ang="0">
                      <a:pos x="321" y="185"/>
                    </a:cxn>
                    <a:cxn ang="0">
                      <a:pos x="303" y="185"/>
                    </a:cxn>
                    <a:cxn ang="0">
                      <a:pos x="287" y="197"/>
                    </a:cxn>
                    <a:cxn ang="0">
                      <a:pos x="284" y="226"/>
                    </a:cxn>
                    <a:cxn ang="0">
                      <a:pos x="280" y="265"/>
                    </a:cxn>
                    <a:cxn ang="0">
                      <a:pos x="249" y="277"/>
                    </a:cxn>
                    <a:cxn ang="0">
                      <a:pos x="246" y="304"/>
                    </a:cxn>
                    <a:cxn ang="0">
                      <a:pos x="253" y="323"/>
                    </a:cxn>
                    <a:cxn ang="0">
                      <a:pos x="243" y="335"/>
                    </a:cxn>
                    <a:cxn ang="0">
                      <a:pos x="245" y="362"/>
                    </a:cxn>
                    <a:cxn ang="0">
                      <a:pos x="226" y="387"/>
                    </a:cxn>
                    <a:cxn ang="0">
                      <a:pos x="212" y="444"/>
                    </a:cxn>
                    <a:cxn ang="0">
                      <a:pos x="214" y="474"/>
                    </a:cxn>
                    <a:cxn ang="0">
                      <a:pos x="203" y="506"/>
                    </a:cxn>
                    <a:cxn ang="0">
                      <a:pos x="174" y="493"/>
                    </a:cxn>
                    <a:cxn ang="0">
                      <a:pos x="98" y="524"/>
                    </a:cxn>
                    <a:cxn ang="0">
                      <a:pos x="82" y="513"/>
                    </a:cxn>
                    <a:cxn ang="0">
                      <a:pos x="98" y="495"/>
                    </a:cxn>
                    <a:cxn ang="0">
                      <a:pos x="119" y="457"/>
                    </a:cxn>
                    <a:cxn ang="0">
                      <a:pos x="105" y="444"/>
                    </a:cxn>
                    <a:cxn ang="0">
                      <a:pos x="68" y="459"/>
                    </a:cxn>
                    <a:cxn ang="0">
                      <a:pos x="51" y="448"/>
                    </a:cxn>
                    <a:cxn ang="0">
                      <a:pos x="48" y="417"/>
                    </a:cxn>
                    <a:cxn ang="0">
                      <a:pos x="64" y="382"/>
                    </a:cxn>
                    <a:cxn ang="0">
                      <a:pos x="55" y="347"/>
                    </a:cxn>
                    <a:cxn ang="0">
                      <a:pos x="33" y="333"/>
                    </a:cxn>
                    <a:cxn ang="0">
                      <a:pos x="28" y="288"/>
                    </a:cxn>
                    <a:cxn ang="0">
                      <a:pos x="0" y="260"/>
                    </a:cxn>
                    <a:cxn ang="0">
                      <a:pos x="12" y="221"/>
                    </a:cxn>
                    <a:cxn ang="0">
                      <a:pos x="29" y="209"/>
                    </a:cxn>
                    <a:cxn ang="0">
                      <a:pos x="44" y="184"/>
                    </a:cxn>
                    <a:cxn ang="0">
                      <a:pos x="33" y="145"/>
                    </a:cxn>
                    <a:cxn ang="0">
                      <a:pos x="15" y="117"/>
                    </a:cxn>
                    <a:cxn ang="0">
                      <a:pos x="41" y="93"/>
                    </a:cxn>
                    <a:cxn ang="0">
                      <a:pos x="74" y="86"/>
                    </a:cxn>
                    <a:cxn ang="0">
                      <a:pos x="98" y="58"/>
                    </a:cxn>
                    <a:cxn ang="0">
                      <a:pos x="114" y="53"/>
                    </a:cxn>
                    <a:cxn ang="0">
                      <a:pos x="133" y="33"/>
                    </a:cxn>
                    <a:cxn ang="0">
                      <a:pos x="161" y="43"/>
                    </a:cxn>
                    <a:cxn ang="0">
                      <a:pos x="177" y="30"/>
                    </a:cxn>
                    <a:cxn ang="0">
                      <a:pos x="185" y="33"/>
                    </a:cxn>
                    <a:cxn ang="0">
                      <a:pos x="205" y="8"/>
                    </a:cxn>
                    <a:cxn ang="0">
                      <a:pos x="222" y="0"/>
                    </a:cxn>
                  </a:cxnLst>
                  <a:rect l="0" t="0" r="r" b="b"/>
                  <a:pathLst>
                    <a:path w="379" h="524">
                      <a:moveTo>
                        <a:pt x="222" y="0"/>
                      </a:moveTo>
                      <a:lnTo>
                        <a:pt x="234" y="16"/>
                      </a:lnTo>
                      <a:lnTo>
                        <a:pt x="217" y="36"/>
                      </a:lnTo>
                      <a:lnTo>
                        <a:pt x="238" y="43"/>
                      </a:lnTo>
                      <a:lnTo>
                        <a:pt x="270" y="11"/>
                      </a:lnTo>
                      <a:lnTo>
                        <a:pt x="284" y="30"/>
                      </a:lnTo>
                      <a:lnTo>
                        <a:pt x="326" y="31"/>
                      </a:lnTo>
                      <a:lnTo>
                        <a:pt x="340" y="39"/>
                      </a:lnTo>
                      <a:lnTo>
                        <a:pt x="330" y="73"/>
                      </a:lnTo>
                      <a:lnTo>
                        <a:pt x="372" y="103"/>
                      </a:lnTo>
                      <a:lnTo>
                        <a:pt x="379" y="135"/>
                      </a:lnTo>
                      <a:lnTo>
                        <a:pt x="372" y="137"/>
                      </a:lnTo>
                      <a:lnTo>
                        <a:pt x="372" y="158"/>
                      </a:lnTo>
                      <a:lnTo>
                        <a:pt x="347" y="169"/>
                      </a:lnTo>
                      <a:lnTo>
                        <a:pt x="321" y="185"/>
                      </a:lnTo>
                      <a:lnTo>
                        <a:pt x="303" y="185"/>
                      </a:lnTo>
                      <a:lnTo>
                        <a:pt x="287" y="197"/>
                      </a:lnTo>
                      <a:lnTo>
                        <a:pt x="284" y="226"/>
                      </a:lnTo>
                      <a:lnTo>
                        <a:pt x="280" y="265"/>
                      </a:lnTo>
                      <a:lnTo>
                        <a:pt x="249" y="277"/>
                      </a:lnTo>
                      <a:lnTo>
                        <a:pt x="246" y="304"/>
                      </a:lnTo>
                      <a:lnTo>
                        <a:pt x="253" y="323"/>
                      </a:lnTo>
                      <a:lnTo>
                        <a:pt x="243" y="335"/>
                      </a:lnTo>
                      <a:lnTo>
                        <a:pt x="245" y="362"/>
                      </a:lnTo>
                      <a:lnTo>
                        <a:pt x="226" y="387"/>
                      </a:lnTo>
                      <a:lnTo>
                        <a:pt x="212" y="444"/>
                      </a:lnTo>
                      <a:lnTo>
                        <a:pt x="214" y="474"/>
                      </a:lnTo>
                      <a:lnTo>
                        <a:pt x="203" y="506"/>
                      </a:lnTo>
                      <a:lnTo>
                        <a:pt x="174" y="493"/>
                      </a:lnTo>
                      <a:lnTo>
                        <a:pt x="98" y="524"/>
                      </a:lnTo>
                      <a:lnTo>
                        <a:pt x="82" y="513"/>
                      </a:lnTo>
                      <a:lnTo>
                        <a:pt x="98" y="495"/>
                      </a:lnTo>
                      <a:lnTo>
                        <a:pt x="119" y="457"/>
                      </a:lnTo>
                      <a:lnTo>
                        <a:pt x="105" y="444"/>
                      </a:lnTo>
                      <a:lnTo>
                        <a:pt x="68" y="459"/>
                      </a:lnTo>
                      <a:lnTo>
                        <a:pt x="51" y="448"/>
                      </a:lnTo>
                      <a:lnTo>
                        <a:pt x="48" y="417"/>
                      </a:lnTo>
                      <a:lnTo>
                        <a:pt x="64" y="382"/>
                      </a:lnTo>
                      <a:lnTo>
                        <a:pt x="55" y="347"/>
                      </a:lnTo>
                      <a:lnTo>
                        <a:pt x="33" y="333"/>
                      </a:lnTo>
                      <a:lnTo>
                        <a:pt x="28" y="288"/>
                      </a:lnTo>
                      <a:lnTo>
                        <a:pt x="0" y="260"/>
                      </a:lnTo>
                      <a:lnTo>
                        <a:pt x="12" y="221"/>
                      </a:lnTo>
                      <a:lnTo>
                        <a:pt x="29" y="209"/>
                      </a:lnTo>
                      <a:lnTo>
                        <a:pt x="44" y="184"/>
                      </a:lnTo>
                      <a:lnTo>
                        <a:pt x="33" y="145"/>
                      </a:lnTo>
                      <a:lnTo>
                        <a:pt x="15" y="117"/>
                      </a:lnTo>
                      <a:lnTo>
                        <a:pt x="41" y="93"/>
                      </a:lnTo>
                      <a:lnTo>
                        <a:pt x="74" y="86"/>
                      </a:lnTo>
                      <a:lnTo>
                        <a:pt x="98" y="58"/>
                      </a:lnTo>
                      <a:lnTo>
                        <a:pt x="114" y="53"/>
                      </a:lnTo>
                      <a:lnTo>
                        <a:pt x="133" y="33"/>
                      </a:lnTo>
                      <a:lnTo>
                        <a:pt x="161" y="43"/>
                      </a:lnTo>
                      <a:lnTo>
                        <a:pt x="177" y="30"/>
                      </a:lnTo>
                      <a:lnTo>
                        <a:pt x="185" y="33"/>
                      </a:lnTo>
                      <a:lnTo>
                        <a:pt x="205" y="8"/>
                      </a:lnTo>
                      <a:lnTo>
                        <a:pt x="22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5" name="Freeform 108"/>
                <p:cNvSpPr>
                  <a:spLocks noEditPoints="1"/>
                </p:cNvSpPr>
                <p:nvPr/>
              </p:nvSpPr>
              <p:spPr bwMode="auto">
                <a:xfrm>
                  <a:off x="7378260" y="4039001"/>
                  <a:ext cx="465682" cy="640161"/>
                </a:xfrm>
                <a:custGeom>
                  <a:avLst/>
                  <a:gdLst/>
                  <a:ahLst/>
                  <a:cxnLst>
                    <a:cxn ang="0">
                      <a:pos x="190" y="40"/>
                    </a:cxn>
                    <a:cxn ang="0">
                      <a:pos x="165" y="51"/>
                    </a:cxn>
                    <a:cxn ang="0">
                      <a:pos x="119" y="60"/>
                    </a:cxn>
                    <a:cxn ang="0">
                      <a:pos x="79" y="92"/>
                    </a:cxn>
                    <a:cxn ang="0">
                      <a:pos x="39" y="148"/>
                    </a:cxn>
                    <a:cxn ang="0">
                      <a:pos x="36" y="216"/>
                    </a:cxn>
                    <a:cxn ang="0">
                      <a:pos x="34" y="291"/>
                    </a:cxn>
                    <a:cxn ang="0">
                      <a:pos x="61" y="350"/>
                    </a:cxn>
                    <a:cxn ang="0">
                      <a:pos x="56" y="423"/>
                    </a:cxn>
                    <a:cxn ang="0">
                      <a:pos x="111" y="444"/>
                    </a:cxn>
                    <a:cxn ang="0">
                      <a:pos x="103" y="501"/>
                    </a:cxn>
                    <a:cxn ang="0">
                      <a:pos x="177" y="494"/>
                    </a:cxn>
                    <a:cxn ang="0">
                      <a:pos x="216" y="478"/>
                    </a:cxn>
                    <a:cxn ang="0">
                      <a:pos x="246" y="365"/>
                    </a:cxn>
                    <a:cxn ang="0">
                      <a:pos x="253" y="327"/>
                    </a:cxn>
                    <a:cxn ang="0">
                      <a:pos x="251" y="281"/>
                    </a:cxn>
                    <a:cxn ang="0">
                      <a:pos x="286" y="230"/>
                    </a:cxn>
                    <a:cxn ang="0">
                      <a:pos x="305" y="187"/>
                    </a:cxn>
                    <a:cxn ang="0">
                      <a:pos x="373" y="138"/>
                    </a:cxn>
                    <a:cxn ang="0">
                      <a:pos x="333" y="79"/>
                    </a:cxn>
                    <a:cxn ang="0">
                      <a:pos x="328" y="39"/>
                    </a:cxn>
                    <a:cxn ang="0">
                      <a:pos x="274" y="20"/>
                    </a:cxn>
                    <a:cxn ang="0">
                      <a:pos x="221" y="44"/>
                    </a:cxn>
                    <a:cxn ang="0">
                      <a:pos x="224" y="9"/>
                    </a:cxn>
                    <a:cxn ang="0">
                      <a:pos x="241" y="20"/>
                    </a:cxn>
                    <a:cxn ang="0">
                      <a:pos x="273" y="12"/>
                    </a:cxn>
                    <a:cxn ang="0">
                      <a:pos x="330" y="33"/>
                    </a:cxn>
                    <a:cxn ang="0">
                      <a:pos x="339" y="75"/>
                    </a:cxn>
                    <a:cxn ang="0">
                      <a:pos x="387" y="139"/>
                    </a:cxn>
                    <a:cxn ang="0">
                      <a:pos x="379" y="165"/>
                    </a:cxn>
                    <a:cxn ang="0">
                      <a:pos x="326" y="193"/>
                    </a:cxn>
                    <a:cxn ang="0">
                      <a:pos x="291" y="233"/>
                    </a:cxn>
                    <a:cxn ang="0">
                      <a:pos x="257" y="283"/>
                    </a:cxn>
                    <a:cxn ang="0">
                      <a:pos x="259" y="329"/>
                    </a:cxn>
                    <a:cxn ang="0">
                      <a:pos x="251" y="368"/>
                    </a:cxn>
                    <a:cxn ang="0">
                      <a:pos x="222" y="480"/>
                    </a:cxn>
                    <a:cxn ang="0">
                      <a:pos x="178" y="500"/>
                    </a:cxn>
                    <a:cxn ang="0">
                      <a:pos x="85" y="520"/>
                    </a:cxn>
                    <a:cxn ang="0">
                      <a:pos x="119" y="461"/>
                    </a:cxn>
                    <a:cxn ang="0">
                      <a:pos x="71" y="465"/>
                    </a:cxn>
                    <a:cxn ang="0">
                      <a:pos x="50" y="421"/>
                    </a:cxn>
                    <a:cxn ang="0">
                      <a:pos x="56" y="352"/>
                    </a:cxn>
                    <a:cxn ang="0">
                      <a:pos x="29" y="293"/>
                    </a:cxn>
                    <a:cxn ang="0">
                      <a:pos x="14" y="225"/>
                    </a:cxn>
                    <a:cxn ang="0">
                      <a:pos x="45" y="188"/>
                    </a:cxn>
                    <a:cxn ang="0">
                      <a:pos x="17" y="119"/>
                    </a:cxn>
                    <a:cxn ang="0">
                      <a:pos x="100" y="61"/>
                    </a:cxn>
                    <a:cxn ang="0">
                      <a:pos x="135" y="35"/>
                    </a:cxn>
                    <a:cxn ang="0">
                      <a:pos x="180" y="32"/>
                    </a:cxn>
                    <a:cxn ang="0">
                      <a:pos x="206" y="11"/>
                    </a:cxn>
                  </a:cxnLst>
                  <a:rect l="0" t="0" r="r" b="b"/>
                  <a:pathLst>
                    <a:path w="387" h="532">
                      <a:moveTo>
                        <a:pt x="224" y="9"/>
                      </a:moveTo>
                      <a:lnTo>
                        <a:pt x="210" y="16"/>
                      </a:lnTo>
                      <a:lnTo>
                        <a:pt x="192" y="39"/>
                      </a:lnTo>
                      <a:lnTo>
                        <a:pt x="190" y="40"/>
                      </a:lnTo>
                      <a:lnTo>
                        <a:pt x="189" y="40"/>
                      </a:lnTo>
                      <a:lnTo>
                        <a:pt x="182" y="38"/>
                      </a:lnTo>
                      <a:lnTo>
                        <a:pt x="167" y="50"/>
                      </a:lnTo>
                      <a:lnTo>
                        <a:pt x="165" y="51"/>
                      </a:lnTo>
                      <a:lnTo>
                        <a:pt x="164" y="51"/>
                      </a:lnTo>
                      <a:lnTo>
                        <a:pt x="138" y="41"/>
                      </a:lnTo>
                      <a:lnTo>
                        <a:pt x="120" y="60"/>
                      </a:lnTo>
                      <a:lnTo>
                        <a:pt x="119" y="60"/>
                      </a:lnTo>
                      <a:lnTo>
                        <a:pt x="119" y="61"/>
                      </a:lnTo>
                      <a:lnTo>
                        <a:pt x="103" y="66"/>
                      </a:lnTo>
                      <a:lnTo>
                        <a:pt x="80" y="92"/>
                      </a:lnTo>
                      <a:lnTo>
                        <a:pt x="79" y="92"/>
                      </a:lnTo>
                      <a:lnTo>
                        <a:pt x="79" y="93"/>
                      </a:lnTo>
                      <a:lnTo>
                        <a:pt x="46" y="101"/>
                      </a:lnTo>
                      <a:lnTo>
                        <a:pt x="22" y="123"/>
                      </a:lnTo>
                      <a:lnTo>
                        <a:pt x="39" y="148"/>
                      </a:lnTo>
                      <a:lnTo>
                        <a:pt x="40" y="149"/>
                      </a:lnTo>
                      <a:lnTo>
                        <a:pt x="51" y="188"/>
                      </a:lnTo>
                      <a:lnTo>
                        <a:pt x="50" y="190"/>
                      </a:lnTo>
                      <a:lnTo>
                        <a:pt x="36" y="216"/>
                      </a:lnTo>
                      <a:lnTo>
                        <a:pt x="20" y="227"/>
                      </a:lnTo>
                      <a:lnTo>
                        <a:pt x="8" y="263"/>
                      </a:lnTo>
                      <a:lnTo>
                        <a:pt x="34" y="290"/>
                      </a:lnTo>
                      <a:lnTo>
                        <a:pt x="34" y="291"/>
                      </a:lnTo>
                      <a:lnTo>
                        <a:pt x="36" y="292"/>
                      </a:lnTo>
                      <a:lnTo>
                        <a:pt x="40" y="336"/>
                      </a:lnTo>
                      <a:lnTo>
                        <a:pt x="61" y="349"/>
                      </a:lnTo>
                      <a:lnTo>
                        <a:pt x="61" y="350"/>
                      </a:lnTo>
                      <a:lnTo>
                        <a:pt x="62" y="351"/>
                      </a:lnTo>
                      <a:lnTo>
                        <a:pt x="72" y="386"/>
                      </a:lnTo>
                      <a:lnTo>
                        <a:pt x="72" y="388"/>
                      </a:lnTo>
                      <a:lnTo>
                        <a:pt x="56" y="423"/>
                      </a:lnTo>
                      <a:lnTo>
                        <a:pt x="59" y="451"/>
                      </a:lnTo>
                      <a:lnTo>
                        <a:pt x="73" y="460"/>
                      </a:lnTo>
                      <a:lnTo>
                        <a:pt x="109" y="446"/>
                      </a:lnTo>
                      <a:lnTo>
                        <a:pt x="111" y="444"/>
                      </a:lnTo>
                      <a:lnTo>
                        <a:pt x="126" y="460"/>
                      </a:lnTo>
                      <a:lnTo>
                        <a:pt x="125" y="463"/>
                      </a:lnTo>
                      <a:lnTo>
                        <a:pt x="105" y="500"/>
                      </a:lnTo>
                      <a:lnTo>
                        <a:pt x="103" y="501"/>
                      </a:lnTo>
                      <a:lnTo>
                        <a:pt x="105" y="501"/>
                      </a:lnTo>
                      <a:lnTo>
                        <a:pt x="91" y="517"/>
                      </a:lnTo>
                      <a:lnTo>
                        <a:pt x="103" y="524"/>
                      </a:lnTo>
                      <a:lnTo>
                        <a:pt x="177" y="494"/>
                      </a:lnTo>
                      <a:lnTo>
                        <a:pt x="178" y="493"/>
                      </a:lnTo>
                      <a:lnTo>
                        <a:pt x="180" y="494"/>
                      </a:lnTo>
                      <a:lnTo>
                        <a:pt x="206" y="506"/>
                      </a:lnTo>
                      <a:lnTo>
                        <a:pt x="216" y="478"/>
                      </a:lnTo>
                      <a:lnTo>
                        <a:pt x="213" y="448"/>
                      </a:lnTo>
                      <a:lnTo>
                        <a:pt x="228" y="391"/>
                      </a:lnTo>
                      <a:lnTo>
                        <a:pt x="228" y="390"/>
                      </a:lnTo>
                      <a:lnTo>
                        <a:pt x="246" y="365"/>
                      </a:lnTo>
                      <a:lnTo>
                        <a:pt x="245" y="339"/>
                      </a:lnTo>
                      <a:lnTo>
                        <a:pt x="244" y="338"/>
                      </a:lnTo>
                      <a:lnTo>
                        <a:pt x="245" y="338"/>
                      </a:lnTo>
                      <a:lnTo>
                        <a:pt x="253" y="327"/>
                      </a:lnTo>
                      <a:lnTo>
                        <a:pt x="247" y="309"/>
                      </a:lnTo>
                      <a:lnTo>
                        <a:pt x="246" y="309"/>
                      </a:lnTo>
                      <a:lnTo>
                        <a:pt x="247" y="308"/>
                      </a:lnTo>
                      <a:lnTo>
                        <a:pt x="251" y="281"/>
                      </a:lnTo>
                      <a:lnTo>
                        <a:pt x="251" y="279"/>
                      </a:lnTo>
                      <a:lnTo>
                        <a:pt x="252" y="279"/>
                      </a:lnTo>
                      <a:lnTo>
                        <a:pt x="281" y="267"/>
                      </a:lnTo>
                      <a:lnTo>
                        <a:pt x="286" y="230"/>
                      </a:lnTo>
                      <a:lnTo>
                        <a:pt x="288" y="201"/>
                      </a:lnTo>
                      <a:lnTo>
                        <a:pt x="288" y="200"/>
                      </a:lnTo>
                      <a:lnTo>
                        <a:pt x="290" y="199"/>
                      </a:lnTo>
                      <a:lnTo>
                        <a:pt x="305" y="187"/>
                      </a:lnTo>
                      <a:lnTo>
                        <a:pt x="324" y="187"/>
                      </a:lnTo>
                      <a:lnTo>
                        <a:pt x="350" y="171"/>
                      </a:lnTo>
                      <a:lnTo>
                        <a:pt x="373" y="160"/>
                      </a:lnTo>
                      <a:lnTo>
                        <a:pt x="373" y="138"/>
                      </a:lnTo>
                      <a:lnTo>
                        <a:pt x="376" y="138"/>
                      </a:lnTo>
                      <a:lnTo>
                        <a:pt x="379" y="137"/>
                      </a:lnTo>
                      <a:lnTo>
                        <a:pt x="373" y="108"/>
                      </a:lnTo>
                      <a:lnTo>
                        <a:pt x="333" y="79"/>
                      </a:lnTo>
                      <a:lnTo>
                        <a:pt x="331" y="78"/>
                      </a:lnTo>
                      <a:lnTo>
                        <a:pt x="332" y="77"/>
                      </a:lnTo>
                      <a:lnTo>
                        <a:pt x="341" y="45"/>
                      </a:lnTo>
                      <a:lnTo>
                        <a:pt x="328" y="39"/>
                      </a:lnTo>
                      <a:lnTo>
                        <a:pt x="288" y="38"/>
                      </a:lnTo>
                      <a:lnTo>
                        <a:pt x="287" y="37"/>
                      </a:lnTo>
                      <a:lnTo>
                        <a:pt x="286" y="37"/>
                      </a:lnTo>
                      <a:lnTo>
                        <a:pt x="274" y="20"/>
                      </a:lnTo>
                      <a:lnTo>
                        <a:pt x="245" y="50"/>
                      </a:lnTo>
                      <a:lnTo>
                        <a:pt x="244" y="51"/>
                      </a:lnTo>
                      <a:lnTo>
                        <a:pt x="242" y="51"/>
                      </a:lnTo>
                      <a:lnTo>
                        <a:pt x="221" y="44"/>
                      </a:lnTo>
                      <a:lnTo>
                        <a:pt x="216" y="41"/>
                      </a:lnTo>
                      <a:lnTo>
                        <a:pt x="218" y="39"/>
                      </a:lnTo>
                      <a:lnTo>
                        <a:pt x="234" y="20"/>
                      </a:lnTo>
                      <a:lnTo>
                        <a:pt x="224" y="9"/>
                      </a:lnTo>
                      <a:close/>
                      <a:moveTo>
                        <a:pt x="227" y="0"/>
                      </a:moveTo>
                      <a:lnTo>
                        <a:pt x="228" y="3"/>
                      </a:lnTo>
                      <a:lnTo>
                        <a:pt x="240" y="18"/>
                      </a:lnTo>
                      <a:lnTo>
                        <a:pt x="241" y="20"/>
                      </a:lnTo>
                      <a:lnTo>
                        <a:pt x="240" y="22"/>
                      </a:lnTo>
                      <a:lnTo>
                        <a:pt x="226" y="39"/>
                      </a:lnTo>
                      <a:lnTo>
                        <a:pt x="241" y="44"/>
                      </a:lnTo>
                      <a:lnTo>
                        <a:pt x="273" y="12"/>
                      </a:lnTo>
                      <a:lnTo>
                        <a:pt x="274" y="10"/>
                      </a:lnTo>
                      <a:lnTo>
                        <a:pt x="276" y="14"/>
                      </a:lnTo>
                      <a:lnTo>
                        <a:pt x="290" y="32"/>
                      </a:lnTo>
                      <a:lnTo>
                        <a:pt x="330" y="33"/>
                      </a:lnTo>
                      <a:lnTo>
                        <a:pt x="331" y="33"/>
                      </a:lnTo>
                      <a:lnTo>
                        <a:pt x="348" y="41"/>
                      </a:lnTo>
                      <a:lnTo>
                        <a:pt x="348" y="44"/>
                      </a:lnTo>
                      <a:lnTo>
                        <a:pt x="339" y="75"/>
                      </a:lnTo>
                      <a:lnTo>
                        <a:pt x="378" y="104"/>
                      </a:lnTo>
                      <a:lnTo>
                        <a:pt x="378" y="106"/>
                      </a:lnTo>
                      <a:lnTo>
                        <a:pt x="379" y="107"/>
                      </a:lnTo>
                      <a:lnTo>
                        <a:pt x="387" y="139"/>
                      </a:lnTo>
                      <a:lnTo>
                        <a:pt x="387" y="142"/>
                      </a:lnTo>
                      <a:lnTo>
                        <a:pt x="384" y="143"/>
                      </a:lnTo>
                      <a:lnTo>
                        <a:pt x="379" y="144"/>
                      </a:lnTo>
                      <a:lnTo>
                        <a:pt x="379" y="165"/>
                      </a:lnTo>
                      <a:lnTo>
                        <a:pt x="377" y="166"/>
                      </a:lnTo>
                      <a:lnTo>
                        <a:pt x="353" y="177"/>
                      </a:lnTo>
                      <a:lnTo>
                        <a:pt x="327" y="192"/>
                      </a:lnTo>
                      <a:lnTo>
                        <a:pt x="326" y="193"/>
                      </a:lnTo>
                      <a:lnTo>
                        <a:pt x="308" y="193"/>
                      </a:lnTo>
                      <a:lnTo>
                        <a:pt x="295" y="202"/>
                      </a:lnTo>
                      <a:lnTo>
                        <a:pt x="292" y="230"/>
                      </a:lnTo>
                      <a:lnTo>
                        <a:pt x="291" y="233"/>
                      </a:lnTo>
                      <a:lnTo>
                        <a:pt x="292" y="231"/>
                      </a:lnTo>
                      <a:lnTo>
                        <a:pt x="287" y="270"/>
                      </a:lnTo>
                      <a:lnTo>
                        <a:pt x="285" y="273"/>
                      </a:lnTo>
                      <a:lnTo>
                        <a:pt x="257" y="283"/>
                      </a:lnTo>
                      <a:lnTo>
                        <a:pt x="253" y="308"/>
                      </a:lnTo>
                      <a:lnTo>
                        <a:pt x="261" y="326"/>
                      </a:lnTo>
                      <a:lnTo>
                        <a:pt x="261" y="327"/>
                      </a:lnTo>
                      <a:lnTo>
                        <a:pt x="259" y="329"/>
                      </a:lnTo>
                      <a:lnTo>
                        <a:pt x="251" y="340"/>
                      </a:lnTo>
                      <a:lnTo>
                        <a:pt x="252" y="366"/>
                      </a:lnTo>
                      <a:lnTo>
                        <a:pt x="252" y="367"/>
                      </a:lnTo>
                      <a:lnTo>
                        <a:pt x="251" y="368"/>
                      </a:lnTo>
                      <a:lnTo>
                        <a:pt x="234" y="392"/>
                      </a:lnTo>
                      <a:lnTo>
                        <a:pt x="219" y="449"/>
                      </a:lnTo>
                      <a:lnTo>
                        <a:pt x="222" y="478"/>
                      </a:lnTo>
                      <a:lnTo>
                        <a:pt x="222" y="480"/>
                      </a:lnTo>
                      <a:lnTo>
                        <a:pt x="211" y="511"/>
                      </a:lnTo>
                      <a:lnTo>
                        <a:pt x="209" y="515"/>
                      </a:lnTo>
                      <a:lnTo>
                        <a:pt x="206" y="513"/>
                      </a:lnTo>
                      <a:lnTo>
                        <a:pt x="178" y="500"/>
                      </a:lnTo>
                      <a:lnTo>
                        <a:pt x="103" y="532"/>
                      </a:lnTo>
                      <a:lnTo>
                        <a:pt x="102" y="532"/>
                      </a:lnTo>
                      <a:lnTo>
                        <a:pt x="101" y="530"/>
                      </a:lnTo>
                      <a:lnTo>
                        <a:pt x="85" y="520"/>
                      </a:lnTo>
                      <a:lnTo>
                        <a:pt x="82" y="518"/>
                      </a:lnTo>
                      <a:lnTo>
                        <a:pt x="84" y="516"/>
                      </a:lnTo>
                      <a:lnTo>
                        <a:pt x="100" y="498"/>
                      </a:lnTo>
                      <a:lnTo>
                        <a:pt x="119" y="461"/>
                      </a:lnTo>
                      <a:lnTo>
                        <a:pt x="109" y="452"/>
                      </a:lnTo>
                      <a:lnTo>
                        <a:pt x="73" y="466"/>
                      </a:lnTo>
                      <a:lnTo>
                        <a:pt x="72" y="466"/>
                      </a:lnTo>
                      <a:lnTo>
                        <a:pt x="71" y="465"/>
                      </a:lnTo>
                      <a:lnTo>
                        <a:pt x="54" y="454"/>
                      </a:lnTo>
                      <a:lnTo>
                        <a:pt x="52" y="453"/>
                      </a:lnTo>
                      <a:lnTo>
                        <a:pt x="52" y="452"/>
                      </a:lnTo>
                      <a:lnTo>
                        <a:pt x="50" y="421"/>
                      </a:lnTo>
                      <a:lnTo>
                        <a:pt x="49" y="420"/>
                      </a:lnTo>
                      <a:lnTo>
                        <a:pt x="50" y="420"/>
                      </a:lnTo>
                      <a:lnTo>
                        <a:pt x="66" y="386"/>
                      </a:lnTo>
                      <a:lnTo>
                        <a:pt x="56" y="352"/>
                      </a:lnTo>
                      <a:lnTo>
                        <a:pt x="36" y="339"/>
                      </a:lnTo>
                      <a:lnTo>
                        <a:pt x="34" y="338"/>
                      </a:lnTo>
                      <a:lnTo>
                        <a:pt x="34" y="337"/>
                      </a:lnTo>
                      <a:lnTo>
                        <a:pt x="29" y="293"/>
                      </a:lnTo>
                      <a:lnTo>
                        <a:pt x="3" y="267"/>
                      </a:lnTo>
                      <a:lnTo>
                        <a:pt x="0" y="265"/>
                      </a:lnTo>
                      <a:lnTo>
                        <a:pt x="2" y="264"/>
                      </a:lnTo>
                      <a:lnTo>
                        <a:pt x="14" y="225"/>
                      </a:lnTo>
                      <a:lnTo>
                        <a:pt x="14" y="224"/>
                      </a:lnTo>
                      <a:lnTo>
                        <a:pt x="15" y="223"/>
                      </a:lnTo>
                      <a:lnTo>
                        <a:pt x="31" y="212"/>
                      </a:lnTo>
                      <a:lnTo>
                        <a:pt x="45" y="188"/>
                      </a:lnTo>
                      <a:lnTo>
                        <a:pt x="34" y="152"/>
                      </a:lnTo>
                      <a:lnTo>
                        <a:pt x="16" y="124"/>
                      </a:lnTo>
                      <a:lnTo>
                        <a:pt x="15" y="121"/>
                      </a:lnTo>
                      <a:lnTo>
                        <a:pt x="17" y="119"/>
                      </a:lnTo>
                      <a:lnTo>
                        <a:pt x="44" y="95"/>
                      </a:lnTo>
                      <a:lnTo>
                        <a:pt x="45" y="95"/>
                      </a:lnTo>
                      <a:lnTo>
                        <a:pt x="77" y="87"/>
                      </a:lnTo>
                      <a:lnTo>
                        <a:pt x="100" y="61"/>
                      </a:lnTo>
                      <a:lnTo>
                        <a:pt x="101" y="60"/>
                      </a:lnTo>
                      <a:lnTo>
                        <a:pt x="102" y="60"/>
                      </a:lnTo>
                      <a:lnTo>
                        <a:pt x="117" y="55"/>
                      </a:lnTo>
                      <a:lnTo>
                        <a:pt x="135" y="35"/>
                      </a:lnTo>
                      <a:lnTo>
                        <a:pt x="137" y="33"/>
                      </a:lnTo>
                      <a:lnTo>
                        <a:pt x="138" y="34"/>
                      </a:lnTo>
                      <a:lnTo>
                        <a:pt x="165" y="44"/>
                      </a:lnTo>
                      <a:lnTo>
                        <a:pt x="180" y="32"/>
                      </a:lnTo>
                      <a:lnTo>
                        <a:pt x="180" y="31"/>
                      </a:lnTo>
                      <a:lnTo>
                        <a:pt x="182" y="32"/>
                      </a:lnTo>
                      <a:lnTo>
                        <a:pt x="188" y="33"/>
                      </a:lnTo>
                      <a:lnTo>
                        <a:pt x="206" y="11"/>
                      </a:lnTo>
                      <a:lnTo>
                        <a:pt x="207" y="10"/>
                      </a:lnTo>
                      <a:lnTo>
                        <a:pt x="22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6" name="Freeform 110"/>
                <p:cNvSpPr>
                  <a:spLocks noEditPoints="1"/>
                </p:cNvSpPr>
                <p:nvPr/>
              </p:nvSpPr>
              <p:spPr bwMode="auto">
                <a:xfrm>
                  <a:off x="7378260" y="4039001"/>
                  <a:ext cx="465682" cy="640161"/>
                </a:xfrm>
                <a:custGeom>
                  <a:avLst/>
                  <a:gdLst/>
                  <a:ahLst/>
                  <a:cxnLst>
                    <a:cxn ang="0">
                      <a:pos x="190" y="40"/>
                    </a:cxn>
                    <a:cxn ang="0">
                      <a:pos x="165" y="51"/>
                    </a:cxn>
                    <a:cxn ang="0">
                      <a:pos x="119" y="60"/>
                    </a:cxn>
                    <a:cxn ang="0">
                      <a:pos x="79" y="92"/>
                    </a:cxn>
                    <a:cxn ang="0">
                      <a:pos x="39" y="148"/>
                    </a:cxn>
                    <a:cxn ang="0">
                      <a:pos x="36" y="216"/>
                    </a:cxn>
                    <a:cxn ang="0">
                      <a:pos x="34" y="291"/>
                    </a:cxn>
                    <a:cxn ang="0">
                      <a:pos x="61" y="350"/>
                    </a:cxn>
                    <a:cxn ang="0">
                      <a:pos x="56" y="423"/>
                    </a:cxn>
                    <a:cxn ang="0">
                      <a:pos x="111" y="444"/>
                    </a:cxn>
                    <a:cxn ang="0">
                      <a:pos x="103" y="501"/>
                    </a:cxn>
                    <a:cxn ang="0">
                      <a:pos x="177" y="494"/>
                    </a:cxn>
                    <a:cxn ang="0">
                      <a:pos x="216" y="478"/>
                    </a:cxn>
                    <a:cxn ang="0">
                      <a:pos x="246" y="365"/>
                    </a:cxn>
                    <a:cxn ang="0">
                      <a:pos x="253" y="327"/>
                    </a:cxn>
                    <a:cxn ang="0">
                      <a:pos x="251" y="281"/>
                    </a:cxn>
                    <a:cxn ang="0">
                      <a:pos x="286" y="230"/>
                    </a:cxn>
                    <a:cxn ang="0">
                      <a:pos x="305" y="187"/>
                    </a:cxn>
                    <a:cxn ang="0">
                      <a:pos x="373" y="138"/>
                    </a:cxn>
                    <a:cxn ang="0">
                      <a:pos x="333" y="79"/>
                    </a:cxn>
                    <a:cxn ang="0">
                      <a:pos x="328" y="39"/>
                    </a:cxn>
                    <a:cxn ang="0">
                      <a:pos x="274" y="20"/>
                    </a:cxn>
                    <a:cxn ang="0">
                      <a:pos x="221" y="44"/>
                    </a:cxn>
                    <a:cxn ang="0">
                      <a:pos x="224" y="9"/>
                    </a:cxn>
                    <a:cxn ang="0">
                      <a:pos x="241" y="20"/>
                    </a:cxn>
                    <a:cxn ang="0">
                      <a:pos x="273" y="12"/>
                    </a:cxn>
                    <a:cxn ang="0">
                      <a:pos x="330" y="33"/>
                    </a:cxn>
                    <a:cxn ang="0">
                      <a:pos x="339" y="75"/>
                    </a:cxn>
                    <a:cxn ang="0">
                      <a:pos x="387" y="139"/>
                    </a:cxn>
                    <a:cxn ang="0">
                      <a:pos x="379" y="165"/>
                    </a:cxn>
                    <a:cxn ang="0">
                      <a:pos x="326" y="193"/>
                    </a:cxn>
                    <a:cxn ang="0">
                      <a:pos x="291" y="233"/>
                    </a:cxn>
                    <a:cxn ang="0">
                      <a:pos x="257" y="283"/>
                    </a:cxn>
                    <a:cxn ang="0">
                      <a:pos x="259" y="329"/>
                    </a:cxn>
                    <a:cxn ang="0">
                      <a:pos x="251" y="368"/>
                    </a:cxn>
                    <a:cxn ang="0">
                      <a:pos x="222" y="480"/>
                    </a:cxn>
                    <a:cxn ang="0">
                      <a:pos x="178" y="500"/>
                    </a:cxn>
                    <a:cxn ang="0">
                      <a:pos x="85" y="520"/>
                    </a:cxn>
                    <a:cxn ang="0">
                      <a:pos x="119" y="461"/>
                    </a:cxn>
                    <a:cxn ang="0">
                      <a:pos x="71" y="465"/>
                    </a:cxn>
                    <a:cxn ang="0">
                      <a:pos x="50" y="421"/>
                    </a:cxn>
                    <a:cxn ang="0">
                      <a:pos x="56" y="352"/>
                    </a:cxn>
                    <a:cxn ang="0">
                      <a:pos x="29" y="293"/>
                    </a:cxn>
                    <a:cxn ang="0">
                      <a:pos x="14" y="225"/>
                    </a:cxn>
                    <a:cxn ang="0">
                      <a:pos x="45" y="188"/>
                    </a:cxn>
                    <a:cxn ang="0">
                      <a:pos x="17" y="119"/>
                    </a:cxn>
                    <a:cxn ang="0">
                      <a:pos x="77" y="87"/>
                    </a:cxn>
                    <a:cxn ang="0">
                      <a:pos x="117" y="55"/>
                    </a:cxn>
                    <a:cxn ang="0">
                      <a:pos x="165" y="44"/>
                    </a:cxn>
                    <a:cxn ang="0">
                      <a:pos x="188" y="33"/>
                    </a:cxn>
                  </a:cxnLst>
                  <a:rect l="0" t="0" r="r" b="b"/>
                  <a:pathLst>
                    <a:path w="387" h="532">
                      <a:moveTo>
                        <a:pt x="224" y="9"/>
                      </a:moveTo>
                      <a:lnTo>
                        <a:pt x="210" y="16"/>
                      </a:lnTo>
                      <a:lnTo>
                        <a:pt x="192" y="39"/>
                      </a:lnTo>
                      <a:lnTo>
                        <a:pt x="190" y="40"/>
                      </a:lnTo>
                      <a:lnTo>
                        <a:pt x="189" y="40"/>
                      </a:lnTo>
                      <a:lnTo>
                        <a:pt x="182" y="38"/>
                      </a:lnTo>
                      <a:lnTo>
                        <a:pt x="167" y="50"/>
                      </a:lnTo>
                      <a:lnTo>
                        <a:pt x="165" y="51"/>
                      </a:lnTo>
                      <a:lnTo>
                        <a:pt x="164" y="51"/>
                      </a:lnTo>
                      <a:lnTo>
                        <a:pt x="138" y="41"/>
                      </a:lnTo>
                      <a:lnTo>
                        <a:pt x="120" y="60"/>
                      </a:lnTo>
                      <a:lnTo>
                        <a:pt x="119" y="60"/>
                      </a:lnTo>
                      <a:lnTo>
                        <a:pt x="119" y="61"/>
                      </a:lnTo>
                      <a:lnTo>
                        <a:pt x="103" y="66"/>
                      </a:lnTo>
                      <a:lnTo>
                        <a:pt x="80" y="92"/>
                      </a:lnTo>
                      <a:lnTo>
                        <a:pt x="79" y="92"/>
                      </a:lnTo>
                      <a:lnTo>
                        <a:pt x="79" y="93"/>
                      </a:lnTo>
                      <a:lnTo>
                        <a:pt x="46" y="101"/>
                      </a:lnTo>
                      <a:lnTo>
                        <a:pt x="22" y="123"/>
                      </a:lnTo>
                      <a:lnTo>
                        <a:pt x="39" y="148"/>
                      </a:lnTo>
                      <a:lnTo>
                        <a:pt x="40" y="149"/>
                      </a:lnTo>
                      <a:lnTo>
                        <a:pt x="51" y="188"/>
                      </a:lnTo>
                      <a:lnTo>
                        <a:pt x="50" y="190"/>
                      </a:lnTo>
                      <a:lnTo>
                        <a:pt x="36" y="216"/>
                      </a:lnTo>
                      <a:lnTo>
                        <a:pt x="20" y="227"/>
                      </a:lnTo>
                      <a:lnTo>
                        <a:pt x="8" y="263"/>
                      </a:lnTo>
                      <a:lnTo>
                        <a:pt x="34" y="290"/>
                      </a:lnTo>
                      <a:lnTo>
                        <a:pt x="34" y="291"/>
                      </a:lnTo>
                      <a:lnTo>
                        <a:pt x="36" y="292"/>
                      </a:lnTo>
                      <a:lnTo>
                        <a:pt x="40" y="336"/>
                      </a:lnTo>
                      <a:lnTo>
                        <a:pt x="61" y="349"/>
                      </a:lnTo>
                      <a:lnTo>
                        <a:pt x="61" y="350"/>
                      </a:lnTo>
                      <a:lnTo>
                        <a:pt x="62" y="351"/>
                      </a:lnTo>
                      <a:lnTo>
                        <a:pt x="72" y="386"/>
                      </a:lnTo>
                      <a:lnTo>
                        <a:pt x="72" y="388"/>
                      </a:lnTo>
                      <a:lnTo>
                        <a:pt x="56" y="423"/>
                      </a:lnTo>
                      <a:lnTo>
                        <a:pt x="59" y="451"/>
                      </a:lnTo>
                      <a:lnTo>
                        <a:pt x="73" y="460"/>
                      </a:lnTo>
                      <a:lnTo>
                        <a:pt x="109" y="446"/>
                      </a:lnTo>
                      <a:lnTo>
                        <a:pt x="111" y="444"/>
                      </a:lnTo>
                      <a:lnTo>
                        <a:pt x="126" y="460"/>
                      </a:lnTo>
                      <a:lnTo>
                        <a:pt x="125" y="463"/>
                      </a:lnTo>
                      <a:lnTo>
                        <a:pt x="105" y="500"/>
                      </a:lnTo>
                      <a:lnTo>
                        <a:pt x="103" y="501"/>
                      </a:lnTo>
                      <a:lnTo>
                        <a:pt x="105" y="501"/>
                      </a:lnTo>
                      <a:lnTo>
                        <a:pt x="91" y="517"/>
                      </a:lnTo>
                      <a:lnTo>
                        <a:pt x="103" y="524"/>
                      </a:lnTo>
                      <a:lnTo>
                        <a:pt x="177" y="494"/>
                      </a:lnTo>
                      <a:lnTo>
                        <a:pt x="178" y="493"/>
                      </a:lnTo>
                      <a:lnTo>
                        <a:pt x="180" y="494"/>
                      </a:lnTo>
                      <a:lnTo>
                        <a:pt x="206" y="506"/>
                      </a:lnTo>
                      <a:lnTo>
                        <a:pt x="216" y="478"/>
                      </a:lnTo>
                      <a:lnTo>
                        <a:pt x="213" y="448"/>
                      </a:lnTo>
                      <a:lnTo>
                        <a:pt x="228" y="391"/>
                      </a:lnTo>
                      <a:lnTo>
                        <a:pt x="228" y="390"/>
                      </a:lnTo>
                      <a:lnTo>
                        <a:pt x="246" y="365"/>
                      </a:lnTo>
                      <a:lnTo>
                        <a:pt x="245" y="339"/>
                      </a:lnTo>
                      <a:lnTo>
                        <a:pt x="244" y="338"/>
                      </a:lnTo>
                      <a:lnTo>
                        <a:pt x="245" y="338"/>
                      </a:lnTo>
                      <a:lnTo>
                        <a:pt x="253" y="327"/>
                      </a:lnTo>
                      <a:lnTo>
                        <a:pt x="247" y="309"/>
                      </a:lnTo>
                      <a:lnTo>
                        <a:pt x="246" y="309"/>
                      </a:lnTo>
                      <a:lnTo>
                        <a:pt x="247" y="308"/>
                      </a:lnTo>
                      <a:lnTo>
                        <a:pt x="251" y="281"/>
                      </a:lnTo>
                      <a:lnTo>
                        <a:pt x="251" y="279"/>
                      </a:lnTo>
                      <a:lnTo>
                        <a:pt x="252" y="279"/>
                      </a:lnTo>
                      <a:lnTo>
                        <a:pt x="281" y="267"/>
                      </a:lnTo>
                      <a:lnTo>
                        <a:pt x="286" y="230"/>
                      </a:lnTo>
                      <a:lnTo>
                        <a:pt x="288" y="201"/>
                      </a:lnTo>
                      <a:lnTo>
                        <a:pt x="288" y="200"/>
                      </a:lnTo>
                      <a:lnTo>
                        <a:pt x="290" y="199"/>
                      </a:lnTo>
                      <a:lnTo>
                        <a:pt x="305" y="187"/>
                      </a:lnTo>
                      <a:lnTo>
                        <a:pt x="324" y="187"/>
                      </a:lnTo>
                      <a:lnTo>
                        <a:pt x="350" y="171"/>
                      </a:lnTo>
                      <a:lnTo>
                        <a:pt x="373" y="160"/>
                      </a:lnTo>
                      <a:lnTo>
                        <a:pt x="373" y="138"/>
                      </a:lnTo>
                      <a:lnTo>
                        <a:pt x="376" y="138"/>
                      </a:lnTo>
                      <a:lnTo>
                        <a:pt x="379" y="137"/>
                      </a:lnTo>
                      <a:lnTo>
                        <a:pt x="373" y="108"/>
                      </a:lnTo>
                      <a:lnTo>
                        <a:pt x="333" y="79"/>
                      </a:lnTo>
                      <a:lnTo>
                        <a:pt x="331" y="78"/>
                      </a:lnTo>
                      <a:lnTo>
                        <a:pt x="332" y="77"/>
                      </a:lnTo>
                      <a:lnTo>
                        <a:pt x="341" y="45"/>
                      </a:lnTo>
                      <a:lnTo>
                        <a:pt x="328" y="39"/>
                      </a:lnTo>
                      <a:lnTo>
                        <a:pt x="288" y="38"/>
                      </a:lnTo>
                      <a:lnTo>
                        <a:pt x="287" y="37"/>
                      </a:lnTo>
                      <a:lnTo>
                        <a:pt x="286" y="37"/>
                      </a:lnTo>
                      <a:lnTo>
                        <a:pt x="274" y="20"/>
                      </a:lnTo>
                      <a:lnTo>
                        <a:pt x="245" y="50"/>
                      </a:lnTo>
                      <a:lnTo>
                        <a:pt x="244" y="51"/>
                      </a:lnTo>
                      <a:lnTo>
                        <a:pt x="242" y="51"/>
                      </a:lnTo>
                      <a:lnTo>
                        <a:pt x="221" y="44"/>
                      </a:lnTo>
                      <a:lnTo>
                        <a:pt x="216" y="41"/>
                      </a:lnTo>
                      <a:lnTo>
                        <a:pt x="218" y="39"/>
                      </a:lnTo>
                      <a:lnTo>
                        <a:pt x="234" y="20"/>
                      </a:lnTo>
                      <a:lnTo>
                        <a:pt x="224" y="9"/>
                      </a:lnTo>
                      <a:close/>
                      <a:moveTo>
                        <a:pt x="227" y="0"/>
                      </a:moveTo>
                      <a:lnTo>
                        <a:pt x="228" y="3"/>
                      </a:lnTo>
                      <a:lnTo>
                        <a:pt x="240" y="18"/>
                      </a:lnTo>
                      <a:lnTo>
                        <a:pt x="241" y="20"/>
                      </a:lnTo>
                      <a:lnTo>
                        <a:pt x="240" y="22"/>
                      </a:lnTo>
                      <a:lnTo>
                        <a:pt x="226" y="39"/>
                      </a:lnTo>
                      <a:lnTo>
                        <a:pt x="241" y="44"/>
                      </a:lnTo>
                      <a:lnTo>
                        <a:pt x="273" y="12"/>
                      </a:lnTo>
                      <a:lnTo>
                        <a:pt x="274" y="10"/>
                      </a:lnTo>
                      <a:lnTo>
                        <a:pt x="276" y="14"/>
                      </a:lnTo>
                      <a:lnTo>
                        <a:pt x="290" y="32"/>
                      </a:lnTo>
                      <a:lnTo>
                        <a:pt x="330" y="33"/>
                      </a:lnTo>
                      <a:lnTo>
                        <a:pt x="331" y="33"/>
                      </a:lnTo>
                      <a:lnTo>
                        <a:pt x="348" y="41"/>
                      </a:lnTo>
                      <a:lnTo>
                        <a:pt x="348" y="44"/>
                      </a:lnTo>
                      <a:lnTo>
                        <a:pt x="339" y="75"/>
                      </a:lnTo>
                      <a:lnTo>
                        <a:pt x="378" y="104"/>
                      </a:lnTo>
                      <a:lnTo>
                        <a:pt x="378" y="106"/>
                      </a:lnTo>
                      <a:lnTo>
                        <a:pt x="379" y="107"/>
                      </a:lnTo>
                      <a:lnTo>
                        <a:pt x="387" y="139"/>
                      </a:lnTo>
                      <a:lnTo>
                        <a:pt x="387" y="142"/>
                      </a:lnTo>
                      <a:lnTo>
                        <a:pt x="384" y="143"/>
                      </a:lnTo>
                      <a:lnTo>
                        <a:pt x="379" y="144"/>
                      </a:lnTo>
                      <a:lnTo>
                        <a:pt x="379" y="165"/>
                      </a:lnTo>
                      <a:lnTo>
                        <a:pt x="377" y="166"/>
                      </a:lnTo>
                      <a:lnTo>
                        <a:pt x="353" y="177"/>
                      </a:lnTo>
                      <a:lnTo>
                        <a:pt x="327" y="192"/>
                      </a:lnTo>
                      <a:lnTo>
                        <a:pt x="326" y="193"/>
                      </a:lnTo>
                      <a:lnTo>
                        <a:pt x="308" y="193"/>
                      </a:lnTo>
                      <a:lnTo>
                        <a:pt x="295" y="202"/>
                      </a:lnTo>
                      <a:lnTo>
                        <a:pt x="292" y="230"/>
                      </a:lnTo>
                      <a:lnTo>
                        <a:pt x="291" y="233"/>
                      </a:lnTo>
                      <a:lnTo>
                        <a:pt x="292" y="231"/>
                      </a:lnTo>
                      <a:lnTo>
                        <a:pt x="287" y="270"/>
                      </a:lnTo>
                      <a:lnTo>
                        <a:pt x="285" y="273"/>
                      </a:lnTo>
                      <a:lnTo>
                        <a:pt x="257" y="283"/>
                      </a:lnTo>
                      <a:lnTo>
                        <a:pt x="253" y="308"/>
                      </a:lnTo>
                      <a:lnTo>
                        <a:pt x="261" y="326"/>
                      </a:lnTo>
                      <a:lnTo>
                        <a:pt x="261" y="327"/>
                      </a:lnTo>
                      <a:lnTo>
                        <a:pt x="259" y="329"/>
                      </a:lnTo>
                      <a:lnTo>
                        <a:pt x="251" y="340"/>
                      </a:lnTo>
                      <a:lnTo>
                        <a:pt x="252" y="366"/>
                      </a:lnTo>
                      <a:lnTo>
                        <a:pt x="252" y="367"/>
                      </a:lnTo>
                      <a:lnTo>
                        <a:pt x="251" y="368"/>
                      </a:lnTo>
                      <a:lnTo>
                        <a:pt x="234" y="392"/>
                      </a:lnTo>
                      <a:lnTo>
                        <a:pt x="219" y="449"/>
                      </a:lnTo>
                      <a:lnTo>
                        <a:pt x="222" y="478"/>
                      </a:lnTo>
                      <a:lnTo>
                        <a:pt x="222" y="480"/>
                      </a:lnTo>
                      <a:lnTo>
                        <a:pt x="211" y="511"/>
                      </a:lnTo>
                      <a:lnTo>
                        <a:pt x="209" y="515"/>
                      </a:lnTo>
                      <a:lnTo>
                        <a:pt x="206" y="513"/>
                      </a:lnTo>
                      <a:lnTo>
                        <a:pt x="178" y="500"/>
                      </a:lnTo>
                      <a:lnTo>
                        <a:pt x="103" y="532"/>
                      </a:lnTo>
                      <a:lnTo>
                        <a:pt x="102" y="532"/>
                      </a:lnTo>
                      <a:lnTo>
                        <a:pt x="101" y="530"/>
                      </a:lnTo>
                      <a:lnTo>
                        <a:pt x="85" y="520"/>
                      </a:lnTo>
                      <a:lnTo>
                        <a:pt x="82" y="518"/>
                      </a:lnTo>
                      <a:lnTo>
                        <a:pt x="84" y="516"/>
                      </a:lnTo>
                      <a:lnTo>
                        <a:pt x="100" y="498"/>
                      </a:lnTo>
                      <a:lnTo>
                        <a:pt x="119" y="461"/>
                      </a:lnTo>
                      <a:lnTo>
                        <a:pt x="109" y="452"/>
                      </a:lnTo>
                      <a:lnTo>
                        <a:pt x="73" y="466"/>
                      </a:lnTo>
                      <a:lnTo>
                        <a:pt x="72" y="466"/>
                      </a:lnTo>
                      <a:lnTo>
                        <a:pt x="71" y="465"/>
                      </a:lnTo>
                      <a:lnTo>
                        <a:pt x="54" y="454"/>
                      </a:lnTo>
                      <a:lnTo>
                        <a:pt x="52" y="453"/>
                      </a:lnTo>
                      <a:lnTo>
                        <a:pt x="52" y="452"/>
                      </a:lnTo>
                      <a:lnTo>
                        <a:pt x="50" y="421"/>
                      </a:lnTo>
                      <a:lnTo>
                        <a:pt x="49" y="420"/>
                      </a:lnTo>
                      <a:lnTo>
                        <a:pt x="50" y="420"/>
                      </a:lnTo>
                      <a:lnTo>
                        <a:pt x="66" y="386"/>
                      </a:lnTo>
                      <a:lnTo>
                        <a:pt x="56" y="352"/>
                      </a:lnTo>
                      <a:lnTo>
                        <a:pt x="36" y="339"/>
                      </a:lnTo>
                      <a:lnTo>
                        <a:pt x="34" y="338"/>
                      </a:lnTo>
                      <a:lnTo>
                        <a:pt x="34" y="337"/>
                      </a:lnTo>
                      <a:lnTo>
                        <a:pt x="29" y="293"/>
                      </a:lnTo>
                      <a:lnTo>
                        <a:pt x="3" y="267"/>
                      </a:lnTo>
                      <a:lnTo>
                        <a:pt x="0" y="265"/>
                      </a:lnTo>
                      <a:lnTo>
                        <a:pt x="2" y="264"/>
                      </a:lnTo>
                      <a:lnTo>
                        <a:pt x="14" y="225"/>
                      </a:lnTo>
                      <a:lnTo>
                        <a:pt x="14" y="224"/>
                      </a:lnTo>
                      <a:lnTo>
                        <a:pt x="15" y="223"/>
                      </a:lnTo>
                      <a:lnTo>
                        <a:pt x="31" y="212"/>
                      </a:lnTo>
                      <a:lnTo>
                        <a:pt x="45" y="188"/>
                      </a:lnTo>
                      <a:lnTo>
                        <a:pt x="34" y="152"/>
                      </a:lnTo>
                      <a:lnTo>
                        <a:pt x="16" y="124"/>
                      </a:lnTo>
                      <a:lnTo>
                        <a:pt x="15" y="121"/>
                      </a:lnTo>
                      <a:lnTo>
                        <a:pt x="17" y="119"/>
                      </a:lnTo>
                      <a:lnTo>
                        <a:pt x="44" y="95"/>
                      </a:lnTo>
                      <a:lnTo>
                        <a:pt x="45" y="97"/>
                      </a:lnTo>
                      <a:lnTo>
                        <a:pt x="45" y="95"/>
                      </a:lnTo>
                      <a:lnTo>
                        <a:pt x="77" y="87"/>
                      </a:lnTo>
                      <a:lnTo>
                        <a:pt x="100" y="61"/>
                      </a:lnTo>
                      <a:lnTo>
                        <a:pt x="101" y="60"/>
                      </a:lnTo>
                      <a:lnTo>
                        <a:pt x="102" y="60"/>
                      </a:lnTo>
                      <a:lnTo>
                        <a:pt x="117" y="55"/>
                      </a:lnTo>
                      <a:lnTo>
                        <a:pt x="135" y="35"/>
                      </a:lnTo>
                      <a:lnTo>
                        <a:pt x="137" y="33"/>
                      </a:lnTo>
                      <a:lnTo>
                        <a:pt x="138" y="34"/>
                      </a:lnTo>
                      <a:lnTo>
                        <a:pt x="165" y="44"/>
                      </a:lnTo>
                      <a:lnTo>
                        <a:pt x="180" y="32"/>
                      </a:lnTo>
                      <a:lnTo>
                        <a:pt x="180" y="31"/>
                      </a:lnTo>
                      <a:lnTo>
                        <a:pt x="182" y="32"/>
                      </a:lnTo>
                      <a:lnTo>
                        <a:pt x="188" y="33"/>
                      </a:lnTo>
                      <a:lnTo>
                        <a:pt x="206" y="11"/>
                      </a:lnTo>
                      <a:lnTo>
                        <a:pt x="207" y="10"/>
                      </a:lnTo>
                      <a:lnTo>
                        <a:pt x="22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7" name="Freeform 111"/>
                <p:cNvSpPr>
                  <a:spLocks/>
                </p:cNvSpPr>
                <p:nvPr/>
              </p:nvSpPr>
              <p:spPr bwMode="auto">
                <a:xfrm>
                  <a:off x="7436018" y="3522780"/>
                  <a:ext cx="460868" cy="572776"/>
                </a:xfrm>
                <a:custGeom>
                  <a:avLst/>
                  <a:gdLst/>
                  <a:ahLst/>
                  <a:cxnLst>
                    <a:cxn ang="0">
                      <a:pos x="113" y="0"/>
                    </a:cxn>
                    <a:cxn ang="0">
                      <a:pos x="145" y="32"/>
                    </a:cxn>
                    <a:cxn ang="0">
                      <a:pos x="162" y="25"/>
                    </a:cxn>
                    <a:cxn ang="0">
                      <a:pos x="155" y="72"/>
                    </a:cxn>
                    <a:cxn ang="0">
                      <a:pos x="190" y="73"/>
                    </a:cxn>
                    <a:cxn ang="0">
                      <a:pos x="198" y="92"/>
                    </a:cxn>
                    <a:cxn ang="0">
                      <a:pos x="214" y="88"/>
                    </a:cxn>
                    <a:cxn ang="0">
                      <a:pos x="231" y="99"/>
                    </a:cxn>
                    <a:cxn ang="0">
                      <a:pos x="228" y="134"/>
                    </a:cxn>
                    <a:cxn ang="0">
                      <a:pos x="263" y="176"/>
                    </a:cxn>
                    <a:cxn ang="0">
                      <a:pos x="291" y="205"/>
                    </a:cxn>
                    <a:cxn ang="0">
                      <a:pos x="277" y="228"/>
                    </a:cxn>
                    <a:cxn ang="0">
                      <a:pos x="283" y="256"/>
                    </a:cxn>
                    <a:cxn ang="0">
                      <a:pos x="312" y="271"/>
                    </a:cxn>
                    <a:cxn ang="0">
                      <a:pos x="318" y="302"/>
                    </a:cxn>
                    <a:cxn ang="0">
                      <a:pos x="343" y="294"/>
                    </a:cxn>
                    <a:cxn ang="0">
                      <a:pos x="366" y="302"/>
                    </a:cxn>
                    <a:cxn ang="0">
                      <a:pos x="382" y="300"/>
                    </a:cxn>
                    <a:cxn ang="0">
                      <a:pos x="383" y="322"/>
                    </a:cxn>
                    <a:cxn ang="0">
                      <a:pos x="363" y="348"/>
                    </a:cxn>
                    <a:cxn ang="0">
                      <a:pos x="375" y="371"/>
                    </a:cxn>
                    <a:cxn ang="0">
                      <a:pos x="358" y="377"/>
                    </a:cxn>
                    <a:cxn ang="0">
                      <a:pos x="342" y="400"/>
                    </a:cxn>
                    <a:cxn ang="0">
                      <a:pos x="328" y="439"/>
                    </a:cxn>
                    <a:cxn ang="0">
                      <a:pos x="296" y="472"/>
                    </a:cxn>
                    <a:cxn ang="0">
                      <a:pos x="282" y="463"/>
                    </a:cxn>
                    <a:cxn ang="0">
                      <a:pos x="242" y="462"/>
                    </a:cxn>
                    <a:cxn ang="0">
                      <a:pos x="226" y="444"/>
                    </a:cxn>
                    <a:cxn ang="0">
                      <a:pos x="194" y="476"/>
                    </a:cxn>
                    <a:cxn ang="0">
                      <a:pos x="173" y="468"/>
                    </a:cxn>
                    <a:cxn ang="0">
                      <a:pos x="190" y="447"/>
                    </a:cxn>
                    <a:cxn ang="0">
                      <a:pos x="179" y="434"/>
                    </a:cxn>
                    <a:cxn ang="0">
                      <a:pos x="161" y="440"/>
                    </a:cxn>
                    <a:cxn ang="0">
                      <a:pos x="141" y="464"/>
                    </a:cxn>
                    <a:cxn ang="0">
                      <a:pos x="133" y="462"/>
                    </a:cxn>
                    <a:cxn ang="0">
                      <a:pos x="124" y="429"/>
                    </a:cxn>
                    <a:cxn ang="0">
                      <a:pos x="107" y="407"/>
                    </a:cxn>
                    <a:cxn ang="0">
                      <a:pos x="107" y="357"/>
                    </a:cxn>
                    <a:cxn ang="0">
                      <a:pos x="87" y="346"/>
                    </a:cxn>
                    <a:cxn ang="0">
                      <a:pos x="71" y="347"/>
                    </a:cxn>
                    <a:cxn ang="0">
                      <a:pos x="49" y="330"/>
                    </a:cxn>
                    <a:cxn ang="0">
                      <a:pos x="38" y="314"/>
                    </a:cxn>
                    <a:cxn ang="0">
                      <a:pos x="50" y="306"/>
                    </a:cxn>
                    <a:cxn ang="0">
                      <a:pos x="90" y="285"/>
                    </a:cxn>
                    <a:cxn ang="0">
                      <a:pos x="93" y="251"/>
                    </a:cxn>
                    <a:cxn ang="0">
                      <a:pos x="83" y="219"/>
                    </a:cxn>
                    <a:cxn ang="0">
                      <a:pos x="52" y="238"/>
                    </a:cxn>
                    <a:cxn ang="0">
                      <a:pos x="23" y="204"/>
                    </a:cxn>
                    <a:cxn ang="0">
                      <a:pos x="0" y="186"/>
                    </a:cxn>
                    <a:cxn ang="0">
                      <a:pos x="27" y="178"/>
                    </a:cxn>
                    <a:cxn ang="0">
                      <a:pos x="26" y="150"/>
                    </a:cxn>
                    <a:cxn ang="0">
                      <a:pos x="46" y="133"/>
                    </a:cxn>
                    <a:cxn ang="0">
                      <a:pos x="35" y="104"/>
                    </a:cxn>
                    <a:cxn ang="0">
                      <a:pos x="60" y="88"/>
                    </a:cxn>
                    <a:cxn ang="0">
                      <a:pos x="88" y="115"/>
                    </a:cxn>
                    <a:cxn ang="0">
                      <a:pos x="117" y="98"/>
                    </a:cxn>
                    <a:cxn ang="0">
                      <a:pos x="109" y="65"/>
                    </a:cxn>
                    <a:cxn ang="0">
                      <a:pos x="78" y="54"/>
                    </a:cxn>
                    <a:cxn ang="0">
                      <a:pos x="72" y="36"/>
                    </a:cxn>
                    <a:cxn ang="0">
                      <a:pos x="83" y="33"/>
                    </a:cxn>
                    <a:cxn ang="0">
                      <a:pos x="94" y="8"/>
                    </a:cxn>
                    <a:cxn ang="0">
                      <a:pos x="113" y="0"/>
                    </a:cxn>
                  </a:cxnLst>
                  <a:rect l="0" t="0" r="r" b="b"/>
                  <a:pathLst>
                    <a:path w="383" h="476">
                      <a:moveTo>
                        <a:pt x="113" y="0"/>
                      </a:moveTo>
                      <a:lnTo>
                        <a:pt x="145" y="32"/>
                      </a:lnTo>
                      <a:lnTo>
                        <a:pt x="162" y="25"/>
                      </a:lnTo>
                      <a:lnTo>
                        <a:pt x="155" y="72"/>
                      </a:lnTo>
                      <a:lnTo>
                        <a:pt x="190" y="73"/>
                      </a:lnTo>
                      <a:lnTo>
                        <a:pt x="198" y="92"/>
                      </a:lnTo>
                      <a:lnTo>
                        <a:pt x="214" y="88"/>
                      </a:lnTo>
                      <a:lnTo>
                        <a:pt x="231" y="99"/>
                      </a:lnTo>
                      <a:lnTo>
                        <a:pt x="228" y="134"/>
                      </a:lnTo>
                      <a:lnTo>
                        <a:pt x="263" y="176"/>
                      </a:lnTo>
                      <a:lnTo>
                        <a:pt x="291" y="205"/>
                      </a:lnTo>
                      <a:lnTo>
                        <a:pt x="277" y="228"/>
                      </a:lnTo>
                      <a:lnTo>
                        <a:pt x="283" y="256"/>
                      </a:lnTo>
                      <a:lnTo>
                        <a:pt x="312" y="271"/>
                      </a:lnTo>
                      <a:lnTo>
                        <a:pt x="318" y="302"/>
                      </a:lnTo>
                      <a:lnTo>
                        <a:pt x="343" y="294"/>
                      </a:lnTo>
                      <a:lnTo>
                        <a:pt x="366" y="302"/>
                      </a:lnTo>
                      <a:lnTo>
                        <a:pt x="382" y="300"/>
                      </a:lnTo>
                      <a:lnTo>
                        <a:pt x="383" y="322"/>
                      </a:lnTo>
                      <a:lnTo>
                        <a:pt x="363" y="348"/>
                      </a:lnTo>
                      <a:lnTo>
                        <a:pt x="375" y="371"/>
                      </a:lnTo>
                      <a:lnTo>
                        <a:pt x="358" y="377"/>
                      </a:lnTo>
                      <a:lnTo>
                        <a:pt x="342" y="400"/>
                      </a:lnTo>
                      <a:lnTo>
                        <a:pt x="328" y="439"/>
                      </a:lnTo>
                      <a:lnTo>
                        <a:pt x="296" y="472"/>
                      </a:lnTo>
                      <a:lnTo>
                        <a:pt x="282" y="463"/>
                      </a:lnTo>
                      <a:lnTo>
                        <a:pt x="242" y="462"/>
                      </a:lnTo>
                      <a:lnTo>
                        <a:pt x="226" y="444"/>
                      </a:lnTo>
                      <a:lnTo>
                        <a:pt x="194" y="476"/>
                      </a:lnTo>
                      <a:lnTo>
                        <a:pt x="173" y="468"/>
                      </a:lnTo>
                      <a:lnTo>
                        <a:pt x="190" y="447"/>
                      </a:lnTo>
                      <a:lnTo>
                        <a:pt x="179" y="434"/>
                      </a:lnTo>
                      <a:lnTo>
                        <a:pt x="161" y="440"/>
                      </a:lnTo>
                      <a:lnTo>
                        <a:pt x="141" y="464"/>
                      </a:lnTo>
                      <a:lnTo>
                        <a:pt x="133" y="462"/>
                      </a:lnTo>
                      <a:lnTo>
                        <a:pt x="124" y="429"/>
                      </a:lnTo>
                      <a:lnTo>
                        <a:pt x="107" y="407"/>
                      </a:lnTo>
                      <a:lnTo>
                        <a:pt x="107" y="357"/>
                      </a:lnTo>
                      <a:lnTo>
                        <a:pt x="87" y="346"/>
                      </a:lnTo>
                      <a:lnTo>
                        <a:pt x="71" y="347"/>
                      </a:lnTo>
                      <a:lnTo>
                        <a:pt x="49" y="330"/>
                      </a:lnTo>
                      <a:lnTo>
                        <a:pt x="38" y="314"/>
                      </a:lnTo>
                      <a:lnTo>
                        <a:pt x="50" y="306"/>
                      </a:lnTo>
                      <a:lnTo>
                        <a:pt x="90" y="285"/>
                      </a:lnTo>
                      <a:lnTo>
                        <a:pt x="93" y="251"/>
                      </a:lnTo>
                      <a:lnTo>
                        <a:pt x="83" y="219"/>
                      </a:lnTo>
                      <a:lnTo>
                        <a:pt x="52" y="238"/>
                      </a:lnTo>
                      <a:lnTo>
                        <a:pt x="23" y="204"/>
                      </a:lnTo>
                      <a:lnTo>
                        <a:pt x="0" y="186"/>
                      </a:lnTo>
                      <a:lnTo>
                        <a:pt x="27" y="178"/>
                      </a:lnTo>
                      <a:lnTo>
                        <a:pt x="26" y="150"/>
                      </a:lnTo>
                      <a:lnTo>
                        <a:pt x="46" y="133"/>
                      </a:lnTo>
                      <a:lnTo>
                        <a:pt x="35" y="104"/>
                      </a:lnTo>
                      <a:lnTo>
                        <a:pt x="60" y="88"/>
                      </a:lnTo>
                      <a:lnTo>
                        <a:pt x="88" y="115"/>
                      </a:lnTo>
                      <a:lnTo>
                        <a:pt x="117" y="98"/>
                      </a:lnTo>
                      <a:lnTo>
                        <a:pt x="109" y="65"/>
                      </a:lnTo>
                      <a:lnTo>
                        <a:pt x="78" y="54"/>
                      </a:lnTo>
                      <a:lnTo>
                        <a:pt x="72" y="36"/>
                      </a:lnTo>
                      <a:lnTo>
                        <a:pt x="83" y="33"/>
                      </a:lnTo>
                      <a:lnTo>
                        <a:pt x="94" y="8"/>
                      </a:lnTo>
                      <a:lnTo>
                        <a:pt x="11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8" name="Freeform 112"/>
                <p:cNvSpPr>
                  <a:spLocks noEditPoints="1"/>
                </p:cNvSpPr>
                <p:nvPr/>
              </p:nvSpPr>
              <p:spPr bwMode="auto">
                <a:xfrm>
                  <a:off x="7428799" y="3517967"/>
                  <a:ext cx="472902" cy="582403"/>
                </a:xfrm>
                <a:custGeom>
                  <a:avLst/>
                  <a:gdLst/>
                  <a:ahLst/>
                  <a:cxnLst>
                    <a:cxn ang="0">
                      <a:pos x="90" y="41"/>
                    </a:cxn>
                    <a:cxn ang="0">
                      <a:pos x="117" y="67"/>
                    </a:cxn>
                    <a:cxn ang="0">
                      <a:pos x="125" y="104"/>
                    </a:cxn>
                    <a:cxn ang="0">
                      <a:pos x="66" y="96"/>
                    </a:cxn>
                    <a:cxn ang="0">
                      <a:pos x="54" y="139"/>
                    </a:cxn>
                    <a:cxn ang="0">
                      <a:pos x="35" y="185"/>
                    </a:cxn>
                    <a:cxn ang="0">
                      <a:pos x="58" y="238"/>
                    </a:cxn>
                    <a:cxn ang="0">
                      <a:pos x="102" y="255"/>
                    </a:cxn>
                    <a:cxn ang="0">
                      <a:pos x="58" y="313"/>
                    </a:cxn>
                    <a:cxn ang="0">
                      <a:pos x="93" y="347"/>
                    </a:cxn>
                    <a:cxn ang="0">
                      <a:pos x="117" y="411"/>
                    </a:cxn>
                    <a:cxn ang="0">
                      <a:pos x="146" y="465"/>
                    </a:cxn>
                    <a:cxn ang="0">
                      <a:pos x="185" y="436"/>
                    </a:cxn>
                    <a:cxn ang="0">
                      <a:pos x="199" y="451"/>
                    </a:cxn>
                    <a:cxn ang="0">
                      <a:pos x="231" y="445"/>
                    </a:cxn>
                    <a:cxn ang="0">
                      <a:pos x="288" y="465"/>
                    </a:cxn>
                    <a:cxn ang="0">
                      <a:pos x="346" y="403"/>
                    </a:cxn>
                    <a:cxn ang="0">
                      <a:pos x="377" y="374"/>
                    </a:cxn>
                    <a:cxn ang="0">
                      <a:pos x="387" y="324"/>
                    </a:cxn>
                    <a:cxn ang="0">
                      <a:pos x="349" y="301"/>
                    </a:cxn>
                    <a:cxn ang="0">
                      <a:pos x="315" y="278"/>
                    </a:cxn>
                    <a:cxn ang="0">
                      <a:pos x="280" y="234"/>
                    </a:cxn>
                    <a:cxn ang="0">
                      <a:pos x="268" y="183"/>
                    </a:cxn>
                    <a:cxn ang="0">
                      <a:pos x="231" y="139"/>
                    </a:cxn>
                    <a:cxn ang="0">
                      <a:pos x="205" y="99"/>
                    </a:cxn>
                    <a:cxn ang="0">
                      <a:pos x="161" y="80"/>
                    </a:cxn>
                    <a:cxn ang="0">
                      <a:pos x="152" y="40"/>
                    </a:cxn>
                    <a:cxn ang="0">
                      <a:pos x="119" y="0"/>
                    </a:cxn>
                    <a:cxn ang="0">
                      <a:pos x="171" y="24"/>
                    </a:cxn>
                    <a:cxn ang="0">
                      <a:pos x="198" y="75"/>
                    </a:cxn>
                    <a:cxn ang="0">
                      <a:pos x="220" y="88"/>
                    </a:cxn>
                    <a:cxn ang="0">
                      <a:pos x="240" y="103"/>
                    </a:cxn>
                    <a:cxn ang="0">
                      <a:pos x="301" y="209"/>
                    </a:cxn>
                    <a:cxn ang="0">
                      <a:pos x="319" y="272"/>
                    </a:cxn>
                    <a:cxn ang="0">
                      <a:pos x="349" y="295"/>
                    </a:cxn>
                    <a:cxn ang="0">
                      <a:pos x="388" y="301"/>
                    </a:cxn>
                    <a:cxn ang="0">
                      <a:pos x="393" y="327"/>
                    </a:cxn>
                    <a:cxn ang="0">
                      <a:pos x="384" y="378"/>
                    </a:cxn>
                    <a:cxn ang="0">
                      <a:pos x="337" y="444"/>
                    </a:cxn>
                    <a:cxn ang="0">
                      <a:pos x="301" y="478"/>
                    </a:cxn>
                    <a:cxn ang="0">
                      <a:pos x="245" y="468"/>
                    </a:cxn>
                    <a:cxn ang="0">
                      <a:pos x="200" y="484"/>
                    </a:cxn>
                    <a:cxn ang="0">
                      <a:pos x="192" y="451"/>
                    </a:cxn>
                    <a:cxn ang="0">
                      <a:pos x="148" y="472"/>
                    </a:cxn>
                    <a:cxn ang="0">
                      <a:pos x="136" y="467"/>
                    </a:cxn>
                    <a:cxn ang="0">
                      <a:pos x="93" y="353"/>
                    </a:cxn>
                    <a:cxn ang="0">
                      <a:pos x="54" y="336"/>
                    </a:cxn>
                    <a:cxn ang="0">
                      <a:pos x="43" y="316"/>
                    </a:cxn>
                    <a:cxn ang="0">
                      <a:pos x="88" y="228"/>
                    </a:cxn>
                    <a:cxn ang="0">
                      <a:pos x="26" y="211"/>
                    </a:cxn>
                    <a:cxn ang="0">
                      <a:pos x="31" y="180"/>
                    </a:cxn>
                    <a:cxn ang="0">
                      <a:pos x="48" y="136"/>
                    </a:cxn>
                    <a:cxn ang="0">
                      <a:pos x="65" y="90"/>
                    </a:cxn>
                    <a:cxn ang="0">
                      <a:pos x="119" y="100"/>
                    </a:cxn>
                    <a:cxn ang="0">
                      <a:pos x="82" y="59"/>
                    </a:cxn>
                    <a:cxn ang="0">
                      <a:pos x="98" y="11"/>
                    </a:cxn>
                    <a:cxn ang="0">
                      <a:pos x="119" y="0"/>
                    </a:cxn>
                  </a:cxnLst>
                  <a:rect l="0" t="0" r="r" b="b"/>
                  <a:pathLst>
                    <a:path w="393" h="484">
                      <a:moveTo>
                        <a:pt x="119" y="7"/>
                      </a:moveTo>
                      <a:lnTo>
                        <a:pt x="102" y="14"/>
                      </a:lnTo>
                      <a:lnTo>
                        <a:pt x="93" y="39"/>
                      </a:lnTo>
                      <a:lnTo>
                        <a:pt x="90" y="41"/>
                      </a:lnTo>
                      <a:lnTo>
                        <a:pt x="83" y="42"/>
                      </a:lnTo>
                      <a:lnTo>
                        <a:pt x="88" y="57"/>
                      </a:lnTo>
                      <a:lnTo>
                        <a:pt x="116" y="67"/>
                      </a:lnTo>
                      <a:lnTo>
                        <a:pt x="117" y="67"/>
                      </a:lnTo>
                      <a:lnTo>
                        <a:pt x="118" y="69"/>
                      </a:lnTo>
                      <a:lnTo>
                        <a:pt x="127" y="102"/>
                      </a:lnTo>
                      <a:lnTo>
                        <a:pt x="127" y="103"/>
                      </a:lnTo>
                      <a:lnTo>
                        <a:pt x="125" y="104"/>
                      </a:lnTo>
                      <a:lnTo>
                        <a:pt x="96" y="121"/>
                      </a:lnTo>
                      <a:lnTo>
                        <a:pt x="94" y="122"/>
                      </a:lnTo>
                      <a:lnTo>
                        <a:pt x="93" y="121"/>
                      </a:lnTo>
                      <a:lnTo>
                        <a:pt x="66" y="96"/>
                      </a:lnTo>
                      <a:lnTo>
                        <a:pt x="46" y="109"/>
                      </a:lnTo>
                      <a:lnTo>
                        <a:pt x="55" y="136"/>
                      </a:lnTo>
                      <a:lnTo>
                        <a:pt x="55" y="138"/>
                      </a:lnTo>
                      <a:lnTo>
                        <a:pt x="54" y="139"/>
                      </a:lnTo>
                      <a:lnTo>
                        <a:pt x="36" y="155"/>
                      </a:lnTo>
                      <a:lnTo>
                        <a:pt x="37" y="182"/>
                      </a:lnTo>
                      <a:lnTo>
                        <a:pt x="37" y="184"/>
                      </a:lnTo>
                      <a:lnTo>
                        <a:pt x="35" y="185"/>
                      </a:lnTo>
                      <a:lnTo>
                        <a:pt x="13" y="191"/>
                      </a:lnTo>
                      <a:lnTo>
                        <a:pt x="31" y="206"/>
                      </a:lnTo>
                      <a:lnTo>
                        <a:pt x="31" y="207"/>
                      </a:lnTo>
                      <a:lnTo>
                        <a:pt x="58" y="238"/>
                      </a:lnTo>
                      <a:lnTo>
                        <a:pt x="88" y="220"/>
                      </a:lnTo>
                      <a:lnTo>
                        <a:pt x="92" y="218"/>
                      </a:lnTo>
                      <a:lnTo>
                        <a:pt x="93" y="223"/>
                      </a:lnTo>
                      <a:lnTo>
                        <a:pt x="102" y="255"/>
                      </a:lnTo>
                      <a:lnTo>
                        <a:pt x="100" y="289"/>
                      </a:lnTo>
                      <a:lnTo>
                        <a:pt x="99" y="292"/>
                      </a:lnTo>
                      <a:lnTo>
                        <a:pt x="98" y="293"/>
                      </a:lnTo>
                      <a:lnTo>
                        <a:pt x="58" y="313"/>
                      </a:lnTo>
                      <a:lnTo>
                        <a:pt x="48" y="319"/>
                      </a:lnTo>
                      <a:lnTo>
                        <a:pt x="58" y="332"/>
                      </a:lnTo>
                      <a:lnTo>
                        <a:pt x="79" y="349"/>
                      </a:lnTo>
                      <a:lnTo>
                        <a:pt x="93" y="347"/>
                      </a:lnTo>
                      <a:lnTo>
                        <a:pt x="94" y="347"/>
                      </a:lnTo>
                      <a:lnTo>
                        <a:pt x="115" y="358"/>
                      </a:lnTo>
                      <a:lnTo>
                        <a:pt x="117" y="359"/>
                      </a:lnTo>
                      <a:lnTo>
                        <a:pt x="117" y="411"/>
                      </a:lnTo>
                      <a:lnTo>
                        <a:pt x="133" y="432"/>
                      </a:lnTo>
                      <a:lnTo>
                        <a:pt x="134" y="433"/>
                      </a:lnTo>
                      <a:lnTo>
                        <a:pt x="142" y="464"/>
                      </a:lnTo>
                      <a:lnTo>
                        <a:pt x="146" y="465"/>
                      </a:lnTo>
                      <a:lnTo>
                        <a:pt x="164" y="443"/>
                      </a:lnTo>
                      <a:lnTo>
                        <a:pt x="165" y="442"/>
                      </a:lnTo>
                      <a:lnTo>
                        <a:pt x="167" y="442"/>
                      </a:lnTo>
                      <a:lnTo>
                        <a:pt x="185" y="436"/>
                      </a:lnTo>
                      <a:lnTo>
                        <a:pt x="186" y="434"/>
                      </a:lnTo>
                      <a:lnTo>
                        <a:pt x="187" y="437"/>
                      </a:lnTo>
                      <a:lnTo>
                        <a:pt x="198" y="450"/>
                      </a:lnTo>
                      <a:lnTo>
                        <a:pt x="199" y="451"/>
                      </a:lnTo>
                      <a:lnTo>
                        <a:pt x="198" y="454"/>
                      </a:lnTo>
                      <a:lnTo>
                        <a:pt x="184" y="471"/>
                      </a:lnTo>
                      <a:lnTo>
                        <a:pt x="200" y="477"/>
                      </a:lnTo>
                      <a:lnTo>
                        <a:pt x="231" y="445"/>
                      </a:lnTo>
                      <a:lnTo>
                        <a:pt x="232" y="443"/>
                      </a:lnTo>
                      <a:lnTo>
                        <a:pt x="234" y="447"/>
                      </a:lnTo>
                      <a:lnTo>
                        <a:pt x="249" y="464"/>
                      </a:lnTo>
                      <a:lnTo>
                        <a:pt x="288" y="465"/>
                      </a:lnTo>
                      <a:lnTo>
                        <a:pt x="290" y="465"/>
                      </a:lnTo>
                      <a:lnTo>
                        <a:pt x="302" y="472"/>
                      </a:lnTo>
                      <a:lnTo>
                        <a:pt x="331" y="442"/>
                      </a:lnTo>
                      <a:lnTo>
                        <a:pt x="346" y="403"/>
                      </a:lnTo>
                      <a:lnTo>
                        <a:pt x="361" y="380"/>
                      </a:lnTo>
                      <a:lnTo>
                        <a:pt x="361" y="379"/>
                      </a:lnTo>
                      <a:lnTo>
                        <a:pt x="364" y="379"/>
                      </a:lnTo>
                      <a:lnTo>
                        <a:pt x="377" y="374"/>
                      </a:lnTo>
                      <a:lnTo>
                        <a:pt x="366" y="353"/>
                      </a:lnTo>
                      <a:lnTo>
                        <a:pt x="365" y="352"/>
                      </a:lnTo>
                      <a:lnTo>
                        <a:pt x="366" y="351"/>
                      </a:lnTo>
                      <a:lnTo>
                        <a:pt x="387" y="324"/>
                      </a:lnTo>
                      <a:lnTo>
                        <a:pt x="386" y="307"/>
                      </a:lnTo>
                      <a:lnTo>
                        <a:pt x="374" y="310"/>
                      </a:lnTo>
                      <a:lnTo>
                        <a:pt x="372" y="310"/>
                      </a:lnTo>
                      <a:lnTo>
                        <a:pt x="349" y="301"/>
                      </a:lnTo>
                      <a:lnTo>
                        <a:pt x="325" y="310"/>
                      </a:lnTo>
                      <a:lnTo>
                        <a:pt x="322" y="310"/>
                      </a:lnTo>
                      <a:lnTo>
                        <a:pt x="322" y="307"/>
                      </a:lnTo>
                      <a:lnTo>
                        <a:pt x="315" y="278"/>
                      </a:lnTo>
                      <a:lnTo>
                        <a:pt x="288" y="264"/>
                      </a:lnTo>
                      <a:lnTo>
                        <a:pt x="286" y="263"/>
                      </a:lnTo>
                      <a:lnTo>
                        <a:pt x="286" y="261"/>
                      </a:lnTo>
                      <a:lnTo>
                        <a:pt x="280" y="234"/>
                      </a:lnTo>
                      <a:lnTo>
                        <a:pt x="279" y="232"/>
                      </a:lnTo>
                      <a:lnTo>
                        <a:pt x="280" y="231"/>
                      </a:lnTo>
                      <a:lnTo>
                        <a:pt x="294" y="209"/>
                      </a:lnTo>
                      <a:lnTo>
                        <a:pt x="268" y="183"/>
                      </a:lnTo>
                      <a:lnTo>
                        <a:pt x="267" y="182"/>
                      </a:lnTo>
                      <a:lnTo>
                        <a:pt x="267" y="183"/>
                      </a:lnTo>
                      <a:lnTo>
                        <a:pt x="232" y="140"/>
                      </a:lnTo>
                      <a:lnTo>
                        <a:pt x="231" y="139"/>
                      </a:lnTo>
                      <a:lnTo>
                        <a:pt x="232" y="138"/>
                      </a:lnTo>
                      <a:lnTo>
                        <a:pt x="234" y="104"/>
                      </a:lnTo>
                      <a:lnTo>
                        <a:pt x="221" y="96"/>
                      </a:lnTo>
                      <a:lnTo>
                        <a:pt x="205" y="99"/>
                      </a:lnTo>
                      <a:lnTo>
                        <a:pt x="202" y="99"/>
                      </a:lnTo>
                      <a:lnTo>
                        <a:pt x="202" y="97"/>
                      </a:lnTo>
                      <a:lnTo>
                        <a:pt x="194" y="81"/>
                      </a:lnTo>
                      <a:lnTo>
                        <a:pt x="161" y="80"/>
                      </a:lnTo>
                      <a:lnTo>
                        <a:pt x="157" y="79"/>
                      </a:lnTo>
                      <a:lnTo>
                        <a:pt x="158" y="76"/>
                      </a:lnTo>
                      <a:lnTo>
                        <a:pt x="164" y="35"/>
                      </a:lnTo>
                      <a:lnTo>
                        <a:pt x="152" y="40"/>
                      </a:lnTo>
                      <a:lnTo>
                        <a:pt x="151" y="40"/>
                      </a:lnTo>
                      <a:lnTo>
                        <a:pt x="150" y="39"/>
                      </a:lnTo>
                      <a:lnTo>
                        <a:pt x="119" y="7"/>
                      </a:lnTo>
                      <a:close/>
                      <a:moveTo>
                        <a:pt x="119" y="0"/>
                      </a:moveTo>
                      <a:lnTo>
                        <a:pt x="122" y="1"/>
                      </a:lnTo>
                      <a:lnTo>
                        <a:pt x="152" y="33"/>
                      </a:lnTo>
                      <a:lnTo>
                        <a:pt x="167" y="27"/>
                      </a:lnTo>
                      <a:lnTo>
                        <a:pt x="171" y="24"/>
                      </a:lnTo>
                      <a:lnTo>
                        <a:pt x="171" y="30"/>
                      </a:lnTo>
                      <a:lnTo>
                        <a:pt x="164" y="74"/>
                      </a:lnTo>
                      <a:lnTo>
                        <a:pt x="196" y="75"/>
                      </a:lnTo>
                      <a:lnTo>
                        <a:pt x="198" y="75"/>
                      </a:lnTo>
                      <a:lnTo>
                        <a:pt x="199" y="76"/>
                      </a:lnTo>
                      <a:lnTo>
                        <a:pt x="207" y="92"/>
                      </a:lnTo>
                      <a:lnTo>
                        <a:pt x="220" y="90"/>
                      </a:lnTo>
                      <a:lnTo>
                        <a:pt x="220" y="88"/>
                      </a:lnTo>
                      <a:lnTo>
                        <a:pt x="222" y="90"/>
                      </a:lnTo>
                      <a:lnTo>
                        <a:pt x="239" y="100"/>
                      </a:lnTo>
                      <a:lnTo>
                        <a:pt x="240" y="102"/>
                      </a:lnTo>
                      <a:lnTo>
                        <a:pt x="240" y="103"/>
                      </a:lnTo>
                      <a:lnTo>
                        <a:pt x="238" y="138"/>
                      </a:lnTo>
                      <a:lnTo>
                        <a:pt x="272" y="178"/>
                      </a:lnTo>
                      <a:lnTo>
                        <a:pt x="300" y="207"/>
                      </a:lnTo>
                      <a:lnTo>
                        <a:pt x="301" y="209"/>
                      </a:lnTo>
                      <a:lnTo>
                        <a:pt x="300" y="212"/>
                      </a:lnTo>
                      <a:lnTo>
                        <a:pt x="286" y="232"/>
                      </a:lnTo>
                      <a:lnTo>
                        <a:pt x="292" y="259"/>
                      </a:lnTo>
                      <a:lnTo>
                        <a:pt x="319" y="272"/>
                      </a:lnTo>
                      <a:lnTo>
                        <a:pt x="320" y="272"/>
                      </a:lnTo>
                      <a:lnTo>
                        <a:pt x="322" y="275"/>
                      </a:lnTo>
                      <a:lnTo>
                        <a:pt x="326" y="303"/>
                      </a:lnTo>
                      <a:lnTo>
                        <a:pt x="349" y="295"/>
                      </a:lnTo>
                      <a:lnTo>
                        <a:pt x="349" y="294"/>
                      </a:lnTo>
                      <a:lnTo>
                        <a:pt x="351" y="295"/>
                      </a:lnTo>
                      <a:lnTo>
                        <a:pt x="374" y="304"/>
                      </a:lnTo>
                      <a:lnTo>
                        <a:pt x="388" y="301"/>
                      </a:lnTo>
                      <a:lnTo>
                        <a:pt x="390" y="300"/>
                      </a:lnTo>
                      <a:lnTo>
                        <a:pt x="392" y="304"/>
                      </a:lnTo>
                      <a:lnTo>
                        <a:pt x="393" y="326"/>
                      </a:lnTo>
                      <a:lnTo>
                        <a:pt x="393" y="327"/>
                      </a:lnTo>
                      <a:lnTo>
                        <a:pt x="392" y="328"/>
                      </a:lnTo>
                      <a:lnTo>
                        <a:pt x="372" y="353"/>
                      </a:lnTo>
                      <a:lnTo>
                        <a:pt x="383" y="374"/>
                      </a:lnTo>
                      <a:lnTo>
                        <a:pt x="384" y="378"/>
                      </a:lnTo>
                      <a:lnTo>
                        <a:pt x="382" y="379"/>
                      </a:lnTo>
                      <a:lnTo>
                        <a:pt x="365" y="385"/>
                      </a:lnTo>
                      <a:lnTo>
                        <a:pt x="352" y="405"/>
                      </a:lnTo>
                      <a:lnTo>
                        <a:pt x="337" y="444"/>
                      </a:lnTo>
                      <a:lnTo>
                        <a:pt x="336" y="445"/>
                      </a:lnTo>
                      <a:lnTo>
                        <a:pt x="305" y="478"/>
                      </a:lnTo>
                      <a:lnTo>
                        <a:pt x="302" y="479"/>
                      </a:lnTo>
                      <a:lnTo>
                        <a:pt x="301" y="478"/>
                      </a:lnTo>
                      <a:lnTo>
                        <a:pt x="288" y="471"/>
                      </a:lnTo>
                      <a:lnTo>
                        <a:pt x="248" y="470"/>
                      </a:lnTo>
                      <a:lnTo>
                        <a:pt x="246" y="468"/>
                      </a:lnTo>
                      <a:lnTo>
                        <a:pt x="245" y="468"/>
                      </a:lnTo>
                      <a:lnTo>
                        <a:pt x="232" y="453"/>
                      </a:lnTo>
                      <a:lnTo>
                        <a:pt x="203" y="483"/>
                      </a:lnTo>
                      <a:lnTo>
                        <a:pt x="202" y="484"/>
                      </a:lnTo>
                      <a:lnTo>
                        <a:pt x="200" y="484"/>
                      </a:lnTo>
                      <a:lnTo>
                        <a:pt x="179" y="476"/>
                      </a:lnTo>
                      <a:lnTo>
                        <a:pt x="174" y="473"/>
                      </a:lnTo>
                      <a:lnTo>
                        <a:pt x="176" y="471"/>
                      </a:lnTo>
                      <a:lnTo>
                        <a:pt x="192" y="451"/>
                      </a:lnTo>
                      <a:lnTo>
                        <a:pt x="184" y="443"/>
                      </a:lnTo>
                      <a:lnTo>
                        <a:pt x="168" y="448"/>
                      </a:lnTo>
                      <a:lnTo>
                        <a:pt x="150" y="471"/>
                      </a:lnTo>
                      <a:lnTo>
                        <a:pt x="148" y="472"/>
                      </a:lnTo>
                      <a:lnTo>
                        <a:pt x="147" y="472"/>
                      </a:lnTo>
                      <a:lnTo>
                        <a:pt x="139" y="470"/>
                      </a:lnTo>
                      <a:lnTo>
                        <a:pt x="136" y="468"/>
                      </a:lnTo>
                      <a:lnTo>
                        <a:pt x="136" y="467"/>
                      </a:lnTo>
                      <a:lnTo>
                        <a:pt x="128" y="436"/>
                      </a:lnTo>
                      <a:lnTo>
                        <a:pt x="111" y="414"/>
                      </a:lnTo>
                      <a:lnTo>
                        <a:pt x="111" y="362"/>
                      </a:lnTo>
                      <a:lnTo>
                        <a:pt x="93" y="353"/>
                      </a:lnTo>
                      <a:lnTo>
                        <a:pt x="77" y="355"/>
                      </a:lnTo>
                      <a:lnTo>
                        <a:pt x="76" y="355"/>
                      </a:lnTo>
                      <a:lnTo>
                        <a:pt x="76" y="353"/>
                      </a:lnTo>
                      <a:lnTo>
                        <a:pt x="54" y="336"/>
                      </a:lnTo>
                      <a:lnTo>
                        <a:pt x="53" y="336"/>
                      </a:lnTo>
                      <a:lnTo>
                        <a:pt x="42" y="321"/>
                      </a:lnTo>
                      <a:lnTo>
                        <a:pt x="41" y="317"/>
                      </a:lnTo>
                      <a:lnTo>
                        <a:pt x="43" y="316"/>
                      </a:lnTo>
                      <a:lnTo>
                        <a:pt x="55" y="307"/>
                      </a:lnTo>
                      <a:lnTo>
                        <a:pt x="94" y="287"/>
                      </a:lnTo>
                      <a:lnTo>
                        <a:pt x="96" y="257"/>
                      </a:lnTo>
                      <a:lnTo>
                        <a:pt x="88" y="228"/>
                      </a:lnTo>
                      <a:lnTo>
                        <a:pt x="60" y="244"/>
                      </a:lnTo>
                      <a:lnTo>
                        <a:pt x="58" y="246"/>
                      </a:lnTo>
                      <a:lnTo>
                        <a:pt x="55" y="244"/>
                      </a:lnTo>
                      <a:lnTo>
                        <a:pt x="26" y="211"/>
                      </a:lnTo>
                      <a:lnTo>
                        <a:pt x="4" y="192"/>
                      </a:lnTo>
                      <a:lnTo>
                        <a:pt x="0" y="189"/>
                      </a:lnTo>
                      <a:lnTo>
                        <a:pt x="6" y="188"/>
                      </a:lnTo>
                      <a:lnTo>
                        <a:pt x="31" y="180"/>
                      </a:lnTo>
                      <a:lnTo>
                        <a:pt x="30" y="154"/>
                      </a:lnTo>
                      <a:lnTo>
                        <a:pt x="29" y="152"/>
                      </a:lnTo>
                      <a:lnTo>
                        <a:pt x="31" y="151"/>
                      </a:lnTo>
                      <a:lnTo>
                        <a:pt x="48" y="136"/>
                      </a:lnTo>
                      <a:lnTo>
                        <a:pt x="38" y="109"/>
                      </a:lnTo>
                      <a:lnTo>
                        <a:pt x="37" y="106"/>
                      </a:lnTo>
                      <a:lnTo>
                        <a:pt x="40" y="105"/>
                      </a:lnTo>
                      <a:lnTo>
                        <a:pt x="65" y="90"/>
                      </a:lnTo>
                      <a:lnTo>
                        <a:pt x="66" y="88"/>
                      </a:lnTo>
                      <a:lnTo>
                        <a:pt x="69" y="90"/>
                      </a:lnTo>
                      <a:lnTo>
                        <a:pt x="95" y="115"/>
                      </a:lnTo>
                      <a:lnTo>
                        <a:pt x="119" y="100"/>
                      </a:lnTo>
                      <a:lnTo>
                        <a:pt x="112" y="71"/>
                      </a:lnTo>
                      <a:lnTo>
                        <a:pt x="84" y="62"/>
                      </a:lnTo>
                      <a:lnTo>
                        <a:pt x="82" y="60"/>
                      </a:lnTo>
                      <a:lnTo>
                        <a:pt x="82" y="59"/>
                      </a:lnTo>
                      <a:lnTo>
                        <a:pt x="75" y="37"/>
                      </a:lnTo>
                      <a:lnTo>
                        <a:pt x="78" y="37"/>
                      </a:lnTo>
                      <a:lnTo>
                        <a:pt x="87" y="35"/>
                      </a:lnTo>
                      <a:lnTo>
                        <a:pt x="98" y="11"/>
                      </a:lnTo>
                      <a:lnTo>
                        <a:pt x="98" y="10"/>
                      </a:lnTo>
                      <a:lnTo>
                        <a:pt x="99" y="10"/>
                      </a:lnTo>
                      <a:lnTo>
                        <a:pt x="118" y="1"/>
                      </a:lnTo>
                      <a:lnTo>
                        <a:pt x="1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49" name="Freeform 113"/>
                <p:cNvSpPr>
                  <a:spLocks/>
                </p:cNvSpPr>
                <p:nvPr/>
              </p:nvSpPr>
              <p:spPr bwMode="auto">
                <a:xfrm>
                  <a:off x="7436018" y="3522780"/>
                  <a:ext cx="460868" cy="572776"/>
                </a:xfrm>
                <a:custGeom>
                  <a:avLst/>
                  <a:gdLst/>
                  <a:ahLst/>
                  <a:cxnLst>
                    <a:cxn ang="0">
                      <a:pos x="113" y="0"/>
                    </a:cxn>
                    <a:cxn ang="0">
                      <a:pos x="145" y="32"/>
                    </a:cxn>
                    <a:cxn ang="0">
                      <a:pos x="162" y="25"/>
                    </a:cxn>
                    <a:cxn ang="0">
                      <a:pos x="155" y="72"/>
                    </a:cxn>
                    <a:cxn ang="0">
                      <a:pos x="190" y="73"/>
                    </a:cxn>
                    <a:cxn ang="0">
                      <a:pos x="198" y="92"/>
                    </a:cxn>
                    <a:cxn ang="0">
                      <a:pos x="214" y="88"/>
                    </a:cxn>
                    <a:cxn ang="0">
                      <a:pos x="231" y="99"/>
                    </a:cxn>
                    <a:cxn ang="0">
                      <a:pos x="228" y="134"/>
                    </a:cxn>
                    <a:cxn ang="0">
                      <a:pos x="263" y="176"/>
                    </a:cxn>
                    <a:cxn ang="0">
                      <a:pos x="291" y="205"/>
                    </a:cxn>
                    <a:cxn ang="0">
                      <a:pos x="277" y="228"/>
                    </a:cxn>
                    <a:cxn ang="0">
                      <a:pos x="283" y="256"/>
                    </a:cxn>
                    <a:cxn ang="0">
                      <a:pos x="312" y="271"/>
                    </a:cxn>
                    <a:cxn ang="0">
                      <a:pos x="318" y="302"/>
                    </a:cxn>
                    <a:cxn ang="0">
                      <a:pos x="343" y="294"/>
                    </a:cxn>
                    <a:cxn ang="0">
                      <a:pos x="366" y="302"/>
                    </a:cxn>
                    <a:cxn ang="0">
                      <a:pos x="382" y="300"/>
                    </a:cxn>
                    <a:cxn ang="0">
                      <a:pos x="383" y="322"/>
                    </a:cxn>
                    <a:cxn ang="0">
                      <a:pos x="363" y="348"/>
                    </a:cxn>
                    <a:cxn ang="0">
                      <a:pos x="375" y="371"/>
                    </a:cxn>
                    <a:cxn ang="0">
                      <a:pos x="358" y="377"/>
                    </a:cxn>
                    <a:cxn ang="0">
                      <a:pos x="342" y="400"/>
                    </a:cxn>
                    <a:cxn ang="0">
                      <a:pos x="328" y="439"/>
                    </a:cxn>
                    <a:cxn ang="0">
                      <a:pos x="296" y="472"/>
                    </a:cxn>
                    <a:cxn ang="0">
                      <a:pos x="282" y="463"/>
                    </a:cxn>
                    <a:cxn ang="0">
                      <a:pos x="242" y="462"/>
                    </a:cxn>
                    <a:cxn ang="0">
                      <a:pos x="226" y="444"/>
                    </a:cxn>
                    <a:cxn ang="0">
                      <a:pos x="194" y="476"/>
                    </a:cxn>
                    <a:cxn ang="0">
                      <a:pos x="173" y="468"/>
                    </a:cxn>
                    <a:cxn ang="0">
                      <a:pos x="190" y="447"/>
                    </a:cxn>
                    <a:cxn ang="0">
                      <a:pos x="179" y="434"/>
                    </a:cxn>
                    <a:cxn ang="0">
                      <a:pos x="161" y="440"/>
                    </a:cxn>
                    <a:cxn ang="0">
                      <a:pos x="141" y="464"/>
                    </a:cxn>
                    <a:cxn ang="0">
                      <a:pos x="133" y="462"/>
                    </a:cxn>
                    <a:cxn ang="0">
                      <a:pos x="124" y="429"/>
                    </a:cxn>
                    <a:cxn ang="0">
                      <a:pos x="107" y="407"/>
                    </a:cxn>
                    <a:cxn ang="0">
                      <a:pos x="107" y="357"/>
                    </a:cxn>
                    <a:cxn ang="0">
                      <a:pos x="87" y="346"/>
                    </a:cxn>
                    <a:cxn ang="0">
                      <a:pos x="71" y="347"/>
                    </a:cxn>
                    <a:cxn ang="0">
                      <a:pos x="49" y="330"/>
                    </a:cxn>
                    <a:cxn ang="0">
                      <a:pos x="38" y="314"/>
                    </a:cxn>
                    <a:cxn ang="0">
                      <a:pos x="50" y="306"/>
                    </a:cxn>
                    <a:cxn ang="0">
                      <a:pos x="90" y="285"/>
                    </a:cxn>
                    <a:cxn ang="0">
                      <a:pos x="93" y="251"/>
                    </a:cxn>
                    <a:cxn ang="0">
                      <a:pos x="83" y="219"/>
                    </a:cxn>
                    <a:cxn ang="0">
                      <a:pos x="52" y="238"/>
                    </a:cxn>
                    <a:cxn ang="0">
                      <a:pos x="23" y="204"/>
                    </a:cxn>
                    <a:cxn ang="0">
                      <a:pos x="0" y="186"/>
                    </a:cxn>
                    <a:cxn ang="0">
                      <a:pos x="27" y="178"/>
                    </a:cxn>
                    <a:cxn ang="0">
                      <a:pos x="26" y="150"/>
                    </a:cxn>
                    <a:cxn ang="0">
                      <a:pos x="46" y="133"/>
                    </a:cxn>
                    <a:cxn ang="0">
                      <a:pos x="35" y="104"/>
                    </a:cxn>
                    <a:cxn ang="0">
                      <a:pos x="60" y="88"/>
                    </a:cxn>
                    <a:cxn ang="0">
                      <a:pos x="88" y="115"/>
                    </a:cxn>
                    <a:cxn ang="0">
                      <a:pos x="117" y="98"/>
                    </a:cxn>
                    <a:cxn ang="0">
                      <a:pos x="109" y="65"/>
                    </a:cxn>
                    <a:cxn ang="0">
                      <a:pos x="78" y="54"/>
                    </a:cxn>
                    <a:cxn ang="0">
                      <a:pos x="72" y="36"/>
                    </a:cxn>
                    <a:cxn ang="0">
                      <a:pos x="83" y="33"/>
                    </a:cxn>
                    <a:cxn ang="0">
                      <a:pos x="94" y="8"/>
                    </a:cxn>
                    <a:cxn ang="0">
                      <a:pos x="113" y="0"/>
                    </a:cxn>
                  </a:cxnLst>
                  <a:rect l="0" t="0" r="r" b="b"/>
                  <a:pathLst>
                    <a:path w="383" h="476">
                      <a:moveTo>
                        <a:pt x="113" y="0"/>
                      </a:moveTo>
                      <a:lnTo>
                        <a:pt x="145" y="32"/>
                      </a:lnTo>
                      <a:lnTo>
                        <a:pt x="162" y="25"/>
                      </a:lnTo>
                      <a:lnTo>
                        <a:pt x="155" y="72"/>
                      </a:lnTo>
                      <a:lnTo>
                        <a:pt x="190" y="73"/>
                      </a:lnTo>
                      <a:lnTo>
                        <a:pt x="198" y="92"/>
                      </a:lnTo>
                      <a:lnTo>
                        <a:pt x="214" y="88"/>
                      </a:lnTo>
                      <a:lnTo>
                        <a:pt x="231" y="99"/>
                      </a:lnTo>
                      <a:lnTo>
                        <a:pt x="228" y="134"/>
                      </a:lnTo>
                      <a:lnTo>
                        <a:pt x="263" y="176"/>
                      </a:lnTo>
                      <a:lnTo>
                        <a:pt x="291" y="205"/>
                      </a:lnTo>
                      <a:lnTo>
                        <a:pt x="277" y="228"/>
                      </a:lnTo>
                      <a:lnTo>
                        <a:pt x="283" y="256"/>
                      </a:lnTo>
                      <a:lnTo>
                        <a:pt x="312" y="271"/>
                      </a:lnTo>
                      <a:lnTo>
                        <a:pt x="318" y="302"/>
                      </a:lnTo>
                      <a:lnTo>
                        <a:pt x="343" y="294"/>
                      </a:lnTo>
                      <a:lnTo>
                        <a:pt x="366" y="302"/>
                      </a:lnTo>
                      <a:lnTo>
                        <a:pt x="382" y="300"/>
                      </a:lnTo>
                      <a:lnTo>
                        <a:pt x="383" y="322"/>
                      </a:lnTo>
                      <a:lnTo>
                        <a:pt x="363" y="348"/>
                      </a:lnTo>
                      <a:lnTo>
                        <a:pt x="375" y="371"/>
                      </a:lnTo>
                      <a:lnTo>
                        <a:pt x="358" y="377"/>
                      </a:lnTo>
                      <a:lnTo>
                        <a:pt x="342" y="400"/>
                      </a:lnTo>
                      <a:lnTo>
                        <a:pt x="328" y="439"/>
                      </a:lnTo>
                      <a:lnTo>
                        <a:pt x="296" y="472"/>
                      </a:lnTo>
                      <a:lnTo>
                        <a:pt x="282" y="463"/>
                      </a:lnTo>
                      <a:lnTo>
                        <a:pt x="242" y="462"/>
                      </a:lnTo>
                      <a:lnTo>
                        <a:pt x="226" y="444"/>
                      </a:lnTo>
                      <a:lnTo>
                        <a:pt x="194" y="476"/>
                      </a:lnTo>
                      <a:lnTo>
                        <a:pt x="173" y="468"/>
                      </a:lnTo>
                      <a:lnTo>
                        <a:pt x="190" y="447"/>
                      </a:lnTo>
                      <a:lnTo>
                        <a:pt x="179" y="434"/>
                      </a:lnTo>
                      <a:lnTo>
                        <a:pt x="161" y="440"/>
                      </a:lnTo>
                      <a:lnTo>
                        <a:pt x="141" y="464"/>
                      </a:lnTo>
                      <a:lnTo>
                        <a:pt x="133" y="462"/>
                      </a:lnTo>
                      <a:lnTo>
                        <a:pt x="124" y="429"/>
                      </a:lnTo>
                      <a:lnTo>
                        <a:pt x="107" y="407"/>
                      </a:lnTo>
                      <a:lnTo>
                        <a:pt x="107" y="357"/>
                      </a:lnTo>
                      <a:lnTo>
                        <a:pt x="87" y="346"/>
                      </a:lnTo>
                      <a:lnTo>
                        <a:pt x="71" y="347"/>
                      </a:lnTo>
                      <a:lnTo>
                        <a:pt x="49" y="330"/>
                      </a:lnTo>
                      <a:lnTo>
                        <a:pt x="38" y="314"/>
                      </a:lnTo>
                      <a:lnTo>
                        <a:pt x="50" y="306"/>
                      </a:lnTo>
                      <a:lnTo>
                        <a:pt x="90" y="285"/>
                      </a:lnTo>
                      <a:lnTo>
                        <a:pt x="93" y="251"/>
                      </a:lnTo>
                      <a:lnTo>
                        <a:pt x="83" y="219"/>
                      </a:lnTo>
                      <a:lnTo>
                        <a:pt x="52" y="238"/>
                      </a:lnTo>
                      <a:lnTo>
                        <a:pt x="23" y="204"/>
                      </a:lnTo>
                      <a:lnTo>
                        <a:pt x="0" y="186"/>
                      </a:lnTo>
                      <a:lnTo>
                        <a:pt x="27" y="178"/>
                      </a:lnTo>
                      <a:lnTo>
                        <a:pt x="26" y="150"/>
                      </a:lnTo>
                      <a:lnTo>
                        <a:pt x="46" y="133"/>
                      </a:lnTo>
                      <a:lnTo>
                        <a:pt x="35" y="104"/>
                      </a:lnTo>
                      <a:lnTo>
                        <a:pt x="60" y="88"/>
                      </a:lnTo>
                      <a:lnTo>
                        <a:pt x="88" y="115"/>
                      </a:lnTo>
                      <a:lnTo>
                        <a:pt x="117" y="98"/>
                      </a:lnTo>
                      <a:lnTo>
                        <a:pt x="109" y="65"/>
                      </a:lnTo>
                      <a:lnTo>
                        <a:pt x="78" y="54"/>
                      </a:lnTo>
                      <a:lnTo>
                        <a:pt x="72" y="36"/>
                      </a:lnTo>
                      <a:lnTo>
                        <a:pt x="83" y="33"/>
                      </a:lnTo>
                      <a:lnTo>
                        <a:pt x="94" y="8"/>
                      </a:lnTo>
                      <a:lnTo>
                        <a:pt x="11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0" name="Freeform 114"/>
                <p:cNvSpPr>
                  <a:spLocks noEditPoints="1"/>
                </p:cNvSpPr>
                <p:nvPr/>
              </p:nvSpPr>
              <p:spPr bwMode="auto">
                <a:xfrm>
                  <a:off x="7428799" y="3517967"/>
                  <a:ext cx="472902" cy="582403"/>
                </a:xfrm>
                <a:custGeom>
                  <a:avLst/>
                  <a:gdLst/>
                  <a:ahLst/>
                  <a:cxnLst>
                    <a:cxn ang="0">
                      <a:pos x="90" y="41"/>
                    </a:cxn>
                    <a:cxn ang="0">
                      <a:pos x="117" y="67"/>
                    </a:cxn>
                    <a:cxn ang="0">
                      <a:pos x="125" y="104"/>
                    </a:cxn>
                    <a:cxn ang="0">
                      <a:pos x="66" y="96"/>
                    </a:cxn>
                    <a:cxn ang="0">
                      <a:pos x="54" y="139"/>
                    </a:cxn>
                    <a:cxn ang="0">
                      <a:pos x="35" y="185"/>
                    </a:cxn>
                    <a:cxn ang="0">
                      <a:pos x="58" y="238"/>
                    </a:cxn>
                    <a:cxn ang="0">
                      <a:pos x="102" y="255"/>
                    </a:cxn>
                    <a:cxn ang="0">
                      <a:pos x="58" y="313"/>
                    </a:cxn>
                    <a:cxn ang="0">
                      <a:pos x="93" y="347"/>
                    </a:cxn>
                    <a:cxn ang="0">
                      <a:pos x="117" y="411"/>
                    </a:cxn>
                    <a:cxn ang="0">
                      <a:pos x="146" y="465"/>
                    </a:cxn>
                    <a:cxn ang="0">
                      <a:pos x="185" y="436"/>
                    </a:cxn>
                    <a:cxn ang="0">
                      <a:pos x="199" y="451"/>
                    </a:cxn>
                    <a:cxn ang="0">
                      <a:pos x="231" y="445"/>
                    </a:cxn>
                    <a:cxn ang="0">
                      <a:pos x="288" y="465"/>
                    </a:cxn>
                    <a:cxn ang="0">
                      <a:pos x="346" y="403"/>
                    </a:cxn>
                    <a:cxn ang="0">
                      <a:pos x="377" y="374"/>
                    </a:cxn>
                    <a:cxn ang="0">
                      <a:pos x="387" y="324"/>
                    </a:cxn>
                    <a:cxn ang="0">
                      <a:pos x="349" y="301"/>
                    </a:cxn>
                    <a:cxn ang="0">
                      <a:pos x="315" y="278"/>
                    </a:cxn>
                    <a:cxn ang="0">
                      <a:pos x="280" y="234"/>
                    </a:cxn>
                    <a:cxn ang="0">
                      <a:pos x="268" y="183"/>
                    </a:cxn>
                    <a:cxn ang="0">
                      <a:pos x="231" y="139"/>
                    </a:cxn>
                    <a:cxn ang="0">
                      <a:pos x="205" y="99"/>
                    </a:cxn>
                    <a:cxn ang="0">
                      <a:pos x="161" y="80"/>
                    </a:cxn>
                    <a:cxn ang="0">
                      <a:pos x="152" y="40"/>
                    </a:cxn>
                    <a:cxn ang="0">
                      <a:pos x="119" y="0"/>
                    </a:cxn>
                    <a:cxn ang="0">
                      <a:pos x="171" y="24"/>
                    </a:cxn>
                    <a:cxn ang="0">
                      <a:pos x="198" y="75"/>
                    </a:cxn>
                    <a:cxn ang="0">
                      <a:pos x="220" y="88"/>
                    </a:cxn>
                    <a:cxn ang="0">
                      <a:pos x="240" y="103"/>
                    </a:cxn>
                    <a:cxn ang="0">
                      <a:pos x="301" y="209"/>
                    </a:cxn>
                    <a:cxn ang="0">
                      <a:pos x="319" y="272"/>
                    </a:cxn>
                    <a:cxn ang="0">
                      <a:pos x="349" y="295"/>
                    </a:cxn>
                    <a:cxn ang="0">
                      <a:pos x="388" y="301"/>
                    </a:cxn>
                    <a:cxn ang="0">
                      <a:pos x="393" y="327"/>
                    </a:cxn>
                    <a:cxn ang="0">
                      <a:pos x="384" y="378"/>
                    </a:cxn>
                    <a:cxn ang="0">
                      <a:pos x="337" y="444"/>
                    </a:cxn>
                    <a:cxn ang="0">
                      <a:pos x="301" y="478"/>
                    </a:cxn>
                    <a:cxn ang="0">
                      <a:pos x="245" y="468"/>
                    </a:cxn>
                    <a:cxn ang="0">
                      <a:pos x="200" y="484"/>
                    </a:cxn>
                    <a:cxn ang="0">
                      <a:pos x="192" y="451"/>
                    </a:cxn>
                    <a:cxn ang="0">
                      <a:pos x="148" y="472"/>
                    </a:cxn>
                    <a:cxn ang="0">
                      <a:pos x="136" y="467"/>
                    </a:cxn>
                    <a:cxn ang="0">
                      <a:pos x="93" y="353"/>
                    </a:cxn>
                    <a:cxn ang="0">
                      <a:pos x="54" y="336"/>
                    </a:cxn>
                    <a:cxn ang="0">
                      <a:pos x="43" y="316"/>
                    </a:cxn>
                    <a:cxn ang="0">
                      <a:pos x="88" y="228"/>
                    </a:cxn>
                    <a:cxn ang="0">
                      <a:pos x="26" y="211"/>
                    </a:cxn>
                    <a:cxn ang="0">
                      <a:pos x="31" y="180"/>
                    </a:cxn>
                    <a:cxn ang="0">
                      <a:pos x="48" y="136"/>
                    </a:cxn>
                    <a:cxn ang="0">
                      <a:pos x="65" y="90"/>
                    </a:cxn>
                    <a:cxn ang="0">
                      <a:pos x="119" y="100"/>
                    </a:cxn>
                    <a:cxn ang="0">
                      <a:pos x="82" y="59"/>
                    </a:cxn>
                    <a:cxn ang="0">
                      <a:pos x="98" y="11"/>
                    </a:cxn>
                    <a:cxn ang="0">
                      <a:pos x="119" y="0"/>
                    </a:cxn>
                  </a:cxnLst>
                  <a:rect l="0" t="0" r="r" b="b"/>
                  <a:pathLst>
                    <a:path w="393" h="484">
                      <a:moveTo>
                        <a:pt x="119" y="7"/>
                      </a:moveTo>
                      <a:lnTo>
                        <a:pt x="102" y="14"/>
                      </a:lnTo>
                      <a:lnTo>
                        <a:pt x="93" y="39"/>
                      </a:lnTo>
                      <a:lnTo>
                        <a:pt x="90" y="41"/>
                      </a:lnTo>
                      <a:lnTo>
                        <a:pt x="83" y="42"/>
                      </a:lnTo>
                      <a:lnTo>
                        <a:pt x="88" y="57"/>
                      </a:lnTo>
                      <a:lnTo>
                        <a:pt x="116" y="67"/>
                      </a:lnTo>
                      <a:lnTo>
                        <a:pt x="117" y="67"/>
                      </a:lnTo>
                      <a:lnTo>
                        <a:pt x="118" y="69"/>
                      </a:lnTo>
                      <a:lnTo>
                        <a:pt x="127" y="102"/>
                      </a:lnTo>
                      <a:lnTo>
                        <a:pt x="127" y="103"/>
                      </a:lnTo>
                      <a:lnTo>
                        <a:pt x="125" y="104"/>
                      </a:lnTo>
                      <a:lnTo>
                        <a:pt x="96" y="121"/>
                      </a:lnTo>
                      <a:lnTo>
                        <a:pt x="94" y="122"/>
                      </a:lnTo>
                      <a:lnTo>
                        <a:pt x="93" y="121"/>
                      </a:lnTo>
                      <a:lnTo>
                        <a:pt x="66" y="96"/>
                      </a:lnTo>
                      <a:lnTo>
                        <a:pt x="46" y="109"/>
                      </a:lnTo>
                      <a:lnTo>
                        <a:pt x="55" y="136"/>
                      </a:lnTo>
                      <a:lnTo>
                        <a:pt x="55" y="138"/>
                      </a:lnTo>
                      <a:lnTo>
                        <a:pt x="54" y="139"/>
                      </a:lnTo>
                      <a:lnTo>
                        <a:pt x="36" y="155"/>
                      </a:lnTo>
                      <a:lnTo>
                        <a:pt x="37" y="182"/>
                      </a:lnTo>
                      <a:lnTo>
                        <a:pt x="37" y="184"/>
                      </a:lnTo>
                      <a:lnTo>
                        <a:pt x="35" y="185"/>
                      </a:lnTo>
                      <a:lnTo>
                        <a:pt x="13" y="191"/>
                      </a:lnTo>
                      <a:lnTo>
                        <a:pt x="31" y="206"/>
                      </a:lnTo>
                      <a:lnTo>
                        <a:pt x="31" y="207"/>
                      </a:lnTo>
                      <a:lnTo>
                        <a:pt x="58" y="238"/>
                      </a:lnTo>
                      <a:lnTo>
                        <a:pt x="88" y="220"/>
                      </a:lnTo>
                      <a:lnTo>
                        <a:pt x="92" y="218"/>
                      </a:lnTo>
                      <a:lnTo>
                        <a:pt x="93" y="223"/>
                      </a:lnTo>
                      <a:lnTo>
                        <a:pt x="102" y="255"/>
                      </a:lnTo>
                      <a:lnTo>
                        <a:pt x="100" y="289"/>
                      </a:lnTo>
                      <a:lnTo>
                        <a:pt x="99" y="292"/>
                      </a:lnTo>
                      <a:lnTo>
                        <a:pt x="98" y="293"/>
                      </a:lnTo>
                      <a:lnTo>
                        <a:pt x="58" y="313"/>
                      </a:lnTo>
                      <a:lnTo>
                        <a:pt x="48" y="319"/>
                      </a:lnTo>
                      <a:lnTo>
                        <a:pt x="58" y="332"/>
                      </a:lnTo>
                      <a:lnTo>
                        <a:pt x="79" y="349"/>
                      </a:lnTo>
                      <a:lnTo>
                        <a:pt x="93" y="347"/>
                      </a:lnTo>
                      <a:lnTo>
                        <a:pt x="94" y="347"/>
                      </a:lnTo>
                      <a:lnTo>
                        <a:pt x="115" y="358"/>
                      </a:lnTo>
                      <a:lnTo>
                        <a:pt x="117" y="359"/>
                      </a:lnTo>
                      <a:lnTo>
                        <a:pt x="117" y="411"/>
                      </a:lnTo>
                      <a:lnTo>
                        <a:pt x="133" y="432"/>
                      </a:lnTo>
                      <a:lnTo>
                        <a:pt x="134" y="433"/>
                      </a:lnTo>
                      <a:lnTo>
                        <a:pt x="142" y="464"/>
                      </a:lnTo>
                      <a:lnTo>
                        <a:pt x="146" y="465"/>
                      </a:lnTo>
                      <a:lnTo>
                        <a:pt x="164" y="443"/>
                      </a:lnTo>
                      <a:lnTo>
                        <a:pt x="165" y="442"/>
                      </a:lnTo>
                      <a:lnTo>
                        <a:pt x="167" y="442"/>
                      </a:lnTo>
                      <a:lnTo>
                        <a:pt x="185" y="436"/>
                      </a:lnTo>
                      <a:lnTo>
                        <a:pt x="186" y="434"/>
                      </a:lnTo>
                      <a:lnTo>
                        <a:pt x="187" y="437"/>
                      </a:lnTo>
                      <a:lnTo>
                        <a:pt x="198" y="450"/>
                      </a:lnTo>
                      <a:lnTo>
                        <a:pt x="199" y="451"/>
                      </a:lnTo>
                      <a:lnTo>
                        <a:pt x="198" y="454"/>
                      </a:lnTo>
                      <a:lnTo>
                        <a:pt x="184" y="471"/>
                      </a:lnTo>
                      <a:lnTo>
                        <a:pt x="200" y="477"/>
                      </a:lnTo>
                      <a:lnTo>
                        <a:pt x="231" y="445"/>
                      </a:lnTo>
                      <a:lnTo>
                        <a:pt x="232" y="443"/>
                      </a:lnTo>
                      <a:lnTo>
                        <a:pt x="234" y="447"/>
                      </a:lnTo>
                      <a:lnTo>
                        <a:pt x="249" y="464"/>
                      </a:lnTo>
                      <a:lnTo>
                        <a:pt x="288" y="465"/>
                      </a:lnTo>
                      <a:lnTo>
                        <a:pt x="290" y="465"/>
                      </a:lnTo>
                      <a:lnTo>
                        <a:pt x="302" y="472"/>
                      </a:lnTo>
                      <a:lnTo>
                        <a:pt x="331" y="442"/>
                      </a:lnTo>
                      <a:lnTo>
                        <a:pt x="346" y="403"/>
                      </a:lnTo>
                      <a:lnTo>
                        <a:pt x="361" y="380"/>
                      </a:lnTo>
                      <a:lnTo>
                        <a:pt x="361" y="379"/>
                      </a:lnTo>
                      <a:lnTo>
                        <a:pt x="364" y="379"/>
                      </a:lnTo>
                      <a:lnTo>
                        <a:pt x="377" y="374"/>
                      </a:lnTo>
                      <a:lnTo>
                        <a:pt x="366" y="353"/>
                      </a:lnTo>
                      <a:lnTo>
                        <a:pt x="365" y="352"/>
                      </a:lnTo>
                      <a:lnTo>
                        <a:pt x="366" y="351"/>
                      </a:lnTo>
                      <a:lnTo>
                        <a:pt x="387" y="324"/>
                      </a:lnTo>
                      <a:lnTo>
                        <a:pt x="386" y="307"/>
                      </a:lnTo>
                      <a:lnTo>
                        <a:pt x="374" y="310"/>
                      </a:lnTo>
                      <a:lnTo>
                        <a:pt x="372" y="310"/>
                      </a:lnTo>
                      <a:lnTo>
                        <a:pt x="349" y="301"/>
                      </a:lnTo>
                      <a:lnTo>
                        <a:pt x="325" y="310"/>
                      </a:lnTo>
                      <a:lnTo>
                        <a:pt x="322" y="310"/>
                      </a:lnTo>
                      <a:lnTo>
                        <a:pt x="322" y="307"/>
                      </a:lnTo>
                      <a:lnTo>
                        <a:pt x="315" y="278"/>
                      </a:lnTo>
                      <a:lnTo>
                        <a:pt x="288" y="264"/>
                      </a:lnTo>
                      <a:lnTo>
                        <a:pt x="286" y="263"/>
                      </a:lnTo>
                      <a:lnTo>
                        <a:pt x="286" y="261"/>
                      </a:lnTo>
                      <a:lnTo>
                        <a:pt x="280" y="234"/>
                      </a:lnTo>
                      <a:lnTo>
                        <a:pt x="279" y="232"/>
                      </a:lnTo>
                      <a:lnTo>
                        <a:pt x="280" y="231"/>
                      </a:lnTo>
                      <a:lnTo>
                        <a:pt x="294" y="209"/>
                      </a:lnTo>
                      <a:lnTo>
                        <a:pt x="268" y="183"/>
                      </a:lnTo>
                      <a:lnTo>
                        <a:pt x="267" y="182"/>
                      </a:lnTo>
                      <a:lnTo>
                        <a:pt x="267" y="183"/>
                      </a:lnTo>
                      <a:lnTo>
                        <a:pt x="232" y="140"/>
                      </a:lnTo>
                      <a:lnTo>
                        <a:pt x="231" y="139"/>
                      </a:lnTo>
                      <a:lnTo>
                        <a:pt x="232" y="138"/>
                      </a:lnTo>
                      <a:lnTo>
                        <a:pt x="234" y="104"/>
                      </a:lnTo>
                      <a:lnTo>
                        <a:pt x="221" y="96"/>
                      </a:lnTo>
                      <a:lnTo>
                        <a:pt x="205" y="99"/>
                      </a:lnTo>
                      <a:lnTo>
                        <a:pt x="202" y="99"/>
                      </a:lnTo>
                      <a:lnTo>
                        <a:pt x="202" y="97"/>
                      </a:lnTo>
                      <a:lnTo>
                        <a:pt x="194" y="81"/>
                      </a:lnTo>
                      <a:lnTo>
                        <a:pt x="161" y="80"/>
                      </a:lnTo>
                      <a:lnTo>
                        <a:pt x="157" y="79"/>
                      </a:lnTo>
                      <a:lnTo>
                        <a:pt x="158" y="76"/>
                      </a:lnTo>
                      <a:lnTo>
                        <a:pt x="164" y="35"/>
                      </a:lnTo>
                      <a:lnTo>
                        <a:pt x="152" y="40"/>
                      </a:lnTo>
                      <a:lnTo>
                        <a:pt x="151" y="40"/>
                      </a:lnTo>
                      <a:lnTo>
                        <a:pt x="150" y="39"/>
                      </a:lnTo>
                      <a:lnTo>
                        <a:pt x="119" y="7"/>
                      </a:lnTo>
                      <a:close/>
                      <a:moveTo>
                        <a:pt x="119" y="0"/>
                      </a:moveTo>
                      <a:lnTo>
                        <a:pt x="122" y="1"/>
                      </a:lnTo>
                      <a:lnTo>
                        <a:pt x="152" y="33"/>
                      </a:lnTo>
                      <a:lnTo>
                        <a:pt x="167" y="27"/>
                      </a:lnTo>
                      <a:lnTo>
                        <a:pt x="171" y="24"/>
                      </a:lnTo>
                      <a:lnTo>
                        <a:pt x="171" y="30"/>
                      </a:lnTo>
                      <a:lnTo>
                        <a:pt x="164" y="74"/>
                      </a:lnTo>
                      <a:lnTo>
                        <a:pt x="196" y="75"/>
                      </a:lnTo>
                      <a:lnTo>
                        <a:pt x="198" y="75"/>
                      </a:lnTo>
                      <a:lnTo>
                        <a:pt x="199" y="76"/>
                      </a:lnTo>
                      <a:lnTo>
                        <a:pt x="207" y="92"/>
                      </a:lnTo>
                      <a:lnTo>
                        <a:pt x="220" y="90"/>
                      </a:lnTo>
                      <a:lnTo>
                        <a:pt x="220" y="88"/>
                      </a:lnTo>
                      <a:lnTo>
                        <a:pt x="222" y="90"/>
                      </a:lnTo>
                      <a:lnTo>
                        <a:pt x="239" y="100"/>
                      </a:lnTo>
                      <a:lnTo>
                        <a:pt x="240" y="102"/>
                      </a:lnTo>
                      <a:lnTo>
                        <a:pt x="240" y="103"/>
                      </a:lnTo>
                      <a:lnTo>
                        <a:pt x="238" y="138"/>
                      </a:lnTo>
                      <a:lnTo>
                        <a:pt x="272" y="178"/>
                      </a:lnTo>
                      <a:lnTo>
                        <a:pt x="300" y="207"/>
                      </a:lnTo>
                      <a:lnTo>
                        <a:pt x="301" y="209"/>
                      </a:lnTo>
                      <a:lnTo>
                        <a:pt x="300" y="212"/>
                      </a:lnTo>
                      <a:lnTo>
                        <a:pt x="286" y="232"/>
                      </a:lnTo>
                      <a:lnTo>
                        <a:pt x="292" y="259"/>
                      </a:lnTo>
                      <a:lnTo>
                        <a:pt x="319" y="272"/>
                      </a:lnTo>
                      <a:lnTo>
                        <a:pt x="320" y="272"/>
                      </a:lnTo>
                      <a:lnTo>
                        <a:pt x="322" y="275"/>
                      </a:lnTo>
                      <a:lnTo>
                        <a:pt x="326" y="303"/>
                      </a:lnTo>
                      <a:lnTo>
                        <a:pt x="349" y="295"/>
                      </a:lnTo>
                      <a:lnTo>
                        <a:pt x="349" y="294"/>
                      </a:lnTo>
                      <a:lnTo>
                        <a:pt x="351" y="295"/>
                      </a:lnTo>
                      <a:lnTo>
                        <a:pt x="374" y="304"/>
                      </a:lnTo>
                      <a:lnTo>
                        <a:pt x="388" y="301"/>
                      </a:lnTo>
                      <a:lnTo>
                        <a:pt x="390" y="300"/>
                      </a:lnTo>
                      <a:lnTo>
                        <a:pt x="392" y="304"/>
                      </a:lnTo>
                      <a:lnTo>
                        <a:pt x="393" y="326"/>
                      </a:lnTo>
                      <a:lnTo>
                        <a:pt x="393" y="327"/>
                      </a:lnTo>
                      <a:lnTo>
                        <a:pt x="392" y="328"/>
                      </a:lnTo>
                      <a:lnTo>
                        <a:pt x="372" y="353"/>
                      </a:lnTo>
                      <a:lnTo>
                        <a:pt x="383" y="374"/>
                      </a:lnTo>
                      <a:lnTo>
                        <a:pt x="384" y="378"/>
                      </a:lnTo>
                      <a:lnTo>
                        <a:pt x="382" y="379"/>
                      </a:lnTo>
                      <a:lnTo>
                        <a:pt x="365" y="385"/>
                      </a:lnTo>
                      <a:lnTo>
                        <a:pt x="352" y="405"/>
                      </a:lnTo>
                      <a:lnTo>
                        <a:pt x="337" y="444"/>
                      </a:lnTo>
                      <a:lnTo>
                        <a:pt x="336" y="445"/>
                      </a:lnTo>
                      <a:lnTo>
                        <a:pt x="305" y="478"/>
                      </a:lnTo>
                      <a:lnTo>
                        <a:pt x="302" y="479"/>
                      </a:lnTo>
                      <a:lnTo>
                        <a:pt x="301" y="478"/>
                      </a:lnTo>
                      <a:lnTo>
                        <a:pt x="288" y="471"/>
                      </a:lnTo>
                      <a:lnTo>
                        <a:pt x="248" y="470"/>
                      </a:lnTo>
                      <a:lnTo>
                        <a:pt x="246" y="468"/>
                      </a:lnTo>
                      <a:lnTo>
                        <a:pt x="245" y="468"/>
                      </a:lnTo>
                      <a:lnTo>
                        <a:pt x="232" y="453"/>
                      </a:lnTo>
                      <a:lnTo>
                        <a:pt x="203" y="483"/>
                      </a:lnTo>
                      <a:lnTo>
                        <a:pt x="202" y="484"/>
                      </a:lnTo>
                      <a:lnTo>
                        <a:pt x="200" y="484"/>
                      </a:lnTo>
                      <a:lnTo>
                        <a:pt x="179" y="476"/>
                      </a:lnTo>
                      <a:lnTo>
                        <a:pt x="174" y="473"/>
                      </a:lnTo>
                      <a:lnTo>
                        <a:pt x="176" y="471"/>
                      </a:lnTo>
                      <a:lnTo>
                        <a:pt x="192" y="451"/>
                      </a:lnTo>
                      <a:lnTo>
                        <a:pt x="184" y="443"/>
                      </a:lnTo>
                      <a:lnTo>
                        <a:pt x="168" y="448"/>
                      </a:lnTo>
                      <a:lnTo>
                        <a:pt x="150" y="471"/>
                      </a:lnTo>
                      <a:lnTo>
                        <a:pt x="148" y="472"/>
                      </a:lnTo>
                      <a:lnTo>
                        <a:pt x="147" y="472"/>
                      </a:lnTo>
                      <a:lnTo>
                        <a:pt x="139" y="470"/>
                      </a:lnTo>
                      <a:lnTo>
                        <a:pt x="136" y="468"/>
                      </a:lnTo>
                      <a:lnTo>
                        <a:pt x="136" y="467"/>
                      </a:lnTo>
                      <a:lnTo>
                        <a:pt x="128" y="436"/>
                      </a:lnTo>
                      <a:lnTo>
                        <a:pt x="111" y="414"/>
                      </a:lnTo>
                      <a:lnTo>
                        <a:pt x="111" y="362"/>
                      </a:lnTo>
                      <a:lnTo>
                        <a:pt x="93" y="353"/>
                      </a:lnTo>
                      <a:lnTo>
                        <a:pt x="77" y="355"/>
                      </a:lnTo>
                      <a:lnTo>
                        <a:pt x="76" y="355"/>
                      </a:lnTo>
                      <a:lnTo>
                        <a:pt x="76" y="353"/>
                      </a:lnTo>
                      <a:lnTo>
                        <a:pt x="54" y="336"/>
                      </a:lnTo>
                      <a:lnTo>
                        <a:pt x="53" y="336"/>
                      </a:lnTo>
                      <a:lnTo>
                        <a:pt x="42" y="321"/>
                      </a:lnTo>
                      <a:lnTo>
                        <a:pt x="46" y="318"/>
                      </a:lnTo>
                      <a:lnTo>
                        <a:pt x="43" y="316"/>
                      </a:lnTo>
                      <a:lnTo>
                        <a:pt x="55" y="307"/>
                      </a:lnTo>
                      <a:lnTo>
                        <a:pt x="94" y="287"/>
                      </a:lnTo>
                      <a:lnTo>
                        <a:pt x="96" y="257"/>
                      </a:lnTo>
                      <a:lnTo>
                        <a:pt x="88" y="228"/>
                      </a:lnTo>
                      <a:lnTo>
                        <a:pt x="60" y="244"/>
                      </a:lnTo>
                      <a:lnTo>
                        <a:pt x="58" y="246"/>
                      </a:lnTo>
                      <a:lnTo>
                        <a:pt x="55" y="244"/>
                      </a:lnTo>
                      <a:lnTo>
                        <a:pt x="26" y="211"/>
                      </a:lnTo>
                      <a:lnTo>
                        <a:pt x="4" y="192"/>
                      </a:lnTo>
                      <a:lnTo>
                        <a:pt x="0" y="189"/>
                      </a:lnTo>
                      <a:lnTo>
                        <a:pt x="6" y="188"/>
                      </a:lnTo>
                      <a:lnTo>
                        <a:pt x="31" y="180"/>
                      </a:lnTo>
                      <a:lnTo>
                        <a:pt x="30" y="154"/>
                      </a:lnTo>
                      <a:lnTo>
                        <a:pt x="29" y="152"/>
                      </a:lnTo>
                      <a:lnTo>
                        <a:pt x="31" y="151"/>
                      </a:lnTo>
                      <a:lnTo>
                        <a:pt x="48" y="136"/>
                      </a:lnTo>
                      <a:lnTo>
                        <a:pt x="38" y="109"/>
                      </a:lnTo>
                      <a:lnTo>
                        <a:pt x="37" y="106"/>
                      </a:lnTo>
                      <a:lnTo>
                        <a:pt x="40" y="105"/>
                      </a:lnTo>
                      <a:lnTo>
                        <a:pt x="65" y="90"/>
                      </a:lnTo>
                      <a:lnTo>
                        <a:pt x="66" y="88"/>
                      </a:lnTo>
                      <a:lnTo>
                        <a:pt x="69" y="90"/>
                      </a:lnTo>
                      <a:lnTo>
                        <a:pt x="95" y="115"/>
                      </a:lnTo>
                      <a:lnTo>
                        <a:pt x="119" y="100"/>
                      </a:lnTo>
                      <a:lnTo>
                        <a:pt x="112" y="71"/>
                      </a:lnTo>
                      <a:lnTo>
                        <a:pt x="84" y="62"/>
                      </a:lnTo>
                      <a:lnTo>
                        <a:pt x="82" y="60"/>
                      </a:lnTo>
                      <a:lnTo>
                        <a:pt x="82" y="59"/>
                      </a:lnTo>
                      <a:lnTo>
                        <a:pt x="75" y="37"/>
                      </a:lnTo>
                      <a:lnTo>
                        <a:pt x="78" y="37"/>
                      </a:lnTo>
                      <a:lnTo>
                        <a:pt x="87" y="35"/>
                      </a:lnTo>
                      <a:lnTo>
                        <a:pt x="98" y="11"/>
                      </a:lnTo>
                      <a:lnTo>
                        <a:pt x="98" y="10"/>
                      </a:lnTo>
                      <a:lnTo>
                        <a:pt x="99" y="10"/>
                      </a:lnTo>
                      <a:lnTo>
                        <a:pt x="118" y="1"/>
                      </a:lnTo>
                      <a:lnTo>
                        <a:pt x="11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1" name="Freeform 115"/>
                <p:cNvSpPr>
                  <a:spLocks/>
                </p:cNvSpPr>
                <p:nvPr/>
              </p:nvSpPr>
              <p:spPr bwMode="auto">
                <a:xfrm>
                  <a:off x="6869259" y="3764646"/>
                  <a:ext cx="726800" cy="457258"/>
                </a:xfrm>
                <a:custGeom>
                  <a:avLst/>
                  <a:gdLst/>
                  <a:ahLst/>
                  <a:cxnLst>
                    <a:cxn ang="0">
                      <a:pos x="226" y="47"/>
                    </a:cxn>
                    <a:cxn ang="0">
                      <a:pos x="333" y="56"/>
                    </a:cxn>
                    <a:cxn ang="0">
                      <a:pos x="396" y="52"/>
                    </a:cxn>
                    <a:cxn ang="0">
                      <a:pos x="416" y="108"/>
                    </a:cxn>
                    <a:cxn ang="0">
                      <a:pos x="479" y="125"/>
                    </a:cxn>
                    <a:cxn ang="0">
                      <a:pos x="520" y="129"/>
                    </a:cxn>
                    <a:cxn ang="0">
                      <a:pos x="558" y="145"/>
                    </a:cxn>
                    <a:cxn ang="0">
                      <a:pos x="578" y="206"/>
                    </a:cxn>
                    <a:cxn ang="0">
                      <a:pos x="604" y="261"/>
                    </a:cxn>
                    <a:cxn ang="0">
                      <a:pos x="560" y="265"/>
                    </a:cxn>
                    <a:cxn ang="0">
                      <a:pos x="525" y="289"/>
                    </a:cxn>
                    <a:cxn ang="0">
                      <a:pos x="469" y="324"/>
                    </a:cxn>
                    <a:cxn ang="0">
                      <a:pos x="416" y="341"/>
                    </a:cxn>
                    <a:cxn ang="0">
                      <a:pos x="403" y="295"/>
                    </a:cxn>
                    <a:cxn ang="0">
                      <a:pos x="362" y="303"/>
                    </a:cxn>
                    <a:cxn ang="0">
                      <a:pos x="312" y="318"/>
                    </a:cxn>
                    <a:cxn ang="0">
                      <a:pos x="244" y="295"/>
                    </a:cxn>
                    <a:cxn ang="0">
                      <a:pos x="161" y="290"/>
                    </a:cxn>
                    <a:cxn ang="0">
                      <a:pos x="169" y="325"/>
                    </a:cxn>
                    <a:cxn ang="0">
                      <a:pos x="85" y="344"/>
                    </a:cxn>
                    <a:cxn ang="0">
                      <a:pos x="43" y="357"/>
                    </a:cxn>
                    <a:cxn ang="0">
                      <a:pos x="0" y="274"/>
                    </a:cxn>
                    <a:cxn ang="0">
                      <a:pos x="74" y="252"/>
                    </a:cxn>
                    <a:cxn ang="0">
                      <a:pos x="123" y="222"/>
                    </a:cxn>
                    <a:cxn ang="0">
                      <a:pos x="110" y="136"/>
                    </a:cxn>
                    <a:cxn ang="0">
                      <a:pos x="83" y="108"/>
                    </a:cxn>
                    <a:cxn ang="0">
                      <a:pos x="80" y="75"/>
                    </a:cxn>
                    <a:cxn ang="0">
                      <a:pos x="95" y="42"/>
                    </a:cxn>
                    <a:cxn ang="0">
                      <a:pos x="64" y="19"/>
                    </a:cxn>
                    <a:cxn ang="0">
                      <a:pos x="69" y="9"/>
                    </a:cxn>
                    <a:cxn ang="0">
                      <a:pos x="71" y="2"/>
                    </a:cxn>
                    <a:cxn ang="0">
                      <a:pos x="81" y="3"/>
                    </a:cxn>
                    <a:cxn ang="0">
                      <a:pos x="99" y="8"/>
                    </a:cxn>
                    <a:cxn ang="0">
                      <a:pos x="109" y="9"/>
                    </a:cxn>
                    <a:cxn ang="0">
                      <a:pos x="174" y="0"/>
                    </a:cxn>
                  </a:cxnLst>
                  <a:rect l="0" t="0" r="r" b="b"/>
                  <a:pathLst>
                    <a:path w="604" h="380">
                      <a:moveTo>
                        <a:pt x="174" y="0"/>
                      </a:moveTo>
                      <a:lnTo>
                        <a:pt x="226" y="47"/>
                      </a:lnTo>
                      <a:lnTo>
                        <a:pt x="273" y="66"/>
                      </a:lnTo>
                      <a:lnTo>
                        <a:pt x="333" y="56"/>
                      </a:lnTo>
                      <a:lnTo>
                        <a:pt x="359" y="67"/>
                      </a:lnTo>
                      <a:lnTo>
                        <a:pt x="396" y="52"/>
                      </a:lnTo>
                      <a:lnTo>
                        <a:pt x="397" y="85"/>
                      </a:lnTo>
                      <a:lnTo>
                        <a:pt x="416" y="108"/>
                      </a:lnTo>
                      <a:lnTo>
                        <a:pt x="444" y="99"/>
                      </a:lnTo>
                      <a:lnTo>
                        <a:pt x="479" y="125"/>
                      </a:lnTo>
                      <a:lnTo>
                        <a:pt x="509" y="113"/>
                      </a:lnTo>
                      <a:lnTo>
                        <a:pt x="520" y="129"/>
                      </a:lnTo>
                      <a:lnTo>
                        <a:pt x="542" y="146"/>
                      </a:lnTo>
                      <a:lnTo>
                        <a:pt x="558" y="145"/>
                      </a:lnTo>
                      <a:lnTo>
                        <a:pt x="578" y="154"/>
                      </a:lnTo>
                      <a:lnTo>
                        <a:pt x="578" y="206"/>
                      </a:lnTo>
                      <a:lnTo>
                        <a:pt x="596" y="229"/>
                      </a:lnTo>
                      <a:lnTo>
                        <a:pt x="604" y="261"/>
                      </a:lnTo>
                      <a:lnTo>
                        <a:pt x="588" y="274"/>
                      </a:lnTo>
                      <a:lnTo>
                        <a:pt x="560" y="265"/>
                      </a:lnTo>
                      <a:lnTo>
                        <a:pt x="542" y="284"/>
                      </a:lnTo>
                      <a:lnTo>
                        <a:pt x="525" y="289"/>
                      </a:lnTo>
                      <a:lnTo>
                        <a:pt x="503" y="317"/>
                      </a:lnTo>
                      <a:lnTo>
                        <a:pt x="469" y="324"/>
                      </a:lnTo>
                      <a:lnTo>
                        <a:pt x="442" y="348"/>
                      </a:lnTo>
                      <a:lnTo>
                        <a:pt x="416" y="341"/>
                      </a:lnTo>
                      <a:lnTo>
                        <a:pt x="420" y="313"/>
                      </a:lnTo>
                      <a:lnTo>
                        <a:pt x="403" y="295"/>
                      </a:lnTo>
                      <a:lnTo>
                        <a:pt x="365" y="319"/>
                      </a:lnTo>
                      <a:lnTo>
                        <a:pt x="362" y="303"/>
                      </a:lnTo>
                      <a:lnTo>
                        <a:pt x="345" y="300"/>
                      </a:lnTo>
                      <a:lnTo>
                        <a:pt x="312" y="318"/>
                      </a:lnTo>
                      <a:lnTo>
                        <a:pt x="282" y="297"/>
                      </a:lnTo>
                      <a:lnTo>
                        <a:pt x="244" y="295"/>
                      </a:lnTo>
                      <a:lnTo>
                        <a:pt x="197" y="282"/>
                      </a:lnTo>
                      <a:lnTo>
                        <a:pt x="161" y="290"/>
                      </a:lnTo>
                      <a:lnTo>
                        <a:pt x="177" y="312"/>
                      </a:lnTo>
                      <a:lnTo>
                        <a:pt x="169" y="325"/>
                      </a:lnTo>
                      <a:lnTo>
                        <a:pt x="116" y="318"/>
                      </a:lnTo>
                      <a:lnTo>
                        <a:pt x="85" y="344"/>
                      </a:lnTo>
                      <a:lnTo>
                        <a:pt x="70" y="380"/>
                      </a:lnTo>
                      <a:lnTo>
                        <a:pt x="43" y="357"/>
                      </a:lnTo>
                      <a:lnTo>
                        <a:pt x="12" y="314"/>
                      </a:lnTo>
                      <a:lnTo>
                        <a:pt x="0" y="274"/>
                      </a:lnTo>
                      <a:lnTo>
                        <a:pt x="17" y="256"/>
                      </a:lnTo>
                      <a:lnTo>
                        <a:pt x="74" y="252"/>
                      </a:lnTo>
                      <a:lnTo>
                        <a:pt x="97" y="226"/>
                      </a:lnTo>
                      <a:lnTo>
                        <a:pt x="123" y="222"/>
                      </a:lnTo>
                      <a:lnTo>
                        <a:pt x="124" y="176"/>
                      </a:lnTo>
                      <a:lnTo>
                        <a:pt x="110" y="136"/>
                      </a:lnTo>
                      <a:lnTo>
                        <a:pt x="83" y="137"/>
                      </a:lnTo>
                      <a:lnTo>
                        <a:pt x="83" y="108"/>
                      </a:lnTo>
                      <a:lnTo>
                        <a:pt x="69" y="90"/>
                      </a:lnTo>
                      <a:lnTo>
                        <a:pt x="80" y="75"/>
                      </a:lnTo>
                      <a:lnTo>
                        <a:pt x="114" y="52"/>
                      </a:lnTo>
                      <a:lnTo>
                        <a:pt x="95" y="42"/>
                      </a:lnTo>
                      <a:lnTo>
                        <a:pt x="63" y="21"/>
                      </a:lnTo>
                      <a:lnTo>
                        <a:pt x="64" y="19"/>
                      </a:lnTo>
                      <a:lnTo>
                        <a:pt x="65" y="15"/>
                      </a:lnTo>
                      <a:lnTo>
                        <a:pt x="69" y="9"/>
                      </a:lnTo>
                      <a:lnTo>
                        <a:pt x="70" y="4"/>
                      </a:lnTo>
                      <a:lnTo>
                        <a:pt x="71" y="2"/>
                      </a:lnTo>
                      <a:lnTo>
                        <a:pt x="74" y="2"/>
                      </a:lnTo>
                      <a:lnTo>
                        <a:pt x="81" y="3"/>
                      </a:lnTo>
                      <a:lnTo>
                        <a:pt x="91" y="6"/>
                      </a:lnTo>
                      <a:lnTo>
                        <a:pt x="99" y="8"/>
                      </a:lnTo>
                      <a:lnTo>
                        <a:pt x="106" y="8"/>
                      </a:lnTo>
                      <a:lnTo>
                        <a:pt x="109" y="9"/>
                      </a:lnTo>
                      <a:lnTo>
                        <a:pt x="150" y="13"/>
                      </a:lnTo>
                      <a:lnTo>
                        <a:pt x="1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2" name="Freeform 116"/>
                <p:cNvSpPr>
                  <a:spLocks noEditPoints="1"/>
                </p:cNvSpPr>
                <p:nvPr/>
              </p:nvSpPr>
              <p:spPr bwMode="auto">
                <a:xfrm>
                  <a:off x="6864446" y="3759832"/>
                  <a:ext cx="735223" cy="466885"/>
                </a:xfrm>
                <a:custGeom>
                  <a:avLst/>
                  <a:gdLst/>
                  <a:ahLst/>
                  <a:cxnLst>
                    <a:cxn ang="0">
                      <a:pos x="113" y="17"/>
                    </a:cxn>
                    <a:cxn ang="0">
                      <a:pos x="103" y="16"/>
                    </a:cxn>
                    <a:cxn ang="0">
                      <a:pos x="76" y="14"/>
                    </a:cxn>
                    <a:cxn ang="0">
                      <a:pos x="72" y="24"/>
                    </a:cxn>
                    <a:cxn ang="0">
                      <a:pos x="119" y="53"/>
                    </a:cxn>
                    <a:cxn ang="0">
                      <a:pos x="76" y="94"/>
                    </a:cxn>
                    <a:cxn ang="0">
                      <a:pos x="114" y="138"/>
                    </a:cxn>
                    <a:cxn ang="0">
                      <a:pos x="132" y="180"/>
                    </a:cxn>
                    <a:cxn ang="0">
                      <a:pos x="102" y="233"/>
                    </a:cxn>
                    <a:cxn ang="0">
                      <a:pos x="22" y="264"/>
                    </a:cxn>
                    <a:cxn ang="0">
                      <a:pos x="73" y="379"/>
                    </a:cxn>
                    <a:cxn ang="0">
                      <a:pos x="119" y="318"/>
                    </a:cxn>
                    <a:cxn ang="0">
                      <a:pos x="162" y="296"/>
                    </a:cxn>
                    <a:cxn ang="0">
                      <a:pos x="201" y="282"/>
                    </a:cxn>
                    <a:cxn ang="0">
                      <a:pos x="288" y="299"/>
                    </a:cxn>
                    <a:cxn ang="0">
                      <a:pos x="350" y="301"/>
                    </a:cxn>
                    <a:cxn ang="0">
                      <a:pos x="372" y="318"/>
                    </a:cxn>
                    <a:cxn ang="0">
                      <a:pos x="426" y="316"/>
                    </a:cxn>
                    <a:cxn ang="0">
                      <a:pos x="444" y="350"/>
                    </a:cxn>
                    <a:cxn ang="0">
                      <a:pos x="527" y="292"/>
                    </a:cxn>
                    <a:cxn ang="0">
                      <a:pos x="562" y="267"/>
                    </a:cxn>
                    <a:cxn ang="0">
                      <a:pos x="605" y="264"/>
                    </a:cxn>
                    <a:cxn ang="0">
                      <a:pos x="561" y="152"/>
                    </a:cxn>
                    <a:cxn ang="0">
                      <a:pos x="523" y="135"/>
                    </a:cxn>
                    <a:cxn ang="0">
                      <a:pos x="483" y="133"/>
                    </a:cxn>
                    <a:cxn ang="0">
                      <a:pos x="419" y="116"/>
                    </a:cxn>
                    <a:cxn ang="0">
                      <a:pos x="397" y="60"/>
                    </a:cxn>
                    <a:cxn ang="0">
                      <a:pos x="279" y="74"/>
                    </a:cxn>
                    <a:cxn ang="0">
                      <a:pos x="178" y="7"/>
                    </a:cxn>
                    <a:cxn ang="0">
                      <a:pos x="279" y="68"/>
                    </a:cxn>
                    <a:cxn ang="0">
                      <a:pos x="363" y="69"/>
                    </a:cxn>
                    <a:cxn ang="0">
                      <a:pos x="404" y="89"/>
                    </a:cxn>
                    <a:cxn ang="0">
                      <a:pos x="450" y="100"/>
                    </a:cxn>
                    <a:cxn ang="0">
                      <a:pos x="516" y="116"/>
                    </a:cxn>
                    <a:cxn ang="0">
                      <a:pos x="563" y="145"/>
                    </a:cxn>
                    <a:cxn ang="0">
                      <a:pos x="586" y="210"/>
                    </a:cxn>
                    <a:cxn ang="0">
                      <a:pos x="611" y="266"/>
                    </a:cxn>
                    <a:cxn ang="0">
                      <a:pos x="592" y="282"/>
                    </a:cxn>
                    <a:cxn ang="0">
                      <a:pos x="547" y="292"/>
                    </a:cxn>
                    <a:cxn ang="0">
                      <a:pos x="509" y="324"/>
                    </a:cxn>
                    <a:cxn ang="0">
                      <a:pos x="446" y="356"/>
                    </a:cxn>
                    <a:cxn ang="0">
                      <a:pos x="421" y="319"/>
                    </a:cxn>
                    <a:cxn ang="0">
                      <a:pos x="367" y="324"/>
                    </a:cxn>
                    <a:cxn ang="0">
                      <a:pos x="316" y="325"/>
                    </a:cxn>
                    <a:cxn ang="0">
                      <a:pos x="201" y="289"/>
                    </a:cxn>
                    <a:cxn ang="0">
                      <a:pos x="183" y="317"/>
                    </a:cxn>
                    <a:cxn ang="0">
                      <a:pos x="121" y="325"/>
                    </a:cxn>
                    <a:cxn ang="0">
                      <a:pos x="73" y="386"/>
                    </a:cxn>
                    <a:cxn ang="0">
                      <a:pos x="13" y="319"/>
                    </a:cxn>
                    <a:cxn ang="0">
                      <a:pos x="18" y="259"/>
                    </a:cxn>
                    <a:cxn ang="0">
                      <a:pos x="98" y="229"/>
                    </a:cxn>
                    <a:cxn ang="0">
                      <a:pos x="126" y="181"/>
                    </a:cxn>
                    <a:cxn ang="0">
                      <a:pos x="85" y="115"/>
                    </a:cxn>
                    <a:cxn ang="0">
                      <a:pos x="81" y="77"/>
                    </a:cxn>
                    <a:cxn ang="0">
                      <a:pos x="98" y="48"/>
                    </a:cxn>
                    <a:cxn ang="0">
                      <a:pos x="67" y="18"/>
                    </a:cxn>
                    <a:cxn ang="0">
                      <a:pos x="73" y="5"/>
                    </a:cxn>
                    <a:cxn ang="0">
                      <a:pos x="96" y="7"/>
                    </a:cxn>
                    <a:cxn ang="0">
                      <a:pos x="153" y="14"/>
                    </a:cxn>
                  </a:cxnLst>
                  <a:rect l="0" t="0" r="r" b="b"/>
                  <a:pathLst>
                    <a:path w="611" h="388">
                      <a:moveTo>
                        <a:pt x="178" y="7"/>
                      </a:moveTo>
                      <a:lnTo>
                        <a:pt x="155" y="19"/>
                      </a:lnTo>
                      <a:lnTo>
                        <a:pt x="154" y="20"/>
                      </a:lnTo>
                      <a:lnTo>
                        <a:pt x="113" y="17"/>
                      </a:lnTo>
                      <a:lnTo>
                        <a:pt x="112" y="16"/>
                      </a:lnTo>
                      <a:lnTo>
                        <a:pt x="112" y="17"/>
                      </a:lnTo>
                      <a:lnTo>
                        <a:pt x="109" y="16"/>
                      </a:lnTo>
                      <a:lnTo>
                        <a:pt x="103" y="16"/>
                      </a:lnTo>
                      <a:lnTo>
                        <a:pt x="95" y="13"/>
                      </a:lnTo>
                      <a:lnTo>
                        <a:pt x="85" y="11"/>
                      </a:lnTo>
                      <a:lnTo>
                        <a:pt x="78" y="10"/>
                      </a:lnTo>
                      <a:lnTo>
                        <a:pt x="76" y="14"/>
                      </a:lnTo>
                      <a:lnTo>
                        <a:pt x="75" y="14"/>
                      </a:lnTo>
                      <a:lnTo>
                        <a:pt x="75" y="16"/>
                      </a:lnTo>
                      <a:lnTo>
                        <a:pt x="73" y="20"/>
                      </a:lnTo>
                      <a:lnTo>
                        <a:pt x="72" y="24"/>
                      </a:lnTo>
                      <a:lnTo>
                        <a:pt x="72" y="22"/>
                      </a:lnTo>
                      <a:lnTo>
                        <a:pt x="70" y="24"/>
                      </a:lnTo>
                      <a:lnTo>
                        <a:pt x="102" y="43"/>
                      </a:lnTo>
                      <a:lnTo>
                        <a:pt x="119" y="53"/>
                      </a:lnTo>
                      <a:lnTo>
                        <a:pt x="124" y="56"/>
                      </a:lnTo>
                      <a:lnTo>
                        <a:pt x="120" y="58"/>
                      </a:lnTo>
                      <a:lnTo>
                        <a:pt x="86" y="81"/>
                      </a:lnTo>
                      <a:lnTo>
                        <a:pt x="76" y="94"/>
                      </a:lnTo>
                      <a:lnTo>
                        <a:pt x="90" y="111"/>
                      </a:lnTo>
                      <a:lnTo>
                        <a:pt x="91" y="111"/>
                      </a:lnTo>
                      <a:lnTo>
                        <a:pt x="91" y="139"/>
                      </a:lnTo>
                      <a:lnTo>
                        <a:pt x="114" y="138"/>
                      </a:lnTo>
                      <a:lnTo>
                        <a:pt x="116" y="137"/>
                      </a:lnTo>
                      <a:lnTo>
                        <a:pt x="118" y="139"/>
                      </a:lnTo>
                      <a:lnTo>
                        <a:pt x="132" y="179"/>
                      </a:lnTo>
                      <a:lnTo>
                        <a:pt x="132" y="180"/>
                      </a:lnTo>
                      <a:lnTo>
                        <a:pt x="131" y="226"/>
                      </a:lnTo>
                      <a:lnTo>
                        <a:pt x="130" y="229"/>
                      </a:lnTo>
                      <a:lnTo>
                        <a:pt x="127" y="230"/>
                      </a:lnTo>
                      <a:lnTo>
                        <a:pt x="102" y="233"/>
                      </a:lnTo>
                      <a:lnTo>
                        <a:pt x="80" y="259"/>
                      </a:lnTo>
                      <a:lnTo>
                        <a:pt x="79" y="259"/>
                      </a:lnTo>
                      <a:lnTo>
                        <a:pt x="78" y="260"/>
                      </a:lnTo>
                      <a:lnTo>
                        <a:pt x="22" y="264"/>
                      </a:lnTo>
                      <a:lnTo>
                        <a:pt x="7" y="279"/>
                      </a:lnTo>
                      <a:lnTo>
                        <a:pt x="20" y="318"/>
                      </a:lnTo>
                      <a:lnTo>
                        <a:pt x="50" y="358"/>
                      </a:lnTo>
                      <a:lnTo>
                        <a:pt x="73" y="379"/>
                      </a:lnTo>
                      <a:lnTo>
                        <a:pt x="86" y="347"/>
                      </a:lnTo>
                      <a:lnTo>
                        <a:pt x="87" y="346"/>
                      </a:lnTo>
                      <a:lnTo>
                        <a:pt x="119" y="319"/>
                      </a:lnTo>
                      <a:lnTo>
                        <a:pt x="119" y="318"/>
                      </a:lnTo>
                      <a:lnTo>
                        <a:pt x="120" y="319"/>
                      </a:lnTo>
                      <a:lnTo>
                        <a:pt x="172" y="327"/>
                      </a:lnTo>
                      <a:lnTo>
                        <a:pt x="177" y="317"/>
                      </a:lnTo>
                      <a:lnTo>
                        <a:pt x="162" y="296"/>
                      </a:lnTo>
                      <a:lnTo>
                        <a:pt x="160" y="292"/>
                      </a:lnTo>
                      <a:lnTo>
                        <a:pt x="165" y="292"/>
                      </a:lnTo>
                      <a:lnTo>
                        <a:pt x="201" y="283"/>
                      </a:lnTo>
                      <a:lnTo>
                        <a:pt x="201" y="282"/>
                      </a:lnTo>
                      <a:lnTo>
                        <a:pt x="202" y="283"/>
                      </a:lnTo>
                      <a:lnTo>
                        <a:pt x="249" y="296"/>
                      </a:lnTo>
                      <a:lnTo>
                        <a:pt x="286" y="299"/>
                      </a:lnTo>
                      <a:lnTo>
                        <a:pt x="288" y="299"/>
                      </a:lnTo>
                      <a:lnTo>
                        <a:pt x="317" y="318"/>
                      </a:lnTo>
                      <a:lnTo>
                        <a:pt x="348" y="301"/>
                      </a:lnTo>
                      <a:lnTo>
                        <a:pt x="349" y="300"/>
                      </a:lnTo>
                      <a:lnTo>
                        <a:pt x="350" y="301"/>
                      </a:lnTo>
                      <a:lnTo>
                        <a:pt x="367" y="305"/>
                      </a:lnTo>
                      <a:lnTo>
                        <a:pt x="368" y="305"/>
                      </a:lnTo>
                      <a:lnTo>
                        <a:pt x="369" y="307"/>
                      </a:lnTo>
                      <a:lnTo>
                        <a:pt x="372" y="318"/>
                      </a:lnTo>
                      <a:lnTo>
                        <a:pt x="406" y="296"/>
                      </a:lnTo>
                      <a:lnTo>
                        <a:pt x="407" y="295"/>
                      </a:lnTo>
                      <a:lnTo>
                        <a:pt x="409" y="298"/>
                      </a:lnTo>
                      <a:lnTo>
                        <a:pt x="426" y="316"/>
                      </a:lnTo>
                      <a:lnTo>
                        <a:pt x="427" y="316"/>
                      </a:lnTo>
                      <a:lnTo>
                        <a:pt x="427" y="318"/>
                      </a:lnTo>
                      <a:lnTo>
                        <a:pt x="424" y="344"/>
                      </a:lnTo>
                      <a:lnTo>
                        <a:pt x="444" y="350"/>
                      </a:lnTo>
                      <a:lnTo>
                        <a:pt x="472" y="325"/>
                      </a:lnTo>
                      <a:lnTo>
                        <a:pt x="473" y="325"/>
                      </a:lnTo>
                      <a:lnTo>
                        <a:pt x="506" y="318"/>
                      </a:lnTo>
                      <a:lnTo>
                        <a:pt x="527" y="292"/>
                      </a:lnTo>
                      <a:lnTo>
                        <a:pt x="528" y="290"/>
                      </a:lnTo>
                      <a:lnTo>
                        <a:pt x="529" y="290"/>
                      </a:lnTo>
                      <a:lnTo>
                        <a:pt x="545" y="286"/>
                      </a:lnTo>
                      <a:lnTo>
                        <a:pt x="562" y="267"/>
                      </a:lnTo>
                      <a:lnTo>
                        <a:pt x="563" y="265"/>
                      </a:lnTo>
                      <a:lnTo>
                        <a:pt x="565" y="266"/>
                      </a:lnTo>
                      <a:lnTo>
                        <a:pt x="592" y="276"/>
                      </a:lnTo>
                      <a:lnTo>
                        <a:pt x="605" y="264"/>
                      </a:lnTo>
                      <a:lnTo>
                        <a:pt x="598" y="236"/>
                      </a:lnTo>
                      <a:lnTo>
                        <a:pt x="580" y="213"/>
                      </a:lnTo>
                      <a:lnTo>
                        <a:pt x="580" y="162"/>
                      </a:lnTo>
                      <a:lnTo>
                        <a:pt x="561" y="152"/>
                      </a:lnTo>
                      <a:lnTo>
                        <a:pt x="546" y="154"/>
                      </a:lnTo>
                      <a:lnTo>
                        <a:pt x="545" y="154"/>
                      </a:lnTo>
                      <a:lnTo>
                        <a:pt x="545" y="152"/>
                      </a:lnTo>
                      <a:lnTo>
                        <a:pt x="523" y="135"/>
                      </a:lnTo>
                      <a:lnTo>
                        <a:pt x="522" y="135"/>
                      </a:lnTo>
                      <a:lnTo>
                        <a:pt x="512" y="122"/>
                      </a:lnTo>
                      <a:lnTo>
                        <a:pt x="484" y="133"/>
                      </a:lnTo>
                      <a:lnTo>
                        <a:pt x="483" y="133"/>
                      </a:lnTo>
                      <a:lnTo>
                        <a:pt x="482" y="132"/>
                      </a:lnTo>
                      <a:lnTo>
                        <a:pt x="449" y="106"/>
                      </a:lnTo>
                      <a:lnTo>
                        <a:pt x="421" y="116"/>
                      </a:lnTo>
                      <a:lnTo>
                        <a:pt x="419" y="116"/>
                      </a:lnTo>
                      <a:lnTo>
                        <a:pt x="418" y="115"/>
                      </a:lnTo>
                      <a:lnTo>
                        <a:pt x="398" y="92"/>
                      </a:lnTo>
                      <a:lnTo>
                        <a:pt x="398" y="89"/>
                      </a:lnTo>
                      <a:lnTo>
                        <a:pt x="397" y="60"/>
                      </a:lnTo>
                      <a:lnTo>
                        <a:pt x="364" y="75"/>
                      </a:lnTo>
                      <a:lnTo>
                        <a:pt x="362" y="75"/>
                      </a:lnTo>
                      <a:lnTo>
                        <a:pt x="337" y="64"/>
                      </a:lnTo>
                      <a:lnTo>
                        <a:pt x="279" y="74"/>
                      </a:lnTo>
                      <a:lnTo>
                        <a:pt x="276" y="74"/>
                      </a:lnTo>
                      <a:lnTo>
                        <a:pt x="229" y="54"/>
                      </a:lnTo>
                      <a:lnTo>
                        <a:pt x="229" y="53"/>
                      </a:lnTo>
                      <a:lnTo>
                        <a:pt x="178" y="7"/>
                      </a:lnTo>
                      <a:close/>
                      <a:moveTo>
                        <a:pt x="179" y="0"/>
                      </a:moveTo>
                      <a:lnTo>
                        <a:pt x="181" y="1"/>
                      </a:lnTo>
                      <a:lnTo>
                        <a:pt x="233" y="48"/>
                      </a:lnTo>
                      <a:lnTo>
                        <a:pt x="279" y="68"/>
                      </a:lnTo>
                      <a:lnTo>
                        <a:pt x="337" y="58"/>
                      </a:lnTo>
                      <a:lnTo>
                        <a:pt x="338" y="57"/>
                      </a:lnTo>
                      <a:lnTo>
                        <a:pt x="338" y="58"/>
                      </a:lnTo>
                      <a:lnTo>
                        <a:pt x="363" y="69"/>
                      </a:lnTo>
                      <a:lnTo>
                        <a:pt x="398" y="53"/>
                      </a:lnTo>
                      <a:lnTo>
                        <a:pt x="402" y="51"/>
                      </a:lnTo>
                      <a:lnTo>
                        <a:pt x="403" y="56"/>
                      </a:lnTo>
                      <a:lnTo>
                        <a:pt x="404" y="89"/>
                      </a:lnTo>
                      <a:lnTo>
                        <a:pt x="421" y="110"/>
                      </a:lnTo>
                      <a:lnTo>
                        <a:pt x="448" y="100"/>
                      </a:lnTo>
                      <a:lnTo>
                        <a:pt x="448" y="99"/>
                      </a:lnTo>
                      <a:lnTo>
                        <a:pt x="450" y="100"/>
                      </a:lnTo>
                      <a:lnTo>
                        <a:pt x="484" y="126"/>
                      </a:lnTo>
                      <a:lnTo>
                        <a:pt x="512" y="115"/>
                      </a:lnTo>
                      <a:lnTo>
                        <a:pt x="515" y="114"/>
                      </a:lnTo>
                      <a:lnTo>
                        <a:pt x="516" y="116"/>
                      </a:lnTo>
                      <a:lnTo>
                        <a:pt x="527" y="131"/>
                      </a:lnTo>
                      <a:lnTo>
                        <a:pt x="548" y="148"/>
                      </a:lnTo>
                      <a:lnTo>
                        <a:pt x="562" y="146"/>
                      </a:lnTo>
                      <a:lnTo>
                        <a:pt x="563" y="145"/>
                      </a:lnTo>
                      <a:lnTo>
                        <a:pt x="563" y="146"/>
                      </a:lnTo>
                      <a:lnTo>
                        <a:pt x="584" y="156"/>
                      </a:lnTo>
                      <a:lnTo>
                        <a:pt x="586" y="156"/>
                      </a:lnTo>
                      <a:lnTo>
                        <a:pt x="586" y="210"/>
                      </a:lnTo>
                      <a:lnTo>
                        <a:pt x="603" y="232"/>
                      </a:lnTo>
                      <a:lnTo>
                        <a:pt x="604" y="233"/>
                      </a:lnTo>
                      <a:lnTo>
                        <a:pt x="611" y="265"/>
                      </a:lnTo>
                      <a:lnTo>
                        <a:pt x="611" y="266"/>
                      </a:lnTo>
                      <a:lnTo>
                        <a:pt x="610" y="267"/>
                      </a:lnTo>
                      <a:lnTo>
                        <a:pt x="594" y="281"/>
                      </a:lnTo>
                      <a:lnTo>
                        <a:pt x="593" y="282"/>
                      </a:lnTo>
                      <a:lnTo>
                        <a:pt x="592" y="282"/>
                      </a:lnTo>
                      <a:lnTo>
                        <a:pt x="565" y="272"/>
                      </a:lnTo>
                      <a:lnTo>
                        <a:pt x="548" y="290"/>
                      </a:lnTo>
                      <a:lnTo>
                        <a:pt x="547" y="290"/>
                      </a:lnTo>
                      <a:lnTo>
                        <a:pt x="547" y="292"/>
                      </a:lnTo>
                      <a:lnTo>
                        <a:pt x="530" y="296"/>
                      </a:lnTo>
                      <a:lnTo>
                        <a:pt x="510" y="323"/>
                      </a:lnTo>
                      <a:lnTo>
                        <a:pt x="509" y="323"/>
                      </a:lnTo>
                      <a:lnTo>
                        <a:pt x="509" y="324"/>
                      </a:lnTo>
                      <a:lnTo>
                        <a:pt x="475" y="332"/>
                      </a:lnTo>
                      <a:lnTo>
                        <a:pt x="448" y="355"/>
                      </a:lnTo>
                      <a:lnTo>
                        <a:pt x="447" y="356"/>
                      </a:lnTo>
                      <a:lnTo>
                        <a:pt x="446" y="356"/>
                      </a:lnTo>
                      <a:lnTo>
                        <a:pt x="420" y="348"/>
                      </a:lnTo>
                      <a:lnTo>
                        <a:pt x="417" y="347"/>
                      </a:lnTo>
                      <a:lnTo>
                        <a:pt x="418" y="345"/>
                      </a:lnTo>
                      <a:lnTo>
                        <a:pt x="421" y="319"/>
                      </a:lnTo>
                      <a:lnTo>
                        <a:pt x="407" y="304"/>
                      </a:lnTo>
                      <a:lnTo>
                        <a:pt x="372" y="325"/>
                      </a:lnTo>
                      <a:lnTo>
                        <a:pt x="367" y="328"/>
                      </a:lnTo>
                      <a:lnTo>
                        <a:pt x="367" y="324"/>
                      </a:lnTo>
                      <a:lnTo>
                        <a:pt x="363" y="311"/>
                      </a:lnTo>
                      <a:lnTo>
                        <a:pt x="349" y="307"/>
                      </a:lnTo>
                      <a:lnTo>
                        <a:pt x="317" y="324"/>
                      </a:lnTo>
                      <a:lnTo>
                        <a:pt x="316" y="325"/>
                      </a:lnTo>
                      <a:lnTo>
                        <a:pt x="315" y="324"/>
                      </a:lnTo>
                      <a:lnTo>
                        <a:pt x="286" y="305"/>
                      </a:lnTo>
                      <a:lnTo>
                        <a:pt x="248" y="302"/>
                      </a:lnTo>
                      <a:lnTo>
                        <a:pt x="201" y="289"/>
                      </a:lnTo>
                      <a:lnTo>
                        <a:pt x="170" y="296"/>
                      </a:lnTo>
                      <a:lnTo>
                        <a:pt x="183" y="315"/>
                      </a:lnTo>
                      <a:lnTo>
                        <a:pt x="184" y="316"/>
                      </a:lnTo>
                      <a:lnTo>
                        <a:pt x="183" y="317"/>
                      </a:lnTo>
                      <a:lnTo>
                        <a:pt x="176" y="330"/>
                      </a:lnTo>
                      <a:lnTo>
                        <a:pt x="174" y="333"/>
                      </a:lnTo>
                      <a:lnTo>
                        <a:pt x="173" y="333"/>
                      </a:lnTo>
                      <a:lnTo>
                        <a:pt x="121" y="325"/>
                      </a:lnTo>
                      <a:lnTo>
                        <a:pt x="92" y="350"/>
                      </a:lnTo>
                      <a:lnTo>
                        <a:pt x="78" y="385"/>
                      </a:lnTo>
                      <a:lnTo>
                        <a:pt x="75" y="388"/>
                      </a:lnTo>
                      <a:lnTo>
                        <a:pt x="73" y="386"/>
                      </a:lnTo>
                      <a:lnTo>
                        <a:pt x="46" y="363"/>
                      </a:lnTo>
                      <a:lnTo>
                        <a:pt x="45" y="363"/>
                      </a:lnTo>
                      <a:lnTo>
                        <a:pt x="13" y="321"/>
                      </a:lnTo>
                      <a:lnTo>
                        <a:pt x="13" y="319"/>
                      </a:lnTo>
                      <a:lnTo>
                        <a:pt x="1" y="279"/>
                      </a:lnTo>
                      <a:lnTo>
                        <a:pt x="0" y="277"/>
                      </a:lnTo>
                      <a:lnTo>
                        <a:pt x="1" y="277"/>
                      </a:lnTo>
                      <a:lnTo>
                        <a:pt x="18" y="259"/>
                      </a:lnTo>
                      <a:lnTo>
                        <a:pt x="20" y="258"/>
                      </a:lnTo>
                      <a:lnTo>
                        <a:pt x="21" y="258"/>
                      </a:lnTo>
                      <a:lnTo>
                        <a:pt x="76" y="254"/>
                      </a:lnTo>
                      <a:lnTo>
                        <a:pt x="98" y="229"/>
                      </a:lnTo>
                      <a:lnTo>
                        <a:pt x="99" y="227"/>
                      </a:lnTo>
                      <a:lnTo>
                        <a:pt x="101" y="227"/>
                      </a:lnTo>
                      <a:lnTo>
                        <a:pt x="125" y="224"/>
                      </a:lnTo>
                      <a:lnTo>
                        <a:pt x="126" y="181"/>
                      </a:lnTo>
                      <a:lnTo>
                        <a:pt x="113" y="144"/>
                      </a:lnTo>
                      <a:lnTo>
                        <a:pt x="87" y="145"/>
                      </a:lnTo>
                      <a:lnTo>
                        <a:pt x="85" y="145"/>
                      </a:lnTo>
                      <a:lnTo>
                        <a:pt x="85" y="115"/>
                      </a:lnTo>
                      <a:lnTo>
                        <a:pt x="70" y="97"/>
                      </a:lnTo>
                      <a:lnTo>
                        <a:pt x="69" y="94"/>
                      </a:lnTo>
                      <a:lnTo>
                        <a:pt x="70" y="93"/>
                      </a:lnTo>
                      <a:lnTo>
                        <a:pt x="81" y="77"/>
                      </a:lnTo>
                      <a:lnTo>
                        <a:pt x="81" y="76"/>
                      </a:lnTo>
                      <a:lnTo>
                        <a:pt x="82" y="76"/>
                      </a:lnTo>
                      <a:lnTo>
                        <a:pt x="113" y="56"/>
                      </a:lnTo>
                      <a:lnTo>
                        <a:pt x="98" y="48"/>
                      </a:lnTo>
                      <a:lnTo>
                        <a:pt x="66" y="28"/>
                      </a:lnTo>
                      <a:lnTo>
                        <a:pt x="63" y="27"/>
                      </a:lnTo>
                      <a:lnTo>
                        <a:pt x="67" y="19"/>
                      </a:lnTo>
                      <a:lnTo>
                        <a:pt x="67" y="18"/>
                      </a:lnTo>
                      <a:lnTo>
                        <a:pt x="70" y="12"/>
                      </a:lnTo>
                      <a:lnTo>
                        <a:pt x="72" y="8"/>
                      </a:lnTo>
                      <a:lnTo>
                        <a:pt x="70" y="10"/>
                      </a:lnTo>
                      <a:lnTo>
                        <a:pt x="73" y="5"/>
                      </a:lnTo>
                      <a:lnTo>
                        <a:pt x="74" y="4"/>
                      </a:lnTo>
                      <a:lnTo>
                        <a:pt x="79" y="4"/>
                      </a:lnTo>
                      <a:lnTo>
                        <a:pt x="86" y="5"/>
                      </a:lnTo>
                      <a:lnTo>
                        <a:pt x="96" y="7"/>
                      </a:lnTo>
                      <a:lnTo>
                        <a:pt x="104" y="10"/>
                      </a:lnTo>
                      <a:lnTo>
                        <a:pt x="112" y="10"/>
                      </a:lnTo>
                      <a:lnTo>
                        <a:pt x="114" y="11"/>
                      </a:lnTo>
                      <a:lnTo>
                        <a:pt x="153" y="14"/>
                      </a:lnTo>
                      <a:lnTo>
                        <a:pt x="177" y="1"/>
                      </a:lnTo>
                      <a:lnTo>
                        <a:pt x="17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3" name="Freeform 117"/>
                <p:cNvSpPr>
                  <a:spLocks/>
                </p:cNvSpPr>
                <p:nvPr/>
              </p:nvSpPr>
              <p:spPr bwMode="auto">
                <a:xfrm>
                  <a:off x="6869259" y="3764646"/>
                  <a:ext cx="726800" cy="457258"/>
                </a:xfrm>
                <a:custGeom>
                  <a:avLst/>
                  <a:gdLst/>
                  <a:ahLst/>
                  <a:cxnLst>
                    <a:cxn ang="0">
                      <a:pos x="226" y="47"/>
                    </a:cxn>
                    <a:cxn ang="0">
                      <a:pos x="333" y="56"/>
                    </a:cxn>
                    <a:cxn ang="0">
                      <a:pos x="396" y="52"/>
                    </a:cxn>
                    <a:cxn ang="0">
                      <a:pos x="416" y="108"/>
                    </a:cxn>
                    <a:cxn ang="0">
                      <a:pos x="479" y="125"/>
                    </a:cxn>
                    <a:cxn ang="0">
                      <a:pos x="520" y="129"/>
                    </a:cxn>
                    <a:cxn ang="0">
                      <a:pos x="558" y="145"/>
                    </a:cxn>
                    <a:cxn ang="0">
                      <a:pos x="578" y="206"/>
                    </a:cxn>
                    <a:cxn ang="0">
                      <a:pos x="604" y="261"/>
                    </a:cxn>
                    <a:cxn ang="0">
                      <a:pos x="560" y="265"/>
                    </a:cxn>
                    <a:cxn ang="0">
                      <a:pos x="525" y="289"/>
                    </a:cxn>
                    <a:cxn ang="0">
                      <a:pos x="469" y="324"/>
                    </a:cxn>
                    <a:cxn ang="0">
                      <a:pos x="416" y="341"/>
                    </a:cxn>
                    <a:cxn ang="0">
                      <a:pos x="403" y="295"/>
                    </a:cxn>
                    <a:cxn ang="0">
                      <a:pos x="362" y="303"/>
                    </a:cxn>
                    <a:cxn ang="0">
                      <a:pos x="312" y="318"/>
                    </a:cxn>
                    <a:cxn ang="0">
                      <a:pos x="244" y="295"/>
                    </a:cxn>
                    <a:cxn ang="0">
                      <a:pos x="161" y="290"/>
                    </a:cxn>
                    <a:cxn ang="0">
                      <a:pos x="169" y="325"/>
                    </a:cxn>
                    <a:cxn ang="0">
                      <a:pos x="85" y="344"/>
                    </a:cxn>
                    <a:cxn ang="0">
                      <a:pos x="43" y="357"/>
                    </a:cxn>
                    <a:cxn ang="0">
                      <a:pos x="0" y="274"/>
                    </a:cxn>
                    <a:cxn ang="0">
                      <a:pos x="74" y="252"/>
                    </a:cxn>
                    <a:cxn ang="0">
                      <a:pos x="123" y="222"/>
                    </a:cxn>
                    <a:cxn ang="0">
                      <a:pos x="110" y="136"/>
                    </a:cxn>
                    <a:cxn ang="0">
                      <a:pos x="83" y="108"/>
                    </a:cxn>
                    <a:cxn ang="0">
                      <a:pos x="80" y="75"/>
                    </a:cxn>
                    <a:cxn ang="0">
                      <a:pos x="95" y="42"/>
                    </a:cxn>
                    <a:cxn ang="0">
                      <a:pos x="64" y="19"/>
                    </a:cxn>
                    <a:cxn ang="0">
                      <a:pos x="69" y="9"/>
                    </a:cxn>
                    <a:cxn ang="0">
                      <a:pos x="71" y="2"/>
                    </a:cxn>
                    <a:cxn ang="0">
                      <a:pos x="81" y="3"/>
                    </a:cxn>
                    <a:cxn ang="0">
                      <a:pos x="99" y="8"/>
                    </a:cxn>
                    <a:cxn ang="0">
                      <a:pos x="109" y="9"/>
                    </a:cxn>
                    <a:cxn ang="0">
                      <a:pos x="174" y="0"/>
                    </a:cxn>
                  </a:cxnLst>
                  <a:rect l="0" t="0" r="r" b="b"/>
                  <a:pathLst>
                    <a:path w="604" h="380">
                      <a:moveTo>
                        <a:pt x="174" y="0"/>
                      </a:moveTo>
                      <a:lnTo>
                        <a:pt x="226" y="47"/>
                      </a:lnTo>
                      <a:lnTo>
                        <a:pt x="273" y="66"/>
                      </a:lnTo>
                      <a:lnTo>
                        <a:pt x="333" y="56"/>
                      </a:lnTo>
                      <a:lnTo>
                        <a:pt x="359" y="67"/>
                      </a:lnTo>
                      <a:lnTo>
                        <a:pt x="396" y="52"/>
                      </a:lnTo>
                      <a:lnTo>
                        <a:pt x="397" y="85"/>
                      </a:lnTo>
                      <a:lnTo>
                        <a:pt x="416" y="108"/>
                      </a:lnTo>
                      <a:lnTo>
                        <a:pt x="444" y="99"/>
                      </a:lnTo>
                      <a:lnTo>
                        <a:pt x="479" y="125"/>
                      </a:lnTo>
                      <a:lnTo>
                        <a:pt x="509" y="113"/>
                      </a:lnTo>
                      <a:lnTo>
                        <a:pt x="520" y="129"/>
                      </a:lnTo>
                      <a:lnTo>
                        <a:pt x="542" y="146"/>
                      </a:lnTo>
                      <a:lnTo>
                        <a:pt x="558" y="145"/>
                      </a:lnTo>
                      <a:lnTo>
                        <a:pt x="578" y="154"/>
                      </a:lnTo>
                      <a:lnTo>
                        <a:pt x="578" y="206"/>
                      </a:lnTo>
                      <a:lnTo>
                        <a:pt x="596" y="229"/>
                      </a:lnTo>
                      <a:lnTo>
                        <a:pt x="604" y="261"/>
                      </a:lnTo>
                      <a:lnTo>
                        <a:pt x="588" y="274"/>
                      </a:lnTo>
                      <a:lnTo>
                        <a:pt x="560" y="265"/>
                      </a:lnTo>
                      <a:lnTo>
                        <a:pt x="542" y="284"/>
                      </a:lnTo>
                      <a:lnTo>
                        <a:pt x="525" y="289"/>
                      </a:lnTo>
                      <a:lnTo>
                        <a:pt x="503" y="317"/>
                      </a:lnTo>
                      <a:lnTo>
                        <a:pt x="469" y="324"/>
                      </a:lnTo>
                      <a:lnTo>
                        <a:pt x="442" y="348"/>
                      </a:lnTo>
                      <a:lnTo>
                        <a:pt x="416" y="341"/>
                      </a:lnTo>
                      <a:lnTo>
                        <a:pt x="420" y="313"/>
                      </a:lnTo>
                      <a:lnTo>
                        <a:pt x="403" y="295"/>
                      </a:lnTo>
                      <a:lnTo>
                        <a:pt x="365" y="319"/>
                      </a:lnTo>
                      <a:lnTo>
                        <a:pt x="362" y="303"/>
                      </a:lnTo>
                      <a:lnTo>
                        <a:pt x="345" y="300"/>
                      </a:lnTo>
                      <a:lnTo>
                        <a:pt x="312" y="318"/>
                      </a:lnTo>
                      <a:lnTo>
                        <a:pt x="282" y="297"/>
                      </a:lnTo>
                      <a:lnTo>
                        <a:pt x="244" y="295"/>
                      </a:lnTo>
                      <a:lnTo>
                        <a:pt x="197" y="282"/>
                      </a:lnTo>
                      <a:lnTo>
                        <a:pt x="161" y="290"/>
                      </a:lnTo>
                      <a:lnTo>
                        <a:pt x="177" y="312"/>
                      </a:lnTo>
                      <a:lnTo>
                        <a:pt x="169" y="325"/>
                      </a:lnTo>
                      <a:lnTo>
                        <a:pt x="116" y="318"/>
                      </a:lnTo>
                      <a:lnTo>
                        <a:pt x="85" y="344"/>
                      </a:lnTo>
                      <a:lnTo>
                        <a:pt x="70" y="380"/>
                      </a:lnTo>
                      <a:lnTo>
                        <a:pt x="43" y="357"/>
                      </a:lnTo>
                      <a:lnTo>
                        <a:pt x="12" y="314"/>
                      </a:lnTo>
                      <a:lnTo>
                        <a:pt x="0" y="274"/>
                      </a:lnTo>
                      <a:lnTo>
                        <a:pt x="17" y="256"/>
                      </a:lnTo>
                      <a:lnTo>
                        <a:pt x="74" y="252"/>
                      </a:lnTo>
                      <a:lnTo>
                        <a:pt x="97" y="226"/>
                      </a:lnTo>
                      <a:lnTo>
                        <a:pt x="123" y="222"/>
                      </a:lnTo>
                      <a:lnTo>
                        <a:pt x="124" y="176"/>
                      </a:lnTo>
                      <a:lnTo>
                        <a:pt x="110" y="136"/>
                      </a:lnTo>
                      <a:lnTo>
                        <a:pt x="83" y="137"/>
                      </a:lnTo>
                      <a:lnTo>
                        <a:pt x="83" y="108"/>
                      </a:lnTo>
                      <a:lnTo>
                        <a:pt x="69" y="90"/>
                      </a:lnTo>
                      <a:lnTo>
                        <a:pt x="80" y="75"/>
                      </a:lnTo>
                      <a:lnTo>
                        <a:pt x="114" y="52"/>
                      </a:lnTo>
                      <a:lnTo>
                        <a:pt x="95" y="42"/>
                      </a:lnTo>
                      <a:lnTo>
                        <a:pt x="63" y="21"/>
                      </a:lnTo>
                      <a:lnTo>
                        <a:pt x="64" y="19"/>
                      </a:lnTo>
                      <a:lnTo>
                        <a:pt x="65" y="15"/>
                      </a:lnTo>
                      <a:lnTo>
                        <a:pt x="69" y="9"/>
                      </a:lnTo>
                      <a:lnTo>
                        <a:pt x="70" y="4"/>
                      </a:lnTo>
                      <a:lnTo>
                        <a:pt x="71" y="2"/>
                      </a:lnTo>
                      <a:lnTo>
                        <a:pt x="74" y="2"/>
                      </a:lnTo>
                      <a:lnTo>
                        <a:pt x="81" y="3"/>
                      </a:lnTo>
                      <a:lnTo>
                        <a:pt x="91" y="6"/>
                      </a:lnTo>
                      <a:lnTo>
                        <a:pt x="99" y="8"/>
                      </a:lnTo>
                      <a:lnTo>
                        <a:pt x="106" y="8"/>
                      </a:lnTo>
                      <a:lnTo>
                        <a:pt x="109" y="9"/>
                      </a:lnTo>
                      <a:lnTo>
                        <a:pt x="150" y="13"/>
                      </a:lnTo>
                      <a:lnTo>
                        <a:pt x="174"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4" name="Freeform 118"/>
                <p:cNvSpPr>
                  <a:spLocks noEditPoints="1"/>
                </p:cNvSpPr>
                <p:nvPr/>
              </p:nvSpPr>
              <p:spPr bwMode="auto">
                <a:xfrm>
                  <a:off x="6864446" y="3759832"/>
                  <a:ext cx="735223" cy="466885"/>
                </a:xfrm>
                <a:custGeom>
                  <a:avLst/>
                  <a:gdLst/>
                  <a:ahLst/>
                  <a:cxnLst>
                    <a:cxn ang="0">
                      <a:pos x="113" y="17"/>
                    </a:cxn>
                    <a:cxn ang="0">
                      <a:pos x="103" y="16"/>
                    </a:cxn>
                    <a:cxn ang="0">
                      <a:pos x="76" y="14"/>
                    </a:cxn>
                    <a:cxn ang="0">
                      <a:pos x="72" y="24"/>
                    </a:cxn>
                    <a:cxn ang="0">
                      <a:pos x="119" y="53"/>
                    </a:cxn>
                    <a:cxn ang="0">
                      <a:pos x="76" y="94"/>
                    </a:cxn>
                    <a:cxn ang="0">
                      <a:pos x="114" y="138"/>
                    </a:cxn>
                    <a:cxn ang="0">
                      <a:pos x="132" y="180"/>
                    </a:cxn>
                    <a:cxn ang="0">
                      <a:pos x="102" y="233"/>
                    </a:cxn>
                    <a:cxn ang="0">
                      <a:pos x="22" y="264"/>
                    </a:cxn>
                    <a:cxn ang="0">
                      <a:pos x="73" y="379"/>
                    </a:cxn>
                    <a:cxn ang="0">
                      <a:pos x="119" y="318"/>
                    </a:cxn>
                    <a:cxn ang="0">
                      <a:pos x="162" y="296"/>
                    </a:cxn>
                    <a:cxn ang="0">
                      <a:pos x="201" y="282"/>
                    </a:cxn>
                    <a:cxn ang="0">
                      <a:pos x="288" y="299"/>
                    </a:cxn>
                    <a:cxn ang="0">
                      <a:pos x="350" y="301"/>
                    </a:cxn>
                    <a:cxn ang="0">
                      <a:pos x="372" y="318"/>
                    </a:cxn>
                    <a:cxn ang="0">
                      <a:pos x="426" y="316"/>
                    </a:cxn>
                    <a:cxn ang="0">
                      <a:pos x="444" y="350"/>
                    </a:cxn>
                    <a:cxn ang="0">
                      <a:pos x="527" y="292"/>
                    </a:cxn>
                    <a:cxn ang="0">
                      <a:pos x="562" y="267"/>
                    </a:cxn>
                    <a:cxn ang="0">
                      <a:pos x="605" y="264"/>
                    </a:cxn>
                    <a:cxn ang="0">
                      <a:pos x="561" y="152"/>
                    </a:cxn>
                    <a:cxn ang="0">
                      <a:pos x="523" y="135"/>
                    </a:cxn>
                    <a:cxn ang="0">
                      <a:pos x="483" y="133"/>
                    </a:cxn>
                    <a:cxn ang="0">
                      <a:pos x="419" y="116"/>
                    </a:cxn>
                    <a:cxn ang="0">
                      <a:pos x="397" y="60"/>
                    </a:cxn>
                    <a:cxn ang="0">
                      <a:pos x="279" y="74"/>
                    </a:cxn>
                    <a:cxn ang="0">
                      <a:pos x="178" y="7"/>
                    </a:cxn>
                    <a:cxn ang="0">
                      <a:pos x="279" y="68"/>
                    </a:cxn>
                    <a:cxn ang="0">
                      <a:pos x="363" y="69"/>
                    </a:cxn>
                    <a:cxn ang="0">
                      <a:pos x="404" y="89"/>
                    </a:cxn>
                    <a:cxn ang="0">
                      <a:pos x="450" y="100"/>
                    </a:cxn>
                    <a:cxn ang="0">
                      <a:pos x="516" y="116"/>
                    </a:cxn>
                    <a:cxn ang="0">
                      <a:pos x="563" y="145"/>
                    </a:cxn>
                    <a:cxn ang="0">
                      <a:pos x="586" y="210"/>
                    </a:cxn>
                    <a:cxn ang="0">
                      <a:pos x="611" y="266"/>
                    </a:cxn>
                    <a:cxn ang="0">
                      <a:pos x="592" y="282"/>
                    </a:cxn>
                    <a:cxn ang="0">
                      <a:pos x="547" y="292"/>
                    </a:cxn>
                    <a:cxn ang="0">
                      <a:pos x="509" y="324"/>
                    </a:cxn>
                    <a:cxn ang="0">
                      <a:pos x="446" y="356"/>
                    </a:cxn>
                    <a:cxn ang="0">
                      <a:pos x="421" y="319"/>
                    </a:cxn>
                    <a:cxn ang="0">
                      <a:pos x="367" y="324"/>
                    </a:cxn>
                    <a:cxn ang="0">
                      <a:pos x="316" y="325"/>
                    </a:cxn>
                    <a:cxn ang="0">
                      <a:pos x="201" y="289"/>
                    </a:cxn>
                    <a:cxn ang="0">
                      <a:pos x="183" y="317"/>
                    </a:cxn>
                    <a:cxn ang="0">
                      <a:pos x="121" y="325"/>
                    </a:cxn>
                    <a:cxn ang="0">
                      <a:pos x="73" y="386"/>
                    </a:cxn>
                    <a:cxn ang="0">
                      <a:pos x="13" y="319"/>
                    </a:cxn>
                    <a:cxn ang="0">
                      <a:pos x="18" y="259"/>
                    </a:cxn>
                    <a:cxn ang="0">
                      <a:pos x="98" y="229"/>
                    </a:cxn>
                    <a:cxn ang="0">
                      <a:pos x="126" y="181"/>
                    </a:cxn>
                    <a:cxn ang="0">
                      <a:pos x="85" y="115"/>
                    </a:cxn>
                    <a:cxn ang="0">
                      <a:pos x="81" y="77"/>
                    </a:cxn>
                    <a:cxn ang="0">
                      <a:pos x="98" y="48"/>
                    </a:cxn>
                    <a:cxn ang="0">
                      <a:pos x="67" y="18"/>
                    </a:cxn>
                    <a:cxn ang="0">
                      <a:pos x="73" y="5"/>
                    </a:cxn>
                    <a:cxn ang="0">
                      <a:pos x="96" y="7"/>
                    </a:cxn>
                    <a:cxn ang="0">
                      <a:pos x="153" y="14"/>
                    </a:cxn>
                  </a:cxnLst>
                  <a:rect l="0" t="0" r="r" b="b"/>
                  <a:pathLst>
                    <a:path w="611" h="388">
                      <a:moveTo>
                        <a:pt x="178" y="7"/>
                      </a:moveTo>
                      <a:lnTo>
                        <a:pt x="155" y="19"/>
                      </a:lnTo>
                      <a:lnTo>
                        <a:pt x="154" y="20"/>
                      </a:lnTo>
                      <a:lnTo>
                        <a:pt x="113" y="17"/>
                      </a:lnTo>
                      <a:lnTo>
                        <a:pt x="112" y="16"/>
                      </a:lnTo>
                      <a:lnTo>
                        <a:pt x="112" y="17"/>
                      </a:lnTo>
                      <a:lnTo>
                        <a:pt x="109" y="16"/>
                      </a:lnTo>
                      <a:lnTo>
                        <a:pt x="103" y="16"/>
                      </a:lnTo>
                      <a:lnTo>
                        <a:pt x="95" y="13"/>
                      </a:lnTo>
                      <a:lnTo>
                        <a:pt x="85" y="11"/>
                      </a:lnTo>
                      <a:lnTo>
                        <a:pt x="78" y="10"/>
                      </a:lnTo>
                      <a:lnTo>
                        <a:pt x="76" y="14"/>
                      </a:lnTo>
                      <a:lnTo>
                        <a:pt x="75" y="14"/>
                      </a:lnTo>
                      <a:lnTo>
                        <a:pt x="75" y="16"/>
                      </a:lnTo>
                      <a:lnTo>
                        <a:pt x="73" y="20"/>
                      </a:lnTo>
                      <a:lnTo>
                        <a:pt x="72" y="24"/>
                      </a:lnTo>
                      <a:lnTo>
                        <a:pt x="72" y="22"/>
                      </a:lnTo>
                      <a:lnTo>
                        <a:pt x="70" y="24"/>
                      </a:lnTo>
                      <a:lnTo>
                        <a:pt x="102" y="43"/>
                      </a:lnTo>
                      <a:lnTo>
                        <a:pt x="119" y="53"/>
                      </a:lnTo>
                      <a:lnTo>
                        <a:pt x="124" y="56"/>
                      </a:lnTo>
                      <a:lnTo>
                        <a:pt x="120" y="58"/>
                      </a:lnTo>
                      <a:lnTo>
                        <a:pt x="86" y="81"/>
                      </a:lnTo>
                      <a:lnTo>
                        <a:pt x="76" y="94"/>
                      </a:lnTo>
                      <a:lnTo>
                        <a:pt x="90" y="111"/>
                      </a:lnTo>
                      <a:lnTo>
                        <a:pt x="91" y="111"/>
                      </a:lnTo>
                      <a:lnTo>
                        <a:pt x="91" y="139"/>
                      </a:lnTo>
                      <a:lnTo>
                        <a:pt x="114" y="138"/>
                      </a:lnTo>
                      <a:lnTo>
                        <a:pt x="116" y="137"/>
                      </a:lnTo>
                      <a:lnTo>
                        <a:pt x="118" y="139"/>
                      </a:lnTo>
                      <a:lnTo>
                        <a:pt x="132" y="179"/>
                      </a:lnTo>
                      <a:lnTo>
                        <a:pt x="132" y="180"/>
                      </a:lnTo>
                      <a:lnTo>
                        <a:pt x="131" y="226"/>
                      </a:lnTo>
                      <a:lnTo>
                        <a:pt x="130" y="229"/>
                      </a:lnTo>
                      <a:lnTo>
                        <a:pt x="127" y="230"/>
                      </a:lnTo>
                      <a:lnTo>
                        <a:pt x="102" y="233"/>
                      </a:lnTo>
                      <a:lnTo>
                        <a:pt x="80" y="259"/>
                      </a:lnTo>
                      <a:lnTo>
                        <a:pt x="79" y="259"/>
                      </a:lnTo>
                      <a:lnTo>
                        <a:pt x="78" y="260"/>
                      </a:lnTo>
                      <a:lnTo>
                        <a:pt x="22" y="264"/>
                      </a:lnTo>
                      <a:lnTo>
                        <a:pt x="7" y="279"/>
                      </a:lnTo>
                      <a:lnTo>
                        <a:pt x="20" y="318"/>
                      </a:lnTo>
                      <a:lnTo>
                        <a:pt x="50" y="358"/>
                      </a:lnTo>
                      <a:lnTo>
                        <a:pt x="73" y="379"/>
                      </a:lnTo>
                      <a:lnTo>
                        <a:pt x="86" y="347"/>
                      </a:lnTo>
                      <a:lnTo>
                        <a:pt x="87" y="346"/>
                      </a:lnTo>
                      <a:lnTo>
                        <a:pt x="119" y="319"/>
                      </a:lnTo>
                      <a:lnTo>
                        <a:pt x="119" y="318"/>
                      </a:lnTo>
                      <a:lnTo>
                        <a:pt x="120" y="319"/>
                      </a:lnTo>
                      <a:lnTo>
                        <a:pt x="172" y="327"/>
                      </a:lnTo>
                      <a:lnTo>
                        <a:pt x="177" y="317"/>
                      </a:lnTo>
                      <a:lnTo>
                        <a:pt x="162" y="296"/>
                      </a:lnTo>
                      <a:lnTo>
                        <a:pt x="160" y="292"/>
                      </a:lnTo>
                      <a:lnTo>
                        <a:pt x="165" y="292"/>
                      </a:lnTo>
                      <a:lnTo>
                        <a:pt x="201" y="283"/>
                      </a:lnTo>
                      <a:lnTo>
                        <a:pt x="201" y="282"/>
                      </a:lnTo>
                      <a:lnTo>
                        <a:pt x="202" y="283"/>
                      </a:lnTo>
                      <a:lnTo>
                        <a:pt x="249" y="296"/>
                      </a:lnTo>
                      <a:lnTo>
                        <a:pt x="286" y="299"/>
                      </a:lnTo>
                      <a:lnTo>
                        <a:pt x="288" y="299"/>
                      </a:lnTo>
                      <a:lnTo>
                        <a:pt x="317" y="318"/>
                      </a:lnTo>
                      <a:lnTo>
                        <a:pt x="348" y="301"/>
                      </a:lnTo>
                      <a:lnTo>
                        <a:pt x="349" y="300"/>
                      </a:lnTo>
                      <a:lnTo>
                        <a:pt x="350" y="301"/>
                      </a:lnTo>
                      <a:lnTo>
                        <a:pt x="367" y="305"/>
                      </a:lnTo>
                      <a:lnTo>
                        <a:pt x="368" y="305"/>
                      </a:lnTo>
                      <a:lnTo>
                        <a:pt x="369" y="307"/>
                      </a:lnTo>
                      <a:lnTo>
                        <a:pt x="372" y="318"/>
                      </a:lnTo>
                      <a:lnTo>
                        <a:pt x="406" y="296"/>
                      </a:lnTo>
                      <a:lnTo>
                        <a:pt x="407" y="295"/>
                      </a:lnTo>
                      <a:lnTo>
                        <a:pt x="409" y="298"/>
                      </a:lnTo>
                      <a:lnTo>
                        <a:pt x="426" y="316"/>
                      </a:lnTo>
                      <a:lnTo>
                        <a:pt x="427" y="316"/>
                      </a:lnTo>
                      <a:lnTo>
                        <a:pt x="427" y="318"/>
                      </a:lnTo>
                      <a:lnTo>
                        <a:pt x="424" y="344"/>
                      </a:lnTo>
                      <a:lnTo>
                        <a:pt x="444" y="350"/>
                      </a:lnTo>
                      <a:lnTo>
                        <a:pt x="472" y="325"/>
                      </a:lnTo>
                      <a:lnTo>
                        <a:pt x="473" y="325"/>
                      </a:lnTo>
                      <a:lnTo>
                        <a:pt x="506" y="318"/>
                      </a:lnTo>
                      <a:lnTo>
                        <a:pt x="527" y="292"/>
                      </a:lnTo>
                      <a:lnTo>
                        <a:pt x="528" y="290"/>
                      </a:lnTo>
                      <a:lnTo>
                        <a:pt x="529" y="290"/>
                      </a:lnTo>
                      <a:lnTo>
                        <a:pt x="545" y="286"/>
                      </a:lnTo>
                      <a:lnTo>
                        <a:pt x="562" y="267"/>
                      </a:lnTo>
                      <a:lnTo>
                        <a:pt x="563" y="265"/>
                      </a:lnTo>
                      <a:lnTo>
                        <a:pt x="565" y="266"/>
                      </a:lnTo>
                      <a:lnTo>
                        <a:pt x="592" y="276"/>
                      </a:lnTo>
                      <a:lnTo>
                        <a:pt x="605" y="264"/>
                      </a:lnTo>
                      <a:lnTo>
                        <a:pt x="598" y="236"/>
                      </a:lnTo>
                      <a:lnTo>
                        <a:pt x="580" y="213"/>
                      </a:lnTo>
                      <a:lnTo>
                        <a:pt x="580" y="162"/>
                      </a:lnTo>
                      <a:lnTo>
                        <a:pt x="561" y="152"/>
                      </a:lnTo>
                      <a:lnTo>
                        <a:pt x="546" y="154"/>
                      </a:lnTo>
                      <a:lnTo>
                        <a:pt x="545" y="154"/>
                      </a:lnTo>
                      <a:lnTo>
                        <a:pt x="545" y="152"/>
                      </a:lnTo>
                      <a:lnTo>
                        <a:pt x="523" y="135"/>
                      </a:lnTo>
                      <a:lnTo>
                        <a:pt x="522" y="135"/>
                      </a:lnTo>
                      <a:lnTo>
                        <a:pt x="512" y="122"/>
                      </a:lnTo>
                      <a:lnTo>
                        <a:pt x="484" y="133"/>
                      </a:lnTo>
                      <a:lnTo>
                        <a:pt x="483" y="133"/>
                      </a:lnTo>
                      <a:lnTo>
                        <a:pt x="482" y="132"/>
                      </a:lnTo>
                      <a:lnTo>
                        <a:pt x="449" y="106"/>
                      </a:lnTo>
                      <a:lnTo>
                        <a:pt x="421" y="116"/>
                      </a:lnTo>
                      <a:lnTo>
                        <a:pt x="419" y="116"/>
                      </a:lnTo>
                      <a:lnTo>
                        <a:pt x="418" y="115"/>
                      </a:lnTo>
                      <a:lnTo>
                        <a:pt x="398" y="92"/>
                      </a:lnTo>
                      <a:lnTo>
                        <a:pt x="398" y="89"/>
                      </a:lnTo>
                      <a:lnTo>
                        <a:pt x="397" y="60"/>
                      </a:lnTo>
                      <a:lnTo>
                        <a:pt x="364" y="75"/>
                      </a:lnTo>
                      <a:lnTo>
                        <a:pt x="362" y="75"/>
                      </a:lnTo>
                      <a:lnTo>
                        <a:pt x="337" y="64"/>
                      </a:lnTo>
                      <a:lnTo>
                        <a:pt x="279" y="74"/>
                      </a:lnTo>
                      <a:lnTo>
                        <a:pt x="276" y="74"/>
                      </a:lnTo>
                      <a:lnTo>
                        <a:pt x="229" y="54"/>
                      </a:lnTo>
                      <a:lnTo>
                        <a:pt x="229" y="53"/>
                      </a:lnTo>
                      <a:lnTo>
                        <a:pt x="178" y="7"/>
                      </a:lnTo>
                      <a:close/>
                      <a:moveTo>
                        <a:pt x="179" y="0"/>
                      </a:moveTo>
                      <a:lnTo>
                        <a:pt x="181" y="1"/>
                      </a:lnTo>
                      <a:lnTo>
                        <a:pt x="233" y="48"/>
                      </a:lnTo>
                      <a:lnTo>
                        <a:pt x="279" y="68"/>
                      </a:lnTo>
                      <a:lnTo>
                        <a:pt x="337" y="58"/>
                      </a:lnTo>
                      <a:lnTo>
                        <a:pt x="338" y="57"/>
                      </a:lnTo>
                      <a:lnTo>
                        <a:pt x="338" y="58"/>
                      </a:lnTo>
                      <a:lnTo>
                        <a:pt x="363" y="69"/>
                      </a:lnTo>
                      <a:lnTo>
                        <a:pt x="398" y="53"/>
                      </a:lnTo>
                      <a:lnTo>
                        <a:pt x="402" y="51"/>
                      </a:lnTo>
                      <a:lnTo>
                        <a:pt x="403" y="56"/>
                      </a:lnTo>
                      <a:lnTo>
                        <a:pt x="404" y="89"/>
                      </a:lnTo>
                      <a:lnTo>
                        <a:pt x="421" y="110"/>
                      </a:lnTo>
                      <a:lnTo>
                        <a:pt x="448" y="100"/>
                      </a:lnTo>
                      <a:lnTo>
                        <a:pt x="448" y="99"/>
                      </a:lnTo>
                      <a:lnTo>
                        <a:pt x="450" y="100"/>
                      </a:lnTo>
                      <a:lnTo>
                        <a:pt x="484" y="126"/>
                      </a:lnTo>
                      <a:lnTo>
                        <a:pt x="512" y="115"/>
                      </a:lnTo>
                      <a:lnTo>
                        <a:pt x="515" y="114"/>
                      </a:lnTo>
                      <a:lnTo>
                        <a:pt x="516" y="116"/>
                      </a:lnTo>
                      <a:lnTo>
                        <a:pt x="527" y="131"/>
                      </a:lnTo>
                      <a:lnTo>
                        <a:pt x="548" y="148"/>
                      </a:lnTo>
                      <a:lnTo>
                        <a:pt x="562" y="146"/>
                      </a:lnTo>
                      <a:lnTo>
                        <a:pt x="563" y="145"/>
                      </a:lnTo>
                      <a:lnTo>
                        <a:pt x="563" y="146"/>
                      </a:lnTo>
                      <a:lnTo>
                        <a:pt x="584" y="156"/>
                      </a:lnTo>
                      <a:lnTo>
                        <a:pt x="586" y="156"/>
                      </a:lnTo>
                      <a:lnTo>
                        <a:pt x="586" y="210"/>
                      </a:lnTo>
                      <a:lnTo>
                        <a:pt x="603" y="232"/>
                      </a:lnTo>
                      <a:lnTo>
                        <a:pt x="604" y="233"/>
                      </a:lnTo>
                      <a:lnTo>
                        <a:pt x="611" y="265"/>
                      </a:lnTo>
                      <a:lnTo>
                        <a:pt x="611" y="266"/>
                      </a:lnTo>
                      <a:lnTo>
                        <a:pt x="610" y="267"/>
                      </a:lnTo>
                      <a:lnTo>
                        <a:pt x="594" y="281"/>
                      </a:lnTo>
                      <a:lnTo>
                        <a:pt x="593" y="282"/>
                      </a:lnTo>
                      <a:lnTo>
                        <a:pt x="592" y="282"/>
                      </a:lnTo>
                      <a:lnTo>
                        <a:pt x="565" y="272"/>
                      </a:lnTo>
                      <a:lnTo>
                        <a:pt x="548" y="290"/>
                      </a:lnTo>
                      <a:lnTo>
                        <a:pt x="547" y="290"/>
                      </a:lnTo>
                      <a:lnTo>
                        <a:pt x="547" y="292"/>
                      </a:lnTo>
                      <a:lnTo>
                        <a:pt x="530" y="296"/>
                      </a:lnTo>
                      <a:lnTo>
                        <a:pt x="510" y="323"/>
                      </a:lnTo>
                      <a:lnTo>
                        <a:pt x="509" y="323"/>
                      </a:lnTo>
                      <a:lnTo>
                        <a:pt x="509" y="324"/>
                      </a:lnTo>
                      <a:lnTo>
                        <a:pt x="475" y="332"/>
                      </a:lnTo>
                      <a:lnTo>
                        <a:pt x="448" y="355"/>
                      </a:lnTo>
                      <a:lnTo>
                        <a:pt x="447" y="356"/>
                      </a:lnTo>
                      <a:lnTo>
                        <a:pt x="446" y="356"/>
                      </a:lnTo>
                      <a:lnTo>
                        <a:pt x="420" y="348"/>
                      </a:lnTo>
                      <a:lnTo>
                        <a:pt x="417" y="347"/>
                      </a:lnTo>
                      <a:lnTo>
                        <a:pt x="418" y="345"/>
                      </a:lnTo>
                      <a:lnTo>
                        <a:pt x="421" y="319"/>
                      </a:lnTo>
                      <a:lnTo>
                        <a:pt x="407" y="304"/>
                      </a:lnTo>
                      <a:lnTo>
                        <a:pt x="372" y="325"/>
                      </a:lnTo>
                      <a:lnTo>
                        <a:pt x="367" y="328"/>
                      </a:lnTo>
                      <a:lnTo>
                        <a:pt x="367" y="324"/>
                      </a:lnTo>
                      <a:lnTo>
                        <a:pt x="363" y="311"/>
                      </a:lnTo>
                      <a:lnTo>
                        <a:pt x="349" y="307"/>
                      </a:lnTo>
                      <a:lnTo>
                        <a:pt x="317" y="324"/>
                      </a:lnTo>
                      <a:lnTo>
                        <a:pt x="316" y="325"/>
                      </a:lnTo>
                      <a:lnTo>
                        <a:pt x="315" y="324"/>
                      </a:lnTo>
                      <a:lnTo>
                        <a:pt x="286" y="305"/>
                      </a:lnTo>
                      <a:lnTo>
                        <a:pt x="248" y="302"/>
                      </a:lnTo>
                      <a:lnTo>
                        <a:pt x="201" y="289"/>
                      </a:lnTo>
                      <a:lnTo>
                        <a:pt x="170" y="296"/>
                      </a:lnTo>
                      <a:lnTo>
                        <a:pt x="183" y="315"/>
                      </a:lnTo>
                      <a:lnTo>
                        <a:pt x="184" y="316"/>
                      </a:lnTo>
                      <a:lnTo>
                        <a:pt x="183" y="317"/>
                      </a:lnTo>
                      <a:lnTo>
                        <a:pt x="176" y="330"/>
                      </a:lnTo>
                      <a:lnTo>
                        <a:pt x="174" y="333"/>
                      </a:lnTo>
                      <a:lnTo>
                        <a:pt x="173" y="333"/>
                      </a:lnTo>
                      <a:lnTo>
                        <a:pt x="121" y="325"/>
                      </a:lnTo>
                      <a:lnTo>
                        <a:pt x="92" y="350"/>
                      </a:lnTo>
                      <a:lnTo>
                        <a:pt x="78" y="385"/>
                      </a:lnTo>
                      <a:lnTo>
                        <a:pt x="75" y="388"/>
                      </a:lnTo>
                      <a:lnTo>
                        <a:pt x="73" y="386"/>
                      </a:lnTo>
                      <a:lnTo>
                        <a:pt x="46" y="363"/>
                      </a:lnTo>
                      <a:lnTo>
                        <a:pt x="45" y="363"/>
                      </a:lnTo>
                      <a:lnTo>
                        <a:pt x="13" y="321"/>
                      </a:lnTo>
                      <a:lnTo>
                        <a:pt x="13" y="319"/>
                      </a:lnTo>
                      <a:lnTo>
                        <a:pt x="1" y="279"/>
                      </a:lnTo>
                      <a:lnTo>
                        <a:pt x="0" y="277"/>
                      </a:lnTo>
                      <a:lnTo>
                        <a:pt x="1" y="277"/>
                      </a:lnTo>
                      <a:lnTo>
                        <a:pt x="18" y="259"/>
                      </a:lnTo>
                      <a:lnTo>
                        <a:pt x="20" y="258"/>
                      </a:lnTo>
                      <a:lnTo>
                        <a:pt x="21" y="258"/>
                      </a:lnTo>
                      <a:lnTo>
                        <a:pt x="76" y="254"/>
                      </a:lnTo>
                      <a:lnTo>
                        <a:pt x="98" y="229"/>
                      </a:lnTo>
                      <a:lnTo>
                        <a:pt x="99" y="227"/>
                      </a:lnTo>
                      <a:lnTo>
                        <a:pt x="101" y="227"/>
                      </a:lnTo>
                      <a:lnTo>
                        <a:pt x="125" y="224"/>
                      </a:lnTo>
                      <a:lnTo>
                        <a:pt x="126" y="181"/>
                      </a:lnTo>
                      <a:lnTo>
                        <a:pt x="113" y="144"/>
                      </a:lnTo>
                      <a:lnTo>
                        <a:pt x="87" y="145"/>
                      </a:lnTo>
                      <a:lnTo>
                        <a:pt x="85" y="145"/>
                      </a:lnTo>
                      <a:lnTo>
                        <a:pt x="85" y="115"/>
                      </a:lnTo>
                      <a:lnTo>
                        <a:pt x="70" y="97"/>
                      </a:lnTo>
                      <a:lnTo>
                        <a:pt x="73" y="95"/>
                      </a:lnTo>
                      <a:lnTo>
                        <a:pt x="70" y="93"/>
                      </a:lnTo>
                      <a:lnTo>
                        <a:pt x="81" y="77"/>
                      </a:lnTo>
                      <a:lnTo>
                        <a:pt x="81" y="76"/>
                      </a:lnTo>
                      <a:lnTo>
                        <a:pt x="82" y="76"/>
                      </a:lnTo>
                      <a:lnTo>
                        <a:pt x="113" y="56"/>
                      </a:lnTo>
                      <a:lnTo>
                        <a:pt x="98" y="48"/>
                      </a:lnTo>
                      <a:lnTo>
                        <a:pt x="66" y="28"/>
                      </a:lnTo>
                      <a:lnTo>
                        <a:pt x="63" y="27"/>
                      </a:lnTo>
                      <a:lnTo>
                        <a:pt x="67" y="19"/>
                      </a:lnTo>
                      <a:lnTo>
                        <a:pt x="67" y="18"/>
                      </a:lnTo>
                      <a:lnTo>
                        <a:pt x="70" y="12"/>
                      </a:lnTo>
                      <a:lnTo>
                        <a:pt x="72" y="8"/>
                      </a:lnTo>
                      <a:lnTo>
                        <a:pt x="70" y="10"/>
                      </a:lnTo>
                      <a:lnTo>
                        <a:pt x="73" y="5"/>
                      </a:lnTo>
                      <a:lnTo>
                        <a:pt x="74" y="4"/>
                      </a:lnTo>
                      <a:lnTo>
                        <a:pt x="79" y="4"/>
                      </a:lnTo>
                      <a:lnTo>
                        <a:pt x="86" y="5"/>
                      </a:lnTo>
                      <a:lnTo>
                        <a:pt x="96" y="7"/>
                      </a:lnTo>
                      <a:lnTo>
                        <a:pt x="104" y="10"/>
                      </a:lnTo>
                      <a:lnTo>
                        <a:pt x="112" y="10"/>
                      </a:lnTo>
                      <a:lnTo>
                        <a:pt x="114" y="11"/>
                      </a:lnTo>
                      <a:lnTo>
                        <a:pt x="153" y="14"/>
                      </a:lnTo>
                      <a:lnTo>
                        <a:pt x="177" y="1"/>
                      </a:lnTo>
                      <a:lnTo>
                        <a:pt x="17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5" name="Freeform 119"/>
                <p:cNvSpPr>
                  <a:spLocks/>
                </p:cNvSpPr>
                <p:nvPr/>
              </p:nvSpPr>
              <p:spPr bwMode="auto">
                <a:xfrm>
                  <a:off x="7002827" y="3406060"/>
                  <a:ext cx="573980" cy="511408"/>
                </a:xfrm>
                <a:custGeom>
                  <a:avLst/>
                  <a:gdLst/>
                  <a:ahLst/>
                  <a:cxnLst>
                    <a:cxn ang="0">
                      <a:pos x="237" y="0"/>
                    </a:cxn>
                    <a:cxn ang="0">
                      <a:pos x="325" y="13"/>
                    </a:cxn>
                    <a:cxn ang="0">
                      <a:pos x="364" y="6"/>
                    </a:cxn>
                    <a:cxn ang="0">
                      <a:pos x="368" y="43"/>
                    </a:cxn>
                    <a:cxn ang="0">
                      <a:pos x="332" y="88"/>
                    </a:cxn>
                    <a:cxn ang="0">
                      <a:pos x="334" y="114"/>
                    </a:cxn>
                    <a:cxn ang="0">
                      <a:pos x="361" y="114"/>
                    </a:cxn>
                    <a:cxn ang="0">
                      <a:pos x="387" y="141"/>
                    </a:cxn>
                    <a:cxn ang="0">
                      <a:pos x="432" y="133"/>
                    </a:cxn>
                    <a:cxn ang="0">
                      <a:pos x="438" y="151"/>
                    </a:cxn>
                    <a:cxn ang="0">
                      <a:pos x="467" y="161"/>
                    </a:cxn>
                    <a:cxn ang="0">
                      <a:pos x="477" y="195"/>
                    </a:cxn>
                    <a:cxn ang="0">
                      <a:pos x="448" y="212"/>
                    </a:cxn>
                    <a:cxn ang="0">
                      <a:pos x="420" y="185"/>
                    </a:cxn>
                    <a:cxn ang="0">
                      <a:pos x="396" y="201"/>
                    </a:cxn>
                    <a:cxn ang="0">
                      <a:pos x="406" y="230"/>
                    </a:cxn>
                    <a:cxn ang="0">
                      <a:pos x="386" y="248"/>
                    </a:cxn>
                    <a:cxn ang="0">
                      <a:pos x="387" y="276"/>
                    </a:cxn>
                    <a:cxn ang="0">
                      <a:pos x="362" y="284"/>
                    </a:cxn>
                    <a:cxn ang="0">
                      <a:pos x="383" y="301"/>
                    </a:cxn>
                    <a:cxn ang="0">
                      <a:pos x="413" y="335"/>
                    </a:cxn>
                    <a:cxn ang="0">
                      <a:pos x="443" y="317"/>
                    </a:cxn>
                    <a:cxn ang="0">
                      <a:pos x="454" y="348"/>
                    </a:cxn>
                    <a:cxn ang="0">
                      <a:pos x="450" y="382"/>
                    </a:cxn>
                    <a:cxn ang="0">
                      <a:pos x="412" y="402"/>
                    </a:cxn>
                    <a:cxn ang="0">
                      <a:pos x="400" y="412"/>
                    </a:cxn>
                    <a:cxn ang="0">
                      <a:pos x="367" y="425"/>
                    </a:cxn>
                    <a:cxn ang="0">
                      <a:pos x="333" y="398"/>
                    </a:cxn>
                    <a:cxn ang="0">
                      <a:pos x="304" y="406"/>
                    </a:cxn>
                    <a:cxn ang="0">
                      <a:pos x="286" y="383"/>
                    </a:cxn>
                    <a:cxn ang="0">
                      <a:pos x="285" y="351"/>
                    </a:cxn>
                    <a:cxn ang="0">
                      <a:pos x="248" y="365"/>
                    </a:cxn>
                    <a:cxn ang="0">
                      <a:pos x="222" y="354"/>
                    </a:cxn>
                    <a:cxn ang="0">
                      <a:pos x="161" y="364"/>
                    </a:cxn>
                    <a:cxn ang="0">
                      <a:pos x="113" y="345"/>
                    </a:cxn>
                    <a:cxn ang="0">
                      <a:pos x="63" y="299"/>
                    </a:cxn>
                    <a:cxn ang="0">
                      <a:pos x="64" y="271"/>
                    </a:cxn>
                    <a:cxn ang="0">
                      <a:pos x="35" y="247"/>
                    </a:cxn>
                    <a:cxn ang="0">
                      <a:pos x="16" y="214"/>
                    </a:cxn>
                    <a:cxn ang="0">
                      <a:pos x="0" y="180"/>
                    </a:cxn>
                    <a:cxn ang="0">
                      <a:pos x="52" y="168"/>
                    </a:cxn>
                    <a:cxn ang="0">
                      <a:pos x="90" y="152"/>
                    </a:cxn>
                    <a:cxn ang="0">
                      <a:pos x="154" y="111"/>
                    </a:cxn>
                    <a:cxn ang="0">
                      <a:pos x="189" y="104"/>
                    </a:cxn>
                    <a:cxn ang="0">
                      <a:pos x="234" y="69"/>
                    </a:cxn>
                    <a:cxn ang="0">
                      <a:pos x="237" y="0"/>
                    </a:cxn>
                  </a:cxnLst>
                  <a:rect l="0" t="0" r="r" b="b"/>
                  <a:pathLst>
                    <a:path w="477" h="425">
                      <a:moveTo>
                        <a:pt x="237" y="0"/>
                      </a:moveTo>
                      <a:lnTo>
                        <a:pt x="325" y="13"/>
                      </a:lnTo>
                      <a:lnTo>
                        <a:pt x="364" y="6"/>
                      </a:lnTo>
                      <a:lnTo>
                        <a:pt x="368" y="43"/>
                      </a:lnTo>
                      <a:lnTo>
                        <a:pt x="332" y="88"/>
                      </a:lnTo>
                      <a:lnTo>
                        <a:pt x="334" y="114"/>
                      </a:lnTo>
                      <a:lnTo>
                        <a:pt x="361" y="114"/>
                      </a:lnTo>
                      <a:lnTo>
                        <a:pt x="387" y="141"/>
                      </a:lnTo>
                      <a:lnTo>
                        <a:pt x="432" y="133"/>
                      </a:lnTo>
                      <a:lnTo>
                        <a:pt x="438" y="151"/>
                      </a:lnTo>
                      <a:lnTo>
                        <a:pt x="467" y="161"/>
                      </a:lnTo>
                      <a:lnTo>
                        <a:pt x="477" y="195"/>
                      </a:lnTo>
                      <a:lnTo>
                        <a:pt x="448" y="212"/>
                      </a:lnTo>
                      <a:lnTo>
                        <a:pt x="420" y="185"/>
                      </a:lnTo>
                      <a:lnTo>
                        <a:pt x="396" y="201"/>
                      </a:lnTo>
                      <a:lnTo>
                        <a:pt x="406" y="230"/>
                      </a:lnTo>
                      <a:lnTo>
                        <a:pt x="386" y="248"/>
                      </a:lnTo>
                      <a:lnTo>
                        <a:pt x="387" y="276"/>
                      </a:lnTo>
                      <a:lnTo>
                        <a:pt x="362" y="284"/>
                      </a:lnTo>
                      <a:lnTo>
                        <a:pt x="383" y="301"/>
                      </a:lnTo>
                      <a:lnTo>
                        <a:pt x="413" y="335"/>
                      </a:lnTo>
                      <a:lnTo>
                        <a:pt x="443" y="317"/>
                      </a:lnTo>
                      <a:lnTo>
                        <a:pt x="454" y="348"/>
                      </a:lnTo>
                      <a:lnTo>
                        <a:pt x="450" y="382"/>
                      </a:lnTo>
                      <a:lnTo>
                        <a:pt x="412" y="402"/>
                      </a:lnTo>
                      <a:lnTo>
                        <a:pt x="400" y="412"/>
                      </a:lnTo>
                      <a:lnTo>
                        <a:pt x="367" y="425"/>
                      </a:lnTo>
                      <a:lnTo>
                        <a:pt x="333" y="398"/>
                      </a:lnTo>
                      <a:lnTo>
                        <a:pt x="304" y="406"/>
                      </a:lnTo>
                      <a:lnTo>
                        <a:pt x="286" y="383"/>
                      </a:lnTo>
                      <a:lnTo>
                        <a:pt x="285" y="351"/>
                      </a:lnTo>
                      <a:lnTo>
                        <a:pt x="248" y="365"/>
                      </a:lnTo>
                      <a:lnTo>
                        <a:pt x="222" y="354"/>
                      </a:lnTo>
                      <a:lnTo>
                        <a:pt x="161" y="364"/>
                      </a:lnTo>
                      <a:lnTo>
                        <a:pt x="113" y="345"/>
                      </a:lnTo>
                      <a:lnTo>
                        <a:pt x="63" y="299"/>
                      </a:lnTo>
                      <a:lnTo>
                        <a:pt x="64" y="271"/>
                      </a:lnTo>
                      <a:lnTo>
                        <a:pt x="35" y="247"/>
                      </a:lnTo>
                      <a:lnTo>
                        <a:pt x="16" y="214"/>
                      </a:lnTo>
                      <a:lnTo>
                        <a:pt x="0" y="180"/>
                      </a:lnTo>
                      <a:lnTo>
                        <a:pt x="52" y="168"/>
                      </a:lnTo>
                      <a:lnTo>
                        <a:pt x="90" y="152"/>
                      </a:lnTo>
                      <a:lnTo>
                        <a:pt x="154" y="111"/>
                      </a:lnTo>
                      <a:lnTo>
                        <a:pt x="189" y="104"/>
                      </a:lnTo>
                      <a:lnTo>
                        <a:pt x="234" y="69"/>
                      </a:lnTo>
                      <a:lnTo>
                        <a:pt x="23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6" name="Freeform 120"/>
                <p:cNvSpPr>
                  <a:spLocks noEditPoints="1"/>
                </p:cNvSpPr>
                <p:nvPr/>
              </p:nvSpPr>
              <p:spPr bwMode="auto">
                <a:xfrm>
                  <a:off x="6996810" y="3401246"/>
                  <a:ext cx="584809" cy="519830"/>
                </a:xfrm>
                <a:custGeom>
                  <a:avLst/>
                  <a:gdLst/>
                  <a:ahLst/>
                  <a:cxnLst>
                    <a:cxn ang="0">
                      <a:pos x="241" y="74"/>
                    </a:cxn>
                    <a:cxn ang="0">
                      <a:pos x="195" y="110"/>
                    </a:cxn>
                    <a:cxn ang="0">
                      <a:pos x="97" y="159"/>
                    </a:cxn>
                    <a:cxn ang="0">
                      <a:pos x="58" y="176"/>
                    </a:cxn>
                    <a:cxn ang="0">
                      <a:pos x="23" y="217"/>
                    </a:cxn>
                    <a:cxn ang="0">
                      <a:pos x="73" y="274"/>
                    </a:cxn>
                    <a:cxn ang="0">
                      <a:pos x="120" y="346"/>
                    </a:cxn>
                    <a:cxn ang="0">
                      <a:pos x="228" y="355"/>
                    </a:cxn>
                    <a:cxn ang="0">
                      <a:pos x="288" y="352"/>
                    </a:cxn>
                    <a:cxn ang="0">
                      <a:pos x="294" y="387"/>
                    </a:cxn>
                    <a:cxn ang="0">
                      <a:pos x="339" y="398"/>
                    </a:cxn>
                    <a:cxn ang="0">
                      <a:pos x="403" y="414"/>
                    </a:cxn>
                    <a:cxn ang="0">
                      <a:pos x="457" y="354"/>
                    </a:cxn>
                    <a:cxn ang="0">
                      <a:pos x="418" y="343"/>
                    </a:cxn>
                    <a:cxn ang="0">
                      <a:pos x="366" y="291"/>
                    </a:cxn>
                    <a:cxn ang="0">
                      <a:pos x="390" y="279"/>
                    </a:cxn>
                    <a:cxn ang="0">
                      <a:pos x="390" y="249"/>
                    </a:cxn>
                    <a:cxn ang="0">
                      <a:pos x="397" y="203"/>
                    </a:cxn>
                    <a:cxn ang="0">
                      <a:pos x="425" y="185"/>
                    </a:cxn>
                    <a:cxn ang="0">
                      <a:pos x="478" y="197"/>
                    </a:cxn>
                    <a:cxn ang="0">
                      <a:pos x="441" y="157"/>
                    </a:cxn>
                    <a:cxn ang="0">
                      <a:pos x="394" y="149"/>
                    </a:cxn>
                    <a:cxn ang="0">
                      <a:pos x="366" y="121"/>
                    </a:cxn>
                    <a:cxn ang="0">
                      <a:pos x="334" y="92"/>
                    </a:cxn>
                    <a:cxn ang="0">
                      <a:pos x="371" y="46"/>
                    </a:cxn>
                    <a:cxn ang="0">
                      <a:pos x="330" y="21"/>
                    </a:cxn>
                    <a:cxn ang="0">
                      <a:pos x="244" y="1"/>
                    </a:cxn>
                    <a:cxn ang="0">
                      <a:pos x="372" y="6"/>
                    </a:cxn>
                    <a:cxn ang="0">
                      <a:pos x="377" y="49"/>
                    </a:cxn>
                    <a:cxn ang="0">
                      <a:pos x="343" y="115"/>
                    </a:cxn>
                    <a:cxn ang="0">
                      <a:pos x="437" y="134"/>
                    </a:cxn>
                    <a:cxn ang="0">
                      <a:pos x="474" y="162"/>
                    </a:cxn>
                    <a:cxn ang="0">
                      <a:pos x="486" y="199"/>
                    </a:cxn>
                    <a:cxn ang="0">
                      <a:pos x="455" y="218"/>
                    </a:cxn>
                    <a:cxn ang="0">
                      <a:pos x="425" y="193"/>
                    </a:cxn>
                    <a:cxn ang="0">
                      <a:pos x="414" y="235"/>
                    </a:cxn>
                    <a:cxn ang="0">
                      <a:pos x="396" y="280"/>
                    </a:cxn>
                    <a:cxn ang="0">
                      <a:pos x="374" y="289"/>
                    </a:cxn>
                    <a:cxn ang="0">
                      <a:pos x="418" y="335"/>
                    </a:cxn>
                    <a:cxn ang="0">
                      <a:pos x="452" y="321"/>
                    </a:cxn>
                    <a:cxn ang="0">
                      <a:pos x="458" y="389"/>
                    </a:cxn>
                    <a:cxn ang="0">
                      <a:pos x="407" y="419"/>
                    </a:cxn>
                    <a:cxn ang="0">
                      <a:pos x="373" y="432"/>
                    </a:cxn>
                    <a:cxn ang="0">
                      <a:pos x="338" y="406"/>
                    </a:cxn>
                    <a:cxn ang="0">
                      <a:pos x="307" y="413"/>
                    </a:cxn>
                    <a:cxn ang="0">
                      <a:pos x="287" y="360"/>
                    </a:cxn>
                    <a:cxn ang="0">
                      <a:pos x="227" y="362"/>
                    </a:cxn>
                    <a:cxn ang="0">
                      <a:pos x="117" y="352"/>
                    </a:cxn>
                    <a:cxn ang="0">
                      <a:pos x="64" y="304"/>
                    </a:cxn>
                    <a:cxn ang="0">
                      <a:pos x="39" y="253"/>
                    </a:cxn>
                    <a:cxn ang="0">
                      <a:pos x="17" y="217"/>
                    </a:cxn>
                    <a:cxn ang="0">
                      <a:pos x="0" y="182"/>
                    </a:cxn>
                    <a:cxn ang="0">
                      <a:pos x="94" y="154"/>
                    </a:cxn>
                    <a:cxn ang="0">
                      <a:pos x="193" y="105"/>
                    </a:cxn>
                    <a:cxn ang="0">
                      <a:pos x="240" y="0"/>
                    </a:cxn>
                  </a:cxnLst>
                  <a:rect l="0" t="0" r="r" b="b"/>
                  <a:pathLst>
                    <a:path w="486" h="432">
                      <a:moveTo>
                        <a:pt x="246" y="7"/>
                      </a:moveTo>
                      <a:lnTo>
                        <a:pt x="242" y="73"/>
                      </a:lnTo>
                      <a:lnTo>
                        <a:pt x="241" y="74"/>
                      </a:lnTo>
                      <a:lnTo>
                        <a:pt x="241" y="75"/>
                      </a:lnTo>
                      <a:lnTo>
                        <a:pt x="196" y="110"/>
                      </a:lnTo>
                      <a:lnTo>
                        <a:pt x="195" y="110"/>
                      </a:lnTo>
                      <a:lnTo>
                        <a:pt x="195" y="111"/>
                      </a:lnTo>
                      <a:lnTo>
                        <a:pt x="160" y="119"/>
                      </a:lnTo>
                      <a:lnTo>
                        <a:pt x="97" y="159"/>
                      </a:lnTo>
                      <a:lnTo>
                        <a:pt x="95" y="160"/>
                      </a:lnTo>
                      <a:lnTo>
                        <a:pt x="96" y="160"/>
                      </a:lnTo>
                      <a:lnTo>
                        <a:pt x="58" y="176"/>
                      </a:lnTo>
                      <a:lnTo>
                        <a:pt x="10" y="187"/>
                      </a:lnTo>
                      <a:lnTo>
                        <a:pt x="25" y="217"/>
                      </a:lnTo>
                      <a:lnTo>
                        <a:pt x="23" y="217"/>
                      </a:lnTo>
                      <a:lnTo>
                        <a:pt x="43" y="248"/>
                      </a:lnTo>
                      <a:lnTo>
                        <a:pt x="72" y="272"/>
                      </a:lnTo>
                      <a:lnTo>
                        <a:pt x="73" y="274"/>
                      </a:lnTo>
                      <a:lnTo>
                        <a:pt x="73" y="275"/>
                      </a:lnTo>
                      <a:lnTo>
                        <a:pt x="72" y="302"/>
                      </a:lnTo>
                      <a:lnTo>
                        <a:pt x="120" y="346"/>
                      </a:lnTo>
                      <a:lnTo>
                        <a:pt x="167" y="366"/>
                      </a:lnTo>
                      <a:lnTo>
                        <a:pt x="227" y="356"/>
                      </a:lnTo>
                      <a:lnTo>
                        <a:pt x="228" y="355"/>
                      </a:lnTo>
                      <a:lnTo>
                        <a:pt x="228" y="356"/>
                      </a:lnTo>
                      <a:lnTo>
                        <a:pt x="253" y="367"/>
                      </a:lnTo>
                      <a:lnTo>
                        <a:pt x="288" y="352"/>
                      </a:lnTo>
                      <a:lnTo>
                        <a:pt x="292" y="350"/>
                      </a:lnTo>
                      <a:lnTo>
                        <a:pt x="293" y="355"/>
                      </a:lnTo>
                      <a:lnTo>
                        <a:pt x="294" y="387"/>
                      </a:lnTo>
                      <a:lnTo>
                        <a:pt x="310" y="408"/>
                      </a:lnTo>
                      <a:lnTo>
                        <a:pt x="338" y="400"/>
                      </a:lnTo>
                      <a:lnTo>
                        <a:pt x="339" y="398"/>
                      </a:lnTo>
                      <a:lnTo>
                        <a:pt x="340" y="400"/>
                      </a:lnTo>
                      <a:lnTo>
                        <a:pt x="373" y="425"/>
                      </a:lnTo>
                      <a:lnTo>
                        <a:pt x="403" y="414"/>
                      </a:lnTo>
                      <a:lnTo>
                        <a:pt x="415" y="403"/>
                      </a:lnTo>
                      <a:lnTo>
                        <a:pt x="453" y="384"/>
                      </a:lnTo>
                      <a:lnTo>
                        <a:pt x="457" y="354"/>
                      </a:lnTo>
                      <a:lnTo>
                        <a:pt x="447" y="326"/>
                      </a:lnTo>
                      <a:lnTo>
                        <a:pt x="420" y="341"/>
                      </a:lnTo>
                      <a:lnTo>
                        <a:pt x="418" y="343"/>
                      </a:lnTo>
                      <a:lnTo>
                        <a:pt x="415" y="341"/>
                      </a:lnTo>
                      <a:lnTo>
                        <a:pt x="385" y="308"/>
                      </a:lnTo>
                      <a:lnTo>
                        <a:pt x="366" y="291"/>
                      </a:lnTo>
                      <a:lnTo>
                        <a:pt x="361" y="287"/>
                      </a:lnTo>
                      <a:lnTo>
                        <a:pt x="367" y="286"/>
                      </a:lnTo>
                      <a:lnTo>
                        <a:pt x="390" y="279"/>
                      </a:lnTo>
                      <a:lnTo>
                        <a:pt x="389" y="252"/>
                      </a:lnTo>
                      <a:lnTo>
                        <a:pt x="388" y="251"/>
                      </a:lnTo>
                      <a:lnTo>
                        <a:pt x="390" y="249"/>
                      </a:lnTo>
                      <a:lnTo>
                        <a:pt x="407" y="233"/>
                      </a:lnTo>
                      <a:lnTo>
                        <a:pt x="399" y="206"/>
                      </a:lnTo>
                      <a:lnTo>
                        <a:pt x="397" y="203"/>
                      </a:lnTo>
                      <a:lnTo>
                        <a:pt x="400" y="202"/>
                      </a:lnTo>
                      <a:lnTo>
                        <a:pt x="424" y="187"/>
                      </a:lnTo>
                      <a:lnTo>
                        <a:pt x="425" y="185"/>
                      </a:lnTo>
                      <a:lnTo>
                        <a:pt x="428" y="187"/>
                      </a:lnTo>
                      <a:lnTo>
                        <a:pt x="454" y="212"/>
                      </a:lnTo>
                      <a:lnTo>
                        <a:pt x="478" y="197"/>
                      </a:lnTo>
                      <a:lnTo>
                        <a:pt x="470" y="167"/>
                      </a:lnTo>
                      <a:lnTo>
                        <a:pt x="443" y="159"/>
                      </a:lnTo>
                      <a:lnTo>
                        <a:pt x="441" y="157"/>
                      </a:lnTo>
                      <a:lnTo>
                        <a:pt x="441" y="156"/>
                      </a:lnTo>
                      <a:lnTo>
                        <a:pt x="436" y="141"/>
                      </a:lnTo>
                      <a:lnTo>
                        <a:pt x="394" y="149"/>
                      </a:lnTo>
                      <a:lnTo>
                        <a:pt x="391" y="149"/>
                      </a:lnTo>
                      <a:lnTo>
                        <a:pt x="391" y="148"/>
                      </a:lnTo>
                      <a:lnTo>
                        <a:pt x="366" y="121"/>
                      </a:lnTo>
                      <a:lnTo>
                        <a:pt x="337" y="121"/>
                      </a:lnTo>
                      <a:lnTo>
                        <a:pt x="337" y="118"/>
                      </a:lnTo>
                      <a:lnTo>
                        <a:pt x="334" y="92"/>
                      </a:lnTo>
                      <a:lnTo>
                        <a:pt x="333" y="91"/>
                      </a:lnTo>
                      <a:lnTo>
                        <a:pt x="334" y="91"/>
                      </a:lnTo>
                      <a:lnTo>
                        <a:pt x="371" y="46"/>
                      </a:lnTo>
                      <a:lnTo>
                        <a:pt x="367" y="13"/>
                      </a:lnTo>
                      <a:lnTo>
                        <a:pt x="331" y="21"/>
                      </a:lnTo>
                      <a:lnTo>
                        <a:pt x="330" y="21"/>
                      </a:lnTo>
                      <a:lnTo>
                        <a:pt x="246" y="7"/>
                      </a:lnTo>
                      <a:close/>
                      <a:moveTo>
                        <a:pt x="240" y="0"/>
                      </a:moveTo>
                      <a:lnTo>
                        <a:pt x="244" y="1"/>
                      </a:lnTo>
                      <a:lnTo>
                        <a:pt x="330" y="15"/>
                      </a:lnTo>
                      <a:lnTo>
                        <a:pt x="369" y="7"/>
                      </a:lnTo>
                      <a:lnTo>
                        <a:pt x="372" y="6"/>
                      </a:lnTo>
                      <a:lnTo>
                        <a:pt x="373" y="10"/>
                      </a:lnTo>
                      <a:lnTo>
                        <a:pt x="377" y="47"/>
                      </a:lnTo>
                      <a:lnTo>
                        <a:pt x="377" y="49"/>
                      </a:lnTo>
                      <a:lnTo>
                        <a:pt x="376" y="50"/>
                      </a:lnTo>
                      <a:lnTo>
                        <a:pt x="340" y="93"/>
                      </a:lnTo>
                      <a:lnTo>
                        <a:pt x="343" y="115"/>
                      </a:lnTo>
                      <a:lnTo>
                        <a:pt x="368" y="115"/>
                      </a:lnTo>
                      <a:lnTo>
                        <a:pt x="395" y="143"/>
                      </a:lnTo>
                      <a:lnTo>
                        <a:pt x="437" y="134"/>
                      </a:lnTo>
                      <a:lnTo>
                        <a:pt x="440" y="133"/>
                      </a:lnTo>
                      <a:lnTo>
                        <a:pt x="447" y="153"/>
                      </a:lnTo>
                      <a:lnTo>
                        <a:pt x="474" y="162"/>
                      </a:lnTo>
                      <a:lnTo>
                        <a:pt x="475" y="162"/>
                      </a:lnTo>
                      <a:lnTo>
                        <a:pt x="476" y="165"/>
                      </a:lnTo>
                      <a:lnTo>
                        <a:pt x="486" y="199"/>
                      </a:lnTo>
                      <a:lnTo>
                        <a:pt x="486" y="200"/>
                      </a:lnTo>
                      <a:lnTo>
                        <a:pt x="484" y="201"/>
                      </a:lnTo>
                      <a:lnTo>
                        <a:pt x="455" y="218"/>
                      </a:lnTo>
                      <a:lnTo>
                        <a:pt x="453" y="219"/>
                      </a:lnTo>
                      <a:lnTo>
                        <a:pt x="452" y="218"/>
                      </a:lnTo>
                      <a:lnTo>
                        <a:pt x="425" y="193"/>
                      </a:lnTo>
                      <a:lnTo>
                        <a:pt x="405" y="206"/>
                      </a:lnTo>
                      <a:lnTo>
                        <a:pt x="414" y="234"/>
                      </a:lnTo>
                      <a:lnTo>
                        <a:pt x="414" y="235"/>
                      </a:lnTo>
                      <a:lnTo>
                        <a:pt x="413" y="236"/>
                      </a:lnTo>
                      <a:lnTo>
                        <a:pt x="395" y="253"/>
                      </a:lnTo>
                      <a:lnTo>
                        <a:pt x="396" y="280"/>
                      </a:lnTo>
                      <a:lnTo>
                        <a:pt x="396" y="282"/>
                      </a:lnTo>
                      <a:lnTo>
                        <a:pt x="394" y="283"/>
                      </a:lnTo>
                      <a:lnTo>
                        <a:pt x="374" y="289"/>
                      </a:lnTo>
                      <a:lnTo>
                        <a:pt x="390" y="303"/>
                      </a:lnTo>
                      <a:lnTo>
                        <a:pt x="390" y="304"/>
                      </a:lnTo>
                      <a:lnTo>
                        <a:pt x="418" y="335"/>
                      </a:lnTo>
                      <a:lnTo>
                        <a:pt x="447" y="318"/>
                      </a:lnTo>
                      <a:lnTo>
                        <a:pt x="449" y="316"/>
                      </a:lnTo>
                      <a:lnTo>
                        <a:pt x="452" y="321"/>
                      </a:lnTo>
                      <a:lnTo>
                        <a:pt x="463" y="352"/>
                      </a:lnTo>
                      <a:lnTo>
                        <a:pt x="459" y="386"/>
                      </a:lnTo>
                      <a:lnTo>
                        <a:pt x="458" y="389"/>
                      </a:lnTo>
                      <a:lnTo>
                        <a:pt x="457" y="390"/>
                      </a:lnTo>
                      <a:lnTo>
                        <a:pt x="418" y="409"/>
                      </a:lnTo>
                      <a:lnTo>
                        <a:pt x="407" y="419"/>
                      </a:lnTo>
                      <a:lnTo>
                        <a:pt x="406" y="419"/>
                      </a:lnTo>
                      <a:lnTo>
                        <a:pt x="406" y="420"/>
                      </a:lnTo>
                      <a:lnTo>
                        <a:pt x="373" y="432"/>
                      </a:lnTo>
                      <a:lnTo>
                        <a:pt x="372" y="432"/>
                      </a:lnTo>
                      <a:lnTo>
                        <a:pt x="371" y="431"/>
                      </a:lnTo>
                      <a:lnTo>
                        <a:pt x="338" y="406"/>
                      </a:lnTo>
                      <a:lnTo>
                        <a:pt x="310" y="414"/>
                      </a:lnTo>
                      <a:lnTo>
                        <a:pt x="308" y="414"/>
                      </a:lnTo>
                      <a:lnTo>
                        <a:pt x="307" y="413"/>
                      </a:lnTo>
                      <a:lnTo>
                        <a:pt x="288" y="390"/>
                      </a:lnTo>
                      <a:lnTo>
                        <a:pt x="288" y="387"/>
                      </a:lnTo>
                      <a:lnTo>
                        <a:pt x="287" y="360"/>
                      </a:lnTo>
                      <a:lnTo>
                        <a:pt x="254" y="373"/>
                      </a:lnTo>
                      <a:lnTo>
                        <a:pt x="252" y="373"/>
                      </a:lnTo>
                      <a:lnTo>
                        <a:pt x="227" y="362"/>
                      </a:lnTo>
                      <a:lnTo>
                        <a:pt x="167" y="372"/>
                      </a:lnTo>
                      <a:lnTo>
                        <a:pt x="165" y="372"/>
                      </a:lnTo>
                      <a:lnTo>
                        <a:pt x="117" y="352"/>
                      </a:lnTo>
                      <a:lnTo>
                        <a:pt x="117" y="351"/>
                      </a:lnTo>
                      <a:lnTo>
                        <a:pt x="67" y="305"/>
                      </a:lnTo>
                      <a:lnTo>
                        <a:pt x="64" y="304"/>
                      </a:lnTo>
                      <a:lnTo>
                        <a:pt x="66" y="303"/>
                      </a:lnTo>
                      <a:lnTo>
                        <a:pt x="67" y="276"/>
                      </a:lnTo>
                      <a:lnTo>
                        <a:pt x="39" y="253"/>
                      </a:lnTo>
                      <a:lnTo>
                        <a:pt x="38" y="253"/>
                      </a:lnTo>
                      <a:lnTo>
                        <a:pt x="18" y="220"/>
                      </a:lnTo>
                      <a:lnTo>
                        <a:pt x="17" y="217"/>
                      </a:lnTo>
                      <a:lnTo>
                        <a:pt x="18" y="219"/>
                      </a:lnTo>
                      <a:lnTo>
                        <a:pt x="3" y="185"/>
                      </a:lnTo>
                      <a:lnTo>
                        <a:pt x="0" y="182"/>
                      </a:lnTo>
                      <a:lnTo>
                        <a:pt x="5" y="182"/>
                      </a:lnTo>
                      <a:lnTo>
                        <a:pt x="56" y="170"/>
                      </a:lnTo>
                      <a:lnTo>
                        <a:pt x="94" y="154"/>
                      </a:lnTo>
                      <a:lnTo>
                        <a:pt x="158" y="113"/>
                      </a:lnTo>
                      <a:lnTo>
                        <a:pt x="159" y="113"/>
                      </a:lnTo>
                      <a:lnTo>
                        <a:pt x="193" y="105"/>
                      </a:lnTo>
                      <a:lnTo>
                        <a:pt x="236" y="72"/>
                      </a:lnTo>
                      <a:lnTo>
                        <a:pt x="240" y="4"/>
                      </a:lnTo>
                      <a:lnTo>
                        <a:pt x="24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7" name="Freeform 121"/>
                <p:cNvSpPr>
                  <a:spLocks/>
                </p:cNvSpPr>
                <p:nvPr/>
              </p:nvSpPr>
              <p:spPr bwMode="auto">
                <a:xfrm>
                  <a:off x="7002827" y="3406060"/>
                  <a:ext cx="573980" cy="511408"/>
                </a:xfrm>
                <a:custGeom>
                  <a:avLst/>
                  <a:gdLst/>
                  <a:ahLst/>
                  <a:cxnLst>
                    <a:cxn ang="0">
                      <a:pos x="237" y="0"/>
                    </a:cxn>
                    <a:cxn ang="0">
                      <a:pos x="325" y="13"/>
                    </a:cxn>
                    <a:cxn ang="0">
                      <a:pos x="364" y="6"/>
                    </a:cxn>
                    <a:cxn ang="0">
                      <a:pos x="368" y="43"/>
                    </a:cxn>
                    <a:cxn ang="0">
                      <a:pos x="332" y="88"/>
                    </a:cxn>
                    <a:cxn ang="0">
                      <a:pos x="334" y="114"/>
                    </a:cxn>
                    <a:cxn ang="0">
                      <a:pos x="361" y="114"/>
                    </a:cxn>
                    <a:cxn ang="0">
                      <a:pos x="387" y="141"/>
                    </a:cxn>
                    <a:cxn ang="0">
                      <a:pos x="432" y="133"/>
                    </a:cxn>
                    <a:cxn ang="0">
                      <a:pos x="438" y="151"/>
                    </a:cxn>
                    <a:cxn ang="0">
                      <a:pos x="467" y="161"/>
                    </a:cxn>
                    <a:cxn ang="0">
                      <a:pos x="477" y="195"/>
                    </a:cxn>
                    <a:cxn ang="0">
                      <a:pos x="448" y="212"/>
                    </a:cxn>
                    <a:cxn ang="0">
                      <a:pos x="420" y="185"/>
                    </a:cxn>
                    <a:cxn ang="0">
                      <a:pos x="396" y="201"/>
                    </a:cxn>
                    <a:cxn ang="0">
                      <a:pos x="406" y="230"/>
                    </a:cxn>
                    <a:cxn ang="0">
                      <a:pos x="386" y="248"/>
                    </a:cxn>
                    <a:cxn ang="0">
                      <a:pos x="387" y="276"/>
                    </a:cxn>
                    <a:cxn ang="0">
                      <a:pos x="362" y="284"/>
                    </a:cxn>
                    <a:cxn ang="0">
                      <a:pos x="383" y="301"/>
                    </a:cxn>
                    <a:cxn ang="0">
                      <a:pos x="413" y="335"/>
                    </a:cxn>
                    <a:cxn ang="0">
                      <a:pos x="443" y="317"/>
                    </a:cxn>
                    <a:cxn ang="0">
                      <a:pos x="454" y="348"/>
                    </a:cxn>
                    <a:cxn ang="0">
                      <a:pos x="450" y="382"/>
                    </a:cxn>
                    <a:cxn ang="0">
                      <a:pos x="412" y="402"/>
                    </a:cxn>
                    <a:cxn ang="0">
                      <a:pos x="400" y="412"/>
                    </a:cxn>
                    <a:cxn ang="0">
                      <a:pos x="367" y="425"/>
                    </a:cxn>
                    <a:cxn ang="0">
                      <a:pos x="333" y="398"/>
                    </a:cxn>
                    <a:cxn ang="0">
                      <a:pos x="304" y="406"/>
                    </a:cxn>
                    <a:cxn ang="0">
                      <a:pos x="286" y="383"/>
                    </a:cxn>
                    <a:cxn ang="0">
                      <a:pos x="285" y="351"/>
                    </a:cxn>
                    <a:cxn ang="0">
                      <a:pos x="248" y="365"/>
                    </a:cxn>
                    <a:cxn ang="0">
                      <a:pos x="222" y="354"/>
                    </a:cxn>
                    <a:cxn ang="0">
                      <a:pos x="161" y="364"/>
                    </a:cxn>
                    <a:cxn ang="0">
                      <a:pos x="113" y="345"/>
                    </a:cxn>
                    <a:cxn ang="0">
                      <a:pos x="63" y="299"/>
                    </a:cxn>
                    <a:cxn ang="0">
                      <a:pos x="64" y="271"/>
                    </a:cxn>
                    <a:cxn ang="0">
                      <a:pos x="35" y="247"/>
                    </a:cxn>
                    <a:cxn ang="0">
                      <a:pos x="16" y="214"/>
                    </a:cxn>
                    <a:cxn ang="0">
                      <a:pos x="0" y="180"/>
                    </a:cxn>
                    <a:cxn ang="0">
                      <a:pos x="52" y="168"/>
                    </a:cxn>
                    <a:cxn ang="0">
                      <a:pos x="90" y="152"/>
                    </a:cxn>
                    <a:cxn ang="0">
                      <a:pos x="154" y="111"/>
                    </a:cxn>
                    <a:cxn ang="0">
                      <a:pos x="189" y="104"/>
                    </a:cxn>
                    <a:cxn ang="0">
                      <a:pos x="234" y="69"/>
                    </a:cxn>
                    <a:cxn ang="0">
                      <a:pos x="237" y="0"/>
                    </a:cxn>
                  </a:cxnLst>
                  <a:rect l="0" t="0" r="r" b="b"/>
                  <a:pathLst>
                    <a:path w="477" h="425">
                      <a:moveTo>
                        <a:pt x="237" y="0"/>
                      </a:moveTo>
                      <a:lnTo>
                        <a:pt x="325" y="13"/>
                      </a:lnTo>
                      <a:lnTo>
                        <a:pt x="364" y="6"/>
                      </a:lnTo>
                      <a:lnTo>
                        <a:pt x="368" y="43"/>
                      </a:lnTo>
                      <a:lnTo>
                        <a:pt x="332" y="88"/>
                      </a:lnTo>
                      <a:lnTo>
                        <a:pt x="334" y="114"/>
                      </a:lnTo>
                      <a:lnTo>
                        <a:pt x="361" y="114"/>
                      </a:lnTo>
                      <a:lnTo>
                        <a:pt x="387" y="141"/>
                      </a:lnTo>
                      <a:lnTo>
                        <a:pt x="432" y="133"/>
                      </a:lnTo>
                      <a:lnTo>
                        <a:pt x="438" y="151"/>
                      </a:lnTo>
                      <a:lnTo>
                        <a:pt x="467" y="161"/>
                      </a:lnTo>
                      <a:lnTo>
                        <a:pt x="477" y="195"/>
                      </a:lnTo>
                      <a:lnTo>
                        <a:pt x="448" y="212"/>
                      </a:lnTo>
                      <a:lnTo>
                        <a:pt x="420" y="185"/>
                      </a:lnTo>
                      <a:lnTo>
                        <a:pt x="396" y="201"/>
                      </a:lnTo>
                      <a:lnTo>
                        <a:pt x="406" y="230"/>
                      </a:lnTo>
                      <a:lnTo>
                        <a:pt x="386" y="248"/>
                      </a:lnTo>
                      <a:lnTo>
                        <a:pt x="387" y="276"/>
                      </a:lnTo>
                      <a:lnTo>
                        <a:pt x="362" y="284"/>
                      </a:lnTo>
                      <a:lnTo>
                        <a:pt x="383" y="301"/>
                      </a:lnTo>
                      <a:lnTo>
                        <a:pt x="413" y="335"/>
                      </a:lnTo>
                      <a:lnTo>
                        <a:pt x="443" y="317"/>
                      </a:lnTo>
                      <a:lnTo>
                        <a:pt x="454" y="348"/>
                      </a:lnTo>
                      <a:lnTo>
                        <a:pt x="450" y="382"/>
                      </a:lnTo>
                      <a:lnTo>
                        <a:pt x="412" y="402"/>
                      </a:lnTo>
                      <a:lnTo>
                        <a:pt x="400" y="412"/>
                      </a:lnTo>
                      <a:lnTo>
                        <a:pt x="367" y="425"/>
                      </a:lnTo>
                      <a:lnTo>
                        <a:pt x="333" y="398"/>
                      </a:lnTo>
                      <a:lnTo>
                        <a:pt x="304" y="406"/>
                      </a:lnTo>
                      <a:lnTo>
                        <a:pt x="286" y="383"/>
                      </a:lnTo>
                      <a:lnTo>
                        <a:pt x="285" y="351"/>
                      </a:lnTo>
                      <a:lnTo>
                        <a:pt x="248" y="365"/>
                      </a:lnTo>
                      <a:lnTo>
                        <a:pt x="222" y="354"/>
                      </a:lnTo>
                      <a:lnTo>
                        <a:pt x="161" y="364"/>
                      </a:lnTo>
                      <a:lnTo>
                        <a:pt x="113" y="345"/>
                      </a:lnTo>
                      <a:lnTo>
                        <a:pt x="63" y="299"/>
                      </a:lnTo>
                      <a:lnTo>
                        <a:pt x="64" y="271"/>
                      </a:lnTo>
                      <a:lnTo>
                        <a:pt x="35" y="247"/>
                      </a:lnTo>
                      <a:lnTo>
                        <a:pt x="16" y="214"/>
                      </a:lnTo>
                      <a:lnTo>
                        <a:pt x="0" y="180"/>
                      </a:lnTo>
                      <a:lnTo>
                        <a:pt x="52" y="168"/>
                      </a:lnTo>
                      <a:lnTo>
                        <a:pt x="90" y="152"/>
                      </a:lnTo>
                      <a:lnTo>
                        <a:pt x="154" y="111"/>
                      </a:lnTo>
                      <a:lnTo>
                        <a:pt x="189" y="104"/>
                      </a:lnTo>
                      <a:lnTo>
                        <a:pt x="234" y="69"/>
                      </a:lnTo>
                      <a:lnTo>
                        <a:pt x="23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8" name="Freeform 122"/>
                <p:cNvSpPr>
                  <a:spLocks noEditPoints="1"/>
                </p:cNvSpPr>
                <p:nvPr/>
              </p:nvSpPr>
              <p:spPr bwMode="auto">
                <a:xfrm>
                  <a:off x="7000420" y="3401246"/>
                  <a:ext cx="581200" cy="519830"/>
                </a:xfrm>
                <a:custGeom>
                  <a:avLst/>
                  <a:gdLst/>
                  <a:ahLst/>
                  <a:cxnLst>
                    <a:cxn ang="0">
                      <a:pos x="238" y="74"/>
                    </a:cxn>
                    <a:cxn ang="0">
                      <a:pos x="192" y="110"/>
                    </a:cxn>
                    <a:cxn ang="0">
                      <a:pos x="94" y="159"/>
                    </a:cxn>
                    <a:cxn ang="0">
                      <a:pos x="55" y="176"/>
                    </a:cxn>
                    <a:cxn ang="0">
                      <a:pos x="20" y="217"/>
                    </a:cxn>
                    <a:cxn ang="0">
                      <a:pos x="70" y="274"/>
                    </a:cxn>
                    <a:cxn ang="0">
                      <a:pos x="117" y="346"/>
                    </a:cxn>
                    <a:cxn ang="0">
                      <a:pos x="225" y="355"/>
                    </a:cxn>
                    <a:cxn ang="0">
                      <a:pos x="285" y="352"/>
                    </a:cxn>
                    <a:cxn ang="0">
                      <a:pos x="291" y="387"/>
                    </a:cxn>
                    <a:cxn ang="0">
                      <a:pos x="336" y="398"/>
                    </a:cxn>
                    <a:cxn ang="0">
                      <a:pos x="400" y="414"/>
                    </a:cxn>
                    <a:cxn ang="0">
                      <a:pos x="454" y="354"/>
                    </a:cxn>
                    <a:cxn ang="0">
                      <a:pos x="415" y="343"/>
                    </a:cxn>
                    <a:cxn ang="0">
                      <a:pos x="363" y="291"/>
                    </a:cxn>
                    <a:cxn ang="0">
                      <a:pos x="387" y="279"/>
                    </a:cxn>
                    <a:cxn ang="0">
                      <a:pos x="387" y="249"/>
                    </a:cxn>
                    <a:cxn ang="0">
                      <a:pos x="394" y="203"/>
                    </a:cxn>
                    <a:cxn ang="0">
                      <a:pos x="422" y="185"/>
                    </a:cxn>
                    <a:cxn ang="0">
                      <a:pos x="475" y="197"/>
                    </a:cxn>
                    <a:cxn ang="0">
                      <a:pos x="438" y="157"/>
                    </a:cxn>
                    <a:cxn ang="0">
                      <a:pos x="391" y="149"/>
                    </a:cxn>
                    <a:cxn ang="0">
                      <a:pos x="363" y="121"/>
                    </a:cxn>
                    <a:cxn ang="0">
                      <a:pos x="331" y="92"/>
                    </a:cxn>
                    <a:cxn ang="0">
                      <a:pos x="368" y="46"/>
                    </a:cxn>
                    <a:cxn ang="0">
                      <a:pos x="327" y="21"/>
                    </a:cxn>
                    <a:cxn ang="0">
                      <a:pos x="241" y="1"/>
                    </a:cxn>
                    <a:cxn ang="0">
                      <a:pos x="369" y="6"/>
                    </a:cxn>
                    <a:cxn ang="0">
                      <a:pos x="374" y="49"/>
                    </a:cxn>
                    <a:cxn ang="0">
                      <a:pos x="340" y="115"/>
                    </a:cxn>
                    <a:cxn ang="0">
                      <a:pos x="434" y="134"/>
                    </a:cxn>
                    <a:cxn ang="0">
                      <a:pos x="471" y="162"/>
                    </a:cxn>
                    <a:cxn ang="0">
                      <a:pos x="483" y="199"/>
                    </a:cxn>
                    <a:cxn ang="0">
                      <a:pos x="452" y="218"/>
                    </a:cxn>
                    <a:cxn ang="0">
                      <a:pos x="422" y="193"/>
                    </a:cxn>
                    <a:cxn ang="0">
                      <a:pos x="411" y="235"/>
                    </a:cxn>
                    <a:cxn ang="0">
                      <a:pos x="393" y="280"/>
                    </a:cxn>
                    <a:cxn ang="0">
                      <a:pos x="371" y="289"/>
                    </a:cxn>
                    <a:cxn ang="0">
                      <a:pos x="415" y="335"/>
                    </a:cxn>
                    <a:cxn ang="0">
                      <a:pos x="449" y="321"/>
                    </a:cxn>
                    <a:cxn ang="0">
                      <a:pos x="455" y="389"/>
                    </a:cxn>
                    <a:cxn ang="0">
                      <a:pos x="404" y="419"/>
                    </a:cxn>
                    <a:cxn ang="0">
                      <a:pos x="370" y="432"/>
                    </a:cxn>
                    <a:cxn ang="0">
                      <a:pos x="335" y="406"/>
                    </a:cxn>
                    <a:cxn ang="0">
                      <a:pos x="304" y="413"/>
                    </a:cxn>
                    <a:cxn ang="0">
                      <a:pos x="284" y="360"/>
                    </a:cxn>
                    <a:cxn ang="0">
                      <a:pos x="224" y="362"/>
                    </a:cxn>
                    <a:cxn ang="0">
                      <a:pos x="114" y="352"/>
                    </a:cxn>
                    <a:cxn ang="0">
                      <a:pos x="61" y="304"/>
                    </a:cxn>
                    <a:cxn ang="0">
                      <a:pos x="36" y="253"/>
                    </a:cxn>
                    <a:cxn ang="0">
                      <a:pos x="14" y="217"/>
                    </a:cxn>
                    <a:cxn ang="0">
                      <a:pos x="2" y="184"/>
                    </a:cxn>
                    <a:cxn ang="0">
                      <a:pos x="91" y="154"/>
                    </a:cxn>
                    <a:cxn ang="0">
                      <a:pos x="190" y="105"/>
                    </a:cxn>
                    <a:cxn ang="0">
                      <a:pos x="237" y="0"/>
                    </a:cxn>
                  </a:cxnLst>
                  <a:rect l="0" t="0" r="r" b="b"/>
                  <a:pathLst>
                    <a:path w="483" h="432">
                      <a:moveTo>
                        <a:pt x="243" y="7"/>
                      </a:moveTo>
                      <a:lnTo>
                        <a:pt x="239" y="73"/>
                      </a:lnTo>
                      <a:lnTo>
                        <a:pt x="238" y="74"/>
                      </a:lnTo>
                      <a:lnTo>
                        <a:pt x="238" y="75"/>
                      </a:lnTo>
                      <a:lnTo>
                        <a:pt x="193" y="110"/>
                      </a:lnTo>
                      <a:lnTo>
                        <a:pt x="192" y="110"/>
                      </a:lnTo>
                      <a:lnTo>
                        <a:pt x="192" y="111"/>
                      </a:lnTo>
                      <a:lnTo>
                        <a:pt x="157" y="119"/>
                      </a:lnTo>
                      <a:lnTo>
                        <a:pt x="94" y="159"/>
                      </a:lnTo>
                      <a:lnTo>
                        <a:pt x="92" y="160"/>
                      </a:lnTo>
                      <a:lnTo>
                        <a:pt x="93" y="160"/>
                      </a:lnTo>
                      <a:lnTo>
                        <a:pt x="55" y="176"/>
                      </a:lnTo>
                      <a:lnTo>
                        <a:pt x="7" y="187"/>
                      </a:lnTo>
                      <a:lnTo>
                        <a:pt x="22" y="217"/>
                      </a:lnTo>
                      <a:lnTo>
                        <a:pt x="20" y="217"/>
                      </a:lnTo>
                      <a:lnTo>
                        <a:pt x="40" y="248"/>
                      </a:lnTo>
                      <a:lnTo>
                        <a:pt x="69" y="272"/>
                      </a:lnTo>
                      <a:lnTo>
                        <a:pt x="70" y="274"/>
                      </a:lnTo>
                      <a:lnTo>
                        <a:pt x="70" y="275"/>
                      </a:lnTo>
                      <a:lnTo>
                        <a:pt x="69" y="302"/>
                      </a:lnTo>
                      <a:lnTo>
                        <a:pt x="117" y="346"/>
                      </a:lnTo>
                      <a:lnTo>
                        <a:pt x="164" y="366"/>
                      </a:lnTo>
                      <a:lnTo>
                        <a:pt x="224" y="356"/>
                      </a:lnTo>
                      <a:lnTo>
                        <a:pt x="225" y="355"/>
                      </a:lnTo>
                      <a:lnTo>
                        <a:pt x="225" y="356"/>
                      </a:lnTo>
                      <a:lnTo>
                        <a:pt x="250" y="367"/>
                      </a:lnTo>
                      <a:lnTo>
                        <a:pt x="285" y="352"/>
                      </a:lnTo>
                      <a:lnTo>
                        <a:pt x="289" y="350"/>
                      </a:lnTo>
                      <a:lnTo>
                        <a:pt x="290" y="355"/>
                      </a:lnTo>
                      <a:lnTo>
                        <a:pt x="291" y="387"/>
                      </a:lnTo>
                      <a:lnTo>
                        <a:pt x="307" y="408"/>
                      </a:lnTo>
                      <a:lnTo>
                        <a:pt x="335" y="400"/>
                      </a:lnTo>
                      <a:lnTo>
                        <a:pt x="336" y="398"/>
                      </a:lnTo>
                      <a:lnTo>
                        <a:pt x="337" y="400"/>
                      </a:lnTo>
                      <a:lnTo>
                        <a:pt x="370" y="425"/>
                      </a:lnTo>
                      <a:lnTo>
                        <a:pt x="400" y="414"/>
                      </a:lnTo>
                      <a:lnTo>
                        <a:pt x="412" y="403"/>
                      </a:lnTo>
                      <a:lnTo>
                        <a:pt x="450" y="384"/>
                      </a:lnTo>
                      <a:lnTo>
                        <a:pt x="454" y="354"/>
                      </a:lnTo>
                      <a:lnTo>
                        <a:pt x="444" y="326"/>
                      </a:lnTo>
                      <a:lnTo>
                        <a:pt x="417" y="341"/>
                      </a:lnTo>
                      <a:lnTo>
                        <a:pt x="415" y="343"/>
                      </a:lnTo>
                      <a:lnTo>
                        <a:pt x="412" y="341"/>
                      </a:lnTo>
                      <a:lnTo>
                        <a:pt x="382" y="308"/>
                      </a:lnTo>
                      <a:lnTo>
                        <a:pt x="363" y="291"/>
                      </a:lnTo>
                      <a:lnTo>
                        <a:pt x="358" y="287"/>
                      </a:lnTo>
                      <a:lnTo>
                        <a:pt x="364" y="286"/>
                      </a:lnTo>
                      <a:lnTo>
                        <a:pt x="387" y="279"/>
                      </a:lnTo>
                      <a:lnTo>
                        <a:pt x="386" y="252"/>
                      </a:lnTo>
                      <a:lnTo>
                        <a:pt x="385" y="251"/>
                      </a:lnTo>
                      <a:lnTo>
                        <a:pt x="387" y="249"/>
                      </a:lnTo>
                      <a:lnTo>
                        <a:pt x="404" y="233"/>
                      </a:lnTo>
                      <a:lnTo>
                        <a:pt x="396" y="206"/>
                      </a:lnTo>
                      <a:lnTo>
                        <a:pt x="394" y="203"/>
                      </a:lnTo>
                      <a:lnTo>
                        <a:pt x="397" y="202"/>
                      </a:lnTo>
                      <a:lnTo>
                        <a:pt x="421" y="187"/>
                      </a:lnTo>
                      <a:lnTo>
                        <a:pt x="422" y="185"/>
                      </a:lnTo>
                      <a:lnTo>
                        <a:pt x="425" y="187"/>
                      </a:lnTo>
                      <a:lnTo>
                        <a:pt x="451" y="212"/>
                      </a:lnTo>
                      <a:lnTo>
                        <a:pt x="475" y="197"/>
                      </a:lnTo>
                      <a:lnTo>
                        <a:pt x="467" y="167"/>
                      </a:lnTo>
                      <a:lnTo>
                        <a:pt x="440" y="159"/>
                      </a:lnTo>
                      <a:lnTo>
                        <a:pt x="438" y="157"/>
                      </a:lnTo>
                      <a:lnTo>
                        <a:pt x="438" y="156"/>
                      </a:lnTo>
                      <a:lnTo>
                        <a:pt x="433" y="141"/>
                      </a:lnTo>
                      <a:lnTo>
                        <a:pt x="391" y="149"/>
                      </a:lnTo>
                      <a:lnTo>
                        <a:pt x="388" y="149"/>
                      </a:lnTo>
                      <a:lnTo>
                        <a:pt x="388" y="148"/>
                      </a:lnTo>
                      <a:lnTo>
                        <a:pt x="363" y="121"/>
                      </a:lnTo>
                      <a:lnTo>
                        <a:pt x="334" y="121"/>
                      </a:lnTo>
                      <a:lnTo>
                        <a:pt x="334" y="118"/>
                      </a:lnTo>
                      <a:lnTo>
                        <a:pt x="331" y="92"/>
                      </a:lnTo>
                      <a:lnTo>
                        <a:pt x="330" y="91"/>
                      </a:lnTo>
                      <a:lnTo>
                        <a:pt x="331" y="91"/>
                      </a:lnTo>
                      <a:lnTo>
                        <a:pt x="368" y="46"/>
                      </a:lnTo>
                      <a:lnTo>
                        <a:pt x="364" y="13"/>
                      </a:lnTo>
                      <a:lnTo>
                        <a:pt x="328" y="21"/>
                      </a:lnTo>
                      <a:lnTo>
                        <a:pt x="327" y="21"/>
                      </a:lnTo>
                      <a:lnTo>
                        <a:pt x="243" y="7"/>
                      </a:lnTo>
                      <a:close/>
                      <a:moveTo>
                        <a:pt x="237" y="0"/>
                      </a:moveTo>
                      <a:lnTo>
                        <a:pt x="241" y="1"/>
                      </a:lnTo>
                      <a:lnTo>
                        <a:pt x="327" y="15"/>
                      </a:lnTo>
                      <a:lnTo>
                        <a:pt x="366" y="7"/>
                      </a:lnTo>
                      <a:lnTo>
                        <a:pt x="369" y="6"/>
                      </a:lnTo>
                      <a:lnTo>
                        <a:pt x="370" y="10"/>
                      </a:lnTo>
                      <a:lnTo>
                        <a:pt x="374" y="47"/>
                      </a:lnTo>
                      <a:lnTo>
                        <a:pt x="374" y="49"/>
                      </a:lnTo>
                      <a:lnTo>
                        <a:pt x="373" y="50"/>
                      </a:lnTo>
                      <a:lnTo>
                        <a:pt x="337" y="93"/>
                      </a:lnTo>
                      <a:lnTo>
                        <a:pt x="340" y="115"/>
                      </a:lnTo>
                      <a:lnTo>
                        <a:pt x="365" y="115"/>
                      </a:lnTo>
                      <a:lnTo>
                        <a:pt x="392" y="143"/>
                      </a:lnTo>
                      <a:lnTo>
                        <a:pt x="434" y="134"/>
                      </a:lnTo>
                      <a:lnTo>
                        <a:pt x="437" y="133"/>
                      </a:lnTo>
                      <a:lnTo>
                        <a:pt x="444" y="153"/>
                      </a:lnTo>
                      <a:lnTo>
                        <a:pt x="471" y="162"/>
                      </a:lnTo>
                      <a:lnTo>
                        <a:pt x="472" y="162"/>
                      </a:lnTo>
                      <a:lnTo>
                        <a:pt x="473" y="165"/>
                      </a:lnTo>
                      <a:lnTo>
                        <a:pt x="483" y="199"/>
                      </a:lnTo>
                      <a:lnTo>
                        <a:pt x="483" y="200"/>
                      </a:lnTo>
                      <a:lnTo>
                        <a:pt x="481" y="201"/>
                      </a:lnTo>
                      <a:lnTo>
                        <a:pt x="452" y="218"/>
                      </a:lnTo>
                      <a:lnTo>
                        <a:pt x="450" y="219"/>
                      </a:lnTo>
                      <a:lnTo>
                        <a:pt x="449" y="218"/>
                      </a:lnTo>
                      <a:lnTo>
                        <a:pt x="422" y="193"/>
                      </a:lnTo>
                      <a:lnTo>
                        <a:pt x="402" y="206"/>
                      </a:lnTo>
                      <a:lnTo>
                        <a:pt x="411" y="234"/>
                      </a:lnTo>
                      <a:lnTo>
                        <a:pt x="411" y="235"/>
                      </a:lnTo>
                      <a:lnTo>
                        <a:pt x="410" y="236"/>
                      </a:lnTo>
                      <a:lnTo>
                        <a:pt x="392" y="253"/>
                      </a:lnTo>
                      <a:lnTo>
                        <a:pt x="393" y="280"/>
                      </a:lnTo>
                      <a:lnTo>
                        <a:pt x="393" y="282"/>
                      </a:lnTo>
                      <a:lnTo>
                        <a:pt x="391" y="283"/>
                      </a:lnTo>
                      <a:lnTo>
                        <a:pt x="371" y="289"/>
                      </a:lnTo>
                      <a:lnTo>
                        <a:pt x="387" y="303"/>
                      </a:lnTo>
                      <a:lnTo>
                        <a:pt x="387" y="304"/>
                      </a:lnTo>
                      <a:lnTo>
                        <a:pt x="415" y="335"/>
                      </a:lnTo>
                      <a:lnTo>
                        <a:pt x="444" y="318"/>
                      </a:lnTo>
                      <a:lnTo>
                        <a:pt x="446" y="316"/>
                      </a:lnTo>
                      <a:lnTo>
                        <a:pt x="449" y="321"/>
                      </a:lnTo>
                      <a:lnTo>
                        <a:pt x="460" y="352"/>
                      </a:lnTo>
                      <a:lnTo>
                        <a:pt x="456" y="386"/>
                      </a:lnTo>
                      <a:lnTo>
                        <a:pt x="455" y="389"/>
                      </a:lnTo>
                      <a:lnTo>
                        <a:pt x="454" y="390"/>
                      </a:lnTo>
                      <a:lnTo>
                        <a:pt x="415" y="409"/>
                      </a:lnTo>
                      <a:lnTo>
                        <a:pt x="404" y="419"/>
                      </a:lnTo>
                      <a:lnTo>
                        <a:pt x="403" y="419"/>
                      </a:lnTo>
                      <a:lnTo>
                        <a:pt x="403" y="420"/>
                      </a:lnTo>
                      <a:lnTo>
                        <a:pt x="370" y="432"/>
                      </a:lnTo>
                      <a:lnTo>
                        <a:pt x="369" y="432"/>
                      </a:lnTo>
                      <a:lnTo>
                        <a:pt x="368" y="431"/>
                      </a:lnTo>
                      <a:lnTo>
                        <a:pt x="335" y="406"/>
                      </a:lnTo>
                      <a:lnTo>
                        <a:pt x="307" y="414"/>
                      </a:lnTo>
                      <a:lnTo>
                        <a:pt x="305" y="414"/>
                      </a:lnTo>
                      <a:lnTo>
                        <a:pt x="304" y="413"/>
                      </a:lnTo>
                      <a:lnTo>
                        <a:pt x="285" y="390"/>
                      </a:lnTo>
                      <a:lnTo>
                        <a:pt x="285" y="387"/>
                      </a:lnTo>
                      <a:lnTo>
                        <a:pt x="284" y="360"/>
                      </a:lnTo>
                      <a:lnTo>
                        <a:pt x="251" y="373"/>
                      </a:lnTo>
                      <a:lnTo>
                        <a:pt x="249" y="373"/>
                      </a:lnTo>
                      <a:lnTo>
                        <a:pt x="224" y="362"/>
                      </a:lnTo>
                      <a:lnTo>
                        <a:pt x="164" y="372"/>
                      </a:lnTo>
                      <a:lnTo>
                        <a:pt x="162" y="372"/>
                      </a:lnTo>
                      <a:lnTo>
                        <a:pt x="114" y="352"/>
                      </a:lnTo>
                      <a:lnTo>
                        <a:pt x="114" y="351"/>
                      </a:lnTo>
                      <a:lnTo>
                        <a:pt x="64" y="305"/>
                      </a:lnTo>
                      <a:lnTo>
                        <a:pt x="61" y="304"/>
                      </a:lnTo>
                      <a:lnTo>
                        <a:pt x="63" y="303"/>
                      </a:lnTo>
                      <a:lnTo>
                        <a:pt x="64" y="276"/>
                      </a:lnTo>
                      <a:lnTo>
                        <a:pt x="36" y="253"/>
                      </a:lnTo>
                      <a:lnTo>
                        <a:pt x="35" y="253"/>
                      </a:lnTo>
                      <a:lnTo>
                        <a:pt x="15" y="220"/>
                      </a:lnTo>
                      <a:lnTo>
                        <a:pt x="14" y="217"/>
                      </a:lnTo>
                      <a:lnTo>
                        <a:pt x="15" y="219"/>
                      </a:lnTo>
                      <a:lnTo>
                        <a:pt x="0" y="185"/>
                      </a:lnTo>
                      <a:lnTo>
                        <a:pt x="2" y="184"/>
                      </a:lnTo>
                      <a:lnTo>
                        <a:pt x="2" y="182"/>
                      </a:lnTo>
                      <a:lnTo>
                        <a:pt x="53" y="170"/>
                      </a:lnTo>
                      <a:lnTo>
                        <a:pt x="91" y="154"/>
                      </a:lnTo>
                      <a:lnTo>
                        <a:pt x="155" y="113"/>
                      </a:lnTo>
                      <a:lnTo>
                        <a:pt x="156" y="113"/>
                      </a:lnTo>
                      <a:lnTo>
                        <a:pt x="190" y="105"/>
                      </a:lnTo>
                      <a:lnTo>
                        <a:pt x="233" y="72"/>
                      </a:lnTo>
                      <a:lnTo>
                        <a:pt x="237" y="4"/>
                      </a:lnTo>
                      <a:lnTo>
                        <a:pt x="23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59" name="Freeform 123"/>
                <p:cNvSpPr>
                  <a:spLocks/>
                </p:cNvSpPr>
                <p:nvPr/>
              </p:nvSpPr>
              <p:spPr bwMode="auto">
                <a:xfrm>
                  <a:off x="6988387" y="2948801"/>
                  <a:ext cx="322487" cy="675058"/>
                </a:xfrm>
                <a:custGeom>
                  <a:avLst/>
                  <a:gdLst/>
                  <a:ahLst/>
                  <a:cxnLst>
                    <a:cxn ang="0">
                      <a:pos x="242" y="0"/>
                    </a:cxn>
                    <a:cxn ang="0">
                      <a:pos x="258" y="21"/>
                    </a:cxn>
                    <a:cxn ang="0">
                      <a:pos x="235" y="32"/>
                    </a:cxn>
                    <a:cxn ang="0">
                      <a:pos x="232" y="55"/>
                    </a:cxn>
                    <a:cxn ang="0">
                      <a:pos x="254" y="65"/>
                    </a:cxn>
                    <a:cxn ang="0">
                      <a:pos x="268" y="89"/>
                    </a:cxn>
                    <a:cxn ang="0">
                      <a:pos x="254" y="128"/>
                    </a:cxn>
                    <a:cxn ang="0">
                      <a:pos x="231" y="135"/>
                    </a:cxn>
                    <a:cxn ang="0">
                      <a:pos x="229" y="156"/>
                    </a:cxn>
                    <a:cxn ang="0">
                      <a:pos x="212" y="173"/>
                    </a:cxn>
                    <a:cxn ang="0">
                      <a:pos x="211" y="210"/>
                    </a:cxn>
                    <a:cxn ang="0">
                      <a:pos x="251" y="231"/>
                    </a:cxn>
                    <a:cxn ang="0">
                      <a:pos x="258" y="268"/>
                    </a:cxn>
                    <a:cxn ang="0">
                      <a:pos x="242" y="301"/>
                    </a:cxn>
                    <a:cxn ang="0">
                      <a:pos x="245" y="320"/>
                    </a:cxn>
                    <a:cxn ang="0">
                      <a:pos x="230" y="339"/>
                    </a:cxn>
                    <a:cxn ang="0">
                      <a:pos x="229" y="360"/>
                    </a:cxn>
                    <a:cxn ang="0">
                      <a:pos x="249" y="380"/>
                    </a:cxn>
                    <a:cxn ang="0">
                      <a:pos x="245" y="449"/>
                    </a:cxn>
                    <a:cxn ang="0">
                      <a:pos x="200" y="485"/>
                    </a:cxn>
                    <a:cxn ang="0">
                      <a:pos x="166" y="490"/>
                    </a:cxn>
                    <a:cxn ang="0">
                      <a:pos x="102" y="532"/>
                    </a:cxn>
                    <a:cxn ang="0">
                      <a:pos x="64" y="548"/>
                    </a:cxn>
                    <a:cxn ang="0">
                      <a:pos x="12" y="561"/>
                    </a:cxn>
                    <a:cxn ang="0">
                      <a:pos x="13" y="503"/>
                    </a:cxn>
                    <a:cxn ang="0">
                      <a:pos x="30" y="468"/>
                    </a:cxn>
                    <a:cxn ang="0">
                      <a:pos x="17" y="421"/>
                    </a:cxn>
                    <a:cxn ang="0">
                      <a:pos x="7" y="350"/>
                    </a:cxn>
                    <a:cxn ang="0">
                      <a:pos x="27" y="296"/>
                    </a:cxn>
                    <a:cxn ang="0">
                      <a:pos x="0" y="249"/>
                    </a:cxn>
                    <a:cxn ang="0">
                      <a:pos x="24" y="221"/>
                    </a:cxn>
                    <a:cxn ang="0">
                      <a:pos x="39" y="155"/>
                    </a:cxn>
                    <a:cxn ang="0">
                      <a:pos x="39" y="118"/>
                    </a:cxn>
                    <a:cxn ang="0">
                      <a:pos x="81" y="103"/>
                    </a:cxn>
                    <a:cxn ang="0">
                      <a:pos x="107" y="40"/>
                    </a:cxn>
                    <a:cxn ang="0">
                      <a:pos x="151" y="23"/>
                    </a:cxn>
                    <a:cxn ang="0">
                      <a:pos x="185" y="23"/>
                    </a:cxn>
                    <a:cxn ang="0">
                      <a:pos x="242" y="0"/>
                    </a:cxn>
                  </a:cxnLst>
                  <a:rect l="0" t="0" r="r" b="b"/>
                  <a:pathLst>
                    <a:path w="268" h="561">
                      <a:moveTo>
                        <a:pt x="242" y="0"/>
                      </a:moveTo>
                      <a:lnTo>
                        <a:pt x="258" y="21"/>
                      </a:lnTo>
                      <a:lnTo>
                        <a:pt x="235" y="32"/>
                      </a:lnTo>
                      <a:lnTo>
                        <a:pt x="232" y="55"/>
                      </a:lnTo>
                      <a:lnTo>
                        <a:pt x="254" y="65"/>
                      </a:lnTo>
                      <a:lnTo>
                        <a:pt x="268" y="89"/>
                      </a:lnTo>
                      <a:lnTo>
                        <a:pt x="254" y="128"/>
                      </a:lnTo>
                      <a:lnTo>
                        <a:pt x="231" y="135"/>
                      </a:lnTo>
                      <a:lnTo>
                        <a:pt x="229" y="156"/>
                      </a:lnTo>
                      <a:lnTo>
                        <a:pt x="212" y="173"/>
                      </a:lnTo>
                      <a:lnTo>
                        <a:pt x="211" y="210"/>
                      </a:lnTo>
                      <a:lnTo>
                        <a:pt x="251" y="231"/>
                      </a:lnTo>
                      <a:lnTo>
                        <a:pt x="258" y="268"/>
                      </a:lnTo>
                      <a:lnTo>
                        <a:pt x="242" y="301"/>
                      </a:lnTo>
                      <a:lnTo>
                        <a:pt x="245" y="320"/>
                      </a:lnTo>
                      <a:lnTo>
                        <a:pt x="230" y="339"/>
                      </a:lnTo>
                      <a:lnTo>
                        <a:pt x="229" y="360"/>
                      </a:lnTo>
                      <a:lnTo>
                        <a:pt x="249" y="380"/>
                      </a:lnTo>
                      <a:lnTo>
                        <a:pt x="245" y="449"/>
                      </a:lnTo>
                      <a:lnTo>
                        <a:pt x="200" y="485"/>
                      </a:lnTo>
                      <a:lnTo>
                        <a:pt x="166" y="490"/>
                      </a:lnTo>
                      <a:lnTo>
                        <a:pt x="102" y="532"/>
                      </a:lnTo>
                      <a:lnTo>
                        <a:pt x="64" y="548"/>
                      </a:lnTo>
                      <a:lnTo>
                        <a:pt x="12" y="561"/>
                      </a:lnTo>
                      <a:lnTo>
                        <a:pt x="13" y="503"/>
                      </a:lnTo>
                      <a:lnTo>
                        <a:pt x="30" y="468"/>
                      </a:lnTo>
                      <a:lnTo>
                        <a:pt x="17" y="421"/>
                      </a:lnTo>
                      <a:lnTo>
                        <a:pt x="7" y="350"/>
                      </a:lnTo>
                      <a:lnTo>
                        <a:pt x="27" y="296"/>
                      </a:lnTo>
                      <a:lnTo>
                        <a:pt x="0" y="249"/>
                      </a:lnTo>
                      <a:lnTo>
                        <a:pt x="24" y="221"/>
                      </a:lnTo>
                      <a:lnTo>
                        <a:pt x="39" y="155"/>
                      </a:lnTo>
                      <a:lnTo>
                        <a:pt x="39" y="118"/>
                      </a:lnTo>
                      <a:lnTo>
                        <a:pt x="81" y="103"/>
                      </a:lnTo>
                      <a:lnTo>
                        <a:pt x="107" y="40"/>
                      </a:lnTo>
                      <a:lnTo>
                        <a:pt x="151" y="23"/>
                      </a:lnTo>
                      <a:lnTo>
                        <a:pt x="185" y="23"/>
                      </a:lnTo>
                      <a:lnTo>
                        <a:pt x="242"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0" name="Freeform 124"/>
                <p:cNvSpPr>
                  <a:spLocks noEditPoints="1"/>
                </p:cNvSpPr>
                <p:nvPr/>
              </p:nvSpPr>
              <p:spPr bwMode="auto">
                <a:xfrm>
                  <a:off x="6983574" y="2943988"/>
                  <a:ext cx="330911" cy="684684"/>
                </a:xfrm>
                <a:custGeom>
                  <a:avLst/>
                  <a:gdLst/>
                  <a:ahLst/>
                  <a:cxnLst>
                    <a:cxn ang="0">
                      <a:pos x="157" y="30"/>
                    </a:cxn>
                    <a:cxn ang="0">
                      <a:pos x="86" y="110"/>
                    </a:cxn>
                    <a:cxn ang="0">
                      <a:pos x="32" y="226"/>
                    </a:cxn>
                    <a:cxn ang="0">
                      <a:pos x="8" y="254"/>
                    </a:cxn>
                    <a:cxn ang="0">
                      <a:pos x="34" y="301"/>
                    </a:cxn>
                    <a:cxn ang="0">
                      <a:pos x="38" y="472"/>
                    </a:cxn>
                    <a:cxn ang="0">
                      <a:pos x="21" y="507"/>
                    </a:cxn>
                    <a:cxn ang="0">
                      <a:pos x="105" y="534"/>
                    </a:cxn>
                    <a:cxn ang="0">
                      <a:pos x="203" y="487"/>
                    </a:cxn>
                    <a:cxn ang="0">
                      <a:pos x="232" y="367"/>
                    </a:cxn>
                    <a:cxn ang="0">
                      <a:pos x="232" y="343"/>
                    </a:cxn>
                    <a:cxn ang="0">
                      <a:pos x="244" y="306"/>
                    </a:cxn>
                    <a:cxn ang="0">
                      <a:pos x="259" y="272"/>
                    </a:cxn>
                    <a:cxn ang="0">
                      <a:pos x="211" y="217"/>
                    </a:cxn>
                    <a:cxn ang="0">
                      <a:pos x="213" y="176"/>
                    </a:cxn>
                    <a:cxn ang="0">
                      <a:pos x="233" y="137"/>
                    </a:cxn>
                    <a:cxn ang="0">
                      <a:pos x="269" y="94"/>
                    </a:cxn>
                    <a:cxn ang="0">
                      <a:pos x="233" y="62"/>
                    </a:cxn>
                    <a:cxn ang="0">
                      <a:pos x="236" y="34"/>
                    </a:cxn>
                    <a:cxn ang="0">
                      <a:pos x="245" y="9"/>
                    </a:cxn>
                    <a:cxn ang="0">
                      <a:pos x="264" y="24"/>
                    </a:cxn>
                    <a:cxn ang="0">
                      <a:pos x="242" y="39"/>
                    </a:cxn>
                    <a:cxn ang="0">
                      <a:pos x="261" y="68"/>
                    </a:cxn>
                    <a:cxn ang="0">
                      <a:pos x="275" y="94"/>
                    </a:cxn>
                    <a:cxn ang="0">
                      <a:pos x="239" y="142"/>
                    </a:cxn>
                    <a:cxn ang="0">
                      <a:pos x="235" y="162"/>
                    </a:cxn>
                    <a:cxn ang="0">
                      <a:pos x="256" y="232"/>
                    </a:cxn>
                    <a:cxn ang="0">
                      <a:pos x="265" y="272"/>
                    </a:cxn>
                    <a:cxn ang="0">
                      <a:pos x="250" y="305"/>
                    </a:cxn>
                    <a:cxn ang="0">
                      <a:pos x="251" y="327"/>
                    </a:cxn>
                    <a:cxn ang="0">
                      <a:pos x="256" y="381"/>
                    </a:cxn>
                    <a:cxn ang="0">
                      <a:pos x="252" y="453"/>
                    </a:cxn>
                    <a:cxn ang="0">
                      <a:pos x="206" y="491"/>
                    </a:cxn>
                    <a:cxn ang="0">
                      <a:pos x="171" y="498"/>
                    </a:cxn>
                    <a:cxn ang="0">
                      <a:pos x="107" y="540"/>
                    </a:cxn>
                    <a:cxn ang="0">
                      <a:pos x="13" y="569"/>
                    </a:cxn>
                    <a:cxn ang="0">
                      <a:pos x="15" y="506"/>
                    </a:cxn>
                    <a:cxn ang="0">
                      <a:pos x="9" y="355"/>
                    </a:cxn>
                    <a:cxn ang="0">
                      <a:pos x="27" y="301"/>
                    </a:cxn>
                    <a:cxn ang="0">
                      <a:pos x="2" y="252"/>
                    </a:cxn>
                    <a:cxn ang="0">
                      <a:pos x="40" y="120"/>
                    </a:cxn>
                    <a:cxn ang="0">
                      <a:pos x="108" y="42"/>
                    </a:cxn>
                    <a:cxn ang="0">
                      <a:pos x="155" y="24"/>
                    </a:cxn>
                    <a:cxn ang="0">
                      <a:pos x="247" y="0"/>
                    </a:cxn>
                  </a:cxnLst>
                  <a:rect l="0" t="0" r="r" b="b"/>
                  <a:pathLst>
                    <a:path w="275" h="569">
                      <a:moveTo>
                        <a:pt x="245" y="9"/>
                      </a:moveTo>
                      <a:lnTo>
                        <a:pt x="190" y="30"/>
                      </a:lnTo>
                      <a:lnTo>
                        <a:pt x="157" y="30"/>
                      </a:lnTo>
                      <a:lnTo>
                        <a:pt x="113" y="46"/>
                      </a:lnTo>
                      <a:lnTo>
                        <a:pt x="89" y="108"/>
                      </a:lnTo>
                      <a:lnTo>
                        <a:pt x="86" y="110"/>
                      </a:lnTo>
                      <a:lnTo>
                        <a:pt x="46" y="125"/>
                      </a:lnTo>
                      <a:lnTo>
                        <a:pt x="46" y="160"/>
                      </a:lnTo>
                      <a:lnTo>
                        <a:pt x="32" y="226"/>
                      </a:lnTo>
                      <a:lnTo>
                        <a:pt x="31" y="226"/>
                      </a:lnTo>
                      <a:lnTo>
                        <a:pt x="31" y="228"/>
                      </a:lnTo>
                      <a:lnTo>
                        <a:pt x="8" y="254"/>
                      </a:lnTo>
                      <a:lnTo>
                        <a:pt x="33" y="299"/>
                      </a:lnTo>
                      <a:lnTo>
                        <a:pt x="34" y="300"/>
                      </a:lnTo>
                      <a:lnTo>
                        <a:pt x="34" y="301"/>
                      </a:lnTo>
                      <a:lnTo>
                        <a:pt x="15" y="355"/>
                      </a:lnTo>
                      <a:lnTo>
                        <a:pt x="25" y="425"/>
                      </a:lnTo>
                      <a:lnTo>
                        <a:pt x="38" y="472"/>
                      </a:lnTo>
                      <a:lnTo>
                        <a:pt x="37" y="473"/>
                      </a:lnTo>
                      <a:lnTo>
                        <a:pt x="20" y="507"/>
                      </a:lnTo>
                      <a:lnTo>
                        <a:pt x="21" y="507"/>
                      </a:lnTo>
                      <a:lnTo>
                        <a:pt x="20" y="562"/>
                      </a:lnTo>
                      <a:lnTo>
                        <a:pt x="67" y="550"/>
                      </a:lnTo>
                      <a:lnTo>
                        <a:pt x="105" y="534"/>
                      </a:lnTo>
                      <a:lnTo>
                        <a:pt x="169" y="491"/>
                      </a:lnTo>
                      <a:lnTo>
                        <a:pt x="170" y="491"/>
                      </a:lnTo>
                      <a:lnTo>
                        <a:pt x="203" y="487"/>
                      </a:lnTo>
                      <a:lnTo>
                        <a:pt x="246" y="452"/>
                      </a:lnTo>
                      <a:lnTo>
                        <a:pt x="251" y="385"/>
                      </a:lnTo>
                      <a:lnTo>
                        <a:pt x="232" y="367"/>
                      </a:lnTo>
                      <a:lnTo>
                        <a:pt x="229" y="366"/>
                      </a:lnTo>
                      <a:lnTo>
                        <a:pt x="230" y="364"/>
                      </a:lnTo>
                      <a:lnTo>
                        <a:pt x="232" y="343"/>
                      </a:lnTo>
                      <a:lnTo>
                        <a:pt x="232" y="341"/>
                      </a:lnTo>
                      <a:lnTo>
                        <a:pt x="246" y="323"/>
                      </a:lnTo>
                      <a:lnTo>
                        <a:pt x="244" y="306"/>
                      </a:lnTo>
                      <a:lnTo>
                        <a:pt x="242" y="305"/>
                      </a:lnTo>
                      <a:lnTo>
                        <a:pt x="244" y="304"/>
                      </a:lnTo>
                      <a:lnTo>
                        <a:pt x="259" y="272"/>
                      </a:lnTo>
                      <a:lnTo>
                        <a:pt x="252" y="239"/>
                      </a:lnTo>
                      <a:lnTo>
                        <a:pt x="213" y="218"/>
                      </a:lnTo>
                      <a:lnTo>
                        <a:pt x="211" y="217"/>
                      </a:lnTo>
                      <a:lnTo>
                        <a:pt x="212" y="214"/>
                      </a:lnTo>
                      <a:lnTo>
                        <a:pt x="213" y="177"/>
                      </a:lnTo>
                      <a:lnTo>
                        <a:pt x="213" y="176"/>
                      </a:lnTo>
                      <a:lnTo>
                        <a:pt x="230" y="159"/>
                      </a:lnTo>
                      <a:lnTo>
                        <a:pt x="233" y="139"/>
                      </a:lnTo>
                      <a:lnTo>
                        <a:pt x="233" y="137"/>
                      </a:lnTo>
                      <a:lnTo>
                        <a:pt x="235" y="137"/>
                      </a:lnTo>
                      <a:lnTo>
                        <a:pt x="257" y="130"/>
                      </a:lnTo>
                      <a:lnTo>
                        <a:pt x="269" y="94"/>
                      </a:lnTo>
                      <a:lnTo>
                        <a:pt x="257" y="73"/>
                      </a:lnTo>
                      <a:lnTo>
                        <a:pt x="235" y="63"/>
                      </a:lnTo>
                      <a:lnTo>
                        <a:pt x="233" y="62"/>
                      </a:lnTo>
                      <a:lnTo>
                        <a:pt x="234" y="59"/>
                      </a:lnTo>
                      <a:lnTo>
                        <a:pt x="236" y="36"/>
                      </a:lnTo>
                      <a:lnTo>
                        <a:pt x="236" y="34"/>
                      </a:lnTo>
                      <a:lnTo>
                        <a:pt x="238" y="34"/>
                      </a:lnTo>
                      <a:lnTo>
                        <a:pt x="257" y="24"/>
                      </a:lnTo>
                      <a:lnTo>
                        <a:pt x="245" y="9"/>
                      </a:lnTo>
                      <a:close/>
                      <a:moveTo>
                        <a:pt x="247" y="0"/>
                      </a:moveTo>
                      <a:lnTo>
                        <a:pt x="249" y="3"/>
                      </a:lnTo>
                      <a:lnTo>
                        <a:pt x="264" y="24"/>
                      </a:lnTo>
                      <a:lnTo>
                        <a:pt x="267" y="27"/>
                      </a:lnTo>
                      <a:lnTo>
                        <a:pt x="263" y="29"/>
                      </a:lnTo>
                      <a:lnTo>
                        <a:pt x="242" y="39"/>
                      </a:lnTo>
                      <a:lnTo>
                        <a:pt x="240" y="58"/>
                      </a:lnTo>
                      <a:lnTo>
                        <a:pt x="259" y="67"/>
                      </a:lnTo>
                      <a:lnTo>
                        <a:pt x="261" y="68"/>
                      </a:lnTo>
                      <a:lnTo>
                        <a:pt x="274" y="92"/>
                      </a:lnTo>
                      <a:lnTo>
                        <a:pt x="275" y="93"/>
                      </a:lnTo>
                      <a:lnTo>
                        <a:pt x="275" y="94"/>
                      </a:lnTo>
                      <a:lnTo>
                        <a:pt x="262" y="133"/>
                      </a:lnTo>
                      <a:lnTo>
                        <a:pt x="259" y="136"/>
                      </a:lnTo>
                      <a:lnTo>
                        <a:pt x="239" y="142"/>
                      </a:lnTo>
                      <a:lnTo>
                        <a:pt x="236" y="161"/>
                      </a:lnTo>
                      <a:lnTo>
                        <a:pt x="235" y="161"/>
                      </a:lnTo>
                      <a:lnTo>
                        <a:pt x="235" y="162"/>
                      </a:lnTo>
                      <a:lnTo>
                        <a:pt x="219" y="178"/>
                      </a:lnTo>
                      <a:lnTo>
                        <a:pt x="218" y="213"/>
                      </a:lnTo>
                      <a:lnTo>
                        <a:pt x="256" y="232"/>
                      </a:lnTo>
                      <a:lnTo>
                        <a:pt x="257" y="232"/>
                      </a:lnTo>
                      <a:lnTo>
                        <a:pt x="258" y="235"/>
                      </a:lnTo>
                      <a:lnTo>
                        <a:pt x="265" y="272"/>
                      </a:lnTo>
                      <a:lnTo>
                        <a:pt x="264" y="274"/>
                      </a:lnTo>
                      <a:lnTo>
                        <a:pt x="249" y="305"/>
                      </a:lnTo>
                      <a:lnTo>
                        <a:pt x="250" y="305"/>
                      </a:lnTo>
                      <a:lnTo>
                        <a:pt x="252" y="324"/>
                      </a:lnTo>
                      <a:lnTo>
                        <a:pt x="252" y="326"/>
                      </a:lnTo>
                      <a:lnTo>
                        <a:pt x="251" y="327"/>
                      </a:lnTo>
                      <a:lnTo>
                        <a:pt x="238" y="344"/>
                      </a:lnTo>
                      <a:lnTo>
                        <a:pt x="236" y="363"/>
                      </a:lnTo>
                      <a:lnTo>
                        <a:pt x="256" y="381"/>
                      </a:lnTo>
                      <a:lnTo>
                        <a:pt x="257" y="383"/>
                      </a:lnTo>
                      <a:lnTo>
                        <a:pt x="257" y="384"/>
                      </a:lnTo>
                      <a:lnTo>
                        <a:pt x="252" y="453"/>
                      </a:lnTo>
                      <a:lnTo>
                        <a:pt x="251" y="454"/>
                      </a:lnTo>
                      <a:lnTo>
                        <a:pt x="251" y="455"/>
                      </a:lnTo>
                      <a:lnTo>
                        <a:pt x="206" y="491"/>
                      </a:lnTo>
                      <a:lnTo>
                        <a:pt x="205" y="491"/>
                      </a:lnTo>
                      <a:lnTo>
                        <a:pt x="205" y="493"/>
                      </a:lnTo>
                      <a:lnTo>
                        <a:pt x="171" y="498"/>
                      </a:lnTo>
                      <a:lnTo>
                        <a:pt x="108" y="539"/>
                      </a:lnTo>
                      <a:lnTo>
                        <a:pt x="106" y="540"/>
                      </a:lnTo>
                      <a:lnTo>
                        <a:pt x="107" y="540"/>
                      </a:lnTo>
                      <a:lnTo>
                        <a:pt x="69" y="556"/>
                      </a:lnTo>
                      <a:lnTo>
                        <a:pt x="17" y="569"/>
                      </a:lnTo>
                      <a:lnTo>
                        <a:pt x="13" y="569"/>
                      </a:lnTo>
                      <a:lnTo>
                        <a:pt x="14" y="565"/>
                      </a:lnTo>
                      <a:lnTo>
                        <a:pt x="15" y="507"/>
                      </a:lnTo>
                      <a:lnTo>
                        <a:pt x="15" y="506"/>
                      </a:lnTo>
                      <a:lnTo>
                        <a:pt x="32" y="472"/>
                      </a:lnTo>
                      <a:lnTo>
                        <a:pt x="19" y="426"/>
                      </a:lnTo>
                      <a:lnTo>
                        <a:pt x="9" y="355"/>
                      </a:lnTo>
                      <a:lnTo>
                        <a:pt x="8" y="352"/>
                      </a:lnTo>
                      <a:lnTo>
                        <a:pt x="9" y="352"/>
                      </a:lnTo>
                      <a:lnTo>
                        <a:pt x="27" y="301"/>
                      </a:lnTo>
                      <a:lnTo>
                        <a:pt x="2" y="255"/>
                      </a:lnTo>
                      <a:lnTo>
                        <a:pt x="0" y="253"/>
                      </a:lnTo>
                      <a:lnTo>
                        <a:pt x="2" y="252"/>
                      </a:lnTo>
                      <a:lnTo>
                        <a:pt x="26" y="224"/>
                      </a:lnTo>
                      <a:lnTo>
                        <a:pt x="40" y="159"/>
                      </a:lnTo>
                      <a:lnTo>
                        <a:pt x="40" y="120"/>
                      </a:lnTo>
                      <a:lnTo>
                        <a:pt x="43" y="120"/>
                      </a:lnTo>
                      <a:lnTo>
                        <a:pt x="83" y="105"/>
                      </a:lnTo>
                      <a:lnTo>
                        <a:pt x="108" y="42"/>
                      </a:lnTo>
                      <a:lnTo>
                        <a:pt x="108" y="41"/>
                      </a:lnTo>
                      <a:lnTo>
                        <a:pt x="111" y="41"/>
                      </a:lnTo>
                      <a:lnTo>
                        <a:pt x="155" y="24"/>
                      </a:lnTo>
                      <a:lnTo>
                        <a:pt x="188" y="24"/>
                      </a:lnTo>
                      <a:lnTo>
                        <a:pt x="245" y="1"/>
                      </a:lnTo>
                      <a:lnTo>
                        <a:pt x="24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1" name="Freeform 126"/>
                <p:cNvSpPr>
                  <a:spLocks noEditPoints="1"/>
                </p:cNvSpPr>
                <p:nvPr/>
              </p:nvSpPr>
              <p:spPr bwMode="auto">
                <a:xfrm>
                  <a:off x="6983574" y="2943988"/>
                  <a:ext cx="330911" cy="684684"/>
                </a:xfrm>
                <a:custGeom>
                  <a:avLst/>
                  <a:gdLst/>
                  <a:ahLst/>
                  <a:cxnLst>
                    <a:cxn ang="0">
                      <a:pos x="157" y="30"/>
                    </a:cxn>
                    <a:cxn ang="0">
                      <a:pos x="86" y="110"/>
                    </a:cxn>
                    <a:cxn ang="0">
                      <a:pos x="32" y="226"/>
                    </a:cxn>
                    <a:cxn ang="0">
                      <a:pos x="8" y="254"/>
                    </a:cxn>
                    <a:cxn ang="0">
                      <a:pos x="34" y="301"/>
                    </a:cxn>
                    <a:cxn ang="0">
                      <a:pos x="38" y="472"/>
                    </a:cxn>
                    <a:cxn ang="0">
                      <a:pos x="21" y="507"/>
                    </a:cxn>
                    <a:cxn ang="0">
                      <a:pos x="105" y="534"/>
                    </a:cxn>
                    <a:cxn ang="0">
                      <a:pos x="203" y="487"/>
                    </a:cxn>
                    <a:cxn ang="0">
                      <a:pos x="232" y="367"/>
                    </a:cxn>
                    <a:cxn ang="0">
                      <a:pos x="232" y="343"/>
                    </a:cxn>
                    <a:cxn ang="0">
                      <a:pos x="244" y="306"/>
                    </a:cxn>
                    <a:cxn ang="0">
                      <a:pos x="259" y="272"/>
                    </a:cxn>
                    <a:cxn ang="0">
                      <a:pos x="211" y="217"/>
                    </a:cxn>
                    <a:cxn ang="0">
                      <a:pos x="213" y="176"/>
                    </a:cxn>
                    <a:cxn ang="0">
                      <a:pos x="233" y="137"/>
                    </a:cxn>
                    <a:cxn ang="0">
                      <a:pos x="269" y="94"/>
                    </a:cxn>
                    <a:cxn ang="0">
                      <a:pos x="233" y="62"/>
                    </a:cxn>
                    <a:cxn ang="0">
                      <a:pos x="236" y="34"/>
                    </a:cxn>
                    <a:cxn ang="0">
                      <a:pos x="245" y="9"/>
                    </a:cxn>
                    <a:cxn ang="0">
                      <a:pos x="264" y="24"/>
                    </a:cxn>
                    <a:cxn ang="0">
                      <a:pos x="242" y="39"/>
                    </a:cxn>
                    <a:cxn ang="0">
                      <a:pos x="261" y="68"/>
                    </a:cxn>
                    <a:cxn ang="0">
                      <a:pos x="275" y="94"/>
                    </a:cxn>
                    <a:cxn ang="0">
                      <a:pos x="239" y="142"/>
                    </a:cxn>
                    <a:cxn ang="0">
                      <a:pos x="235" y="162"/>
                    </a:cxn>
                    <a:cxn ang="0">
                      <a:pos x="256" y="232"/>
                    </a:cxn>
                    <a:cxn ang="0">
                      <a:pos x="265" y="272"/>
                    </a:cxn>
                    <a:cxn ang="0">
                      <a:pos x="250" y="305"/>
                    </a:cxn>
                    <a:cxn ang="0">
                      <a:pos x="251" y="327"/>
                    </a:cxn>
                    <a:cxn ang="0">
                      <a:pos x="256" y="381"/>
                    </a:cxn>
                    <a:cxn ang="0">
                      <a:pos x="252" y="453"/>
                    </a:cxn>
                    <a:cxn ang="0">
                      <a:pos x="206" y="491"/>
                    </a:cxn>
                    <a:cxn ang="0">
                      <a:pos x="171" y="498"/>
                    </a:cxn>
                    <a:cxn ang="0">
                      <a:pos x="107" y="540"/>
                    </a:cxn>
                    <a:cxn ang="0">
                      <a:pos x="13" y="569"/>
                    </a:cxn>
                    <a:cxn ang="0">
                      <a:pos x="17" y="507"/>
                    </a:cxn>
                    <a:cxn ang="0">
                      <a:pos x="19" y="426"/>
                    </a:cxn>
                    <a:cxn ang="0">
                      <a:pos x="9" y="352"/>
                    </a:cxn>
                    <a:cxn ang="0">
                      <a:pos x="0" y="253"/>
                    </a:cxn>
                    <a:cxn ang="0">
                      <a:pos x="40" y="159"/>
                    </a:cxn>
                    <a:cxn ang="0">
                      <a:pos x="83" y="105"/>
                    </a:cxn>
                    <a:cxn ang="0">
                      <a:pos x="111" y="41"/>
                    </a:cxn>
                    <a:cxn ang="0">
                      <a:pos x="245" y="1"/>
                    </a:cxn>
                  </a:cxnLst>
                  <a:rect l="0" t="0" r="r" b="b"/>
                  <a:pathLst>
                    <a:path w="275" h="569">
                      <a:moveTo>
                        <a:pt x="245" y="9"/>
                      </a:moveTo>
                      <a:lnTo>
                        <a:pt x="190" y="30"/>
                      </a:lnTo>
                      <a:lnTo>
                        <a:pt x="157" y="30"/>
                      </a:lnTo>
                      <a:lnTo>
                        <a:pt x="113" y="46"/>
                      </a:lnTo>
                      <a:lnTo>
                        <a:pt x="89" y="108"/>
                      </a:lnTo>
                      <a:lnTo>
                        <a:pt x="86" y="110"/>
                      </a:lnTo>
                      <a:lnTo>
                        <a:pt x="46" y="125"/>
                      </a:lnTo>
                      <a:lnTo>
                        <a:pt x="46" y="160"/>
                      </a:lnTo>
                      <a:lnTo>
                        <a:pt x="32" y="226"/>
                      </a:lnTo>
                      <a:lnTo>
                        <a:pt x="31" y="226"/>
                      </a:lnTo>
                      <a:lnTo>
                        <a:pt x="31" y="228"/>
                      </a:lnTo>
                      <a:lnTo>
                        <a:pt x="8" y="254"/>
                      </a:lnTo>
                      <a:lnTo>
                        <a:pt x="33" y="299"/>
                      </a:lnTo>
                      <a:lnTo>
                        <a:pt x="34" y="300"/>
                      </a:lnTo>
                      <a:lnTo>
                        <a:pt x="34" y="301"/>
                      </a:lnTo>
                      <a:lnTo>
                        <a:pt x="15" y="355"/>
                      </a:lnTo>
                      <a:lnTo>
                        <a:pt x="25" y="425"/>
                      </a:lnTo>
                      <a:lnTo>
                        <a:pt x="38" y="472"/>
                      </a:lnTo>
                      <a:lnTo>
                        <a:pt x="37" y="473"/>
                      </a:lnTo>
                      <a:lnTo>
                        <a:pt x="20" y="507"/>
                      </a:lnTo>
                      <a:lnTo>
                        <a:pt x="21" y="507"/>
                      </a:lnTo>
                      <a:lnTo>
                        <a:pt x="20" y="562"/>
                      </a:lnTo>
                      <a:lnTo>
                        <a:pt x="67" y="550"/>
                      </a:lnTo>
                      <a:lnTo>
                        <a:pt x="105" y="534"/>
                      </a:lnTo>
                      <a:lnTo>
                        <a:pt x="169" y="491"/>
                      </a:lnTo>
                      <a:lnTo>
                        <a:pt x="170" y="491"/>
                      </a:lnTo>
                      <a:lnTo>
                        <a:pt x="203" y="487"/>
                      </a:lnTo>
                      <a:lnTo>
                        <a:pt x="246" y="452"/>
                      </a:lnTo>
                      <a:lnTo>
                        <a:pt x="251" y="385"/>
                      </a:lnTo>
                      <a:lnTo>
                        <a:pt x="232" y="367"/>
                      </a:lnTo>
                      <a:lnTo>
                        <a:pt x="229" y="366"/>
                      </a:lnTo>
                      <a:lnTo>
                        <a:pt x="230" y="364"/>
                      </a:lnTo>
                      <a:lnTo>
                        <a:pt x="232" y="343"/>
                      </a:lnTo>
                      <a:lnTo>
                        <a:pt x="232" y="341"/>
                      </a:lnTo>
                      <a:lnTo>
                        <a:pt x="246" y="323"/>
                      </a:lnTo>
                      <a:lnTo>
                        <a:pt x="244" y="306"/>
                      </a:lnTo>
                      <a:lnTo>
                        <a:pt x="242" y="305"/>
                      </a:lnTo>
                      <a:lnTo>
                        <a:pt x="244" y="304"/>
                      </a:lnTo>
                      <a:lnTo>
                        <a:pt x="259" y="272"/>
                      </a:lnTo>
                      <a:lnTo>
                        <a:pt x="252" y="239"/>
                      </a:lnTo>
                      <a:lnTo>
                        <a:pt x="213" y="218"/>
                      </a:lnTo>
                      <a:lnTo>
                        <a:pt x="211" y="217"/>
                      </a:lnTo>
                      <a:lnTo>
                        <a:pt x="212" y="214"/>
                      </a:lnTo>
                      <a:lnTo>
                        <a:pt x="213" y="177"/>
                      </a:lnTo>
                      <a:lnTo>
                        <a:pt x="213" y="176"/>
                      </a:lnTo>
                      <a:lnTo>
                        <a:pt x="230" y="159"/>
                      </a:lnTo>
                      <a:lnTo>
                        <a:pt x="233" y="139"/>
                      </a:lnTo>
                      <a:lnTo>
                        <a:pt x="233" y="137"/>
                      </a:lnTo>
                      <a:lnTo>
                        <a:pt x="235" y="137"/>
                      </a:lnTo>
                      <a:lnTo>
                        <a:pt x="257" y="130"/>
                      </a:lnTo>
                      <a:lnTo>
                        <a:pt x="269" y="94"/>
                      </a:lnTo>
                      <a:lnTo>
                        <a:pt x="257" y="73"/>
                      </a:lnTo>
                      <a:lnTo>
                        <a:pt x="235" y="63"/>
                      </a:lnTo>
                      <a:lnTo>
                        <a:pt x="233" y="62"/>
                      </a:lnTo>
                      <a:lnTo>
                        <a:pt x="234" y="59"/>
                      </a:lnTo>
                      <a:lnTo>
                        <a:pt x="236" y="36"/>
                      </a:lnTo>
                      <a:lnTo>
                        <a:pt x="236" y="34"/>
                      </a:lnTo>
                      <a:lnTo>
                        <a:pt x="238" y="34"/>
                      </a:lnTo>
                      <a:lnTo>
                        <a:pt x="257" y="24"/>
                      </a:lnTo>
                      <a:lnTo>
                        <a:pt x="245" y="9"/>
                      </a:lnTo>
                      <a:close/>
                      <a:moveTo>
                        <a:pt x="247" y="0"/>
                      </a:moveTo>
                      <a:lnTo>
                        <a:pt x="249" y="3"/>
                      </a:lnTo>
                      <a:lnTo>
                        <a:pt x="264" y="24"/>
                      </a:lnTo>
                      <a:lnTo>
                        <a:pt x="267" y="27"/>
                      </a:lnTo>
                      <a:lnTo>
                        <a:pt x="263" y="29"/>
                      </a:lnTo>
                      <a:lnTo>
                        <a:pt x="242" y="39"/>
                      </a:lnTo>
                      <a:lnTo>
                        <a:pt x="240" y="58"/>
                      </a:lnTo>
                      <a:lnTo>
                        <a:pt x="259" y="67"/>
                      </a:lnTo>
                      <a:lnTo>
                        <a:pt x="261" y="68"/>
                      </a:lnTo>
                      <a:lnTo>
                        <a:pt x="274" y="92"/>
                      </a:lnTo>
                      <a:lnTo>
                        <a:pt x="275" y="93"/>
                      </a:lnTo>
                      <a:lnTo>
                        <a:pt x="275" y="94"/>
                      </a:lnTo>
                      <a:lnTo>
                        <a:pt x="262" y="133"/>
                      </a:lnTo>
                      <a:lnTo>
                        <a:pt x="259" y="136"/>
                      </a:lnTo>
                      <a:lnTo>
                        <a:pt x="239" y="142"/>
                      </a:lnTo>
                      <a:lnTo>
                        <a:pt x="236" y="161"/>
                      </a:lnTo>
                      <a:lnTo>
                        <a:pt x="235" y="161"/>
                      </a:lnTo>
                      <a:lnTo>
                        <a:pt x="235" y="162"/>
                      </a:lnTo>
                      <a:lnTo>
                        <a:pt x="219" y="178"/>
                      </a:lnTo>
                      <a:lnTo>
                        <a:pt x="218" y="213"/>
                      </a:lnTo>
                      <a:lnTo>
                        <a:pt x="256" y="232"/>
                      </a:lnTo>
                      <a:lnTo>
                        <a:pt x="257" y="232"/>
                      </a:lnTo>
                      <a:lnTo>
                        <a:pt x="258" y="235"/>
                      </a:lnTo>
                      <a:lnTo>
                        <a:pt x="265" y="272"/>
                      </a:lnTo>
                      <a:lnTo>
                        <a:pt x="264" y="274"/>
                      </a:lnTo>
                      <a:lnTo>
                        <a:pt x="249" y="305"/>
                      </a:lnTo>
                      <a:lnTo>
                        <a:pt x="250" y="305"/>
                      </a:lnTo>
                      <a:lnTo>
                        <a:pt x="252" y="324"/>
                      </a:lnTo>
                      <a:lnTo>
                        <a:pt x="252" y="326"/>
                      </a:lnTo>
                      <a:lnTo>
                        <a:pt x="251" y="327"/>
                      </a:lnTo>
                      <a:lnTo>
                        <a:pt x="238" y="344"/>
                      </a:lnTo>
                      <a:lnTo>
                        <a:pt x="236" y="363"/>
                      </a:lnTo>
                      <a:lnTo>
                        <a:pt x="256" y="381"/>
                      </a:lnTo>
                      <a:lnTo>
                        <a:pt x="257" y="383"/>
                      </a:lnTo>
                      <a:lnTo>
                        <a:pt x="257" y="384"/>
                      </a:lnTo>
                      <a:lnTo>
                        <a:pt x="252" y="453"/>
                      </a:lnTo>
                      <a:lnTo>
                        <a:pt x="251" y="454"/>
                      </a:lnTo>
                      <a:lnTo>
                        <a:pt x="251" y="455"/>
                      </a:lnTo>
                      <a:lnTo>
                        <a:pt x="206" y="491"/>
                      </a:lnTo>
                      <a:lnTo>
                        <a:pt x="205" y="491"/>
                      </a:lnTo>
                      <a:lnTo>
                        <a:pt x="205" y="493"/>
                      </a:lnTo>
                      <a:lnTo>
                        <a:pt x="171" y="498"/>
                      </a:lnTo>
                      <a:lnTo>
                        <a:pt x="108" y="539"/>
                      </a:lnTo>
                      <a:lnTo>
                        <a:pt x="106" y="540"/>
                      </a:lnTo>
                      <a:lnTo>
                        <a:pt x="107" y="540"/>
                      </a:lnTo>
                      <a:lnTo>
                        <a:pt x="69" y="556"/>
                      </a:lnTo>
                      <a:lnTo>
                        <a:pt x="17" y="569"/>
                      </a:lnTo>
                      <a:lnTo>
                        <a:pt x="13" y="569"/>
                      </a:lnTo>
                      <a:lnTo>
                        <a:pt x="14" y="565"/>
                      </a:lnTo>
                      <a:lnTo>
                        <a:pt x="15" y="507"/>
                      </a:lnTo>
                      <a:lnTo>
                        <a:pt x="17" y="507"/>
                      </a:lnTo>
                      <a:lnTo>
                        <a:pt x="15" y="506"/>
                      </a:lnTo>
                      <a:lnTo>
                        <a:pt x="32" y="472"/>
                      </a:lnTo>
                      <a:lnTo>
                        <a:pt x="19" y="426"/>
                      </a:lnTo>
                      <a:lnTo>
                        <a:pt x="9" y="355"/>
                      </a:lnTo>
                      <a:lnTo>
                        <a:pt x="8" y="352"/>
                      </a:lnTo>
                      <a:lnTo>
                        <a:pt x="9" y="352"/>
                      </a:lnTo>
                      <a:lnTo>
                        <a:pt x="27" y="301"/>
                      </a:lnTo>
                      <a:lnTo>
                        <a:pt x="2" y="255"/>
                      </a:lnTo>
                      <a:lnTo>
                        <a:pt x="0" y="253"/>
                      </a:lnTo>
                      <a:lnTo>
                        <a:pt x="2" y="252"/>
                      </a:lnTo>
                      <a:lnTo>
                        <a:pt x="26" y="224"/>
                      </a:lnTo>
                      <a:lnTo>
                        <a:pt x="40" y="159"/>
                      </a:lnTo>
                      <a:lnTo>
                        <a:pt x="40" y="120"/>
                      </a:lnTo>
                      <a:lnTo>
                        <a:pt x="43" y="120"/>
                      </a:lnTo>
                      <a:lnTo>
                        <a:pt x="83" y="105"/>
                      </a:lnTo>
                      <a:lnTo>
                        <a:pt x="108" y="42"/>
                      </a:lnTo>
                      <a:lnTo>
                        <a:pt x="108" y="41"/>
                      </a:lnTo>
                      <a:lnTo>
                        <a:pt x="111" y="41"/>
                      </a:lnTo>
                      <a:lnTo>
                        <a:pt x="155" y="24"/>
                      </a:lnTo>
                      <a:lnTo>
                        <a:pt x="188" y="24"/>
                      </a:lnTo>
                      <a:lnTo>
                        <a:pt x="245" y="1"/>
                      </a:lnTo>
                      <a:lnTo>
                        <a:pt x="247"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2" name="Freeform 127"/>
                <p:cNvSpPr>
                  <a:spLocks/>
                </p:cNvSpPr>
                <p:nvPr/>
              </p:nvSpPr>
              <p:spPr bwMode="auto">
                <a:xfrm>
                  <a:off x="6485403" y="3082369"/>
                  <a:ext cx="594436" cy="851944"/>
                </a:xfrm>
                <a:custGeom>
                  <a:avLst/>
                  <a:gdLst/>
                  <a:ahLst/>
                  <a:cxnLst>
                    <a:cxn ang="0">
                      <a:pos x="458" y="10"/>
                    </a:cxn>
                    <a:cxn ang="0">
                      <a:pos x="442" y="111"/>
                    </a:cxn>
                    <a:cxn ang="0">
                      <a:pos x="446" y="186"/>
                    </a:cxn>
                    <a:cxn ang="0">
                      <a:pos x="436" y="310"/>
                    </a:cxn>
                    <a:cxn ang="0">
                      <a:pos x="433" y="392"/>
                    </a:cxn>
                    <a:cxn ang="0">
                      <a:pos x="446" y="483"/>
                    </a:cxn>
                    <a:cxn ang="0">
                      <a:pos x="494" y="540"/>
                    </a:cxn>
                    <a:cxn ang="0">
                      <a:pos x="469" y="580"/>
                    </a:cxn>
                    <a:cxn ang="0">
                      <a:pos x="390" y="569"/>
                    </a:cxn>
                    <a:cxn ang="0">
                      <a:pos x="413" y="608"/>
                    </a:cxn>
                    <a:cxn ang="0">
                      <a:pos x="399" y="642"/>
                    </a:cxn>
                    <a:cxn ang="0">
                      <a:pos x="402" y="677"/>
                    </a:cxn>
                    <a:cxn ang="0">
                      <a:pos x="368" y="708"/>
                    </a:cxn>
                    <a:cxn ang="0">
                      <a:pos x="342" y="692"/>
                    </a:cxn>
                    <a:cxn ang="0">
                      <a:pos x="270" y="681"/>
                    </a:cxn>
                    <a:cxn ang="0">
                      <a:pos x="184" y="634"/>
                    </a:cxn>
                    <a:cxn ang="0">
                      <a:pos x="102" y="616"/>
                    </a:cxn>
                    <a:cxn ang="0">
                      <a:pos x="113" y="582"/>
                    </a:cxn>
                    <a:cxn ang="0">
                      <a:pos x="157" y="563"/>
                    </a:cxn>
                    <a:cxn ang="0">
                      <a:pos x="164" y="490"/>
                    </a:cxn>
                    <a:cxn ang="0">
                      <a:pos x="154" y="453"/>
                    </a:cxn>
                    <a:cxn ang="0">
                      <a:pos x="187" y="422"/>
                    </a:cxn>
                    <a:cxn ang="0">
                      <a:pos x="240" y="430"/>
                    </a:cxn>
                    <a:cxn ang="0">
                      <a:pos x="297" y="399"/>
                    </a:cxn>
                    <a:cxn ang="0">
                      <a:pos x="293" y="344"/>
                    </a:cxn>
                    <a:cxn ang="0">
                      <a:pos x="301" y="298"/>
                    </a:cxn>
                    <a:cxn ang="0">
                      <a:pos x="199" y="258"/>
                    </a:cxn>
                    <a:cxn ang="0">
                      <a:pos x="170" y="240"/>
                    </a:cxn>
                    <a:cxn ang="0">
                      <a:pos x="141" y="316"/>
                    </a:cxn>
                    <a:cxn ang="0">
                      <a:pos x="180" y="345"/>
                    </a:cxn>
                    <a:cxn ang="0">
                      <a:pos x="149" y="375"/>
                    </a:cxn>
                    <a:cxn ang="0">
                      <a:pos x="128" y="406"/>
                    </a:cxn>
                    <a:cxn ang="0">
                      <a:pos x="80" y="372"/>
                    </a:cxn>
                    <a:cxn ang="0">
                      <a:pos x="59" y="339"/>
                    </a:cxn>
                    <a:cxn ang="0">
                      <a:pos x="46" y="287"/>
                    </a:cxn>
                    <a:cxn ang="0">
                      <a:pos x="20" y="246"/>
                    </a:cxn>
                    <a:cxn ang="0">
                      <a:pos x="0" y="217"/>
                    </a:cxn>
                    <a:cxn ang="0">
                      <a:pos x="85" y="163"/>
                    </a:cxn>
                    <a:cxn ang="0">
                      <a:pos x="111" y="48"/>
                    </a:cxn>
                    <a:cxn ang="0">
                      <a:pos x="164" y="65"/>
                    </a:cxn>
                    <a:cxn ang="0">
                      <a:pos x="136" y="128"/>
                    </a:cxn>
                    <a:cxn ang="0">
                      <a:pos x="189" y="151"/>
                    </a:cxn>
                    <a:cxn ang="0">
                      <a:pos x="260" y="171"/>
                    </a:cxn>
                    <a:cxn ang="0">
                      <a:pos x="299" y="165"/>
                    </a:cxn>
                    <a:cxn ang="0">
                      <a:pos x="361" y="52"/>
                    </a:cxn>
                    <a:cxn ang="0">
                      <a:pos x="420" y="32"/>
                    </a:cxn>
                  </a:cxnLst>
                  <a:rect l="0" t="0" r="r" b="b"/>
                  <a:pathLst>
                    <a:path w="494" h="708">
                      <a:moveTo>
                        <a:pt x="440" y="0"/>
                      </a:moveTo>
                      <a:lnTo>
                        <a:pt x="458" y="10"/>
                      </a:lnTo>
                      <a:lnTo>
                        <a:pt x="458" y="45"/>
                      </a:lnTo>
                      <a:lnTo>
                        <a:pt x="442" y="111"/>
                      </a:lnTo>
                      <a:lnTo>
                        <a:pt x="419" y="139"/>
                      </a:lnTo>
                      <a:lnTo>
                        <a:pt x="446" y="186"/>
                      </a:lnTo>
                      <a:lnTo>
                        <a:pt x="427" y="240"/>
                      </a:lnTo>
                      <a:lnTo>
                        <a:pt x="436" y="310"/>
                      </a:lnTo>
                      <a:lnTo>
                        <a:pt x="450" y="357"/>
                      </a:lnTo>
                      <a:lnTo>
                        <a:pt x="433" y="392"/>
                      </a:lnTo>
                      <a:lnTo>
                        <a:pt x="431" y="450"/>
                      </a:lnTo>
                      <a:lnTo>
                        <a:pt x="446" y="483"/>
                      </a:lnTo>
                      <a:lnTo>
                        <a:pt x="465" y="516"/>
                      </a:lnTo>
                      <a:lnTo>
                        <a:pt x="494" y="540"/>
                      </a:lnTo>
                      <a:lnTo>
                        <a:pt x="493" y="568"/>
                      </a:lnTo>
                      <a:lnTo>
                        <a:pt x="469" y="580"/>
                      </a:lnTo>
                      <a:lnTo>
                        <a:pt x="428" y="577"/>
                      </a:lnTo>
                      <a:lnTo>
                        <a:pt x="390" y="569"/>
                      </a:lnTo>
                      <a:lnTo>
                        <a:pt x="382" y="588"/>
                      </a:lnTo>
                      <a:lnTo>
                        <a:pt x="413" y="608"/>
                      </a:lnTo>
                      <a:lnTo>
                        <a:pt x="433" y="620"/>
                      </a:lnTo>
                      <a:lnTo>
                        <a:pt x="399" y="642"/>
                      </a:lnTo>
                      <a:lnTo>
                        <a:pt x="388" y="657"/>
                      </a:lnTo>
                      <a:lnTo>
                        <a:pt x="402" y="677"/>
                      </a:lnTo>
                      <a:lnTo>
                        <a:pt x="402" y="704"/>
                      </a:lnTo>
                      <a:lnTo>
                        <a:pt x="368" y="708"/>
                      </a:lnTo>
                      <a:lnTo>
                        <a:pt x="367" y="692"/>
                      </a:lnTo>
                      <a:lnTo>
                        <a:pt x="342" y="692"/>
                      </a:lnTo>
                      <a:lnTo>
                        <a:pt x="304" y="668"/>
                      </a:lnTo>
                      <a:lnTo>
                        <a:pt x="270" y="681"/>
                      </a:lnTo>
                      <a:lnTo>
                        <a:pt x="237" y="656"/>
                      </a:lnTo>
                      <a:lnTo>
                        <a:pt x="184" y="634"/>
                      </a:lnTo>
                      <a:lnTo>
                        <a:pt x="135" y="649"/>
                      </a:lnTo>
                      <a:lnTo>
                        <a:pt x="102" y="616"/>
                      </a:lnTo>
                      <a:lnTo>
                        <a:pt x="115" y="608"/>
                      </a:lnTo>
                      <a:lnTo>
                        <a:pt x="113" y="582"/>
                      </a:lnTo>
                      <a:lnTo>
                        <a:pt x="105" y="570"/>
                      </a:lnTo>
                      <a:lnTo>
                        <a:pt x="157" y="563"/>
                      </a:lnTo>
                      <a:lnTo>
                        <a:pt x="151" y="531"/>
                      </a:lnTo>
                      <a:lnTo>
                        <a:pt x="164" y="490"/>
                      </a:lnTo>
                      <a:lnTo>
                        <a:pt x="140" y="475"/>
                      </a:lnTo>
                      <a:lnTo>
                        <a:pt x="154" y="453"/>
                      </a:lnTo>
                      <a:lnTo>
                        <a:pt x="153" y="425"/>
                      </a:lnTo>
                      <a:lnTo>
                        <a:pt x="187" y="422"/>
                      </a:lnTo>
                      <a:lnTo>
                        <a:pt x="211" y="436"/>
                      </a:lnTo>
                      <a:lnTo>
                        <a:pt x="240" y="430"/>
                      </a:lnTo>
                      <a:lnTo>
                        <a:pt x="240" y="404"/>
                      </a:lnTo>
                      <a:lnTo>
                        <a:pt x="297" y="399"/>
                      </a:lnTo>
                      <a:lnTo>
                        <a:pt x="299" y="372"/>
                      </a:lnTo>
                      <a:lnTo>
                        <a:pt x="293" y="344"/>
                      </a:lnTo>
                      <a:lnTo>
                        <a:pt x="307" y="321"/>
                      </a:lnTo>
                      <a:lnTo>
                        <a:pt x="301" y="298"/>
                      </a:lnTo>
                      <a:lnTo>
                        <a:pt x="234" y="269"/>
                      </a:lnTo>
                      <a:lnTo>
                        <a:pt x="199" y="258"/>
                      </a:lnTo>
                      <a:lnTo>
                        <a:pt x="198" y="241"/>
                      </a:lnTo>
                      <a:lnTo>
                        <a:pt x="170" y="240"/>
                      </a:lnTo>
                      <a:lnTo>
                        <a:pt x="154" y="231"/>
                      </a:lnTo>
                      <a:lnTo>
                        <a:pt x="141" y="316"/>
                      </a:lnTo>
                      <a:lnTo>
                        <a:pt x="169" y="326"/>
                      </a:lnTo>
                      <a:lnTo>
                        <a:pt x="180" y="345"/>
                      </a:lnTo>
                      <a:lnTo>
                        <a:pt x="170" y="367"/>
                      </a:lnTo>
                      <a:lnTo>
                        <a:pt x="149" y="375"/>
                      </a:lnTo>
                      <a:lnTo>
                        <a:pt x="146" y="398"/>
                      </a:lnTo>
                      <a:lnTo>
                        <a:pt x="128" y="406"/>
                      </a:lnTo>
                      <a:lnTo>
                        <a:pt x="94" y="390"/>
                      </a:lnTo>
                      <a:lnTo>
                        <a:pt x="80" y="372"/>
                      </a:lnTo>
                      <a:lnTo>
                        <a:pt x="59" y="363"/>
                      </a:lnTo>
                      <a:lnTo>
                        <a:pt x="59" y="339"/>
                      </a:lnTo>
                      <a:lnTo>
                        <a:pt x="67" y="317"/>
                      </a:lnTo>
                      <a:lnTo>
                        <a:pt x="46" y="287"/>
                      </a:lnTo>
                      <a:lnTo>
                        <a:pt x="48" y="269"/>
                      </a:lnTo>
                      <a:lnTo>
                        <a:pt x="20" y="246"/>
                      </a:lnTo>
                      <a:lnTo>
                        <a:pt x="5" y="226"/>
                      </a:lnTo>
                      <a:lnTo>
                        <a:pt x="0" y="217"/>
                      </a:lnTo>
                      <a:lnTo>
                        <a:pt x="59" y="193"/>
                      </a:lnTo>
                      <a:lnTo>
                        <a:pt x="85" y="163"/>
                      </a:lnTo>
                      <a:lnTo>
                        <a:pt x="92" y="91"/>
                      </a:lnTo>
                      <a:lnTo>
                        <a:pt x="111" y="48"/>
                      </a:lnTo>
                      <a:lnTo>
                        <a:pt x="146" y="39"/>
                      </a:lnTo>
                      <a:lnTo>
                        <a:pt x="164" y="65"/>
                      </a:lnTo>
                      <a:lnTo>
                        <a:pt x="155" y="90"/>
                      </a:lnTo>
                      <a:lnTo>
                        <a:pt x="136" y="128"/>
                      </a:lnTo>
                      <a:lnTo>
                        <a:pt x="159" y="150"/>
                      </a:lnTo>
                      <a:lnTo>
                        <a:pt x="189" y="151"/>
                      </a:lnTo>
                      <a:lnTo>
                        <a:pt x="211" y="179"/>
                      </a:lnTo>
                      <a:lnTo>
                        <a:pt x="260" y="171"/>
                      </a:lnTo>
                      <a:lnTo>
                        <a:pt x="275" y="186"/>
                      </a:lnTo>
                      <a:lnTo>
                        <a:pt x="299" y="165"/>
                      </a:lnTo>
                      <a:lnTo>
                        <a:pt x="350" y="96"/>
                      </a:lnTo>
                      <a:lnTo>
                        <a:pt x="361" y="52"/>
                      </a:lnTo>
                      <a:lnTo>
                        <a:pt x="389" y="21"/>
                      </a:lnTo>
                      <a:lnTo>
                        <a:pt x="420" y="32"/>
                      </a:lnTo>
                      <a:lnTo>
                        <a:pt x="440"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3" name="Freeform 128"/>
                <p:cNvSpPr>
                  <a:spLocks noEditPoints="1"/>
                </p:cNvSpPr>
                <p:nvPr/>
              </p:nvSpPr>
              <p:spPr bwMode="auto">
                <a:xfrm>
                  <a:off x="6482996" y="3077556"/>
                  <a:ext cx="601655" cy="861571"/>
                </a:xfrm>
                <a:custGeom>
                  <a:avLst/>
                  <a:gdLst/>
                  <a:ahLst/>
                  <a:cxnLst>
                    <a:cxn ang="0">
                      <a:pos x="367" y="57"/>
                    </a:cxn>
                    <a:cxn ang="0">
                      <a:pos x="277" y="194"/>
                    </a:cxn>
                    <a:cxn ang="0">
                      <a:pos x="161" y="158"/>
                    </a:cxn>
                    <a:cxn ang="0">
                      <a:pos x="147" y="48"/>
                    </a:cxn>
                    <a:cxn ang="0">
                      <a:pos x="63" y="199"/>
                    </a:cxn>
                    <a:cxn ang="0">
                      <a:pos x="52" y="270"/>
                    </a:cxn>
                    <a:cxn ang="0">
                      <a:pos x="73" y="322"/>
                    </a:cxn>
                    <a:cxn ang="0">
                      <a:pos x="97" y="391"/>
                    </a:cxn>
                    <a:cxn ang="0">
                      <a:pos x="170" y="368"/>
                    </a:cxn>
                    <a:cxn ang="0">
                      <a:pos x="154" y="230"/>
                    </a:cxn>
                    <a:cxn ang="0">
                      <a:pos x="205" y="261"/>
                    </a:cxn>
                    <a:cxn ang="0">
                      <a:pos x="311" y="327"/>
                    </a:cxn>
                    <a:cxn ang="0">
                      <a:pos x="246" y="412"/>
                    </a:cxn>
                    <a:cxn ang="0">
                      <a:pos x="189" y="430"/>
                    </a:cxn>
                    <a:cxn ang="0">
                      <a:pos x="168" y="492"/>
                    </a:cxn>
                    <a:cxn ang="0">
                      <a:pos x="159" y="571"/>
                    </a:cxn>
                    <a:cxn ang="0">
                      <a:pos x="120" y="614"/>
                    </a:cxn>
                    <a:cxn ang="0">
                      <a:pos x="240" y="658"/>
                    </a:cxn>
                    <a:cxn ang="0">
                      <a:pos x="309" y="670"/>
                    </a:cxn>
                    <a:cxn ang="0">
                      <a:pos x="402" y="683"/>
                    </a:cxn>
                    <a:cxn ang="0">
                      <a:pos x="399" y="643"/>
                    </a:cxn>
                    <a:cxn ang="0">
                      <a:pos x="390" y="569"/>
                    </a:cxn>
                    <a:cxn ang="0">
                      <a:pos x="466" y="522"/>
                    </a:cxn>
                    <a:cxn ang="0">
                      <a:pos x="431" y="454"/>
                    </a:cxn>
                    <a:cxn ang="0">
                      <a:pos x="425" y="243"/>
                    </a:cxn>
                    <a:cxn ang="0">
                      <a:pos x="442" y="114"/>
                    </a:cxn>
                    <a:cxn ang="0">
                      <a:pos x="461" y="11"/>
                    </a:cxn>
                    <a:cxn ang="0">
                      <a:pos x="425" y="144"/>
                    </a:cxn>
                    <a:cxn ang="0">
                      <a:pos x="455" y="361"/>
                    </a:cxn>
                    <a:cxn ang="0">
                      <a:pos x="450" y="486"/>
                    </a:cxn>
                    <a:cxn ang="0">
                      <a:pos x="498" y="574"/>
                    </a:cxn>
                    <a:cxn ang="0">
                      <a:pos x="389" y="591"/>
                    </a:cxn>
                    <a:cxn ang="0">
                      <a:pos x="407" y="679"/>
                    </a:cxn>
                    <a:cxn ang="0">
                      <a:pos x="368" y="712"/>
                    </a:cxn>
                    <a:cxn ang="0">
                      <a:pos x="272" y="689"/>
                    </a:cxn>
                    <a:cxn ang="0">
                      <a:pos x="136" y="656"/>
                    </a:cxn>
                    <a:cxn ang="0">
                      <a:pos x="113" y="589"/>
                    </a:cxn>
                    <a:cxn ang="0">
                      <a:pos x="149" y="535"/>
                    </a:cxn>
                    <a:cxn ang="0">
                      <a:pos x="154" y="456"/>
                    </a:cxn>
                    <a:cxn ang="0">
                      <a:pos x="214" y="437"/>
                    </a:cxn>
                    <a:cxn ang="0">
                      <a:pos x="293" y="349"/>
                    </a:cxn>
                    <a:cxn ang="0">
                      <a:pos x="235" y="275"/>
                    </a:cxn>
                    <a:cxn ang="0">
                      <a:pos x="171" y="246"/>
                    </a:cxn>
                    <a:cxn ang="0">
                      <a:pos x="184" y="348"/>
                    </a:cxn>
                    <a:cxn ang="0">
                      <a:pos x="151" y="403"/>
                    </a:cxn>
                    <a:cxn ang="0">
                      <a:pos x="93" y="396"/>
                    </a:cxn>
                    <a:cxn ang="0">
                      <a:pos x="46" y="293"/>
                    </a:cxn>
                    <a:cxn ang="0">
                      <a:pos x="5" y="233"/>
                    </a:cxn>
                    <a:cxn ang="0">
                      <a:pos x="85" y="166"/>
                    </a:cxn>
                    <a:cxn ang="0">
                      <a:pos x="148" y="40"/>
                    </a:cxn>
                    <a:cxn ang="0">
                      <a:pos x="161" y="95"/>
                    </a:cxn>
                    <a:cxn ang="0">
                      <a:pos x="194" y="154"/>
                    </a:cxn>
                    <a:cxn ang="0">
                      <a:pos x="350" y="98"/>
                    </a:cxn>
                    <a:cxn ang="0">
                      <a:pos x="421" y="32"/>
                    </a:cxn>
                  </a:cxnLst>
                  <a:rect l="0" t="0" r="r" b="b"/>
                  <a:pathLst>
                    <a:path w="500" h="716">
                      <a:moveTo>
                        <a:pt x="443" y="8"/>
                      </a:moveTo>
                      <a:lnTo>
                        <a:pt x="425" y="38"/>
                      </a:lnTo>
                      <a:lnTo>
                        <a:pt x="424" y="39"/>
                      </a:lnTo>
                      <a:lnTo>
                        <a:pt x="422" y="39"/>
                      </a:lnTo>
                      <a:lnTo>
                        <a:pt x="392" y="28"/>
                      </a:lnTo>
                      <a:lnTo>
                        <a:pt x="367" y="57"/>
                      </a:lnTo>
                      <a:lnTo>
                        <a:pt x="356" y="101"/>
                      </a:lnTo>
                      <a:lnTo>
                        <a:pt x="355" y="101"/>
                      </a:lnTo>
                      <a:lnTo>
                        <a:pt x="355" y="102"/>
                      </a:lnTo>
                      <a:lnTo>
                        <a:pt x="304" y="171"/>
                      </a:lnTo>
                      <a:lnTo>
                        <a:pt x="280" y="193"/>
                      </a:lnTo>
                      <a:lnTo>
                        <a:pt x="277" y="194"/>
                      </a:lnTo>
                      <a:lnTo>
                        <a:pt x="262" y="178"/>
                      </a:lnTo>
                      <a:lnTo>
                        <a:pt x="214" y="187"/>
                      </a:lnTo>
                      <a:lnTo>
                        <a:pt x="212" y="187"/>
                      </a:lnTo>
                      <a:lnTo>
                        <a:pt x="211" y="186"/>
                      </a:lnTo>
                      <a:lnTo>
                        <a:pt x="190" y="159"/>
                      </a:lnTo>
                      <a:lnTo>
                        <a:pt x="161" y="158"/>
                      </a:lnTo>
                      <a:lnTo>
                        <a:pt x="160" y="157"/>
                      </a:lnTo>
                      <a:lnTo>
                        <a:pt x="137" y="135"/>
                      </a:lnTo>
                      <a:lnTo>
                        <a:pt x="134" y="134"/>
                      </a:lnTo>
                      <a:lnTo>
                        <a:pt x="155" y="92"/>
                      </a:lnTo>
                      <a:lnTo>
                        <a:pt x="163" y="71"/>
                      </a:lnTo>
                      <a:lnTo>
                        <a:pt x="147" y="48"/>
                      </a:lnTo>
                      <a:lnTo>
                        <a:pt x="115" y="56"/>
                      </a:lnTo>
                      <a:lnTo>
                        <a:pt x="98" y="96"/>
                      </a:lnTo>
                      <a:lnTo>
                        <a:pt x="91" y="167"/>
                      </a:lnTo>
                      <a:lnTo>
                        <a:pt x="90" y="169"/>
                      </a:lnTo>
                      <a:lnTo>
                        <a:pt x="90" y="170"/>
                      </a:lnTo>
                      <a:lnTo>
                        <a:pt x="63" y="199"/>
                      </a:lnTo>
                      <a:lnTo>
                        <a:pt x="62" y="199"/>
                      </a:lnTo>
                      <a:lnTo>
                        <a:pt x="62" y="200"/>
                      </a:lnTo>
                      <a:lnTo>
                        <a:pt x="6" y="223"/>
                      </a:lnTo>
                      <a:lnTo>
                        <a:pt x="10" y="229"/>
                      </a:lnTo>
                      <a:lnTo>
                        <a:pt x="24" y="247"/>
                      </a:lnTo>
                      <a:lnTo>
                        <a:pt x="52" y="270"/>
                      </a:lnTo>
                      <a:lnTo>
                        <a:pt x="53" y="272"/>
                      </a:lnTo>
                      <a:lnTo>
                        <a:pt x="53" y="273"/>
                      </a:lnTo>
                      <a:lnTo>
                        <a:pt x="52" y="291"/>
                      </a:lnTo>
                      <a:lnTo>
                        <a:pt x="71" y="320"/>
                      </a:lnTo>
                      <a:lnTo>
                        <a:pt x="73" y="321"/>
                      </a:lnTo>
                      <a:lnTo>
                        <a:pt x="73" y="322"/>
                      </a:lnTo>
                      <a:lnTo>
                        <a:pt x="64" y="344"/>
                      </a:lnTo>
                      <a:lnTo>
                        <a:pt x="64" y="366"/>
                      </a:lnTo>
                      <a:lnTo>
                        <a:pt x="84" y="373"/>
                      </a:lnTo>
                      <a:lnTo>
                        <a:pt x="85" y="373"/>
                      </a:lnTo>
                      <a:lnTo>
                        <a:pt x="85" y="374"/>
                      </a:lnTo>
                      <a:lnTo>
                        <a:pt x="97" y="391"/>
                      </a:lnTo>
                      <a:lnTo>
                        <a:pt x="130" y="407"/>
                      </a:lnTo>
                      <a:lnTo>
                        <a:pt x="145" y="400"/>
                      </a:lnTo>
                      <a:lnTo>
                        <a:pt x="149" y="379"/>
                      </a:lnTo>
                      <a:lnTo>
                        <a:pt x="149" y="377"/>
                      </a:lnTo>
                      <a:lnTo>
                        <a:pt x="150" y="377"/>
                      </a:lnTo>
                      <a:lnTo>
                        <a:pt x="170" y="368"/>
                      </a:lnTo>
                      <a:lnTo>
                        <a:pt x="178" y="350"/>
                      </a:lnTo>
                      <a:lnTo>
                        <a:pt x="168" y="332"/>
                      </a:lnTo>
                      <a:lnTo>
                        <a:pt x="139" y="322"/>
                      </a:lnTo>
                      <a:lnTo>
                        <a:pt x="140" y="320"/>
                      </a:lnTo>
                      <a:lnTo>
                        <a:pt x="154" y="235"/>
                      </a:lnTo>
                      <a:lnTo>
                        <a:pt x="154" y="230"/>
                      </a:lnTo>
                      <a:lnTo>
                        <a:pt x="157" y="233"/>
                      </a:lnTo>
                      <a:lnTo>
                        <a:pt x="173" y="241"/>
                      </a:lnTo>
                      <a:lnTo>
                        <a:pt x="200" y="243"/>
                      </a:lnTo>
                      <a:lnTo>
                        <a:pt x="202" y="243"/>
                      </a:lnTo>
                      <a:lnTo>
                        <a:pt x="203" y="245"/>
                      </a:lnTo>
                      <a:lnTo>
                        <a:pt x="205" y="261"/>
                      </a:lnTo>
                      <a:lnTo>
                        <a:pt x="237" y="270"/>
                      </a:lnTo>
                      <a:lnTo>
                        <a:pt x="304" y="299"/>
                      </a:lnTo>
                      <a:lnTo>
                        <a:pt x="305" y="299"/>
                      </a:lnTo>
                      <a:lnTo>
                        <a:pt x="306" y="302"/>
                      </a:lnTo>
                      <a:lnTo>
                        <a:pt x="312" y="325"/>
                      </a:lnTo>
                      <a:lnTo>
                        <a:pt x="311" y="327"/>
                      </a:lnTo>
                      <a:lnTo>
                        <a:pt x="299" y="348"/>
                      </a:lnTo>
                      <a:lnTo>
                        <a:pt x="305" y="376"/>
                      </a:lnTo>
                      <a:lnTo>
                        <a:pt x="303" y="403"/>
                      </a:lnTo>
                      <a:lnTo>
                        <a:pt x="301" y="406"/>
                      </a:lnTo>
                      <a:lnTo>
                        <a:pt x="299" y="407"/>
                      </a:lnTo>
                      <a:lnTo>
                        <a:pt x="246" y="412"/>
                      </a:lnTo>
                      <a:lnTo>
                        <a:pt x="246" y="436"/>
                      </a:lnTo>
                      <a:lnTo>
                        <a:pt x="243" y="437"/>
                      </a:lnTo>
                      <a:lnTo>
                        <a:pt x="214" y="443"/>
                      </a:lnTo>
                      <a:lnTo>
                        <a:pt x="213" y="443"/>
                      </a:lnTo>
                      <a:lnTo>
                        <a:pt x="212" y="442"/>
                      </a:lnTo>
                      <a:lnTo>
                        <a:pt x="189" y="430"/>
                      </a:lnTo>
                      <a:lnTo>
                        <a:pt x="159" y="433"/>
                      </a:lnTo>
                      <a:lnTo>
                        <a:pt x="160" y="457"/>
                      </a:lnTo>
                      <a:lnTo>
                        <a:pt x="160" y="458"/>
                      </a:lnTo>
                      <a:lnTo>
                        <a:pt x="159" y="459"/>
                      </a:lnTo>
                      <a:lnTo>
                        <a:pt x="147" y="477"/>
                      </a:lnTo>
                      <a:lnTo>
                        <a:pt x="168" y="492"/>
                      </a:lnTo>
                      <a:lnTo>
                        <a:pt x="170" y="493"/>
                      </a:lnTo>
                      <a:lnTo>
                        <a:pt x="170" y="495"/>
                      </a:lnTo>
                      <a:lnTo>
                        <a:pt x="156" y="537"/>
                      </a:lnTo>
                      <a:lnTo>
                        <a:pt x="162" y="567"/>
                      </a:lnTo>
                      <a:lnTo>
                        <a:pt x="162" y="569"/>
                      </a:lnTo>
                      <a:lnTo>
                        <a:pt x="159" y="571"/>
                      </a:lnTo>
                      <a:lnTo>
                        <a:pt x="111" y="577"/>
                      </a:lnTo>
                      <a:lnTo>
                        <a:pt x="117" y="585"/>
                      </a:lnTo>
                      <a:lnTo>
                        <a:pt x="119" y="586"/>
                      </a:lnTo>
                      <a:lnTo>
                        <a:pt x="121" y="612"/>
                      </a:lnTo>
                      <a:lnTo>
                        <a:pt x="121" y="613"/>
                      </a:lnTo>
                      <a:lnTo>
                        <a:pt x="120" y="614"/>
                      </a:lnTo>
                      <a:lnTo>
                        <a:pt x="109" y="620"/>
                      </a:lnTo>
                      <a:lnTo>
                        <a:pt x="139" y="650"/>
                      </a:lnTo>
                      <a:lnTo>
                        <a:pt x="186" y="636"/>
                      </a:lnTo>
                      <a:lnTo>
                        <a:pt x="186" y="635"/>
                      </a:lnTo>
                      <a:lnTo>
                        <a:pt x="188" y="636"/>
                      </a:lnTo>
                      <a:lnTo>
                        <a:pt x="240" y="658"/>
                      </a:lnTo>
                      <a:lnTo>
                        <a:pt x="240" y="656"/>
                      </a:lnTo>
                      <a:lnTo>
                        <a:pt x="241" y="658"/>
                      </a:lnTo>
                      <a:lnTo>
                        <a:pt x="274" y="682"/>
                      </a:lnTo>
                      <a:lnTo>
                        <a:pt x="305" y="670"/>
                      </a:lnTo>
                      <a:lnTo>
                        <a:pt x="306" y="669"/>
                      </a:lnTo>
                      <a:lnTo>
                        <a:pt x="309" y="670"/>
                      </a:lnTo>
                      <a:lnTo>
                        <a:pt x="346" y="694"/>
                      </a:lnTo>
                      <a:lnTo>
                        <a:pt x="372" y="694"/>
                      </a:lnTo>
                      <a:lnTo>
                        <a:pt x="373" y="696"/>
                      </a:lnTo>
                      <a:lnTo>
                        <a:pt x="374" y="710"/>
                      </a:lnTo>
                      <a:lnTo>
                        <a:pt x="402" y="706"/>
                      </a:lnTo>
                      <a:lnTo>
                        <a:pt x="402" y="683"/>
                      </a:lnTo>
                      <a:lnTo>
                        <a:pt x="387" y="664"/>
                      </a:lnTo>
                      <a:lnTo>
                        <a:pt x="386" y="661"/>
                      </a:lnTo>
                      <a:lnTo>
                        <a:pt x="387" y="660"/>
                      </a:lnTo>
                      <a:lnTo>
                        <a:pt x="398" y="644"/>
                      </a:lnTo>
                      <a:lnTo>
                        <a:pt x="398" y="643"/>
                      </a:lnTo>
                      <a:lnTo>
                        <a:pt x="399" y="643"/>
                      </a:lnTo>
                      <a:lnTo>
                        <a:pt x="430" y="624"/>
                      </a:lnTo>
                      <a:lnTo>
                        <a:pt x="383" y="595"/>
                      </a:lnTo>
                      <a:lnTo>
                        <a:pt x="380" y="594"/>
                      </a:lnTo>
                      <a:lnTo>
                        <a:pt x="381" y="591"/>
                      </a:lnTo>
                      <a:lnTo>
                        <a:pt x="390" y="572"/>
                      </a:lnTo>
                      <a:lnTo>
                        <a:pt x="390" y="569"/>
                      </a:lnTo>
                      <a:lnTo>
                        <a:pt x="393" y="571"/>
                      </a:lnTo>
                      <a:lnTo>
                        <a:pt x="431" y="579"/>
                      </a:lnTo>
                      <a:lnTo>
                        <a:pt x="470" y="581"/>
                      </a:lnTo>
                      <a:lnTo>
                        <a:pt x="493" y="569"/>
                      </a:lnTo>
                      <a:lnTo>
                        <a:pt x="494" y="545"/>
                      </a:lnTo>
                      <a:lnTo>
                        <a:pt x="466" y="522"/>
                      </a:lnTo>
                      <a:lnTo>
                        <a:pt x="465" y="522"/>
                      </a:lnTo>
                      <a:lnTo>
                        <a:pt x="445" y="489"/>
                      </a:lnTo>
                      <a:lnTo>
                        <a:pt x="444" y="487"/>
                      </a:lnTo>
                      <a:lnTo>
                        <a:pt x="445" y="488"/>
                      </a:lnTo>
                      <a:lnTo>
                        <a:pt x="431" y="456"/>
                      </a:lnTo>
                      <a:lnTo>
                        <a:pt x="431" y="454"/>
                      </a:lnTo>
                      <a:lnTo>
                        <a:pt x="432" y="396"/>
                      </a:lnTo>
                      <a:lnTo>
                        <a:pt x="432" y="395"/>
                      </a:lnTo>
                      <a:lnTo>
                        <a:pt x="449" y="361"/>
                      </a:lnTo>
                      <a:lnTo>
                        <a:pt x="436" y="315"/>
                      </a:lnTo>
                      <a:lnTo>
                        <a:pt x="426" y="245"/>
                      </a:lnTo>
                      <a:lnTo>
                        <a:pt x="425" y="243"/>
                      </a:lnTo>
                      <a:lnTo>
                        <a:pt x="426" y="243"/>
                      </a:lnTo>
                      <a:lnTo>
                        <a:pt x="444" y="192"/>
                      </a:lnTo>
                      <a:lnTo>
                        <a:pt x="419" y="146"/>
                      </a:lnTo>
                      <a:lnTo>
                        <a:pt x="418" y="143"/>
                      </a:lnTo>
                      <a:lnTo>
                        <a:pt x="419" y="142"/>
                      </a:lnTo>
                      <a:lnTo>
                        <a:pt x="442" y="114"/>
                      </a:lnTo>
                      <a:lnTo>
                        <a:pt x="458" y="49"/>
                      </a:lnTo>
                      <a:lnTo>
                        <a:pt x="458" y="15"/>
                      </a:lnTo>
                      <a:lnTo>
                        <a:pt x="443" y="8"/>
                      </a:lnTo>
                      <a:close/>
                      <a:moveTo>
                        <a:pt x="441" y="0"/>
                      </a:moveTo>
                      <a:lnTo>
                        <a:pt x="443" y="2"/>
                      </a:lnTo>
                      <a:lnTo>
                        <a:pt x="461" y="11"/>
                      </a:lnTo>
                      <a:lnTo>
                        <a:pt x="464" y="13"/>
                      </a:lnTo>
                      <a:lnTo>
                        <a:pt x="464" y="50"/>
                      </a:lnTo>
                      <a:lnTo>
                        <a:pt x="448" y="117"/>
                      </a:lnTo>
                      <a:lnTo>
                        <a:pt x="447" y="117"/>
                      </a:lnTo>
                      <a:lnTo>
                        <a:pt x="447" y="118"/>
                      </a:lnTo>
                      <a:lnTo>
                        <a:pt x="425" y="144"/>
                      </a:lnTo>
                      <a:lnTo>
                        <a:pt x="450" y="189"/>
                      </a:lnTo>
                      <a:lnTo>
                        <a:pt x="452" y="190"/>
                      </a:lnTo>
                      <a:lnTo>
                        <a:pt x="452" y="192"/>
                      </a:lnTo>
                      <a:lnTo>
                        <a:pt x="432" y="245"/>
                      </a:lnTo>
                      <a:lnTo>
                        <a:pt x="442" y="314"/>
                      </a:lnTo>
                      <a:lnTo>
                        <a:pt x="455" y="361"/>
                      </a:lnTo>
                      <a:lnTo>
                        <a:pt x="454" y="362"/>
                      </a:lnTo>
                      <a:lnTo>
                        <a:pt x="437" y="396"/>
                      </a:lnTo>
                      <a:lnTo>
                        <a:pt x="438" y="396"/>
                      </a:lnTo>
                      <a:lnTo>
                        <a:pt x="437" y="453"/>
                      </a:lnTo>
                      <a:lnTo>
                        <a:pt x="452" y="486"/>
                      </a:lnTo>
                      <a:lnTo>
                        <a:pt x="450" y="486"/>
                      </a:lnTo>
                      <a:lnTo>
                        <a:pt x="470" y="517"/>
                      </a:lnTo>
                      <a:lnTo>
                        <a:pt x="499" y="541"/>
                      </a:lnTo>
                      <a:lnTo>
                        <a:pt x="500" y="543"/>
                      </a:lnTo>
                      <a:lnTo>
                        <a:pt x="500" y="544"/>
                      </a:lnTo>
                      <a:lnTo>
                        <a:pt x="499" y="572"/>
                      </a:lnTo>
                      <a:lnTo>
                        <a:pt x="498" y="574"/>
                      </a:lnTo>
                      <a:lnTo>
                        <a:pt x="496" y="575"/>
                      </a:lnTo>
                      <a:lnTo>
                        <a:pt x="472" y="587"/>
                      </a:lnTo>
                      <a:lnTo>
                        <a:pt x="471" y="587"/>
                      </a:lnTo>
                      <a:lnTo>
                        <a:pt x="430" y="585"/>
                      </a:lnTo>
                      <a:lnTo>
                        <a:pt x="395" y="577"/>
                      </a:lnTo>
                      <a:lnTo>
                        <a:pt x="389" y="591"/>
                      </a:lnTo>
                      <a:lnTo>
                        <a:pt x="437" y="621"/>
                      </a:lnTo>
                      <a:lnTo>
                        <a:pt x="441" y="624"/>
                      </a:lnTo>
                      <a:lnTo>
                        <a:pt x="437" y="626"/>
                      </a:lnTo>
                      <a:lnTo>
                        <a:pt x="403" y="648"/>
                      </a:lnTo>
                      <a:lnTo>
                        <a:pt x="393" y="661"/>
                      </a:lnTo>
                      <a:lnTo>
                        <a:pt x="407" y="679"/>
                      </a:lnTo>
                      <a:lnTo>
                        <a:pt x="408" y="679"/>
                      </a:lnTo>
                      <a:lnTo>
                        <a:pt x="408" y="711"/>
                      </a:lnTo>
                      <a:lnTo>
                        <a:pt x="404" y="712"/>
                      </a:lnTo>
                      <a:lnTo>
                        <a:pt x="370" y="716"/>
                      </a:lnTo>
                      <a:lnTo>
                        <a:pt x="368" y="716"/>
                      </a:lnTo>
                      <a:lnTo>
                        <a:pt x="368" y="712"/>
                      </a:lnTo>
                      <a:lnTo>
                        <a:pt x="367" y="700"/>
                      </a:lnTo>
                      <a:lnTo>
                        <a:pt x="343" y="700"/>
                      </a:lnTo>
                      <a:lnTo>
                        <a:pt x="343" y="699"/>
                      </a:lnTo>
                      <a:lnTo>
                        <a:pt x="307" y="676"/>
                      </a:lnTo>
                      <a:lnTo>
                        <a:pt x="274" y="689"/>
                      </a:lnTo>
                      <a:lnTo>
                        <a:pt x="272" y="689"/>
                      </a:lnTo>
                      <a:lnTo>
                        <a:pt x="271" y="688"/>
                      </a:lnTo>
                      <a:lnTo>
                        <a:pt x="237" y="662"/>
                      </a:lnTo>
                      <a:lnTo>
                        <a:pt x="237" y="664"/>
                      </a:lnTo>
                      <a:lnTo>
                        <a:pt x="186" y="642"/>
                      </a:lnTo>
                      <a:lnTo>
                        <a:pt x="138" y="656"/>
                      </a:lnTo>
                      <a:lnTo>
                        <a:pt x="136" y="656"/>
                      </a:lnTo>
                      <a:lnTo>
                        <a:pt x="136" y="655"/>
                      </a:lnTo>
                      <a:lnTo>
                        <a:pt x="103" y="623"/>
                      </a:lnTo>
                      <a:lnTo>
                        <a:pt x="99" y="620"/>
                      </a:lnTo>
                      <a:lnTo>
                        <a:pt x="103" y="618"/>
                      </a:lnTo>
                      <a:lnTo>
                        <a:pt x="115" y="610"/>
                      </a:lnTo>
                      <a:lnTo>
                        <a:pt x="113" y="589"/>
                      </a:lnTo>
                      <a:lnTo>
                        <a:pt x="104" y="577"/>
                      </a:lnTo>
                      <a:lnTo>
                        <a:pt x="102" y="572"/>
                      </a:lnTo>
                      <a:lnTo>
                        <a:pt x="107" y="572"/>
                      </a:lnTo>
                      <a:lnTo>
                        <a:pt x="155" y="564"/>
                      </a:lnTo>
                      <a:lnTo>
                        <a:pt x="150" y="537"/>
                      </a:lnTo>
                      <a:lnTo>
                        <a:pt x="149" y="535"/>
                      </a:lnTo>
                      <a:lnTo>
                        <a:pt x="150" y="535"/>
                      </a:lnTo>
                      <a:lnTo>
                        <a:pt x="163" y="495"/>
                      </a:lnTo>
                      <a:lnTo>
                        <a:pt x="140" y="481"/>
                      </a:lnTo>
                      <a:lnTo>
                        <a:pt x="138" y="480"/>
                      </a:lnTo>
                      <a:lnTo>
                        <a:pt x="139" y="477"/>
                      </a:lnTo>
                      <a:lnTo>
                        <a:pt x="154" y="456"/>
                      </a:lnTo>
                      <a:lnTo>
                        <a:pt x="153" y="429"/>
                      </a:lnTo>
                      <a:lnTo>
                        <a:pt x="151" y="426"/>
                      </a:lnTo>
                      <a:lnTo>
                        <a:pt x="155" y="426"/>
                      </a:lnTo>
                      <a:lnTo>
                        <a:pt x="189" y="424"/>
                      </a:lnTo>
                      <a:lnTo>
                        <a:pt x="190" y="424"/>
                      </a:lnTo>
                      <a:lnTo>
                        <a:pt x="214" y="437"/>
                      </a:lnTo>
                      <a:lnTo>
                        <a:pt x="240" y="431"/>
                      </a:lnTo>
                      <a:lnTo>
                        <a:pt x="240" y="406"/>
                      </a:lnTo>
                      <a:lnTo>
                        <a:pt x="242" y="406"/>
                      </a:lnTo>
                      <a:lnTo>
                        <a:pt x="297" y="401"/>
                      </a:lnTo>
                      <a:lnTo>
                        <a:pt x="299" y="377"/>
                      </a:lnTo>
                      <a:lnTo>
                        <a:pt x="293" y="349"/>
                      </a:lnTo>
                      <a:lnTo>
                        <a:pt x="292" y="348"/>
                      </a:lnTo>
                      <a:lnTo>
                        <a:pt x="293" y="347"/>
                      </a:lnTo>
                      <a:lnTo>
                        <a:pt x="306" y="325"/>
                      </a:lnTo>
                      <a:lnTo>
                        <a:pt x="300" y="305"/>
                      </a:lnTo>
                      <a:lnTo>
                        <a:pt x="235" y="276"/>
                      </a:lnTo>
                      <a:lnTo>
                        <a:pt x="235" y="275"/>
                      </a:lnTo>
                      <a:lnTo>
                        <a:pt x="201" y="266"/>
                      </a:lnTo>
                      <a:lnTo>
                        <a:pt x="199" y="264"/>
                      </a:lnTo>
                      <a:lnTo>
                        <a:pt x="199" y="262"/>
                      </a:lnTo>
                      <a:lnTo>
                        <a:pt x="197" y="249"/>
                      </a:lnTo>
                      <a:lnTo>
                        <a:pt x="172" y="247"/>
                      </a:lnTo>
                      <a:lnTo>
                        <a:pt x="171" y="246"/>
                      </a:lnTo>
                      <a:lnTo>
                        <a:pt x="160" y="240"/>
                      </a:lnTo>
                      <a:lnTo>
                        <a:pt x="147" y="319"/>
                      </a:lnTo>
                      <a:lnTo>
                        <a:pt x="172" y="327"/>
                      </a:lnTo>
                      <a:lnTo>
                        <a:pt x="173" y="327"/>
                      </a:lnTo>
                      <a:lnTo>
                        <a:pt x="173" y="328"/>
                      </a:lnTo>
                      <a:lnTo>
                        <a:pt x="184" y="348"/>
                      </a:lnTo>
                      <a:lnTo>
                        <a:pt x="185" y="349"/>
                      </a:lnTo>
                      <a:lnTo>
                        <a:pt x="185" y="350"/>
                      </a:lnTo>
                      <a:lnTo>
                        <a:pt x="176" y="372"/>
                      </a:lnTo>
                      <a:lnTo>
                        <a:pt x="173" y="374"/>
                      </a:lnTo>
                      <a:lnTo>
                        <a:pt x="155" y="382"/>
                      </a:lnTo>
                      <a:lnTo>
                        <a:pt x="151" y="403"/>
                      </a:lnTo>
                      <a:lnTo>
                        <a:pt x="149" y="406"/>
                      </a:lnTo>
                      <a:lnTo>
                        <a:pt x="131" y="413"/>
                      </a:lnTo>
                      <a:lnTo>
                        <a:pt x="128" y="413"/>
                      </a:lnTo>
                      <a:lnTo>
                        <a:pt x="94" y="397"/>
                      </a:lnTo>
                      <a:lnTo>
                        <a:pt x="94" y="396"/>
                      </a:lnTo>
                      <a:lnTo>
                        <a:pt x="93" y="396"/>
                      </a:lnTo>
                      <a:lnTo>
                        <a:pt x="80" y="378"/>
                      </a:lnTo>
                      <a:lnTo>
                        <a:pt x="61" y="371"/>
                      </a:lnTo>
                      <a:lnTo>
                        <a:pt x="58" y="370"/>
                      </a:lnTo>
                      <a:lnTo>
                        <a:pt x="58" y="342"/>
                      </a:lnTo>
                      <a:lnTo>
                        <a:pt x="65" y="322"/>
                      </a:lnTo>
                      <a:lnTo>
                        <a:pt x="46" y="293"/>
                      </a:lnTo>
                      <a:lnTo>
                        <a:pt x="45" y="292"/>
                      </a:lnTo>
                      <a:lnTo>
                        <a:pt x="46" y="291"/>
                      </a:lnTo>
                      <a:lnTo>
                        <a:pt x="47" y="274"/>
                      </a:lnTo>
                      <a:lnTo>
                        <a:pt x="21" y="252"/>
                      </a:lnTo>
                      <a:lnTo>
                        <a:pt x="19" y="252"/>
                      </a:lnTo>
                      <a:lnTo>
                        <a:pt x="5" y="233"/>
                      </a:lnTo>
                      <a:lnTo>
                        <a:pt x="6" y="234"/>
                      </a:lnTo>
                      <a:lnTo>
                        <a:pt x="0" y="222"/>
                      </a:lnTo>
                      <a:lnTo>
                        <a:pt x="2" y="221"/>
                      </a:lnTo>
                      <a:lnTo>
                        <a:pt x="1" y="218"/>
                      </a:lnTo>
                      <a:lnTo>
                        <a:pt x="59" y="194"/>
                      </a:lnTo>
                      <a:lnTo>
                        <a:pt x="85" y="166"/>
                      </a:lnTo>
                      <a:lnTo>
                        <a:pt x="92" y="95"/>
                      </a:lnTo>
                      <a:lnTo>
                        <a:pt x="92" y="94"/>
                      </a:lnTo>
                      <a:lnTo>
                        <a:pt x="110" y="51"/>
                      </a:lnTo>
                      <a:lnTo>
                        <a:pt x="110" y="50"/>
                      </a:lnTo>
                      <a:lnTo>
                        <a:pt x="113" y="50"/>
                      </a:lnTo>
                      <a:lnTo>
                        <a:pt x="148" y="40"/>
                      </a:lnTo>
                      <a:lnTo>
                        <a:pt x="149" y="39"/>
                      </a:lnTo>
                      <a:lnTo>
                        <a:pt x="150" y="42"/>
                      </a:lnTo>
                      <a:lnTo>
                        <a:pt x="168" y="68"/>
                      </a:lnTo>
                      <a:lnTo>
                        <a:pt x="170" y="69"/>
                      </a:lnTo>
                      <a:lnTo>
                        <a:pt x="170" y="71"/>
                      </a:lnTo>
                      <a:lnTo>
                        <a:pt x="161" y="95"/>
                      </a:lnTo>
                      <a:lnTo>
                        <a:pt x="161" y="92"/>
                      </a:lnTo>
                      <a:lnTo>
                        <a:pt x="142" y="131"/>
                      </a:lnTo>
                      <a:lnTo>
                        <a:pt x="163" y="152"/>
                      </a:lnTo>
                      <a:lnTo>
                        <a:pt x="191" y="153"/>
                      </a:lnTo>
                      <a:lnTo>
                        <a:pt x="193" y="153"/>
                      </a:lnTo>
                      <a:lnTo>
                        <a:pt x="194" y="154"/>
                      </a:lnTo>
                      <a:lnTo>
                        <a:pt x="214" y="181"/>
                      </a:lnTo>
                      <a:lnTo>
                        <a:pt x="262" y="172"/>
                      </a:lnTo>
                      <a:lnTo>
                        <a:pt x="263" y="171"/>
                      </a:lnTo>
                      <a:lnTo>
                        <a:pt x="278" y="187"/>
                      </a:lnTo>
                      <a:lnTo>
                        <a:pt x="299" y="167"/>
                      </a:lnTo>
                      <a:lnTo>
                        <a:pt x="350" y="98"/>
                      </a:lnTo>
                      <a:lnTo>
                        <a:pt x="361" y="56"/>
                      </a:lnTo>
                      <a:lnTo>
                        <a:pt x="361" y="55"/>
                      </a:lnTo>
                      <a:lnTo>
                        <a:pt x="389" y="23"/>
                      </a:lnTo>
                      <a:lnTo>
                        <a:pt x="390" y="21"/>
                      </a:lnTo>
                      <a:lnTo>
                        <a:pt x="392" y="22"/>
                      </a:lnTo>
                      <a:lnTo>
                        <a:pt x="421" y="32"/>
                      </a:lnTo>
                      <a:lnTo>
                        <a:pt x="439" y="3"/>
                      </a:lnTo>
                      <a:lnTo>
                        <a:pt x="441"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4" name="Freeform 129"/>
                <p:cNvSpPr>
                  <a:spLocks/>
                </p:cNvSpPr>
                <p:nvPr/>
              </p:nvSpPr>
              <p:spPr bwMode="auto">
                <a:xfrm>
                  <a:off x="8088213" y="4473396"/>
                  <a:ext cx="155227" cy="392279"/>
                </a:xfrm>
                <a:custGeom>
                  <a:avLst/>
                  <a:gdLst/>
                  <a:ahLst/>
                  <a:cxnLst>
                    <a:cxn ang="0">
                      <a:pos x="94" y="1"/>
                    </a:cxn>
                    <a:cxn ang="0">
                      <a:pos x="104" y="12"/>
                    </a:cxn>
                    <a:cxn ang="0">
                      <a:pos x="115" y="31"/>
                    </a:cxn>
                    <a:cxn ang="0">
                      <a:pos x="122" y="47"/>
                    </a:cxn>
                    <a:cxn ang="0">
                      <a:pos x="129" y="71"/>
                    </a:cxn>
                    <a:cxn ang="0">
                      <a:pos x="124" y="96"/>
                    </a:cxn>
                    <a:cxn ang="0">
                      <a:pos x="121" y="123"/>
                    </a:cxn>
                    <a:cxn ang="0">
                      <a:pos x="121" y="161"/>
                    </a:cxn>
                    <a:cxn ang="0">
                      <a:pos x="118" y="202"/>
                    </a:cxn>
                    <a:cxn ang="0">
                      <a:pos x="112" y="232"/>
                    </a:cxn>
                    <a:cxn ang="0">
                      <a:pos x="100" y="253"/>
                    </a:cxn>
                    <a:cxn ang="0">
                      <a:pos x="92" y="275"/>
                    </a:cxn>
                    <a:cxn ang="0">
                      <a:pos x="89" y="318"/>
                    </a:cxn>
                    <a:cxn ang="0">
                      <a:pos x="82" y="326"/>
                    </a:cxn>
                    <a:cxn ang="0">
                      <a:pos x="77" y="318"/>
                    </a:cxn>
                    <a:cxn ang="0">
                      <a:pos x="69" y="295"/>
                    </a:cxn>
                    <a:cxn ang="0">
                      <a:pos x="59" y="288"/>
                    </a:cxn>
                    <a:cxn ang="0">
                      <a:pos x="46" y="273"/>
                    </a:cxn>
                    <a:cxn ang="0">
                      <a:pos x="30" y="254"/>
                    </a:cxn>
                    <a:cxn ang="0">
                      <a:pos x="13" y="242"/>
                    </a:cxn>
                    <a:cxn ang="0">
                      <a:pos x="7" y="230"/>
                    </a:cxn>
                    <a:cxn ang="0">
                      <a:pos x="10" y="201"/>
                    </a:cxn>
                    <a:cxn ang="0">
                      <a:pos x="1" y="165"/>
                    </a:cxn>
                    <a:cxn ang="0">
                      <a:pos x="2" y="143"/>
                    </a:cxn>
                    <a:cxn ang="0">
                      <a:pos x="11" y="125"/>
                    </a:cxn>
                    <a:cxn ang="0">
                      <a:pos x="24" y="100"/>
                    </a:cxn>
                    <a:cxn ang="0">
                      <a:pos x="39" y="70"/>
                    </a:cxn>
                    <a:cxn ang="0">
                      <a:pos x="41" y="59"/>
                    </a:cxn>
                    <a:cxn ang="0">
                      <a:pos x="52" y="42"/>
                    </a:cxn>
                    <a:cxn ang="0">
                      <a:pos x="65" y="27"/>
                    </a:cxn>
                    <a:cxn ang="0">
                      <a:pos x="77" y="19"/>
                    </a:cxn>
                    <a:cxn ang="0">
                      <a:pos x="88" y="6"/>
                    </a:cxn>
                    <a:cxn ang="0">
                      <a:pos x="93" y="0"/>
                    </a:cxn>
                  </a:cxnLst>
                  <a:rect l="0" t="0" r="r" b="b"/>
                  <a:pathLst>
                    <a:path w="129" h="326">
                      <a:moveTo>
                        <a:pt x="93" y="0"/>
                      </a:moveTo>
                      <a:lnTo>
                        <a:pt x="94" y="1"/>
                      </a:lnTo>
                      <a:lnTo>
                        <a:pt x="99" y="5"/>
                      </a:lnTo>
                      <a:lnTo>
                        <a:pt x="104" y="12"/>
                      </a:lnTo>
                      <a:lnTo>
                        <a:pt x="110" y="23"/>
                      </a:lnTo>
                      <a:lnTo>
                        <a:pt x="115" y="31"/>
                      </a:lnTo>
                      <a:lnTo>
                        <a:pt x="118" y="39"/>
                      </a:lnTo>
                      <a:lnTo>
                        <a:pt x="122" y="47"/>
                      </a:lnTo>
                      <a:lnTo>
                        <a:pt x="127" y="59"/>
                      </a:lnTo>
                      <a:lnTo>
                        <a:pt x="129" y="71"/>
                      </a:lnTo>
                      <a:lnTo>
                        <a:pt x="128" y="83"/>
                      </a:lnTo>
                      <a:lnTo>
                        <a:pt x="124" y="96"/>
                      </a:lnTo>
                      <a:lnTo>
                        <a:pt x="122" y="108"/>
                      </a:lnTo>
                      <a:lnTo>
                        <a:pt x="121" y="123"/>
                      </a:lnTo>
                      <a:lnTo>
                        <a:pt x="122" y="140"/>
                      </a:lnTo>
                      <a:lnTo>
                        <a:pt x="121" y="161"/>
                      </a:lnTo>
                      <a:lnTo>
                        <a:pt x="120" y="183"/>
                      </a:lnTo>
                      <a:lnTo>
                        <a:pt x="118" y="202"/>
                      </a:lnTo>
                      <a:lnTo>
                        <a:pt x="116" y="219"/>
                      </a:lnTo>
                      <a:lnTo>
                        <a:pt x="112" y="232"/>
                      </a:lnTo>
                      <a:lnTo>
                        <a:pt x="108" y="243"/>
                      </a:lnTo>
                      <a:lnTo>
                        <a:pt x="100" y="253"/>
                      </a:lnTo>
                      <a:lnTo>
                        <a:pt x="95" y="263"/>
                      </a:lnTo>
                      <a:lnTo>
                        <a:pt x="92" y="275"/>
                      </a:lnTo>
                      <a:lnTo>
                        <a:pt x="89" y="287"/>
                      </a:lnTo>
                      <a:lnTo>
                        <a:pt x="89" y="318"/>
                      </a:lnTo>
                      <a:lnTo>
                        <a:pt x="87" y="323"/>
                      </a:lnTo>
                      <a:lnTo>
                        <a:pt x="82" y="326"/>
                      </a:lnTo>
                      <a:lnTo>
                        <a:pt x="79" y="323"/>
                      </a:lnTo>
                      <a:lnTo>
                        <a:pt x="77" y="318"/>
                      </a:lnTo>
                      <a:lnTo>
                        <a:pt x="72" y="304"/>
                      </a:lnTo>
                      <a:lnTo>
                        <a:pt x="69" y="295"/>
                      </a:lnTo>
                      <a:lnTo>
                        <a:pt x="65" y="292"/>
                      </a:lnTo>
                      <a:lnTo>
                        <a:pt x="59" y="288"/>
                      </a:lnTo>
                      <a:lnTo>
                        <a:pt x="53" y="282"/>
                      </a:lnTo>
                      <a:lnTo>
                        <a:pt x="46" y="273"/>
                      </a:lnTo>
                      <a:lnTo>
                        <a:pt x="39" y="263"/>
                      </a:lnTo>
                      <a:lnTo>
                        <a:pt x="30" y="254"/>
                      </a:lnTo>
                      <a:lnTo>
                        <a:pt x="23" y="249"/>
                      </a:lnTo>
                      <a:lnTo>
                        <a:pt x="13" y="242"/>
                      </a:lnTo>
                      <a:lnTo>
                        <a:pt x="8" y="237"/>
                      </a:lnTo>
                      <a:lnTo>
                        <a:pt x="7" y="230"/>
                      </a:lnTo>
                      <a:lnTo>
                        <a:pt x="10" y="211"/>
                      </a:lnTo>
                      <a:lnTo>
                        <a:pt x="10" y="201"/>
                      </a:lnTo>
                      <a:lnTo>
                        <a:pt x="8" y="189"/>
                      </a:lnTo>
                      <a:lnTo>
                        <a:pt x="1" y="165"/>
                      </a:lnTo>
                      <a:lnTo>
                        <a:pt x="0" y="154"/>
                      </a:lnTo>
                      <a:lnTo>
                        <a:pt x="2" y="143"/>
                      </a:lnTo>
                      <a:lnTo>
                        <a:pt x="6" y="136"/>
                      </a:lnTo>
                      <a:lnTo>
                        <a:pt x="11" y="125"/>
                      </a:lnTo>
                      <a:lnTo>
                        <a:pt x="17" y="114"/>
                      </a:lnTo>
                      <a:lnTo>
                        <a:pt x="24" y="100"/>
                      </a:lnTo>
                      <a:lnTo>
                        <a:pt x="34" y="79"/>
                      </a:lnTo>
                      <a:lnTo>
                        <a:pt x="39" y="70"/>
                      </a:lnTo>
                      <a:lnTo>
                        <a:pt x="40" y="65"/>
                      </a:lnTo>
                      <a:lnTo>
                        <a:pt x="41" y="59"/>
                      </a:lnTo>
                      <a:lnTo>
                        <a:pt x="47" y="52"/>
                      </a:lnTo>
                      <a:lnTo>
                        <a:pt x="52" y="42"/>
                      </a:lnTo>
                      <a:lnTo>
                        <a:pt x="59" y="34"/>
                      </a:lnTo>
                      <a:lnTo>
                        <a:pt x="65" y="27"/>
                      </a:lnTo>
                      <a:lnTo>
                        <a:pt x="70" y="23"/>
                      </a:lnTo>
                      <a:lnTo>
                        <a:pt x="77" y="19"/>
                      </a:lnTo>
                      <a:lnTo>
                        <a:pt x="82" y="13"/>
                      </a:lnTo>
                      <a:lnTo>
                        <a:pt x="88" y="6"/>
                      </a:lnTo>
                      <a:lnTo>
                        <a:pt x="92" y="2"/>
                      </a:lnTo>
                      <a:lnTo>
                        <a:pt x="93"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sp>
              <p:nvSpPr>
                <p:cNvPr id="465" name="Freeform 130"/>
                <p:cNvSpPr>
                  <a:spLocks noEditPoints="1"/>
                </p:cNvSpPr>
                <p:nvPr/>
              </p:nvSpPr>
              <p:spPr bwMode="auto">
                <a:xfrm>
                  <a:off x="8083400" y="4470990"/>
                  <a:ext cx="164854" cy="398296"/>
                </a:xfrm>
                <a:custGeom>
                  <a:avLst/>
                  <a:gdLst/>
                  <a:ahLst/>
                  <a:cxnLst>
                    <a:cxn ang="0">
                      <a:pos x="89" y="18"/>
                    </a:cxn>
                    <a:cxn ang="0">
                      <a:pos x="83" y="25"/>
                    </a:cxn>
                    <a:cxn ang="0">
                      <a:pos x="66" y="38"/>
                    </a:cxn>
                    <a:cxn ang="0">
                      <a:pos x="52" y="56"/>
                    </a:cxn>
                    <a:cxn ang="0">
                      <a:pos x="47" y="69"/>
                    </a:cxn>
                    <a:cxn ang="0">
                      <a:pos x="45" y="75"/>
                    </a:cxn>
                    <a:cxn ang="0">
                      <a:pos x="34" y="98"/>
                    </a:cxn>
                    <a:cxn ang="0">
                      <a:pos x="17" y="128"/>
                    </a:cxn>
                    <a:cxn ang="0">
                      <a:pos x="12" y="139"/>
                    </a:cxn>
                    <a:cxn ang="0">
                      <a:pos x="7" y="157"/>
                    </a:cxn>
                    <a:cxn ang="0">
                      <a:pos x="17" y="203"/>
                    </a:cxn>
                    <a:cxn ang="0">
                      <a:pos x="16" y="238"/>
                    </a:cxn>
                    <a:cxn ang="0">
                      <a:pos x="37" y="254"/>
                    </a:cxn>
                    <a:cxn ang="0">
                      <a:pos x="52" y="274"/>
                    </a:cxn>
                    <a:cxn ang="0">
                      <a:pos x="76" y="296"/>
                    </a:cxn>
                    <a:cxn ang="0">
                      <a:pos x="85" y="320"/>
                    </a:cxn>
                    <a:cxn ang="0">
                      <a:pos x="89" y="323"/>
                    </a:cxn>
                    <a:cxn ang="0">
                      <a:pos x="93" y="277"/>
                    </a:cxn>
                    <a:cxn ang="0">
                      <a:pos x="102" y="254"/>
                    </a:cxn>
                    <a:cxn ang="0">
                      <a:pos x="118" y="221"/>
                    </a:cxn>
                    <a:cxn ang="0">
                      <a:pos x="122" y="163"/>
                    </a:cxn>
                    <a:cxn ang="0">
                      <a:pos x="124" y="110"/>
                    </a:cxn>
                    <a:cxn ang="0">
                      <a:pos x="131" y="75"/>
                    </a:cxn>
                    <a:cxn ang="0">
                      <a:pos x="120" y="42"/>
                    </a:cxn>
                    <a:cxn ang="0">
                      <a:pos x="112" y="26"/>
                    </a:cxn>
                    <a:cxn ang="0">
                      <a:pos x="98" y="7"/>
                    </a:cxn>
                    <a:cxn ang="0">
                      <a:pos x="105" y="4"/>
                    </a:cxn>
                    <a:cxn ang="0">
                      <a:pos x="116" y="24"/>
                    </a:cxn>
                    <a:cxn ang="0">
                      <a:pos x="125" y="39"/>
                    </a:cxn>
                    <a:cxn ang="0">
                      <a:pos x="133" y="60"/>
                    </a:cxn>
                    <a:cxn ang="0">
                      <a:pos x="136" y="85"/>
                    </a:cxn>
                    <a:cxn ang="0">
                      <a:pos x="132" y="99"/>
                    </a:cxn>
                    <a:cxn ang="0">
                      <a:pos x="130" y="142"/>
                    </a:cxn>
                    <a:cxn ang="0">
                      <a:pos x="126" y="204"/>
                    </a:cxn>
                    <a:cxn ang="0">
                      <a:pos x="124" y="222"/>
                    </a:cxn>
                    <a:cxn ang="0">
                      <a:pos x="114" y="248"/>
                    </a:cxn>
                    <a:cxn ang="0">
                      <a:pos x="103" y="266"/>
                    </a:cxn>
                    <a:cxn ang="0">
                      <a:pos x="97" y="320"/>
                    </a:cxn>
                    <a:cxn ang="0">
                      <a:pos x="92" y="328"/>
                    </a:cxn>
                    <a:cxn ang="0">
                      <a:pos x="86" y="331"/>
                    </a:cxn>
                    <a:cxn ang="0">
                      <a:pos x="80" y="328"/>
                    </a:cxn>
                    <a:cxn ang="0">
                      <a:pos x="74" y="307"/>
                    </a:cxn>
                    <a:cxn ang="0">
                      <a:pos x="62" y="292"/>
                    </a:cxn>
                    <a:cxn ang="0">
                      <a:pos x="47" y="278"/>
                    </a:cxn>
                    <a:cxn ang="0">
                      <a:pos x="33" y="259"/>
                    </a:cxn>
                    <a:cxn ang="0">
                      <a:pos x="10" y="240"/>
                    </a:cxn>
                    <a:cxn ang="0">
                      <a:pos x="9" y="232"/>
                    </a:cxn>
                    <a:cxn ang="0">
                      <a:pos x="10" y="192"/>
                    </a:cxn>
                    <a:cxn ang="0">
                      <a:pos x="0" y="156"/>
                    </a:cxn>
                    <a:cxn ang="0">
                      <a:pos x="3" y="145"/>
                    </a:cxn>
                    <a:cxn ang="0">
                      <a:pos x="12" y="125"/>
                    </a:cxn>
                    <a:cxn ang="0">
                      <a:pos x="35" y="79"/>
                    </a:cxn>
                    <a:cxn ang="0">
                      <a:pos x="43" y="61"/>
                    </a:cxn>
                    <a:cxn ang="0">
                      <a:pos x="53" y="43"/>
                    </a:cxn>
                    <a:cxn ang="0">
                      <a:pos x="67" y="26"/>
                    </a:cxn>
                    <a:cxn ang="0">
                      <a:pos x="80" y="19"/>
                    </a:cxn>
                    <a:cxn ang="0">
                      <a:pos x="93" y="3"/>
                    </a:cxn>
                    <a:cxn ang="0">
                      <a:pos x="99" y="0"/>
                    </a:cxn>
                  </a:cxnLst>
                  <a:rect l="0" t="0" r="r" b="b"/>
                  <a:pathLst>
                    <a:path w="137" h="331">
                      <a:moveTo>
                        <a:pt x="98" y="7"/>
                      </a:moveTo>
                      <a:lnTo>
                        <a:pt x="95" y="10"/>
                      </a:lnTo>
                      <a:lnTo>
                        <a:pt x="89" y="18"/>
                      </a:lnTo>
                      <a:lnTo>
                        <a:pt x="84" y="24"/>
                      </a:lnTo>
                      <a:lnTo>
                        <a:pt x="83" y="24"/>
                      </a:lnTo>
                      <a:lnTo>
                        <a:pt x="83" y="25"/>
                      </a:lnTo>
                      <a:lnTo>
                        <a:pt x="75" y="29"/>
                      </a:lnTo>
                      <a:lnTo>
                        <a:pt x="72" y="31"/>
                      </a:lnTo>
                      <a:lnTo>
                        <a:pt x="66" y="38"/>
                      </a:lnTo>
                      <a:lnTo>
                        <a:pt x="58" y="47"/>
                      </a:lnTo>
                      <a:lnTo>
                        <a:pt x="53" y="55"/>
                      </a:lnTo>
                      <a:lnTo>
                        <a:pt x="52" y="56"/>
                      </a:lnTo>
                      <a:lnTo>
                        <a:pt x="53" y="56"/>
                      </a:lnTo>
                      <a:lnTo>
                        <a:pt x="49" y="62"/>
                      </a:lnTo>
                      <a:lnTo>
                        <a:pt x="47" y="69"/>
                      </a:lnTo>
                      <a:lnTo>
                        <a:pt x="46" y="73"/>
                      </a:lnTo>
                      <a:lnTo>
                        <a:pt x="45" y="73"/>
                      </a:lnTo>
                      <a:lnTo>
                        <a:pt x="45" y="75"/>
                      </a:lnTo>
                      <a:lnTo>
                        <a:pt x="41" y="82"/>
                      </a:lnTo>
                      <a:lnTo>
                        <a:pt x="32" y="104"/>
                      </a:lnTo>
                      <a:lnTo>
                        <a:pt x="34" y="98"/>
                      </a:lnTo>
                      <a:lnTo>
                        <a:pt x="30" y="104"/>
                      </a:lnTo>
                      <a:lnTo>
                        <a:pt x="23" y="117"/>
                      </a:lnTo>
                      <a:lnTo>
                        <a:pt x="17" y="128"/>
                      </a:lnTo>
                      <a:lnTo>
                        <a:pt x="18" y="128"/>
                      </a:lnTo>
                      <a:lnTo>
                        <a:pt x="14" y="139"/>
                      </a:lnTo>
                      <a:lnTo>
                        <a:pt x="12" y="139"/>
                      </a:lnTo>
                      <a:lnTo>
                        <a:pt x="9" y="146"/>
                      </a:lnTo>
                      <a:lnTo>
                        <a:pt x="10" y="146"/>
                      </a:lnTo>
                      <a:lnTo>
                        <a:pt x="7" y="157"/>
                      </a:lnTo>
                      <a:lnTo>
                        <a:pt x="9" y="167"/>
                      </a:lnTo>
                      <a:lnTo>
                        <a:pt x="16" y="191"/>
                      </a:lnTo>
                      <a:lnTo>
                        <a:pt x="17" y="203"/>
                      </a:lnTo>
                      <a:lnTo>
                        <a:pt x="17" y="214"/>
                      </a:lnTo>
                      <a:lnTo>
                        <a:pt x="15" y="232"/>
                      </a:lnTo>
                      <a:lnTo>
                        <a:pt x="16" y="238"/>
                      </a:lnTo>
                      <a:lnTo>
                        <a:pt x="20" y="242"/>
                      </a:lnTo>
                      <a:lnTo>
                        <a:pt x="29" y="249"/>
                      </a:lnTo>
                      <a:lnTo>
                        <a:pt x="37" y="254"/>
                      </a:lnTo>
                      <a:lnTo>
                        <a:pt x="45" y="262"/>
                      </a:lnTo>
                      <a:lnTo>
                        <a:pt x="45" y="263"/>
                      </a:lnTo>
                      <a:lnTo>
                        <a:pt x="52" y="274"/>
                      </a:lnTo>
                      <a:lnTo>
                        <a:pt x="66" y="288"/>
                      </a:lnTo>
                      <a:lnTo>
                        <a:pt x="72" y="291"/>
                      </a:lnTo>
                      <a:lnTo>
                        <a:pt x="76" y="296"/>
                      </a:lnTo>
                      <a:lnTo>
                        <a:pt x="80" y="305"/>
                      </a:lnTo>
                      <a:lnTo>
                        <a:pt x="79" y="302"/>
                      </a:lnTo>
                      <a:lnTo>
                        <a:pt x="85" y="320"/>
                      </a:lnTo>
                      <a:lnTo>
                        <a:pt x="86" y="323"/>
                      </a:lnTo>
                      <a:lnTo>
                        <a:pt x="87" y="324"/>
                      </a:lnTo>
                      <a:lnTo>
                        <a:pt x="89" y="323"/>
                      </a:lnTo>
                      <a:lnTo>
                        <a:pt x="91" y="319"/>
                      </a:lnTo>
                      <a:lnTo>
                        <a:pt x="91" y="289"/>
                      </a:lnTo>
                      <a:lnTo>
                        <a:pt x="93" y="277"/>
                      </a:lnTo>
                      <a:lnTo>
                        <a:pt x="97" y="265"/>
                      </a:lnTo>
                      <a:lnTo>
                        <a:pt x="96" y="266"/>
                      </a:lnTo>
                      <a:lnTo>
                        <a:pt x="102" y="254"/>
                      </a:lnTo>
                      <a:lnTo>
                        <a:pt x="109" y="244"/>
                      </a:lnTo>
                      <a:lnTo>
                        <a:pt x="114" y="233"/>
                      </a:lnTo>
                      <a:lnTo>
                        <a:pt x="118" y="221"/>
                      </a:lnTo>
                      <a:lnTo>
                        <a:pt x="120" y="204"/>
                      </a:lnTo>
                      <a:lnTo>
                        <a:pt x="121" y="185"/>
                      </a:lnTo>
                      <a:lnTo>
                        <a:pt x="122" y="163"/>
                      </a:lnTo>
                      <a:lnTo>
                        <a:pt x="124" y="142"/>
                      </a:lnTo>
                      <a:lnTo>
                        <a:pt x="122" y="125"/>
                      </a:lnTo>
                      <a:lnTo>
                        <a:pt x="124" y="110"/>
                      </a:lnTo>
                      <a:lnTo>
                        <a:pt x="126" y="98"/>
                      </a:lnTo>
                      <a:lnTo>
                        <a:pt x="130" y="85"/>
                      </a:lnTo>
                      <a:lnTo>
                        <a:pt x="131" y="75"/>
                      </a:lnTo>
                      <a:lnTo>
                        <a:pt x="128" y="62"/>
                      </a:lnTo>
                      <a:lnTo>
                        <a:pt x="124" y="50"/>
                      </a:lnTo>
                      <a:lnTo>
                        <a:pt x="120" y="42"/>
                      </a:lnTo>
                      <a:lnTo>
                        <a:pt x="116" y="36"/>
                      </a:lnTo>
                      <a:lnTo>
                        <a:pt x="112" y="27"/>
                      </a:lnTo>
                      <a:lnTo>
                        <a:pt x="112" y="26"/>
                      </a:lnTo>
                      <a:lnTo>
                        <a:pt x="105" y="16"/>
                      </a:lnTo>
                      <a:lnTo>
                        <a:pt x="101" y="9"/>
                      </a:lnTo>
                      <a:lnTo>
                        <a:pt x="98" y="7"/>
                      </a:lnTo>
                      <a:close/>
                      <a:moveTo>
                        <a:pt x="99" y="0"/>
                      </a:moveTo>
                      <a:lnTo>
                        <a:pt x="101" y="1"/>
                      </a:lnTo>
                      <a:lnTo>
                        <a:pt x="105" y="4"/>
                      </a:lnTo>
                      <a:lnTo>
                        <a:pt x="105" y="6"/>
                      </a:lnTo>
                      <a:lnTo>
                        <a:pt x="110" y="13"/>
                      </a:lnTo>
                      <a:lnTo>
                        <a:pt x="116" y="24"/>
                      </a:lnTo>
                      <a:lnTo>
                        <a:pt x="121" y="32"/>
                      </a:lnTo>
                      <a:lnTo>
                        <a:pt x="119" y="27"/>
                      </a:lnTo>
                      <a:lnTo>
                        <a:pt x="125" y="39"/>
                      </a:lnTo>
                      <a:lnTo>
                        <a:pt x="130" y="48"/>
                      </a:lnTo>
                      <a:lnTo>
                        <a:pt x="135" y="60"/>
                      </a:lnTo>
                      <a:lnTo>
                        <a:pt x="133" y="60"/>
                      </a:lnTo>
                      <a:lnTo>
                        <a:pt x="135" y="61"/>
                      </a:lnTo>
                      <a:lnTo>
                        <a:pt x="137" y="73"/>
                      </a:lnTo>
                      <a:lnTo>
                        <a:pt x="136" y="85"/>
                      </a:lnTo>
                      <a:lnTo>
                        <a:pt x="135" y="87"/>
                      </a:lnTo>
                      <a:lnTo>
                        <a:pt x="136" y="87"/>
                      </a:lnTo>
                      <a:lnTo>
                        <a:pt x="132" y="99"/>
                      </a:lnTo>
                      <a:lnTo>
                        <a:pt x="130" y="111"/>
                      </a:lnTo>
                      <a:lnTo>
                        <a:pt x="128" y="125"/>
                      </a:lnTo>
                      <a:lnTo>
                        <a:pt x="130" y="142"/>
                      </a:lnTo>
                      <a:lnTo>
                        <a:pt x="128" y="163"/>
                      </a:lnTo>
                      <a:lnTo>
                        <a:pt x="127" y="185"/>
                      </a:lnTo>
                      <a:lnTo>
                        <a:pt x="126" y="204"/>
                      </a:lnTo>
                      <a:lnTo>
                        <a:pt x="125" y="205"/>
                      </a:lnTo>
                      <a:lnTo>
                        <a:pt x="126" y="205"/>
                      </a:lnTo>
                      <a:lnTo>
                        <a:pt x="124" y="222"/>
                      </a:lnTo>
                      <a:lnTo>
                        <a:pt x="120" y="236"/>
                      </a:lnTo>
                      <a:lnTo>
                        <a:pt x="115" y="246"/>
                      </a:lnTo>
                      <a:lnTo>
                        <a:pt x="114" y="248"/>
                      </a:lnTo>
                      <a:lnTo>
                        <a:pt x="107" y="257"/>
                      </a:lnTo>
                      <a:lnTo>
                        <a:pt x="102" y="266"/>
                      </a:lnTo>
                      <a:lnTo>
                        <a:pt x="103" y="266"/>
                      </a:lnTo>
                      <a:lnTo>
                        <a:pt x="99" y="278"/>
                      </a:lnTo>
                      <a:lnTo>
                        <a:pt x="97" y="290"/>
                      </a:lnTo>
                      <a:lnTo>
                        <a:pt x="97" y="320"/>
                      </a:lnTo>
                      <a:lnTo>
                        <a:pt x="96" y="321"/>
                      </a:lnTo>
                      <a:lnTo>
                        <a:pt x="93" y="326"/>
                      </a:lnTo>
                      <a:lnTo>
                        <a:pt x="92" y="328"/>
                      </a:lnTo>
                      <a:lnTo>
                        <a:pt x="92" y="329"/>
                      </a:lnTo>
                      <a:lnTo>
                        <a:pt x="87" y="331"/>
                      </a:lnTo>
                      <a:lnTo>
                        <a:pt x="86" y="331"/>
                      </a:lnTo>
                      <a:lnTo>
                        <a:pt x="85" y="330"/>
                      </a:lnTo>
                      <a:lnTo>
                        <a:pt x="81" y="328"/>
                      </a:lnTo>
                      <a:lnTo>
                        <a:pt x="80" y="328"/>
                      </a:lnTo>
                      <a:lnTo>
                        <a:pt x="80" y="326"/>
                      </a:lnTo>
                      <a:lnTo>
                        <a:pt x="79" y="321"/>
                      </a:lnTo>
                      <a:lnTo>
                        <a:pt x="74" y="307"/>
                      </a:lnTo>
                      <a:lnTo>
                        <a:pt x="70" y="298"/>
                      </a:lnTo>
                      <a:lnTo>
                        <a:pt x="68" y="296"/>
                      </a:lnTo>
                      <a:lnTo>
                        <a:pt x="62" y="292"/>
                      </a:lnTo>
                      <a:lnTo>
                        <a:pt x="56" y="286"/>
                      </a:lnTo>
                      <a:lnTo>
                        <a:pt x="55" y="286"/>
                      </a:lnTo>
                      <a:lnTo>
                        <a:pt x="47" y="278"/>
                      </a:lnTo>
                      <a:lnTo>
                        <a:pt x="40" y="267"/>
                      </a:lnTo>
                      <a:lnTo>
                        <a:pt x="41" y="267"/>
                      </a:lnTo>
                      <a:lnTo>
                        <a:pt x="33" y="259"/>
                      </a:lnTo>
                      <a:lnTo>
                        <a:pt x="26" y="254"/>
                      </a:lnTo>
                      <a:lnTo>
                        <a:pt x="16" y="246"/>
                      </a:lnTo>
                      <a:lnTo>
                        <a:pt x="10" y="240"/>
                      </a:lnTo>
                      <a:lnTo>
                        <a:pt x="9" y="233"/>
                      </a:lnTo>
                      <a:lnTo>
                        <a:pt x="7" y="232"/>
                      </a:lnTo>
                      <a:lnTo>
                        <a:pt x="9" y="232"/>
                      </a:lnTo>
                      <a:lnTo>
                        <a:pt x="11" y="213"/>
                      </a:lnTo>
                      <a:lnTo>
                        <a:pt x="11" y="203"/>
                      </a:lnTo>
                      <a:lnTo>
                        <a:pt x="10" y="192"/>
                      </a:lnTo>
                      <a:lnTo>
                        <a:pt x="3" y="168"/>
                      </a:lnTo>
                      <a:lnTo>
                        <a:pt x="1" y="157"/>
                      </a:lnTo>
                      <a:lnTo>
                        <a:pt x="0" y="156"/>
                      </a:lnTo>
                      <a:lnTo>
                        <a:pt x="1" y="156"/>
                      </a:lnTo>
                      <a:lnTo>
                        <a:pt x="4" y="145"/>
                      </a:lnTo>
                      <a:lnTo>
                        <a:pt x="3" y="145"/>
                      </a:lnTo>
                      <a:lnTo>
                        <a:pt x="4" y="144"/>
                      </a:lnTo>
                      <a:lnTo>
                        <a:pt x="7" y="136"/>
                      </a:lnTo>
                      <a:lnTo>
                        <a:pt x="12" y="125"/>
                      </a:lnTo>
                      <a:lnTo>
                        <a:pt x="18" y="115"/>
                      </a:lnTo>
                      <a:lnTo>
                        <a:pt x="26" y="101"/>
                      </a:lnTo>
                      <a:lnTo>
                        <a:pt x="35" y="79"/>
                      </a:lnTo>
                      <a:lnTo>
                        <a:pt x="40" y="71"/>
                      </a:lnTo>
                      <a:lnTo>
                        <a:pt x="41" y="67"/>
                      </a:lnTo>
                      <a:lnTo>
                        <a:pt x="43" y="61"/>
                      </a:lnTo>
                      <a:lnTo>
                        <a:pt x="43" y="60"/>
                      </a:lnTo>
                      <a:lnTo>
                        <a:pt x="49" y="53"/>
                      </a:lnTo>
                      <a:lnTo>
                        <a:pt x="53" y="43"/>
                      </a:lnTo>
                      <a:lnTo>
                        <a:pt x="61" y="35"/>
                      </a:lnTo>
                      <a:lnTo>
                        <a:pt x="67" y="27"/>
                      </a:lnTo>
                      <a:lnTo>
                        <a:pt x="67" y="26"/>
                      </a:lnTo>
                      <a:lnTo>
                        <a:pt x="68" y="26"/>
                      </a:lnTo>
                      <a:lnTo>
                        <a:pt x="73" y="23"/>
                      </a:lnTo>
                      <a:lnTo>
                        <a:pt x="80" y="19"/>
                      </a:lnTo>
                      <a:lnTo>
                        <a:pt x="84" y="14"/>
                      </a:lnTo>
                      <a:lnTo>
                        <a:pt x="90" y="7"/>
                      </a:lnTo>
                      <a:lnTo>
                        <a:pt x="93" y="3"/>
                      </a:lnTo>
                      <a:lnTo>
                        <a:pt x="95" y="1"/>
                      </a:lnTo>
                      <a:lnTo>
                        <a:pt x="97" y="2"/>
                      </a:lnTo>
                      <a:lnTo>
                        <a:pt x="99" y="0"/>
                      </a:lnTo>
                      <a:close/>
                    </a:path>
                  </a:pathLst>
                </a:custGeom>
                <a:solidFill>
                  <a:schemeClr val="accent4">
                    <a:lumMod val="25000"/>
                    <a:lumOff val="75000"/>
                  </a:schemeClr>
                </a:solidFill>
                <a:ln w="0">
                  <a:solidFill>
                    <a:schemeClr val="bg1"/>
                  </a:solidFill>
                  <a:prstDash val="solid"/>
                  <a:round/>
                  <a:headEnd/>
                  <a:tailEnd/>
                </a:ln>
              </p:spPr>
              <p:txBody>
                <a:bodyPr/>
                <a:lstStyle/>
                <a:p>
                  <a:pPr>
                    <a:defRPr/>
                  </a:pPr>
                  <a:endParaRPr lang="zh-CN" altLang="en-US" sz="2540">
                    <a:solidFill>
                      <a:srgbClr val="000000"/>
                    </a:solidFill>
                    <a:ea typeface="宋体" charset="-122"/>
                  </a:endParaRPr>
                </a:p>
              </p:txBody>
            </p:sp>
          </p:grpSp>
        </p:grpSp>
        <p:sp>
          <p:nvSpPr>
            <p:cNvPr id="304" name="Regular Pentagon 637"/>
            <p:cNvSpPr>
              <a:spLocks noChangeAspect="1"/>
            </p:cNvSpPr>
            <p:nvPr/>
          </p:nvSpPr>
          <p:spPr bwMode="gray">
            <a:xfrm>
              <a:off x="6313611" y="2421682"/>
              <a:ext cx="70692" cy="82885"/>
            </a:xfrm>
            <a:prstGeom prst="pentagon">
              <a:avLst/>
            </a:prstGeom>
            <a:solidFill>
              <a:schemeClr val="accent1">
                <a:lumMod val="75000"/>
              </a:schemeClr>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0" tIns="0" rIns="0" bIns="0" numCol="1" rtlCol="0" anchor="ctr" anchorCtr="0" compatLnSpc="1">
              <a:prstTxWarp prst="textNoShape">
                <a:avLst/>
              </a:prstTxWarp>
            </a:bodyPr>
            <a:lstStyle/>
            <a:p>
              <a:pPr algn="ctr"/>
              <a:endParaRPr lang="en-US" sz="953" dirty="0">
                <a:solidFill>
                  <a:srgbClr val="000000"/>
                </a:solidFill>
                <a:ea typeface="华文细黑"/>
                <a:cs typeface="Arial" pitchFamily="34" charset="0"/>
              </a:endParaRPr>
            </a:p>
          </p:txBody>
        </p:sp>
        <p:sp>
          <p:nvSpPr>
            <p:cNvPr id="352" name="五角星 351"/>
            <p:cNvSpPr>
              <a:spLocks noChangeAspect="1"/>
            </p:cNvSpPr>
            <p:nvPr/>
          </p:nvSpPr>
          <p:spPr bwMode="auto">
            <a:xfrm>
              <a:off x="5630573" y="2965343"/>
              <a:ext cx="104853" cy="115362"/>
            </a:xfrm>
            <a:prstGeom prst="star5">
              <a:avLst/>
            </a:prstGeom>
            <a:solidFill>
              <a:srgbClr val="FF0000"/>
            </a:solidFill>
            <a:ln/>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square" lIns="96768" tIns="48385" rIns="96768" bIns="48385" numCol="1" rtlCol="0" anchor="t" anchorCtr="0" compatLnSpc="1">
              <a:prstTxWarp prst="textNoShape">
                <a:avLst/>
              </a:prstTxWarp>
            </a:bodyPr>
            <a:lstStyle/>
            <a:p>
              <a:pPr defTabSz="1218911"/>
              <a:endParaRPr lang="zh-CN" altLang="en-US" sz="2540" dirty="0">
                <a:solidFill>
                  <a:srgbClr val="000000"/>
                </a:solidFill>
                <a:ea typeface="宋体" charset="-122"/>
              </a:endParaRPr>
            </a:p>
          </p:txBody>
        </p:sp>
      </p:grpSp>
      <p:sp>
        <p:nvSpPr>
          <p:cNvPr id="16" name="1197627839"/>
          <p:cNvSpPr/>
          <p:nvPr/>
        </p:nvSpPr>
        <p:spPr>
          <a:xfrm rot="19135880">
            <a:off x="8874544" y="4231515"/>
            <a:ext cx="714064" cy="334561"/>
          </a:xfrm>
          <a:prstGeom prst="arc">
            <a:avLst>
              <a:gd name="adj1" fmla="val 12379430"/>
              <a:gd name="adj2" fmla="val 20146899"/>
            </a:avLst>
          </a:prstGeom>
          <a:noFill/>
          <a:ln w="28575">
            <a:solidFill>
              <a:srgbClr val="899BAF"/>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5" name="963874934"/>
          <p:cNvSpPr/>
          <p:nvPr/>
        </p:nvSpPr>
        <p:spPr>
          <a:xfrm>
            <a:off x="7361567" y="4852560"/>
            <a:ext cx="1416140" cy="602130"/>
          </a:xfrm>
          <a:prstGeom prst="wedgeEllipseCallout">
            <a:avLst>
              <a:gd name="adj1" fmla="val 65574"/>
              <a:gd name="adj2" fmla="val -126775"/>
            </a:avLst>
          </a:prstGeom>
          <a:gradFill flip="none" rotWithShape="1">
            <a:gsLst>
              <a:gs pos="0">
                <a:srgbClr val="D6E5F2"/>
              </a:gs>
              <a:gs pos="100000">
                <a:srgbClr val="BFD1E1"/>
              </a:gs>
            </a:gsLst>
            <a:path path="circle">
              <a:fillToRect l="50000" t="50000" r="50000" b="50000"/>
            </a:path>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endParaRPr lang="zh-CN" altLang="en-US" sz="1800">
              <a:solidFill>
                <a:srgbClr val="595959"/>
              </a:solidFill>
            </a:endParaRPr>
          </a:p>
        </p:txBody>
      </p:sp>
      <p:pic>
        <p:nvPicPr>
          <p:cNvPr id="576" name="575510570" descr="图片717"/>
          <p:cNvPicPr>
            <a:picLocks noChangeAspect="1" noChangeArrowheads="1"/>
          </p:cNvPicPr>
          <p:nvPr/>
        </p:nvPicPr>
        <p:blipFill>
          <a:blip r:embed="rId6" cstate="print"/>
          <a:srcRect/>
          <a:stretch>
            <a:fillRect/>
          </a:stretch>
        </p:blipFill>
        <p:spPr bwMode="auto">
          <a:xfrm>
            <a:off x="7783229" y="4600401"/>
            <a:ext cx="597880" cy="560460"/>
          </a:xfrm>
          <a:prstGeom prst="rect">
            <a:avLst/>
          </a:prstGeom>
          <a:noFill/>
        </p:spPr>
      </p:pic>
      <p:sp>
        <p:nvSpPr>
          <p:cNvPr id="580" name="1181028682"/>
          <p:cNvSpPr>
            <a:spLocks noChangeArrowheads="1"/>
          </p:cNvSpPr>
          <p:nvPr/>
        </p:nvSpPr>
        <p:spPr bwMode="auto">
          <a:xfrm>
            <a:off x="7393731" y="5079057"/>
            <a:ext cx="2033205" cy="294953"/>
          </a:xfrm>
          <a:prstGeom prst="rect">
            <a:avLst/>
          </a:prstGeom>
          <a:noFill/>
          <a:ln w="9525" algn="ctr">
            <a:noFill/>
            <a:miter lim="800000"/>
            <a:headEnd/>
            <a:tailEnd/>
          </a:ln>
          <a:effectLst/>
        </p:spPr>
        <p:txBody>
          <a:bodyPr wrap="square" lIns="0" tIns="0" rIns="0" bIns="0" anchor="t">
            <a:spAutoFit/>
          </a:bodyPr>
          <a:lstStyle/>
          <a:p>
            <a:pPr>
              <a:lnSpc>
                <a:spcPts val="2267"/>
              </a:lnSpc>
              <a:buClr>
                <a:srgbClr val="1F497D"/>
              </a:buClr>
            </a:pPr>
            <a:r>
              <a:rPr kumimoji="1" lang="en-US" altLang="zh-CN" sz="1100" b="1" dirty="0" smtClean="0">
                <a:solidFill>
                  <a:prstClr val="black">
                    <a:lumMod val="65000"/>
                    <a:lumOff val="35000"/>
                  </a:prstClr>
                </a:solidFill>
                <a:latin typeface="Arial" panose="020B0604020202020204" pitchFamily="34" charset="0"/>
                <a:ea typeface="微软雅黑" pitchFamily="34" charset="-122"/>
                <a:cs typeface="Arial" pitchFamily="34" charset="0"/>
              </a:rPr>
              <a:t>Beijing: production center</a:t>
            </a:r>
            <a:endParaRPr kumimoji="1" lang="en-US" altLang="zh-CN" sz="1100" b="1" dirty="0">
              <a:solidFill>
                <a:prstClr val="black">
                  <a:lumMod val="65000"/>
                  <a:lumOff val="35000"/>
                </a:prstClr>
              </a:solidFill>
              <a:latin typeface="Arial" panose="020B0604020202020204" pitchFamily="34" charset="0"/>
              <a:ea typeface="微软雅黑" pitchFamily="34" charset="-122"/>
              <a:cs typeface="Arial" pitchFamily="34" charset="0"/>
            </a:endParaRPr>
          </a:p>
        </p:txBody>
      </p:sp>
      <p:sp>
        <p:nvSpPr>
          <p:cNvPr id="579" name="1536451775"/>
          <p:cNvSpPr/>
          <p:nvPr/>
        </p:nvSpPr>
        <p:spPr>
          <a:xfrm>
            <a:off x="9163528" y="4808123"/>
            <a:ext cx="1416140" cy="602134"/>
          </a:xfrm>
          <a:prstGeom prst="wedgeEllipseCallout">
            <a:avLst>
              <a:gd name="adj1" fmla="val -35060"/>
              <a:gd name="adj2" fmla="val -174546"/>
            </a:avLst>
          </a:prstGeom>
          <a:gradFill flip="none" rotWithShape="1">
            <a:gsLst>
              <a:gs pos="0">
                <a:srgbClr val="D6E5F2"/>
              </a:gs>
              <a:gs pos="100000">
                <a:srgbClr val="BFD1E1"/>
              </a:gs>
            </a:gsLst>
            <a:path path="circle">
              <a:fillToRect l="50000" t="50000" r="50000" b="50000"/>
            </a:path>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endParaRPr lang="zh-CN" altLang="en-US" sz="1800">
              <a:solidFill>
                <a:srgbClr val="595959"/>
              </a:solidFill>
            </a:endParaRPr>
          </a:p>
        </p:txBody>
      </p:sp>
      <p:pic>
        <p:nvPicPr>
          <p:cNvPr id="578" name="1394181279" descr="图片737"/>
          <p:cNvPicPr>
            <a:picLocks noChangeAspect="1" noChangeArrowheads="1"/>
          </p:cNvPicPr>
          <p:nvPr/>
        </p:nvPicPr>
        <p:blipFill>
          <a:blip r:embed="rId7" cstate="print"/>
          <a:srcRect/>
          <a:stretch>
            <a:fillRect/>
          </a:stretch>
        </p:blipFill>
        <p:spPr bwMode="auto">
          <a:xfrm>
            <a:off x="9604180" y="4712714"/>
            <a:ext cx="482809" cy="453822"/>
          </a:xfrm>
          <a:prstGeom prst="rect">
            <a:avLst/>
          </a:prstGeom>
          <a:noFill/>
        </p:spPr>
      </p:pic>
      <p:sp>
        <p:nvSpPr>
          <p:cNvPr id="581" name="1776260678"/>
          <p:cNvSpPr>
            <a:spLocks noChangeArrowheads="1"/>
          </p:cNvSpPr>
          <p:nvPr/>
        </p:nvSpPr>
        <p:spPr bwMode="auto">
          <a:xfrm>
            <a:off x="9337947" y="5085978"/>
            <a:ext cx="1228109" cy="257827"/>
          </a:xfrm>
          <a:prstGeom prst="rect">
            <a:avLst/>
          </a:prstGeom>
          <a:noFill/>
          <a:ln w="9525" algn="ctr">
            <a:noFill/>
            <a:miter lim="800000"/>
            <a:headEnd/>
            <a:tailEnd/>
          </a:ln>
          <a:effectLst/>
        </p:spPr>
        <p:txBody>
          <a:bodyPr wrap="square" lIns="0" tIns="0" rIns="0" bIns="0" anchor="t">
            <a:spAutoFit/>
          </a:bodyPr>
          <a:lstStyle/>
          <a:p>
            <a:pPr>
              <a:lnSpc>
                <a:spcPts val="2267"/>
              </a:lnSpc>
              <a:buClr>
                <a:srgbClr val="1F497D"/>
              </a:buClr>
            </a:pPr>
            <a:r>
              <a:rPr kumimoji="1" lang="en-US" altLang="zh-CN" sz="1100" b="1" dirty="0" smtClean="0">
                <a:solidFill>
                  <a:prstClr val="black">
                    <a:lumMod val="65000"/>
                    <a:lumOff val="35000"/>
                  </a:prstClr>
                </a:solidFill>
                <a:latin typeface="Arial" panose="020B0604020202020204" pitchFamily="34" charset="0"/>
                <a:ea typeface="微软雅黑" pitchFamily="34" charset="-122"/>
                <a:cs typeface="Arial" pitchFamily="34" charset="0"/>
              </a:rPr>
              <a:t>Jilin: DR center</a:t>
            </a:r>
            <a:endParaRPr kumimoji="1" lang="en-US" altLang="zh-CN" sz="1100" b="1" dirty="0">
              <a:solidFill>
                <a:prstClr val="black">
                  <a:lumMod val="65000"/>
                  <a:lumOff val="35000"/>
                </a:prstClr>
              </a:solidFill>
              <a:latin typeface="Arial" panose="020B0604020202020204" pitchFamily="34" charset="0"/>
              <a:ea typeface="微软雅黑" pitchFamily="34" charset="-122"/>
              <a:cs typeface="Arial" pitchFamily="34" charset="0"/>
            </a:endParaRPr>
          </a:p>
        </p:txBody>
      </p:sp>
      <p:sp>
        <p:nvSpPr>
          <p:cNvPr id="362" name="1643824369"/>
          <p:cNvSpPr/>
          <p:nvPr/>
        </p:nvSpPr>
        <p:spPr>
          <a:xfrm>
            <a:off x="7409489" y="2889845"/>
            <a:ext cx="1703079" cy="750607"/>
          </a:xfrm>
          <a:prstGeom prst="wedgeRoundRectCallout">
            <a:avLst>
              <a:gd name="adj1" fmla="val 86223"/>
              <a:gd name="adj2" fmla="val 109995"/>
              <a:gd name="adj3" fmla="val 16667"/>
            </a:avLst>
          </a:prstGeom>
          <a:solidFill>
            <a:schemeClr val="accent5">
              <a:lumMod val="20000"/>
              <a:lumOff val="80000"/>
              <a:alpha val="70000"/>
            </a:schemeClr>
          </a:solidFill>
          <a:ln>
            <a:noFill/>
          </a:ln>
          <a:effectLst/>
        </p:spPr>
        <p:txBody>
          <a:bodyPr lIns="229496" tIns="229496" rIns="229496" bIns="229496" anchor="ctr"/>
          <a:lstStyle/>
          <a:p>
            <a:pPr algn="ctr" defTabSz="4486114"/>
            <a:endParaRPr lang="zh-CN" altLang="en-US" sz="1200" dirty="0">
              <a:latin typeface="Arial" panose="020B0604020202020204" pitchFamily="34" charset="0"/>
              <a:ea typeface="+mn-ea"/>
              <a:cs typeface="Calibri" charset="0"/>
            </a:endParaRPr>
          </a:p>
        </p:txBody>
      </p:sp>
      <p:sp>
        <p:nvSpPr>
          <p:cNvPr id="365" name="473210256"/>
          <p:cNvSpPr/>
          <p:nvPr/>
        </p:nvSpPr>
        <p:spPr bwMode="auto">
          <a:xfrm>
            <a:off x="7396794" y="2947226"/>
            <a:ext cx="1941153" cy="57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1" tIns="60961" rIns="121921" bIns="60961" numCol="1" rtlCol="0" anchor="t" anchorCtr="0" compatLnSpc="1">
            <a:prstTxWarp prst="textNoShape">
              <a:avLst/>
            </a:prstTxWarp>
          </a:bodyPr>
          <a:lstStyle/>
          <a:p>
            <a:pPr defTabSz="4486114"/>
            <a:r>
              <a:rPr lang="en-US" altLang="zh-CN" sz="1200" dirty="0" smtClean="0">
                <a:latin typeface="Arial" panose="020B0604020202020204" pitchFamily="34" charset="0"/>
                <a:ea typeface="+mn-ea"/>
                <a:cs typeface="Calibri" charset="0"/>
              </a:rPr>
              <a:t>Distance: 1300+ km</a:t>
            </a:r>
            <a:endParaRPr lang="en-US" altLang="zh-CN" sz="1200" dirty="0">
              <a:latin typeface="Arial" panose="020B0604020202020204" pitchFamily="34" charset="0"/>
              <a:ea typeface="+mn-ea"/>
              <a:cs typeface="Calibri" charset="0"/>
            </a:endParaRPr>
          </a:p>
          <a:p>
            <a:pPr defTabSz="4486114"/>
            <a:r>
              <a:rPr lang="en-US" altLang="zh-CN" sz="1200" dirty="0" smtClean="0">
                <a:latin typeface="Arial" panose="020B0604020202020204" pitchFamily="34" charset="0"/>
                <a:ea typeface="+mn-ea"/>
                <a:cs typeface="Calibri" charset="0"/>
              </a:rPr>
              <a:t>Bandwidth: 150 Mbit/s</a:t>
            </a:r>
            <a:endParaRPr lang="en-US" altLang="zh-CN" sz="1200" dirty="0">
              <a:latin typeface="Arial" panose="020B0604020202020204" pitchFamily="34" charset="0"/>
              <a:ea typeface="+mn-ea"/>
              <a:cs typeface="Calibri" charset="0"/>
            </a:endParaRPr>
          </a:p>
          <a:p>
            <a:pPr defTabSz="4486114"/>
            <a:r>
              <a:rPr lang="en-US" altLang="zh-CN" sz="1200" dirty="0" smtClean="0">
                <a:latin typeface="Arial" panose="020B0604020202020204" pitchFamily="34" charset="0"/>
                <a:ea typeface="+mn-ea"/>
                <a:cs typeface="Calibri" charset="0"/>
              </a:rPr>
              <a:t>RPO: seconds</a:t>
            </a:r>
            <a:endParaRPr lang="zh-CN" altLang="en-US" sz="1200" dirty="0">
              <a:latin typeface="Arial" panose="020B0604020202020204" pitchFamily="34" charset="0"/>
              <a:ea typeface="+mn-ea"/>
              <a:cs typeface="Calibri" charset="0"/>
            </a:endParaRPr>
          </a:p>
        </p:txBody>
      </p:sp>
      <p:grpSp>
        <p:nvGrpSpPr>
          <p:cNvPr id="272" name="组合 129"/>
          <p:cNvGrpSpPr>
            <a:grpSpLocks/>
          </p:cNvGrpSpPr>
          <p:nvPr/>
        </p:nvGrpSpPr>
        <p:grpSpPr bwMode="auto">
          <a:xfrm>
            <a:off x="6489700" y="188913"/>
            <a:ext cx="3759200" cy="249237"/>
            <a:chOff x="6874373" y="188912"/>
            <a:chExt cx="3375235" cy="249841"/>
          </a:xfrm>
        </p:grpSpPr>
        <p:sp>
          <p:nvSpPr>
            <p:cNvPr id="273" name="Text Box 29"/>
            <p:cNvSpPr txBox="1">
              <a:spLocks noChangeArrowheads="1"/>
            </p:cNvSpPr>
            <p:nvPr/>
          </p:nvSpPr>
          <p:spPr bwMode="auto">
            <a:xfrm>
              <a:off x="8026058"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Reliable</a:t>
              </a:r>
            </a:p>
          </p:txBody>
        </p:sp>
        <p:sp>
          <p:nvSpPr>
            <p:cNvPr id="274" name="Text Box 29"/>
            <p:cNvSpPr txBox="1">
              <a:spLocks noChangeArrowheads="1"/>
            </p:cNvSpPr>
            <p:nvPr/>
          </p:nvSpPr>
          <p:spPr bwMode="auto">
            <a:xfrm>
              <a:off x="9177431"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Trustworthy</a:t>
              </a:r>
            </a:p>
          </p:txBody>
        </p:sp>
        <p:sp>
          <p:nvSpPr>
            <p:cNvPr id="275"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2411296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repeatCount="2000" fill="hold" grpId="0"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blinds(vertical)">
                                      <p:cBhvr>
                                        <p:cTn id="7" dur="2000"/>
                                        <p:tgtEl>
                                          <p:spTgt spid="307"/>
                                        </p:tgtEl>
                                      </p:cBhvr>
                                    </p:animEffect>
                                  </p:childTnLst>
                                </p:cTn>
                              </p:par>
                              <p:par>
                                <p:cTn id="8" presetID="3" presetClass="entr" presetSubtype="10" repeatCount="2000" fill="hold" grpId="0"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blinds(horizontal)">
                                      <p:cBhvr>
                                        <p:cTn id="10" dur="2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92125" y="530225"/>
            <a:ext cx="8304213" cy="1162050"/>
          </a:xfrm>
          <a:prstGeom prst="rect">
            <a:avLst/>
          </a:prstGeom>
        </p:spPr>
        <p:txBody>
          <a:bodyPr/>
          <a:lstStyle/>
          <a:p>
            <a:pPr>
              <a:buSzPct val="100000"/>
            </a:pPr>
            <a:r>
              <a:rPr lang="zh-CN" altLang="zh-CN" sz="5800" b="1">
                <a:solidFill>
                  <a:srgbClr val="262626"/>
                </a:solidFill>
                <a:ea typeface="微软雅黑" pitchFamily="34" charset="-122"/>
                <a:cs typeface="Arial" pitchFamily="34" charset="0"/>
                <a:sym typeface="Arial" pitchFamily="34" charset="0"/>
              </a:rPr>
              <a:t>Contents</a:t>
            </a:r>
          </a:p>
        </p:txBody>
      </p:sp>
      <p:sp>
        <p:nvSpPr>
          <p:cNvPr id="25" name="Freeform 9"/>
          <p:cNvSpPr>
            <a:spLocks/>
          </p:cNvSpPr>
          <p:nvPr/>
        </p:nvSpPr>
        <p:spPr bwMode="gray">
          <a:xfrm>
            <a:off x="3530409" y="3801608"/>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6" name="Freeform 10"/>
          <p:cNvSpPr>
            <a:spLocks/>
          </p:cNvSpPr>
          <p:nvPr/>
        </p:nvSpPr>
        <p:spPr bwMode="gray">
          <a:xfrm>
            <a:off x="2594626" y="3801608"/>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7" name="Freeform 11"/>
          <p:cNvSpPr>
            <a:spLocks/>
          </p:cNvSpPr>
          <p:nvPr/>
        </p:nvSpPr>
        <p:spPr bwMode="gray">
          <a:xfrm>
            <a:off x="3531593" y="2847877"/>
            <a:ext cx="64223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8" name="Freeform 12"/>
          <p:cNvSpPr>
            <a:spLocks/>
          </p:cNvSpPr>
          <p:nvPr/>
        </p:nvSpPr>
        <p:spPr bwMode="gray">
          <a:xfrm>
            <a:off x="2586157" y="2847877"/>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42" name="Text Box 16"/>
          <p:cNvSpPr txBox="1">
            <a:spLocks noChangeArrowheads="1"/>
          </p:cNvSpPr>
          <p:nvPr/>
        </p:nvSpPr>
        <p:spPr bwMode="gray">
          <a:xfrm>
            <a:off x="2833688" y="2784475"/>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2</a:t>
            </a:r>
          </a:p>
        </p:txBody>
      </p:sp>
      <p:sp>
        <p:nvSpPr>
          <p:cNvPr id="46" name="Text Box 17"/>
          <p:cNvSpPr txBox="1">
            <a:spLocks noChangeArrowheads="1"/>
          </p:cNvSpPr>
          <p:nvPr/>
        </p:nvSpPr>
        <p:spPr bwMode="gray">
          <a:xfrm>
            <a:off x="2841625" y="3751263"/>
            <a:ext cx="407988" cy="830262"/>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3</a:t>
            </a:r>
          </a:p>
        </p:txBody>
      </p:sp>
      <p:sp>
        <p:nvSpPr>
          <p:cNvPr id="15" name="Freeform 6"/>
          <p:cNvSpPr>
            <a:spLocks/>
          </p:cNvSpPr>
          <p:nvPr/>
        </p:nvSpPr>
        <p:spPr bwMode="gray">
          <a:xfrm>
            <a:off x="3530409" y="1883175"/>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16" name="Freeform 7"/>
          <p:cNvSpPr>
            <a:spLocks/>
          </p:cNvSpPr>
          <p:nvPr/>
        </p:nvSpPr>
        <p:spPr bwMode="gray">
          <a:xfrm>
            <a:off x="2590391" y="1883175"/>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17" name="Text Box 8"/>
          <p:cNvSpPr txBox="1">
            <a:spLocks noChangeArrowheads="1"/>
          </p:cNvSpPr>
          <p:nvPr/>
        </p:nvSpPr>
        <p:spPr bwMode="gray">
          <a:xfrm>
            <a:off x="3667125" y="1865838"/>
            <a:ext cx="6045200" cy="830997"/>
          </a:xfrm>
          <a:prstGeom prst="rect">
            <a:avLst/>
          </a:prstGeom>
          <a:noFill/>
          <a:ln w="9525">
            <a:noFill/>
            <a:miter lim="800000"/>
            <a:headEnd/>
            <a:tailEnd/>
          </a:ln>
          <a:effectLst/>
        </p:spPr>
        <p:txBody>
          <a:bodyPr>
            <a:spAutoFit/>
          </a:bodyPr>
          <a:lstStyle/>
          <a:p>
            <a:pPr>
              <a:buSzPct val="100000"/>
            </a:pPr>
            <a:r>
              <a:rPr lang="zh-CN" altLang="zh-CN" dirty="0">
                <a:solidFill>
                  <a:srgbClr val="595959"/>
                </a:solidFill>
                <a:latin typeface="+mj-lt"/>
                <a:ea typeface="微软雅黑" pitchFamily="34" charset="-122"/>
                <a:cs typeface="Arial" pitchFamily="34" charset="0"/>
                <a:sym typeface="Arial" pitchFamily="34" charset="0"/>
              </a:rPr>
              <a:t>Challenges Resulting from the Rapid Growth of Enterprise Data</a:t>
            </a:r>
          </a:p>
        </p:txBody>
      </p:sp>
      <p:sp>
        <p:nvSpPr>
          <p:cNvPr id="18" name="Text Box 18"/>
          <p:cNvSpPr txBox="1">
            <a:spLocks noChangeArrowheads="1"/>
          </p:cNvSpPr>
          <p:nvPr/>
        </p:nvSpPr>
        <p:spPr bwMode="gray">
          <a:xfrm>
            <a:off x="2825750" y="1816100"/>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1</a:t>
            </a:r>
          </a:p>
        </p:txBody>
      </p:sp>
      <p:sp>
        <p:nvSpPr>
          <p:cNvPr id="19" name="Text Box 13"/>
          <p:cNvSpPr txBox="1">
            <a:spLocks noChangeArrowheads="1"/>
          </p:cNvSpPr>
          <p:nvPr/>
        </p:nvSpPr>
        <p:spPr bwMode="gray">
          <a:xfrm>
            <a:off x="3641725" y="2955925"/>
            <a:ext cx="6346825"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Huawei Solutions for SAP HANA</a:t>
            </a:r>
          </a:p>
        </p:txBody>
      </p:sp>
      <p:sp>
        <p:nvSpPr>
          <p:cNvPr id="20" name="Text Box 14"/>
          <p:cNvSpPr txBox="1">
            <a:spLocks noChangeArrowheads="1"/>
          </p:cNvSpPr>
          <p:nvPr/>
        </p:nvSpPr>
        <p:spPr bwMode="gray">
          <a:xfrm>
            <a:off x="3667125" y="3914775"/>
            <a:ext cx="6203950"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Success Cases</a:t>
            </a:r>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标题 1"/>
          <p:cNvSpPr txBox="1">
            <a:spLocks/>
          </p:cNvSpPr>
          <p:nvPr/>
        </p:nvSpPr>
        <p:spPr>
          <a:xfrm>
            <a:off x="223838" y="425450"/>
            <a:ext cx="11222037" cy="1506538"/>
          </a:xfrm>
          <a:prstGeom prst="rect">
            <a:avLst/>
          </a:prstGeom>
        </p:spPr>
        <p:txBody>
          <a:bodyPr lIns="121833" tIns="60916" rIns="121833" bIns="60916"/>
          <a:lstStyle/>
          <a:p>
            <a:pPr defTabSz="966788">
              <a:buSzPct val="100000"/>
            </a:pPr>
            <a:r>
              <a:rPr lang="zh-CN" altLang="zh-CN" dirty="0">
                <a:solidFill>
                  <a:srgbClr val="000000"/>
                </a:solidFill>
                <a:latin typeface="Arial"/>
                <a:ea typeface="微软雅黑" pitchFamily="34" charset="-122"/>
                <a:sym typeface="Arial" pitchFamily="34" charset="0"/>
              </a:rPr>
              <a:t>Trustworthy SAP System One-Stop Solution</a:t>
            </a:r>
          </a:p>
        </p:txBody>
      </p:sp>
      <p:sp>
        <p:nvSpPr>
          <p:cNvPr id="309" name="矩形 308"/>
          <p:cNvSpPr/>
          <p:nvPr/>
        </p:nvSpPr>
        <p:spPr bwMode="auto">
          <a:xfrm>
            <a:off x="361950" y="3360738"/>
            <a:ext cx="5256213" cy="817562"/>
          </a:xfrm>
          <a:prstGeom prst="rect">
            <a:avLst/>
          </a:prstGeom>
          <a:noFill/>
          <a:ln w="12700" cap="flat" cmpd="sng" algn="ctr">
            <a:solidFill>
              <a:schemeClr val="bg1">
                <a:lumMod val="75000"/>
              </a:schemeClr>
            </a:solidFill>
            <a:prstDash val="solid"/>
            <a:round/>
            <a:headEnd type="none" w="med" len="med"/>
            <a:tailEnd type="none" w="med" len="med"/>
          </a:ln>
          <a:effectLst/>
          <a:extLst/>
        </p:spPr>
        <p:txBody>
          <a:bodyPr lIns="121819" tIns="60909" rIns="121819" bIns="60909"/>
          <a:lstStyle/>
          <a:p>
            <a:pPr defTabSz="1218185" fontAlgn="auto">
              <a:spcBef>
                <a:spcPts val="0"/>
              </a:spcBef>
              <a:spcAft>
                <a:spcPts val="0"/>
              </a:spcAft>
              <a:defRPr/>
            </a:pPr>
            <a:endParaRPr lang="zh-CN" altLang="en-US" sz="2540" dirty="0">
              <a:solidFill>
                <a:schemeClr val="tx1">
                  <a:lumMod val="75000"/>
                  <a:lumOff val="25000"/>
                </a:schemeClr>
              </a:solidFill>
              <a:latin typeface="+mn-lt"/>
              <a:ea typeface="宋体" charset="-122"/>
            </a:endParaRPr>
          </a:p>
        </p:txBody>
      </p:sp>
      <p:cxnSp>
        <p:nvCxnSpPr>
          <p:cNvPr id="310" name="直接连接符 309"/>
          <p:cNvCxnSpPr/>
          <p:nvPr/>
        </p:nvCxnSpPr>
        <p:spPr>
          <a:xfrm>
            <a:off x="1463675" y="3681413"/>
            <a:ext cx="422275" cy="0"/>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989" name="Picture 2"/>
          <p:cNvPicPr>
            <a:picLocks noChangeAspect="1" noChangeArrowheads="1"/>
          </p:cNvPicPr>
          <p:nvPr/>
        </p:nvPicPr>
        <p:blipFill>
          <a:blip r:embed="rId3" cstate="print"/>
          <a:srcRect/>
          <a:stretch>
            <a:fillRect/>
          </a:stretch>
        </p:blipFill>
        <p:spPr bwMode="auto">
          <a:xfrm>
            <a:off x="449263" y="5280025"/>
            <a:ext cx="1252537" cy="276225"/>
          </a:xfrm>
          <a:prstGeom prst="rect">
            <a:avLst/>
          </a:prstGeom>
          <a:noFill/>
          <a:ln w="9525">
            <a:noFill/>
            <a:miter lim="800000"/>
            <a:headEnd/>
            <a:tailEnd/>
          </a:ln>
        </p:spPr>
      </p:pic>
      <p:sp>
        <p:nvSpPr>
          <p:cNvPr id="312" name="文本框 12"/>
          <p:cNvSpPr txBox="1"/>
          <p:nvPr/>
        </p:nvSpPr>
        <p:spPr>
          <a:xfrm>
            <a:off x="1463675" y="3425825"/>
            <a:ext cx="474663" cy="276896"/>
          </a:xfrm>
          <a:prstGeom prst="rect">
            <a:avLst/>
          </a:prstGeom>
          <a:noFill/>
        </p:spPr>
        <p:txBody>
          <a:bodyPr lIns="121819" tIns="60909" rIns="121819" bIns="60909">
            <a:spAutoFit/>
          </a:bodyPr>
          <a:lstStyle/>
          <a:p>
            <a:pPr>
              <a:buSzPct val="100000"/>
            </a:pPr>
            <a:r>
              <a:rPr lang="zh-CN" altLang="zh-CN" sz="1000">
                <a:solidFill>
                  <a:schemeClr val="tx1">
                    <a:lumMod val="75000"/>
                    <a:lumOff val="25000"/>
                  </a:schemeClr>
                </a:solidFill>
                <a:ea typeface="微软雅黑" pitchFamily="34" charset="-122"/>
                <a:sym typeface="Arial" pitchFamily="34" charset="0"/>
              </a:rPr>
              <a:t>HA</a:t>
            </a:r>
          </a:p>
        </p:txBody>
      </p:sp>
      <p:cxnSp>
        <p:nvCxnSpPr>
          <p:cNvPr id="313" name="直接连接符 312"/>
          <p:cNvCxnSpPr/>
          <p:nvPr/>
        </p:nvCxnSpPr>
        <p:spPr>
          <a:xfrm>
            <a:off x="627063" y="3197225"/>
            <a:ext cx="10831512" cy="158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992" name="图片 313"/>
          <p:cNvPicPr>
            <a:picLocks noChangeAspect="1"/>
          </p:cNvPicPr>
          <p:nvPr/>
        </p:nvPicPr>
        <p:blipFill>
          <a:blip r:embed="rId4" cstate="print"/>
          <a:srcRect/>
          <a:stretch>
            <a:fillRect/>
          </a:stretch>
        </p:blipFill>
        <p:spPr bwMode="auto">
          <a:xfrm>
            <a:off x="6324600" y="2563813"/>
            <a:ext cx="1312863" cy="185737"/>
          </a:xfrm>
          <a:prstGeom prst="rect">
            <a:avLst/>
          </a:prstGeom>
          <a:noFill/>
          <a:ln w="9525">
            <a:noFill/>
            <a:miter lim="800000"/>
            <a:headEnd/>
            <a:tailEnd/>
          </a:ln>
        </p:spPr>
      </p:pic>
      <p:pic>
        <p:nvPicPr>
          <p:cNvPr id="41993" name="图片 314"/>
          <p:cNvPicPr>
            <a:picLocks noChangeAspect="1"/>
          </p:cNvPicPr>
          <p:nvPr/>
        </p:nvPicPr>
        <p:blipFill>
          <a:blip r:embed="rId5" cstate="print"/>
          <a:srcRect/>
          <a:stretch>
            <a:fillRect/>
          </a:stretch>
        </p:blipFill>
        <p:spPr bwMode="auto">
          <a:xfrm>
            <a:off x="2887663" y="2563813"/>
            <a:ext cx="1312862" cy="185737"/>
          </a:xfrm>
          <a:prstGeom prst="rect">
            <a:avLst/>
          </a:prstGeom>
          <a:noFill/>
          <a:ln w="9525">
            <a:noFill/>
            <a:miter lim="800000"/>
            <a:headEnd/>
            <a:tailEnd/>
          </a:ln>
        </p:spPr>
      </p:pic>
      <p:cxnSp>
        <p:nvCxnSpPr>
          <p:cNvPr id="316" name="直接连接符 315"/>
          <p:cNvCxnSpPr/>
          <p:nvPr/>
        </p:nvCxnSpPr>
        <p:spPr>
          <a:xfrm flipV="1">
            <a:off x="946150" y="3216275"/>
            <a:ext cx="0" cy="3333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flipV="1">
            <a:off x="2384425" y="3216275"/>
            <a:ext cx="0" cy="3333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flipV="1">
            <a:off x="4824413" y="3221038"/>
            <a:ext cx="0" cy="3333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flipH="1" flipV="1">
            <a:off x="3516313" y="2755900"/>
            <a:ext cx="1587" cy="4603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flipV="1">
            <a:off x="6977063" y="2749550"/>
            <a:ext cx="4762" cy="463550"/>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1" name="直接连接符 320"/>
          <p:cNvCxnSpPr/>
          <p:nvPr/>
        </p:nvCxnSpPr>
        <p:spPr>
          <a:xfrm flipV="1">
            <a:off x="1069975" y="3848100"/>
            <a:ext cx="3175" cy="403225"/>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flipH="1" flipV="1">
            <a:off x="1076325" y="4659313"/>
            <a:ext cx="0" cy="620712"/>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flipV="1">
            <a:off x="2393950" y="4583113"/>
            <a:ext cx="0" cy="685800"/>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4" name="直接连接符 323"/>
          <p:cNvCxnSpPr/>
          <p:nvPr/>
        </p:nvCxnSpPr>
        <p:spPr>
          <a:xfrm>
            <a:off x="7148513" y="3686175"/>
            <a:ext cx="419100" cy="0"/>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5" name="文本框 87"/>
          <p:cNvSpPr txBox="1"/>
          <p:nvPr/>
        </p:nvSpPr>
        <p:spPr>
          <a:xfrm>
            <a:off x="7148513" y="3429000"/>
            <a:ext cx="614362" cy="276896"/>
          </a:xfrm>
          <a:prstGeom prst="rect">
            <a:avLst/>
          </a:prstGeom>
          <a:noFill/>
        </p:spPr>
        <p:txBody>
          <a:bodyPr lIns="121819" tIns="60909" rIns="121819" bIns="60909">
            <a:spAutoFit/>
          </a:bodyPr>
          <a:lstStyle/>
          <a:p>
            <a:pPr>
              <a:buSzPct val="100000"/>
            </a:pPr>
            <a:r>
              <a:rPr lang="zh-CN" altLang="zh-CN" sz="1000">
                <a:solidFill>
                  <a:schemeClr val="tx1">
                    <a:lumMod val="75000"/>
                    <a:lumOff val="25000"/>
                  </a:schemeClr>
                </a:solidFill>
                <a:ea typeface="微软雅黑" pitchFamily="34" charset="-122"/>
                <a:sym typeface="Arial" pitchFamily="34" charset="0"/>
              </a:rPr>
              <a:t>HA</a:t>
            </a:r>
          </a:p>
        </p:txBody>
      </p:sp>
      <p:cxnSp>
        <p:nvCxnSpPr>
          <p:cNvPr id="326" name="直接连接符 325"/>
          <p:cNvCxnSpPr/>
          <p:nvPr/>
        </p:nvCxnSpPr>
        <p:spPr>
          <a:xfrm flipV="1">
            <a:off x="6646863" y="3219450"/>
            <a:ext cx="0" cy="209550"/>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flipV="1">
            <a:off x="8115300" y="3216275"/>
            <a:ext cx="0" cy="21272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8" name="矩形 327"/>
          <p:cNvSpPr/>
          <p:nvPr/>
        </p:nvSpPr>
        <p:spPr bwMode="auto">
          <a:xfrm>
            <a:off x="5854700" y="3351213"/>
            <a:ext cx="5351463" cy="817562"/>
          </a:xfrm>
          <a:prstGeom prst="rect">
            <a:avLst/>
          </a:prstGeom>
          <a:noFill/>
          <a:ln w="12700" cap="flat" cmpd="sng" algn="ctr">
            <a:solidFill>
              <a:schemeClr val="bg1">
                <a:lumMod val="75000"/>
              </a:schemeClr>
            </a:solidFill>
            <a:prstDash val="solid"/>
            <a:round/>
            <a:headEnd type="none" w="med" len="med"/>
            <a:tailEnd type="none" w="med" len="med"/>
          </a:ln>
          <a:effectLst/>
          <a:extLst/>
        </p:spPr>
        <p:txBody>
          <a:bodyPr lIns="121819" tIns="60909" rIns="121819" bIns="60909"/>
          <a:lstStyle/>
          <a:p>
            <a:pPr defTabSz="1218185" fontAlgn="auto">
              <a:spcBef>
                <a:spcPts val="0"/>
              </a:spcBef>
              <a:spcAft>
                <a:spcPts val="0"/>
              </a:spcAft>
              <a:defRPr/>
            </a:pPr>
            <a:endParaRPr lang="zh-CN" altLang="en-US" sz="2540" dirty="0">
              <a:solidFill>
                <a:schemeClr val="tx1">
                  <a:lumMod val="75000"/>
                  <a:lumOff val="25000"/>
                </a:schemeClr>
              </a:solidFill>
              <a:latin typeface="+mn-lt"/>
              <a:ea typeface="宋体" charset="-122"/>
            </a:endParaRPr>
          </a:p>
        </p:txBody>
      </p:sp>
      <p:cxnSp>
        <p:nvCxnSpPr>
          <p:cNvPr id="329" name="直接连接符 328"/>
          <p:cNvCxnSpPr/>
          <p:nvPr/>
        </p:nvCxnSpPr>
        <p:spPr>
          <a:xfrm flipV="1">
            <a:off x="10121900" y="3213100"/>
            <a:ext cx="0" cy="21272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2008" name="图片 329"/>
          <p:cNvPicPr>
            <a:picLocks noChangeAspect="1"/>
          </p:cNvPicPr>
          <p:nvPr/>
        </p:nvPicPr>
        <p:blipFill>
          <a:blip r:embed="rId5" cstate="print"/>
          <a:srcRect/>
          <a:stretch>
            <a:fillRect/>
          </a:stretch>
        </p:blipFill>
        <p:spPr bwMode="auto">
          <a:xfrm>
            <a:off x="361950" y="4432300"/>
            <a:ext cx="1312863" cy="185738"/>
          </a:xfrm>
          <a:prstGeom prst="rect">
            <a:avLst/>
          </a:prstGeom>
          <a:noFill/>
          <a:ln w="9525">
            <a:noFill/>
            <a:miter lim="800000"/>
            <a:headEnd/>
            <a:tailEnd/>
          </a:ln>
        </p:spPr>
      </p:pic>
      <p:pic>
        <p:nvPicPr>
          <p:cNvPr id="42009" name="图片 330"/>
          <p:cNvPicPr>
            <a:picLocks noChangeAspect="1"/>
          </p:cNvPicPr>
          <p:nvPr/>
        </p:nvPicPr>
        <p:blipFill>
          <a:blip r:embed="rId6" cstate="print"/>
          <a:srcRect/>
          <a:stretch>
            <a:fillRect/>
          </a:stretch>
        </p:blipFill>
        <p:spPr bwMode="auto">
          <a:xfrm>
            <a:off x="1800225" y="4432300"/>
            <a:ext cx="1312863" cy="185738"/>
          </a:xfrm>
          <a:prstGeom prst="rect">
            <a:avLst/>
          </a:prstGeom>
          <a:noFill/>
          <a:ln w="9525">
            <a:noFill/>
            <a:miter lim="800000"/>
            <a:headEnd/>
            <a:tailEnd/>
          </a:ln>
        </p:spPr>
      </p:pic>
      <p:sp>
        <p:nvSpPr>
          <p:cNvPr id="332" name="文本框 111"/>
          <p:cNvSpPr txBox="1"/>
          <p:nvPr/>
        </p:nvSpPr>
        <p:spPr>
          <a:xfrm>
            <a:off x="3321050" y="3382963"/>
            <a:ext cx="985838" cy="514350"/>
          </a:xfrm>
          <a:prstGeom prst="rect">
            <a:avLst/>
          </a:prstGeom>
          <a:noFill/>
        </p:spPr>
        <p:txBody>
          <a:bodyPr lIns="121819" tIns="60909" rIns="121819" bIns="60909">
            <a:spAutoFit/>
          </a:bodyPr>
          <a:lstStyle/>
          <a:p>
            <a:pPr>
              <a:buSzPct val="100000"/>
            </a:pPr>
            <a:r>
              <a:rPr lang="zh-CN" altLang="zh-CN" sz="2500">
                <a:solidFill>
                  <a:schemeClr val="tx1">
                    <a:lumMod val="75000"/>
                    <a:lumOff val="25000"/>
                  </a:schemeClr>
                </a:solidFill>
                <a:latin typeface="Arial"/>
                <a:ea typeface="微软雅黑" pitchFamily="34" charset="-122"/>
                <a:sym typeface="Arial" pitchFamily="34" charset="0"/>
              </a:rPr>
              <a:t>...</a:t>
            </a:r>
          </a:p>
        </p:txBody>
      </p:sp>
      <p:sp>
        <p:nvSpPr>
          <p:cNvPr id="333" name="文本框 115"/>
          <p:cNvSpPr txBox="1"/>
          <p:nvPr/>
        </p:nvSpPr>
        <p:spPr>
          <a:xfrm>
            <a:off x="8805863" y="3394075"/>
            <a:ext cx="984250" cy="514350"/>
          </a:xfrm>
          <a:prstGeom prst="rect">
            <a:avLst/>
          </a:prstGeom>
          <a:noFill/>
        </p:spPr>
        <p:txBody>
          <a:bodyPr lIns="121819" tIns="60909" rIns="121819" bIns="60909">
            <a:spAutoFit/>
          </a:bodyPr>
          <a:lstStyle/>
          <a:p>
            <a:pPr>
              <a:buSzPct val="100000"/>
            </a:pPr>
            <a:r>
              <a:rPr lang="zh-CN" altLang="zh-CN" sz="2500">
                <a:solidFill>
                  <a:schemeClr val="tx1">
                    <a:lumMod val="75000"/>
                    <a:lumOff val="25000"/>
                  </a:schemeClr>
                </a:solidFill>
                <a:latin typeface="Arial"/>
                <a:ea typeface="微软雅黑" pitchFamily="34" charset="-122"/>
                <a:sym typeface="Arial" pitchFamily="34" charset="0"/>
              </a:rPr>
              <a:t>...</a:t>
            </a:r>
          </a:p>
        </p:txBody>
      </p:sp>
      <p:cxnSp>
        <p:nvCxnSpPr>
          <p:cNvPr id="334" name="直接连接符 333"/>
          <p:cNvCxnSpPr/>
          <p:nvPr/>
        </p:nvCxnSpPr>
        <p:spPr>
          <a:xfrm flipV="1">
            <a:off x="2384425" y="3848100"/>
            <a:ext cx="0" cy="403225"/>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013" name="Group 242"/>
          <p:cNvGrpSpPr>
            <a:grpSpLocks/>
          </p:cNvGrpSpPr>
          <p:nvPr/>
        </p:nvGrpSpPr>
        <p:grpSpPr bwMode="auto">
          <a:xfrm>
            <a:off x="4275138" y="1096963"/>
            <a:ext cx="658812" cy="449262"/>
            <a:chOff x="4182245" y="636457"/>
            <a:chExt cx="494452" cy="336972"/>
          </a:xfrm>
        </p:grpSpPr>
        <p:pic>
          <p:nvPicPr>
            <p:cNvPr id="42095" name="Picture 17" descr="C:\Users\c5157548\Desktop\Untitled-2.png"/>
            <p:cNvPicPr>
              <a:picLocks noChangeAspect="1" noChangeArrowheads="1"/>
            </p:cNvPicPr>
            <p:nvPr/>
          </p:nvPicPr>
          <p:blipFill>
            <a:blip r:embed="rId7" cstate="print"/>
            <a:srcRect/>
            <a:stretch>
              <a:fillRect/>
            </a:stretch>
          </p:blipFill>
          <p:spPr bwMode="auto">
            <a:xfrm>
              <a:off x="4318664" y="636457"/>
              <a:ext cx="358033" cy="336972"/>
            </a:xfrm>
            <a:prstGeom prst="rect">
              <a:avLst/>
            </a:prstGeom>
            <a:noFill/>
            <a:ln w="9525">
              <a:noFill/>
              <a:miter lim="800000"/>
              <a:headEnd/>
              <a:tailEnd/>
            </a:ln>
          </p:spPr>
        </p:pic>
        <p:pic>
          <p:nvPicPr>
            <p:cNvPr id="42096" name="Picture 18" descr="C:\Users\c5157548\Desktop\Untitled-3.png"/>
            <p:cNvPicPr>
              <a:picLocks noChangeAspect="1" noChangeArrowheads="1"/>
            </p:cNvPicPr>
            <p:nvPr/>
          </p:nvPicPr>
          <p:blipFill>
            <a:blip r:embed="rId8" cstate="print"/>
            <a:srcRect/>
            <a:stretch>
              <a:fillRect/>
            </a:stretch>
          </p:blipFill>
          <p:spPr bwMode="auto">
            <a:xfrm>
              <a:off x="4182245" y="735045"/>
              <a:ext cx="169378" cy="238384"/>
            </a:xfrm>
            <a:prstGeom prst="rect">
              <a:avLst/>
            </a:prstGeom>
            <a:noFill/>
            <a:ln w="9525">
              <a:noFill/>
              <a:miter lim="800000"/>
              <a:headEnd/>
              <a:tailEnd/>
            </a:ln>
          </p:spPr>
        </p:pic>
      </p:grpSp>
      <p:sp>
        <p:nvSpPr>
          <p:cNvPr id="338" name="云形标注 337"/>
          <p:cNvSpPr/>
          <p:nvPr/>
        </p:nvSpPr>
        <p:spPr bwMode="auto">
          <a:xfrm>
            <a:off x="4275138" y="1824038"/>
            <a:ext cx="1795462" cy="384175"/>
          </a:xfrm>
          <a:prstGeom prst="cloudCallout">
            <a:avLst>
              <a:gd name="adj1" fmla="val -14300"/>
              <a:gd name="adj2" fmla="val 40981"/>
            </a:avLst>
          </a:prstGeom>
          <a:noFill/>
          <a:ln>
            <a:solidFill>
              <a:schemeClr val="tx1">
                <a:lumMod val="65000"/>
                <a:lumOff val="35000"/>
              </a:schemeClr>
            </a:solidFill>
          </a:ln>
          <a:effectLst>
            <a:outerShdw blurRad="50800" dist="38100" dir="2700000" algn="tl" rotWithShape="0">
              <a:prstClr val="black">
                <a:alpha val="40000"/>
              </a:prstClr>
            </a:outerShdw>
          </a:effectLst>
          <a:extLst/>
        </p:spPr>
        <p:txBody>
          <a:bodyPr lIns="121819" tIns="60909" rIns="121819" bIns="60909"/>
          <a:lstStyle/>
          <a:p>
            <a:pPr algn="ctr" defTabSz="1218185" fontAlgn="auto">
              <a:spcBef>
                <a:spcPts val="0"/>
              </a:spcBef>
              <a:spcAft>
                <a:spcPts val="0"/>
              </a:spcAft>
              <a:defRPr/>
            </a:pPr>
            <a:endParaRPr lang="zh-CN" altLang="en-US" sz="1588" dirty="0">
              <a:solidFill>
                <a:schemeClr val="tx1">
                  <a:lumMod val="75000"/>
                  <a:lumOff val="25000"/>
                </a:schemeClr>
              </a:solidFill>
              <a:latin typeface="Arial"/>
              <a:ea typeface="宋体" charset="-122"/>
            </a:endParaRPr>
          </a:p>
        </p:txBody>
      </p:sp>
      <p:sp>
        <p:nvSpPr>
          <p:cNvPr id="339" name="TextBox 174"/>
          <p:cNvSpPr txBox="1">
            <a:spLocks noChangeArrowheads="1"/>
          </p:cNvSpPr>
          <p:nvPr/>
        </p:nvSpPr>
        <p:spPr bwMode="auto">
          <a:xfrm>
            <a:off x="4529138" y="1922463"/>
            <a:ext cx="1285875" cy="292285"/>
          </a:xfrm>
          <a:prstGeom prst="rect">
            <a:avLst/>
          </a:prstGeom>
          <a:noFill/>
          <a:ln w="9525">
            <a:noFill/>
            <a:miter lim="800000"/>
            <a:headEnd/>
            <a:tailEnd/>
          </a:ln>
        </p:spPr>
        <p:txBody>
          <a:bodyPr lIns="121819" tIns="60909" rIns="121819" bIns="60909">
            <a:spAutoFit/>
          </a:bodyPr>
          <a:lstStyle/>
          <a:p>
            <a:pPr algn="ctr">
              <a:buSzPct val="100000"/>
            </a:pPr>
            <a:r>
              <a:rPr lang="zh-CN" altLang="zh-CN" sz="1100" dirty="0" smtClean="0">
                <a:solidFill>
                  <a:schemeClr val="tx1">
                    <a:lumMod val="75000"/>
                    <a:lumOff val="25000"/>
                  </a:schemeClr>
                </a:solidFill>
                <a:sym typeface="Arial" pitchFamily="34" charset="0"/>
              </a:rPr>
              <a:t>Uplink</a:t>
            </a:r>
            <a:endParaRPr lang="zh-CN" altLang="zh-CN" sz="1100" dirty="0">
              <a:solidFill>
                <a:schemeClr val="tx1">
                  <a:lumMod val="75000"/>
                  <a:lumOff val="25000"/>
                </a:schemeClr>
              </a:solidFill>
              <a:sym typeface="Arial" pitchFamily="34" charset="0"/>
            </a:endParaRPr>
          </a:p>
        </p:txBody>
      </p:sp>
      <p:grpSp>
        <p:nvGrpSpPr>
          <p:cNvPr id="42016" name="Group 242"/>
          <p:cNvGrpSpPr>
            <a:grpSpLocks/>
          </p:cNvGrpSpPr>
          <p:nvPr/>
        </p:nvGrpSpPr>
        <p:grpSpPr bwMode="auto">
          <a:xfrm>
            <a:off x="5773738" y="1100138"/>
            <a:ext cx="658812" cy="450850"/>
            <a:chOff x="4182245" y="636457"/>
            <a:chExt cx="494452" cy="336972"/>
          </a:xfrm>
        </p:grpSpPr>
        <p:pic>
          <p:nvPicPr>
            <p:cNvPr id="42093" name="Picture 17" descr="C:\Users\c5157548\Desktop\Untitled-2.png"/>
            <p:cNvPicPr>
              <a:picLocks noChangeAspect="1" noChangeArrowheads="1"/>
            </p:cNvPicPr>
            <p:nvPr/>
          </p:nvPicPr>
          <p:blipFill>
            <a:blip r:embed="rId7" cstate="print"/>
            <a:srcRect/>
            <a:stretch>
              <a:fillRect/>
            </a:stretch>
          </p:blipFill>
          <p:spPr bwMode="auto">
            <a:xfrm>
              <a:off x="4318664" y="636457"/>
              <a:ext cx="358033" cy="336972"/>
            </a:xfrm>
            <a:prstGeom prst="rect">
              <a:avLst/>
            </a:prstGeom>
            <a:noFill/>
            <a:ln w="9525">
              <a:noFill/>
              <a:miter lim="800000"/>
              <a:headEnd/>
              <a:tailEnd/>
            </a:ln>
          </p:spPr>
        </p:pic>
        <p:pic>
          <p:nvPicPr>
            <p:cNvPr id="42094" name="Picture 18" descr="C:\Users\c5157548\Desktop\Untitled-3.png"/>
            <p:cNvPicPr>
              <a:picLocks noChangeAspect="1" noChangeArrowheads="1"/>
            </p:cNvPicPr>
            <p:nvPr/>
          </p:nvPicPr>
          <p:blipFill>
            <a:blip r:embed="rId8" cstate="print"/>
            <a:srcRect/>
            <a:stretch>
              <a:fillRect/>
            </a:stretch>
          </p:blipFill>
          <p:spPr bwMode="auto">
            <a:xfrm>
              <a:off x="4182245" y="735045"/>
              <a:ext cx="169378" cy="238384"/>
            </a:xfrm>
            <a:prstGeom prst="rect">
              <a:avLst/>
            </a:prstGeom>
            <a:noFill/>
            <a:ln w="9525">
              <a:noFill/>
              <a:miter lim="800000"/>
              <a:headEnd/>
              <a:tailEnd/>
            </a:ln>
          </p:spPr>
        </p:pic>
      </p:grpSp>
      <p:cxnSp>
        <p:nvCxnSpPr>
          <p:cNvPr id="343" name="直接连接符 342"/>
          <p:cNvCxnSpPr/>
          <p:nvPr/>
        </p:nvCxnSpPr>
        <p:spPr>
          <a:xfrm flipV="1">
            <a:off x="3516313" y="2409825"/>
            <a:ext cx="0" cy="147638"/>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a:off x="3516313" y="2406650"/>
            <a:ext cx="3460750" cy="31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flipV="1">
            <a:off x="6989763" y="2409825"/>
            <a:ext cx="0" cy="147638"/>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flipV="1">
            <a:off x="5172075" y="2208213"/>
            <a:ext cx="0" cy="198437"/>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flipV="1">
            <a:off x="5195888" y="1555750"/>
            <a:ext cx="0" cy="333375"/>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8" name="文本框 143"/>
          <p:cNvSpPr txBox="1"/>
          <p:nvPr/>
        </p:nvSpPr>
        <p:spPr>
          <a:xfrm>
            <a:off x="1463675" y="3897313"/>
            <a:ext cx="4138613" cy="323062"/>
          </a:xfrm>
          <a:prstGeom prst="rect">
            <a:avLst/>
          </a:prstGeom>
          <a:noFill/>
        </p:spPr>
        <p:txBody>
          <a:bodyPr lIns="121819" tIns="60909" rIns="121819" bIns="60909">
            <a:spAutoFit/>
          </a:bodyPr>
          <a:lstStyle/>
          <a:p>
            <a:pPr>
              <a:buSzPct val="100000"/>
            </a:pPr>
            <a:r>
              <a:rPr lang="zh-CN" altLang="zh-CN" sz="1300" dirty="0" smtClean="0">
                <a:solidFill>
                  <a:schemeClr val="tx1">
                    <a:lumMod val="75000"/>
                    <a:lumOff val="25000"/>
                  </a:schemeClr>
                </a:solidFill>
                <a:latin typeface="Arial"/>
                <a:ea typeface="微软雅黑" pitchFamily="34" charset="-122"/>
                <a:sym typeface="Arial" pitchFamily="34" charset="0"/>
              </a:rPr>
              <a:t>SAP</a:t>
            </a:r>
            <a:r>
              <a:rPr lang="en-US" altLang="zh-CN" sz="1300" dirty="0" smtClean="0">
                <a:solidFill>
                  <a:schemeClr val="tx1">
                    <a:lumMod val="75000"/>
                    <a:lumOff val="25000"/>
                  </a:schemeClr>
                </a:solidFill>
                <a:latin typeface="Arial"/>
                <a:ea typeface="微软雅黑" pitchFamily="34" charset="-122"/>
                <a:sym typeface="Arial" pitchFamily="34" charset="0"/>
              </a:rPr>
              <a:t> A</a:t>
            </a:r>
            <a:r>
              <a:rPr lang="zh-CN" altLang="zh-CN" sz="1300" dirty="0" smtClean="0">
                <a:solidFill>
                  <a:schemeClr val="tx1">
                    <a:lumMod val="75000"/>
                    <a:lumOff val="25000"/>
                  </a:schemeClr>
                </a:solidFill>
                <a:latin typeface="Arial"/>
                <a:ea typeface="微软雅黑" pitchFamily="34" charset="-122"/>
                <a:sym typeface="Arial" pitchFamily="34" charset="0"/>
              </a:rPr>
              <a:t>pplication</a:t>
            </a:r>
            <a:r>
              <a:rPr lang="zh-CN" altLang="zh-CN" sz="1300" dirty="0">
                <a:solidFill>
                  <a:schemeClr val="tx1">
                    <a:lumMod val="75000"/>
                    <a:lumOff val="25000"/>
                  </a:schemeClr>
                </a:solidFill>
                <a:latin typeface="Arial"/>
                <a:ea typeface="微软雅黑" pitchFamily="34" charset="-122"/>
                <a:sym typeface="Arial" pitchFamily="34" charset="0"/>
              </a:rPr>
              <a:t>: ERP, HR, CRM</a:t>
            </a:r>
          </a:p>
        </p:txBody>
      </p:sp>
      <p:sp>
        <p:nvSpPr>
          <p:cNvPr id="349" name="文本框 144"/>
          <p:cNvSpPr txBox="1"/>
          <p:nvPr/>
        </p:nvSpPr>
        <p:spPr>
          <a:xfrm>
            <a:off x="8107363" y="3925888"/>
            <a:ext cx="2536825" cy="323062"/>
          </a:xfrm>
          <a:prstGeom prst="rect">
            <a:avLst/>
          </a:prstGeom>
          <a:noFill/>
        </p:spPr>
        <p:txBody>
          <a:bodyPr lIns="121819" tIns="60909" rIns="121819" bIns="60909">
            <a:spAutoFit/>
          </a:bodyPr>
          <a:lstStyle/>
          <a:p>
            <a:pPr>
              <a:buSzPct val="100000"/>
            </a:pPr>
            <a:r>
              <a:rPr lang="zh-CN" altLang="zh-CN" sz="1300" dirty="0">
                <a:solidFill>
                  <a:schemeClr val="tx1">
                    <a:lumMod val="75000"/>
                    <a:lumOff val="25000"/>
                  </a:schemeClr>
                </a:solidFill>
                <a:latin typeface="Arial"/>
                <a:ea typeface="微软雅黑" pitchFamily="34" charset="-122"/>
                <a:sym typeface="Arial" pitchFamily="34" charset="0"/>
              </a:rPr>
              <a:t>SAP HANA </a:t>
            </a:r>
            <a:r>
              <a:rPr lang="en-US" altLang="zh-CN" sz="1300" dirty="0" smtClean="0">
                <a:solidFill>
                  <a:schemeClr val="tx1">
                    <a:lumMod val="75000"/>
                    <a:lumOff val="25000"/>
                  </a:schemeClr>
                </a:solidFill>
                <a:latin typeface="Arial"/>
                <a:ea typeface="微软雅黑" pitchFamily="34" charset="-122"/>
                <a:sym typeface="Arial" pitchFamily="34" charset="0"/>
              </a:rPr>
              <a:t>A</a:t>
            </a:r>
            <a:r>
              <a:rPr lang="zh-CN" altLang="zh-CN" sz="1300" dirty="0" smtClean="0">
                <a:solidFill>
                  <a:schemeClr val="tx1">
                    <a:lumMod val="75000"/>
                    <a:lumOff val="25000"/>
                  </a:schemeClr>
                </a:solidFill>
                <a:latin typeface="Arial"/>
                <a:ea typeface="微软雅黑" pitchFamily="34" charset="-122"/>
                <a:sym typeface="Arial" pitchFamily="34" charset="0"/>
              </a:rPr>
              <a:t>ppliance</a:t>
            </a:r>
            <a:endParaRPr lang="zh-CN" altLang="zh-CN" sz="1300" dirty="0">
              <a:solidFill>
                <a:schemeClr val="tx1">
                  <a:lumMod val="75000"/>
                  <a:lumOff val="25000"/>
                </a:schemeClr>
              </a:solidFill>
              <a:latin typeface="Arial"/>
              <a:ea typeface="微软雅黑" pitchFamily="34" charset="-122"/>
              <a:sym typeface="Arial" pitchFamily="34" charset="0"/>
            </a:endParaRPr>
          </a:p>
        </p:txBody>
      </p:sp>
      <p:sp>
        <p:nvSpPr>
          <p:cNvPr id="350" name="文本框 147"/>
          <p:cNvSpPr txBox="1"/>
          <p:nvPr/>
        </p:nvSpPr>
        <p:spPr>
          <a:xfrm>
            <a:off x="2384425" y="4575175"/>
            <a:ext cx="1449388"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Storage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witch</a:t>
            </a:r>
            <a:endParaRPr lang="zh-CN" altLang="zh-CN" sz="1000" dirty="0">
              <a:solidFill>
                <a:schemeClr val="tx1">
                  <a:lumMod val="75000"/>
                  <a:lumOff val="25000"/>
                </a:schemeClr>
              </a:solidFill>
              <a:latin typeface="Arial"/>
              <a:ea typeface="微软雅黑" pitchFamily="34" charset="-122"/>
              <a:sym typeface="Arial" pitchFamily="34" charset="0"/>
            </a:endParaRPr>
          </a:p>
        </p:txBody>
      </p:sp>
      <p:sp>
        <p:nvSpPr>
          <p:cNvPr id="351" name="文本框 148"/>
          <p:cNvSpPr txBox="1"/>
          <p:nvPr/>
        </p:nvSpPr>
        <p:spPr>
          <a:xfrm>
            <a:off x="422275" y="5613400"/>
            <a:ext cx="1190625" cy="276896"/>
          </a:xfrm>
          <a:prstGeom prst="rect">
            <a:avLst/>
          </a:prstGeom>
          <a:noFill/>
        </p:spPr>
        <p:txBody>
          <a:bodyPr lIns="121819" tIns="60909" rIns="121819" bIns="60909">
            <a:spAutoFit/>
          </a:bodyPr>
          <a:lstStyle/>
          <a:p>
            <a:pPr>
              <a:buSzPct val="100000"/>
            </a:pPr>
            <a:r>
              <a:rPr lang="zh-CN" altLang="zh-CN" sz="1000">
                <a:solidFill>
                  <a:schemeClr val="tx1">
                    <a:lumMod val="75000"/>
                    <a:lumOff val="25000"/>
                  </a:schemeClr>
                </a:solidFill>
                <a:latin typeface="Arial"/>
                <a:ea typeface="微软雅黑" pitchFamily="34" charset="-122"/>
                <a:sym typeface="Arial" pitchFamily="34" charset="0"/>
              </a:rPr>
              <a:t>Storage (SAN)</a:t>
            </a:r>
          </a:p>
        </p:txBody>
      </p:sp>
      <p:sp>
        <p:nvSpPr>
          <p:cNvPr id="352" name="文本框 149"/>
          <p:cNvSpPr txBox="1"/>
          <p:nvPr/>
        </p:nvSpPr>
        <p:spPr>
          <a:xfrm>
            <a:off x="2795588" y="2708275"/>
            <a:ext cx="1768475"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Business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witch</a:t>
            </a:r>
            <a:endParaRPr lang="zh-CN" altLang="zh-CN" sz="1000" dirty="0">
              <a:solidFill>
                <a:schemeClr val="tx1">
                  <a:lumMod val="75000"/>
                  <a:lumOff val="25000"/>
                </a:schemeClr>
              </a:solidFill>
              <a:latin typeface="Arial"/>
              <a:ea typeface="微软雅黑" pitchFamily="34" charset="-122"/>
              <a:sym typeface="Arial" pitchFamily="34" charset="0"/>
            </a:endParaRPr>
          </a:p>
        </p:txBody>
      </p:sp>
      <p:sp>
        <p:nvSpPr>
          <p:cNvPr id="353" name="文本框 152"/>
          <p:cNvSpPr txBox="1"/>
          <p:nvPr/>
        </p:nvSpPr>
        <p:spPr>
          <a:xfrm>
            <a:off x="5421313" y="1516063"/>
            <a:ext cx="1519237"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Business </a:t>
            </a:r>
            <a:r>
              <a:rPr lang="en-US" altLang="zh-CN" sz="1000" dirty="0" smtClean="0">
                <a:solidFill>
                  <a:schemeClr val="tx1">
                    <a:lumMod val="75000"/>
                    <a:lumOff val="25000"/>
                  </a:schemeClr>
                </a:solidFill>
                <a:latin typeface="Arial"/>
                <a:ea typeface="微软雅黑" pitchFamily="34" charset="-122"/>
                <a:sym typeface="Arial" pitchFamily="34" charset="0"/>
              </a:rPr>
              <a:t>O</a:t>
            </a:r>
            <a:r>
              <a:rPr lang="zh-CN" altLang="zh-CN" sz="1000" dirty="0" smtClean="0">
                <a:solidFill>
                  <a:schemeClr val="tx1">
                    <a:lumMod val="75000"/>
                    <a:lumOff val="25000"/>
                  </a:schemeClr>
                </a:solidFill>
                <a:latin typeface="Arial"/>
                <a:ea typeface="微软雅黑" pitchFamily="34" charset="-122"/>
                <a:sym typeface="Arial" pitchFamily="34" charset="0"/>
              </a:rPr>
              <a:t>perator</a:t>
            </a:r>
            <a:endParaRPr lang="zh-CN" altLang="zh-CN" sz="1000" dirty="0">
              <a:solidFill>
                <a:schemeClr val="tx1">
                  <a:lumMod val="75000"/>
                  <a:lumOff val="25000"/>
                </a:schemeClr>
              </a:solidFill>
              <a:latin typeface="Arial"/>
              <a:ea typeface="微软雅黑" pitchFamily="34" charset="-122"/>
              <a:sym typeface="Arial" pitchFamily="34" charset="0"/>
            </a:endParaRPr>
          </a:p>
        </p:txBody>
      </p:sp>
      <p:sp>
        <p:nvSpPr>
          <p:cNvPr id="354" name="文本框 159"/>
          <p:cNvSpPr txBox="1"/>
          <p:nvPr/>
        </p:nvSpPr>
        <p:spPr>
          <a:xfrm>
            <a:off x="2001838" y="5613400"/>
            <a:ext cx="1714500"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Backup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torage</a:t>
            </a:r>
            <a:endParaRPr lang="zh-CN" altLang="zh-CN" sz="1000" dirty="0">
              <a:solidFill>
                <a:schemeClr val="tx1">
                  <a:lumMod val="75000"/>
                  <a:lumOff val="25000"/>
                </a:schemeClr>
              </a:solidFill>
              <a:latin typeface="Arial"/>
              <a:ea typeface="微软雅黑" pitchFamily="34" charset="-122"/>
              <a:sym typeface="Arial" pitchFamily="34" charset="0"/>
            </a:endParaRPr>
          </a:p>
        </p:txBody>
      </p:sp>
      <p:cxnSp>
        <p:nvCxnSpPr>
          <p:cNvPr id="355" name="直接连接符 354"/>
          <p:cNvCxnSpPr/>
          <p:nvPr/>
        </p:nvCxnSpPr>
        <p:spPr>
          <a:xfrm flipH="1" flipV="1">
            <a:off x="1090613" y="5011738"/>
            <a:ext cx="1681162" cy="6350"/>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flipV="1">
            <a:off x="2771775" y="5026025"/>
            <a:ext cx="0" cy="230188"/>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flipH="1">
            <a:off x="1425575" y="4846638"/>
            <a:ext cx="958850" cy="0"/>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flipH="1" flipV="1">
            <a:off x="1425575" y="4846638"/>
            <a:ext cx="0" cy="433387"/>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9" name="矩形 358"/>
          <p:cNvSpPr/>
          <p:nvPr/>
        </p:nvSpPr>
        <p:spPr bwMode="auto">
          <a:xfrm>
            <a:off x="7950200" y="4759325"/>
            <a:ext cx="3243263" cy="1622425"/>
          </a:xfrm>
          <a:prstGeom prst="rect">
            <a:avLst/>
          </a:prstGeom>
          <a:noFill/>
          <a:ln w="12700" cap="flat" cmpd="sng" algn="ctr">
            <a:solidFill>
              <a:schemeClr val="bg1">
                <a:lumMod val="85000"/>
              </a:schemeClr>
            </a:solidFill>
            <a:prstDash val="solid"/>
            <a:round/>
            <a:headEnd type="none" w="med" len="med"/>
            <a:tailEnd type="none" w="med" len="med"/>
          </a:ln>
          <a:effectLst/>
          <a:extLst/>
        </p:spPr>
        <p:txBody>
          <a:bodyPr lIns="121819" tIns="60909" rIns="121819" bIns="60909"/>
          <a:lstStyle/>
          <a:p>
            <a:pPr defTabSz="1218185" fontAlgn="auto">
              <a:spcBef>
                <a:spcPts val="0"/>
              </a:spcBef>
              <a:spcAft>
                <a:spcPts val="0"/>
              </a:spcAft>
              <a:defRPr/>
            </a:pPr>
            <a:endParaRPr lang="zh-CN" altLang="en-US" sz="2540" dirty="0">
              <a:solidFill>
                <a:schemeClr val="tx1">
                  <a:lumMod val="75000"/>
                  <a:lumOff val="25000"/>
                </a:schemeClr>
              </a:solidFill>
              <a:latin typeface="+mn-lt"/>
              <a:ea typeface="宋体" charset="-122"/>
            </a:endParaRPr>
          </a:p>
        </p:txBody>
      </p:sp>
      <p:cxnSp>
        <p:nvCxnSpPr>
          <p:cNvPr id="360" name="直接连接符 359"/>
          <p:cNvCxnSpPr/>
          <p:nvPr/>
        </p:nvCxnSpPr>
        <p:spPr>
          <a:xfrm>
            <a:off x="8207375" y="4953000"/>
            <a:ext cx="3243263" cy="4763"/>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flipH="1" flipV="1">
            <a:off x="8709025" y="4981575"/>
            <a:ext cx="0" cy="601663"/>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flipH="1" flipV="1">
            <a:off x="10475913" y="4976813"/>
            <a:ext cx="0" cy="601662"/>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3" name="文本框 214"/>
          <p:cNvSpPr txBox="1"/>
          <p:nvPr/>
        </p:nvSpPr>
        <p:spPr>
          <a:xfrm>
            <a:off x="7997825" y="6015038"/>
            <a:ext cx="3716338" cy="323062"/>
          </a:xfrm>
          <a:prstGeom prst="rect">
            <a:avLst/>
          </a:prstGeom>
          <a:noFill/>
        </p:spPr>
        <p:txBody>
          <a:bodyPr lIns="121819" tIns="60909" rIns="121819" bIns="60909">
            <a:spAutoFit/>
          </a:bodyPr>
          <a:lstStyle/>
          <a:p>
            <a:pPr>
              <a:buSzPct val="100000"/>
            </a:pPr>
            <a:r>
              <a:rPr lang="zh-CN" altLang="zh-CN" sz="1300" dirty="0">
                <a:solidFill>
                  <a:schemeClr val="tx1">
                    <a:lumMod val="75000"/>
                    <a:lumOff val="25000"/>
                  </a:schemeClr>
                </a:solidFill>
                <a:latin typeface="Arial"/>
                <a:ea typeface="微软雅黑" pitchFamily="34" charset="-122"/>
                <a:sym typeface="Arial" pitchFamily="34" charset="0"/>
              </a:rPr>
              <a:t>DR site    </a:t>
            </a:r>
            <a:r>
              <a:rPr lang="zh-CN" altLang="zh-CN" sz="1000" dirty="0" smtClean="0">
                <a:solidFill>
                  <a:schemeClr val="tx1">
                    <a:lumMod val="75000"/>
                    <a:lumOff val="25000"/>
                  </a:schemeClr>
                </a:solidFill>
                <a:latin typeface="Arial"/>
                <a:ea typeface="微软雅黑" pitchFamily="34" charset="-122"/>
                <a:sym typeface="Arial" pitchFamily="34" charset="0"/>
              </a:rPr>
              <a:t>Application </a:t>
            </a:r>
            <a:r>
              <a:rPr lang="zh-CN" altLang="zh-CN" sz="1000" dirty="0">
                <a:solidFill>
                  <a:schemeClr val="tx1">
                    <a:lumMod val="75000"/>
                    <a:lumOff val="25000"/>
                  </a:schemeClr>
                </a:solidFill>
                <a:latin typeface="Arial"/>
                <a:ea typeface="微软雅黑" pitchFamily="34" charset="-122"/>
                <a:sym typeface="Arial" pitchFamily="34" charset="0"/>
              </a:rPr>
              <a:t>server + HANA appliance</a:t>
            </a:r>
          </a:p>
        </p:txBody>
      </p:sp>
      <p:sp>
        <p:nvSpPr>
          <p:cNvPr id="364" name="云形标注 363"/>
          <p:cNvSpPr/>
          <p:nvPr/>
        </p:nvSpPr>
        <p:spPr bwMode="auto">
          <a:xfrm>
            <a:off x="10796588" y="4224338"/>
            <a:ext cx="1303337" cy="452437"/>
          </a:xfrm>
          <a:prstGeom prst="cloudCallout">
            <a:avLst>
              <a:gd name="adj1" fmla="val -14300"/>
              <a:gd name="adj2" fmla="val 40981"/>
            </a:avLst>
          </a:prstGeom>
          <a:noFill/>
          <a:ln>
            <a:solidFill>
              <a:schemeClr val="tx1">
                <a:lumMod val="65000"/>
                <a:lumOff val="35000"/>
              </a:schemeClr>
            </a:solidFill>
          </a:ln>
          <a:effectLst>
            <a:outerShdw blurRad="50800" dist="38100" dir="2700000" algn="tl" rotWithShape="0">
              <a:prstClr val="black">
                <a:alpha val="40000"/>
              </a:prstClr>
            </a:outerShdw>
          </a:effectLst>
          <a:extLst/>
        </p:spPr>
        <p:txBody>
          <a:bodyPr lIns="121819" tIns="60909" rIns="121819" bIns="60909"/>
          <a:lstStyle/>
          <a:p>
            <a:pPr algn="ctr" defTabSz="1217613">
              <a:buSzPct val="100000"/>
            </a:pPr>
            <a:r>
              <a:rPr lang="zh-CN" altLang="zh-CN" sz="1000">
                <a:solidFill>
                  <a:schemeClr val="tx1">
                    <a:lumMod val="75000"/>
                    <a:lumOff val="25000"/>
                  </a:schemeClr>
                </a:solidFill>
                <a:latin typeface="Arial"/>
                <a:ea typeface="微软雅黑" pitchFamily="34" charset="-122"/>
                <a:sym typeface="Arial" pitchFamily="34" charset="0"/>
              </a:rPr>
              <a:t>Switch</a:t>
            </a:r>
          </a:p>
        </p:txBody>
      </p:sp>
      <p:cxnSp>
        <p:nvCxnSpPr>
          <p:cNvPr id="365" name="直接连接符 364"/>
          <p:cNvCxnSpPr>
            <a:stCxn id="364" idx="3"/>
          </p:cNvCxnSpPr>
          <p:nvPr/>
        </p:nvCxnSpPr>
        <p:spPr>
          <a:xfrm flipV="1">
            <a:off x="11447463" y="3216275"/>
            <a:ext cx="11112" cy="1035050"/>
          </a:xfrm>
          <a:prstGeom prst="line">
            <a:avLst/>
          </a:prstGeom>
          <a:ln w="127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6" name="直接连接符 365"/>
          <p:cNvCxnSpPr>
            <a:stCxn id="364" idx="1"/>
          </p:cNvCxnSpPr>
          <p:nvPr/>
        </p:nvCxnSpPr>
        <p:spPr>
          <a:xfrm>
            <a:off x="11447463" y="4676775"/>
            <a:ext cx="3175" cy="300038"/>
          </a:xfrm>
          <a:prstGeom prst="line">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flipH="1">
            <a:off x="273050" y="4251325"/>
            <a:ext cx="10758488" cy="0"/>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8" name="直接连接符 367"/>
          <p:cNvCxnSpPr/>
          <p:nvPr/>
        </p:nvCxnSpPr>
        <p:spPr>
          <a:xfrm flipH="1" flipV="1">
            <a:off x="6643688" y="3940175"/>
            <a:ext cx="3175" cy="284163"/>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9" name="直接连接符 368"/>
          <p:cNvCxnSpPr/>
          <p:nvPr/>
        </p:nvCxnSpPr>
        <p:spPr>
          <a:xfrm flipV="1">
            <a:off x="8115300" y="3943350"/>
            <a:ext cx="0" cy="307975"/>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flipV="1">
            <a:off x="10293845" y="1331913"/>
            <a:ext cx="757237" cy="9525"/>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flipH="1">
            <a:off x="10303370" y="1587500"/>
            <a:ext cx="757237" cy="0"/>
          </a:xfrm>
          <a:prstGeom prst="line">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2" name="文本框 244"/>
          <p:cNvSpPr txBox="1"/>
          <p:nvPr/>
        </p:nvSpPr>
        <p:spPr>
          <a:xfrm>
            <a:off x="11010006" y="1153145"/>
            <a:ext cx="657990" cy="276896"/>
          </a:xfrm>
          <a:prstGeom prst="rect">
            <a:avLst/>
          </a:prstGeom>
          <a:noFill/>
        </p:spPr>
        <p:txBody>
          <a:bodyPr wrap="none" lIns="121819" tIns="60909" rIns="121819" bIns="60909">
            <a:spAutoFit/>
          </a:bodyPr>
          <a:lstStyle/>
          <a:p>
            <a:pPr>
              <a:buSzPct val="100000"/>
            </a:pPr>
            <a:r>
              <a:rPr lang="zh-CN" altLang="zh-CN" sz="1000" dirty="0">
                <a:solidFill>
                  <a:schemeClr val="tx1">
                    <a:lumMod val="75000"/>
                    <a:lumOff val="25000"/>
                  </a:schemeClr>
                </a:solidFill>
                <a:ea typeface="微软雅黑" pitchFamily="34" charset="-122"/>
                <a:sym typeface="Arial" pitchFamily="34" charset="0"/>
              </a:rPr>
              <a:t>8G FC </a:t>
            </a:r>
          </a:p>
        </p:txBody>
      </p:sp>
      <p:sp>
        <p:nvSpPr>
          <p:cNvPr id="373" name="文本框 245"/>
          <p:cNvSpPr txBox="1"/>
          <p:nvPr/>
        </p:nvSpPr>
        <p:spPr>
          <a:xfrm>
            <a:off x="10994131" y="1386508"/>
            <a:ext cx="606693" cy="276896"/>
          </a:xfrm>
          <a:prstGeom prst="rect">
            <a:avLst/>
          </a:prstGeom>
          <a:noFill/>
        </p:spPr>
        <p:txBody>
          <a:bodyPr wrap="none" lIns="121819" tIns="60909" rIns="121819" bIns="60909">
            <a:spAutoFit/>
          </a:bodyPr>
          <a:lstStyle/>
          <a:p>
            <a:pPr>
              <a:buSzPct val="100000"/>
            </a:pPr>
            <a:r>
              <a:rPr lang="zh-CN" altLang="zh-CN" sz="1000" dirty="0" smtClean="0">
                <a:solidFill>
                  <a:schemeClr val="tx1">
                    <a:lumMod val="75000"/>
                    <a:lumOff val="25000"/>
                  </a:schemeClr>
                </a:solidFill>
                <a:ea typeface="微软雅黑" pitchFamily="34" charset="-122"/>
                <a:sym typeface="Arial" pitchFamily="34" charset="0"/>
              </a:rPr>
              <a:t>10</a:t>
            </a:r>
            <a:r>
              <a:rPr lang="en-US" altLang="zh-CN" sz="1000" dirty="0" smtClean="0">
                <a:solidFill>
                  <a:schemeClr val="tx1">
                    <a:lumMod val="75000"/>
                    <a:lumOff val="25000"/>
                  </a:schemeClr>
                </a:solidFill>
                <a:ea typeface="微软雅黑" pitchFamily="34" charset="-122"/>
                <a:sym typeface="Arial" pitchFamily="34" charset="0"/>
              </a:rPr>
              <a:t> </a:t>
            </a:r>
            <a:r>
              <a:rPr lang="zh-CN" altLang="zh-CN" sz="1000" dirty="0" smtClean="0">
                <a:solidFill>
                  <a:schemeClr val="tx1">
                    <a:lumMod val="75000"/>
                    <a:lumOff val="25000"/>
                  </a:schemeClr>
                </a:solidFill>
                <a:ea typeface="微软雅黑" pitchFamily="34" charset="-122"/>
                <a:sym typeface="Arial" pitchFamily="34" charset="0"/>
              </a:rPr>
              <a:t>GE</a:t>
            </a:r>
            <a:endParaRPr lang="zh-CN" altLang="zh-CN" sz="1000" dirty="0">
              <a:solidFill>
                <a:schemeClr val="tx1">
                  <a:lumMod val="75000"/>
                  <a:lumOff val="25000"/>
                </a:schemeClr>
              </a:solidFill>
              <a:ea typeface="微软雅黑" pitchFamily="34" charset="-122"/>
              <a:sym typeface="Arial" pitchFamily="34" charset="0"/>
            </a:endParaRPr>
          </a:p>
        </p:txBody>
      </p:sp>
      <p:sp>
        <p:nvSpPr>
          <p:cNvPr id="374" name="文本框 246"/>
          <p:cNvSpPr txBox="1"/>
          <p:nvPr/>
        </p:nvSpPr>
        <p:spPr>
          <a:xfrm>
            <a:off x="10994131" y="1643683"/>
            <a:ext cx="862013" cy="285750"/>
          </a:xfrm>
          <a:prstGeom prst="rect">
            <a:avLst/>
          </a:prstGeom>
          <a:noFill/>
        </p:spPr>
        <p:txBody>
          <a:bodyPr wrap="none" lIns="121819" tIns="60909" rIns="121819" bIns="60909">
            <a:spAutoFit/>
          </a:bodyPr>
          <a:lstStyle/>
          <a:p>
            <a:pPr>
              <a:buSzPct val="100000"/>
            </a:pPr>
            <a:r>
              <a:rPr lang="zh-CN" altLang="zh-CN" sz="1000" dirty="0" smtClean="0">
                <a:solidFill>
                  <a:schemeClr val="tx1">
                    <a:lumMod val="75000"/>
                    <a:lumOff val="25000"/>
                  </a:schemeClr>
                </a:solidFill>
                <a:ea typeface="微软雅黑" pitchFamily="34" charset="-122"/>
                <a:sym typeface="Arial" pitchFamily="34" charset="0"/>
              </a:rPr>
              <a:t>10</a:t>
            </a:r>
            <a:r>
              <a:rPr lang="en-US" altLang="zh-CN" sz="1000" dirty="0" smtClean="0">
                <a:solidFill>
                  <a:schemeClr val="tx1">
                    <a:lumMod val="75000"/>
                    <a:lumOff val="25000"/>
                  </a:schemeClr>
                </a:solidFill>
                <a:ea typeface="微软雅黑" pitchFamily="34" charset="-122"/>
                <a:sym typeface="Arial" pitchFamily="34" charset="0"/>
              </a:rPr>
              <a:t> </a:t>
            </a:r>
            <a:r>
              <a:rPr lang="zh-CN" altLang="zh-CN" sz="1000" dirty="0" smtClean="0">
                <a:solidFill>
                  <a:schemeClr val="tx1">
                    <a:lumMod val="75000"/>
                    <a:lumOff val="25000"/>
                  </a:schemeClr>
                </a:solidFill>
                <a:ea typeface="微软雅黑" pitchFamily="34" charset="-122"/>
                <a:sym typeface="Arial" pitchFamily="34" charset="0"/>
              </a:rPr>
              <a:t>GE_DR</a:t>
            </a:r>
            <a:endParaRPr lang="zh-CN" altLang="zh-CN" sz="1000" dirty="0">
              <a:solidFill>
                <a:schemeClr val="tx1">
                  <a:lumMod val="75000"/>
                  <a:lumOff val="25000"/>
                </a:schemeClr>
              </a:solidFill>
              <a:ea typeface="微软雅黑" pitchFamily="34" charset="-122"/>
              <a:sym typeface="Arial" pitchFamily="34" charset="0"/>
            </a:endParaRPr>
          </a:p>
        </p:txBody>
      </p:sp>
      <p:cxnSp>
        <p:nvCxnSpPr>
          <p:cNvPr id="375" name="直接连接符 374"/>
          <p:cNvCxnSpPr/>
          <p:nvPr/>
        </p:nvCxnSpPr>
        <p:spPr>
          <a:xfrm flipH="1">
            <a:off x="10303370" y="1838325"/>
            <a:ext cx="757237"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6" name="文本框 85"/>
          <p:cNvSpPr txBox="1"/>
          <p:nvPr/>
        </p:nvSpPr>
        <p:spPr>
          <a:xfrm>
            <a:off x="250825" y="4581525"/>
            <a:ext cx="1622425"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Storage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witch</a:t>
            </a:r>
            <a:endParaRPr lang="zh-CN" altLang="zh-CN" sz="1000" dirty="0">
              <a:solidFill>
                <a:schemeClr val="tx1">
                  <a:lumMod val="75000"/>
                  <a:lumOff val="25000"/>
                </a:schemeClr>
              </a:solidFill>
              <a:latin typeface="Arial"/>
              <a:ea typeface="微软雅黑" pitchFamily="34" charset="-122"/>
              <a:sym typeface="Arial" pitchFamily="34" charset="0"/>
            </a:endParaRPr>
          </a:p>
        </p:txBody>
      </p:sp>
      <p:sp>
        <p:nvSpPr>
          <p:cNvPr id="377" name="文本框 88"/>
          <p:cNvSpPr txBox="1"/>
          <p:nvPr/>
        </p:nvSpPr>
        <p:spPr>
          <a:xfrm>
            <a:off x="6286500" y="2713038"/>
            <a:ext cx="1895475"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Business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witch</a:t>
            </a:r>
            <a:endParaRPr lang="zh-CN" altLang="zh-CN" sz="1000" dirty="0">
              <a:solidFill>
                <a:schemeClr val="tx1">
                  <a:lumMod val="75000"/>
                  <a:lumOff val="25000"/>
                </a:schemeClr>
              </a:solidFill>
              <a:latin typeface="Arial"/>
              <a:ea typeface="微软雅黑" pitchFamily="34" charset="-122"/>
              <a:sym typeface="Arial" pitchFamily="34" charset="0"/>
            </a:endParaRPr>
          </a:p>
        </p:txBody>
      </p:sp>
      <p:pic>
        <p:nvPicPr>
          <p:cNvPr id="42052" name="图片 377"/>
          <p:cNvPicPr>
            <a:picLocks noChangeAspect="1"/>
          </p:cNvPicPr>
          <p:nvPr/>
        </p:nvPicPr>
        <p:blipFill>
          <a:blip r:embed="rId6" cstate="print"/>
          <a:srcRect/>
          <a:stretch>
            <a:fillRect/>
          </a:stretch>
        </p:blipFill>
        <p:spPr bwMode="auto">
          <a:xfrm>
            <a:off x="8345488" y="2557463"/>
            <a:ext cx="1312862" cy="185737"/>
          </a:xfrm>
          <a:prstGeom prst="rect">
            <a:avLst/>
          </a:prstGeom>
          <a:noFill/>
          <a:ln w="9525">
            <a:noFill/>
            <a:miter lim="800000"/>
            <a:headEnd/>
            <a:tailEnd/>
          </a:ln>
        </p:spPr>
      </p:pic>
      <p:sp>
        <p:nvSpPr>
          <p:cNvPr id="379" name="文本框 93"/>
          <p:cNvSpPr txBox="1"/>
          <p:nvPr/>
        </p:nvSpPr>
        <p:spPr>
          <a:xfrm>
            <a:off x="10994131" y="1910383"/>
            <a:ext cx="430363" cy="276896"/>
          </a:xfrm>
          <a:prstGeom prst="rect">
            <a:avLst/>
          </a:prstGeom>
          <a:noFill/>
        </p:spPr>
        <p:txBody>
          <a:bodyPr wrap="none" lIns="121819" tIns="60909" rIns="121819" bIns="60909">
            <a:spAutoFit/>
          </a:bodyPr>
          <a:lstStyle/>
          <a:p>
            <a:pPr>
              <a:buSzPct val="100000"/>
            </a:pPr>
            <a:r>
              <a:rPr lang="zh-CN" altLang="zh-CN" sz="1000">
                <a:solidFill>
                  <a:schemeClr val="tx1">
                    <a:lumMod val="75000"/>
                    <a:lumOff val="25000"/>
                  </a:schemeClr>
                </a:solidFill>
                <a:ea typeface="微软雅黑" pitchFamily="34" charset="-122"/>
                <a:sym typeface="Arial" pitchFamily="34" charset="0"/>
              </a:rPr>
              <a:t>GE</a:t>
            </a:r>
          </a:p>
        </p:txBody>
      </p:sp>
      <p:cxnSp>
        <p:nvCxnSpPr>
          <p:cNvPr id="380" name="直接连接符 379"/>
          <p:cNvCxnSpPr/>
          <p:nvPr/>
        </p:nvCxnSpPr>
        <p:spPr>
          <a:xfrm flipH="1">
            <a:off x="10303370" y="2105025"/>
            <a:ext cx="757237" cy="0"/>
          </a:xfrm>
          <a:prstGeom prst="line">
            <a:avLst/>
          </a:prstGeom>
          <a:ln w="190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a:off x="69850" y="3009900"/>
            <a:ext cx="11341100" cy="0"/>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flipV="1">
            <a:off x="1090613" y="3009900"/>
            <a:ext cx="0" cy="539750"/>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flipV="1">
            <a:off x="2560638" y="2995613"/>
            <a:ext cx="0" cy="539750"/>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flipV="1">
            <a:off x="5051425" y="3030538"/>
            <a:ext cx="0" cy="538162"/>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flipV="1">
            <a:off x="6440488" y="3040063"/>
            <a:ext cx="3175" cy="398462"/>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V="1">
            <a:off x="7816850" y="3027363"/>
            <a:ext cx="3175" cy="396875"/>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V="1">
            <a:off x="9818688" y="3027363"/>
            <a:ext cx="3175" cy="396875"/>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flipV="1">
            <a:off x="193675" y="2995613"/>
            <a:ext cx="0" cy="2422525"/>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193675" y="5418138"/>
            <a:ext cx="255588" cy="0"/>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flipV="1">
            <a:off x="8990013" y="2709863"/>
            <a:ext cx="3175" cy="300037"/>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065" name="Group 242"/>
          <p:cNvGrpSpPr>
            <a:grpSpLocks/>
          </p:cNvGrpSpPr>
          <p:nvPr/>
        </p:nvGrpSpPr>
        <p:grpSpPr bwMode="auto">
          <a:xfrm>
            <a:off x="8634413" y="1095375"/>
            <a:ext cx="660400" cy="449263"/>
            <a:chOff x="4182245" y="636457"/>
            <a:chExt cx="494452" cy="336972"/>
          </a:xfrm>
        </p:grpSpPr>
        <p:pic>
          <p:nvPicPr>
            <p:cNvPr id="42091" name="Picture 17" descr="C:\Users\c5157548\Desktop\Untitled-2.png"/>
            <p:cNvPicPr>
              <a:picLocks noChangeAspect="1" noChangeArrowheads="1"/>
            </p:cNvPicPr>
            <p:nvPr/>
          </p:nvPicPr>
          <p:blipFill>
            <a:blip r:embed="rId7" cstate="print"/>
            <a:srcRect/>
            <a:stretch>
              <a:fillRect/>
            </a:stretch>
          </p:blipFill>
          <p:spPr bwMode="auto">
            <a:xfrm>
              <a:off x="4318664" y="636457"/>
              <a:ext cx="358033" cy="336972"/>
            </a:xfrm>
            <a:prstGeom prst="rect">
              <a:avLst/>
            </a:prstGeom>
            <a:noFill/>
            <a:ln w="9525">
              <a:noFill/>
              <a:miter lim="800000"/>
              <a:headEnd/>
              <a:tailEnd/>
            </a:ln>
          </p:spPr>
        </p:pic>
        <p:pic>
          <p:nvPicPr>
            <p:cNvPr id="42092" name="Picture 18" descr="C:\Users\c5157548\Desktop\Untitled-3.png"/>
            <p:cNvPicPr>
              <a:picLocks noChangeAspect="1" noChangeArrowheads="1"/>
            </p:cNvPicPr>
            <p:nvPr/>
          </p:nvPicPr>
          <p:blipFill>
            <a:blip r:embed="rId8" cstate="print"/>
            <a:srcRect/>
            <a:stretch>
              <a:fillRect/>
            </a:stretch>
          </p:blipFill>
          <p:spPr bwMode="auto">
            <a:xfrm>
              <a:off x="4182245" y="735045"/>
              <a:ext cx="169378" cy="238384"/>
            </a:xfrm>
            <a:prstGeom prst="rect">
              <a:avLst/>
            </a:prstGeom>
            <a:noFill/>
            <a:ln w="9525">
              <a:noFill/>
              <a:miter lim="800000"/>
              <a:headEnd/>
              <a:tailEnd/>
            </a:ln>
          </p:spPr>
        </p:pic>
      </p:grpSp>
      <p:cxnSp>
        <p:nvCxnSpPr>
          <p:cNvPr id="394" name="直接连接符 393"/>
          <p:cNvCxnSpPr/>
          <p:nvPr/>
        </p:nvCxnSpPr>
        <p:spPr>
          <a:xfrm flipV="1">
            <a:off x="8985250" y="1995488"/>
            <a:ext cx="4763" cy="547687"/>
          </a:xfrm>
          <a:prstGeom prst="line">
            <a:avLst/>
          </a:prstGeom>
          <a:ln w="127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5" name="文本框 140"/>
          <p:cNvSpPr txBox="1"/>
          <p:nvPr/>
        </p:nvSpPr>
        <p:spPr>
          <a:xfrm>
            <a:off x="8131175" y="1520825"/>
            <a:ext cx="1776413" cy="276896"/>
          </a:xfrm>
          <a:prstGeom prst="rect">
            <a:avLst/>
          </a:prstGeom>
          <a:noFill/>
        </p:spPr>
        <p:txBody>
          <a:bodyPr lIns="121819" tIns="60909" rIns="121819" bIns="60909">
            <a:spAutoFit/>
          </a:bodyPr>
          <a:lstStyle/>
          <a:p>
            <a:pPr>
              <a:buSzPct val="100000"/>
            </a:pPr>
            <a:r>
              <a:rPr lang="zh-CN" altLang="zh-CN" sz="1000">
                <a:solidFill>
                  <a:schemeClr val="tx1">
                    <a:lumMod val="75000"/>
                    <a:lumOff val="25000"/>
                  </a:schemeClr>
                </a:solidFill>
                <a:latin typeface="Arial"/>
                <a:ea typeface="微软雅黑" pitchFamily="34" charset="-122"/>
                <a:sym typeface="Arial" pitchFamily="34" charset="0"/>
              </a:rPr>
              <a:t>Configuration Admin</a:t>
            </a:r>
          </a:p>
        </p:txBody>
      </p:sp>
      <p:sp>
        <p:nvSpPr>
          <p:cNvPr id="396" name="文本框 146"/>
          <p:cNvSpPr txBox="1"/>
          <p:nvPr/>
        </p:nvSpPr>
        <p:spPr>
          <a:xfrm>
            <a:off x="9261475" y="2713038"/>
            <a:ext cx="2197100"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Management </a:t>
            </a:r>
            <a:r>
              <a:rPr lang="en-US" altLang="zh-CN" sz="1000" dirty="0" smtClean="0">
                <a:solidFill>
                  <a:schemeClr val="tx1">
                    <a:lumMod val="75000"/>
                    <a:lumOff val="25000"/>
                  </a:schemeClr>
                </a:solidFill>
                <a:latin typeface="Arial"/>
                <a:ea typeface="微软雅黑" pitchFamily="34" charset="-122"/>
                <a:sym typeface="Arial" pitchFamily="34" charset="0"/>
              </a:rPr>
              <a:t>S</a:t>
            </a:r>
            <a:r>
              <a:rPr lang="zh-CN" altLang="zh-CN" sz="1000" dirty="0" smtClean="0">
                <a:solidFill>
                  <a:schemeClr val="tx1">
                    <a:lumMod val="75000"/>
                    <a:lumOff val="25000"/>
                  </a:schemeClr>
                </a:solidFill>
                <a:latin typeface="Arial"/>
                <a:ea typeface="微软雅黑" pitchFamily="34" charset="-122"/>
                <a:sym typeface="Arial" pitchFamily="34" charset="0"/>
              </a:rPr>
              <a:t>witch</a:t>
            </a:r>
            <a:endParaRPr lang="zh-CN" altLang="zh-CN" sz="1000" dirty="0">
              <a:solidFill>
                <a:schemeClr val="tx1">
                  <a:lumMod val="75000"/>
                  <a:lumOff val="25000"/>
                </a:schemeClr>
              </a:solidFill>
              <a:latin typeface="Arial"/>
              <a:ea typeface="微软雅黑" pitchFamily="34" charset="-122"/>
              <a:sym typeface="Arial" pitchFamily="34" charset="0"/>
            </a:endParaRPr>
          </a:p>
        </p:txBody>
      </p:sp>
      <p:cxnSp>
        <p:nvCxnSpPr>
          <p:cNvPr id="397" name="直接连接符 396"/>
          <p:cNvCxnSpPr/>
          <p:nvPr/>
        </p:nvCxnSpPr>
        <p:spPr>
          <a:xfrm flipV="1">
            <a:off x="10204450" y="3946525"/>
            <a:ext cx="0" cy="307975"/>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flipH="1" flipV="1">
            <a:off x="1068388" y="4259263"/>
            <a:ext cx="0" cy="173037"/>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flipH="1" flipV="1">
            <a:off x="2374900" y="4241800"/>
            <a:ext cx="0" cy="190500"/>
          </a:xfrm>
          <a:prstGeom prst="line">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0" name="文本框 156"/>
          <p:cNvSpPr txBox="1"/>
          <p:nvPr/>
        </p:nvSpPr>
        <p:spPr>
          <a:xfrm>
            <a:off x="6665913" y="3790950"/>
            <a:ext cx="1352550" cy="461562"/>
          </a:xfrm>
          <a:prstGeom prst="rect">
            <a:avLst/>
          </a:prstGeom>
          <a:noFill/>
        </p:spPr>
        <p:txBody>
          <a:bodyPr lIns="121819" tIns="60909" rIns="121819" bIns="60909">
            <a:spAutoFit/>
          </a:bodyPr>
          <a:lstStyle/>
          <a:p>
            <a:pPr algn="ctr">
              <a:buSzPct val="100000"/>
            </a:pPr>
            <a:r>
              <a:rPr lang="zh-CN" altLang="zh-CN" sz="1100" dirty="0">
                <a:solidFill>
                  <a:schemeClr val="tx1">
                    <a:lumMod val="75000"/>
                    <a:lumOff val="25000"/>
                  </a:schemeClr>
                </a:solidFill>
                <a:ea typeface="微软雅黑" pitchFamily="34" charset="-122"/>
                <a:sym typeface="Arial" pitchFamily="34" charset="0"/>
              </a:rPr>
              <a:t>System </a:t>
            </a:r>
            <a:r>
              <a:rPr lang="en-US" altLang="zh-CN" sz="1100" dirty="0" smtClean="0">
                <a:solidFill>
                  <a:schemeClr val="tx1">
                    <a:lumMod val="75000"/>
                    <a:lumOff val="25000"/>
                  </a:schemeClr>
                </a:solidFill>
                <a:ea typeface="微软雅黑" pitchFamily="34" charset="-122"/>
                <a:sym typeface="Arial" pitchFamily="34" charset="0"/>
              </a:rPr>
              <a:t>R</a:t>
            </a:r>
            <a:r>
              <a:rPr lang="zh-CN" altLang="zh-CN" sz="1100" dirty="0" smtClean="0">
                <a:solidFill>
                  <a:schemeClr val="tx1">
                    <a:lumMod val="75000"/>
                    <a:lumOff val="25000"/>
                  </a:schemeClr>
                </a:solidFill>
                <a:ea typeface="微软雅黑" pitchFamily="34" charset="-122"/>
                <a:sym typeface="Arial" pitchFamily="34" charset="0"/>
              </a:rPr>
              <a:t>eplication</a:t>
            </a:r>
            <a:endParaRPr lang="zh-CN" altLang="zh-CN" sz="1100" dirty="0">
              <a:solidFill>
                <a:schemeClr val="tx1">
                  <a:lumMod val="75000"/>
                  <a:lumOff val="25000"/>
                </a:schemeClr>
              </a:solidFill>
              <a:ea typeface="微软雅黑" pitchFamily="34" charset="-122"/>
              <a:sym typeface="Arial" pitchFamily="34" charset="0"/>
            </a:endParaRPr>
          </a:p>
        </p:txBody>
      </p:sp>
      <p:sp>
        <p:nvSpPr>
          <p:cNvPr id="401" name="文本框 157"/>
          <p:cNvSpPr txBox="1"/>
          <p:nvPr/>
        </p:nvSpPr>
        <p:spPr>
          <a:xfrm>
            <a:off x="3833813" y="1516063"/>
            <a:ext cx="1606550" cy="276896"/>
          </a:xfrm>
          <a:prstGeom prst="rect">
            <a:avLst/>
          </a:prstGeom>
          <a:noFill/>
        </p:spPr>
        <p:txBody>
          <a:bodyPr lIns="121819" tIns="60909" rIns="121819" bIns="60909">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Business </a:t>
            </a:r>
            <a:r>
              <a:rPr lang="en-US" altLang="zh-CN" sz="1000" dirty="0" smtClean="0">
                <a:solidFill>
                  <a:schemeClr val="tx1">
                    <a:lumMod val="75000"/>
                    <a:lumOff val="25000"/>
                  </a:schemeClr>
                </a:solidFill>
                <a:latin typeface="Arial"/>
                <a:ea typeface="微软雅黑" pitchFamily="34" charset="-122"/>
                <a:sym typeface="Arial" pitchFamily="34" charset="0"/>
              </a:rPr>
              <a:t>O</a:t>
            </a:r>
            <a:r>
              <a:rPr lang="zh-CN" altLang="zh-CN" sz="1000" dirty="0" smtClean="0">
                <a:solidFill>
                  <a:schemeClr val="tx1">
                    <a:lumMod val="75000"/>
                    <a:lumOff val="25000"/>
                  </a:schemeClr>
                </a:solidFill>
                <a:latin typeface="Arial"/>
                <a:ea typeface="微软雅黑" pitchFamily="34" charset="-122"/>
                <a:sym typeface="Arial" pitchFamily="34" charset="0"/>
              </a:rPr>
              <a:t>perator</a:t>
            </a:r>
            <a:endParaRPr lang="zh-CN" altLang="zh-CN" sz="1000" dirty="0">
              <a:solidFill>
                <a:schemeClr val="tx1">
                  <a:lumMod val="75000"/>
                  <a:lumOff val="25000"/>
                </a:schemeClr>
              </a:solidFill>
              <a:latin typeface="Arial"/>
              <a:ea typeface="微软雅黑" pitchFamily="34" charset="-122"/>
              <a:sym typeface="Arial" pitchFamily="34" charset="0"/>
            </a:endParaRPr>
          </a:p>
        </p:txBody>
      </p:sp>
      <p:pic>
        <p:nvPicPr>
          <p:cNvPr id="42074" name="214335375"/>
          <p:cNvPicPr>
            <a:picLocks noChangeAspect="1"/>
          </p:cNvPicPr>
          <p:nvPr/>
        </p:nvPicPr>
        <p:blipFill>
          <a:blip r:embed="rId9" cstate="print"/>
          <a:srcRect t="22894"/>
          <a:stretch>
            <a:fillRect/>
          </a:stretch>
        </p:blipFill>
        <p:spPr bwMode="auto">
          <a:xfrm>
            <a:off x="5946775" y="3513138"/>
            <a:ext cx="1152525" cy="349250"/>
          </a:xfrm>
          <a:prstGeom prst="rect">
            <a:avLst/>
          </a:prstGeom>
          <a:noFill/>
          <a:ln w="9525">
            <a:noFill/>
            <a:miter lim="800000"/>
            <a:headEnd/>
            <a:tailEnd/>
          </a:ln>
        </p:spPr>
      </p:pic>
      <p:pic>
        <p:nvPicPr>
          <p:cNvPr id="42075" name="Picture 2" descr="D:\work\一体机\HANA\业内材料\硬件照片\02 RH2288 V2\02 RH2288 V2\RH2288 V2-12.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79413" y="3594100"/>
            <a:ext cx="1201737" cy="268288"/>
          </a:xfrm>
          <a:prstGeom prst="rect">
            <a:avLst/>
          </a:prstGeom>
          <a:noFill/>
          <a:ln w="9525">
            <a:noFill/>
            <a:miter lim="800000"/>
            <a:headEnd/>
            <a:tailEnd/>
          </a:ln>
        </p:spPr>
      </p:pic>
      <p:pic>
        <p:nvPicPr>
          <p:cNvPr id="42076" name="214335375"/>
          <p:cNvPicPr>
            <a:picLocks noChangeAspect="1"/>
          </p:cNvPicPr>
          <p:nvPr/>
        </p:nvPicPr>
        <p:blipFill>
          <a:blip r:embed="rId9" cstate="print"/>
          <a:srcRect t="22894"/>
          <a:stretch>
            <a:fillRect/>
          </a:stretch>
        </p:blipFill>
        <p:spPr bwMode="auto">
          <a:xfrm>
            <a:off x="7637463" y="3513138"/>
            <a:ext cx="1152525" cy="349250"/>
          </a:xfrm>
          <a:prstGeom prst="rect">
            <a:avLst/>
          </a:prstGeom>
          <a:noFill/>
          <a:ln w="9525">
            <a:noFill/>
            <a:miter lim="800000"/>
            <a:headEnd/>
            <a:tailEnd/>
          </a:ln>
        </p:spPr>
      </p:pic>
      <p:pic>
        <p:nvPicPr>
          <p:cNvPr id="42077" name="214335375"/>
          <p:cNvPicPr>
            <a:picLocks noChangeAspect="1"/>
          </p:cNvPicPr>
          <p:nvPr/>
        </p:nvPicPr>
        <p:blipFill>
          <a:blip r:embed="rId9" cstate="print"/>
          <a:srcRect t="22894"/>
          <a:stretch>
            <a:fillRect/>
          </a:stretch>
        </p:blipFill>
        <p:spPr bwMode="auto">
          <a:xfrm>
            <a:off x="9393238" y="3513138"/>
            <a:ext cx="1152525" cy="349250"/>
          </a:xfrm>
          <a:prstGeom prst="rect">
            <a:avLst/>
          </a:prstGeom>
          <a:noFill/>
          <a:ln w="9525">
            <a:noFill/>
            <a:miter lim="800000"/>
            <a:headEnd/>
            <a:tailEnd/>
          </a:ln>
        </p:spPr>
      </p:pic>
      <p:pic>
        <p:nvPicPr>
          <p:cNvPr id="42078" name="Picture 2" descr="D:\work\一体机\HANA\业内材料\硬件照片\02 RH2288 V2\02 RH2288 V2\RH2288 V2-12.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922463" y="3560763"/>
            <a:ext cx="1201737" cy="269875"/>
          </a:xfrm>
          <a:prstGeom prst="rect">
            <a:avLst/>
          </a:prstGeom>
          <a:noFill/>
          <a:ln w="9525">
            <a:noFill/>
            <a:miter lim="800000"/>
            <a:headEnd/>
            <a:tailEnd/>
          </a:ln>
        </p:spPr>
      </p:pic>
      <p:pic>
        <p:nvPicPr>
          <p:cNvPr id="42079" name="Picture 2" descr="D:\work\一体机\HANA\业内材料\硬件照片\02 RH2288 V2\02 RH2288 V2\RH2288 V2-12.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286250" y="3560763"/>
            <a:ext cx="1200150" cy="269875"/>
          </a:xfrm>
          <a:prstGeom prst="rect">
            <a:avLst/>
          </a:prstGeom>
          <a:noFill/>
          <a:ln w="9525">
            <a:noFill/>
            <a:miter lim="800000"/>
            <a:headEnd/>
            <a:tailEnd/>
          </a:ln>
        </p:spPr>
      </p:pic>
      <p:pic>
        <p:nvPicPr>
          <p:cNvPr id="42080" name="Picture 2"/>
          <p:cNvPicPr>
            <a:picLocks noChangeAspect="1" noChangeArrowheads="1"/>
          </p:cNvPicPr>
          <p:nvPr/>
        </p:nvPicPr>
        <p:blipFill>
          <a:blip r:embed="rId3" cstate="print"/>
          <a:srcRect/>
          <a:stretch>
            <a:fillRect/>
          </a:stretch>
        </p:blipFill>
        <p:spPr bwMode="auto">
          <a:xfrm>
            <a:off x="2025650" y="5280025"/>
            <a:ext cx="1252538" cy="276225"/>
          </a:xfrm>
          <a:prstGeom prst="rect">
            <a:avLst/>
          </a:prstGeom>
          <a:noFill/>
          <a:ln w="9525">
            <a:noFill/>
            <a:miter lim="800000"/>
            <a:headEnd/>
            <a:tailEnd/>
          </a:ln>
        </p:spPr>
      </p:pic>
      <p:pic>
        <p:nvPicPr>
          <p:cNvPr id="42081" name="214335375"/>
          <p:cNvPicPr>
            <a:picLocks noChangeAspect="1"/>
          </p:cNvPicPr>
          <p:nvPr/>
        </p:nvPicPr>
        <p:blipFill>
          <a:blip r:embed="rId9" cstate="print"/>
          <a:srcRect t="22894"/>
          <a:stretch>
            <a:fillRect/>
          </a:stretch>
        </p:blipFill>
        <p:spPr bwMode="auto">
          <a:xfrm>
            <a:off x="9883775" y="5611813"/>
            <a:ext cx="1152525" cy="350837"/>
          </a:xfrm>
          <a:prstGeom prst="rect">
            <a:avLst/>
          </a:prstGeom>
          <a:noFill/>
          <a:ln w="9525">
            <a:noFill/>
            <a:miter lim="800000"/>
            <a:headEnd/>
            <a:tailEnd/>
          </a:ln>
        </p:spPr>
      </p:pic>
      <p:pic>
        <p:nvPicPr>
          <p:cNvPr id="42082" name="Picture 2" descr="D:\work\一体机\HANA\业内材料\硬件照片\02 RH2288 V2\02 RH2288 V2\RH2288 V2-12.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8174038" y="5578475"/>
            <a:ext cx="1201737" cy="268288"/>
          </a:xfrm>
          <a:prstGeom prst="rect">
            <a:avLst/>
          </a:prstGeom>
          <a:noFill/>
          <a:ln w="9525">
            <a:noFill/>
            <a:miter lim="800000"/>
            <a:headEnd/>
            <a:tailEnd/>
          </a:ln>
        </p:spPr>
      </p:pic>
      <p:grpSp>
        <p:nvGrpSpPr>
          <p:cNvPr id="42083" name="组合 111"/>
          <p:cNvGrpSpPr>
            <a:grpSpLocks/>
          </p:cNvGrpSpPr>
          <p:nvPr/>
        </p:nvGrpSpPr>
        <p:grpSpPr bwMode="auto">
          <a:xfrm>
            <a:off x="6489700" y="188913"/>
            <a:ext cx="3759200" cy="249237"/>
            <a:chOff x="6874373" y="188912"/>
            <a:chExt cx="3375235" cy="249841"/>
          </a:xfrm>
        </p:grpSpPr>
        <p:sp>
          <p:nvSpPr>
            <p:cNvPr id="113"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114"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115"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134128147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stretch>
            <a:fillRect/>
          </a:stretch>
        </p:blipFill>
        <p:spPr>
          <a:xfrm>
            <a:off x="480963" y="1613769"/>
            <a:ext cx="4981575" cy="4524375"/>
          </a:xfrm>
          <a:prstGeom prst="rect">
            <a:avLst/>
          </a:prstGeom>
        </p:spPr>
      </p:pic>
      <p:sp>
        <p:nvSpPr>
          <p:cNvPr id="3" name="矩形 2"/>
          <p:cNvSpPr/>
          <p:nvPr/>
        </p:nvSpPr>
        <p:spPr>
          <a:xfrm>
            <a:off x="913011" y="1707099"/>
            <a:ext cx="4392488" cy="1373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20309" y="405458"/>
            <a:ext cx="8469566" cy="461665"/>
          </a:xfrm>
          <a:prstGeom prst="rect">
            <a:avLst/>
          </a:prstGeom>
          <a:noFill/>
        </p:spPr>
        <p:txBody>
          <a:bodyPr wrap="square" rtlCol="0">
            <a:spAutoFit/>
          </a:bodyPr>
          <a:lstStyle/>
          <a:p>
            <a:r>
              <a:rPr lang="en-US" altLang="zh-CN" dirty="0" smtClean="0"/>
              <a:t>One Blade Chassis SAP Infrastructure Solution</a:t>
            </a:r>
            <a:endParaRPr lang="zh-CN" altLang="en-US" dirty="0"/>
          </a:p>
        </p:txBody>
      </p:sp>
      <p:sp>
        <p:nvSpPr>
          <p:cNvPr id="8" name="矩形 7"/>
          <p:cNvSpPr/>
          <p:nvPr/>
        </p:nvSpPr>
        <p:spPr>
          <a:xfrm>
            <a:off x="1096523" y="1749739"/>
            <a:ext cx="1616688" cy="3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ECC_PRD </a:t>
            </a:r>
            <a:endParaRPr lang="zh-CN" altLang="en-US" sz="1400" dirty="0"/>
          </a:p>
        </p:txBody>
      </p:sp>
      <p:sp>
        <p:nvSpPr>
          <p:cNvPr id="11" name="矩形 10"/>
          <p:cNvSpPr/>
          <p:nvPr/>
        </p:nvSpPr>
        <p:spPr>
          <a:xfrm>
            <a:off x="1094646" y="3404186"/>
            <a:ext cx="1728192" cy="279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HANA_PRD </a:t>
            </a:r>
            <a:r>
              <a:rPr lang="en-US" altLang="zh-CN" sz="1400" dirty="0" smtClean="0"/>
              <a:t>3T</a:t>
            </a:r>
            <a:endParaRPr lang="zh-CN" altLang="en-US" sz="1400" dirty="0"/>
          </a:p>
        </p:txBody>
      </p:sp>
      <p:sp>
        <p:nvSpPr>
          <p:cNvPr id="18" name="矩形 17"/>
          <p:cNvSpPr/>
          <p:nvPr/>
        </p:nvSpPr>
        <p:spPr>
          <a:xfrm>
            <a:off x="3328771" y="1749738"/>
            <a:ext cx="1630917" cy="3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ECC_PRD_HA </a:t>
            </a:r>
            <a:endParaRPr lang="zh-CN" altLang="en-US" sz="1400" dirty="0"/>
          </a:p>
        </p:txBody>
      </p:sp>
      <p:sp>
        <p:nvSpPr>
          <p:cNvPr id="19" name="矩形 18"/>
          <p:cNvSpPr/>
          <p:nvPr/>
        </p:nvSpPr>
        <p:spPr>
          <a:xfrm>
            <a:off x="1096523" y="2293541"/>
            <a:ext cx="1616688" cy="3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ECC_DEV </a:t>
            </a:r>
            <a:endParaRPr lang="zh-CN" altLang="en-US" sz="1400" dirty="0"/>
          </a:p>
        </p:txBody>
      </p:sp>
      <p:sp>
        <p:nvSpPr>
          <p:cNvPr id="20" name="矩形 19"/>
          <p:cNvSpPr/>
          <p:nvPr/>
        </p:nvSpPr>
        <p:spPr>
          <a:xfrm>
            <a:off x="3316892" y="2262063"/>
            <a:ext cx="1642795" cy="35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ECC_QA </a:t>
            </a:r>
            <a:endParaRPr lang="zh-CN" altLang="en-US" sz="1400" dirty="0"/>
          </a:p>
        </p:txBody>
      </p:sp>
      <p:sp>
        <p:nvSpPr>
          <p:cNvPr id="23" name="矩形 22"/>
          <p:cNvSpPr/>
          <p:nvPr/>
        </p:nvSpPr>
        <p:spPr>
          <a:xfrm>
            <a:off x="1211929" y="5081010"/>
            <a:ext cx="3437866" cy="684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Extension</a:t>
            </a:r>
            <a:endParaRPr lang="zh-CN" altLang="en-US" sz="2800" dirty="0"/>
          </a:p>
        </p:txBody>
      </p:sp>
      <p:sp>
        <p:nvSpPr>
          <p:cNvPr id="24" name="文本框 23"/>
          <p:cNvSpPr txBox="1"/>
          <p:nvPr/>
        </p:nvSpPr>
        <p:spPr>
          <a:xfrm>
            <a:off x="6133785" y="1557831"/>
            <a:ext cx="5382358" cy="203132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800" dirty="0" smtClean="0"/>
              <a:t>Integrate all application and HANA computing nodes into one or more chassis.</a:t>
            </a:r>
          </a:p>
          <a:p>
            <a:pPr marL="285750" indent="-285750">
              <a:buFont typeface="Wingdings" panose="05000000000000000000" pitchFamily="2" charset="2"/>
              <a:buChar char="Ø"/>
            </a:pPr>
            <a:r>
              <a:rPr lang="en-US" altLang="zh-CN" sz="1800" dirty="0" smtClean="0"/>
              <a:t>Simplify the cabling;</a:t>
            </a:r>
          </a:p>
          <a:p>
            <a:pPr marL="285750" indent="-285750">
              <a:buFont typeface="Wingdings" panose="05000000000000000000" pitchFamily="2" charset="2"/>
              <a:buChar char="Ø"/>
            </a:pPr>
            <a:r>
              <a:rPr lang="en-US" altLang="zh-CN" sz="1800" dirty="0" smtClean="0"/>
              <a:t>High density;</a:t>
            </a:r>
          </a:p>
          <a:p>
            <a:endParaRPr lang="en-US" altLang="zh-CN" sz="1800" dirty="0" smtClean="0"/>
          </a:p>
          <a:p>
            <a:r>
              <a:rPr lang="en-US" altLang="zh-CN" sz="1800" dirty="0" smtClean="0"/>
              <a:t>One Chassis </a:t>
            </a:r>
            <a:r>
              <a:rPr lang="zh-CN" altLang="en-US" sz="1800" dirty="0"/>
              <a:t> </a:t>
            </a:r>
            <a:r>
              <a:rPr lang="en-US" altLang="zh-CN" sz="1800" dirty="0" smtClean="0"/>
              <a:t>can support </a:t>
            </a:r>
            <a:r>
              <a:rPr lang="en-US" altLang="zh-CN" sz="1800" dirty="0" smtClean="0">
                <a:solidFill>
                  <a:srgbClr val="FF0000"/>
                </a:solidFill>
              </a:rPr>
              <a:t>30TB</a:t>
            </a:r>
            <a:r>
              <a:rPr lang="zh-CN" altLang="en-US" sz="1800" dirty="0" smtClean="0">
                <a:solidFill>
                  <a:srgbClr val="FF0000"/>
                </a:solidFill>
              </a:rPr>
              <a:t>（</a:t>
            </a:r>
            <a:r>
              <a:rPr lang="en-US" altLang="zh-CN" sz="1800" dirty="0" smtClean="0">
                <a:solidFill>
                  <a:srgbClr val="FF0000"/>
                </a:solidFill>
              </a:rPr>
              <a:t>5*6TB) HANA </a:t>
            </a:r>
            <a:r>
              <a:rPr lang="en-US" altLang="zh-CN" sz="1800" dirty="0" smtClean="0"/>
              <a:t>single node and </a:t>
            </a:r>
            <a:r>
              <a:rPr lang="en-US" altLang="zh-CN" sz="1800" dirty="0" smtClean="0">
                <a:solidFill>
                  <a:srgbClr val="FF0000"/>
                </a:solidFill>
              </a:rPr>
              <a:t>6*2 socket application server.</a:t>
            </a:r>
            <a:endParaRPr lang="zh-CN" altLang="en-US" sz="1800" dirty="0"/>
          </a:p>
        </p:txBody>
      </p:sp>
      <p:sp>
        <p:nvSpPr>
          <p:cNvPr id="2" name="文本框 1"/>
          <p:cNvSpPr txBox="1"/>
          <p:nvPr/>
        </p:nvSpPr>
        <p:spPr>
          <a:xfrm>
            <a:off x="1211929" y="1151388"/>
            <a:ext cx="3384376" cy="461665"/>
          </a:xfrm>
          <a:prstGeom prst="rect">
            <a:avLst/>
          </a:prstGeom>
          <a:noFill/>
        </p:spPr>
        <p:txBody>
          <a:bodyPr wrap="square" rtlCol="0">
            <a:spAutoFit/>
          </a:bodyPr>
          <a:lstStyle/>
          <a:p>
            <a:pPr algn="ctr"/>
            <a:r>
              <a:rPr lang="en-US" altLang="zh-CN" b="1" dirty="0" smtClean="0"/>
              <a:t>E9000</a:t>
            </a:r>
            <a:endParaRPr lang="zh-CN" altLang="en-US" b="1" dirty="0"/>
          </a:p>
        </p:txBody>
      </p:sp>
      <p:sp>
        <p:nvSpPr>
          <p:cNvPr id="16" name="矩形 15"/>
          <p:cNvSpPr/>
          <p:nvPr/>
        </p:nvSpPr>
        <p:spPr>
          <a:xfrm>
            <a:off x="3332141" y="3383664"/>
            <a:ext cx="1639425" cy="310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HANA_PRD </a:t>
            </a:r>
            <a:r>
              <a:rPr lang="en-US" altLang="zh-CN" sz="1400" dirty="0" smtClean="0"/>
              <a:t>3T</a:t>
            </a:r>
            <a:endParaRPr lang="zh-CN" altLang="en-US" sz="1400" dirty="0"/>
          </a:p>
        </p:txBody>
      </p:sp>
      <p:sp>
        <p:nvSpPr>
          <p:cNvPr id="21" name="矩形 20"/>
          <p:cNvSpPr/>
          <p:nvPr/>
        </p:nvSpPr>
        <p:spPr>
          <a:xfrm>
            <a:off x="1108402" y="3867950"/>
            <a:ext cx="1663648" cy="3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HANA_DEV 768G</a:t>
            </a:r>
            <a:endParaRPr lang="zh-CN" altLang="en-US" sz="1400" dirty="0"/>
          </a:p>
        </p:txBody>
      </p:sp>
      <p:sp>
        <p:nvSpPr>
          <p:cNvPr id="25" name="矩形 24"/>
          <p:cNvSpPr/>
          <p:nvPr/>
        </p:nvSpPr>
        <p:spPr>
          <a:xfrm>
            <a:off x="3328771" y="3867950"/>
            <a:ext cx="1642795" cy="3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HANA_QA 768G</a:t>
            </a:r>
            <a:endParaRPr lang="zh-CN" altLang="en-US" sz="1400" dirty="0"/>
          </a:p>
        </p:txBody>
      </p:sp>
      <p:sp>
        <p:nvSpPr>
          <p:cNvPr id="26" name="文本框 25"/>
          <p:cNvSpPr txBox="1"/>
          <p:nvPr/>
        </p:nvSpPr>
        <p:spPr>
          <a:xfrm>
            <a:off x="2007732" y="2732149"/>
            <a:ext cx="2218911" cy="400110"/>
          </a:xfrm>
          <a:prstGeom prst="rect">
            <a:avLst/>
          </a:prstGeom>
          <a:noFill/>
        </p:spPr>
        <p:txBody>
          <a:bodyPr wrap="square" rtlCol="0">
            <a:spAutoFit/>
          </a:bodyPr>
          <a:lstStyle/>
          <a:p>
            <a:pPr algn="ctr"/>
            <a:r>
              <a:rPr lang="en-US" altLang="zh-CN" sz="2000" b="1" dirty="0" smtClean="0">
                <a:solidFill>
                  <a:srgbClr val="FF0000"/>
                </a:solidFill>
              </a:rPr>
              <a:t>SAP Application</a:t>
            </a:r>
            <a:endParaRPr lang="zh-CN" altLang="en-US" sz="2000" b="1" dirty="0">
              <a:solidFill>
                <a:srgbClr val="FF0000"/>
              </a:solidFill>
            </a:endParaRPr>
          </a:p>
        </p:txBody>
      </p:sp>
      <p:sp>
        <p:nvSpPr>
          <p:cNvPr id="27" name="矩形 26"/>
          <p:cNvSpPr/>
          <p:nvPr/>
        </p:nvSpPr>
        <p:spPr>
          <a:xfrm>
            <a:off x="900297" y="3257686"/>
            <a:ext cx="4392488" cy="1373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940848" y="4294359"/>
            <a:ext cx="2218911" cy="400110"/>
          </a:xfrm>
          <a:prstGeom prst="rect">
            <a:avLst/>
          </a:prstGeom>
          <a:noFill/>
        </p:spPr>
        <p:txBody>
          <a:bodyPr wrap="square" rtlCol="0">
            <a:spAutoFit/>
          </a:bodyPr>
          <a:lstStyle/>
          <a:p>
            <a:pPr algn="ctr"/>
            <a:r>
              <a:rPr lang="en-US" altLang="zh-CN" sz="2000" b="1" dirty="0" smtClean="0">
                <a:solidFill>
                  <a:srgbClr val="FF0000"/>
                </a:solidFill>
              </a:rPr>
              <a:t>SAP HANA</a:t>
            </a:r>
            <a:endParaRPr lang="zh-CN" altLang="en-US" sz="2000" b="1" dirty="0">
              <a:solidFill>
                <a:srgbClr val="FF0000"/>
              </a:solidFill>
            </a:endParaRPr>
          </a:p>
        </p:txBody>
      </p:sp>
      <p:cxnSp>
        <p:nvCxnSpPr>
          <p:cNvPr id="29" name="直接连接符 28"/>
          <p:cNvCxnSpPr/>
          <p:nvPr/>
        </p:nvCxnSpPr>
        <p:spPr>
          <a:xfrm flipH="1" flipV="1">
            <a:off x="5178678" y="3948394"/>
            <a:ext cx="1681162" cy="6350"/>
          </a:xfrm>
          <a:prstGeom prst="line">
            <a:avLst/>
          </a:prstGeom>
          <a:ln w="22225">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6859840" y="3954744"/>
            <a:ext cx="0" cy="1429038"/>
          </a:xfrm>
          <a:prstGeom prst="line">
            <a:avLst/>
          </a:prstGeom>
          <a:ln w="22225">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p:nvPicPr>
        <p:blipFill>
          <a:blip r:embed="rId3" cstate="print"/>
          <a:srcRect/>
          <a:stretch>
            <a:fillRect/>
          </a:stretch>
        </p:blipFill>
        <p:spPr bwMode="auto">
          <a:xfrm>
            <a:off x="6306362" y="5407594"/>
            <a:ext cx="1622933" cy="357909"/>
          </a:xfrm>
          <a:prstGeom prst="rect">
            <a:avLst/>
          </a:prstGeom>
          <a:noFill/>
          <a:ln w="9525">
            <a:noFill/>
            <a:miter lim="800000"/>
            <a:headEnd/>
            <a:tailEnd/>
          </a:ln>
        </p:spPr>
      </p:pic>
      <p:sp>
        <p:nvSpPr>
          <p:cNvPr id="32" name="文本框 31"/>
          <p:cNvSpPr txBox="1"/>
          <p:nvPr/>
        </p:nvSpPr>
        <p:spPr>
          <a:xfrm>
            <a:off x="5305499" y="5841632"/>
            <a:ext cx="3768957" cy="369332"/>
          </a:xfrm>
          <a:prstGeom prst="rect">
            <a:avLst/>
          </a:prstGeom>
          <a:noFill/>
        </p:spPr>
        <p:txBody>
          <a:bodyPr wrap="square" rtlCol="0">
            <a:spAutoFit/>
          </a:bodyPr>
          <a:lstStyle/>
          <a:p>
            <a:pPr algn="ctr"/>
            <a:r>
              <a:rPr lang="en-US" altLang="zh-CN" sz="1800" b="1" dirty="0"/>
              <a:t>OceanStor 5500 V3 </a:t>
            </a:r>
            <a:endParaRPr lang="zh-CN" altLang="en-US" sz="1800" b="1" dirty="0"/>
          </a:p>
        </p:txBody>
      </p:sp>
      <p:grpSp>
        <p:nvGrpSpPr>
          <p:cNvPr id="33" name="组合 111"/>
          <p:cNvGrpSpPr>
            <a:grpSpLocks/>
          </p:cNvGrpSpPr>
          <p:nvPr/>
        </p:nvGrpSpPr>
        <p:grpSpPr bwMode="auto">
          <a:xfrm>
            <a:off x="6489700" y="188913"/>
            <a:ext cx="3759200" cy="249237"/>
            <a:chOff x="6874373" y="188912"/>
            <a:chExt cx="3375235" cy="249841"/>
          </a:xfrm>
        </p:grpSpPr>
        <p:sp>
          <p:nvSpPr>
            <p:cNvPr id="34"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35"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36"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75398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27"/>
          <p:cNvSpPr/>
          <p:nvPr/>
        </p:nvSpPr>
        <p:spPr>
          <a:xfrm>
            <a:off x="719138" y="1531938"/>
            <a:ext cx="9844087" cy="903287"/>
          </a:xfrm>
          <a:prstGeom prst="rect">
            <a:avLst/>
          </a:prstGeom>
          <a:solidFill>
            <a:schemeClr val="bg1">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fontAlgn="auto">
              <a:spcBef>
                <a:spcPts val="0"/>
              </a:spcBef>
              <a:spcAft>
                <a:spcPts val="0"/>
              </a:spcAft>
              <a:defRPr/>
            </a:pPr>
            <a:endParaRPr lang="zh-CN" altLang="en-US" sz="2540">
              <a:solidFill>
                <a:schemeClr val="tx1">
                  <a:lumMod val="75000"/>
                  <a:lumOff val="25000"/>
                </a:schemeClr>
              </a:solidFill>
              <a:latin typeface="+mj-lt"/>
            </a:endParaRPr>
          </a:p>
        </p:txBody>
      </p:sp>
      <p:sp>
        <p:nvSpPr>
          <p:cNvPr id="70" name="矩形 27"/>
          <p:cNvSpPr/>
          <p:nvPr/>
        </p:nvSpPr>
        <p:spPr>
          <a:xfrm>
            <a:off x="719138" y="3676650"/>
            <a:ext cx="10414000" cy="1287463"/>
          </a:xfrm>
          <a:prstGeom prst="rect">
            <a:avLst/>
          </a:prstGeom>
          <a:solidFill>
            <a:schemeClr val="bg1">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fontAlgn="auto">
              <a:spcBef>
                <a:spcPts val="0"/>
              </a:spcBef>
              <a:spcAft>
                <a:spcPts val="0"/>
              </a:spcAft>
              <a:defRPr/>
            </a:pPr>
            <a:endParaRPr lang="zh-CN" altLang="en-US" sz="2540">
              <a:solidFill>
                <a:schemeClr val="tx1">
                  <a:lumMod val="75000"/>
                  <a:lumOff val="25000"/>
                </a:schemeClr>
              </a:solidFill>
              <a:latin typeface="+mj-lt"/>
            </a:endParaRPr>
          </a:p>
        </p:txBody>
      </p:sp>
      <p:sp>
        <p:nvSpPr>
          <p:cNvPr id="9" name="Rectangle 271"/>
          <p:cNvSpPr/>
          <p:nvPr/>
        </p:nvSpPr>
        <p:spPr>
          <a:xfrm>
            <a:off x="698500" y="4973638"/>
            <a:ext cx="9226550" cy="1336675"/>
          </a:xfrm>
          <a:prstGeom prst="rect">
            <a:avLst/>
          </a:prstGeom>
          <a:solidFill>
            <a:schemeClr val="bg1">
              <a:lumMod val="5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90660" fontAlgn="auto">
              <a:spcBef>
                <a:spcPts val="0"/>
              </a:spcBef>
              <a:spcAft>
                <a:spcPts val="0"/>
              </a:spcAft>
              <a:defRPr/>
            </a:pPr>
            <a:endParaRPr lang="en-AU" sz="2540" dirty="0">
              <a:solidFill>
                <a:schemeClr val="tx1">
                  <a:lumMod val="75000"/>
                  <a:lumOff val="25000"/>
                </a:schemeClr>
              </a:solidFill>
              <a:latin typeface="+mj-lt"/>
            </a:endParaRPr>
          </a:p>
        </p:txBody>
      </p:sp>
      <p:sp>
        <p:nvSpPr>
          <p:cNvPr id="10" name="Rounded Rectangle 299"/>
          <p:cNvSpPr/>
          <p:nvPr/>
        </p:nvSpPr>
        <p:spPr>
          <a:xfrm>
            <a:off x="762000" y="1844675"/>
            <a:ext cx="1325563" cy="45243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buSzPct val="100000"/>
            </a:pPr>
            <a:r>
              <a:rPr lang="zh-CN" altLang="zh-CN" sz="1200" dirty="0">
                <a:solidFill>
                  <a:schemeClr val="tx1">
                    <a:lumMod val="75000"/>
                    <a:lumOff val="25000"/>
                  </a:schemeClr>
                </a:solidFill>
                <a:sym typeface="Arial" pitchFamily="34" charset="0"/>
              </a:rPr>
              <a:t>SAP </a:t>
            </a:r>
            <a:r>
              <a:rPr lang="en-US" altLang="zh-CN" sz="1200" dirty="0" smtClean="0">
                <a:solidFill>
                  <a:schemeClr val="tx1">
                    <a:lumMod val="75000"/>
                    <a:lumOff val="25000"/>
                  </a:schemeClr>
                </a:solidFill>
                <a:sym typeface="Arial" pitchFamily="34" charset="0"/>
              </a:rPr>
              <a:t>T</a:t>
            </a:r>
            <a:r>
              <a:rPr lang="zh-CN" altLang="zh-CN" sz="1200" dirty="0" smtClean="0">
                <a:solidFill>
                  <a:schemeClr val="tx1">
                    <a:lumMod val="75000"/>
                    <a:lumOff val="25000"/>
                  </a:schemeClr>
                </a:solidFill>
                <a:sym typeface="Arial" pitchFamily="34" charset="0"/>
              </a:rPr>
              <a:t>erminal</a:t>
            </a:r>
            <a:endParaRPr lang="zh-CN" altLang="zh-CN" sz="1200" dirty="0">
              <a:solidFill>
                <a:schemeClr val="tx1">
                  <a:lumMod val="75000"/>
                  <a:lumOff val="25000"/>
                </a:schemeClr>
              </a:solidFill>
              <a:sym typeface="Arial" pitchFamily="34" charset="0"/>
            </a:endParaRPr>
          </a:p>
        </p:txBody>
      </p:sp>
      <p:graphicFrame>
        <p:nvGraphicFramePr>
          <p:cNvPr id="1026" name="Object 584"/>
          <p:cNvGraphicFramePr>
            <a:graphicFrameLocks/>
          </p:cNvGraphicFramePr>
          <p:nvPr>
            <p:extLst/>
          </p:nvPr>
        </p:nvGraphicFramePr>
        <p:xfrm>
          <a:off x="1203325" y="1577975"/>
          <a:ext cx="442913" cy="339725"/>
        </p:xfrm>
        <a:graphic>
          <a:graphicData uri="http://schemas.openxmlformats.org/presentationml/2006/ole">
            <mc:AlternateContent xmlns:mc="http://schemas.openxmlformats.org/markup-compatibility/2006">
              <mc:Choice xmlns:v="urn:schemas-microsoft-com:vml" Requires="v">
                <p:oleObj spid="_x0000_s46312" name="Visio" r:id="rId5" imgW="2466990" imgH="2466923" progId="">
                  <p:embed/>
                </p:oleObj>
              </mc:Choice>
              <mc:Fallback>
                <p:oleObj name="Visio" r:id="rId5" imgW="2466990" imgH="2466923"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325" y="1577975"/>
                        <a:ext cx="44291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ounded Rectangle 302"/>
          <p:cNvSpPr/>
          <p:nvPr/>
        </p:nvSpPr>
        <p:spPr>
          <a:xfrm>
            <a:off x="4040188" y="1892300"/>
            <a:ext cx="1519237" cy="45243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buSzPct val="100000"/>
            </a:pPr>
            <a:r>
              <a:rPr lang="zh-CN" altLang="zh-CN" sz="1200" dirty="0">
                <a:solidFill>
                  <a:schemeClr val="tx1">
                    <a:lumMod val="75000"/>
                    <a:lumOff val="25000"/>
                  </a:schemeClr>
                </a:solidFill>
                <a:sym typeface="Arial" pitchFamily="34" charset="0"/>
              </a:rPr>
              <a:t>Web </a:t>
            </a:r>
            <a:r>
              <a:rPr lang="en-US" altLang="zh-CN" sz="1200" dirty="0" smtClean="0">
                <a:solidFill>
                  <a:schemeClr val="tx1">
                    <a:lumMod val="75000"/>
                    <a:lumOff val="25000"/>
                  </a:schemeClr>
                </a:solidFill>
                <a:sym typeface="Arial" pitchFamily="34" charset="0"/>
              </a:rPr>
              <a:t>B</a:t>
            </a:r>
            <a:r>
              <a:rPr lang="zh-CN" altLang="zh-CN" sz="1200" dirty="0" smtClean="0">
                <a:solidFill>
                  <a:schemeClr val="tx1">
                    <a:lumMod val="75000"/>
                    <a:lumOff val="25000"/>
                  </a:schemeClr>
                </a:solidFill>
                <a:sym typeface="Arial" pitchFamily="34" charset="0"/>
              </a:rPr>
              <a:t>rowser</a:t>
            </a:r>
            <a:endParaRPr lang="zh-CN" altLang="zh-CN" sz="1200" dirty="0">
              <a:solidFill>
                <a:schemeClr val="tx1">
                  <a:lumMod val="75000"/>
                  <a:lumOff val="25000"/>
                </a:schemeClr>
              </a:solidFill>
              <a:sym typeface="Arial" pitchFamily="34" charset="0"/>
            </a:endParaRPr>
          </a:p>
        </p:txBody>
      </p:sp>
      <p:sp>
        <p:nvSpPr>
          <p:cNvPr id="14" name="Rounded Rectangle 305"/>
          <p:cNvSpPr/>
          <p:nvPr/>
        </p:nvSpPr>
        <p:spPr>
          <a:xfrm>
            <a:off x="7096125" y="1892300"/>
            <a:ext cx="1325563" cy="45243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buSzPct val="100000"/>
            </a:pPr>
            <a:r>
              <a:rPr lang="zh-CN" altLang="zh-CN" sz="1200" dirty="0" smtClean="0">
                <a:solidFill>
                  <a:schemeClr val="tx1">
                    <a:lumMod val="75000"/>
                    <a:lumOff val="25000"/>
                  </a:schemeClr>
                </a:solidFill>
                <a:sym typeface="Arial" pitchFamily="34" charset="0"/>
              </a:rPr>
              <a:t>Mobile</a:t>
            </a:r>
            <a:r>
              <a:rPr lang="en-US" altLang="zh-CN" sz="1200" dirty="0" smtClean="0">
                <a:solidFill>
                  <a:schemeClr val="tx1">
                    <a:lumMod val="75000"/>
                    <a:lumOff val="25000"/>
                  </a:schemeClr>
                </a:solidFill>
                <a:sym typeface="Arial" pitchFamily="34" charset="0"/>
              </a:rPr>
              <a:t> App</a:t>
            </a:r>
            <a:endParaRPr lang="zh-CN" altLang="zh-CN" sz="1200" dirty="0">
              <a:solidFill>
                <a:schemeClr val="tx1">
                  <a:lumMod val="75000"/>
                  <a:lumOff val="25000"/>
                </a:schemeClr>
              </a:solidFill>
              <a:sym typeface="Arial" pitchFamily="34" charset="0"/>
            </a:endParaRPr>
          </a:p>
        </p:txBody>
      </p:sp>
      <p:pic>
        <p:nvPicPr>
          <p:cNvPr id="1034" name="Picture 80"/>
          <p:cNvPicPr>
            <a:picLocks noChangeArrowheads="1"/>
          </p:cNvPicPr>
          <p:nvPr/>
        </p:nvPicPr>
        <p:blipFill>
          <a:blip r:embed="rId7" cstate="print"/>
          <a:srcRect/>
          <a:stretch>
            <a:fillRect/>
          </a:stretch>
        </p:blipFill>
        <p:spPr bwMode="auto">
          <a:xfrm>
            <a:off x="7507288" y="1574800"/>
            <a:ext cx="481012" cy="339725"/>
          </a:xfrm>
          <a:prstGeom prst="rect">
            <a:avLst/>
          </a:prstGeom>
          <a:noFill/>
          <a:ln w="9525">
            <a:noFill/>
            <a:miter lim="800000"/>
            <a:headEnd/>
            <a:tailEnd/>
          </a:ln>
        </p:spPr>
      </p:pic>
      <p:graphicFrame>
        <p:nvGraphicFramePr>
          <p:cNvPr id="1027" name="Object 585"/>
          <p:cNvGraphicFramePr>
            <a:graphicFrameLocks noChangeAspect="1"/>
          </p:cNvGraphicFramePr>
          <p:nvPr>
            <p:extLst/>
          </p:nvPr>
        </p:nvGraphicFramePr>
        <p:xfrm>
          <a:off x="4562475" y="1574800"/>
          <a:ext cx="422275" cy="339725"/>
        </p:xfrm>
        <a:graphic>
          <a:graphicData uri="http://schemas.openxmlformats.org/presentationml/2006/ole">
            <mc:AlternateContent xmlns:mc="http://schemas.openxmlformats.org/markup-compatibility/2006">
              <mc:Choice xmlns:v="urn:schemas-microsoft-com:vml" Requires="v">
                <p:oleObj spid="_x0000_s46313" name="Visio" r:id="rId9" imgW="2466990" imgH="2466923" progId="">
                  <p:embed/>
                </p:oleObj>
              </mc:Choice>
              <mc:Fallback>
                <p:oleObj name="Visio" r:id="rId9" imgW="2466990" imgH="246692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2475" y="1574800"/>
                        <a:ext cx="422275"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ounded Rectangle 152"/>
          <p:cNvSpPr/>
          <p:nvPr/>
        </p:nvSpPr>
        <p:spPr>
          <a:xfrm>
            <a:off x="2811463" y="5765800"/>
            <a:ext cx="1568450" cy="468313"/>
          </a:xfrm>
          <a:prstGeom prst="rect">
            <a:avLst/>
          </a:prstGeom>
          <a:noFill/>
          <a:ln w="12700" cap="flat" cmpd="sng" algn="ctr">
            <a:noFill/>
            <a:prstDash val="solid"/>
          </a:ln>
          <a:effectLst/>
        </p:spPr>
        <p:txBody>
          <a:bodyPr lIns="0" tIns="0" rIns="0" bIns="0" anchor="ctr"/>
          <a:lstStyle/>
          <a:p>
            <a:pPr algn="ctr">
              <a:buSzPct val="100000"/>
            </a:pPr>
            <a:r>
              <a:rPr lang="zh-CN" altLang="zh-CN" sz="1200" dirty="0">
                <a:solidFill>
                  <a:schemeClr val="tx1">
                    <a:lumMod val="75000"/>
                    <a:lumOff val="25000"/>
                  </a:schemeClr>
                </a:solidFill>
                <a:ea typeface="微软雅黑" pitchFamily="34" charset="-122"/>
                <a:sym typeface="Arial" pitchFamily="34" charset="0"/>
              </a:rPr>
              <a:t>HANA </a:t>
            </a:r>
            <a:r>
              <a:rPr lang="en-US" altLang="zh-CN" sz="1200" dirty="0" smtClean="0">
                <a:solidFill>
                  <a:schemeClr val="tx1">
                    <a:lumMod val="75000"/>
                    <a:lumOff val="25000"/>
                  </a:schemeClr>
                </a:solidFill>
                <a:ea typeface="微软雅黑" pitchFamily="34" charset="-122"/>
                <a:sym typeface="Arial" pitchFamily="34" charset="0"/>
              </a:rPr>
              <a:t>D</a:t>
            </a:r>
            <a:r>
              <a:rPr lang="zh-CN" altLang="zh-CN" sz="1200" dirty="0" smtClean="0">
                <a:solidFill>
                  <a:schemeClr val="tx1">
                    <a:lumMod val="75000"/>
                    <a:lumOff val="25000"/>
                  </a:schemeClr>
                </a:solidFill>
                <a:ea typeface="微软雅黑" pitchFamily="34" charset="-122"/>
                <a:sym typeface="Arial" pitchFamily="34" charset="0"/>
              </a:rPr>
              <a:t>atabase</a:t>
            </a:r>
            <a:endParaRPr lang="zh-CN" altLang="zh-CN" sz="1200" dirty="0">
              <a:solidFill>
                <a:schemeClr val="tx1">
                  <a:lumMod val="75000"/>
                  <a:lumOff val="25000"/>
                </a:schemeClr>
              </a:solidFill>
              <a:ea typeface="微软雅黑" pitchFamily="34" charset="-122"/>
              <a:sym typeface="Arial" pitchFamily="34" charset="0"/>
            </a:endParaRPr>
          </a:p>
        </p:txBody>
      </p:sp>
      <p:sp>
        <p:nvSpPr>
          <p:cNvPr id="18" name="Rounded Rectangle 152"/>
          <p:cNvSpPr/>
          <p:nvPr/>
        </p:nvSpPr>
        <p:spPr>
          <a:xfrm>
            <a:off x="1509651" y="4182308"/>
            <a:ext cx="1087702" cy="38857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600" dirty="0">
                <a:solidFill>
                  <a:schemeClr val="tx1">
                    <a:lumMod val="75000"/>
                    <a:lumOff val="25000"/>
                  </a:schemeClr>
                </a:solidFill>
                <a:latin typeface="Arial"/>
                <a:cs typeface="Arial" pitchFamily="34" charset="0"/>
                <a:sym typeface="Arial" pitchFamily="34" charset="0"/>
              </a:rPr>
              <a:t>Frontend</a:t>
            </a:r>
          </a:p>
          <a:p>
            <a:pPr indent="-228600" algn="ctr">
              <a:buSzPct val="100000"/>
            </a:pPr>
            <a:r>
              <a:rPr lang="en-US" altLang="zh-CN" sz="1600" dirty="0" smtClean="0">
                <a:solidFill>
                  <a:schemeClr val="tx1">
                    <a:lumMod val="75000"/>
                    <a:lumOff val="25000"/>
                  </a:schemeClr>
                </a:solidFill>
                <a:latin typeface="Arial"/>
                <a:cs typeface="Arial" pitchFamily="34" charset="0"/>
                <a:sym typeface="Arial" pitchFamily="34" charset="0"/>
              </a:rPr>
              <a:t>S</a:t>
            </a:r>
            <a:r>
              <a:rPr lang="zh-CN" altLang="zh-CN" sz="1600" dirty="0" smtClean="0">
                <a:solidFill>
                  <a:schemeClr val="tx1">
                    <a:lumMod val="75000"/>
                    <a:lumOff val="25000"/>
                  </a:schemeClr>
                </a:solidFill>
                <a:latin typeface="Arial"/>
                <a:cs typeface="Arial" pitchFamily="34" charset="0"/>
                <a:sym typeface="Arial" pitchFamily="34" charset="0"/>
              </a:rPr>
              <a:t>erver</a:t>
            </a:r>
            <a:endParaRPr lang="zh-CN" altLang="zh-CN" sz="1600" dirty="0">
              <a:solidFill>
                <a:schemeClr val="tx1">
                  <a:lumMod val="75000"/>
                  <a:lumOff val="25000"/>
                </a:schemeClr>
              </a:solidFill>
              <a:latin typeface="Arial"/>
              <a:cs typeface="Arial" pitchFamily="34" charset="0"/>
              <a:sym typeface="Arial" pitchFamily="34" charset="0"/>
            </a:endParaRPr>
          </a:p>
        </p:txBody>
      </p:sp>
      <p:sp>
        <p:nvSpPr>
          <p:cNvPr id="19" name="Rounded Rectangle 152"/>
          <p:cNvSpPr/>
          <p:nvPr/>
        </p:nvSpPr>
        <p:spPr>
          <a:xfrm>
            <a:off x="2862026" y="4182308"/>
            <a:ext cx="663545" cy="38857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600">
                <a:solidFill>
                  <a:schemeClr val="tx1">
                    <a:lumMod val="75000"/>
                    <a:lumOff val="25000"/>
                  </a:schemeClr>
                </a:solidFill>
                <a:latin typeface="Arial"/>
                <a:cs typeface="Arial" pitchFamily="34" charset="0"/>
                <a:sym typeface="Arial" pitchFamily="34" charset="0"/>
              </a:rPr>
              <a:t>CRM</a:t>
            </a:r>
          </a:p>
        </p:txBody>
      </p:sp>
      <p:sp>
        <p:nvSpPr>
          <p:cNvPr id="20" name="Rounded Rectangle 152"/>
          <p:cNvSpPr/>
          <p:nvPr/>
        </p:nvSpPr>
        <p:spPr>
          <a:xfrm>
            <a:off x="3790245" y="4182308"/>
            <a:ext cx="663545" cy="38857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600">
                <a:solidFill>
                  <a:schemeClr val="tx1">
                    <a:lumMod val="75000"/>
                    <a:lumOff val="25000"/>
                  </a:schemeClr>
                </a:solidFill>
                <a:latin typeface="Arial"/>
                <a:cs typeface="Arial" pitchFamily="34" charset="0"/>
                <a:sym typeface="Arial" pitchFamily="34" charset="0"/>
              </a:rPr>
              <a:t>BO</a:t>
            </a:r>
          </a:p>
        </p:txBody>
      </p:sp>
      <p:sp>
        <p:nvSpPr>
          <p:cNvPr id="21" name="Rounded Rectangle 152"/>
          <p:cNvSpPr/>
          <p:nvPr/>
        </p:nvSpPr>
        <p:spPr>
          <a:xfrm>
            <a:off x="4718463" y="4182308"/>
            <a:ext cx="663545" cy="38857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600">
                <a:solidFill>
                  <a:schemeClr val="tx1">
                    <a:lumMod val="75000"/>
                    <a:lumOff val="25000"/>
                  </a:schemeClr>
                </a:solidFill>
                <a:latin typeface="Arial"/>
                <a:cs typeface="Arial" pitchFamily="34" charset="0"/>
                <a:sym typeface="Arial" pitchFamily="34" charset="0"/>
              </a:rPr>
              <a:t>ECC</a:t>
            </a:r>
          </a:p>
        </p:txBody>
      </p:sp>
      <p:cxnSp>
        <p:nvCxnSpPr>
          <p:cNvPr id="1048" name="Elbow Connector 146"/>
          <p:cNvCxnSpPr>
            <a:cxnSpLocks noChangeShapeType="1"/>
          </p:cNvCxnSpPr>
          <p:nvPr/>
        </p:nvCxnSpPr>
        <p:spPr bwMode="auto">
          <a:xfrm rot="16200000" flipH="1">
            <a:off x="2282825" y="3902075"/>
            <a:ext cx="1509713" cy="1154113"/>
          </a:xfrm>
          <a:prstGeom prst="bentConnector3">
            <a:avLst>
              <a:gd name="adj1" fmla="val 22681"/>
            </a:avLst>
          </a:prstGeom>
          <a:noFill/>
          <a:ln w="19050" algn="ctr">
            <a:solidFill>
              <a:srgbClr val="0070C0"/>
            </a:solidFill>
            <a:prstDash val="sysDash"/>
            <a:miter lim="800000"/>
            <a:headEnd/>
            <a:tailEnd/>
          </a:ln>
        </p:spPr>
      </p:cxnSp>
      <p:cxnSp>
        <p:nvCxnSpPr>
          <p:cNvPr id="1049" name="Elbow Connector 147"/>
          <p:cNvCxnSpPr>
            <a:cxnSpLocks noChangeShapeType="1"/>
          </p:cNvCxnSpPr>
          <p:nvPr/>
        </p:nvCxnSpPr>
        <p:spPr bwMode="auto">
          <a:xfrm rot="10800000" flipV="1">
            <a:off x="3625850" y="3579813"/>
            <a:ext cx="962025" cy="501650"/>
          </a:xfrm>
          <a:prstGeom prst="bentConnector3">
            <a:avLst>
              <a:gd name="adj1" fmla="val 2491"/>
            </a:avLst>
          </a:prstGeom>
          <a:noFill/>
          <a:ln w="19050" algn="ctr">
            <a:solidFill>
              <a:srgbClr val="0070C0"/>
            </a:solidFill>
            <a:prstDash val="sysDash"/>
            <a:miter lim="800000"/>
            <a:headEnd/>
            <a:tailEnd/>
          </a:ln>
        </p:spPr>
      </p:cxnSp>
      <p:sp>
        <p:nvSpPr>
          <p:cNvPr id="28" name="Rounded Rectangle 152"/>
          <p:cNvSpPr/>
          <p:nvPr/>
        </p:nvSpPr>
        <p:spPr>
          <a:xfrm>
            <a:off x="5930900" y="5684838"/>
            <a:ext cx="2001838" cy="495300"/>
          </a:xfrm>
          <a:prstGeom prst="rect">
            <a:avLst/>
          </a:prstGeom>
          <a:noFill/>
          <a:ln w="12700" cap="flat" cmpd="sng" algn="ctr">
            <a:noFill/>
            <a:prstDash val="solid"/>
          </a:ln>
          <a:effectLst/>
        </p:spPr>
        <p:txBody>
          <a:bodyPr lIns="0" tIns="0" rIns="0" bIns="0" anchor="ctr"/>
          <a:lstStyle/>
          <a:p>
            <a:pPr algn="ctr">
              <a:buSzPct val="100000"/>
            </a:pPr>
            <a:r>
              <a:rPr lang="zh-CN" altLang="zh-CN" sz="1200" dirty="0">
                <a:solidFill>
                  <a:schemeClr val="tx1">
                    <a:lumMod val="75000"/>
                    <a:lumOff val="25000"/>
                  </a:schemeClr>
                </a:solidFill>
                <a:ea typeface="微软雅黑" pitchFamily="34" charset="-122"/>
                <a:sym typeface="Arial" pitchFamily="34" charset="0"/>
              </a:rPr>
              <a:t>SAP </a:t>
            </a:r>
            <a:r>
              <a:rPr lang="zh-CN" altLang="zh-CN" sz="1200" dirty="0" smtClean="0">
                <a:solidFill>
                  <a:schemeClr val="tx1">
                    <a:lumMod val="75000"/>
                    <a:lumOff val="25000"/>
                  </a:schemeClr>
                </a:solidFill>
                <a:ea typeface="微软雅黑" pitchFamily="34" charset="-122"/>
                <a:sym typeface="Arial" pitchFamily="34" charset="0"/>
              </a:rPr>
              <a:t>HANA</a:t>
            </a:r>
            <a:r>
              <a:rPr lang="zh-CN" altLang="en-US" sz="1200" dirty="0" smtClean="0">
                <a:solidFill>
                  <a:schemeClr val="tx1">
                    <a:lumMod val="75000"/>
                    <a:lumOff val="25000"/>
                  </a:schemeClr>
                </a:solidFill>
                <a:ea typeface="微软雅黑" pitchFamily="34" charset="-122"/>
                <a:sym typeface="Arial" pitchFamily="34" charset="0"/>
              </a:rPr>
              <a:t> </a:t>
            </a:r>
            <a:r>
              <a:rPr lang="en-US" altLang="zh-CN" sz="1200" dirty="0" smtClean="0">
                <a:solidFill>
                  <a:schemeClr val="tx1">
                    <a:lumMod val="75000"/>
                    <a:lumOff val="25000"/>
                  </a:schemeClr>
                </a:solidFill>
                <a:ea typeface="微软雅黑" pitchFamily="34" charset="-122"/>
                <a:sym typeface="Arial" pitchFamily="34" charset="0"/>
              </a:rPr>
              <a:t>A</a:t>
            </a:r>
            <a:r>
              <a:rPr lang="zh-CN" altLang="zh-CN" sz="1200" dirty="0" smtClean="0">
                <a:solidFill>
                  <a:schemeClr val="tx1">
                    <a:lumMod val="75000"/>
                    <a:lumOff val="25000"/>
                  </a:schemeClr>
                </a:solidFill>
                <a:ea typeface="微软雅黑" pitchFamily="34" charset="-122"/>
                <a:sym typeface="Arial" pitchFamily="34" charset="0"/>
              </a:rPr>
              <a:t>ppliance</a:t>
            </a:r>
            <a:endParaRPr lang="zh-CN" altLang="zh-CN" sz="1200" dirty="0">
              <a:solidFill>
                <a:schemeClr val="tx1">
                  <a:lumMod val="75000"/>
                  <a:lumOff val="25000"/>
                </a:schemeClr>
              </a:solidFill>
              <a:ea typeface="微软雅黑" pitchFamily="34" charset="-122"/>
              <a:sym typeface="Arial" pitchFamily="34" charset="0"/>
            </a:endParaRPr>
          </a:p>
        </p:txBody>
      </p:sp>
      <p:sp>
        <p:nvSpPr>
          <p:cNvPr id="29" name="Rounded Rectangle 152"/>
          <p:cNvSpPr/>
          <p:nvPr/>
        </p:nvSpPr>
        <p:spPr>
          <a:xfrm>
            <a:off x="6546850" y="4235450"/>
            <a:ext cx="2470150" cy="561975"/>
          </a:xfrm>
          <a:prstGeom prst="rect">
            <a:avLst/>
          </a:prstGeom>
          <a:noFill/>
          <a:ln w="12700" cap="flat" cmpd="sng" algn="ctr">
            <a:noFill/>
            <a:prstDash val="solid"/>
          </a:ln>
          <a:effectLst/>
        </p:spPr>
        <p:txBody>
          <a:bodyPr lIns="0" tIns="0" rIns="0" bIns="0" anchor="ctr"/>
          <a:lstStyle/>
          <a:p>
            <a:pPr algn="ctr">
              <a:buSzPct val="100000"/>
            </a:pPr>
            <a:endParaRPr lang="zh-CN" altLang="zh-CN" sz="1200" dirty="0">
              <a:solidFill>
                <a:schemeClr val="tx1">
                  <a:lumMod val="75000"/>
                  <a:lumOff val="25000"/>
                </a:schemeClr>
              </a:solidFill>
              <a:ea typeface="微软雅黑" pitchFamily="34" charset="-122"/>
              <a:sym typeface="Arial" pitchFamily="34" charset="0"/>
            </a:endParaRPr>
          </a:p>
          <a:p>
            <a:pPr algn="ctr">
              <a:buSzPct val="100000"/>
            </a:pPr>
            <a:r>
              <a:rPr lang="zh-CN" altLang="zh-CN" sz="1200" dirty="0">
                <a:solidFill>
                  <a:schemeClr val="tx1">
                    <a:lumMod val="75000"/>
                    <a:lumOff val="25000"/>
                  </a:schemeClr>
                </a:solidFill>
                <a:ea typeface="微软雅黑" pitchFamily="34" charset="-122"/>
                <a:sym typeface="Arial" pitchFamily="34" charset="0"/>
              </a:rPr>
              <a:t>Hyper-converged </a:t>
            </a:r>
            <a:r>
              <a:rPr lang="en-US" altLang="zh-CN" sz="1200" dirty="0" smtClean="0">
                <a:solidFill>
                  <a:schemeClr val="tx1">
                    <a:lumMod val="75000"/>
                    <a:lumOff val="25000"/>
                  </a:schemeClr>
                </a:solidFill>
                <a:ea typeface="微软雅黑" pitchFamily="34" charset="-122"/>
                <a:sym typeface="Arial" pitchFamily="34" charset="0"/>
              </a:rPr>
              <a:t>I</a:t>
            </a:r>
            <a:r>
              <a:rPr lang="zh-CN" altLang="zh-CN" sz="1200" dirty="0" smtClean="0">
                <a:solidFill>
                  <a:schemeClr val="tx1">
                    <a:lumMod val="75000"/>
                    <a:lumOff val="25000"/>
                  </a:schemeClr>
                </a:solidFill>
                <a:ea typeface="微软雅黑" pitchFamily="34" charset="-122"/>
                <a:sym typeface="Arial" pitchFamily="34" charset="0"/>
              </a:rPr>
              <a:t>nfrastructure</a:t>
            </a:r>
            <a:endParaRPr lang="zh-CN" altLang="zh-CN" sz="1200" dirty="0">
              <a:solidFill>
                <a:schemeClr val="tx1">
                  <a:lumMod val="75000"/>
                  <a:lumOff val="25000"/>
                </a:schemeClr>
              </a:solidFill>
              <a:ea typeface="微软雅黑" pitchFamily="34" charset="-122"/>
              <a:sym typeface="Arial" pitchFamily="34" charset="0"/>
            </a:endParaRPr>
          </a:p>
        </p:txBody>
      </p:sp>
      <p:sp>
        <p:nvSpPr>
          <p:cNvPr id="55" name="矩形 54"/>
          <p:cNvSpPr/>
          <p:nvPr/>
        </p:nvSpPr>
        <p:spPr>
          <a:xfrm>
            <a:off x="9918782" y="3624539"/>
            <a:ext cx="1187590" cy="1351834"/>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800" dirty="0">
              <a:solidFill>
                <a:schemeClr val="tx1">
                  <a:lumMod val="75000"/>
                  <a:lumOff val="25000"/>
                </a:schemeClr>
              </a:solidFill>
              <a:latin typeface="Arial"/>
              <a:cs typeface="Arial" pitchFamily="34" charset="0"/>
            </a:endParaRPr>
          </a:p>
        </p:txBody>
      </p:sp>
      <p:sp>
        <p:nvSpPr>
          <p:cNvPr id="51" name="矩形 50"/>
          <p:cNvSpPr/>
          <p:nvPr/>
        </p:nvSpPr>
        <p:spPr>
          <a:xfrm>
            <a:off x="9919301" y="4976374"/>
            <a:ext cx="1187075" cy="133374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800" dirty="0">
              <a:solidFill>
                <a:schemeClr val="tx1">
                  <a:lumMod val="75000"/>
                  <a:lumOff val="25000"/>
                </a:schemeClr>
              </a:solidFill>
              <a:latin typeface="Arial"/>
              <a:cs typeface="Arial" pitchFamily="34" charset="0"/>
            </a:endParaRPr>
          </a:p>
        </p:txBody>
      </p:sp>
      <p:sp>
        <p:nvSpPr>
          <p:cNvPr id="36" name="矩形 35"/>
          <p:cNvSpPr/>
          <p:nvPr/>
        </p:nvSpPr>
        <p:spPr>
          <a:xfrm rot="16200000">
            <a:off x="10053584" y="1396929"/>
            <a:ext cx="918498" cy="1187097"/>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dirty="0">
              <a:solidFill>
                <a:schemeClr val="tx1">
                  <a:lumMod val="75000"/>
                  <a:lumOff val="25000"/>
                </a:schemeClr>
              </a:solidFill>
              <a:latin typeface="Arial"/>
              <a:cs typeface="Arial" pitchFamily="34" charset="0"/>
            </a:endParaRPr>
          </a:p>
        </p:txBody>
      </p:sp>
      <p:sp>
        <p:nvSpPr>
          <p:cNvPr id="39" name="矩形 27"/>
          <p:cNvSpPr/>
          <p:nvPr/>
        </p:nvSpPr>
        <p:spPr>
          <a:xfrm>
            <a:off x="719138" y="2438400"/>
            <a:ext cx="9844087" cy="1238250"/>
          </a:xfrm>
          <a:prstGeom prst="rect">
            <a:avLst/>
          </a:prstGeom>
          <a:solidFill>
            <a:schemeClr val="bg1">
              <a:lumMod val="5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1219444" rtl="0" eaLnBrk="1" latinLnBrk="0" hangingPunct="1">
              <a:defRPr sz="2400" kern="1200">
                <a:solidFill>
                  <a:schemeClr val="lt1"/>
                </a:solidFill>
                <a:latin typeface="+mn-lt"/>
                <a:ea typeface="+mn-ea"/>
                <a:cs typeface="+mn-cs"/>
              </a:defRPr>
            </a:lvl1pPr>
            <a:lvl2pPr marL="609722" algn="l" defTabSz="1219444" rtl="0" eaLnBrk="1" latinLnBrk="0" hangingPunct="1">
              <a:defRPr sz="2400" kern="1200">
                <a:solidFill>
                  <a:schemeClr val="lt1"/>
                </a:solidFill>
                <a:latin typeface="+mn-lt"/>
                <a:ea typeface="+mn-ea"/>
                <a:cs typeface="+mn-cs"/>
              </a:defRPr>
            </a:lvl2pPr>
            <a:lvl3pPr marL="1219444" algn="l" defTabSz="1219444" rtl="0" eaLnBrk="1" latinLnBrk="0" hangingPunct="1">
              <a:defRPr sz="2400" kern="1200">
                <a:solidFill>
                  <a:schemeClr val="lt1"/>
                </a:solidFill>
                <a:latin typeface="+mn-lt"/>
                <a:ea typeface="+mn-ea"/>
                <a:cs typeface="+mn-cs"/>
              </a:defRPr>
            </a:lvl3pPr>
            <a:lvl4pPr marL="1829166" algn="l" defTabSz="1219444" rtl="0" eaLnBrk="1" latinLnBrk="0" hangingPunct="1">
              <a:defRPr sz="2400" kern="1200">
                <a:solidFill>
                  <a:schemeClr val="lt1"/>
                </a:solidFill>
                <a:latin typeface="+mn-lt"/>
                <a:ea typeface="+mn-ea"/>
                <a:cs typeface="+mn-cs"/>
              </a:defRPr>
            </a:lvl4pPr>
            <a:lvl5pPr marL="2438888" algn="l" defTabSz="1219444" rtl="0" eaLnBrk="1" latinLnBrk="0" hangingPunct="1">
              <a:defRPr sz="2400" kern="1200">
                <a:solidFill>
                  <a:schemeClr val="lt1"/>
                </a:solidFill>
                <a:latin typeface="+mn-lt"/>
                <a:ea typeface="+mn-ea"/>
                <a:cs typeface="+mn-cs"/>
              </a:defRPr>
            </a:lvl5pPr>
            <a:lvl6pPr marL="3048610" algn="l" defTabSz="1219444" rtl="0" eaLnBrk="1" latinLnBrk="0" hangingPunct="1">
              <a:defRPr sz="2400" kern="1200">
                <a:solidFill>
                  <a:schemeClr val="lt1"/>
                </a:solidFill>
                <a:latin typeface="+mn-lt"/>
                <a:ea typeface="+mn-ea"/>
                <a:cs typeface="+mn-cs"/>
              </a:defRPr>
            </a:lvl6pPr>
            <a:lvl7pPr marL="3658332" algn="l" defTabSz="1219444" rtl="0" eaLnBrk="1" latinLnBrk="0" hangingPunct="1">
              <a:defRPr sz="2400" kern="1200">
                <a:solidFill>
                  <a:schemeClr val="lt1"/>
                </a:solidFill>
                <a:latin typeface="+mn-lt"/>
                <a:ea typeface="+mn-ea"/>
                <a:cs typeface="+mn-cs"/>
              </a:defRPr>
            </a:lvl7pPr>
            <a:lvl8pPr marL="4268053" algn="l" defTabSz="1219444" rtl="0" eaLnBrk="1" latinLnBrk="0" hangingPunct="1">
              <a:defRPr sz="2400" kern="1200">
                <a:solidFill>
                  <a:schemeClr val="lt1"/>
                </a:solidFill>
                <a:latin typeface="+mn-lt"/>
                <a:ea typeface="+mn-ea"/>
                <a:cs typeface="+mn-cs"/>
              </a:defRPr>
            </a:lvl8pPr>
            <a:lvl9pPr marL="4877775" algn="l" defTabSz="1219444" rtl="0" eaLnBrk="1" latinLnBrk="0" hangingPunct="1">
              <a:defRPr sz="2400" kern="1200">
                <a:solidFill>
                  <a:schemeClr val="lt1"/>
                </a:solidFill>
                <a:latin typeface="+mn-lt"/>
                <a:ea typeface="+mn-ea"/>
                <a:cs typeface="+mn-cs"/>
              </a:defRPr>
            </a:lvl9pPr>
          </a:lstStyle>
          <a:p>
            <a:pPr algn="ctr" fontAlgn="auto">
              <a:spcBef>
                <a:spcPts val="0"/>
              </a:spcBef>
              <a:spcAft>
                <a:spcPts val="0"/>
              </a:spcAft>
              <a:defRPr/>
            </a:pPr>
            <a:endParaRPr lang="zh-CN" altLang="en-US" sz="2540">
              <a:solidFill>
                <a:schemeClr val="tx1">
                  <a:lumMod val="75000"/>
                  <a:lumOff val="25000"/>
                </a:schemeClr>
              </a:solidFill>
              <a:latin typeface="+mj-lt"/>
            </a:endParaRPr>
          </a:p>
        </p:txBody>
      </p:sp>
      <p:sp>
        <p:nvSpPr>
          <p:cNvPr id="49" name="矩形 48"/>
          <p:cNvSpPr/>
          <p:nvPr/>
        </p:nvSpPr>
        <p:spPr>
          <a:xfrm>
            <a:off x="9919284" y="2437867"/>
            <a:ext cx="1187101" cy="1250956"/>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800" dirty="0">
              <a:solidFill>
                <a:schemeClr val="tx1">
                  <a:lumMod val="75000"/>
                  <a:lumOff val="25000"/>
                </a:schemeClr>
              </a:solidFill>
              <a:latin typeface="Arial"/>
              <a:cs typeface="Arial" pitchFamily="34" charset="0"/>
            </a:endParaRPr>
          </a:p>
        </p:txBody>
      </p:sp>
      <p:cxnSp>
        <p:nvCxnSpPr>
          <p:cNvPr id="1065" name="Elbow Connector 316"/>
          <p:cNvCxnSpPr>
            <a:cxnSpLocks noChangeShapeType="1"/>
          </p:cNvCxnSpPr>
          <p:nvPr/>
        </p:nvCxnSpPr>
        <p:spPr bwMode="auto">
          <a:xfrm rot="16200000" flipH="1">
            <a:off x="3725863" y="2451100"/>
            <a:ext cx="876300" cy="857250"/>
          </a:xfrm>
          <a:prstGeom prst="bentConnector3">
            <a:avLst>
              <a:gd name="adj1" fmla="val 50000"/>
            </a:avLst>
          </a:prstGeom>
          <a:noFill/>
          <a:ln w="19050" algn="ctr">
            <a:solidFill>
              <a:srgbClr val="0070C0"/>
            </a:solidFill>
            <a:prstDash val="sysDash"/>
            <a:miter lim="800000"/>
            <a:headEnd/>
            <a:tailEnd/>
          </a:ln>
        </p:spPr>
      </p:cxnSp>
      <p:cxnSp>
        <p:nvCxnSpPr>
          <p:cNvPr id="1066" name="Elbow Connector 327"/>
          <p:cNvCxnSpPr>
            <a:cxnSpLocks noChangeShapeType="1"/>
          </p:cNvCxnSpPr>
          <p:nvPr/>
        </p:nvCxnSpPr>
        <p:spPr bwMode="auto">
          <a:xfrm rot="5400000">
            <a:off x="4625182" y="2416969"/>
            <a:ext cx="868362" cy="933450"/>
          </a:xfrm>
          <a:prstGeom prst="bentConnector3">
            <a:avLst>
              <a:gd name="adj1" fmla="val 50000"/>
            </a:avLst>
          </a:prstGeom>
          <a:noFill/>
          <a:ln w="19050" algn="ctr">
            <a:solidFill>
              <a:srgbClr val="0070C0"/>
            </a:solidFill>
            <a:prstDash val="sysDash"/>
            <a:miter lim="800000"/>
            <a:headEnd/>
            <a:tailEnd/>
          </a:ln>
        </p:spPr>
      </p:cxnSp>
      <p:cxnSp>
        <p:nvCxnSpPr>
          <p:cNvPr id="1067" name="Elbow Connector 328"/>
          <p:cNvCxnSpPr>
            <a:cxnSpLocks noChangeShapeType="1"/>
          </p:cNvCxnSpPr>
          <p:nvPr/>
        </p:nvCxnSpPr>
        <p:spPr bwMode="auto">
          <a:xfrm rot="16200000" flipH="1">
            <a:off x="1774031" y="2648744"/>
            <a:ext cx="893763" cy="479425"/>
          </a:xfrm>
          <a:prstGeom prst="bentConnector3">
            <a:avLst>
              <a:gd name="adj1" fmla="val 50000"/>
            </a:avLst>
          </a:prstGeom>
          <a:noFill/>
          <a:ln w="19050" algn="ctr">
            <a:solidFill>
              <a:srgbClr val="0070C0"/>
            </a:solidFill>
            <a:prstDash val="sysDash"/>
            <a:miter lim="800000"/>
            <a:headEnd/>
            <a:tailEnd/>
          </a:ln>
        </p:spPr>
      </p:cxnSp>
      <p:sp>
        <p:nvSpPr>
          <p:cNvPr id="44" name="Rounded Rectangle 152"/>
          <p:cNvSpPr/>
          <p:nvPr/>
        </p:nvSpPr>
        <p:spPr>
          <a:xfrm>
            <a:off x="1748375" y="3174568"/>
            <a:ext cx="1423152" cy="406196"/>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600">
                <a:solidFill>
                  <a:schemeClr val="tx1">
                    <a:lumMod val="75000"/>
                    <a:lumOff val="25000"/>
                  </a:schemeClr>
                </a:solidFill>
                <a:latin typeface="Arial"/>
                <a:cs typeface="Arial" pitchFamily="34" charset="0"/>
                <a:sym typeface="Arial" pitchFamily="34" charset="0"/>
              </a:rPr>
              <a:t>Router</a:t>
            </a:r>
          </a:p>
        </p:txBody>
      </p:sp>
      <p:sp>
        <p:nvSpPr>
          <p:cNvPr id="45" name="Rounded Rectangle 152"/>
          <p:cNvSpPr/>
          <p:nvPr/>
        </p:nvSpPr>
        <p:spPr>
          <a:xfrm>
            <a:off x="3790246" y="3173795"/>
            <a:ext cx="1736191" cy="406196"/>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500" dirty="0">
                <a:solidFill>
                  <a:schemeClr val="tx1">
                    <a:lumMod val="75000"/>
                    <a:lumOff val="25000"/>
                  </a:schemeClr>
                </a:solidFill>
                <a:latin typeface="Arial"/>
                <a:cs typeface="Arial" pitchFamily="34" charset="0"/>
                <a:sym typeface="Arial" pitchFamily="34" charset="0"/>
              </a:rPr>
              <a:t>Web </a:t>
            </a:r>
            <a:r>
              <a:rPr lang="en-US" altLang="zh-CN" sz="1500" dirty="0" smtClean="0">
                <a:solidFill>
                  <a:schemeClr val="tx1">
                    <a:lumMod val="75000"/>
                    <a:lumOff val="25000"/>
                  </a:schemeClr>
                </a:solidFill>
                <a:latin typeface="Arial"/>
                <a:cs typeface="Arial" pitchFamily="34" charset="0"/>
                <a:sym typeface="Arial" pitchFamily="34" charset="0"/>
              </a:rPr>
              <a:t>D</a:t>
            </a:r>
            <a:r>
              <a:rPr lang="zh-CN" altLang="zh-CN" sz="1500" dirty="0" smtClean="0">
                <a:solidFill>
                  <a:schemeClr val="tx1">
                    <a:lumMod val="75000"/>
                    <a:lumOff val="25000"/>
                  </a:schemeClr>
                </a:solidFill>
                <a:latin typeface="Arial"/>
                <a:cs typeface="Arial" pitchFamily="34" charset="0"/>
                <a:sym typeface="Arial" pitchFamily="34" charset="0"/>
              </a:rPr>
              <a:t>ispatcher</a:t>
            </a:r>
            <a:endParaRPr lang="zh-CN" altLang="zh-CN" sz="1500" dirty="0">
              <a:solidFill>
                <a:schemeClr val="tx1">
                  <a:lumMod val="75000"/>
                  <a:lumOff val="25000"/>
                </a:schemeClr>
              </a:solidFill>
              <a:latin typeface="Arial"/>
              <a:cs typeface="Arial" pitchFamily="34" charset="0"/>
              <a:sym typeface="Arial" pitchFamily="34" charset="0"/>
            </a:endParaRPr>
          </a:p>
        </p:txBody>
      </p:sp>
      <p:sp>
        <p:nvSpPr>
          <p:cNvPr id="46" name="Freeform 370"/>
          <p:cNvSpPr>
            <a:spLocks/>
          </p:cNvSpPr>
          <p:nvPr/>
        </p:nvSpPr>
        <p:spPr bwMode="auto">
          <a:xfrm>
            <a:off x="7158038" y="2743200"/>
            <a:ext cx="982662" cy="425450"/>
          </a:xfrm>
          <a:custGeom>
            <a:avLst/>
            <a:gdLst>
              <a:gd name="T0" fmla="*/ 202 w 431"/>
              <a:gd name="T1" fmla="*/ 0 h 287"/>
              <a:gd name="T2" fmla="*/ 222 w 431"/>
              <a:gd name="T3" fmla="*/ 3 h 287"/>
              <a:gd name="T4" fmla="*/ 241 w 431"/>
              <a:gd name="T5" fmla="*/ 7 h 287"/>
              <a:gd name="T6" fmla="*/ 260 w 431"/>
              <a:gd name="T7" fmla="*/ 13 h 287"/>
              <a:gd name="T8" fmla="*/ 276 w 431"/>
              <a:gd name="T9" fmla="*/ 23 h 287"/>
              <a:gd name="T10" fmla="*/ 291 w 431"/>
              <a:gd name="T11" fmla="*/ 35 h 287"/>
              <a:gd name="T12" fmla="*/ 304 w 431"/>
              <a:gd name="T13" fmla="*/ 49 h 287"/>
              <a:gd name="T14" fmla="*/ 315 w 431"/>
              <a:gd name="T15" fmla="*/ 66 h 287"/>
              <a:gd name="T16" fmla="*/ 324 w 431"/>
              <a:gd name="T17" fmla="*/ 83 h 287"/>
              <a:gd name="T18" fmla="*/ 328 w 431"/>
              <a:gd name="T19" fmla="*/ 83 h 287"/>
              <a:gd name="T20" fmla="*/ 339 w 431"/>
              <a:gd name="T21" fmla="*/ 83 h 287"/>
              <a:gd name="T22" fmla="*/ 358 w 431"/>
              <a:gd name="T23" fmla="*/ 87 h 287"/>
              <a:gd name="T24" fmla="*/ 377 w 431"/>
              <a:gd name="T25" fmla="*/ 95 h 287"/>
              <a:gd name="T26" fmla="*/ 393 w 431"/>
              <a:gd name="T27" fmla="*/ 106 h 287"/>
              <a:gd name="T28" fmla="*/ 407 w 431"/>
              <a:gd name="T29" fmla="*/ 120 h 287"/>
              <a:gd name="T30" fmla="*/ 418 w 431"/>
              <a:gd name="T31" fmla="*/ 136 h 287"/>
              <a:gd name="T32" fmla="*/ 427 w 431"/>
              <a:gd name="T33" fmla="*/ 154 h 287"/>
              <a:gd name="T34" fmla="*/ 430 w 431"/>
              <a:gd name="T35" fmla="*/ 174 h 287"/>
              <a:gd name="T36" fmla="*/ 431 w 431"/>
              <a:gd name="T37" fmla="*/ 185 h 287"/>
              <a:gd name="T38" fmla="*/ 429 w 431"/>
              <a:gd name="T39" fmla="*/ 205 h 287"/>
              <a:gd name="T40" fmla="*/ 422 w 431"/>
              <a:gd name="T41" fmla="*/ 225 h 287"/>
              <a:gd name="T42" fmla="*/ 414 w 431"/>
              <a:gd name="T43" fmla="*/ 242 h 287"/>
              <a:gd name="T44" fmla="*/ 401 w 431"/>
              <a:gd name="T45" fmla="*/ 257 h 287"/>
              <a:gd name="T46" fmla="*/ 385 w 431"/>
              <a:gd name="T47" fmla="*/ 269 h 287"/>
              <a:gd name="T48" fmla="*/ 368 w 431"/>
              <a:gd name="T49" fmla="*/ 279 h 287"/>
              <a:gd name="T50" fmla="*/ 348 w 431"/>
              <a:gd name="T51" fmla="*/ 285 h 287"/>
              <a:gd name="T52" fmla="*/ 328 w 431"/>
              <a:gd name="T53" fmla="*/ 287 h 287"/>
              <a:gd name="T54" fmla="*/ 85 w 431"/>
              <a:gd name="T55" fmla="*/ 287 h 287"/>
              <a:gd name="T56" fmla="*/ 68 w 431"/>
              <a:gd name="T57" fmla="*/ 286 h 287"/>
              <a:gd name="T58" fmla="*/ 52 w 431"/>
              <a:gd name="T59" fmla="*/ 280 h 287"/>
              <a:gd name="T60" fmla="*/ 37 w 431"/>
              <a:gd name="T61" fmla="*/ 273 h 287"/>
              <a:gd name="T62" fmla="*/ 25 w 431"/>
              <a:gd name="T63" fmla="*/ 262 h 287"/>
              <a:gd name="T64" fmla="*/ 14 w 431"/>
              <a:gd name="T65" fmla="*/ 250 h 287"/>
              <a:gd name="T66" fmla="*/ 7 w 431"/>
              <a:gd name="T67" fmla="*/ 235 h 287"/>
              <a:gd name="T68" fmla="*/ 1 w 431"/>
              <a:gd name="T69" fmla="*/ 220 h 287"/>
              <a:gd name="T70" fmla="*/ 0 w 431"/>
              <a:gd name="T71" fmla="*/ 202 h 287"/>
              <a:gd name="T72" fmla="*/ 0 w 431"/>
              <a:gd name="T73" fmla="*/ 195 h 287"/>
              <a:gd name="T74" fmla="*/ 3 w 431"/>
              <a:gd name="T75" fmla="*/ 179 h 287"/>
              <a:gd name="T76" fmla="*/ 8 w 431"/>
              <a:gd name="T77" fmla="*/ 165 h 287"/>
              <a:gd name="T78" fmla="*/ 21 w 431"/>
              <a:gd name="T79" fmla="*/ 147 h 287"/>
              <a:gd name="T80" fmla="*/ 43 w 431"/>
              <a:gd name="T81" fmla="*/ 127 h 287"/>
              <a:gd name="T82" fmla="*/ 57 w 431"/>
              <a:gd name="T83" fmla="*/ 122 h 287"/>
              <a:gd name="T84" fmla="*/ 71 w 431"/>
              <a:gd name="T85" fmla="*/ 118 h 287"/>
              <a:gd name="T86" fmla="*/ 73 w 431"/>
              <a:gd name="T87" fmla="*/ 106 h 287"/>
              <a:gd name="T88" fmla="*/ 81 w 431"/>
              <a:gd name="T89" fmla="*/ 83 h 287"/>
              <a:gd name="T90" fmla="*/ 91 w 431"/>
              <a:gd name="T91" fmla="*/ 61 h 287"/>
              <a:gd name="T92" fmla="*/ 106 w 431"/>
              <a:gd name="T93" fmla="*/ 43 h 287"/>
              <a:gd name="T94" fmla="*/ 123 w 431"/>
              <a:gd name="T95" fmla="*/ 28 h 287"/>
              <a:gd name="T96" fmla="*/ 142 w 431"/>
              <a:gd name="T97" fmla="*/ 15 h 287"/>
              <a:gd name="T98" fmla="*/ 165 w 431"/>
              <a:gd name="T99" fmla="*/ 6 h 287"/>
              <a:gd name="T100" fmla="*/ 189 w 431"/>
              <a:gd name="T101" fmla="*/ 2 h 287"/>
              <a:gd name="T102" fmla="*/ 202 w 431"/>
              <a:gd name="T10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1" h="287">
                <a:moveTo>
                  <a:pt x="202" y="0"/>
                </a:moveTo>
                <a:lnTo>
                  <a:pt x="202" y="0"/>
                </a:lnTo>
                <a:lnTo>
                  <a:pt x="212" y="2"/>
                </a:lnTo>
                <a:lnTo>
                  <a:pt x="222" y="3"/>
                </a:lnTo>
                <a:lnTo>
                  <a:pt x="231" y="4"/>
                </a:lnTo>
                <a:lnTo>
                  <a:pt x="241" y="7"/>
                </a:lnTo>
                <a:lnTo>
                  <a:pt x="250" y="10"/>
                </a:lnTo>
                <a:lnTo>
                  <a:pt x="260" y="13"/>
                </a:lnTo>
                <a:lnTo>
                  <a:pt x="267" y="19"/>
                </a:lnTo>
                <a:lnTo>
                  <a:pt x="276" y="23"/>
                </a:lnTo>
                <a:lnTo>
                  <a:pt x="283" y="30"/>
                </a:lnTo>
                <a:lnTo>
                  <a:pt x="291" y="35"/>
                </a:lnTo>
                <a:lnTo>
                  <a:pt x="297" y="43"/>
                </a:lnTo>
                <a:lnTo>
                  <a:pt x="304" y="49"/>
                </a:lnTo>
                <a:lnTo>
                  <a:pt x="309" y="57"/>
                </a:lnTo>
                <a:lnTo>
                  <a:pt x="315" y="66"/>
                </a:lnTo>
                <a:lnTo>
                  <a:pt x="319" y="74"/>
                </a:lnTo>
                <a:lnTo>
                  <a:pt x="324" y="83"/>
                </a:lnTo>
                <a:lnTo>
                  <a:pt x="324" y="83"/>
                </a:lnTo>
                <a:lnTo>
                  <a:pt x="328" y="83"/>
                </a:lnTo>
                <a:lnTo>
                  <a:pt x="328" y="83"/>
                </a:lnTo>
                <a:lnTo>
                  <a:pt x="339" y="83"/>
                </a:lnTo>
                <a:lnTo>
                  <a:pt x="348" y="84"/>
                </a:lnTo>
                <a:lnTo>
                  <a:pt x="358" y="87"/>
                </a:lnTo>
                <a:lnTo>
                  <a:pt x="368" y="90"/>
                </a:lnTo>
                <a:lnTo>
                  <a:pt x="377" y="95"/>
                </a:lnTo>
                <a:lnTo>
                  <a:pt x="385" y="100"/>
                </a:lnTo>
                <a:lnTo>
                  <a:pt x="393" y="106"/>
                </a:lnTo>
                <a:lnTo>
                  <a:pt x="401" y="112"/>
                </a:lnTo>
                <a:lnTo>
                  <a:pt x="407" y="120"/>
                </a:lnTo>
                <a:lnTo>
                  <a:pt x="414" y="127"/>
                </a:lnTo>
                <a:lnTo>
                  <a:pt x="418" y="136"/>
                </a:lnTo>
                <a:lnTo>
                  <a:pt x="422" y="145"/>
                </a:lnTo>
                <a:lnTo>
                  <a:pt x="427" y="154"/>
                </a:lnTo>
                <a:lnTo>
                  <a:pt x="429" y="164"/>
                </a:lnTo>
                <a:lnTo>
                  <a:pt x="430" y="174"/>
                </a:lnTo>
                <a:lnTo>
                  <a:pt x="431" y="185"/>
                </a:lnTo>
                <a:lnTo>
                  <a:pt x="431" y="185"/>
                </a:lnTo>
                <a:lnTo>
                  <a:pt x="430" y="196"/>
                </a:lnTo>
                <a:lnTo>
                  <a:pt x="429" y="205"/>
                </a:lnTo>
                <a:lnTo>
                  <a:pt x="427" y="215"/>
                </a:lnTo>
                <a:lnTo>
                  <a:pt x="422" y="225"/>
                </a:lnTo>
                <a:lnTo>
                  <a:pt x="418" y="234"/>
                </a:lnTo>
                <a:lnTo>
                  <a:pt x="414" y="242"/>
                </a:lnTo>
                <a:lnTo>
                  <a:pt x="407" y="250"/>
                </a:lnTo>
                <a:lnTo>
                  <a:pt x="401" y="257"/>
                </a:lnTo>
                <a:lnTo>
                  <a:pt x="393" y="264"/>
                </a:lnTo>
                <a:lnTo>
                  <a:pt x="385" y="269"/>
                </a:lnTo>
                <a:lnTo>
                  <a:pt x="377" y="275"/>
                </a:lnTo>
                <a:lnTo>
                  <a:pt x="368" y="279"/>
                </a:lnTo>
                <a:lnTo>
                  <a:pt x="358" y="282"/>
                </a:lnTo>
                <a:lnTo>
                  <a:pt x="348" y="285"/>
                </a:lnTo>
                <a:lnTo>
                  <a:pt x="339" y="287"/>
                </a:lnTo>
                <a:lnTo>
                  <a:pt x="328" y="287"/>
                </a:lnTo>
                <a:lnTo>
                  <a:pt x="85" y="287"/>
                </a:lnTo>
                <a:lnTo>
                  <a:pt x="85" y="287"/>
                </a:lnTo>
                <a:lnTo>
                  <a:pt x="76" y="287"/>
                </a:lnTo>
                <a:lnTo>
                  <a:pt x="68" y="286"/>
                </a:lnTo>
                <a:lnTo>
                  <a:pt x="60" y="284"/>
                </a:lnTo>
                <a:lnTo>
                  <a:pt x="52" y="280"/>
                </a:lnTo>
                <a:lnTo>
                  <a:pt x="45" y="277"/>
                </a:lnTo>
                <a:lnTo>
                  <a:pt x="37" y="273"/>
                </a:lnTo>
                <a:lnTo>
                  <a:pt x="31" y="267"/>
                </a:lnTo>
                <a:lnTo>
                  <a:pt x="25" y="262"/>
                </a:lnTo>
                <a:lnTo>
                  <a:pt x="20" y="256"/>
                </a:lnTo>
                <a:lnTo>
                  <a:pt x="14" y="250"/>
                </a:lnTo>
                <a:lnTo>
                  <a:pt x="10" y="242"/>
                </a:lnTo>
                <a:lnTo>
                  <a:pt x="7" y="235"/>
                </a:lnTo>
                <a:lnTo>
                  <a:pt x="4" y="227"/>
                </a:lnTo>
                <a:lnTo>
                  <a:pt x="1" y="220"/>
                </a:lnTo>
                <a:lnTo>
                  <a:pt x="0" y="211"/>
                </a:lnTo>
                <a:lnTo>
                  <a:pt x="0" y="202"/>
                </a:lnTo>
                <a:lnTo>
                  <a:pt x="0" y="202"/>
                </a:lnTo>
                <a:lnTo>
                  <a:pt x="0" y="195"/>
                </a:lnTo>
                <a:lnTo>
                  <a:pt x="1" y="186"/>
                </a:lnTo>
                <a:lnTo>
                  <a:pt x="3" y="179"/>
                </a:lnTo>
                <a:lnTo>
                  <a:pt x="6" y="172"/>
                </a:lnTo>
                <a:lnTo>
                  <a:pt x="8" y="165"/>
                </a:lnTo>
                <a:lnTo>
                  <a:pt x="12" y="159"/>
                </a:lnTo>
                <a:lnTo>
                  <a:pt x="21" y="147"/>
                </a:lnTo>
                <a:lnTo>
                  <a:pt x="31" y="136"/>
                </a:lnTo>
                <a:lnTo>
                  <a:pt x="43" y="127"/>
                </a:lnTo>
                <a:lnTo>
                  <a:pt x="49" y="124"/>
                </a:lnTo>
                <a:lnTo>
                  <a:pt x="57" y="122"/>
                </a:lnTo>
                <a:lnTo>
                  <a:pt x="64" y="120"/>
                </a:lnTo>
                <a:lnTo>
                  <a:pt x="71" y="118"/>
                </a:lnTo>
                <a:lnTo>
                  <a:pt x="71" y="118"/>
                </a:lnTo>
                <a:lnTo>
                  <a:pt x="73" y="106"/>
                </a:lnTo>
                <a:lnTo>
                  <a:pt x="76" y="94"/>
                </a:lnTo>
                <a:lnTo>
                  <a:pt x="81" y="83"/>
                </a:lnTo>
                <a:lnTo>
                  <a:pt x="85" y="72"/>
                </a:lnTo>
                <a:lnTo>
                  <a:pt x="91" y="61"/>
                </a:lnTo>
                <a:lnTo>
                  <a:pt x="98" y="51"/>
                </a:lnTo>
                <a:lnTo>
                  <a:pt x="106" y="43"/>
                </a:lnTo>
                <a:lnTo>
                  <a:pt x="114" y="34"/>
                </a:lnTo>
                <a:lnTo>
                  <a:pt x="123" y="28"/>
                </a:lnTo>
                <a:lnTo>
                  <a:pt x="133" y="20"/>
                </a:lnTo>
                <a:lnTo>
                  <a:pt x="142" y="15"/>
                </a:lnTo>
                <a:lnTo>
                  <a:pt x="153" y="10"/>
                </a:lnTo>
                <a:lnTo>
                  <a:pt x="165" y="6"/>
                </a:lnTo>
                <a:lnTo>
                  <a:pt x="177" y="3"/>
                </a:lnTo>
                <a:lnTo>
                  <a:pt x="189" y="2"/>
                </a:lnTo>
                <a:lnTo>
                  <a:pt x="202" y="0"/>
                </a:lnTo>
                <a:lnTo>
                  <a:pt x="202" y="0"/>
                </a:lnTo>
                <a:close/>
              </a:path>
            </a:pathLst>
          </a:custGeom>
          <a:solidFill>
            <a:srgbClr val="4E6C8A"/>
          </a:solidFill>
          <a:ln>
            <a:noFill/>
          </a:ln>
          <a:effectLst/>
          <a:extLst/>
        </p:spPr>
        <p:style>
          <a:lnRef idx="1">
            <a:schemeClr val="accent3"/>
          </a:lnRef>
          <a:fillRef idx="3">
            <a:schemeClr val="accent3"/>
          </a:fillRef>
          <a:effectRef idx="2">
            <a:schemeClr val="accent3"/>
          </a:effectRef>
          <a:fontRef idx="minor">
            <a:schemeClr val="lt1"/>
          </a:fontRef>
        </p:style>
        <p:txBody>
          <a:bodyPr lIns="96782" tIns="48391" rIns="96782" bIns="48391"/>
          <a:lstStyle/>
          <a:p>
            <a:pPr defTabSz="1219444" fontAlgn="auto">
              <a:spcBef>
                <a:spcPts val="0"/>
              </a:spcBef>
              <a:spcAft>
                <a:spcPts val="0"/>
              </a:spcAft>
              <a:defRPr/>
            </a:pPr>
            <a:endParaRPr lang="zh-CN" altLang="en-US" sz="1270" dirty="0">
              <a:solidFill>
                <a:schemeClr val="tx1">
                  <a:lumMod val="75000"/>
                  <a:lumOff val="25000"/>
                </a:schemeClr>
              </a:solidFill>
              <a:latin typeface="+mj-lt"/>
            </a:endParaRPr>
          </a:p>
        </p:txBody>
      </p:sp>
      <p:sp>
        <p:nvSpPr>
          <p:cNvPr id="47" name="TextBox 1"/>
          <p:cNvSpPr txBox="1"/>
          <p:nvPr/>
        </p:nvSpPr>
        <p:spPr>
          <a:xfrm>
            <a:off x="7372350" y="2836863"/>
            <a:ext cx="476113" cy="261630"/>
          </a:xfrm>
          <a:prstGeom prst="rect">
            <a:avLst/>
          </a:prstGeom>
          <a:noFill/>
        </p:spPr>
        <p:txBody>
          <a:bodyPr wrap="none" lIns="38110" tIns="38110" rIns="38110" bIns="38110">
            <a:spAutoFit/>
          </a:bodyPr>
          <a:lstStyle/>
          <a:p>
            <a:pPr>
              <a:buSzPct val="100000"/>
            </a:pPr>
            <a:r>
              <a:rPr lang="zh-CN" altLang="zh-CN" sz="1200" dirty="0">
                <a:solidFill>
                  <a:schemeClr val="bg1"/>
                </a:solidFill>
                <a:ea typeface="微软雅黑" pitchFamily="34" charset="-122"/>
                <a:sym typeface="Arial" pitchFamily="34" charset="0"/>
              </a:rPr>
              <a:t>Cloud</a:t>
            </a:r>
          </a:p>
        </p:txBody>
      </p:sp>
      <p:sp>
        <p:nvSpPr>
          <p:cNvPr id="48" name="矩形 6"/>
          <p:cNvSpPr/>
          <p:nvPr/>
        </p:nvSpPr>
        <p:spPr>
          <a:xfrm>
            <a:off x="6345238" y="3244850"/>
            <a:ext cx="2698750" cy="287338"/>
          </a:xfrm>
          <a:prstGeom prst="rect">
            <a:avLst/>
          </a:prstGeom>
        </p:spPr>
        <p:txBody>
          <a:bodyPr>
            <a:spAutoFit/>
          </a:bodyPr>
          <a:lstStyle/>
          <a:p>
            <a:pPr algn="ctr">
              <a:buSzPct val="100000"/>
            </a:pPr>
            <a:r>
              <a:rPr lang="zh-CN" altLang="zh-CN" sz="1200">
                <a:solidFill>
                  <a:schemeClr val="tx1">
                    <a:lumMod val="75000"/>
                    <a:lumOff val="25000"/>
                  </a:schemeClr>
                </a:solidFill>
                <a:ea typeface="微软雅黑" pitchFamily="34" charset="-122"/>
                <a:sym typeface="Arial" pitchFamily="34" charset="0"/>
              </a:rPr>
              <a:t>Huawei ManageOne </a:t>
            </a:r>
          </a:p>
        </p:txBody>
      </p:sp>
      <p:pic>
        <p:nvPicPr>
          <p:cNvPr id="1077" name="Picture 2" descr="D:\PPT素材\服务器图片\FusionCube\x6800高密服器21x29.7cm-02.png"/>
          <p:cNvPicPr>
            <a:picLocks noChangeAspect="1" noChangeArrowheads="1"/>
          </p:cNvPicPr>
          <p:nvPr/>
        </p:nvPicPr>
        <p:blipFill>
          <a:blip r:embed="rId11" cstate="print"/>
          <a:srcRect/>
          <a:stretch>
            <a:fillRect/>
          </a:stretch>
        </p:blipFill>
        <p:spPr bwMode="auto">
          <a:xfrm>
            <a:off x="7056438" y="3803650"/>
            <a:ext cx="1441450" cy="525463"/>
          </a:xfrm>
          <a:prstGeom prst="rect">
            <a:avLst/>
          </a:prstGeom>
          <a:noFill/>
          <a:ln w="9525">
            <a:noFill/>
            <a:miter lim="800000"/>
            <a:headEnd/>
            <a:tailEnd/>
          </a:ln>
        </p:spPr>
      </p:pic>
      <p:sp>
        <p:nvSpPr>
          <p:cNvPr id="73" name="Rounded Rectangle 152"/>
          <p:cNvSpPr/>
          <p:nvPr/>
        </p:nvSpPr>
        <p:spPr>
          <a:xfrm>
            <a:off x="7583488" y="5664200"/>
            <a:ext cx="2257425" cy="495300"/>
          </a:xfrm>
          <a:prstGeom prst="rect">
            <a:avLst/>
          </a:prstGeom>
          <a:noFill/>
          <a:ln w="12700" cap="flat" cmpd="sng" algn="ctr">
            <a:noFill/>
            <a:prstDash val="solid"/>
          </a:ln>
          <a:effectLst/>
        </p:spPr>
        <p:txBody>
          <a:bodyPr lIns="0" tIns="0" rIns="0" bIns="0" anchor="ctr"/>
          <a:lstStyle/>
          <a:p>
            <a:pPr algn="ctr">
              <a:buSzPct val="100000"/>
            </a:pPr>
            <a:r>
              <a:rPr lang="zh-CN" altLang="zh-CN" sz="1200" dirty="0">
                <a:solidFill>
                  <a:schemeClr val="tx1">
                    <a:lumMod val="75000"/>
                    <a:lumOff val="25000"/>
                  </a:schemeClr>
                </a:solidFill>
                <a:ea typeface="微软雅黑" pitchFamily="34" charset="-122"/>
                <a:sym typeface="Arial" pitchFamily="34" charset="0"/>
              </a:rPr>
              <a:t>Backup </a:t>
            </a:r>
            <a:r>
              <a:rPr lang="en-US" altLang="zh-CN" sz="1200" dirty="0" smtClean="0">
                <a:solidFill>
                  <a:schemeClr val="tx1">
                    <a:lumMod val="75000"/>
                    <a:lumOff val="25000"/>
                  </a:schemeClr>
                </a:solidFill>
                <a:ea typeface="微软雅黑" pitchFamily="34" charset="-122"/>
                <a:sym typeface="Arial" pitchFamily="34" charset="0"/>
              </a:rPr>
              <a:t>S</a:t>
            </a:r>
            <a:r>
              <a:rPr lang="zh-CN" altLang="zh-CN" sz="1200" dirty="0" smtClean="0">
                <a:solidFill>
                  <a:schemeClr val="tx1">
                    <a:lumMod val="75000"/>
                    <a:lumOff val="25000"/>
                  </a:schemeClr>
                </a:solidFill>
                <a:ea typeface="微软雅黑" pitchFamily="34" charset="-122"/>
                <a:sym typeface="Arial" pitchFamily="34" charset="0"/>
              </a:rPr>
              <a:t>torage</a:t>
            </a:r>
            <a:endParaRPr lang="zh-CN" altLang="zh-CN" sz="1200" dirty="0">
              <a:solidFill>
                <a:schemeClr val="tx1">
                  <a:lumMod val="75000"/>
                  <a:lumOff val="25000"/>
                </a:schemeClr>
              </a:solidFill>
              <a:ea typeface="微软雅黑" pitchFamily="34" charset="-122"/>
              <a:sym typeface="Arial" pitchFamily="34" charset="0"/>
            </a:endParaRPr>
          </a:p>
        </p:txBody>
      </p:sp>
      <p:grpSp>
        <p:nvGrpSpPr>
          <p:cNvPr id="1079" name="Group 111"/>
          <p:cNvGrpSpPr>
            <a:grpSpLocks/>
          </p:cNvGrpSpPr>
          <p:nvPr/>
        </p:nvGrpSpPr>
        <p:grpSpPr bwMode="auto">
          <a:xfrm>
            <a:off x="3117850" y="5057775"/>
            <a:ext cx="962025" cy="730250"/>
            <a:chOff x="1248178" y="2112420"/>
            <a:chExt cx="765180" cy="750301"/>
          </a:xfrm>
        </p:grpSpPr>
        <p:pic>
          <p:nvPicPr>
            <p:cNvPr id="1098" name="Picture 112" descr="\\psf\Home\Graphic Tank\SAP 3D non-standard IN BRAND-99.png"/>
            <p:cNvPicPr>
              <a:picLocks noChangeAspect="1" noChangeArrowheads="1"/>
            </p:cNvPicPr>
            <p:nvPr/>
          </p:nvPicPr>
          <p:blipFill>
            <a:blip r:embed="rId12" cstate="print"/>
            <a:srcRect/>
            <a:stretch>
              <a:fillRect/>
            </a:stretch>
          </p:blipFill>
          <p:spPr bwMode="auto">
            <a:xfrm>
              <a:off x="1248178" y="2112420"/>
              <a:ext cx="765180" cy="750301"/>
            </a:xfrm>
            <a:prstGeom prst="rect">
              <a:avLst/>
            </a:prstGeom>
            <a:noFill/>
            <a:ln w="9525">
              <a:noFill/>
              <a:miter lim="800000"/>
              <a:headEnd/>
              <a:tailEnd/>
            </a:ln>
          </p:spPr>
        </p:pic>
        <p:sp>
          <p:nvSpPr>
            <p:cNvPr id="76" name="TextBox 53"/>
            <p:cNvSpPr txBox="1"/>
            <p:nvPr/>
          </p:nvSpPr>
          <p:spPr>
            <a:xfrm>
              <a:off x="1385227" y="2250399"/>
              <a:ext cx="486032" cy="474341"/>
            </a:xfrm>
            <a:prstGeom prst="rect">
              <a:avLst/>
            </a:prstGeom>
            <a:noFill/>
          </p:spPr>
          <p:txBody>
            <a:bodyPr wrap="none" anchor="ctr">
              <a:spAutoFit/>
            </a:bodyPr>
            <a:lstStyle/>
            <a:p>
              <a:pPr algn="ctr" defTabSz="914400">
                <a:buSzPct val="100000"/>
              </a:pPr>
              <a:r>
                <a:rPr lang="zh-CN" altLang="zh-CN" sz="1200">
                  <a:solidFill>
                    <a:schemeClr val="tx1">
                      <a:lumMod val="75000"/>
                      <a:lumOff val="25000"/>
                    </a:schemeClr>
                  </a:solidFill>
                  <a:ea typeface="微软雅黑" pitchFamily="34" charset="-122"/>
                  <a:cs typeface="Tahoma" pitchFamily="34" charset="0"/>
                  <a:sym typeface="Arial" pitchFamily="34" charset="0"/>
                </a:rPr>
                <a:t>SAP</a:t>
              </a:r>
              <a:br>
                <a:rPr lang="zh-CN" altLang="zh-CN" sz="1200">
                  <a:solidFill>
                    <a:schemeClr val="tx1">
                      <a:lumMod val="75000"/>
                      <a:lumOff val="25000"/>
                    </a:schemeClr>
                  </a:solidFill>
                  <a:ea typeface="微软雅黑" pitchFamily="34" charset="-122"/>
                  <a:cs typeface="Tahoma" pitchFamily="34" charset="0"/>
                  <a:sym typeface="Arial" pitchFamily="34" charset="0"/>
                </a:rPr>
              </a:br>
              <a:r>
                <a:rPr lang="zh-CN" altLang="zh-CN" sz="1200">
                  <a:solidFill>
                    <a:schemeClr val="tx1">
                      <a:lumMod val="75000"/>
                      <a:lumOff val="25000"/>
                    </a:schemeClr>
                  </a:solidFill>
                  <a:ea typeface="微软雅黑" pitchFamily="34" charset="-122"/>
                  <a:cs typeface="Tahoma" pitchFamily="34" charset="0"/>
                  <a:sym typeface="Arial" pitchFamily="34" charset="0"/>
                </a:rPr>
                <a:t>HANA</a:t>
              </a:r>
            </a:p>
          </p:txBody>
        </p:sp>
      </p:grpSp>
      <p:sp>
        <p:nvSpPr>
          <p:cNvPr id="58" name="Title 2"/>
          <p:cNvSpPr txBox="1">
            <a:spLocks/>
          </p:cNvSpPr>
          <p:nvPr/>
        </p:nvSpPr>
        <p:spPr>
          <a:xfrm>
            <a:off x="206375" y="427038"/>
            <a:ext cx="11482388" cy="628650"/>
          </a:xfrm>
          <a:prstGeom prst="rect">
            <a:avLst/>
          </a:prstGeom>
        </p:spPr>
        <p:txBody>
          <a:bodyPr lIns="121841" tIns="60920" rIns="121841" bIns="60920"/>
          <a:lstStyle/>
          <a:p>
            <a:pPr>
              <a:buSzPct val="100000"/>
            </a:pPr>
            <a:r>
              <a:rPr lang="zh-CN" altLang="zh-CN" dirty="0">
                <a:solidFill>
                  <a:srgbClr val="000000"/>
                </a:solidFill>
                <a:ea typeface="微软雅黑" pitchFamily="34" charset="-122"/>
                <a:cs typeface="Arial" pitchFamily="34" charset="0"/>
                <a:sym typeface="Arial" pitchFamily="34" charset="0"/>
              </a:rPr>
              <a:t>SAP-Certified Huawei Cloud-Enabled Solution for SAP System</a:t>
            </a:r>
          </a:p>
        </p:txBody>
      </p:sp>
      <p:pic>
        <p:nvPicPr>
          <p:cNvPr id="1081" name="214335375"/>
          <p:cNvPicPr>
            <a:picLocks noChangeAspect="1"/>
          </p:cNvPicPr>
          <p:nvPr/>
        </p:nvPicPr>
        <p:blipFill>
          <a:blip r:embed="rId13" cstate="print"/>
          <a:srcRect t="22894"/>
          <a:stretch>
            <a:fillRect/>
          </a:stretch>
        </p:blipFill>
        <p:spPr bwMode="auto">
          <a:xfrm>
            <a:off x="6107113" y="5430838"/>
            <a:ext cx="898525" cy="233362"/>
          </a:xfrm>
          <a:prstGeom prst="rect">
            <a:avLst/>
          </a:prstGeom>
          <a:noFill/>
          <a:ln w="9525">
            <a:noFill/>
            <a:miter lim="800000"/>
            <a:headEnd/>
            <a:tailEnd/>
          </a:ln>
        </p:spPr>
      </p:pic>
      <p:pic>
        <p:nvPicPr>
          <p:cNvPr id="1082" name="569054706"/>
          <p:cNvPicPr>
            <a:picLocks noChangeAspect="1"/>
          </p:cNvPicPr>
          <p:nvPr/>
        </p:nvPicPr>
        <p:blipFill>
          <a:blip r:embed="rId14" cstate="print"/>
          <a:srcRect t="14101"/>
          <a:stretch>
            <a:fillRect/>
          </a:stretch>
        </p:blipFill>
        <p:spPr bwMode="auto">
          <a:xfrm>
            <a:off x="7124700" y="5307013"/>
            <a:ext cx="688975" cy="357187"/>
          </a:xfrm>
          <a:prstGeom prst="rect">
            <a:avLst/>
          </a:prstGeom>
          <a:noFill/>
          <a:ln w="9525">
            <a:noFill/>
            <a:miter lim="800000"/>
            <a:headEnd/>
            <a:tailEnd/>
          </a:ln>
        </p:spPr>
      </p:pic>
      <p:pic>
        <p:nvPicPr>
          <p:cNvPr id="1083" name="Picture 3" descr="D:\work\一体机\HANA\业内材料\硬件照片\OceanStor V3   - Front\OceanStor 6800 - Front.png"/>
          <p:cNvPicPr>
            <a:picLocks noChangeAspect="1" noChangeArrowheads="1"/>
          </p:cNvPicPr>
          <p:nvPr/>
        </p:nvPicPr>
        <p:blipFill>
          <a:blip r:embed="rId15" cstate="print"/>
          <a:srcRect/>
          <a:stretch>
            <a:fillRect/>
          </a:stretch>
        </p:blipFill>
        <p:spPr bwMode="auto">
          <a:xfrm>
            <a:off x="8340725" y="5233988"/>
            <a:ext cx="722313" cy="430212"/>
          </a:xfrm>
          <a:prstGeom prst="rect">
            <a:avLst/>
          </a:prstGeom>
          <a:noFill/>
          <a:ln w="9525">
            <a:noFill/>
            <a:miter lim="800000"/>
            <a:headEnd/>
            <a:tailEnd/>
          </a:ln>
        </p:spPr>
      </p:pic>
      <p:pic>
        <p:nvPicPr>
          <p:cNvPr id="1084" name="Picture 77" descr="Logo"/>
          <p:cNvPicPr>
            <a:picLocks noChangeAspect="1" noChangeArrowheads="1"/>
          </p:cNvPicPr>
          <p:nvPr/>
        </p:nvPicPr>
        <p:blipFill>
          <a:blip r:embed="rId16" cstate="print"/>
          <a:srcRect/>
          <a:stretch>
            <a:fillRect/>
          </a:stretch>
        </p:blipFill>
        <p:spPr bwMode="auto">
          <a:xfrm>
            <a:off x="7413625" y="946150"/>
            <a:ext cx="612775" cy="585788"/>
          </a:xfrm>
          <a:prstGeom prst="rect">
            <a:avLst/>
          </a:prstGeom>
          <a:noFill/>
          <a:ln w="9525">
            <a:noFill/>
            <a:miter lim="800000"/>
            <a:headEnd/>
            <a:tailEnd/>
          </a:ln>
        </p:spPr>
      </p:pic>
      <p:pic>
        <p:nvPicPr>
          <p:cNvPr id="1085" name="Picture 2"/>
          <p:cNvPicPr>
            <a:picLocks noChangeAspect="1" noChangeArrowheads="1"/>
          </p:cNvPicPr>
          <p:nvPr/>
        </p:nvPicPr>
        <p:blipFill>
          <a:blip r:embed="rId17" cstate="print"/>
          <a:srcRect/>
          <a:stretch>
            <a:fillRect/>
          </a:stretch>
        </p:blipFill>
        <p:spPr bwMode="auto">
          <a:xfrm>
            <a:off x="2963863" y="1028700"/>
            <a:ext cx="1076325" cy="477838"/>
          </a:xfrm>
          <a:prstGeom prst="rect">
            <a:avLst/>
          </a:prstGeom>
          <a:noFill/>
          <a:ln w="9525">
            <a:noFill/>
            <a:miter lim="800000"/>
            <a:headEnd/>
            <a:tailEnd/>
          </a:ln>
        </p:spPr>
      </p:pic>
      <p:sp>
        <p:nvSpPr>
          <p:cNvPr id="67" name="TextBox 23"/>
          <p:cNvSpPr txBox="1"/>
          <p:nvPr/>
        </p:nvSpPr>
        <p:spPr>
          <a:xfrm>
            <a:off x="9904004" y="3841512"/>
            <a:ext cx="1207318" cy="738664"/>
          </a:xfrm>
          <a:prstGeom prst="rect">
            <a:avLst/>
          </a:prstGeom>
          <a:noFill/>
        </p:spPr>
        <p:txBody>
          <a:bodyPr wrap="none" anchor="ctr">
            <a:spAutoFit/>
          </a:bodyPr>
          <a:lstStyle/>
          <a:p>
            <a:pPr algn="ctr">
              <a:buSzPct val="100000"/>
            </a:pPr>
            <a:r>
              <a:rPr lang="zh-CN" altLang="zh-CN" sz="1400" dirty="0">
                <a:solidFill>
                  <a:schemeClr val="tx1">
                    <a:lumMod val="75000"/>
                    <a:lumOff val="25000"/>
                  </a:schemeClr>
                </a:solidFill>
                <a:ea typeface="微软雅黑" pitchFamily="34" charset="-122"/>
                <a:sym typeface="Arial" pitchFamily="34" charset="0"/>
              </a:rPr>
              <a:t>SAP </a:t>
            </a:r>
            <a:r>
              <a:rPr lang="en-US" altLang="zh-CN" sz="1400" dirty="0" smtClean="0">
                <a:solidFill>
                  <a:schemeClr val="tx1">
                    <a:lumMod val="75000"/>
                    <a:lumOff val="25000"/>
                  </a:schemeClr>
                </a:solidFill>
                <a:ea typeface="微软雅黑" pitchFamily="34" charset="-122"/>
                <a:sym typeface="Arial" pitchFamily="34" charset="0"/>
              </a:rPr>
              <a:t>APPs</a:t>
            </a:r>
            <a:endParaRPr lang="zh-CN" altLang="zh-CN" sz="1400" dirty="0">
              <a:solidFill>
                <a:schemeClr val="tx1">
                  <a:lumMod val="75000"/>
                  <a:lumOff val="25000"/>
                </a:schemeClr>
              </a:solidFill>
              <a:ea typeface="微软雅黑" pitchFamily="34" charset="-122"/>
              <a:sym typeface="Arial" pitchFamily="34" charset="0"/>
            </a:endParaRPr>
          </a:p>
          <a:p>
            <a:pPr algn="ctr">
              <a:buSzPct val="100000"/>
            </a:pPr>
            <a:r>
              <a:rPr lang="en-US" altLang="zh-CN" sz="1400" dirty="0" smtClean="0">
                <a:solidFill>
                  <a:schemeClr val="tx1">
                    <a:lumMod val="75000"/>
                    <a:lumOff val="25000"/>
                  </a:schemeClr>
                </a:solidFill>
                <a:ea typeface="微软雅黑" pitchFamily="34" charset="-122"/>
                <a:sym typeface="Arial" pitchFamily="34" charset="0"/>
              </a:rPr>
              <a:t>V</a:t>
            </a:r>
            <a:r>
              <a:rPr lang="zh-CN" altLang="zh-CN" sz="1400" dirty="0" smtClean="0">
                <a:solidFill>
                  <a:schemeClr val="tx1">
                    <a:lumMod val="75000"/>
                    <a:lumOff val="25000"/>
                  </a:schemeClr>
                </a:solidFill>
                <a:ea typeface="微软雅黑" pitchFamily="34" charset="-122"/>
                <a:sym typeface="Arial" pitchFamily="34" charset="0"/>
              </a:rPr>
              <a:t>irtualization</a:t>
            </a:r>
            <a:endParaRPr lang="zh-CN" altLang="zh-CN" sz="1400" dirty="0">
              <a:solidFill>
                <a:schemeClr val="tx1">
                  <a:lumMod val="75000"/>
                  <a:lumOff val="25000"/>
                </a:schemeClr>
              </a:solidFill>
              <a:ea typeface="微软雅黑" pitchFamily="34" charset="-122"/>
              <a:sym typeface="Arial" pitchFamily="34" charset="0"/>
            </a:endParaRPr>
          </a:p>
          <a:p>
            <a:pPr algn="ctr">
              <a:buSzPct val="100000"/>
            </a:pPr>
            <a:r>
              <a:rPr lang="en-US" altLang="zh-CN" sz="1400" dirty="0" smtClean="0">
                <a:solidFill>
                  <a:schemeClr val="tx1">
                    <a:lumMod val="75000"/>
                    <a:lumOff val="25000"/>
                  </a:schemeClr>
                </a:solidFill>
                <a:ea typeface="微软雅黑" pitchFamily="34" charset="-122"/>
                <a:sym typeface="Arial" pitchFamily="34" charset="0"/>
              </a:rPr>
              <a:t>D</a:t>
            </a:r>
            <a:r>
              <a:rPr lang="zh-CN" altLang="zh-CN" sz="1400" dirty="0" smtClean="0">
                <a:solidFill>
                  <a:schemeClr val="tx1">
                    <a:lumMod val="75000"/>
                    <a:lumOff val="25000"/>
                  </a:schemeClr>
                </a:solidFill>
                <a:ea typeface="微软雅黑" pitchFamily="34" charset="-122"/>
                <a:sym typeface="Arial" pitchFamily="34" charset="0"/>
              </a:rPr>
              <a:t>eployment</a:t>
            </a:r>
            <a:endParaRPr lang="zh-CN" altLang="zh-CN" sz="1400" dirty="0">
              <a:solidFill>
                <a:schemeClr val="tx1">
                  <a:lumMod val="75000"/>
                  <a:lumOff val="25000"/>
                </a:schemeClr>
              </a:solidFill>
              <a:ea typeface="微软雅黑" pitchFamily="34" charset="-122"/>
              <a:sym typeface="Arial" pitchFamily="34" charset="0"/>
            </a:endParaRPr>
          </a:p>
        </p:txBody>
      </p:sp>
      <p:sp>
        <p:nvSpPr>
          <p:cNvPr id="72" name="TextBox 121"/>
          <p:cNvSpPr txBox="1"/>
          <p:nvPr/>
        </p:nvSpPr>
        <p:spPr>
          <a:xfrm>
            <a:off x="9946072" y="5026580"/>
            <a:ext cx="1207318" cy="738664"/>
          </a:xfrm>
          <a:prstGeom prst="rect">
            <a:avLst/>
          </a:prstGeom>
          <a:noFill/>
        </p:spPr>
        <p:txBody>
          <a:bodyPr wrap="none" anchor="ctr">
            <a:spAutoFit/>
          </a:bodyPr>
          <a:lstStyle/>
          <a:p>
            <a:pPr algn="ctr">
              <a:buSzPct val="100000"/>
            </a:pPr>
            <a:r>
              <a:rPr lang="zh-CN" altLang="zh-CN" sz="1400" dirty="0">
                <a:solidFill>
                  <a:schemeClr val="tx1">
                    <a:lumMod val="75000"/>
                    <a:lumOff val="25000"/>
                  </a:schemeClr>
                </a:solidFill>
                <a:ea typeface="微软雅黑" pitchFamily="34" charset="-122"/>
                <a:sym typeface="Arial" pitchFamily="34" charset="0"/>
              </a:rPr>
              <a:t>Physical</a:t>
            </a:r>
          </a:p>
          <a:p>
            <a:pPr algn="ctr">
              <a:buSzPct val="100000"/>
            </a:pPr>
            <a:r>
              <a:rPr lang="zh-CN" altLang="zh-CN" sz="1400" dirty="0">
                <a:solidFill>
                  <a:schemeClr val="tx1">
                    <a:lumMod val="75000"/>
                    <a:lumOff val="25000"/>
                  </a:schemeClr>
                </a:solidFill>
                <a:ea typeface="微软雅黑" pitchFamily="34" charset="-122"/>
                <a:sym typeface="Arial" pitchFamily="34" charset="0"/>
              </a:rPr>
              <a:t>or</a:t>
            </a:r>
          </a:p>
          <a:p>
            <a:pPr algn="ctr">
              <a:buSzPct val="100000"/>
            </a:pPr>
            <a:r>
              <a:rPr lang="en-US" altLang="zh-CN" sz="1400" dirty="0" smtClean="0">
                <a:solidFill>
                  <a:schemeClr val="tx1">
                    <a:lumMod val="75000"/>
                    <a:lumOff val="25000"/>
                  </a:schemeClr>
                </a:solidFill>
                <a:ea typeface="微软雅黑" pitchFamily="34" charset="-122"/>
                <a:sym typeface="Arial" pitchFamily="34" charset="0"/>
              </a:rPr>
              <a:t>V</a:t>
            </a:r>
            <a:r>
              <a:rPr lang="zh-CN" altLang="zh-CN" sz="1400" dirty="0" smtClean="0">
                <a:solidFill>
                  <a:schemeClr val="tx1">
                    <a:lumMod val="75000"/>
                    <a:lumOff val="25000"/>
                  </a:schemeClr>
                </a:solidFill>
                <a:ea typeface="微软雅黑" pitchFamily="34" charset="-122"/>
                <a:sym typeface="Arial" pitchFamily="34" charset="0"/>
              </a:rPr>
              <a:t>irtualization</a:t>
            </a:r>
            <a:endParaRPr lang="zh-CN" altLang="zh-CN" sz="1400" dirty="0">
              <a:solidFill>
                <a:schemeClr val="tx1">
                  <a:lumMod val="75000"/>
                  <a:lumOff val="25000"/>
                </a:schemeClr>
              </a:solidFill>
              <a:ea typeface="微软雅黑" pitchFamily="34" charset="-122"/>
              <a:sym typeface="Arial" pitchFamily="34" charset="0"/>
            </a:endParaRPr>
          </a:p>
        </p:txBody>
      </p:sp>
      <p:sp>
        <p:nvSpPr>
          <p:cNvPr id="74" name="TextBox 28"/>
          <p:cNvSpPr txBox="1"/>
          <p:nvPr/>
        </p:nvSpPr>
        <p:spPr>
          <a:xfrm>
            <a:off x="9832975" y="1852613"/>
            <a:ext cx="1433513" cy="523875"/>
          </a:xfrm>
          <a:prstGeom prst="rect">
            <a:avLst/>
          </a:prstGeom>
          <a:noFill/>
        </p:spPr>
        <p:txBody>
          <a:bodyPr lIns="91434" tIns="45717" rIns="91434" bIns="45717">
            <a:spAutoFit/>
          </a:bodyPr>
          <a:lstStyle/>
          <a:p>
            <a:pPr algn="ctr">
              <a:buSzPct val="100000"/>
            </a:pPr>
            <a:r>
              <a:rPr lang="zh-CN" altLang="zh-CN" sz="1400" dirty="0">
                <a:solidFill>
                  <a:schemeClr val="tx1">
                    <a:lumMod val="75000"/>
                    <a:lumOff val="25000"/>
                  </a:schemeClr>
                </a:solidFill>
                <a:ea typeface="微软雅黑" pitchFamily="34" charset="-122"/>
                <a:sym typeface="Arial" pitchFamily="34" charset="0"/>
              </a:rPr>
              <a:t>Business </a:t>
            </a:r>
            <a:r>
              <a:rPr lang="en-US" altLang="zh-CN" sz="1400" dirty="0" smtClean="0">
                <a:solidFill>
                  <a:schemeClr val="tx1">
                    <a:lumMod val="75000"/>
                    <a:lumOff val="25000"/>
                  </a:schemeClr>
                </a:solidFill>
                <a:ea typeface="微软雅黑" pitchFamily="34" charset="-122"/>
                <a:sym typeface="Arial" pitchFamily="34" charset="0"/>
              </a:rPr>
              <a:t>I</a:t>
            </a:r>
            <a:r>
              <a:rPr lang="zh-CN" altLang="zh-CN" sz="1400" dirty="0" smtClean="0">
                <a:solidFill>
                  <a:schemeClr val="tx1">
                    <a:lumMod val="75000"/>
                    <a:lumOff val="25000"/>
                  </a:schemeClr>
                </a:solidFill>
                <a:ea typeface="微软雅黑" pitchFamily="34" charset="-122"/>
                <a:sym typeface="Arial" pitchFamily="34" charset="0"/>
              </a:rPr>
              <a:t>nteractive</a:t>
            </a:r>
            <a:endParaRPr lang="zh-CN" altLang="zh-CN" sz="1400" dirty="0">
              <a:solidFill>
                <a:schemeClr val="tx1">
                  <a:lumMod val="75000"/>
                  <a:lumOff val="25000"/>
                </a:schemeClr>
              </a:solidFill>
              <a:ea typeface="微软雅黑" pitchFamily="34" charset="-122"/>
              <a:sym typeface="Arial" pitchFamily="34" charset="0"/>
            </a:endParaRPr>
          </a:p>
        </p:txBody>
      </p:sp>
      <p:sp>
        <p:nvSpPr>
          <p:cNvPr id="79" name="TextBox 102"/>
          <p:cNvSpPr txBox="1"/>
          <p:nvPr/>
        </p:nvSpPr>
        <p:spPr>
          <a:xfrm>
            <a:off x="9895934" y="2779247"/>
            <a:ext cx="1228221" cy="523220"/>
          </a:xfrm>
          <a:prstGeom prst="rect">
            <a:avLst/>
          </a:prstGeom>
          <a:noFill/>
        </p:spPr>
        <p:txBody>
          <a:bodyPr wrap="none" anchor="ctr">
            <a:spAutoFit/>
          </a:bodyPr>
          <a:lstStyle/>
          <a:p>
            <a:pPr algn="ctr">
              <a:buSzPct val="100000"/>
            </a:pPr>
            <a:r>
              <a:rPr lang="zh-CN" altLang="zh-CN" sz="1400" dirty="0">
                <a:solidFill>
                  <a:schemeClr val="tx1">
                    <a:lumMod val="75000"/>
                    <a:lumOff val="25000"/>
                  </a:schemeClr>
                </a:solidFill>
                <a:ea typeface="微软雅黑" pitchFamily="34" charset="-122"/>
                <a:sym typeface="Arial" pitchFamily="34" charset="0"/>
              </a:rPr>
              <a:t>Cloud </a:t>
            </a:r>
          </a:p>
          <a:p>
            <a:pPr algn="ctr">
              <a:buSzPct val="100000"/>
            </a:pPr>
            <a:r>
              <a:rPr lang="en-US" altLang="zh-CN" sz="1400" dirty="0" smtClean="0">
                <a:solidFill>
                  <a:schemeClr val="tx1">
                    <a:lumMod val="75000"/>
                    <a:lumOff val="25000"/>
                  </a:schemeClr>
                </a:solidFill>
                <a:ea typeface="微软雅黑" pitchFamily="34" charset="-122"/>
                <a:sym typeface="Arial" pitchFamily="34" charset="0"/>
              </a:rPr>
              <a:t>M</a:t>
            </a:r>
            <a:r>
              <a:rPr lang="zh-CN" altLang="zh-CN" sz="1400" dirty="0" smtClean="0">
                <a:solidFill>
                  <a:schemeClr val="tx1">
                    <a:lumMod val="75000"/>
                    <a:lumOff val="25000"/>
                  </a:schemeClr>
                </a:solidFill>
                <a:ea typeface="微软雅黑" pitchFamily="34" charset="-122"/>
                <a:sym typeface="Arial" pitchFamily="34" charset="0"/>
              </a:rPr>
              <a:t>anagement</a:t>
            </a:r>
            <a:endParaRPr lang="zh-CN" altLang="zh-CN" sz="1400" dirty="0">
              <a:solidFill>
                <a:schemeClr val="tx1">
                  <a:lumMod val="75000"/>
                  <a:lumOff val="25000"/>
                </a:schemeClr>
              </a:solidFill>
              <a:ea typeface="微软雅黑" pitchFamily="34" charset="-122"/>
              <a:sym typeface="Arial" pitchFamily="34" charset="0"/>
            </a:endParaRPr>
          </a:p>
        </p:txBody>
      </p:sp>
      <p:grpSp>
        <p:nvGrpSpPr>
          <p:cNvPr id="1090" name="组合 51"/>
          <p:cNvGrpSpPr>
            <a:grpSpLocks/>
          </p:cNvGrpSpPr>
          <p:nvPr/>
        </p:nvGrpSpPr>
        <p:grpSpPr bwMode="auto">
          <a:xfrm>
            <a:off x="6489700" y="188913"/>
            <a:ext cx="3759200" cy="249237"/>
            <a:chOff x="6874373" y="188912"/>
            <a:chExt cx="3375235" cy="249841"/>
          </a:xfrm>
        </p:grpSpPr>
        <p:sp>
          <p:nvSpPr>
            <p:cNvPr id="56"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65"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66"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1635935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95263" y="425450"/>
            <a:ext cx="11709572" cy="871538"/>
          </a:xfrm>
          <a:prstGeom prst="rect">
            <a:avLst/>
          </a:prstGeom>
        </p:spPr>
        <p:txBody>
          <a:bodyPr lIns="121921" tIns="60961" rIns="121921" bIns="60961"/>
          <a:lstStyle/>
          <a:p>
            <a:pPr algn="just">
              <a:buSzPct val="100000"/>
            </a:pPr>
            <a:r>
              <a:rPr lang="en-US" altLang="zh-CN" dirty="0" smtClean="0">
                <a:solidFill>
                  <a:schemeClr val="tx1">
                    <a:lumMod val="75000"/>
                    <a:lumOff val="25000"/>
                  </a:schemeClr>
                </a:solidFill>
                <a:latin typeface="Arial"/>
                <a:ea typeface="微软雅黑" pitchFamily="34" charset="-122"/>
                <a:sym typeface="Arial" pitchFamily="34" charset="0"/>
              </a:rPr>
              <a:t>SAP </a:t>
            </a:r>
            <a:r>
              <a:rPr lang="zh-CN" altLang="zh-CN" dirty="0" smtClean="0">
                <a:solidFill>
                  <a:schemeClr val="tx1">
                    <a:lumMod val="75000"/>
                    <a:lumOff val="25000"/>
                  </a:schemeClr>
                </a:solidFill>
                <a:latin typeface="Arial"/>
                <a:ea typeface="微软雅黑" pitchFamily="34" charset="-122"/>
                <a:sym typeface="Arial" pitchFamily="34" charset="0"/>
              </a:rPr>
              <a:t>HANA </a:t>
            </a:r>
            <a:r>
              <a:rPr lang="zh-CN" altLang="zh-CN" dirty="0">
                <a:solidFill>
                  <a:schemeClr val="tx1">
                    <a:lumMod val="75000"/>
                    <a:lumOff val="25000"/>
                  </a:schemeClr>
                </a:solidFill>
                <a:latin typeface="Arial"/>
                <a:ea typeface="微软雅黑" pitchFamily="34" charset="-122"/>
                <a:sym typeface="Arial" pitchFamily="34" charset="0"/>
              </a:rPr>
              <a:t>Data Tiered Deployment Solution with Better Economics</a:t>
            </a:r>
          </a:p>
          <a:p>
            <a:pPr algn="just">
              <a:buSzPct val="100000"/>
            </a:pPr>
            <a:r>
              <a:rPr lang="zh-CN" altLang="zh-CN" sz="1800" dirty="0">
                <a:solidFill>
                  <a:schemeClr val="tx1">
                    <a:lumMod val="75000"/>
                    <a:lumOff val="25000"/>
                  </a:schemeClr>
                </a:solidFill>
                <a:latin typeface="Arial"/>
                <a:ea typeface="微软雅黑" pitchFamily="34" charset="-122"/>
                <a:sym typeface="Arial" pitchFamily="34" charset="0"/>
              </a:rPr>
              <a:t>— </a:t>
            </a:r>
            <a:r>
              <a:rPr lang="zh-CN" altLang="zh-CN" sz="1800" dirty="0">
                <a:solidFill>
                  <a:schemeClr val="tx1">
                    <a:lumMod val="75000"/>
                    <a:lumOff val="25000"/>
                  </a:schemeClr>
                </a:solidFill>
                <a:ea typeface="微软雅黑" pitchFamily="34" charset="-122"/>
                <a:sym typeface="Arial" pitchFamily="34" charset="0"/>
              </a:rPr>
              <a:t>Tiered </a:t>
            </a:r>
            <a:r>
              <a:rPr lang="en-US" altLang="zh-CN" sz="1800" dirty="0" smtClean="0">
                <a:solidFill>
                  <a:schemeClr val="tx1">
                    <a:lumMod val="75000"/>
                    <a:lumOff val="25000"/>
                  </a:schemeClr>
                </a:solidFill>
                <a:ea typeface="微软雅黑" pitchFamily="34" charset="-122"/>
                <a:sym typeface="Arial" pitchFamily="34" charset="0"/>
              </a:rPr>
              <a:t>S</a:t>
            </a:r>
            <a:r>
              <a:rPr lang="zh-CN" altLang="zh-CN" sz="1800" dirty="0" smtClean="0">
                <a:solidFill>
                  <a:schemeClr val="tx1">
                    <a:lumMod val="75000"/>
                    <a:lumOff val="25000"/>
                  </a:schemeClr>
                </a:solidFill>
                <a:ea typeface="微软雅黑" pitchFamily="34" charset="-122"/>
                <a:sym typeface="Arial" pitchFamily="34" charset="0"/>
              </a:rPr>
              <a:t>torage with </a:t>
            </a:r>
            <a:r>
              <a:rPr lang="zh-CN" altLang="zh-CN" sz="1800" dirty="0">
                <a:solidFill>
                  <a:schemeClr val="tx1">
                    <a:lumMod val="75000"/>
                    <a:lumOff val="25000"/>
                  </a:schemeClr>
                </a:solidFill>
                <a:ea typeface="微软雅黑" pitchFamily="34" charset="-122"/>
                <a:sym typeface="Arial" pitchFamily="34" charset="0"/>
              </a:rPr>
              <a:t>Hadoop, Huawei FusionInsight</a:t>
            </a:r>
          </a:p>
        </p:txBody>
      </p:sp>
      <p:sp>
        <p:nvSpPr>
          <p:cNvPr id="37" name="矩形 36"/>
          <p:cNvSpPr/>
          <p:nvPr/>
        </p:nvSpPr>
        <p:spPr bwMode="auto">
          <a:xfrm>
            <a:off x="6659187" y="3048598"/>
            <a:ext cx="2387087" cy="1535848"/>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400">
              <a:solidFill>
                <a:schemeClr val="tx1">
                  <a:lumMod val="65000"/>
                  <a:lumOff val="35000"/>
                </a:schemeClr>
              </a:solidFill>
              <a:latin typeface="Arial"/>
              <a:cs typeface="Arial" pitchFamily="34" charset="0"/>
            </a:endParaRPr>
          </a:p>
        </p:txBody>
      </p:sp>
      <p:pic>
        <p:nvPicPr>
          <p:cNvPr id="43014" name="Picture 2" descr="http://img5.imgtn.bdimg.com/it/u=2108902163,2305931128&amp;fm=21&amp;gp=0.jpg"/>
          <p:cNvPicPr>
            <a:picLocks noChangeAspect="1" noChangeArrowheads="1"/>
          </p:cNvPicPr>
          <p:nvPr/>
        </p:nvPicPr>
        <p:blipFill>
          <a:blip r:embed="rId3" cstate="print">
            <a:clrChange>
              <a:clrFrom>
                <a:srgbClr val="FFFFFD"/>
              </a:clrFrom>
              <a:clrTo>
                <a:srgbClr val="FFFFFD">
                  <a:alpha val="0"/>
                </a:srgbClr>
              </a:clrTo>
            </a:clrChange>
          </a:blip>
          <a:srcRect t="30350" b="30051"/>
          <a:stretch>
            <a:fillRect/>
          </a:stretch>
        </p:blipFill>
        <p:spPr bwMode="auto">
          <a:xfrm>
            <a:off x="6889750" y="4033838"/>
            <a:ext cx="1947863" cy="576262"/>
          </a:xfrm>
          <a:prstGeom prst="rect">
            <a:avLst/>
          </a:prstGeom>
          <a:noFill/>
          <a:ln w="9525">
            <a:noFill/>
            <a:miter lim="800000"/>
            <a:headEnd/>
            <a:tailEnd/>
          </a:ln>
        </p:spPr>
      </p:pic>
      <p:sp>
        <p:nvSpPr>
          <p:cNvPr id="49" name="Shape 206"/>
          <p:cNvSpPr/>
          <p:nvPr/>
        </p:nvSpPr>
        <p:spPr>
          <a:xfrm rot="21378433">
            <a:off x="2987675" y="1446213"/>
            <a:ext cx="531813" cy="544512"/>
          </a:xfrm>
          <a:custGeom>
            <a:avLst/>
            <a:gdLst/>
            <a:ahLst/>
            <a:cxnLst>
              <a:cxn ang="0">
                <a:pos x="wd2" y="hd2"/>
              </a:cxn>
              <a:cxn ang="5400000">
                <a:pos x="wd2" y="hd2"/>
              </a:cxn>
              <a:cxn ang="10800000">
                <a:pos x="wd2" y="hd2"/>
              </a:cxn>
              <a:cxn ang="16200000">
                <a:pos x="wd2" y="hd2"/>
              </a:cxn>
            </a:cxnLst>
            <a:rect l="0" t="0" r="r" b="b"/>
            <a:pathLst>
              <a:path w="21594" h="21580" extrusionOk="0">
                <a:moveTo>
                  <a:pt x="16167" y="17262"/>
                </a:moveTo>
                <a:cubicBezTo>
                  <a:pt x="17367" y="18460"/>
                  <a:pt x="17091" y="19763"/>
                  <a:pt x="16981" y="20454"/>
                </a:cubicBezTo>
                <a:cubicBezTo>
                  <a:pt x="15944" y="21215"/>
                  <a:pt x="10368" y="21600"/>
                  <a:pt x="8564" y="21579"/>
                </a:cubicBezTo>
                <a:cubicBezTo>
                  <a:pt x="7978" y="21038"/>
                  <a:pt x="7444" y="20614"/>
                  <a:pt x="7209" y="20396"/>
                </a:cubicBezTo>
                <a:lnTo>
                  <a:pt x="7249" y="20226"/>
                </a:lnTo>
                <a:cubicBezTo>
                  <a:pt x="7925" y="20100"/>
                  <a:pt x="8426" y="20145"/>
                  <a:pt x="9103" y="20019"/>
                </a:cubicBezTo>
                <a:cubicBezTo>
                  <a:pt x="9132" y="20432"/>
                  <a:pt x="8872" y="20991"/>
                  <a:pt x="9146" y="20956"/>
                </a:cubicBezTo>
                <a:cubicBezTo>
                  <a:pt x="9311" y="19878"/>
                  <a:pt x="9525" y="18886"/>
                  <a:pt x="8177" y="17889"/>
                </a:cubicBezTo>
                <a:close/>
                <a:moveTo>
                  <a:pt x="6726" y="10399"/>
                </a:moveTo>
                <a:lnTo>
                  <a:pt x="4433" y="10542"/>
                </a:lnTo>
                <a:lnTo>
                  <a:pt x="4523" y="13278"/>
                </a:lnTo>
                <a:lnTo>
                  <a:pt x="6895" y="13044"/>
                </a:lnTo>
                <a:close/>
                <a:moveTo>
                  <a:pt x="14568" y="10607"/>
                </a:moveTo>
                <a:lnTo>
                  <a:pt x="14568" y="10607"/>
                </a:lnTo>
                <a:close/>
                <a:moveTo>
                  <a:pt x="19161" y="10356"/>
                </a:moveTo>
                <a:cubicBezTo>
                  <a:pt x="19300" y="10356"/>
                  <a:pt x="19413" y="10469"/>
                  <a:pt x="19413" y="10607"/>
                </a:cubicBezTo>
                <a:lnTo>
                  <a:pt x="19413" y="10607"/>
                </a:lnTo>
                <a:cubicBezTo>
                  <a:pt x="19413" y="10746"/>
                  <a:pt x="19300" y="10858"/>
                  <a:pt x="19161" y="10858"/>
                </a:cubicBezTo>
                <a:lnTo>
                  <a:pt x="14820" y="10858"/>
                </a:lnTo>
                <a:cubicBezTo>
                  <a:pt x="14681" y="10858"/>
                  <a:pt x="14568" y="10746"/>
                  <a:pt x="14568" y="10607"/>
                </a:cubicBezTo>
                <a:cubicBezTo>
                  <a:pt x="14568" y="10469"/>
                  <a:pt x="14681" y="10356"/>
                  <a:pt x="14820" y="10356"/>
                </a:cubicBezTo>
                <a:close/>
                <a:moveTo>
                  <a:pt x="14429" y="9607"/>
                </a:moveTo>
                <a:lnTo>
                  <a:pt x="14429" y="9607"/>
                </a:lnTo>
                <a:close/>
                <a:moveTo>
                  <a:pt x="19022" y="9356"/>
                </a:moveTo>
                <a:cubicBezTo>
                  <a:pt x="19161" y="9356"/>
                  <a:pt x="19274" y="9468"/>
                  <a:pt x="19274" y="9607"/>
                </a:cubicBezTo>
                <a:lnTo>
                  <a:pt x="19274" y="9607"/>
                </a:lnTo>
                <a:cubicBezTo>
                  <a:pt x="19274" y="9745"/>
                  <a:pt x="19161" y="9858"/>
                  <a:pt x="19022" y="9858"/>
                </a:cubicBezTo>
                <a:lnTo>
                  <a:pt x="14681" y="9858"/>
                </a:lnTo>
                <a:cubicBezTo>
                  <a:pt x="14542" y="9858"/>
                  <a:pt x="14429" y="9745"/>
                  <a:pt x="14429" y="9607"/>
                </a:cubicBezTo>
                <a:cubicBezTo>
                  <a:pt x="14429" y="9468"/>
                  <a:pt x="14542" y="9356"/>
                  <a:pt x="14681" y="9356"/>
                </a:cubicBezTo>
                <a:close/>
                <a:moveTo>
                  <a:pt x="14360" y="8618"/>
                </a:moveTo>
                <a:lnTo>
                  <a:pt x="14360" y="8618"/>
                </a:lnTo>
                <a:close/>
                <a:moveTo>
                  <a:pt x="18953" y="8367"/>
                </a:moveTo>
                <a:cubicBezTo>
                  <a:pt x="19092" y="8367"/>
                  <a:pt x="19205" y="8480"/>
                  <a:pt x="19205" y="8618"/>
                </a:cubicBezTo>
                <a:lnTo>
                  <a:pt x="19205" y="8618"/>
                </a:lnTo>
                <a:cubicBezTo>
                  <a:pt x="19205" y="8757"/>
                  <a:pt x="19092" y="8869"/>
                  <a:pt x="18953" y="8869"/>
                </a:cubicBezTo>
                <a:lnTo>
                  <a:pt x="14612" y="8869"/>
                </a:lnTo>
                <a:cubicBezTo>
                  <a:pt x="14473" y="8869"/>
                  <a:pt x="14360" y="8757"/>
                  <a:pt x="14360" y="8618"/>
                </a:cubicBezTo>
                <a:cubicBezTo>
                  <a:pt x="14360" y="8480"/>
                  <a:pt x="14473" y="8367"/>
                  <a:pt x="14612" y="8367"/>
                </a:cubicBezTo>
                <a:close/>
                <a:moveTo>
                  <a:pt x="12760" y="7937"/>
                </a:moveTo>
                <a:cubicBezTo>
                  <a:pt x="13328" y="8475"/>
                  <a:pt x="13689" y="9266"/>
                  <a:pt x="13704" y="10151"/>
                </a:cubicBezTo>
                <a:cubicBezTo>
                  <a:pt x="13717" y="10881"/>
                  <a:pt x="13493" y="11555"/>
                  <a:pt x="13099" y="12077"/>
                </a:cubicBezTo>
                <a:lnTo>
                  <a:pt x="11154" y="10301"/>
                </a:lnTo>
                <a:close/>
                <a:moveTo>
                  <a:pt x="6498" y="7026"/>
                </a:moveTo>
                <a:lnTo>
                  <a:pt x="4263" y="7027"/>
                </a:lnTo>
                <a:lnTo>
                  <a:pt x="4391" y="9911"/>
                </a:lnTo>
                <a:lnTo>
                  <a:pt x="6635" y="9789"/>
                </a:lnTo>
                <a:close/>
                <a:moveTo>
                  <a:pt x="10535" y="7209"/>
                </a:moveTo>
                <a:lnTo>
                  <a:pt x="11047" y="10459"/>
                </a:lnTo>
                <a:lnTo>
                  <a:pt x="11047" y="10459"/>
                </a:lnTo>
                <a:lnTo>
                  <a:pt x="11046" y="10483"/>
                </a:lnTo>
                <a:lnTo>
                  <a:pt x="12978" y="12244"/>
                </a:lnTo>
                <a:cubicBezTo>
                  <a:pt x="12489" y="12842"/>
                  <a:pt x="11779" y="13219"/>
                  <a:pt x="10986" y="13233"/>
                </a:cubicBezTo>
                <a:cubicBezTo>
                  <a:pt x="9455" y="13260"/>
                  <a:pt x="8190" y="11923"/>
                  <a:pt x="8161" y="10247"/>
                </a:cubicBezTo>
                <a:cubicBezTo>
                  <a:pt x="8133" y="8700"/>
                  <a:pt x="9169" y="7406"/>
                  <a:pt x="10535" y="7209"/>
                </a:cubicBezTo>
                <a:close/>
                <a:moveTo>
                  <a:pt x="18684" y="5222"/>
                </a:moveTo>
                <a:lnTo>
                  <a:pt x="6897" y="4886"/>
                </a:lnTo>
                <a:lnTo>
                  <a:pt x="6920" y="5324"/>
                </a:lnTo>
                <a:lnTo>
                  <a:pt x="18706" y="5658"/>
                </a:lnTo>
                <a:close/>
                <a:moveTo>
                  <a:pt x="18641" y="4353"/>
                </a:moveTo>
                <a:lnTo>
                  <a:pt x="6853" y="4017"/>
                </a:lnTo>
                <a:lnTo>
                  <a:pt x="6875" y="4454"/>
                </a:lnTo>
                <a:lnTo>
                  <a:pt x="18663" y="4789"/>
                </a:lnTo>
                <a:close/>
                <a:moveTo>
                  <a:pt x="19062" y="3720"/>
                </a:moveTo>
                <a:lnTo>
                  <a:pt x="19169" y="6180"/>
                </a:lnTo>
                <a:lnTo>
                  <a:pt x="6946" y="5956"/>
                </a:lnTo>
                <a:lnTo>
                  <a:pt x="7364" y="13703"/>
                </a:lnTo>
                <a:lnTo>
                  <a:pt x="4007" y="13998"/>
                </a:lnTo>
                <a:lnTo>
                  <a:pt x="3507" y="3119"/>
                </a:lnTo>
                <a:close/>
                <a:moveTo>
                  <a:pt x="20081" y="2145"/>
                </a:moveTo>
                <a:lnTo>
                  <a:pt x="2369" y="1165"/>
                </a:lnTo>
                <a:lnTo>
                  <a:pt x="3129" y="16253"/>
                </a:lnTo>
                <a:lnTo>
                  <a:pt x="20631" y="15231"/>
                </a:lnTo>
                <a:close/>
                <a:moveTo>
                  <a:pt x="219" y="0"/>
                </a:moveTo>
                <a:lnTo>
                  <a:pt x="20834" y="1323"/>
                </a:lnTo>
                <a:lnTo>
                  <a:pt x="21594" y="16568"/>
                </a:lnTo>
                <a:lnTo>
                  <a:pt x="1666" y="18131"/>
                </a:lnTo>
                <a:lnTo>
                  <a:pt x="915" y="18025"/>
                </a:lnTo>
                <a:lnTo>
                  <a:pt x="0" y="682"/>
                </a:lnTo>
                <a:cubicBezTo>
                  <a:pt x="-6" y="469"/>
                  <a:pt x="224" y="213"/>
                  <a:pt x="219" y="0"/>
                </a:cubicBezTo>
                <a:close/>
              </a:path>
            </a:pathLst>
          </a:custGeom>
          <a:solidFill>
            <a:srgbClr val="899BAF"/>
          </a:solidFill>
          <a:ln w="12700">
            <a:miter lim="400000"/>
          </a:ln>
        </p:spPr>
        <p:txBody>
          <a:bodyPr lIns="60965" rIns="60965" anchor="b"/>
          <a:lstStyle/>
          <a:p>
            <a:pPr algn="ctr" defTabSz="1218237" fontAlgn="auto">
              <a:spcBef>
                <a:spcPts val="0"/>
              </a:spcBef>
              <a:spcAft>
                <a:spcPts val="0"/>
              </a:spcAft>
              <a:defRPr spc="-50">
                <a:ln w="9524">
                  <a:solidFill>
                    <a:srgbClr val="000000">
                      <a:alpha val="0"/>
                    </a:srgbClr>
                  </a:solidFill>
                </a:ln>
                <a:solidFill>
                  <a:srgbClr val="FFFFFF"/>
                </a:solidFill>
                <a:latin typeface="Segoe UI"/>
                <a:ea typeface="Segoe UI"/>
                <a:cs typeface="Segoe UI"/>
                <a:sym typeface="Segoe UI"/>
              </a:defRPr>
            </a:pPr>
            <a:endParaRPr sz="2540" spc="-50">
              <a:ln w="9524">
                <a:solidFill>
                  <a:srgbClr val="000000">
                    <a:alpha val="0"/>
                  </a:srgbClr>
                </a:solidFill>
              </a:ln>
              <a:solidFill>
                <a:srgbClr val="FFFFFF"/>
              </a:solidFill>
              <a:latin typeface="Arial"/>
              <a:ea typeface="Segoe UI"/>
              <a:cs typeface="Segoe UI"/>
              <a:sym typeface="Segoe UI"/>
            </a:endParaRPr>
          </a:p>
        </p:txBody>
      </p:sp>
      <p:sp>
        <p:nvSpPr>
          <p:cNvPr id="53" name="Shape 207"/>
          <p:cNvSpPr/>
          <p:nvPr/>
        </p:nvSpPr>
        <p:spPr>
          <a:xfrm>
            <a:off x="3409950" y="1438275"/>
            <a:ext cx="633413" cy="623888"/>
          </a:xfrm>
          <a:custGeom>
            <a:avLst/>
            <a:gdLst/>
            <a:ahLst/>
            <a:cxnLst>
              <a:cxn ang="0">
                <a:pos x="wd2" y="hd2"/>
              </a:cxn>
              <a:cxn ang="5400000">
                <a:pos x="wd2" y="hd2"/>
              </a:cxn>
              <a:cxn ang="10800000">
                <a:pos x="wd2" y="hd2"/>
              </a:cxn>
              <a:cxn ang="16200000">
                <a:pos x="wd2" y="hd2"/>
              </a:cxn>
            </a:cxnLst>
            <a:rect l="0" t="0" r="r" b="b"/>
            <a:pathLst>
              <a:path w="21497" h="21379" extrusionOk="0">
                <a:moveTo>
                  <a:pt x="12268" y="5"/>
                </a:moveTo>
                <a:cubicBezTo>
                  <a:pt x="12670" y="-17"/>
                  <a:pt x="13024" y="28"/>
                  <a:pt x="13294" y="164"/>
                </a:cubicBezTo>
                <a:cubicBezTo>
                  <a:pt x="13655" y="345"/>
                  <a:pt x="13757" y="775"/>
                  <a:pt x="14016" y="1138"/>
                </a:cubicBezTo>
                <a:cubicBezTo>
                  <a:pt x="14275" y="1501"/>
                  <a:pt x="14650" y="1936"/>
                  <a:pt x="14848" y="2343"/>
                </a:cubicBezTo>
                <a:cubicBezTo>
                  <a:pt x="15045" y="2749"/>
                  <a:pt x="15164" y="3224"/>
                  <a:pt x="15201" y="3578"/>
                </a:cubicBezTo>
                <a:cubicBezTo>
                  <a:pt x="15238" y="3931"/>
                  <a:pt x="15046" y="4153"/>
                  <a:pt x="15070" y="4463"/>
                </a:cubicBezTo>
                <a:cubicBezTo>
                  <a:pt x="15095" y="4773"/>
                  <a:pt x="14941" y="4979"/>
                  <a:pt x="15348" y="5437"/>
                </a:cubicBezTo>
                <a:cubicBezTo>
                  <a:pt x="15755" y="5896"/>
                  <a:pt x="16652" y="6488"/>
                  <a:pt x="17512" y="7214"/>
                </a:cubicBezTo>
                <a:cubicBezTo>
                  <a:pt x="18372" y="7941"/>
                  <a:pt x="19852" y="8705"/>
                  <a:pt x="20509" y="9794"/>
                </a:cubicBezTo>
                <a:cubicBezTo>
                  <a:pt x="21165" y="10883"/>
                  <a:pt x="21313" y="12498"/>
                  <a:pt x="21452" y="13749"/>
                </a:cubicBezTo>
                <a:cubicBezTo>
                  <a:pt x="21591" y="15001"/>
                  <a:pt x="21369" y="16109"/>
                  <a:pt x="21341" y="17303"/>
                </a:cubicBezTo>
                <a:cubicBezTo>
                  <a:pt x="21313" y="18497"/>
                  <a:pt x="21600" y="20246"/>
                  <a:pt x="21286" y="20914"/>
                </a:cubicBezTo>
                <a:cubicBezTo>
                  <a:pt x="20971" y="21583"/>
                  <a:pt x="21045" y="21239"/>
                  <a:pt x="19454" y="21316"/>
                </a:cubicBezTo>
                <a:cubicBezTo>
                  <a:pt x="17863" y="21392"/>
                  <a:pt x="13581" y="21382"/>
                  <a:pt x="11741" y="21373"/>
                </a:cubicBezTo>
                <a:cubicBezTo>
                  <a:pt x="9900" y="21363"/>
                  <a:pt x="8975" y="21401"/>
                  <a:pt x="8411" y="21258"/>
                </a:cubicBezTo>
                <a:cubicBezTo>
                  <a:pt x="7847" y="21115"/>
                  <a:pt x="8429" y="20819"/>
                  <a:pt x="8355" y="20513"/>
                </a:cubicBezTo>
                <a:cubicBezTo>
                  <a:pt x="8281" y="20207"/>
                  <a:pt x="8133" y="19672"/>
                  <a:pt x="7967" y="19424"/>
                </a:cubicBezTo>
                <a:cubicBezTo>
                  <a:pt x="7800" y="19176"/>
                  <a:pt x="7486" y="19214"/>
                  <a:pt x="7356" y="19023"/>
                </a:cubicBezTo>
                <a:cubicBezTo>
                  <a:pt x="7227" y="18832"/>
                  <a:pt x="7449" y="18373"/>
                  <a:pt x="7190" y="18277"/>
                </a:cubicBezTo>
                <a:cubicBezTo>
                  <a:pt x="6931" y="18182"/>
                  <a:pt x="6145" y="18449"/>
                  <a:pt x="5803" y="18449"/>
                </a:cubicBezTo>
                <a:cubicBezTo>
                  <a:pt x="5460" y="18449"/>
                  <a:pt x="5396" y="18335"/>
                  <a:pt x="5137" y="18277"/>
                </a:cubicBezTo>
                <a:cubicBezTo>
                  <a:pt x="4878" y="18220"/>
                  <a:pt x="4517" y="18125"/>
                  <a:pt x="4249" y="18106"/>
                </a:cubicBezTo>
                <a:cubicBezTo>
                  <a:pt x="3981" y="18086"/>
                  <a:pt x="3666" y="18277"/>
                  <a:pt x="3527" y="18163"/>
                </a:cubicBezTo>
                <a:cubicBezTo>
                  <a:pt x="3464" y="18111"/>
                  <a:pt x="3403" y="18011"/>
                  <a:pt x="3374" y="17890"/>
                </a:cubicBezTo>
                <a:cubicBezTo>
                  <a:pt x="2289" y="17879"/>
                  <a:pt x="2739" y="17322"/>
                  <a:pt x="2655" y="16798"/>
                </a:cubicBezTo>
                <a:cubicBezTo>
                  <a:pt x="2666" y="15837"/>
                  <a:pt x="718" y="17211"/>
                  <a:pt x="0" y="15842"/>
                </a:cubicBezTo>
                <a:lnTo>
                  <a:pt x="15" y="15685"/>
                </a:lnTo>
                <a:cubicBezTo>
                  <a:pt x="890" y="16913"/>
                  <a:pt x="2023" y="15900"/>
                  <a:pt x="2686" y="16438"/>
                </a:cubicBezTo>
                <a:cubicBezTo>
                  <a:pt x="3058" y="17075"/>
                  <a:pt x="2307" y="17671"/>
                  <a:pt x="3355" y="17753"/>
                </a:cubicBezTo>
                <a:cubicBezTo>
                  <a:pt x="3338" y="17644"/>
                  <a:pt x="3357" y="17526"/>
                  <a:pt x="3416" y="17418"/>
                </a:cubicBezTo>
                <a:cubicBezTo>
                  <a:pt x="3574" y="17131"/>
                  <a:pt x="4129" y="16739"/>
                  <a:pt x="4471" y="16443"/>
                </a:cubicBezTo>
                <a:cubicBezTo>
                  <a:pt x="4813" y="16147"/>
                  <a:pt x="5146" y="15688"/>
                  <a:pt x="5470" y="15641"/>
                </a:cubicBezTo>
                <a:cubicBezTo>
                  <a:pt x="5793" y="15593"/>
                  <a:pt x="6136" y="16042"/>
                  <a:pt x="6413" y="16157"/>
                </a:cubicBezTo>
                <a:cubicBezTo>
                  <a:pt x="6691" y="16271"/>
                  <a:pt x="6829" y="16223"/>
                  <a:pt x="7134" y="16329"/>
                </a:cubicBezTo>
                <a:cubicBezTo>
                  <a:pt x="7440" y="16434"/>
                  <a:pt x="8013" y="16911"/>
                  <a:pt x="8244" y="16787"/>
                </a:cubicBezTo>
                <a:cubicBezTo>
                  <a:pt x="8476" y="16663"/>
                  <a:pt x="8411" y="15927"/>
                  <a:pt x="8522" y="15583"/>
                </a:cubicBezTo>
                <a:cubicBezTo>
                  <a:pt x="8633" y="15239"/>
                  <a:pt x="8836" y="15115"/>
                  <a:pt x="8910" y="14724"/>
                </a:cubicBezTo>
                <a:cubicBezTo>
                  <a:pt x="8984" y="14332"/>
                  <a:pt x="8957" y="13787"/>
                  <a:pt x="8966" y="13233"/>
                </a:cubicBezTo>
                <a:cubicBezTo>
                  <a:pt x="8975" y="12679"/>
                  <a:pt x="8744" y="11963"/>
                  <a:pt x="8966" y="11399"/>
                </a:cubicBezTo>
                <a:cubicBezTo>
                  <a:pt x="9188" y="10835"/>
                  <a:pt x="9844" y="10272"/>
                  <a:pt x="10298" y="9851"/>
                </a:cubicBezTo>
                <a:cubicBezTo>
                  <a:pt x="10751" y="9431"/>
                  <a:pt x="11389" y="9087"/>
                  <a:pt x="11685" y="8877"/>
                </a:cubicBezTo>
                <a:cubicBezTo>
                  <a:pt x="11981" y="8667"/>
                  <a:pt x="12027" y="8714"/>
                  <a:pt x="12073" y="8590"/>
                </a:cubicBezTo>
                <a:cubicBezTo>
                  <a:pt x="12120" y="8466"/>
                  <a:pt x="12126" y="8119"/>
                  <a:pt x="11962" y="8132"/>
                </a:cubicBezTo>
                <a:cubicBezTo>
                  <a:pt x="11799" y="8144"/>
                  <a:pt x="11280" y="8654"/>
                  <a:pt x="11095" y="8663"/>
                </a:cubicBezTo>
                <a:cubicBezTo>
                  <a:pt x="10910" y="8673"/>
                  <a:pt x="10921" y="8306"/>
                  <a:pt x="10853" y="8189"/>
                </a:cubicBezTo>
                <a:cubicBezTo>
                  <a:pt x="10785" y="8072"/>
                  <a:pt x="10773" y="8059"/>
                  <a:pt x="10686" y="7960"/>
                </a:cubicBezTo>
                <a:cubicBezTo>
                  <a:pt x="10600" y="7861"/>
                  <a:pt x="10407" y="7709"/>
                  <a:pt x="10333" y="7595"/>
                </a:cubicBezTo>
                <a:cubicBezTo>
                  <a:pt x="10259" y="7480"/>
                  <a:pt x="10313" y="7354"/>
                  <a:pt x="10242" y="7272"/>
                </a:cubicBezTo>
                <a:cubicBezTo>
                  <a:pt x="10171" y="7189"/>
                  <a:pt x="10059" y="7138"/>
                  <a:pt x="9909" y="7100"/>
                </a:cubicBezTo>
                <a:cubicBezTo>
                  <a:pt x="9759" y="7061"/>
                  <a:pt x="9399" y="7299"/>
                  <a:pt x="9343" y="7042"/>
                </a:cubicBezTo>
                <a:cubicBezTo>
                  <a:pt x="9288" y="6784"/>
                  <a:pt x="9621" y="6154"/>
                  <a:pt x="9576" y="5839"/>
                </a:cubicBezTo>
                <a:cubicBezTo>
                  <a:pt x="9532" y="5524"/>
                  <a:pt x="9204" y="5371"/>
                  <a:pt x="9077" y="5151"/>
                </a:cubicBezTo>
                <a:cubicBezTo>
                  <a:pt x="8950" y="4931"/>
                  <a:pt x="8859" y="4690"/>
                  <a:pt x="8815" y="4520"/>
                </a:cubicBezTo>
                <a:cubicBezTo>
                  <a:pt x="8771" y="4351"/>
                  <a:pt x="8888" y="4317"/>
                  <a:pt x="8814" y="4135"/>
                </a:cubicBezTo>
                <a:cubicBezTo>
                  <a:pt x="8741" y="3954"/>
                  <a:pt x="8265" y="4237"/>
                  <a:pt x="8189" y="3995"/>
                </a:cubicBezTo>
                <a:cubicBezTo>
                  <a:pt x="8112" y="3754"/>
                  <a:pt x="8078" y="3239"/>
                  <a:pt x="8355" y="2686"/>
                </a:cubicBezTo>
                <a:cubicBezTo>
                  <a:pt x="8633" y="2133"/>
                  <a:pt x="9271" y="1119"/>
                  <a:pt x="9854" y="680"/>
                </a:cubicBezTo>
                <a:cubicBezTo>
                  <a:pt x="10436" y="240"/>
                  <a:pt x="11278" y="135"/>
                  <a:pt x="11852" y="49"/>
                </a:cubicBezTo>
                <a:cubicBezTo>
                  <a:pt x="11995" y="28"/>
                  <a:pt x="12134" y="13"/>
                  <a:pt x="12268" y="5"/>
                </a:cubicBezTo>
                <a:close/>
              </a:path>
            </a:pathLst>
          </a:custGeom>
          <a:solidFill>
            <a:srgbClr val="4E6C8A"/>
          </a:solidFill>
          <a:ln w="12700">
            <a:miter lim="400000"/>
          </a:ln>
        </p:spPr>
        <p:txBody>
          <a:bodyPr lIns="60965" rIns="60965" anchor="b"/>
          <a:lstStyle/>
          <a:p>
            <a:pPr algn="ctr" defTabSz="1218237" fontAlgn="auto">
              <a:spcBef>
                <a:spcPts val="0"/>
              </a:spcBef>
              <a:spcAft>
                <a:spcPts val="0"/>
              </a:spcAft>
              <a:defRPr spc="-50">
                <a:ln w="9524">
                  <a:solidFill>
                    <a:srgbClr val="000000">
                      <a:alpha val="0"/>
                    </a:srgbClr>
                  </a:solidFill>
                </a:ln>
                <a:solidFill>
                  <a:srgbClr val="FFFFFF"/>
                </a:solidFill>
                <a:latin typeface="Segoe UI"/>
                <a:ea typeface="Segoe UI"/>
                <a:cs typeface="Segoe UI"/>
                <a:sym typeface="Segoe UI"/>
              </a:defRPr>
            </a:pPr>
            <a:endParaRPr sz="2540" spc="-50">
              <a:ln w="9524">
                <a:solidFill>
                  <a:srgbClr val="000000">
                    <a:alpha val="0"/>
                  </a:srgbClr>
                </a:solidFill>
              </a:ln>
              <a:solidFill>
                <a:srgbClr val="FFFFFF"/>
              </a:solidFill>
              <a:latin typeface="Arial"/>
              <a:ea typeface="Segoe UI"/>
              <a:cs typeface="Segoe UI"/>
              <a:sym typeface="Segoe UI"/>
            </a:endParaRPr>
          </a:p>
        </p:txBody>
      </p:sp>
      <p:sp>
        <p:nvSpPr>
          <p:cNvPr id="61" name="Rounded Rectangle 152"/>
          <p:cNvSpPr/>
          <p:nvPr/>
        </p:nvSpPr>
        <p:spPr>
          <a:xfrm>
            <a:off x="565692" y="3324696"/>
            <a:ext cx="969457" cy="38851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400">
                <a:solidFill>
                  <a:srgbClr val="595959"/>
                </a:solidFill>
                <a:latin typeface="Arial"/>
                <a:cs typeface="Arial" pitchFamily="34" charset="0"/>
                <a:sym typeface="Arial" pitchFamily="34" charset="0"/>
              </a:rPr>
              <a:t>ECC</a:t>
            </a:r>
          </a:p>
        </p:txBody>
      </p:sp>
      <p:sp>
        <p:nvSpPr>
          <p:cNvPr id="64" name="Rounded Rectangle 152"/>
          <p:cNvSpPr/>
          <p:nvPr/>
        </p:nvSpPr>
        <p:spPr>
          <a:xfrm>
            <a:off x="565692" y="3790530"/>
            <a:ext cx="969457" cy="38851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400">
                <a:solidFill>
                  <a:srgbClr val="595959"/>
                </a:solidFill>
                <a:latin typeface="Arial"/>
                <a:cs typeface="Arial" pitchFamily="34" charset="0"/>
                <a:sym typeface="Arial" pitchFamily="34" charset="0"/>
              </a:rPr>
              <a:t>EWM</a:t>
            </a:r>
          </a:p>
        </p:txBody>
      </p:sp>
      <p:sp>
        <p:nvSpPr>
          <p:cNvPr id="65" name="Rounded Rectangle 152"/>
          <p:cNvSpPr/>
          <p:nvPr/>
        </p:nvSpPr>
        <p:spPr>
          <a:xfrm>
            <a:off x="565691" y="4256363"/>
            <a:ext cx="969457" cy="38851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400">
                <a:solidFill>
                  <a:srgbClr val="595959"/>
                </a:solidFill>
                <a:latin typeface="Arial"/>
                <a:cs typeface="Arial" pitchFamily="34" charset="0"/>
                <a:sym typeface="Arial" pitchFamily="34" charset="0"/>
              </a:rPr>
              <a:t>Hybris</a:t>
            </a:r>
          </a:p>
        </p:txBody>
      </p:sp>
      <p:sp>
        <p:nvSpPr>
          <p:cNvPr id="56" name="Rounded Rectangle 152"/>
          <p:cNvSpPr/>
          <p:nvPr/>
        </p:nvSpPr>
        <p:spPr>
          <a:xfrm>
            <a:off x="565692" y="2858863"/>
            <a:ext cx="969457" cy="388515"/>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a:buSzPct val="100000"/>
            </a:pPr>
            <a:r>
              <a:rPr lang="zh-CN" altLang="zh-CN" sz="1400">
                <a:solidFill>
                  <a:srgbClr val="595959"/>
                </a:solidFill>
                <a:latin typeface="Arial"/>
                <a:cs typeface="Arial" pitchFamily="34" charset="0"/>
                <a:sym typeface="Arial" pitchFamily="34" charset="0"/>
              </a:rPr>
              <a:t>CRM</a:t>
            </a:r>
          </a:p>
        </p:txBody>
      </p:sp>
      <p:sp>
        <p:nvSpPr>
          <p:cNvPr id="70" name="左箭头 69"/>
          <p:cNvSpPr/>
          <p:nvPr/>
        </p:nvSpPr>
        <p:spPr bwMode="auto">
          <a:xfrm rot="5400000">
            <a:off x="3385344" y="1967707"/>
            <a:ext cx="466725" cy="706437"/>
          </a:xfrm>
          <a:prstGeom prst="leftArrow">
            <a:avLst>
              <a:gd name="adj1" fmla="val 50000"/>
              <a:gd name="adj2" fmla="val 60316"/>
            </a:avLst>
          </a:prstGeom>
          <a:solidFill>
            <a:schemeClr val="bg1">
              <a:lumMod val="50000"/>
            </a:schemeClr>
          </a:solidFill>
          <a:ln>
            <a:noFill/>
          </a:ln>
          <a:effectLst/>
          <a:extLst/>
        </p:spPr>
        <p:txBody>
          <a:bodyPr lIns="121933" tIns="60967" rIns="121933" bIns="60967"/>
          <a:lstStyle/>
          <a:p>
            <a:pPr defTabSz="1219333" fontAlgn="auto">
              <a:spcBef>
                <a:spcPts val="0"/>
              </a:spcBef>
              <a:spcAft>
                <a:spcPts val="0"/>
              </a:spcAft>
              <a:defRPr/>
            </a:pPr>
            <a:endParaRPr lang="zh-CN" altLang="en-US">
              <a:latin typeface="+mn-lt"/>
              <a:ea typeface="宋体" charset="-122"/>
            </a:endParaRPr>
          </a:p>
        </p:txBody>
      </p:sp>
      <p:sp>
        <p:nvSpPr>
          <p:cNvPr id="71" name="矩形 70"/>
          <p:cNvSpPr/>
          <p:nvPr/>
        </p:nvSpPr>
        <p:spPr bwMode="auto">
          <a:xfrm>
            <a:off x="6867177" y="3226791"/>
            <a:ext cx="666623" cy="307678"/>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600">
                <a:solidFill>
                  <a:srgbClr val="FFFFFF"/>
                </a:solidFill>
                <a:sym typeface="Arial" pitchFamily="34" charset="0"/>
              </a:rPr>
              <a:t>HIVE</a:t>
            </a:r>
          </a:p>
        </p:txBody>
      </p:sp>
      <p:sp>
        <p:nvSpPr>
          <p:cNvPr id="72" name="矩形 71"/>
          <p:cNvSpPr/>
          <p:nvPr/>
        </p:nvSpPr>
        <p:spPr bwMode="auto">
          <a:xfrm>
            <a:off x="7990888" y="3226791"/>
            <a:ext cx="775955" cy="307678"/>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600">
                <a:solidFill>
                  <a:srgbClr val="FFFFFF"/>
                </a:solidFill>
                <a:sym typeface="Arial" pitchFamily="34" charset="0"/>
              </a:rPr>
              <a:t>Spark</a:t>
            </a:r>
          </a:p>
        </p:txBody>
      </p:sp>
      <p:sp>
        <p:nvSpPr>
          <p:cNvPr id="73" name="矩形 72"/>
          <p:cNvSpPr/>
          <p:nvPr/>
        </p:nvSpPr>
        <p:spPr bwMode="auto">
          <a:xfrm>
            <a:off x="6867176" y="3680765"/>
            <a:ext cx="1899666" cy="307678"/>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600">
                <a:solidFill>
                  <a:srgbClr val="FFFFFF"/>
                </a:solidFill>
                <a:sym typeface="Arial" pitchFamily="34" charset="0"/>
              </a:rPr>
              <a:t>HDFS</a:t>
            </a:r>
          </a:p>
        </p:txBody>
      </p:sp>
      <p:sp>
        <p:nvSpPr>
          <p:cNvPr id="74" name="左箭头 73"/>
          <p:cNvSpPr/>
          <p:nvPr/>
        </p:nvSpPr>
        <p:spPr bwMode="auto">
          <a:xfrm rot="10800000">
            <a:off x="1700213" y="3467100"/>
            <a:ext cx="622300" cy="647700"/>
          </a:xfrm>
          <a:prstGeom prst="leftArrow">
            <a:avLst>
              <a:gd name="adj1" fmla="val 50000"/>
              <a:gd name="adj2" fmla="val 70299"/>
            </a:avLst>
          </a:prstGeom>
          <a:solidFill>
            <a:schemeClr val="bg1">
              <a:lumMod val="50000"/>
            </a:schemeClr>
          </a:solidFill>
          <a:ln>
            <a:noFill/>
          </a:ln>
          <a:effectLst/>
          <a:extLst/>
        </p:spPr>
        <p:txBody>
          <a:bodyPr lIns="121933" tIns="60967" rIns="121933" bIns="60967"/>
          <a:lstStyle/>
          <a:p>
            <a:pPr defTabSz="1219333" fontAlgn="auto">
              <a:spcBef>
                <a:spcPts val="0"/>
              </a:spcBef>
              <a:spcAft>
                <a:spcPts val="0"/>
              </a:spcAft>
              <a:defRPr/>
            </a:pPr>
            <a:endParaRPr lang="zh-CN" altLang="en-US">
              <a:latin typeface="+mn-lt"/>
              <a:ea typeface="宋体" charset="-122"/>
            </a:endParaRPr>
          </a:p>
        </p:txBody>
      </p:sp>
      <p:sp>
        <p:nvSpPr>
          <p:cNvPr id="77" name="文本框 76"/>
          <p:cNvSpPr txBox="1"/>
          <p:nvPr/>
        </p:nvSpPr>
        <p:spPr>
          <a:xfrm>
            <a:off x="4208463" y="1504950"/>
            <a:ext cx="1524000" cy="307777"/>
          </a:xfrm>
          <a:prstGeom prst="rect">
            <a:avLst/>
          </a:prstGeom>
          <a:noFill/>
        </p:spPr>
        <p:txBody>
          <a:bodyPr>
            <a:spAutoFit/>
          </a:bodyPr>
          <a:lstStyle/>
          <a:p>
            <a:pPr>
              <a:buSzPct val="100000"/>
            </a:pPr>
            <a:r>
              <a:rPr lang="zh-CN" altLang="zh-CN" sz="1400" dirty="0">
                <a:solidFill>
                  <a:schemeClr val="tx1">
                    <a:lumMod val="75000"/>
                    <a:lumOff val="25000"/>
                  </a:schemeClr>
                </a:solidFill>
                <a:ea typeface="微软雅黑" pitchFamily="34" charset="-122"/>
                <a:sym typeface="Arial" pitchFamily="34" charset="0"/>
              </a:rPr>
              <a:t>Analysis </a:t>
            </a:r>
            <a:r>
              <a:rPr lang="en-US" altLang="zh-CN" sz="1400" dirty="0" smtClean="0">
                <a:solidFill>
                  <a:schemeClr val="tx1">
                    <a:lumMod val="75000"/>
                    <a:lumOff val="25000"/>
                  </a:schemeClr>
                </a:solidFill>
                <a:ea typeface="微软雅黑" pitchFamily="34" charset="-122"/>
                <a:sym typeface="Arial" pitchFamily="34" charset="0"/>
              </a:rPr>
              <a:t>S</a:t>
            </a:r>
            <a:r>
              <a:rPr lang="zh-CN" altLang="zh-CN" sz="1400" dirty="0" smtClean="0">
                <a:solidFill>
                  <a:schemeClr val="tx1">
                    <a:lumMod val="75000"/>
                    <a:lumOff val="25000"/>
                  </a:schemeClr>
                </a:solidFill>
                <a:ea typeface="微软雅黑" pitchFamily="34" charset="-122"/>
                <a:sym typeface="Arial" pitchFamily="34" charset="0"/>
              </a:rPr>
              <a:t>how</a:t>
            </a:r>
            <a:endParaRPr lang="zh-CN" altLang="zh-CN" sz="1400" dirty="0">
              <a:solidFill>
                <a:schemeClr val="tx1">
                  <a:lumMod val="75000"/>
                  <a:lumOff val="25000"/>
                </a:schemeClr>
              </a:solidFill>
              <a:ea typeface="微软雅黑" pitchFamily="34" charset="-122"/>
              <a:sym typeface="Arial" pitchFamily="34" charset="0"/>
            </a:endParaRPr>
          </a:p>
        </p:txBody>
      </p:sp>
      <p:pic>
        <p:nvPicPr>
          <p:cNvPr id="43041" name="193489983"/>
          <p:cNvPicPr>
            <a:picLocks noChangeAspect="1"/>
          </p:cNvPicPr>
          <p:nvPr/>
        </p:nvPicPr>
        <p:blipFill>
          <a:blip r:embed="rId4" cstate="print"/>
          <a:srcRect l="45682" t="7993" b="1538"/>
          <a:stretch>
            <a:fillRect/>
          </a:stretch>
        </p:blipFill>
        <p:spPr bwMode="auto">
          <a:xfrm>
            <a:off x="2976563" y="2638425"/>
            <a:ext cx="1117600" cy="2643188"/>
          </a:xfrm>
          <a:prstGeom prst="rect">
            <a:avLst/>
          </a:prstGeom>
          <a:noFill/>
          <a:ln w="9525">
            <a:noFill/>
            <a:miter lim="800000"/>
            <a:headEnd/>
            <a:tailEnd/>
          </a:ln>
        </p:spPr>
      </p:pic>
      <p:sp>
        <p:nvSpPr>
          <p:cNvPr id="94" name="Rectangle 14"/>
          <p:cNvSpPr>
            <a:spLocks noChangeArrowheads="1"/>
          </p:cNvSpPr>
          <p:nvPr/>
        </p:nvSpPr>
        <p:spPr bwMode="gray">
          <a:xfrm>
            <a:off x="3027363" y="3435350"/>
            <a:ext cx="1098550" cy="750888"/>
          </a:xfrm>
          <a:prstGeom prst="rect">
            <a:avLst/>
          </a:prstGeom>
          <a:solidFill>
            <a:srgbClr val="0076CB">
              <a:lumMod val="75000"/>
            </a:srgbClr>
          </a:solidFill>
          <a:ln w="12700">
            <a:solidFill>
              <a:schemeClr val="bg1">
                <a:lumMod val="95000"/>
              </a:schemeClr>
            </a:solidFill>
            <a:round/>
            <a:headEnd/>
            <a:tailEnd/>
          </a:ln>
          <a:effectLst>
            <a:outerShdw blurRad="25400" dist="19050" dir="5400000" algn="t" rotWithShape="0">
              <a:prstClr val="black">
                <a:alpha val="40000"/>
              </a:prstClr>
            </a:outerShdw>
          </a:effectLst>
        </p:spPr>
        <p:txBody>
          <a:bodyPr wrap="none" lIns="38103" tIns="38103" rIns="38103" bIns="38103" anchor="b"/>
          <a:lstStyle/>
          <a:p>
            <a:pPr algn="ctr" defTabSz="1150938">
              <a:buSzPct val="100000"/>
            </a:pPr>
            <a:r>
              <a:rPr lang="zh-CN" altLang="zh-CN" sz="1000">
                <a:solidFill>
                  <a:srgbClr val="FFFFFF"/>
                </a:solidFill>
                <a:ea typeface="Tahoma" pitchFamily="34" charset="0"/>
                <a:cs typeface="Arial" pitchFamily="34" charset="0"/>
                <a:sym typeface="Arial" pitchFamily="34" charset="0"/>
              </a:rPr>
              <a:t>SAP HANA</a:t>
            </a:r>
          </a:p>
        </p:txBody>
      </p:sp>
      <p:pic>
        <p:nvPicPr>
          <p:cNvPr id="95" name="Picture 2" descr="\\psf\Home\Graphic Tank\HANA Building Blocks IN BRAND-70.png"/>
          <p:cNvPicPr>
            <a:picLocks noChangeAspect="1" noChangeArrowheads="1"/>
          </p:cNvPicPr>
          <p:nvPr/>
        </p:nvPicPr>
        <p:blipFill>
          <a:blip r:embed="rId5" cstate="print">
            <a:duotone>
              <a:prstClr val="black"/>
              <a:srgbClr val="666666">
                <a:tint val="45000"/>
                <a:satMod val="400000"/>
              </a:srgbClr>
            </a:duotone>
            <a:extLst/>
          </a:blip>
          <a:srcRect/>
          <a:stretch>
            <a:fillRect/>
          </a:stretch>
        </p:blipFill>
        <p:spPr bwMode="auto">
          <a:xfrm>
            <a:off x="3555911" y="3608377"/>
            <a:ext cx="172609" cy="218407"/>
          </a:xfrm>
          <a:prstGeom prst="rect">
            <a:avLst/>
          </a:prstGeom>
          <a:noFill/>
          <a:extLst/>
        </p:spPr>
      </p:pic>
      <p:grpSp>
        <p:nvGrpSpPr>
          <p:cNvPr id="43044" name="Group 111"/>
          <p:cNvGrpSpPr>
            <a:grpSpLocks/>
          </p:cNvGrpSpPr>
          <p:nvPr/>
        </p:nvGrpSpPr>
        <p:grpSpPr bwMode="auto">
          <a:xfrm>
            <a:off x="3084513" y="3536950"/>
            <a:ext cx="373062" cy="319088"/>
            <a:chOff x="1186871" y="2112420"/>
            <a:chExt cx="882979" cy="750301"/>
          </a:xfrm>
        </p:grpSpPr>
        <p:pic>
          <p:nvPicPr>
            <p:cNvPr id="43083" name="Picture 112" descr="\\psf\Home\Graphic Tank\SAP 3D non-standard IN BRAND-99.png"/>
            <p:cNvPicPr>
              <a:picLocks noChangeAspect="1" noChangeArrowheads="1"/>
            </p:cNvPicPr>
            <p:nvPr/>
          </p:nvPicPr>
          <p:blipFill>
            <a:blip r:embed="rId6" cstate="print"/>
            <a:srcRect/>
            <a:stretch>
              <a:fillRect/>
            </a:stretch>
          </p:blipFill>
          <p:spPr bwMode="auto">
            <a:xfrm>
              <a:off x="1248178" y="2112420"/>
              <a:ext cx="765180" cy="750301"/>
            </a:xfrm>
            <a:prstGeom prst="rect">
              <a:avLst/>
            </a:prstGeom>
            <a:noFill/>
            <a:ln w="9525">
              <a:noFill/>
              <a:miter lim="800000"/>
              <a:headEnd/>
              <a:tailEnd/>
            </a:ln>
          </p:spPr>
        </p:pic>
        <p:sp>
          <p:nvSpPr>
            <p:cNvPr id="98" name="TextBox 53"/>
            <p:cNvSpPr txBox="1"/>
            <p:nvPr/>
          </p:nvSpPr>
          <p:spPr>
            <a:xfrm>
              <a:off x="1186871" y="2187077"/>
              <a:ext cx="882979" cy="597254"/>
            </a:xfrm>
            <a:prstGeom prst="rect">
              <a:avLst/>
            </a:prstGeom>
            <a:noFill/>
          </p:spPr>
          <p:txBody>
            <a:bodyPr wrap="none" anchor="ctr">
              <a:spAutoFit/>
            </a:bodyPr>
            <a:lstStyle/>
            <a:p>
              <a:pPr algn="ctr" defTabSz="914400">
                <a:buSzPct val="100000"/>
              </a:pPr>
              <a:r>
                <a:rPr lang="zh-CN" altLang="zh-CN" sz="500">
                  <a:solidFill>
                    <a:srgbClr val="000000"/>
                  </a:solidFill>
                  <a:ea typeface="Tahoma" pitchFamily="34" charset="0"/>
                  <a:cs typeface="Arial" pitchFamily="34" charset="0"/>
                  <a:sym typeface="Arial" pitchFamily="34" charset="0"/>
                </a:rPr>
                <a:t>SAP</a:t>
              </a:r>
              <a:br>
                <a:rPr lang="zh-CN" altLang="zh-CN" sz="500">
                  <a:solidFill>
                    <a:srgbClr val="000000"/>
                  </a:solidFill>
                  <a:ea typeface="Tahoma" pitchFamily="34" charset="0"/>
                  <a:cs typeface="Arial" pitchFamily="34" charset="0"/>
                  <a:sym typeface="Arial" pitchFamily="34" charset="0"/>
                </a:rPr>
              </a:br>
              <a:r>
                <a:rPr lang="zh-CN" altLang="zh-CN" sz="500">
                  <a:solidFill>
                    <a:srgbClr val="000000"/>
                  </a:solidFill>
                  <a:ea typeface="Tahoma" pitchFamily="34" charset="0"/>
                  <a:cs typeface="Arial" pitchFamily="34" charset="0"/>
                  <a:sym typeface="Arial" pitchFamily="34" charset="0"/>
                </a:rPr>
                <a:t>HANA</a:t>
              </a:r>
            </a:p>
          </p:txBody>
        </p:sp>
      </p:grpSp>
      <p:sp>
        <p:nvSpPr>
          <p:cNvPr id="99" name="Text Box 6274"/>
          <p:cNvSpPr txBox="1">
            <a:spLocks noChangeArrowheads="1"/>
          </p:cNvSpPr>
          <p:nvPr/>
        </p:nvSpPr>
        <p:spPr bwMode="auto">
          <a:xfrm>
            <a:off x="2558726" y="6022082"/>
            <a:ext cx="2132782" cy="359143"/>
          </a:xfrm>
          <a:prstGeom prst="rect">
            <a:avLst/>
          </a:prstGeom>
          <a:noFill/>
          <a:ln w="9525" algn="ctr">
            <a:noFill/>
            <a:miter lim="800000"/>
            <a:headEnd/>
            <a:tailEnd/>
          </a:ln>
        </p:spPr>
        <p:txBody>
          <a:bodyPr wrap="square" lIns="50868" tIns="25435" rIns="50868" bIns="25435">
            <a:spAutoFit/>
          </a:bodyPr>
          <a:lstStyle/>
          <a:p>
            <a:pPr defTabSz="514350">
              <a:spcBef>
                <a:spcPct val="50000"/>
              </a:spcBef>
              <a:buSzPct val="100000"/>
            </a:pPr>
            <a:r>
              <a:rPr lang="zh-CN" altLang="zh-CN" sz="800" dirty="0">
                <a:solidFill>
                  <a:schemeClr val="tx1">
                    <a:lumMod val="75000"/>
                    <a:lumOff val="25000"/>
                  </a:schemeClr>
                </a:solidFill>
                <a:ea typeface="微软雅黑" pitchFamily="34" charset="-122"/>
                <a:cs typeface="Arial" pitchFamily="34" charset="0"/>
                <a:sym typeface="Arial" pitchFamily="34" charset="0"/>
              </a:rPr>
              <a:t>PCIe SSD </a:t>
            </a:r>
          </a:p>
          <a:p>
            <a:pPr defTabSz="514350">
              <a:spcBef>
                <a:spcPct val="50000"/>
              </a:spcBef>
              <a:buSzPct val="100000"/>
            </a:pPr>
            <a:r>
              <a:rPr lang="zh-CN" altLang="zh-CN" sz="800" dirty="0" smtClean="0">
                <a:solidFill>
                  <a:schemeClr val="tx1">
                    <a:lumMod val="75000"/>
                    <a:lumOff val="25000"/>
                  </a:schemeClr>
                </a:solidFill>
                <a:ea typeface="微软雅黑" pitchFamily="34" charset="-122"/>
                <a:cs typeface="Arial" pitchFamily="34" charset="0"/>
                <a:sym typeface="Arial" pitchFamily="34" charset="0"/>
              </a:rPr>
              <a:t>Log</a:t>
            </a:r>
            <a:r>
              <a:rPr lang="en-US" altLang="zh-CN" sz="800" dirty="0" smtClean="0">
                <a:solidFill>
                  <a:schemeClr val="tx1">
                    <a:lumMod val="75000"/>
                    <a:lumOff val="25000"/>
                  </a:schemeClr>
                </a:solidFill>
                <a:ea typeface="微软雅黑" pitchFamily="34" charset="-122"/>
                <a:cs typeface="Arial" pitchFamily="34" charset="0"/>
                <a:sym typeface="Arial" pitchFamily="34" charset="0"/>
              </a:rPr>
              <a:t> V</a:t>
            </a:r>
            <a:r>
              <a:rPr lang="zh-CN" altLang="zh-CN" sz="800" dirty="0" smtClean="0">
                <a:solidFill>
                  <a:schemeClr val="tx1">
                    <a:lumMod val="75000"/>
                    <a:lumOff val="25000"/>
                  </a:schemeClr>
                </a:solidFill>
                <a:ea typeface="微软雅黑" pitchFamily="34" charset="-122"/>
                <a:cs typeface="Arial" pitchFamily="34" charset="0"/>
                <a:sym typeface="Arial" pitchFamily="34" charset="0"/>
              </a:rPr>
              <a:t>olume</a:t>
            </a:r>
            <a:endParaRPr lang="zh-CN" altLang="zh-CN" sz="800" dirty="0">
              <a:solidFill>
                <a:schemeClr val="tx1">
                  <a:lumMod val="75000"/>
                  <a:lumOff val="25000"/>
                </a:schemeClr>
              </a:solidFill>
              <a:ea typeface="微软雅黑" pitchFamily="34" charset="-122"/>
              <a:cs typeface="Arial" pitchFamily="34" charset="0"/>
              <a:sym typeface="Arial" pitchFamily="34" charset="0"/>
            </a:endParaRPr>
          </a:p>
        </p:txBody>
      </p:sp>
      <p:pic>
        <p:nvPicPr>
          <p:cNvPr id="43046" name="Picture 3" descr="D:\work 2013\TR4A\效果图\2.5磁盘框_F.jpg"/>
          <p:cNvPicPr>
            <a:picLocks noChangeAspect="1" noChangeArrowheads="1"/>
          </p:cNvPicPr>
          <p:nvPr/>
        </p:nvPicPr>
        <p:blipFill>
          <a:blip r:embed="rId7" cstate="print"/>
          <a:srcRect/>
          <a:stretch>
            <a:fillRect/>
          </a:stretch>
        </p:blipFill>
        <p:spPr bwMode="auto">
          <a:xfrm>
            <a:off x="3576638" y="5784850"/>
            <a:ext cx="1162050" cy="266700"/>
          </a:xfrm>
          <a:prstGeom prst="rect">
            <a:avLst/>
          </a:prstGeom>
          <a:noFill/>
          <a:ln w="9525">
            <a:noFill/>
            <a:miter lim="800000"/>
            <a:headEnd/>
            <a:tailEnd/>
          </a:ln>
        </p:spPr>
      </p:pic>
      <p:pic>
        <p:nvPicPr>
          <p:cNvPr id="43047" name="Picture 3"/>
          <p:cNvPicPr>
            <a:picLocks noChangeAspect="1" noChangeArrowheads="1"/>
          </p:cNvPicPr>
          <p:nvPr/>
        </p:nvPicPr>
        <p:blipFill>
          <a:blip r:embed="rId8" cstate="print"/>
          <a:srcRect/>
          <a:stretch>
            <a:fillRect/>
          </a:stretch>
        </p:blipFill>
        <p:spPr bwMode="auto">
          <a:xfrm>
            <a:off x="3576638" y="5527675"/>
            <a:ext cx="1163637" cy="266700"/>
          </a:xfrm>
          <a:prstGeom prst="rect">
            <a:avLst/>
          </a:prstGeom>
          <a:noFill/>
          <a:ln w="9525">
            <a:noFill/>
            <a:miter lim="800000"/>
            <a:headEnd/>
            <a:tailEnd/>
          </a:ln>
        </p:spPr>
      </p:pic>
      <p:sp>
        <p:nvSpPr>
          <p:cNvPr id="102" name="Text Box 6274"/>
          <p:cNvSpPr txBox="1">
            <a:spLocks noChangeArrowheads="1"/>
          </p:cNvSpPr>
          <p:nvPr/>
        </p:nvSpPr>
        <p:spPr bwMode="auto">
          <a:xfrm>
            <a:off x="3820789" y="6022082"/>
            <a:ext cx="2132782" cy="359143"/>
          </a:xfrm>
          <a:prstGeom prst="rect">
            <a:avLst/>
          </a:prstGeom>
          <a:noFill/>
          <a:ln w="9525" algn="ctr">
            <a:noFill/>
            <a:miter lim="800000"/>
            <a:headEnd/>
            <a:tailEnd/>
          </a:ln>
        </p:spPr>
        <p:txBody>
          <a:bodyPr wrap="square" lIns="50868" tIns="25435" rIns="50868" bIns="25435">
            <a:spAutoFit/>
          </a:bodyPr>
          <a:lstStyle/>
          <a:p>
            <a:pPr defTabSz="514350">
              <a:spcBef>
                <a:spcPct val="50000"/>
              </a:spcBef>
              <a:buSzPct val="100000"/>
            </a:pPr>
            <a:r>
              <a:rPr lang="zh-CN" altLang="zh-CN" sz="800" dirty="0">
                <a:solidFill>
                  <a:schemeClr val="tx1">
                    <a:lumMod val="75000"/>
                    <a:lumOff val="25000"/>
                  </a:schemeClr>
                </a:solidFill>
                <a:ea typeface="微软雅黑" pitchFamily="34" charset="-122"/>
                <a:cs typeface="Arial" pitchFamily="34" charset="0"/>
                <a:sym typeface="Arial" pitchFamily="34" charset="0"/>
              </a:rPr>
              <a:t>OceanStor</a:t>
            </a:r>
          </a:p>
          <a:p>
            <a:pPr defTabSz="514350">
              <a:spcBef>
                <a:spcPct val="50000"/>
              </a:spcBef>
              <a:buSzPct val="100000"/>
            </a:pPr>
            <a:r>
              <a:rPr lang="zh-CN" altLang="zh-CN" sz="800" dirty="0">
                <a:solidFill>
                  <a:schemeClr val="tx1">
                    <a:lumMod val="75000"/>
                    <a:lumOff val="25000"/>
                  </a:schemeClr>
                </a:solidFill>
                <a:ea typeface="微软雅黑" pitchFamily="34" charset="-122"/>
                <a:cs typeface="Arial" pitchFamily="34" charset="0"/>
                <a:sym typeface="Arial" pitchFamily="34" charset="0"/>
              </a:rPr>
              <a:t>Data </a:t>
            </a:r>
            <a:r>
              <a:rPr lang="en-US" altLang="zh-CN" sz="800" dirty="0" smtClean="0">
                <a:solidFill>
                  <a:schemeClr val="tx1">
                    <a:lumMod val="75000"/>
                    <a:lumOff val="25000"/>
                  </a:schemeClr>
                </a:solidFill>
                <a:ea typeface="微软雅黑" pitchFamily="34" charset="-122"/>
                <a:cs typeface="Arial" pitchFamily="34" charset="0"/>
                <a:sym typeface="Arial" pitchFamily="34" charset="0"/>
              </a:rPr>
              <a:t>V</a:t>
            </a:r>
            <a:r>
              <a:rPr lang="zh-CN" altLang="zh-CN" sz="800" dirty="0" smtClean="0">
                <a:solidFill>
                  <a:schemeClr val="tx1">
                    <a:lumMod val="75000"/>
                    <a:lumOff val="25000"/>
                  </a:schemeClr>
                </a:solidFill>
                <a:ea typeface="微软雅黑" pitchFamily="34" charset="-122"/>
                <a:cs typeface="Arial" pitchFamily="34" charset="0"/>
                <a:sym typeface="Arial" pitchFamily="34" charset="0"/>
              </a:rPr>
              <a:t>olume</a:t>
            </a:r>
            <a:endParaRPr lang="zh-CN" altLang="zh-CN" sz="800" dirty="0">
              <a:solidFill>
                <a:schemeClr val="tx1">
                  <a:lumMod val="75000"/>
                  <a:lumOff val="25000"/>
                </a:schemeClr>
              </a:solidFill>
              <a:ea typeface="微软雅黑" pitchFamily="34" charset="-122"/>
              <a:cs typeface="Arial" pitchFamily="34" charset="0"/>
              <a:sym typeface="Arial" pitchFamily="34" charset="0"/>
            </a:endParaRPr>
          </a:p>
        </p:txBody>
      </p:sp>
      <p:pic>
        <p:nvPicPr>
          <p:cNvPr id="43049" name="图片 102" descr="ES3000 V2-2.png"/>
          <p:cNvPicPr>
            <a:picLocks noChangeAspect="1"/>
          </p:cNvPicPr>
          <p:nvPr/>
        </p:nvPicPr>
        <p:blipFill>
          <a:blip r:embed="rId9" cstate="print"/>
          <a:srcRect/>
          <a:stretch>
            <a:fillRect/>
          </a:stretch>
        </p:blipFill>
        <p:spPr bwMode="auto">
          <a:xfrm>
            <a:off x="2343150" y="5618163"/>
            <a:ext cx="936625" cy="420687"/>
          </a:xfrm>
          <a:prstGeom prst="rect">
            <a:avLst/>
          </a:prstGeom>
          <a:noFill/>
          <a:ln w="9525">
            <a:noFill/>
            <a:miter lim="800000"/>
            <a:headEnd/>
            <a:tailEnd/>
          </a:ln>
        </p:spPr>
      </p:pic>
      <p:grpSp>
        <p:nvGrpSpPr>
          <p:cNvPr id="43050" name="组合 117"/>
          <p:cNvGrpSpPr>
            <a:grpSpLocks/>
          </p:cNvGrpSpPr>
          <p:nvPr/>
        </p:nvGrpSpPr>
        <p:grpSpPr bwMode="auto">
          <a:xfrm flipV="1">
            <a:off x="2640013" y="5343525"/>
            <a:ext cx="1792287" cy="112713"/>
            <a:chOff x="3507950" y="2065734"/>
            <a:chExt cx="1713463" cy="414992"/>
          </a:xfrm>
        </p:grpSpPr>
        <p:cxnSp>
          <p:nvCxnSpPr>
            <p:cNvPr id="105" name="Elbow Connector 316"/>
            <p:cNvCxnSpPr/>
            <p:nvPr/>
          </p:nvCxnSpPr>
          <p:spPr>
            <a:xfrm>
              <a:off x="3507950" y="2065734"/>
              <a:ext cx="830172" cy="414992"/>
            </a:xfrm>
            <a:prstGeom prst="bentConnector3">
              <a:avLst>
                <a:gd name="adj1" fmla="val 526"/>
              </a:avLst>
            </a:prstGeom>
            <a:noFill/>
            <a:ln w="15875" cap="flat" cmpd="sng" algn="ctr">
              <a:solidFill>
                <a:schemeClr val="bg1">
                  <a:lumMod val="50000"/>
                </a:schemeClr>
              </a:solidFill>
              <a:prstDash val="solid"/>
            </a:ln>
            <a:effectLst/>
          </p:spPr>
        </p:cxnSp>
        <p:cxnSp>
          <p:nvCxnSpPr>
            <p:cNvPr id="106" name="Elbow Connector 327"/>
            <p:cNvCxnSpPr/>
            <p:nvPr/>
          </p:nvCxnSpPr>
          <p:spPr>
            <a:xfrm rot="10800000" flipV="1">
              <a:off x="4338122" y="2065734"/>
              <a:ext cx="883291" cy="414992"/>
            </a:xfrm>
            <a:prstGeom prst="bentConnector3">
              <a:avLst>
                <a:gd name="adj1" fmla="val 598"/>
              </a:avLst>
            </a:prstGeom>
            <a:noFill/>
            <a:ln w="15875" cap="flat" cmpd="sng" algn="ctr">
              <a:solidFill>
                <a:schemeClr val="bg1">
                  <a:lumMod val="50000"/>
                </a:schemeClr>
              </a:solidFill>
              <a:prstDash val="solid"/>
            </a:ln>
            <a:effectLst/>
          </p:spPr>
        </p:cxnSp>
      </p:grpSp>
      <p:sp>
        <p:nvSpPr>
          <p:cNvPr id="58" name="左箭头 57"/>
          <p:cNvSpPr/>
          <p:nvPr/>
        </p:nvSpPr>
        <p:spPr bwMode="auto">
          <a:xfrm>
            <a:off x="5068888" y="3449638"/>
            <a:ext cx="963612" cy="577850"/>
          </a:xfrm>
          <a:prstGeom prst="leftArrow">
            <a:avLst>
              <a:gd name="adj1" fmla="val 50000"/>
              <a:gd name="adj2" fmla="val 83367"/>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latin typeface="+mn-lt"/>
              <a:ea typeface="宋体" charset="-122"/>
            </a:endParaRPr>
          </a:p>
        </p:txBody>
      </p:sp>
      <p:sp>
        <p:nvSpPr>
          <p:cNvPr id="59" name="Rounded Rectangle 152"/>
          <p:cNvSpPr/>
          <p:nvPr/>
        </p:nvSpPr>
        <p:spPr>
          <a:xfrm>
            <a:off x="9958388" y="2854325"/>
            <a:ext cx="1654175" cy="366713"/>
          </a:xfrm>
          <a:prstGeom prst="rect">
            <a:avLst/>
          </a:prstGeom>
          <a:solidFill>
            <a:srgbClr val="0070C0"/>
          </a:solidFill>
          <a:ln w="12700" cap="flat" cmpd="sng" algn="ctr">
            <a:noFill/>
            <a:prstDash val="solid"/>
          </a:ln>
          <a:effectLst/>
        </p:spPr>
        <p:txBody>
          <a:bodyPr lIns="0" tIns="0" rIns="0" bIns="0" anchor="ctr"/>
          <a:lstStyle/>
          <a:p>
            <a:pPr algn="ctr">
              <a:buSzPct val="100000"/>
            </a:pPr>
            <a:r>
              <a:rPr lang="zh-CN" altLang="zh-CN" sz="1200" dirty="0">
                <a:solidFill>
                  <a:schemeClr val="bg1"/>
                </a:solidFill>
                <a:ea typeface="微软雅黑" pitchFamily="34" charset="-122"/>
                <a:sym typeface="Arial" pitchFamily="34" charset="0"/>
              </a:rPr>
              <a:t>Public </a:t>
            </a:r>
            <a:r>
              <a:rPr lang="en-US" altLang="zh-CN" sz="1200" dirty="0" smtClean="0">
                <a:solidFill>
                  <a:schemeClr val="bg1"/>
                </a:solidFill>
                <a:ea typeface="微软雅黑" pitchFamily="34" charset="-122"/>
                <a:sym typeface="Arial" pitchFamily="34" charset="0"/>
              </a:rPr>
              <a:t>O</a:t>
            </a:r>
            <a:r>
              <a:rPr lang="zh-CN" altLang="zh-CN" sz="1200" dirty="0" smtClean="0">
                <a:solidFill>
                  <a:schemeClr val="bg1"/>
                </a:solidFill>
                <a:ea typeface="微软雅黑" pitchFamily="34" charset="-122"/>
                <a:sym typeface="Arial" pitchFamily="34" charset="0"/>
              </a:rPr>
              <a:t>pinion </a:t>
            </a:r>
            <a:r>
              <a:rPr lang="en-US" altLang="zh-CN" sz="1200" dirty="0" smtClean="0">
                <a:solidFill>
                  <a:schemeClr val="bg1"/>
                </a:solidFill>
                <a:ea typeface="微软雅黑" pitchFamily="34" charset="-122"/>
                <a:sym typeface="Arial" pitchFamily="34" charset="0"/>
              </a:rPr>
              <a:t>A</a:t>
            </a:r>
            <a:r>
              <a:rPr lang="zh-CN" altLang="zh-CN" sz="1200" dirty="0" smtClean="0">
                <a:solidFill>
                  <a:schemeClr val="bg1"/>
                </a:solidFill>
                <a:ea typeface="微软雅黑" pitchFamily="34" charset="-122"/>
                <a:sym typeface="Arial" pitchFamily="34" charset="0"/>
              </a:rPr>
              <a:t>nalysis</a:t>
            </a:r>
            <a:endParaRPr lang="zh-CN" altLang="zh-CN" sz="1200" dirty="0">
              <a:solidFill>
                <a:schemeClr val="bg1"/>
              </a:solidFill>
              <a:ea typeface="微软雅黑" pitchFamily="34" charset="-122"/>
              <a:sym typeface="Arial" pitchFamily="34" charset="0"/>
            </a:endParaRPr>
          </a:p>
        </p:txBody>
      </p:sp>
      <p:sp>
        <p:nvSpPr>
          <p:cNvPr id="60" name="Rounded Rectangle 152"/>
          <p:cNvSpPr/>
          <p:nvPr/>
        </p:nvSpPr>
        <p:spPr>
          <a:xfrm>
            <a:off x="9958388" y="3294063"/>
            <a:ext cx="1654175" cy="366712"/>
          </a:xfrm>
          <a:prstGeom prst="rect">
            <a:avLst/>
          </a:prstGeom>
          <a:solidFill>
            <a:srgbClr val="0070C0"/>
          </a:solidFill>
          <a:ln w="12700" cap="flat" cmpd="sng" algn="ctr">
            <a:noFill/>
            <a:prstDash val="solid"/>
          </a:ln>
          <a:effectLst/>
        </p:spPr>
        <p:txBody>
          <a:bodyPr lIns="0" tIns="0" rIns="0" bIns="0" anchor="ctr"/>
          <a:lstStyle/>
          <a:p>
            <a:pPr algn="ctr">
              <a:buSzPct val="100000"/>
            </a:pPr>
            <a:r>
              <a:rPr lang="zh-CN" altLang="zh-CN" sz="1200" dirty="0">
                <a:solidFill>
                  <a:schemeClr val="bg1"/>
                </a:solidFill>
                <a:ea typeface="微软雅黑" pitchFamily="34" charset="-122"/>
                <a:sym typeface="Arial" pitchFamily="34" charset="0"/>
              </a:rPr>
              <a:t>Mining </a:t>
            </a:r>
            <a:r>
              <a:rPr lang="en-US" altLang="zh-CN" sz="1200" dirty="0" smtClean="0">
                <a:solidFill>
                  <a:schemeClr val="bg1"/>
                </a:solidFill>
                <a:ea typeface="微软雅黑" pitchFamily="34" charset="-122"/>
                <a:sym typeface="Arial" pitchFamily="34" charset="0"/>
              </a:rPr>
              <a:t>P</a:t>
            </a:r>
            <a:r>
              <a:rPr lang="zh-CN" altLang="zh-CN" sz="1200" dirty="0" smtClean="0">
                <a:solidFill>
                  <a:schemeClr val="bg1"/>
                </a:solidFill>
                <a:ea typeface="微软雅黑" pitchFamily="34" charset="-122"/>
                <a:sym typeface="Arial" pitchFamily="34" charset="0"/>
              </a:rPr>
              <a:t>otential </a:t>
            </a:r>
            <a:r>
              <a:rPr lang="en-US" altLang="zh-CN" sz="1200" dirty="0" smtClean="0">
                <a:solidFill>
                  <a:schemeClr val="bg1"/>
                </a:solidFill>
                <a:ea typeface="微软雅黑" pitchFamily="34" charset="-122"/>
                <a:sym typeface="Arial" pitchFamily="34" charset="0"/>
              </a:rPr>
              <a:t>C</a:t>
            </a:r>
            <a:r>
              <a:rPr lang="zh-CN" altLang="zh-CN" sz="1200" dirty="0" smtClean="0">
                <a:solidFill>
                  <a:schemeClr val="bg1"/>
                </a:solidFill>
                <a:ea typeface="微软雅黑" pitchFamily="34" charset="-122"/>
                <a:sym typeface="Arial" pitchFamily="34" charset="0"/>
              </a:rPr>
              <a:t>ustomers</a:t>
            </a:r>
            <a:endParaRPr lang="zh-CN" altLang="zh-CN" sz="1200" dirty="0">
              <a:solidFill>
                <a:schemeClr val="bg1"/>
              </a:solidFill>
              <a:ea typeface="微软雅黑" pitchFamily="34" charset="-122"/>
              <a:sym typeface="Arial" pitchFamily="34" charset="0"/>
            </a:endParaRPr>
          </a:p>
        </p:txBody>
      </p:sp>
      <p:sp>
        <p:nvSpPr>
          <p:cNvPr id="62" name="Rounded Rectangle 152"/>
          <p:cNvSpPr/>
          <p:nvPr/>
        </p:nvSpPr>
        <p:spPr>
          <a:xfrm>
            <a:off x="9958388" y="3733800"/>
            <a:ext cx="1654175" cy="366713"/>
          </a:xfrm>
          <a:prstGeom prst="rect">
            <a:avLst/>
          </a:prstGeom>
          <a:solidFill>
            <a:srgbClr val="0070C0"/>
          </a:solidFill>
          <a:ln w="12700" cap="flat" cmpd="sng" algn="ctr">
            <a:noFill/>
            <a:prstDash val="solid"/>
          </a:ln>
          <a:effectLst/>
        </p:spPr>
        <p:txBody>
          <a:bodyPr lIns="0" tIns="0" rIns="0" bIns="0" anchor="ctr"/>
          <a:lstStyle/>
          <a:p>
            <a:pPr algn="ctr">
              <a:buSzPct val="100000"/>
            </a:pPr>
            <a:r>
              <a:rPr lang="zh-CN" altLang="zh-CN" sz="1200" dirty="0">
                <a:solidFill>
                  <a:schemeClr val="bg1"/>
                </a:solidFill>
                <a:ea typeface="微软雅黑" pitchFamily="34" charset="-122"/>
                <a:sym typeface="Arial" pitchFamily="34" charset="0"/>
              </a:rPr>
              <a:t>Behavior </a:t>
            </a:r>
            <a:r>
              <a:rPr lang="en-US" altLang="zh-CN" sz="1200" dirty="0" smtClean="0">
                <a:solidFill>
                  <a:schemeClr val="bg1"/>
                </a:solidFill>
                <a:ea typeface="微软雅黑" pitchFamily="34" charset="-122"/>
                <a:sym typeface="Arial" pitchFamily="34" charset="0"/>
              </a:rPr>
              <a:t>A</a:t>
            </a:r>
            <a:r>
              <a:rPr lang="zh-CN" altLang="zh-CN" sz="1200" dirty="0" smtClean="0">
                <a:solidFill>
                  <a:schemeClr val="bg1"/>
                </a:solidFill>
                <a:ea typeface="微软雅黑" pitchFamily="34" charset="-122"/>
                <a:sym typeface="Arial" pitchFamily="34" charset="0"/>
              </a:rPr>
              <a:t>nalysis</a:t>
            </a:r>
            <a:endParaRPr lang="zh-CN" altLang="zh-CN" sz="1200" dirty="0">
              <a:solidFill>
                <a:schemeClr val="bg1"/>
              </a:solidFill>
              <a:ea typeface="微软雅黑" pitchFamily="34" charset="-122"/>
              <a:sym typeface="Arial" pitchFamily="34" charset="0"/>
            </a:endParaRPr>
          </a:p>
        </p:txBody>
      </p:sp>
      <p:sp>
        <p:nvSpPr>
          <p:cNvPr id="63" name="Rounded Rectangle 152"/>
          <p:cNvSpPr/>
          <p:nvPr/>
        </p:nvSpPr>
        <p:spPr>
          <a:xfrm>
            <a:off x="9958388" y="4173538"/>
            <a:ext cx="1654175" cy="368300"/>
          </a:xfrm>
          <a:prstGeom prst="rect">
            <a:avLst/>
          </a:prstGeom>
          <a:solidFill>
            <a:srgbClr val="0070C0"/>
          </a:solidFill>
          <a:ln w="12700" cap="flat" cmpd="sng" algn="ctr">
            <a:noFill/>
            <a:prstDash val="solid"/>
          </a:ln>
          <a:effectLst/>
        </p:spPr>
        <p:txBody>
          <a:bodyPr lIns="0" tIns="0" rIns="0" bIns="0" anchor="ctr"/>
          <a:lstStyle/>
          <a:p>
            <a:pPr algn="ctr">
              <a:buSzPct val="100000"/>
            </a:pPr>
            <a:r>
              <a:rPr lang="zh-CN" altLang="zh-CN" sz="1200" dirty="0">
                <a:solidFill>
                  <a:schemeClr val="bg1"/>
                </a:solidFill>
                <a:ea typeface="微软雅黑" pitchFamily="34" charset="-122"/>
                <a:sym typeface="Arial" pitchFamily="34" charset="0"/>
              </a:rPr>
              <a:t>Market </a:t>
            </a:r>
            <a:r>
              <a:rPr lang="en-US" altLang="zh-CN" sz="1200" dirty="0" smtClean="0">
                <a:solidFill>
                  <a:schemeClr val="bg1"/>
                </a:solidFill>
                <a:ea typeface="微软雅黑" pitchFamily="34" charset="-122"/>
                <a:sym typeface="Arial" pitchFamily="34" charset="0"/>
              </a:rPr>
              <a:t>I</a:t>
            </a:r>
            <a:r>
              <a:rPr lang="zh-CN" altLang="zh-CN" sz="1200" dirty="0" smtClean="0">
                <a:solidFill>
                  <a:schemeClr val="bg1"/>
                </a:solidFill>
                <a:ea typeface="微软雅黑" pitchFamily="34" charset="-122"/>
                <a:sym typeface="Arial" pitchFamily="34" charset="0"/>
              </a:rPr>
              <a:t>ntelligence</a:t>
            </a:r>
            <a:endParaRPr lang="zh-CN" altLang="zh-CN" sz="1200" dirty="0">
              <a:solidFill>
                <a:schemeClr val="bg1"/>
              </a:solidFill>
              <a:ea typeface="微软雅黑" pitchFamily="34" charset="-122"/>
              <a:sym typeface="Arial" pitchFamily="34" charset="0"/>
            </a:endParaRPr>
          </a:p>
        </p:txBody>
      </p:sp>
      <p:sp>
        <p:nvSpPr>
          <p:cNvPr id="107" name="左箭头 106"/>
          <p:cNvSpPr/>
          <p:nvPr/>
        </p:nvSpPr>
        <p:spPr bwMode="auto">
          <a:xfrm>
            <a:off x="9107488" y="3406775"/>
            <a:ext cx="587375" cy="611188"/>
          </a:xfrm>
          <a:prstGeom prst="leftArrow">
            <a:avLst>
              <a:gd name="adj1" fmla="val 50000"/>
              <a:gd name="adj2" fmla="val 70299"/>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latin typeface="+mn-lt"/>
              <a:ea typeface="宋体" charset="-122"/>
            </a:endParaRPr>
          </a:p>
        </p:txBody>
      </p:sp>
      <p:sp>
        <p:nvSpPr>
          <p:cNvPr id="43057" name="文本框 107"/>
          <p:cNvSpPr txBox="1">
            <a:spLocks noChangeArrowheads="1"/>
          </p:cNvSpPr>
          <p:nvPr/>
        </p:nvSpPr>
        <p:spPr bwMode="auto">
          <a:xfrm>
            <a:off x="4560888" y="3054350"/>
            <a:ext cx="1990725" cy="400050"/>
          </a:xfrm>
          <a:prstGeom prst="rect">
            <a:avLst/>
          </a:prstGeom>
          <a:noFill/>
          <a:ln w="9525">
            <a:noFill/>
            <a:miter lim="800000"/>
            <a:headEnd/>
            <a:tailEnd/>
          </a:ln>
        </p:spPr>
        <p:txBody>
          <a:bodyPr>
            <a:spAutoFit/>
          </a:bodyPr>
          <a:lstStyle/>
          <a:p>
            <a:pPr>
              <a:buSzPct val="100000"/>
            </a:pPr>
            <a:r>
              <a:rPr lang="zh-CN" altLang="zh-CN" sz="2000" dirty="0">
                <a:solidFill>
                  <a:schemeClr val="tx1">
                    <a:lumMod val="75000"/>
                    <a:lumOff val="25000"/>
                  </a:schemeClr>
                </a:solidFill>
                <a:ea typeface="微软雅黑" pitchFamily="34" charset="-122"/>
                <a:sym typeface="Arial" pitchFamily="34" charset="0"/>
              </a:rPr>
              <a:t>Data </a:t>
            </a:r>
            <a:r>
              <a:rPr lang="en-US" altLang="zh-CN" sz="2000" dirty="0" smtClean="0">
                <a:solidFill>
                  <a:schemeClr val="tx1">
                    <a:lumMod val="75000"/>
                    <a:lumOff val="25000"/>
                  </a:schemeClr>
                </a:solidFill>
                <a:ea typeface="微软雅黑" pitchFamily="34" charset="-122"/>
                <a:sym typeface="Arial" pitchFamily="34" charset="0"/>
              </a:rPr>
              <a:t>S</a:t>
            </a:r>
            <a:r>
              <a:rPr lang="zh-CN" altLang="zh-CN" sz="2000" dirty="0" smtClean="0">
                <a:solidFill>
                  <a:schemeClr val="tx1">
                    <a:lumMod val="75000"/>
                    <a:lumOff val="25000"/>
                  </a:schemeClr>
                </a:solidFill>
                <a:ea typeface="微软雅黑" pitchFamily="34" charset="-122"/>
                <a:sym typeface="Arial" pitchFamily="34" charset="0"/>
              </a:rPr>
              <a:t>ervice</a:t>
            </a:r>
            <a:endParaRPr lang="zh-CN" altLang="zh-CN" sz="2000" dirty="0">
              <a:solidFill>
                <a:schemeClr val="tx1">
                  <a:lumMod val="75000"/>
                  <a:lumOff val="25000"/>
                </a:schemeClr>
              </a:solidFill>
              <a:ea typeface="微软雅黑" pitchFamily="34" charset="-122"/>
              <a:sym typeface="Arial" pitchFamily="34" charset="0"/>
            </a:endParaRPr>
          </a:p>
        </p:txBody>
      </p:sp>
      <p:sp>
        <p:nvSpPr>
          <p:cNvPr id="109" name="矩形 108"/>
          <p:cNvSpPr/>
          <p:nvPr/>
        </p:nvSpPr>
        <p:spPr bwMode="auto">
          <a:xfrm>
            <a:off x="9358313" y="5403850"/>
            <a:ext cx="628650" cy="290513"/>
          </a:xfrm>
          <a:prstGeom prst="rect">
            <a:avLst/>
          </a:prstGeom>
          <a:solidFill>
            <a:schemeClr val="bg1">
              <a:lumMod val="75000"/>
            </a:schemeClr>
          </a:solidFill>
          <a:ln>
            <a:noFill/>
          </a:ln>
          <a:effectLst/>
          <a:extLst/>
        </p:spPr>
        <p:txBody>
          <a:bodyPr lIns="115203" tIns="57602" rIns="115203" bIns="57602"/>
          <a:lstStyle/>
          <a:p>
            <a:pPr defTabSz="1150938">
              <a:buSzPct val="100000"/>
            </a:pPr>
            <a:r>
              <a:rPr lang="zh-CN" altLang="zh-CN" sz="1200">
                <a:solidFill>
                  <a:schemeClr val="tx1">
                    <a:lumMod val="75000"/>
                    <a:lumOff val="25000"/>
                  </a:schemeClr>
                </a:solidFill>
                <a:sym typeface="Arial" pitchFamily="34" charset="0"/>
              </a:rPr>
              <a:t>HIVE</a:t>
            </a:r>
          </a:p>
        </p:txBody>
      </p:sp>
      <p:sp>
        <p:nvSpPr>
          <p:cNvPr id="110" name="矩形 109"/>
          <p:cNvSpPr/>
          <p:nvPr/>
        </p:nvSpPr>
        <p:spPr bwMode="auto">
          <a:xfrm>
            <a:off x="8101013" y="5403850"/>
            <a:ext cx="733425" cy="290513"/>
          </a:xfrm>
          <a:prstGeom prst="rect">
            <a:avLst/>
          </a:prstGeom>
          <a:solidFill>
            <a:schemeClr val="bg1">
              <a:lumMod val="75000"/>
            </a:schemeClr>
          </a:solidFill>
          <a:ln>
            <a:noFill/>
          </a:ln>
          <a:effectLst/>
          <a:extLst/>
        </p:spPr>
        <p:txBody>
          <a:bodyPr lIns="115203" tIns="57602" rIns="115203" bIns="57602"/>
          <a:lstStyle/>
          <a:p>
            <a:pPr defTabSz="1150938">
              <a:buSzPct val="100000"/>
            </a:pPr>
            <a:r>
              <a:rPr lang="zh-CN" altLang="zh-CN" sz="1200">
                <a:solidFill>
                  <a:schemeClr val="tx1">
                    <a:lumMod val="75000"/>
                    <a:lumOff val="25000"/>
                  </a:schemeClr>
                </a:solidFill>
                <a:sym typeface="Arial" pitchFamily="34" charset="0"/>
              </a:rPr>
              <a:t>Spark</a:t>
            </a:r>
          </a:p>
        </p:txBody>
      </p:sp>
      <p:sp>
        <p:nvSpPr>
          <p:cNvPr id="111" name="矩形 110"/>
          <p:cNvSpPr/>
          <p:nvPr/>
        </p:nvSpPr>
        <p:spPr bwMode="auto">
          <a:xfrm>
            <a:off x="6826250" y="5403850"/>
            <a:ext cx="628650" cy="290513"/>
          </a:xfrm>
          <a:prstGeom prst="rect">
            <a:avLst/>
          </a:prstGeom>
          <a:solidFill>
            <a:schemeClr val="bg1">
              <a:lumMod val="75000"/>
            </a:schemeClr>
          </a:solidFill>
          <a:ln>
            <a:noFill/>
          </a:ln>
          <a:effectLst/>
          <a:extLst/>
        </p:spPr>
        <p:txBody>
          <a:bodyPr lIns="115203" tIns="57602" rIns="115203" bIns="57602"/>
          <a:lstStyle/>
          <a:p>
            <a:pPr defTabSz="1150938">
              <a:buSzPct val="100000"/>
            </a:pPr>
            <a:r>
              <a:rPr lang="zh-CN" altLang="zh-CN" sz="1200">
                <a:solidFill>
                  <a:schemeClr val="tx1">
                    <a:lumMod val="75000"/>
                    <a:lumOff val="25000"/>
                  </a:schemeClr>
                </a:solidFill>
                <a:sym typeface="Arial" pitchFamily="34" charset="0"/>
              </a:rPr>
              <a:t>HIVE</a:t>
            </a:r>
          </a:p>
        </p:txBody>
      </p:sp>
      <p:sp>
        <p:nvSpPr>
          <p:cNvPr id="112" name="矩形 111"/>
          <p:cNvSpPr/>
          <p:nvPr/>
        </p:nvSpPr>
        <p:spPr bwMode="auto">
          <a:xfrm>
            <a:off x="5551488" y="5403850"/>
            <a:ext cx="730250" cy="290513"/>
          </a:xfrm>
          <a:prstGeom prst="rect">
            <a:avLst/>
          </a:prstGeom>
          <a:solidFill>
            <a:schemeClr val="bg1">
              <a:lumMod val="75000"/>
            </a:schemeClr>
          </a:solidFill>
          <a:ln>
            <a:noFill/>
          </a:ln>
          <a:effectLst/>
          <a:extLst/>
        </p:spPr>
        <p:txBody>
          <a:bodyPr lIns="115203" tIns="57602" rIns="115203" bIns="57602"/>
          <a:lstStyle/>
          <a:p>
            <a:pPr defTabSz="1150938">
              <a:buSzPct val="100000"/>
            </a:pPr>
            <a:r>
              <a:rPr lang="zh-CN" altLang="zh-CN" sz="1200">
                <a:solidFill>
                  <a:schemeClr val="tx1">
                    <a:lumMod val="75000"/>
                    <a:lumOff val="25000"/>
                  </a:schemeClr>
                </a:solidFill>
                <a:sym typeface="Arial" pitchFamily="34" charset="0"/>
              </a:rPr>
              <a:t>HANA</a:t>
            </a:r>
          </a:p>
        </p:txBody>
      </p:sp>
      <p:sp>
        <p:nvSpPr>
          <p:cNvPr id="113" name="左箭头 112"/>
          <p:cNvSpPr/>
          <p:nvPr/>
        </p:nvSpPr>
        <p:spPr bwMode="auto">
          <a:xfrm>
            <a:off x="8928100" y="5478463"/>
            <a:ext cx="301625" cy="139700"/>
          </a:xfrm>
          <a:prstGeom prst="leftArrow">
            <a:avLst>
              <a:gd name="adj1" fmla="val 50000"/>
              <a:gd name="adj2" fmla="val 83367"/>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solidFill>
                <a:schemeClr val="tx1">
                  <a:lumMod val="75000"/>
                  <a:lumOff val="25000"/>
                </a:schemeClr>
              </a:solidFill>
              <a:latin typeface="+mn-lt"/>
              <a:ea typeface="宋体" charset="-122"/>
            </a:endParaRPr>
          </a:p>
        </p:txBody>
      </p:sp>
      <p:sp>
        <p:nvSpPr>
          <p:cNvPr id="114" name="左箭头 113"/>
          <p:cNvSpPr/>
          <p:nvPr/>
        </p:nvSpPr>
        <p:spPr bwMode="auto">
          <a:xfrm>
            <a:off x="7593013" y="5478463"/>
            <a:ext cx="300037" cy="139700"/>
          </a:xfrm>
          <a:prstGeom prst="leftArrow">
            <a:avLst>
              <a:gd name="adj1" fmla="val 50000"/>
              <a:gd name="adj2" fmla="val 83367"/>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solidFill>
                <a:schemeClr val="tx1">
                  <a:lumMod val="75000"/>
                  <a:lumOff val="25000"/>
                </a:schemeClr>
              </a:solidFill>
              <a:latin typeface="+mn-lt"/>
              <a:ea typeface="宋体" charset="-122"/>
            </a:endParaRPr>
          </a:p>
        </p:txBody>
      </p:sp>
      <p:sp>
        <p:nvSpPr>
          <p:cNvPr id="115" name="左箭头 114"/>
          <p:cNvSpPr/>
          <p:nvPr/>
        </p:nvSpPr>
        <p:spPr bwMode="auto">
          <a:xfrm>
            <a:off x="6388100" y="5478463"/>
            <a:ext cx="300038" cy="139700"/>
          </a:xfrm>
          <a:prstGeom prst="leftArrow">
            <a:avLst>
              <a:gd name="adj1" fmla="val 50000"/>
              <a:gd name="adj2" fmla="val 83367"/>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solidFill>
                <a:schemeClr val="tx1">
                  <a:lumMod val="75000"/>
                  <a:lumOff val="25000"/>
                </a:schemeClr>
              </a:solidFill>
              <a:latin typeface="+mn-lt"/>
              <a:ea typeface="宋体" charset="-122"/>
            </a:endParaRPr>
          </a:p>
        </p:txBody>
      </p:sp>
      <p:sp>
        <p:nvSpPr>
          <p:cNvPr id="116" name="左箭头 115"/>
          <p:cNvSpPr/>
          <p:nvPr/>
        </p:nvSpPr>
        <p:spPr bwMode="auto">
          <a:xfrm>
            <a:off x="10115550" y="5478463"/>
            <a:ext cx="301625" cy="139700"/>
          </a:xfrm>
          <a:prstGeom prst="leftArrow">
            <a:avLst>
              <a:gd name="adj1" fmla="val 50000"/>
              <a:gd name="adj2" fmla="val 83367"/>
            </a:avLst>
          </a:prstGeom>
          <a:solidFill>
            <a:schemeClr val="bg1">
              <a:lumMod val="50000"/>
            </a:schemeClr>
          </a:solidFill>
          <a:ln>
            <a:noFill/>
          </a:ln>
          <a:effectLst/>
          <a:extLst/>
        </p:spPr>
        <p:txBody>
          <a:bodyPr lIns="115203" tIns="57602" rIns="115203" bIns="57602"/>
          <a:lstStyle/>
          <a:p>
            <a:pPr defTabSz="1152053" fontAlgn="auto">
              <a:spcBef>
                <a:spcPts val="0"/>
              </a:spcBef>
              <a:spcAft>
                <a:spcPts val="0"/>
              </a:spcAft>
              <a:defRPr/>
            </a:pPr>
            <a:endParaRPr lang="zh-CN" altLang="en-US" sz="2268">
              <a:solidFill>
                <a:schemeClr val="tx1">
                  <a:lumMod val="75000"/>
                  <a:lumOff val="25000"/>
                </a:schemeClr>
              </a:solidFill>
              <a:latin typeface="+mn-lt"/>
              <a:ea typeface="宋体" charset="-122"/>
            </a:endParaRPr>
          </a:p>
        </p:txBody>
      </p:sp>
      <p:sp>
        <p:nvSpPr>
          <p:cNvPr id="117" name="文本框 116"/>
          <p:cNvSpPr txBox="1"/>
          <p:nvPr/>
        </p:nvSpPr>
        <p:spPr>
          <a:xfrm>
            <a:off x="10411444" y="5403850"/>
            <a:ext cx="1374775" cy="400110"/>
          </a:xfrm>
          <a:prstGeom prst="rect">
            <a:avLst/>
          </a:prstGeom>
          <a:noFill/>
        </p:spPr>
        <p:txBody>
          <a:bodyPr>
            <a:spAutoFit/>
          </a:bodyPr>
          <a:lstStyle/>
          <a:p>
            <a:pPr>
              <a:buSzPct val="100000"/>
            </a:pPr>
            <a:r>
              <a:rPr lang="zh-CN" altLang="zh-CN" sz="1000" dirty="0">
                <a:solidFill>
                  <a:schemeClr val="tx1">
                    <a:lumMod val="75000"/>
                    <a:lumOff val="25000"/>
                  </a:schemeClr>
                </a:solidFill>
                <a:ea typeface="微软雅黑" pitchFamily="34" charset="-122"/>
                <a:sym typeface="Arial" pitchFamily="34" charset="0"/>
              </a:rPr>
              <a:t>Semi-structured </a:t>
            </a:r>
            <a:r>
              <a:rPr lang="en-US" altLang="zh-CN" sz="1000" dirty="0" smtClean="0">
                <a:solidFill>
                  <a:schemeClr val="tx1">
                    <a:lumMod val="75000"/>
                    <a:lumOff val="25000"/>
                  </a:schemeClr>
                </a:solidFill>
                <a:ea typeface="微软雅黑" pitchFamily="34" charset="-122"/>
                <a:sym typeface="Arial" pitchFamily="34" charset="0"/>
              </a:rPr>
              <a:t>D</a:t>
            </a:r>
            <a:r>
              <a:rPr lang="zh-CN" altLang="zh-CN" sz="1000" dirty="0" smtClean="0">
                <a:solidFill>
                  <a:schemeClr val="tx1">
                    <a:lumMod val="75000"/>
                    <a:lumOff val="25000"/>
                  </a:schemeClr>
                </a:solidFill>
                <a:ea typeface="微软雅黑" pitchFamily="34" charset="-122"/>
                <a:sym typeface="Arial" pitchFamily="34" charset="0"/>
              </a:rPr>
              <a:t>ata</a:t>
            </a:r>
            <a:endParaRPr lang="zh-CN" altLang="zh-CN" sz="1000" dirty="0">
              <a:solidFill>
                <a:schemeClr val="tx1">
                  <a:lumMod val="75000"/>
                  <a:lumOff val="25000"/>
                </a:schemeClr>
              </a:solidFill>
              <a:ea typeface="微软雅黑" pitchFamily="34" charset="-122"/>
              <a:sym typeface="Arial" pitchFamily="34" charset="0"/>
            </a:endParaRPr>
          </a:p>
        </p:txBody>
      </p:sp>
      <p:sp>
        <p:nvSpPr>
          <p:cNvPr id="118" name="矩形 117"/>
          <p:cNvSpPr/>
          <p:nvPr/>
        </p:nvSpPr>
        <p:spPr bwMode="auto">
          <a:xfrm>
            <a:off x="4972050" y="5064125"/>
            <a:ext cx="6748784" cy="1203325"/>
          </a:xfrm>
          <a:prstGeom prst="rect">
            <a:avLst/>
          </a:prstGeom>
          <a:noFill/>
          <a:ln w="9525" cap="flat" cmpd="sng" algn="ctr">
            <a:solidFill>
              <a:srgbClr val="0070C0"/>
            </a:solidFill>
            <a:prstDash val="dash"/>
            <a:round/>
            <a:headEnd type="none" w="med" len="med"/>
            <a:tailEnd type="none" w="med" len="med"/>
          </a:ln>
          <a:effectLst/>
          <a:extLst/>
        </p:spPr>
        <p:txBody>
          <a:bodyPr lIns="115203" tIns="57602" rIns="115203" bIns="57602"/>
          <a:lstStyle/>
          <a:p>
            <a:pPr defTabSz="1152053" fontAlgn="auto">
              <a:spcBef>
                <a:spcPts val="0"/>
              </a:spcBef>
              <a:spcAft>
                <a:spcPts val="0"/>
              </a:spcAft>
              <a:defRPr/>
            </a:pPr>
            <a:endParaRPr lang="zh-CN" altLang="en-US" sz="2268">
              <a:solidFill>
                <a:schemeClr val="tx1">
                  <a:lumMod val="75000"/>
                  <a:lumOff val="25000"/>
                </a:schemeClr>
              </a:solidFill>
              <a:latin typeface="+mn-lt"/>
              <a:ea typeface="宋体" charset="-122"/>
            </a:endParaRPr>
          </a:p>
        </p:txBody>
      </p:sp>
      <p:sp>
        <p:nvSpPr>
          <p:cNvPr id="119" name="文本框 118"/>
          <p:cNvSpPr txBox="1"/>
          <p:nvPr/>
        </p:nvSpPr>
        <p:spPr>
          <a:xfrm>
            <a:off x="7491413" y="5876925"/>
            <a:ext cx="2041525" cy="325438"/>
          </a:xfrm>
          <a:prstGeom prst="rect">
            <a:avLst/>
          </a:prstGeom>
          <a:noFill/>
        </p:spPr>
        <p:txBody>
          <a:bodyPr>
            <a:spAutoFit/>
          </a:bodyPr>
          <a:lstStyle/>
          <a:p>
            <a:pPr>
              <a:buSzPct val="100000"/>
            </a:pPr>
            <a:r>
              <a:rPr lang="zh-CN" altLang="zh-CN" sz="1500" dirty="0">
                <a:solidFill>
                  <a:schemeClr val="tx1">
                    <a:lumMod val="75000"/>
                    <a:lumOff val="25000"/>
                  </a:schemeClr>
                </a:solidFill>
                <a:latin typeface="Arial"/>
                <a:ea typeface="微软雅黑" pitchFamily="34" charset="-122"/>
                <a:sym typeface="Arial" pitchFamily="34" charset="0"/>
              </a:rPr>
              <a:t>Hadoop</a:t>
            </a:r>
          </a:p>
        </p:txBody>
      </p:sp>
      <p:sp>
        <p:nvSpPr>
          <p:cNvPr id="120" name="文本框 119"/>
          <p:cNvSpPr txBox="1"/>
          <p:nvPr/>
        </p:nvSpPr>
        <p:spPr>
          <a:xfrm>
            <a:off x="9148763" y="5157788"/>
            <a:ext cx="1838325" cy="254000"/>
          </a:xfrm>
          <a:prstGeom prst="rect">
            <a:avLst/>
          </a:prstGeom>
          <a:noFill/>
        </p:spPr>
        <p:txBody>
          <a:bodyPr>
            <a:spAutoFit/>
          </a:bodyPr>
          <a:lstStyle/>
          <a:p>
            <a:pPr>
              <a:buSzPct val="100000"/>
            </a:pPr>
            <a:r>
              <a:rPr lang="zh-CN" altLang="zh-CN" sz="1000" dirty="0">
                <a:solidFill>
                  <a:schemeClr val="tx1">
                    <a:lumMod val="75000"/>
                    <a:lumOff val="25000"/>
                  </a:schemeClr>
                </a:solidFill>
                <a:ea typeface="微软雅黑" pitchFamily="34" charset="-122"/>
                <a:sym typeface="Arial" pitchFamily="34" charset="0"/>
              </a:rPr>
              <a:t>Semi-structured </a:t>
            </a:r>
            <a:r>
              <a:rPr lang="en-US" altLang="zh-CN" sz="1000" dirty="0" smtClean="0">
                <a:solidFill>
                  <a:schemeClr val="tx1">
                    <a:lumMod val="75000"/>
                    <a:lumOff val="25000"/>
                  </a:schemeClr>
                </a:solidFill>
                <a:ea typeface="微软雅黑" pitchFamily="34" charset="-122"/>
                <a:sym typeface="Arial" pitchFamily="34" charset="0"/>
              </a:rPr>
              <a:t>D</a:t>
            </a:r>
            <a:r>
              <a:rPr lang="zh-CN" altLang="zh-CN" sz="1000" dirty="0" smtClean="0">
                <a:solidFill>
                  <a:schemeClr val="tx1">
                    <a:lumMod val="75000"/>
                    <a:lumOff val="25000"/>
                  </a:schemeClr>
                </a:solidFill>
                <a:ea typeface="微软雅黑" pitchFamily="34" charset="-122"/>
                <a:sym typeface="Arial" pitchFamily="34" charset="0"/>
              </a:rPr>
              <a:t>ata</a:t>
            </a:r>
            <a:endParaRPr lang="zh-CN" altLang="zh-CN" sz="1000" dirty="0">
              <a:solidFill>
                <a:schemeClr val="tx1">
                  <a:lumMod val="75000"/>
                  <a:lumOff val="25000"/>
                </a:schemeClr>
              </a:solidFill>
              <a:ea typeface="微软雅黑" pitchFamily="34" charset="-122"/>
              <a:sym typeface="Arial" pitchFamily="34" charset="0"/>
            </a:endParaRPr>
          </a:p>
        </p:txBody>
      </p:sp>
      <p:sp>
        <p:nvSpPr>
          <p:cNvPr id="121" name="文本框 120"/>
          <p:cNvSpPr txBox="1"/>
          <p:nvPr/>
        </p:nvSpPr>
        <p:spPr>
          <a:xfrm>
            <a:off x="7753771" y="5162550"/>
            <a:ext cx="1450975" cy="254000"/>
          </a:xfrm>
          <a:prstGeom prst="rect">
            <a:avLst/>
          </a:prstGeom>
          <a:noFill/>
        </p:spPr>
        <p:txBody>
          <a:bodyPr>
            <a:spAutoFit/>
          </a:bodyPr>
          <a:lstStyle/>
          <a:p>
            <a:pPr>
              <a:buSzPct val="100000"/>
            </a:pPr>
            <a:r>
              <a:rPr lang="zh-CN" altLang="zh-CN" sz="1000" dirty="0">
                <a:solidFill>
                  <a:schemeClr val="tx1">
                    <a:lumMod val="75000"/>
                    <a:lumOff val="25000"/>
                  </a:schemeClr>
                </a:solidFill>
                <a:ea typeface="微软雅黑" pitchFamily="34" charset="-122"/>
                <a:sym typeface="Arial" pitchFamily="34" charset="0"/>
              </a:rPr>
              <a:t>Classification </a:t>
            </a:r>
            <a:r>
              <a:rPr lang="en-US" altLang="zh-CN" sz="1000" dirty="0" smtClean="0">
                <a:solidFill>
                  <a:schemeClr val="tx1">
                    <a:lumMod val="75000"/>
                    <a:lumOff val="25000"/>
                  </a:schemeClr>
                </a:solidFill>
                <a:ea typeface="微软雅黑" pitchFamily="34" charset="-122"/>
                <a:sym typeface="Arial" pitchFamily="34" charset="0"/>
              </a:rPr>
              <a:t>M</a:t>
            </a:r>
            <a:r>
              <a:rPr lang="zh-CN" altLang="zh-CN" sz="1000" dirty="0" smtClean="0">
                <a:solidFill>
                  <a:schemeClr val="tx1">
                    <a:lumMod val="75000"/>
                    <a:lumOff val="25000"/>
                  </a:schemeClr>
                </a:solidFill>
                <a:ea typeface="微软雅黑" pitchFamily="34" charset="-122"/>
                <a:sym typeface="Arial" pitchFamily="34" charset="0"/>
              </a:rPr>
              <a:t>ark</a:t>
            </a:r>
            <a:endParaRPr lang="zh-CN" altLang="zh-CN" sz="1000" dirty="0">
              <a:solidFill>
                <a:schemeClr val="tx1">
                  <a:lumMod val="75000"/>
                  <a:lumOff val="25000"/>
                </a:schemeClr>
              </a:solidFill>
              <a:ea typeface="微软雅黑" pitchFamily="34" charset="-122"/>
              <a:sym typeface="Arial" pitchFamily="34" charset="0"/>
            </a:endParaRPr>
          </a:p>
        </p:txBody>
      </p:sp>
      <p:sp>
        <p:nvSpPr>
          <p:cNvPr id="122" name="文本框 121"/>
          <p:cNvSpPr txBox="1"/>
          <p:nvPr/>
        </p:nvSpPr>
        <p:spPr>
          <a:xfrm>
            <a:off x="6590133" y="5157788"/>
            <a:ext cx="1163638" cy="254000"/>
          </a:xfrm>
          <a:prstGeom prst="rect">
            <a:avLst/>
          </a:prstGeom>
          <a:noFill/>
        </p:spPr>
        <p:txBody>
          <a:bodyPr>
            <a:spAutoFit/>
          </a:bodyPr>
          <a:lstStyle/>
          <a:p>
            <a:pPr>
              <a:buSzPct val="100000"/>
            </a:pPr>
            <a:r>
              <a:rPr lang="zh-CN" altLang="zh-CN" sz="1000" dirty="0">
                <a:solidFill>
                  <a:schemeClr val="tx1">
                    <a:lumMod val="75000"/>
                    <a:lumOff val="25000"/>
                  </a:schemeClr>
                </a:solidFill>
                <a:ea typeface="微软雅黑" pitchFamily="34" charset="-122"/>
                <a:sym typeface="Arial" pitchFamily="34" charset="0"/>
              </a:rPr>
              <a:t>Structural </a:t>
            </a:r>
            <a:r>
              <a:rPr lang="en-US" altLang="zh-CN" sz="1000" dirty="0" smtClean="0">
                <a:solidFill>
                  <a:schemeClr val="tx1">
                    <a:lumMod val="75000"/>
                    <a:lumOff val="25000"/>
                  </a:schemeClr>
                </a:solidFill>
                <a:ea typeface="微软雅黑" pitchFamily="34" charset="-122"/>
                <a:sym typeface="Arial" pitchFamily="34" charset="0"/>
              </a:rPr>
              <a:t>D</a:t>
            </a:r>
            <a:r>
              <a:rPr lang="zh-CN" altLang="zh-CN" sz="1000" dirty="0" smtClean="0">
                <a:solidFill>
                  <a:schemeClr val="tx1">
                    <a:lumMod val="75000"/>
                    <a:lumOff val="25000"/>
                  </a:schemeClr>
                </a:solidFill>
                <a:ea typeface="微软雅黑" pitchFamily="34" charset="-122"/>
                <a:sym typeface="Arial" pitchFamily="34" charset="0"/>
              </a:rPr>
              <a:t>ata</a:t>
            </a:r>
            <a:endParaRPr lang="zh-CN" altLang="zh-CN" sz="1000" dirty="0">
              <a:solidFill>
                <a:schemeClr val="tx1">
                  <a:lumMod val="75000"/>
                  <a:lumOff val="25000"/>
                </a:schemeClr>
              </a:solidFill>
              <a:ea typeface="微软雅黑" pitchFamily="34" charset="-122"/>
              <a:sym typeface="Arial" pitchFamily="34" charset="0"/>
            </a:endParaRPr>
          </a:p>
        </p:txBody>
      </p:sp>
      <p:sp>
        <p:nvSpPr>
          <p:cNvPr id="123" name="文本框 122"/>
          <p:cNvSpPr txBox="1"/>
          <p:nvPr/>
        </p:nvSpPr>
        <p:spPr>
          <a:xfrm>
            <a:off x="4972050" y="5162550"/>
            <a:ext cx="1741488" cy="247650"/>
          </a:xfrm>
          <a:prstGeom prst="rect">
            <a:avLst/>
          </a:prstGeom>
          <a:noFill/>
        </p:spPr>
        <p:txBody>
          <a:bodyPr>
            <a:spAutoFit/>
          </a:bodyPr>
          <a:lstStyle/>
          <a:p>
            <a:pPr>
              <a:buSzPct val="100000"/>
            </a:pPr>
            <a:r>
              <a:rPr lang="zh-CN" altLang="zh-CN" sz="1000" dirty="0">
                <a:solidFill>
                  <a:schemeClr val="tx1">
                    <a:lumMod val="75000"/>
                    <a:lumOff val="25000"/>
                  </a:schemeClr>
                </a:solidFill>
                <a:latin typeface="Arial"/>
                <a:ea typeface="微软雅黑" pitchFamily="34" charset="-122"/>
                <a:sym typeface="Arial" pitchFamily="34" charset="0"/>
              </a:rPr>
              <a:t>High-speed </a:t>
            </a:r>
            <a:r>
              <a:rPr lang="en-US" altLang="zh-CN" sz="1000" dirty="0" smtClean="0">
                <a:solidFill>
                  <a:schemeClr val="tx1">
                    <a:lumMod val="75000"/>
                    <a:lumOff val="25000"/>
                  </a:schemeClr>
                </a:solidFill>
                <a:latin typeface="Arial"/>
                <a:ea typeface="微软雅黑" pitchFamily="34" charset="-122"/>
                <a:sym typeface="Arial" pitchFamily="34" charset="0"/>
              </a:rPr>
              <a:t>P</a:t>
            </a:r>
            <a:r>
              <a:rPr lang="zh-CN" altLang="zh-CN" sz="1000" dirty="0" smtClean="0">
                <a:solidFill>
                  <a:schemeClr val="tx1">
                    <a:lumMod val="75000"/>
                    <a:lumOff val="25000"/>
                  </a:schemeClr>
                </a:solidFill>
                <a:latin typeface="Arial"/>
                <a:ea typeface="微软雅黑" pitchFamily="34" charset="-122"/>
                <a:sym typeface="Arial" pitchFamily="34" charset="0"/>
              </a:rPr>
              <a:t>rocessing</a:t>
            </a:r>
            <a:endParaRPr lang="zh-CN" altLang="zh-CN" sz="1000" dirty="0">
              <a:solidFill>
                <a:schemeClr val="tx1">
                  <a:lumMod val="75000"/>
                  <a:lumOff val="25000"/>
                </a:schemeClr>
              </a:solidFill>
              <a:latin typeface="Arial"/>
              <a:ea typeface="微软雅黑" pitchFamily="34" charset="-122"/>
              <a:sym typeface="Arial" pitchFamily="34" charset="0"/>
            </a:endParaRPr>
          </a:p>
        </p:txBody>
      </p:sp>
      <p:grpSp>
        <p:nvGrpSpPr>
          <p:cNvPr id="43073" name="组合 65"/>
          <p:cNvGrpSpPr>
            <a:grpSpLocks/>
          </p:cNvGrpSpPr>
          <p:nvPr/>
        </p:nvGrpSpPr>
        <p:grpSpPr bwMode="auto">
          <a:xfrm>
            <a:off x="6489700" y="188913"/>
            <a:ext cx="3759200" cy="249237"/>
            <a:chOff x="6874373" y="188912"/>
            <a:chExt cx="3375235" cy="249841"/>
          </a:xfrm>
        </p:grpSpPr>
        <p:sp>
          <p:nvSpPr>
            <p:cNvPr id="67"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68"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69"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60680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弧形 6"/>
          <p:cNvSpPr/>
          <p:nvPr/>
        </p:nvSpPr>
        <p:spPr bwMode="auto">
          <a:xfrm>
            <a:off x="7134994" y="1465072"/>
            <a:ext cx="5267486" cy="5311947"/>
          </a:xfrm>
          <a:prstGeom prst="arc">
            <a:avLst>
              <a:gd name="adj1" fmla="val 4732158"/>
              <a:gd name="adj2" fmla="val 3227792"/>
            </a:avLst>
          </a:prstGeom>
          <a:noFill/>
          <a:ln w="63500" cap="flat" cmpd="sng" algn="ctr">
            <a:solidFill>
              <a:schemeClr val="bg1">
                <a:lumMod val="85000"/>
                <a:alpha val="40000"/>
              </a:schemeClr>
            </a:solidFill>
            <a:prstDash val="solid"/>
            <a:round/>
            <a:headEnd type="none" w="med" len="med"/>
            <a:tailEnd type="none" w="med" len="med"/>
          </a:ln>
          <a:effectLst/>
          <a:extLst/>
        </p:spPr>
        <p:txBody>
          <a:bodyPr lIns="91437" tIns="45719" rIns="91437" bIns="45719"/>
          <a:lstStyle/>
          <a:p>
            <a:pPr defTabSz="914339" fontAlgn="base">
              <a:spcBef>
                <a:spcPct val="0"/>
              </a:spcBef>
              <a:spcAft>
                <a:spcPct val="0"/>
              </a:spcAft>
              <a:buClr>
                <a:srgbClr val="CC9900"/>
              </a:buClr>
              <a:buFont typeface="Wingdings" pitchFamily="2" charset="2"/>
              <a:buChar char="n"/>
              <a:defRPr/>
            </a:pPr>
            <a:endParaRPr lang="zh-CN" altLang="en-US" sz="1800" dirty="0">
              <a:solidFill>
                <a:prstClr val="black"/>
              </a:solidFill>
              <a:ea typeface="宋体" charset="-122"/>
            </a:endParaRPr>
          </a:p>
        </p:txBody>
      </p:sp>
      <p:sp>
        <p:nvSpPr>
          <p:cNvPr id="16" name="椭圆 15"/>
          <p:cNvSpPr/>
          <p:nvPr/>
        </p:nvSpPr>
        <p:spPr bwMode="auto">
          <a:xfrm>
            <a:off x="-539699" y="1577283"/>
            <a:ext cx="6368408" cy="6370524"/>
          </a:xfrm>
          <a:prstGeom prst="ellipse">
            <a:avLst/>
          </a:prstGeom>
          <a:noFill/>
          <a:ln w="63500" cap="flat" cmpd="sng" algn="ctr">
            <a:solidFill>
              <a:schemeClr val="bg1">
                <a:lumMod val="85000"/>
                <a:alpha val="40000"/>
              </a:schemeClr>
            </a:solidFill>
            <a:prstDash val="solid"/>
            <a:round/>
            <a:headEnd type="none" w="med" len="med"/>
            <a:tailEnd type="none" w="med" len="med"/>
          </a:ln>
          <a:effectLst/>
          <a:extLst/>
        </p:spPr>
        <p:txBody>
          <a:bodyPr lIns="91437" tIns="45719" rIns="91437" bIns="45719"/>
          <a:lstStyle/>
          <a:p>
            <a:pPr defTabSz="914339" fontAlgn="base">
              <a:spcBef>
                <a:spcPct val="0"/>
              </a:spcBef>
              <a:spcAft>
                <a:spcPct val="0"/>
              </a:spcAft>
              <a:buClr>
                <a:srgbClr val="CC9900"/>
              </a:buClr>
              <a:buFont typeface="Wingdings" pitchFamily="2" charset="2"/>
              <a:buChar char="n"/>
              <a:defRPr/>
            </a:pPr>
            <a:endParaRPr lang="zh-CN" altLang="en-US" sz="1800" dirty="0">
              <a:solidFill>
                <a:prstClr val="black"/>
              </a:solidFill>
              <a:ea typeface="宋体" charset="-122"/>
            </a:endParaRPr>
          </a:p>
        </p:txBody>
      </p:sp>
      <p:sp>
        <p:nvSpPr>
          <p:cNvPr id="37" name="椭圆 36"/>
          <p:cNvSpPr/>
          <p:nvPr/>
        </p:nvSpPr>
        <p:spPr bwMode="auto">
          <a:xfrm>
            <a:off x="6383404" y="4401569"/>
            <a:ext cx="1753006" cy="1753006"/>
          </a:xfrm>
          <a:prstGeom prst="ellipse">
            <a:avLst/>
          </a:prstGeom>
          <a:solidFill>
            <a:srgbClr val="0091BF"/>
          </a:solidFill>
          <a:ln>
            <a:noFill/>
          </a:ln>
          <a:effectLst/>
          <a:extLst/>
        </p:spPr>
        <p:txBody>
          <a:bodyPr wrap="none" lIns="0" tIns="0" rIns="0" bIns="0" anchor="ctr"/>
          <a:lstStyle/>
          <a:p>
            <a:pPr algn="ctr" eaLnBrk="0" fontAlgn="base" hangingPunct="0">
              <a:spcBef>
                <a:spcPct val="0"/>
              </a:spcBef>
              <a:spcAft>
                <a:spcPct val="0"/>
              </a:spcAft>
              <a:buSzPct val="100000"/>
            </a:pPr>
            <a:r>
              <a:rPr lang="zh-CN" altLang="zh-CN" sz="1867" b="1" dirty="0">
                <a:solidFill>
                  <a:srgbClr val="FFFFFF"/>
                </a:solidFill>
                <a:effectLst>
                  <a:outerShdw blurRad="38100" dist="38100" dir="2700000" algn="tl">
                    <a:srgbClr val="000000"/>
                  </a:outerShdw>
                </a:effectLst>
                <a:cs typeface="Arial" pitchFamily="34" charset="0"/>
                <a:sym typeface="Arial" pitchFamily="34" charset="0"/>
              </a:rPr>
              <a:t>Challenger</a:t>
            </a:r>
          </a:p>
          <a:p>
            <a:pPr algn="ctr" eaLnBrk="0" fontAlgn="base" hangingPunct="0">
              <a:spcBef>
                <a:spcPct val="0"/>
              </a:spcBef>
              <a:spcAft>
                <a:spcPct val="0"/>
              </a:spcAft>
              <a:buSzPct val="100000"/>
            </a:pPr>
            <a:r>
              <a:rPr lang="zh-CN" altLang="zh-CN" sz="1334" dirty="0">
                <a:solidFill>
                  <a:srgbClr val="FFFFFF"/>
                </a:solidFill>
                <a:cs typeface="Arial" pitchFamily="34" charset="0"/>
                <a:sym typeface="Arial" pitchFamily="34" charset="0"/>
              </a:rPr>
              <a:t>Magic Quadrant for </a:t>
            </a:r>
            <a:endParaRPr lang="en-US" altLang="zh-CN" sz="1334" dirty="0">
              <a:solidFill>
                <a:srgbClr val="FFFFFF"/>
              </a:solidFill>
              <a:cs typeface="Arial" pitchFamily="34" charset="0"/>
              <a:sym typeface="Arial" pitchFamily="34" charset="0"/>
            </a:endParaRPr>
          </a:p>
          <a:p>
            <a:pPr algn="ctr" eaLnBrk="0" fontAlgn="base" hangingPunct="0">
              <a:spcBef>
                <a:spcPct val="0"/>
              </a:spcBef>
              <a:spcAft>
                <a:spcPct val="0"/>
              </a:spcAft>
              <a:buSzPct val="100000"/>
            </a:pPr>
            <a:r>
              <a:rPr lang="zh-CN" altLang="zh-CN" sz="1334" dirty="0">
                <a:solidFill>
                  <a:srgbClr val="FFFFFF"/>
                </a:solidFill>
                <a:cs typeface="Arial" pitchFamily="34" charset="0"/>
                <a:sym typeface="Arial" pitchFamily="34" charset="0"/>
              </a:rPr>
              <a:t>Modular Servers</a:t>
            </a:r>
          </a:p>
        </p:txBody>
      </p:sp>
      <p:sp>
        <p:nvSpPr>
          <p:cNvPr id="39" name="TextBox 38"/>
          <p:cNvSpPr txBox="1"/>
          <p:nvPr/>
        </p:nvSpPr>
        <p:spPr>
          <a:xfrm>
            <a:off x="605683" y="5506726"/>
            <a:ext cx="4575176" cy="256545"/>
          </a:xfrm>
          <a:prstGeom prst="rect">
            <a:avLst/>
          </a:prstGeom>
          <a:noFill/>
        </p:spPr>
        <p:txBody>
          <a:bodyPr>
            <a:spAutoFit/>
          </a:bodyPr>
          <a:lstStyle/>
          <a:p>
            <a:pPr algn="ctr" eaLnBrk="0" hangingPunct="0">
              <a:buSzPct val="100000"/>
            </a:pPr>
            <a:r>
              <a:rPr lang="zh-CN" altLang="zh-CN" sz="1067" dirty="0">
                <a:solidFill>
                  <a:srgbClr val="7F7F7F"/>
                </a:solidFill>
                <a:sym typeface="Arial" pitchFamily="34" charset="0"/>
              </a:rPr>
              <a:t>Source: </a:t>
            </a:r>
            <a:r>
              <a:rPr lang="en-US" altLang="zh-CN" sz="1067" dirty="0" smtClean="0">
                <a:solidFill>
                  <a:srgbClr val="7F7F7F"/>
                </a:solidFill>
              </a:rPr>
              <a:t>Servers_Marketshare_WW_by_Region_2017Q2</a:t>
            </a:r>
            <a:endParaRPr lang="zh-CN" altLang="zh-CN" sz="1067" dirty="0">
              <a:solidFill>
                <a:srgbClr val="7F7F7F"/>
              </a:solidFill>
              <a:sym typeface="Arial" pitchFamily="34" charset="0"/>
            </a:endParaRPr>
          </a:p>
        </p:txBody>
      </p:sp>
      <p:graphicFrame>
        <p:nvGraphicFramePr>
          <p:cNvPr id="41" name="图表 40"/>
          <p:cNvGraphicFramePr>
            <a:graphicFrameLocks/>
          </p:cNvGraphicFramePr>
          <p:nvPr/>
        </p:nvGraphicFramePr>
        <p:xfrm>
          <a:off x="696544" y="2681839"/>
          <a:ext cx="4393589" cy="2825134"/>
        </p:xfrm>
        <a:graphic>
          <a:graphicData uri="http://schemas.openxmlformats.org/drawingml/2006/chart">
            <c:chart xmlns:c="http://schemas.openxmlformats.org/drawingml/2006/chart" xmlns:r="http://schemas.openxmlformats.org/officeDocument/2006/relationships" r:id="rId3"/>
          </a:graphicData>
        </a:graphic>
      </p:graphicFrame>
      <p:grpSp>
        <p:nvGrpSpPr>
          <p:cNvPr id="18440" name="组合 41"/>
          <p:cNvGrpSpPr>
            <a:grpSpLocks noChangeAspect="1"/>
          </p:cNvGrpSpPr>
          <p:nvPr/>
        </p:nvGrpSpPr>
        <p:grpSpPr bwMode="auto">
          <a:xfrm>
            <a:off x="8218979" y="2242070"/>
            <a:ext cx="3163032" cy="3162318"/>
            <a:chOff x="6385619" y="1053530"/>
            <a:chExt cx="4713708" cy="4713708"/>
          </a:xfrm>
        </p:grpSpPr>
        <p:pic>
          <p:nvPicPr>
            <p:cNvPr id="18443" name="Picture 2"/>
            <p:cNvPicPr>
              <a:picLocks noChangeAspect="1" noChangeArrowheads="1"/>
            </p:cNvPicPr>
            <p:nvPr/>
          </p:nvPicPr>
          <p:blipFill>
            <a:blip r:embed="rId4" cstate="print"/>
            <a:srcRect/>
            <a:stretch>
              <a:fillRect/>
            </a:stretch>
          </p:blipFill>
          <p:spPr bwMode="auto">
            <a:xfrm>
              <a:off x="6385619" y="1053530"/>
              <a:ext cx="4713708" cy="4713708"/>
            </a:xfrm>
            <a:prstGeom prst="rect">
              <a:avLst/>
            </a:prstGeom>
            <a:noFill/>
            <a:ln w="9525">
              <a:noFill/>
              <a:miter lim="800000"/>
              <a:headEnd/>
              <a:tailEnd/>
            </a:ln>
          </p:spPr>
        </p:pic>
        <p:sp>
          <p:nvSpPr>
            <p:cNvPr id="48" name="矩形 47"/>
            <p:cNvSpPr/>
            <p:nvPr/>
          </p:nvSpPr>
          <p:spPr>
            <a:xfrm>
              <a:off x="6918831" y="1097711"/>
              <a:ext cx="1426102" cy="3976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
                  <a:srgbClr val="CC9900"/>
                </a:buClr>
                <a:buFont typeface="Wingdings" pitchFamily="2" charset="2"/>
                <a:buChar char="n"/>
                <a:defRPr/>
              </a:pPr>
              <a:endParaRPr lang="zh-CN" altLang="en-US" sz="3734" b="1" dirty="0">
                <a:solidFill>
                  <a:prstClr val="white"/>
                </a:solidFill>
              </a:endParaRPr>
            </a:p>
          </p:txBody>
        </p:sp>
        <p:sp>
          <p:nvSpPr>
            <p:cNvPr id="49" name="矩形 48"/>
            <p:cNvSpPr/>
            <p:nvPr/>
          </p:nvSpPr>
          <p:spPr>
            <a:xfrm>
              <a:off x="9228358" y="1097711"/>
              <a:ext cx="1422946" cy="3976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
                  <a:srgbClr val="CC9900"/>
                </a:buClr>
                <a:buFont typeface="Wingdings" pitchFamily="2" charset="2"/>
                <a:buChar char="n"/>
                <a:defRPr/>
              </a:pPr>
              <a:endParaRPr lang="zh-CN" altLang="en-US" sz="3734" b="1" dirty="0">
                <a:solidFill>
                  <a:prstClr val="white"/>
                </a:solidFill>
              </a:endParaRPr>
            </a:p>
          </p:txBody>
        </p:sp>
        <p:sp>
          <p:nvSpPr>
            <p:cNvPr id="50" name="矩形 49"/>
            <p:cNvSpPr/>
            <p:nvPr/>
          </p:nvSpPr>
          <p:spPr>
            <a:xfrm>
              <a:off x="9228358" y="5342267"/>
              <a:ext cx="1422946" cy="39447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
                  <a:srgbClr val="CC9900"/>
                </a:buClr>
                <a:buFont typeface="Wingdings" pitchFamily="2" charset="2"/>
                <a:buChar char="n"/>
                <a:defRPr/>
              </a:pPr>
              <a:endParaRPr lang="zh-CN" altLang="en-US" sz="3734" b="1" dirty="0">
                <a:solidFill>
                  <a:prstClr val="white"/>
                </a:solidFill>
              </a:endParaRPr>
            </a:p>
          </p:txBody>
        </p:sp>
        <p:sp>
          <p:nvSpPr>
            <p:cNvPr id="18447" name="TextBox 6"/>
            <p:cNvSpPr txBox="1">
              <a:spLocks noChangeArrowheads="1"/>
            </p:cNvSpPr>
            <p:nvPr/>
          </p:nvSpPr>
          <p:spPr bwMode="auto">
            <a:xfrm>
              <a:off x="6953412" y="1099252"/>
              <a:ext cx="1438581" cy="38240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buSzPct val="100000"/>
              </a:pPr>
              <a:r>
                <a:rPr lang="zh-CN" altLang="zh-CN" sz="1067" b="1">
                  <a:solidFill>
                    <a:srgbClr val="FFFFFF"/>
                  </a:solidFill>
                  <a:ea typeface="宋体" pitchFamily="2" charset="-122"/>
                  <a:sym typeface="Arial" pitchFamily="34" charset="0"/>
                </a:rPr>
                <a:t>Challengers</a:t>
              </a:r>
            </a:p>
          </p:txBody>
        </p:sp>
        <p:sp>
          <p:nvSpPr>
            <p:cNvPr id="18448" name="TextBox 7"/>
            <p:cNvSpPr txBox="1">
              <a:spLocks noChangeArrowheads="1"/>
            </p:cNvSpPr>
            <p:nvPr/>
          </p:nvSpPr>
          <p:spPr bwMode="auto">
            <a:xfrm>
              <a:off x="9467246" y="1099252"/>
              <a:ext cx="1051583" cy="38240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buSzPct val="100000"/>
              </a:pPr>
              <a:r>
                <a:rPr lang="zh-CN" altLang="zh-CN" sz="1067" b="1">
                  <a:solidFill>
                    <a:srgbClr val="FFFFFF"/>
                  </a:solidFill>
                  <a:ea typeface="宋体" pitchFamily="2" charset="-122"/>
                  <a:sym typeface="Arial" pitchFamily="34" charset="0"/>
                </a:rPr>
                <a:t>Leaders</a:t>
              </a:r>
            </a:p>
          </p:txBody>
        </p:sp>
        <p:sp>
          <p:nvSpPr>
            <p:cNvPr id="53" name="TextBox 8"/>
            <p:cNvSpPr txBox="1"/>
            <p:nvPr/>
          </p:nvSpPr>
          <p:spPr>
            <a:xfrm>
              <a:off x="6898438" y="5358047"/>
              <a:ext cx="1596245" cy="382402"/>
            </a:xfrm>
            <a:prstGeom prst="rect">
              <a:avLst/>
            </a:prstGeom>
            <a:solidFill>
              <a:schemeClr val="bg1">
                <a:lumMod val="75000"/>
              </a:schemeClr>
            </a:solidFill>
          </p:spPr>
          <p:txBody>
            <a:bodyPr wrap="none">
              <a:spAutoFit/>
            </a:bodyPr>
            <a:lstStyle/>
            <a:p>
              <a:pPr algn="ctr" eaLnBrk="0" fontAlgn="base" hangingPunct="0">
                <a:spcBef>
                  <a:spcPct val="0"/>
                </a:spcBef>
                <a:spcAft>
                  <a:spcPct val="0"/>
                </a:spcAft>
                <a:buSzPct val="100000"/>
              </a:pPr>
              <a:r>
                <a:rPr lang="zh-CN" altLang="zh-CN" sz="1067" b="1">
                  <a:solidFill>
                    <a:srgbClr val="FFFFFF"/>
                  </a:solidFill>
                  <a:ea typeface="宋体" pitchFamily="2" charset="-122"/>
                  <a:sym typeface="Arial" pitchFamily="34" charset="0"/>
                </a:rPr>
                <a:t>Niche players</a:t>
              </a:r>
            </a:p>
          </p:txBody>
        </p:sp>
        <p:sp>
          <p:nvSpPr>
            <p:cNvPr id="18450" name="TextBox 9"/>
            <p:cNvSpPr txBox="1">
              <a:spLocks noChangeArrowheads="1"/>
            </p:cNvSpPr>
            <p:nvPr/>
          </p:nvSpPr>
          <p:spPr bwMode="auto">
            <a:xfrm>
              <a:off x="9308756" y="5367665"/>
              <a:ext cx="1359747" cy="38240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buSzPct val="100000"/>
              </a:pPr>
              <a:r>
                <a:rPr lang="zh-CN" altLang="zh-CN" sz="1067" b="1">
                  <a:solidFill>
                    <a:srgbClr val="FFFFFF"/>
                  </a:solidFill>
                  <a:ea typeface="宋体" pitchFamily="2" charset="-122"/>
                  <a:sym typeface="Arial" pitchFamily="34" charset="0"/>
                </a:rPr>
                <a:t>Visionaries</a:t>
              </a:r>
            </a:p>
          </p:txBody>
        </p:sp>
        <p:pic>
          <p:nvPicPr>
            <p:cNvPr id="18451" name="Picture 2"/>
            <p:cNvPicPr>
              <a:picLocks noChangeAspect="1" noChangeArrowheads="1"/>
            </p:cNvPicPr>
            <p:nvPr/>
          </p:nvPicPr>
          <p:blipFill>
            <a:blip r:embed="rId5" cstate="print">
              <a:clrChange>
                <a:clrFrom>
                  <a:srgbClr val="EEF3FA"/>
                </a:clrFrom>
                <a:clrTo>
                  <a:srgbClr val="EEF3FA">
                    <a:alpha val="0"/>
                  </a:srgbClr>
                </a:clrTo>
              </a:clrChange>
            </a:blip>
            <a:srcRect/>
            <a:stretch>
              <a:fillRect/>
            </a:stretch>
          </p:blipFill>
          <p:spPr bwMode="auto">
            <a:xfrm>
              <a:off x="8128705" y="2840224"/>
              <a:ext cx="379558" cy="360001"/>
            </a:xfrm>
            <a:prstGeom prst="rect">
              <a:avLst/>
            </a:prstGeom>
            <a:noFill/>
            <a:ln w="9525">
              <a:noFill/>
              <a:miter lim="800000"/>
              <a:headEnd/>
              <a:tailEnd/>
            </a:ln>
          </p:spPr>
        </p:pic>
      </p:grpSp>
      <p:sp>
        <p:nvSpPr>
          <p:cNvPr id="56" name="TextBox 38"/>
          <p:cNvSpPr txBox="1"/>
          <p:nvPr/>
        </p:nvSpPr>
        <p:spPr>
          <a:xfrm>
            <a:off x="7499145" y="5506726"/>
            <a:ext cx="4575176" cy="256545"/>
          </a:xfrm>
          <a:prstGeom prst="rect">
            <a:avLst/>
          </a:prstGeom>
          <a:noFill/>
        </p:spPr>
        <p:txBody>
          <a:bodyPr>
            <a:spAutoFit/>
          </a:bodyPr>
          <a:lstStyle/>
          <a:p>
            <a:pPr algn="ctr" eaLnBrk="0" fontAlgn="base" hangingPunct="0">
              <a:spcBef>
                <a:spcPct val="0"/>
              </a:spcBef>
              <a:spcAft>
                <a:spcPct val="0"/>
              </a:spcAft>
              <a:buSzPct val="100000"/>
            </a:pPr>
            <a:r>
              <a:rPr lang="zh-CN" altLang="zh-CN" sz="1067">
                <a:solidFill>
                  <a:srgbClr val="7F7F7F"/>
                </a:solidFill>
                <a:sym typeface="Arial" pitchFamily="34" charset="0"/>
              </a:rPr>
              <a:t>Source: MQ of Modular Server, Gartner, 2016</a:t>
            </a:r>
          </a:p>
        </p:txBody>
      </p:sp>
      <p:sp>
        <p:nvSpPr>
          <p:cNvPr id="18442" name="标题 1"/>
          <p:cNvSpPr>
            <a:spLocks noGrp="1"/>
          </p:cNvSpPr>
          <p:nvPr>
            <p:ph type="title"/>
          </p:nvPr>
        </p:nvSpPr>
        <p:spPr bwMode="auto">
          <a:xfrm>
            <a:off x="264939" y="546048"/>
            <a:ext cx="11211499" cy="584335"/>
          </a:xfrm>
          <a:noFill/>
          <a:ln w="9525" algn="ctr">
            <a:noFill/>
            <a:miter lim="800000"/>
            <a:headEnd/>
            <a:tailEnd/>
          </a:ln>
          <a:effectLst/>
        </p:spPr>
        <p:txBody>
          <a:bodyPr lIns="68508" tIns="34252" rIns="68508" bIns="34252" anchor="ctr"/>
          <a:lstStyle/>
          <a:p>
            <a:pPr>
              <a:buSzPct val="100000"/>
            </a:pPr>
            <a:r>
              <a:rPr altLang="zh-CN" sz="2400" b="0" dirty="0">
                <a:solidFill>
                  <a:srgbClr val="000000"/>
                </a:solidFill>
                <a:latin typeface="+mj-lt"/>
                <a:cs typeface="+mn-cs"/>
                <a:sym typeface="Arial" pitchFamily="34" charset="0"/>
              </a:rPr>
              <a:t>Market Position: Global No. 3 by Shipment and Positioned as a Challenger in Gartner's Magic Quadrant</a:t>
            </a:r>
          </a:p>
        </p:txBody>
      </p:sp>
      <p:grpSp>
        <p:nvGrpSpPr>
          <p:cNvPr id="20" name="组合 58"/>
          <p:cNvGrpSpPr>
            <a:grpSpLocks/>
          </p:cNvGrpSpPr>
          <p:nvPr/>
        </p:nvGrpSpPr>
        <p:grpSpPr bwMode="auto">
          <a:xfrm>
            <a:off x="6489700" y="188913"/>
            <a:ext cx="3759200" cy="249237"/>
            <a:chOff x="6874373" y="188912"/>
            <a:chExt cx="3375235" cy="249841"/>
          </a:xfrm>
        </p:grpSpPr>
        <p:sp>
          <p:nvSpPr>
            <p:cNvPr id="21"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22"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23"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
        <p:nvSpPr>
          <p:cNvPr id="24" name="椭圆 23"/>
          <p:cNvSpPr/>
          <p:nvPr/>
        </p:nvSpPr>
        <p:spPr bwMode="auto">
          <a:xfrm>
            <a:off x="4350934" y="1634446"/>
            <a:ext cx="1780528" cy="1782646"/>
          </a:xfrm>
          <a:prstGeom prst="ellipse">
            <a:avLst/>
          </a:prstGeom>
          <a:solidFill>
            <a:srgbClr val="CC6666"/>
          </a:solidFill>
          <a:ln>
            <a:noFill/>
          </a:ln>
          <a:effectLst/>
          <a:extLst/>
        </p:spPr>
        <p:txBody>
          <a:bodyPr wrap="none" lIns="0" tIns="0" rIns="0" bIns="0" anchor="ctr"/>
          <a:lstStyle/>
          <a:p>
            <a:pPr algn="ctr" eaLnBrk="0" hangingPunct="0">
              <a:spcBef>
                <a:spcPts val="3201"/>
              </a:spcBef>
              <a:buSzPct val="100000"/>
            </a:pPr>
            <a:r>
              <a:rPr lang="zh-CN" altLang="zh-CN" b="1" dirty="0">
                <a:solidFill>
                  <a:srgbClr val="FFFFFF"/>
                </a:solidFill>
                <a:effectLst>
                  <a:outerShdw blurRad="38100" dist="38100" dir="2700000" algn="tl">
                    <a:srgbClr val="000000"/>
                  </a:outerShdw>
                </a:effectLst>
                <a:cs typeface="Arial" pitchFamily="34" charset="0"/>
                <a:sym typeface="Arial" pitchFamily="34" charset="0"/>
              </a:rPr>
              <a:t>Top 3</a:t>
            </a:r>
          </a:p>
          <a:p>
            <a:pPr algn="ctr" eaLnBrk="0" hangingPunct="0">
              <a:spcBef>
                <a:spcPts val="800"/>
              </a:spcBef>
              <a:buSzPct val="100000"/>
            </a:pPr>
            <a:r>
              <a:rPr lang="zh-CN" altLang="zh-CN" sz="1334" dirty="0">
                <a:solidFill>
                  <a:srgbClr val="FFFFFF"/>
                </a:solidFill>
                <a:cs typeface="Arial" pitchFamily="34" charset="0"/>
                <a:sym typeface="Arial" pitchFamily="34" charset="0"/>
              </a:rPr>
              <a:t>Global Server </a:t>
            </a:r>
            <a:endParaRPr lang="en-US" altLang="zh-CN" sz="1334" dirty="0">
              <a:solidFill>
                <a:srgbClr val="FFFFFF"/>
              </a:solidFill>
              <a:cs typeface="Arial" pitchFamily="34" charset="0"/>
              <a:sym typeface="Arial" pitchFamily="34" charset="0"/>
            </a:endParaRPr>
          </a:p>
          <a:p>
            <a:pPr algn="ctr" eaLnBrk="0" hangingPunct="0">
              <a:spcBef>
                <a:spcPts val="800"/>
              </a:spcBef>
              <a:buSzPct val="100000"/>
            </a:pPr>
            <a:r>
              <a:rPr lang="zh-CN" altLang="zh-CN" sz="1334" dirty="0">
                <a:solidFill>
                  <a:srgbClr val="FFFFFF"/>
                </a:solidFill>
                <a:cs typeface="Arial" pitchFamily="34" charset="0"/>
                <a:sym typeface="Arial" pitchFamily="34" charset="0"/>
              </a:rPr>
              <a:t>Shipment Ranking</a:t>
            </a:r>
          </a:p>
          <a:p>
            <a:pPr algn="ctr" eaLnBrk="0" hangingPunct="0">
              <a:buSzPct val="100000"/>
            </a:pPr>
            <a:r>
              <a:rPr lang="zh-CN" altLang="zh-CN" sz="1067" dirty="0" smtClean="0">
                <a:solidFill>
                  <a:srgbClr val="FFFFFF"/>
                </a:solidFill>
                <a:cs typeface="Arial" pitchFamily="34" charset="0"/>
                <a:sym typeface="Arial" pitchFamily="34" charset="0"/>
              </a:rPr>
              <a:t>Q</a:t>
            </a:r>
            <a:r>
              <a:rPr lang="en-US" altLang="zh-CN" sz="1067" dirty="0" smtClean="0">
                <a:solidFill>
                  <a:srgbClr val="FFFFFF"/>
                </a:solidFill>
                <a:cs typeface="Arial" pitchFamily="34" charset="0"/>
                <a:sym typeface="Arial" pitchFamily="34" charset="0"/>
              </a:rPr>
              <a:t>2 </a:t>
            </a:r>
            <a:r>
              <a:rPr lang="zh-CN" altLang="zh-CN" sz="1067" dirty="0" smtClean="0">
                <a:solidFill>
                  <a:srgbClr val="FFFFFF"/>
                </a:solidFill>
                <a:cs typeface="Arial" pitchFamily="34" charset="0"/>
                <a:sym typeface="Arial" pitchFamily="34" charset="0"/>
              </a:rPr>
              <a:t>201</a:t>
            </a:r>
            <a:r>
              <a:rPr lang="en-US" altLang="zh-CN" sz="1067" dirty="0" smtClean="0">
                <a:solidFill>
                  <a:srgbClr val="FFFFFF"/>
                </a:solidFill>
                <a:cs typeface="Arial" pitchFamily="34" charset="0"/>
                <a:sym typeface="Arial" pitchFamily="34" charset="0"/>
              </a:rPr>
              <a:t>7</a:t>
            </a:r>
            <a:endParaRPr lang="zh-CN" altLang="zh-CN" sz="1067" dirty="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06375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6"/>
          <p:cNvSpPr>
            <a:spLocks noChangeArrowheads="1"/>
          </p:cNvSpPr>
          <p:nvPr/>
        </p:nvSpPr>
        <p:spPr bwMode="auto">
          <a:xfrm>
            <a:off x="696913" y="5603875"/>
            <a:ext cx="10529887" cy="608013"/>
          </a:xfrm>
          <a:prstGeom prst="rect">
            <a:avLst/>
          </a:prstGeom>
          <a:noFill/>
          <a:ln>
            <a:noFill/>
          </a:ln>
          <a:extLst/>
        </p:spPr>
        <p:txBody>
          <a:bodyPr lIns="0" tIns="0" rIns="0" bIns="0">
            <a:spAutoFit/>
          </a:bodyPr>
          <a:lstStyle/>
          <a:p>
            <a:pPr marL="273026" indent="-273026" defTabSz="1219444" fontAlgn="auto">
              <a:spcBef>
                <a:spcPts val="0"/>
              </a:spcBef>
              <a:spcAft>
                <a:spcPts val="301"/>
              </a:spcAft>
              <a:buClr>
                <a:srgbClr val="000000">
                  <a:lumMod val="50000"/>
                  <a:lumOff val="50000"/>
                </a:srgbClr>
              </a:buClr>
              <a:buSzPct val="70000"/>
              <a:buFont typeface="Wingdings" pitchFamily="2" charset="2"/>
              <a:buChar char="l"/>
              <a:defRPr/>
            </a:pPr>
            <a:r>
              <a:rPr lang="en-US" altLang="zh-CN" sz="1164" kern="0" dirty="0">
                <a:solidFill>
                  <a:srgbClr val="000000">
                    <a:lumMod val="75000"/>
                    <a:lumOff val="25000"/>
                  </a:srgbClr>
                </a:solidFill>
                <a:ea typeface="+mn-ea"/>
                <a:cs typeface="Arial" pitchFamily="34" charset="0"/>
              </a:rPr>
              <a:t>Operations in </a:t>
            </a:r>
            <a:r>
              <a:rPr lang="en-US" altLang="zh-CN" sz="1376" kern="0" dirty="0">
                <a:solidFill>
                  <a:srgbClr val="C00000"/>
                </a:solidFill>
                <a:ea typeface="+mn-ea"/>
                <a:cs typeface="Arial" pitchFamily="34" charset="0"/>
              </a:rPr>
              <a:t>170+</a:t>
            </a:r>
            <a:r>
              <a:rPr lang="en-US" altLang="zh-CN" sz="1376" kern="0" dirty="0">
                <a:solidFill>
                  <a:srgbClr val="000000">
                    <a:lumMod val="75000"/>
                    <a:lumOff val="25000"/>
                  </a:srgbClr>
                </a:solidFill>
                <a:ea typeface="+mn-ea"/>
                <a:cs typeface="Arial" pitchFamily="34" charset="0"/>
              </a:rPr>
              <a:t> </a:t>
            </a:r>
            <a:r>
              <a:rPr lang="en-US" altLang="zh-CN" sz="1164" kern="0" dirty="0">
                <a:solidFill>
                  <a:srgbClr val="000000">
                    <a:lumMod val="75000"/>
                    <a:lumOff val="25000"/>
                  </a:srgbClr>
                </a:solidFill>
                <a:ea typeface="+mn-ea"/>
                <a:cs typeface="Arial" pitchFamily="34" charset="0"/>
              </a:rPr>
              <a:t>countries; </a:t>
            </a:r>
            <a:r>
              <a:rPr lang="en-US" altLang="zh-CN" sz="1376" kern="0" dirty="0">
                <a:solidFill>
                  <a:srgbClr val="C00000"/>
                </a:solidFill>
                <a:ea typeface="+mn-ea"/>
                <a:cs typeface="Arial" pitchFamily="34" charset="0"/>
              </a:rPr>
              <a:t>170,000+</a:t>
            </a:r>
            <a:r>
              <a:rPr lang="en-US" altLang="zh-CN" sz="1164" kern="0" dirty="0">
                <a:solidFill>
                  <a:srgbClr val="000000">
                    <a:lumMod val="75000"/>
                    <a:lumOff val="25000"/>
                  </a:srgbClr>
                </a:solidFill>
                <a:ea typeface="+mn-ea"/>
                <a:cs typeface="Arial" pitchFamily="34" charset="0"/>
              </a:rPr>
              <a:t> employees comprised of </a:t>
            </a:r>
            <a:r>
              <a:rPr lang="en-US" altLang="zh-CN" sz="1376" kern="0" dirty="0">
                <a:solidFill>
                  <a:srgbClr val="C00000"/>
                </a:solidFill>
                <a:ea typeface="+mn-ea"/>
                <a:cs typeface="Arial" pitchFamily="34" charset="0"/>
              </a:rPr>
              <a:t>160+</a:t>
            </a:r>
            <a:r>
              <a:rPr lang="en-US" altLang="zh-CN" sz="1376" kern="0" dirty="0">
                <a:solidFill>
                  <a:srgbClr val="000000">
                    <a:lumMod val="75000"/>
                    <a:lumOff val="25000"/>
                  </a:srgbClr>
                </a:solidFill>
                <a:ea typeface="+mn-ea"/>
                <a:cs typeface="Arial" pitchFamily="34" charset="0"/>
              </a:rPr>
              <a:t> </a:t>
            </a:r>
            <a:r>
              <a:rPr lang="en-US" altLang="zh-CN" sz="1164" kern="0" dirty="0">
                <a:solidFill>
                  <a:srgbClr val="000000">
                    <a:lumMod val="75000"/>
                    <a:lumOff val="25000"/>
                  </a:srgbClr>
                </a:solidFill>
                <a:ea typeface="+mn-ea"/>
                <a:cs typeface="Arial" pitchFamily="34" charset="0"/>
              </a:rPr>
              <a:t>nationalities worldwide; </a:t>
            </a:r>
            <a:r>
              <a:rPr lang="en-US" altLang="zh-CN" sz="1376" kern="0" dirty="0">
                <a:solidFill>
                  <a:srgbClr val="C00000"/>
                </a:solidFill>
                <a:ea typeface="+mn-ea"/>
                <a:cs typeface="Arial" pitchFamily="34" charset="0"/>
              </a:rPr>
              <a:t>75%</a:t>
            </a:r>
            <a:r>
              <a:rPr lang="en-US" altLang="zh-CN" sz="1376" kern="0" dirty="0">
                <a:solidFill>
                  <a:srgbClr val="000000">
                    <a:lumMod val="75000"/>
                    <a:lumOff val="25000"/>
                  </a:srgbClr>
                </a:solidFill>
                <a:ea typeface="+mn-ea"/>
                <a:cs typeface="Arial" pitchFamily="34" charset="0"/>
              </a:rPr>
              <a:t> </a:t>
            </a:r>
            <a:r>
              <a:rPr lang="en-US" altLang="zh-CN" sz="1164" kern="0" dirty="0">
                <a:solidFill>
                  <a:srgbClr val="000000">
                    <a:lumMod val="75000"/>
                    <a:lumOff val="25000"/>
                  </a:srgbClr>
                </a:solidFill>
                <a:ea typeface="+mn-ea"/>
                <a:cs typeface="Arial" pitchFamily="34" charset="0"/>
              </a:rPr>
              <a:t>localization </a:t>
            </a:r>
            <a:r>
              <a:rPr lang="en-US" altLang="zh-CN" sz="1164" kern="0" dirty="0" smtClean="0">
                <a:solidFill>
                  <a:srgbClr val="000000">
                    <a:lumMod val="75000"/>
                    <a:lumOff val="25000"/>
                  </a:srgbClr>
                </a:solidFill>
                <a:ea typeface="+mn-ea"/>
                <a:cs typeface="Arial" pitchFamily="34" charset="0"/>
              </a:rPr>
              <a:t>rate</a:t>
            </a:r>
            <a:endParaRPr lang="en-US" altLang="zh-CN" sz="1164" kern="0" dirty="0">
              <a:solidFill>
                <a:srgbClr val="000000">
                  <a:lumMod val="75000"/>
                  <a:lumOff val="25000"/>
                </a:srgbClr>
              </a:solidFill>
              <a:ea typeface="+mn-ea"/>
              <a:cs typeface="Arial" pitchFamily="34" charset="0"/>
            </a:endParaRPr>
          </a:p>
          <a:p>
            <a:pPr marL="273026" indent="-273026" defTabSz="1219444" fontAlgn="auto">
              <a:spcBef>
                <a:spcPts val="0"/>
              </a:spcBef>
              <a:spcAft>
                <a:spcPts val="301"/>
              </a:spcAft>
              <a:buClr>
                <a:srgbClr val="000000">
                  <a:lumMod val="50000"/>
                  <a:lumOff val="50000"/>
                </a:srgbClr>
              </a:buClr>
              <a:buSzPct val="70000"/>
              <a:buFont typeface="Wingdings" pitchFamily="2" charset="2"/>
              <a:buChar char="l"/>
              <a:defRPr/>
            </a:pPr>
            <a:r>
              <a:rPr lang="en-US" altLang="zh-CN" sz="1164" kern="0" dirty="0" smtClean="0">
                <a:solidFill>
                  <a:srgbClr val="000000">
                    <a:lumMod val="75000"/>
                    <a:lumOff val="25000"/>
                  </a:srgbClr>
                </a:solidFill>
                <a:ea typeface="+mn-ea"/>
                <a:cs typeface="Arial" pitchFamily="34" charset="0"/>
              </a:rPr>
              <a:t>Huawei’s </a:t>
            </a:r>
            <a:r>
              <a:rPr lang="en-US" altLang="zh-CN" sz="1164" kern="0" dirty="0">
                <a:solidFill>
                  <a:srgbClr val="000000">
                    <a:lumMod val="75000"/>
                    <a:lumOff val="25000"/>
                  </a:srgbClr>
                </a:solidFill>
                <a:ea typeface="+mn-ea"/>
                <a:cs typeface="Arial" pitchFamily="34" charset="0"/>
              </a:rPr>
              <a:t>global value chain allows smooth capability transfer across the globe, develops and retains talent in local countries, and creates jobs and economic </a:t>
            </a:r>
            <a:r>
              <a:rPr lang="en-US" altLang="zh-CN" sz="1164" kern="0" dirty="0" smtClean="0">
                <a:solidFill>
                  <a:srgbClr val="000000">
                    <a:lumMod val="75000"/>
                    <a:lumOff val="25000"/>
                  </a:srgbClr>
                </a:solidFill>
                <a:ea typeface="+mn-ea"/>
                <a:cs typeface="Arial" pitchFamily="34" charset="0"/>
              </a:rPr>
              <a:t>opportunities</a:t>
            </a:r>
            <a:endParaRPr lang="en-US" altLang="zh-CN" sz="1164" kern="0" dirty="0">
              <a:solidFill>
                <a:srgbClr val="000000">
                  <a:lumMod val="75000"/>
                  <a:lumOff val="25000"/>
                </a:srgbClr>
              </a:solidFill>
              <a:ea typeface="+mn-ea"/>
              <a:cs typeface="Arial" pitchFamily="34" charset="0"/>
            </a:endParaRPr>
          </a:p>
        </p:txBody>
      </p:sp>
      <p:sp>
        <p:nvSpPr>
          <p:cNvPr id="184" name="标题 1"/>
          <p:cNvSpPr txBox="1">
            <a:spLocks/>
          </p:cNvSpPr>
          <p:nvPr/>
        </p:nvSpPr>
        <p:spPr>
          <a:xfrm>
            <a:off x="326703" y="486331"/>
            <a:ext cx="10801350" cy="369332"/>
          </a:xfrm>
          <a:prstGeom prst="rect">
            <a:avLst/>
          </a:prstGeom>
          <a:noFill/>
          <a:ln w="9525" algn="ctr">
            <a:noFill/>
            <a:miter lim="800000"/>
            <a:headEnd/>
            <a:tailEnd/>
          </a:ln>
          <a:effectLst/>
        </p:spPr>
        <p:txBody>
          <a:bodyPr lIns="0" tIns="0" rIns="0" bIns="0" anchor="ctr">
            <a:spAutoFit/>
          </a:bodyPr>
          <a:lstStyle/>
          <a:p>
            <a:pPr>
              <a:buSzPct val="100000"/>
            </a:pPr>
            <a:r>
              <a:rPr lang="zh-CN" altLang="zh-CN" dirty="0">
                <a:solidFill>
                  <a:srgbClr val="262626"/>
                </a:solidFill>
                <a:latin typeface="+mj-lt"/>
                <a:ea typeface="微软雅黑" pitchFamily="34" charset="-122"/>
                <a:cs typeface="Arial" pitchFamily="34" charset="0"/>
                <a:sym typeface="Arial" pitchFamily="34" charset="0"/>
              </a:rPr>
              <a:t>Globalized R&amp;D Resource and Localized Business Operations</a:t>
            </a:r>
          </a:p>
        </p:txBody>
      </p:sp>
      <p:grpSp>
        <p:nvGrpSpPr>
          <p:cNvPr id="45060" name="组合 10"/>
          <p:cNvGrpSpPr>
            <a:grpSpLocks/>
          </p:cNvGrpSpPr>
          <p:nvPr/>
        </p:nvGrpSpPr>
        <p:grpSpPr bwMode="auto">
          <a:xfrm>
            <a:off x="700088" y="1371600"/>
            <a:ext cx="10283825" cy="4267200"/>
            <a:chOff x="699792" y="1370726"/>
            <a:chExt cx="10284558" cy="4267200"/>
          </a:xfrm>
        </p:grpSpPr>
        <p:grpSp>
          <p:nvGrpSpPr>
            <p:cNvPr id="45070" name="组合 1"/>
            <p:cNvGrpSpPr>
              <a:grpSpLocks/>
            </p:cNvGrpSpPr>
            <p:nvPr/>
          </p:nvGrpSpPr>
          <p:grpSpPr bwMode="auto">
            <a:xfrm>
              <a:off x="699792" y="4089102"/>
              <a:ext cx="1921012" cy="1232198"/>
              <a:chOff x="699792" y="4089102"/>
              <a:chExt cx="1921012" cy="1232198"/>
            </a:xfrm>
          </p:grpSpPr>
          <p:grpSp>
            <p:nvGrpSpPr>
              <p:cNvPr id="45193" name="组合 12"/>
              <p:cNvGrpSpPr>
                <a:grpSpLocks/>
              </p:cNvGrpSpPr>
              <p:nvPr/>
            </p:nvGrpSpPr>
            <p:grpSpPr bwMode="auto">
              <a:xfrm>
                <a:off x="893481" y="4091701"/>
                <a:ext cx="1727323" cy="1229599"/>
                <a:chOff x="907197" y="4011016"/>
                <a:chExt cx="1727323" cy="1229599"/>
              </a:xfrm>
            </p:grpSpPr>
            <p:sp>
              <p:nvSpPr>
                <p:cNvPr id="906" name="Text Box 15"/>
                <p:cNvSpPr txBox="1">
                  <a:spLocks noChangeArrowheads="1"/>
                </p:cNvSpPr>
                <p:nvPr/>
              </p:nvSpPr>
              <p:spPr bwMode="auto">
                <a:xfrm>
                  <a:off x="907197" y="4749204"/>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R&amp;D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a:t>
                  </a:r>
                  <a:endParaRPr lang="zh-CN" altLang="zh-CN" sz="800" dirty="0">
                    <a:solidFill>
                      <a:schemeClr val="tx1">
                        <a:lumMod val="85000"/>
                        <a:lumOff val="15000"/>
                      </a:schemeClr>
                    </a:solidFill>
                    <a:cs typeface="Arial" pitchFamily="34" charset="0"/>
                    <a:sym typeface="Arial" pitchFamily="34" charset="0"/>
                  </a:endParaRPr>
                </a:p>
              </p:txBody>
            </p:sp>
            <p:sp>
              <p:nvSpPr>
                <p:cNvPr id="907" name="Text Box 82"/>
                <p:cNvSpPr txBox="1">
                  <a:spLocks noChangeArrowheads="1"/>
                </p:cNvSpPr>
                <p:nvPr/>
              </p:nvSpPr>
              <p:spPr bwMode="auto">
                <a:xfrm>
                  <a:off x="907197" y="4011016"/>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Huawei </a:t>
                  </a:r>
                  <a:r>
                    <a:rPr lang="en-US" altLang="zh-CN" sz="800" dirty="0" smtClean="0">
                      <a:solidFill>
                        <a:schemeClr val="tx1">
                          <a:lumMod val="85000"/>
                          <a:lumOff val="15000"/>
                        </a:schemeClr>
                      </a:solidFill>
                      <a:cs typeface="Arial" pitchFamily="34" charset="0"/>
                      <a:sym typeface="Arial" pitchFamily="34" charset="0"/>
                    </a:rPr>
                    <a:t>H</a:t>
                  </a:r>
                  <a:r>
                    <a:rPr lang="zh-CN" altLang="zh-CN" sz="800" dirty="0" smtClean="0">
                      <a:solidFill>
                        <a:schemeClr val="tx1">
                          <a:lumMod val="85000"/>
                          <a:lumOff val="15000"/>
                        </a:schemeClr>
                      </a:solidFill>
                      <a:cs typeface="Arial" pitchFamily="34" charset="0"/>
                      <a:sym typeface="Arial" pitchFamily="34" charset="0"/>
                    </a:rPr>
                    <a:t>eadquarters</a:t>
                  </a:r>
                  <a:endParaRPr lang="zh-CN" altLang="zh-CN" sz="800" dirty="0">
                    <a:solidFill>
                      <a:schemeClr val="tx1">
                        <a:lumMod val="85000"/>
                        <a:lumOff val="15000"/>
                      </a:schemeClr>
                    </a:solidFill>
                    <a:cs typeface="Arial" pitchFamily="34" charset="0"/>
                    <a:sym typeface="Arial" pitchFamily="34" charset="0"/>
                  </a:endParaRPr>
                </a:p>
              </p:txBody>
            </p:sp>
            <p:sp>
              <p:nvSpPr>
                <p:cNvPr id="908" name="Text Box 83"/>
                <p:cNvSpPr txBox="1">
                  <a:spLocks noChangeArrowheads="1"/>
                </p:cNvSpPr>
                <p:nvPr/>
              </p:nvSpPr>
              <p:spPr bwMode="auto">
                <a:xfrm>
                  <a:off x="907197" y="5117504"/>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Technical </a:t>
                  </a:r>
                  <a:r>
                    <a:rPr lang="en-US" altLang="zh-CN" sz="800" dirty="0" smtClean="0">
                      <a:solidFill>
                        <a:schemeClr val="tx1">
                          <a:lumMod val="85000"/>
                          <a:lumOff val="15000"/>
                        </a:schemeClr>
                      </a:solidFill>
                      <a:cs typeface="Arial" pitchFamily="34" charset="0"/>
                      <a:sym typeface="Arial" pitchFamily="34" charset="0"/>
                    </a:rPr>
                    <a:t>S</a:t>
                  </a:r>
                  <a:r>
                    <a:rPr lang="zh-CN" altLang="zh-CN" sz="800" dirty="0" smtClean="0">
                      <a:solidFill>
                        <a:schemeClr val="tx1">
                          <a:lumMod val="85000"/>
                          <a:lumOff val="15000"/>
                        </a:schemeClr>
                      </a:solidFill>
                      <a:cs typeface="Arial" pitchFamily="34" charset="0"/>
                      <a:sym typeface="Arial" pitchFamily="34" charset="0"/>
                    </a:rPr>
                    <a:t>upport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a:t>
                  </a:r>
                  <a:endParaRPr lang="zh-CN" altLang="zh-CN" sz="800" dirty="0">
                    <a:solidFill>
                      <a:schemeClr val="tx1">
                        <a:lumMod val="85000"/>
                        <a:lumOff val="15000"/>
                      </a:schemeClr>
                    </a:solidFill>
                    <a:cs typeface="Arial" pitchFamily="34" charset="0"/>
                    <a:sym typeface="Arial" pitchFamily="34" charset="0"/>
                  </a:endParaRPr>
                </a:p>
              </p:txBody>
            </p:sp>
            <p:sp>
              <p:nvSpPr>
                <p:cNvPr id="909" name="Text Box 232"/>
                <p:cNvSpPr txBox="1">
                  <a:spLocks noChangeArrowheads="1"/>
                </p:cNvSpPr>
                <p:nvPr/>
              </p:nvSpPr>
              <p:spPr bwMode="auto">
                <a:xfrm>
                  <a:off x="907197" y="4195166"/>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Accounting </a:t>
                  </a:r>
                  <a:r>
                    <a:rPr lang="en-US" altLang="zh-CN" sz="800" dirty="0" smtClean="0">
                      <a:solidFill>
                        <a:schemeClr val="tx1">
                          <a:lumMod val="85000"/>
                          <a:lumOff val="15000"/>
                        </a:schemeClr>
                      </a:solidFill>
                      <a:cs typeface="Arial" pitchFamily="34" charset="0"/>
                      <a:sym typeface="Arial" pitchFamily="34" charset="0"/>
                    </a:rPr>
                    <a:t>S</a:t>
                  </a:r>
                  <a:r>
                    <a:rPr lang="zh-CN" altLang="zh-CN" sz="800" dirty="0" smtClean="0">
                      <a:solidFill>
                        <a:schemeClr val="tx1">
                          <a:lumMod val="85000"/>
                          <a:lumOff val="15000"/>
                        </a:schemeClr>
                      </a:solidFill>
                      <a:cs typeface="Arial" pitchFamily="34" charset="0"/>
                      <a:sym typeface="Arial" pitchFamily="34" charset="0"/>
                    </a:rPr>
                    <a:t>hared </a:t>
                  </a:r>
                  <a:r>
                    <a:rPr lang="en-US" altLang="zh-CN" sz="800" dirty="0" smtClean="0">
                      <a:solidFill>
                        <a:schemeClr val="tx1">
                          <a:lumMod val="85000"/>
                          <a:lumOff val="15000"/>
                        </a:schemeClr>
                      </a:solidFill>
                      <a:cs typeface="Arial" pitchFamily="34" charset="0"/>
                      <a:sym typeface="Arial" pitchFamily="34" charset="0"/>
                    </a:rPr>
                    <a:t>S</a:t>
                  </a:r>
                  <a:r>
                    <a:rPr lang="zh-CN" altLang="zh-CN" sz="800" dirty="0" smtClean="0">
                      <a:solidFill>
                        <a:schemeClr val="tx1">
                          <a:lumMod val="85000"/>
                          <a:lumOff val="15000"/>
                        </a:schemeClr>
                      </a:solidFill>
                      <a:cs typeface="Arial" pitchFamily="34" charset="0"/>
                      <a:sym typeface="Arial" pitchFamily="34" charset="0"/>
                    </a:rPr>
                    <a:t>ervice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a:t>
                  </a:r>
                  <a:endParaRPr lang="zh-CN" altLang="zh-CN" sz="800" dirty="0">
                    <a:solidFill>
                      <a:schemeClr val="tx1">
                        <a:lumMod val="85000"/>
                        <a:lumOff val="15000"/>
                      </a:schemeClr>
                    </a:solidFill>
                    <a:cs typeface="Arial" pitchFamily="34" charset="0"/>
                    <a:sym typeface="Arial" pitchFamily="34" charset="0"/>
                  </a:endParaRPr>
                </a:p>
              </p:txBody>
            </p:sp>
            <p:sp>
              <p:nvSpPr>
                <p:cNvPr id="910" name="Text Box 244"/>
                <p:cNvSpPr txBox="1">
                  <a:spLocks noChangeArrowheads="1"/>
                </p:cNvSpPr>
                <p:nvPr/>
              </p:nvSpPr>
              <p:spPr bwMode="auto">
                <a:xfrm>
                  <a:off x="907197" y="4563466"/>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Supply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 </a:t>
                  </a:r>
                  <a:r>
                    <a:rPr lang="en-US" altLang="zh-CN" sz="800" dirty="0" smtClean="0">
                      <a:solidFill>
                        <a:schemeClr val="tx1">
                          <a:lumMod val="85000"/>
                          <a:lumOff val="15000"/>
                        </a:schemeClr>
                      </a:solidFill>
                      <a:cs typeface="Arial" pitchFamily="34" charset="0"/>
                      <a:sym typeface="Arial" pitchFamily="34" charset="0"/>
                    </a:rPr>
                    <a:t>and</a:t>
                  </a:r>
                  <a:r>
                    <a:rPr lang="zh-CN" altLang="zh-CN" sz="800" dirty="0" smtClean="0">
                      <a:solidFill>
                        <a:schemeClr val="tx1">
                          <a:lumMod val="85000"/>
                          <a:lumOff val="15000"/>
                        </a:schemeClr>
                      </a:solidFill>
                      <a:cs typeface="Arial" pitchFamily="34" charset="0"/>
                      <a:sym typeface="Arial" pitchFamily="34" charset="0"/>
                    </a:rPr>
                    <a:t> </a:t>
                  </a:r>
                  <a:r>
                    <a:rPr lang="en-US" altLang="zh-CN" sz="800" dirty="0" smtClean="0">
                      <a:solidFill>
                        <a:schemeClr val="tx1">
                          <a:lumMod val="85000"/>
                          <a:lumOff val="15000"/>
                        </a:schemeClr>
                      </a:solidFill>
                      <a:cs typeface="Arial" pitchFamily="34" charset="0"/>
                      <a:sym typeface="Arial" pitchFamily="34" charset="0"/>
                    </a:rPr>
                    <a:t>H</a:t>
                  </a:r>
                  <a:r>
                    <a:rPr lang="zh-CN" altLang="zh-CN" sz="800" dirty="0" smtClean="0">
                      <a:solidFill>
                        <a:schemeClr val="tx1">
                          <a:lumMod val="85000"/>
                          <a:lumOff val="15000"/>
                        </a:schemeClr>
                      </a:solidFill>
                      <a:cs typeface="Arial" pitchFamily="34" charset="0"/>
                      <a:sym typeface="Arial" pitchFamily="34" charset="0"/>
                    </a:rPr>
                    <a:t>ub</a:t>
                  </a:r>
                  <a:endParaRPr lang="zh-CN" altLang="zh-CN" sz="800" dirty="0">
                    <a:solidFill>
                      <a:schemeClr val="tx1">
                        <a:lumMod val="85000"/>
                        <a:lumOff val="15000"/>
                      </a:schemeClr>
                    </a:solidFill>
                    <a:cs typeface="Arial" pitchFamily="34" charset="0"/>
                    <a:sym typeface="Arial" pitchFamily="34" charset="0"/>
                  </a:endParaRPr>
                </a:p>
              </p:txBody>
            </p:sp>
            <p:sp>
              <p:nvSpPr>
                <p:cNvPr id="911" name="Text Box 259"/>
                <p:cNvSpPr txBox="1">
                  <a:spLocks noChangeArrowheads="1"/>
                </p:cNvSpPr>
                <p:nvPr/>
              </p:nvSpPr>
              <p:spPr bwMode="auto">
                <a:xfrm>
                  <a:off x="907197" y="4933354"/>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Training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a:t>
                  </a:r>
                  <a:endParaRPr lang="zh-CN" altLang="zh-CN" sz="800" dirty="0">
                    <a:solidFill>
                      <a:schemeClr val="tx1">
                        <a:lumMod val="85000"/>
                        <a:lumOff val="15000"/>
                      </a:schemeClr>
                    </a:solidFill>
                    <a:cs typeface="Arial" pitchFamily="34" charset="0"/>
                    <a:sym typeface="Arial" pitchFamily="34" charset="0"/>
                  </a:endParaRPr>
                </a:p>
              </p:txBody>
            </p:sp>
            <p:sp>
              <p:nvSpPr>
                <p:cNvPr id="912" name="Text Box 262"/>
                <p:cNvSpPr txBox="1">
                  <a:spLocks noChangeArrowheads="1"/>
                </p:cNvSpPr>
                <p:nvPr/>
              </p:nvSpPr>
              <p:spPr bwMode="auto">
                <a:xfrm>
                  <a:off x="907197" y="4379316"/>
                  <a:ext cx="1727323" cy="123111"/>
                </a:xfrm>
                <a:prstGeom prst="rect">
                  <a:avLst/>
                </a:prstGeom>
                <a:noFill/>
                <a:ln>
                  <a:noFill/>
                </a:ln>
                <a:extLst/>
              </p:spPr>
              <p:txBody>
                <a:bodyPr lIns="0" tIns="0" rIns="0" bIns="0">
                  <a:spAutoFit/>
                </a:bodyPr>
                <a:lstStyle/>
                <a:p>
                  <a:pPr>
                    <a:buSzPct val="100000"/>
                  </a:pPr>
                  <a:r>
                    <a:rPr lang="zh-CN" altLang="zh-CN" sz="800" dirty="0">
                      <a:solidFill>
                        <a:schemeClr val="tx1">
                          <a:lumMod val="85000"/>
                          <a:lumOff val="15000"/>
                        </a:schemeClr>
                      </a:solidFill>
                      <a:cs typeface="Arial" pitchFamily="34" charset="0"/>
                      <a:sym typeface="Arial" pitchFamily="34" charset="0"/>
                    </a:rPr>
                    <a:t>Bidding </a:t>
                  </a:r>
                  <a:r>
                    <a:rPr lang="en-US" altLang="zh-CN" sz="800" dirty="0" smtClean="0">
                      <a:solidFill>
                        <a:schemeClr val="tx1">
                          <a:lumMod val="85000"/>
                          <a:lumOff val="15000"/>
                        </a:schemeClr>
                      </a:solidFill>
                      <a:cs typeface="Arial" pitchFamily="34" charset="0"/>
                      <a:sym typeface="Arial" pitchFamily="34" charset="0"/>
                    </a:rPr>
                    <a:t>C</a:t>
                  </a:r>
                  <a:r>
                    <a:rPr lang="zh-CN" altLang="zh-CN" sz="800" dirty="0" smtClean="0">
                      <a:solidFill>
                        <a:schemeClr val="tx1">
                          <a:lumMod val="85000"/>
                          <a:lumOff val="15000"/>
                        </a:schemeClr>
                      </a:solidFill>
                      <a:cs typeface="Arial" pitchFamily="34" charset="0"/>
                      <a:sym typeface="Arial" pitchFamily="34" charset="0"/>
                    </a:rPr>
                    <a:t>enter</a:t>
                  </a:r>
                  <a:endParaRPr lang="zh-CN" altLang="zh-CN" sz="800" dirty="0">
                    <a:solidFill>
                      <a:schemeClr val="tx1">
                        <a:lumMod val="85000"/>
                        <a:lumOff val="15000"/>
                      </a:schemeClr>
                    </a:solidFill>
                    <a:cs typeface="Arial" pitchFamily="34" charset="0"/>
                    <a:sym typeface="Arial" pitchFamily="34" charset="0"/>
                  </a:endParaRPr>
                </a:p>
              </p:txBody>
            </p:sp>
          </p:grpSp>
          <p:sp>
            <p:nvSpPr>
              <p:cNvPr id="914" name="椭圆 145"/>
              <p:cNvSpPr>
                <a:spLocks noChangeArrowheads="1"/>
              </p:cNvSpPr>
              <p:nvPr/>
            </p:nvSpPr>
            <p:spPr bwMode="auto">
              <a:xfrm>
                <a:off x="728369" y="5044201"/>
                <a:ext cx="71442" cy="73025"/>
              </a:xfrm>
              <a:prstGeom prst="ellipse">
                <a:avLst/>
              </a:prstGeom>
              <a:solidFill>
                <a:schemeClr val="bg1"/>
              </a:solid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963" name="矩形 962"/>
              <p:cNvSpPr>
                <a:spLocks noChangeAspect="1"/>
              </p:cNvSpPr>
              <p:nvPr/>
            </p:nvSpPr>
            <p:spPr bwMode="auto">
              <a:xfrm>
                <a:off x="728369" y="4685426"/>
                <a:ext cx="71442" cy="73025"/>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964" name="矩形 963"/>
              <p:cNvSpPr/>
              <p:nvPr/>
            </p:nvSpPr>
            <p:spPr bwMode="auto">
              <a:xfrm rot="2700000">
                <a:off x="728372" y="4509211"/>
                <a:ext cx="71437" cy="71442"/>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965" name="等腰三角形 964"/>
              <p:cNvSpPr>
                <a:spLocks noChangeAspect="1"/>
              </p:cNvSpPr>
              <p:nvPr/>
            </p:nvSpPr>
            <p:spPr bwMode="auto">
              <a:xfrm>
                <a:off x="717255" y="4323476"/>
                <a:ext cx="92082" cy="79375"/>
              </a:xfrm>
              <a:prstGeom prst="triangle">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984" name="Oval 84"/>
              <p:cNvSpPr>
                <a:spLocks noChangeArrowheads="1"/>
              </p:cNvSpPr>
              <p:nvPr/>
            </p:nvSpPr>
            <p:spPr bwMode="auto">
              <a:xfrm>
                <a:off x="728369" y="5223589"/>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1065" name="椭圆 145"/>
              <p:cNvSpPr>
                <a:spLocks noChangeArrowheads="1"/>
              </p:cNvSpPr>
              <p:nvPr/>
            </p:nvSpPr>
            <p:spPr bwMode="auto">
              <a:xfrm>
                <a:off x="728369" y="4864814"/>
                <a:ext cx="71442" cy="73025"/>
              </a:xfrm>
              <a:prstGeom prst="ellipse">
                <a:avLst/>
              </a:prstGeom>
              <a:solidFill>
                <a:schemeClr val="bg1"/>
              </a:solid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pic>
            <p:nvPicPr>
              <p:cNvPr id="45200" name="Picture 77" descr="Logo"/>
              <p:cNvPicPr>
                <a:picLocks noChangeAspect="1" noChangeArrowheads="1"/>
              </p:cNvPicPr>
              <p:nvPr/>
            </p:nvPicPr>
            <p:blipFill>
              <a:blip r:embed="rId3" cstate="print"/>
              <a:srcRect/>
              <a:stretch>
                <a:fillRect/>
              </a:stretch>
            </p:blipFill>
            <p:spPr bwMode="auto">
              <a:xfrm>
                <a:off x="699792" y="4089102"/>
                <a:ext cx="128588" cy="128587"/>
              </a:xfrm>
              <a:prstGeom prst="rect">
                <a:avLst/>
              </a:prstGeom>
              <a:noFill/>
              <a:ln w="9525">
                <a:noFill/>
                <a:miter lim="800000"/>
                <a:headEnd/>
                <a:tailEnd/>
              </a:ln>
            </p:spPr>
          </p:pic>
        </p:grpSp>
        <p:grpSp>
          <p:nvGrpSpPr>
            <p:cNvPr id="45071" name="组合 195"/>
            <p:cNvGrpSpPr>
              <a:grpSpLocks/>
            </p:cNvGrpSpPr>
            <p:nvPr/>
          </p:nvGrpSpPr>
          <p:grpSpPr bwMode="auto">
            <a:xfrm>
              <a:off x="1211003" y="1370726"/>
              <a:ext cx="9773347" cy="4267200"/>
              <a:chOff x="1211003" y="1370726"/>
              <a:chExt cx="9773347" cy="4267200"/>
            </a:xfrm>
          </p:grpSpPr>
          <p:sp>
            <p:nvSpPr>
              <p:cNvPr id="197" name="Freeform 3"/>
              <p:cNvSpPr>
                <a:spLocks noEditPoints="1"/>
              </p:cNvSpPr>
              <p:nvPr/>
            </p:nvSpPr>
            <p:spPr bwMode="auto">
              <a:xfrm>
                <a:off x="1345950" y="1370726"/>
                <a:ext cx="9638400" cy="4267200"/>
              </a:xfrm>
              <a:custGeom>
                <a:avLst/>
                <a:gdLst>
                  <a:gd name="T0" fmla="*/ 2147483647 w 3632"/>
                  <a:gd name="T1" fmla="*/ 2147483647 h 1804"/>
                  <a:gd name="T2" fmla="*/ 2147483647 w 3632"/>
                  <a:gd name="T3" fmla="*/ 2147483647 h 1804"/>
                  <a:gd name="T4" fmla="*/ 2147483647 w 3632"/>
                  <a:gd name="T5" fmla="*/ 2147483647 h 1804"/>
                  <a:gd name="T6" fmla="*/ 2147483647 w 3632"/>
                  <a:gd name="T7" fmla="*/ 2147483647 h 1804"/>
                  <a:gd name="T8" fmla="*/ 2147483647 w 3632"/>
                  <a:gd name="T9" fmla="*/ 2147483647 h 1804"/>
                  <a:gd name="T10" fmla="*/ 2147483647 w 3632"/>
                  <a:gd name="T11" fmla="*/ 2147483647 h 1804"/>
                  <a:gd name="T12" fmla="*/ 2147483647 w 3632"/>
                  <a:gd name="T13" fmla="*/ 2147483647 h 1804"/>
                  <a:gd name="T14" fmla="*/ 2147483647 w 3632"/>
                  <a:gd name="T15" fmla="*/ 2147483647 h 1804"/>
                  <a:gd name="T16" fmla="*/ 2147483647 w 3632"/>
                  <a:gd name="T17" fmla="*/ 2147483647 h 1804"/>
                  <a:gd name="T18" fmla="*/ 2147483647 w 3632"/>
                  <a:gd name="T19" fmla="*/ 2147483647 h 1804"/>
                  <a:gd name="T20" fmla="*/ 2147483647 w 3632"/>
                  <a:gd name="T21" fmla="*/ 2147483647 h 1804"/>
                  <a:gd name="T22" fmla="*/ 2147483647 w 3632"/>
                  <a:gd name="T23" fmla="*/ 2147483647 h 1804"/>
                  <a:gd name="T24" fmla="*/ 2147483647 w 3632"/>
                  <a:gd name="T25" fmla="*/ 2147483647 h 1804"/>
                  <a:gd name="T26" fmla="*/ 2147483647 w 3632"/>
                  <a:gd name="T27" fmla="*/ 2147483647 h 1804"/>
                  <a:gd name="T28" fmla="*/ 2147483647 w 3632"/>
                  <a:gd name="T29" fmla="*/ 2147483647 h 1804"/>
                  <a:gd name="T30" fmla="*/ 2147483647 w 3632"/>
                  <a:gd name="T31" fmla="*/ 2147483647 h 1804"/>
                  <a:gd name="T32" fmla="*/ 2147483647 w 3632"/>
                  <a:gd name="T33" fmla="*/ 2147483647 h 1804"/>
                  <a:gd name="T34" fmla="*/ 2147483647 w 3632"/>
                  <a:gd name="T35" fmla="*/ 2147483647 h 1804"/>
                  <a:gd name="T36" fmla="*/ 2147483647 w 3632"/>
                  <a:gd name="T37" fmla="*/ 2147483647 h 1804"/>
                  <a:gd name="T38" fmla="*/ 2147483647 w 3632"/>
                  <a:gd name="T39" fmla="*/ 2147483647 h 1804"/>
                  <a:gd name="T40" fmla="*/ 2147483647 w 3632"/>
                  <a:gd name="T41" fmla="*/ 2147483647 h 1804"/>
                  <a:gd name="T42" fmla="*/ 2147483647 w 3632"/>
                  <a:gd name="T43" fmla="*/ 2147483647 h 1804"/>
                  <a:gd name="T44" fmla="*/ 2147483647 w 3632"/>
                  <a:gd name="T45" fmla="*/ 2147483647 h 1804"/>
                  <a:gd name="T46" fmla="*/ 2147483647 w 3632"/>
                  <a:gd name="T47" fmla="*/ 2147483647 h 1804"/>
                  <a:gd name="T48" fmla="*/ 2147483647 w 3632"/>
                  <a:gd name="T49" fmla="*/ 2147483647 h 1804"/>
                  <a:gd name="T50" fmla="*/ 2147483647 w 3632"/>
                  <a:gd name="T51" fmla="*/ 2147483647 h 1804"/>
                  <a:gd name="T52" fmla="*/ 2147483647 w 3632"/>
                  <a:gd name="T53" fmla="*/ 2147483647 h 1804"/>
                  <a:gd name="T54" fmla="*/ 2147483647 w 3632"/>
                  <a:gd name="T55" fmla="*/ 2147483647 h 1804"/>
                  <a:gd name="T56" fmla="*/ 2147483647 w 3632"/>
                  <a:gd name="T57" fmla="*/ 2147483647 h 1804"/>
                  <a:gd name="T58" fmla="*/ 2147483647 w 3632"/>
                  <a:gd name="T59" fmla="*/ 2147483647 h 1804"/>
                  <a:gd name="T60" fmla="*/ 2147483647 w 3632"/>
                  <a:gd name="T61" fmla="*/ 2147483647 h 1804"/>
                  <a:gd name="T62" fmla="*/ 2147483647 w 3632"/>
                  <a:gd name="T63" fmla="*/ 2147483647 h 1804"/>
                  <a:gd name="T64" fmla="*/ 2147483647 w 3632"/>
                  <a:gd name="T65" fmla="*/ 2147483647 h 1804"/>
                  <a:gd name="T66" fmla="*/ 2147483647 w 3632"/>
                  <a:gd name="T67" fmla="*/ 2147483647 h 1804"/>
                  <a:gd name="T68" fmla="*/ 2147483647 w 3632"/>
                  <a:gd name="T69" fmla="*/ 2147483647 h 1804"/>
                  <a:gd name="T70" fmla="*/ 2147483647 w 3632"/>
                  <a:gd name="T71" fmla="*/ 2147483647 h 1804"/>
                  <a:gd name="T72" fmla="*/ 2147483647 w 3632"/>
                  <a:gd name="T73" fmla="*/ 2147483647 h 1804"/>
                  <a:gd name="T74" fmla="*/ 2147483647 w 3632"/>
                  <a:gd name="T75" fmla="*/ 2147483647 h 1804"/>
                  <a:gd name="T76" fmla="*/ 2147483647 w 3632"/>
                  <a:gd name="T77" fmla="*/ 2147483647 h 1804"/>
                  <a:gd name="T78" fmla="*/ 2147483647 w 3632"/>
                  <a:gd name="T79" fmla="*/ 2147483647 h 1804"/>
                  <a:gd name="T80" fmla="*/ 2147483647 w 3632"/>
                  <a:gd name="T81" fmla="*/ 2147483647 h 1804"/>
                  <a:gd name="T82" fmla="*/ 2147483647 w 3632"/>
                  <a:gd name="T83" fmla="*/ 2147483647 h 1804"/>
                  <a:gd name="T84" fmla="*/ 2147483647 w 3632"/>
                  <a:gd name="T85" fmla="*/ 2147483647 h 1804"/>
                  <a:gd name="T86" fmla="*/ 2147483647 w 3632"/>
                  <a:gd name="T87" fmla="*/ 2147483647 h 1804"/>
                  <a:gd name="T88" fmla="*/ 2147483647 w 3632"/>
                  <a:gd name="T89" fmla="*/ 2147483647 h 1804"/>
                  <a:gd name="T90" fmla="*/ 2147483647 w 3632"/>
                  <a:gd name="T91" fmla="*/ 2147483647 h 1804"/>
                  <a:gd name="T92" fmla="*/ 2147483647 w 3632"/>
                  <a:gd name="T93" fmla="*/ 2147483647 h 1804"/>
                  <a:gd name="T94" fmla="*/ 2147483647 w 3632"/>
                  <a:gd name="T95" fmla="*/ 2147483647 h 1804"/>
                  <a:gd name="T96" fmla="*/ 2147483647 w 3632"/>
                  <a:gd name="T97" fmla="*/ 2147483647 h 1804"/>
                  <a:gd name="T98" fmla="*/ 2147483647 w 3632"/>
                  <a:gd name="T99" fmla="*/ 2147483647 h 1804"/>
                  <a:gd name="T100" fmla="*/ 2147483647 w 3632"/>
                  <a:gd name="T101" fmla="*/ 2147483647 h 1804"/>
                  <a:gd name="T102" fmla="*/ 2147483647 w 3632"/>
                  <a:gd name="T103" fmla="*/ 2147483647 h 1804"/>
                  <a:gd name="T104" fmla="*/ 2147483647 w 3632"/>
                  <a:gd name="T105" fmla="*/ 2147483647 h 1804"/>
                  <a:gd name="T106" fmla="*/ 2147483647 w 3632"/>
                  <a:gd name="T107" fmla="*/ 2147483647 h 1804"/>
                  <a:gd name="T108" fmla="*/ 2147483647 w 3632"/>
                  <a:gd name="T109" fmla="*/ 2147483647 h 1804"/>
                  <a:gd name="T110" fmla="*/ 2147483647 w 3632"/>
                  <a:gd name="T111" fmla="*/ 2147483647 h 1804"/>
                  <a:gd name="T112" fmla="*/ 2147483647 w 3632"/>
                  <a:gd name="T113" fmla="*/ 2147483647 h 1804"/>
                  <a:gd name="T114" fmla="*/ 2147483647 w 3632"/>
                  <a:gd name="T115" fmla="*/ 2147483647 h 1804"/>
                  <a:gd name="T116" fmla="*/ 2147483647 w 3632"/>
                  <a:gd name="T117" fmla="*/ 2147483647 h 1804"/>
                  <a:gd name="T118" fmla="*/ 2147483647 w 3632"/>
                  <a:gd name="T119" fmla="*/ 2147483647 h 1804"/>
                  <a:gd name="T120" fmla="*/ 2147483647 w 3632"/>
                  <a:gd name="T121" fmla="*/ 2147483647 h 1804"/>
                  <a:gd name="T122" fmla="*/ 2147483647 w 3632"/>
                  <a:gd name="T123" fmla="*/ 2147483647 h 1804"/>
                  <a:gd name="T124" fmla="*/ 2147483647 w 3632"/>
                  <a:gd name="T125" fmla="*/ 2147483647 h 18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32"/>
                  <a:gd name="T190" fmla="*/ 0 h 1804"/>
                  <a:gd name="T191" fmla="*/ 3632 w 3632"/>
                  <a:gd name="T192" fmla="*/ 1804 h 18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32" h="1804">
                    <a:moveTo>
                      <a:pt x="1470" y="0"/>
                    </a:moveTo>
                    <a:lnTo>
                      <a:pt x="1490" y="0"/>
                    </a:lnTo>
                    <a:lnTo>
                      <a:pt x="1510" y="2"/>
                    </a:lnTo>
                    <a:lnTo>
                      <a:pt x="1510" y="4"/>
                    </a:lnTo>
                    <a:lnTo>
                      <a:pt x="1512" y="5"/>
                    </a:lnTo>
                    <a:lnTo>
                      <a:pt x="1500" y="7"/>
                    </a:lnTo>
                    <a:lnTo>
                      <a:pt x="1490" y="9"/>
                    </a:lnTo>
                    <a:lnTo>
                      <a:pt x="1510" y="10"/>
                    </a:lnTo>
                    <a:lnTo>
                      <a:pt x="1531" y="10"/>
                    </a:lnTo>
                    <a:lnTo>
                      <a:pt x="1531" y="12"/>
                    </a:lnTo>
                    <a:lnTo>
                      <a:pt x="1527" y="14"/>
                    </a:lnTo>
                    <a:lnTo>
                      <a:pt x="1526" y="15"/>
                    </a:lnTo>
                    <a:lnTo>
                      <a:pt x="1514" y="15"/>
                    </a:lnTo>
                    <a:lnTo>
                      <a:pt x="1500" y="17"/>
                    </a:lnTo>
                    <a:lnTo>
                      <a:pt x="1500" y="19"/>
                    </a:lnTo>
                    <a:lnTo>
                      <a:pt x="1500" y="22"/>
                    </a:lnTo>
                    <a:lnTo>
                      <a:pt x="1504" y="22"/>
                    </a:lnTo>
                    <a:lnTo>
                      <a:pt x="1509" y="22"/>
                    </a:lnTo>
                    <a:lnTo>
                      <a:pt x="1527" y="17"/>
                    </a:lnTo>
                    <a:lnTo>
                      <a:pt x="1549" y="14"/>
                    </a:lnTo>
                    <a:lnTo>
                      <a:pt x="1571" y="12"/>
                    </a:lnTo>
                    <a:lnTo>
                      <a:pt x="1589" y="14"/>
                    </a:lnTo>
                    <a:lnTo>
                      <a:pt x="1591" y="15"/>
                    </a:lnTo>
                    <a:lnTo>
                      <a:pt x="1591" y="17"/>
                    </a:lnTo>
                    <a:lnTo>
                      <a:pt x="1589" y="20"/>
                    </a:lnTo>
                    <a:lnTo>
                      <a:pt x="1589" y="24"/>
                    </a:lnTo>
                    <a:lnTo>
                      <a:pt x="1566" y="25"/>
                    </a:lnTo>
                    <a:lnTo>
                      <a:pt x="1546" y="29"/>
                    </a:lnTo>
                    <a:lnTo>
                      <a:pt x="1537" y="32"/>
                    </a:lnTo>
                    <a:lnTo>
                      <a:pt x="1529" y="36"/>
                    </a:lnTo>
                    <a:lnTo>
                      <a:pt x="1522" y="41"/>
                    </a:lnTo>
                    <a:lnTo>
                      <a:pt x="1515" y="46"/>
                    </a:lnTo>
                    <a:lnTo>
                      <a:pt x="1517" y="49"/>
                    </a:lnTo>
                    <a:lnTo>
                      <a:pt x="1517" y="54"/>
                    </a:lnTo>
                    <a:lnTo>
                      <a:pt x="1526" y="56"/>
                    </a:lnTo>
                    <a:lnTo>
                      <a:pt x="1532" y="57"/>
                    </a:lnTo>
                    <a:lnTo>
                      <a:pt x="1531" y="59"/>
                    </a:lnTo>
                    <a:lnTo>
                      <a:pt x="1531" y="61"/>
                    </a:lnTo>
                    <a:lnTo>
                      <a:pt x="1517" y="62"/>
                    </a:lnTo>
                    <a:lnTo>
                      <a:pt x="1505" y="62"/>
                    </a:lnTo>
                    <a:lnTo>
                      <a:pt x="1505" y="64"/>
                    </a:lnTo>
                    <a:lnTo>
                      <a:pt x="1505" y="67"/>
                    </a:lnTo>
                    <a:lnTo>
                      <a:pt x="1512" y="67"/>
                    </a:lnTo>
                    <a:lnTo>
                      <a:pt x="1515" y="69"/>
                    </a:lnTo>
                    <a:lnTo>
                      <a:pt x="1517" y="72"/>
                    </a:lnTo>
                    <a:lnTo>
                      <a:pt x="1517" y="76"/>
                    </a:lnTo>
                    <a:lnTo>
                      <a:pt x="1517" y="77"/>
                    </a:lnTo>
                    <a:lnTo>
                      <a:pt x="1524" y="77"/>
                    </a:lnTo>
                    <a:lnTo>
                      <a:pt x="1529" y="77"/>
                    </a:lnTo>
                    <a:lnTo>
                      <a:pt x="1527" y="81"/>
                    </a:lnTo>
                    <a:lnTo>
                      <a:pt x="1527" y="84"/>
                    </a:lnTo>
                    <a:lnTo>
                      <a:pt x="1517" y="84"/>
                    </a:lnTo>
                    <a:lnTo>
                      <a:pt x="1509" y="84"/>
                    </a:lnTo>
                    <a:lnTo>
                      <a:pt x="1509" y="89"/>
                    </a:lnTo>
                    <a:lnTo>
                      <a:pt x="1509" y="94"/>
                    </a:lnTo>
                    <a:lnTo>
                      <a:pt x="1499" y="94"/>
                    </a:lnTo>
                    <a:lnTo>
                      <a:pt x="1492" y="97"/>
                    </a:lnTo>
                    <a:lnTo>
                      <a:pt x="1487" y="99"/>
                    </a:lnTo>
                    <a:lnTo>
                      <a:pt x="1479" y="103"/>
                    </a:lnTo>
                    <a:lnTo>
                      <a:pt x="1480" y="109"/>
                    </a:lnTo>
                    <a:lnTo>
                      <a:pt x="1482" y="114"/>
                    </a:lnTo>
                    <a:lnTo>
                      <a:pt x="1475" y="114"/>
                    </a:lnTo>
                    <a:lnTo>
                      <a:pt x="1470" y="114"/>
                    </a:lnTo>
                    <a:lnTo>
                      <a:pt x="1474" y="116"/>
                    </a:lnTo>
                    <a:lnTo>
                      <a:pt x="1477" y="118"/>
                    </a:lnTo>
                    <a:lnTo>
                      <a:pt x="1477" y="121"/>
                    </a:lnTo>
                    <a:lnTo>
                      <a:pt x="1479" y="126"/>
                    </a:lnTo>
                    <a:lnTo>
                      <a:pt x="1477" y="128"/>
                    </a:lnTo>
                    <a:lnTo>
                      <a:pt x="1477" y="129"/>
                    </a:lnTo>
                    <a:lnTo>
                      <a:pt x="1459" y="126"/>
                    </a:lnTo>
                    <a:lnTo>
                      <a:pt x="1443" y="121"/>
                    </a:lnTo>
                    <a:lnTo>
                      <a:pt x="1445" y="124"/>
                    </a:lnTo>
                    <a:lnTo>
                      <a:pt x="1447" y="126"/>
                    </a:lnTo>
                    <a:lnTo>
                      <a:pt x="1440" y="126"/>
                    </a:lnTo>
                    <a:lnTo>
                      <a:pt x="1433" y="126"/>
                    </a:lnTo>
                    <a:lnTo>
                      <a:pt x="1433" y="129"/>
                    </a:lnTo>
                    <a:lnTo>
                      <a:pt x="1433" y="133"/>
                    </a:lnTo>
                    <a:lnTo>
                      <a:pt x="1450" y="133"/>
                    </a:lnTo>
                    <a:lnTo>
                      <a:pt x="1465" y="133"/>
                    </a:lnTo>
                    <a:lnTo>
                      <a:pt x="1467" y="138"/>
                    </a:lnTo>
                    <a:lnTo>
                      <a:pt x="1467" y="141"/>
                    </a:lnTo>
                    <a:lnTo>
                      <a:pt x="1443" y="149"/>
                    </a:lnTo>
                    <a:lnTo>
                      <a:pt x="1418" y="158"/>
                    </a:lnTo>
                    <a:lnTo>
                      <a:pt x="1397" y="159"/>
                    </a:lnTo>
                    <a:lnTo>
                      <a:pt x="1375" y="161"/>
                    </a:lnTo>
                    <a:lnTo>
                      <a:pt x="1363" y="173"/>
                    </a:lnTo>
                    <a:lnTo>
                      <a:pt x="1350" y="183"/>
                    </a:lnTo>
                    <a:lnTo>
                      <a:pt x="1336" y="188"/>
                    </a:lnTo>
                    <a:lnTo>
                      <a:pt x="1320" y="190"/>
                    </a:lnTo>
                    <a:lnTo>
                      <a:pt x="1305" y="191"/>
                    </a:lnTo>
                    <a:lnTo>
                      <a:pt x="1289" y="195"/>
                    </a:lnTo>
                    <a:lnTo>
                      <a:pt x="1288" y="203"/>
                    </a:lnTo>
                    <a:lnTo>
                      <a:pt x="1286" y="211"/>
                    </a:lnTo>
                    <a:lnTo>
                      <a:pt x="1274" y="218"/>
                    </a:lnTo>
                    <a:lnTo>
                      <a:pt x="1263" y="226"/>
                    </a:lnTo>
                    <a:lnTo>
                      <a:pt x="1263" y="231"/>
                    </a:lnTo>
                    <a:lnTo>
                      <a:pt x="1261" y="236"/>
                    </a:lnTo>
                    <a:lnTo>
                      <a:pt x="1248" y="246"/>
                    </a:lnTo>
                    <a:lnTo>
                      <a:pt x="1236" y="255"/>
                    </a:lnTo>
                    <a:lnTo>
                      <a:pt x="1226" y="250"/>
                    </a:lnTo>
                    <a:lnTo>
                      <a:pt x="1216" y="245"/>
                    </a:lnTo>
                    <a:lnTo>
                      <a:pt x="1209" y="246"/>
                    </a:lnTo>
                    <a:lnTo>
                      <a:pt x="1201" y="246"/>
                    </a:lnTo>
                    <a:lnTo>
                      <a:pt x="1196" y="228"/>
                    </a:lnTo>
                    <a:lnTo>
                      <a:pt x="1187" y="210"/>
                    </a:lnTo>
                    <a:lnTo>
                      <a:pt x="1192" y="205"/>
                    </a:lnTo>
                    <a:lnTo>
                      <a:pt x="1196" y="201"/>
                    </a:lnTo>
                    <a:lnTo>
                      <a:pt x="1194" y="201"/>
                    </a:lnTo>
                    <a:lnTo>
                      <a:pt x="1191" y="201"/>
                    </a:lnTo>
                    <a:lnTo>
                      <a:pt x="1189" y="203"/>
                    </a:lnTo>
                    <a:lnTo>
                      <a:pt x="1186" y="203"/>
                    </a:lnTo>
                    <a:lnTo>
                      <a:pt x="1191" y="181"/>
                    </a:lnTo>
                    <a:lnTo>
                      <a:pt x="1196" y="159"/>
                    </a:lnTo>
                    <a:lnTo>
                      <a:pt x="1197" y="159"/>
                    </a:lnTo>
                    <a:lnTo>
                      <a:pt x="1204" y="161"/>
                    </a:lnTo>
                    <a:lnTo>
                      <a:pt x="1207" y="163"/>
                    </a:lnTo>
                    <a:lnTo>
                      <a:pt x="1211" y="163"/>
                    </a:lnTo>
                    <a:lnTo>
                      <a:pt x="1214" y="161"/>
                    </a:lnTo>
                    <a:lnTo>
                      <a:pt x="1212" y="158"/>
                    </a:lnTo>
                    <a:lnTo>
                      <a:pt x="1211" y="154"/>
                    </a:lnTo>
                    <a:lnTo>
                      <a:pt x="1221" y="149"/>
                    </a:lnTo>
                    <a:lnTo>
                      <a:pt x="1231" y="143"/>
                    </a:lnTo>
                    <a:lnTo>
                      <a:pt x="1228" y="129"/>
                    </a:lnTo>
                    <a:lnTo>
                      <a:pt x="1226" y="118"/>
                    </a:lnTo>
                    <a:lnTo>
                      <a:pt x="1217" y="118"/>
                    </a:lnTo>
                    <a:lnTo>
                      <a:pt x="1212" y="116"/>
                    </a:lnTo>
                    <a:lnTo>
                      <a:pt x="1207" y="114"/>
                    </a:lnTo>
                    <a:lnTo>
                      <a:pt x="1204" y="111"/>
                    </a:lnTo>
                    <a:lnTo>
                      <a:pt x="1207" y="106"/>
                    </a:lnTo>
                    <a:lnTo>
                      <a:pt x="1211" y="103"/>
                    </a:lnTo>
                    <a:lnTo>
                      <a:pt x="1212" y="96"/>
                    </a:lnTo>
                    <a:lnTo>
                      <a:pt x="1212" y="87"/>
                    </a:lnTo>
                    <a:lnTo>
                      <a:pt x="1204" y="81"/>
                    </a:lnTo>
                    <a:lnTo>
                      <a:pt x="1197" y="72"/>
                    </a:lnTo>
                    <a:lnTo>
                      <a:pt x="1181" y="71"/>
                    </a:lnTo>
                    <a:lnTo>
                      <a:pt x="1162" y="71"/>
                    </a:lnTo>
                    <a:lnTo>
                      <a:pt x="1145" y="69"/>
                    </a:lnTo>
                    <a:lnTo>
                      <a:pt x="1129" y="69"/>
                    </a:lnTo>
                    <a:lnTo>
                      <a:pt x="1129" y="66"/>
                    </a:lnTo>
                    <a:lnTo>
                      <a:pt x="1129" y="62"/>
                    </a:lnTo>
                    <a:lnTo>
                      <a:pt x="1130" y="61"/>
                    </a:lnTo>
                    <a:lnTo>
                      <a:pt x="1132" y="59"/>
                    </a:lnTo>
                    <a:lnTo>
                      <a:pt x="1144" y="61"/>
                    </a:lnTo>
                    <a:lnTo>
                      <a:pt x="1157" y="61"/>
                    </a:lnTo>
                    <a:lnTo>
                      <a:pt x="1157" y="59"/>
                    </a:lnTo>
                    <a:lnTo>
                      <a:pt x="1156" y="57"/>
                    </a:lnTo>
                    <a:lnTo>
                      <a:pt x="1154" y="54"/>
                    </a:lnTo>
                    <a:lnTo>
                      <a:pt x="1142" y="56"/>
                    </a:lnTo>
                    <a:lnTo>
                      <a:pt x="1130" y="56"/>
                    </a:lnTo>
                    <a:lnTo>
                      <a:pt x="1127" y="56"/>
                    </a:lnTo>
                    <a:lnTo>
                      <a:pt x="1122" y="54"/>
                    </a:lnTo>
                    <a:lnTo>
                      <a:pt x="1119" y="52"/>
                    </a:lnTo>
                    <a:lnTo>
                      <a:pt x="1115" y="51"/>
                    </a:lnTo>
                    <a:lnTo>
                      <a:pt x="1117" y="47"/>
                    </a:lnTo>
                    <a:lnTo>
                      <a:pt x="1120" y="46"/>
                    </a:lnTo>
                    <a:lnTo>
                      <a:pt x="1130" y="42"/>
                    </a:lnTo>
                    <a:lnTo>
                      <a:pt x="1140" y="41"/>
                    </a:lnTo>
                    <a:lnTo>
                      <a:pt x="1149" y="39"/>
                    </a:lnTo>
                    <a:lnTo>
                      <a:pt x="1159" y="39"/>
                    </a:lnTo>
                    <a:lnTo>
                      <a:pt x="1177" y="39"/>
                    </a:lnTo>
                    <a:lnTo>
                      <a:pt x="1196" y="39"/>
                    </a:lnTo>
                    <a:lnTo>
                      <a:pt x="1192" y="32"/>
                    </a:lnTo>
                    <a:lnTo>
                      <a:pt x="1187" y="25"/>
                    </a:lnTo>
                    <a:lnTo>
                      <a:pt x="1209" y="25"/>
                    </a:lnTo>
                    <a:lnTo>
                      <a:pt x="1229" y="22"/>
                    </a:lnTo>
                    <a:lnTo>
                      <a:pt x="1248" y="19"/>
                    </a:lnTo>
                    <a:lnTo>
                      <a:pt x="1264" y="12"/>
                    </a:lnTo>
                    <a:lnTo>
                      <a:pt x="1279" y="14"/>
                    </a:lnTo>
                    <a:lnTo>
                      <a:pt x="1293" y="15"/>
                    </a:lnTo>
                    <a:lnTo>
                      <a:pt x="1308" y="15"/>
                    </a:lnTo>
                    <a:lnTo>
                      <a:pt x="1321" y="14"/>
                    </a:lnTo>
                    <a:lnTo>
                      <a:pt x="1351" y="10"/>
                    </a:lnTo>
                    <a:lnTo>
                      <a:pt x="1382" y="5"/>
                    </a:lnTo>
                    <a:lnTo>
                      <a:pt x="1402" y="5"/>
                    </a:lnTo>
                    <a:lnTo>
                      <a:pt x="1428" y="4"/>
                    </a:lnTo>
                    <a:lnTo>
                      <a:pt x="1442" y="4"/>
                    </a:lnTo>
                    <a:lnTo>
                      <a:pt x="1454" y="4"/>
                    </a:lnTo>
                    <a:lnTo>
                      <a:pt x="1464" y="2"/>
                    </a:lnTo>
                    <a:lnTo>
                      <a:pt x="1470" y="0"/>
                    </a:lnTo>
                    <a:close/>
                    <a:moveTo>
                      <a:pt x="1147" y="4"/>
                    </a:moveTo>
                    <a:lnTo>
                      <a:pt x="1169" y="5"/>
                    </a:lnTo>
                    <a:lnTo>
                      <a:pt x="1189" y="7"/>
                    </a:lnTo>
                    <a:lnTo>
                      <a:pt x="1211" y="9"/>
                    </a:lnTo>
                    <a:lnTo>
                      <a:pt x="1233" y="10"/>
                    </a:lnTo>
                    <a:lnTo>
                      <a:pt x="1231" y="12"/>
                    </a:lnTo>
                    <a:lnTo>
                      <a:pt x="1231" y="14"/>
                    </a:lnTo>
                    <a:lnTo>
                      <a:pt x="1207" y="17"/>
                    </a:lnTo>
                    <a:lnTo>
                      <a:pt x="1189" y="20"/>
                    </a:lnTo>
                    <a:lnTo>
                      <a:pt x="1172" y="25"/>
                    </a:lnTo>
                    <a:lnTo>
                      <a:pt x="1154" y="32"/>
                    </a:lnTo>
                    <a:lnTo>
                      <a:pt x="1137" y="34"/>
                    </a:lnTo>
                    <a:lnTo>
                      <a:pt x="1120" y="36"/>
                    </a:lnTo>
                    <a:lnTo>
                      <a:pt x="1104" y="37"/>
                    </a:lnTo>
                    <a:lnTo>
                      <a:pt x="1087" y="39"/>
                    </a:lnTo>
                    <a:lnTo>
                      <a:pt x="1087" y="41"/>
                    </a:lnTo>
                    <a:lnTo>
                      <a:pt x="1092" y="41"/>
                    </a:lnTo>
                    <a:lnTo>
                      <a:pt x="1097" y="42"/>
                    </a:lnTo>
                    <a:lnTo>
                      <a:pt x="1097" y="46"/>
                    </a:lnTo>
                    <a:lnTo>
                      <a:pt x="1097" y="51"/>
                    </a:lnTo>
                    <a:lnTo>
                      <a:pt x="1095" y="51"/>
                    </a:lnTo>
                    <a:lnTo>
                      <a:pt x="1094" y="51"/>
                    </a:lnTo>
                    <a:lnTo>
                      <a:pt x="1080" y="52"/>
                    </a:lnTo>
                    <a:lnTo>
                      <a:pt x="1065" y="56"/>
                    </a:lnTo>
                    <a:lnTo>
                      <a:pt x="1057" y="64"/>
                    </a:lnTo>
                    <a:lnTo>
                      <a:pt x="1048" y="72"/>
                    </a:lnTo>
                    <a:lnTo>
                      <a:pt x="1037" y="71"/>
                    </a:lnTo>
                    <a:lnTo>
                      <a:pt x="1017" y="69"/>
                    </a:lnTo>
                    <a:lnTo>
                      <a:pt x="995" y="67"/>
                    </a:lnTo>
                    <a:lnTo>
                      <a:pt x="983" y="66"/>
                    </a:lnTo>
                    <a:lnTo>
                      <a:pt x="981" y="64"/>
                    </a:lnTo>
                    <a:lnTo>
                      <a:pt x="981" y="62"/>
                    </a:lnTo>
                    <a:lnTo>
                      <a:pt x="981" y="61"/>
                    </a:lnTo>
                    <a:lnTo>
                      <a:pt x="993" y="61"/>
                    </a:lnTo>
                    <a:lnTo>
                      <a:pt x="1007" y="61"/>
                    </a:lnTo>
                    <a:lnTo>
                      <a:pt x="1013" y="59"/>
                    </a:lnTo>
                    <a:lnTo>
                      <a:pt x="1018" y="57"/>
                    </a:lnTo>
                    <a:lnTo>
                      <a:pt x="1022" y="54"/>
                    </a:lnTo>
                    <a:lnTo>
                      <a:pt x="1023" y="51"/>
                    </a:lnTo>
                    <a:lnTo>
                      <a:pt x="1032" y="49"/>
                    </a:lnTo>
                    <a:lnTo>
                      <a:pt x="1040" y="47"/>
                    </a:lnTo>
                    <a:lnTo>
                      <a:pt x="1035" y="46"/>
                    </a:lnTo>
                    <a:lnTo>
                      <a:pt x="1032" y="44"/>
                    </a:lnTo>
                    <a:lnTo>
                      <a:pt x="1038" y="44"/>
                    </a:lnTo>
                    <a:lnTo>
                      <a:pt x="1043" y="46"/>
                    </a:lnTo>
                    <a:lnTo>
                      <a:pt x="1047" y="46"/>
                    </a:lnTo>
                    <a:lnTo>
                      <a:pt x="1050" y="44"/>
                    </a:lnTo>
                    <a:lnTo>
                      <a:pt x="1047" y="39"/>
                    </a:lnTo>
                    <a:lnTo>
                      <a:pt x="1042" y="36"/>
                    </a:lnTo>
                    <a:lnTo>
                      <a:pt x="1043" y="32"/>
                    </a:lnTo>
                    <a:lnTo>
                      <a:pt x="1043" y="29"/>
                    </a:lnTo>
                    <a:lnTo>
                      <a:pt x="1060" y="32"/>
                    </a:lnTo>
                    <a:lnTo>
                      <a:pt x="1074" y="37"/>
                    </a:lnTo>
                    <a:lnTo>
                      <a:pt x="1092" y="27"/>
                    </a:lnTo>
                    <a:lnTo>
                      <a:pt x="1114" y="20"/>
                    </a:lnTo>
                    <a:lnTo>
                      <a:pt x="1095" y="22"/>
                    </a:lnTo>
                    <a:lnTo>
                      <a:pt x="1077" y="22"/>
                    </a:lnTo>
                    <a:lnTo>
                      <a:pt x="1058" y="20"/>
                    </a:lnTo>
                    <a:lnTo>
                      <a:pt x="1042" y="15"/>
                    </a:lnTo>
                    <a:lnTo>
                      <a:pt x="1043" y="14"/>
                    </a:lnTo>
                    <a:lnTo>
                      <a:pt x="1043" y="12"/>
                    </a:lnTo>
                    <a:lnTo>
                      <a:pt x="1070" y="10"/>
                    </a:lnTo>
                    <a:lnTo>
                      <a:pt x="1099" y="12"/>
                    </a:lnTo>
                    <a:lnTo>
                      <a:pt x="1112" y="12"/>
                    </a:lnTo>
                    <a:lnTo>
                      <a:pt x="1125" y="10"/>
                    </a:lnTo>
                    <a:lnTo>
                      <a:pt x="1137" y="9"/>
                    </a:lnTo>
                    <a:lnTo>
                      <a:pt x="1147" y="4"/>
                    </a:lnTo>
                    <a:close/>
                    <a:moveTo>
                      <a:pt x="2361" y="31"/>
                    </a:moveTo>
                    <a:lnTo>
                      <a:pt x="2361" y="25"/>
                    </a:lnTo>
                    <a:lnTo>
                      <a:pt x="2361" y="19"/>
                    </a:lnTo>
                    <a:lnTo>
                      <a:pt x="2378" y="19"/>
                    </a:lnTo>
                    <a:lnTo>
                      <a:pt x="2396" y="20"/>
                    </a:lnTo>
                    <a:lnTo>
                      <a:pt x="2411" y="29"/>
                    </a:lnTo>
                    <a:lnTo>
                      <a:pt x="2430" y="37"/>
                    </a:lnTo>
                    <a:lnTo>
                      <a:pt x="2430" y="41"/>
                    </a:lnTo>
                    <a:lnTo>
                      <a:pt x="2430" y="44"/>
                    </a:lnTo>
                    <a:lnTo>
                      <a:pt x="2426" y="44"/>
                    </a:lnTo>
                    <a:lnTo>
                      <a:pt x="2421" y="44"/>
                    </a:lnTo>
                    <a:lnTo>
                      <a:pt x="2408" y="41"/>
                    </a:lnTo>
                    <a:lnTo>
                      <a:pt x="2391" y="36"/>
                    </a:lnTo>
                    <a:lnTo>
                      <a:pt x="2374" y="32"/>
                    </a:lnTo>
                    <a:lnTo>
                      <a:pt x="2361" y="31"/>
                    </a:lnTo>
                    <a:close/>
                    <a:moveTo>
                      <a:pt x="988" y="20"/>
                    </a:moveTo>
                    <a:lnTo>
                      <a:pt x="995" y="20"/>
                    </a:lnTo>
                    <a:lnTo>
                      <a:pt x="1002" y="20"/>
                    </a:lnTo>
                    <a:lnTo>
                      <a:pt x="1008" y="24"/>
                    </a:lnTo>
                    <a:lnTo>
                      <a:pt x="1013" y="25"/>
                    </a:lnTo>
                    <a:lnTo>
                      <a:pt x="1018" y="29"/>
                    </a:lnTo>
                    <a:lnTo>
                      <a:pt x="1023" y="32"/>
                    </a:lnTo>
                    <a:lnTo>
                      <a:pt x="1027" y="37"/>
                    </a:lnTo>
                    <a:lnTo>
                      <a:pt x="1028" y="42"/>
                    </a:lnTo>
                    <a:lnTo>
                      <a:pt x="1027" y="42"/>
                    </a:lnTo>
                    <a:lnTo>
                      <a:pt x="1025" y="42"/>
                    </a:lnTo>
                    <a:lnTo>
                      <a:pt x="1013" y="46"/>
                    </a:lnTo>
                    <a:lnTo>
                      <a:pt x="1000" y="49"/>
                    </a:lnTo>
                    <a:lnTo>
                      <a:pt x="986" y="51"/>
                    </a:lnTo>
                    <a:lnTo>
                      <a:pt x="980" y="51"/>
                    </a:lnTo>
                    <a:lnTo>
                      <a:pt x="971" y="47"/>
                    </a:lnTo>
                    <a:lnTo>
                      <a:pt x="965" y="44"/>
                    </a:lnTo>
                    <a:lnTo>
                      <a:pt x="960" y="39"/>
                    </a:lnTo>
                    <a:lnTo>
                      <a:pt x="955" y="32"/>
                    </a:lnTo>
                    <a:lnTo>
                      <a:pt x="963" y="32"/>
                    </a:lnTo>
                    <a:lnTo>
                      <a:pt x="973" y="29"/>
                    </a:lnTo>
                    <a:lnTo>
                      <a:pt x="981" y="25"/>
                    </a:lnTo>
                    <a:lnTo>
                      <a:pt x="988" y="20"/>
                    </a:lnTo>
                    <a:close/>
                    <a:moveTo>
                      <a:pt x="1822" y="29"/>
                    </a:moveTo>
                    <a:lnTo>
                      <a:pt x="1824" y="29"/>
                    </a:lnTo>
                    <a:lnTo>
                      <a:pt x="1825" y="29"/>
                    </a:lnTo>
                    <a:lnTo>
                      <a:pt x="1824" y="29"/>
                    </a:lnTo>
                    <a:lnTo>
                      <a:pt x="1822" y="29"/>
                    </a:lnTo>
                    <a:close/>
                    <a:moveTo>
                      <a:pt x="1830" y="29"/>
                    </a:moveTo>
                    <a:lnTo>
                      <a:pt x="1844" y="31"/>
                    </a:lnTo>
                    <a:lnTo>
                      <a:pt x="1855" y="31"/>
                    </a:lnTo>
                    <a:lnTo>
                      <a:pt x="1869" y="31"/>
                    </a:lnTo>
                    <a:lnTo>
                      <a:pt x="1882" y="31"/>
                    </a:lnTo>
                    <a:lnTo>
                      <a:pt x="1882" y="32"/>
                    </a:lnTo>
                    <a:lnTo>
                      <a:pt x="1882" y="34"/>
                    </a:lnTo>
                    <a:lnTo>
                      <a:pt x="1882" y="36"/>
                    </a:lnTo>
                    <a:lnTo>
                      <a:pt x="1872" y="39"/>
                    </a:lnTo>
                    <a:lnTo>
                      <a:pt x="1862" y="41"/>
                    </a:lnTo>
                    <a:lnTo>
                      <a:pt x="1852" y="42"/>
                    </a:lnTo>
                    <a:lnTo>
                      <a:pt x="1840" y="41"/>
                    </a:lnTo>
                    <a:lnTo>
                      <a:pt x="1835" y="36"/>
                    </a:lnTo>
                    <a:lnTo>
                      <a:pt x="1830" y="29"/>
                    </a:lnTo>
                    <a:close/>
                    <a:moveTo>
                      <a:pt x="896" y="36"/>
                    </a:moveTo>
                    <a:lnTo>
                      <a:pt x="904" y="37"/>
                    </a:lnTo>
                    <a:lnTo>
                      <a:pt x="913" y="41"/>
                    </a:lnTo>
                    <a:lnTo>
                      <a:pt x="913" y="42"/>
                    </a:lnTo>
                    <a:lnTo>
                      <a:pt x="913" y="46"/>
                    </a:lnTo>
                    <a:lnTo>
                      <a:pt x="911" y="49"/>
                    </a:lnTo>
                    <a:lnTo>
                      <a:pt x="908" y="51"/>
                    </a:lnTo>
                    <a:lnTo>
                      <a:pt x="904" y="51"/>
                    </a:lnTo>
                    <a:lnTo>
                      <a:pt x="889" y="49"/>
                    </a:lnTo>
                    <a:lnTo>
                      <a:pt x="876" y="46"/>
                    </a:lnTo>
                    <a:lnTo>
                      <a:pt x="884" y="39"/>
                    </a:lnTo>
                    <a:lnTo>
                      <a:pt x="896" y="36"/>
                    </a:lnTo>
                    <a:close/>
                    <a:moveTo>
                      <a:pt x="1762" y="36"/>
                    </a:moveTo>
                    <a:lnTo>
                      <a:pt x="1775" y="37"/>
                    </a:lnTo>
                    <a:lnTo>
                      <a:pt x="1795" y="37"/>
                    </a:lnTo>
                    <a:lnTo>
                      <a:pt x="1812" y="37"/>
                    </a:lnTo>
                    <a:lnTo>
                      <a:pt x="1824" y="41"/>
                    </a:lnTo>
                    <a:lnTo>
                      <a:pt x="1827" y="42"/>
                    </a:lnTo>
                    <a:lnTo>
                      <a:pt x="1829" y="44"/>
                    </a:lnTo>
                    <a:lnTo>
                      <a:pt x="1829" y="46"/>
                    </a:lnTo>
                    <a:lnTo>
                      <a:pt x="1829" y="47"/>
                    </a:lnTo>
                    <a:lnTo>
                      <a:pt x="1817" y="57"/>
                    </a:lnTo>
                    <a:lnTo>
                      <a:pt x="1805" y="69"/>
                    </a:lnTo>
                    <a:lnTo>
                      <a:pt x="1800" y="67"/>
                    </a:lnTo>
                    <a:lnTo>
                      <a:pt x="1795" y="67"/>
                    </a:lnTo>
                    <a:lnTo>
                      <a:pt x="1788" y="62"/>
                    </a:lnTo>
                    <a:lnTo>
                      <a:pt x="1777" y="54"/>
                    </a:lnTo>
                    <a:lnTo>
                      <a:pt x="1767" y="44"/>
                    </a:lnTo>
                    <a:lnTo>
                      <a:pt x="1762" y="36"/>
                    </a:lnTo>
                    <a:close/>
                    <a:moveTo>
                      <a:pt x="933" y="39"/>
                    </a:moveTo>
                    <a:lnTo>
                      <a:pt x="935" y="39"/>
                    </a:lnTo>
                    <a:lnTo>
                      <a:pt x="936" y="39"/>
                    </a:lnTo>
                    <a:lnTo>
                      <a:pt x="943" y="46"/>
                    </a:lnTo>
                    <a:lnTo>
                      <a:pt x="948" y="52"/>
                    </a:lnTo>
                    <a:lnTo>
                      <a:pt x="946" y="54"/>
                    </a:lnTo>
                    <a:lnTo>
                      <a:pt x="946" y="56"/>
                    </a:lnTo>
                    <a:lnTo>
                      <a:pt x="938" y="56"/>
                    </a:lnTo>
                    <a:lnTo>
                      <a:pt x="933" y="54"/>
                    </a:lnTo>
                    <a:lnTo>
                      <a:pt x="928" y="51"/>
                    </a:lnTo>
                    <a:lnTo>
                      <a:pt x="926" y="44"/>
                    </a:lnTo>
                    <a:lnTo>
                      <a:pt x="930" y="41"/>
                    </a:lnTo>
                    <a:lnTo>
                      <a:pt x="933" y="39"/>
                    </a:lnTo>
                    <a:close/>
                    <a:moveTo>
                      <a:pt x="817" y="42"/>
                    </a:moveTo>
                    <a:lnTo>
                      <a:pt x="827" y="42"/>
                    </a:lnTo>
                    <a:lnTo>
                      <a:pt x="836" y="44"/>
                    </a:lnTo>
                    <a:lnTo>
                      <a:pt x="836" y="46"/>
                    </a:lnTo>
                    <a:lnTo>
                      <a:pt x="836" y="47"/>
                    </a:lnTo>
                    <a:lnTo>
                      <a:pt x="827" y="52"/>
                    </a:lnTo>
                    <a:lnTo>
                      <a:pt x="817" y="57"/>
                    </a:lnTo>
                    <a:lnTo>
                      <a:pt x="812" y="59"/>
                    </a:lnTo>
                    <a:lnTo>
                      <a:pt x="807" y="61"/>
                    </a:lnTo>
                    <a:lnTo>
                      <a:pt x="802" y="59"/>
                    </a:lnTo>
                    <a:lnTo>
                      <a:pt x="797" y="54"/>
                    </a:lnTo>
                    <a:lnTo>
                      <a:pt x="807" y="49"/>
                    </a:lnTo>
                    <a:lnTo>
                      <a:pt x="817" y="42"/>
                    </a:lnTo>
                    <a:close/>
                    <a:moveTo>
                      <a:pt x="2475" y="51"/>
                    </a:moveTo>
                    <a:lnTo>
                      <a:pt x="2463" y="52"/>
                    </a:lnTo>
                    <a:lnTo>
                      <a:pt x="2453" y="51"/>
                    </a:lnTo>
                    <a:lnTo>
                      <a:pt x="2446" y="49"/>
                    </a:lnTo>
                    <a:lnTo>
                      <a:pt x="2440" y="44"/>
                    </a:lnTo>
                    <a:lnTo>
                      <a:pt x="2440" y="42"/>
                    </a:lnTo>
                    <a:lnTo>
                      <a:pt x="2458" y="42"/>
                    </a:lnTo>
                    <a:lnTo>
                      <a:pt x="2475" y="44"/>
                    </a:lnTo>
                    <a:lnTo>
                      <a:pt x="2475" y="47"/>
                    </a:lnTo>
                    <a:lnTo>
                      <a:pt x="2475" y="51"/>
                    </a:lnTo>
                    <a:close/>
                    <a:moveTo>
                      <a:pt x="765" y="51"/>
                    </a:moveTo>
                    <a:lnTo>
                      <a:pt x="772" y="52"/>
                    </a:lnTo>
                    <a:lnTo>
                      <a:pt x="777" y="54"/>
                    </a:lnTo>
                    <a:lnTo>
                      <a:pt x="779" y="62"/>
                    </a:lnTo>
                    <a:lnTo>
                      <a:pt x="781" y="72"/>
                    </a:lnTo>
                    <a:lnTo>
                      <a:pt x="782" y="72"/>
                    </a:lnTo>
                    <a:lnTo>
                      <a:pt x="782" y="74"/>
                    </a:lnTo>
                    <a:lnTo>
                      <a:pt x="797" y="69"/>
                    </a:lnTo>
                    <a:lnTo>
                      <a:pt x="807" y="66"/>
                    </a:lnTo>
                    <a:lnTo>
                      <a:pt x="816" y="66"/>
                    </a:lnTo>
                    <a:lnTo>
                      <a:pt x="822" y="69"/>
                    </a:lnTo>
                    <a:lnTo>
                      <a:pt x="829" y="72"/>
                    </a:lnTo>
                    <a:lnTo>
                      <a:pt x="836" y="76"/>
                    </a:lnTo>
                    <a:lnTo>
                      <a:pt x="836" y="77"/>
                    </a:lnTo>
                    <a:lnTo>
                      <a:pt x="834" y="81"/>
                    </a:lnTo>
                    <a:lnTo>
                      <a:pt x="817" y="81"/>
                    </a:lnTo>
                    <a:lnTo>
                      <a:pt x="799" y="82"/>
                    </a:lnTo>
                    <a:lnTo>
                      <a:pt x="797" y="79"/>
                    </a:lnTo>
                    <a:lnTo>
                      <a:pt x="797" y="77"/>
                    </a:lnTo>
                    <a:lnTo>
                      <a:pt x="794" y="76"/>
                    </a:lnTo>
                    <a:lnTo>
                      <a:pt x="787" y="81"/>
                    </a:lnTo>
                    <a:lnTo>
                      <a:pt x="779" y="81"/>
                    </a:lnTo>
                    <a:lnTo>
                      <a:pt x="772" y="81"/>
                    </a:lnTo>
                    <a:lnTo>
                      <a:pt x="765" y="77"/>
                    </a:lnTo>
                    <a:lnTo>
                      <a:pt x="759" y="74"/>
                    </a:lnTo>
                    <a:lnTo>
                      <a:pt x="754" y="72"/>
                    </a:lnTo>
                    <a:lnTo>
                      <a:pt x="747" y="71"/>
                    </a:lnTo>
                    <a:lnTo>
                      <a:pt x="742" y="71"/>
                    </a:lnTo>
                    <a:lnTo>
                      <a:pt x="740" y="74"/>
                    </a:lnTo>
                    <a:lnTo>
                      <a:pt x="739" y="76"/>
                    </a:lnTo>
                    <a:lnTo>
                      <a:pt x="737" y="77"/>
                    </a:lnTo>
                    <a:lnTo>
                      <a:pt x="732" y="77"/>
                    </a:lnTo>
                    <a:lnTo>
                      <a:pt x="714" y="74"/>
                    </a:lnTo>
                    <a:lnTo>
                      <a:pt x="697" y="67"/>
                    </a:lnTo>
                    <a:lnTo>
                      <a:pt x="709" y="66"/>
                    </a:lnTo>
                    <a:lnTo>
                      <a:pt x="730" y="62"/>
                    </a:lnTo>
                    <a:lnTo>
                      <a:pt x="752" y="57"/>
                    </a:lnTo>
                    <a:lnTo>
                      <a:pt x="765" y="51"/>
                    </a:lnTo>
                    <a:close/>
                    <a:moveTo>
                      <a:pt x="2788" y="128"/>
                    </a:moveTo>
                    <a:lnTo>
                      <a:pt x="2788" y="124"/>
                    </a:lnTo>
                    <a:lnTo>
                      <a:pt x="2788" y="121"/>
                    </a:lnTo>
                    <a:lnTo>
                      <a:pt x="2805" y="123"/>
                    </a:lnTo>
                    <a:lnTo>
                      <a:pt x="2821" y="124"/>
                    </a:lnTo>
                    <a:lnTo>
                      <a:pt x="2838" y="126"/>
                    </a:lnTo>
                    <a:lnTo>
                      <a:pt x="2853" y="126"/>
                    </a:lnTo>
                    <a:lnTo>
                      <a:pt x="2855" y="126"/>
                    </a:lnTo>
                    <a:lnTo>
                      <a:pt x="2855" y="124"/>
                    </a:lnTo>
                    <a:lnTo>
                      <a:pt x="2851" y="121"/>
                    </a:lnTo>
                    <a:lnTo>
                      <a:pt x="2848" y="118"/>
                    </a:lnTo>
                    <a:lnTo>
                      <a:pt x="2845" y="114"/>
                    </a:lnTo>
                    <a:lnTo>
                      <a:pt x="2843" y="109"/>
                    </a:lnTo>
                    <a:lnTo>
                      <a:pt x="2858" y="109"/>
                    </a:lnTo>
                    <a:lnTo>
                      <a:pt x="2873" y="109"/>
                    </a:lnTo>
                    <a:lnTo>
                      <a:pt x="2878" y="111"/>
                    </a:lnTo>
                    <a:lnTo>
                      <a:pt x="2885" y="113"/>
                    </a:lnTo>
                    <a:lnTo>
                      <a:pt x="2888" y="116"/>
                    </a:lnTo>
                    <a:lnTo>
                      <a:pt x="2893" y="121"/>
                    </a:lnTo>
                    <a:lnTo>
                      <a:pt x="2902" y="116"/>
                    </a:lnTo>
                    <a:lnTo>
                      <a:pt x="2908" y="114"/>
                    </a:lnTo>
                    <a:lnTo>
                      <a:pt x="2915" y="114"/>
                    </a:lnTo>
                    <a:lnTo>
                      <a:pt x="2920" y="116"/>
                    </a:lnTo>
                    <a:lnTo>
                      <a:pt x="2932" y="121"/>
                    </a:lnTo>
                    <a:lnTo>
                      <a:pt x="2945" y="126"/>
                    </a:lnTo>
                    <a:lnTo>
                      <a:pt x="2962" y="128"/>
                    </a:lnTo>
                    <a:lnTo>
                      <a:pt x="2980" y="128"/>
                    </a:lnTo>
                    <a:lnTo>
                      <a:pt x="2997" y="128"/>
                    </a:lnTo>
                    <a:lnTo>
                      <a:pt x="3016" y="128"/>
                    </a:lnTo>
                    <a:lnTo>
                      <a:pt x="3037" y="136"/>
                    </a:lnTo>
                    <a:lnTo>
                      <a:pt x="3059" y="143"/>
                    </a:lnTo>
                    <a:lnTo>
                      <a:pt x="3077" y="143"/>
                    </a:lnTo>
                    <a:lnTo>
                      <a:pt x="3094" y="143"/>
                    </a:lnTo>
                    <a:lnTo>
                      <a:pt x="3111" y="144"/>
                    </a:lnTo>
                    <a:lnTo>
                      <a:pt x="3128" y="144"/>
                    </a:lnTo>
                    <a:lnTo>
                      <a:pt x="3141" y="149"/>
                    </a:lnTo>
                    <a:lnTo>
                      <a:pt x="3158" y="153"/>
                    </a:lnTo>
                    <a:lnTo>
                      <a:pt x="3158" y="151"/>
                    </a:lnTo>
                    <a:lnTo>
                      <a:pt x="3156" y="149"/>
                    </a:lnTo>
                    <a:lnTo>
                      <a:pt x="3153" y="146"/>
                    </a:lnTo>
                    <a:lnTo>
                      <a:pt x="3146" y="143"/>
                    </a:lnTo>
                    <a:lnTo>
                      <a:pt x="3139" y="141"/>
                    </a:lnTo>
                    <a:lnTo>
                      <a:pt x="3139" y="139"/>
                    </a:lnTo>
                    <a:lnTo>
                      <a:pt x="3139" y="138"/>
                    </a:lnTo>
                    <a:lnTo>
                      <a:pt x="3141" y="136"/>
                    </a:lnTo>
                    <a:lnTo>
                      <a:pt x="3141" y="134"/>
                    </a:lnTo>
                    <a:lnTo>
                      <a:pt x="3165" y="136"/>
                    </a:lnTo>
                    <a:lnTo>
                      <a:pt x="3188" y="139"/>
                    </a:lnTo>
                    <a:lnTo>
                      <a:pt x="3211" y="144"/>
                    </a:lnTo>
                    <a:lnTo>
                      <a:pt x="3233" y="149"/>
                    </a:lnTo>
                    <a:lnTo>
                      <a:pt x="3277" y="164"/>
                    </a:lnTo>
                    <a:lnTo>
                      <a:pt x="3315" y="176"/>
                    </a:lnTo>
                    <a:lnTo>
                      <a:pt x="3340" y="180"/>
                    </a:lnTo>
                    <a:lnTo>
                      <a:pt x="3360" y="183"/>
                    </a:lnTo>
                    <a:lnTo>
                      <a:pt x="3367" y="193"/>
                    </a:lnTo>
                    <a:lnTo>
                      <a:pt x="3374" y="203"/>
                    </a:lnTo>
                    <a:lnTo>
                      <a:pt x="3354" y="201"/>
                    </a:lnTo>
                    <a:lnTo>
                      <a:pt x="3327" y="195"/>
                    </a:lnTo>
                    <a:lnTo>
                      <a:pt x="3315" y="191"/>
                    </a:lnTo>
                    <a:lnTo>
                      <a:pt x="3303" y="190"/>
                    </a:lnTo>
                    <a:lnTo>
                      <a:pt x="3295" y="188"/>
                    </a:lnTo>
                    <a:lnTo>
                      <a:pt x="3290" y="190"/>
                    </a:lnTo>
                    <a:lnTo>
                      <a:pt x="3292" y="193"/>
                    </a:lnTo>
                    <a:lnTo>
                      <a:pt x="3295" y="198"/>
                    </a:lnTo>
                    <a:lnTo>
                      <a:pt x="3287" y="198"/>
                    </a:lnTo>
                    <a:lnTo>
                      <a:pt x="3278" y="200"/>
                    </a:lnTo>
                    <a:lnTo>
                      <a:pt x="3278" y="201"/>
                    </a:lnTo>
                    <a:lnTo>
                      <a:pt x="3287" y="201"/>
                    </a:lnTo>
                    <a:lnTo>
                      <a:pt x="3293" y="203"/>
                    </a:lnTo>
                    <a:lnTo>
                      <a:pt x="3300" y="205"/>
                    </a:lnTo>
                    <a:lnTo>
                      <a:pt x="3307" y="208"/>
                    </a:lnTo>
                    <a:lnTo>
                      <a:pt x="3320" y="215"/>
                    </a:lnTo>
                    <a:lnTo>
                      <a:pt x="3337" y="221"/>
                    </a:lnTo>
                    <a:lnTo>
                      <a:pt x="3337" y="225"/>
                    </a:lnTo>
                    <a:lnTo>
                      <a:pt x="3337" y="228"/>
                    </a:lnTo>
                    <a:lnTo>
                      <a:pt x="3335" y="230"/>
                    </a:lnTo>
                    <a:lnTo>
                      <a:pt x="3334" y="231"/>
                    </a:lnTo>
                    <a:lnTo>
                      <a:pt x="3319" y="231"/>
                    </a:lnTo>
                    <a:lnTo>
                      <a:pt x="3303" y="233"/>
                    </a:lnTo>
                    <a:lnTo>
                      <a:pt x="3298" y="236"/>
                    </a:lnTo>
                    <a:lnTo>
                      <a:pt x="3293" y="240"/>
                    </a:lnTo>
                    <a:lnTo>
                      <a:pt x="3290" y="246"/>
                    </a:lnTo>
                    <a:lnTo>
                      <a:pt x="3288" y="255"/>
                    </a:lnTo>
                    <a:lnTo>
                      <a:pt x="3280" y="257"/>
                    </a:lnTo>
                    <a:lnTo>
                      <a:pt x="3273" y="257"/>
                    </a:lnTo>
                    <a:lnTo>
                      <a:pt x="3272" y="252"/>
                    </a:lnTo>
                    <a:lnTo>
                      <a:pt x="3268" y="250"/>
                    </a:lnTo>
                    <a:lnTo>
                      <a:pt x="3258" y="252"/>
                    </a:lnTo>
                    <a:lnTo>
                      <a:pt x="3247" y="255"/>
                    </a:lnTo>
                    <a:lnTo>
                      <a:pt x="3237" y="260"/>
                    </a:lnTo>
                    <a:lnTo>
                      <a:pt x="3228" y="265"/>
                    </a:lnTo>
                    <a:lnTo>
                      <a:pt x="3232" y="272"/>
                    </a:lnTo>
                    <a:lnTo>
                      <a:pt x="3235" y="277"/>
                    </a:lnTo>
                    <a:lnTo>
                      <a:pt x="3237" y="280"/>
                    </a:lnTo>
                    <a:lnTo>
                      <a:pt x="3240" y="283"/>
                    </a:lnTo>
                    <a:lnTo>
                      <a:pt x="3248" y="287"/>
                    </a:lnTo>
                    <a:lnTo>
                      <a:pt x="3260" y="292"/>
                    </a:lnTo>
                    <a:lnTo>
                      <a:pt x="3262" y="300"/>
                    </a:lnTo>
                    <a:lnTo>
                      <a:pt x="3263" y="308"/>
                    </a:lnTo>
                    <a:lnTo>
                      <a:pt x="3268" y="310"/>
                    </a:lnTo>
                    <a:lnTo>
                      <a:pt x="3272" y="312"/>
                    </a:lnTo>
                    <a:lnTo>
                      <a:pt x="3275" y="327"/>
                    </a:lnTo>
                    <a:lnTo>
                      <a:pt x="3275" y="342"/>
                    </a:lnTo>
                    <a:lnTo>
                      <a:pt x="3275" y="355"/>
                    </a:lnTo>
                    <a:lnTo>
                      <a:pt x="3277" y="369"/>
                    </a:lnTo>
                    <a:lnTo>
                      <a:pt x="3270" y="369"/>
                    </a:lnTo>
                    <a:lnTo>
                      <a:pt x="3265" y="369"/>
                    </a:lnTo>
                    <a:lnTo>
                      <a:pt x="3247" y="355"/>
                    </a:lnTo>
                    <a:lnTo>
                      <a:pt x="3226" y="339"/>
                    </a:lnTo>
                    <a:lnTo>
                      <a:pt x="3208" y="324"/>
                    </a:lnTo>
                    <a:lnTo>
                      <a:pt x="3193" y="305"/>
                    </a:lnTo>
                    <a:lnTo>
                      <a:pt x="3195" y="295"/>
                    </a:lnTo>
                    <a:lnTo>
                      <a:pt x="3196" y="285"/>
                    </a:lnTo>
                    <a:lnTo>
                      <a:pt x="3200" y="275"/>
                    </a:lnTo>
                    <a:lnTo>
                      <a:pt x="3205" y="265"/>
                    </a:lnTo>
                    <a:lnTo>
                      <a:pt x="3206" y="255"/>
                    </a:lnTo>
                    <a:lnTo>
                      <a:pt x="3208" y="246"/>
                    </a:lnTo>
                    <a:lnTo>
                      <a:pt x="3208" y="238"/>
                    </a:lnTo>
                    <a:lnTo>
                      <a:pt x="3205" y="228"/>
                    </a:lnTo>
                    <a:lnTo>
                      <a:pt x="3200" y="228"/>
                    </a:lnTo>
                    <a:lnTo>
                      <a:pt x="3193" y="228"/>
                    </a:lnTo>
                    <a:lnTo>
                      <a:pt x="3191" y="236"/>
                    </a:lnTo>
                    <a:lnTo>
                      <a:pt x="3191" y="243"/>
                    </a:lnTo>
                    <a:lnTo>
                      <a:pt x="3190" y="243"/>
                    </a:lnTo>
                    <a:lnTo>
                      <a:pt x="3186" y="245"/>
                    </a:lnTo>
                    <a:lnTo>
                      <a:pt x="3181" y="245"/>
                    </a:lnTo>
                    <a:lnTo>
                      <a:pt x="3176" y="246"/>
                    </a:lnTo>
                    <a:lnTo>
                      <a:pt x="3171" y="240"/>
                    </a:lnTo>
                    <a:lnTo>
                      <a:pt x="3166" y="235"/>
                    </a:lnTo>
                    <a:lnTo>
                      <a:pt x="3154" y="235"/>
                    </a:lnTo>
                    <a:lnTo>
                      <a:pt x="3146" y="238"/>
                    </a:lnTo>
                    <a:lnTo>
                      <a:pt x="3143" y="240"/>
                    </a:lnTo>
                    <a:lnTo>
                      <a:pt x="3139" y="243"/>
                    </a:lnTo>
                    <a:lnTo>
                      <a:pt x="3139" y="252"/>
                    </a:lnTo>
                    <a:lnTo>
                      <a:pt x="3139" y="258"/>
                    </a:lnTo>
                    <a:lnTo>
                      <a:pt x="3143" y="262"/>
                    </a:lnTo>
                    <a:lnTo>
                      <a:pt x="3148" y="263"/>
                    </a:lnTo>
                    <a:lnTo>
                      <a:pt x="3146" y="265"/>
                    </a:lnTo>
                    <a:lnTo>
                      <a:pt x="3146" y="267"/>
                    </a:lnTo>
                    <a:lnTo>
                      <a:pt x="3119" y="268"/>
                    </a:lnTo>
                    <a:lnTo>
                      <a:pt x="3089" y="267"/>
                    </a:lnTo>
                    <a:lnTo>
                      <a:pt x="3074" y="267"/>
                    </a:lnTo>
                    <a:lnTo>
                      <a:pt x="3059" y="268"/>
                    </a:lnTo>
                    <a:lnTo>
                      <a:pt x="3044" y="270"/>
                    </a:lnTo>
                    <a:lnTo>
                      <a:pt x="3031" y="273"/>
                    </a:lnTo>
                    <a:lnTo>
                      <a:pt x="3027" y="287"/>
                    </a:lnTo>
                    <a:lnTo>
                      <a:pt x="3022" y="300"/>
                    </a:lnTo>
                    <a:lnTo>
                      <a:pt x="3017" y="313"/>
                    </a:lnTo>
                    <a:lnTo>
                      <a:pt x="3011" y="327"/>
                    </a:lnTo>
                    <a:lnTo>
                      <a:pt x="3029" y="334"/>
                    </a:lnTo>
                    <a:lnTo>
                      <a:pt x="3044" y="339"/>
                    </a:lnTo>
                    <a:lnTo>
                      <a:pt x="3054" y="335"/>
                    </a:lnTo>
                    <a:lnTo>
                      <a:pt x="3069" y="332"/>
                    </a:lnTo>
                    <a:lnTo>
                      <a:pt x="3074" y="339"/>
                    </a:lnTo>
                    <a:lnTo>
                      <a:pt x="3081" y="345"/>
                    </a:lnTo>
                    <a:lnTo>
                      <a:pt x="3088" y="350"/>
                    </a:lnTo>
                    <a:lnTo>
                      <a:pt x="3096" y="354"/>
                    </a:lnTo>
                    <a:lnTo>
                      <a:pt x="3094" y="342"/>
                    </a:lnTo>
                    <a:lnTo>
                      <a:pt x="3093" y="332"/>
                    </a:lnTo>
                    <a:lnTo>
                      <a:pt x="3108" y="344"/>
                    </a:lnTo>
                    <a:lnTo>
                      <a:pt x="3129" y="365"/>
                    </a:lnTo>
                    <a:lnTo>
                      <a:pt x="3151" y="387"/>
                    </a:lnTo>
                    <a:lnTo>
                      <a:pt x="3165" y="402"/>
                    </a:lnTo>
                    <a:lnTo>
                      <a:pt x="3154" y="399"/>
                    </a:lnTo>
                    <a:lnTo>
                      <a:pt x="3146" y="397"/>
                    </a:lnTo>
                    <a:lnTo>
                      <a:pt x="3146" y="399"/>
                    </a:lnTo>
                    <a:lnTo>
                      <a:pt x="3161" y="416"/>
                    </a:lnTo>
                    <a:lnTo>
                      <a:pt x="3175" y="434"/>
                    </a:lnTo>
                    <a:lnTo>
                      <a:pt x="3173" y="436"/>
                    </a:lnTo>
                    <a:lnTo>
                      <a:pt x="3165" y="436"/>
                    </a:lnTo>
                    <a:lnTo>
                      <a:pt x="3156" y="434"/>
                    </a:lnTo>
                    <a:lnTo>
                      <a:pt x="3153" y="426"/>
                    </a:lnTo>
                    <a:lnTo>
                      <a:pt x="3148" y="416"/>
                    </a:lnTo>
                    <a:lnTo>
                      <a:pt x="3141" y="402"/>
                    </a:lnTo>
                    <a:lnTo>
                      <a:pt x="3133" y="390"/>
                    </a:lnTo>
                    <a:lnTo>
                      <a:pt x="3124" y="379"/>
                    </a:lnTo>
                    <a:lnTo>
                      <a:pt x="3116" y="369"/>
                    </a:lnTo>
                    <a:lnTo>
                      <a:pt x="3108" y="360"/>
                    </a:lnTo>
                    <a:lnTo>
                      <a:pt x="3101" y="355"/>
                    </a:lnTo>
                    <a:lnTo>
                      <a:pt x="3101" y="359"/>
                    </a:lnTo>
                    <a:lnTo>
                      <a:pt x="3101" y="360"/>
                    </a:lnTo>
                    <a:lnTo>
                      <a:pt x="3111" y="385"/>
                    </a:lnTo>
                    <a:lnTo>
                      <a:pt x="3116" y="406"/>
                    </a:lnTo>
                    <a:lnTo>
                      <a:pt x="3118" y="417"/>
                    </a:lnTo>
                    <a:lnTo>
                      <a:pt x="3118" y="427"/>
                    </a:lnTo>
                    <a:lnTo>
                      <a:pt x="3114" y="442"/>
                    </a:lnTo>
                    <a:lnTo>
                      <a:pt x="3109" y="457"/>
                    </a:lnTo>
                    <a:lnTo>
                      <a:pt x="3108" y="466"/>
                    </a:lnTo>
                    <a:lnTo>
                      <a:pt x="3108" y="471"/>
                    </a:lnTo>
                    <a:lnTo>
                      <a:pt x="3108" y="474"/>
                    </a:lnTo>
                    <a:lnTo>
                      <a:pt x="3103" y="479"/>
                    </a:lnTo>
                    <a:lnTo>
                      <a:pt x="3096" y="483"/>
                    </a:lnTo>
                    <a:lnTo>
                      <a:pt x="3089" y="483"/>
                    </a:lnTo>
                    <a:lnTo>
                      <a:pt x="3081" y="481"/>
                    </a:lnTo>
                    <a:lnTo>
                      <a:pt x="3071" y="481"/>
                    </a:lnTo>
                    <a:lnTo>
                      <a:pt x="3066" y="484"/>
                    </a:lnTo>
                    <a:lnTo>
                      <a:pt x="3062" y="489"/>
                    </a:lnTo>
                    <a:lnTo>
                      <a:pt x="3066" y="499"/>
                    </a:lnTo>
                    <a:lnTo>
                      <a:pt x="3071" y="508"/>
                    </a:lnTo>
                    <a:lnTo>
                      <a:pt x="3066" y="514"/>
                    </a:lnTo>
                    <a:lnTo>
                      <a:pt x="3057" y="519"/>
                    </a:lnTo>
                    <a:lnTo>
                      <a:pt x="3057" y="526"/>
                    </a:lnTo>
                    <a:lnTo>
                      <a:pt x="3057" y="531"/>
                    </a:lnTo>
                    <a:lnTo>
                      <a:pt x="3064" y="534"/>
                    </a:lnTo>
                    <a:lnTo>
                      <a:pt x="3071" y="538"/>
                    </a:lnTo>
                    <a:lnTo>
                      <a:pt x="3077" y="543"/>
                    </a:lnTo>
                    <a:lnTo>
                      <a:pt x="3083" y="550"/>
                    </a:lnTo>
                    <a:lnTo>
                      <a:pt x="3088" y="555"/>
                    </a:lnTo>
                    <a:lnTo>
                      <a:pt x="3093" y="561"/>
                    </a:lnTo>
                    <a:lnTo>
                      <a:pt x="3096" y="570"/>
                    </a:lnTo>
                    <a:lnTo>
                      <a:pt x="3098" y="576"/>
                    </a:lnTo>
                    <a:lnTo>
                      <a:pt x="3088" y="586"/>
                    </a:lnTo>
                    <a:lnTo>
                      <a:pt x="3077" y="596"/>
                    </a:lnTo>
                    <a:lnTo>
                      <a:pt x="3072" y="596"/>
                    </a:lnTo>
                    <a:lnTo>
                      <a:pt x="3067" y="593"/>
                    </a:lnTo>
                    <a:lnTo>
                      <a:pt x="3067" y="580"/>
                    </a:lnTo>
                    <a:lnTo>
                      <a:pt x="3066" y="568"/>
                    </a:lnTo>
                    <a:lnTo>
                      <a:pt x="3064" y="563"/>
                    </a:lnTo>
                    <a:lnTo>
                      <a:pt x="3062" y="560"/>
                    </a:lnTo>
                    <a:lnTo>
                      <a:pt x="3059" y="556"/>
                    </a:lnTo>
                    <a:lnTo>
                      <a:pt x="3056" y="553"/>
                    </a:lnTo>
                    <a:lnTo>
                      <a:pt x="3044" y="550"/>
                    </a:lnTo>
                    <a:lnTo>
                      <a:pt x="3032" y="546"/>
                    </a:lnTo>
                    <a:lnTo>
                      <a:pt x="3034" y="536"/>
                    </a:lnTo>
                    <a:lnTo>
                      <a:pt x="3034" y="531"/>
                    </a:lnTo>
                    <a:lnTo>
                      <a:pt x="3032" y="528"/>
                    </a:lnTo>
                    <a:lnTo>
                      <a:pt x="3027" y="523"/>
                    </a:lnTo>
                    <a:lnTo>
                      <a:pt x="3017" y="523"/>
                    </a:lnTo>
                    <a:lnTo>
                      <a:pt x="3007" y="526"/>
                    </a:lnTo>
                    <a:lnTo>
                      <a:pt x="2999" y="529"/>
                    </a:lnTo>
                    <a:lnTo>
                      <a:pt x="2990" y="533"/>
                    </a:lnTo>
                    <a:lnTo>
                      <a:pt x="2990" y="521"/>
                    </a:lnTo>
                    <a:lnTo>
                      <a:pt x="2987" y="511"/>
                    </a:lnTo>
                    <a:lnTo>
                      <a:pt x="2980" y="511"/>
                    </a:lnTo>
                    <a:lnTo>
                      <a:pt x="2974" y="509"/>
                    </a:lnTo>
                    <a:lnTo>
                      <a:pt x="2969" y="518"/>
                    </a:lnTo>
                    <a:lnTo>
                      <a:pt x="2965" y="523"/>
                    </a:lnTo>
                    <a:lnTo>
                      <a:pt x="2959" y="528"/>
                    </a:lnTo>
                    <a:lnTo>
                      <a:pt x="2952" y="531"/>
                    </a:lnTo>
                    <a:lnTo>
                      <a:pt x="2952" y="538"/>
                    </a:lnTo>
                    <a:lnTo>
                      <a:pt x="2952" y="545"/>
                    </a:lnTo>
                    <a:lnTo>
                      <a:pt x="2970" y="551"/>
                    </a:lnTo>
                    <a:lnTo>
                      <a:pt x="2985" y="556"/>
                    </a:lnTo>
                    <a:lnTo>
                      <a:pt x="2987" y="555"/>
                    </a:lnTo>
                    <a:lnTo>
                      <a:pt x="2990" y="551"/>
                    </a:lnTo>
                    <a:lnTo>
                      <a:pt x="2994" y="551"/>
                    </a:lnTo>
                    <a:lnTo>
                      <a:pt x="2999" y="551"/>
                    </a:lnTo>
                    <a:lnTo>
                      <a:pt x="3005" y="553"/>
                    </a:lnTo>
                    <a:lnTo>
                      <a:pt x="3012" y="556"/>
                    </a:lnTo>
                    <a:lnTo>
                      <a:pt x="3005" y="563"/>
                    </a:lnTo>
                    <a:lnTo>
                      <a:pt x="2999" y="568"/>
                    </a:lnTo>
                    <a:lnTo>
                      <a:pt x="2995" y="571"/>
                    </a:lnTo>
                    <a:lnTo>
                      <a:pt x="2994" y="575"/>
                    </a:lnTo>
                    <a:lnTo>
                      <a:pt x="2992" y="580"/>
                    </a:lnTo>
                    <a:lnTo>
                      <a:pt x="2990" y="585"/>
                    </a:lnTo>
                    <a:lnTo>
                      <a:pt x="2999" y="600"/>
                    </a:lnTo>
                    <a:lnTo>
                      <a:pt x="3009" y="610"/>
                    </a:lnTo>
                    <a:lnTo>
                      <a:pt x="3021" y="618"/>
                    </a:lnTo>
                    <a:lnTo>
                      <a:pt x="3031" y="630"/>
                    </a:lnTo>
                    <a:lnTo>
                      <a:pt x="3029" y="632"/>
                    </a:lnTo>
                    <a:lnTo>
                      <a:pt x="3027" y="632"/>
                    </a:lnTo>
                    <a:lnTo>
                      <a:pt x="3027" y="633"/>
                    </a:lnTo>
                    <a:lnTo>
                      <a:pt x="3027" y="635"/>
                    </a:lnTo>
                    <a:lnTo>
                      <a:pt x="3031" y="638"/>
                    </a:lnTo>
                    <a:lnTo>
                      <a:pt x="3036" y="640"/>
                    </a:lnTo>
                    <a:lnTo>
                      <a:pt x="3029" y="647"/>
                    </a:lnTo>
                    <a:lnTo>
                      <a:pt x="3024" y="653"/>
                    </a:lnTo>
                    <a:lnTo>
                      <a:pt x="3026" y="653"/>
                    </a:lnTo>
                    <a:lnTo>
                      <a:pt x="3027" y="653"/>
                    </a:lnTo>
                    <a:lnTo>
                      <a:pt x="3036" y="655"/>
                    </a:lnTo>
                    <a:lnTo>
                      <a:pt x="3042" y="658"/>
                    </a:lnTo>
                    <a:lnTo>
                      <a:pt x="3042" y="667"/>
                    </a:lnTo>
                    <a:lnTo>
                      <a:pt x="3041" y="673"/>
                    </a:lnTo>
                    <a:lnTo>
                      <a:pt x="3036" y="678"/>
                    </a:lnTo>
                    <a:lnTo>
                      <a:pt x="3032" y="683"/>
                    </a:lnTo>
                    <a:lnTo>
                      <a:pt x="3024" y="707"/>
                    </a:lnTo>
                    <a:lnTo>
                      <a:pt x="3016" y="729"/>
                    </a:lnTo>
                    <a:lnTo>
                      <a:pt x="3011" y="737"/>
                    </a:lnTo>
                    <a:lnTo>
                      <a:pt x="3004" y="745"/>
                    </a:lnTo>
                    <a:lnTo>
                      <a:pt x="2995" y="752"/>
                    </a:lnTo>
                    <a:lnTo>
                      <a:pt x="2984" y="757"/>
                    </a:lnTo>
                    <a:lnTo>
                      <a:pt x="2970" y="755"/>
                    </a:lnTo>
                    <a:lnTo>
                      <a:pt x="2960" y="755"/>
                    </a:lnTo>
                    <a:lnTo>
                      <a:pt x="2960" y="759"/>
                    </a:lnTo>
                    <a:lnTo>
                      <a:pt x="2960" y="762"/>
                    </a:lnTo>
                    <a:lnTo>
                      <a:pt x="2950" y="767"/>
                    </a:lnTo>
                    <a:lnTo>
                      <a:pt x="2942" y="771"/>
                    </a:lnTo>
                    <a:lnTo>
                      <a:pt x="2935" y="777"/>
                    </a:lnTo>
                    <a:lnTo>
                      <a:pt x="2928" y="784"/>
                    </a:lnTo>
                    <a:lnTo>
                      <a:pt x="2925" y="779"/>
                    </a:lnTo>
                    <a:lnTo>
                      <a:pt x="2922" y="772"/>
                    </a:lnTo>
                    <a:lnTo>
                      <a:pt x="2920" y="771"/>
                    </a:lnTo>
                    <a:lnTo>
                      <a:pt x="2915" y="769"/>
                    </a:lnTo>
                    <a:lnTo>
                      <a:pt x="2910" y="767"/>
                    </a:lnTo>
                    <a:lnTo>
                      <a:pt x="2903" y="766"/>
                    </a:lnTo>
                    <a:lnTo>
                      <a:pt x="2893" y="774"/>
                    </a:lnTo>
                    <a:lnTo>
                      <a:pt x="2887" y="786"/>
                    </a:lnTo>
                    <a:lnTo>
                      <a:pt x="2883" y="791"/>
                    </a:lnTo>
                    <a:lnTo>
                      <a:pt x="2882" y="797"/>
                    </a:lnTo>
                    <a:lnTo>
                      <a:pt x="2880" y="806"/>
                    </a:lnTo>
                    <a:lnTo>
                      <a:pt x="2880" y="816"/>
                    </a:lnTo>
                    <a:lnTo>
                      <a:pt x="2893" y="827"/>
                    </a:lnTo>
                    <a:lnTo>
                      <a:pt x="2908" y="839"/>
                    </a:lnTo>
                    <a:lnTo>
                      <a:pt x="2920" y="853"/>
                    </a:lnTo>
                    <a:lnTo>
                      <a:pt x="2930" y="866"/>
                    </a:lnTo>
                    <a:lnTo>
                      <a:pt x="2934" y="886"/>
                    </a:lnTo>
                    <a:lnTo>
                      <a:pt x="2935" y="906"/>
                    </a:lnTo>
                    <a:lnTo>
                      <a:pt x="2917" y="925"/>
                    </a:lnTo>
                    <a:lnTo>
                      <a:pt x="2897" y="945"/>
                    </a:lnTo>
                    <a:lnTo>
                      <a:pt x="2888" y="945"/>
                    </a:lnTo>
                    <a:lnTo>
                      <a:pt x="2883" y="941"/>
                    </a:lnTo>
                    <a:lnTo>
                      <a:pt x="2885" y="935"/>
                    </a:lnTo>
                    <a:lnTo>
                      <a:pt x="2888" y="930"/>
                    </a:lnTo>
                    <a:lnTo>
                      <a:pt x="2887" y="928"/>
                    </a:lnTo>
                    <a:lnTo>
                      <a:pt x="2885" y="928"/>
                    </a:lnTo>
                    <a:lnTo>
                      <a:pt x="2875" y="921"/>
                    </a:lnTo>
                    <a:lnTo>
                      <a:pt x="2862" y="916"/>
                    </a:lnTo>
                    <a:lnTo>
                      <a:pt x="2860" y="908"/>
                    </a:lnTo>
                    <a:lnTo>
                      <a:pt x="2856" y="898"/>
                    </a:lnTo>
                    <a:lnTo>
                      <a:pt x="2843" y="888"/>
                    </a:lnTo>
                    <a:lnTo>
                      <a:pt x="2828" y="879"/>
                    </a:lnTo>
                    <a:lnTo>
                      <a:pt x="2826" y="879"/>
                    </a:lnTo>
                    <a:lnTo>
                      <a:pt x="2825" y="881"/>
                    </a:lnTo>
                    <a:lnTo>
                      <a:pt x="2823" y="884"/>
                    </a:lnTo>
                    <a:lnTo>
                      <a:pt x="2821" y="886"/>
                    </a:lnTo>
                    <a:lnTo>
                      <a:pt x="2820" y="911"/>
                    </a:lnTo>
                    <a:lnTo>
                      <a:pt x="2818" y="936"/>
                    </a:lnTo>
                    <a:lnTo>
                      <a:pt x="2823" y="940"/>
                    </a:lnTo>
                    <a:lnTo>
                      <a:pt x="2828" y="943"/>
                    </a:lnTo>
                    <a:lnTo>
                      <a:pt x="2830" y="953"/>
                    </a:lnTo>
                    <a:lnTo>
                      <a:pt x="2831" y="963"/>
                    </a:lnTo>
                    <a:lnTo>
                      <a:pt x="2836" y="963"/>
                    </a:lnTo>
                    <a:lnTo>
                      <a:pt x="2841" y="963"/>
                    </a:lnTo>
                    <a:lnTo>
                      <a:pt x="2848" y="968"/>
                    </a:lnTo>
                    <a:lnTo>
                      <a:pt x="2855" y="975"/>
                    </a:lnTo>
                    <a:lnTo>
                      <a:pt x="2860" y="980"/>
                    </a:lnTo>
                    <a:lnTo>
                      <a:pt x="2863" y="987"/>
                    </a:lnTo>
                    <a:lnTo>
                      <a:pt x="2867" y="993"/>
                    </a:lnTo>
                    <a:lnTo>
                      <a:pt x="2868" y="1002"/>
                    </a:lnTo>
                    <a:lnTo>
                      <a:pt x="2868" y="1012"/>
                    </a:lnTo>
                    <a:lnTo>
                      <a:pt x="2870" y="1022"/>
                    </a:lnTo>
                    <a:lnTo>
                      <a:pt x="2875" y="1020"/>
                    </a:lnTo>
                    <a:lnTo>
                      <a:pt x="2878" y="1018"/>
                    </a:lnTo>
                    <a:lnTo>
                      <a:pt x="2878" y="1023"/>
                    </a:lnTo>
                    <a:lnTo>
                      <a:pt x="2878" y="1027"/>
                    </a:lnTo>
                    <a:lnTo>
                      <a:pt x="2875" y="1035"/>
                    </a:lnTo>
                    <a:lnTo>
                      <a:pt x="2873" y="1043"/>
                    </a:lnTo>
                    <a:lnTo>
                      <a:pt x="2862" y="1035"/>
                    </a:lnTo>
                    <a:lnTo>
                      <a:pt x="2853" y="1023"/>
                    </a:lnTo>
                    <a:lnTo>
                      <a:pt x="2845" y="1012"/>
                    </a:lnTo>
                    <a:lnTo>
                      <a:pt x="2836" y="1000"/>
                    </a:lnTo>
                    <a:lnTo>
                      <a:pt x="2823" y="973"/>
                    </a:lnTo>
                    <a:lnTo>
                      <a:pt x="2806" y="950"/>
                    </a:lnTo>
                    <a:lnTo>
                      <a:pt x="2808" y="921"/>
                    </a:lnTo>
                    <a:lnTo>
                      <a:pt x="2808" y="898"/>
                    </a:lnTo>
                    <a:lnTo>
                      <a:pt x="2806" y="886"/>
                    </a:lnTo>
                    <a:lnTo>
                      <a:pt x="2803" y="876"/>
                    </a:lnTo>
                    <a:lnTo>
                      <a:pt x="2798" y="868"/>
                    </a:lnTo>
                    <a:lnTo>
                      <a:pt x="2790" y="859"/>
                    </a:lnTo>
                    <a:lnTo>
                      <a:pt x="2785" y="859"/>
                    </a:lnTo>
                    <a:lnTo>
                      <a:pt x="2783" y="861"/>
                    </a:lnTo>
                    <a:lnTo>
                      <a:pt x="2779" y="861"/>
                    </a:lnTo>
                    <a:lnTo>
                      <a:pt x="2774" y="859"/>
                    </a:lnTo>
                    <a:lnTo>
                      <a:pt x="2774" y="858"/>
                    </a:lnTo>
                    <a:lnTo>
                      <a:pt x="2776" y="854"/>
                    </a:lnTo>
                    <a:lnTo>
                      <a:pt x="2776" y="851"/>
                    </a:lnTo>
                    <a:lnTo>
                      <a:pt x="2781" y="851"/>
                    </a:lnTo>
                    <a:lnTo>
                      <a:pt x="2785" y="853"/>
                    </a:lnTo>
                    <a:lnTo>
                      <a:pt x="2786" y="851"/>
                    </a:lnTo>
                    <a:lnTo>
                      <a:pt x="2790" y="848"/>
                    </a:lnTo>
                    <a:lnTo>
                      <a:pt x="2790" y="846"/>
                    </a:lnTo>
                    <a:lnTo>
                      <a:pt x="2791" y="843"/>
                    </a:lnTo>
                    <a:lnTo>
                      <a:pt x="2786" y="836"/>
                    </a:lnTo>
                    <a:lnTo>
                      <a:pt x="2781" y="827"/>
                    </a:lnTo>
                    <a:lnTo>
                      <a:pt x="2773" y="838"/>
                    </a:lnTo>
                    <a:lnTo>
                      <a:pt x="2763" y="848"/>
                    </a:lnTo>
                    <a:lnTo>
                      <a:pt x="2756" y="844"/>
                    </a:lnTo>
                    <a:lnTo>
                      <a:pt x="2749" y="841"/>
                    </a:lnTo>
                    <a:lnTo>
                      <a:pt x="2751" y="831"/>
                    </a:lnTo>
                    <a:lnTo>
                      <a:pt x="2749" y="821"/>
                    </a:lnTo>
                    <a:lnTo>
                      <a:pt x="2748" y="814"/>
                    </a:lnTo>
                    <a:lnTo>
                      <a:pt x="2743" y="807"/>
                    </a:lnTo>
                    <a:lnTo>
                      <a:pt x="2733" y="797"/>
                    </a:lnTo>
                    <a:lnTo>
                      <a:pt x="2723" y="784"/>
                    </a:lnTo>
                    <a:lnTo>
                      <a:pt x="2718" y="774"/>
                    </a:lnTo>
                    <a:lnTo>
                      <a:pt x="2714" y="766"/>
                    </a:lnTo>
                    <a:lnTo>
                      <a:pt x="2714" y="761"/>
                    </a:lnTo>
                    <a:lnTo>
                      <a:pt x="2711" y="757"/>
                    </a:lnTo>
                    <a:lnTo>
                      <a:pt x="2709" y="754"/>
                    </a:lnTo>
                    <a:lnTo>
                      <a:pt x="2704" y="750"/>
                    </a:lnTo>
                    <a:lnTo>
                      <a:pt x="2701" y="754"/>
                    </a:lnTo>
                    <a:lnTo>
                      <a:pt x="2697" y="757"/>
                    </a:lnTo>
                    <a:lnTo>
                      <a:pt x="2696" y="752"/>
                    </a:lnTo>
                    <a:lnTo>
                      <a:pt x="2694" y="749"/>
                    </a:lnTo>
                    <a:lnTo>
                      <a:pt x="2692" y="745"/>
                    </a:lnTo>
                    <a:lnTo>
                      <a:pt x="2689" y="742"/>
                    </a:lnTo>
                    <a:lnTo>
                      <a:pt x="2689" y="754"/>
                    </a:lnTo>
                    <a:lnTo>
                      <a:pt x="2686" y="761"/>
                    </a:lnTo>
                    <a:lnTo>
                      <a:pt x="2677" y="762"/>
                    </a:lnTo>
                    <a:lnTo>
                      <a:pt x="2671" y="764"/>
                    </a:lnTo>
                    <a:lnTo>
                      <a:pt x="2664" y="767"/>
                    </a:lnTo>
                    <a:lnTo>
                      <a:pt x="2657" y="771"/>
                    </a:lnTo>
                    <a:lnTo>
                      <a:pt x="2652" y="782"/>
                    </a:lnTo>
                    <a:lnTo>
                      <a:pt x="2649" y="794"/>
                    </a:lnTo>
                    <a:lnTo>
                      <a:pt x="2634" y="807"/>
                    </a:lnTo>
                    <a:lnTo>
                      <a:pt x="2614" y="826"/>
                    </a:lnTo>
                    <a:lnTo>
                      <a:pt x="2604" y="836"/>
                    </a:lnTo>
                    <a:lnTo>
                      <a:pt x="2595" y="844"/>
                    </a:lnTo>
                    <a:lnTo>
                      <a:pt x="2589" y="853"/>
                    </a:lnTo>
                    <a:lnTo>
                      <a:pt x="2585" y="861"/>
                    </a:lnTo>
                    <a:lnTo>
                      <a:pt x="2589" y="873"/>
                    </a:lnTo>
                    <a:lnTo>
                      <a:pt x="2590" y="886"/>
                    </a:lnTo>
                    <a:lnTo>
                      <a:pt x="2589" y="899"/>
                    </a:lnTo>
                    <a:lnTo>
                      <a:pt x="2585" y="913"/>
                    </a:lnTo>
                    <a:lnTo>
                      <a:pt x="2577" y="936"/>
                    </a:lnTo>
                    <a:lnTo>
                      <a:pt x="2570" y="955"/>
                    </a:lnTo>
                    <a:lnTo>
                      <a:pt x="2565" y="953"/>
                    </a:lnTo>
                    <a:lnTo>
                      <a:pt x="2558" y="950"/>
                    </a:lnTo>
                    <a:lnTo>
                      <a:pt x="2553" y="943"/>
                    </a:lnTo>
                    <a:lnTo>
                      <a:pt x="2547" y="936"/>
                    </a:lnTo>
                    <a:lnTo>
                      <a:pt x="2535" y="916"/>
                    </a:lnTo>
                    <a:lnTo>
                      <a:pt x="2525" y="894"/>
                    </a:lnTo>
                    <a:lnTo>
                      <a:pt x="2505" y="848"/>
                    </a:lnTo>
                    <a:lnTo>
                      <a:pt x="2493" y="814"/>
                    </a:lnTo>
                    <a:lnTo>
                      <a:pt x="2492" y="802"/>
                    </a:lnTo>
                    <a:lnTo>
                      <a:pt x="2492" y="787"/>
                    </a:lnTo>
                    <a:lnTo>
                      <a:pt x="2492" y="781"/>
                    </a:lnTo>
                    <a:lnTo>
                      <a:pt x="2490" y="774"/>
                    </a:lnTo>
                    <a:lnTo>
                      <a:pt x="2490" y="767"/>
                    </a:lnTo>
                    <a:lnTo>
                      <a:pt x="2487" y="762"/>
                    </a:lnTo>
                    <a:lnTo>
                      <a:pt x="2483" y="766"/>
                    </a:lnTo>
                    <a:lnTo>
                      <a:pt x="2480" y="767"/>
                    </a:lnTo>
                    <a:lnTo>
                      <a:pt x="2480" y="774"/>
                    </a:lnTo>
                    <a:lnTo>
                      <a:pt x="2478" y="781"/>
                    </a:lnTo>
                    <a:lnTo>
                      <a:pt x="2476" y="781"/>
                    </a:lnTo>
                    <a:lnTo>
                      <a:pt x="2475" y="782"/>
                    </a:lnTo>
                    <a:lnTo>
                      <a:pt x="2470" y="781"/>
                    </a:lnTo>
                    <a:lnTo>
                      <a:pt x="2465" y="781"/>
                    </a:lnTo>
                    <a:lnTo>
                      <a:pt x="2458" y="777"/>
                    </a:lnTo>
                    <a:lnTo>
                      <a:pt x="2453" y="772"/>
                    </a:lnTo>
                    <a:lnTo>
                      <a:pt x="2450" y="767"/>
                    </a:lnTo>
                    <a:lnTo>
                      <a:pt x="2446" y="761"/>
                    </a:lnTo>
                    <a:lnTo>
                      <a:pt x="2455" y="755"/>
                    </a:lnTo>
                    <a:lnTo>
                      <a:pt x="2463" y="750"/>
                    </a:lnTo>
                    <a:lnTo>
                      <a:pt x="2463" y="749"/>
                    </a:lnTo>
                    <a:lnTo>
                      <a:pt x="2451" y="750"/>
                    </a:lnTo>
                    <a:lnTo>
                      <a:pt x="2440" y="750"/>
                    </a:lnTo>
                    <a:lnTo>
                      <a:pt x="2435" y="742"/>
                    </a:lnTo>
                    <a:lnTo>
                      <a:pt x="2426" y="732"/>
                    </a:lnTo>
                    <a:lnTo>
                      <a:pt x="2416" y="724"/>
                    </a:lnTo>
                    <a:lnTo>
                      <a:pt x="2408" y="717"/>
                    </a:lnTo>
                    <a:lnTo>
                      <a:pt x="2374" y="720"/>
                    </a:lnTo>
                    <a:lnTo>
                      <a:pt x="2341" y="724"/>
                    </a:lnTo>
                    <a:lnTo>
                      <a:pt x="2332" y="722"/>
                    </a:lnTo>
                    <a:lnTo>
                      <a:pt x="2326" y="722"/>
                    </a:lnTo>
                    <a:lnTo>
                      <a:pt x="2319" y="720"/>
                    </a:lnTo>
                    <a:lnTo>
                      <a:pt x="2314" y="717"/>
                    </a:lnTo>
                    <a:lnTo>
                      <a:pt x="2307" y="714"/>
                    </a:lnTo>
                    <a:lnTo>
                      <a:pt x="2304" y="709"/>
                    </a:lnTo>
                    <a:lnTo>
                      <a:pt x="2299" y="702"/>
                    </a:lnTo>
                    <a:lnTo>
                      <a:pt x="2296" y="695"/>
                    </a:lnTo>
                    <a:lnTo>
                      <a:pt x="2276" y="695"/>
                    </a:lnTo>
                    <a:lnTo>
                      <a:pt x="2255" y="695"/>
                    </a:lnTo>
                    <a:lnTo>
                      <a:pt x="2247" y="694"/>
                    </a:lnTo>
                    <a:lnTo>
                      <a:pt x="2239" y="689"/>
                    </a:lnTo>
                    <a:lnTo>
                      <a:pt x="2230" y="683"/>
                    </a:lnTo>
                    <a:lnTo>
                      <a:pt x="2224" y="675"/>
                    </a:lnTo>
                    <a:lnTo>
                      <a:pt x="2220" y="667"/>
                    </a:lnTo>
                    <a:lnTo>
                      <a:pt x="2217" y="660"/>
                    </a:lnTo>
                    <a:lnTo>
                      <a:pt x="2214" y="655"/>
                    </a:lnTo>
                    <a:lnTo>
                      <a:pt x="2209" y="650"/>
                    </a:lnTo>
                    <a:lnTo>
                      <a:pt x="2200" y="650"/>
                    </a:lnTo>
                    <a:lnTo>
                      <a:pt x="2194" y="652"/>
                    </a:lnTo>
                    <a:lnTo>
                      <a:pt x="2195" y="662"/>
                    </a:lnTo>
                    <a:lnTo>
                      <a:pt x="2199" y="673"/>
                    </a:lnTo>
                    <a:lnTo>
                      <a:pt x="2205" y="687"/>
                    </a:lnTo>
                    <a:lnTo>
                      <a:pt x="2214" y="699"/>
                    </a:lnTo>
                    <a:lnTo>
                      <a:pt x="2232" y="722"/>
                    </a:lnTo>
                    <a:lnTo>
                      <a:pt x="2245" y="737"/>
                    </a:lnTo>
                    <a:lnTo>
                      <a:pt x="2255" y="737"/>
                    </a:lnTo>
                    <a:lnTo>
                      <a:pt x="2262" y="737"/>
                    </a:lnTo>
                    <a:lnTo>
                      <a:pt x="2267" y="735"/>
                    </a:lnTo>
                    <a:lnTo>
                      <a:pt x="2272" y="732"/>
                    </a:lnTo>
                    <a:lnTo>
                      <a:pt x="2274" y="724"/>
                    </a:lnTo>
                    <a:lnTo>
                      <a:pt x="2277" y="715"/>
                    </a:lnTo>
                    <a:lnTo>
                      <a:pt x="2281" y="707"/>
                    </a:lnTo>
                    <a:lnTo>
                      <a:pt x="2287" y="704"/>
                    </a:lnTo>
                    <a:lnTo>
                      <a:pt x="2289" y="712"/>
                    </a:lnTo>
                    <a:lnTo>
                      <a:pt x="2294" y="720"/>
                    </a:lnTo>
                    <a:lnTo>
                      <a:pt x="2299" y="727"/>
                    </a:lnTo>
                    <a:lnTo>
                      <a:pt x="2306" y="734"/>
                    </a:lnTo>
                    <a:lnTo>
                      <a:pt x="2321" y="744"/>
                    </a:lnTo>
                    <a:lnTo>
                      <a:pt x="2334" y="755"/>
                    </a:lnTo>
                    <a:lnTo>
                      <a:pt x="2332" y="764"/>
                    </a:lnTo>
                    <a:lnTo>
                      <a:pt x="2329" y="774"/>
                    </a:lnTo>
                    <a:lnTo>
                      <a:pt x="2322" y="786"/>
                    </a:lnTo>
                    <a:lnTo>
                      <a:pt x="2316" y="797"/>
                    </a:lnTo>
                    <a:lnTo>
                      <a:pt x="2301" y="817"/>
                    </a:lnTo>
                    <a:lnTo>
                      <a:pt x="2291" y="831"/>
                    </a:lnTo>
                    <a:lnTo>
                      <a:pt x="2267" y="841"/>
                    </a:lnTo>
                    <a:lnTo>
                      <a:pt x="2247" y="851"/>
                    </a:lnTo>
                    <a:lnTo>
                      <a:pt x="2227" y="863"/>
                    </a:lnTo>
                    <a:lnTo>
                      <a:pt x="2207" y="874"/>
                    </a:lnTo>
                    <a:lnTo>
                      <a:pt x="2199" y="878"/>
                    </a:lnTo>
                    <a:lnTo>
                      <a:pt x="2192" y="879"/>
                    </a:lnTo>
                    <a:lnTo>
                      <a:pt x="2189" y="879"/>
                    </a:lnTo>
                    <a:lnTo>
                      <a:pt x="2183" y="879"/>
                    </a:lnTo>
                    <a:lnTo>
                      <a:pt x="2180" y="879"/>
                    </a:lnTo>
                    <a:lnTo>
                      <a:pt x="2177" y="881"/>
                    </a:lnTo>
                    <a:lnTo>
                      <a:pt x="2170" y="886"/>
                    </a:lnTo>
                    <a:lnTo>
                      <a:pt x="2163" y="896"/>
                    </a:lnTo>
                    <a:lnTo>
                      <a:pt x="2157" y="894"/>
                    </a:lnTo>
                    <a:lnTo>
                      <a:pt x="2152" y="893"/>
                    </a:lnTo>
                    <a:lnTo>
                      <a:pt x="2150" y="893"/>
                    </a:lnTo>
                    <a:lnTo>
                      <a:pt x="2148" y="893"/>
                    </a:lnTo>
                    <a:lnTo>
                      <a:pt x="2148" y="873"/>
                    </a:lnTo>
                    <a:lnTo>
                      <a:pt x="2145" y="854"/>
                    </a:lnTo>
                    <a:lnTo>
                      <a:pt x="2138" y="838"/>
                    </a:lnTo>
                    <a:lnTo>
                      <a:pt x="2132" y="824"/>
                    </a:lnTo>
                    <a:lnTo>
                      <a:pt x="2113" y="799"/>
                    </a:lnTo>
                    <a:lnTo>
                      <a:pt x="2095" y="774"/>
                    </a:lnTo>
                    <a:lnTo>
                      <a:pt x="2088" y="757"/>
                    </a:lnTo>
                    <a:lnTo>
                      <a:pt x="2085" y="742"/>
                    </a:lnTo>
                    <a:lnTo>
                      <a:pt x="2083" y="734"/>
                    </a:lnTo>
                    <a:lnTo>
                      <a:pt x="2078" y="729"/>
                    </a:lnTo>
                    <a:lnTo>
                      <a:pt x="2071" y="724"/>
                    </a:lnTo>
                    <a:lnTo>
                      <a:pt x="2063" y="720"/>
                    </a:lnTo>
                    <a:lnTo>
                      <a:pt x="2063" y="712"/>
                    </a:lnTo>
                    <a:lnTo>
                      <a:pt x="2061" y="705"/>
                    </a:lnTo>
                    <a:lnTo>
                      <a:pt x="2058" y="699"/>
                    </a:lnTo>
                    <a:lnTo>
                      <a:pt x="2056" y="694"/>
                    </a:lnTo>
                    <a:lnTo>
                      <a:pt x="2048" y="683"/>
                    </a:lnTo>
                    <a:lnTo>
                      <a:pt x="2040" y="675"/>
                    </a:lnTo>
                    <a:lnTo>
                      <a:pt x="2031" y="677"/>
                    </a:lnTo>
                    <a:lnTo>
                      <a:pt x="2021" y="677"/>
                    </a:lnTo>
                    <a:lnTo>
                      <a:pt x="2021" y="670"/>
                    </a:lnTo>
                    <a:lnTo>
                      <a:pt x="2019" y="667"/>
                    </a:lnTo>
                    <a:lnTo>
                      <a:pt x="2016" y="665"/>
                    </a:lnTo>
                    <a:lnTo>
                      <a:pt x="2011" y="663"/>
                    </a:lnTo>
                    <a:lnTo>
                      <a:pt x="2013" y="672"/>
                    </a:lnTo>
                    <a:lnTo>
                      <a:pt x="2018" y="680"/>
                    </a:lnTo>
                    <a:lnTo>
                      <a:pt x="2021" y="687"/>
                    </a:lnTo>
                    <a:lnTo>
                      <a:pt x="2026" y="694"/>
                    </a:lnTo>
                    <a:lnTo>
                      <a:pt x="2036" y="705"/>
                    </a:lnTo>
                    <a:lnTo>
                      <a:pt x="2045" y="717"/>
                    </a:lnTo>
                    <a:lnTo>
                      <a:pt x="2048" y="732"/>
                    </a:lnTo>
                    <a:lnTo>
                      <a:pt x="2050" y="747"/>
                    </a:lnTo>
                    <a:lnTo>
                      <a:pt x="2058" y="752"/>
                    </a:lnTo>
                    <a:lnTo>
                      <a:pt x="2066" y="757"/>
                    </a:lnTo>
                    <a:lnTo>
                      <a:pt x="2071" y="777"/>
                    </a:lnTo>
                    <a:lnTo>
                      <a:pt x="2078" y="799"/>
                    </a:lnTo>
                    <a:lnTo>
                      <a:pt x="2086" y="811"/>
                    </a:lnTo>
                    <a:lnTo>
                      <a:pt x="2093" y="822"/>
                    </a:lnTo>
                    <a:lnTo>
                      <a:pt x="2093" y="831"/>
                    </a:lnTo>
                    <a:lnTo>
                      <a:pt x="2093" y="838"/>
                    </a:lnTo>
                    <a:lnTo>
                      <a:pt x="2103" y="846"/>
                    </a:lnTo>
                    <a:lnTo>
                      <a:pt x="2113" y="854"/>
                    </a:lnTo>
                    <a:lnTo>
                      <a:pt x="2123" y="869"/>
                    </a:lnTo>
                    <a:lnTo>
                      <a:pt x="2135" y="883"/>
                    </a:lnTo>
                    <a:lnTo>
                      <a:pt x="2145" y="898"/>
                    </a:lnTo>
                    <a:lnTo>
                      <a:pt x="2157" y="913"/>
                    </a:lnTo>
                    <a:lnTo>
                      <a:pt x="2157" y="916"/>
                    </a:lnTo>
                    <a:lnTo>
                      <a:pt x="2157" y="918"/>
                    </a:lnTo>
                    <a:lnTo>
                      <a:pt x="2165" y="918"/>
                    </a:lnTo>
                    <a:lnTo>
                      <a:pt x="2172" y="918"/>
                    </a:lnTo>
                    <a:lnTo>
                      <a:pt x="2187" y="915"/>
                    </a:lnTo>
                    <a:lnTo>
                      <a:pt x="2205" y="911"/>
                    </a:lnTo>
                    <a:lnTo>
                      <a:pt x="2224" y="908"/>
                    </a:lnTo>
                    <a:lnTo>
                      <a:pt x="2240" y="905"/>
                    </a:lnTo>
                    <a:lnTo>
                      <a:pt x="2239" y="923"/>
                    </a:lnTo>
                    <a:lnTo>
                      <a:pt x="2235" y="941"/>
                    </a:lnTo>
                    <a:lnTo>
                      <a:pt x="2230" y="956"/>
                    </a:lnTo>
                    <a:lnTo>
                      <a:pt x="2224" y="971"/>
                    </a:lnTo>
                    <a:lnTo>
                      <a:pt x="2217" y="987"/>
                    </a:lnTo>
                    <a:lnTo>
                      <a:pt x="2207" y="1000"/>
                    </a:lnTo>
                    <a:lnTo>
                      <a:pt x="2197" y="1012"/>
                    </a:lnTo>
                    <a:lnTo>
                      <a:pt x="2187" y="1023"/>
                    </a:lnTo>
                    <a:lnTo>
                      <a:pt x="2163" y="1045"/>
                    </a:lnTo>
                    <a:lnTo>
                      <a:pt x="2140" y="1067"/>
                    </a:lnTo>
                    <a:lnTo>
                      <a:pt x="2128" y="1077"/>
                    </a:lnTo>
                    <a:lnTo>
                      <a:pt x="2118" y="1089"/>
                    </a:lnTo>
                    <a:lnTo>
                      <a:pt x="2108" y="1100"/>
                    </a:lnTo>
                    <a:lnTo>
                      <a:pt x="2100" y="1112"/>
                    </a:lnTo>
                    <a:lnTo>
                      <a:pt x="2096" y="1119"/>
                    </a:lnTo>
                    <a:lnTo>
                      <a:pt x="2095" y="1126"/>
                    </a:lnTo>
                    <a:lnTo>
                      <a:pt x="2095" y="1132"/>
                    </a:lnTo>
                    <a:lnTo>
                      <a:pt x="2096" y="1139"/>
                    </a:lnTo>
                    <a:lnTo>
                      <a:pt x="2101" y="1152"/>
                    </a:lnTo>
                    <a:lnTo>
                      <a:pt x="2105" y="1164"/>
                    </a:lnTo>
                    <a:lnTo>
                      <a:pt x="2101" y="1177"/>
                    </a:lnTo>
                    <a:lnTo>
                      <a:pt x="2096" y="1191"/>
                    </a:lnTo>
                    <a:lnTo>
                      <a:pt x="2105" y="1198"/>
                    </a:lnTo>
                    <a:lnTo>
                      <a:pt x="2110" y="1206"/>
                    </a:lnTo>
                    <a:lnTo>
                      <a:pt x="2111" y="1218"/>
                    </a:lnTo>
                    <a:lnTo>
                      <a:pt x="2113" y="1231"/>
                    </a:lnTo>
                    <a:lnTo>
                      <a:pt x="2111" y="1244"/>
                    </a:lnTo>
                    <a:lnTo>
                      <a:pt x="2110" y="1256"/>
                    </a:lnTo>
                    <a:lnTo>
                      <a:pt x="2108" y="1266"/>
                    </a:lnTo>
                    <a:lnTo>
                      <a:pt x="2105" y="1273"/>
                    </a:lnTo>
                    <a:lnTo>
                      <a:pt x="2100" y="1280"/>
                    </a:lnTo>
                    <a:lnTo>
                      <a:pt x="2095" y="1285"/>
                    </a:lnTo>
                    <a:lnTo>
                      <a:pt x="2090" y="1290"/>
                    </a:lnTo>
                    <a:lnTo>
                      <a:pt x="2083" y="1293"/>
                    </a:lnTo>
                    <a:lnTo>
                      <a:pt x="2071" y="1300"/>
                    </a:lnTo>
                    <a:lnTo>
                      <a:pt x="2060" y="1308"/>
                    </a:lnTo>
                    <a:lnTo>
                      <a:pt x="2055" y="1313"/>
                    </a:lnTo>
                    <a:lnTo>
                      <a:pt x="2050" y="1318"/>
                    </a:lnTo>
                    <a:lnTo>
                      <a:pt x="2046" y="1326"/>
                    </a:lnTo>
                    <a:lnTo>
                      <a:pt x="2043" y="1335"/>
                    </a:lnTo>
                    <a:lnTo>
                      <a:pt x="2041" y="1342"/>
                    </a:lnTo>
                    <a:lnTo>
                      <a:pt x="2041" y="1350"/>
                    </a:lnTo>
                    <a:lnTo>
                      <a:pt x="2041" y="1357"/>
                    </a:lnTo>
                    <a:lnTo>
                      <a:pt x="2043" y="1365"/>
                    </a:lnTo>
                    <a:lnTo>
                      <a:pt x="2045" y="1372"/>
                    </a:lnTo>
                    <a:lnTo>
                      <a:pt x="2045" y="1380"/>
                    </a:lnTo>
                    <a:lnTo>
                      <a:pt x="2045" y="1387"/>
                    </a:lnTo>
                    <a:lnTo>
                      <a:pt x="2043" y="1393"/>
                    </a:lnTo>
                    <a:lnTo>
                      <a:pt x="2034" y="1397"/>
                    </a:lnTo>
                    <a:lnTo>
                      <a:pt x="2028" y="1400"/>
                    </a:lnTo>
                    <a:lnTo>
                      <a:pt x="2021" y="1405"/>
                    </a:lnTo>
                    <a:lnTo>
                      <a:pt x="2016" y="1410"/>
                    </a:lnTo>
                    <a:lnTo>
                      <a:pt x="2019" y="1419"/>
                    </a:lnTo>
                    <a:lnTo>
                      <a:pt x="2021" y="1430"/>
                    </a:lnTo>
                    <a:lnTo>
                      <a:pt x="2013" y="1439"/>
                    </a:lnTo>
                    <a:lnTo>
                      <a:pt x="2008" y="1447"/>
                    </a:lnTo>
                    <a:lnTo>
                      <a:pt x="2004" y="1457"/>
                    </a:lnTo>
                    <a:lnTo>
                      <a:pt x="1998" y="1469"/>
                    </a:lnTo>
                    <a:lnTo>
                      <a:pt x="1989" y="1484"/>
                    </a:lnTo>
                    <a:lnTo>
                      <a:pt x="1978" y="1494"/>
                    </a:lnTo>
                    <a:lnTo>
                      <a:pt x="1966" y="1502"/>
                    </a:lnTo>
                    <a:lnTo>
                      <a:pt x="1952" y="1507"/>
                    </a:lnTo>
                    <a:lnTo>
                      <a:pt x="1921" y="1517"/>
                    </a:lnTo>
                    <a:lnTo>
                      <a:pt x="1884" y="1524"/>
                    </a:lnTo>
                    <a:lnTo>
                      <a:pt x="1874" y="1527"/>
                    </a:lnTo>
                    <a:lnTo>
                      <a:pt x="1864" y="1529"/>
                    </a:lnTo>
                    <a:lnTo>
                      <a:pt x="1859" y="1529"/>
                    </a:lnTo>
                    <a:lnTo>
                      <a:pt x="1854" y="1529"/>
                    </a:lnTo>
                    <a:lnTo>
                      <a:pt x="1849" y="1529"/>
                    </a:lnTo>
                    <a:lnTo>
                      <a:pt x="1844" y="1526"/>
                    </a:lnTo>
                    <a:lnTo>
                      <a:pt x="1842" y="1504"/>
                    </a:lnTo>
                    <a:lnTo>
                      <a:pt x="1839" y="1480"/>
                    </a:lnTo>
                    <a:lnTo>
                      <a:pt x="1825" y="1460"/>
                    </a:lnTo>
                    <a:lnTo>
                      <a:pt x="1812" y="1440"/>
                    </a:lnTo>
                    <a:lnTo>
                      <a:pt x="1807" y="1414"/>
                    </a:lnTo>
                    <a:lnTo>
                      <a:pt x="1803" y="1387"/>
                    </a:lnTo>
                    <a:lnTo>
                      <a:pt x="1802" y="1373"/>
                    </a:lnTo>
                    <a:lnTo>
                      <a:pt x="1800" y="1360"/>
                    </a:lnTo>
                    <a:lnTo>
                      <a:pt x="1798" y="1348"/>
                    </a:lnTo>
                    <a:lnTo>
                      <a:pt x="1793" y="1336"/>
                    </a:lnTo>
                    <a:lnTo>
                      <a:pt x="1783" y="1325"/>
                    </a:lnTo>
                    <a:lnTo>
                      <a:pt x="1772" y="1313"/>
                    </a:lnTo>
                    <a:lnTo>
                      <a:pt x="1770" y="1298"/>
                    </a:lnTo>
                    <a:lnTo>
                      <a:pt x="1770" y="1285"/>
                    </a:lnTo>
                    <a:lnTo>
                      <a:pt x="1772" y="1273"/>
                    </a:lnTo>
                    <a:lnTo>
                      <a:pt x="1777" y="1261"/>
                    </a:lnTo>
                    <a:lnTo>
                      <a:pt x="1785" y="1241"/>
                    </a:lnTo>
                    <a:lnTo>
                      <a:pt x="1793" y="1223"/>
                    </a:lnTo>
                    <a:lnTo>
                      <a:pt x="1795" y="1213"/>
                    </a:lnTo>
                    <a:lnTo>
                      <a:pt x="1795" y="1199"/>
                    </a:lnTo>
                    <a:lnTo>
                      <a:pt x="1792" y="1184"/>
                    </a:lnTo>
                    <a:lnTo>
                      <a:pt x="1788" y="1169"/>
                    </a:lnTo>
                    <a:lnTo>
                      <a:pt x="1778" y="1141"/>
                    </a:lnTo>
                    <a:lnTo>
                      <a:pt x="1770" y="1122"/>
                    </a:lnTo>
                    <a:lnTo>
                      <a:pt x="1757" y="1107"/>
                    </a:lnTo>
                    <a:lnTo>
                      <a:pt x="1741" y="1092"/>
                    </a:lnTo>
                    <a:lnTo>
                      <a:pt x="1740" y="1085"/>
                    </a:lnTo>
                    <a:lnTo>
                      <a:pt x="1738" y="1077"/>
                    </a:lnTo>
                    <a:lnTo>
                      <a:pt x="1736" y="1069"/>
                    </a:lnTo>
                    <a:lnTo>
                      <a:pt x="1738" y="1060"/>
                    </a:lnTo>
                    <a:lnTo>
                      <a:pt x="1741" y="1045"/>
                    </a:lnTo>
                    <a:lnTo>
                      <a:pt x="1743" y="1030"/>
                    </a:lnTo>
                    <a:lnTo>
                      <a:pt x="1745" y="1022"/>
                    </a:lnTo>
                    <a:lnTo>
                      <a:pt x="1743" y="1017"/>
                    </a:lnTo>
                    <a:lnTo>
                      <a:pt x="1741" y="1010"/>
                    </a:lnTo>
                    <a:lnTo>
                      <a:pt x="1738" y="1007"/>
                    </a:lnTo>
                    <a:lnTo>
                      <a:pt x="1733" y="1002"/>
                    </a:lnTo>
                    <a:lnTo>
                      <a:pt x="1725" y="998"/>
                    </a:lnTo>
                    <a:lnTo>
                      <a:pt x="1713" y="997"/>
                    </a:lnTo>
                    <a:lnTo>
                      <a:pt x="1700" y="997"/>
                    </a:lnTo>
                    <a:lnTo>
                      <a:pt x="1700" y="990"/>
                    </a:lnTo>
                    <a:lnTo>
                      <a:pt x="1698" y="985"/>
                    </a:lnTo>
                    <a:lnTo>
                      <a:pt x="1686" y="982"/>
                    </a:lnTo>
                    <a:lnTo>
                      <a:pt x="1675" y="980"/>
                    </a:lnTo>
                    <a:lnTo>
                      <a:pt x="1664" y="980"/>
                    </a:lnTo>
                    <a:lnTo>
                      <a:pt x="1656" y="982"/>
                    </a:lnTo>
                    <a:lnTo>
                      <a:pt x="1638" y="987"/>
                    </a:lnTo>
                    <a:lnTo>
                      <a:pt x="1614" y="995"/>
                    </a:lnTo>
                    <a:lnTo>
                      <a:pt x="1601" y="995"/>
                    </a:lnTo>
                    <a:lnTo>
                      <a:pt x="1589" y="993"/>
                    </a:lnTo>
                    <a:lnTo>
                      <a:pt x="1576" y="993"/>
                    </a:lnTo>
                    <a:lnTo>
                      <a:pt x="1562" y="992"/>
                    </a:lnTo>
                    <a:lnTo>
                      <a:pt x="1556" y="995"/>
                    </a:lnTo>
                    <a:lnTo>
                      <a:pt x="1552" y="998"/>
                    </a:lnTo>
                    <a:lnTo>
                      <a:pt x="1546" y="1000"/>
                    </a:lnTo>
                    <a:lnTo>
                      <a:pt x="1537" y="1002"/>
                    </a:lnTo>
                    <a:lnTo>
                      <a:pt x="1522" y="990"/>
                    </a:lnTo>
                    <a:lnTo>
                      <a:pt x="1509" y="978"/>
                    </a:lnTo>
                    <a:lnTo>
                      <a:pt x="1495" y="966"/>
                    </a:lnTo>
                    <a:lnTo>
                      <a:pt x="1482" y="955"/>
                    </a:lnTo>
                    <a:lnTo>
                      <a:pt x="1479" y="943"/>
                    </a:lnTo>
                    <a:lnTo>
                      <a:pt x="1475" y="933"/>
                    </a:lnTo>
                    <a:lnTo>
                      <a:pt x="1454" y="916"/>
                    </a:lnTo>
                    <a:lnTo>
                      <a:pt x="1437" y="898"/>
                    </a:lnTo>
                    <a:lnTo>
                      <a:pt x="1437" y="886"/>
                    </a:lnTo>
                    <a:lnTo>
                      <a:pt x="1437" y="874"/>
                    </a:lnTo>
                    <a:lnTo>
                      <a:pt x="1433" y="871"/>
                    </a:lnTo>
                    <a:lnTo>
                      <a:pt x="1428" y="866"/>
                    </a:lnTo>
                    <a:lnTo>
                      <a:pt x="1427" y="861"/>
                    </a:lnTo>
                    <a:lnTo>
                      <a:pt x="1428" y="856"/>
                    </a:lnTo>
                    <a:lnTo>
                      <a:pt x="1430" y="849"/>
                    </a:lnTo>
                    <a:lnTo>
                      <a:pt x="1433" y="844"/>
                    </a:lnTo>
                    <a:lnTo>
                      <a:pt x="1440" y="834"/>
                    </a:lnTo>
                    <a:lnTo>
                      <a:pt x="1443" y="826"/>
                    </a:lnTo>
                    <a:lnTo>
                      <a:pt x="1445" y="816"/>
                    </a:lnTo>
                    <a:lnTo>
                      <a:pt x="1445" y="807"/>
                    </a:lnTo>
                    <a:lnTo>
                      <a:pt x="1443" y="801"/>
                    </a:lnTo>
                    <a:lnTo>
                      <a:pt x="1442" y="794"/>
                    </a:lnTo>
                    <a:lnTo>
                      <a:pt x="1437" y="781"/>
                    </a:lnTo>
                    <a:lnTo>
                      <a:pt x="1433" y="767"/>
                    </a:lnTo>
                    <a:lnTo>
                      <a:pt x="1442" y="747"/>
                    </a:lnTo>
                    <a:lnTo>
                      <a:pt x="1454" y="725"/>
                    </a:lnTo>
                    <a:lnTo>
                      <a:pt x="1459" y="715"/>
                    </a:lnTo>
                    <a:lnTo>
                      <a:pt x="1465" y="707"/>
                    </a:lnTo>
                    <a:lnTo>
                      <a:pt x="1474" y="699"/>
                    </a:lnTo>
                    <a:lnTo>
                      <a:pt x="1482" y="690"/>
                    </a:lnTo>
                    <a:lnTo>
                      <a:pt x="1492" y="683"/>
                    </a:lnTo>
                    <a:lnTo>
                      <a:pt x="1502" y="678"/>
                    </a:lnTo>
                    <a:lnTo>
                      <a:pt x="1512" y="672"/>
                    </a:lnTo>
                    <a:lnTo>
                      <a:pt x="1521" y="662"/>
                    </a:lnTo>
                    <a:lnTo>
                      <a:pt x="1522" y="645"/>
                    </a:lnTo>
                    <a:lnTo>
                      <a:pt x="1524" y="630"/>
                    </a:lnTo>
                    <a:lnTo>
                      <a:pt x="1527" y="623"/>
                    </a:lnTo>
                    <a:lnTo>
                      <a:pt x="1531" y="620"/>
                    </a:lnTo>
                    <a:lnTo>
                      <a:pt x="1534" y="615"/>
                    </a:lnTo>
                    <a:lnTo>
                      <a:pt x="1539" y="612"/>
                    </a:lnTo>
                    <a:lnTo>
                      <a:pt x="1547" y="606"/>
                    </a:lnTo>
                    <a:lnTo>
                      <a:pt x="1557" y="603"/>
                    </a:lnTo>
                    <a:lnTo>
                      <a:pt x="1561" y="600"/>
                    </a:lnTo>
                    <a:lnTo>
                      <a:pt x="1564" y="596"/>
                    </a:lnTo>
                    <a:lnTo>
                      <a:pt x="1567" y="593"/>
                    </a:lnTo>
                    <a:lnTo>
                      <a:pt x="1569" y="588"/>
                    </a:lnTo>
                    <a:lnTo>
                      <a:pt x="1571" y="581"/>
                    </a:lnTo>
                    <a:lnTo>
                      <a:pt x="1572" y="575"/>
                    </a:lnTo>
                    <a:lnTo>
                      <a:pt x="1571" y="566"/>
                    </a:lnTo>
                    <a:lnTo>
                      <a:pt x="1569" y="556"/>
                    </a:lnTo>
                    <a:lnTo>
                      <a:pt x="1554" y="556"/>
                    </a:lnTo>
                    <a:lnTo>
                      <a:pt x="1539" y="556"/>
                    </a:lnTo>
                    <a:lnTo>
                      <a:pt x="1537" y="540"/>
                    </a:lnTo>
                    <a:lnTo>
                      <a:pt x="1539" y="519"/>
                    </a:lnTo>
                    <a:lnTo>
                      <a:pt x="1542" y="511"/>
                    </a:lnTo>
                    <a:lnTo>
                      <a:pt x="1546" y="503"/>
                    </a:lnTo>
                    <a:lnTo>
                      <a:pt x="1549" y="496"/>
                    </a:lnTo>
                    <a:lnTo>
                      <a:pt x="1554" y="491"/>
                    </a:lnTo>
                    <a:lnTo>
                      <a:pt x="1551" y="488"/>
                    </a:lnTo>
                    <a:lnTo>
                      <a:pt x="1547" y="484"/>
                    </a:lnTo>
                    <a:lnTo>
                      <a:pt x="1546" y="479"/>
                    </a:lnTo>
                    <a:lnTo>
                      <a:pt x="1544" y="474"/>
                    </a:lnTo>
                    <a:lnTo>
                      <a:pt x="1566" y="471"/>
                    </a:lnTo>
                    <a:lnTo>
                      <a:pt x="1589" y="469"/>
                    </a:lnTo>
                    <a:lnTo>
                      <a:pt x="1601" y="469"/>
                    </a:lnTo>
                    <a:lnTo>
                      <a:pt x="1611" y="469"/>
                    </a:lnTo>
                    <a:lnTo>
                      <a:pt x="1623" y="466"/>
                    </a:lnTo>
                    <a:lnTo>
                      <a:pt x="1631" y="462"/>
                    </a:lnTo>
                    <a:lnTo>
                      <a:pt x="1631" y="452"/>
                    </a:lnTo>
                    <a:lnTo>
                      <a:pt x="1631" y="442"/>
                    </a:lnTo>
                    <a:lnTo>
                      <a:pt x="1628" y="434"/>
                    </a:lnTo>
                    <a:lnTo>
                      <a:pt x="1624" y="427"/>
                    </a:lnTo>
                    <a:lnTo>
                      <a:pt x="1619" y="421"/>
                    </a:lnTo>
                    <a:lnTo>
                      <a:pt x="1613" y="416"/>
                    </a:lnTo>
                    <a:lnTo>
                      <a:pt x="1604" y="412"/>
                    </a:lnTo>
                    <a:lnTo>
                      <a:pt x="1596" y="409"/>
                    </a:lnTo>
                    <a:lnTo>
                      <a:pt x="1596" y="406"/>
                    </a:lnTo>
                    <a:lnTo>
                      <a:pt x="1596" y="402"/>
                    </a:lnTo>
                    <a:lnTo>
                      <a:pt x="1598" y="402"/>
                    </a:lnTo>
                    <a:lnTo>
                      <a:pt x="1599" y="402"/>
                    </a:lnTo>
                    <a:lnTo>
                      <a:pt x="1606" y="401"/>
                    </a:lnTo>
                    <a:lnTo>
                      <a:pt x="1611" y="401"/>
                    </a:lnTo>
                    <a:lnTo>
                      <a:pt x="1618" y="402"/>
                    </a:lnTo>
                    <a:lnTo>
                      <a:pt x="1624" y="404"/>
                    </a:lnTo>
                    <a:lnTo>
                      <a:pt x="1624" y="397"/>
                    </a:lnTo>
                    <a:lnTo>
                      <a:pt x="1624" y="390"/>
                    </a:lnTo>
                    <a:lnTo>
                      <a:pt x="1638" y="390"/>
                    </a:lnTo>
                    <a:lnTo>
                      <a:pt x="1646" y="390"/>
                    </a:lnTo>
                    <a:lnTo>
                      <a:pt x="1653" y="389"/>
                    </a:lnTo>
                    <a:lnTo>
                      <a:pt x="1656" y="385"/>
                    </a:lnTo>
                    <a:lnTo>
                      <a:pt x="1664" y="377"/>
                    </a:lnTo>
                    <a:lnTo>
                      <a:pt x="1676" y="365"/>
                    </a:lnTo>
                    <a:lnTo>
                      <a:pt x="1690" y="362"/>
                    </a:lnTo>
                    <a:lnTo>
                      <a:pt x="1701" y="357"/>
                    </a:lnTo>
                    <a:lnTo>
                      <a:pt x="1710" y="345"/>
                    </a:lnTo>
                    <a:lnTo>
                      <a:pt x="1718" y="334"/>
                    </a:lnTo>
                    <a:lnTo>
                      <a:pt x="1730" y="332"/>
                    </a:lnTo>
                    <a:lnTo>
                      <a:pt x="1740" y="330"/>
                    </a:lnTo>
                    <a:lnTo>
                      <a:pt x="1736" y="324"/>
                    </a:lnTo>
                    <a:lnTo>
                      <a:pt x="1735" y="315"/>
                    </a:lnTo>
                    <a:lnTo>
                      <a:pt x="1733" y="307"/>
                    </a:lnTo>
                    <a:lnTo>
                      <a:pt x="1735" y="297"/>
                    </a:lnTo>
                    <a:lnTo>
                      <a:pt x="1747" y="297"/>
                    </a:lnTo>
                    <a:lnTo>
                      <a:pt x="1758" y="298"/>
                    </a:lnTo>
                    <a:lnTo>
                      <a:pt x="1760" y="300"/>
                    </a:lnTo>
                    <a:lnTo>
                      <a:pt x="1762" y="302"/>
                    </a:lnTo>
                    <a:lnTo>
                      <a:pt x="1762" y="303"/>
                    </a:lnTo>
                    <a:lnTo>
                      <a:pt x="1755" y="308"/>
                    </a:lnTo>
                    <a:lnTo>
                      <a:pt x="1750" y="312"/>
                    </a:lnTo>
                    <a:lnTo>
                      <a:pt x="1750" y="318"/>
                    </a:lnTo>
                    <a:lnTo>
                      <a:pt x="1752" y="324"/>
                    </a:lnTo>
                    <a:lnTo>
                      <a:pt x="1753" y="329"/>
                    </a:lnTo>
                    <a:lnTo>
                      <a:pt x="1757" y="332"/>
                    </a:lnTo>
                    <a:lnTo>
                      <a:pt x="1758" y="332"/>
                    </a:lnTo>
                    <a:lnTo>
                      <a:pt x="1768" y="329"/>
                    </a:lnTo>
                    <a:lnTo>
                      <a:pt x="1778" y="327"/>
                    </a:lnTo>
                    <a:lnTo>
                      <a:pt x="1785" y="332"/>
                    </a:lnTo>
                    <a:lnTo>
                      <a:pt x="1790" y="337"/>
                    </a:lnTo>
                    <a:lnTo>
                      <a:pt x="1805" y="329"/>
                    </a:lnTo>
                    <a:lnTo>
                      <a:pt x="1819" y="324"/>
                    </a:lnTo>
                    <a:lnTo>
                      <a:pt x="1837" y="324"/>
                    </a:lnTo>
                    <a:lnTo>
                      <a:pt x="1855" y="320"/>
                    </a:lnTo>
                    <a:lnTo>
                      <a:pt x="1862" y="303"/>
                    </a:lnTo>
                    <a:lnTo>
                      <a:pt x="1869" y="288"/>
                    </a:lnTo>
                    <a:lnTo>
                      <a:pt x="1875" y="287"/>
                    </a:lnTo>
                    <a:lnTo>
                      <a:pt x="1882" y="288"/>
                    </a:lnTo>
                    <a:lnTo>
                      <a:pt x="1887" y="292"/>
                    </a:lnTo>
                    <a:lnTo>
                      <a:pt x="1892" y="293"/>
                    </a:lnTo>
                    <a:lnTo>
                      <a:pt x="1896" y="290"/>
                    </a:lnTo>
                    <a:lnTo>
                      <a:pt x="1897" y="287"/>
                    </a:lnTo>
                    <a:lnTo>
                      <a:pt x="1892" y="280"/>
                    </a:lnTo>
                    <a:lnTo>
                      <a:pt x="1887" y="275"/>
                    </a:lnTo>
                    <a:lnTo>
                      <a:pt x="1887" y="268"/>
                    </a:lnTo>
                    <a:lnTo>
                      <a:pt x="1887" y="263"/>
                    </a:lnTo>
                    <a:lnTo>
                      <a:pt x="1902" y="265"/>
                    </a:lnTo>
                    <a:lnTo>
                      <a:pt x="1917" y="267"/>
                    </a:lnTo>
                    <a:lnTo>
                      <a:pt x="1924" y="267"/>
                    </a:lnTo>
                    <a:lnTo>
                      <a:pt x="1931" y="263"/>
                    </a:lnTo>
                    <a:lnTo>
                      <a:pt x="1936" y="260"/>
                    </a:lnTo>
                    <a:lnTo>
                      <a:pt x="1941" y="253"/>
                    </a:lnTo>
                    <a:lnTo>
                      <a:pt x="1932" y="252"/>
                    </a:lnTo>
                    <a:lnTo>
                      <a:pt x="1922" y="252"/>
                    </a:lnTo>
                    <a:lnTo>
                      <a:pt x="1912" y="252"/>
                    </a:lnTo>
                    <a:lnTo>
                      <a:pt x="1902" y="253"/>
                    </a:lnTo>
                    <a:lnTo>
                      <a:pt x="1892" y="253"/>
                    </a:lnTo>
                    <a:lnTo>
                      <a:pt x="1882" y="253"/>
                    </a:lnTo>
                    <a:lnTo>
                      <a:pt x="1872" y="250"/>
                    </a:lnTo>
                    <a:lnTo>
                      <a:pt x="1864" y="246"/>
                    </a:lnTo>
                    <a:lnTo>
                      <a:pt x="1864" y="245"/>
                    </a:lnTo>
                    <a:lnTo>
                      <a:pt x="1864" y="243"/>
                    </a:lnTo>
                    <a:lnTo>
                      <a:pt x="1862" y="233"/>
                    </a:lnTo>
                    <a:lnTo>
                      <a:pt x="1862" y="225"/>
                    </a:lnTo>
                    <a:lnTo>
                      <a:pt x="1877" y="213"/>
                    </a:lnTo>
                    <a:lnTo>
                      <a:pt x="1892" y="201"/>
                    </a:lnTo>
                    <a:lnTo>
                      <a:pt x="1892" y="195"/>
                    </a:lnTo>
                    <a:lnTo>
                      <a:pt x="1891" y="191"/>
                    </a:lnTo>
                    <a:lnTo>
                      <a:pt x="1889" y="188"/>
                    </a:lnTo>
                    <a:lnTo>
                      <a:pt x="1887" y="185"/>
                    </a:lnTo>
                    <a:lnTo>
                      <a:pt x="1885" y="185"/>
                    </a:lnTo>
                    <a:lnTo>
                      <a:pt x="1875" y="186"/>
                    </a:lnTo>
                    <a:lnTo>
                      <a:pt x="1867" y="190"/>
                    </a:lnTo>
                    <a:lnTo>
                      <a:pt x="1857" y="195"/>
                    </a:lnTo>
                    <a:lnTo>
                      <a:pt x="1850" y="200"/>
                    </a:lnTo>
                    <a:lnTo>
                      <a:pt x="1835" y="213"/>
                    </a:lnTo>
                    <a:lnTo>
                      <a:pt x="1822" y="226"/>
                    </a:lnTo>
                    <a:lnTo>
                      <a:pt x="1824" y="235"/>
                    </a:lnTo>
                    <a:lnTo>
                      <a:pt x="1824" y="245"/>
                    </a:lnTo>
                    <a:lnTo>
                      <a:pt x="1827" y="250"/>
                    </a:lnTo>
                    <a:lnTo>
                      <a:pt x="1830" y="253"/>
                    </a:lnTo>
                    <a:lnTo>
                      <a:pt x="1835" y="255"/>
                    </a:lnTo>
                    <a:lnTo>
                      <a:pt x="1840" y="257"/>
                    </a:lnTo>
                    <a:lnTo>
                      <a:pt x="1839" y="260"/>
                    </a:lnTo>
                    <a:lnTo>
                      <a:pt x="1839" y="263"/>
                    </a:lnTo>
                    <a:lnTo>
                      <a:pt x="1825" y="268"/>
                    </a:lnTo>
                    <a:lnTo>
                      <a:pt x="1817" y="275"/>
                    </a:lnTo>
                    <a:lnTo>
                      <a:pt x="1819" y="282"/>
                    </a:lnTo>
                    <a:lnTo>
                      <a:pt x="1817" y="290"/>
                    </a:lnTo>
                    <a:lnTo>
                      <a:pt x="1813" y="297"/>
                    </a:lnTo>
                    <a:lnTo>
                      <a:pt x="1810" y="303"/>
                    </a:lnTo>
                    <a:lnTo>
                      <a:pt x="1802" y="303"/>
                    </a:lnTo>
                    <a:lnTo>
                      <a:pt x="1793" y="305"/>
                    </a:lnTo>
                    <a:lnTo>
                      <a:pt x="1793" y="310"/>
                    </a:lnTo>
                    <a:lnTo>
                      <a:pt x="1793" y="313"/>
                    </a:lnTo>
                    <a:lnTo>
                      <a:pt x="1792" y="315"/>
                    </a:lnTo>
                    <a:lnTo>
                      <a:pt x="1790" y="317"/>
                    </a:lnTo>
                    <a:lnTo>
                      <a:pt x="1785" y="313"/>
                    </a:lnTo>
                    <a:lnTo>
                      <a:pt x="1782" y="307"/>
                    </a:lnTo>
                    <a:lnTo>
                      <a:pt x="1778" y="302"/>
                    </a:lnTo>
                    <a:lnTo>
                      <a:pt x="1775" y="295"/>
                    </a:lnTo>
                    <a:lnTo>
                      <a:pt x="1770" y="280"/>
                    </a:lnTo>
                    <a:lnTo>
                      <a:pt x="1768" y="263"/>
                    </a:lnTo>
                    <a:lnTo>
                      <a:pt x="1760" y="265"/>
                    </a:lnTo>
                    <a:lnTo>
                      <a:pt x="1753" y="267"/>
                    </a:lnTo>
                    <a:lnTo>
                      <a:pt x="1748" y="268"/>
                    </a:lnTo>
                    <a:lnTo>
                      <a:pt x="1743" y="272"/>
                    </a:lnTo>
                    <a:lnTo>
                      <a:pt x="1738" y="275"/>
                    </a:lnTo>
                    <a:lnTo>
                      <a:pt x="1731" y="278"/>
                    </a:lnTo>
                    <a:lnTo>
                      <a:pt x="1726" y="280"/>
                    </a:lnTo>
                    <a:lnTo>
                      <a:pt x="1716" y="280"/>
                    </a:lnTo>
                    <a:lnTo>
                      <a:pt x="1716" y="278"/>
                    </a:lnTo>
                    <a:lnTo>
                      <a:pt x="1711" y="270"/>
                    </a:lnTo>
                    <a:lnTo>
                      <a:pt x="1708" y="258"/>
                    </a:lnTo>
                    <a:lnTo>
                      <a:pt x="1705" y="245"/>
                    </a:lnTo>
                    <a:lnTo>
                      <a:pt x="1703" y="235"/>
                    </a:lnTo>
                    <a:lnTo>
                      <a:pt x="1718" y="230"/>
                    </a:lnTo>
                    <a:lnTo>
                      <a:pt x="1735" y="223"/>
                    </a:lnTo>
                    <a:lnTo>
                      <a:pt x="1750" y="215"/>
                    </a:lnTo>
                    <a:lnTo>
                      <a:pt x="1763" y="206"/>
                    </a:lnTo>
                    <a:lnTo>
                      <a:pt x="1775" y="190"/>
                    </a:lnTo>
                    <a:lnTo>
                      <a:pt x="1795" y="163"/>
                    </a:lnTo>
                    <a:lnTo>
                      <a:pt x="1807" y="151"/>
                    </a:lnTo>
                    <a:lnTo>
                      <a:pt x="1817" y="143"/>
                    </a:lnTo>
                    <a:lnTo>
                      <a:pt x="1820" y="141"/>
                    </a:lnTo>
                    <a:lnTo>
                      <a:pt x="1825" y="141"/>
                    </a:lnTo>
                    <a:lnTo>
                      <a:pt x="1829" y="143"/>
                    </a:lnTo>
                    <a:lnTo>
                      <a:pt x="1830" y="148"/>
                    </a:lnTo>
                    <a:lnTo>
                      <a:pt x="1842" y="139"/>
                    </a:lnTo>
                    <a:lnTo>
                      <a:pt x="1854" y="134"/>
                    </a:lnTo>
                    <a:lnTo>
                      <a:pt x="1865" y="131"/>
                    </a:lnTo>
                    <a:lnTo>
                      <a:pt x="1877" y="129"/>
                    </a:lnTo>
                    <a:lnTo>
                      <a:pt x="1901" y="131"/>
                    </a:lnTo>
                    <a:lnTo>
                      <a:pt x="1927" y="133"/>
                    </a:lnTo>
                    <a:lnTo>
                      <a:pt x="1927" y="138"/>
                    </a:lnTo>
                    <a:lnTo>
                      <a:pt x="1926" y="143"/>
                    </a:lnTo>
                    <a:lnTo>
                      <a:pt x="1941" y="143"/>
                    </a:lnTo>
                    <a:lnTo>
                      <a:pt x="1957" y="144"/>
                    </a:lnTo>
                    <a:lnTo>
                      <a:pt x="1973" y="146"/>
                    </a:lnTo>
                    <a:lnTo>
                      <a:pt x="1988" y="149"/>
                    </a:lnTo>
                    <a:lnTo>
                      <a:pt x="2003" y="154"/>
                    </a:lnTo>
                    <a:lnTo>
                      <a:pt x="2014" y="161"/>
                    </a:lnTo>
                    <a:lnTo>
                      <a:pt x="2026" y="169"/>
                    </a:lnTo>
                    <a:lnTo>
                      <a:pt x="2034" y="178"/>
                    </a:lnTo>
                    <a:lnTo>
                      <a:pt x="2031" y="180"/>
                    </a:lnTo>
                    <a:lnTo>
                      <a:pt x="2029" y="181"/>
                    </a:lnTo>
                    <a:lnTo>
                      <a:pt x="2021" y="185"/>
                    </a:lnTo>
                    <a:lnTo>
                      <a:pt x="2011" y="185"/>
                    </a:lnTo>
                    <a:lnTo>
                      <a:pt x="2001" y="183"/>
                    </a:lnTo>
                    <a:lnTo>
                      <a:pt x="1993" y="181"/>
                    </a:lnTo>
                    <a:lnTo>
                      <a:pt x="1973" y="175"/>
                    </a:lnTo>
                    <a:lnTo>
                      <a:pt x="1956" y="171"/>
                    </a:lnTo>
                    <a:lnTo>
                      <a:pt x="1956" y="173"/>
                    </a:lnTo>
                    <a:lnTo>
                      <a:pt x="1966" y="185"/>
                    </a:lnTo>
                    <a:lnTo>
                      <a:pt x="1978" y="198"/>
                    </a:lnTo>
                    <a:lnTo>
                      <a:pt x="1983" y="203"/>
                    </a:lnTo>
                    <a:lnTo>
                      <a:pt x="1989" y="208"/>
                    </a:lnTo>
                    <a:lnTo>
                      <a:pt x="1998" y="211"/>
                    </a:lnTo>
                    <a:lnTo>
                      <a:pt x="2008" y="213"/>
                    </a:lnTo>
                    <a:lnTo>
                      <a:pt x="2004" y="205"/>
                    </a:lnTo>
                    <a:lnTo>
                      <a:pt x="1999" y="196"/>
                    </a:lnTo>
                    <a:lnTo>
                      <a:pt x="2001" y="195"/>
                    </a:lnTo>
                    <a:lnTo>
                      <a:pt x="2003" y="193"/>
                    </a:lnTo>
                    <a:lnTo>
                      <a:pt x="2014" y="198"/>
                    </a:lnTo>
                    <a:lnTo>
                      <a:pt x="2029" y="203"/>
                    </a:lnTo>
                    <a:lnTo>
                      <a:pt x="2029" y="200"/>
                    </a:lnTo>
                    <a:lnTo>
                      <a:pt x="2029" y="198"/>
                    </a:lnTo>
                    <a:lnTo>
                      <a:pt x="2026" y="195"/>
                    </a:lnTo>
                    <a:lnTo>
                      <a:pt x="2024" y="191"/>
                    </a:lnTo>
                    <a:lnTo>
                      <a:pt x="2040" y="183"/>
                    </a:lnTo>
                    <a:lnTo>
                      <a:pt x="2055" y="176"/>
                    </a:lnTo>
                    <a:lnTo>
                      <a:pt x="2053" y="164"/>
                    </a:lnTo>
                    <a:lnTo>
                      <a:pt x="2051" y="151"/>
                    </a:lnTo>
                    <a:lnTo>
                      <a:pt x="2065" y="154"/>
                    </a:lnTo>
                    <a:lnTo>
                      <a:pt x="2076" y="158"/>
                    </a:lnTo>
                    <a:lnTo>
                      <a:pt x="2078" y="159"/>
                    </a:lnTo>
                    <a:lnTo>
                      <a:pt x="2078" y="161"/>
                    </a:lnTo>
                    <a:lnTo>
                      <a:pt x="2078" y="163"/>
                    </a:lnTo>
                    <a:lnTo>
                      <a:pt x="2076" y="164"/>
                    </a:lnTo>
                    <a:lnTo>
                      <a:pt x="2073" y="164"/>
                    </a:lnTo>
                    <a:lnTo>
                      <a:pt x="2068" y="166"/>
                    </a:lnTo>
                    <a:lnTo>
                      <a:pt x="2068" y="171"/>
                    </a:lnTo>
                    <a:lnTo>
                      <a:pt x="2068" y="176"/>
                    </a:lnTo>
                    <a:lnTo>
                      <a:pt x="2078" y="175"/>
                    </a:lnTo>
                    <a:lnTo>
                      <a:pt x="2086" y="171"/>
                    </a:lnTo>
                    <a:lnTo>
                      <a:pt x="2095" y="168"/>
                    </a:lnTo>
                    <a:lnTo>
                      <a:pt x="2101" y="163"/>
                    </a:lnTo>
                    <a:lnTo>
                      <a:pt x="2108" y="159"/>
                    </a:lnTo>
                    <a:lnTo>
                      <a:pt x="2117" y="156"/>
                    </a:lnTo>
                    <a:lnTo>
                      <a:pt x="2127" y="153"/>
                    </a:lnTo>
                    <a:lnTo>
                      <a:pt x="2140" y="151"/>
                    </a:lnTo>
                    <a:lnTo>
                      <a:pt x="2140" y="156"/>
                    </a:lnTo>
                    <a:lnTo>
                      <a:pt x="2140" y="159"/>
                    </a:lnTo>
                    <a:lnTo>
                      <a:pt x="2153" y="159"/>
                    </a:lnTo>
                    <a:lnTo>
                      <a:pt x="2170" y="156"/>
                    </a:lnTo>
                    <a:lnTo>
                      <a:pt x="2185" y="153"/>
                    </a:lnTo>
                    <a:lnTo>
                      <a:pt x="2197" y="149"/>
                    </a:lnTo>
                    <a:lnTo>
                      <a:pt x="2195" y="146"/>
                    </a:lnTo>
                    <a:lnTo>
                      <a:pt x="2195" y="144"/>
                    </a:lnTo>
                    <a:lnTo>
                      <a:pt x="2183" y="141"/>
                    </a:lnTo>
                    <a:lnTo>
                      <a:pt x="2173" y="139"/>
                    </a:lnTo>
                    <a:lnTo>
                      <a:pt x="2173" y="134"/>
                    </a:lnTo>
                    <a:lnTo>
                      <a:pt x="2172" y="128"/>
                    </a:lnTo>
                    <a:lnTo>
                      <a:pt x="2195" y="134"/>
                    </a:lnTo>
                    <a:lnTo>
                      <a:pt x="2220" y="143"/>
                    </a:lnTo>
                    <a:lnTo>
                      <a:pt x="2244" y="151"/>
                    </a:lnTo>
                    <a:lnTo>
                      <a:pt x="2271" y="158"/>
                    </a:lnTo>
                    <a:lnTo>
                      <a:pt x="2271" y="156"/>
                    </a:lnTo>
                    <a:lnTo>
                      <a:pt x="2272" y="153"/>
                    </a:lnTo>
                    <a:lnTo>
                      <a:pt x="2255" y="143"/>
                    </a:lnTo>
                    <a:lnTo>
                      <a:pt x="2240" y="133"/>
                    </a:lnTo>
                    <a:lnTo>
                      <a:pt x="2240" y="124"/>
                    </a:lnTo>
                    <a:lnTo>
                      <a:pt x="2242" y="116"/>
                    </a:lnTo>
                    <a:lnTo>
                      <a:pt x="2244" y="111"/>
                    </a:lnTo>
                    <a:lnTo>
                      <a:pt x="2245" y="106"/>
                    </a:lnTo>
                    <a:lnTo>
                      <a:pt x="2249" y="104"/>
                    </a:lnTo>
                    <a:lnTo>
                      <a:pt x="2252" y="101"/>
                    </a:lnTo>
                    <a:lnTo>
                      <a:pt x="2266" y="106"/>
                    </a:lnTo>
                    <a:lnTo>
                      <a:pt x="2277" y="109"/>
                    </a:lnTo>
                    <a:lnTo>
                      <a:pt x="2279" y="118"/>
                    </a:lnTo>
                    <a:lnTo>
                      <a:pt x="2282" y="126"/>
                    </a:lnTo>
                    <a:lnTo>
                      <a:pt x="2287" y="131"/>
                    </a:lnTo>
                    <a:lnTo>
                      <a:pt x="2292" y="138"/>
                    </a:lnTo>
                    <a:lnTo>
                      <a:pt x="2299" y="144"/>
                    </a:lnTo>
                    <a:lnTo>
                      <a:pt x="2304" y="149"/>
                    </a:lnTo>
                    <a:lnTo>
                      <a:pt x="2309" y="156"/>
                    </a:lnTo>
                    <a:lnTo>
                      <a:pt x="2312" y="163"/>
                    </a:lnTo>
                    <a:lnTo>
                      <a:pt x="2306" y="169"/>
                    </a:lnTo>
                    <a:lnTo>
                      <a:pt x="2299" y="176"/>
                    </a:lnTo>
                    <a:lnTo>
                      <a:pt x="2302" y="180"/>
                    </a:lnTo>
                    <a:lnTo>
                      <a:pt x="2306" y="183"/>
                    </a:lnTo>
                    <a:lnTo>
                      <a:pt x="2311" y="183"/>
                    </a:lnTo>
                    <a:lnTo>
                      <a:pt x="2316" y="183"/>
                    </a:lnTo>
                    <a:lnTo>
                      <a:pt x="2321" y="178"/>
                    </a:lnTo>
                    <a:lnTo>
                      <a:pt x="2326" y="173"/>
                    </a:lnTo>
                    <a:lnTo>
                      <a:pt x="2324" y="163"/>
                    </a:lnTo>
                    <a:lnTo>
                      <a:pt x="2321" y="154"/>
                    </a:lnTo>
                    <a:lnTo>
                      <a:pt x="2321" y="153"/>
                    </a:lnTo>
                    <a:lnTo>
                      <a:pt x="2332" y="154"/>
                    </a:lnTo>
                    <a:lnTo>
                      <a:pt x="2343" y="156"/>
                    </a:lnTo>
                    <a:lnTo>
                      <a:pt x="2343" y="161"/>
                    </a:lnTo>
                    <a:lnTo>
                      <a:pt x="2344" y="163"/>
                    </a:lnTo>
                    <a:lnTo>
                      <a:pt x="2346" y="163"/>
                    </a:lnTo>
                    <a:lnTo>
                      <a:pt x="2351" y="163"/>
                    </a:lnTo>
                    <a:lnTo>
                      <a:pt x="2349" y="161"/>
                    </a:lnTo>
                    <a:lnTo>
                      <a:pt x="2348" y="159"/>
                    </a:lnTo>
                    <a:lnTo>
                      <a:pt x="2346" y="154"/>
                    </a:lnTo>
                    <a:lnTo>
                      <a:pt x="2343" y="151"/>
                    </a:lnTo>
                    <a:lnTo>
                      <a:pt x="2329" y="151"/>
                    </a:lnTo>
                    <a:lnTo>
                      <a:pt x="2316" y="151"/>
                    </a:lnTo>
                    <a:lnTo>
                      <a:pt x="2304" y="136"/>
                    </a:lnTo>
                    <a:lnTo>
                      <a:pt x="2294" y="121"/>
                    </a:lnTo>
                    <a:lnTo>
                      <a:pt x="2294" y="116"/>
                    </a:lnTo>
                    <a:lnTo>
                      <a:pt x="2296" y="113"/>
                    </a:lnTo>
                    <a:lnTo>
                      <a:pt x="2304" y="119"/>
                    </a:lnTo>
                    <a:lnTo>
                      <a:pt x="2312" y="124"/>
                    </a:lnTo>
                    <a:lnTo>
                      <a:pt x="2317" y="126"/>
                    </a:lnTo>
                    <a:lnTo>
                      <a:pt x="2322" y="128"/>
                    </a:lnTo>
                    <a:lnTo>
                      <a:pt x="2327" y="128"/>
                    </a:lnTo>
                    <a:lnTo>
                      <a:pt x="2334" y="126"/>
                    </a:lnTo>
                    <a:lnTo>
                      <a:pt x="2326" y="123"/>
                    </a:lnTo>
                    <a:lnTo>
                      <a:pt x="2319" y="119"/>
                    </a:lnTo>
                    <a:lnTo>
                      <a:pt x="2319" y="114"/>
                    </a:lnTo>
                    <a:lnTo>
                      <a:pt x="2319" y="108"/>
                    </a:lnTo>
                    <a:lnTo>
                      <a:pt x="2331" y="113"/>
                    </a:lnTo>
                    <a:lnTo>
                      <a:pt x="2343" y="118"/>
                    </a:lnTo>
                    <a:lnTo>
                      <a:pt x="2349" y="119"/>
                    </a:lnTo>
                    <a:lnTo>
                      <a:pt x="2356" y="121"/>
                    </a:lnTo>
                    <a:lnTo>
                      <a:pt x="2361" y="123"/>
                    </a:lnTo>
                    <a:lnTo>
                      <a:pt x="2368" y="123"/>
                    </a:lnTo>
                    <a:lnTo>
                      <a:pt x="2366" y="119"/>
                    </a:lnTo>
                    <a:lnTo>
                      <a:pt x="2364" y="118"/>
                    </a:lnTo>
                    <a:lnTo>
                      <a:pt x="2349" y="111"/>
                    </a:lnTo>
                    <a:lnTo>
                      <a:pt x="2334" y="104"/>
                    </a:lnTo>
                    <a:lnTo>
                      <a:pt x="2334" y="101"/>
                    </a:lnTo>
                    <a:lnTo>
                      <a:pt x="2334" y="99"/>
                    </a:lnTo>
                    <a:lnTo>
                      <a:pt x="2336" y="97"/>
                    </a:lnTo>
                    <a:lnTo>
                      <a:pt x="2338" y="96"/>
                    </a:lnTo>
                    <a:lnTo>
                      <a:pt x="2363" y="97"/>
                    </a:lnTo>
                    <a:lnTo>
                      <a:pt x="2386" y="101"/>
                    </a:lnTo>
                    <a:lnTo>
                      <a:pt x="2386" y="99"/>
                    </a:lnTo>
                    <a:lnTo>
                      <a:pt x="2381" y="96"/>
                    </a:lnTo>
                    <a:lnTo>
                      <a:pt x="2378" y="92"/>
                    </a:lnTo>
                    <a:lnTo>
                      <a:pt x="2378" y="87"/>
                    </a:lnTo>
                    <a:lnTo>
                      <a:pt x="2378" y="81"/>
                    </a:lnTo>
                    <a:lnTo>
                      <a:pt x="2406" y="81"/>
                    </a:lnTo>
                    <a:lnTo>
                      <a:pt x="2433" y="77"/>
                    </a:lnTo>
                    <a:lnTo>
                      <a:pt x="2445" y="74"/>
                    </a:lnTo>
                    <a:lnTo>
                      <a:pt x="2456" y="69"/>
                    </a:lnTo>
                    <a:lnTo>
                      <a:pt x="2466" y="64"/>
                    </a:lnTo>
                    <a:lnTo>
                      <a:pt x="2473" y="57"/>
                    </a:lnTo>
                    <a:lnTo>
                      <a:pt x="2488" y="59"/>
                    </a:lnTo>
                    <a:lnTo>
                      <a:pt x="2500" y="61"/>
                    </a:lnTo>
                    <a:lnTo>
                      <a:pt x="2508" y="64"/>
                    </a:lnTo>
                    <a:lnTo>
                      <a:pt x="2518" y="69"/>
                    </a:lnTo>
                    <a:lnTo>
                      <a:pt x="2540" y="69"/>
                    </a:lnTo>
                    <a:lnTo>
                      <a:pt x="2564" y="69"/>
                    </a:lnTo>
                    <a:lnTo>
                      <a:pt x="2569" y="76"/>
                    </a:lnTo>
                    <a:lnTo>
                      <a:pt x="2574" y="81"/>
                    </a:lnTo>
                    <a:lnTo>
                      <a:pt x="2577" y="84"/>
                    </a:lnTo>
                    <a:lnTo>
                      <a:pt x="2577" y="89"/>
                    </a:lnTo>
                    <a:lnTo>
                      <a:pt x="2575" y="89"/>
                    </a:lnTo>
                    <a:lnTo>
                      <a:pt x="2574" y="89"/>
                    </a:lnTo>
                    <a:lnTo>
                      <a:pt x="2567" y="92"/>
                    </a:lnTo>
                    <a:lnTo>
                      <a:pt x="2562" y="94"/>
                    </a:lnTo>
                    <a:lnTo>
                      <a:pt x="2557" y="97"/>
                    </a:lnTo>
                    <a:lnTo>
                      <a:pt x="2552" y="103"/>
                    </a:lnTo>
                    <a:lnTo>
                      <a:pt x="2552" y="104"/>
                    </a:lnTo>
                    <a:lnTo>
                      <a:pt x="2553" y="104"/>
                    </a:lnTo>
                    <a:lnTo>
                      <a:pt x="2555" y="104"/>
                    </a:lnTo>
                    <a:lnTo>
                      <a:pt x="2565" y="103"/>
                    </a:lnTo>
                    <a:lnTo>
                      <a:pt x="2577" y="97"/>
                    </a:lnTo>
                    <a:lnTo>
                      <a:pt x="2584" y="94"/>
                    </a:lnTo>
                    <a:lnTo>
                      <a:pt x="2590" y="92"/>
                    </a:lnTo>
                    <a:lnTo>
                      <a:pt x="2597" y="92"/>
                    </a:lnTo>
                    <a:lnTo>
                      <a:pt x="2604" y="94"/>
                    </a:lnTo>
                    <a:lnTo>
                      <a:pt x="2624" y="99"/>
                    </a:lnTo>
                    <a:lnTo>
                      <a:pt x="2646" y="104"/>
                    </a:lnTo>
                    <a:lnTo>
                      <a:pt x="2669" y="108"/>
                    </a:lnTo>
                    <a:lnTo>
                      <a:pt x="2692" y="108"/>
                    </a:lnTo>
                    <a:lnTo>
                      <a:pt x="2694" y="104"/>
                    </a:lnTo>
                    <a:lnTo>
                      <a:pt x="2697" y="101"/>
                    </a:lnTo>
                    <a:lnTo>
                      <a:pt x="2714" y="101"/>
                    </a:lnTo>
                    <a:lnTo>
                      <a:pt x="2733" y="103"/>
                    </a:lnTo>
                    <a:lnTo>
                      <a:pt x="2746" y="111"/>
                    </a:lnTo>
                    <a:lnTo>
                      <a:pt x="2756" y="119"/>
                    </a:lnTo>
                    <a:lnTo>
                      <a:pt x="2763" y="123"/>
                    </a:lnTo>
                    <a:lnTo>
                      <a:pt x="2769" y="126"/>
                    </a:lnTo>
                    <a:lnTo>
                      <a:pt x="2778" y="128"/>
                    </a:lnTo>
                    <a:lnTo>
                      <a:pt x="2788" y="128"/>
                    </a:lnTo>
                    <a:close/>
                    <a:moveTo>
                      <a:pt x="2215" y="76"/>
                    </a:moveTo>
                    <a:lnTo>
                      <a:pt x="2202" y="74"/>
                    </a:lnTo>
                    <a:lnTo>
                      <a:pt x="2190" y="76"/>
                    </a:lnTo>
                    <a:lnTo>
                      <a:pt x="2178" y="77"/>
                    </a:lnTo>
                    <a:lnTo>
                      <a:pt x="2168" y="79"/>
                    </a:lnTo>
                    <a:lnTo>
                      <a:pt x="2158" y="84"/>
                    </a:lnTo>
                    <a:lnTo>
                      <a:pt x="2150" y="87"/>
                    </a:lnTo>
                    <a:lnTo>
                      <a:pt x="2143" y="94"/>
                    </a:lnTo>
                    <a:lnTo>
                      <a:pt x="2138" y="101"/>
                    </a:lnTo>
                    <a:lnTo>
                      <a:pt x="2137" y="109"/>
                    </a:lnTo>
                    <a:lnTo>
                      <a:pt x="2137" y="118"/>
                    </a:lnTo>
                    <a:lnTo>
                      <a:pt x="2143" y="119"/>
                    </a:lnTo>
                    <a:lnTo>
                      <a:pt x="2150" y="123"/>
                    </a:lnTo>
                    <a:lnTo>
                      <a:pt x="2157" y="126"/>
                    </a:lnTo>
                    <a:lnTo>
                      <a:pt x="2162" y="129"/>
                    </a:lnTo>
                    <a:lnTo>
                      <a:pt x="2143" y="129"/>
                    </a:lnTo>
                    <a:lnTo>
                      <a:pt x="2123" y="129"/>
                    </a:lnTo>
                    <a:lnTo>
                      <a:pt x="2122" y="126"/>
                    </a:lnTo>
                    <a:lnTo>
                      <a:pt x="2118" y="123"/>
                    </a:lnTo>
                    <a:lnTo>
                      <a:pt x="2113" y="121"/>
                    </a:lnTo>
                    <a:lnTo>
                      <a:pt x="2106" y="121"/>
                    </a:lnTo>
                    <a:lnTo>
                      <a:pt x="2106" y="111"/>
                    </a:lnTo>
                    <a:lnTo>
                      <a:pt x="2110" y="103"/>
                    </a:lnTo>
                    <a:lnTo>
                      <a:pt x="2118" y="101"/>
                    </a:lnTo>
                    <a:lnTo>
                      <a:pt x="2128" y="97"/>
                    </a:lnTo>
                    <a:lnTo>
                      <a:pt x="2125" y="94"/>
                    </a:lnTo>
                    <a:lnTo>
                      <a:pt x="2122" y="91"/>
                    </a:lnTo>
                    <a:lnTo>
                      <a:pt x="2142" y="81"/>
                    </a:lnTo>
                    <a:lnTo>
                      <a:pt x="2165" y="71"/>
                    </a:lnTo>
                    <a:lnTo>
                      <a:pt x="2177" y="66"/>
                    </a:lnTo>
                    <a:lnTo>
                      <a:pt x="2190" y="62"/>
                    </a:lnTo>
                    <a:lnTo>
                      <a:pt x="2202" y="61"/>
                    </a:lnTo>
                    <a:lnTo>
                      <a:pt x="2215" y="62"/>
                    </a:lnTo>
                    <a:lnTo>
                      <a:pt x="2215" y="69"/>
                    </a:lnTo>
                    <a:lnTo>
                      <a:pt x="2215" y="76"/>
                    </a:lnTo>
                    <a:close/>
                    <a:moveTo>
                      <a:pt x="881" y="64"/>
                    </a:moveTo>
                    <a:lnTo>
                      <a:pt x="891" y="64"/>
                    </a:lnTo>
                    <a:lnTo>
                      <a:pt x="898" y="67"/>
                    </a:lnTo>
                    <a:lnTo>
                      <a:pt x="896" y="71"/>
                    </a:lnTo>
                    <a:lnTo>
                      <a:pt x="894" y="74"/>
                    </a:lnTo>
                    <a:lnTo>
                      <a:pt x="906" y="76"/>
                    </a:lnTo>
                    <a:lnTo>
                      <a:pt x="916" y="76"/>
                    </a:lnTo>
                    <a:lnTo>
                      <a:pt x="914" y="79"/>
                    </a:lnTo>
                    <a:lnTo>
                      <a:pt x="913" y="81"/>
                    </a:lnTo>
                    <a:lnTo>
                      <a:pt x="896" y="81"/>
                    </a:lnTo>
                    <a:lnTo>
                      <a:pt x="879" y="79"/>
                    </a:lnTo>
                    <a:lnTo>
                      <a:pt x="863" y="77"/>
                    </a:lnTo>
                    <a:lnTo>
                      <a:pt x="847" y="74"/>
                    </a:lnTo>
                    <a:lnTo>
                      <a:pt x="847" y="72"/>
                    </a:lnTo>
                    <a:lnTo>
                      <a:pt x="847" y="71"/>
                    </a:lnTo>
                    <a:lnTo>
                      <a:pt x="847" y="69"/>
                    </a:lnTo>
                    <a:lnTo>
                      <a:pt x="849" y="67"/>
                    </a:lnTo>
                    <a:lnTo>
                      <a:pt x="858" y="67"/>
                    </a:lnTo>
                    <a:lnTo>
                      <a:pt x="868" y="69"/>
                    </a:lnTo>
                    <a:lnTo>
                      <a:pt x="871" y="69"/>
                    </a:lnTo>
                    <a:lnTo>
                      <a:pt x="874" y="69"/>
                    </a:lnTo>
                    <a:lnTo>
                      <a:pt x="878" y="67"/>
                    </a:lnTo>
                    <a:lnTo>
                      <a:pt x="881" y="64"/>
                    </a:lnTo>
                    <a:close/>
                    <a:moveTo>
                      <a:pt x="938" y="66"/>
                    </a:moveTo>
                    <a:lnTo>
                      <a:pt x="943" y="66"/>
                    </a:lnTo>
                    <a:lnTo>
                      <a:pt x="946" y="66"/>
                    </a:lnTo>
                    <a:lnTo>
                      <a:pt x="950" y="66"/>
                    </a:lnTo>
                    <a:lnTo>
                      <a:pt x="955" y="67"/>
                    </a:lnTo>
                    <a:lnTo>
                      <a:pt x="970" y="72"/>
                    </a:lnTo>
                    <a:lnTo>
                      <a:pt x="993" y="76"/>
                    </a:lnTo>
                    <a:lnTo>
                      <a:pt x="1015" y="77"/>
                    </a:lnTo>
                    <a:lnTo>
                      <a:pt x="1027" y="81"/>
                    </a:lnTo>
                    <a:lnTo>
                      <a:pt x="1025" y="82"/>
                    </a:lnTo>
                    <a:lnTo>
                      <a:pt x="1025" y="84"/>
                    </a:lnTo>
                    <a:lnTo>
                      <a:pt x="1000" y="86"/>
                    </a:lnTo>
                    <a:lnTo>
                      <a:pt x="976" y="86"/>
                    </a:lnTo>
                    <a:lnTo>
                      <a:pt x="953" y="86"/>
                    </a:lnTo>
                    <a:lnTo>
                      <a:pt x="931" y="81"/>
                    </a:lnTo>
                    <a:lnTo>
                      <a:pt x="935" y="72"/>
                    </a:lnTo>
                    <a:lnTo>
                      <a:pt x="938" y="66"/>
                    </a:lnTo>
                    <a:close/>
                    <a:moveTo>
                      <a:pt x="2471" y="69"/>
                    </a:moveTo>
                    <a:lnTo>
                      <a:pt x="2473" y="71"/>
                    </a:lnTo>
                    <a:lnTo>
                      <a:pt x="2473" y="72"/>
                    </a:lnTo>
                    <a:lnTo>
                      <a:pt x="2473" y="71"/>
                    </a:lnTo>
                    <a:lnTo>
                      <a:pt x="2471" y="69"/>
                    </a:lnTo>
                    <a:close/>
                    <a:moveTo>
                      <a:pt x="2769" y="74"/>
                    </a:moveTo>
                    <a:lnTo>
                      <a:pt x="2786" y="74"/>
                    </a:lnTo>
                    <a:lnTo>
                      <a:pt x="2803" y="76"/>
                    </a:lnTo>
                    <a:lnTo>
                      <a:pt x="2820" y="77"/>
                    </a:lnTo>
                    <a:lnTo>
                      <a:pt x="2836" y="77"/>
                    </a:lnTo>
                    <a:lnTo>
                      <a:pt x="2836" y="81"/>
                    </a:lnTo>
                    <a:lnTo>
                      <a:pt x="2836" y="84"/>
                    </a:lnTo>
                    <a:lnTo>
                      <a:pt x="2828" y="87"/>
                    </a:lnTo>
                    <a:lnTo>
                      <a:pt x="2820" y="87"/>
                    </a:lnTo>
                    <a:lnTo>
                      <a:pt x="2810" y="89"/>
                    </a:lnTo>
                    <a:lnTo>
                      <a:pt x="2801" y="87"/>
                    </a:lnTo>
                    <a:lnTo>
                      <a:pt x="2785" y="84"/>
                    </a:lnTo>
                    <a:lnTo>
                      <a:pt x="2769" y="77"/>
                    </a:lnTo>
                    <a:lnTo>
                      <a:pt x="2769" y="76"/>
                    </a:lnTo>
                    <a:lnTo>
                      <a:pt x="2769" y="74"/>
                    </a:lnTo>
                    <a:close/>
                    <a:moveTo>
                      <a:pt x="663" y="84"/>
                    </a:moveTo>
                    <a:lnTo>
                      <a:pt x="680" y="86"/>
                    </a:lnTo>
                    <a:lnTo>
                      <a:pt x="695" y="87"/>
                    </a:lnTo>
                    <a:lnTo>
                      <a:pt x="707" y="91"/>
                    </a:lnTo>
                    <a:lnTo>
                      <a:pt x="717" y="89"/>
                    </a:lnTo>
                    <a:lnTo>
                      <a:pt x="715" y="94"/>
                    </a:lnTo>
                    <a:lnTo>
                      <a:pt x="714" y="101"/>
                    </a:lnTo>
                    <a:lnTo>
                      <a:pt x="719" y="99"/>
                    </a:lnTo>
                    <a:lnTo>
                      <a:pt x="720" y="101"/>
                    </a:lnTo>
                    <a:lnTo>
                      <a:pt x="722" y="101"/>
                    </a:lnTo>
                    <a:lnTo>
                      <a:pt x="725" y="104"/>
                    </a:lnTo>
                    <a:lnTo>
                      <a:pt x="729" y="101"/>
                    </a:lnTo>
                    <a:lnTo>
                      <a:pt x="730" y="99"/>
                    </a:lnTo>
                    <a:lnTo>
                      <a:pt x="735" y="99"/>
                    </a:lnTo>
                    <a:lnTo>
                      <a:pt x="740" y="101"/>
                    </a:lnTo>
                    <a:lnTo>
                      <a:pt x="742" y="104"/>
                    </a:lnTo>
                    <a:lnTo>
                      <a:pt x="742" y="109"/>
                    </a:lnTo>
                    <a:lnTo>
                      <a:pt x="745" y="109"/>
                    </a:lnTo>
                    <a:lnTo>
                      <a:pt x="749" y="109"/>
                    </a:lnTo>
                    <a:lnTo>
                      <a:pt x="750" y="106"/>
                    </a:lnTo>
                    <a:lnTo>
                      <a:pt x="752" y="103"/>
                    </a:lnTo>
                    <a:lnTo>
                      <a:pt x="755" y="103"/>
                    </a:lnTo>
                    <a:lnTo>
                      <a:pt x="760" y="101"/>
                    </a:lnTo>
                    <a:lnTo>
                      <a:pt x="760" y="108"/>
                    </a:lnTo>
                    <a:lnTo>
                      <a:pt x="759" y="113"/>
                    </a:lnTo>
                    <a:lnTo>
                      <a:pt x="772" y="106"/>
                    </a:lnTo>
                    <a:lnTo>
                      <a:pt x="784" y="97"/>
                    </a:lnTo>
                    <a:lnTo>
                      <a:pt x="789" y="99"/>
                    </a:lnTo>
                    <a:lnTo>
                      <a:pt x="794" y="101"/>
                    </a:lnTo>
                    <a:lnTo>
                      <a:pt x="794" y="106"/>
                    </a:lnTo>
                    <a:lnTo>
                      <a:pt x="794" y="109"/>
                    </a:lnTo>
                    <a:lnTo>
                      <a:pt x="787" y="118"/>
                    </a:lnTo>
                    <a:lnTo>
                      <a:pt x="782" y="126"/>
                    </a:lnTo>
                    <a:lnTo>
                      <a:pt x="782" y="128"/>
                    </a:lnTo>
                    <a:lnTo>
                      <a:pt x="789" y="129"/>
                    </a:lnTo>
                    <a:lnTo>
                      <a:pt x="797" y="129"/>
                    </a:lnTo>
                    <a:lnTo>
                      <a:pt x="794" y="136"/>
                    </a:lnTo>
                    <a:lnTo>
                      <a:pt x="787" y="141"/>
                    </a:lnTo>
                    <a:lnTo>
                      <a:pt x="781" y="146"/>
                    </a:lnTo>
                    <a:lnTo>
                      <a:pt x="776" y="149"/>
                    </a:lnTo>
                    <a:lnTo>
                      <a:pt x="755" y="144"/>
                    </a:lnTo>
                    <a:lnTo>
                      <a:pt x="737" y="143"/>
                    </a:lnTo>
                    <a:lnTo>
                      <a:pt x="715" y="146"/>
                    </a:lnTo>
                    <a:lnTo>
                      <a:pt x="697" y="148"/>
                    </a:lnTo>
                    <a:lnTo>
                      <a:pt x="678" y="146"/>
                    </a:lnTo>
                    <a:lnTo>
                      <a:pt x="655" y="143"/>
                    </a:lnTo>
                    <a:lnTo>
                      <a:pt x="657" y="139"/>
                    </a:lnTo>
                    <a:lnTo>
                      <a:pt x="657" y="134"/>
                    </a:lnTo>
                    <a:lnTo>
                      <a:pt x="672" y="131"/>
                    </a:lnTo>
                    <a:lnTo>
                      <a:pt x="687" y="128"/>
                    </a:lnTo>
                    <a:lnTo>
                      <a:pt x="673" y="128"/>
                    </a:lnTo>
                    <a:lnTo>
                      <a:pt x="660" y="128"/>
                    </a:lnTo>
                    <a:lnTo>
                      <a:pt x="660" y="126"/>
                    </a:lnTo>
                    <a:lnTo>
                      <a:pt x="660" y="123"/>
                    </a:lnTo>
                    <a:lnTo>
                      <a:pt x="663" y="121"/>
                    </a:lnTo>
                    <a:lnTo>
                      <a:pt x="667" y="121"/>
                    </a:lnTo>
                    <a:lnTo>
                      <a:pt x="672" y="123"/>
                    </a:lnTo>
                    <a:lnTo>
                      <a:pt x="677" y="123"/>
                    </a:lnTo>
                    <a:lnTo>
                      <a:pt x="683" y="123"/>
                    </a:lnTo>
                    <a:lnTo>
                      <a:pt x="688" y="123"/>
                    </a:lnTo>
                    <a:lnTo>
                      <a:pt x="678" y="119"/>
                    </a:lnTo>
                    <a:lnTo>
                      <a:pt x="668" y="118"/>
                    </a:lnTo>
                    <a:lnTo>
                      <a:pt x="668" y="114"/>
                    </a:lnTo>
                    <a:lnTo>
                      <a:pt x="670" y="113"/>
                    </a:lnTo>
                    <a:lnTo>
                      <a:pt x="675" y="109"/>
                    </a:lnTo>
                    <a:lnTo>
                      <a:pt x="680" y="106"/>
                    </a:lnTo>
                    <a:lnTo>
                      <a:pt x="680" y="104"/>
                    </a:lnTo>
                    <a:lnTo>
                      <a:pt x="663" y="109"/>
                    </a:lnTo>
                    <a:lnTo>
                      <a:pt x="650" y="116"/>
                    </a:lnTo>
                    <a:lnTo>
                      <a:pt x="643" y="118"/>
                    </a:lnTo>
                    <a:lnTo>
                      <a:pt x="637" y="119"/>
                    </a:lnTo>
                    <a:lnTo>
                      <a:pt x="628" y="121"/>
                    </a:lnTo>
                    <a:lnTo>
                      <a:pt x="618" y="119"/>
                    </a:lnTo>
                    <a:lnTo>
                      <a:pt x="618" y="114"/>
                    </a:lnTo>
                    <a:lnTo>
                      <a:pt x="620" y="108"/>
                    </a:lnTo>
                    <a:lnTo>
                      <a:pt x="633" y="104"/>
                    </a:lnTo>
                    <a:lnTo>
                      <a:pt x="645" y="99"/>
                    </a:lnTo>
                    <a:lnTo>
                      <a:pt x="655" y="92"/>
                    </a:lnTo>
                    <a:lnTo>
                      <a:pt x="663" y="84"/>
                    </a:lnTo>
                    <a:close/>
                    <a:moveTo>
                      <a:pt x="842" y="92"/>
                    </a:moveTo>
                    <a:lnTo>
                      <a:pt x="858" y="92"/>
                    </a:lnTo>
                    <a:lnTo>
                      <a:pt x="873" y="92"/>
                    </a:lnTo>
                    <a:lnTo>
                      <a:pt x="864" y="101"/>
                    </a:lnTo>
                    <a:lnTo>
                      <a:pt x="858" y="108"/>
                    </a:lnTo>
                    <a:lnTo>
                      <a:pt x="859" y="111"/>
                    </a:lnTo>
                    <a:lnTo>
                      <a:pt x="861" y="114"/>
                    </a:lnTo>
                    <a:lnTo>
                      <a:pt x="858" y="116"/>
                    </a:lnTo>
                    <a:lnTo>
                      <a:pt x="854" y="119"/>
                    </a:lnTo>
                    <a:lnTo>
                      <a:pt x="846" y="118"/>
                    </a:lnTo>
                    <a:lnTo>
                      <a:pt x="839" y="119"/>
                    </a:lnTo>
                    <a:lnTo>
                      <a:pt x="832" y="121"/>
                    </a:lnTo>
                    <a:lnTo>
                      <a:pt x="826" y="124"/>
                    </a:lnTo>
                    <a:lnTo>
                      <a:pt x="826" y="116"/>
                    </a:lnTo>
                    <a:lnTo>
                      <a:pt x="822" y="113"/>
                    </a:lnTo>
                    <a:lnTo>
                      <a:pt x="821" y="109"/>
                    </a:lnTo>
                    <a:lnTo>
                      <a:pt x="817" y="103"/>
                    </a:lnTo>
                    <a:lnTo>
                      <a:pt x="826" y="106"/>
                    </a:lnTo>
                    <a:lnTo>
                      <a:pt x="832" y="108"/>
                    </a:lnTo>
                    <a:lnTo>
                      <a:pt x="837" y="101"/>
                    </a:lnTo>
                    <a:lnTo>
                      <a:pt x="842" y="92"/>
                    </a:lnTo>
                    <a:close/>
                    <a:moveTo>
                      <a:pt x="889" y="92"/>
                    </a:moveTo>
                    <a:lnTo>
                      <a:pt x="901" y="92"/>
                    </a:lnTo>
                    <a:lnTo>
                      <a:pt x="913" y="92"/>
                    </a:lnTo>
                    <a:lnTo>
                      <a:pt x="913" y="94"/>
                    </a:lnTo>
                    <a:lnTo>
                      <a:pt x="913" y="96"/>
                    </a:lnTo>
                    <a:lnTo>
                      <a:pt x="914" y="99"/>
                    </a:lnTo>
                    <a:lnTo>
                      <a:pt x="914" y="101"/>
                    </a:lnTo>
                    <a:lnTo>
                      <a:pt x="914" y="103"/>
                    </a:lnTo>
                    <a:lnTo>
                      <a:pt x="913" y="103"/>
                    </a:lnTo>
                    <a:lnTo>
                      <a:pt x="901" y="104"/>
                    </a:lnTo>
                    <a:lnTo>
                      <a:pt x="893" y="106"/>
                    </a:lnTo>
                    <a:lnTo>
                      <a:pt x="884" y="109"/>
                    </a:lnTo>
                    <a:lnTo>
                      <a:pt x="879" y="116"/>
                    </a:lnTo>
                    <a:lnTo>
                      <a:pt x="878" y="114"/>
                    </a:lnTo>
                    <a:lnTo>
                      <a:pt x="876" y="114"/>
                    </a:lnTo>
                    <a:lnTo>
                      <a:pt x="876" y="113"/>
                    </a:lnTo>
                    <a:lnTo>
                      <a:pt x="878" y="106"/>
                    </a:lnTo>
                    <a:lnTo>
                      <a:pt x="881" y="101"/>
                    </a:lnTo>
                    <a:lnTo>
                      <a:pt x="884" y="96"/>
                    </a:lnTo>
                    <a:lnTo>
                      <a:pt x="889" y="92"/>
                    </a:lnTo>
                    <a:close/>
                    <a:moveTo>
                      <a:pt x="1007" y="92"/>
                    </a:moveTo>
                    <a:lnTo>
                      <a:pt x="1020" y="94"/>
                    </a:lnTo>
                    <a:lnTo>
                      <a:pt x="1033" y="96"/>
                    </a:lnTo>
                    <a:lnTo>
                      <a:pt x="1037" y="108"/>
                    </a:lnTo>
                    <a:lnTo>
                      <a:pt x="1042" y="121"/>
                    </a:lnTo>
                    <a:lnTo>
                      <a:pt x="1050" y="119"/>
                    </a:lnTo>
                    <a:lnTo>
                      <a:pt x="1058" y="119"/>
                    </a:lnTo>
                    <a:lnTo>
                      <a:pt x="1058" y="124"/>
                    </a:lnTo>
                    <a:lnTo>
                      <a:pt x="1058" y="128"/>
                    </a:lnTo>
                    <a:lnTo>
                      <a:pt x="1063" y="128"/>
                    </a:lnTo>
                    <a:lnTo>
                      <a:pt x="1067" y="128"/>
                    </a:lnTo>
                    <a:lnTo>
                      <a:pt x="1067" y="138"/>
                    </a:lnTo>
                    <a:lnTo>
                      <a:pt x="1067" y="144"/>
                    </a:lnTo>
                    <a:lnTo>
                      <a:pt x="1070" y="153"/>
                    </a:lnTo>
                    <a:lnTo>
                      <a:pt x="1074" y="159"/>
                    </a:lnTo>
                    <a:lnTo>
                      <a:pt x="1084" y="161"/>
                    </a:lnTo>
                    <a:lnTo>
                      <a:pt x="1095" y="166"/>
                    </a:lnTo>
                    <a:lnTo>
                      <a:pt x="1105" y="173"/>
                    </a:lnTo>
                    <a:lnTo>
                      <a:pt x="1110" y="178"/>
                    </a:lnTo>
                    <a:lnTo>
                      <a:pt x="1102" y="180"/>
                    </a:lnTo>
                    <a:lnTo>
                      <a:pt x="1094" y="185"/>
                    </a:lnTo>
                    <a:lnTo>
                      <a:pt x="1087" y="190"/>
                    </a:lnTo>
                    <a:lnTo>
                      <a:pt x="1082" y="195"/>
                    </a:lnTo>
                    <a:lnTo>
                      <a:pt x="1079" y="195"/>
                    </a:lnTo>
                    <a:lnTo>
                      <a:pt x="1077" y="195"/>
                    </a:lnTo>
                    <a:lnTo>
                      <a:pt x="1074" y="186"/>
                    </a:lnTo>
                    <a:lnTo>
                      <a:pt x="1065" y="181"/>
                    </a:lnTo>
                    <a:lnTo>
                      <a:pt x="1062" y="178"/>
                    </a:lnTo>
                    <a:lnTo>
                      <a:pt x="1058" y="178"/>
                    </a:lnTo>
                    <a:lnTo>
                      <a:pt x="1055" y="180"/>
                    </a:lnTo>
                    <a:lnTo>
                      <a:pt x="1052" y="183"/>
                    </a:lnTo>
                    <a:lnTo>
                      <a:pt x="1053" y="198"/>
                    </a:lnTo>
                    <a:lnTo>
                      <a:pt x="1058" y="215"/>
                    </a:lnTo>
                    <a:lnTo>
                      <a:pt x="1052" y="218"/>
                    </a:lnTo>
                    <a:lnTo>
                      <a:pt x="1045" y="221"/>
                    </a:lnTo>
                    <a:lnTo>
                      <a:pt x="1038" y="215"/>
                    </a:lnTo>
                    <a:lnTo>
                      <a:pt x="1033" y="210"/>
                    </a:lnTo>
                    <a:lnTo>
                      <a:pt x="1032" y="210"/>
                    </a:lnTo>
                    <a:lnTo>
                      <a:pt x="1030" y="210"/>
                    </a:lnTo>
                    <a:lnTo>
                      <a:pt x="1028" y="213"/>
                    </a:lnTo>
                    <a:lnTo>
                      <a:pt x="1027" y="215"/>
                    </a:lnTo>
                    <a:lnTo>
                      <a:pt x="1033" y="220"/>
                    </a:lnTo>
                    <a:lnTo>
                      <a:pt x="1038" y="226"/>
                    </a:lnTo>
                    <a:lnTo>
                      <a:pt x="1038" y="228"/>
                    </a:lnTo>
                    <a:lnTo>
                      <a:pt x="1038" y="231"/>
                    </a:lnTo>
                    <a:lnTo>
                      <a:pt x="1035" y="231"/>
                    </a:lnTo>
                    <a:lnTo>
                      <a:pt x="1033" y="231"/>
                    </a:lnTo>
                    <a:lnTo>
                      <a:pt x="1017" y="226"/>
                    </a:lnTo>
                    <a:lnTo>
                      <a:pt x="1002" y="220"/>
                    </a:lnTo>
                    <a:lnTo>
                      <a:pt x="995" y="215"/>
                    </a:lnTo>
                    <a:lnTo>
                      <a:pt x="990" y="208"/>
                    </a:lnTo>
                    <a:lnTo>
                      <a:pt x="985" y="201"/>
                    </a:lnTo>
                    <a:lnTo>
                      <a:pt x="983" y="195"/>
                    </a:lnTo>
                    <a:lnTo>
                      <a:pt x="991" y="190"/>
                    </a:lnTo>
                    <a:lnTo>
                      <a:pt x="998" y="183"/>
                    </a:lnTo>
                    <a:lnTo>
                      <a:pt x="1002" y="181"/>
                    </a:lnTo>
                    <a:lnTo>
                      <a:pt x="1007" y="180"/>
                    </a:lnTo>
                    <a:lnTo>
                      <a:pt x="1013" y="178"/>
                    </a:lnTo>
                    <a:lnTo>
                      <a:pt x="1022" y="176"/>
                    </a:lnTo>
                    <a:lnTo>
                      <a:pt x="1025" y="181"/>
                    </a:lnTo>
                    <a:lnTo>
                      <a:pt x="1030" y="183"/>
                    </a:lnTo>
                    <a:lnTo>
                      <a:pt x="1035" y="183"/>
                    </a:lnTo>
                    <a:lnTo>
                      <a:pt x="1040" y="180"/>
                    </a:lnTo>
                    <a:lnTo>
                      <a:pt x="1040" y="178"/>
                    </a:lnTo>
                    <a:lnTo>
                      <a:pt x="1038" y="176"/>
                    </a:lnTo>
                    <a:lnTo>
                      <a:pt x="1035" y="175"/>
                    </a:lnTo>
                    <a:lnTo>
                      <a:pt x="1030" y="173"/>
                    </a:lnTo>
                    <a:lnTo>
                      <a:pt x="1023" y="173"/>
                    </a:lnTo>
                    <a:lnTo>
                      <a:pt x="1023" y="164"/>
                    </a:lnTo>
                    <a:lnTo>
                      <a:pt x="1025" y="158"/>
                    </a:lnTo>
                    <a:lnTo>
                      <a:pt x="1015" y="153"/>
                    </a:lnTo>
                    <a:lnTo>
                      <a:pt x="1008" y="146"/>
                    </a:lnTo>
                    <a:lnTo>
                      <a:pt x="1002" y="138"/>
                    </a:lnTo>
                    <a:lnTo>
                      <a:pt x="995" y="129"/>
                    </a:lnTo>
                    <a:lnTo>
                      <a:pt x="976" y="134"/>
                    </a:lnTo>
                    <a:lnTo>
                      <a:pt x="955" y="138"/>
                    </a:lnTo>
                    <a:lnTo>
                      <a:pt x="955" y="143"/>
                    </a:lnTo>
                    <a:lnTo>
                      <a:pt x="955" y="149"/>
                    </a:lnTo>
                    <a:lnTo>
                      <a:pt x="948" y="153"/>
                    </a:lnTo>
                    <a:lnTo>
                      <a:pt x="941" y="158"/>
                    </a:lnTo>
                    <a:lnTo>
                      <a:pt x="941" y="163"/>
                    </a:lnTo>
                    <a:lnTo>
                      <a:pt x="941" y="166"/>
                    </a:lnTo>
                    <a:lnTo>
                      <a:pt x="940" y="169"/>
                    </a:lnTo>
                    <a:lnTo>
                      <a:pt x="936" y="173"/>
                    </a:lnTo>
                    <a:lnTo>
                      <a:pt x="925" y="173"/>
                    </a:lnTo>
                    <a:lnTo>
                      <a:pt x="911" y="175"/>
                    </a:lnTo>
                    <a:lnTo>
                      <a:pt x="913" y="178"/>
                    </a:lnTo>
                    <a:lnTo>
                      <a:pt x="913" y="180"/>
                    </a:lnTo>
                    <a:lnTo>
                      <a:pt x="901" y="180"/>
                    </a:lnTo>
                    <a:lnTo>
                      <a:pt x="889" y="183"/>
                    </a:lnTo>
                    <a:lnTo>
                      <a:pt x="879" y="186"/>
                    </a:lnTo>
                    <a:lnTo>
                      <a:pt x="866" y="190"/>
                    </a:lnTo>
                    <a:lnTo>
                      <a:pt x="861" y="186"/>
                    </a:lnTo>
                    <a:lnTo>
                      <a:pt x="858" y="183"/>
                    </a:lnTo>
                    <a:lnTo>
                      <a:pt x="854" y="181"/>
                    </a:lnTo>
                    <a:lnTo>
                      <a:pt x="847" y="180"/>
                    </a:lnTo>
                    <a:lnTo>
                      <a:pt x="846" y="183"/>
                    </a:lnTo>
                    <a:lnTo>
                      <a:pt x="844" y="186"/>
                    </a:lnTo>
                    <a:lnTo>
                      <a:pt x="849" y="188"/>
                    </a:lnTo>
                    <a:lnTo>
                      <a:pt x="853" y="190"/>
                    </a:lnTo>
                    <a:lnTo>
                      <a:pt x="856" y="191"/>
                    </a:lnTo>
                    <a:lnTo>
                      <a:pt x="858" y="195"/>
                    </a:lnTo>
                    <a:lnTo>
                      <a:pt x="858" y="200"/>
                    </a:lnTo>
                    <a:lnTo>
                      <a:pt x="858" y="205"/>
                    </a:lnTo>
                    <a:lnTo>
                      <a:pt x="842" y="206"/>
                    </a:lnTo>
                    <a:lnTo>
                      <a:pt x="827" y="206"/>
                    </a:lnTo>
                    <a:lnTo>
                      <a:pt x="827" y="211"/>
                    </a:lnTo>
                    <a:lnTo>
                      <a:pt x="826" y="213"/>
                    </a:lnTo>
                    <a:lnTo>
                      <a:pt x="821" y="213"/>
                    </a:lnTo>
                    <a:lnTo>
                      <a:pt x="812" y="208"/>
                    </a:lnTo>
                    <a:lnTo>
                      <a:pt x="801" y="205"/>
                    </a:lnTo>
                    <a:lnTo>
                      <a:pt x="801" y="206"/>
                    </a:lnTo>
                    <a:lnTo>
                      <a:pt x="802" y="208"/>
                    </a:lnTo>
                    <a:lnTo>
                      <a:pt x="804" y="208"/>
                    </a:lnTo>
                    <a:lnTo>
                      <a:pt x="811" y="213"/>
                    </a:lnTo>
                    <a:lnTo>
                      <a:pt x="817" y="218"/>
                    </a:lnTo>
                    <a:lnTo>
                      <a:pt x="806" y="220"/>
                    </a:lnTo>
                    <a:lnTo>
                      <a:pt x="794" y="223"/>
                    </a:lnTo>
                    <a:lnTo>
                      <a:pt x="784" y="228"/>
                    </a:lnTo>
                    <a:lnTo>
                      <a:pt x="776" y="233"/>
                    </a:lnTo>
                    <a:lnTo>
                      <a:pt x="757" y="245"/>
                    </a:lnTo>
                    <a:lnTo>
                      <a:pt x="739" y="255"/>
                    </a:lnTo>
                    <a:lnTo>
                      <a:pt x="740" y="263"/>
                    </a:lnTo>
                    <a:lnTo>
                      <a:pt x="740" y="272"/>
                    </a:lnTo>
                    <a:lnTo>
                      <a:pt x="745" y="275"/>
                    </a:lnTo>
                    <a:lnTo>
                      <a:pt x="752" y="278"/>
                    </a:lnTo>
                    <a:lnTo>
                      <a:pt x="752" y="280"/>
                    </a:lnTo>
                    <a:lnTo>
                      <a:pt x="752" y="283"/>
                    </a:lnTo>
                    <a:lnTo>
                      <a:pt x="747" y="287"/>
                    </a:lnTo>
                    <a:lnTo>
                      <a:pt x="742" y="288"/>
                    </a:lnTo>
                    <a:lnTo>
                      <a:pt x="742" y="290"/>
                    </a:lnTo>
                    <a:lnTo>
                      <a:pt x="755" y="290"/>
                    </a:lnTo>
                    <a:lnTo>
                      <a:pt x="765" y="292"/>
                    </a:lnTo>
                    <a:lnTo>
                      <a:pt x="772" y="295"/>
                    </a:lnTo>
                    <a:lnTo>
                      <a:pt x="779" y="298"/>
                    </a:lnTo>
                    <a:lnTo>
                      <a:pt x="787" y="308"/>
                    </a:lnTo>
                    <a:lnTo>
                      <a:pt x="799" y="317"/>
                    </a:lnTo>
                    <a:lnTo>
                      <a:pt x="811" y="317"/>
                    </a:lnTo>
                    <a:lnTo>
                      <a:pt x="821" y="320"/>
                    </a:lnTo>
                    <a:lnTo>
                      <a:pt x="821" y="325"/>
                    </a:lnTo>
                    <a:lnTo>
                      <a:pt x="821" y="332"/>
                    </a:lnTo>
                    <a:lnTo>
                      <a:pt x="819" y="337"/>
                    </a:lnTo>
                    <a:lnTo>
                      <a:pt x="817" y="344"/>
                    </a:lnTo>
                    <a:lnTo>
                      <a:pt x="816" y="349"/>
                    </a:lnTo>
                    <a:lnTo>
                      <a:pt x="814" y="355"/>
                    </a:lnTo>
                    <a:lnTo>
                      <a:pt x="816" y="362"/>
                    </a:lnTo>
                    <a:lnTo>
                      <a:pt x="817" y="369"/>
                    </a:lnTo>
                    <a:lnTo>
                      <a:pt x="826" y="367"/>
                    </a:lnTo>
                    <a:lnTo>
                      <a:pt x="834" y="367"/>
                    </a:lnTo>
                    <a:lnTo>
                      <a:pt x="842" y="357"/>
                    </a:lnTo>
                    <a:lnTo>
                      <a:pt x="849" y="344"/>
                    </a:lnTo>
                    <a:lnTo>
                      <a:pt x="854" y="330"/>
                    </a:lnTo>
                    <a:lnTo>
                      <a:pt x="858" y="318"/>
                    </a:lnTo>
                    <a:lnTo>
                      <a:pt x="871" y="317"/>
                    </a:lnTo>
                    <a:lnTo>
                      <a:pt x="881" y="313"/>
                    </a:lnTo>
                    <a:lnTo>
                      <a:pt x="889" y="308"/>
                    </a:lnTo>
                    <a:lnTo>
                      <a:pt x="899" y="303"/>
                    </a:lnTo>
                    <a:lnTo>
                      <a:pt x="899" y="285"/>
                    </a:lnTo>
                    <a:lnTo>
                      <a:pt x="899" y="268"/>
                    </a:lnTo>
                    <a:lnTo>
                      <a:pt x="906" y="263"/>
                    </a:lnTo>
                    <a:lnTo>
                      <a:pt x="911" y="257"/>
                    </a:lnTo>
                    <a:lnTo>
                      <a:pt x="914" y="250"/>
                    </a:lnTo>
                    <a:lnTo>
                      <a:pt x="918" y="243"/>
                    </a:lnTo>
                    <a:lnTo>
                      <a:pt x="923" y="236"/>
                    </a:lnTo>
                    <a:lnTo>
                      <a:pt x="926" y="230"/>
                    </a:lnTo>
                    <a:lnTo>
                      <a:pt x="933" y="225"/>
                    </a:lnTo>
                    <a:lnTo>
                      <a:pt x="940" y="223"/>
                    </a:lnTo>
                    <a:lnTo>
                      <a:pt x="948" y="226"/>
                    </a:lnTo>
                    <a:lnTo>
                      <a:pt x="955" y="226"/>
                    </a:lnTo>
                    <a:lnTo>
                      <a:pt x="961" y="225"/>
                    </a:lnTo>
                    <a:lnTo>
                      <a:pt x="970" y="223"/>
                    </a:lnTo>
                    <a:lnTo>
                      <a:pt x="973" y="230"/>
                    </a:lnTo>
                    <a:lnTo>
                      <a:pt x="978" y="235"/>
                    </a:lnTo>
                    <a:lnTo>
                      <a:pt x="985" y="240"/>
                    </a:lnTo>
                    <a:lnTo>
                      <a:pt x="991" y="245"/>
                    </a:lnTo>
                    <a:lnTo>
                      <a:pt x="988" y="257"/>
                    </a:lnTo>
                    <a:lnTo>
                      <a:pt x="983" y="270"/>
                    </a:lnTo>
                    <a:lnTo>
                      <a:pt x="990" y="275"/>
                    </a:lnTo>
                    <a:lnTo>
                      <a:pt x="996" y="278"/>
                    </a:lnTo>
                    <a:lnTo>
                      <a:pt x="1003" y="277"/>
                    </a:lnTo>
                    <a:lnTo>
                      <a:pt x="1010" y="275"/>
                    </a:lnTo>
                    <a:lnTo>
                      <a:pt x="1022" y="267"/>
                    </a:lnTo>
                    <a:lnTo>
                      <a:pt x="1033" y="255"/>
                    </a:lnTo>
                    <a:lnTo>
                      <a:pt x="1038" y="257"/>
                    </a:lnTo>
                    <a:lnTo>
                      <a:pt x="1040" y="260"/>
                    </a:lnTo>
                    <a:lnTo>
                      <a:pt x="1045" y="275"/>
                    </a:lnTo>
                    <a:lnTo>
                      <a:pt x="1048" y="292"/>
                    </a:lnTo>
                    <a:lnTo>
                      <a:pt x="1043" y="295"/>
                    </a:lnTo>
                    <a:lnTo>
                      <a:pt x="1038" y="298"/>
                    </a:lnTo>
                    <a:lnTo>
                      <a:pt x="1043" y="302"/>
                    </a:lnTo>
                    <a:lnTo>
                      <a:pt x="1045" y="307"/>
                    </a:lnTo>
                    <a:lnTo>
                      <a:pt x="1047" y="312"/>
                    </a:lnTo>
                    <a:lnTo>
                      <a:pt x="1047" y="317"/>
                    </a:lnTo>
                    <a:lnTo>
                      <a:pt x="1057" y="317"/>
                    </a:lnTo>
                    <a:lnTo>
                      <a:pt x="1067" y="318"/>
                    </a:lnTo>
                    <a:lnTo>
                      <a:pt x="1070" y="327"/>
                    </a:lnTo>
                    <a:lnTo>
                      <a:pt x="1072" y="337"/>
                    </a:lnTo>
                    <a:lnTo>
                      <a:pt x="1079" y="337"/>
                    </a:lnTo>
                    <a:lnTo>
                      <a:pt x="1084" y="335"/>
                    </a:lnTo>
                    <a:lnTo>
                      <a:pt x="1084" y="342"/>
                    </a:lnTo>
                    <a:lnTo>
                      <a:pt x="1084" y="350"/>
                    </a:lnTo>
                    <a:lnTo>
                      <a:pt x="1072" y="360"/>
                    </a:lnTo>
                    <a:lnTo>
                      <a:pt x="1052" y="372"/>
                    </a:lnTo>
                    <a:lnTo>
                      <a:pt x="1042" y="377"/>
                    </a:lnTo>
                    <a:lnTo>
                      <a:pt x="1032" y="380"/>
                    </a:lnTo>
                    <a:lnTo>
                      <a:pt x="1023" y="384"/>
                    </a:lnTo>
                    <a:lnTo>
                      <a:pt x="1015" y="384"/>
                    </a:lnTo>
                    <a:lnTo>
                      <a:pt x="1003" y="382"/>
                    </a:lnTo>
                    <a:lnTo>
                      <a:pt x="988" y="379"/>
                    </a:lnTo>
                    <a:lnTo>
                      <a:pt x="980" y="377"/>
                    </a:lnTo>
                    <a:lnTo>
                      <a:pt x="971" y="377"/>
                    </a:lnTo>
                    <a:lnTo>
                      <a:pt x="963" y="377"/>
                    </a:lnTo>
                    <a:lnTo>
                      <a:pt x="956" y="380"/>
                    </a:lnTo>
                    <a:lnTo>
                      <a:pt x="943" y="387"/>
                    </a:lnTo>
                    <a:lnTo>
                      <a:pt x="931" y="396"/>
                    </a:lnTo>
                    <a:lnTo>
                      <a:pt x="925" y="399"/>
                    </a:lnTo>
                    <a:lnTo>
                      <a:pt x="919" y="402"/>
                    </a:lnTo>
                    <a:lnTo>
                      <a:pt x="911" y="406"/>
                    </a:lnTo>
                    <a:lnTo>
                      <a:pt x="904" y="407"/>
                    </a:lnTo>
                    <a:lnTo>
                      <a:pt x="901" y="414"/>
                    </a:lnTo>
                    <a:lnTo>
                      <a:pt x="898" y="421"/>
                    </a:lnTo>
                    <a:lnTo>
                      <a:pt x="899" y="421"/>
                    </a:lnTo>
                    <a:lnTo>
                      <a:pt x="914" y="411"/>
                    </a:lnTo>
                    <a:lnTo>
                      <a:pt x="933" y="399"/>
                    </a:lnTo>
                    <a:lnTo>
                      <a:pt x="943" y="396"/>
                    </a:lnTo>
                    <a:lnTo>
                      <a:pt x="953" y="392"/>
                    </a:lnTo>
                    <a:lnTo>
                      <a:pt x="965" y="392"/>
                    </a:lnTo>
                    <a:lnTo>
                      <a:pt x="976" y="394"/>
                    </a:lnTo>
                    <a:lnTo>
                      <a:pt x="975" y="399"/>
                    </a:lnTo>
                    <a:lnTo>
                      <a:pt x="975" y="406"/>
                    </a:lnTo>
                    <a:lnTo>
                      <a:pt x="968" y="406"/>
                    </a:lnTo>
                    <a:lnTo>
                      <a:pt x="965" y="406"/>
                    </a:lnTo>
                    <a:lnTo>
                      <a:pt x="961" y="407"/>
                    </a:lnTo>
                    <a:lnTo>
                      <a:pt x="958" y="409"/>
                    </a:lnTo>
                    <a:lnTo>
                      <a:pt x="958" y="411"/>
                    </a:lnTo>
                    <a:lnTo>
                      <a:pt x="961" y="414"/>
                    </a:lnTo>
                    <a:lnTo>
                      <a:pt x="965" y="417"/>
                    </a:lnTo>
                    <a:lnTo>
                      <a:pt x="961" y="421"/>
                    </a:lnTo>
                    <a:lnTo>
                      <a:pt x="958" y="424"/>
                    </a:lnTo>
                    <a:lnTo>
                      <a:pt x="961" y="427"/>
                    </a:lnTo>
                    <a:lnTo>
                      <a:pt x="961" y="429"/>
                    </a:lnTo>
                    <a:lnTo>
                      <a:pt x="961" y="431"/>
                    </a:lnTo>
                    <a:lnTo>
                      <a:pt x="961" y="437"/>
                    </a:lnTo>
                    <a:lnTo>
                      <a:pt x="971" y="441"/>
                    </a:lnTo>
                    <a:lnTo>
                      <a:pt x="980" y="442"/>
                    </a:lnTo>
                    <a:lnTo>
                      <a:pt x="986" y="442"/>
                    </a:lnTo>
                    <a:lnTo>
                      <a:pt x="995" y="437"/>
                    </a:lnTo>
                    <a:lnTo>
                      <a:pt x="995" y="442"/>
                    </a:lnTo>
                    <a:lnTo>
                      <a:pt x="995" y="446"/>
                    </a:lnTo>
                    <a:lnTo>
                      <a:pt x="993" y="446"/>
                    </a:lnTo>
                    <a:lnTo>
                      <a:pt x="991" y="446"/>
                    </a:lnTo>
                    <a:lnTo>
                      <a:pt x="978" y="452"/>
                    </a:lnTo>
                    <a:lnTo>
                      <a:pt x="965" y="457"/>
                    </a:lnTo>
                    <a:lnTo>
                      <a:pt x="951" y="462"/>
                    </a:lnTo>
                    <a:lnTo>
                      <a:pt x="938" y="471"/>
                    </a:lnTo>
                    <a:lnTo>
                      <a:pt x="933" y="469"/>
                    </a:lnTo>
                    <a:lnTo>
                      <a:pt x="930" y="468"/>
                    </a:lnTo>
                    <a:lnTo>
                      <a:pt x="928" y="466"/>
                    </a:lnTo>
                    <a:lnTo>
                      <a:pt x="928" y="462"/>
                    </a:lnTo>
                    <a:lnTo>
                      <a:pt x="928" y="461"/>
                    </a:lnTo>
                    <a:lnTo>
                      <a:pt x="930" y="457"/>
                    </a:lnTo>
                    <a:lnTo>
                      <a:pt x="943" y="454"/>
                    </a:lnTo>
                    <a:lnTo>
                      <a:pt x="958" y="449"/>
                    </a:lnTo>
                    <a:lnTo>
                      <a:pt x="958" y="447"/>
                    </a:lnTo>
                    <a:lnTo>
                      <a:pt x="958" y="446"/>
                    </a:lnTo>
                    <a:lnTo>
                      <a:pt x="958" y="444"/>
                    </a:lnTo>
                    <a:lnTo>
                      <a:pt x="958" y="442"/>
                    </a:lnTo>
                    <a:lnTo>
                      <a:pt x="950" y="442"/>
                    </a:lnTo>
                    <a:lnTo>
                      <a:pt x="943" y="441"/>
                    </a:lnTo>
                    <a:lnTo>
                      <a:pt x="928" y="452"/>
                    </a:lnTo>
                    <a:lnTo>
                      <a:pt x="908" y="462"/>
                    </a:lnTo>
                    <a:lnTo>
                      <a:pt x="889" y="471"/>
                    </a:lnTo>
                    <a:lnTo>
                      <a:pt x="871" y="481"/>
                    </a:lnTo>
                    <a:lnTo>
                      <a:pt x="869" y="488"/>
                    </a:lnTo>
                    <a:lnTo>
                      <a:pt x="869" y="496"/>
                    </a:lnTo>
                    <a:lnTo>
                      <a:pt x="858" y="501"/>
                    </a:lnTo>
                    <a:lnTo>
                      <a:pt x="844" y="506"/>
                    </a:lnTo>
                    <a:lnTo>
                      <a:pt x="832" y="513"/>
                    </a:lnTo>
                    <a:lnTo>
                      <a:pt x="821" y="519"/>
                    </a:lnTo>
                    <a:lnTo>
                      <a:pt x="811" y="528"/>
                    </a:lnTo>
                    <a:lnTo>
                      <a:pt x="801" y="538"/>
                    </a:lnTo>
                    <a:lnTo>
                      <a:pt x="792" y="546"/>
                    </a:lnTo>
                    <a:lnTo>
                      <a:pt x="786" y="556"/>
                    </a:lnTo>
                    <a:lnTo>
                      <a:pt x="782" y="566"/>
                    </a:lnTo>
                    <a:lnTo>
                      <a:pt x="781" y="573"/>
                    </a:lnTo>
                    <a:lnTo>
                      <a:pt x="777" y="580"/>
                    </a:lnTo>
                    <a:lnTo>
                      <a:pt x="772" y="585"/>
                    </a:lnTo>
                    <a:lnTo>
                      <a:pt x="754" y="596"/>
                    </a:lnTo>
                    <a:lnTo>
                      <a:pt x="732" y="610"/>
                    </a:lnTo>
                    <a:lnTo>
                      <a:pt x="722" y="617"/>
                    </a:lnTo>
                    <a:lnTo>
                      <a:pt x="712" y="623"/>
                    </a:lnTo>
                    <a:lnTo>
                      <a:pt x="705" y="632"/>
                    </a:lnTo>
                    <a:lnTo>
                      <a:pt x="700" y="640"/>
                    </a:lnTo>
                    <a:lnTo>
                      <a:pt x="698" y="648"/>
                    </a:lnTo>
                    <a:lnTo>
                      <a:pt x="698" y="657"/>
                    </a:lnTo>
                    <a:lnTo>
                      <a:pt x="698" y="667"/>
                    </a:lnTo>
                    <a:lnTo>
                      <a:pt x="700" y="677"/>
                    </a:lnTo>
                    <a:lnTo>
                      <a:pt x="702" y="687"/>
                    </a:lnTo>
                    <a:lnTo>
                      <a:pt x="704" y="697"/>
                    </a:lnTo>
                    <a:lnTo>
                      <a:pt x="704" y="705"/>
                    </a:lnTo>
                    <a:lnTo>
                      <a:pt x="702" y="715"/>
                    </a:lnTo>
                    <a:lnTo>
                      <a:pt x="693" y="715"/>
                    </a:lnTo>
                    <a:lnTo>
                      <a:pt x="687" y="714"/>
                    </a:lnTo>
                    <a:lnTo>
                      <a:pt x="683" y="702"/>
                    </a:lnTo>
                    <a:lnTo>
                      <a:pt x="678" y="694"/>
                    </a:lnTo>
                    <a:lnTo>
                      <a:pt x="678" y="680"/>
                    </a:lnTo>
                    <a:lnTo>
                      <a:pt x="680" y="665"/>
                    </a:lnTo>
                    <a:lnTo>
                      <a:pt x="677" y="660"/>
                    </a:lnTo>
                    <a:lnTo>
                      <a:pt x="672" y="657"/>
                    </a:lnTo>
                    <a:lnTo>
                      <a:pt x="665" y="653"/>
                    </a:lnTo>
                    <a:lnTo>
                      <a:pt x="657" y="652"/>
                    </a:lnTo>
                    <a:lnTo>
                      <a:pt x="642" y="648"/>
                    </a:lnTo>
                    <a:lnTo>
                      <a:pt x="627" y="643"/>
                    </a:lnTo>
                    <a:lnTo>
                      <a:pt x="615" y="653"/>
                    </a:lnTo>
                    <a:lnTo>
                      <a:pt x="605" y="663"/>
                    </a:lnTo>
                    <a:lnTo>
                      <a:pt x="591" y="660"/>
                    </a:lnTo>
                    <a:lnTo>
                      <a:pt x="576" y="657"/>
                    </a:lnTo>
                    <a:lnTo>
                      <a:pt x="561" y="657"/>
                    </a:lnTo>
                    <a:lnTo>
                      <a:pt x="548" y="660"/>
                    </a:lnTo>
                    <a:lnTo>
                      <a:pt x="533" y="663"/>
                    </a:lnTo>
                    <a:lnTo>
                      <a:pt x="521" y="670"/>
                    </a:lnTo>
                    <a:lnTo>
                      <a:pt x="516" y="675"/>
                    </a:lnTo>
                    <a:lnTo>
                      <a:pt x="511" y="680"/>
                    </a:lnTo>
                    <a:lnTo>
                      <a:pt x="508" y="685"/>
                    </a:lnTo>
                    <a:lnTo>
                      <a:pt x="504" y="690"/>
                    </a:lnTo>
                    <a:lnTo>
                      <a:pt x="503" y="700"/>
                    </a:lnTo>
                    <a:lnTo>
                      <a:pt x="501" y="710"/>
                    </a:lnTo>
                    <a:lnTo>
                      <a:pt x="494" y="720"/>
                    </a:lnTo>
                    <a:lnTo>
                      <a:pt x="489" y="732"/>
                    </a:lnTo>
                    <a:lnTo>
                      <a:pt x="488" y="739"/>
                    </a:lnTo>
                    <a:lnTo>
                      <a:pt x="486" y="745"/>
                    </a:lnTo>
                    <a:lnTo>
                      <a:pt x="484" y="752"/>
                    </a:lnTo>
                    <a:lnTo>
                      <a:pt x="484" y="761"/>
                    </a:lnTo>
                    <a:lnTo>
                      <a:pt x="488" y="774"/>
                    </a:lnTo>
                    <a:lnTo>
                      <a:pt x="494" y="789"/>
                    </a:lnTo>
                    <a:lnTo>
                      <a:pt x="501" y="801"/>
                    </a:lnTo>
                    <a:lnTo>
                      <a:pt x="506" y="812"/>
                    </a:lnTo>
                    <a:lnTo>
                      <a:pt x="529" y="812"/>
                    </a:lnTo>
                    <a:lnTo>
                      <a:pt x="555" y="811"/>
                    </a:lnTo>
                    <a:lnTo>
                      <a:pt x="558" y="802"/>
                    </a:lnTo>
                    <a:lnTo>
                      <a:pt x="563" y="792"/>
                    </a:lnTo>
                    <a:lnTo>
                      <a:pt x="570" y="784"/>
                    </a:lnTo>
                    <a:lnTo>
                      <a:pt x="576" y="776"/>
                    </a:lnTo>
                    <a:lnTo>
                      <a:pt x="585" y="771"/>
                    </a:lnTo>
                    <a:lnTo>
                      <a:pt x="595" y="767"/>
                    </a:lnTo>
                    <a:lnTo>
                      <a:pt x="600" y="766"/>
                    </a:lnTo>
                    <a:lnTo>
                      <a:pt x="605" y="767"/>
                    </a:lnTo>
                    <a:lnTo>
                      <a:pt x="611" y="767"/>
                    </a:lnTo>
                    <a:lnTo>
                      <a:pt x="618" y="771"/>
                    </a:lnTo>
                    <a:lnTo>
                      <a:pt x="618" y="772"/>
                    </a:lnTo>
                    <a:lnTo>
                      <a:pt x="618" y="776"/>
                    </a:lnTo>
                    <a:lnTo>
                      <a:pt x="616" y="781"/>
                    </a:lnTo>
                    <a:lnTo>
                      <a:pt x="610" y="782"/>
                    </a:lnTo>
                    <a:lnTo>
                      <a:pt x="605" y="789"/>
                    </a:lnTo>
                    <a:lnTo>
                      <a:pt x="598" y="796"/>
                    </a:lnTo>
                    <a:lnTo>
                      <a:pt x="595" y="806"/>
                    </a:lnTo>
                    <a:lnTo>
                      <a:pt x="591" y="814"/>
                    </a:lnTo>
                    <a:lnTo>
                      <a:pt x="588" y="824"/>
                    </a:lnTo>
                    <a:lnTo>
                      <a:pt x="588" y="833"/>
                    </a:lnTo>
                    <a:lnTo>
                      <a:pt x="588" y="839"/>
                    </a:lnTo>
                    <a:lnTo>
                      <a:pt x="603" y="843"/>
                    </a:lnTo>
                    <a:lnTo>
                      <a:pt x="618" y="843"/>
                    </a:lnTo>
                    <a:lnTo>
                      <a:pt x="623" y="843"/>
                    </a:lnTo>
                    <a:lnTo>
                      <a:pt x="630" y="844"/>
                    </a:lnTo>
                    <a:lnTo>
                      <a:pt x="637" y="848"/>
                    </a:lnTo>
                    <a:lnTo>
                      <a:pt x="643" y="851"/>
                    </a:lnTo>
                    <a:lnTo>
                      <a:pt x="643" y="853"/>
                    </a:lnTo>
                    <a:lnTo>
                      <a:pt x="645" y="854"/>
                    </a:lnTo>
                    <a:lnTo>
                      <a:pt x="642" y="878"/>
                    </a:lnTo>
                    <a:lnTo>
                      <a:pt x="638" y="896"/>
                    </a:lnTo>
                    <a:lnTo>
                      <a:pt x="638" y="906"/>
                    </a:lnTo>
                    <a:lnTo>
                      <a:pt x="638" y="915"/>
                    </a:lnTo>
                    <a:lnTo>
                      <a:pt x="640" y="926"/>
                    </a:lnTo>
                    <a:lnTo>
                      <a:pt x="645" y="938"/>
                    </a:lnTo>
                    <a:lnTo>
                      <a:pt x="670" y="933"/>
                    </a:lnTo>
                    <a:lnTo>
                      <a:pt x="688" y="931"/>
                    </a:lnTo>
                    <a:lnTo>
                      <a:pt x="695" y="935"/>
                    </a:lnTo>
                    <a:lnTo>
                      <a:pt x="700" y="940"/>
                    </a:lnTo>
                    <a:lnTo>
                      <a:pt x="704" y="946"/>
                    </a:lnTo>
                    <a:lnTo>
                      <a:pt x="705" y="953"/>
                    </a:lnTo>
                    <a:lnTo>
                      <a:pt x="709" y="951"/>
                    </a:lnTo>
                    <a:lnTo>
                      <a:pt x="710" y="950"/>
                    </a:lnTo>
                    <a:lnTo>
                      <a:pt x="715" y="941"/>
                    </a:lnTo>
                    <a:lnTo>
                      <a:pt x="722" y="936"/>
                    </a:lnTo>
                    <a:lnTo>
                      <a:pt x="724" y="933"/>
                    </a:lnTo>
                    <a:lnTo>
                      <a:pt x="725" y="930"/>
                    </a:lnTo>
                    <a:lnTo>
                      <a:pt x="727" y="923"/>
                    </a:lnTo>
                    <a:lnTo>
                      <a:pt x="729" y="916"/>
                    </a:lnTo>
                    <a:lnTo>
                      <a:pt x="752" y="908"/>
                    </a:lnTo>
                    <a:lnTo>
                      <a:pt x="776" y="899"/>
                    </a:lnTo>
                    <a:lnTo>
                      <a:pt x="777" y="899"/>
                    </a:lnTo>
                    <a:lnTo>
                      <a:pt x="779" y="901"/>
                    </a:lnTo>
                    <a:lnTo>
                      <a:pt x="776" y="910"/>
                    </a:lnTo>
                    <a:lnTo>
                      <a:pt x="774" y="921"/>
                    </a:lnTo>
                    <a:lnTo>
                      <a:pt x="774" y="928"/>
                    </a:lnTo>
                    <a:lnTo>
                      <a:pt x="776" y="933"/>
                    </a:lnTo>
                    <a:lnTo>
                      <a:pt x="777" y="938"/>
                    </a:lnTo>
                    <a:lnTo>
                      <a:pt x="782" y="940"/>
                    </a:lnTo>
                    <a:lnTo>
                      <a:pt x="781" y="928"/>
                    </a:lnTo>
                    <a:lnTo>
                      <a:pt x="781" y="916"/>
                    </a:lnTo>
                    <a:lnTo>
                      <a:pt x="789" y="911"/>
                    </a:lnTo>
                    <a:lnTo>
                      <a:pt x="799" y="905"/>
                    </a:lnTo>
                    <a:lnTo>
                      <a:pt x="811" y="908"/>
                    </a:lnTo>
                    <a:lnTo>
                      <a:pt x="822" y="913"/>
                    </a:lnTo>
                    <a:lnTo>
                      <a:pt x="834" y="920"/>
                    </a:lnTo>
                    <a:lnTo>
                      <a:pt x="849" y="923"/>
                    </a:lnTo>
                    <a:lnTo>
                      <a:pt x="864" y="920"/>
                    </a:lnTo>
                    <a:lnTo>
                      <a:pt x="881" y="918"/>
                    </a:lnTo>
                    <a:lnTo>
                      <a:pt x="883" y="925"/>
                    </a:lnTo>
                    <a:lnTo>
                      <a:pt x="888" y="930"/>
                    </a:lnTo>
                    <a:lnTo>
                      <a:pt x="893" y="931"/>
                    </a:lnTo>
                    <a:lnTo>
                      <a:pt x="901" y="935"/>
                    </a:lnTo>
                    <a:lnTo>
                      <a:pt x="901" y="938"/>
                    </a:lnTo>
                    <a:lnTo>
                      <a:pt x="901" y="943"/>
                    </a:lnTo>
                    <a:lnTo>
                      <a:pt x="911" y="946"/>
                    </a:lnTo>
                    <a:lnTo>
                      <a:pt x="923" y="950"/>
                    </a:lnTo>
                    <a:lnTo>
                      <a:pt x="928" y="960"/>
                    </a:lnTo>
                    <a:lnTo>
                      <a:pt x="933" y="970"/>
                    </a:lnTo>
                    <a:lnTo>
                      <a:pt x="941" y="978"/>
                    </a:lnTo>
                    <a:lnTo>
                      <a:pt x="950" y="985"/>
                    </a:lnTo>
                    <a:lnTo>
                      <a:pt x="966" y="985"/>
                    </a:lnTo>
                    <a:lnTo>
                      <a:pt x="981" y="987"/>
                    </a:lnTo>
                    <a:lnTo>
                      <a:pt x="996" y="992"/>
                    </a:lnTo>
                    <a:lnTo>
                      <a:pt x="1007" y="998"/>
                    </a:lnTo>
                    <a:lnTo>
                      <a:pt x="1017" y="1008"/>
                    </a:lnTo>
                    <a:lnTo>
                      <a:pt x="1023" y="1020"/>
                    </a:lnTo>
                    <a:lnTo>
                      <a:pt x="1028" y="1033"/>
                    </a:lnTo>
                    <a:lnTo>
                      <a:pt x="1030" y="1050"/>
                    </a:lnTo>
                    <a:lnTo>
                      <a:pt x="1022" y="1057"/>
                    </a:lnTo>
                    <a:lnTo>
                      <a:pt x="1017" y="1064"/>
                    </a:lnTo>
                    <a:lnTo>
                      <a:pt x="1013" y="1072"/>
                    </a:lnTo>
                    <a:lnTo>
                      <a:pt x="1008" y="1080"/>
                    </a:lnTo>
                    <a:lnTo>
                      <a:pt x="1018" y="1079"/>
                    </a:lnTo>
                    <a:lnTo>
                      <a:pt x="1025" y="1080"/>
                    </a:lnTo>
                    <a:lnTo>
                      <a:pt x="1032" y="1085"/>
                    </a:lnTo>
                    <a:lnTo>
                      <a:pt x="1037" y="1090"/>
                    </a:lnTo>
                    <a:lnTo>
                      <a:pt x="1045" y="1085"/>
                    </a:lnTo>
                    <a:lnTo>
                      <a:pt x="1050" y="1080"/>
                    </a:lnTo>
                    <a:lnTo>
                      <a:pt x="1053" y="1077"/>
                    </a:lnTo>
                    <a:lnTo>
                      <a:pt x="1057" y="1074"/>
                    </a:lnTo>
                    <a:lnTo>
                      <a:pt x="1062" y="1072"/>
                    </a:lnTo>
                    <a:lnTo>
                      <a:pt x="1067" y="1070"/>
                    </a:lnTo>
                    <a:lnTo>
                      <a:pt x="1077" y="1077"/>
                    </a:lnTo>
                    <a:lnTo>
                      <a:pt x="1084" y="1084"/>
                    </a:lnTo>
                    <a:lnTo>
                      <a:pt x="1090" y="1092"/>
                    </a:lnTo>
                    <a:lnTo>
                      <a:pt x="1095" y="1104"/>
                    </a:lnTo>
                    <a:lnTo>
                      <a:pt x="1102" y="1100"/>
                    </a:lnTo>
                    <a:lnTo>
                      <a:pt x="1110" y="1100"/>
                    </a:lnTo>
                    <a:lnTo>
                      <a:pt x="1120" y="1100"/>
                    </a:lnTo>
                    <a:lnTo>
                      <a:pt x="1130" y="1100"/>
                    </a:lnTo>
                    <a:lnTo>
                      <a:pt x="1140" y="1104"/>
                    </a:lnTo>
                    <a:lnTo>
                      <a:pt x="1151" y="1105"/>
                    </a:lnTo>
                    <a:lnTo>
                      <a:pt x="1161" y="1110"/>
                    </a:lnTo>
                    <a:lnTo>
                      <a:pt x="1171" y="1114"/>
                    </a:lnTo>
                    <a:lnTo>
                      <a:pt x="1181" y="1121"/>
                    </a:lnTo>
                    <a:lnTo>
                      <a:pt x="1189" y="1126"/>
                    </a:lnTo>
                    <a:lnTo>
                      <a:pt x="1196" y="1132"/>
                    </a:lnTo>
                    <a:lnTo>
                      <a:pt x="1202" y="1141"/>
                    </a:lnTo>
                    <a:lnTo>
                      <a:pt x="1207" y="1149"/>
                    </a:lnTo>
                    <a:lnTo>
                      <a:pt x="1211" y="1157"/>
                    </a:lnTo>
                    <a:lnTo>
                      <a:pt x="1212" y="1166"/>
                    </a:lnTo>
                    <a:lnTo>
                      <a:pt x="1211" y="1174"/>
                    </a:lnTo>
                    <a:lnTo>
                      <a:pt x="1209" y="1184"/>
                    </a:lnTo>
                    <a:lnTo>
                      <a:pt x="1204" y="1192"/>
                    </a:lnTo>
                    <a:lnTo>
                      <a:pt x="1199" y="1201"/>
                    </a:lnTo>
                    <a:lnTo>
                      <a:pt x="1194" y="1209"/>
                    </a:lnTo>
                    <a:lnTo>
                      <a:pt x="1181" y="1226"/>
                    </a:lnTo>
                    <a:lnTo>
                      <a:pt x="1167" y="1239"/>
                    </a:lnTo>
                    <a:lnTo>
                      <a:pt x="1167" y="1263"/>
                    </a:lnTo>
                    <a:lnTo>
                      <a:pt x="1166" y="1288"/>
                    </a:lnTo>
                    <a:lnTo>
                      <a:pt x="1166" y="1301"/>
                    </a:lnTo>
                    <a:lnTo>
                      <a:pt x="1164" y="1315"/>
                    </a:lnTo>
                    <a:lnTo>
                      <a:pt x="1162" y="1328"/>
                    </a:lnTo>
                    <a:lnTo>
                      <a:pt x="1159" y="1338"/>
                    </a:lnTo>
                    <a:lnTo>
                      <a:pt x="1156" y="1350"/>
                    </a:lnTo>
                    <a:lnTo>
                      <a:pt x="1151" y="1360"/>
                    </a:lnTo>
                    <a:lnTo>
                      <a:pt x="1144" y="1368"/>
                    </a:lnTo>
                    <a:lnTo>
                      <a:pt x="1137" y="1377"/>
                    </a:lnTo>
                    <a:lnTo>
                      <a:pt x="1119" y="1378"/>
                    </a:lnTo>
                    <a:lnTo>
                      <a:pt x="1104" y="1382"/>
                    </a:lnTo>
                    <a:lnTo>
                      <a:pt x="1097" y="1383"/>
                    </a:lnTo>
                    <a:lnTo>
                      <a:pt x="1092" y="1387"/>
                    </a:lnTo>
                    <a:lnTo>
                      <a:pt x="1087" y="1392"/>
                    </a:lnTo>
                    <a:lnTo>
                      <a:pt x="1082" y="1395"/>
                    </a:lnTo>
                    <a:lnTo>
                      <a:pt x="1075" y="1407"/>
                    </a:lnTo>
                    <a:lnTo>
                      <a:pt x="1070" y="1420"/>
                    </a:lnTo>
                    <a:lnTo>
                      <a:pt x="1068" y="1437"/>
                    </a:lnTo>
                    <a:lnTo>
                      <a:pt x="1068" y="1455"/>
                    </a:lnTo>
                    <a:lnTo>
                      <a:pt x="1058" y="1462"/>
                    </a:lnTo>
                    <a:lnTo>
                      <a:pt x="1052" y="1470"/>
                    </a:lnTo>
                    <a:lnTo>
                      <a:pt x="1045" y="1479"/>
                    </a:lnTo>
                    <a:lnTo>
                      <a:pt x="1040" y="1489"/>
                    </a:lnTo>
                    <a:lnTo>
                      <a:pt x="1033" y="1511"/>
                    </a:lnTo>
                    <a:lnTo>
                      <a:pt x="1023" y="1534"/>
                    </a:lnTo>
                    <a:lnTo>
                      <a:pt x="1002" y="1534"/>
                    </a:lnTo>
                    <a:lnTo>
                      <a:pt x="983" y="1532"/>
                    </a:lnTo>
                    <a:lnTo>
                      <a:pt x="990" y="1541"/>
                    </a:lnTo>
                    <a:lnTo>
                      <a:pt x="996" y="1552"/>
                    </a:lnTo>
                    <a:lnTo>
                      <a:pt x="1000" y="1558"/>
                    </a:lnTo>
                    <a:lnTo>
                      <a:pt x="1002" y="1563"/>
                    </a:lnTo>
                    <a:lnTo>
                      <a:pt x="1003" y="1569"/>
                    </a:lnTo>
                    <a:lnTo>
                      <a:pt x="1002" y="1573"/>
                    </a:lnTo>
                    <a:lnTo>
                      <a:pt x="996" y="1579"/>
                    </a:lnTo>
                    <a:lnTo>
                      <a:pt x="990" y="1584"/>
                    </a:lnTo>
                    <a:lnTo>
                      <a:pt x="981" y="1586"/>
                    </a:lnTo>
                    <a:lnTo>
                      <a:pt x="973" y="1588"/>
                    </a:lnTo>
                    <a:lnTo>
                      <a:pt x="956" y="1591"/>
                    </a:lnTo>
                    <a:lnTo>
                      <a:pt x="943" y="1596"/>
                    </a:lnTo>
                    <a:lnTo>
                      <a:pt x="946" y="1601"/>
                    </a:lnTo>
                    <a:lnTo>
                      <a:pt x="950" y="1606"/>
                    </a:lnTo>
                    <a:lnTo>
                      <a:pt x="950" y="1613"/>
                    </a:lnTo>
                    <a:lnTo>
                      <a:pt x="948" y="1621"/>
                    </a:lnTo>
                    <a:lnTo>
                      <a:pt x="946" y="1621"/>
                    </a:lnTo>
                    <a:lnTo>
                      <a:pt x="936" y="1618"/>
                    </a:lnTo>
                    <a:lnTo>
                      <a:pt x="926" y="1619"/>
                    </a:lnTo>
                    <a:lnTo>
                      <a:pt x="926" y="1621"/>
                    </a:lnTo>
                    <a:lnTo>
                      <a:pt x="933" y="1629"/>
                    </a:lnTo>
                    <a:lnTo>
                      <a:pt x="938" y="1640"/>
                    </a:lnTo>
                    <a:lnTo>
                      <a:pt x="936" y="1656"/>
                    </a:lnTo>
                    <a:lnTo>
                      <a:pt x="933" y="1671"/>
                    </a:lnTo>
                    <a:lnTo>
                      <a:pt x="926" y="1673"/>
                    </a:lnTo>
                    <a:lnTo>
                      <a:pt x="921" y="1676"/>
                    </a:lnTo>
                    <a:lnTo>
                      <a:pt x="921" y="1683"/>
                    </a:lnTo>
                    <a:lnTo>
                      <a:pt x="923" y="1688"/>
                    </a:lnTo>
                    <a:lnTo>
                      <a:pt x="925" y="1690"/>
                    </a:lnTo>
                    <a:lnTo>
                      <a:pt x="928" y="1695"/>
                    </a:lnTo>
                    <a:lnTo>
                      <a:pt x="938" y="1696"/>
                    </a:lnTo>
                    <a:lnTo>
                      <a:pt x="945" y="1701"/>
                    </a:lnTo>
                    <a:lnTo>
                      <a:pt x="945" y="1710"/>
                    </a:lnTo>
                    <a:lnTo>
                      <a:pt x="943" y="1718"/>
                    </a:lnTo>
                    <a:lnTo>
                      <a:pt x="940" y="1725"/>
                    </a:lnTo>
                    <a:lnTo>
                      <a:pt x="938" y="1732"/>
                    </a:lnTo>
                    <a:lnTo>
                      <a:pt x="933" y="1743"/>
                    </a:lnTo>
                    <a:lnTo>
                      <a:pt x="930" y="1758"/>
                    </a:lnTo>
                    <a:lnTo>
                      <a:pt x="941" y="1767"/>
                    </a:lnTo>
                    <a:lnTo>
                      <a:pt x="961" y="1780"/>
                    </a:lnTo>
                    <a:lnTo>
                      <a:pt x="981" y="1795"/>
                    </a:lnTo>
                    <a:lnTo>
                      <a:pt x="990" y="1804"/>
                    </a:lnTo>
                    <a:lnTo>
                      <a:pt x="968" y="1804"/>
                    </a:lnTo>
                    <a:lnTo>
                      <a:pt x="950" y="1802"/>
                    </a:lnTo>
                    <a:lnTo>
                      <a:pt x="936" y="1799"/>
                    </a:lnTo>
                    <a:lnTo>
                      <a:pt x="925" y="1792"/>
                    </a:lnTo>
                    <a:lnTo>
                      <a:pt x="904" y="1775"/>
                    </a:lnTo>
                    <a:lnTo>
                      <a:pt x="878" y="1757"/>
                    </a:lnTo>
                    <a:lnTo>
                      <a:pt x="878" y="1752"/>
                    </a:lnTo>
                    <a:lnTo>
                      <a:pt x="879" y="1747"/>
                    </a:lnTo>
                    <a:lnTo>
                      <a:pt x="879" y="1742"/>
                    </a:lnTo>
                    <a:lnTo>
                      <a:pt x="876" y="1738"/>
                    </a:lnTo>
                    <a:lnTo>
                      <a:pt x="861" y="1727"/>
                    </a:lnTo>
                    <a:lnTo>
                      <a:pt x="847" y="1712"/>
                    </a:lnTo>
                    <a:lnTo>
                      <a:pt x="856" y="1712"/>
                    </a:lnTo>
                    <a:lnTo>
                      <a:pt x="864" y="1713"/>
                    </a:lnTo>
                    <a:lnTo>
                      <a:pt x="864" y="1710"/>
                    </a:lnTo>
                    <a:lnTo>
                      <a:pt x="863" y="1708"/>
                    </a:lnTo>
                    <a:lnTo>
                      <a:pt x="856" y="1705"/>
                    </a:lnTo>
                    <a:lnTo>
                      <a:pt x="847" y="1700"/>
                    </a:lnTo>
                    <a:lnTo>
                      <a:pt x="839" y="1695"/>
                    </a:lnTo>
                    <a:lnTo>
                      <a:pt x="834" y="1688"/>
                    </a:lnTo>
                    <a:lnTo>
                      <a:pt x="839" y="1686"/>
                    </a:lnTo>
                    <a:lnTo>
                      <a:pt x="844" y="1686"/>
                    </a:lnTo>
                    <a:lnTo>
                      <a:pt x="844" y="1681"/>
                    </a:lnTo>
                    <a:lnTo>
                      <a:pt x="844" y="1676"/>
                    </a:lnTo>
                    <a:lnTo>
                      <a:pt x="851" y="1676"/>
                    </a:lnTo>
                    <a:lnTo>
                      <a:pt x="858" y="1676"/>
                    </a:lnTo>
                    <a:lnTo>
                      <a:pt x="858" y="1671"/>
                    </a:lnTo>
                    <a:lnTo>
                      <a:pt x="858" y="1666"/>
                    </a:lnTo>
                    <a:lnTo>
                      <a:pt x="854" y="1663"/>
                    </a:lnTo>
                    <a:lnTo>
                      <a:pt x="851" y="1660"/>
                    </a:lnTo>
                    <a:lnTo>
                      <a:pt x="849" y="1656"/>
                    </a:lnTo>
                    <a:lnTo>
                      <a:pt x="847" y="1653"/>
                    </a:lnTo>
                    <a:lnTo>
                      <a:pt x="847" y="1643"/>
                    </a:lnTo>
                    <a:lnTo>
                      <a:pt x="849" y="1631"/>
                    </a:lnTo>
                    <a:lnTo>
                      <a:pt x="842" y="1628"/>
                    </a:lnTo>
                    <a:lnTo>
                      <a:pt x="839" y="1621"/>
                    </a:lnTo>
                    <a:lnTo>
                      <a:pt x="837" y="1621"/>
                    </a:lnTo>
                    <a:lnTo>
                      <a:pt x="836" y="1621"/>
                    </a:lnTo>
                    <a:lnTo>
                      <a:pt x="834" y="1631"/>
                    </a:lnTo>
                    <a:lnTo>
                      <a:pt x="832" y="1641"/>
                    </a:lnTo>
                    <a:lnTo>
                      <a:pt x="832" y="1640"/>
                    </a:lnTo>
                    <a:lnTo>
                      <a:pt x="831" y="1640"/>
                    </a:lnTo>
                    <a:lnTo>
                      <a:pt x="829" y="1619"/>
                    </a:lnTo>
                    <a:lnTo>
                      <a:pt x="824" y="1601"/>
                    </a:lnTo>
                    <a:lnTo>
                      <a:pt x="821" y="1581"/>
                    </a:lnTo>
                    <a:lnTo>
                      <a:pt x="816" y="1563"/>
                    </a:lnTo>
                    <a:lnTo>
                      <a:pt x="816" y="1546"/>
                    </a:lnTo>
                    <a:lnTo>
                      <a:pt x="817" y="1531"/>
                    </a:lnTo>
                    <a:lnTo>
                      <a:pt x="817" y="1514"/>
                    </a:lnTo>
                    <a:lnTo>
                      <a:pt x="817" y="1497"/>
                    </a:lnTo>
                    <a:lnTo>
                      <a:pt x="812" y="1474"/>
                    </a:lnTo>
                    <a:lnTo>
                      <a:pt x="811" y="1445"/>
                    </a:lnTo>
                    <a:lnTo>
                      <a:pt x="809" y="1419"/>
                    </a:lnTo>
                    <a:lnTo>
                      <a:pt x="806" y="1392"/>
                    </a:lnTo>
                    <a:lnTo>
                      <a:pt x="802" y="1368"/>
                    </a:lnTo>
                    <a:lnTo>
                      <a:pt x="802" y="1347"/>
                    </a:lnTo>
                    <a:lnTo>
                      <a:pt x="802" y="1336"/>
                    </a:lnTo>
                    <a:lnTo>
                      <a:pt x="801" y="1326"/>
                    </a:lnTo>
                    <a:lnTo>
                      <a:pt x="799" y="1316"/>
                    </a:lnTo>
                    <a:lnTo>
                      <a:pt x="796" y="1308"/>
                    </a:lnTo>
                    <a:lnTo>
                      <a:pt x="781" y="1301"/>
                    </a:lnTo>
                    <a:lnTo>
                      <a:pt x="765" y="1291"/>
                    </a:lnTo>
                    <a:lnTo>
                      <a:pt x="752" y="1281"/>
                    </a:lnTo>
                    <a:lnTo>
                      <a:pt x="739" y="1268"/>
                    </a:lnTo>
                    <a:lnTo>
                      <a:pt x="727" y="1254"/>
                    </a:lnTo>
                    <a:lnTo>
                      <a:pt x="717" y="1241"/>
                    </a:lnTo>
                    <a:lnTo>
                      <a:pt x="707" y="1226"/>
                    </a:lnTo>
                    <a:lnTo>
                      <a:pt x="700" y="1211"/>
                    </a:lnTo>
                    <a:lnTo>
                      <a:pt x="693" y="1191"/>
                    </a:lnTo>
                    <a:lnTo>
                      <a:pt x="688" y="1172"/>
                    </a:lnTo>
                    <a:lnTo>
                      <a:pt x="670" y="1152"/>
                    </a:lnTo>
                    <a:lnTo>
                      <a:pt x="653" y="1132"/>
                    </a:lnTo>
                    <a:lnTo>
                      <a:pt x="657" y="1117"/>
                    </a:lnTo>
                    <a:lnTo>
                      <a:pt x="662" y="1105"/>
                    </a:lnTo>
                    <a:lnTo>
                      <a:pt x="667" y="1105"/>
                    </a:lnTo>
                    <a:lnTo>
                      <a:pt x="670" y="1105"/>
                    </a:lnTo>
                    <a:lnTo>
                      <a:pt x="672" y="1104"/>
                    </a:lnTo>
                    <a:lnTo>
                      <a:pt x="673" y="1100"/>
                    </a:lnTo>
                    <a:lnTo>
                      <a:pt x="672" y="1099"/>
                    </a:lnTo>
                    <a:lnTo>
                      <a:pt x="672" y="1097"/>
                    </a:lnTo>
                    <a:lnTo>
                      <a:pt x="662" y="1095"/>
                    </a:lnTo>
                    <a:lnTo>
                      <a:pt x="655" y="1092"/>
                    </a:lnTo>
                    <a:lnTo>
                      <a:pt x="655" y="1087"/>
                    </a:lnTo>
                    <a:lnTo>
                      <a:pt x="655" y="1082"/>
                    </a:lnTo>
                    <a:lnTo>
                      <a:pt x="662" y="1065"/>
                    </a:lnTo>
                    <a:lnTo>
                      <a:pt x="668" y="1047"/>
                    </a:lnTo>
                    <a:lnTo>
                      <a:pt x="675" y="1047"/>
                    </a:lnTo>
                    <a:lnTo>
                      <a:pt x="680" y="1045"/>
                    </a:lnTo>
                    <a:lnTo>
                      <a:pt x="682" y="1043"/>
                    </a:lnTo>
                    <a:lnTo>
                      <a:pt x="683" y="1042"/>
                    </a:lnTo>
                    <a:lnTo>
                      <a:pt x="685" y="1035"/>
                    </a:lnTo>
                    <a:lnTo>
                      <a:pt x="688" y="1027"/>
                    </a:lnTo>
                    <a:lnTo>
                      <a:pt x="697" y="1015"/>
                    </a:lnTo>
                    <a:lnTo>
                      <a:pt x="700" y="1003"/>
                    </a:lnTo>
                    <a:lnTo>
                      <a:pt x="700" y="992"/>
                    </a:lnTo>
                    <a:lnTo>
                      <a:pt x="700" y="982"/>
                    </a:lnTo>
                    <a:lnTo>
                      <a:pt x="698" y="971"/>
                    </a:lnTo>
                    <a:lnTo>
                      <a:pt x="697" y="963"/>
                    </a:lnTo>
                    <a:lnTo>
                      <a:pt x="697" y="953"/>
                    </a:lnTo>
                    <a:lnTo>
                      <a:pt x="698" y="945"/>
                    </a:lnTo>
                    <a:lnTo>
                      <a:pt x="693" y="943"/>
                    </a:lnTo>
                    <a:lnTo>
                      <a:pt x="688" y="943"/>
                    </a:lnTo>
                    <a:lnTo>
                      <a:pt x="683" y="941"/>
                    </a:lnTo>
                    <a:lnTo>
                      <a:pt x="678" y="943"/>
                    </a:lnTo>
                    <a:lnTo>
                      <a:pt x="675" y="945"/>
                    </a:lnTo>
                    <a:lnTo>
                      <a:pt x="672" y="946"/>
                    </a:lnTo>
                    <a:lnTo>
                      <a:pt x="673" y="953"/>
                    </a:lnTo>
                    <a:lnTo>
                      <a:pt x="673" y="956"/>
                    </a:lnTo>
                    <a:lnTo>
                      <a:pt x="672" y="960"/>
                    </a:lnTo>
                    <a:lnTo>
                      <a:pt x="667" y="963"/>
                    </a:lnTo>
                    <a:lnTo>
                      <a:pt x="660" y="956"/>
                    </a:lnTo>
                    <a:lnTo>
                      <a:pt x="653" y="951"/>
                    </a:lnTo>
                    <a:lnTo>
                      <a:pt x="645" y="950"/>
                    </a:lnTo>
                    <a:lnTo>
                      <a:pt x="635" y="945"/>
                    </a:lnTo>
                    <a:lnTo>
                      <a:pt x="628" y="940"/>
                    </a:lnTo>
                    <a:lnTo>
                      <a:pt x="621" y="931"/>
                    </a:lnTo>
                    <a:lnTo>
                      <a:pt x="615" y="925"/>
                    </a:lnTo>
                    <a:lnTo>
                      <a:pt x="610" y="916"/>
                    </a:lnTo>
                    <a:lnTo>
                      <a:pt x="601" y="898"/>
                    </a:lnTo>
                    <a:lnTo>
                      <a:pt x="593" y="878"/>
                    </a:lnTo>
                    <a:lnTo>
                      <a:pt x="590" y="876"/>
                    </a:lnTo>
                    <a:lnTo>
                      <a:pt x="585" y="876"/>
                    </a:lnTo>
                    <a:lnTo>
                      <a:pt x="583" y="879"/>
                    </a:lnTo>
                    <a:lnTo>
                      <a:pt x="580" y="884"/>
                    </a:lnTo>
                    <a:lnTo>
                      <a:pt x="571" y="881"/>
                    </a:lnTo>
                    <a:lnTo>
                      <a:pt x="568" y="878"/>
                    </a:lnTo>
                    <a:lnTo>
                      <a:pt x="563" y="874"/>
                    </a:lnTo>
                    <a:lnTo>
                      <a:pt x="558" y="869"/>
                    </a:lnTo>
                    <a:lnTo>
                      <a:pt x="551" y="871"/>
                    </a:lnTo>
                    <a:lnTo>
                      <a:pt x="543" y="871"/>
                    </a:lnTo>
                    <a:lnTo>
                      <a:pt x="531" y="854"/>
                    </a:lnTo>
                    <a:lnTo>
                      <a:pt x="519" y="838"/>
                    </a:lnTo>
                    <a:lnTo>
                      <a:pt x="514" y="838"/>
                    </a:lnTo>
                    <a:lnTo>
                      <a:pt x="509" y="838"/>
                    </a:lnTo>
                    <a:lnTo>
                      <a:pt x="506" y="839"/>
                    </a:lnTo>
                    <a:lnTo>
                      <a:pt x="501" y="841"/>
                    </a:lnTo>
                    <a:lnTo>
                      <a:pt x="494" y="846"/>
                    </a:lnTo>
                    <a:lnTo>
                      <a:pt x="486" y="848"/>
                    </a:lnTo>
                    <a:lnTo>
                      <a:pt x="472" y="844"/>
                    </a:lnTo>
                    <a:lnTo>
                      <a:pt x="459" y="839"/>
                    </a:lnTo>
                    <a:lnTo>
                      <a:pt x="446" y="833"/>
                    </a:lnTo>
                    <a:lnTo>
                      <a:pt x="432" y="824"/>
                    </a:lnTo>
                    <a:lnTo>
                      <a:pt x="419" y="816"/>
                    </a:lnTo>
                    <a:lnTo>
                      <a:pt x="407" y="806"/>
                    </a:lnTo>
                    <a:lnTo>
                      <a:pt x="397" y="797"/>
                    </a:lnTo>
                    <a:lnTo>
                      <a:pt x="389" y="787"/>
                    </a:lnTo>
                    <a:lnTo>
                      <a:pt x="390" y="781"/>
                    </a:lnTo>
                    <a:lnTo>
                      <a:pt x="392" y="772"/>
                    </a:lnTo>
                    <a:lnTo>
                      <a:pt x="390" y="762"/>
                    </a:lnTo>
                    <a:lnTo>
                      <a:pt x="389" y="754"/>
                    </a:lnTo>
                    <a:lnTo>
                      <a:pt x="382" y="735"/>
                    </a:lnTo>
                    <a:lnTo>
                      <a:pt x="372" y="715"/>
                    </a:lnTo>
                    <a:lnTo>
                      <a:pt x="360" y="695"/>
                    </a:lnTo>
                    <a:lnTo>
                      <a:pt x="349" y="675"/>
                    </a:lnTo>
                    <a:lnTo>
                      <a:pt x="340" y="653"/>
                    </a:lnTo>
                    <a:lnTo>
                      <a:pt x="335" y="633"/>
                    </a:lnTo>
                    <a:lnTo>
                      <a:pt x="329" y="632"/>
                    </a:lnTo>
                    <a:lnTo>
                      <a:pt x="320" y="632"/>
                    </a:lnTo>
                    <a:lnTo>
                      <a:pt x="320" y="647"/>
                    </a:lnTo>
                    <a:lnTo>
                      <a:pt x="323" y="662"/>
                    </a:lnTo>
                    <a:lnTo>
                      <a:pt x="329" y="677"/>
                    </a:lnTo>
                    <a:lnTo>
                      <a:pt x="334" y="690"/>
                    </a:lnTo>
                    <a:lnTo>
                      <a:pt x="345" y="717"/>
                    </a:lnTo>
                    <a:lnTo>
                      <a:pt x="352" y="745"/>
                    </a:lnTo>
                    <a:lnTo>
                      <a:pt x="350" y="745"/>
                    </a:lnTo>
                    <a:lnTo>
                      <a:pt x="345" y="745"/>
                    </a:lnTo>
                    <a:lnTo>
                      <a:pt x="340" y="744"/>
                    </a:lnTo>
                    <a:lnTo>
                      <a:pt x="334" y="735"/>
                    </a:lnTo>
                    <a:lnTo>
                      <a:pt x="327" y="729"/>
                    </a:lnTo>
                    <a:lnTo>
                      <a:pt x="327" y="722"/>
                    </a:lnTo>
                    <a:lnTo>
                      <a:pt x="327" y="714"/>
                    </a:lnTo>
                    <a:lnTo>
                      <a:pt x="325" y="707"/>
                    </a:lnTo>
                    <a:lnTo>
                      <a:pt x="318" y="700"/>
                    </a:lnTo>
                    <a:lnTo>
                      <a:pt x="312" y="697"/>
                    </a:lnTo>
                    <a:lnTo>
                      <a:pt x="305" y="692"/>
                    </a:lnTo>
                    <a:lnTo>
                      <a:pt x="310" y="687"/>
                    </a:lnTo>
                    <a:lnTo>
                      <a:pt x="313" y="682"/>
                    </a:lnTo>
                    <a:lnTo>
                      <a:pt x="297" y="598"/>
                    </a:lnTo>
                    <a:lnTo>
                      <a:pt x="285" y="593"/>
                    </a:lnTo>
                    <a:lnTo>
                      <a:pt x="275" y="586"/>
                    </a:lnTo>
                    <a:lnTo>
                      <a:pt x="273" y="575"/>
                    </a:lnTo>
                    <a:lnTo>
                      <a:pt x="273" y="566"/>
                    </a:lnTo>
                    <a:lnTo>
                      <a:pt x="273" y="558"/>
                    </a:lnTo>
                    <a:lnTo>
                      <a:pt x="277" y="548"/>
                    </a:lnTo>
                    <a:lnTo>
                      <a:pt x="275" y="546"/>
                    </a:lnTo>
                    <a:lnTo>
                      <a:pt x="272" y="545"/>
                    </a:lnTo>
                    <a:lnTo>
                      <a:pt x="270" y="541"/>
                    </a:lnTo>
                    <a:lnTo>
                      <a:pt x="270" y="540"/>
                    </a:lnTo>
                    <a:lnTo>
                      <a:pt x="268" y="531"/>
                    </a:lnTo>
                    <a:lnTo>
                      <a:pt x="270" y="523"/>
                    </a:lnTo>
                    <a:lnTo>
                      <a:pt x="283" y="494"/>
                    </a:lnTo>
                    <a:lnTo>
                      <a:pt x="302" y="461"/>
                    </a:lnTo>
                    <a:lnTo>
                      <a:pt x="312" y="444"/>
                    </a:lnTo>
                    <a:lnTo>
                      <a:pt x="323" y="429"/>
                    </a:lnTo>
                    <a:lnTo>
                      <a:pt x="334" y="416"/>
                    </a:lnTo>
                    <a:lnTo>
                      <a:pt x="342" y="407"/>
                    </a:lnTo>
                    <a:lnTo>
                      <a:pt x="340" y="406"/>
                    </a:lnTo>
                    <a:lnTo>
                      <a:pt x="332" y="401"/>
                    </a:lnTo>
                    <a:lnTo>
                      <a:pt x="327" y="396"/>
                    </a:lnTo>
                    <a:lnTo>
                      <a:pt x="322" y="387"/>
                    </a:lnTo>
                    <a:lnTo>
                      <a:pt x="318" y="380"/>
                    </a:lnTo>
                    <a:lnTo>
                      <a:pt x="318" y="375"/>
                    </a:lnTo>
                    <a:lnTo>
                      <a:pt x="320" y="372"/>
                    </a:lnTo>
                    <a:lnTo>
                      <a:pt x="325" y="370"/>
                    </a:lnTo>
                    <a:lnTo>
                      <a:pt x="330" y="370"/>
                    </a:lnTo>
                    <a:lnTo>
                      <a:pt x="334" y="372"/>
                    </a:lnTo>
                    <a:lnTo>
                      <a:pt x="337" y="372"/>
                    </a:lnTo>
                    <a:lnTo>
                      <a:pt x="340" y="377"/>
                    </a:lnTo>
                    <a:lnTo>
                      <a:pt x="344" y="384"/>
                    </a:lnTo>
                    <a:lnTo>
                      <a:pt x="347" y="402"/>
                    </a:lnTo>
                    <a:lnTo>
                      <a:pt x="350" y="419"/>
                    </a:lnTo>
                    <a:lnTo>
                      <a:pt x="352" y="419"/>
                    </a:lnTo>
                    <a:lnTo>
                      <a:pt x="359" y="406"/>
                    </a:lnTo>
                    <a:lnTo>
                      <a:pt x="364" y="394"/>
                    </a:lnTo>
                    <a:lnTo>
                      <a:pt x="352" y="377"/>
                    </a:lnTo>
                    <a:lnTo>
                      <a:pt x="339" y="362"/>
                    </a:lnTo>
                    <a:lnTo>
                      <a:pt x="342" y="355"/>
                    </a:lnTo>
                    <a:lnTo>
                      <a:pt x="342" y="349"/>
                    </a:lnTo>
                    <a:lnTo>
                      <a:pt x="342" y="342"/>
                    </a:lnTo>
                    <a:lnTo>
                      <a:pt x="339" y="335"/>
                    </a:lnTo>
                    <a:lnTo>
                      <a:pt x="349" y="322"/>
                    </a:lnTo>
                    <a:lnTo>
                      <a:pt x="360" y="308"/>
                    </a:lnTo>
                    <a:lnTo>
                      <a:pt x="350" y="308"/>
                    </a:lnTo>
                    <a:lnTo>
                      <a:pt x="342" y="310"/>
                    </a:lnTo>
                    <a:lnTo>
                      <a:pt x="335" y="313"/>
                    </a:lnTo>
                    <a:lnTo>
                      <a:pt x="327" y="317"/>
                    </a:lnTo>
                    <a:lnTo>
                      <a:pt x="334" y="308"/>
                    </a:lnTo>
                    <a:lnTo>
                      <a:pt x="342" y="302"/>
                    </a:lnTo>
                    <a:lnTo>
                      <a:pt x="345" y="297"/>
                    </a:lnTo>
                    <a:lnTo>
                      <a:pt x="347" y="293"/>
                    </a:lnTo>
                    <a:lnTo>
                      <a:pt x="350" y="287"/>
                    </a:lnTo>
                    <a:lnTo>
                      <a:pt x="352" y="278"/>
                    </a:lnTo>
                    <a:lnTo>
                      <a:pt x="345" y="278"/>
                    </a:lnTo>
                    <a:lnTo>
                      <a:pt x="340" y="278"/>
                    </a:lnTo>
                    <a:lnTo>
                      <a:pt x="342" y="275"/>
                    </a:lnTo>
                    <a:lnTo>
                      <a:pt x="345" y="273"/>
                    </a:lnTo>
                    <a:lnTo>
                      <a:pt x="347" y="270"/>
                    </a:lnTo>
                    <a:lnTo>
                      <a:pt x="350" y="268"/>
                    </a:lnTo>
                    <a:lnTo>
                      <a:pt x="350" y="267"/>
                    </a:lnTo>
                    <a:lnTo>
                      <a:pt x="350" y="265"/>
                    </a:lnTo>
                    <a:lnTo>
                      <a:pt x="337" y="268"/>
                    </a:lnTo>
                    <a:lnTo>
                      <a:pt x="325" y="273"/>
                    </a:lnTo>
                    <a:lnTo>
                      <a:pt x="320" y="272"/>
                    </a:lnTo>
                    <a:lnTo>
                      <a:pt x="317" y="270"/>
                    </a:lnTo>
                    <a:lnTo>
                      <a:pt x="320" y="263"/>
                    </a:lnTo>
                    <a:lnTo>
                      <a:pt x="323" y="255"/>
                    </a:lnTo>
                    <a:lnTo>
                      <a:pt x="302" y="253"/>
                    </a:lnTo>
                    <a:lnTo>
                      <a:pt x="282" y="248"/>
                    </a:lnTo>
                    <a:lnTo>
                      <a:pt x="265" y="243"/>
                    </a:lnTo>
                    <a:lnTo>
                      <a:pt x="253" y="241"/>
                    </a:lnTo>
                    <a:lnTo>
                      <a:pt x="246" y="248"/>
                    </a:lnTo>
                    <a:lnTo>
                      <a:pt x="238" y="255"/>
                    </a:lnTo>
                    <a:lnTo>
                      <a:pt x="230" y="258"/>
                    </a:lnTo>
                    <a:lnTo>
                      <a:pt x="223" y="258"/>
                    </a:lnTo>
                    <a:lnTo>
                      <a:pt x="216" y="258"/>
                    </a:lnTo>
                    <a:lnTo>
                      <a:pt x="210" y="257"/>
                    </a:lnTo>
                    <a:lnTo>
                      <a:pt x="205" y="255"/>
                    </a:lnTo>
                    <a:lnTo>
                      <a:pt x="198" y="255"/>
                    </a:lnTo>
                    <a:lnTo>
                      <a:pt x="191" y="255"/>
                    </a:lnTo>
                    <a:lnTo>
                      <a:pt x="185" y="255"/>
                    </a:lnTo>
                    <a:lnTo>
                      <a:pt x="180" y="258"/>
                    </a:lnTo>
                    <a:lnTo>
                      <a:pt x="174" y="263"/>
                    </a:lnTo>
                    <a:lnTo>
                      <a:pt x="171" y="268"/>
                    </a:lnTo>
                    <a:lnTo>
                      <a:pt x="168" y="273"/>
                    </a:lnTo>
                    <a:lnTo>
                      <a:pt x="163" y="277"/>
                    </a:lnTo>
                    <a:lnTo>
                      <a:pt x="158" y="278"/>
                    </a:lnTo>
                    <a:lnTo>
                      <a:pt x="153" y="280"/>
                    </a:lnTo>
                    <a:lnTo>
                      <a:pt x="146" y="282"/>
                    </a:lnTo>
                    <a:lnTo>
                      <a:pt x="133" y="283"/>
                    </a:lnTo>
                    <a:lnTo>
                      <a:pt x="121" y="285"/>
                    </a:lnTo>
                    <a:lnTo>
                      <a:pt x="119" y="290"/>
                    </a:lnTo>
                    <a:lnTo>
                      <a:pt x="118" y="295"/>
                    </a:lnTo>
                    <a:lnTo>
                      <a:pt x="106" y="295"/>
                    </a:lnTo>
                    <a:lnTo>
                      <a:pt x="96" y="297"/>
                    </a:lnTo>
                    <a:lnTo>
                      <a:pt x="87" y="298"/>
                    </a:lnTo>
                    <a:lnTo>
                      <a:pt x="79" y="302"/>
                    </a:lnTo>
                    <a:lnTo>
                      <a:pt x="64" y="308"/>
                    </a:lnTo>
                    <a:lnTo>
                      <a:pt x="49" y="315"/>
                    </a:lnTo>
                    <a:lnTo>
                      <a:pt x="46" y="312"/>
                    </a:lnTo>
                    <a:lnTo>
                      <a:pt x="44" y="308"/>
                    </a:lnTo>
                    <a:lnTo>
                      <a:pt x="29" y="313"/>
                    </a:lnTo>
                    <a:lnTo>
                      <a:pt x="12" y="318"/>
                    </a:lnTo>
                    <a:lnTo>
                      <a:pt x="12" y="317"/>
                    </a:lnTo>
                    <a:lnTo>
                      <a:pt x="14" y="313"/>
                    </a:lnTo>
                    <a:lnTo>
                      <a:pt x="46" y="305"/>
                    </a:lnTo>
                    <a:lnTo>
                      <a:pt x="82" y="297"/>
                    </a:lnTo>
                    <a:lnTo>
                      <a:pt x="101" y="292"/>
                    </a:lnTo>
                    <a:lnTo>
                      <a:pt x="116" y="285"/>
                    </a:lnTo>
                    <a:lnTo>
                      <a:pt x="131" y="278"/>
                    </a:lnTo>
                    <a:lnTo>
                      <a:pt x="141" y="270"/>
                    </a:lnTo>
                    <a:lnTo>
                      <a:pt x="139" y="268"/>
                    </a:lnTo>
                    <a:lnTo>
                      <a:pt x="139" y="267"/>
                    </a:lnTo>
                    <a:lnTo>
                      <a:pt x="116" y="267"/>
                    </a:lnTo>
                    <a:lnTo>
                      <a:pt x="96" y="268"/>
                    </a:lnTo>
                    <a:lnTo>
                      <a:pt x="96" y="265"/>
                    </a:lnTo>
                    <a:lnTo>
                      <a:pt x="96" y="263"/>
                    </a:lnTo>
                    <a:lnTo>
                      <a:pt x="102" y="257"/>
                    </a:lnTo>
                    <a:lnTo>
                      <a:pt x="109" y="246"/>
                    </a:lnTo>
                    <a:lnTo>
                      <a:pt x="99" y="246"/>
                    </a:lnTo>
                    <a:lnTo>
                      <a:pt x="89" y="246"/>
                    </a:lnTo>
                    <a:lnTo>
                      <a:pt x="89" y="243"/>
                    </a:lnTo>
                    <a:lnTo>
                      <a:pt x="89" y="241"/>
                    </a:lnTo>
                    <a:lnTo>
                      <a:pt x="89" y="240"/>
                    </a:lnTo>
                    <a:lnTo>
                      <a:pt x="99" y="231"/>
                    </a:lnTo>
                    <a:lnTo>
                      <a:pt x="109" y="223"/>
                    </a:lnTo>
                    <a:lnTo>
                      <a:pt x="131" y="218"/>
                    </a:lnTo>
                    <a:lnTo>
                      <a:pt x="156" y="215"/>
                    </a:lnTo>
                    <a:lnTo>
                      <a:pt x="168" y="213"/>
                    </a:lnTo>
                    <a:lnTo>
                      <a:pt x="178" y="210"/>
                    </a:lnTo>
                    <a:lnTo>
                      <a:pt x="183" y="208"/>
                    </a:lnTo>
                    <a:lnTo>
                      <a:pt x="186" y="205"/>
                    </a:lnTo>
                    <a:lnTo>
                      <a:pt x="190" y="201"/>
                    </a:lnTo>
                    <a:lnTo>
                      <a:pt x="193" y="198"/>
                    </a:lnTo>
                    <a:lnTo>
                      <a:pt x="181" y="198"/>
                    </a:lnTo>
                    <a:lnTo>
                      <a:pt x="168" y="200"/>
                    </a:lnTo>
                    <a:lnTo>
                      <a:pt x="161" y="201"/>
                    </a:lnTo>
                    <a:lnTo>
                      <a:pt x="154" y="201"/>
                    </a:lnTo>
                    <a:lnTo>
                      <a:pt x="149" y="200"/>
                    </a:lnTo>
                    <a:lnTo>
                      <a:pt x="146" y="198"/>
                    </a:lnTo>
                    <a:lnTo>
                      <a:pt x="144" y="196"/>
                    </a:lnTo>
                    <a:lnTo>
                      <a:pt x="143" y="196"/>
                    </a:lnTo>
                    <a:lnTo>
                      <a:pt x="144" y="190"/>
                    </a:lnTo>
                    <a:lnTo>
                      <a:pt x="146" y="185"/>
                    </a:lnTo>
                    <a:lnTo>
                      <a:pt x="169" y="180"/>
                    </a:lnTo>
                    <a:lnTo>
                      <a:pt x="193" y="175"/>
                    </a:lnTo>
                    <a:lnTo>
                      <a:pt x="195" y="178"/>
                    </a:lnTo>
                    <a:lnTo>
                      <a:pt x="195" y="181"/>
                    </a:lnTo>
                    <a:lnTo>
                      <a:pt x="198" y="181"/>
                    </a:lnTo>
                    <a:lnTo>
                      <a:pt x="201" y="183"/>
                    </a:lnTo>
                    <a:lnTo>
                      <a:pt x="210" y="181"/>
                    </a:lnTo>
                    <a:lnTo>
                      <a:pt x="216" y="178"/>
                    </a:lnTo>
                    <a:lnTo>
                      <a:pt x="211" y="171"/>
                    </a:lnTo>
                    <a:lnTo>
                      <a:pt x="206" y="166"/>
                    </a:lnTo>
                    <a:lnTo>
                      <a:pt x="203" y="163"/>
                    </a:lnTo>
                    <a:lnTo>
                      <a:pt x="201" y="159"/>
                    </a:lnTo>
                    <a:lnTo>
                      <a:pt x="201" y="156"/>
                    </a:lnTo>
                    <a:lnTo>
                      <a:pt x="201" y="151"/>
                    </a:lnTo>
                    <a:lnTo>
                      <a:pt x="215" y="149"/>
                    </a:lnTo>
                    <a:lnTo>
                      <a:pt x="226" y="148"/>
                    </a:lnTo>
                    <a:lnTo>
                      <a:pt x="240" y="146"/>
                    </a:lnTo>
                    <a:lnTo>
                      <a:pt x="251" y="144"/>
                    </a:lnTo>
                    <a:lnTo>
                      <a:pt x="270" y="138"/>
                    </a:lnTo>
                    <a:lnTo>
                      <a:pt x="293" y="128"/>
                    </a:lnTo>
                    <a:lnTo>
                      <a:pt x="307" y="124"/>
                    </a:lnTo>
                    <a:lnTo>
                      <a:pt x="318" y="121"/>
                    </a:lnTo>
                    <a:lnTo>
                      <a:pt x="330" y="119"/>
                    </a:lnTo>
                    <a:lnTo>
                      <a:pt x="340" y="119"/>
                    </a:lnTo>
                    <a:lnTo>
                      <a:pt x="399" y="129"/>
                    </a:lnTo>
                    <a:lnTo>
                      <a:pt x="457" y="141"/>
                    </a:lnTo>
                    <a:lnTo>
                      <a:pt x="488" y="144"/>
                    </a:lnTo>
                    <a:lnTo>
                      <a:pt x="514" y="144"/>
                    </a:lnTo>
                    <a:lnTo>
                      <a:pt x="529" y="144"/>
                    </a:lnTo>
                    <a:lnTo>
                      <a:pt x="543" y="141"/>
                    </a:lnTo>
                    <a:lnTo>
                      <a:pt x="556" y="138"/>
                    </a:lnTo>
                    <a:lnTo>
                      <a:pt x="570" y="131"/>
                    </a:lnTo>
                    <a:lnTo>
                      <a:pt x="573" y="136"/>
                    </a:lnTo>
                    <a:lnTo>
                      <a:pt x="578" y="139"/>
                    </a:lnTo>
                    <a:lnTo>
                      <a:pt x="583" y="141"/>
                    </a:lnTo>
                    <a:lnTo>
                      <a:pt x="591" y="141"/>
                    </a:lnTo>
                    <a:lnTo>
                      <a:pt x="596" y="139"/>
                    </a:lnTo>
                    <a:lnTo>
                      <a:pt x="603" y="138"/>
                    </a:lnTo>
                    <a:lnTo>
                      <a:pt x="608" y="138"/>
                    </a:lnTo>
                    <a:lnTo>
                      <a:pt x="615" y="139"/>
                    </a:lnTo>
                    <a:lnTo>
                      <a:pt x="618" y="144"/>
                    </a:lnTo>
                    <a:lnTo>
                      <a:pt x="621" y="146"/>
                    </a:lnTo>
                    <a:lnTo>
                      <a:pt x="628" y="148"/>
                    </a:lnTo>
                    <a:lnTo>
                      <a:pt x="633" y="149"/>
                    </a:lnTo>
                    <a:lnTo>
                      <a:pt x="640" y="149"/>
                    </a:lnTo>
                    <a:lnTo>
                      <a:pt x="645" y="149"/>
                    </a:lnTo>
                    <a:lnTo>
                      <a:pt x="652" y="151"/>
                    </a:lnTo>
                    <a:lnTo>
                      <a:pt x="655" y="154"/>
                    </a:lnTo>
                    <a:lnTo>
                      <a:pt x="653" y="159"/>
                    </a:lnTo>
                    <a:lnTo>
                      <a:pt x="655" y="164"/>
                    </a:lnTo>
                    <a:lnTo>
                      <a:pt x="675" y="164"/>
                    </a:lnTo>
                    <a:lnTo>
                      <a:pt x="697" y="163"/>
                    </a:lnTo>
                    <a:lnTo>
                      <a:pt x="697" y="169"/>
                    </a:lnTo>
                    <a:lnTo>
                      <a:pt x="698" y="176"/>
                    </a:lnTo>
                    <a:lnTo>
                      <a:pt x="702" y="176"/>
                    </a:lnTo>
                    <a:lnTo>
                      <a:pt x="705" y="176"/>
                    </a:lnTo>
                    <a:lnTo>
                      <a:pt x="705" y="175"/>
                    </a:lnTo>
                    <a:lnTo>
                      <a:pt x="707" y="175"/>
                    </a:lnTo>
                    <a:lnTo>
                      <a:pt x="710" y="166"/>
                    </a:lnTo>
                    <a:lnTo>
                      <a:pt x="715" y="161"/>
                    </a:lnTo>
                    <a:lnTo>
                      <a:pt x="720" y="158"/>
                    </a:lnTo>
                    <a:lnTo>
                      <a:pt x="727" y="153"/>
                    </a:lnTo>
                    <a:lnTo>
                      <a:pt x="742" y="154"/>
                    </a:lnTo>
                    <a:lnTo>
                      <a:pt x="765" y="158"/>
                    </a:lnTo>
                    <a:lnTo>
                      <a:pt x="789" y="161"/>
                    </a:lnTo>
                    <a:lnTo>
                      <a:pt x="807" y="164"/>
                    </a:lnTo>
                    <a:lnTo>
                      <a:pt x="807" y="166"/>
                    </a:lnTo>
                    <a:lnTo>
                      <a:pt x="804" y="169"/>
                    </a:lnTo>
                    <a:lnTo>
                      <a:pt x="802" y="175"/>
                    </a:lnTo>
                    <a:lnTo>
                      <a:pt x="802" y="176"/>
                    </a:lnTo>
                    <a:lnTo>
                      <a:pt x="804" y="176"/>
                    </a:lnTo>
                    <a:lnTo>
                      <a:pt x="807" y="176"/>
                    </a:lnTo>
                    <a:lnTo>
                      <a:pt x="811" y="176"/>
                    </a:lnTo>
                    <a:lnTo>
                      <a:pt x="816" y="168"/>
                    </a:lnTo>
                    <a:lnTo>
                      <a:pt x="821" y="161"/>
                    </a:lnTo>
                    <a:lnTo>
                      <a:pt x="821" y="159"/>
                    </a:lnTo>
                    <a:lnTo>
                      <a:pt x="821" y="158"/>
                    </a:lnTo>
                    <a:lnTo>
                      <a:pt x="814" y="154"/>
                    </a:lnTo>
                    <a:lnTo>
                      <a:pt x="807" y="151"/>
                    </a:lnTo>
                    <a:lnTo>
                      <a:pt x="811" y="146"/>
                    </a:lnTo>
                    <a:lnTo>
                      <a:pt x="814" y="139"/>
                    </a:lnTo>
                    <a:lnTo>
                      <a:pt x="821" y="141"/>
                    </a:lnTo>
                    <a:lnTo>
                      <a:pt x="827" y="144"/>
                    </a:lnTo>
                    <a:lnTo>
                      <a:pt x="822" y="148"/>
                    </a:lnTo>
                    <a:lnTo>
                      <a:pt x="819" y="151"/>
                    </a:lnTo>
                    <a:lnTo>
                      <a:pt x="819" y="153"/>
                    </a:lnTo>
                    <a:lnTo>
                      <a:pt x="829" y="154"/>
                    </a:lnTo>
                    <a:lnTo>
                      <a:pt x="837" y="154"/>
                    </a:lnTo>
                    <a:lnTo>
                      <a:pt x="842" y="149"/>
                    </a:lnTo>
                    <a:lnTo>
                      <a:pt x="851" y="144"/>
                    </a:lnTo>
                    <a:lnTo>
                      <a:pt x="842" y="141"/>
                    </a:lnTo>
                    <a:lnTo>
                      <a:pt x="837" y="134"/>
                    </a:lnTo>
                    <a:lnTo>
                      <a:pt x="842" y="128"/>
                    </a:lnTo>
                    <a:lnTo>
                      <a:pt x="847" y="123"/>
                    </a:lnTo>
                    <a:lnTo>
                      <a:pt x="856" y="121"/>
                    </a:lnTo>
                    <a:lnTo>
                      <a:pt x="863" y="119"/>
                    </a:lnTo>
                    <a:lnTo>
                      <a:pt x="869" y="119"/>
                    </a:lnTo>
                    <a:lnTo>
                      <a:pt x="876" y="121"/>
                    </a:lnTo>
                    <a:lnTo>
                      <a:pt x="876" y="126"/>
                    </a:lnTo>
                    <a:lnTo>
                      <a:pt x="876" y="131"/>
                    </a:lnTo>
                    <a:lnTo>
                      <a:pt x="869" y="136"/>
                    </a:lnTo>
                    <a:lnTo>
                      <a:pt x="864" y="139"/>
                    </a:lnTo>
                    <a:lnTo>
                      <a:pt x="869" y="146"/>
                    </a:lnTo>
                    <a:lnTo>
                      <a:pt x="874" y="151"/>
                    </a:lnTo>
                    <a:lnTo>
                      <a:pt x="879" y="149"/>
                    </a:lnTo>
                    <a:lnTo>
                      <a:pt x="884" y="146"/>
                    </a:lnTo>
                    <a:lnTo>
                      <a:pt x="889" y="144"/>
                    </a:lnTo>
                    <a:lnTo>
                      <a:pt x="896" y="146"/>
                    </a:lnTo>
                    <a:lnTo>
                      <a:pt x="894" y="151"/>
                    </a:lnTo>
                    <a:lnTo>
                      <a:pt x="893" y="154"/>
                    </a:lnTo>
                    <a:lnTo>
                      <a:pt x="888" y="158"/>
                    </a:lnTo>
                    <a:lnTo>
                      <a:pt x="883" y="159"/>
                    </a:lnTo>
                    <a:lnTo>
                      <a:pt x="883" y="164"/>
                    </a:lnTo>
                    <a:lnTo>
                      <a:pt x="883" y="169"/>
                    </a:lnTo>
                    <a:lnTo>
                      <a:pt x="886" y="169"/>
                    </a:lnTo>
                    <a:lnTo>
                      <a:pt x="889" y="169"/>
                    </a:lnTo>
                    <a:lnTo>
                      <a:pt x="901" y="164"/>
                    </a:lnTo>
                    <a:lnTo>
                      <a:pt x="914" y="156"/>
                    </a:lnTo>
                    <a:lnTo>
                      <a:pt x="921" y="151"/>
                    </a:lnTo>
                    <a:lnTo>
                      <a:pt x="926" y="146"/>
                    </a:lnTo>
                    <a:lnTo>
                      <a:pt x="931" y="141"/>
                    </a:lnTo>
                    <a:lnTo>
                      <a:pt x="933" y="136"/>
                    </a:lnTo>
                    <a:lnTo>
                      <a:pt x="921" y="133"/>
                    </a:lnTo>
                    <a:lnTo>
                      <a:pt x="906" y="129"/>
                    </a:lnTo>
                    <a:lnTo>
                      <a:pt x="906" y="126"/>
                    </a:lnTo>
                    <a:lnTo>
                      <a:pt x="908" y="124"/>
                    </a:lnTo>
                    <a:lnTo>
                      <a:pt x="909" y="124"/>
                    </a:lnTo>
                    <a:lnTo>
                      <a:pt x="914" y="124"/>
                    </a:lnTo>
                    <a:lnTo>
                      <a:pt x="913" y="119"/>
                    </a:lnTo>
                    <a:lnTo>
                      <a:pt x="909" y="114"/>
                    </a:lnTo>
                    <a:lnTo>
                      <a:pt x="921" y="108"/>
                    </a:lnTo>
                    <a:lnTo>
                      <a:pt x="936" y="99"/>
                    </a:lnTo>
                    <a:lnTo>
                      <a:pt x="945" y="96"/>
                    </a:lnTo>
                    <a:lnTo>
                      <a:pt x="951" y="96"/>
                    </a:lnTo>
                    <a:lnTo>
                      <a:pt x="953" y="96"/>
                    </a:lnTo>
                    <a:lnTo>
                      <a:pt x="956" y="97"/>
                    </a:lnTo>
                    <a:lnTo>
                      <a:pt x="958" y="99"/>
                    </a:lnTo>
                    <a:lnTo>
                      <a:pt x="958" y="103"/>
                    </a:lnTo>
                    <a:lnTo>
                      <a:pt x="951" y="106"/>
                    </a:lnTo>
                    <a:lnTo>
                      <a:pt x="943" y="108"/>
                    </a:lnTo>
                    <a:lnTo>
                      <a:pt x="943" y="114"/>
                    </a:lnTo>
                    <a:lnTo>
                      <a:pt x="943" y="121"/>
                    </a:lnTo>
                    <a:lnTo>
                      <a:pt x="950" y="121"/>
                    </a:lnTo>
                    <a:lnTo>
                      <a:pt x="958" y="121"/>
                    </a:lnTo>
                    <a:lnTo>
                      <a:pt x="956" y="116"/>
                    </a:lnTo>
                    <a:lnTo>
                      <a:pt x="955" y="111"/>
                    </a:lnTo>
                    <a:lnTo>
                      <a:pt x="966" y="106"/>
                    </a:lnTo>
                    <a:lnTo>
                      <a:pt x="976" y="101"/>
                    </a:lnTo>
                    <a:lnTo>
                      <a:pt x="981" y="99"/>
                    </a:lnTo>
                    <a:lnTo>
                      <a:pt x="986" y="97"/>
                    </a:lnTo>
                    <a:lnTo>
                      <a:pt x="995" y="97"/>
                    </a:lnTo>
                    <a:lnTo>
                      <a:pt x="1003" y="99"/>
                    </a:lnTo>
                    <a:lnTo>
                      <a:pt x="1002" y="103"/>
                    </a:lnTo>
                    <a:lnTo>
                      <a:pt x="1000" y="106"/>
                    </a:lnTo>
                    <a:lnTo>
                      <a:pt x="996" y="108"/>
                    </a:lnTo>
                    <a:lnTo>
                      <a:pt x="993" y="109"/>
                    </a:lnTo>
                    <a:lnTo>
                      <a:pt x="995" y="113"/>
                    </a:lnTo>
                    <a:lnTo>
                      <a:pt x="995" y="116"/>
                    </a:lnTo>
                    <a:lnTo>
                      <a:pt x="1008" y="114"/>
                    </a:lnTo>
                    <a:lnTo>
                      <a:pt x="1022" y="113"/>
                    </a:lnTo>
                    <a:lnTo>
                      <a:pt x="1022" y="109"/>
                    </a:lnTo>
                    <a:lnTo>
                      <a:pt x="1022" y="104"/>
                    </a:lnTo>
                    <a:lnTo>
                      <a:pt x="1020" y="104"/>
                    </a:lnTo>
                    <a:lnTo>
                      <a:pt x="1017" y="106"/>
                    </a:lnTo>
                    <a:lnTo>
                      <a:pt x="1013" y="106"/>
                    </a:lnTo>
                    <a:lnTo>
                      <a:pt x="1012" y="104"/>
                    </a:lnTo>
                    <a:lnTo>
                      <a:pt x="1007" y="103"/>
                    </a:lnTo>
                    <a:lnTo>
                      <a:pt x="1007" y="97"/>
                    </a:lnTo>
                    <a:lnTo>
                      <a:pt x="1007" y="92"/>
                    </a:lnTo>
                    <a:close/>
                    <a:moveTo>
                      <a:pt x="1450" y="106"/>
                    </a:moveTo>
                    <a:lnTo>
                      <a:pt x="1452" y="109"/>
                    </a:lnTo>
                    <a:lnTo>
                      <a:pt x="1454" y="113"/>
                    </a:lnTo>
                    <a:lnTo>
                      <a:pt x="1459" y="113"/>
                    </a:lnTo>
                    <a:lnTo>
                      <a:pt x="1464" y="111"/>
                    </a:lnTo>
                    <a:lnTo>
                      <a:pt x="1462" y="111"/>
                    </a:lnTo>
                    <a:lnTo>
                      <a:pt x="1460" y="111"/>
                    </a:lnTo>
                    <a:lnTo>
                      <a:pt x="1455" y="109"/>
                    </a:lnTo>
                    <a:lnTo>
                      <a:pt x="1450" y="106"/>
                    </a:lnTo>
                    <a:close/>
                    <a:moveTo>
                      <a:pt x="1197" y="129"/>
                    </a:moveTo>
                    <a:lnTo>
                      <a:pt x="1206" y="131"/>
                    </a:lnTo>
                    <a:lnTo>
                      <a:pt x="1212" y="131"/>
                    </a:lnTo>
                    <a:lnTo>
                      <a:pt x="1212" y="134"/>
                    </a:lnTo>
                    <a:lnTo>
                      <a:pt x="1212" y="138"/>
                    </a:lnTo>
                    <a:lnTo>
                      <a:pt x="1211" y="141"/>
                    </a:lnTo>
                    <a:lnTo>
                      <a:pt x="1207" y="144"/>
                    </a:lnTo>
                    <a:lnTo>
                      <a:pt x="1202" y="143"/>
                    </a:lnTo>
                    <a:lnTo>
                      <a:pt x="1197" y="141"/>
                    </a:lnTo>
                    <a:lnTo>
                      <a:pt x="1196" y="141"/>
                    </a:lnTo>
                    <a:lnTo>
                      <a:pt x="1194" y="141"/>
                    </a:lnTo>
                    <a:lnTo>
                      <a:pt x="1196" y="136"/>
                    </a:lnTo>
                    <a:lnTo>
                      <a:pt x="1197" y="129"/>
                    </a:lnTo>
                    <a:close/>
                    <a:moveTo>
                      <a:pt x="983" y="156"/>
                    </a:moveTo>
                    <a:lnTo>
                      <a:pt x="993" y="158"/>
                    </a:lnTo>
                    <a:lnTo>
                      <a:pt x="1002" y="159"/>
                    </a:lnTo>
                    <a:lnTo>
                      <a:pt x="1002" y="161"/>
                    </a:lnTo>
                    <a:lnTo>
                      <a:pt x="1000" y="164"/>
                    </a:lnTo>
                    <a:lnTo>
                      <a:pt x="1000" y="166"/>
                    </a:lnTo>
                    <a:lnTo>
                      <a:pt x="993" y="169"/>
                    </a:lnTo>
                    <a:lnTo>
                      <a:pt x="988" y="169"/>
                    </a:lnTo>
                    <a:lnTo>
                      <a:pt x="983" y="168"/>
                    </a:lnTo>
                    <a:lnTo>
                      <a:pt x="980" y="164"/>
                    </a:lnTo>
                    <a:lnTo>
                      <a:pt x="981" y="163"/>
                    </a:lnTo>
                    <a:lnTo>
                      <a:pt x="983" y="161"/>
                    </a:lnTo>
                    <a:lnTo>
                      <a:pt x="983" y="159"/>
                    </a:lnTo>
                    <a:lnTo>
                      <a:pt x="983" y="156"/>
                    </a:lnTo>
                    <a:close/>
                    <a:moveTo>
                      <a:pt x="1454" y="176"/>
                    </a:moveTo>
                    <a:lnTo>
                      <a:pt x="1460" y="178"/>
                    </a:lnTo>
                    <a:lnTo>
                      <a:pt x="1465" y="181"/>
                    </a:lnTo>
                    <a:lnTo>
                      <a:pt x="1469" y="185"/>
                    </a:lnTo>
                    <a:lnTo>
                      <a:pt x="1472" y="190"/>
                    </a:lnTo>
                    <a:lnTo>
                      <a:pt x="1479" y="185"/>
                    </a:lnTo>
                    <a:lnTo>
                      <a:pt x="1487" y="178"/>
                    </a:lnTo>
                    <a:lnTo>
                      <a:pt x="1512" y="181"/>
                    </a:lnTo>
                    <a:lnTo>
                      <a:pt x="1534" y="188"/>
                    </a:lnTo>
                    <a:lnTo>
                      <a:pt x="1536" y="188"/>
                    </a:lnTo>
                    <a:lnTo>
                      <a:pt x="1537" y="188"/>
                    </a:lnTo>
                    <a:lnTo>
                      <a:pt x="1536" y="191"/>
                    </a:lnTo>
                    <a:lnTo>
                      <a:pt x="1534" y="195"/>
                    </a:lnTo>
                    <a:lnTo>
                      <a:pt x="1529" y="200"/>
                    </a:lnTo>
                    <a:lnTo>
                      <a:pt x="1519" y="205"/>
                    </a:lnTo>
                    <a:lnTo>
                      <a:pt x="1507" y="210"/>
                    </a:lnTo>
                    <a:lnTo>
                      <a:pt x="1494" y="213"/>
                    </a:lnTo>
                    <a:lnTo>
                      <a:pt x="1480" y="213"/>
                    </a:lnTo>
                    <a:lnTo>
                      <a:pt x="1469" y="211"/>
                    </a:lnTo>
                    <a:lnTo>
                      <a:pt x="1465" y="210"/>
                    </a:lnTo>
                    <a:lnTo>
                      <a:pt x="1462" y="208"/>
                    </a:lnTo>
                    <a:lnTo>
                      <a:pt x="1460" y="205"/>
                    </a:lnTo>
                    <a:lnTo>
                      <a:pt x="1460" y="201"/>
                    </a:lnTo>
                    <a:lnTo>
                      <a:pt x="1457" y="200"/>
                    </a:lnTo>
                    <a:lnTo>
                      <a:pt x="1455" y="200"/>
                    </a:lnTo>
                    <a:lnTo>
                      <a:pt x="1455" y="198"/>
                    </a:lnTo>
                    <a:lnTo>
                      <a:pt x="1454" y="195"/>
                    </a:lnTo>
                    <a:lnTo>
                      <a:pt x="1455" y="195"/>
                    </a:lnTo>
                    <a:lnTo>
                      <a:pt x="1459" y="195"/>
                    </a:lnTo>
                    <a:lnTo>
                      <a:pt x="1454" y="191"/>
                    </a:lnTo>
                    <a:lnTo>
                      <a:pt x="1449" y="188"/>
                    </a:lnTo>
                    <a:lnTo>
                      <a:pt x="1449" y="186"/>
                    </a:lnTo>
                    <a:lnTo>
                      <a:pt x="1452" y="185"/>
                    </a:lnTo>
                    <a:lnTo>
                      <a:pt x="1457" y="183"/>
                    </a:lnTo>
                    <a:lnTo>
                      <a:pt x="1455" y="180"/>
                    </a:lnTo>
                    <a:lnTo>
                      <a:pt x="1454" y="176"/>
                    </a:lnTo>
                    <a:close/>
                    <a:moveTo>
                      <a:pt x="965" y="186"/>
                    </a:moveTo>
                    <a:lnTo>
                      <a:pt x="971" y="190"/>
                    </a:lnTo>
                    <a:lnTo>
                      <a:pt x="975" y="196"/>
                    </a:lnTo>
                    <a:lnTo>
                      <a:pt x="973" y="200"/>
                    </a:lnTo>
                    <a:lnTo>
                      <a:pt x="973" y="203"/>
                    </a:lnTo>
                    <a:lnTo>
                      <a:pt x="961" y="203"/>
                    </a:lnTo>
                    <a:lnTo>
                      <a:pt x="951" y="205"/>
                    </a:lnTo>
                    <a:lnTo>
                      <a:pt x="950" y="203"/>
                    </a:lnTo>
                    <a:lnTo>
                      <a:pt x="948" y="203"/>
                    </a:lnTo>
                    <a:lnTo>
                      <a:pt x="948" y="200"/>
                    </a:lnTo>
                    <a:lnTo>
                      <a:pt x="948" y="198"/>
                    </a:lnTo>
                    <a:lnTo>
                      <a:pt x="956" y="193"/>
                    </a:lnTo>
                    <a:lnTo>
                      <a:pt x="965" y="186"/>
                    </a:lnTo>
                    <a:close/>
                    <a:moveTo>
                      <a:pt x="883" y="188"/>
                    </a:moveTo>
                    <a:lnTo>
                      <a:pt x="893" y="190"/>
                    </a:lnTo>
                    <a:lnTo>
                      <a:pt x="903" y="193"/>
                    </a:lnTo>
                    <a:lnTo>
                      <a:pt x="909" y="201"/>
                    </a:lnTo>
                    <a:lnTo>
                      <a:pt x="919" y="208"/>
                    </a:lnTo>
                    <a:lnTo>
                      <a:pt x="919" y="210"/>
                    </a:lnTo>
                    <a:lnTo>
                      <a:pt x="918" y="211"/>
                    </a:lnTo>
                    <a:lnTo>
                      <a:pt x="916" y="211"/>
                    </a:lnTo>
                    <a:lnTo>
                      <a:pt x="914" y="211"/>
                    </a:lnTo>
                    <a:lnTo>
                      <a:pt x="901" y="208"/>
                    </a:lnTo>
                    <a:lnTo>
                      <a:pt x="884" y="205"/>
                    </a:lnTo>
                    <a:lnTo>
                      <a:pt x="878" y="210"/>
                    </a:lnTo>
                    <a:lnTo>
                      <a:pt x="864" y="213"/>
                    </a:lnTo>
                    <a:lnTo>
                      <a:pt x="873" y="200"/>
                    </a:lnTo>
                    <a:lnTo>
                      <a:pt x="883" y="188"/>
                    </a:lnTo>
                    <a:close/>
                    <a:moveTo>
                      <a:pt x="1611" y="275"/>
                    </a:moveTo>
                    <a:lnTo>
                      <a:pt x="1618" y="277"/>
                    </a:lnTo>
                    <a:lnTo>
                      <a:pt x="1624" y="278"/>
                    </a:lnTo>
                    <a:lnTo>
                      <a:pt x="1626" y="280"/>
                    </a:lnTo>
                    <a:lnTo>
                      <a:pt x="1626" y="282"/>
                    </a:lnTo>
                    <a:lnTo>
                      <a:pt x="1626" y="283"/>
                    </a:lnTo>
                    <a:lnTo>
                      <a:pt x="1624" y="283"/>
                    </a:lnTo>
                    <a:lnTo>
                      <a:pt x="1616" y="280"/>
                    </a:lnTo>
                    <a:lnTo>
                      <a:pt x="1611" y="275"/>
                    </a:lnTo>
                    <a:close/>
                    <a:moveTo>
                      <a:pt x="322" y="283"/>
                    </a:moveTo>
                    <a:lnTo>
                      <a:pt x="322" y="287"/>
                    </a:lnTo>
                    <a:lnTo>
                      <a:pt x="323" y="288"/>
                    </a:lnTo>
                    <a:lnTo>
                      <a:pt x="329" y="288"/>
                    </a:lnTo>
                    <a:lnTo>
                      <a:pt x="335" y="287"/>
                    </a:lnTo>
                    <a:lnTo>
                      <a:pt x="335" y="290"/>
                    </a:lnTo>
                    <a:lnTo>
                      <a:pt x="335" y="293"/>
                    </a:lnTo>
                    <a:lnTo>
                      <a:pt x="334" y="295"/>
                    </a:lnTo>
                    <a:lnTo>
                      <a:pt x="332" y="298"/>
                    </a:lnTo>
                    <a:lnTo>
                      <a:pt x="327" y="300"/>
                    </a:lnTo>
                    <a:lnTo>
                      <a:pt x="323" y="303"/>
                    </a:lnTo>
                    <a:lnTo>
                      <a:pt x="322" y="303"/>
                    </a:lnTo>
                    <a:lnTo>
                      <a:pt x="320" y="303"/>
                    </a:lnTo>
                    <a:lnTo>
                      <a:pt x="318" y="295"/>
                    </a:lnTo>
                    <a:lnTo>
                      <a:pt x="317" y="288"/>
                    </a:lnTo>
                    <a:lnTo>
                      <a:pt x="318" y="287"/>
                    </a:lnTo>
                    <a:lnTo>
                      <a:pt x="322" y="283"/>
                    </a:lnTo>
                    <a:close/>
                    <a:moveTo>
                      <a:pt x="1664" y="347"/>
                    </a:moveTo>
                    <a:lnTo>
                      <a:pt x="1664" y="352"/>
                    </a:lnTo>
                    <a:lnTo>
                      <a:pt x="1664" y="357"/>
                    </a:lnTo>
                    <a:lnTo>
                      <a:pt x="1661" y="359"/>
                    </a:lnTo>
                    <a:lnTo>
                      <a:pt x="1656" y="359"/>
                    </a:lnTo>
                    <a:lnTo>
                      <a:pt x="1658" y="362"/>
                    </a:lnTo>
                    <a:lnTo>
                      <a:pt x="1659" y="364"/>
                    </a:lnTo>
                    <a:lnTo>
                      <a:pt x="1661" y="365"/>
                    </a:lnTo>
                    <a:lnTo>
                      <a:pt x="1664" y="369"/>
                    </a:lnTo>
                    <a:lnTo>
                      <a:pt x="1664" y="370"/>
                    </a:lnTo>
                    <a:lnTo>
                      <a:pt x="1643" y="372"/>
                    </a:lnTo>
                    <a:lnTo>
                      <a:pt x="1624" y="375"/>
                    </a:lnTo>
                    <a:lnTo>
                      <a:pt x="1606" y="380"/>
                    </a:lnTo>
                    <a:lnTo>
                      <a:pt x="1589" y="385"/>
                    </a:lnTo>
                    <a:lnTo>
                      <a:pt x="1589" y="384"/>
                    </a:lnTo>
                    <a:lnTo>
                      <a:pt x="1591" y="382"/>
                    </a:lnTo>
                    <a:lnTo>
                      <a:pt x="1591" y="380"/>
                    </a:lnTo>
                    <a:lnTo>
                      <a:pt x="1604" y="372"/>
                    </a:lnTo>
                    <a:lnTo>
                      <a:pt x="1616" y="365"/>
                    </a:lnTo>
                    <a:lnTo>
                      <a:pt x="1608" y="364"/>
                    </a:lnTo>
                    <a:lnTo>
                      <a:pt x="1599" y="359"/>
                    </a:lnTo>
                    <a:lnTo>
                      <a:pt x="1603" y="350"/>
                    </a:lnTo>
                    <a:lnTo>
                      <a:pt x="1604" y="342"/>
                    </a:lnTo>
                    <a:lnTo>
                      <a:pt x="1614" y="342"/>
                    </a:lnTo>
                    <a:lnTo>
                      <a:pt x="1623" y="342"/>
                    </a:lnTo>
                    <a:lnTo>
                      <a:pt x="1618" y="329"/>
                    </a:lnTo>
                    <a:lnTo>
                      <a:pt x="1611" y="315"/>
                    </a:lnTo>
                    <a:lnTo>
                      <a:pt x="1603" y="302"/>
                    </a:lnTo>
                    <a:lnTo>
                      <a:pt x="1594" y="288"/>
                    </a:lnTo>
                    <a:lnTo>
                      <a:pt x="1594" y="287"/>
                    </a:lnTo>
                    <a:lnTo>
                      <a:pt x="1601" y="287"/>
                    </a:lnTo>
                    <a:lnTo>
                      <a:pt x="1606" y="287"/>
                    </a:lnTo>
                    <a:lnTo>
                      <a:pt x="1606" y="292"/>
                    </a:lnTo>
                    <a:lnTo>
                      <a:pt x="1606" y="297"/>
                    </a:lnTo>
                    <a:lnTo>
                      <a:pt x="1608" y="297"/>
                    </a:lnTo>
                    <a:lnTo>
                      <a:pt x="1611" y="297"/>
                    </a:lnTo>
                    <a:lnTo>
                      <a:pt x="1614" y="293"/>
                    </a:lnTo>
                    <a:lnTo>
                      <a:pt x="1619" y="292"/>
                    </a:lnTo>
                    <a:lnTo>
                      <a:pt x="1624" y="290"/>
                    </a:lnTo>
                    <a:lnTo>
                      <a:pt x="1631" y="288"/>
                    </a:lnTo>
                    <a:lnTo>
                      <a:pt x="1631" y="297"/>
                    </a:lnTo>
                    <a:lnTo>
                      <a:pt x="1633" y="305"/>
                    </a:lnTo>
                    <a:lnTo>
                      <a:pt x="1636" y="313"/>
                    </a:lnTo>
                    <a:lnTo>
                      <a:pt x="1639" y="322"/>
                    </a:lnTo>
                    <a:lnTo>
                      <a:pt x="1648" y="337"/>
                    </a:lnTo>
                    <a:lnTo>
                      <a:pt x="1656" y="347"/>
                    </a:lnTo>
                    <a:lnTo>
                      <a:pt x="1661" y="347"/>
                    </a:lnTo>
                    <a:lnTo>
                      <a:pt x="1664" y="347"/>
                    </a:lnTo>
                    <a:close/>
                    <a:moveTo>
                      <a:pt x="0" y="320"/>
                    </a:moveTo>
                    <a:lnTo>
                      <a:pt x="4" y="320"/>
                    </a:lnTo>
                    <a:lnTo>
                      <a:pt x="9" y="320"/>
                    </a:lnTo>
                    <a:lnTo>
                      <a:pt x="9" y="322"/>
                    </a:lnTo>
                    <a:lnTo>
                      <a:pt x="7" y="324"/>
                    </a:lnTo>
                    <a:lnTo>
                      <a:pt x="5" y="324"/>
                    </a:lnTo>
                    <a:lnTo>
                      <a:pt x="4" y="324"/>
                    </a:lnTo>
                    <a:lnTo>
                      <a:pt x="2" y="324"/>
                    </a:lnTo>
                    <a:lnTo>
                      <a:pt x="0" y="325"/>
                    </a:lnTo>
                    <a:lnTo>
                      <a:pt x="0" y="322"/>
                    </a:lnTo>
                    <a:lnTo>
                      <a:pt x="0" y="320"/>
                    </a:lnTo>
                    <a:close/>
                    <a:moveTo>
                      <a:pt x="1564" y="322"/>
                    </a:moveTo>
                    <a:lnTo>
                      <a:pt x="1577" y="322"/>
                    </a:lnTo>
                    <a:lnTo>
                      <a:pt x="1591" y="324"/>
                    </a:lnTo>
                    <a:lnTo>
                      <a:pt x="1591" y="325"/>
                    </a:lnTo>
                    <a:lnTo>
                      <a:pt x="1589" y="337"/>
                    </a:lnTo>
                    <a:lnTo>
                      <a:pt x="1586" y="350"/>
                    </a:lnTo>
                    <a:lnTo>
                      <a:pt x="1577" y="355"/>
                    </a:lnTo>
                    <a:lnTo>
                      <a:pt x="1566" y="360"/>
                    </a:lnTo>
                    <a:lnTo>
                      <a:pt x="1561" y="362"/>
                    </a:lnTo>
                    <a:lnTo>
                      <a:pt x="1556" y="364"/>
                    </a:lnTo>
                    <a:lnTo>
                      <a:pt x="1551" y="365"/>
                    </a:lnTo>
                    <a:lnTo>
                      <a:pt x="1546" y="364"/>
                    </a:lnTo>
                    <a:lnTo>
                      <a:pt x="1542" y="362"/>
                    </a:lnTo>
                    <a:lnTo>
                      <a:pt x="1539" y="360"/>
                    </a:lnTo>
                    <a:lnTo>
                      <a:pt x="1544" y="345"/>
                    </a:lnTo>
                    <a:lnTo>
                      <a:pt x="1551" y="330"/>
                    </a:lnTo>
                    <a:lnTo>
                      <a:pt x="1557" y="327"/>
                    </a:lnTo>
                    <a:lnTo>
                      <a:pt x="1564" y="322"/>
                    </a:lnTo>
                    <a:close/>
                    <a:moveTo>
                      <a:pt x="312" y="330"/>
                    </a:moveTo>
                    <a:lnTo>
                      <a:pt x="315" y="330"/>
                    </a:lnTo>
                    <a:lnTo>
                      <a:pt x="317" y="330"/>
                    </a:lnTo>
                    <a:lnTo>
                      <a:pt x="313" y="342"/>
                    </a:lnTo>
                    <a:lnTo>
                      <a:pt x="307" y="350"/>
                    </a:lnTo>
                    <a:lnTo>
                      <a:pt x="305" y="349"/>
                    </a:lnTo>
                    <a:lnTo>
                      <a:pt x="303" y="349"/>
                    </a:lnTo>
                    <a:lnTo>
                      <a:pt x="303" y="344"/>
                    </a:lnTo>
                    <a:lnTo>
                      <a:pt x="303" y="339"/>
                    </a:lnTo>
                    <a:lnTo>
                      <a:pt x="308" y="335"/>
                    </a:lnTo>
                    <a:lnTo>
                      <a:pt x="312" y="330"/>
                    </a:lnTo>
                    <a:close/>
                    <a:moveTo>
                      <a:pt x="1063" y="367"/>
                    </a:moveTo>
                    <a:lnTo>
                      <a:pt x="1067" y="370"/>
                    </a:lnTo>
                    <a:lnTo>
                      <a:pt x="1067" y="372"/>
                    </a:lnTo>
                    <a:lnTo>
                      <a:pt x="1067" y="375"/>
                    </a:lnTo>
                    <a:lnTo>
                      <a:pt x="1065" y="377"/>
                    </a:lnTo>
                    <a:lnTo>
                      <a:pt x="1062" y="382"/>
                    </a:lnTo>
                    <a:lnTo>
                      <a:pt x="1058" y="385"/>
                    </a:lnTo>
                    <a:lnTo>
                      <a:pt x="1062" y="385"/>
                    </a:lnTo>
                    <a:lnTo>
                      <a:pt x="1065" y="385"/>
                    </a:lnTo>
                    <a:lnTo>
                      <a:pt x="1065" y="390"/>
                    </a:lnTo>
                    <a:lnTo>
                      <a:pt x="1065" y="396"/>
                    </a:lnTo>
                    <a:lnTo>
                      <a:pt x="1068" y="392"/>
                    </a:lnTo>
                    <a:lnTo>
                      <a:pt x="1072" y="390"/>
                    </a:lnTo>
                    <a:lnTo>
                      <a:pt x="1075" y="389"/>
                    </a:lnTo>
                    <a:lnTo>
                      <a:pt x="1082" y="387"/>
                    </a:lnTo>
                    <a:lnTo>
                      <a:pt x="1087" y="389"/>
                    </a:lnTo>
                    <a:lnTo>
                      <a:pt x="1092" y="390"/>
                    </a:lnTo>
                    <a:lnTo>
                      <a:pt x="1089" y="409"/>
                    </a:lnTo>
                    <a:lnTo>
                      <a:pt x="1084" y="429"/>
                    </a:lnTo>
                    <a:lnTo>
                      <a:pt x="1079" y="429"/>
                    </a:lnTo>
                    <a:lnTo>
                      <a:pt x="1074" y="429"/>
                    </a:lnTo>
                    <a:lnTo>
                      <a:pt x="1072" y="427"/>
                    </a:lnTo>
                    <a:lnTo>
                      <a:pt x="1068" y="427"/>
                    </a:lnTo>
                    <a:lnTo>
                      <a:pt x="1068" y="422"/>
                    </a:lnTo>
                    <a:lnTo>
                      <a:pt x="1067" y="419"/>
                    </a:lnTo>
                    <a:lnTo>
                      <a:pt x="1065" y="421"/>
                    </a:lnTo>
                    <a:lnTo>
                      <a:pt x="1062" y="422"/>
                    </a:lnTo>
                    <a:lnTo>
                      <a:pt x="1058" y="426"/>
                    </a:lnTo>
                    <a:lnTo>
                      <a:pt x="1055" y="429"/>
                    </a:lnTo>
                    <a:lnTo>
                      <a:pt x="1052" y="422"/>
                    </a:lnTo>
                    <a:lnTo>
                      <a:pt x="1048" y="416"/>
                    </a:lnTo>
                    <a:lnTo>
                      <a:pt x="1037" y="417"/>
                    </a:lnTo>
                    <a:lnTo>
                      <a:pt x="1027" y="417"/>
                    </a:lnTo>
                    <a:lnTo>
                      <a:pt x="1025" y="412"/>
                    </a:lnTo>
                    <a:lnTo>
                      <a:pt x="1025" y="406"/>
                    </a:lnTo>
                    <a:lnTo>
                      <a:pt x="1035" y="399"/>
                    </a:lnTo>
                    <a:lnTo>
                      <a:pt x="1047" y="389"/>
                    </a:lnTo>
                    <a:lnTo>
                      <a:pt x="1057" y="377"/>
                    </a:lnTo>
                    <a:lnTo>
                      <a:pt x="1063" y="367"/>
                    </a:lnTo>
                    <a:close/>
                    <a:moveTo>
                      <a:pt x="719" y="399"/>
                    </a:moveTo>
                    <a:lnTo>
                      <a:pt x="707" y="406"/>
                    </a:lnTo>
                    <a:lnTo>
                      <a:pt x="693" y="411"/>
                    </a:lnTo>
                    <a:lnTo>
                      <a:pt x="688" y="414"/>
                    </a:lnTo>
                    <a:lnTo>
                      <a:pt x="682" y="417"/>
                    </a:lnTo>
                    <a:lnTo>
                      <a:pt x="677" y="422"/>
                    </a:lnTo>
                    <a:lnTo>
                      <a:pt x="673" y="429"/>
                    </a:lnTo>
                    <a:lnTo>
                      <a:pt x="673" y="431"/>
                    </a:lnTo>
                    <a:lnTo>
                      <a:pt x="675" y="431"/>
                    </a:lnTo>
                    <a:lnTo>
                      <a:pt x="683" y="431"/>
                    </a:lnTo>
                    <a:lnTo>
                      <a:pt x="690" y="427"/>
                    </a:lnTo>
                    <a:lnTo>
                      <a:pt x="695" y="424"/>
                    </a:lnTo>
                    <a:lnTo>
                      <a:pt x="704" y="421"/>
                    </a:lnTo>
                    <a:lnTo>
                      <a:pt x="720" y="427"/>
                    </a:lnTo>
                    <a:lnTo>
                      <a:pt x="739" y="432"/>
                    </a:lnTo>
                    <a:lnTo>
                      <a:pt x="739" y="434"/>
                    </a:lnTo>
                    <a:lnTo>
                      <a:pt x="737" y="436"/>
                    </a:lnTo>
                    <a:lnTo>
                      <a:pt x="727" y="439"/>
                    </a:lnTo>
                    <a:lnTo>
                      <a:pt x="717" y="442"/>
                    </a:lnTo>
                    <a:lnTo>
                      <a:pt x="709" y="447"/>
                    </a:lnTo>
                    <a:lnTo>
                      <a:pt x="702" y="454"/>
                    </a:lnTo>
                    <a:lnTo>
                      <a:pt x="695" y="461"/>
                    </a:lnTo>
                    <a:lnTo>
                      <a:pt x="690" y="469"/>
                    </a:lnTo>
                    <a:lnTo>
                      <a:pt x="685" y="479"/>
                    </a:lnTo>
                    <a:lnTo>
                      <a:pt x="682" y="489"/>
                    </a:lnTo>
                    <a:lnTo>
                      <a:pt x="683" y="491"/>
                    </a:lnTo>
                    <a:lnTo>
                      <a:pt x="690" y="491"/>
                    </a:lnTo>
                    <a:lnTo>
                      <a:pt x="697" y="491"/>
                    </a:lnTo>
                    <a:lnTo>
                      <a:pt x="704" y="474"/>
                    </a:lnTo>
                    <a:lnTo>
                      <a:pt x="714" y="459"/>
                    </a:lnTo>
                    <a:lnTo>
                      <a:pt x="719" y="452"/>
                    </a:lnTo>
                    <a:lnTo>
                      <a:pt x="725" y="447"/>
                    </a:lnTo>
                    <a:lnTo>
                      <a:pt x="732" y="444"/>
                    </a:lnTo>
                    <a:lnTo>
                      <a:pt x="742" y="441"/>
                    </a:lnTo>
                    <a:lnTo>
                      <a:pt x="742" y="442"/>
                    </a:lnTo>
                    <a:lnTo>
                      <a:pt x="742" y="444"/>
                    </a:lnTo>
                    <a:lnTo>
                      <a:pt x="744" y="451"/>
                    </a:lnTo>
                    <a:lnTo>
                      <a:pt x="744" y="457"/>
                    </a:lnTo>
                    <a:lnTo>
                      <a:pt x="742" y="464"/>
                    </a:lnTo>
                    <a:lnTo>
                      <a:pt x="739" y="469"/>
                    </a:lnTo>
                    <a:lnTo>
                      <a:pt x="747" y="469"/>
                    </a:lnTo>
                    <a:lnTo>
                      <a:pt x="755" y="471"/>
                    </a:lnTo>
                    <a:lnTo>
                      <a:pt x="762" y="461"/>
                    </a:lnTo>
                    <a:lnTo>
                      <a:pt x="770" y="452"/>
                    </a:lnTo>
                    <a:lnTo>
                      <a:pt x="777" y="454"/>
                    </a:lnTo>
                    <a:lnTo>
                      <a:pt x="784" y="454"/>
                    </a:lnTo>
                    <a:lnTo>
                      <a:pt x="786" y="452"/>
                    </a:lnTo>
                    <a:lnTo>
                      <a:pt x="786" y="451"/>
                    </a:lnTo>
                    <a:lnTo>
                      <a:pt x="767" y="437"/>
                    </a:lnTo>
                    <a:lnTo>
                      <a:pt x="747" y="427"/>
                    </a:lnTo>
                    <a:lnTo>
                      <a:pt x="749" y="421"/>
                    </a:lnTo>
                    <a:lnTo>
                      <a:pt x="750" y="416"/>
                    </a:lnTo>
                    <a:lnTo>
                      <a:pt x="744" y="409"/>
                    </a:lnTo>
                    <a:lnTo>
                      <a:pt x="735" y="402"/>
                    </a:lnTo>
                    <a:lnTo>
                      <a:pt x="727" y="401"/>
                    </a:lnTo>
                    <a:lnTo>
                      <a:pt x="719" y="399"/>
                    </a:lnTo>
                    <a:close/>
                    <a:moveTo>
                      <a:pt x="1999" y="442"/>
                    </a:moveTo>
                    <a:lnTo>
                      <a:pt x="1991" y="439"/>
                    </a:lnTo>
                    <a:lnTo>
                      <a:pt x="1984" y="434"/>
                    </a:lnTo>
                    <a:lnTo>
                      <a:pt x="1979" y="432"/>
                    </a:lnTo>
                    <a:lnTo>
                      <a:pt x="1974" y="432"/>
                    </a:lnTo>
                    <a:lnTo>
                      <a:pt x="1969" y="432"/>
                    </a:lnTo>
                    <a:lnTo>
                      <a:pt x="1964" y="434"/>
                    </a:lnTo>
                    <a:lnTo>
                      <a:pt x="1962" y="442"/>
                    </a:lnTo>
                    <a:lnTo>
                      <a:pt x="1961" y="447"/>
                    </a:lnTo>
                    <a:lnTo>
                      <a:pt x="1956" y="451"/>
                    </a:lnTo>
                    <a:lnTo>
                      <a:pt x="1949" y="454"/>
                    </a:lnTo>
                    <a:lnTo>
                      <a:pt x="1949" y="468"/>
                    </a:lnTo>
                    <a:lnTo>
                      <a:pt x="1949" y="479"/>
                    </a:lnTo>
                    <a:lnTo>
                      <a:pt x="1949" y="493"/>
                    </a:lnTo>
                    <a:lnTo>
                      <a:pt x="1949" y="508"/>
                    </a:lnTo>
                    <a:lnTo>
                      <a:pt x="1942" y="511"/>
                    </a:lnTo>
                    <a:lnTo>
                      <a:pt x="1937" y="513"/>
                    </a:lnTo>
                    <a:lnTo>
                      <a:pt x="1949" y="513"/>
                    </a:lnTo>
                    <a:lnTo>
                      <a:pt x="1959" y="511"/>
                    </a:lnTo>
                    <a:lnTo>
                      <a:pt x="1969" y="508"/>
                    </a:lnTo>
                    <a:lnTo>
                      <a:pt x="1979" y="504"/>
                    </a:lnTo>
                    <a:lnTo>
                      <a:pt x="1998" y="496"/>
                    </a:lnTo>
                    <a:lnTo>
                      <a:pt x="2018" y="489"/>
                    </a:lnTo>
                    <a:lnTo>
                      <a:pt x="2019" y="489"/>
                    </a:lnTo>
                    <a:lnTo>
                      <a:pt x="2026" y="489"/>
                    </a:lnTo>
                    <a:lnTo>
                      <a:pt x="2031" y="491"/>
                    </a:lnTo>
                    <a:lnTo>
                      <a:pt x="2034" y="493"/>
                    </a:lnTo>
                    <a:lnTo>
                      <a:pt x="2040" y="494"/>
                    </a:lnTo>
                    <a:lnTo>
                      <a:pt x="2045" y="501"/>
                    </a:lnTo>
                    <a:lnTo>
                      <a:pt x="2051" y="506"/>
                    </a:lnTo>
                    <a:lnTo>
                      <a:pt x="2065" y="504"/>
                    </a:lnTo>
                    <a:lnTo>
                      <a:pt x="2078" y="503"/>
                    </a:lnTo>
                    <a:lnTo>
                      <a:pt x="2091" y="501"/>
                    </a:lnTo>
                    <a:lnTo>
                      <a:pt x="2105" y="501"/>
                    </a:lnTo>
                    <a:lnTo>
                      <a:pt x="2105" y="498"/>
                    </a:lnTo>
                    <a:lnTo>
                      <a:pt x="2105" y="496"/>
                    </a:lnTo>
                    <a:lnTo>
                      <a:pt x="2098" y="493"/>
                    </a:lnTo>
                    <a:lnTo>
                      <a:pt x="2093" y="489"/>
                    </a:lnTo>
                    <a:lnTo>
                      <a:pt x="2090" y="484"/>
                    </a:lnTo>
                    <a:lnTo>
                      <a:pt x="2090" y="476"/>
                    </a:lnTo>
                    <a:lnTo>
                      <a:pt x="2075" y="471"/>
                    </a:lnTo>
                    <a:lnTo>
                      <a:pt x="2060" y="464"/>
                    </a:lnTo>
                    <a:lnTo>
                      <a:pt x="2053" y="459"/>
                    </a:lnTo>
                    <a:lnTo>
                      <a:pt x="2048" y="454"/>
                    </a:lnTo>
                    <a:lnTo>
                      <a:pt x="2046" y="449"/>
                    </a:lnTo>
                    <a:lnTo>
                      <a:pt x="2046" y="442"/>
                    </a:lnTo>
                    <a:lnTo>
                      <a:pt x="2051" y="441"/>
                    </a:lnTo>
                    <a:lnTo>
                      <a:pt x="2055" y="439"/>
                    </a:lnTo>
                    <a:lnTo>
                      <a:pt x="2055" y="437"/>
                    </a:lnTo>
                    <a:lnTo>
                      <a:pt x="2051" y="436"/>
                    </a:lnTo>
                    <a:lnTo>
                      <a:pt x="2048" y="434"/>
                    </a:lnTo>
                    <a:lnTo>
                      <a:pt x="2058" y="431"/>
                    </a:lnTo>
                    <a:lnTo>
                      <a:pt x="2065" y="426"/>
                    </a:lnTo>
                    <a:lnTo>
                      <a:pt x="2063" y="422"/>
                    </a:lnTo>
                    <a:lnTo>
                      <a:pt x="2061" y="421"/>
                    </a:lnTo>
                    <a:lnTo>
                      <a:pt x="2056" y="419"/>
                    </a:lnTo>
                    <a:lnTo>
                      <a:pt x="2053" y="417"/>
                    </a:lnTo>
                    <a:lnTo>
                      <a:pt x="2046" y="424"/>
                    </a:lnTo>
                    <a:lnTo>
                      <a:pt x="2036" y="429"/>
                    </a:lnTo>
                    <a:lnTo>
                      <a:pt x="2028" y="432"/>
                    </a:lnTo>
                    <a:lnTo>
                      <a:pt x="2018" y="436"/>
                    </a:lnTo>
                    <a:lnTo>
                      <a:pt x="2018" y="437"/>
                    </a:lnTo>
                    <a:lnTo>
                      <a:pt x="2018" y="439"/>
                    </a:lnTo>
                    <a:lnTo>
                      <a:pt x="2023" y="441"/>
                    </a:lnTo>
                    <a:lnTo>
                      <a:pt x="2024" y="442"/>
                    </a:lnTo>
                    <a:lnTo>
                      <a:pt x="2026" y="444"/>
                    </a:lnTo>
                    <a:lnTo>
                      <a:pt x="2028" y="449"/>
                    </a:lnTo>
                    <a:lnTo>
                      <a:pt x="2026" y="451"/>
                    </a:lnTo>
                    <a:lnTo>
                      <a:pt x="2024" y="454"/>
                    </a:lnTo>
                    <a:lnTo>
                      <a:pt x="2019" y="456"/>
                    </a:lnTo>
                    <a:lnTo>
                      <a:pt x="2014" y="459"/>
                    </a:lnTo>
                    <a:lnTo>
                      <a:pt x="2009" y="459"/>
                    </a:lnTo>
                    <a:lnTo>
                      <a:pt x="2001" y="459"/>
                    </a:lnTo>
                    <a:lnTo>
                      <a:pt x="2001" y="451"/>
                    </a:lnTo>
                    <a:lnTo>
                      <a:pt x="1999" y="442"/>
                    </a:lnTo>
                    <a:close/>
                    <a:moveTo>
                      <a:pt x="2194" y="449"/>
                    </a:moveTo>
                    <a:lnTo>
                      <a:pt x="2204" y="447"/>
                    </a:lnTo>
                    <a:lnTo>
                      <a:pt x="2214" y="447"/>
                    </a:lnTo>
                    <a:lnTo>
                      <a:pt x="2212" y="437"/>
                    </a:lnTo>
                    <a:lnTo>
                      <a:pt x="2212" y="427"/>
                    </a:lnTo>
                    <a:lnTo>
                      <a:pt x="2207" y="424"/>
                    </a:lnTo>
                    <a:lnTo>
                      <a:pt x="2202" y="422"/>
                    </a:lnTo>
                    <a:lnTo>
                      <a:pt x="2185" y="429"/>
                    </a:lnTo>
                    <a:lnTo>
                      <a:pt x="2172" y="434"/>
                    </a:lnTo>
                    <a:lnTo>
                      <a:pt x="2165" y="437"/>
                    </a:lnTo>
                    <a:lnTo>
                      <a:pt x="2158" y="441"/>
                    </a:lnTo>
                    <a:lnTo>
                      <a:pt x="2153" y="446"/>
                    </a:lnTo>
                    <a:lnTo>
                      <a:pt x="2147" y="452"/>
                    </a:lnTo>
                    <a:lnTo>
                      <a:pt x="2150" y="459"/>
                    </a:lnTo>
                    <a:lnTo>
                      <a:pt x="2155" y="464"/>
                    </a:lnTo>
                    <a:lnTo>
                      <a:pt x="2160" y="468"/>
                    </a:lnTo>
                    <a:lnTo>
                      <a:pt x="2167" y="473"/>
                    </a:lnTo>
                    <a:lnTo>
                      <a:pt x="2172" y="484"/>
                    </a:lnTo>
                    <a:lnTo>
                      <a:pt x="2175" y="494"/>
                    </a:lnTo>
                    <a:lnTo>
                      <a:pt x="2178" y="498"/>
                    </a:lnTo>
                    <a:lnTo>
                      <a:pt x="2183" y="503"/>
                    </a:lnTo>
                    <a:lnTo>
                      <a:pt x="2190" y="506"/>
                    </a:lnTo>
                    <a:lnTo>
                      <a:pt x="2202" y="509"/>
                    </a:lnTo>
                    <a:lnTo>
                      <a:pt x="2199" y="516"/>
                    </a:lnTo>
                    <a:lnTo>
                      <a:pt x="2194" y="519"/>
                    </a:lnTo>
                    <a:lnTo>
                      <a:pt x="2189" y="521"/>
                    </a:lnTo>
                    <a:lnTo>
                      <a:pt x="2182" y="524"/>
                    </a:lnTo>
                    <a:lnTo>
                      <a:pt x="2182" y="529"/>
                    </a:lnTo>
                    <a:lnTo>
                      <a:pt x="2182" y="533"/>
                    </a:lnTo>
                    <a:lnTo>
                      <a:pt x="2194" y="548"/>
                    </a:lnTo>
                    <a:lnTo>
                      <a:pt x="2205" y="556"/>
                    </a:lnTo>
                    <a:lnTo>
                      <a:pt x="2212" y="560"/>
                    </a:lnTo>
                    <a:lnTo>
                      <a:pt x="2222" y="561"/>
                    </a:lnTo>
                    <a:lnTo>
                      <a:pt x="2232" y="563"/>
                    </a:lnTo>
                    <a:lnTo>
                      <a:pt x="2245" y="563"/>
                    </a:lnTo>
                    <a:lnTo>
                      <a:pt x="2249" y="560"/>
                    </a:lnTo>
                    <a:lnTo>
                      <a:pt x="2250" y="556"/>
                    </a:lnTo>
                    <a:lnTo>
                      <a:pt x="2249" y="555"/>
                    </a:lnTo>
                    <a:lnTo>
                      <a:pt x="2247" y="553"/>
                    </a:lnTo>
                    <a:lnTo>
                      <a:pt x="2242" y="551"/>
                    </a:lnTo>
                    <a:lnTo>
                      <a:pt x="2237" y="550"/>
                    </a:lnTo>
                    <a:lnTo>
                      <a:pt x="2235" y="533"/>
                    </a:lnTo>
                    <a:lnTo>
                      <a:pt x="2234" y="519"/>
                    </a:lnTo>
                    <a:lnTo>
                      <a:pt x="2229" y="508"/>
                    </a:lnTo>
                    <a:lnTo>
                      <a:pt x="2222" y="496"/>
                    </a:lnTo>
                    <a:lnTo>
                      <a:pt x="2209" y="478"/>
                    </a:lnTo>
                    <a:lnTo>
                      <a:pt x="2194" y="459"/>
                    </a:lnTo>
                    <a:lnTo>
                      <a:pt x="2194" y="454"/>
                    </a:lnTo>
                    <a:lnTo>
                      <a:pt x="2194" y="449"/>
                    </a:lnTo>
                    <a:close/>
                    <a:moveTo>
                      <a:pt x="1683" y="469"/>
                    </a:moveTo>
                    <a:lnTo>
                      <a:pt x="1683" y="476"/>
                    </a:lnTo>
                    <a:lnTo>
                      <a:pt x="1683" y="483"/>
                    </a:lnTo>
                    <a:lnTo>
                      <a:pt x="1671" y="493"/>
                    </a:lnTo>
                    <a:lnTo>
                      <a:pt x="1661" y="501"/>
                    </a:lnTo>
                    <a:lnTo>
                      <a:pt x="1649" y="508"/>
                    </a:lnTo>
                    <a:lnTo>
                      <a:pt x="1634" y="513"/>
                    </a:lnTo>
                    <a:lnTo>
                      <a:pt x="1636" y="521"/>
                    </a:lnTo>
                    <a:lnTo>
                      <a:pt x="1639" y="528"/>
                    </a:lnTo>
                    <a:lnTo>
                      <a:pt x="1639" y="534"/>
                    </a:lnTo>
                    <a:lnTo>
                      <a:pt x="1638" y="541"/>
                    </a:lnTo>
                    <a:lnTo>
                      <a:pt x="1626" y="551"/>
                    </a:lnTo>
                    <a:lnTo>
                      <a:pt x="1616" y="558"/>
                    </a:lnTo>
                    <a:lnTo>
                      <a:pt x="1609" y="561"/>
                    </a:lnTo>
                    <a:lnTo>
                      <a:pt x="1603" y="563"/>
                    </a:lnTo>
                    <a:lnTo>
                      <a:pt x="1592" y="565"/>
                    </a:lnTo>
                    <a:lnTo>
                      <a:pt x="1581" y="565"/>
                    </a:lnTo>
                    <a:lnTo>
                      <a:pt x="1579" y="573"/>
                    </a:lnTo>
                    <a:lnTo>
                      <a:pt x="1579" y="581"/>
                    </a:lnTo>
                    <a:lnTo>
                      <a:pt x="1581" y="583"/>
                    </a:lnTo>
                    <a:lnTo>
                      <a:pt x="1594" y="581"/>
                    </a:lnTo>
                    <a:lnTo>
                      <a:pt x="1606" y="580"/>
                    </a:lnTo>
                    <a:lnTo>
                      <a:pt x="1614" y="578"/>
                    </a:lnTo>
                    <a:lnTo>
                      <a:pt x="1623" y="576"/>
                    </a:lnTo>
                    <a:lnTo>
                      <a:pt x="1636" y="570"/>
                    </a:lnTo>
                    <a:lnTo>
                      <a:pt x="1653" y="565"/>
                    </a:lnTo>
                    <a:lnTo>
                      <a:pt x="1666" y="565"/>
                    </a:lnTo>
                    <a:lnTo>
                      <a:pt x="1680" y="565"/>
                    </a:lnTo>
                    <a:lnTo>
                      <a:pt x="1695" y="563"/>
                    </a:lnTo>
                    <a:lnTo>
                      <a:pt x="1708" y="563"/>
                    </a:lnTo>
                    <a:lnTo>
                      <a:pt x="1718" y="561"/>
                    </a:lnTo>
                    <a:lnTo>
                      <a:pt x="1728" y="556"/>
                    </a:lnTo>
                    <a:lnTo>
                      <a:pt x="1735" y="555"/>
                    </a:lnTo>
                    <a:lnTo>
                      <a:pt x="1740" y="555"/>
                    </a:lnTo>
                    <a:lnTo>
                      <a:pt x="1747" y="555"/>
                    </a:lnTo>
                    <a:lnTo>
                      <a:pt x="1752" y="556"/>
                    </a:lnTo>
                    <a:lnTo>
                      <a:pt x="1755" y="556"/>
                    </a:lnTo>
                    <a:lnTo>
                      <a:pt x="1758" y="558"/>
                    </a:lnTo>
                    <a:lnTo>
                      <a:pt x="1760" y="573"/>
                    </a:lnTo>
                    <a:lnTo>
                      <a:pt x="1763" y="588"/>
                    </a:lnTo>
                    <a:lnTo>
                      <a:pt x="1768" y="601"/>
                    </a:lnTo>
                    <a:lnTo>
                      <a:pt x="1773" y="612"/>
                    </a:lnTo>
                    <a:lnTo>
                      <a:pt x="1787" y="615"/>
                    </a:lnTo>
                    <a:lnTo>
                      <a:pt x="1798" y="618"/>
                    </a:lnTo>
                    <a:lnTo>
                      <a:pt x="1808" y="625"/>
                    </a:lnTo>
                    <a:lnTo>
                      <a:pt x="1817" y="632"/>
                    </a:lnTo>
                    <a:lnTo>
                      <a:pt x="1827" y="637"/>
                    </a:lnTo>
                    <a:lnTo>
                      <a:pt x="1835" y="643"/>
                    </a:lnTo>
                    <a:lnTo>
                      <a:pt x="1847" y="647"/>
                    </a:lnTo>
                    <a:lnTo>
                      <a:pt x="1862" y="648"/>
                    </a:lnTo>
                    <a:lnTo>
                      <a:pt x="1865" y="633"/>
                    </a:lnTo>
                    <a:lnTo>
                      <a:pt x="1870" y="620"/>
                    </a:lnTo>
                    <a:lnTo>
                      <a:pt x="1875" y="618"/>
                    </a:lnTo>
                    <a:lnTo>
                      <a:pt x="1880" y="617"/>
                    </a:lnTo>
                    <a:lnTo>
                      <a:pt x="1885" y="617"/>
                    </a:lnTo>
                    <a:lnTo>
                      <a:pt x="1891" y="617"/>
                    </a:lnTo>
                    <a:lnTo>
                      <a:pt x="1901" y="620"/>
                    </a:lnTo>
                    <a:lnTo>
                      <a:pt x="1911" y="623"/>
                    </a:lnTo>
                    <a:lnTo>
                      <a:pt x="1926" y="628"/>
                    </a:lnTo>
                    <a:lnTo>
                      <a:pt x="1942" y="633"/>
                    </a:lnTo>
                    <a:lnTo>
                      <a:pt x="1959" y="638"/>
                    </a:lnTo>
                    <a:lnTo>
                      <a:pt x="1976" y="643"/>
                    </a:lnTo>
                    <a:lnTo>
                      <a:pt x="1986" y="638"/>
                    </a:lnTo>
                    <a:lnTo>
                      <a:pt x="1996" y="633"/>
                    </a:lnTo>
                    <a:lnTo>
                      <a:pt x="2004" y="633"/>
                    </a:lnTo>
                    <a:lnTo>
                      <a:pt x="2011" y="633"/>
                    </a:lnTo>
                    <a:lnTo>
                      <a:pt x="2018" y="633"/>
                    </a:lnTo>
                    <a:lnTo>
                      <a:pt x="2024" y="635"/>
                    </a:lnTo>
                    <a:lnTo>
                      <a:pt x="2034" y="640"/>
                    </a:lnTo>
                    <a:lnTo>
                      <a:pt x="2043" y="645"/>
                    </a:lnTo>
                    <a:lnTo>
                      <a:pt x="2043" y="640"/>
                    </a:lnTo>
                    <a:lnTo>
                      <a:pt x="2043" y="635"/>
                    </a:lnTo>
                    <a:lnTo>
                      <a:pt x="2041" y="627"/>
                    </a:lnTo>
                    <a:lnTo>
                      <a:pt x="2040" y="618"/>
                    </a:lnTo>
                    <a:lnTo>
                      <a:pt x="2040" y="608"/>
                    </a:lnTo>
                    <a:lnTo>
                      <a:pt x="2041" y="598"/>
                    </a:lnTo>
                    <a:lnTo>
                      <a:pt x="2046" y="580"/>
                    </a:lnTo>
                    <a:lnTo>
                      <a:pt x="2051" y="563"/>
                    </a:lnTo>
                    <a:lnTo>
                      <a:pt x="2050" y="561"/>
                    </a:lnTo>
                    <a:lnTo>
                      <a:pt x="2046" y="560"/>
                    </a:lnTo>
                    <a:lnTo>
                      <a:pt x="2028" y="566"/>
                    </a:lnTo>
                    <a:lnTo>
                      <a:pt x="2009" y="575"/>
                    </a:lnTo>
                    <a:lnTo>
                      <a:pt x="1999" y="568"/>
                    </a:lnTo>
                    <a:lnTo>
                      <a:pt x="1989" y="561"/>
                    </a:lnTo>
                    <a:lnTo>
                      <a:pt x="1983" y="566"/>
                    </a:lnTo>
                    <a:lnTo>
                      <a:pt x="1978" y="568"/>
                    </a:lnTo>
                    <a:lnTo>
                      <a:pt x="1971" y="568"/>
                    </a:lnTo>
                    <a:lnTo>
                      <a:pt x="1966" y="566"/>
                    </a:lnTo>
                    <a:lnTo>
                      <a:pt x="1956" y="560"/>
                    </a:lnTo>
                    <a:lnTo>
                      <a:pt x="1947" y="550"/>
                    </a:lnTo>
                    <a:lnTo>
                      <a:pt x="1931" y="523"/>
                    </a:lnTo>
                    <a:lnTo>
                      <a:pt x="1917" y="504"/>
                    </a:lnTo>
                    <a:lnTo>
                      <a:pt x="1909" y="508"/>
                    </a:lnTo>
                    <a:lnTo>
                      <a:pt x="1904" y="509"/>
                    </a:lnTo>
                    <a:lnTo>
                      <a:pt x="1897" y="511"/>
                    </a:lnTo>
                    <a:lnTo>
                      <a:pt x="1889" y="511"/>
                    </a:lnTo>
                    <a:lnTo>
                      <a:pt x="1887" y="516"/>
                    </a:lnTo>
                    <a:lnTo>
                      <a:pt x="1887" y="519"/>
                    </a:lnTo>
                    <a:lnTo>
                      <a:pt x="1892" y="526"/>
                    </a:lnTo>
                    <a:lnTo>
                      <a:pt x="1897" y="533"/>
                    </a:lnTo>
                    <a:lnTo>
                      <a:pt x="1901" y="541"/>
                    </a:lnTo>
                    <a:lnTo>
                      <a:pt x="1904" y="551"/>
                    </a:lnTo>
                    <a:lnTo>
                      <a:pt x="1901" y="558"/>
                    </a:lnTo>
                    <a:lnTo>
                      <a:pt x="1896" y="566"/>
                    </a:lnTo>
                    <a:lnTo>
                      <a:pt x="1874" y="543"/>
                    </a:lnTo>
                    <a:lnTo>
                      <a:pt x="1855" y="519"/>
                    </a:lnTo>
                    <a:lnTo>
                      <a:pt x="1854" y="506"/>
                    </a:lnTo>
                    <a:lnTo>
                      <a:pt x="1854" y="493"/>
                    </a:lnTo>
                    <a:lnTo>
                      <a:pt x="1839" y="484"/>
                    </a:lnTo>
                    <a:lnTo>
                      <a:pt x="1822" y="476"/>
                    </a:lnTo>
                    <a:lnTo>
                      <a:pt x="1807" y="459"/>
                    </a:lnTo>
                    <a:lnTo>
                      <a:pt x="1792" y="444"/>
                    </a:lnTo>
                    <a:lnTo>
                      <a:pt x="1787" y="444"/>
                    </a:lnTo>
                    <a:lnTo>
                      <a:pt x="1782" y="446"/>
                    </a:lnTo>
                    <a:lnTo>
                      <a:pt x="1780" y="447"/>
                    </a:lnTo>
                    <a:lnTo>
                      <a:pt x="1777" y="451"/>
                    </a:lnTo>
                    <a:lnTo>
                      <a:pt x="1778" y="454"/>
                    </a:lnTo>
                    <a:lnTo>
                      <a:pt x="1778" y="457"/>
                    </a:lnTo>
                    <a:lnTo>
                      <a:pt x="1783" y="468"/>
                    </a:lnTo>
                    <a:lnTo>
                      <a:pt x="1792" y="474"/>
                    </a:lnTo>
                    <a:lnTo>
                      <a:pt x="1800" y="483"/>
                    </a:lnTo>
                    <a:lnTo>
                      <a:pt x="1808" y="489"/>
                    </a:lnTo>
                    <a:lnTo>
                      <a:pt x="1827" y="503"/>
                    </a:lnTo>
                    <a:lnTo>
                      <a:pt x="1842" y="516"/>
                    </a:lnTo>
                    <a:lnTo>
                      <a:pt x="1842" y="518"/>
                    </a:lnTo>
                    <a:lnTo>
                      <a:pt x="1839" y="518"/>
                    </a:lnTo>
                    <a:lnTo>
                      <a:pt x="1835" y="518"/>
                    </a:lnTo>
                    <a:lnTo>
                      <a:pt x="1830" y="516"/>
                    </a:lnTo>
                    <a:lnTo>
                      <a:pt x="1827" y="513"/>
                    </a:lnTo>
                    <a:lnTo>
                      <a:pt x="1829" y="519"/>
                    </a:lnTo>
                    <a:lnTo>
                      <a:pt x="1829" y="526"/>
                    </a:lnTo>
                    <a:lnTo>
                      <a:pt x="1827" y="531"/>
                    </a:lnTo>
                    <a:lnTo>
                      <a:pt x="1825" y="536"/>
                    </a:lnTo>
                    <a:lnTo>
                      <a:pt x="1815" y="541"/>
                    </a:lnTo>
                    <a:lnTo>
                      <a:pt x="1807" y="546"/>
                    </a:lnTo>
                    <a:lnTo>
                      <a:pt x="1807" y="556"/>
                    </a:lnTo>
                    <a:lnTo>
                      <a:pt x="1807" y="565"/>
                    </a:lnTo>
                    <a:lnTo>
                      <a:pt x="1792" y="556"/>
                    </a:lnTo>
                    <a:lnTo>
                      <a:pt x="1778" y="548"/>
                    </a:lnTo>
                    <a:lnTo>
                      <a:pt x="1790" y="545"/>
                    </a:lnTo>
                    <a:lnTo>
                      <a:pt x="1802" y="543"/>
                    </a:lnTo>
                    <a:lnTo>
                      <a:pt x="1807" y="543"/>
                    </a:lnTo>
                    <a:lnTo>
                      <a:pt x="1810" y="541"/>
                    </a:lnTo>
                    <a:lnTo>
                      <a:pt x="1815" y="538"/>
                    </a:lnTo>
                    <a:lnTo>
                      <a:pt x="1819" y="534"/>
                    </a:lnTo>
                    <a:lnTo>
                      <a:pt x="1819" y="528"/>
                    </a:lnTo>
                    <a:lnTo>
                      <a:pt x="1817" y="521"/>
                    </a:lnTo>
                    <a:lnTo>
                      <a:pt x="1807" y="518"/>
                    </a:lnTo>
                    <a:lnTo>
                      <a:pt x="1797" y="513"/>
                    </a:lnTo>
                    <a:lnTo>
                      <a:pt x="1788" y="504"/>
                    </a:lnTo>
                    <a:lnTo>
                      <a:pt x="1780" y="498"/>
                    </a:lnTo>
                    <a:lnTo>
                      <a:pt x="1765" y="481"/>
                    </a:lnTo>
                    <a:lnTo>
                      <a:pt x="1750" y="466"/>
                    </a:lnTo>
                    <a:lnTo>
                      <a:pt x="1738" y="468"/>
                    </a:lnTo>
                    <a:lnTo>
                      <a:pt x="1731" y="471"/>
                    </a:lnTo>
                    <a:lnTo>
                      <a:pt x="1726" y="474"/>
                    </a:lnTo>
                    <a:lnTo>
                      <a:pt x="1720" y="479"/>
                    </a:lnTo>
                    <a:lnTo>
                      <a:pt x="1715" y="479"/>
                    </a:lnTo>
                    <a:lnTo>
                      <a:pt x="1710" y="479"/>
                    </a:lnTo>
                    <a:lnTo>
                      <a:pt x="1705" y="478"/>
                    </a:lnTo>
                    <a:lnTo>
                      <a:pt x="1700" y="476"/>
                    </a:lnTo>
                    <a:lnTo>
                      <a:pt x="1691" y="473"/>
                    </a:lnTo>
                    <a:lnTo>
                      <a:pt x="1683" y="469"/>
                    </a:lnTo>
                    <a:close/>
                    <a:moveTo>
                      <a:pt x="3156" y="446"/>
                    </a:moveTo>
                    <a:lnTo>
                      <a:pt x="3158" y="447"/>
                    </a:lnTo>
                    <a:lnTo>
                      <a:pt x="3160" y="449"/>
                    </a:lnTo>
                    <a:lnTo>
                      <a:pt x="3158" y="447"/>
                    </a:lnTo>
                    <a:lnTo>
                      <a:pt x="3156" y="446"/>
                    </a:lnTo>
                    <a:close/>
                    <a:moveTo>
                      <a:pt x="3221" y="468"/>
                    </a:moveTo>
                    <a:lnTo>
                      <a:pt x="3221" y="473"/>
                    </a:lnTo>
                    <a:lnTo>
                      <a:pt x="3221" y="478"/>
                    </a:lnTo>
                    <a:lnTo>
                      <a:pt x="3215" y="481"/>
                    </a:lnTo>
                    <a:lnTo>
                      <a:pt x="3208" y="483"/>
                    </a:lnTo>
                    <a:lnTo>
                      <a:pt x="3210" y="488"/>
                    </a:lnTo>
                    <a:lnTo>
                      <a:pt x="3210" y="493"/>
                    </a:lnTo>
                    <a:lnTo>
                      <a:pt x="3201" y="489"/>
                    </a:lnTo>
                    <a:lnTo>
                      <a:pt x="3193" y="488"/>
                    </a:lnTo>
                    <a:lnTo>
                      <a:pt x="3190" y="486"/>
                    </a:lnTo>
                    <a:lnTo>
                      <a:pt x="3186" y="488"/>
                    </a:lnTo>
                    <a:lnTo>
                      <a:pt x="3183" y="489"/>
                    </a:lnTo>
                    <a:lnTo>
                      <a:pt x="3180" y="494"/>
                    </a:lnTo>
                    <a:lnTo>
                      <a:pt x="3175" y="493"/>
                    </a:lnTo>
                    <a:lnTo>
                      <a:pt x="3171" y="491"/>
                    </a:lnTo>
                    <a:lnTo>
                      <a:pt x="3168" y="488"/>
                    </a:lnTo>
                    <a:lnTo>
                      <a:pt x="3166" y="481"/>
                    </a:lnTo>
                    <a:lnTo>
                      <a:pt x="3173" y="481"/>
                    </a:lnTo>
                    <a:lnTo>
                      <a:pt x="3180" y="479"/>
                    </a:lnTo>
                    <a:lnTo>
                      <a:pt x="3178" y="468"/>
                    </a:lnTo>
                    <a:lnTo>
                      <a:pt x="3176" y="456"/>
                    </a:lnTo>
                    <a:lnTo>
                      <a:pt x="3170" y="454"/>
                    </a:lnTo>
                    <a:lnTo>
                      <a:pt x="3166" y="454"/>
                    </a:lnTo>
                    <a:lnTo>
                      <a:pt x="3165" y="452"/>
                    </a:lnTo>
                    <a:lnTo>
                      <a:pt x="3161" y="451"/>
                    </a:lnTo>
                    <a:lnTo>
                      <a:pt x="3161" y="449"/>
                    </a:lnTo>
                    <a:lnTo>
                      <a:pt x="3168" y="449"/>
                    </a:lnTo>
                    <a:lnTo>
                      <a:pt x="3175" y="449"/>
                    </a:lnTo>
                    <a:lnTo>
                      <a:pt x="3185" y="456"/>
                    </a:lnTo>
                    <a:lnTo>
                      <a:pt x="3195" y="462"/>
                    </a:lnTo>
                    <a:lnTo>
                      <a:pt x="3200" y="466"/>
                    </a:lnTo>
                    <a:lnTo>
                      <a:pt x="3206" y="468"/>
                    </a:lnTo>
                    <a:lnTo>
                      <a:pt x="3213" y="468"/>
                    </a:lnTo>
                    <a:lnTo>
                      <a:pt x="3221" y="468"/>
                    </a:lnTo>
                    <a:close/>
                    <a:moveTo>
                      <a:pt x="1745" y="471"/>
                    </a:moveTo>
                    <a:lnTo>
                      <a:pt x="1748" y="474"/>
                    </a:lnTo>
                    <a:lnTo>
                      <a:pt x="1752" y="478"/>
                    </a:lnTo>
                    <a:lnTo>
                      <a:pt x="1748" y="486"/>
                    </a:lnTo>
                    <a:lnTo>
                      <a:pt x="1745" y="496"/>
                    </a:lnTo>
                    <a:lnTo>
                      <a:pt x="1747" y="501"/>
                    </a:lnTo>
                    <a:lnTo>
                      <a:pt x="1750" y="509"/>
                    </a:lnTo>
                    <a:lnTo>
                      <a:pt x="1750" y="518"/>
                    </a:lnTo>
                    <a:lnTo>
                      <a:pt x="1748" y="526"/>
                    </a:lnTo>
                    <a:lnTo>
                      <a:pt x="1747" y="529"/>
                    </a:lnTo>
                    <a:lnTo>
                      <a:pt x="1745" y="531"/>
                    </a:lnTo>
                    <a:lnTo>
                      <a:pt x="1738" y="531"/>
                    </a:lnTo>
                    <a:lnTo>
                      <a:pt x="1733" y="529"/>
                    </a:lnTo>
                    <a:lnTo>
                      <a:pt x="1731" y="518"/>
                    </a:lnTo>
                    <a:lnTo>
                      <a:pt x="1731" y="506"/>
                    </a:lnTo>
                    <a:lnTo>
                      <a:pt x="1736" y="504"/>
                    </a:lnTo>
                    <a:lnTo>
                      <a:pt x="1741" y="504"/>
                    </a:lnTo>
                    <a:lnTo>
                      <a:pt x="1738" y="496"/>
                    </a:lnTo>
                    <a:lnTo>
                      <a:pt x="1735" y="489"/>
                    </a:lnTo>
                    <a:lnTo>
                      <a:pt x="1740" y="481"/>
                    </a:lnTo>
                    <a:lnTo>
                      <a:pt x="1745" y="471"/>
                    </a:lnTo>
                    <a:close/>
                    <a:moveTo>
                      <a:pt x="3223" y="583"/>
                    </a:moveTo>
                    <a:lnTo>
                      <a:pt x="3185" y="593"/>
                    </a:lnTo>
                    <a:lnTo>
                      <a:pt x="3183" y="601"/>
                    </a:lnTo>
                    <a:lnTo>
                      <a:pt x="3183" y="608"/>
                    </a:lnTo>
                    <a:lnTo>
                      <a:pt x="3178" y="608"/>
                    </a:lnTo>
                    <a:lnTo>
                      <a:pt x="3175" y="608"/>
                    </a:lnTo>
                    <a:lnTo>
                      <a:pt x="3175" y="605"/>
                    </a:lnTo>
                    <a:lnTo>
                      <a:pt x="3175" y="600"/>
                    </a:lnTo>
                    <a:lnTo>
                      <a:pt x="3173" y="600"/>
                    </a:lnTo>
                    <a:lnTo>
                      <a:pt x="3170" y="600"/>
                    </a:lnTo>
                    <a:lnTo>
                      <a:pt x="3166" y="601"/>
                    </a:lnTo>
                    <a:lnTo>
                      <a:pt x="3163" y="608"/>
                    </a:lnTo>
                    <a:lnTo>
                      <a:pt x="3160" y="613"/>
                    </a:lnTo>
                    <a:lnTo>
                      <a:pt x="3154" y="617"/>
                    </a:lnTo>
                    <a:lnTo>
                      <a:pt x="3149" y="620"/>
                    </a:lnTo>
                    <a:lnTo>
                      <a:pt x="3146" y="610"/>
                    </a:lnTo>
                    <a:lnTo>
                      <a:pt x="3143" y="601"/>
                    </a:lnTo>
                    <a:lnTo>
                      <a:pt x="3138" y="605"/>
                    </a:lnTo>
                    <a:lnTo>
                      <a:pt x="3131" y="608"/>
                    </a:lnTo>
                    <a:lnTo>
                      <a:pt x="3128" y="605"/>
                    </a:lnTo>
                    <a:lnTo>
                      <a:pt x="3126" y="601"/>
                    </a:lnTo>
                    <a:lnTo>
                      <a:pt x="3131" y="588"/>
                    </a:lnTo>
                    <a:lnTo>
                      <a:pt x="3139" y="576"/>
                    </a:lnTo>
                    <a:lnTo>
                      <a:pt x="3156" y="578"/>
                    </a:lnTo>
                    <a:lnTo>
                      <a:pt x="3175" y="580"/>
                    </a:lnTo>
                    <a:lnTo>
                      <a:pt x="3186" y="560"/>
                    </a:lnTo>
                    <a:lnTo>
                      <a:pt x="3200" y="541"/>
                    </a:lnTo>
                    <a:lnTo>
                      <a:pt x="3193" y="526"/>
                    </a:lnTo>
                    <a:lnTo>
                      <a:pt x="3186" y="511"/>
                    </a:lnTo>
                    <a:lnTo>
                      <a:pt x="3190" y="509"/>
                    </a:lnTo>
                    <a:lnTo>
                      <a:pt x="3190" y="508"/>
                    </a:lnTo>
                    <a:lnTo>
                      <a:pt x="3190" y="504"/>
                    </a:lnTo>
                    <a:lnTo>
                      <a:pt x="3195" y="504"/>
                    </a:lnTo>
                    <a:lnTo>
                      <a:pt x="3200" y="506"/>
                    </a:lnTo>
                    <a:lnTo>
                      <a:pt x="3206" y="514"/>
                    </a:lnTo>
                    <a:lnTo>
                      <a:pt x="3213" y="523"/>
                    </a:lnTo>
                    <a:lnTo>
                      <a:pt x="3216" y="538"/>
                    </a:lnTo>
                    <a:lnTo>
                      <a:pt x="3218" y="553"/>
                    </a:lnTo>
                    <a:lnTo>
                      <a:pt x="3220" y="568"/>
                    </a:lnTo>
                    <a:lnTo>
                      <a:pt x="3223" y="583"/>
                    </a:lnTo>
                    <a:close/>
                    <a:moveTo>
                      <a:pt x="3144" y="615"/>
                    </a:moveTo>
                    <a:lnTo>
                      <a:pt x="3141" y="627"/>
                    </a:lnTo>
                    <a:lnTo>
                      <a:pt x="3139" y="637"/>
                    </a:lnTo>
                    <a:lnTo>
                      <a:pt x="3134" y="637"/>
                    </a:lnTo>
                    <a:lnTo>
                      <a:pt x="3129" y="637"/>
                    </a:lnTo>
                    <a:lnTo>
                      <a:pt x="3129" y="628"/>
                    </a:lnTo>
                    <a:lnTo>
                      <a:pt x="3128" y="618"/>
                    </a:lnTo>
                    <a:lnTo>
                      <a:pt x="3124" y="618"/>
                    </a:lnTo>
                    <a:lnTo>
                      <a:pt x="3121" y="617"/>
                    </a:lnTo>
                    <a:lnTo>
                      <a:pt x="3118" y="615"/>
                    </a:lnTo>
                    <a:lnTo>
                      <a:pt x="3116" y="612"/>
                    </a:lnTo>
                    <a:lnTo>
                      <a:pt x="3116" y="610"/>
                    </a:lnTo>
                    <a:lnTo>
                      <a:pt x="3118" y="608"/>
                    </a:lnTo>
                    <a:lnTo>
                      <a:pt x="3121" y="606"/>
                    </a:lnTo>
                    <a:lnTo>
                      <a:pt x="3124" y="605"/>
                    </a:lnTo>
                    <a:lnTo>
                      <a:pt x="3128" y="608"/>
                    </a:lnTo>
                    <a:lnTo>
                      <a:pt x="3133" y="612"/>
                    </a:lnTo>
                    <a:lnTo>
                      <a:pt x="3136" y="613"/>
                    </a:lnTo>
                    <a:lnTo>
                      <a:pt x="3144" y="615"/>
                    </a:lnTo>
                    <a:close/>
                    <a:moveTo>
                      <a:pt x="3052" y="719"/>
                    </a:moveTo>
                    <a:lnTo>
                      <a:pt x="3056" y="720"/>
                    </a:lnTo>
                    <a:lnTo>
                      <a:pt x="3059" y="720"/>
                    </a:lnTo>
                    <a:lnTo>
                      <a:pt x="3057" y="740"/>
                    </a:lnTo>
                    <a:lnTo>
                      <a:pt x="3056" y="761"/>
                    </a:lnTo>
                    <a:lnTo>
                      <a:pt x="3054" y="761"/>
                    </a:lnTo>
                    <a:lnTo>
                      <a:pt x="3052" y="761"/>
                    </a:lnTo>
                    <a:lnTo>
                      <a:pt x="3049" y="757"/>
                    </a:lnTo>
                    <a:lnTo>
                      <a:pt x="3044" y="754"/>
                    </a:lnTo>
                    <a:lnTo>
                      <a:pt x="3042" y="744"/>
                    </a:lnTo>
                    <a:lnTo>
                      <a:pt x="3042" y="735"/>
                    </a:lnTo>
                    <a:lnTo>
                      <a:pt x="3047" y="727"/>
                    </a:lnTo>
                    <a:lnTo>
                      <a:pt x="3052" y="719"/>
                    </a:lnTo>
                    <a:close/>
                    <a:moveTo>
                      <a:pt x="710" y="782"/>
                    </a:moveTo>
                    <a:lnTo>
                      <a:pt x="709" y="776"/>
                    </a:lnTo>
                    <a:lnTo>
                      <a:pt x="707" y="771"/>
                    </a:lnTo>
                    <a:lnTo>
                      <a:pt x="687" y="764"/>
                    </a:lnTo>
                    <a:lnTo>
                      <a:pt x="667" y="754"/>
                    </a:lnTo>
                    <a:lnTo>
                      <a:pt x="652" y="759"/>
                    </a:lnTo>
                    <a:lnTo>
                      <a:pt x="637" y="762"/>
                    </a:lnTo>
                    <a:lnTo>
                      <a:pt x="638" y="761"/>
                    </a:lnTo>
                    <a:lnTo>
                      <a:pt x="640" y="761"/>
                    </a:lnTo>
                    <a:lnTo>
                      <a:pt x="645" y="752"/>
                    </a:lnTo>
                    <a:lnTo>
                      <a:pt x="650" y="747"/>
                    </a:lnTo>
                    <a:lnTo>
                      <a:pt x="657" y="744"/>
                    </a:lnTo>
                    <a:lnTo>
                      <a:pt x="665" y="744"/>
                    </a:lnTo>
                    <a:lnTo>
                      <a:pt x="673" y="744"/>
                    </a:lnTo>
                    <a:lnTo>
                      <a:pt x="682" y="745"/>
                    </a:lnTo>
                    <a:lnTo>
                      <a:pt x="690" y="749"/>
                    </a:lnTo>
                    <a:lnTo>
                      <a:pt x="698" y="752"/>
                    </a:lnTo>
                    <a:lnTo>
                      <a:pt x="734" y="772"/>
                    </a:lnTo>
                    <a:lnTo>
                      <a:pt x="757" y="786"/>
                    </a:lnTo>
                    <a:lnTo>
                      <a:pt x="757" y="787"/>
                    </a:lnTo>
                    <a:lnTo>
                      <a:pt x="737" y="787"/>
                    </a:lnTo>
                    <a:lnTo>
                      <a:pt x="719" y="787"/>
                    </a:lnTo>
                    <a:lnTo>
                      <a:pt x="719" y="786"/>
                    </a:lnTo>
                    <a:lnTo>
                      <a:pt x="720" y="782"/>
                    </a:lnTo>
                    <a:lnTo>
                      <a:pt x="715" y="782"/>
                    </a:lnTo>
                    <a:lnTo>
                      <a:pt x="710" y="782"/>
                    </a:lnTo>
                    <a:close/>
                    <a:moveTo>
                      <a:pt x="776" y="789"/>
                    </a:moveTo>
                    <a:lnTo>
                      <a:pt x="791" y="791"/>
                    </a:lnTo>
                    <a:lnTo>
                      <a:pt x="802" y="792"/>
                    </a:lnTo>
                    <a:lnTo>
                      <a:pt x="812" y="797"/>
                    </a:lnTo>
                    <a:lnTo>
                      <a:pt x="821" y="806"/>
                    </a:lnTo>
                    <a:lnTo>
                      <a:pt x="819" y="809"/>
                    </a:lnTo>
                    <a:lnTo>
                      <a:pt x="817" y="811"/>
                    </a:lnTo>
                    <a:lnTo>
                      <a:pt x="797" y="812"/>
                    </a:lnTo>
                    <a:lnTo>
                      <a:pt x="779" y="812"/>
                    </a:lnTo>
                    <a:lnTo>
                      <a:pt x="760" y="809"/>
                    </a:lnTo>
                    <a:lnTo>
                      <a:pt x="744" y="804"/>
                    </a:lnTo>
                    <a:lnTo>
                      <a:pt x="744" y="802"/>
                    </a:lnTo>
                    <a:lnTo>
                      <a:pt x="752" y="799"/>
                    </a:lnTo>
                    <a:lnTo>
                      <a:pt x="760" y="797"/>
                    </a:lnTo>
                    <a:lnTo>
                      <a:pt x="769" y="794"/>
                    </a:lnTo>
                    <a:lnTo>
                      <a:pt x="776" y="789"/>
                    </a:lnTo>
                    <a:close/>
                    <a:moveTo>
                      <a:pt x="2930" y="789"/>
                    </a:moveTo>
                    <a:lnTo>
                      <a:pt x="2937" y="792"/>
                    </a:lnTo>
                    <a:lnTo>
                      <a:pt x="2939" y="794"/>
                    </a:lnTo>
                    <a:lnTo>
                      <a:pt x="2940" y="797"/>
                    </a:lnTo>
                    <a:lnTo>
                      <a:pt x="2942" y="802"/>
                    </a:lnTo>
                    <a:lnTo>
                      <a:pt x="2942" y="804"/>
                    </a:lnTo>
                    <a:lnTo>
                      <a:pt x="2937" y="807"/>
                    </a:lnTo>
                    <a:lnTo>
                      <a:pt x="2934" y="811"/>
                    </a:lnTo>
                    <a:lnTo>
                      <a:pt x="2927" y="814"/>
                    </a:lnTo>
                    <a:lnTo>
                      <a:pt x="2920" y="814"/>
                    </a:lnTo>
                    <a:lnTo>
                      <a:pt x="2917" y="812"/>
                    </a:lnTo>
                    <a:lnTo>
                      <a:pt x="2915" y="811"/>
                    </a:lnTo>
                    <a:lnTo>
                      <a:pt x="2913" y="809"/>
                    </a:lnTo>
                    <a:lnTo>
                      <a:pt x="2912" y="807"/>
                    </a:lnTo>
                    <a:lnTo>
                      <a:pt x="2915" y="801"/>
                    </a:lnTo>
                    <a:lnTo>
                      <a:pt x="2920" y="796"/>
                    </a:lnTo>
                    <a:lnTo>
                      <a:pt x="2923" y="794"/>
                    </a:lnTo>
                    <a:lnTo>
                      <a:pt x="2930" y="789"/>
                    </a:lnTo>
                    <a:close/>
                    <a:moveTo>
                      <a:pt x="3062" y="811"/>
                    </a:moveTo>
                    <a:lnTo>
                      <a:pt x="3064" y="811"/>
                    </a:lnTo>
                    <a:lnTo>
                      <a:pt x="3067" y="811"/>
                    </a:lnTo>
                    <a:lnTo>
                      <a:pt x="3074" y="816"/>
                    </a:lnTo>
                    <a:lnTo>
                      <a:pt x="3079" y="822"/>
                    </a:lnTo>
                    <a:lnTo>
                      <a:pt x="3083" y="829"/>
                    </a:lnTo>
                    <a:lnTo>
                      <a:pt x="3084" y="839"/>
                    </a:lnTo>
                    <a:lnTo>
                      <a:pt x="3079" y="843"/>
                    </a:lnTo>
                    <a:lnTo>
                      <a:pt x="3076" y="846"/>
                    </a:lnTo>
                    <a:lnTo>
                      <a:pt x="3077" y="859"/>
                    </a:lnTo>
                    <a:lnTo>
                      <a:pt x="3077" y="871"/>
                    </a:lnTo>
                    <a:lnTo>
                      <a:pt x="3076" y="871"/>
                    </a:lnTo>
                    <a:lnTo>
                      <a:pt x="3066" y="864"/>
                    </a:lnTo>
                    <a:lnTo>
                      <a:pt x="3057" y="859"/>
                    </a:lnTo>
                    <a:lnTo>
                      <a:pt x="3057" y="838"/>
                    </a:lnTo>
                    <a:lnTo>
                      <a:pt x="3057" y="816"/>
                    </a:lnTo>
                    <a:lnTo>
                      <a:pt x="3061" y="814"/>
                    </a:lnTo>
                    <a:lnTo>
                      <a:pt x="3062" y="811"/>
                    </a:lnTo>
                    <a:close/>
                    <a:moveTo>
                      <a:pt x="2964" y="824"/>
                    </a:moveTo>
                    <a:lnTo>
                      <a:pt x="2967" y="829"/>
                    </a:lnTo>
                    <a:lnTo>
                      <a:pt x="2972" y="834"/>
                    </a:lnTo>
                    <a:lnTo>
                      <a:pt x="2969" y="836"/>
                    </a:lnTo>
                    <a:lnTo>
                      <a:pt x="2965" y="836"/>
                    </a:lnTo>
                    <a:lnTo>
                      <a:pt x="2962" y="834"/>
                    </a:lnTo>
                    <a:lnTo>
                      <a:pt x="2960" y="834"/>
                    </a:lnTo>
                    <a:lnTo>
                      <a:pt x="2959" y="836"/>
                    </a:lnTo>
                    <a:lnTo>
                      <a:pt x="2955" y="839"/>
                    </a:lnTo>
                    <a:lnTo>
                      <a:pt x="2957" y="844"/>
                    </a:lnTo>
                    <a:lnTo>
                      <a:pt x="2959" y="846"/>
                    </a:lnTo>
                    <a:lnTo>
                      <a:pt x="2957" y="849"/>
                    </a:lnTo>
                    <a:lnTo>
                      <a:pt x="2955" y="853"/>
                    </a:lnTo>
                    <a:lnTo>
                      <a:pt x="2952" y="849"/>
                    </a:lnTo>
                    <a:lnTo>
                      <a:pt x="2950" y="846"/>
                    </a:lnTo>
                    <a:lnTo>
                      <a:pt x="2955" y="838"/>
                    </a:lnTo>
                    <a:lnTo>
                      <a:pt x="2960" y="826"/>
                    </a:lnTo>
                    <a:lnTo>
                      <a:pt x="2962" y="824"/>
                    </a:lnTo>
                    <a:lnTo>
                      <a:pt x="2964" y="824"/>
                    </a:lnTo>
                    <a:close/>
                    <a:moveTo>
                      <a:pt x="3066" y="876"/>
                    </a:moveTo>
                    <a:lnTo>
                      <a:pt x="3066" y="873"/>
                    </a:lnTo>
                    <a:lnTo>
                      <a:pt x="3067" y="868"/>
                    </a:lnTo>
                    <a:lnTo>
                      <a:pt x="3069" y="868"/>
                    </a:lnTo>
                    <a:lnTo>
                      <a:pt x="3071" y="873"/>
                    </a:lnTo>
                    <a:lnTo>
                      <a:pt x="3074" y="876"/>
                    </a:lnTo>
                    <a:lnTo>
                      <a:pt x="3069" y="876"/>
                    </a:lnTo>
                    <a:lnTo>
                      <a:pt x="3066" y="876"/>
                    </a:lnTo>
                    <a:close/>
                    <a:moveTo>
                      <a:pt x="3084" y="873"/>
                    </a:moveTo>
                    <a:lnTo>
                      <a:pt x="3089" y="873"/>
                    </a:lnTo>
                    <a:lnTo>
                      <a:pt x="3094" y="873"/>
                    </a:lnTo>
                    <a:lnTo>
                      <a:pt x="3094" y="874"/>
                    </a:lnTo>
                    <a:lnTo>
                      <a:pt x="3094" y="876"/>
                    </a:lnTo>
                    <a:lnTo>
                      <a:pt x="3094" y="879"/>
                    </a:lnTo>
                    <a:lnTo>
                      <a:pt x="3096" y="883"/>
                    </a:lnTo>
                    <a:lnTo>
                      <a:pt x="3093" y="881"/>
                    </a:lnTo>
                    <a:lnTo>
                      <a:pt x="3089" y="879"/>
                    </a:lnTo>
                    <a:lnTo>
                      <a:pt x="3086" y="878"/>
                    </a:lnTo>
                    <a:lnTo>
                      <a:pt x="3084" y="873"/>
                    </a:lnTo>
                    <a:close/>
                    <a:moveTo>
                      <a:pt x="3071" y="881"/>
                    </a:moveTo>
                    <a:lnTo>
                      <a:pt x="3074" y="883"/>
                    </a:lnTo>
                    <a:lnTo>
                      <a:pt x="3076" y="886"/>
                    </a:lnTo>
                    <a:lnTo>
                      <a:pt x="3076" y="889"/>
                    </a:lnTo>
                    <a:lnTo>
                      <a:pt x="3077" y="896"/>
                    </a:lnTo>
                    <a:lnTo>
                      <a:pt x="3076" y="896"/>
                    </a:lnTo>
                    <a:lnTo>
                      <a:pt x="3074" y="894"/>
                    </a:lnTo>
                    <a:lnTo>
                      <a:pt x="3072" y="888"/>
                    </a:lnTo>
                    <a:lnTo>
                      <a:pt x="3071" y="881"/>
                    </a:lnTo>
                    <a:close/>
                    <a:moveTo>
                      <a:pt x="3104" y="881"/>
                    </a:moveTo>
                    <a:lnTo>
                      <a:pt x="3108" y="883"/>
                    </a:lnTo>
                    <a:lnTo>
                      <a:pt x="3109" y="886"/>
                    </a:lnTo>
                    <a:lnTo>
                      <a:pt x="3108" y="888"/>
                    </a:lnTo>
                    <a:lnTo>
                      <a:pt x="3104" y="888"/>
                    </a:lnTo>
                    <a:lnTo>
                      <a:pt x="3103" y="888"/>
                    </a:lnTo>
                    <a:lnTo>
                      <a:pt x="3103" y="886"/>
                    </a:lnTo>
                    <a:lnTo>
                      <a:pt x="3103" y="884"/>
                    </a:lnTo>
                    <a:lnTo>
                      <a:pt x="3104" y="884"/>
                    </a:lnTo>
                    <a:lnTo>
                      <a:pt x="3104" y="883"/>
                    </a:lnTo>
                    <a:lnTo>
                      <a:pt x="3104" y="881"/>
                    </a:lnTo>
                    <a:close/>
                    <a:moveTo>
                      <a:pt x="3104" y="893"/>
                    </a:moveTo>
                    <a:lnTo>
                      <a:pt x="3108" y="894"/>
                    </a:lnTo>
                    <a:lnTo>
                      <a:pt x="3109" y="899"/>
                    </a:lnTo>
                    <a:lnTo>
                      <a:pt x="3106" y="899"/>
                    </a:lnTo>
                    <a:lnTo>
                      <a:pt x="3103" y="899"/>
                    </a:lnTo>
                    <a:lnTo>
                      <a:pt x="3103" y="898"/>
                    </a:lnTo>
                    <a:lnTo>
                      <a:pt x="3101" y="896"/>
                    </a:lnTo>
                    <a:lnTo>
                      <a:pt x="3103" y="896"/>
                    </a:lnTo>
                    <a:lnTo>
                      <a:pt x="3104" y="894"/>
                    </a:lnTo>
                    <a:lnTo>
                      <a:pt x="3104" y="893"/>
                    </a:lnTo>
                    <a:close/>
                    <a:moveTo>
                      <a:pt x="3119" y="896"/>
                    </a:moveTo>
                    <a:lnTo>
                      <a:pt x="3123" y="898"/>
                    </a:lnTo>
                    <a:lnTo>
                      <a:pt x="3128" y="899"/>
                    </a:lnTo>
                    <a:lnTo>
                      <a:pt x="3128" y="901"/>
                    </a:lnTo>
                    <a:lnTo>
                      <a:pt x="3124" y="901"/>
                    </a:lnTo>
                    <a:lnTo>
                      <a:pt x="3123" y="901"/>
                    </a:lnTo>
                    <a:lnTo>
                      <a:pt x="3121" y="899"/>
                    </a:lnTo>
                    <a:lnTo>
                      <a:pt x="3119" y="896"/>
                    </a:lnTo>
                    <a:close/>
                    <a:moveTo>
                      <a:pt x="3089" y="905"/>
                    </a:moveTo>
                    <a:lnTo>
                      <a:pt x="3093" y="908"/>
                    </a:lnTo>
                    <a:lnTo>
                      <a:pt x="3094" y="911"/>
                    </a:lnTo>
                    <a:lnTo>
                      <a:pt x="3096" y="915"/>
                    </a:lnTo>
                    <a:lnTo>
                      <a:pt x="3098" y="918"/>
                    </a:lnTo>
                    <a:lnTo>
                      <a:pt x="3096" y="918"/>
                    </a:lnTo>
                    <a:lnTo>
                      <a:pt x="3091" y="918"/>
                    </a:lnTo>
                    <a:lnTo>
                      <a:pt x="3088" y="916"/>
                    </a:lnTo>
                    <a:lnTo>
                      <a:pt x="3089" y="911"/>
                    </a:lnTo>
                    <a:lnTo>
                      <a:pt x="3089" y="905"/>
                    </a:lnTo>
                    <a:close/>
                    <a:moveTo>
                      <a:pt x="3123" y="908"/>
                    </a:moveTo>
                    <a:lnTo>
                      <a:pt x="3126" y="908"/>
                    </a:lnTo>
                    <a:lnTo>
                      <a:pt x="3128" y="910"/>
                    </a:lnTo>
                    <a:lnTo>
                      <a:pt x="3128" y="913"/>
                    </a:lnTo>
                    <a:lnTo>
                      <a:pt x="3124" y="913"/>
                    </a:lnTo>
                    <a:lnTo>
                      <a:pt x="3119" y="913"/>
                    </a:lnTo>
                    <a:lnTo>
                      <a:pt x="3116" y="911"/>
                    </a:lnTo>
                    <a:lnTo>
                      <a:pt x="3114" y="910"/>
                    </a:lnTo>
                    <a:lnTo>
                      <a:pt x="3118" y="908"/>
                    </a:lnTo>
                    <a:lnTo>
                      <a:pt x="3123" y="908"/>
                    </a:lnTo>
                    <a:close/>
                    <a:moveTo>
                      <a:pt x="3103" y="921"/>
                    </a:moveTo>
                    <a:lnTo>
                      <a:pt x="3106" y="923"/>
                    </a:lnTo>
                    <a:lnTo>
                      <a:pt x="3106" y="928"/>
                    </a:lnTo>
                    <a:lnTo>
                      <a:pt x="3103" y="933"/>
                    </a:lnTo>
                    <a:lnTo>
                      <a:pt x="3101" y="938"/>
                    </a:lnTo>
                    <a:lnTo>
                      <a:pt x="3101" y="936"/>
                    </a:lnTo>
                    <a:lnTo>
                      <a:pt x="3099" y="930"/>
                    </a:lnTo>
                    <a:lnTo>
                      <a:pt x="3098" y="925"/>
                    </a:lnTo>
                    <a:lnTo>
                      <a:pt x="3101" y="923"/>
                    </a:lnTo>
                    <a:lnTo>
                      <a:pt x="3103" y="921"/>
                    </a:lnTo>
                    <a:close/>
                    <a:moveTo>
                      <a:pt x="2592" y="931"/>
                    </a:moveTo>
                    <a:lnTo>
                      <a:pt x="2599" y="936"/>
                    </a:lnTo>
                    <a:lnTo>
                      <a:pt x="2604" y="945"/>
                    </a:lnTo>
                    <a:lnTo>
                      <a:pt x="2609" y="953"/>
                    </a:lnTo>
                    <a:lnTo>
                      <a:pt x="2614" y="963"/>
                    </a:lnTo>
                    <a:lnTo>
                      <a:pt x="2609" y="973"/>
                    </a:lnTo>
                    <a:lnTo>
                      <a:pt x="2604" y="983"/>
                    </a:lnTo>
                    <a:lnTo>
                      <a:pt x="2602" y="983"/>
                    </a:lnTo>
                    <a:lnTo>
                      <a:pt x="2597" y="982"/>
                    </a:lnTo>
                    <a:lnTo>
                      <a:pt x="2590" y="982"/>
                    </a:lnTo>
                    <a:lnTo>
                      <a:pt x="2589" y="966"/>
                    </a:lnTo>
                    <a:lnTo>
                      <a:pt x="2587" y="955"/>
                    </a:lnTo>
                    <a:lnTo>
                      <a:pt x="2589" y="943"/>
                    </a:lnTo>
                    <a:lnTo>
                      <a:pt x="2592" y="931"/>
                    </a:lnTo>
                    <a:close/>
                    <a:moveTo>
                      <a:pt x="3136" y="983"/>
                    </a:moveTo>
                    <a:lnTo>
                      <a:pt x="3129" y="982"/>
                    </a:lnTo>
                    <a:lnTo>
                      <a:pt x="3124" y="982"/>
                    </a:lnTo>
                    <a:lnTo>
                      <a:pt x="3121" y="978"/>
                    </a:lnTo>
                    <a:lnTo>
                      <a:pt x="3118" y="975"/>
                    </a:lnTo>
                    <a:lnTo>
                      <a:pt x="3116" y="966"/>
                    </a:lnTo>
                    <a:lnTo>
                      <a:pt x="3114" y="955"/>
                    </a:lnTo>
                    <a:lnTo>
                      <a:pt x="3124" y="945"/>
                    </a:lnTo>
                    <a:lnTo>
                      <a:pt x="3133" y="933"/>
                    </a:lnTo>
                    <a:lnTo>
                      <a:pt x="3133" y="935"/>
                    </a:lnTo>
                    <a:lnTo>
                      <a:pt x="3133" y="936"/>
                    </a:lnTo>
                    <a:lnTo>
                      <a:pt x="3138" y="950"/>
                    </a:lnTo>
                    <a:lnTo>
                      <a:pt x="3143" y="963"/>
                    </a:lnTo>
                    <a:lnTo>
                      <a:pt x="3138" y="966"/>
                    </a:lnTo>
                    <a:lnTo>
                      <a:pt x="3133" y="970"/>
                    </a:lnTo>
                    <a:lnTo>
                      <a:pt x="3134" y="977"/>
                    </a:lnTo>
                    <a:lnTo>
                      <a:pt x="3136" y="983"/>
                    </a:lnTo>
                    <a:close/>
                    <a:moveTo>
                      <a:pt x="3108" y="946"/>
                    </a:moveTo>
                    <a:lnTo>
                      <a:pt x="3111" y="950"/>
                    </a:lnTo>
                    <a:lnTo>
                      <a:pt x="3111" y="953"/>
                    </a:lnTo>
                    <a:lnTo>
                      <a:pt x="3111" y="956"/>
                    </a:lnTo>
                    <a:lnTo>
                      <a:pt x="3109" y="961"/>
                    </a:lnTo>
                    <a:lnTo>
                      <a:pt x="3108" y="961"/>
                    </a:lnTo>
                    <a:lnTo>
                      <a:pt x="3103" y="960"/>
                    </a:lnTo>
                    <a:lnTo>
                      <a:pt x="3096" y="960"/>
                    </a:lnTo>
                    <a:lnTo>
                      <a:pt x="3101" y="953"/>
                    </a:lnTo>
                    <a:lnTo>
                      <a:pt x="3108" y="946"/>
                    </a:lnTo>
                    <a:close/>
                    <a:moveTo>
                      <a:pt x="3029" y="970"/>
                    </a:moveTo>
                    <a:lnTo>
                      <a:pt x="3044" y="980"/>
                    </a:lnTo>
                    <a:lnTo>
                      <a:pt x="3057" y="990"/>
                    </a:lnTo>
                    <a:lnTo>
                      <a:pt x="3057" y="993"/>
                    </a:lnTo>
                    <a:lnTo>
                      <a:pt x="3057" y="995"/>
                    </a:lnTo>
                    <a:lnTo>
                      <a:pt x="3054" y="1003"/>
                    </a:lnTo>
                    <a:lnTo>
                      <a:pt x="3049" y="1008"/>
                    </a:lnTo>
                    <a:lnTo>
                      <a:pt x="3044" y="1012"/>
                    </a:lnTo>
                    <a:lnTo>
                      <a:pt x="3039" y="1017"/>
                    </a:lnTo>
                    <a:lnTo>
                      <a:pt x="3047" y="1033"/>
                    </a:lnTo>
                    <a:lnTo>
                      <a:pt x="3052" y="1052"/>
                    </a:lnTo>
                    <a:lnTo>
                      <a:pt x="3047" y="1059"/>
                    </a:lnTo>
                    <a:lnTo>
                      <a:pt x="3042" y="1065"/>
                    </a:lnTo>
                    <a:lnTo>
                      <a:pt x="3039" y="1074"/>
                    </a:lnTo>
                    <a:lnTo>
                      <a:pt x="3036" y="1084"/>
                    </a:lnTo>
                    <a:lnTo>
                      <a:pt x="3032" y="1092"/>
                    </a:lnTo>
                    <a:lnTo>
                      <a:pt x="3029" y="1102"/>
                    </a:lnTo>
                    <a:lnTo>
                      <a:pt x="3026" y="1110"/>
                    </a:lnTo>
                    <a:lnTo>
                      <a:pt x="3021" y="1117"/>
                    </a:lnTo>
                    <a:lnTo>
                      <a:pt x="3007" y="1112"/>
                    </a:lnTo>
                    <a:lnTo>
                      <a:pt x="2999" y="1107"/>
                    </a:lnTo>
                    <a:lnTo>
                      <a:pt x="2975" y="1105"/>
                    </a:lnTo>
                    <a:lnTo>
                      <a:pt x="2952" y="1104"/>
                    </a:lnTo>
                    <a:lnTo>
                      <a:pt x="2952" y="1090"/>
                    </a:lnTo>
                    <a:lnTo>
                      <a:pt x="2947" y="1082"/>
                    </a:lnTo>
                    <a:lnTo>
                      <a:pt x="2942" y="1074"/>
                    </a:lnTo>
                    <a:lnTo>
                      <a:pt x="2935" y="1067"/>
                    </a:lnTo>
                    <a:lnTo>
                      <a:pt x="2935" y="1060"/>
                    </a:lnTo>
                    <a:lnTo>
                      <a:pt x="2937" y="1054"/>
                    </a:lnTo>
                    <a:lnTo>
                      <a:pt x="2939" y="1047"/>
                    </a:lnTo>
                    <a:lnTo>
                      <a:pt x="2942" y="1042"/>
                    </a:lnTo>
                    <a:lnTo>
                      <a:pt x="2950" y="1043"/>
                    </a:lnTo>
                    <a:lnTo>
                      <a:pt x="2957" y="1045"/>
                    </a:lnTo>
                    <a:lnTo>
                      <a:pt x="2964" y="1037"/>
                    </a:lnTo>
                    <a:lnTo>
                      <a:pt x="2970" y="1028"/>
                    </a:lnTo>
                    <a:lnTo>
                      <a:pt x="2982" y="1022"/>
                    </a:lnTo>
                    <a:lnTo>
                      <a:pt x="2995" y="1015"/>
                    </a:lnTo>
                    <a:lnTo>
                      <a:pt x="3012" y="993"/>
                    </a:lnTo>
                    <a:lnTo>
                      <a:pt x="3029" y="970"/>
                    </a:lnTo>
                    <a:close/>
                    <a:moveTo>
                      <a:pt x="2771" y="983"/>
                    </a:moveTo>
                    <a:lnTo>
                      <a:pt x="2785" y="988"/>
                    </a:lnTo>
                    <a:lnTo>
                      <a:pt x="2801" y="992"/>
                    </a:lnTo>
                    <a:lnTo>
                      <a:pt x="2806" y="1002"/>
                    </a:lnTo>
                    <a:lnTo>
                      <a:pt x="2813" y="1010"/>
                    </a:lnTo>
                    <a:lnTo>
                      <a:pt x="2820" y="1017"/>
                    </a:lnTo>
                    <a:lnTo>
                      <a:pt x="2828" y="1023"/>
                    </a:lnTo>
                    <a:lnTo>
                      <a:pt x="2846" y="1033"/>
                    </a:lnTo>
                    <a:lnTo>
                      <a:pt x="2862" y="1047"/>
                    </a:lnTo>
                    <a:lnTo>
                      <a:pt x="2873" y="1069"/>
                    </a:lnTo>
                    <a:lnTo>
                      <a:pt x="2883" y="1092"/>
                    </a:lnTo>
                    <a:lnTo>
                      <a:pt x="2892" y="1097"/>
                    </a:lnTo>
                    <a:lnTo>
                      <a:pt x="2900" y="1102"/>
                    </a:lnTo>
                    <a:lnTo>
                      <a:pt x="2902" y="1110"/>
                    </a:lnTo>
                    <a:lnTo>
                      <a:pt x="2903" y="1122"/>
                    </a:lnTo>
                    <a:lnTo>
                      <a:pt x="2902" y="1134"/>
                    </a:lnTo>
                    <a:lnTo>
                      <a:pt x="2900" y="1142"/>
                    </a:lnTo>
                    <a:lnTo>
                      <a:pt x="2890" y="1142"/>
                    </a:lnTo>
                    <a:lnTo>
                      <a:pt x="2880" y="1142"/>
                    </a:lnTo>
                    <a:lnTo>
                      <a:pt x="2862" y="1119"/>
                    </a:lnTo>
                    <a:lnTo>
                      <a:pt x="2841" y="1095"/>
                    </a:lnTo>
                    <a:lnTo>
                      <a:pt x="2835" y="1082"/>
                    </a:lnTo>
                    <a:lnTo>
                      <a:pt x="2830" y="1069"/>
                    </a:lnTo>
                    <a:lnTo>
                      <a:pt x="2825" y="1054"/>
                    </a:lnTo>
                    <a:lnTo>
                      <a:pt x="2818" y="1038"/>
                    </a:lnTo>
                    <a:lnTo>
                      <a:pt x="2813" y="1032"/>
                    </a:lnTo>
                    <a:lnTo>
                      <a:pt x="2806" y="1027"/>
                    </a:lnTo>
                    <a:lnTo>
                      <a:pt x="2800" y="1022"/>
                    </a:lnTo>
                    <a:lnTo>
                      <a:pt x="2793" y="1015"/>
                    </a:lnTo>
                    <a:lnTo>
                      <a:pt x="2785" y="1010"/>
                    </a:lnTo>
                    <a:lnTo>
                      <a:pt x="2778" y="1005"/>
                    </a:lnTo>
                    <a:lnTo>
                      <a:pt x="2773" y="998"/>
                    </a:lnTo>
                    <a:lnTo>
                      <a:pt x="2768" y="990"/>
                    </a:lnTo>
                    <a:lnTo>
                      <a:pt x="2769" y="987"/>
                    </a:lnTo>
                    <a:lnTo>
                      <a:pt x="2771" y="983"/>
                    </a:lnTo>
                    <a:close/>
                    <a:moveTo>
                      <a:pt x="3170" y="1030"/>
                    </a:moveTo>
                    <a:lnTo>
                      <a:pt x="3171" y="1030"/>
                    </a:lnTo>
                    <a:lnTo>
                      <a:pt x="3173" y="1030"/>
                    </a:lnTo>
                    <a:lnTo>
                      <a:pt x="3171" y="1033"/>
                    </a:lnTo>
                    <a:lnTo>
                      <a:pt x="3171" y="1035"/>
                    </a:lnTo>
                    <a:lnTo>
                      <a:pt x="3170" y="1035"/>
                    </a:lnTo>
                    <a:lnTo>
                      <a:pt x="3166" y="1037"/>
                    </a:lnTo>
                    <a:lnTo>
                      <a:pt x="3168" y="1033"/>
                    </a:lnTo>
                    <a:lnTo>
                      <a:pt x="3170" y="1030"/>
                    </a:lnTo>
                    <a:close/>
                    <a:moveTo>
                      <a:pt x="3160" y="1040"/>
                    </a:moveTo>
                    <a:lnTo>
                      <a:pt x="3163" y="1040"/>
                    </a:lnTo>
                    <a:lnTo>
                      <a:pt x="3165" y="1040"/>
                    </a:lnTo>
                    <a:lnTo>
                      <a:pt x="3166" y="1057"/>
                    </a:lnTo>
                    <a:lnTo>
                      <a:pt x="3166" y="1072"/>
                    </a:lnTo>
                    <a:lnTo>
                      <a:pt x="3165" y="1072"/>
                    </a:lnTo>
                    <a:lnTo>
                      <a:pt x="3163" y="1072"/>
                    </a:lnTo>
                    <a:lnTo>
                      <a:pt x="3160" y="1055"/>
                    </a:lnTo>
                    <a:lnTo>
                      <a:pt x="3160" y="1040"/>
                    </a:lnTo>
                    <a:close/>
                    <a:moveTo>
                      <a:pt x="3128" y="1043"/>
                    </a:moveTo>
                    <a:lnTo>
                      <a:pt x="3129" y="1047"/>
                    </a:lnTo>
                    <a:lnTo>
                      <a:pt x="3129" y="1049"/>
                    </a:lnTo>
                    <a:lnTo>
                      <a:pt x="3129" y="1052"/>
                    </a:lnTo>
                    <a:lnTo>
                      <a:pt x="3128" y="1054"/>
                    </a:lnTo>
                    <a:lnTo>
                      <a:pt x="3123" y="1057"/>
                    </a:lnTo>
                    <a:lnTo>
                      <a:pt x="3118" y="1060"/>
                    </a:lnTo>
                    <a:lnTo>
                      <a:pt x="3113" y="1057"/>
                    </a:lnTo>
                    <a:lnTo>
                      <a:pt x="3106" y="1054"/>
                    </a:lnTo>
                    <a:lnTo>
                      <a:pt x="3106" y="1052"/>
                    </a:lnTo>
                    <a:lnTo>
                      <a:pt x="3116" y="1050"/>
                    </a:lnTo>
                    <a:lnTo>
                      <a:pt x="3126" y="1050"/>
                    </a:lnTo>
                    <a:lnTo>
                      <a:pt x="3126" y="1047"/>
                    </a:lnTo>
                    <a:lnTo>
                      <a:pt x="3128" y="1043"/>
                    </a:lnTo>
                    <a:close/>
                    <a:moveTo>
                      <a:pt x="3091" y="1050"/>
                    </a:moveTo>
                    <a:lnTo>
                      <a:pt x="3098" y="1050"/>
                    </a:lnTo>
                    <a:lnTo>
                      <a:pt x="3103" y="1052"/>
                    </a:lnTo>
                    <a:lnTo>
                      <a:pt x="3103" y="1054"/>
                    </a:lnTo>
                    <a:lnTo>
                      <a:pt x="3094" y="1055"/>
                    </a:lnTo>
                    <a:lnTo>
                      <a:pt x="3086" y="1059"/>
                    </a:lnTo>
                    <a:lnTo>
                      <a:pt x="3083" y="1059"/>
                    </a:lnTo>
                    <a:lnTo>
                      <a:pt x="3079" y="1059"/>
                    </a:lnTo>
                    <a:lnTo>
                      <a:pt x="3076" y="1059"/>
                    </a:lnTo>
                    <a:lnTo>
                      <a:pt x="3074" y="1057"/>
                    </a:lnTo>
                    <a:lnTo>
                      <a:pt x="3074" y="1054"/>
                    </a:lnTo>
                    <a:lnTo>
                      <a:pt x="3076" y="1052"/>
                    </a:lnTo>
                    <a:lnTo>
                      <a:pt x="3083" y="1050"/>
                    </a:lnTo>
                    <a:lnTo>
                      <a:pt x="3091" y="1050"/>
                    </a:lnTo>
                    <a:close/>
                    <a:moveTo>
                      <a:pt x="3280" y="1176"/>
                    </a:moveTo>
                    <a:lnTo>
                      <a:pt x="3282" y="1171"/>
                    </a:lnTo>
                    <a:lnTo>
                      <a:pt x="3282" y="1166"/>
                    </a:lnTo>
                    <a:lnTo>
                      <a:pt x="3288" y="1166"/>
                    </a:lnTo>
                    <a:lnTo>
                      <a:pt x="3293" y="1166"/>
                    </a:lnTo>
                    <a:lnTo>
                      <a:pt x="3293" y="1159"/>
                    </a:lnTo>
                    <a:lnTo>
                      <a:pt x="3293" y="1152"/>
                    </a:lnTo>
                    <a:lnTo>
                      <a:pt x="3282" y="1142"/>
                    </a:lnTo>
                    <a:lnTo>
                      <a:pt x="3272" y="1131"/>
                    </a:lnTo>
                    <a:lnTo>
                      <a:pt x="3267" y="1127"/>
                    </a:lnTo>
                    <a:lnTo>
                      <a:pt x="3260" y="1126"/>
                    </a:lnTo>
                    <a:lnTo>
                      <a:pt x="3253" y="1127"/>
                    </a:lnTo>
                    <a:lnTo>
                      <a:pt x="3245" y="1132"/>
                    </a:lnTo>
                    <a:lnTo>
                      <a:pt x="3242" y="1129"/>
                    </a:lnTo>
                    <a:lnTo>
                      <a:pt x="3238" y="1127"/>
                    </a:lnTo>
                    <a:lnTo>
                      <a:pt x="3238" y="1119"/>
                    </a:lnTo>
                    <a:lnTo>
                      <a:pt x="3238" y="1114"/>
                    </a:lnTo>
                    <a:lnTo>
                      <a:pt x="3235" y="1109"/>
                    </a:lnTo>
                    <a:lnTo>
                      <a:pt x="3230" y="1105"/>
                    </a:lnTo>
                    <a:lnTo>
                      <a:pt x="3225" y="1107"/>
                    </a:lnTo>
                    <a:lnTo>
                      <a:pt x="3220" y="1107"/>
                    </a:lnTo>
                    <a:lnTo>
                      <a:pt x="3216" y="1105"/>
                    </a:lnTo>
                    <a:lnTo>
                      <a:pt x="3213" y="1100"/>
                    </a:lnTo>
                    <a:lnTo>
                      <a:pt x="3216" y="1102"/>
                    </a:lnTo>
                    <a:lnTo>
                      <a:pt x="3221" y="1105"/>
                    </a:lnTo>
                    <a:lnTo>
                      <a:pt x="3226" y="1100"/>
                    </a:lnTo>
                    <a:lnTo>
                      <a:pt x="3233" y="1095"/>
                    </a:lnTo>
                    <a:lnTo>
                      <a:pt x="3233" y="1094"/>
                    </a:lnTo>
                    <a:lnTo>
                      <a:pt x="3225" y="1094"/>
                    </a:lnTo>
                    <a:lnTo>
                      <a:pt x="3216" y="1090"/>
                    </a:lnTo>
                    <a:lnTo>
                      <a:pt x="3210" y="1085"/>
                    </a:lnTo>
                    <a:lnTo>
                      <a:pt x="3205" y="1079"/>
                    </a:lnTo>
                    <a:lnTo>
                      <a:pt x="3215" y="1074"/>
                    </a:lnTo>
                    <a:lnTo>
                      <a:pt x="3223" y="1067"/>
                    </a:lnTo>
                    <a:lnTo>
                      <a:pt x="3230" y="1070"/>
                    </a:lnTo>
                    <a:lnTo>
                      <a:pt x="3235" y="1074"/>
                    </a:lnTo>
                    <a:lnTo>
                      <a:pt x="3238" y="1079"/>
                    </a:lnTo>
                    <a:lnTo>
                      <a:pt x="3243" y="1084"/>
                    </a:lnTo>
                    <a:lnTo>
                      <a:pt x="3240" y="1089"/>
                    </a:lnTo>
                    <a:lnTo>
                      <a:pt x="3238" y="1092"/>
                    </a:lnTo>
                    <a:lnTo>
                      <a:pt x="3237" y="1095"/>
                    </a:lnTo>
                    <a:lnTo>
                      <a:pt x="3238" y="1100"/>
                    </a:lnTo>
                    <a:lnTo>
                      <a:pt x="3240" y="1104"/>
                    </a:lnTo>
                    <a:lnTo>
                      <a:pt x="3243" y="1105"/>
                    </a:lnTo>
                    <a:lnTo>
                      <a:pt x="3252" y="1105"/>
                    </a:lnTo>
                    <a:lnTo>
                      <a:pt x="3258" y="1105"/>
                    </a:lnTo>
                    <a:lnTo>
                      <a:pt x="3263" y="1102"/>
                    </a:lnTo>
                    <a:lnTo>
                      <a:pt x="3268" y="1099"/>
                    </a:lnTo>
                    <a:lnTo>
                      <a:pt x="3272" y="1094"/>
                    </a:lnTo>
                    <a:lnTo>
                      <a:pt x="3277" y="1090"/>
                    </a:lnTo>
                    <a:lnTo>
                      <a:pt x="3282" y="1087"/>
                    </a:lnTo>
                    <a:lnTo>
                      <a:pt x="3288" y="1085"/>
                    </a:lnTo>
                    <a:lnTo>
                      <a:pt x="3305" y="1092"/>
                    </a:lnTo>
                    <a:lnTo>
                      <a:pt x="3327" y="1100"/>
                    </a:lnTo>
                    <a:lnTo>
                      <a:pt x="3349" y="1110"/>
                    </a:lnTo>
                    <a:lnTo>
                      <a:pt x="3364" y="1119"/>
                    </a:lnTo>
                    <a:lnTo>
                      <a:pt x="3370" y="1126"/>
                    </a:lnTo>
                    <a:lnTo>
                      <a:pt x="3377" y="1132"/>
                    </a:lnTo>
                    <a:lnTo>
                      <a:pt x="3382" y="1141"/>
                    </a:lnTo>
                    <a:lnTo>
                      <a:pt x="3387" y="1149"/>
                    </a:lnTo>
                    <a:lnTo>
                      <a:pt x="3396" y="1167"/>
                    </a:lnTo>
                    <a:lnTo>
                      <a:pt x="3406" y="1184"/>
                    </a:lnTo>
                    <a:lnTo>
                      <a:pt x="3419" y="1192"/>
                    </a:lnTo>
                    <a:lnTo>
                      <a:pt x="3431" y="1204"/>
                    </a:lnTo>
                    <a:lnTo>
                      <a:pt x="3416" y="1203"/>
                    </a:lnTo>
                    <a:lnTo>
                      <a:pt x="3401" y="1203"/>
                    </a:lnTo>
                    <a:lnTo>
                      <a:pt x="3384" y="1184"/>
                    </a:lnTo>
                    <a:lnTo>
                      <a:pt x="3367" y="1166"/>
                    </a:lnTo>
                    <a:lnTo>
                      <a:pt x="3359" y="1167"/>
                    </a:lnTo>
                    <a:lnTo>
                      <a:pt x="3354" y="1169"/>
                    </a:lnTo>
                    <a:lnTo>
                      <a:pt x="3350" y="1171"/>
                    </a:lnTo>
                    <a:lnTo>
                      <a:pt x="3345" y="1172"/>
                    </a:lnTo>
                    <a:lnTo>
                      <a:pt x="3344" y="1182"/>
                    </a:lnTo>
                    <a:lnTo>
                      <a:pt x="3342" y="1191"/>
                    </a:lnTo>
                    <a:lnTo>
                      <a:pt x="3324" y="1186"/>
                    </a:lnTo>
                    <a:lnTo>
                      <a:pt x="3312" y="1181"/>
                    </a:lnTo>
                    <a:lnTo>
                      <a:pt x="3305" y="1179"/>
                    </a:lnTo>
                    <a:lnTo>
                      <a:pt x="3298" y="1177"/>
                    </a:lnTo>
                    <a:lnTo>
                      <a:pt x="3290" y="1176"/>
                    </a:lnTo>
                    <a:lnTo>
                      <a:pt x="3280" y="1176"/>
                    </a:lnTo>
                    <a:close/>
                    <a:moveTo>
                      <a:pt x="1030" y="1072"/>
                    </a:moveTo>
                    <a:lnTo>
                      <a:pt x="1035" y="1072"/>
                    </a:lnTo>
                    <a:lnTo>
                      <a:pt x="1040" y="1072"/>
                    </a:lnTo>
                    <a:lnTo>
                      <a:pt x="1040" y="1075"/>
                    </a:lnTo>
                    <a:lnTo>
                      <a:pt x="1040" y="1079"/>
                    </a:lnTo>
                    <a:lnTo>
                      <a:pt x="1038" y="1080"/>
                    </a:lnTo>
                    <a:lnTo>
                      <a:pt x="1037" y="1082"/>
                    </a:lnTo>
                    <a:lnTo>
                      <a:pt x="1035" y="1082"/>
                    </a:lnTo>
                    <a:lnTo>
                      <a:pt x="1030" y="1080"/>
                    </a:lnTo>
                    <a:lnTo>
                      <a:pt x="1025" y="1079"/>
                    </a:lnTo>
                    <a:lnTo>
                      <a:pt x="1027" y="1075"/>
                    </a:lnTo>
                    <a:lnTo>
                      <a:pt x="1030" y="1072"/>
                    </a:lnTo>
                    <a:close/>
                    <a:moveTo>
                      <a:pt x="3108" y="1085"/>
                    </a:moveTo>
                    <a:lnTo>
                      <a:pt x="3101" y="1085"/>
                    </a:lnTo>
                    <a:lnTo>
                      <a:pt x="3094" y="1087"/>
                    </a:lnTo>
                    <a:lnTo>
                      <a:pt x="3094" y="1095"/>
                    </a:lnTo>
                    <a:lnTo>
                      <a:pt x="3096" y="1105"/>
                    </a:lnTo>
                    <a:lnTo>
                      <a:pt x="3099" y="1115"/>
                    </a:lnTo>
                    <a:lnTo>
                      <a:pt x="3103" y="1127"/>
                    </a:lnTo>
                    <a:lnTo>
                      <a:pt x="3099" y="1127"/>
                    </a:lnTo>
                    <a:lnTo>
                      <a:pt x="3096" y="1126"/>
                    </a:lnTo>
                    <a:lnTo>
                      <a:pt x="3086" y="1114"/>
                    </a:lnTo>
                    <a:lnTo>
                      <a:pt x="3077" y="1100"/>
                    </a:lnTo>
                    <a:lnTo>
                      <a:pt x="3074" y="1102"/>
                    </a:lnTo>
                    <a:lnTo>
                      <a:pt x="3072" y="1104"/>
                    </a:lnTo>
                    <a:lnTo>
                      <a:pt x="3071" y="1119"/>
                    </a:lnTo>
                    <a:lnTo>
                      <a:pt x="3074" y="1132"/>
                    </a:lnTo>
                    <a:lnTo>
                      <a:pt x="3071" y="1131"/>
                    </a:lnTo>
                    <a:lnTo>
                      <a:pt x="3067" y="1129"/>
                    </a:lnTo>
                    <a:lnTo>
                      <a:pt x="3066" y="1127"/>
                    </a:lnTo>
                    <a:lnTo>
                      <a:pt x="3064" y="1126"/>
                    </a:lnTo>
                    <a:lnTo>
                      <a:pt x="3061" y="1112"/>
                    </a:lnTo>
                    <a:lnTo>
                      <a:pt x="3056" y="1097"/>
                    </a:lnTo>
                    <a:lnTo>
                      <a:pt x="3062" y="1085"/>
                    </a:lnTo>
                    <a:lnTo>
                      <a:pt x="3067" y="1074"/>
                    </a:lnTo>
                    <a:lnTo>
                      <a:pt x="3074" y="1079"/>
                    </a:lnTo>
                    <a:lnTo>
                      <a:pt x="3081" y="1082"/>
                    </a:lnTo>
                    <a:lnTo>
                      <a:pt x="3088" y="1079"/>
                    </a:lnTo>
                    <a:lnTo>
                      <a:pt x="3094" y="1077"/>
                    </a:lnTo>
                    <a:lnTo>
                      <a:pt x="3101" y="1075"/>
                    </a:lnTo>
                    <a:lnTo>
                      <a:pt x="3108" y="1077"/>
                    </a:lnTo>
                    <a:lnTo>
                      <a:pt x="3108" y="1080"/>
                    </a:lnTo>
                    <a:lnTo>
                      <a:pt x="3108" y="1085"/>
                    </a:lnTo>
                    <a:close/>
                    <a:moveTo>
                      <a:pt x="2897" y="1144"/>
                    </a:moveTo>
                    <a:lnTo>
                      <a:pt x="2908" y="1144"/>
                    </a:lnTo>
                    <a:lnTo>
                      <a:pt x="2922" y="1144"/>
                    </a:lnTo>
                    <a:lnTo>
                      <a:pt x="2930" y="1152"/>
                    </a:lnTo>
                    <a:lnTo>
                      <a:pt x="2940" y="1159"/>
                    </a:lnTo>
                    <a:lnTo>
                      <a:pt x="2955" y="1156"/>
                    </a:lnTo>
                    <a:lnTo>
                      <a:pt x="2970" y="1154"/>
                    </a:lnTo>
                    <a:lnTo>
                      <a:pt x="2987" y="1166"/>
                    </a:lnTo>
                    <a:lnTo>
                      <a:pt x="3004" y="1177"/>
                    </a:lnTo>
                    <a:lnTo>
                      <a:pt x="3004" y="1179"/>
                    </a:lnTo>
                    <a:lnTo>
                      <a:pt x="3002" y="1181"/>
                    </a:lnTo>
                    <a:lnTo>
                      <a:pt x="2979" y="1177"/>
                    </a:lnTo>
                    <a:lnTo>
                      <a:pt x="2955" y="1174"/>
                    </a:lnTo>
                    <a:lnTo>
                      <a:pt x="2932" y="1171"/>
                    </a:lnTo>
                    <a:lnTo>
                      <a:pt x="2908" y="1167"/>
                    </a:lnTo>
                    <a:lnTo>
                      <a:pt x="2903" y="1162"/>
                    </a:lnTo>
                    <a:lnTo>
                      <a:pt x="2900" y="1157"/>
                    </a:lnTo>
                    <a:lnTo>
                      <a:pt x="2897" y="1152"/>
                    </a:lnTo>
                    <a:lnTo>
                      <a:pt x="2897" y="1144"/>
                    </a:lnTo>
                    <a:close/>
                    <a:moveTo>
                      <a:pt x="3098" y="1295"/>
                    </a:moveTo>
                    <a:lnTo>
                      <a:pt x="3098" y="1291"/>
                    </a:lnTo>
                    <a:lnTo>
                      <a:pt x="3098" y="1288"/>
                    </a:lnTo>
                    <a:lnTo>
                      <a:pt x="3104" y="1285"/>
                    </a:lnTo>
                    <a:lnTo>
                      <a:pt x="3109" y="1278"/>
                    </a:lnTo>
                    <a:lnTo>
                      <a:pt x="3113" y="1270"/>
                    </a:lnTo>
                    <a:lnTo>
                      <a:pt x="3114" y="1259"/>
                    </a:lnTo>
                    <a:lnTo>
                      <a:pt x="3131" y="1254"/>
                    </a:lnTo>
                    <a:lnTo>
                      <a:pt x="3148" y="1251"/>
                    </a:lnTo>
                    <a:lnTo>
                      <a:pt x="3154" y="1261"/>
                    </a:lnTo>
                    <a:lnTo>
                      <a:pt x="3163" y="1270"/>
                    </a:lnTo>
                    <a:lnTo>
                      <a:pt x="3168" y="1270"/>
                    </a:lnTo>
                    <a:lnTo>
                      <a:pt x="3175" y="1268"/>
                    </a:lnTo>
                    <a:lnTo>
                      <a:pt x="3175" y="1259"/>
                    </a:lnTo>
                    <a:lnTo>
                      <a:pt x="3175" y="1253"/>
                    </a:lnTo>
                    <a:lnTo>
                      <a:pt x="3176" y="1248"/>
                    </a:lnTo>
                    <a:lnTo>
                      <a:pt x="3180" y="1243"/>
                    </a:lnTo>
                    <a:lnTo>
                      <a:pt x="3186" y="1234"/>
                    </a:lnTo>
                    <a:lnTo>
                      <a:pt x="3195" y="1228"/>
                    </a:lnTo>
                    <a:lnTo>
                      <a:pt x="3200" y="1229"/>
                    </a:lnTo>
                    <a:lnTo>
                      <a:pt x="3205" y="1229"/>
                    </a:lnTo>
                    <a:lnTo>
                      <a:pt x="3210" y="1229"/>
                    </a:lnTo>
                    <a:lnTo>
                      <a:pt x="3213" y="1228"/>
                    </a:lnTo>
                    <a:lnTo>
                      <a:pt x="3211" y="1221"/>
                    </a:lnTo>
                    <a:lnTo>
                      <a:pt x="3211" y="1214"/>
                    </a:lnTo>
                    <a:lnTo>
                      <a:pt x="3223" y="1219"/>
                    </a:lnTo>
                    <a:lnTo>
                      <a:pt x="3235" y="1224"/>
                    </a:lnTo>
                    <a:lnTo>
                      <a:pt x="3247" y="1228"/>
                    </a:lnTo>
                    <a:lnTo>
                      <a:pt x="3262" y="1231"/>
                    </a:lnTo>
                    <a:lnTo>
                      <a:pt x="3262" y="1234"/>
                    </a:lnTo>
                    <a:lnTo>
                      <a:pt x="3262" y="1238"/>
                    </a:lnTo>
                    <a:lnTo>
                      <a:pt x="3257" y="1241"/>
                    </a:lnTo>
                    <a:lnTo>
                      <a:pt x="3253" y="1244"/>
                    </a:lnTo>
                    <a:lnTo>
                      <a:pt x="3252" y="1249"/>
                    </a:lnTo>
                    <a:lnTo>
                      <a:pt x="3250" y="1256"/>
                    </a:lnTo>
                    <a:lnTo>
                      <a:pt x="3270" y="1244"/>
                    </a:lnTo>
                    <a:lnTo>
                      <a:pt x="3292" y="1234"/>
                    </a:lnTo>
                    <a:lnTo>
                      <a:pt x="3314" y="1223"/>
                    </a:lnTo>
                    <a:lnTo>
                      <a:pt x="3334" y="1213"/>
                    </a:lnTo>
                    <a:lnTo>
                      <a:pt x="3335" y="1221"/>
                    </a:lnTo>
                    <a:lnTo>
                      <a:pt x="3337" y="1234"/>
                    </a:lnTo>
                    <a:lnTo>
                      <a:pt x="3340" y="1248"/>
                    </a:lnTo>
                    <a:lnTo>
                      <a:pt x="3345" y="1254"/>
                    </a:lnTo>
                    <a:lnTo>
                      <a:pt x="3350" y="1258"/>
                    </a:lnTo>
                    <a:lnTo>
                      <a:pt x="3355" y="1261"/>
                    </a:lnTo>
                    <a:lnTo>
                      <a:pt x="3355" y="1288"/>
                    </a:lnTo>
                    <a:lnTo>
                      <a:pt x="3359" y="1306"/>
                    </a:lnTo>
                    <a:lnTo>
                      <a:pt x="3360" y="1315"/>
                    </a:lnTo>
                    <a:lnTo>
                      <a:pt x="3365" y="1321"/>
                    </a:lnTo>
                    <a:lnTo>
                      <a:pt x="3374" y="1328"/>
                    </a:lnTo>
                    <a:lnTo>
                      <a:pt x="3382" y="1336"/>
                    </a:lnTo>
                    <a:lnTo>
                      <a:pt x="3386" y="1348"/>
                    </a:lnTo>
                    <a:lnTo>
                      <a:pt x="3391" y="1360"/>
                    </a:lnTo>
                    <a:lnTo>
                      <a:pt x="3396" y="1368"/>
                    </a:lnTo>
                    <a:lnTo>
                      <a:pt x="3401" y="1377"/>
                    </a:lnTo>
                    <a:lnTo>
                      <a:pt x="3407" y="1385"/>
                    </a:lnTo>
                    <a:lnTo>
                      <a:pt x="3412" y="1395"/>
                    </a:lnTo>
                    <a:lnTo>
                      <a:pt x="3416" y="1403"/>
                    </a:lnTo>
                    <a:lnTo>
                      <a:pt x="3419" y="1415"/>
                    </a:lnTo>
                    <a:lnTo>
                      <a:pt x="3419" y="1424"/>
                    </a:lnTo>
                    <a:lnTo>
                      <a:pt x="3419" y="1434"/>
                    </a:lnTo>
                    <a:lnTo>
                      <a:pt x="3417" y="1442"/>
                    </a:lnTo>
                    <a:lnTo>
                      <a:pt x="3414" y="1452"/>
                    </a:lnTo>
                    <a:lnTo>
                      <a:pt x="3404" y="1470"/>
                    </a:lnTo>
                    <a:lnTo>
                      <a:pt x="3391" y="1489"/>
                    </a:lnTo>
                    <a:lnTo>
                      <a:pt x="3362" y="1521"/>
                    </a:lnTo>
                    <a:lnTo>
                      <a:pt x="3337" y="1542"/>
                    </a:lnTo>
                    <a:lnTo>
                      <a:pt x="3325" y="1559"/>
                    </a:lnTo>
                    <a:lnTo>
                      <a:pt x="3312" y="1576"/>
                    </a:lnTo>
                    <a:lnTo>
                      <a:pt x="3302" y="1581"/>
                    </a:lnTo>
                    <a:lnTo>
                      <a:pt x="3287" y="1586"/>
                    </a:lnTo>
                    <a:lnTo>
                      <a:pt x="3272" y="1589"/>
                    </a:lnTo>
                    <a:lnTo>
                      <a:pt x="3262" y="1593"/>
                    </a:lnTo>
                    <a:lnTo>
                      <a:pt x="3260" y="1588"/>
                    </a:lnTo>
                    <a:lnTo>
                      <a:pt x="3257" y="1583"/>
                    </a:lnTo>
                    <a:lnTo>
                      <a:pt x="3245" y="1584"/>
                    </a:lnTo>
                    <a:lnTo>
                      <a:pt x="3232" y="1589"/>
                    </a:lnTo>
                    <a:lnTo>
                      <a:pt x="3221" y="1586"/>
                    </a:lnTo>
                    <a:lnTo>
                      <a:pt x="3206" y="1581"/>
                    </a:lnTo>
                    <a:lnTo>
                      <a:pt x="3203" y="1576"/>
                    </a:lnTo>
                    <a:lnTo>
                      <a:pt x="3201" y="1571"/>
                    </a:lnTo>
                    <a:lnTo>
                      <a:pt x="3205" y="1563"/>
                    </a:lnTo>
                    <a:lnTo>
                      <a:pt x="3206" y="1556"/>
                    </a:lnTo>
                    <a:lnTo>
                      <a:pt x="3206" y="1551"/>
                    </a:lnTo>
                    <a:lnTo>
                      <a:pt x="3205" y="1549"/>
                    </a:lnTo>
                    <a:lnTo>
                      <a:pt x="3201" y="1546"/>
                    </a:lnTo>
                    <a:lnTo>
                      <a:pt x="3200" y="1544"/>
                    </a:lnTo>
                    <a:lnTo>
                      <a:pt x="3198" y="1541"/>
                    </a:lnTo>
                    <a:lnTo>
                      <a:pt x="3196" y="1536"/>
                    </a:lnTo>
                    <a:lnTo>
                      <a:pt x="3191" y="1539"/>
                    </a:lnTo>
                    <a:lnTo>
                      <a:pt x="3190" y="1541"/>
                    </a:lnTo>
                    <a:lnTo>
                      <a:pt x="3186" y="1541"/>
                    </a:lnTo>
                    <a:lnTo>
                      <a:pt x="3183" y="1541"/>
                    </a:lnTo>
                    <a:lnTo>
                      <a:pt x="3188" y="1536"/>
                    </a:lnTo>
                    <a:lnTo>
                      <a:pt x="3191" y="1534"/>
                    </a:lnTo>
                    <a:lnTo>
                      <a:pt x="3196" y="1534"/>
                    </a:lnTo>
                    <a:lnTo>
                      <a:pt x="3203" y="1534"/>
                    </a:lnTo>
                    <a:lnTo>
                      <a:pt x="3203" y="1531"/>
                    </a:lnTo>
                    <a:lnTo>
                      <a:pt x="3205" y="1526"/>
                    </a:lnTo>
                    <a:lnTo>
                      <a:pt x="3205" y="1521"/>
                    </a:lnTo>
                    <a:lnTo>
                      <a:pt x="3203" y="1516"/>
                    </a:lnTo>
                    <a:lnTo>
                      <a:pt x="3188" y="1526"/>
                    </a:lnTo>
                    <a:lnTo>
                      <a:pt x="3171" y="1536"/>
                    </a:lnTo>
                    <a:lnTo>
                      <a:pt x="3171" y="1522"/>
                    </a:lnTo>
                    <a:lnTo>
                      <a:pt x="3170" y="1514"/>
                    </a:lnTo>
                    <a:lnTo>
                      <a:pt x="3165" y="1507"/>
                    </a:lnTo>
                    <a:lnTo>
                      <a:pt x="3160" y="1499"/>
                    </a:lnTo>
                    <a:lnTo>
                      <a:pt x="3141" y="1496"/>
                    </a:lnTo>
                    <a:lnTo>
                      <a:pt x="3124" y="1496"/>
                    </a:lnTo>
                    <a:lnTo>
                      <a:pt x="3108" y="1497"/>
                    </a:lnTo>
                    <a:lnTo>
                      <a:pt x="3093" y="1502"/>
                    </a:lnTo>
                    <a:lnTo>
                      <a:pt x="3062" y="1514"/>
                    </a:lnTo>
                    <a:lnTo>
                      <a:pt x="3036" y="1524"/>
                    </a:lnTo>
                    <a:lnTo>
                      <a:pt x="3017" y="1526"/>
                    </a:lnTo>
                    <a:lnTo>
                      <a:pt x="3000" y="1526"/>
                    </a:lnTo>
                    <a:lnTo>
                      <a:pt x="2990" y="1532"/>
                    </a:lnTo>
                    <a:lnTo>
                      <a:pt x="2982" y="1537"/>
                    </a:lnTo>
                    <a:lnTo>
                      <a:pt x="2970" y="1541"/>
                    </a:lnTo>
                    <a:lnTo>
                      <a:pt x="2957" y="1541"/>
                    </a:lnTo>
                    <a:lnTo>
                      <a:pt x="2952" y="1539"/>
                    </a:lnTo>
                    <a:lnTo>
                      <a:pt x="2947" y="1537"/>
                    </a:lnTo>
                    <a:lnTo>
                      <a:pt x="2944" y="1532"/>
                    </a:lnTo>
                    <a:lnTo>
                      <a:pt x="2942" y="1526"/>
                    </a:lnTo>
                    <a:lnTo>
                      <a:pt x="2947" y="1519"/>
                    </a:lnTo>
                    <a:lnTo>
                      <a:pt x="2952" y="1512"/>
                    </a:lnTo>
                    <a:lnTo>
                      <a:pt x="2955" y="1502"/>
                    </a:lnTo>
                    <a:lnTo>
                      <a:pt x="2957" y="1492"/>
                    </a:lnTo>
                    <a:lnTo>
                      <a:pt x="2959" y="1472"/>
                    </a:lnTo>
                    <a:lnTo>
                      <a:pt x="2959" y="1449"/>
                    </a:lnTo>
                    <a:lnTo>
                      <a:pt x="2959" y="1425"/>
                    </a:lnTo>
                    <a:lnTo>
                      <a:pt x="2959" y="1402"/>
                    </a:lnTo>
                    <a:lnTo>
                      <a:pt x="2959" y="1392"/>
                    </a:lnTo>
                    <a:lnTo>
                      <a:pt x="2960" y="1380"/>
                    </a:lnTo>
                    <a:lnTo>
                      <a:pt x="2964" y="1372"/>
                    </a:lnTo>
                    <a:lnTo>
                      <a:pt x="2967" y="1363"/>
                    </a:lnTo>
                    <a:lnTo>
                      <a:pt x="2977" y="1360"/>
                    </a:lnTo>
                    <a:lnTo>
                      <a:pt x="2985" y="1355"/>
                    </a:lnTo>
                    <a:lnTo>
                      <a:pt x="2992" y="1350"/>
                    </a:lnTo>
                    <a:lnTo>
                      <a:pt x="3000" y="1345"/>
                    </a:lnTo>
                    <a:lnTo>
                      <a:pt x="3032" y="1336"/>
                    </a:lnTo>
                    <a:lnTo>
                      <a:pt x="3051" y="1330"/>
                    </a:lnTo>
                    <a:lnTo>
                      <a:pt x="3057" y="1326"/>
                    </a:lnTo>
                    <a:lnTo>
                      <a:pt x="3064" y="1320"/>
                    </a:lnTo>
                    <a:lnTo>
                      <a:pt x="3071" y="1310"/>
                    </a:lnTo>
                    <a:lnTo>
                      <a:pt x="3081" y="1293"/>
                    </a:lnTo>
                    <a:lnTo>
                      <a:pt x="3089" y="1295"/>
                    </a:lnTo>
                    <a:lnTo>
                      <a:pt x="3098" y="1295"/>
                    </a:lnTo>
                    <a:close/>
                    <a:moveTo>
                      <a:pt x="2215" y="1218"/>
                    </a:moveTo>
                    <a:lnTo>
                      <a:pt x="2220" y="1229"/>
                    </a:lnTo>
                    <a:lnTo>
                      <a:pt x="2225" y="1243"/>
                    </a:lnTo>
                    <a:lnTo>
                      <a:pt x="2230" y="1256"/>
                    </a:lnTo>
                    <a:lnTo>
                      <a:pt x="2232" y="1270"/>
                    </a:lnTo>
                    <a:lnTo>
                      <a:pt x="2224" y="1283"/>
                    </a:lnTo>
                    <a:lnTo>
                      <a:pt x="2215" y="1296"/>
                    </a:lnTo>
                    <a:lnTo>
                      <a:pt x="2214" y="1311"/>
                    </a:lnTo>
                    <a:lnTo>
                      <a:pt x="2214" y="1326"/>
                    </a:lnTo>
                    <a:lnTo>
                      <a:pt x="2202" y="1345"/>
                    </a:lnTo>
                    <a:lnTo>
                      <a:pt x="2192" y="1363"/>
                    </a:lnTo>
                    <a:lnTo>
                      <a:pt x="2185" y="1383"/>
                    </a:lnTo>
                    <a:lnTo>
                      <a:pt x="2178" y="1403"/>
                    </a:lnTo>
                    <a:lnTo>
                      <a:pt x="2177" y="1407"/>
                    </a:lnTo>
                    <a:lnTo>
                      <a:pt x="2173" y="1410"/>
                    </a:lnTo>
                    <a:lnTo>
                      <a:pt x="2170" y="1412"/>
                    </a:lnTo>
                    <a:lnTo>
                      <a:pt x="2167" y="1414"/>
                    </a:lnTo>
                    <a:lnTo>
                      <a:pt x="2163" y="1414"/>
                    </a:lnTo>
                    <a:lnTo>
                      <a:pt x="2158" y="1412"/>
                    </a:lnTo>
                    <a:lnTo>
                      <a:pt x="2152" y="1410"/>
                    </a:lnTo>
                    <a:lnTo>
                      <a:pt x="2145" y="1407"/>
                    </a:lnTo>
                    <a:lnTo>
                      <a:pt x="2145" y="1392"/>
                    </a:lnTo>
                    <a:lnTo>
                      <a:pt x="2142" y="1380"/>
                    </a:lnTo>
                    <a:lnTo>
                      <a:pt x="2140" y="1368"/>
                    </a:lnTo>
                    <a:lnTo>
                      <a:pt x="2138" y="1353"/>
                    </a:lnTo>
                    <a:lnTo>
                      <a:pt x="2145" y="1347"/>
                    </a:lnTo>
                    <a:lnTo>
                      <a:pt x="2150" y="1338"/>
                    </a:lnTo>
                    <a:lnTo>
                      <a:pt x="2153" y="1330"/>
                    </a:lnTo>
                    <a:lnTo>
                      <a:pt x="2153" y="1320"/>
                    </a:lnTo>
                    <a:lnTo>
                      <a:pt x="2155" y="1310"/>
                    </a:lnTo>
                    <a:lnTo>
                      <a:pt x="2155" y="1300"/>
                    </a:lnTo>
                    <a:lnTo>
                      <a:pt x="2157" y="1290"/>
                    </a:lnTo>
                    <a:lnTo>
                      <a:pt x="2162" y="1281"/>
                    </a:lnTo>
                    <a:lnTo>
                      <a:pt x="2172" y="1278"/>
                    </a:lnTo>
                    <a:lnTo>
                      <a:pt x="2183" y="1273"/>
                    </a:lnTo>
                    <a:lnTo>
                      <a:pt x="2192" y="1268"/>
                    </a:lnTo>
                    <a:lnTo>
                      <a:pt x="2200" y="1259"/>
                    </a:lnTo>
                    <a:lnTo>
                      <a:pt x="2207" y="1253"/>
                    </a:lnTo>
                    <a:lnTo>
                      <a:pt x="2212" y="1243"/>
                    </a:lnTo>
                    <a:lnTo>
                      <a:pt x="2215" y="1231"/>
                    </a:lnTo>
                    <a:lnTo>
                      <a:pt x="2215" y="1218"/>
                    </a:lnTo>
                    <a:close/>
                    <a:moveTo>
                      <a:pt x="3591" y="1531"/>
                    </a:moveTo>
                    <a:lnTo>
                      <a:pt x="3600" y="1534"/>
                    </a:lnTo>
                    <a:lnTo>
                      <a:pt x="3607" y="1541"/>
                    </a:lnTo>
                    <a:lnTo>
                      <a:pt x="3607" y="1559"/>
                    </a:lnTo>
                    <a:lnTo>
                      <a:pt x="3607" y="1574"/>
                    </a:lnTo>
                    <a:lnTo>
                      <a:pt x="3608" y="1578"/>
                    </a:lnTo>
                    <a:lnTo>
                      <a:pt x="3610" y="1579"/>
                    </a:lnTo>
                    <a:lnTo>
                      <a:pt x="3622" y="1578"/>
                    </a:lnTo>
                    <a:lnTo>
                      <a:pt x="3632" y="1574"/>
                    </a:lnTo>
                    <a:lnTo>
                      <a:pt x="3632" y="1579"/>
                    </a:lnTo>
                    <a:lnTo>
                      <a:pt x="3632" y="1584"/>
                    </a:lnTo>
                    <a:lnTo>
                      <a:pt x="3618" y="1594"/>
                    </a:lnTo>
                    <a:lnTo>
                      <a:pt x="3601" y="1606"/>
                    </a:lnTo>
                    <a:lnTo>
                      <a:pt x="3586" y="1618"/>
                    </a:lnTo>
                    <a:lnTo>
                      <a:pt x="3573" y="1624"/>
                    </a:lnTo>
                    <a:lnTo>
                      <a:pt x="3561" y="1626"/>
                    </a:lnTo>
                    <a:lnTo>
                      <a:pt x="3551" y="1628"/>
                    </a:lnTo>
                    <a:lnTo>
                      <a:pt x="3548" y="1635"/>
                    </a:lnTo>
                    <a:lnTo>
                      <a:pt x="3546" y="1640"/>
                    </a:lnTo>
                    <a:lnTo>
                      <a:pt x="3536" y="1640"/>
                    </a:lnTo>
                    <a:lnTo>
                      <a:pt x="3528" y="1641"/>
                    </a:lnTo>
                    <a:lnTo>
                      <a:pt x="3508" y="1656"/>
                    </a:lnTo>
                    <a:lnTo>
                      <a:pt x="3488" y="1673"/>
                    </a:lnTo>
                    <a:lnTo>
                      <a:pt x="3476" y="1681"/>
                    </a:lnTo>
                    <a:lnTo>
                      <a:pt x="3463" y="1688"/>
                    </a:lnTo>
                    <a:lnTo>
                      <a:pt x="3451" y="1691"/>
                    </a:lnTo>
                    <a:lnTo>
                      <a:pt x="3436" y="1695"/>
                    </a:lnTo>
                    <a:lnTo>
                      <a:pt x="3432" y="1693"/>
                    </a:lnTo>
                    <a:lnTo>
                      <a:pt x="3429" y="1691"/>
                    </a:lnTo>
                    <a:lnTo>
                      <a:pt x="3427" y="1688"/>
                    </a:lnTo>
                    <a:lnTo>
                      <a:pt x="3426" y="1685"/>
                    </a:lnTo>
                    <a:lnTo>
                      <a:pt x="3456" y="1666"/>
                    </a:lnTo>
                    <a:lnTo>
                      <a:pt x="3486" y="1650"/>
                    </a:lnTo>
                    <a:lnTo>
                      <a:pt x="3516" y="1631"/>
                    </a:lnTo>
                    <a:lnTo>
                      <a:pt x="3545" y="1613"/>
                    </a:lnTo>
                    <a:lnTo>
                      <a:pt x="3546" y="1616"/>
                    </a:lnTo>
                    <a:lnTo>
                      <a:pt x="3550" y="1619"/>
                    </a:lnTo>
                    <a:lnTo>
                      <a:pt x="3553" y="1621"/>
                    </a:lnTo>
                    <a:lnTo>
                      <a:pt x="3558" y="1621"/>
                    </a:lnTo>
                    <a:lnTo>
                      <a:pt x="3566" y="1616"/>
                    </a:lnTo>
                    <a:lnTo>
                      <a:pt x="3575" y="1611"/>
                    </a:lnTo>
                    <a:lnTo>
                      <a:pt x="3570" y="1606"/>
                    </a:lnTo>
                    <a:lnTo>
                      <a:pt x="3568" y="1604"/>
                    </a:lnTo>
                    <a:lnTo>
                      <a:pt x="3568" y="1601"/>
                    </a:lnTo>
                    <a:lnTo>
                      <a:pt x="3568" y="1596"/>
                    </a:lnTo>
                    <a:lnTo>
                      <a:pt x="3576" y="1593"/>
                    </a:lnTo>
                    <a:lnTo>
                      <a:pt x="3581" y="1586"/>
                    </a:lnTo>
                    <a:lnTo>
                      <a:pt x="3586" y="1579"/>
                    </a:lnTo>
                    <a:lnTo>
                      <a:pt x="3593" y="1573"/>
                    </a:lnTo>
                    <a:lnTo>
                      <a:pt x="3593" y="1552"/>
                    </a:lnTo>
                    <a:lnTo>
                      <a:pt x="3591" y="1531"/>
                    </a:lnTo>
                    <a:close/>
                    <a:moveTo>
                      <a:pt x="3180" y="1547"/>
                    </a:moveTo>
                    <a:lnTo>
                      <a:pt x="3186" y="1549"/>
                    </a:lnTo>
                    <a:lnTo>
                      <a:pt x="3193" y="1551"/>
                    </a:lnTo>
                    <a:lnTo>
                      <a:pt x="3191" y="1552"/>
                    </a:lnTo>
                    <a:lnTo>
                      <a:pt x="3188" y="1554"/>
                    </a:lnTo>
                    <a:lnTo>
                      <a:pt x="3185" y="1556"/>
                    </a:lnTo>
                    <a:lnTo>
                      <a:pt x="3181" y="1556"/>
                    </a:lnTo>
                    <a:lnTo>
                      <a:pt x="3180" y="1554"/>
                    </a:lnTo>
                    <a:lnTo>
                      <a:pt x="3178" y="1549"/>
                    </a:lnTo>
                    <a:lnTo>
                      <a:pt x="3180" y="1547"/>
                    </a:lnTo>
                    <a:close/>
                    <a:moveTo>
                      <a:pt x="3220" y="1656"/>
                    </a:moveTo>
                    <a:lnTo>
                      <a:pt x="3223" y="1636"/>
                    </a:lnTo>
                    <a:lnTo>
                      <a:pt x="3230" y="1616"/>
                    </a:lnTo>
                    <a:lnTo>
                      <a:pt x="3232" y="1616"/>
                    </a:lnTo>
                    <a:lnTo>
                      <a:pt x="3252" y="1618"/>
                    </a:lnTo>
                    <a:lnTo>
                      <a:pt x="3268" y="1621"/>
                    </a:lnTo>
                    <a:lnTo>
                      <a:pt x="3268" y="1623"/>
                    </a:lnTo>
                    <a:lnTo>
                      <a:pt x="3267" y="1626"/>
                    </a:lnTo>
                    <a:lnTo>
                      <a:pt x="3267" y="1629"/>
                    </a:lnTo>
                    <a:lnTo>
                      <a:pt x="3260" y="1638"/>
                    </a:lnTo>
                    <a:lnTo>
                      <a:pt x="3252" y="1645"/>
                    </a:lnTo>
                    <a:lnTo>
                      <a:pt x="3243" y="1651"/>
                    </a:lnTo>
                    <a:lnTo>
                      <a:pt x="3235" y="1656"/>
                    </a:lnTo>
                    <a:lnTo>
                      <a:pt x="3228" y="1656"/>
                    </a:lnTo>
                    <a:lnTo>
                      <a:pt x="3220" y="1656"/>
                    </a:lnTo>
                    <a:close/>
                  </a:path>
                </a:pathLst>
              </a:custGeom>
              <a:solidFill>
                <a:schemeClr val="bg1">
                  <a:lumMod val="85000"/>
                </a:schemeClr>
              </a:solidFill>
              <a:ln>
                <a:noFill/>
              </a:ln>
              <a:extLst/>
            </p:spPr>
            <p:txBody>
              <a:bodyPr/>
              <a:lstStyle/>
              <a:p>
                <a:pPr defTabSz="1219444" fontAlgn="auto">
                  <a:spcBef>
                    <a:spcPts val="0"/>
                  </a:spcBef>
                  <a:spcAft>
                    <a:spcPts val="0"/>
                  </a:spcAft>
                  <a:defRPr/>
                </a:pPr>
                <a:endParaRPr lang="zh-CN" altLang="en-US" sz="2540" kern="0" dirty="0">
                  <a:solidFill>
                    <a:schemeClr val="tx1">
                      <a:lumMod val="85000"/>
                      <a:lumOff val="15000"/>
                    </a:schemeClr>
                  </a:solidFill>
                  <a:ea typeface="+mn-ea"/>
                  <a:cs typeface="Arial" pitchFamily="34" charset="0"/>
                </a:endParaRPr>
              </a:p>
            </p:txBody>
          </p:sp>
          <p:grpSp>
            <p:nvGrpSpPr>
              <p:cNvPr id="45073" name="组合 197"/>
              <p:cNvGrpSpPr>
                <a:grpSpLocks/>
              </p:cNvGrpSpPr>
              <p:nvPr/>
            </p:nvGrpSpPr>
            <p:grpSpPr bwMode="auto">
              <a:xfrm>
                <a:off x="2548375" y="1913651"/>
                <a:ext cx="8285163" cy="3297237"/>
                <a:chOff x="2548375" y="1913651"/>
                <a:chExt cx="8285163" cy="3297237"/>
              </a:xfrm>
            </p:grpSpPr>
            <p:sp>
              <p:nvSpPr>
                <p:cNvPr id="286" name="Oval 84"/>
                <p:cNvSpPr>
                  <a:spLocks noChangeArrowheads="1"/>
                </p:cNvSpPr>
                <p:nvPr/>
              </p:nvSpPr>
              <p:spPr bwMode="auto">
                <a:xfrm>
                  <a:off x="2560474" y="289790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7" name="Oval 84"/>
                <p:cNvSpPr>
                  <a:spLocks noChangeArrowheads="1"/>
                </p:cNvSpPr>
                <p:nvPr/>
              </p:nvSpPr>
              <p:spPr bwMode="auto">
                <a:xfrm>
                  <a:off x="2547773" y="320746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8" name="Oval 84"/>
                <p:cNvSpPr>
                  <a:spLocks noChangeArrowheads="1"/>
                </p:cNvSpPr>
                <p:nvPr/>
              </p:nvSpPr>
              <p:spPr bwMode="auto">
                <a:xfrm>
                  <a:off x="3333641" y="3239214"/>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9" name="Oval 84"/>
                <p:cNvSpPr>
                  <a:spLocks noChangeArrowheads="1"/>
                </p:cNvSpPr>
                <p:nvPr/>
              </p:nvSpPr>
              <p:spPr bwMode="auto">
                <a:xfrm>
                  <a:off x="3574958" y="3566239"/>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0" name="Oval 84"/>
                <p:cNvSpPr>
                  <a:spLocks noChangeArrowheads="1"/>
                </p:cNvSpPr>
                <p:nvPr/>
              </p:nvSpPr>
              <p:spPr bwMode="auto">
                <a:xfrm>
                  <a:off x="3427311" y="3637676"/>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1" name="Oval 84"/>
                <p:cNvSpPr>
                  <a:spLocks noChangeArrowheads="1"/>
                </p:cNvSpPr>
                <p:nvPr/>
              </p:nvSpPr>
              <p:spPr bwMode="auto">
                <a:xfrm>
                  <a:off x="3327291" y="3782139"/>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2" name="Oval 84"/>
                <p:cNvSpPr>
                  <a:spLocks noChangeArrowheads="1"/>
                </p:cNvSpPr>
                <p:nvPr/>
              </p:nvSpPr>
              <p:spPr bwMode="auto">
                <a:xfrm>
                  <a:off x="3574958" y="4191714"/>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3" name="Oval 84"/>
                <p:cNvSpPr>
                  <a:spLocks noChangeArrowheads="1"/>
                </p:cNvSpPr>
                <p:nvPr/>
              </p:nvSpPr>
              <p:spPr bwMode="auto">
                <a:xfrm>
                  <a:off x="3924233" y="436951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4" name="Oval 84"/>
                <p:cNvSpPr>
                  <a:spLocks noChangeArrowheads="1"/>
                </p:cNvSpPr>
                <p:nvPr/>
              </p:nvSpPr>
              <p:spPr bwMode="auto">
                <a:xfrm>
                  <a:off x="4181426" y="4248864"/>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5" name="Oval 84"/>
                <p:cNvSpPr>
                  <a:spLocks noChangeArrowheads="1"/>
                </p:cNvSpPr>
                <p:nvPr/>
              </p:nvSpPr>
              <p:spPr bwMode="auto">
                <a:xfrm>
                  <a:off x="3832152" y="4979114"/>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6" name="Oval 84"/>
                <p:cNvSpPr>
                  <a:spLocks noChangeArrowheads="1"/>
                </p:cNvSpPr>
                <p:nvPr/>
              </p:nvSpPr>
              <p:spPr bwMode="auto">
                <a:xfrm>
                  <a:off x="3706731" y="513786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7" name="Oval 84"/>
                <p:cNvSpPr>
                  <a:spLocks noChangeArrowheads="1"/>
                </p:cNvSpPr>
                <p:nvPr/>
              </p:nvSpPr>
              <p:spPr bwMode="auto">
                <a:xfrm>
                  <a:off x="6451713" y="483306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8" name="Oval 84"/>
                <p:cNvSpPr>
                  <a:spLocks noChangeArrowheads="1"/>
                </p:cNvSpPr>
                <p:nvPr/>
              </p:nvSpPr>
              <p:spPr bwMode="auto">
                <a:xfrm>
                  <a:off x="6767649" y="3986926"/>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99" name="Oval 84"/>
                <p:cNvSpPr>
                  <a:spLocks noChangeArrowheads="1"/>
                </p:cNvSpPr>
                <p:nvPr/>
              </p:nvSpPr>
              <p:spPr bwMode="auto">
                <a:xfrm>
                  <a:off x="5607103" y="281217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0" name="Oval 84"/>
                <p:cNvSpPr>
                  <a:spLocks noChangeArrowheads="1"/>
                </p:cNvSpPr>
                <p:nvPr/>
              </p:nvSpPr>
              <p:spPr bwMode="auto">
                <a:xfrm>
                  <a:off x="5476919" y="351861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1" name="Oval 84"/>
                <p:cNvSpPr>
                  <a:spLocks noChangeArrowheads="1"/>
                </p:cNvSpPr>
                <p:nvPr/>
              </p:nvSpPr>
              <p:spPr bwMode="auto">
                <a:xfrm>
                  <a:off x="5526135" y="2597864"/>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2" name="Oval 84"/>
                <p:cNvSpPr>
                  <a:spLocks noChangeArrowheads="1"/>
                </p:cNvSpPr>
                <p:nvPr/>
              </p:nvSpPr>
              <p:spPr bwMode="auto">
                <a:xfrm>
                  <a:off x="5659495" y="2550239"/>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3" name="Oval 84"/>
                <p:cNvSpPr>
                  <a:spLocks noChangeArrowheads="1"/>
                </p:cNvSpPr>
                <p:nvPr/>
              </p:nvSpPr>
              <p:spPr bwMode="auto">
                <a:xfrm>
                  <a:off x="5797617" y="2445464"/>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4" name="Oval 84"/>
                <p:cNvSpPr>
                  <a:spLocks noChangeArrowheads="1"/>
                </p:cNvSpPr>
                <p:nvPr/>
              </p:nvSpPr>
              <p:spPr bwMode="auto">
                <a:xfrm>
                  <a:off x="6145305" y="191365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5" name="Oval 84"/>
                <p:cNvSpPr>
                  <a:spLocks noChangeArrowheads="1"/>
                </p:cNvSpPr>
                <p:nvPr/>
              </p:nvSpPr>
              <p:spPr bwMode="auto">
                <a:xfrm>
                  <a:off x="6664454" y="2042239"/>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6" name="Oval 84"/>
                <p:cNvSpPr>
                  <a:spLocks noChangeArrowheads="1"/>
                </p:cNvSpPr>
                <p:nvPr/>
              </p:nvSpPr>
              <p:spPr bwMode="auto">
                <a:xfrm>
                  <a:off x="6597774" y="2936001"/>
                  <a:ext cx="73030"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7" name="Oval 84"/>
                <p:cNvSpPr>
                  <a:spLocks noChangeArrowheads="1"/>
                </p:cNvSpPr>
                <p:nvPr/>
              </p:nvSpPr>
              <p:spPr bwMode="auto">
                <a:xfrm>
                  <a:off x="5932564" y="2710576"/>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8" name="Oval 84"/>
                <p:cNvSpPr>
                  <a:spLocks noChangeArrowheads="1"/>
                </p:cNvSpPr>
                <p:nvPr/>
              </p:nvSpPr>
              <p:spPr bwMode="auto">
                <a:xfrm>
                  <a:off x="6237386" y="253118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09" name="Oval 84"/>
                <p:cNvSpPr>
                  <a:spLocks noChangeArrowheads="1"/>
                </p:cNvSpPr>
                <p:nvPr/>
              </p:nvSpPr>
              <p:spPr bwMode="auto">
                <a:xfrm>
                  <a:off x="6499342" y="2591514"/>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0" name="Oval 84"/>
                <p:cNvSpPr>
                  <a:spLocks noChangeArrowheads="1"/>
                </p:cNvSpPr>
                <p:nvPr/>
              </p:nvSpPr>
              <p:spPr bwMode="auto">
                <a:xfrm>
                  <a:off x="6847030" y="266771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1" name="Oval 84"/>
                <p:cNvSpPr>
                  <a:spLocks noChangeArrowheads="1"/>
                </p:cNvSpPr>
                <p:nvPr/>
              </p:nvSpPr>
              <p:spPr bwMode="auto">
                <a:xfrm>
                  <a:off x="6650166" y="265183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2" name="Oval 84"/>
                <p:cNvSpPr>
                  <a:spLocks noChangeArrowheads="1"/>
                </p:cNvSpPr>
                <p:nvPr/>
              </p:nvSpPr>
              <p:spPr bwMode="auto">
                <a:xfrm>
                  <a:off x="6451713" y="244863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3" name="Oval 84"/>
                <p:cNvSpPr>
                  <a:spLocks noChangeArrowheads="1"/>
                </p:cNvSpPr>
                <p:nvPr/>
              </p:nvSpPr>
              <p:spPr bwMode="auto">
                <a:xfrm>
                  <a:off x="6329468" y="2353389"/>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4" name="Oval 84"/>
                <p:cNvSpPr>
                  <a:spLocks noChangeArrowheads="1"/>
                </p:cNvSpPr>
                <p:nvPr/>
              </p:nvSpPr>
              <p:spPr bwMode="auto">
                <a:xfrm>
                  <a:off x="6462827" y="231846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5" name="Oval 84"/>
                <p:cNvSpPr>
                  <a:spLocks noChangeArrowheads="1"/>
                </p:cNvSpPr>
                <p:nvPr/>
              </p:nvSpPr>
              <p:spPr bwMode="auto">
                <a:xfrm>
                  <a:off x="7612259" y="2920126"/>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6" name="Oval 84"/>
                <p:cNvSpPr>
                  <a:spLocks noChangeArrowheads="1"/>
                </p:cNvSpPr>
                <p:nvPr/>
              </p:nvSpPr>
              <p:spPr bwMode="auto">
                <a:xfrm>
                  <a:off x="7956771" y="277248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7" name="Oval 84"/>
                <p:cNvSpPr>
                  <a:spLocks noChangeArrowheads="1"/>
                </p:cNvSpPr>
                <p:nvPr/>
              </p:nvSpPr>
              <p:spPr bwMode="auto">
                <a:xfrm>
                  <a:off x="7796422" y="261691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8" name="Oval 84"/>
                <p:cNvSpPr>
                  <a:spLocks noChangeArrowheads="1"/>
                </p:cNvSpPr>
                <p:nvPr/>
              </p:nvSpPr>
              <p:spPr bwMode="auto">
                <a:xfrm>
                  <a:off x="7555105" y="243435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19" name="Oval 84"/>
                <p:cNvSpPr>
                  <a:spLocks noChangeArrowheads="1"/>
                </p:cNvSpPr>
                <p:nvPr/>
              </p:nvSpPr>
              <p:spPr bwMode="auto">
                <a:xfrm>
                  <a:off x="7939308" y="3121739"/>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0" name="Oval 84"/>
                <p:cNvSpPr>
                  <a:spLocks noChangeArrowheads="1"/>
                </p:cNvSpPr>
                <p:nvPr/>
              </p:nvSpPr>
              <p:spPr bwMode="auto">
                <a:xfrm>
                  <a:off x="8031389" y="3231276"/>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1" name="Oval 84"/>
                <p:cNvSpPr>
                  <a:spLocks noChangeArrowheads="1"/>
                </p:cNvSpPr>
                <p:nvPr/>
              </p:nvSpPr>
              <p:spPr bwMode="auto">
                <a:xfrm>
                  <a:off x="8153635" y="3458289"/>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2" name="Oval 84"/>
                <p:cNvSpPr>
                  <a:spLocks noChangeArrowheads="1"/>
                </p:cNvSpPr>
                <p:nvPr/>
              </p:nvSpPr>
              <p:spPr bwMode="auto">
                <a:xfrm>
                  <a:off x="8421942" y="3067764"/>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3" name="Oval 84"/>
                <p:cNvSpPr>
                  <a:spLocks noChangeArrowheads="1"/>
                </p:cNvSpPr>
                <p:nvPr/>
              </p:nvSpPr>
              <p:spPr bwMode="auto">
                <a:xfrm>
                  <a:off x="8812495" y="3394789"/>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4" name="Oval 84"/>
                <p:cNvSpPr>
                  <a:spLocks noChangeArrowheads="1"/>
                </p:cNvSpPr>
                <p:nvPr/>
              </p:nvSpPr>
              <p:spPr bwMode="auto">
                <a:xfrm>
                  <a:off x="8960142" y="3393201"/>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5" name="Oval 84"/>
                <p:cNvSpPr>
                  <a:spLocks noChangeArrowheads="1"/>
                </p:cNvSpPr>
                <p:nvPr/>
              </p:nvSpPr>
              <p:spPr bwMode="auto">
                <a:xfrm>
                  <a:off x="8855360" y="364561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6" name="Oval 84"/>
                <p:cNvSpPr>
                  <a:spLocks noChangeArrowheads="1"/>
                </p:cNvSpPr>
                <p:nvPr/>
              </p:nvSpPr>
              <p:spPr bwMode="auto">
                <a:xfrm>
                  <a:off x="8858535" y="3745626"/>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7" name="Oval 84"/>
                <p:cNvSpPr>
                  <a:spLocks noChangeArrowheads="1"/>
                </p:cNvSpPr>
                <p:nvPr/>
              </p:nvSpPr>
              <p:spPr bwMode="auto">
                <a:xfrm>
                  <a:off x="8991895" y="397422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8" name="Oval 84"/>
                <p:cNvSpPr>
                  <a:spLocks noChangeArrowheads="1"/>
                </p:cNvSpPr>
                <p:nvPr/>
              </p:nvSpPr>
              <p:spPr bwMode="auto">
                <a:xfrm>
                  <a:off x="9450715" y="3393201"/>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29" name="Oval 84"/>
                <p:cNvSpPr>
                  <a:spLocks noChangeArrowheads="1"/>
                </p:cNvSpPr>
                <p:nvPr/>
              </p:nvSpPr>
              <p:spPr bwMode="auto">
                <a:xfrm>
                  <a:off x="10030194" y="476797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0" name="Oval 84"/>
                <p:cNvSpPr>
                  <a:spLocks noChangeArrowheads="1"/>
                </p:cNvSpPr>
                <p:nvPr/>
              </p:nvSpPr>
              <p:spPr bwMode="auto">
                <a:xfrm>
                  <a:off x="6091326" y="2959814"/>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1" name="Oval 84"/>
                <p:cNvSpPr>
                  <a:spLocks noChangeArrowheads="1"/>
                </p:cNvSpPr>
                <p:nvPr/>
              </p:nvSpPr>
              <p:spPr bwMode="auto">
                <a:xfrm>
                  <a:off x="7278860" y="3112214"/>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2" name="Oval 84"/>
                <p:cNvSpPr>
                  <a:spLocks noChangeArrowheads="1"/>
                </p:cNvSpPr>
                <p:nvPr/>
              </p:nvSpPr>
              <p:spPr bwMode="auto">
                <a:xfrm>
                  <a:off x="6604124" y="3185239"/>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3" name="Oval 84"/>
                <p:cNvSpPr>
                  <a:spLocks noChangeArrowheads="1"/>
                </p:cNvSpPr>
                <p:nvPr/>
              </p:nvSpPr>
              <p:spPr bwMode="auto">
                <a:xfrm>
                  <a:off x="5322921" y="306141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4" name="Oval 84"/>
                <p:cNvSpPr>
                  <a:spLocks noChangeArrowheads="1"/>
                </p:cNvSpPr>
                <p:nvPr/>
              </p:nvSpPr>
              <p:spPr bwMode="auto">
                <a:xfrm>
                  <a:off x="6105614" y="3934539"/>
                  <a:ext cx="71443"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5" name="Oval 84"/>
                <p:cNvSpPr>
                  <a:spLocks noChangeArrowheads="1"/>
                </p:cNvSpPr>
                <p:nvPr/>
              </p:nvSpPr>
              <p:spPr bwMode="auto">
                <a:xfrm>
                  <a:off x="5295931" y="3329701"/>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6" name="Oval 84"/>
                <p:cNvSpPr>
                  <a:spLocks noChangeArrowheads="1"/>
                </p:cNvSpPr>
                <p:nvPr/>
              </p:nvSpPr>
              <p:spPr bwMode="auto">
                <a:xfrm>
                  <a:off x="6269138" y="359005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7" name="Oval 84"/>
                <p:cNvSpPr>
                  <a:spLocks noChangeArrowheads="1"/>
                </p:cNvSpPr>
                <p:nvPr/>
              </p:nvSpPr>
              <p:spPr bwMode="auto">
                <a:xfrm>
                  <a:off x="5769040" y="3590051"/>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8" name="Oval 84"/>
                <p:cNvSpPr>
                  <a:spLocks noChangeArrowheads="1"/>
                </p:cNvSpPr>
                <p:nvPr/>
              </p:nvSpPr>
              <p:spPr bwMode="auto">
                <a:xfrm>
                  <a:off x="6773999" y="359005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39" name="Oval 84"/>
                <p:cNvSpPr>
                  <a:spLocks noChangeArrowheads="1"/>
                </p:cNvSpPr>
                <p:nvPr/>
              </p:nvSpPr>
              <p:spPr bwMode="auto">
                <a:xfrm>
                  <a:off x="5615042" y="2112089"/>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0" name="Oval 84"/>
                <p:cNvSpPr>
                  <a:spLocks noChangeArrowheads="1"/>
                </p:cNvSpPr>
                <p:nvPr/>
              </p:nvSpPr>
              <p:spPr bwMode="auto">
                <a:xfrm>
                  <a:off x="6142129" y="217241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1" name="Oval 84"/>
                <p:cNvSpPr>
                  <a:spLocks noChangeArrowheads="1"/>
                </p:cNvSpPr>
                <p:nvPr/>
              </p:nvSpPr>
              <p:spPr bwMode="auto">
                <a:xfrm>
                  <a:off x="5911925" y="220257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2" name="Oval 84"/>
                <p:cNvSpPr>
                  <a:spLocks noChangeArrowheads="1"/>
                </p:cNvSpPr>
                <p:nvPr/>
              </p:nvSpPr>
              <p:spPr bwMode="auto">
                <a:xfrm>
                  <a:off x="5697598" y="235815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3" name="Oval 84"/>
                <p:cNvSpPr>
                  <a:spLocks noChangeArrowheads="1"/>
                </p:cNvSpPr>
                <p:nvPr/>
              </p:nvSpPr>
              <p:spPr bwMode="auto">
                <a:xfrm>
                  <a:off x="6081800" y="2348626"/>
                  <a:ext cx="73030"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4" name="Oval 84"/>
                <p:cNvSpPr>
                  <a:spLocks noChangeArrowheads="1"/>
                </p:cNvSpPr>
                <p:nvPr/>
              </p:nvSpPr>
              <p:spPr bwMode="auto">
                <a:xfrm>
                  <a:off x="2927212" y="2535951"/>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5" name="Oval 84"/>
                <p:cNvSpPr>
                  <a:spLocks noChangeArrowheads="1"/>
                </p:cNvSpPr>
                <p:nvPr/>
              </p:nvSpPr>
              <p:spPr bwMode="auto">
                <a:xfrm>
                  <a:off x="3317765" y="2194639"/>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6" name="Oval 84"/>
                <p:cNvSpPr>
                  <a:spLocks noChangeArrowheads="1"/>
                </p:cNvSpPr>
                <p:nvPr/>
              </p:nvSpPr>
              <p:spPr bwMode="auto">
                <a:xfrm>
                  <a:off x="9846031" y="390596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7" name="Oval 84"/>
                <p:cNvSpPr>
                  <a:spLocks noChangeArrowheads="1"/>
                </p:cNvSpPr>
                <p:nvPr/>
              </p:nvSpPr>
              <p:spPr bwMode="auto">
                <a:xfrm>
                  <a:off x="5905574" y="238037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8" name="Oval 84"/>
                <p:cNvSpPr>
                  <a:spLocks noChangeArrowheads="1"/>
                </p:cNvSpPr>
                <p:nvPr/>
              </p:nvSpPr>
              <p:spPr bwMode="auto">
                <a:xfrm>
                  <a:off x="5595990" y="3353514"/>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49" name="Oval 84"/>
                <p:cNvSpPr>
                  <a:spLocks noChangeArrowheads="1"/>
                </p:cNvSpPr>
                <p:nvPr/>
              </p:nvSpPr>
              <p:spPr bwMode="auto">
                <a:xfrm>
                  <a:off x="5994481" y="3698001"/>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0" name="Oval 84"/>
                <p:cNvSpPr>
                  <a:spLocks noChangeArrowheads="1"/>
                </p:cNvSpPr>
                <p:nvPr/>
              </p:nvSpPr>
              <p:spPr bwMode="auto">
                <a:xfrm>
                  <a:off x="6226272" y="4279026"/>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1" name="Oval 84"/>
                <p:cNvSpPr>
                  <a:spLocks noChangeArrowheads="1"/>
                </p:cNvSpPr>
                <p:nvPr/>
              </p:nvSpPr>
              <p:spPr bwMode="auto">
                <a:xfrm>
                  <a:off x="6250087" y="4647326"/>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2" name="Oval 84"/>
                <p:cNvSpPr>
                  <a:spLocks noChangeArrowheads="1"/>
                </p:cNvSpPr>
                <p:nvPr/>
              </p:nvSpPr>
              <p:spPr bwMode="auto">
                <a:xfrm>
                  <a:off x="6415199" y="430283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3" name="Oval 84"/>
                <p:cNvSpPr>
                  <a:spLocks noChangeArrowheads="1"/>
                </p:cNvSpPr>
                <p:nvPr/>
              </p:nvSpPr>
              <p:spPr bwMode="auto">
                <a:xfrm>
                  <a:off x="6748598" y="3774201"/>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4" name="Oval 84"/>
                <p:cNvSpPr>
                  <a:spLocks noChangeArrowheads="1"/>
                </p:cNvSpPr>
                <p:nvPr/>
              </p:nvSpPr>
              <p:spPr bwMode="auto">
                <a:xfrm>
                  <a:off x="6575547" y="4558426"/>
                  <a:ext cx="73030"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5" name="Oval 84"/>
                <p:cNvSpPr>
                  <a:spLocks noChangeArrowheads="1"/>
                </p:cNvSpPr>
                <p:nvPr/>
              </p:nvSpPr>
              <p:spPr bwMode="auto">
                <a:xfrm>
                  <a:off x="6154830" y="4523501"/>
                  <a:ext cx="71442"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6" name="Oval 84"/>
                <p:cNvSpPr>
                  <a:spLocks noChangeArrowheads="1"/>
                </p:cNvSpPr>
                <p:nvPr/>
              </p:nvSpPr>
              <p:spPr bwMode="auto">
                <a:xfrm>
                  <a:off x="6662866" y="4255214"/>
                  <a:ext cx="73030"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7" name="Oval 84"/>
                <p:cNvSpPr>
                  <a:spLocks noChangeArrowheads="1"/>
                </p:cNvSpPr>
                <p:nvPr/>
              </p:nvSpPr>
              <p:spPr bwMode="auto">
                <a:xfrm>
                  <a:off x="6380271" y="4499689"/>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8" name="Oval 84"/>
                <p:cNvSpPr>
                  <a:spLocks noChangeArrowheads="1"/>
                </p:cNvSpPr>
                <p:nvPr/>
              </p:nvSpPr>
              <p:spPr bwMode="auto">
                <a:xfrm>
                  <a:off x="5959553" y="2113676"/>
                  <a:ext cx="71443" cy="71438"/>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59" name="Oval 84"/>
                <p:cNvSpPr>
                  <a:spLocks noChangeArrowheads="1"/>
                </p:cNvSpPr>
                <p:nvPr/>
              </p:nvSpPr>
              <p:spPr bwMode="auto">
                <a:xfrm>
                  <a:off x="6083387" y="2486739"/>
                  <a:ext cx="71443"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60" name="Oval 84"/>
                <p:cNvSpPr>
                  <a:spLocks noChangeArrowheads="1"/>
                </p:cNvSpPr>
                <p:nvPr/>
              </p:nvSpPr>
              <p:spPr bwMode="auto">
                <a:xfrm>
                  <a:off x="10760496" y="5093414"/>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61" name="Oval 84"/>
                <p:cNvSpPr>
                  <a:spLocks noChangeArrowheads="1"/>
                </p:cNvSpPr>
                <p:nvPr/>
              </p:nvSpPr>
              <p:spPr bwMode="auto">
                <a:xfrm>
                  <a:off x="9650755" y="2716926"/>
                  <a:ext cx="71442"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62" name="Oval 84"/>
                <p:cNvSpPr>
                  <a:spLocks noChangeArrowheads="1"/>
                </p:cNvSpPr>
                <p:nvPr/>
              </p:nvSpPr>
              <p:spPr bwMode="auto">
                <a:xfrm>
                  <a:off x="6904184" y="2969339"/>
                  <a:ext cx="71442" cy="71437"/>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363" name="Oval 84"/>
                <p:cNvSpPr>
                  <a:spLocks noChangeArrowheads="1"/>
                </p:cNvSpPr>
                <p:nvPr/>
              </p:nvSpPr>
              <p:spPr bwMode="auto">
                <a:xfrm>
                  <a:off x="6296127" y="1927939"/>
                  <a:ext cx="73030" cy="73025"/>
                </a:xfrm>
                <a:prstGeom prst="ellipse">
                  <a:avLst/>
                </a:prstGeom>
                <a:solidFill>
                  <a:schemeClr val="bg1"/>
                </a:solidFill>
                <a:ln w="12700" cap="flat" cmpd="sng" algn="ctr">
                  <a:solidFill>
                    <a:srgbClr val="FD920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grpSp>
          <p:grpSp>
            <p:nvGrpSpPr>
              <p:cNvPr id="7" name="组合 198"/>
              <p:cNvGrpSpPr/>
              <p:nvPr/>
            </p:nvGrpSpPr>
            <p:grpSpPr>
              <a:xfrm>
                <a:off x="2426138" y="1972388"/>
                <a:ext cx="6886575" cy="2860675"/>
                <a:chOff x="2770188" y="2098852"/>
                <a:chExt cx="6886575" cy="2860675"/>
              </a:xfrm>
              <a:solidFill>
                <a:schemeClr val="bg1"/>
              </a:solidFill>
            </p:grpSpPr>
            <p:sp>
              <p:nvSpPr>
                <p:cNvPr id="255" name="椭圆 145"/>
                <p:cNvSpPr>
                  <a:spLocks noChangeArrowheads="1"/>
                </p:cNvSpPr>
                <p:nvPr/>
              </p:nvSpPr>
              <p:spPr bwMode="auto">
                <a:xfrm>
                  <a:off x="2800350" y="3095802"/>
                  <a:ext cx="71438"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56" name="椭圆 145"/>
                <p:cNvSpPr>
                  <a:spLocks noChangeArrowheads="1"/>
                </p:cNvSpPr>
                <p:nvPr/>
              </p:nvSpPr>
              <p:spPr bwMode="auto">
                <a:xfrm>
                  <a:off x="2770188" y="3357740"/>
                  <a:ext cx="71437"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57" name="椭圆 145"/>
                <p:cNvSpPr>
                  <a:spLocks noChangeArrowheads="1"/>
                </p:cNvSpPr>
                <p:nvPr/>
              </p:nvSpPr>
              <p:spPr bwMode="auto">
                <a:xfrm>
                  <a:off x="3770313" y="3656190"/>
                  <a:ext cx="71437"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58" name="椭圆 145"/>
                <p:cNvSpPr>
                  <a:spLocks noChangeArrowheads="1"/>
                </p:cNvSpPr>
                <p:nvPr/>
              </p:nvSpPr>
              <p:spPr bwMode="auto">
                <a:xfrm>
                  <a:off x="4618038" y="4642027"/>
                  <a:ext cx="71437"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59" name="椭圆 145"/>
                <p:cNvSpPr>
                  <a:spLocks noChangeArrowheads="1"/>
                </p:cNvSpPr>
                <p:nvPr/>
              </p:nvSpPr>
              <p:spPr bwMode="auto">
                <a:xfrm>
                  <a:off x="5976938" y="2305227"/>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0" name="椭圆 145"/>
                <p:cNvSpPr>
                  <a:spLocks noChangeArrowheads="1"/>
                </p:cNvSpPr>
                <p:nvPr/>
              </p:nvSpPr>
              <p:spPr bwMode="auto">
                <a:xfrm>
                  <a:off x="5964238" y="2581452"/>
                  <a:ext cx="73025"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1" name="椭圆 145"/>
                <p:cNvSpPr>
                  <a:spLocks noChangeArrowheads="1"/>
                </p:cNvSpPr>
                <p:nvPr/>
              </p:nvSpPr>
              <p:spPr bwMode="auto">
                <a:xfrm>
                  <a:off x="5775325" y="2684640"/>
                  <a:ext cx="71438"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2" name="椭圆 145"/>
                <p:cNvSpPr>
                  <a:spLocks noChangeArrowheads="1"/>
                </p:cNvSpPr>
                <p:nvPr/>
              </p:nvSpPr>
              <p:spPr bwMode="auto">
                <a:xfrm>
                  <a:off x="5865813" y="2870377"/>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3" name="椭圆 145"/>
                <p:cNvSpPr>
                  <a:spLocks noChangeArrowheads="1"/>
                </p:cNvSpPr>
                <p:nvPr/>
              </p:nvSpPr>
              <p:spPr bwMode="auto">
                <a:xfrm>
                  <a:off x="6370638" y="2625902"/>
                  <a:ext cx="71437"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4" name="椭圆 145"/>
                <p:cNvSpPr>
                  <a:spLocks noChangeArrowheads="1"/>
                </p:cNvSpPr>
                <p:nvPr/>
              </p:nvSpPr>
              <p:spPr bwMode="auto">
                <a:xfrm>
                  <a:off x="6446838" y="2698927"/>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5" name="椭圆 145"/>
                <p:cNvSpPr>
                  <a:spLocks noChangeArrowheads="1"/>
                </p:cNvSpPr>
                <p:nvPr/>
              </p:nvSpPr>
              <p:spPr bwMode="auto">
                <a:xfrm>
                  <a:off x="6026150" y="3692702"/>
                  <a:ext cx="71438"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6" name="椭圆 145"/>
                <p:cNvSpPr>
                  <a:spLocks noChangeArrowheads="1"/>
                </p:cNvSpPr>
                <p:nvPr/>
              </p:nvSpPr>
              <p:spPr bwMode="auto">
                <a:xfrm>
                  <a:off x="6899275" y="4888090"/>
                  <a:ext cx="73025"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7" name="椭圆 145"/>
                <p:cNvSpPr>
                  <a:spLocks noChangeArrowheads="1"/>
                </p:cNvSpPr>
                <p:nvPr/>
              </p:nvSpPr>
              <p:spPr bwMode="auto">
                <a:xfrm>
                  <a:off x="6115050" y="2417940"/>
                  <a:ext cx="73025"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8" name="椭圆 145"/>
                <p:cNvSpPr>
                  <a:spLocks noChangeArrowheads="1"/>
                </p:cNvSpPr>
                <p:nvPr/>
              </p:nvSpPr>
              <p:spPr bwMode="auto">
                <a:xfrm>
                  <a:off x="6200775" y="2381427"/>
                  <a:ext cx="71438"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69" name="椭圆 145"/>
                <p:cNvSpPr>
                  <a:spLocks noChangeArrowheads="1"/>
                </p:cNvSpPr>
                <p:nvPr/>
              </p:nvSpPr>
              <p:spPr bwMode="auto">
                <a:xfrm>
                  <a:off x="6370638" y="2419527"/>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0" name="椭圆 145"/>
                <p:cNvSpPr>
                  <a:spLocks noChangeArrowheads="1"/>
                </p:cNvSpPr>
                <p:nvPr/>
              </p:nvSpPr>
              <p:spPr bwMode="auto">
                <a:xfrm>
                  <a:off x="6416675" y="2338565"/>
                  <a:ext cx="71438"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1" name="椭圆 145"/>
                <p:cNvSpPr>
                  <a:spLocks noChangeArrowheads="1"/>
                </p:cNvSpPr>
                <p:nvPr/>
              </p:nvSpPr>
              <p:spPr bwMode="auto">
                <a:xfrm>
                  <a:off x="7145338" y="2098852"/>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2" name="椭圆 145"/>
                <p:cNvSpPr>
                  <a:spLocks noChangeArrowheads="1"/>
                </p:cNvSpPr>
                <p:nvPr/>
              </p:nvSpPr>
              <p:spPr bwMode="auto">
                <a:xfrm>
                  <a:off x="6948488" y="2987852"/>
                  <a:ext cx="73025"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3" name="椭圆 145"/>
                <p:cNvSpPr>
                  <a:spLocks noChangeArrowheads="1"/>
                </p:cNvSpPr>
                <p:nvPr/>
              </p:nvSpPr>
              <p:spPr bwMode="auto">
                <a:xfrm>
                  <a:off x="7099300" y="2743377"/>
                  <a:ext cx="71438"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4" name="椭圆 145"/>
                <p:cNvSpPr>
                  <a:spLocks noChangeArrowheads="1"/>
                </p:cNvSpPr>
                <p:nvPr/>
              </p:nvSpPr>
              <p:spPr bwMode="auto">
                <a:xfrm>
                  <a:off x="7389813" y="3394252"/>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5" name="椭圆 145"/>
                <p:cNvSpPr>
                  <a:spLocks noChangeArrowheads="1"/>
                </p:cNvSpPr>
                <p:nvPr/>
              </p:nvSpPr>
              <p:spPr bwMode="auto">
                <a:xfrm>
                  <a:off x="7481888" y="3365677"/>
                  <a:ext cx="71437"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6" name="椭圆 145"/>
                <p:cNvSpPr>
                  <a:spLocks noChangeArrowheads="1"/>
                </p:cNvSpPr>
                <p:nvPr/>
              </p:nvSpPr>
              <p:spPr bwMode="auto">
                <a:xfrm>
                  <a:off x="7185025" y="4022902"/>
                  <a:ext cx="71438"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7" name="椭圆 145"/>
                <p:cNvSpPr>
                  <a:spLocks noChangeArrowheads="1"/>
                </p:cNvSpPr>
                <p:nvPr/>
              </p:nvSpPr>
              <p:spPr bwMode="auto">
                <a:xfrm>
                  <a:off x="8293100" y="3175177"/>
                  <a:ext cx="73025"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8" name="椭圆 145"/>
                <p:cNvSpPr>
                  <a:spLocks noChangeArrowheads="1"/>
                </p:cNvSpPr>
                <p:nvPr/>
              </p:nvSpPr>
              <p:spPr bwMode="auto">
                <a:xfrm>
                  <a:off x="8442325" y="3286302"/>
                  <a:ext cx="73025"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79" name="椭圆 145"/>
                <p:cNvSpPr>
                  <a:spLocks noChangeArrowheads="1"/>
                </p:cNvSpPr>
                <p:nvPr/>
              </p:nvSpPr>
              <p:spPr bwMode="auto">
                <a:xfrm>
                  <a:off x="9248775" y="4086402"/>
                  <a:ext cx="71438"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0" name="椭圆 145"/>
                <p:cNvSpPr>
                  <a:spLocks noChangeArrowheads="1"/>
                </p:cNvSpPr>
                <p:nvPr/>
              </p:nvSpPr>
              <p:spPr bwMode="auto">
                <a:xfrm>
                  <a:off x="9559925" y="3914952"/>
                  <a:ext cx="73025"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1" name="椭圆 145"/>
                <p:cNvSpPr>
                  <a:spLocks noChangeArrowheads="1"/>
                </p:cNvSpPr>
                <p:nvPr/>
              </p:nvSpPr>
              <p:spPr bwMode="auto">
                <a:xfrm>
                  <a:off x="9345613" y="3637140"/>
                  <a:ext cx="73025"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2" name="椭圆 145"/>
                <p:cNvSpPr>
                  <a:spLocks noChangeArrowheads="1"/>
                </p:cNvSpPr>
                <p:nvPr/>
              </p:nvSpPr>
              <p:spPr bwMode="auto">
                <a:xfrm>
                  <a:off x="9585325" y="3148190"/>
                  <a:ext cx="71438" cy="73025"/>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3" name="椭圆 145"/>
                <p:cNvSpPr>
                  <a:spLocks noChangeArrowheads="1"/>
                </p:cNvSpPr>
                <p:nvPr/>
              </p:nvSpPr>
              <p:spPr bwMode="auto">
                <a:xfrm>
                  <a:off x="9263063" y="2862440"/>
                  <a:ext cx="71437"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4" name="椭圆 145"/>
                <p:cNvSpPr>
                  <a:spLocks noChangeArrowheads="1"/>
                </p:cNvSpPr>
                <p:nvPr/>
              </p:nvSpPr>
              <p:spPr bwMode="auto">
                <a:xfrm>
                  <a:off x="9391650" y="2679877"/>
                  <a:ext cx="73025" cy="71438"/>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sp>
              <p:nvSpPr>
                <p:cNvPr id="285" name="椭圆 145"/>
                <p:cNvSpPr>
                  <a:spLocks noChangeArrowheads="1"/>
                </p:cNvSpPr>
                <p:nvPr/>
              </p:nvSpPr>
              <p:spPr bwMode="auto">
                <a:xfrm>
                  <a:off x="9231313" y="2802115"/>
                  <a:ext cx="71437" cy="71437"/>
                </a:xfrm>
                <a:prstGeom prst="ellipse">
                  <a:avLst/>
                </a:prstGeom>
                <a:grpFill/>
                <a:ln w="12700" cap="flat" cmpd="sng" algn="ctr">
                  <a:solidFill>
                    <a:srgbClr val="00B0F0"/>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kern="0" dirty="0">
                    <a:solidFill>
                      <a:schemeClr val="tx1">
                        <a:lumMod val="85000"/>
                        <a:lumOff val="15000"/>
                      </a:schemeClr>
                    </a:solidFill>
                    <a:ea typeface="MS PGothic" pitchFamily="34" charset="-128"/>
                    <a:cs typeface="Arial" pitchFamily="34" charset="0"/>
                  </a:endParaRPr>
                </a:p>
              </p:txBody>
            </p:sp>
          </p:grpSp>
          <p:grpSp>
            <p:nvGrpSpPr>
              <p:cNvPr id="8" name="组合 199"/>
              <p:cNvGrpSpPr/>
              <p:nvPr/>
            </p:nvGrpSpPr>
            <p:grpSpPr>
              <a:xfrm>
                <a:off x="2110857" y="1936103"/>
                <a:ext cx="7748896" cy="1511300"/>
                <a:chOff x="2454907" y="2062567"/>
                <a:chExt cx="7748896" cy="1511300"/>
              </a:xfrm>
              <a:solidFill>
                <a:schemeClr val="bg1"/>
              </a:solidFill>
            </p:grpSpPr>
            <p:sp>
              <p:nvSpPr>
                <p:cNvPr id="240" name="椭圆 145"/>
                <p:cNvSpPr>
                  <a:spLocks noChangeArrowheads="1"/>
                </p:cNvSpPr>
                <p:nvPr/>
              </p:nvSpPr>
              <p:spPr bwMode="auto">
                <a:xfrm>
                  <a:off x="2454907" y="2771186"/>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1" name="椭圆 145"/>
                <p:cNvSpPr>
                  <a:spLocks noChangeArrowheads="1"/>
                </p:cNvSpPr>
                <p:nvPr/>
              </p:nvSpPr>
              <p:spPr bwMode="auto">
                <a:xfrm>
                  <a:off x="6416028" y="2110192"/>
                  <a:ext cx="71438" cy="71437"/>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2" name="椭圆 145"/>
                <p:cNvSpPr>
                  <a:spLocks noChangeArrowheads="1"/>
                </p:cNvSpPr>
                <p:nvPr/>
              </p:nvSpPr>
              <p:spPr bwMode="auto">
                <a:xfrm>
                  <a:off x="6146153" y="2489604"/>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3" name="椭圆 145"/>
                <p:cNvSpPr>
                  <a:spLocks noChangeArrowheads="1"/>
                </p:cNvSpPr>
                <p:nvPr/>
              </p:nvSpPr>
              <p:spPr bwMode="auto">
                <a:xfrm>
                  <a:off x="6946253" y="2683279"/>
                  <a:ext cx="71438" cy="73025"/>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4" name="椭圆 145"/>
                <p:cNvSpPr>
                  <a:spLocks noChangeArrowheads="1"/>
                </p:cNvSpPr>
                <p:nvPr/>
              </p:nvSpPr>
              <p:spPr bwMode="auto">
                <a:xfrm>
                  <a:off x="7343128" y="2062567"/>
                  <a:ext cx="71438" cy="73025"/>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5" name="椭圆 145"/>
                <p:cNvSpPr>
                  <a:spLocks noChangeArrowheads="1"/>
                </p:cNvSpPr>
                <p:nvPr/>
              </p:nvSpPr>
              <p:spPr bwMode="auto">
                <a:xfrm>
                  <a:off x="8441678" y="3500842"/>
                  <a:ext cx="73025" cy="73025"/>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6" name="椭圆 145"/>
                <p:cNvSpPr>
                  <a:spLocks noChangeArrowheads="1"/>
                </p:cNvSpPr>
                <p:nvPr/>
              </p:nvSpPr>
              <p:spPr bwMode="auto">
                <a:xfrm>
                  <a:off x="9457678" y="3032529"/>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7" name="椭圆 145"/>
                <p:cNvSpPr>
                  <a:spLocks noChangeArrowheads="1"/>
                </p:cNvSpPr>
                <p:nvPr/>
              </p:nvSpPr>
              <p:spPr bwMode="auto">
                <a:xfrm>
                  <a:off x="9645003" y="3026179"/>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8" name="椭圆 145"/>
                <p:cNvSpPr>
                  <a:spLocks noChangeArrowheads="1"/>
                </p:cNvSpPr>
                <p:nvPr/>
              </p:nvSpPr>
              <p:spPr bwMode="auto">
                <a:xfrm>
                  <a:off x="9562453" y="2969029"/>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49" name="椭圆 145"/>
                <p:cNvSpPr>
                  <a:spLocks noChangeArrowheads="1"/>
                </p:cNvSpPr>
                <p:nvPr/>
              </p:nvSpPr>
              <p:spPr bwMode="auto">
                <a:xfrm>
                  <a:off x="9527528" y="2837267"/>
                  <a:ext cx="71438" cy="71437"/>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50" name="椭圆 145"/>
                <p:cNvSpPr>
                  <a:spLocks noChangeArrowheads="1"/>
                </p:cNvSpPr>
                <p:nvPr/>
              </p:nvSpPr>
              <p:spPr bwMode="auto">
                <a:xfrm>
                  <a:off x="9251303" y="2978554"/>
                  <a:ext cx="71438"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51" name="椭圆 145"/>
                <p:cNvSpPr>
                  <a:spLocks noChangeArrowheads="1"/>
                </p:cNvSpPr>
                <p:nvPr/>
              </p:nvSpPr>
              <p:spPr bwMode="auto">
                <a:xfrm>
                  <a:off x="9348141" y="2889654"/>
                  <a:ext cx="71437"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52" name="椭圆 145"/>
                <p:cNvSpPr>
                  <a:spLocks noChangeArrowheads="1"/>
                </p:cNvSpPr>
                <p:nvPr/>
              </p:nvSpPr>
              <p:spPr bwMode="auto">
                <a:xfrm>
                  <a:off x="9467203" y="2686454"/>
                  <a:ext cx="73025" cy="73025"/>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53" name="椭圆 145"/>
                <p:cNvSpPr>
                  <a:spLocks noChangeArrowheads="1"/>
                </p:cNvSpPr>
                <p:nvPr/>
              </p:nvSpPr>
              <p:spPr bwMode="auto">
                <a:xfrm>
                  <a:off x="10132366" y="2657879"/>
                  <a:ext cx="71437" cy="73025"/>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sp>
              <p:nvSpPr>
                <p:cNvPr id="254" name="椭圆 145"/>
                <p:cNvSpPr>
                  <a:spLocks noChangeArrowheads="1"/>
                </p:cNvSpPr>
                <p:nvPr/>
              </p:nvSpPr>
              <p:spPr bwMode="auto">
                <a:xfrm>
                  <a:off x="3883966" y="2530879"/>
                  <a:ext cx="71437" cy="71438"/>
                </a:xfrm>
                <a:prstGeom prst="ellipse">
                  <a:avLst/>
                </a:prstGeom>
                <a:grpFill/>
                <a:ln w="12700" cap="flat" cmpd="sng" algn="ctr">
                  <a:solidFill>
                    <a:srgbClr val="7CBF33"/>
                  </a:solidFill>
                  <a:prstDash val="solid"/>
                  <a:headEnd type="none" w="med" len="med"/>
                  <a:tailEnd type="none" w="med" len="med"/>
                </a:ln>
                <a:effectLst/>
                <a:extLst/>
              </p:spPr>
              <p:txBody>
                <a:bodyPr lIns="96766" tIns="48382" rIns="96766" bIns="48382"/>
                <a:lstStyle/>
                <a:p>
                  <a:pPr defTabSz="877812" eaLnBrk="0" fontAlgn="auto" hangingPunct="0">
                    <a:spcBef>
                      <a:spcPts val="0"/>
                    </a:spcBef>
                    <a:spcAft>
                      <a:spcPts val="0"/>
                    </a:spcAft>
                    <a:defRPr/>
                  </a:pPr>
                  <a:endParaRPr lang="zh-CN" altLang="zh-CN" sz="1588" dirty="0">
                    <a:solidFill>
                      <a:schemeClr val="tx1">
                        <a:lumMod val="85000"/>
                        <a:lumOff val="15000"/>
                      </a:schemeClr>
                    </a:solidFill>
                    <a:ea typeface="ＭＳ Ｐゴシック" pitchFamily="34" charset="-128"/>
                    <a:cs typeface="Arial" pitchFamily="34" charset="0"/>
                  </a:endParaRPr>
                </a:p>
              </p:txBody>
            </p:sp>
          </p:grpSp>
          <p:grpSp>
            <p:nvGrpSpPr>
              <p:cNvPr id="45076" name="组合 200"/>
              <p:cNvGrpSpPr>
                <a:grpSpLocks/>
              </p:cNvGrpSpPr>
              <p:nvPr/>
            </p:nvGrpSpPr>
            <p:grpSpPr bwMode="auto">
              <a:xfrm>
                <a:off x="2425491" y="2205978"/>
                <a:ext cx="6777037" cy="2695575"/>
                <a:chOff x="2425491" y="2205978"/>
                <a:chExt cx="6777037" cy="2695575"/>
              </a:xfrm>
            </p:grpSpPr>
            <p:sp>
              <p:nvSpPr>
                <p:cNvPr id="224" name="等腰三角形 132"/>
                <p:cNvSpPr>
                  <a:spLocks noChangeAspect="1"/>
                </p:cNvSpPr>
                <p:nvPr/>
              </p:nvSpPr>
              <p:spPr bwMode="auto">
                <a:xfrm>
                  <a:off x="6105614" y="2375614"/>
                  <a:ext cx="117483" cy="79375"/>
                </a:xfrm>
                <a:prstGeom prst="triangle">
                  <a:avLst>
                    <a:gd name="adj" fmla="val 50000"/>
                  </a:avLst>
                </a:prstGeom>
                <a:solidFill>
                  <a:schemeClr val="bg1"/>
                </a:solidFill>
                <a:ln w="12700">
                  <a:solidFill>
                    <a:srgbClr val="C00000"/>
                  </a:solidFill>
                </a:ln>
                <a:ex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MS PGothic" pitchFamily="34" charset="-128"/>
                    <a:cs typeface="Arial" pitchFamily="34" charset="0"/>
                  </a:endParaRPr>
                </a:p>
              </p:txBody>
            </p:sp>
            <p:sp>
              <p:nvSpPr>
                <p:cNvPr id="225" name="矩形 224"/>
                <p:cNvSpPr>
                  <a:spLocks/>
                </p:cNvSpPr>
                <p:nvPr/>
              </p:nvSpPr>
              <p:spPr bwMode="auto">
                <a:xfrm>
                  <a:off x="4017903" y="4182189"/>
                  <a:ext cx="71442" cy="73025"/>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26" name="矩形 225"/>
                <p:cNvSpPr>
                  <a:spLocks/>
                </p:cNvSpPr>
                <p:nvPr/>
              </p:nvSpPr>
              <p:spPr bwMode="auto">
                <a:xfrm>
                  <a:off x="2425527" y="3121739"/>
                  <a:ext cx="71443" cy="71437"/>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29" name="矩形 228"/>
                <p:cNvSpPr>
                  <a:spLocks/>
                </p:cNvSpPr>
                <p:nvPr/>
              </p:nvSpPr>
              <p:spPr bwMode="auto">
                <a:xfrm>
                  <a:off x="7221707" y="3204289"/>
                  <a:ext cx="71442" cy="71437"/>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0" name="矩形 229"/>
                <p:cNvSpPr>
                  <a:spLocks/>
                </p:cNvSpPr>
                <p:nvPr/>
              </p:nvSpPr>
              <p:spPr bwMode="auto">
                <a:xfrm>
                  <a:off x="8109182" y="3278901"/>
                  <a:ext cx="71443" cy="73025"/>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1" name="矩形 230"/>
                <p:cNvSpPr>
                  <a:spLocks/>
                </p:cNvSpPr>
                <p:nvPr/>
              </p:nvSpPr>
              <p:spPr bwMode="auto">
                <a:xfrm>
                  <a:off x="9001421" y="2961401"/>
                  <a:ext cx="71443" cy="71438"/>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3" name="矩形 232"/>
                <p:cNvSpPr/>
                <p:nvPr/>
              </p:nvSpPr>
              <p:spPr bwMode="auto">
                <a:xfrm rot="2700000">
                  <a:off x="7035958" y="2891548"/>
                  <a:ext cx="71438" cy="71443"/>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4" name="矩形 233"/>
                <p:cNvSpPr/>
                <p:nvPr/>
              </p:nvSpPr>
              <p:spPr bwMode="auto">
                <a:xfrm rot="2700000">
                  <a:off x="8020278" y="3307473"/>
                  <a:ext cx="73025" cy="73030"/>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5" name="矩形 234"/>
                <p:cNvSpPr/>
                <p:nvPr/>
              </p:nvSpPr>
              <p:spPr bwMode="auto">
                <a:xfrm rot="2700000">
                  <a:off x="9131607" y="2453398"/>
                  <a:ext cx="71438" cy="71443"/>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6" name="等腰三角形 235"/>
                <p:cNvSpPr>
                  <a:spLocks noChangeAspect="1"/>
                </p:cNvSpPr>
                <p:nvPr/>
              </p:nvSpPr>
              <p:spPr bwMode="auto">
                <a:xfrm>
                  <a:off x="3806750" y="4821951"/>
                  <a:ext cx="117483" cy="79375"/>
                </a:xfrm>
                <a:prstGeom prst="triangle">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7" name="等腰三角形 236"/>
                <p:cNvSpPr>
                  <a:spLocks noChangeAspect="1"/>
                </p:cNvSpPr>
                <p:nvPr/>
              </p:nvSpPr>
              <p:spPr bwMode="auto">
                <a:xfrm>
                  <a:off x="7437622" y="4377451"/>
                  <a:ext cx="117483" cy="79375"/>
                </a:xfrm>
                <a:prstGeom prst="triangle">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8" name="等腰三角形 237"/>
                <p:cNvSpPr>
                  <a:spLocks noChangeAspect="1"/>
                </p:cNvSpPr>
                <p:nvPr/>
              </p:nvSpPr>
              <p:spPr bwMode="auto">
                <a:xfrm>
                  <a:off x="8928390" y="3801189"/>
                  <a:ext cx="117483" cy="79375"/>
                </a:xfrm>
                <a:prstGeom prst="triangle">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9" name="等腰三角形 238"/>
                <p:cNvSpPr>
                  <a:spLocks noChangeAspect="1"/>
                </p:cNvSpPr>
                <p:nvPr/>
              </p:nvSpPr>
              <p:spPr bwMode="auto">
                <a:xfrm>
                  <a:off x="9034761" y="2674064"/>
                  <a:ext cx="119070" cy="79375"/>
                </a:xfrm>
                <a:prstGeom prst="triangle">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27" name="矩形 226"/>
                <p:cNvSpPr>
                  <a:spLocks/>
                </p:cNvSpPr>
                <p:nvPr/>
              </p:nvSpPr>
              <p:spPr bwMode="auto">
                <a:xfrm>
                  <a:off x="5797617" y="2205751"/>
                  <a:ext cx="71443" cy="73025"/>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28" name="矩形 227"/>
                <p:cNvSpPr>
                  <a:spLocks/>
                </p:cNvSpPr>
                <p:nvPr/>
              </p:nvSpPr>
              <p:spPr bwMode="auto">
                <a:xfrm>
                  <a:off x="5951616" y="2331164"/>
                  <a:ext cx="71442" cy="73025"/>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sp>
              <p:nvSpPr>
                <p:cNvPr id="232" name="矩形 231"/>
                <p:cNvSpPr/>
                <p:nvPr/>
              </p:nvSpPr>
              <p:spPr bwMode="auto">
                <a:xfrm rot="2700000">
                  <a:off x="5861124" y="2294648"/>
                  <a:ext cx="71438" cy="71443"/>
                </a:xfrm>
                <a:prstGeom prst="rect">
                  <a:avLst/>
                </a:prstGeom>
                <a:solidFill>
                  <a:schemeClr val="bg1"/>
                </a:solidFill>
                <a:ln w="12700" cap="flat" cmpd="sng" algn="ctr">
                  <a:solidFill>
                    <a:srgbClr val="C00000"/>
                  </a:solidFill>
                  <a:prstDash val="solid"/>
                  <a:headEnd type="none" w="med" len="med"/>
                  <a:tailEnd type="none" w="med" len="med"/>
                </a:ln>
                <a:effectLst/>
              </p:spPr>
              <p:txBody>
                <a:bodyPr lIns="96766" tIns="48382" rIns="96766" bIns="48382"/>
                <a:lstStyle/>
                <a:p>
                  <a:pPr defTabSz="877812" eaLnBrk="0" fontAlgn="auto" hangingPunct="0">
                    <a:spcBef>
                      <a:spcPts val="0"/>
                    </a:spcBef>
                    <a:spcAft>
                      <a:spcPts val="0"/>
                    </a:spcAft>
                    <a:defRPr/>
                  </a:pPr>
                  <a:endParaRPr lang="zh-CN" altLang="en-US" sz="1588" dirty="0">
                    <a:solidFill>
                      <a:schemeClr val="tx1">
                        <a:lumMod val="85000"/>
                        <a:lumOff val="15000"/>
                      </a:schemeClr>
                    </a:solidFill>
                    <a:ea typeface="ＭＳ Ｐゴシック" pitchFamily="34" charset="-128"/>
                    <a:cs typeface="Arial" pitchFamily="34" charset="0"/>
                  </a:endParaRPr>
                </a:p>
              </p:txBody>
            </p:sp>
          </p:grpSp>
          <p:grpSp>
            <p:nvGrpSpPr>
              <p:cNvPr id="45077" name="组合 201"/>
              <p:cNvGrpSpPr>
                <a:grpSpLocks/>
              </p:cNvGrpSpPr>
              <p:nvPr/>
            </p:nvGrpSpPr>
            <p:grpSpPr bwMode="auto">
              <a:xfrm>
                <a:off x="1211003" y="1913651"/>
                <a:ext cx="8450865" cy="3007112"/>
                <a:chOff x="1211003" y="1913651"/>
                <a:chExt cx="8450865" cy="3007112"/>
              </a:xfrm>
            </p:grpSpPr>
            <p:pic>
              <p:nvPicPr>
                <p:cNvPr id="45078" name="Picture 20" descr="Logo"/>
                <p:cNvPicPr>
                  <a:picLocks noChangeAspect="1" noChangeArrowheads="1"/>
                </p:cNvPicPr>
                <p:nvPr/>
              </p:nvPicPr>
              <p:blipFill>
                <a:blip r:embed="rId4" cstate="print"/>
                <a:srcRect/>
                <a:stretch>
                  <a:fillRect/>
                </a:stretch>
              </p:blipFill>
              <p:spPr bwMode="auto">
                <a:xfrm>
                  <a:off x="9184125" y="3091576"/>
                  <a:ext cx="128588" cy="128587"/>
                </a:xfrm>
                <a:prstGeom prst="rect">
                  <a:avLst/>
                </a:prstGeom>
                <a:noFill/>
                <a:ln w="9525">
                  <a:noFill/>
                  <a:miter lim="800000"/>
                  <a:headEnd/>
                  <a:tailEnd/>
                </a:ln>
              </p:spPr>
            </p:pic>
            <p:grpSp>
              <p:nvGrpSpPr>
                <p:cNvPr id="45079" name="组合 203"/>
                <p:cNvGrpSpPr>
                  <a:grpSpLocks/>
                </p:cNvGrpSpPr>
                <p:nvPr/>
              </p:nvGrpSpPr>
              <p:grpSpPr bwMode="auto">
                <a:xfrm>
                  <a:off x="1211003" y="1913651"/>
                  <a:ext cx="8450865" cy="3007112"/>
                  <a:chOff x="1211003" y="1913651"/>
                  <a:chExt cx="8450865" cy="3007112"/>
                </a:xfrm>
              </p:grpSpPr>
              <p:sp>
                <p:nvSpPr>
                  <p:cNvPr id="205" name="Text Box 239"/>
                  <p:cNvSpPr txBox="1">
                    <a:spLocks noChangeArrowheads="1"/>
                  </p:cNvSpPr>
                  <p:nvPr/>
                </p:nvSpPr>
                <p:spPr bwMode="auto">
                  <a:xfrm>
                    <a:off x="3982976" y="4782264"/>
                    <a:ext cx="720776"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Argentina</a:t>
                    </a:r>
                  </a:p>
                </p:txBody>
              </p:sp>
              <p:sp>
                <p:nvSpPr>
                  <p:cNvPr id="206" name="Text Box 240"/>
                  <p:cNvSpPr txBox="1">
                    <a:spLocks noChangeArrowheads="1"/>
                  </p:cNvSpPr>
                  <p:nvPr/>
                </p:nvSpPr>
                <p:spPr bwMode="auto">
                  <a:xfrm>
                    <a:off x="7118512" y="4458414"/>
                    <a:ext cx="765230" cy="138499"/>
                  </a:xfrm>
                  <a:prstGeom prst="rect">
                    <a:avLst/>
                  </a:prstGeom>
                  <a:noFill/>
                  <a:ln>
                    <a:noFill/>
                  </a:ln>
                  <a:extLst/>
                </p:spPr>
                <p:txBody>
                  <a:bodyPr lIns="0" tIns="0" rIns="0" bIns="0">
                    <a:spAutoFit/>
                  </a:bodyPr>
                  <a:lstStyle/>
                  <a:p>
                    <a:pPr algn="ct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Mauritius</a:t>
                    </a:r>
                  </a:p>
                </p:txBody>
              </p:sp>
              <p:sp>
                <p:nvSpPr>
                  <p:cNvPr id="207" name="Text Box 241"/>
                  <p:cNvSpPr txBox="1">
                    <a:spLocks noChangeArrowheads="1"/>
                  </p:cNvSpPr>
                  <p:nvPr/>
                </p:nvSpPr>
                <p:spPr bwMode="auto">
                  <a:xfrm>
                    <a:off x="9003009" y="3597989"/>
                    <a:ext cx="577891"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Malaysia</a:t>
                    </a:r>
                  </a:p>
                </p:txBody>
              </p:sp>
              <p:sp>
                <p:nvSpPr>
                  <p:cNvPr id="208" name="Text Box 242"/>
                  <p:cNvSpPr txBox="1">
                    <a:spLocks noChangeArrowheads="1"/>
                  </p:cNvSpPr>
                  <p:nvPr/>
                </p:nvSpPr>
                <p:spPr bwMode="auto">
                  <a:xfrm>
                    <a:off x="6251675" y="2420064"/>
                    <a:ext cx="577891"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Romania</a:t>
                    </a:r>
                  </a:p>
                </p:txBody>
              </p:sp>
              <p:sp>
                <p:nvSpPr>
                  <p:cNvPr id="209" name="Text Box 243"/>
                  <p:cNvSpPr txBox="1">
                    <a:spLocks noChangeArrowheads="1"/>
                  </p:cNvSpPr>
                  <p:nvPr/>
                </p:nvSpPr>
                <p:spPr bwMode="auto">
                  <a:xfrm>
                    <a:off x="9082390" y="2731214"/>
                    <a:ext cx="579478"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China</a:t>
                    </a:r>
                  </a:p>
                </p:txBody>
              </p:sp>
              <p:sp>
                <p:nvSpPr>
                  <p:cNvPr id="210" name="Text Box 251"/>
                  <p:cNvSpPr txBox="1">
                    <a:spLocks noChangeArrowheads="1"/>
                  </p:cNvSpPr>
                  <p:nvPr/>
                </p:nvSpPr>
                <p:spPr bwMode="auto">
                  <a:xfrm>
                    <a:off x="8206027" y="3163014"/>
                    <a:ext cx="393728"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India</a:t>
                    </a:r>
                  </a:p>
                </p:txBody>
              </p:sp>
              <p:sp>
                <p:nvSpPr>
                  <p:cNvPr id="211" name="Text Box 252"/>
                  <p:cNvSpPr txBox="1">
                    <a:spLocks noChangeArrowheads="1"/>
                  </p:cNvSpPr>
                  <p:nvPr/>
                </p:nvSpPr>
                <p:spPr bwMode="auto">
                  <a:xfrm>
                    <a:off x="6256438" y="2174001"/>
                    <a:ext cx="714426"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Hungary</a:t>
                    </a:r>
                  </a:p>
                </p:txBody>
              </p:sp>
              <p:sp>
                <p:nvSpPr>
                  <p:cNvPr id="212" name="Text Box 253"/>
                  <p:cNvSpPr txBox="1">
                    <a:spLocks noChangeArrowheads="1"/>
                  </p:cNvSpPr>
                  <p:nvPr/>
                </p:nvSpPr>
                <p:spPr bwMode="auto">
                  <a:xfrm>
                    <a:off x="4178252" y="4069476"/>
                    <a:ext cx="577891"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Brazil</a:t>
                    </a:r>
                  </a:p>
                </p:txBody>
              </p:sp>
              <p:sp>
                <p:nvSpPr>
                  <p:cNvPr id="213" name="Text Box 254"/>
                  <p:cNvSpPr txBox="1">
                    <a:spLocks noChangeArrowheads="1"/>
                  </p:cNvSpPr>
                  <p:nvPr/>
                </p:nvSpPr>
                <p:spPr bwMode="auto">
                  <a:xfrm>
                    <a:off x="1919079" y="3070939"/>
                    <a:ext cx="577891"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Mexico</a:t>
                    </a:r>
                  </a:p>
                </p:txBody>
              </p:sp>
              <p:sp>
                <p:nvSpPr>
                  <p:cNvPr id="214" name="Text Box 256"/>
                  <p:cNvSpPr txBox="1">
                    <a:spLocks noChangeArrowheads="1"/>
                  </p:cNvSpPr>
                  <p:nvPr/>
                </p:nvSpPr>
                <p:spPr bwMode="auto">
                  <a:xfrm>
                    <a:off x="5089542" y="1913651"/>
                    <a:ext cx="757292" cy="138499"/>
                  </a:xfrm>
                  <a:prstGeom prst="rect">
                    <a:avLst/>
                  </a:prstGeom>
                  <a:noFill/>
                  <a:ln>
                    <a:noFill/>
                  </a:ln>
                  <a:extLst/>
                </p:spPr>
                <p:txBody>
                  <a:bodyPr lIns="0" tIns="0" rIns="0" bIns="0">
                    <a:spAutoFit/>
                  </a:bodyPr>
                  <a:lstStyle/>
                  <a:p>
                    <a:pPr algn="ct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Netherlands</a:t>
                    </a:r>
                  </a:p>
                </p:txBody>
              </p:sp>
              <p:sp>
                <p:nvSpPr>
                  <p:cNvPr id="215" name="Text Box 257"/>
                  <p:cNvSpPr txBox="1">
                    <a:spLocks noChangeArrowheads="1"/>
                  </p:cNvSpPr>
                  <p:nvPr/>
                </p:nvSpPr>
                <p:spPr bwMode="auto">
                  <a:xfrm>
                    <a:off x="7131212" y="3307476"/>
                    <a:ext cx="323873"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UAE</a:t>
                    </a:r>
                  </a:p>
                </p:txBody>
              </p:sp>
              <p:sp>
                <p:nvSpPr>
                  <p:cNvPr id="216" name="Text Box 401"/>
                  <p:cNvSpPr txBox="1">
                    <a:spLocks noChangeArrowheads="1"/>
                  </p:cNvSpPr>
                  <p:nvPr/>
                </p:nvSpPr>
                <p:spPr bwMode="auto">
                  <a:xfrm>
                    <a:off x="6999441" y="2967751"/>
                    <a:ext cx="576303"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Bahrain</a:t>
                    </a:r>
                  </a:p>
                </p:txBody>
              </p:sp>
              <p:sp>
                <p:nvSpPr>
                  <p:cNvPr id="217" name="Text Box 403"/>
                  <p:cNvSpPr txBox="1">
                    <a:spLocks noChangeArrowheads="1"/>
                  </p:cNvSpPr>
                  <p:nvPr/>
                </p:nvSpPr>
                <p:spPr bwMode="auto">
                  <a:xfrm>
                    <a:off x="4933956" y="2253376"/>
                    <a:ext cx="576304" cy="138499"/>
                  </a:xfrm>
                  <a:prstGeom prst="rect">
                    <a:avLst/>
                  </a:prstGeom>
                  <a:noFill/>
                  <a:ln>
                    <a:noFill/>
                  </a:ln>
                  <a:extLst/>
                </p:spPr>
                <p:txBody>
                  <a:bodyPr lIns="0" tIns="0" rIns="0" bIns="0">
                    <a:spAutoFit/>
                  </a:bodyPr>
                  <a:lstStyle/>
                  <a:p>
                    <a:pPr algn="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Germany</a:t>
                    </a:r>
                  </a:p>
                </p:txBody>
              </p:sp>
              <p:cxnSp>
                <p:nvCxnSpPr>
                  <p:cNvPr id="45093" name="直接连接符 217"/>
                  <p:cNvCxnSpPr>
                    <a:cxnSpLocks noChangeShapeType="1"/>
                  </p:cNvCxnSpPr>
                  <p:nvPr/>
                </p:nvCxnSpPr>
                <p:spPr bwMode="auto">
                  <a:xfrm flipH="1">
                    <a:off x="5562244" y="2331390"/>
                    <a:ext cx="290512" cy="0"/>
                  </a:xfrm>
                  <a:prstGeom prst="line">
                    <a:avLst/>
                  </a:prstGeom>
                  <a:noFill/>
                  <a:ln w="12700" algn="ctr">
                    <a:solidFill>
                      <a:srgbClr val="7F7F7F"/>
                    </a:solidFill>
                    <a:round/>
                    <a:headEnd/>
                    <a:tailEnd/>
                  </a:ln>
                </p:spPr>
              </p:cxnSp>
              <p:cxnSp>
                <p:nvCxnSpPr>
                  <p:cNvPr id="219" name="直接连接符 218"/>
                  <p:cNvCxnSpPr/>
                  <p:nvPr/>
                </p:nvCxnSpPr>
                <p:spPr>
                  <a:xfrm flipH="1">
                    <a:off x="6023058" y="2254964"/>
                    <a:ext cx="209565" cy="112712"/>
                  </a:xfrm>
                  <a:prstGeom prst="line">
                    <a:avLst/>
                  </a:prstGeom>
                  <a:noFill/>
                  <a:ln w="12700" cap="flat" cmpd="sng" algn="ctr">
                    <a:solidFill>
                      <a:schemeClr val="tx1">
                        <a:lumMod val="50000"/>
                        <a:lumOff val="50000"/>
                      </a:schemeClr>
                    </a:solidFill>
                    <a:prstDash val="solid"/>
                  </a:ln>
                  <a:effectLst/>
                </p:spPr>
              </p:cxnSp>
              <p:sp>
                <p:nvSpPr>
                  <p:cNvPr id="220" name="Text Box 256"/>
                  <p:cNvSpPr txBox="1">
                    <a:spLocks noChangeArrowheads="1"/>
                  </p:cNvSpPr>
                  <p:nvPr/>
                </p:nvSpPr>
                <p:spPr bwMode="auto">
                  <a:xfrm>
                    <a:off x="3470176" y="2148601"/>
                    <a:ext cx="592180"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Toronto</a:t>
                    </a:r>
                  </a:p>
                </p:txBody>
              </p:sp>
              <p:sp>
                <p:nvSpPr>
                  <p:cNvPr id="221" name="Text Box 256"/>
                  <p:cNvSpPr txBox="1">
                    <a:spLocks noChangeArrowheads="1"/>
                  </p:cNvSpPr>
                  <p:nvPr/>
                </p:nvSpPr>
                <p:spPr bwMode="auto">
                  <a:xfrm>
                    <a:off x="3689267" y="2354976"/>
                    <a:ext cx="530263"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Ottawa</a:t>
                    </a:r>
                  </a:p>
                </p:txBody>
              </p:sp>
              <p:sp>
                <p:nvSpPr>
                  <p:cNvPr id="222" name="Text Box 256"/>
                  <p:cNvSpPr txBox="1">
                    <a:spLocks noChangeArrowheads="1"/>
                  </p:cNvSpPr>
                  <p:nvPr/>
                </p:nvSpPr>
                <p:spPr bwMode="auto">
                  <a:xfrm>
                    <a:off x="1211003" y="2593101"/>
                    <a:ext cx="947805" cy="138499"/>
                  </a:xfrm>
                  <a:prstGeom prst="rect">
                    <a:avLst/>
                  </a:prstGeom>
                  <a:noFill/>
                  <a:ln>
                    <a:noFill/>
                  </a:ln>
                  <a:extLst/>
                </p:spPr>
                <p:txBody>
                  <a:bodyPr lIns="0" tIns="0" rIns="0" bIns="0">
                    <a:spAutoFit/>
                  </a:bodyPr>
                  <a:lstStyle/>
                  <a:p>
                    <a:pPr>
                      <a:buSzPct val="100000"/>
                    </a:pPr>
                    <a:r>
                      <a:rPr lang="zh-CN" altLang="zh-CN" sz="900">
                        <a:solidFill>
                          <a:schemeClr val="tx1">
                            <a:lumMod val="85000"/>
                            <a:lumOff val="15000"/>
                          </a:schemeClr>
                        </a:solidFill>
                        <a:ea typeface="黑体" pitchFamily="49" charset="-122"/>
                        <a:cs typeface="Arial" pitchFamily="34" charset="0"/>
                        <a:sym typeface="Arial" pitchFamily="34" charset="0"/>
                      </a:rPr>
                      <a:t>Silicon Valley</a:t>
                    </a:r>
                  </a:p>
                </p:txBody>
              </p:sp>
              <p:cxnSp>
                <p:nvCxnSpPr>
                  <p:cNvPr id="223" name="直接连接符 222"/>
                  <p:cNvCxnSpPr>
                    <a:stCxn id="227" idx="0"/>
                  </p:cNvCxnSpPr>
                  <p:nvPr/>
                </p:nvCxnSpPr>
                <p:spPr bwMode="auto">
                  <a:xfrm flipH="1" flipV="1">
                    <a:off x="5727762" y="2078751"/>
                    <a:ext cx="104782" cy="127000"/>
                  </a:xfrm>
                  <a:prstGeom prst="line">
                    <a:avLst/>
                  </a:prstGeom>
                  <a:solidFill>
                    <a:schemeClr val="bg1"/>
                  </a:solidFill>
                  <a:ln w="12700" cap="flat" cmpd="sng" algn="ctr">
                    <a:solidFill>
                      <a:schemeClr val="tx1">
                        <a:lumMod val="50000"/>
                        <a:lumOff val="50000"/>
                      </a:schemeClr>
                    </a:solidFill>
                    <a:prstDash val="solid"/>
                    <a:headEnd type="none" w="med" len="med"/>
                    <a:tailEnd type="none" w="med" len="med"/>
                  </a:ln>
                  <a:effectLst/>
                </p:spPr>
              </p:cxnSp>
            </p:grpSp>
          </p:grpSp>
        </p:grpSp>
      </p:grpSp>
      <p:pic>
        <p:nvPicPr>
          <p:cNvPr id="189" name="Picture 1"/>
          <p:cNvPicPr>
            <a:picLocks noChangeAspect="1" noChangeArrowheads="1"/>
          </p:cNvPicPr>
          <p:nvPr/>
        </p:nvPicPr>
        <p:blipFill>
          <a:blip r:embed="rId5" cstate="print"/>
          <a:srcRect/>
          <a:stretch>
            <a:fillRect/>
          </a:stretch>
        </p:blipFill>
        <p:spPr bwMode="auto">
          <a:xfrm>
            <a:off x="8685213" y="1235075"/>
            <a:ext cx="2954337" cy="1712913"/>
          </a:xfrm>
          <a:prstGeom prst="rect">
            <a:avLst/>
          </a:prstGeom>
          <a:ln>
            <a:noFill/>
          </a:ln>
          <a:effectLst>
            <a:outerShdw blurRad="292100" dist="139700" dir="2700000" algn="tl" rotWithShape="0">
              <a:srgbClr val="333333">
                <a:alpha val="65000"/>
              </a:srgbClr>
            </a:outerShdw>
          </a:effectLst>
        </p:spPr>
      </p:pic>
      <p:grpSp>
        <p:nvGrpSpPr>
          <p:cNvPr id="45062" name="组合 189"/>
          <p:cNvGrpSpPr>
            <a:grpSpLocks/>
          </p:cNvGrpSpPr>
          <p:nvPr/>
        </p:nvGrpSpPr>
        <p:grpSpPr bwMode="auto">
          <a:xfrm>
            <a:off x="6489700" y="188913"/>
            <a:ext cx="3759200" cy="249237"/>
            <a:chOff x="6874373" y="188912"/>
            <a:chExt cx="3375235" cy="249841"/>
          </a:xfrm>
        </p:grpSpPr>
        <p:sp>
          <p:nvSpPr>
            <p:cNvPr id="191" name="Text Box 29"/>
            <p:cNvSpPr txBox="1">
              <a:spLocks noChangeArrowheads="1"/>
            </p:cNvSpPr>
            <p:nvPr/>
          </p:nvSpPr>
          <p:spPr bwMode="auto">
            <a:xfrm>
              <a:off x="8025902" y="188912"/>
              <a:ext cx="1072177"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Reliable</a:t>
              </a:r>
            </a:p>
          </p:txBody>
        </p:sp>
        <p:sp>
          <p:nvSpPr>
            <p:cNvPr id="192" name="Text Box 29"/>
            <p:cNvSpPr txBox="1">
              <a:spLocks noChangeArrowheads="1"/>
            </p:cNvSpPr>
            <p:nvPr/>
          </p:nvSpPr>
          <p:spPr bwMode="auto">
            <a:xfrm>
              <a:off x="9177743" y="188912"/>
              <a:ext cx="1071865" cy="249841"/>
            </a:xfrm>
            <a:prstGeom prst="rect">
              <a:avLst/>
            </a:prstGeom>
            <a:gradFill flip="none" rotWithShape="1">
              <a:gsLst>
                <a:gs pos="0">
                  <a:srgbClr val="FE4B4B"/>
                </a:gs>
                <a:gs pos="100000">
                  <a:srgbClr val="CC756D"/>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latin typeface="Arial"/>
                  <a:sym typeface="Arial" pitchFamily="34" charset="0"/>
                </a:rPr>
                <a:t>Trustworthy</a:t>
              </a:r>
            </a:p>
          </p:txBody>
        </p:sp>
        <p:sp>
          <p:nvSpPr>
            <p:cNvPr id="193" name="Text Box 29"/>
            <p:cNvSpPr txBox="1">
              <a:spLocks noChangeArrowheads="1"/>
            </p:cNvSpPr>
            <p:nvPr/>
          </p:nvSpPr>
          <p:spPr bwMode="auto">
            <a:xfrm>
              <a:off x="6874373" y="188912"/>
              <a:ext cx="1072178" cy="249841"/>
            </a:xfrm>
            <a:prstGeom prst="rect">
              <a:avLst/>
            </a:prstGeom>
            <a:gradFill flip="none" rotWithShape="1">
              <a:gsLst>
                <a:gs pos="0">
                  <a:srgbClr val="94A5B8"/>
                </a:gs>
                <a:gs pos="100000">
                  <a:srgbClr val="7A8EA3"/>
                </a:gs>
              </a:gsLst>
              <a:path path="circle">
                <a:fillToRect l="50000" t="50000" r="50000" b="50000"/>
              </a:path>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zh-CN" altLang="zh-CN" sz="1400">
                  <a:solidFill>
                    <a:srgbClr val="FFFFFF"/>
                  </a:solidFill>
                  <a:sym typeface="Arial" pitchFamily="34" charset="0"/>
                </a:rPr>
                <a:t>Agile</a:t>
              </a:r>
            </a:p>
          </p:txBody>
        </p:sp>
      </p:grpSp>
    </p:spTree>
    <p:extLst>
      <p:ext uri="{BB962C8B-B14F-4D97-AF65-F5344CB8AC3E}">
        <p14:creationId xmlns:p14="http://schemas.microsoft.com/office/powerpoint/2010/main" val="2130550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2"/>
          <p:cNvSpPr txBox="1">
            <a:spLocks/>
          </p:cNvSpPr>
          <p:nvPr/>
        </p:nvSpPr>
        <p:spPr>
          <a:xfrm>
            <a:off x="264939" y="438944"/>
            <a:ext cx="11837987" cy="746125"/>
          </a:xfrm>
          <a:prstGeom prst="rect">
            <a:avLst/>
          </a:prstGeom>
        </p:spPr>
        <p:txBody>
          <a:bodyPr/>
          <a:lstStyle/>
          <a:p>
            <a:pPr>
              <a:buSzPct val="100000"/>
            </a:pPr>
            <a:r>
              <a:rPr lang="en-US" altLang="zh-CN" dirty="0" smtClean="0">
                <a:solidFill>
                  <a:srgbClr val="000000"/>
                </a:solidFill>
                <a:latin typeface="+mj-lt"/>
                <a:ea typeface="微软雅黑" pitchFamily="34" charset="-122"/>
                <a:sym typeface="Arial" pitchFamily="34" charset="0"/>
              </a:rPr>
              <a:t>Why Huawei is The Best Choice for Enterprise</a:t>
            </a:r>
            <a:r>
              <a:rPr lang="zh-CN" altLang="en-US" dirty="0" smtClean="0">
                <a:solidFill>
                  <a:srgbClr val="000000"/>
                </a:solidFill>
                <a:latin typeface="+mj-lt"/>
                <a:ea typeface="微软雅黑" pitchFamily="34" charset="-122"/>
                <a:sym typeface="Arial" pitchFamily="34" charset="0"/>
              </a:rPr>
              <a:t>？</a:t>
            </a:r>
            <a:endParaRPr lang="en-US" altLang="zh-CN" dirty="0">
              <a:solidFill>
                <a:srgbClr val="000000"/>
              </a:solidFill>
              <a:latin typeface="+mj-lt"/>
              <a:ea typeface="微软雅黑" pitchFamily="34" charset="-122"/>
              <a:sym typeface="Arial" pitchFamily="34" charset="0"/>
            </a:endParaRPr>
          </a:p>
        </p:txBody>
      </p:sp>
      <p:grpSp>
        <p:nvGrpSpPr>
          <p:cNvPr id="2" name="组合 1"/>
          <p:cNvGrpSpPr/>
          <p:nvPr/>
        </p:nvGrpSpPr>
        <p:grpSpPr>
          <a:xfrm>
            <a:off x="1047298" y="1316832"/>
            <a:ext cx="3240000" cy="1440000"/>
            <a:chOff x="1047298" y="1316832"/>
            <a:chExt cx="3240000" cy="1440000"/>
          </a:xfrm>
        </p:grpSpPr>
        <p:sp>
          <p:nvSpPr>
            <p:cNvPr id="23" name="矩形 22"/>
            <p:cNvSpPr/>
            <p:nvPr/>
          </p:nvSpPr>
          <p:spPr>
            <a:xfrm>
              <a:off x="1047298" y="1316832"/>
              <a:ext cx="3240000" cy="144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endParaRPr lang="zh-CN" altLang="en-US" sz="1400" dirty="0">
                <a:solidFill>
                  <a:schemeClr val="tx1">
                    <a:lumMod val="75000"/>
                    <a:lumOff val="25000"/>
                  </a:schemeClr>
                </a:solidFill>
                <a:cs typeface="Arial" pitchFamily="34" charset="0"/>
              </a:endParaRPr>
            </a:p>
          </p:txBody>
        </p:sp>
        <p:sp>
          <p:nvSpPr>
            <p:cNvPr id="24" name="Rectangle 18"/>
            <p:cNvSpPr>
              <a:spLocks noChangeArrowheads="1"/>
            </p:cNvSpPr>
            <p:nvPr/>
          </p:nvSpPr>
          <p:spPr bwMode="auto">
            <a:xfrm>
              <a:off x="1059697" y="1328683"/>
              <a:ext cx="3227601" cy="87202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a:solidFill>
                    <a:srgbClr val="0070C0"/>
                  </a:solidFill>
                  <a:latin typeface="Arial"/>
                  <a:ea typeface="微软雅黑" panose="020B0503020204020204" pitchFamily="34" charset="-122"/>
                </a:rPr>
                <a:t>1000+ SAP HANA Customers</a:t>
              </a:r>
            </a:p>
          </p:txBody>
        </p:sp>
      </p:grpSp>
      <p:sp>
        <p:nvSpPr>
          <p:cNvPr id="27" name="矩形 26"/>
          <p:cNvSpPr/>
          <p:nvPr/>
        </p:nvSpPr>
        <p:spPr>
          <a:xfrm>
            <a:off x="4633689" y="1328682"/>
            <a:ext cx="324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28" name="Rectangle 18"/>
          <p:cNvSpPr>
            <a:spLocks noChangeArrowheads="1"/>
          </p:cNvSpPr>
          <p:nvPr/>
        </p:nvSpPr>
        <p:spPr bwMode="auto">
          <a:xfrm>
            <a:off x="4646088" y="1340533"/>
            <a:ext cx="3227601" cy="100026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Innovation Award</a:t>
            </a:r>
            <a:endParaRPr lang="en-US" altLang="zh-CN" sz="1800" b="1" dirty="0">
              <a:solidFill>
                <a:srgbClr val="0070C0"/>
              </a:solidFill>
              <a:latin typeface="Arial"/>
              <a:ea typeface="微软雅黑" panose="020B0503020204020204" pitchFamily="34" charset="-122"/>
            </a:endParaRPr>
          </a:p>
          <a:p>
            <a:pPr defTabSz="1219444" fontAlgn="auto">
              <a:spcBef>
                <a:spcPts val="0"/>
              </a:spcBef>
              <a:spcAft>
                <a:spcPts val="0"/>
              </a:spcAft>
            </a:pPr>
            <a:r>
              <a:rPr lang="zh-CN" altLang="en-US" sz="1600" dirty="0" smtClean="0">
                <a:latin typeface="Arial"/>
                <a:ea typeface="微软雅黑" panose="020B0503020204020204" pitchFamily="34" charset="-122"/>
              </a:rPr>
              <a:t>“</a:t>
            </a:r>
            <a:r>
              <a:rPr lang="en-US" altLang="zh-CN" sz="1600" dirty="0" smtClean="0">
                <a:latin typeface="Arial"/>
                <a:ea typeface="微软雅黑" panose="020B0503020204020204" pitchFamily="34" charset="-122"/>
              </a:rPr>
              <a:t>Honorable Mention </a:t>
            </a:r>
            <a:r>
              <a:rPr lang="zh-CN" altLang="en-US" sz="1600" dirty="0" smtClean="0">
                <a:latin typeface="Arial"/>
                <a:ea typeface="微软雅黑" panose="020B0503020204020204" pitchFamily="34" charset="-122"/>
              </a:rPr>
              <a:t>” </a:t>
            </a:r>
            <a:r>
              <a:rPr lang="en-US" altLang="zh-CN" sz="1600" dirty="0" smtClean="0">
                <a:latin typeface="Arial"/>
                <a:ea typeface="微软雅黑" panose="020B0503020204020204" pitchFamily="34" charset="-122"/>
              </a:rPr>
              <a:t>Innovation Award in Sapphire </a:t>
            </a:r>
            <a:endParaRPr lang="en-US" altLang="zh-CN" sz="1600" dirty="0">
              <a:latin typeface="Arial"/>
              <a:ea typeface="微软雅黑" panose="020B0503020204020204" pitchFamily="34" charset="-122"/>
            </a:endParaRPr>
          </a:p>
        </p:txBody>
      </p:sp>
      <p:grpSp>
        <p:nvGrpSpPr>
          <p:cNvPr id="30" name="组合 29"/>
          <p:cNvGrpSpPr/>
          <p:nvPr/>
        </p:nvGrpSpPr>
        <p:grpSpPr>
          <a:xfrm>
            <a:off x="8220080" y="1316832"/>
            <a:ext cx="3240000" cy="1440000"/>
            <a:chOff x="1047298" y="1316832"/>
            <a:chExt cx="3240000" cy="1440000"/>
          </a:xfrm>
        </p:grpSpPr>
        <p:sp>
          <p:nvSpPr>
            <p:cNvPr id="31" name="矩形 30"/>
            <p:cNvSpPr/>
            <p:nvPr/>
          </p:nvSpPr>
          <p:spPr>
            <a:xfrm>
              <a:off x="1047298" y="1316832"/>
              <a:ext cx="3240000" cy="144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endParaRPr lang="zh-CN" altLang="en-US" sz="1400" dirty="0">
                <a:solidFill>
                  <a:schemeClr val="tx1">
                    <a:lumMod val="75000"/>
                    <a:lumOff val="25000"/>
                  </a:schemeClr>
                </a:solidFill>
                <a:cs typeface="Arial" pitchFamily="34" charset="0"/>
              </a:endParaRPr>
            </a:p>
          </p:txBody>
        </p:sp>
        <p:sp>
          <p:nvSpPr>
            <p:cNvPr id="32" name="Rectangle 18"/>
            <p:cNvSpPr>
              <a:spLocks noChangeArrowheads="1"/>
            </p:cNvSpPr>
            <p:nvPr/>
          </p:nvSpPr>
          <p:spPr bwMode="auto">
            <a:xfrm>
              <a:off x="1059697" y="1328683"/>
              <a:ext cx="3227601" cy="1246489"/>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a:solidFill>
                    <a:srgbClr val="0070C0"/>
                  </a:solidFill>
                  <a:latin typeface="Arial"/>
                  <a:ea typeface="微软雅黑" panose="020B0503020204020204" pitchFamily="34" charset="-122"/>
                </a:rPr>
                <a:t>One-Stop Solutions</a:t>
              </a:r>
            </a:p>
            <a:p>
              <a:pPr defTabSz="1219444" fontAlgn="auto">
                <a:spcBef>
                  <a:spcPts val="0"/>
                </a:spcBef>
                <a:spcAft>
                  <a:spcPts val="0"/>
                </a:spcAft>
              </a:pPr>
              <a:r>
                <a:rPr lang="en-US" altLang="zh-CN" sz="1600" dirty="0" smtClean="0">
                  <a:latin typeface="Arial"/>
                  <a:ea typeface="微软雅黑" panose="020B0503020204020204" pitchFamily="34" charset="-122"/>
                </a:rPr>
                <a:t>512GB~32TB</a:t>
              </a:r>
              <a:r>
                <a:rPr lang="zh-CN" altLang="en-US" sz="1600" dirty="0" smtClean="0">
                  <a:latin typeface="Arial"/>
                  <a:ea typeface="微软雅黑" panose="020B0503020204020204" pitchFamily="34" charset="-122"/>
                </a:rPr>
                <a:t> </a:t>
              </a:r>
              <a:r>
                <a:rPr lang="en-US" altLang="zh-CN" sz="1600" dirty="0" smtClean="0">
                  <a:latin typeface="Arial"/>
                  <a:ea typeface="微软雅黑" panose="020B0503020204020204" pitchFamily="34" charset="-122"/>
                </a:rPr>
                <a:t>HANA; Covered HANA appliance, TDI, SAP cloud, Big data etc. SAP solutions.</a:t>
              </a:r>
              <a:endParaRPr lang="en-US" altLang="zh-CN" sz="1600" dirty="0">
                <a:latin typeface="Arial"/>
                <a:ea typeface="微软雅黑" panose="020B0503020204020204" pitchFamily="34" charset="-122"/>
              </a:endParaRPr>
            </a:p>
          </p:txBody>
        </p:sp>
      </p:grpSp>
      <p:sp>
        <p:nvSpPr>
          <p:cNvPr id="34" name="矩形 33"/>
          <p:cNvSpPr/>
          <p:nvPr/>
        </p:nvSpPr>
        <p:spPr>
          <a:xfrm>
            <a:off x="1047298" y="2956535"/>
            <a:ext cx="324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35" name="Rectangle 18"/>
          <p:cNvSpPr>
            <a:spLocks noChangeArrowheads="1"/>
          </p:cNvSpPr>
          <p:nvPr/>
        </p:nvSpPr>
        <p:spPr bwMode="auto">
          <a:xfrm>
            <a:off x="1059697" y="2968386"/>
            <a:ext cx="3227601" cy="100026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Top1 Performance</a:t>
            </a:r>
            <a:endParaRPr lang="en-US" altLang="zh-CN" sz="1800" b="1" dirty="0">
              <a:solidFill>
                <a:srgbClr val="0070C0"/>
              </a:solidFill>
              <a:latin typeface="Arial"/>
              <a:ea typeface="微软雅黑" panose="020B0503020204020204" pitchFamily="34" charset="-122"/>
            </a:endParaRPr>
          </a:p>
          <a:p>
            <a:pPr defTabSz="1219444" fontAlgn="auto">
              <a:spcBef>
                <a:spcPts val="0"/>
              </a:spcBef>
              <a:spcAft>
                <a:spcPts val="0"/>
              </a:spcAft>
            </a:pPr>
            <a:r>
              <a:rPr lang="en-US" altLang="zh-CN" sz="1600" dirty="0" smtClean="0">
                <a:latin typeface="Arial"/>
                <a:ea typeface="微软雅黑" panose="020B0503020204020204" pitchFamily="34" charset="-122"/>
              </a:rPr>
              <a:t>Of SAP </a:t>
            </a:r>
            <a:r>
              <a:rPr lang="en-US" altLang="zh-CN" sz="1600" dirty="0">
                <a:latin typeface="Arial"/>
                <a:ea typeface="微软雅黑" panose="020B0503020204020204" pitchFamily="34" charset="-122"/>
              </a:rPr>
              <a:t>BW edition for SAP HANA </a:t>
            </a:r>
            <a:r>
              <a:rPr lang="en-US" altLang="zh-CN" sz="1600" dirty="0" smtClean="0">
                <a:latin typeface="Arial"/>
                <a:ea typeface="微软雅黑" panose="020B0503020204020204" pitchFamily="34" charset="-122"/>
              </a:rPr>
              <a:t>benchmark</a:t>
            </a:r>
            <a:endParaRPr lang="en-US" altLang="zh-CN" sz="1600" dirty="0">
              <a:latin typeface="Arial"/>
              <a:ea typeface="微软雅黑" panose="020B0503020204020204" pitchFamily="34" charset="-122"/>
            </a:endParaRPr>
          </a:p>
        </p:txBody>
      </p:sp>
      <p:sp>
        <p:nvSpPr>
          <p:cNvPr id="36" name="矩形 35"/>
          <p:cNvSpPr/>
          <p:nvPr/>
        </p:nvSpPr>
        <p:spPr>
          <a:xfrm>
            <a:off x="4633689" y="2968385"/>
            <a:ext cx="3240000" cy="144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endParaRPr lang="zh-CN" altLang="en-US" sz="1400" dirty="0">
              <a:solidFill>
                <a:schemeClr val="tx1">
                  <a:lumMod val="75000"/>
                  <a:lumOff val="25000"/>
                </a:schemeClr>
              </a:solidFill>
              <a:cs typeface="Arial" pitchFamily="34" charset="0"/>
            </a:endParaRPr>
          </a:p>
        </p:txBody>
      </p:sp>
      <p:sp>
        <p:nvSpPr>
          <p:cNvPr id="37" name="Rectangle 18"/>
          <p:cNvSpPr>
            <a:spLocks noChangeArrowheads="1"/>
          </p:cNvSpPr>
          <p:nvPr/>
        </p:nvSpPr>
        <p:spPr bwMode="auto">
          <a:xfrm>
            <a:off x="4646088" y="2980236"/>
            <a:ext cx="3227601" cy="100026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~0</a:t>
            </a:r>
            <a:r>
              <a:rPr lang="zh-CN" altLang="en-US" sz="1800" b="1" dirty="0" smtClean="0">
                <a:solidFill>
                  <a:srgbClr val="0070C0"/>
                </a:solidFill>
                <a:latin typeface="Arial"/>
                <a:ea typeface="微软雅黑" panose="020B0503020204020204" pitchFamily="34" charset="-122"/>
              </a:rPr>
              <a:t> </a:t>
            </a:r>
            <a:r>
              <a:rPr lang="en-US" altLang="zh-CN" sz="1800" b="1" dirty="0">
                <a:solidFill>
                  <a:srgbClr val="0070C0"/>
                </a:solidFill>
                <a:latin typeface="Arial"/>
                <a:ea typeface="微软雅黑" panose="020B0503020204020204" pitchFamily="34" charset="-122"/>
              </a:rPr>
              <a:t>Downtime maintenance</a:t>
            </a:r>
          </a:p>
          <a:p>
            <a:pPr defTabSz="1219444" fontAlgn="auto">
              <a:spcBef>
                <a:spcPts val="0"/>
              </a:spcBef>
              <a:spcAft>
                <a:spcPts val="0"/>
              </a:spcAft>
            </a:pPr>
            <a:r>
              <a:rPr lang="en-US" altLang="zh-CN" sz="1600" dirty="0" smtClean="0">
                <a:latin typeface="Arial"/>
                <a:ea typeface="微软雅黑" panose="020B0503020204020204" pitchFamily="34" charset="-122"/>
              </a:rPr>
              <a:t>Only Huawei support memory hot swap</a:t>
            </a:r>
            <a:endParaRPr lang="en-US" altLang="zh-CN" sz="1600" dirty="0">
              <a:latin typeface="Arial"/>
              <a:ea typeface="微软雅黑" panose="020B0503020204020204" pitchFamily="34" charset="-122"/>
            </a:endParaRPr>
          </a:p>
        </p:txBody>
      </p:sp>
      <p:sp>
        <p:nvSpPr>
          <p:cNvPr id="39" name="矩形 38"/>
          <p:cNvSpPr/>
          <p:nvPr/>
        </p:nvSpPr>
        <p:spPr>
          <a:xfrm>
            <a:off x="8220080" y="2956535"/>
            <a:ext cx="324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40" name="Rectangle 18"/>
          <p:cNvSpPr>
            <a:spLocks noChangeArrowheads="1"/>
          </p:cNvSpPr>
          <p:nvPr/>
        </p:nvSpPr>
        <p:spPr bwMode="auto">
          <a:xfrm>
            <a:off x="8232479" y="2968386"/>
            <a:ext cx="3227601" cy="87202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136TB cluster deployment experience of one customer</a:t>
            </a:r>
            <a:endParaRPr lang="en-US" altLang="zh-CN" sz="1600" dirty="0">
              <a:latin typeface="Arial"/>
              <a:ea typeface="微软雅黑" panose="020B0503020204020204" pitchFamily="34" charset="-122"/>
            </a:endParaRPr>
          </a:p>
        </p:txBody>
      </p:sp>
      <p:sp>
        <p:nvSpPr>
          <p:cNvPr id="42" name="矩形 41"/>
          <p:cNvSpPr/>
          <p:nvPr/>
        </p:nvSpPr>
        <p:spPr>
          <a:xfrm>
            <a:off x="1047298" y="4608088"/>
            <a:ext cx="3240000" cy="144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endParaRPr lang="zh-CN" altLang="en-US" sz="1400" dirty="0">
              <a:solidFill>
                <a:schemeClr val="tx1">
                  <a:lumMod val="75000"/>
                  <a:lumOff val="25000"/>
                </a:schemeClr>
              </a:solidFill>
              <a:cs typeface="Arial" pitchFamily="34" charset="0"/>
            </a:endParaRPr>
          </a:p>
        </p:txBody>
      </p:sp>
      <p:sp>
        <p:nvSpPr>
          <p:cNvPr id="43" name="Rectangle 18"/>
          <p:cNvSpPr>
            <a:spLocks noChangeArrowheads="1"/>
          </p:cNvSpPr>
          <p:nvPr/>
        </p:nvSpPr>
        <p:spPr bwMode="auto">
          <a:xfrm>
            <a:off x="1059697" y="4619939"/>
            <a:ext cx="3227601" cy="923324"/>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1300+KM HANA Disaster Deployment Experience</a:t>
            </a:r>
            <a:endParaRPr lang="en-US" altLang="zh-CN" sz="1600" dirty="0">
              <a:latin typeface="Arial"/>
              <a:ea typeface="微软雅黑" panose="020B0503020204020204" pitchFamily="34" charset="-122"/>
            </a:endParaRPr>
          </a:p>
        </p:txBody>
      </p:sp>
      <p:sp>
        <p:nvSpPr>
          <p:cNvPr id="44" name="矩形 43"/>
          <p:cNvSpPr/>
          <p:nvPr/>
        </p:nvSpPr>
        <p:spPr>
          <a:xfrm>
            <a:off x="4633689" y="4619938"/>
            <a:ext cx="324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45" name="Rectangle 18"/>
          <p:cNvSpPr>
            <a:spLocks noChangeArrowheads="1"/>
          </p:cNvSpPr>
          <p:nvPr/>
        </p:nvSpPr>
        <p:spPr bwMode="auto">
          <a:xfrm>
            <a:off x="4646088" y="4631789"/>
            <a:ext cx="3227601" cy="1415766"/>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All-Flash SAP HANA Appliance </a:t>
            </a:r>
          </a:p>
          <a:p>
            <a:pPr defTabSz="1219444" fontAlgn="auto">
              <a:spcBef>
                <a:spcPts val="0"/>
              </a:spcBef>
              <a:spcAft>
                <a:spcPts val="0"/>
              </a:spcAft>
            </a:pPr>
            <a:r>
              <a:rPr lang="en-US" altLang="zh-CN" sz="1600" dirty="0" smtClean="0">
                <a:latin typeface="Arial"/>
                <a:ea typeface="微软雅黑" panose="020B0503020204020204" pitchFamily="34" charset="-122"/>
                <a:sym typeface="Arial" pitchFamily="34" charset="0"/>
              </a:rPr>
              <a:t>Save 0.5~4 </a:t>
            </a:r>
            <a:r>
              <a:rPr lang="en-US" altLang="zh-CN" sz="1600" dirty="0">
                <a:latin typeface="Arial"/>
                <a:ea typeface="微软雅黑" panose="020B0503020204020204" pitchFamily="34" charset="-122"/>
                <a:sym typeface="Arial" pitchFamily="34" charset="0"/>
              </a:rPr>
              <a:t>hours M&amp;O time</a:t>
            </a:r>
            <a:endParaRPr lang="zh-CN" altLang="zh-CN" sz="1600" dirty="0">
              <a:latin typeface="Arial"/>
              <a:ea typeface="微软雅黑" panose="020B0503020204020204" pitchFamily="34" charset="-122"/>
              <a:sym typeface="Arial" pitchFamily="34" charset="0"/>
            </a:endParaRPr>
          </a:p>
          <a:p>
            <a:pPr defTabSz="1219444" fontAlgn="auto">
              <a:spcBef>
                <a:spcPts val="0"/>
              </a:spcBef>
              <a:spcAft>
                <a:spcPts val="0"/>
              </a:spcAft>
            </a:pPr>
            <a:endParaRPr lang="en-US" altLang="zh-CN" sz="1600" dirty="0">
              <a:latin typeface="Arial"/>
              <a:ea typeface="微软雅黑" panose="020B0503020204020204" pitchFamily="34" charset="-122"/>
            </a:endParaRPr>
          </a:p>
        </p:txBody>
      </p:sp>
      <p:sp>
        <p:nvSpPr>
          <p:cNvPr id="47" name="矩形 46"/>
          <p:cNvSpPr/>
          <p:nvPr/>
        </p:nvSpPr>
        <p:spPr>
          <a:xfrm>
            <a:off x="8220080" y="4608088"/>
            <a:ext cx="3240000" cy="144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endParaRPr lang="zh-CN" altLang="en-US" sz="1400" dirty="0">
              <a:solidFill>
                <a:schemeClr val="tx1">
                  <a:lumMod val="75000"/>
                  <a:lumOff val="25000"/>
                </a:schemeClr>
              </a:solidFill>
              <a:cs typeface="Arial" pitchFamily="34" charset="0"/>
            </a:endParaRPr>
          </a:p>
        </p:txBody>
      </p:sp>
      <p:sp>
        <p:nvSpPr>
          <p:cNvPr id="48" name="Rectangle 18"/>
          <p:cNvSpPr>
            <a:spLocks noChangeArrowheads="1"/>
          </p:cNvSpPr>
          <p:nvPr/>
        </p:nvSpPr>
        <p:spPr bwMode="auto">
          <a:xfrm>
            <a:off x="8232479" y="4619939"/>
            <a:ext cx="3227601" cy="872028"/>
          </a:xfrm>
          <a:prstGeom prst="rect">
            <a:avLst/>
          </a:prstGeom>
          <a:noFill/>
          <a:ln w="9525">
            <a:noFill/>
            <a:miter lim="800000"/>
            <a:headEnd/>
            <a:tailEnd/>
          </a:ln>
        </p:spPr>
        <p:txBody>
          <a:bodyPr wrap="square" lIns="91434" tIns="45717" rIns="91434" bIns="45717">
            <a:spAutoFit/>
          </a:bodyPr>
          <a:lstStyle/>
          <a:p>
            <a:pPr defTabSz="1219444" fontAlgn="auto">
              <a:lnSpc>
                <a:spcPct val="150000"/>
              </a:lnSpc>
              <a:spcBef>
                <a:spcPts val="0"/>
              </a:spcBef>
              <a:spcAft>
                <a:spcPts val="0"/>
              </a:spcAft>
            </a:pPr>
            <a:r>
              <a:rPr lang="en-US" altLang="zh-CN" sz="1800" b="1" dirty="0" smtClean="0">
                <a:solidFill>
                  <a:srgbClr val="0070C0"/>
                </a:solidFill>
                <a:latin typeface="Arial"/>
                <a:ea typeface="微软雅黑" panose="020B0503020204020204" pitchFamily="34" charset="-122"/>
              </a:rPr>
              <a:t>25+</a:t>
            </a:r>
            <a:r>
              <a:rPr lang="zh-CN" altLang="en-US" sz="1800" b="1" dirty="0">
                <a:solidFill>
                  <a:srgbClr val="0070C0"/>
                </a:solidFill>
                <a:latin typeface="Arial"/>
                <a:ea typeface="微软雅黑" panose="020B0503020204020204" pitchFamily="34" charset="-122"/>
              </a:rPr>
              <a:t> </a:t>
            </a:r>
            <a:r>
              <a:rPr lang="en-US" altLang="zh-CN" sz="1800" b="1" dirty="0" smtClean="0">
                <a:solidFill>
                  <a:srgbClr val="0070C0"/>
                </a:solidFill>
                <a:latin typeface="Arial"/>
                <a:ea typeface="微软雅黑" panose="020B0503020204020204" pitchFamily="34" charset="-122"/>
              </a:rPr>
              <a:t>industry reference Cases</a:t>
            </a:r>
            <a:endParaRPr lang="en-US" altLang="zh-CN" sz="1600" dirty="0">
              <a:latin typeface="Arial"/>
              <a:ea typeface="微软雅黑" panose="020B0503020204020204" pitchFamily="34" charset="-122"/>
            </a:endParaRPr>
          </a:p>
        </p:txBody>
      </p:sp>
      <p:sp>
        <p:nvSpPr>
          <p:cNvPr id="25" name="矩形 24"/>
          <p:cNvSpPr/>
          <p:nvPr/>
        </p:nvSpPr>
        <p:spPr>
          <a:xfrm>
            <a:off x="800478" y="6086851"/>
            <a:ext cx="6973640" cy="276999"/>
          </a:xfrm>
          <a:prstGeom prst="rect">
            <a:avLst/>
          </a:prstGeom>
        </p:spPr>
        <p:txBody>
          <a:bodyPr wrap="none">
            <a:spAutoFit/>
          </a:bodyPr>
          <a:lstStyle/>
          <a:p>
            <a:pPr algn="ctr" defTabSz="1219362" fontAlgn="ctr">
              <a:spcBef>
                <a:spcPts val="0"/>
              </a:spcBef>
              <a:spcAft>
                <a:spcPts val="0"/>
              </a:spcAft>
            </a:pPr>
            <a:r>
              <a:rPr lang="zh-CN" altLang="zh-CN" sz="1200" dirty="0">
                <a:solidFill>
                  <a:srgbClr val="595959"/>
                </a:solidFill>
                <a:ea typeface="微软雅黑" pitchFamily="34" charset="-122"/>
                <a:cs typeface="Arial" pitchFamily="34" charset="0"/>
                <a:sym typeface="Arial" pitchFamily="34" charset="0"/>
              </a:rPr>
              <a:t>* </a:t>
            </a:r>
            <a:r>
              <a:rPr lang="en-US" altLang="zh-CN" sz="1200" dirty="0" smtClean="0">
                <a:latin typeface="微软雅黑" panose="020B0503020204020204" pitchFamily="34" charset="-122"/>
                <a:ea typeface="微软雅黑" panose="020B0503020204020204" pitchFamily="34" charset="-122"/>
              </a:rPr>
              <a:t>MEM </a:t>
            </a:r>
            <a:r>
              <a:rPr lang="en-US" altLang="zh-CN" sz="1200" dirty="0">
                <a:latin typeface="微软雅黑" panose="020B0503020204020204" pitchFamily="34" charset="-122"/>
                <a:ea typeface="微软雅黑" panose="020B0503020204020204" pitchFamily="34" charset="-122"/>
              </a:rPr>
              <a:t>hot maintenance</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of </a:t>
            </a:r>
            <a:r>
              <a:rPr lang="en-US" altLang="zh-CN" sz="1200" dirty="0">
                <a:latin typeface="微软雅黑"/>
                <a:ea typeface="微软雅黑"/>
                <a:cs typeface="Arial Unicode MS" panose="020B0604020202020204" pitchFamily="34" charset="-122"/>
              </a:rPr>
              <a:t>KunLun HANA appliance plan to be launched </a:t>
            </a:r>
            <a:r>
              <a:rPr lang="en-US" altLang="zh-CN" sz="1200" dirty="0" smtClean="0">
                <a:latin typeface="微软雅黑"/>
                <a:ea typeface="微软雅黑"/>
                <a:cs typeface="Arial Unicode MS" panose="020B0604020202020204" pitchFamily="34" charset="-122"/>
              </a:rPr>
              <a:t>before </a:t>
            </a:r>
            <a:r>
              <a:rPr lang="en-US" altLang="zh-CN" sz="1200" dirty="0">
                <a:latin typeface="微软雅黑"/>
                <a:ea typeface="微软雅黑"/>
                <a:cs typeface="Arial Unicode MS" panose="020B0604020202020204" pitchFamily="34" charset="-122"/>
              </a:rPr>
              <a:t>12/31/2017.</a:t>
            </a:r>
            <a:endParaRPr lang="zh-CN" altLang="en-US" sz="1200" kern="0" dirty="0">
              <a:latin typeface="微软雅黑" pitchFamily="34" charset="-122"/>
              <a:ea typeface="微软雅黑" pitchFamily="34" charset="-122"/>
            </a:endParaRPr>
          </a:p>
        </p:txBody>
      </p:sp>
    </p:spTree>
    <p:extLst>
      <p:ext uri="{BB962C8B-B14F-4D97-AF65-F5344CB8AC3E}">
        <p14:creationId xmlns:p14="http://schemas.microsoft.com/office/powerpoint/2010/main" val="857394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92125" y="539750"/>
            <a:ext cx="8304213" cy="1162050"/>
          </a:xfrm>
          <a:prstGeom prst="rect">
            <a:avLst/>
          </a:prstGeom>
        </p:spPr>
        <p:txBody>
          <a:bodyPr/>
          <a:lstStyle/>
          <a:p>
            <a:pPr>
              <a:buSzPct val="100000"/>
            </a:pPr>
            <a:r>
              <a:rPr lang="zh-CN" altLang="zh-CN" sz="5800" b="1">
                <a:solidFill>
                  <a:srgbClr val="262626"/>
                </a:solidFill>
                <a:ea typeface="微软雅黑" pitchFamily="34" charset="-122"/>
                <a:cs typeface="Arial" pitchFamily="34" charset="0"/>
                <a:sym typeface="Arial" pitchFamily="34" charset="0"/>
              </a:rPr>
              <a:t>Contents</a:t>
            </a:r>
          </a:p>
        </p:txBody>
      </p:sp>
      <p:sp>
        <p:nvSpPr>
          <p:cNvPr id="25" name="Freeform 9"/>
          <p:cNvSpPr>
            <a:spLocks/>
          </p:cNvSpPr>
          <p:nvPr/>
        </p:nvSpPr>
        <p:spPr bwMode="gray">
          <a:xfrm>
            <a:off x="3530409" y="3801608"/>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26" name="Freeform 10"/>
          <p:cNvSpPr>
            <a:spLocks/>
          </p:cNvSpPr>
          <p:nvPr/>
        </p:nvSpPr>
        <p:spPr bwMode="gray">
          <a:xfrm>
            <a:off x="2594626" y="3801608"/>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27" name="Freeform 11"/>
          <p:cNvSpPr>
            <a:spLocks/>
          </p:cNvSpPr>
          <p:nvPr/>
        </p:nvSpPr>
        <p:spPr bwMode="gray">
          <a:xfrm>
            <a:off x="3531593" y="2847877"/>
            <a:ext cx="64223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8" name="Freeform 12"/>
          <p:cNvSpPr>
            <a:spLocks/>
          </p:cNvSpPr>
          <p:nvPr/>
        </p:nvSpPr>
        <p:spPr bwMode="gray">
          <a:xfrm>
            <a:off x="2586157" y="2847877"/>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42" name="Text Box 16"/>
          <p:cNvSpPr txBox="1">
            <a:spLocks noChangeArrowheads="1"/>
          </p:cNvSpPr>
          <p:nvPr/>
        </p:nvSpPr>
        <p:spPr bwMode="gray">
          <a:xfrm>
            <a:off x="2833688" y="2784475"/>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2</a:t>
            </a:r>
          </a:p>
        </p:txBody>
      </p:sp>
      <p:sp>
        <p:nvSpPr>
          <p:cNvPr id="46" name="Text Box 17"/>
          <p:cNvSpPr txBox="1">
            <a:spLocks noChangeArrowheads="1"/>
          </p:cNvSpPr>
          <p:nvPr/>
        </p:nvSpPr>
        <p:spPr bwMode="gray">
          <a:xfrm>
            <a:off x="2841625" y="3751263"/>
            <a:ext cx="407988" cy="830262"/>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3</a:t>
            </a:r>
          </a:p>
        </p:txBody>
      </p:sp>
      <p:sp>
        <p:nvSpPr>
          <p:cNvPr id="15" name="Freeform 6"/>
          <p:cNvSpPr>
            <a:spLocks/>
          </p:cNvSpPr>
          <p:nvPr/>
        </p:nvSpPr>
        <p:spPr bwMode="gray">
          <a:xfrm>
            <a:off x="3530409" y="1883175"/>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16" name="Freeform 7"/>
          <p:cNvSpPr>
            <a:spLocks/>
          </p:cNvSpPr>
          <p:nvPr/>
        </p:nvSpPr>
        <p:spPr bwMode="gray">
          <a:xfrm>
            <a:off x="2590391" y="1883175"/>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17" name="Text Box 8"/>
          <p:cNvSpPr txBox="1">
            <a:spLocks noChangeArrowheads="1"/>
          </p:cNvSpPr>
          <p:nvPr/>
        </p:nvSpPr>
        <p:spPr bwMode="gray">
          <a:xfrm>
            <a:off x="3667125" y="1853317"/>
            <a:ext cx="6045200" cy="830997"/>
          </a:xfrm>
          <a:prstGeom prst="rect">
            <a:avLst/>
          </a:prstGeom>
          <a:noFill/>
          <a:ln w="9525">
            <a:noFill/>
            <a:miter lim="800000"/>
            <a:headEnd/>
            <a:tailEnd/>
          </a:ln>
          <a:effectLst/>
        </p:spPr>
        <p:txBody>
          <a:bodyPr>
            <a:spAutoFit/>
          </a:bodyPr>
          <a:lstStyle/>
          <a:p>
            <a:pPr>
              <a:buSzPct val="100000"/>
            </a:pPr>
            <a:r>
              <a:rPr lang="zh-CN" altLang="zh-CN" dirty="0">
                <a:solidFill>
                  <a:srgbClr val="595959"/>
                </a:solidFill>
                <a:ea typeface="微软雅黑" pitchFamily="34" charset="-122"/>
                <a:cs typeface="Arial" pitchFamily="34" charset="0"/>
                <a:sym typeface="Arial" pitchFamily="34" charset="0"/>
              </a:rPr>
              <a:t>Challenges Resulting from the Rapid Growth of Enterprise Data</a:t>
            </a:r>
          </a:p>
        </p:txBody>
      </p:sp>
      <p:sp>
        <p:nvSpPr>
          <p:cNvPr id="18" name="Text Box 18"/>
          <p:cNvSpPr txBox="1">
            <a:spLocks noChangeArrowheads="1"/>
          </p:cNvSpPr>
          <p:nvPr/>
        </p:nvSpPr>
        <p:spPr bwMode="gray">
          <a:xfrm>
            <a:off x="2825750" y="1816100"/>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1</a:t>
            </a:r>
          </a:p>
        </p:txBody>
      </p:sp>
      <p:sp>
        <p:nvSpPr>
          <p:cNvPr id="19" name="Text Box 13"/>
          <p:cNvSpPr txBox="1">
            <a:spLocks noChangeArrowheads="1"/>
          </p:cNvSpPr>
          <p:nvPr/>
        </p:nvSpPr>
        <p:spPr bwMode="gray">
          <a:xfrm>
            <a:off x="3641725" y="2955925"/>
            <a:ext cx="6346825"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Huawei Solutions for SAP HANA</a:t>
            </a:r>
          </a:p>
        </p:txBody>
      </p:sp>
      <p:sp>
        <p:nvSpPr>
          <p:cNvPr id="20" name="Text Box 14"/>
          <p:cNvSpPr txBox="1">
            <a:spLocks noChangeArrowheads="1"/>
          </p:cNvSpPr>
          <p:nvPr/>
        </p:nvSpPr>
        <p:spPr bwMode="gray">
          <a:xfrm>
            <a:off x="3667125" y="3914775"/>
            <a:ext cx="6203950"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Success Cases</a:t>
            </a:r>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137118" y="3993253"/>
            <a:ext cx="3375747" cy="1324504"/>
            <a:chOff x="1009650" y="720725"/>
            <a:chExt cx="10864851" cy="5410200"/>
          </a:xfrm>
          <a:solidFill>
            <a:srgbClr val="DEDEDE"/>
          </a:solidFill>
          <a:scene3d>
            <a:camera prst="perspectiveRelaxedModerately" fov="5400000">
              <a:rot lat="18000000" lon="0" rev="0"/>
            </a:camera>
            <a:lightRig rig="threePt" dir="t">
              <a:rot lat="0" lon="0" rev="2400000"/>
            </a:lightRig>
          </a:scene3d>
        </p:grpSpPr>
        <p:sp>
          <p:nvSpPr>
            <p:cNvPr id="6" name="Freeform 5"/>
            <p:cNvSpPr>
              <a:spLocks/>
            </p:cNvSpPr>
            <p:nvPr/>
          </p:nvSpPr>
          <p:spPr bwMode="auto">
            <a:xfrm>
              <a:off x="7404100" y="4586288"/>
              <a:ext cx="220663" cy="423863"/>
            </a:xfrm>
            <a:custGeom>
              <a:avLst/>
              <a:gdLst>
                <a:gd name="T0" fmla="*/ 47 w 59"/>
                <a:gd name="T1" fmla="*/ 0 h 113"/>
                <a:gd name="T2" fmla="*/ 46 w 59"/>
                <a:gd name="T3" fmla="*/ 9 h 113"/>
                <a:gd name="T4" fmla="*/ 26 w 59"/>
                <a:gd name="T5" fmla="*/ 28 h 113"/>
                <a:gd name="T6" fmla="*/ 7 w 59"/>
                <a:gd name="T7" fmla="*/ 46 h 113"/>
                <a:gd name="T8" fmla="*/ 12 w 59"/>
                <a:gd name="T9" fmla="*/ 61 h 113"/>
                <a:gd name="T10" fmla="*/ 6 w 59"/>
                <a:gd name="T11" fmla="*/ 73 h 113"/>
                <a:gd name="T12" fmla="*/ 0 w 59"/>
                <a:gd name="T13" fmla="*/ 79 h 113"/>
                <a:gd name="T14" fmla="*/ 4 w 59"/>
                <a:gd name="T15" fmla="*/ 91 h 113"/>
                <a:gd name="T16" fmla="*/ 3 w 59"/>
                <a:gd name="T17" fmla="*/ 98 h 113"/>
                <a:gd name="T18" fmla="*/ 16 w 59"/>
                <a:gd name="T19" fmla="*/ 113 h 113"/>
                <a:gd name="T20" fmla="*/ 41 w 59"/>
                <a:gd name="T21" fmla="*/ 81 h 113"/>
                <a:gd name="T22" fmla="*/ 54 w 59"/>
                <a:gd name="T23" fmla="*/ 30 h 113"/>
                <a:gd name="T24" fmla="*/ 59 w 59"/>
                <a:gd name="T25" fmla="*/ 32 h 113"/>
                <a:gd name="T26" fmla="*/ 59 w 59"/>
                <a:gd name="T27" fmla="*/ 27 h 113"/>
                <a:gd name="T28" fmla="*/ 47 w 59"/>
                <a:gd name="T2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113">
                  <a:moveTo>
                    <a:pt x="47" y="0"/>
                  </a:moveTo>
                  <a:cubicBezTo>
                    <a:pt x="46" y="3"/>
                    <a:pt x="47" y="7"/>
                    <a:pt x="46" y="9"/>
                  </a:cubicBezTo>
                  <a:cubicBezTo>
                    <a:pt x="41" y="13"/>
                    <a:pt x="32" y="24"/>
                    <a:pt x="26" y="28"/>
                  </a:cubicBezTo>
                  <a:cubicBezTo>
                    <a:pt x="18" y="33"/>
                    <a:pt x="7" y="32"/>
                    <a:pt x="7" y="46"/>
                  </a:cubicBezTo>
                  <a:cubicBezTo>
                    <a:pt x="7" y="50"/>
                    <a:pt x="12" y="58"/>
                    <a:pt x="12" y="61"/>
                  </a:cubicBezTo>
                  <a:cubicBezTo>
                    <a:pt x="12" y="61"/>
                    <a:pt x="6" y="73"/>
                    <a:pt x="6" y="73"/>
                  </a:cubicBezTo>
                  <a:cubicBezTo>
                    <a:pt x="5" y="73"/>
                    <a:pt x="0" y="78"/>
                    <a:pt x="0" y="79"/>
                  </a:cubicBezTo>
                  <a:cubicBezTo>
                    <a:pt x="0" y="83"/>
                    <a:pt x="0" y="88"/>
                    <a:pt x="4" y="91"/>
                  </a:cubicBezTo>
                  <a:cubicBezTo>
                    <a:pt x="4" y="92"/>
                    <a:pt x="3" y="94"/>
                    <a:pt x="3" y="98"/>
                  </a:cubicBezTo>
                  <a:cubicBezTo>
                    <a:pt x="3" y="105"/>
                    <a:pt x="9" y="113"/>
                    <a:pt x="16" y="113"/>
                  </a:cubicBezTo>
                  <a:cubicBezTo>
                    <a:pt x="34" y="113"/>
                    <a:pt x="36" y="94"/>
                    <a:pt x="41" y="81"/>
                  </a:cubicBezTo>
                  <a:cubicBezTo>
                    <a:pt x="48" y="65"/>
                    <a:pt x="54" y="51"/>
                    <a:pt x="54" y="30"/>
                  </a:cubicBezTo>
                  <a:cubicBezTo>
                    <a:pt x="55" y="30"/>
                    <a:pt x="58" y="31"/>
                    <a:pt x="59" y="32"/>
                  </a:cubicBezTo>
                  <a:cubicBezTo>
                    <a:pt x="59" y="27"/>
                    <a:pt x="59" y="27"/>
                    <a:pt x="59" y="27"/>
                  </a:cubicBezTo>
                  <a:cubicBezTo>
                    <a:pt x="56" y="20"/>
                    <a:pt x="57" y="1"/>
                    <a:pt x="4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 name="Freeform 6"/>
            <p:cNvSpPr>
              <a:spLocks/>
            </p:cNvSpPr>
            <p:nvPr/>
          </p:nvSpPr>
          <p:spPr bwMode="auto">
            <a:xfrm>
              <a:off x="5578475" y="3008313"/>
              <a:ext cx="2073275" cy="2317750"/>
            </a:xfrm>
            <a:custGeom>
              <a:avLst/>
              <a:gdLst>
                <a:gd name="T0" fmla="*/ 207 w 552"/>
                <a:gd name="T1" fmla="*/ 4 h 617"/>
                <a:gd name="T2" fmla="*/ 186 w 552"/>
                <a:gd name="T3" fmla="*/ 7 h 617"/>
                <a:gd name="T4" fmla="*/ 131 w 552"/>
                <a:gd name="T5" fmla="*/ 17 h 617"/>
                <a:gd name="T6" fmla="*/ 97 w 552"/>
                <a:gd name="T7" fmla="*/ 15 h 617"/>
                <a:gd name="T8" fmla="*/ 91 w 552"/>
                <a:gd name="T9" fmla="*/ 23 h 617"/>
                <a:gd name="T10" fmla="*/ 62 w 552"/>
                <a:gd name="T11" fmla="*/ 72 h 617"/>
                <a:gd name="T12" fmla="*/ 33 w 552"/>
                <a:gd name="T13" fmla="*/ 92 h 617"/>
                <a:gd name="T14" fmla="*/ 6 w 552"/>
                <a:gd name="T15" fmla="*/ 142 h 617"/>
                <a:gd name="T16" fmla="*/ 0 w 552"/>
                <a:gd name="T17" fmla="*/ 199 h 617"/>
                <a:gd name="T18" fmla="*/ 5 w 552"/>
                <a:gd name="T19" fmla="*/ 218 h 617"/>
                <a:gd name="T20" fmla="*/ 8 w 552"/>
                <a:gd name="T21" fmla="*/ 222 h 617"/>
                <a:gd name="T22" fmla="*/ 40 w 552"/>
                <a:gd name="T23" fmla="*/ 258 h 617"/>
                <a:gd name="T24" fmla="*/ 79 w 552"/>
                <a:gd name="T25" fmla="*/ 285 h 617"/>
                <a:gd name="T26" fmla="*/ 123 w 552"/>
                <a:gd name="T27" fmla="*/ 284 h 617"/>
                <a:gd name="T28" fmla="*/ 168 w 552"/>
                <a:gd name="T29" fmla="*/ 269 h 617"/>
                <a:gd name="T30" fmla="*/ 202 w 552"/>
                <a:gd name="T31" fmla="*/ 285 h 617"/>
                <a:gd name="T32" fmla="*/ 217 w 552"/>
                <a:gd name="T33" fmla="*/ 311 h 617"/>
                <a:gd name="T34" fmla="*/ 211 w 552"/>
                <a:gd name="T35" fmla="*/ 327 h 617"/>
                <a:gd name="T36" fmla="*/ 239 w 552"/>
                <a:gd name="T37" fmla="*/ 377 h 617"/>
                <a:gd name="T38" fmla="*/ 250 w 552"/>
                <a:gd name="T39" fmla="*/ 417 h 617"/>
                <a:gd name="T40" fmla="*/ 249 w 552"/>
                <a:gd name="T41" fmla="*/ 499 h 617"/>
                <a:gd name="T42" fmla="*/ 254 w 552"/>
                <a:gd name="T43" fmla="*/ 516 h 617"/>
                <a:gd name="T44" fmla="*/ 287 w 552"/>
                <a:gd name="T45" fmla="*/ 591 h 617"/>
                <a:gd name="T46" fmla="*/ 288 w 552"/>
                <a:gd name="T47" fmla="*/ 613 h 617"/>
                <a:gd name="T48" fmla="*/ 300 w 552"/>
                <a:gd name="T49" fmla="*/ 617 h 617"/>
                <a:gd name="T50" fmla="*/ 338 w 552"/>
                <a:gd name="T51" fmla="*/ 611 h 617"/>
                <a:gd name="T52" fmla="*/ 360 w 552"/>
                <a:gd name="T53" fmla="*/ 604 h 617"/>
                <a:gd name="T54" fmla="*/ 393 w 552"/>
                <a:gd name="T55" fmla="*/ 563 h 617"/>
                <a:gd name="T56" fmla="*/ 400 w 552"/>
                <a:gd name="T57" fmla="*/ 540 h 617"/>
                <a:gd name="T58" fmla="*/ 423 w 552"/>
                <a:gd name="T59" fmla="*/ 524 h 617"/>
                <a:gd name="T60" fmla="*/ 417 w 552"/>
                <a:gd name="T61" fmla="*/ 489 h 617"/>
                <a:gd name="T62" fmla="*/ 466 w 552"/>
                <a:gd name="T63" fmla="*/ 442 h 617"/>
                <a:gd name="T64" fmla="*/ 465 w 552"/>
                <a:gd name="T65" fmla="*/ 418 h 617"/>
                <a:gd name="T66" fmla="*/ 467 w 552"/>
                <a:gd name="T67" fmla="*/ 407 h 617"/>
                <a:gd name="T68" fmla="*/ 454 w 552"/>
                <a:gd name="T69" fmla="*/ 365 h 617"/>
                <a:gd name="T70" fmla="*/ 509 w 552"/>
                <a:gd name="T71" fmla="*/ 304 h 617"/>
                <a:gd name="T72" fmla="*/ 552 w 552"/>
                <a:gd name="T73" fmla="*/ 227 h 617"/>
                <a:gd name="T74" fmla="*/ 519 w 552"/>
                <a:gd name="T75" fmla="*/ 231 h 617"/>
                <a:gd name="T76" fmla="*/ 514 w 552"/>
                <a:gd name="T77" fmla="*/ 231 h 617"/>
                <a:gd name="T78" fmla="*/ 507 w 552"/>
                <a:gd name="T79" fmla="*/ 231 h 617"/>
                <a:gd name="T80" fmla="*/ 487 w 552"/>
                <a:gd name="T81" fmla="*/ 224 h 617"/>
                <a:gd name="T82" fmla="*/ 471 w 552"/>
                <a:gd name="T83" fmla="*/ 200 h 617"/>
                <a:gd name="T84" fmla="*/ 451 w 552"/>
                <a:gd name="T85" fmla="*/ 172 h 617"/>
                <a:gd name="T86" fmla="*/ 438 w 552"/>
                <a:gd name="T87" fmla="*/ 144 h 617"/>
                <a:gd name="T88" fmla="*/ 399 w 552"/>
                <a:gd name="T89" fmla="*/ 74 h 617"/>
                <a:gd name="T90" fmla="*/ 415 w 552"/>
                <a:gd name="T91" fmla="*/ 88 h 617"/>
                <a:gd name="T92" fmla="*/ 421 w 552"/>
                <a:gd name="T93" fmla="*/ 70 h 617"/>
                <a:gd name="T94" fmla="*/ 415 w 552"/>
                <a:gd name="T95" fmla="*/ 57 h 617"/>
                <a:gd name="T96" fmla="*/ 392 w 552"/>
                <a:gd name="T97" fmla="*/ 55 h 617"/>
                <a:gd name="T98" fmla="*/ 340 w 552"/>
                <a:gd name="T99" fmla="*/ 52 h 617"/>
                <a:gd name="T100" fmla="*/ 322 w 552"/>
                <a:gd name="T101" fmla="*/ 43 h 617"/>
                <a:gd name="T102" fmla="*/ 315 w 552"/>
                <a:gd name="T103" fmla="*/ 42 h 617"/>
                <a:gd name="T104" fmla="*/ 299 w 552"/>
                <a:gd name="T105" fmla="*/ 60 h 617"/>
                <a:gd name="T106" fmla="*/ 247 w 552"/>
                <a:gd name="T107" fmla="*/ 41 h 617"/>
                <a:gd name="T108" fmla="*/ 226 w 552"/>
                <a:gd name="T109" fmla="*/ 28 h 617"/>
                <a:gd name="T110" fmla="*/ 226 w 552"/>
                <a:gd name="T111" fmla="*/ 11 h 617"/>
                <a:gd name="T112" fmla="*/ 226 w 552"/>
                <a:gd name="T113" fmla="*/ 5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2" h="617">
                  <a:moveTo>
                    <a:pt x="218" y="0"/>
                  </a:moveTo>
                  <a:cubicBezTo>
                    <a:pt x="213" y="0"/>
                    <a:pt x="212" y="4"/>
                    <a:pt x="207" y="4"/>
                  </a:cubicBezTo>
                  <a:cubicBezTo>
                    <a:pt x="203" y="4"/>
                    <a:pt x="202" y="2"/>
                    <a:pt x="198" y="2"/>
                  </a:cubicBezTo>
                  <a:cubicBezTo>
                    <a:pt x="194" y="2"/>
                    <a:pt x="189" y="7"/>
                    <a:pt x="186" y="7"/>
                  </a:cubicBezTo>
                  <a:cubicBezTo>
                    <a:pt x="184" y="7"/>
                    <a:pt x="180" y="4"/>
                    <a:pt x="176" y="4"/>
                  </a:cubicBezTo>
                  <a:cubicBezTo>
                    <a:pt x="163" y="4"/>
                    <a:pt x="142" y="12"/>
                    <a:pt x="131" y="17"/>
                  </a:cubicBezTo>
                  <a:cubicBezTo>
                    <a:pt x="128" y="19"/>
                    <a:pt x="127" y="22"/>
                    <a:pt x="121" y="22"/>
                  </a:cubicBezTo>
                  <a:cubicBezTo>
                    <a:pt x="111" y="22"/>
                    <a:pt x="104" y="20"/>
                    <a:pt x="97" y="15"/>
                  </a:cubicBezTo>
                  <a:cubicBezTo>
                    <a:pt x="94" y="17"/>
                    <a:pt x="93" y="20"/>
                    <a:pt x="91" y="23"/>
                  </a:cubicBezTo>
                  <a:cubicBezTo>
                    <a:pt x="91" y="23"/>
                    <a:pt x="91" y="23"/>
                    <a:pt x="91" y="23"/>
                  </a:cubicBezTo>
                  <a:cubicBezTo>
                    <a:pt x="84" y="32"/>
                    <a:pt x="75" y="40"/>
                    <a:pt x="67" y="50"/>
                  </a:cubicBezTo>
                  <a:cubicBezTo>
                    <a:pt x="62" y="57"/>
                    <a:pt x="66" y="61"/>
                    <a:pt x="62" y="72"/>
                  </a:cubicBezTo>
                  <a:cubicBezTo>
                    <a:pt x="61" y="76"/>
                    <a:pt x="54" y="82"/>
                    <a:pt x="50" y="85"/>
                  </a:cubicBezTo>
                  <a:cubicBezTo>
                    <a:pt x="44" y="88"/>
                    <a:pt x="37" y="87"/>
                    <a:pt x="33" y="92"/>
                  </a:cubicBezTo>
                  <a:cubicBezTo>
                    <a:pt x="26" y="102"/>
                    <a:pt x="18" y="117"/>
                    <a:pt x="14" y="128"/>
                  </a:cubicBezTo>
                  <a:cubicBezTo>
                    <a:pt x="13" y="133"/>
                    <a:pt x="6" y="136"/>
                    <a:pt x="6" y="142"/>
                  </a:cubicBezTo>
                  <a:cubicBezTo>
                    <a:pt x="6" y="153"/>
                    <a:pt x="12" y="161"/>
                    <a:pt x="12" y="173"/>
                  </a:cubicBezTo>
                  <a:cubicBezTo>
                    <a:pt x="12" y="181"/>
                    <a:pt x="6" y="196"/>
                    <a:pt x="0" y="199"/>
                  </a:cubicBezTo>
                  <a:cubicBezTo>
                    <a:pt x="2" y="203"/>
                    <a:pt x="4" y="204"/>
                    <a:pt x="4" y="208"/>
                  </a:cubicBezTo>
                  <a:cubicBezTo>
                    <a:pt x="4" y="211"/>
                    <a:pt x="5" y="213"/>
                    <a:pt x="5" y="218"/>
                  </a:cubicBezTo>
                  <a:cubicBezTo>
                    <a:pt x="5" y="218"/>
                    <a:pt x="5" y="218"/>
                    <a:pt x="5" y="218"/>
                  </a:cubicBezTo>
                  <a:cubicBezTo>
                    <a:pt x="6" y="219"/>
                    <a:pt x="7" y="220"/>
                    <a:pt x="8" y="222"/>
                  </a:cubicBezTo>
                  <a:cubicBezTo>
                    <a:pt x="8" y="223"/>
                    <a:pt x="23" y="236"/>
                    <a:pt x="25" y="237"/>
                  </a:cubicBezTo>
                  <a:cubicBezTo>
                    <a:pt x="33" y="243"/>
                    <a:pt x="34" y="250"/>
                    <a:pt x="40" y="258"/>
                  </a:cubicBezTo>
                  <a:cubicBezTo>
                    <a:pt x="46" y="267"/>
                    <a:pt x="62" y="277"/>
                    <a:pt x="70" y="283"/>
                  </a:cubicBezTo>
                  <a:cubicBezTo>
                    <a:pt x="71" y="284"/>
                    <a:pt x="75" y="285"/>
                    <a:pt x="79" y="285"/>
                  </a:cubicBezTo>
                  <a:cubicBezTo>
                    <a:pt x="90" y="285"/>
                    <a:pt x="95" y="280"/>
                    <a:pt x="106" y="280"/>
                  </a:cubicBezTo>
                  <a:cubicBezTo>
                    <a:pt x="111" y="280"/>
                    <a:pt x="118" y="284"/>
                    <a:pt x="123" y="284"/>
                  </a:cubicBezTo>
                  <a:cubicBezTo>
                    <a:pt x="127" y="284"/>
                    <a:pt x="128" y="280"/>
                    <a:pt x="133" y="279"/>
                  </a:cubicBezTo>
                  <a:cubicBezTo>
                    <a:pt x="143" y="275"/>
                    <a:pt x="154" y="269"/>
                    <a:pt x="168" y="269"/>
                  </a:cubicBezTo>
                  <a:cubicBezTo>
                    <a:pt x="180" y="269"/>
                    <a:pt x="182" y="285"/>
                    <a:pt x="190" y="285"/>
                  </a:cubicBezTo>
                  <a:cubicBezTo>
                    <a:pt x="193" y="285"/>
                    <a:pt x="197" y="285"/>
                    <a:pt x="202" y="285"/>
                  </a:cubicBezTo>
                  <a:cubicBezTo>
                    <a:pt x="212" y="285"/>
                    <a:pt x="217" y="291"/>
                    <a:pt x="220" y="297"/>
                  </a:cubicBezTo>
                  <a:cubicBezTo>
                    <a:pt x="217" y="299"/>
                    <a:pt x="217" y="308"/>
                    <a:pt x="217" y="311"/>
                  </a:cubicBezTo>
                  <a:cubicBezTo>
                    <a:pt x="217" y="313"/>
                    <a:pt x="216" y="313"/>
                    <a:pt x="217" y="316"/>
                  </a:cubicBezTo>
                  <a:cubicBezTo>
                    <a:pt x="215" y="317"/>
                    <a:pt x="211" y="324"/>
                    <a:pt x="211" y="327"/>
                  </a:cubicBezTo>
                  <a:cubicBezTo>
                    <a:pt x="211" y="340"/>
                    <a:pt x="227" y="350"/>
                    <a:pt x="234" y="360"/>
                  </a:cubicBezTo>
                  <a:cubicBezTo>
                    <a:pt x="238" y="365"/>
                    <a:pt x="237" y="371"/>
                    <a:pt x="239" y="377"/>
                  </a:cubicBezTo>
                  <a:cubicBezTo>
                    <a:pt x="242" y="384"/>
                    <a:pt x="244" y="388"/>
                    <a:pt x="246" y="400"/>
                  </a:cubicBezTo>
                  <a:cubicBezTo>
                    <a:pt x="247" y="407"/>
                    <a:pt x="250" y="410"/>
                    <a:pt x="250" y="417"/>
                  </a:cubicBezTo>
                  <a:cubicBezTo>
                    <a:pt x="250" y="432"/>
                    <a:pt x="232" y="437"/>
                    <a:pt x="232" y="456"/>
                  </a:cubicBezTo>
                  <a:cubicBezTo>
                    <a:pt x="232" y="475"/>
                    <a:pt x="241" y="486"/>
                    <a:pt x="249" y="499"/>
                  </a:cubicBezTo>
                  <a:cubicBezTo>
                    <a:pt x="251" y="503"/>
                    <a:pt x="254" y="505"/>
                    <a:pt x="254" y="509"/>
                  </a:cubicBezTo>
                  <a:cubicBezTo>
                    <a:pt x="254" y="511"/>
                    <a:pt x="254" y="512"/>
                    <a:pt x="254" y="516"/>
                  </a:cubicBezTo>
                  <a:cubicBezTo>
                    <a:pt x="254" y="541"/>
                    <a:pt x="267" y="558"/>
                    <a:pt x="278" y="575"/>
                  </a:cubicBezTo>
                  <a:cubicBezTo>
                    <a:pt x="279" y="578"/>
                    <a:pt x="287" y="586"/>
                    <a:pt x="287" y="591"/>
                  </a:cubicBezTo>
                  <a:cubicBezTo>
                    <a:pt x="287" y="594"/>
                    <a:pt x="286" y="596"/>
                    <a:pt x="283" y="599"/>
                  </a:cubicBezTo>
                  <a:cubicBezTo>
                    <a:pt x="286" y="601"/>
                    <a:pt x="288" y="607"/>
                    <a:pt x="288" y="613"/>
                  </a:cubicBezTo>
                  <a:cubicBezTo>
                    <a:pt x="289" y="613"/>
                    <a:pt x="290" y="612"/>
                    <a:pt x="291" y="611"/>
                  </a:cubicBezTo>
                  <a:cubicBezTo>
                    <a:pt x="293" y="615"/>
                    <a:pt x="296" y="617"/>
                    <a:pt x="300" y="617"/>
                  </a:cubicBezTo>
                  <a:cubicBezTo>
                    <a:pt x="311" y="617"/>
                    <a:pt x="318" y="609"/>
                    <a:pt x="330" y="609"/>
                  </a:cubicBezTo>
                  <a:cubicBezTo>
                    <a:pt x="333" y="609"/>
                    <a:pt x="335" y="611"/>
                    <a:pt x="338" y="611"/>
                  </a:cubicBezTo>
                  <a:cubicBezTo>
                    <a:pt x="341" y="611"/>
                    <a:pt x="343" y="610"/>
                    <a:pt x="347" y="610"/>
                  </a:cubicBezTo>
                  <a:cubicBezTo>
                    <a:pt x="348" y="604"/>
                    <a:pt x="355" y="607"/>
                    <a:pt x="360" y="604"/>
                  </a:cubicBezTo>
                  <a:cubicBezTo>
                    <a:pt x="371" y="599"/>
                    <a:pt x="374" y="591"/>
                    <a:pt x="381" y="582"/>
                  </a:cubicBezTo>
                  <a:cubicBezTo>
                    <a:pt x="386" y="576"/>
                    <a:pt x="387" y="569"/>
                    <a:pt x="393" y="563"/>
                  </a:cubicBezTo>
                  <a:cubicBezTo>
                    <a:pt x="396" y="560"/>
                    <a:pt x="404" y="553"/>
                    <a:pt x="404" y="546"/>
                  </a:cubicBezTo>
                  <a:cubicBezTo>
                    <a:pt x="404" y="543"/>
                    <a:pt x="403" y="541"/>
                    <a:pt x="400" y="540"/>
                  </a:cubicBezTo>
                  <a:cubicBezTo>
                    <a:pt x="403" y="532"/>
                    <a:pt x="407" y="530"/>
                    <a:pt x="414" y="526"/>
                  </a:cubicBezTo>
                  <a:cubicBezTo>
                    <a:pt x="416" y="525"/>
                    <a:pt x="421" y="526"/>
                    <a:pt x="423" y="524"/>
                  </a:cubicBezTo>
                  <a:cubicBezTo>
                    <a:pt x="424" y="522"/>
                    <a:pt x="425" y="512"/>
                    <a:pt x="425" y="508"/>
                  </a:cubicBezTo>
                  <a:cubicBezTo>
                    <a:pt x="425" y="499"/>
                    <a:pt x="417" y="495"/>
                    <a:pt x="417" y="489"/>
                  </a:cubicBezTo>
                  <a:cubicBezTo>
                    <a:pt x="417" y="485"/>
                    <a:pt x="422" y="481"/>
                    <a:pt x="426" y="480"/>
                  </a:cubicBezTo>
                  <a:cubicBezTo>
                    <a:pt x="429" y="461"/>
                    <a:pt x="466" y="464"/>
                    <a:pt x="466" y="442"/>
                  </a:cubicBezTo>
                  <a:cubicBezTo>
                    <a:pt x="466" y="439"/>
                    <a:pt x="466" y="438"/>
                    <a:pt x="464" y="436"/>
                  </a:cubicBezTo>
                  <a:cubicBezTo>
                    <a:pt x="464" y="428"/>
                    <a:pt x="465" y="423"/>
                    <a:pt x="465" y="418"/>
                  </a:cubicBezTo>
                  <a:cubicBezTo>
                    <a:pt x="465" y="411"/>
                    <a:pt x="465" y="411"/>
                    <a:pt x="465" y="411"/>
                  </a:cubicBezTo>
                  <a:cubicBezTo>
                    <a:pt x="465" y="410"/>
                    <a:pt x="467" y="408"/>
                    <a:pt x="467" y="407"/>
                  </a:cubicBezTo>
                  <a:cubicBezTo>
                    <a:pt x="467" y="401"/>
                    <a:pt x="456" y="396"/>
                    <a:pt x="456" y="387"/>
                  </a:cubicBezTo>
                  <a:cubicBezTo>
                    <a:pt x="456" y="378"/>
                    <a:pt x="454" y="374"/>
                    <a:pt x="454" y="365"/>
                  </a:cubicBezTo>
                  <a:cubicBezTo>
                    <a:pt x="454" y="357"/>
                    <a:pt x="461" y="355"/>
                    <a:pt x="463" y="348"/>
                  </a:cubicBezTo>
                  <a:cubicBezTo>
                    <a:pt x="471" y="323"/>
                    <a:pt x="491" y="319"/>
                    <a:pt x="509" y="304"/>
                  </a:cubicBezTo>
                  <a:cubicBezTo>
                    <a:pt x="520" y="295"/>
                    <a:pt x="524" y="285"/>
                    <a:pt x="532" y="274"/>
                  </a:cubicBezTo>
                  <a:cubicBezTo>
                    <a:pt x="539" y="264"/>
                    <a:pt x="552" y="243"/>
                    <a:pt x="552" y="227"/>
                  </a:cubicBezTo>
                  <a:cubicBezTo>
                    <a:pt x="552" y="225"/>
                    <a:pt x="551" y="224"/>
                    <a:pt x="550" y="223"/>
                  </a:cubicBezTo>
                  <a:cubicBezTo>
                    <a:pt x="540" y="225"/>
                    <a:pt x="530" y="229"/>
                    <a:pt x="519" y="231"/>
                  </a:cubicBezTo>
                  <a:cubicBezTo>
                    <a:pt x="518" y="231"/>
                    <a:pt x="518" y="231"/>
                    <a:pt x="517" y="231"/>
                  </a:cubicBezTo>
                  <a:cubicBezTo>
                    <a:pt x="516" y="231"/>
                    <a:pt x="515" y="231"/>
                    <a:pt x="514" y="231"/>
                  </a:cubicBezTo>
                  <a:cubicBezTo>
                    <a:pt x="513" y="231"/>
                    <a:pt x="512" y="231"/>
                    <a:pt x="511" y="231"/>
                  </a:cubicBezTo>
                  <a:cubicBezTo>
                    <a:pt x="510" y="231"/>
                    <a:pt x="509" y="231"/>
                    <a:pt x="507" y="231"/>
                  </a:cubicBezTo>
                  <a:cubicBezTo>
                    <a:pt x="504" y="232"/>
                    <a:pt x="504" y="236"/>
                    <a:pt x="499" y="236"/>
                  </a:cubicBezTo>
                  <a:cubicBezTo>
                    <a:pt x="494" y="236"/>
                    <a:pt x="490" y="227"/>
                    <a:pt x="487" y="224"/>
                  </a:cubicBezTo>
                  <a:cubicBezTo>
                    <a:pt x="490" y="221"/>
                    <a:pt x="487" y="220"/>
                    <a:pt x="487" y="215"/>
                  </a:cubicBezTo>
                  <a:cubicBezTo>
                    <a:pt x="478" y="215"/>
                    <a:pt x="475" y="203"/>
                    <a:pt x="471" y="200"/>
                  </a:cubicBezTo>
                  <a:cubicBezTo>
                    <a:pt x="465" y="196"/>
                    <a:pt x="462" y="196"/>
                    <a:pt x="458" y="191"/>
                  </a:cubicBezTo>
                  <a:cubicBezTo>
                    <a:pt x="453" y="186"/>
                    <a:pt x="456" y="179"/>
                    <a:pt x="451" y="172"/>
                  </a:cubicBezTo>
                  <a:cubicBezTo>
                    <a:pt x="446" y="166"/>
                    <a:pt x="441" y="166"/>
                    <a:pt x="438" y="159"/>
                  </a:cubicBezTo>
                  <a:cubicBezTo>
                    <a:pt x="438" y="144"/>
                    <a:pt x="438" y="144"/>
                    <a:pt x="438" y="144"/>
                  </a:cubicBezTo>
                  <a:cubicBezTo>
                    <a:pt x="434" y="140"/>
                    <a:pt x="425" y="128"/>
                    <a:pt x="426" y="122"/>
                  </a:cubicBezTo>
                  <a:cubicBezTo>
                    <a:pt x="399" y="74"/>
                    <a:pt x="399" y="74"/>
                    <a:pt x="399" y="74"/>
                  </a:cubicBezTo>
                  <a:cubicBezTo>
                    <a:pt x="399" y="69"/>
                    <a:pt x="399" y="69"/>
                    <a:pt x="399" y="69"/>
                  </a:cubicBezTo>
                  <a:cubicBezTo>
                    <a:pt x="404" y="74"/>
                    <a:pt x="409" y="87"/>
                    <a:pt x="415" y="88"/>
                  </a:cubicBezTo>
                  <a:cubicBezTo>
                    <a:pt x="416" y="85"/>
                    <a:pt x="419" y="78"/>
                    <a:pt x="420" y="73"/>
                  </a:cubicBezTo>
                  <a:cubicBezTo>
                    <a:pt x="420" y="72"/>
                    <a:pt x="421" y="71"/>
                    <a:pt x="421" y="70"/>
                  </a:cubicBezTo>
                  <a:cubicBezTo>
                    <a:pt x="416" y="60"/>
                    <a:pt x="416" y="60"/>
                    <a:pt x="416" y="60"/>
                  </a:cubicBezTo>
                  <a:cubicBezTo>
                    <a:pt x="416" y="59"/>
                    <a:pt x="415" y="58"/>
                    <a:pt x="415" y="57"/>
                  </a:cubicBezTo>
                  <a:cubicBezTo>
                    <a:pt x="411" y="58"/>
                    <a:pt x="411" y="59"/>
                    <a:pt x="407" y="59"/>
                  </a:cubicBezTo>
                  <a:cubicBezTo>
                    <a:pt x="401" y="59"/>
                    <a:pt x="398" y="55"/>
                    <a:pt x="392" y="55"/>
                  </a:cubicBezTo>
                  <a:cubicBezTo>
                    <a:pt x="383" y="55"/>
                    <a:pt x="381" y="60"/>
                    <a:pt x="372" y="60"/>
                  </a:cubicBezTo>
                  <a:cubicBezTo>
                    <a:pt x="362" y="60"/>
                    <a:pt x="349" y="55"/>
                    <a:pt x="340" y="52"/>
                  </a:cubicBezTo>
                  <a:cubicBezTo>
                    <a:pt x="335" y="50"/>
                    <a:pt x="329" y="53"/>
                    <a:pt x="326" y="49"/>
                  </a:cubicBezTo>
                  <a:cubicBezTo>
                    <a:pt x="325" y="47"/>
                    <a:pt x="322" y="47"/>
                    <a:pt x="322" y="43"/>
                  </a:cubicBezTo>
                  <a:cubicBezTo>
                    <a:pt x="316" y="43"/>
                    <a:pt x="316" y="43"/>
                    <a:pt x="316" y="43"/>
                  </a:cubicBezTo>
                  <a:cubicBezTo>
                    <a:pt x="315" y="42"/>
                    <a:pt x="315" y="42"/>
                    <a:pt x="315" y="42"/>
                  </a:cubicBezTo>
                  <a:cubicBezTo>
                    <a:pt x="306" y="45"/>
                    <a:pt x="299" y="45"/>
                    <a:pt x="299" y="54"/>
                  </a:cubicBezTo>
                  <a:cubicBezTo>
                    <a:pt x="299" y="56"/>
                    <a:pt x="299" y="58"/>
                    <a:pt x="299" y="60"/>
                  </a:cubicBezTo>
                  <a:cubicBezTo>
                    <a:pt x="299" y="61"/>
                    <a:pt x="296" y="64"/>
                    <a:pt x="293" y="64"/>
                  </a:cubicBezTo>
                  <a:cubicBezTo>
                    <a:pt x="272" y="64"/>
                    <a:pt x="266" y="41"/>
                    <a:pt x="247" y="41"/>
                  </a:cubicBezTo>
                  <a:cubicBezTo>
                    <a:pt x="245" y="41"/>
                    <a:pt x="243" y="41"/>
                    <a:pt x="239" y="41"/>
                  </a:cubicBezTo>
                  <a:cubicBezTo>
                    <a:pt x="234" y="41"/>
                    <a:pt x="226" y="35"/>
                    <a:pt x="226" y="28"/>
                  </a:cubicBezTo>
                  <a:cubicBezTo>
                    <a:pt x="226" y="24"/>
                    <a:pt x="230" y="21"/>
                    <a:pt x="230" y="17"/>
                  </a:cubicBezTo>
                  <a:cubicBezTo>
                    <a:pt x="230" y="14"/>
                    <a:pt x="226" y="13"/>
                    <a:pt x="226" y="11"/>
                  </a:cubicBezTo>
                  <a:cubicBezTo>
                    <a:pt x="226" y="7"/>
                    <a:pt x="230" y="8"/>
                    <a:pt x="231" y="3"/>
                  </a:cubicBezTo>
                  <a:cubicBezTo>
                    <a:pt x="229" y="4"/>
                    <a:pt x="228" y="5"/>
                    <a:pt x="226" y="5"/>
                  </a:cubicBezTo>
                  <a:cubicBezTo>
                    <a:pt x="222" y="5"/>
                    <a:pt x="223" y="0"/>
                    <a:pt x="21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 name="Freeform 7"/>
            <p:cNvSpPr>
              <a:spLocks/>
            </p:cNvSpPr>
            <p:nvPr/>
          </p:nvSpPr>
          <p:spPr bwMode="auto">
            <a:xfrm>
              <a:off x="6889750" y="2843213"/>
              <a:ext cx="1128713" cy="979488"/>
            </a:xfrm>
            <a:custGeom>
              <a:avLst/>
              <a:gdLst>
                <a:gd name="T0" fmla="*/ 40 w 301"/>
                <a:gd name="T1" fmla="*/ 8 h 261"/>
                <a:gd name="T2" fmla="*/ 24 w 301"/>
                <a:gd name="T3" fmla="*/ 10 h 261"/>
                <a:gd name="T4" fmla="*/ 4 w 301"/>
                <a:gd name="T5" fmla="*/ 24 h 261"/>
                <a:gd name="T6" fmla="*/ 0 w 301"/>
                <a:gd name="T7" fmla="*/ 35 h 261"/>
                <a:gd name="T8" fmla="*/ 14 w 301"/>
                <a:gd name="T9" fmla="*/ 51 h 261"/>
                <a:gd name="T10" fmla="*/ 31 w 301"/>
                <a:gd name="T11" fmla="*/ 56 h 261"/>
                <a:gd name="T12" fmla="*/ 69 w 301"/>
                <a:gd name="T13" fmla="*/ 50 h 261"/>
                <a:gd name="T14" fmla="*/ 80 w 301"/>
                <a:gd name="T15" fmla="*/ 52 h 261"/>
                <a:gd name="T16" fmla="*/ 72 w 301"/>
                <a:gd name="T17" fmla="*/ 81 h 261"/>
                <a:gd name="T18" fmla="*/ 67 w 301"/>
                <a:gd name="T19" fmla="*/ 104 h 261"/>
                <a:gd name="T20" fmla="*/ 70 w 301"/>
                <a:gd name="T21" fmla="*/ 126 h 261"/>
                <a:gd name="T22" fmla="*/ 88 w 301"/>
                <a:gd name="T23" fmla="*/ 154 h 261"/>
                <a:gd name="T24" fmla="*/ 99 w 301"/>
                <a:gd name="T25" fmla="*/ 167 h 261"/>
                <a:gd name="T26" fmla="*/ 127 w 301"/>
                <a:gd name="T27" fmla="*/ 219 h 261"/>
                <a:gd name="T28" fmla="*/ 139 w 301"/>
                <a:gd name="T29" fmla="*/ 254 h 261"/>
                <a:gd name="T30" fmla="*/ 150 w 301"/>
                <a:gd name="T31" fmla="*/ 260 h 261"/>
                <a:gd name="T32" fmla="*/ 189 w 301"/>
                <a:gd name="T33" fmla="*/ 244 h 261"/>
                <a:gd name="T34" fmla="*/ 235 w 301"/>
                <a:gd name="T35" fmla="*/ 224 h 261"/>
                <a:gd name="T36" fmla="*/ 256 w 301"/>
                <a:gd name="T37" fmla="*/ 199 h 261"/>
                <a:gd name="T38" fmla="*/ 267 w 301"/>
                <a:gd name="T39" fmla="*/ 174 h 261"/>
                <a:gd name="T40" fmla="*/ 244 w 301"/>
                <a:gd name="T41" fmla="*/ 155 h 261"/>
                <a:gd name="T42" fmla="*/ 201 w 301"/>
                <a:gd name="T43" fmla="*/ 158 h 261"/>
                <a:gd name="T44" fmla="*/ 197 w 301"/>
                <a:gd name="T45" fmla="*/ 151 h 261"/>
                <a:gd name="T46" fmla="*/ 179 w 301"/>
                <a:gd name="T47" fmla="*/ 118 h 261"/>
                <a:gd name="T48" fmla="*/ 203 w 301"/>
                <a:gd name="T49" fmla="*/ 129 h 261"/>
                <a:gd name="T50" fmla="*/ 238 w 301"/>
                <a:gd name="T51" fmla="*/ 142 h 261"/>
                <a:gd name="T52" fmla="*/ 263 w 301"/>
                <a:gd name="T53" fmla="*/ 151 h 261"/>
                <a:gd name="T54" fmla="*/ 289 w 301"/>
                <a:gd name="T55" fmla="*/ 150 h 261"/>
                <a:gd name="T56" fmla="*/ 301 w 301"/>
                <a:gd name="T57" fmla="*/ 139 h 261"/>
                <a:gd name="T58" fmla="*/ 283 w 301"/>
                <a:gd name="T59" fmla="*/ 111 h 261"/>
                <a:gd name="T60" fmla="*/ 283 w 301"/>
                <a:gd name="T61" fmla="*/ 96 h 261"/>
                <a:gd name="T62" fmla="*/ 280 w 301"/>
                <a:gd name="T63" fmla="*/ 77 h 261"/>
                <a:gd name="T64" fmla="*/ 280 w 301"/>
                <a:gd name="T65" fmla="*/ 76 h 261"/>
                <a:gd name="T66" fmla="*/ 280 w 301"/>
                <a:gd name="T67" fmla="*/ 74 h 261"/>
                <a:gd name="T68" fmla="*/ 285 w 301"/>
                <a:gd name="T69" fmla="*/ 51 h 261"/>
                <a:gd name="T70" fmla="*/ 265 w 301"/>
                <a:gd name="T71" fmla="*/ 39 h 261"/>
                <a:gd name="T72" fmla="*/ 231 w 301"/>
                <a:gd name="T73" fmla="*/ 40 h 261"/>
                <a:gd name="T74" fmla="*/ 212 w 301"/>
                <a:gd name="T75" fmla="*/ 51 h 261"/>
                <a:gd name="T76" fmla="*/ 194 w 301"/>
                <a:gd name="T77" fmla="*/ 44 h 261"/>
                <a:gd name="T78" fmla="*/ 190 w 301"/>
                <a:gd name="T79" fmla="*/ 44 h 261"/>
                <a:gd name="T80" fmla="*/ 181 w 301"/>
                <a:gd name="T81" fmla="*/ 28 h 261"/>
                <a:gd name="T82" fmla="*/ 179 w 301"/>
                <a:gd name="T83" fmla="*/ 21 h 261"/>
                <a:gd name="T84" fmla="*/ 150 w 301"/>
                <a:gd name="T85" fmla="*/ 18 h 261"/>
                <a:gd name="T86" fmla="*/ 132 w 301"/>
                <a:gd name="T87" fmla="*/ 2 h 261"/>
                <a:gd name="T88" fmla="*/ 132 w 301"/>
                <a:gd name="T89" fmla="*/ 2 h 261"/>
                <a:gd name="T90" fmla="*/ 132 w 301"/>
                <a:gd name="T91" fmla="*/ 2 h 261"/>
                <a:gd name="T92" fmla="*/ 132 w 301"/>
                <a:gd name="T93" fmla="*/ 2 h 261"/>
                <a:gd name="T94" fmla="*/ 131 w 301"/>
                <a:gd name="T95" fmla="*/ 2 h 261"/>
                <a:gd name="T96" fmla="*/ 130 w 301"/>
                <a:gd name="T97" fmla="*/ 2 h 261"/>
                <a:gd name="T98" fmla="*/ 130 w 301"/>
                <a:gd name="T99" fmla="*/ 2 h 261"/>
                <a:gd name="T100" fmla="*/ 130 w 301"/>
                <a:gd name="T101" fmla="*/ 2 h 261"/>
                <a:gd name="T102" fmla="*/ 130 w 301"/>
                <a:gd name="T103" fmla="*/ 2 h 261"/>
                <a:gd name="T104" fmla="*/ 96 w 301"/>
                <a:gd name="T105" fmla="*/ 1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 h="261">
                  <a:moveTo>
                    <a:pt x="68" y="0"/>
                  </a:moveTo>
                  <a:cubicBezTo>
                    <a:pt x="63" y="0"/>
                    <a:pt x="55" y="0"/>
                    <a:pt x="51" y="2"/>
                  </a:cubicBezTo>
                  <a:cubicBezTo>
                    <a:pt x="48" y="4"/>
                    <a:pt x="43" y="8"/>
                    <a:pt x="40" y="8"/>
                  </a:cubicBezTo>
                  <a:cubicBezTo>
                    <a:pt x="40" y="8"/>
                    <a:pt x="34" y="8"/>
                    <a:pt x="31" y="8"/>
                  </a:cubicBezTo>
                  <a:cubicBezTo>
                    <a:pt x="30" y="8"/>
                    <a:pt x="29" y="8"/>
                    <a:pt x="27" y="8"/>
                  </a:cubicBezTo>
                  <a:cubicBezTo>
                    <a:pt x="25" y="8"/>
                    <a:pt x="24" y="8"/>
                    <a:pt x="24" y="10"/>
                  </a:cubicBezTo>
                  <a:cubicBezTo>
                    <a:pt x="24" y="12"/>
                    <a:pt x="26" y="11"/>
                    <a:pt x="26" y="13"/>
                  </a:cubicBezTo>
                  <a:cubicBezTo>
                    <a:pt x="21" y="16"/>
                    <a:pt x="1" y="14"/>
                    <a:pt x="1" y="23"/>
                  </a:cubicBezTo>
                  <a:cubicBezTo>
                    <a:pt x="1" y="24"/>
                    <a:pt x="2" y="24"/>
                    <a:pt x="4" y="24"/>
                  </a:cubicBezTo>
                  <a:cubicBezTo>
                    <a:pt x="4" y="24"/>
                    <a:pt x="5" y="24"/>
                    <a:pt x="5" y="24"/>
                  </a:cubicBezTo>
                  <a:cubicBezTo>
                    <a:pt x="5" y="25"/>
                    <a:pt x="5" y="25"/>
                    <a:pt x="5" y="27"/>
                  </a:cubicBezTo>
                  <a:cubicBezTo>
                    <a:pt x="5" y="33"/>
                    <a:pt x="2" y="32"/>
                    <a:pt x="0" y="35"/>
                  </a:cubicBezTo>
                  <a:cubicBezTo>
                    <a:pt x="3" y="37"/>
                    <a:pt x="7" y="37"/>
                    <a:pt x="9" y="41"/>
                  </a:cubicBezTo>
                  <a:cubicBezTo>
                    <a:pt x="6" y="43"/>
                    <a:pt x="15" y="48"/>
                    <a:pt x="16" y="49"/>
                  </a:cubicBezTo>
                  <a:cubicBezTo>
                    <a:pt x="16" y="50"/>
                    <a:pt x="15" y="51"/>
                    <a:pt x="14" y="51"/>
                  </a:cubicBezTo>
                  <a:cubicBezTo>
                    <a:pt x="17" y="51"/>
                    <a:pt x="17" y="51"/>
                    <a:pt x="17" y="51"/>
                  </a:cubicBezTo>
                  <a:cubicBezTo>
                    <a:pt x="18" y="51"/>
                    <a:pt x="19" y="51"/>
                    <a:pt x="19" y="51"/>
                  </a:cubicBezTo>
                  <a:cubicBezTo>
                    <a:pt x="23" y="51"/>
                    <a:pt x="26" y="56"/>
                    <a:pt x="31" y="56"/>
                  </a:cubicBezTo>
                  <a:cubicBezTo>
                    <a:pt x="36" y="56"/>
                    <a:pt x="35" y="50"/>
                    <a:pt x="41" y="50"/>
                  </a:cubicBezTo>
                  <a:cubicBezTo>
                    <a:pt x="47" y="50"/>
                    <a:pt x="49" y="57"/>
                    <a:pt x="55" y="57"/>
                  </a:cubicBezTo>
                  <a:cubicBezTo>
                    <a:pt x="63" y="57"/>
                    <a:pt x="65" y="53"/>
                    <a:pt x="69" y="50"/>
                  </a:cubicBezTo>
                  <a:cubicBezTo>
                    <a:pt x="70" y="51"/>
                    <a:pt x="72" y="52"/>
                    <a:pt x="75" y="52"/>
                  </a:cubicBezTo>
                  <a:cubicBezTo>
                    <a:pt x="77" y="52"/>
                    <a:pt x="78" y="50"/>
                    <a:pt x="80" y="49"/>
                  </a:cubicBezTo>
                  <a:cubicBezTo>
                    <a:pt x="80" y="52"/>
                    <a:pt x="80" y="52"/>
                    <a:pt x="80" y="52"/>
                  </a:cubicBezTo>
                  <a:cubicBezTo>
                    <a:pt x="80" y="53"/>
                    <a:pt x="78" y="53"/>
                    <a:pt x="78" y="55"/>
                  </a:cubicBezTo>
                  <a:cubicBezTo>
                    <a:pt x="78" y="58"/>
                    <a:pt x="80" y="62"/>
                    <a:pt x="80" y="67"/>
                  </a:cubicBezTo>
                  <a:cubicBezTo>
                    <a:pt x="80" y="74"/>
                    <a:pt x="74" y="75"/>
                    <a:pt x="72" y="81"/>
                  </a:cubicBezTo>
                  <a:cubicBezTo>
                    <a:pt x="71" y="87"/>
                    <a:pt x="70" y="90"/>
                    <a:pt x="68" y="96"/>
                  </a:cubicBezTo>
                  <a:cubicBezTo>
                    <a:pt x="67" y="97"/>
                    <a:pt x="65" y="97"/>
                    <a:pt x="65" y="99"/>
                  </a:cubicBezTo>
                  <a:cubicBezTo>
                    <a:pt x="67" y="104"/>
                    <a:pt x="67" y="104"/>
                    <a:pt x="67" y="104"/>
                  </a:cubicBezTo>
                  <a:cubicBezTo>
                    <a:pt x="72" y="114"/>
                    <a:pt x="72" y="114"/>
                    <a:pt x="72" y="114"/>
                  </a:cubicBezTo>
                  <a:cubicBezTo>
                    <a:pt x="72" y="115"/>
                    <a:pt x="71" y="116"/>
                    <a:pt x="71" y="117"/>
                  </a:cubicBezTo>
                  <a:cubicBezTo>
                    <a:pt x="71" y="121"/>
                    <a:pt x="70" y="125"/>
                    <a:pt x="70" y="126"/>
                  </a:cubicBezTo>
                  <a:cubicBezTo>
                    <a:pt x="70" y="127"/>
                    <a:pt x="74" y="132"/>
                    <a:pt x="75" y="133"/>
                  </a:cubicBezTo>
                  <a:cubicBezTo>
                    <a:pt x="78" y="138"/>
                    <a:pt x="81" y="142"/>
                    <a:pt x="84" y="148"/>
                  </a:cubicBezTo>
                  <a:cubicBezTo>
                    <a:pt x="85" y="149"/>
                    <a:pt x="87" y="151"/>
                    <a:pt x="88" y="154"/>
                  </a:cubicBezTo>
                  <a:cubicBezTo>
                    <a:pt x="89" y="156"/>
                    <a:pt x="88" y="160"/>
                    <a:pt x="90" y="162"/>
                  </a:cubicBezTo>
                  <a:cubicBezTo>
                    <a:pt x="91" y="163"/>
                    <a:pt x="94" y="162"/>
                    <a:pt x="95" y="163"/>
                  </a:cubicBezTo>
                  <a:cubicBezTo>
                    <a:pt x="96" y="164"/>
                    <a:pt x="98" y="166"/>
                    <a:pt x="99" y="167"/>
                  </a:cubicBezTo>
                  <a:cubicBezTo>
                    <a:pt x="100" y="173"/>
                    <a:pt x="104" y="174"/>
                    <a:pt x="104" y="180"/>
                  </a:cubicBezTo>
                  <a:cubicBezTo>
                    <a:pt x="104" y="191"/>
                    <a:pt x="106" y="197"/>
                    <a:pt x="116" y="199"/>
                  </a:cubicBezTo>
                  <a:cubicBezTo>
                    <a:pt x="116" y="206"/>
                    <a:pt x="124" y="216"/>
                    <a:pt x="127" y="219"/>
                  </a:cubicBezTo>
                  <a:cubicBezTo>
                    <a:pt x="131" y="223"/>
                    <a:pt x="135" y="225"/>
                    <a:pt x="134" y="231"/>
                  </a:cubicBezTo>
                  <a:cubicBezTo>
                    <a:pt x="133" y="234"/>
                    <a:pt x="131" y="239"/>
                    <a:pt x="134" y="240"/>
                  </a:cubicBezTo>
                  <a:cubicBezTo>
                    <a:pt x="134" y="245"/>
                    <a:pt x="136" y="250"/>
                    <a:pt x="139" y="254"/>
                  </a:cubicBezTo>
                  <a:cubicBezTo>
                    <a:pt x="141" y="257"/>
                    <a:pt x="139" y="257"/>
                    <a:pt x="140" y="257"/>
                  </a:cubicBezTo>
                  <a:cubicBezTo>
                    <a:pt x="140" y="258"/>
                    <a:pt x="148" y="261"/>
                    <a:pt x="149" y="261"/>
                  </a:cubicBezTo>
                  <a:cubicBezTo>
                    <a:pt x="150" y="260"/>
                    <a:pt x="150" y="260"/>
                    <a:pt x="150" y="260"/>
                  </a:cubicBezTo>
                  <a:cubicBezTo>
                    <a:pt x="156" y="260"/>
                    <a:pt x="157" y="258"/>
                    <a:pt x="162" y="254"/>
                  </a:cubicBezTo>
                  <a:cubicBezTo>
                    <a:pt x="171" y="254"/>
                    <a:pt x="171" y="254"/>
                    <a:pt x="171" y="254"/>
                  </a:cubicBezTo>
                  <a:cubicBezTo>
                    <a:pt x="174" y="253"/>
                    <a:pt x="186" y="245"/>
                    <a:pt x="189" y="244"/>
                  </a:cubicBezTo>
                  <a:cubicBezTo>
                    <a:pt x="196" y="242"/>
                    <a:pt x="205" y="240"/>
                    <a:pt x="211" y="237"/>
                  </a:cubicBezTo>
                  <a:cubicBezTo>
                    <a:pt x="211" y="237"/>
                    <a:pt x="210" y="235"/>
                    <a:pt x="210" y="235"/>
                  </a:cubicBezTo>
                  <a:cubicBezTo>
                    <a:pt x="210" y="228"/>
                    <a:pt x="228" y="225"/>
                    <a:pt x="235" y="224"/>
                  </a:cubicBezTo>
                  <a:cubicBezTo>
                    <a:pt x="235" y="220"/>
                    <a:pt x="241" y="215"/>
                    <a:pt x="243" y="215"/>
                  </a:cubicBezTo>
                  <a:cubicBezTo>
                    <a:pt x="248" y="215"/>
                    <a:pt x="247" y="207"/>
                    <a:pt x="251" y="207"/>
                  </a:cubicBezTo>
                  <a:cubicBezTo>
                    <a:pt x="255" y="207"/>
                    <a:pt x="255" y="202"/>
                    <a:pt x="256" y="199"/>
                  </a:cubicBezTo>
                  <a:cubicBezTo>
                    <a:pt x="257" y="196"/>
                    <a:pt x="260" y="194"/>
                    <a:pt x="264" y="194"/>
                  </a:cubicBezTo>
                  <a:cubicBezTo>
                    <a:pt x="264" y="188"/>
                    <a:pt x="272" y="185"/>
                    <a:pt x="272" y="179"/>
                  </a:cubicBezTo>
                  <a:cubicBezTo>
                    <a:pt x="272" y="176"/>
                    <a:pt x="268" y="177"/>
                    <a:pt x="267" y="174"/>
                  </a:cubicBezTo>
                  <a:cubicBezTo>
                    <a:pt x="267" y="175"/>
                    <a:pt x="267" y="175"/>
                    <a:pt x="267" y="175"/>
                  </a:cubicBezTo>
                  <a:cubicBezTo>
                    <a:pt x="265" y="173"/>
                    <a:pt x="265" y="169"/>
                    <a:pt x="261" y="168"/>
                  </a:cubicBezTo>
                  <a:cubicBezTo>
                    <a:pt x="253" y="165"/>
                    <a:pt x="248" y="164"/>
                    <a:pt x="244" y="155"/>
                  </a:cubicBezTo>
                  <a:cubicBezTo>
                    <a:pt x="244" y="145"/>
                    <a:pt x="244" y="145"/>
                    <a:pt x="244" y="145"/>
                  </a:cubicBezTo>
                  <a:cubicBezTo>
                    <a:pt x="234" y="153"/>
                    <a:pt x="232" y="164"/>
                    <a:pt x="213" y="164"/>
                  </a:cubicBezTo>
                  <a:cubicBezTo>
                    <a:pt x="209" y="164"/>
                    <a:pt x="201" y="162"/>
                    <a:pt x="201" y="158"/>
                  </a:cubicBezTo>
                  <a:cubicBezTo>
                    <a:pt x="201" y="155"/>
                    <a:pt x="203" y="153"/>
                    <a:pt x="203" y="149"/>
                  </a:cubicBezTo>
                  <a:cubicBezTo>
                    <a:pt x="203" y="148"/>
                    <a:pt x="203" y="147"/>
                    <a:pt x="203" y="146"/>
                  </a:cubicBezTo>
                  <a:cubicBezTo>
                    <a:pt x="200" y="147"/>
                    <a:pt x="201" y="150"/>
                    <a:pt x="197" y="151"/>
                  </a:cubicBezTo>
                  <a:cubicBezTo>
                    <a:pt x="197" y="149"/>
                    <a:pt x="195" y="148"/>
                    <a:pt x="195" y="145"/>
                  </a:cubicBezTo>
                  <a:cubicBezTo>
                    <a:pt x="189" y="143"/>
                    <a:pt x="181" y="131"/>
                    <a:pt x="179" y="124"/>
                  </a:cubicBezTo>
                  <a:cubicBezTo>
                    <a:pt x="179" y="122"/>
                    <a:pt x="179" y="120"/>
                    <a:pt x="179" y="118"/>
                  </a:cubicBezTo>
                  <a:cubicBezTo>
                    <a:pt x="179" y="114"/>
                    <a:pt x="180" y="109"/>
                    <a:pt x="184" y="109"/>
                  </a:cubicBezTo>
                  <a:cubicBezTo>
                    <a:pt x="192" y="109"/>
                    <a:pt x="199" y="117"/>
                    <a:pt x="202" y="124"/>
                  </a:cubicBezTo>
                  <a:cubicBezTo>
                    <a:pt x="202" y="125"/>
                    <a:pt x="201" y="127"/>
                    <a:pt x="203" y="129"/>
                  </a:cubicBezTo>
                  <a:cubicBezTo>
                    <a:pt x="206" y="132"/>
                    <a:pt x="211" y="130"/>
                    <a:pt x="214" y="134"/>
                  </a:cubicBezTo>
                  <a:cubicBezTo>
                    <a:pt x="217" y="136"/>
                    <a:pt x="219" y="140"/>
                    <a:pt x="224" y="142"/>
                  </a:cubicBezTo>
                  <a:cubicBezTo>
                    <a:pt x="238" y="142"/>
                    <a:pt x="238" y="142"/>
                    <a:pt x="238" y="142"/>
                  </a:cubicBezTo>
                  <a:cubicBezTo>
                    <a:pt x="240" y="140"/>
                    <a:pt x="241" y="137"/>
                    <a:pt x="244" y="137"/>
                  </a:cubicBezTo>
                  <a:cubicBezTo>
                    <a:pt x="250" y="137"/>
                    <a:pt x="250" y="146"/>
                    <a:pt x="253" y="149"/>
                  </a:cubicBezTo>
                  <a:cubicBezTo>
                    <a:pt x="253" y="149"/>
                    <a:pt x="261" y="151"/>
                    <a:pt x="263" y="151"/>
                  </a:cubicBezTo>
                  <a:cubicBezTo>
                    <a:pt x="271" y="151"/>
                    <a:pt x="283" y="155"/>
                    <a:pt x="288" y="155"/>
                  </a:cubicBezTo>
                  <a:cubicBezTo>
                    <a:pt x="290" y="155"/>
                    <a:pt x="290" y="155"/>
                    <a:pt x="290" y="155"/>
                  </a:cubicBezTo>
                  <a:cubicBezTo>
                    <a:pt x="290" y="153"/>
                    <a:pt x="289" y="152"/>
                    <a:pt x="289" y="150"/>
                  </a:cubicBezTo>
                  <a:cubicBezTo>
                    <a:pt x="289" y="150"/>
                    <a:pt x="289" y="150"/>
                    <a:pt x="289" y="150"/>
                  </a:cubicBezTo>
                  <a:cubicBezTo>
                    <a:pt x="289" y="150"/>
                    <a:pt x="289" y="150"/>
                    <a:pt x="289" y="150"/>
                  </a:cubicBezTo>
                  <a:cubicBezTo>
                    <a:pt x="289" y="142"/>
                    <a:pt x="294" y="140"/>
                    <a:pt x="301" y="139"/>
                  </a:cubicBezTo>
                  <a:cubicBezTo>
                    <a:pt x="301" y="126"/>
                    <a:pt x="291" y="125"/>
                    <a:pt x="286" y="116"/>
                  </a:cubicBezTo>
                  <a:cubicBezTo>
                    <a:pt x="286" y="114"/>
                    <a:pt x="283" y="114"/>
                    <a:pt x="283" y="111"/>
                  </a:cubicBezTo>
                  <a:cubicBezTo>
                    <a:pt x="283" y="111"/>
                    <a:pt x="283" y="111"/>
                    <a:pt x="283" y="111"/>
                  </a:cubicBezTo>
                  <a:cubicBezTo>
                    <a:pt x="283" y="111"/>
                    <a:pt x="283" y="111"/>
                    <a:pt x="283" y="111"/>
                  </a:cubicBezTo>
                  <a:cubicBezTo>
                    <a:pt x="283" y="105"/>
                    <a:pt x="289" y="107"/>
                    <a:pt x="289" y="101"/>
                  </a:cubicBezTo>
                  <a:cubicBezTo>
                    <a:pt x="289" y="96"/>
                    <a:pt x="284" y="98"/>
                    <a:pt x="283" y="96"/>
                  </a:cubicBezTo>
                  <a:cubicBezTo>
                    <a:pt x="281" y="93"/>
                    <a:pt x="282" y="91"/>
                    <a:pt x="281" y="89"/>
                  </a:cubicBezTo>
                  <a:cubicBezTo>
                    <a:pt x="281" y="80"/>
                    <a:pt x="281" y="80"/>
                    <a:pt x="281" y="80"/>
                  </a:cubicBezTo>
                  <a:cubicBezTo>
                    <a:pt x="281" y="79"/>
                    <a:pt x="281" y="78"/>
                    <a:pt x="280" y="77"/>
                  </a:cubicBezTo>
                  <a:cubicBezTo>
                    <a:pt x="280" y="77"/>
                    <a:pt x="280" y="77"/>
                    <a:pt x="280" y="77"/>
                  </a:cubicBezTo>
                  <a:cubicBezTo>
                    <a:pt x="280" y="77"/>
                    <a:pt x="280" y="77"/>
                    <a:pt x="280" y="77"/>
                  </a:cubicBezTo>
                  <a:cubicBezTo>
                    <a:pt x="280" y="76"/>
                    <a:pt x="280" y="76"/>
                    <a:pt x="280" y="76"/>
                  </a:cubicBezTo>
                  <a:cubicBezTo>
                    <a:pt x="280" y="75"/>
                    <a:pt x="280" y="74"/>
                    <a:pt x="280" y="74"/>
                  </a:cubicBezTo>
                  <a:cubicBezTo>
                    <a:pt x="280" y="74"/>
                    <a:pt x="280" y="74"/>
                    <a:pt x="280" y="74"/>
                  </a:cubicBezTo>
                  <a:cubicBezTo>
                    <a:pt x="280" y="74"/>
                    <a:pt x="280" y="74"/>
                    <a:pt x="280" y="74"/>
                  </a:cubicBezTo>
                  <a:cubicBezTo>
                    <a:pt x="280" y="73"/>
                    <a:pt x="284" y="63"/>
                    <a:pt x="286" y="62"/>
                  </a:cubicBezTo>
                  <a:cubicBezTo>
                    <a:pt x="286" y="60"/>
                    <a:pt x="286" y="59"/>
                    <a:pt x="286" y="57"/>
                  </a:cubicBezTo>
                  <a:cubicBezTo>
                    <a:pt x="286" y="55"/>
                    <a:pt x="286" y="53"/>
                    <a:pt x="285" y="51"/>
                  </a:cubicBezTo>
                  <a:cubicBezTo>
                    <a:pt x="285" y="51"/>
                    <a:pt x="285" y="51"/>
                    <a:pt x="285" y="51"/>
                  </a:cubicBezTo>
                  <a:cubicBezTo>
                    <a:pt x="285" y="50"/>
                    <a:pt x="283" y="49"/>
                    <a:pt x="283" y="47"/>
                  </a:cubicBezTo>
                  <a:cubicBezTo>
                    <a:pt x="275" y="47"/>
                    <a:pt x="272" y="41"/>
                    <a:pt x="265" y="39"/>
                  </a:cubicBezTo>
                  <a:cubicBezTo>
                    <a:pt x="259" y="37"/>
                    <a:pt x="256" y="37"/>
                    <a:pt x="250" y="33"/>
                  </a:cubicBezTo>
                  <a:cubicBezTo>
                    <a:pt x="245" y="36"/>
                    <a:pt x="242" y="35"/>
                    <a:pt x="237" y="37"/>
                  </a:cubicBezTo>
                  <a:cubicBezTo>
                    <a:pt x="234" y="38"/>
                    <a:pt x="235" y="39"/>
                    <a:pt x="231" y="40"/>
                  </a:cubicBezTo>
                  <a:cubicBezTo>
                    <a:pt x="229" y="41"/>
                    <a:pt x="225" y="41"/>
                    <a:pt x="225" y="44"/>
                  </a:cubicBezTo>
                  <a:cubicBezTo>
                    <a:pt x="225" y="46"/>
                    <a:pt x="225" y="46"/>
                    <a:pt x="225" y="49"/>
                  </a:cubicBezTo>
                  <a:cubicBezTo>
                    <a:pt x="222" y="50"/>
                    <a:pt x="217" y="51"/>
                    <a:pt x="212" y="51"/>
                  </a:cubicBezTo>
                  <a:cubicBezTo>
                    <a:pt x="211" y="51"/>
                    <a:pt x="209" y="51"/>
                    <a:pt x="207" y="51"/>
                  </a:cubicBezTo>
                  <a:cubicBezTo>
                    <a:pt x="204" y="51"/>
                    <a:pt x="200" y="50"/>
                    <a:pt x="199" y="49"/>
                  </a:cubicBezTo>
                  <a:cubicBezTo>
                    <a:pt x="197" y="47"/>
                    <a:pt x="197" y="44"/>
                    <a:pt x="194" y="44"/>
                  </a:cubicBezTo>
                  <a:cubicBezTo>
                    <a:pt x="193" y="44"/>
                    <a:pt x="193" y="44"/>
                    <a:pt x="192" y="44"/>
                  </a:cubicBezTo>
                  <a:cubicBezTo>
                    <a:pt x="192" y="44"/>
                    <a:pt x="191" y="44"/>
                    <a:pt x="191" y="44"/>
                  </a:cubicBezTo>
                  <a:cubicBezTo>
                    <a:pt x="190" y="44"/>
                    <a:pt x="190" y="44"/>
                    <a:pt x="190" y="44"/>
                  </a:cubicBezTo>
                  <a:cubicBezTo>
                    <a:pt x="188" y="44"/>
                    <a:pt x="187" y="43"/>
                    <a:pt x="186" y="42"/>
                  </a:cubicBezTo>
                  <a:cubicBezTo>
                    <a:pt x="184" y="38"/>
                    <a:pt x="187" y="36"/>
                    <a:pt x="184" y="33"/>
                  </a:cubicBezTo>
                  <a:cubicBezTo>
                    <a:pt x="183" y="30"/>
                    <a:pt x="181" y="31"/>
                    <a:pt x="181" y="28"/>
                  </a:cubicBezTo>
                  <a:cubicBezTo>
                    <a:pt x="181" y="27"/>
                    <a:pt x="181" y="27"/>
                    <a:pt x="181" y="27"/>
                  </a:cubicBezTo>
                  <a:cubicBezTo>
                    <a:pt x="181" y="26"/>
                    <a:pt x="181" y="26"/>
                    <a:pt x="181" y="26"/>
                  </a:cubicBezTo>
                  <a:cubicBezTo>
                    <a:pt x="180" y="25"/>
                    <a:pt x="180" y="23"/>
                    <a:pt x="179" y="21"/>
                  </a:cubicBezTo>
                  <a:cubicBezTo>
                    <a:pt x="177" y="21"/>
                    <a:pt x="177" y="21"/>
                    <a:pt x="175" y="22"/>
                  </a:cubicBezTo>
                  <a:cubicBezTo>
                    <a:pt x="170" y="23"/>
                    <a:pt x="171" y="28"/>
                    <a:pt x="164" y="28"/>
                  </a:cubicBezTo>
                  <a:cubicBezTo>
                    <a:pt x="157" y="28"/>
                    <a:pt x="155" y="20"/>
                    <a:pt x="150" y="18"/>
                  </a:cubicBezTo>
                  <a:cubicBezTo>
                    <a:pt x="150" y="18"/>
                    <a:pt x="144" y="15"/>
                    <a:pt x="143" y="14"/>
                  </a:cubicBezTo>
                  <a:cubicBezTo>
                    <a:pt x="141" y="8"/>
                    <a:pt x="141"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1" y="2"/>
                    <a:pt x="131" y="2"/>
                  </a:cubicBezTo>
                  <a:cubicBezTo>
                    <a:pt x="131" y="2"/>
                    <a:pt x="131" y="2"/>
                    <a:pt x="131" y="2"/>
                  </a:cubicBezTo>
                  <a:cubicBezTo>
                    <a:pt x="131" y="2"/>
                    <a:pt x="131" y="2"/>
                    <a:pt x="131" y="2"/>
                  </a:cubicBezTo>
                  <a:cubicBezTo>
                    <a:pt x="131" y="2"/>
                    <a:pt x="131" y="2"/>
                    <a:pt x="131" y="2"/>
                  </a:cubicBezTo>
                  <a:cubicBezTo>
                    <a:pt x="131" y="2"/>
                    <a:pt x="131" y="2"/>
                    <a:pt x="131" y="2"/>
                  </a:cubicBezTo>
                  <a:cubicBezTo>
                    <a:pt x="131" y="2"/>
                    <a:pt x="131"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23" y="3"/>
                    <a:pt x="119" y="10"/>
                    <a:pt x="112" y="10"/>
                  </a:cubicBezTo>
                  <a:cubicBezTo>
                    <a:pt x="109" y="10"/>
                    <a:pt x="104" y="10"/>
                    <a:pt x="96" y="10"/>
                  </a:cubicBezTo>
                  <a:cubicBezTo>
                    <a:pt x="93" y="10"/>
                    <a:pt x="82" y="8"/>
                    <a:pt x="82" y="4"/>
                  </a:cubicBezTo>
                  <a:cubicBezTo>
                    <a:pt x="75" y="4"/>
                    <a:pt x="75" y="0"/>
                    <a:pt x="6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 name="Freeform 8"/>
            <p:cNvSpPr>
              <a:spLocks/>
            </p:cNvSpPr>
            <p:nvPr/>
          </p:nvSpPr>
          <p:spPr bwMode="auto">
            <a:xfrm>
              <a:off x="8515350" y="3910013"/>
              <a:ext cx="58738" cy="115888"/>
            </a:xfrm>
            <a:custGeom>
              <a:avLst/>
              <a:gdLst>
                <a:gd name="T0" fmla="*/ 4 w 16"/>
                <a:gd name="T1" fmla="*/ 0 h 31"/>
                <a:gd name="T2" fmla="*/ 0 w 16"/>
                <a:gd name="T3" fmla="*/ 23 h 31"/>
                <a:gd name="T4" fmla="*/ 7 w 16"/>
                <a:gd name="T5" fmla="*/ 31 h 31"/>
                <a:gd name="T6" fmla="*/ 16 w 16"/>
                <a:gd name="T7" fmla="*/ 19 h 31"/>
                <a:gd name="T8" fmla="*/ 4 w 16"/>
                <a:gd name="T9" fmla="*/ 0 h 31"/>
              </a:gdLst>
              <a:ahLst/>
              <a:cxnLst>
                <a:cxn ang="0">
                  <a:pos x="T0" y="T1"/>
                </a:cxn>
                <a:cxn ang="0">
                  <a:pos x="T2" y="T3"/>
                </a:cxn>
                <a:cxn ang="0">
                  <a:pos x="T4" y="T5"/>
                </a:cxn>
                <a:cxn ang="0">
                  <a:pos x="T6" y="T7"/>
                </a:cxn>
                <a:cxn ang="0">
                  <a:pos x="T8" y="T9"/>
                </a:cxn>
              </a:cxnLst>
              <a:rect l="0" t="0" r="r" b="b"/>
              <a:pathLst>
                <a:path w="16" h="31">
                  <a:moveTo>
                    <a:pt x="4" y="0"/>
                  </a:moveTo>
                  <a:cubicBezTo>
                    <a:pt x="4" y="9"/>
                    <a:pt x="0" y="15"/>
                    <a:pt x="0" y="23"/>
                  </a:cubicBezTo>
                  <a:cubicBezTo>
                    <a:pt x="0" y="27"/>
                    <a:pt x="3" y="31"/>
                    <a:pt x="7" y="31"/>
                  </a:cubicBezTo>
                  <a:cubicBezTo>
                    <a:pt x="13" y="31"/>
                    <a:pt x="16" y="24"/>
                    <a:pt x="16" y="19"/>
                  </a:cubicBezTo>
                  <a:cubicBezTo>
                    <a:pt x="16" y="10"/>
                    <a:pt x="8" y="7"/>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 name="Freeform 9"/>
            <p:cNvSpPr>
              <a:spLocks/>
            </p:cNvSpPr>
            <p:nvPr/>
          </p:nvSpPr>
          <p:spPr bwMode="auto">
            <a:xfrm>
              <a:off x="7940675" y="2967038"/>
              <a:ext cx="1230313" cy="992188"/>
            </a:xfrm>
            <a:custGeom>
              <a:avLst/>
              <a:gdLst>
                <a:gd name="T0" fmla="*/ 74 w 328"/>
                <a:gd name="T1" fmla="*/ 7 h 264"/>
                <a:gd name="T2" fmla="*/ 74 w 328"/>
                <a:gd name="T3" fmla="*/ 7 h 264"/>
                <a:gd name="T4" fmla="*/ 73 w 328"/>
                <a:gd name="T5" fmla="*/ 6 h 264"/>
                <a:gd name="T6" fmla="*/ 54 w 328"/>
                <a:gd name="T7" fmla="*/ 11 h 264"/>
                <a:gd name="T8" fmla="*/ 50 w 328"/>
                <a:gd name="T9" fmla="*/ 11 h 264"/>
                <a:gd name="T10" fmla="*/ 47 w 328"/>
                <a:gd name="T11" fmla="*/ 9 h 264"/>
                <a:gd name="T12" fmla="*/ 15 w 328"/>
                <a:gd name="T13" fmla="*/ 29 h 264"/>
                <a:gd name="T14" fmla="*/ 0 w 328"/>
                <a:gd name="T15" fmla="*/ 41 h 264"/>
                <a:gd name="T16" fmla="*/ 0 w 328"/>
                <a:gd name="T17" fmla="*/ 44 h 264"/>
                <a:gd name="T18" fmla="*/ 9 w 328"/>
                <a:gd name="T19" fmla="*/ 68 h 264"/>
                <a:gd name="T20" fmla="*/ 6 w 328"/>
                <a:gd name="T21" fmla="*/ 83 h 264"/>
                <a:gd name="T22" fmla="*/ 9 w 328"/>
                <a:gd name="T23" fmla="*/ 117 h 264"/>
                <a:gd name="T24" fmla="*/ 30 w 328"/>
                <a:gd name="T25" fmla="*/ 121 h 264"/>
                <a:gd name="T26" fmla="*/ 53 w 328"/>
                <a:gd name="T27" fmla="*/ 130 h 264"/>
                <a:gd name="T28" fmla="*/ 70 w 328"/>
                <a:gd name="T29" fmla="*/ 146 h 264"/>
                <a:gd name="T30" fmla="*/ 82 w 328"/>
                <a:gd name="T31" fmla="*/ 159 h 264"/>
                <a:gd name="T32" fmla="*/ 97 w 328"/>
                <a:gd name="T33" fmla="*/ 162 h 264"/>
                <a:gd name="T34" fmla="*/ 100 w 328"/>
                <a:gd name="T35" fmla="*/ 190 h 264"/>
                <a:gd name="T36" fmla="*/ 122 w 328"/>
                <a:gd name="T37" fmla="*/ 240 h 264"/>
                <a:gd name="T38" fmla="*/ 136 w 328"/>
                <a:gd name="T39" fmla="*/ 264 h 264"/>
                <a:gd name="T40" fmla="*/ 153 w 328"/>
                <a:gd name="T41" fmla="*/ 244 h 264"/>
                <a:gd name="T42" fmla="*/ 155 w 328"/>
                <a:gd name="T43" fmla="*/ 207 h 264"/>
                <a:gd name="T44" fmla="*/ 207 w 328"/>
                <a:gd name="T45" fmla="*/ 164 h 264"/>
                <a:gd name="T46" fmla="*/ 242 w 328"/>
                <a:gd name="T47" fmla="*/ 140 h 264"/>
                <a:gd name="T48" fmla="*/ 272 w 328"/>
                <a:gd name="T49" fmla="*/ 182 h 264"/>
                <a:gd name="T50" fmla="*/ 292 w 328"/>
                <a:gd name="T51" fmla="*/ 188 h 264"/>
                <a:gd name="T52" fmla="*/ 307 w 328"/>
                <a:gd name="T53" fmla="*/ 236 h 264"/>
                <a:gd name="T54" fmla="*/ 315 w 328"/>
                <a:gd name="T55" fmla="*/ 231 h 264"/>
                <a:gd name="T56" fmla="*/ 304 w 328"/>
                <a:gd name="T57" fmla="*/ 206 h 264"/>
                <a:gd name="T58" fmla="*/ 305 w 328"/>
                <a:gd name="T59" fmla="*/ 186 h 264"/>
                <a:gd name="T60" fmla="*/ 304 w 328"/>
                <a:gd name="T61" fmla="*/ 166 h 264"/>
                <a:gd name="T62" fmla="*/ 314 w 328"/>
                <a:gd name="T63" fmla="*/ 137 h 264"/>
                <a:gd name="T64" fmla="*/ 301 w 328"/>
                <a:gd name="T65" fmla="*/ 127 h 264"/>
                <a:gd name="T66" fmla="*/ 287 w 328"/>
                <a:gd name="T67" fmla="*/ 81 h 264"/>
                <a:gd name="T68" fmla="*/ 283 w 328"/>
                <a:gd name="T69" fmla="*/ 83 h 264"/>
                <a:gd name="T70" fmla="*/ 281 w 328"/>
                <a:gd name="T71" fmla="*/ 83 h 264"/>
                <a:gd name="T72" fmla="*/ 278 w 328"/>
                <a:gd name="T73" fmla="*/ 83 h 264"/>
                <a:gd name="T74" fmla="*/ 276 w 328"/>
                <a:gd name="T75" fmla="*/ 83 h 264"/>
                <a:gd name="T76" fmla="*/ 273 w 328"/>
                <a:gd name="T77" fmla="*/ 84 h 264"/>
                <a:gd name="T78" fmla="*/ 228 w 328"/>
                <a:gd name="T79" fmla="*/ 100 h 264"/>
                <a:gd name="T80" fmla="*/ 195 w 328"/>
                <a:gd name="T81" fmla="*/ 88 h 264"/>
                <a:gd name="T82" fmla="*/ 193 w 328"/>
                <a:gd name="T83" fmla="*/ 88 h 264"/>
                <a:gd name="T84" fmla="*/ 193 w 328"/>
                <a:gd name="T85" fmla="*/ 88 h 264"/>
                <a:gd name="T86" fmla="*/ 192 w 328"/>
                <a:gd name="T87" fmla="*/ 88 h 264"/>
                <a:gd name="T88" fmla="*/ 191 w 328"/>
                <a:gd name="T89" fmla="*/ 87 h 264"/>
                <a:gd name="T90" fmla="*/ 190 w 328"/>
                <a:gd name="T91" fmla="*/ 87 h 264"/>
                <a:gd name="T92" fmla="*/ 152 w 328"/>
                <a:gd name="T93" fmla="*/ 68 h 264"/>
                <a:gd name="T94" fmla="*/ 146 w 328"/>
                <a:gd name="T95" fmla="*/ 54 h 264"/>
                <a:gd name="T96" fmla="*/ 148 w 328"/>
                <a:gd name="T97" fmla="*/ 55 h 264"/>
                <a:gd name="T98" fmla="*/ 148 w 328"/>
                <a:gd name="T99" fmla="*/ 44 h 264"/>
                <a:gd name="T100" fmla="*/ 125 w 328"/>
                <a:gd name="T101" fmla="*/ 21 h 264"/>
                <a:gd name="T102" fmla="*/ 91 w 328"/>
                <a:gd name="T103" fmla="*/ 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64">
                  <a:moveTo>
                    <a:pt x="85" y="0"/>
                  </a:moveTo>
                  <a:cubicBezTo>
                    <a:pt x="79" y="0"/>
                    <a:pt x="78" y="6"/>
                    <a:pt x="75" y="6"/>
                  </a:cubicBezTo>
                  <a:cubicBezTo>
                    <a:pt x="75" y="6"/>
                    <a:pt x="75" y="6"/>
                    <a:pt x="74" y="6"/>
                  </a:cubicBezTo>
                  <a:cubicBezTo>
                    <a:pt x="74" y="7"/>
                    <a:pt x="74" y="7"/>
                    <a:pt x="74" y="7"/>
                  </a:cubicBezTo>
                  <a:cubicBezTo>
                    <a:pt x="74" y="7"/>
                    <a:pt x="74" y="7"/>
                    <a:pt x="74" y="7"/>
                  </a:cubicBezTo>
                  <a:cubicBezTo>
                    <a:pt x="74" y="7"/>
                    <a:pt x="74" y="7"/>
                    <a:pt x="74" y="7"/>
                  </a:cubicBezTo>
                  <a:cubicBezTo>
                    <a:pt x="74" y="7"/>
                    <a:pt x="74" y="7"/>
                    <a:pt x="74" y="7"/>
                  </a:cubicBezTo>
                  <a:cubicBezTo>
                    <a:pt x="74" y="7"/>
                    <a:pt x="74" y="7"/>
                    <a:pt x="74" y="7"/>
                  </a:cubicBezTo>
                  <a:cubicBezTo>
                    <a:pt x="74" y="7"/>
                    <a:pt x="74" y="7"/>
                    <a:pt x="73" y="6"/>
                  </a:cubicBezTo>
                  <a:cubicBezTo>
                    <a:pt x="73" y="6"/>
                    <a:pt x="73" y="6"/>
                    <a:pt x="73" y="6"/>
                  </a:cubicBezTo>
                  <a:cubicBezTo>
                    <a:pt x="73" y="6"/>
                    <a:pt x="73" y="6"/>
                    <a:pt x="73" y="6"/>
                  </a:cubicBezTo>
                  <a:cubicBezTo>
                    <a:pt x="73" y="6"/>
                    <a:pt x="73" y="6"/>
                    <a:pt x="73" y="6"/>
                  </a:cubicBezTo>
                  <a:cubicBezTo>
                    <a:pt x="73" y="6"/>
                    <a:pt x="73" y="6"/>
                    <a:pt x="73" y="6"/>
                  </a:cubicBezTo>
                  <a:cubicBezTo>
                    <a:pt x="71" y="10"/>
                    <a:pt x="66" y="14"/>
                    <a:pt x="61" y="14"/>
                  </a:cubicBezTo>
                  <a:cubicBezTo>
                    <a:pt x="59" y="14"/>
                    <a:pt x="58" y="10"/>
                    <a:pt x="56" y="10"/>
                  </a:cubicBezTo>
                  <a:cubicBezTo>
                    <a:pt x="55" y="10"/>
                    <a:pt x="55" y="11"/>
                    <a:pt x="54" y="11"/>
                  </a:cubicBezTo>
                  <a:cubicBezTo>
                    <a:pt x="53" y="11"/>
                    <a:pt x="51" y="11"/>
                    <a:pt x="50" y="11"/>
                  </a:cubicBezTo>
                  <a:cubicBezTo>
                    <a:pt x="50" y="11"/>
                    <a:pt x="50" y="11"/>
                    <a:pt x="50" y="11"/>
                  </a:cubicBezTo>
                  <a:cubicBezTo>
                    <a:pt x="50" y="11"/>
                    <a:pt x="50" y="11"/>
                    <a:pt x="50" y="11"/>
                  </a:cubicBezTo>
                  <a:cubicBezTo>
                    <a:pt x="50" y="11"/>
                    <a:pt x="50" y="11"/>
                    <a:pt x="50" y="11"/>
                  </a:cubicBezTo>
                  <a:cubicBezTo>
                    <a:pt x="50" y="11"/>
                    <a:pt x="50" y="11"/>
                    <a:pt x="50" y="11"/>
                  </a:cubicBezTo>
                  <a:cubicBezTo>
                    <a:pt x="48" y="11"/>
                    <a:pt x="47" y="11"/>
                    <a:pt x="47" y="9"/>
                  </a:cubicBezTo>
                  <a:cubicBezTo>
                    <a:pt x="47" y="9"/>
                    <a:pt x="47" y="9"/>
                    <a:pt x="47" y="9"/>
                  </a:cubicBezTo>
                  <a:cubicBezTo>
                    <a:pt x="47" y="9"/>
                    <a:pt x="47" y="9"/>
                    <a:pt x="47" y="9"/>
                  </a:cubicBezTo>
                  <a:cubicBezTo>
                    <a:pt x="44" y="9"/>
                    <a:pt x="45" y="8"/>
                    <a:pt x="42" y="8"/>
                  </a:cubicBezTo>
                  <a:cubicBezTo>
                    <a:pt x="35" y="8"/>
                    <a:pt x="34" y="16"/>
                    <a:pt x="30" y="20"/>
                  </a:cubicBezTo>
                  <a:cubicBezTo>
                    <a:pt x="27" y="23"/>
                    <a:pt x="24" y="23"/>
                    <a:pt x="22" y="25"/>
                  </a:cubicBezTo>
                  <a:cubicBezTo>
                    <a:pt x="20" y="27"/>
                    <a:pt x="18" y="29"/>
                    <a:pt x="15" y="29"/>
                  </a:cubicBezTo>
                  <a:cubicBezTo>
                    <a:pt x="12" y="29"/>
                    <a:pt x="11" y="27"/>
                    <a:pt x="8" y="27"/>
                  </a:cubicBezTo>
                  <a:cubicBezTo>
                    <a:pt x="7" y="27"/>
                    <a:pt x="7" y="29"/>
                    <a:pt x="6" y="29"/>
                  </a:cubicBezTo>
                  <a:cubicBezTo>
                    <a:pt x="6" y="29"/>
                    <a:pt x="6" y="29"/>
                    <a:pt x="6" y="29"/>
                  </a:cubicBezTo>
                  <a:cubicBezTo>
                    <a:pt x="4" y="30"/>
                    <a:pt x="0" y="40"/>
                    <a:pt x="0" y="41"/>
                  </a:cubicBezTo>
                  <a:cubicBezTo>
                    <a:pt x="0" y="41"/>
                    <a:pt x="0" y="41"/>
                    <a:pt x="0" y="41"/>
                  </a:cubicBezTo>
                  <a:cubicBezTo>
                    <a:pt x="0" y="41"/>
                    <a:pt x="0" y="42"/>
                    <a:pt x="0" y="43"/>
                  </a:cubicBezTo>
                  <a:cubicBezTo>
                    <a:pt x="0" y="43"/>
                    <a:pt x="0" y="43"/>
                    <a:pt x="0" y="44"/>
                  </a:cubicBezTo>
                  <a:cubicBezTo>
                    <a:pt x="0" y="44"/>
                    <a:pt x="0" y="44"/>
                    <a:pt x="0" y="44"/>
                  </a:cubicBezTo>
                  <a:cubicBezTo>
                    <a:pt x="1" y="45"/>
                    <a:pt x="1" y="46"/>
                    <a:pt x="1" y="47"/>
                  </a:cubicBezTo>
                  <a:cubicBezTo>
                    <a:pt x="1" y="56"/>
                    <a:pt x="1" y="56"/>
                    <a:pt x="1" y="56"/>
                  </a:cubicBezTo>
                  <a:cubicBezTo>
                    <a:pt x="2" y="58"/>
                    <a:pt x="1" y="60"/>
                    <a:pt x="3" y="63"/>
                  </a:cubicBezTo>
                  <a:cubicBezTo>
                    <a:pt x="4" y="65"/>
                    <a:pt x="9" y="63"/>
                    <a:pt x="9" y="68"/>
                  </a:cubicBezTo>
                  <a:cubicBezTo>
                    <a:pt x="9" y="68"/>
                    <a:pt x="9" y="68"/>
                    <a:pt x="9" y="68"/>
                  </a:cubicBezTo>
                  <a:cubicBezTo>
                    <a:pt x="9" y="74"/>
                    <a:pt x="3" y="72"/>
                    <a:pt x="3" y="78"/>
                  </a:cubicBezTo>
                  <a:cubicBezTo>
                    <a:pt x="3" y="78"/>
                    <a:pt x="3" y="78"/>
                    <a:pt x="3" y="78"/>
                  </a:cubicBezTo>
                  <a:cubicBezTo>
                    <a:pt x="3" y="81"/>
                    <a:pt x="6" y="81"/>
                    <a:pt x="6" y="83"/>
                  </a:cubicBezTo>
                  <a:cubicBezTo>
                    <a:pt x="11" y="92"/>
                    <a:pt x="21" y="93"/>
                    <a:pt x="21" y="106"/>
                  </a:cubicBezTo>
                  <a:cubicBezTo>
                    <a:pt x="21" y="106"/>
                    <a:pt x="21" y="106"/>
                    <a:pt x="21" y="106"/>
                  </a:cubicBezTo>
                  <a:cubicBezTo>
                    <a:pt x="14" y="107"/>
                    <a:pt x="9" y="109"/>
                    <a:pt x="9" y="117"/>
                  </a:cubicBezTo>
                  <a:cubicBezTo>
                    <a:pt x="9" y="117"/>
                    <a:pt x="9" y="117"/>
                    <a:pt x="9" y="117"/>
                  </a:cubicBezTo>
                  <a:cubicBezTo>
                    <a:pt x="9" y="119"/>
                    <a:pt x="10" y="120"/>
                    <a:pt x="10" y="122"/>
                  </a:cubicBezTo>
                  <a:cubicBezTo>
                    <a:pt x="20" y="121"/>
                    <a:pt x="20" y="121"/>
                    <a:pt x="20" y="121"/>
                  </a:cubicBezTo>
                  <a:cubicBezTo>
                    <a:pt x="20" y="120"/>
                    <a:pt x="21" y="120"/>
                    <a:pt x="22" y="119"/>
                  </a:cubicBezTo>
                  <a:cubicBezTo>
                    <a:pt x="30" y="121"/>
                    <a:pt x="30" y="121"/>
                    <a:pt x="30" y="121"/>
                  </a:cubicBezTo>
                  <a:cubicBezTo>
                    <a:pt x="33" y="121"/>
                    <a:pt x="33" y="119"/>
                    <a:pt x="37" y="119"/>
                  </a:cubicBezTo>
                  <a:cubicBezTo>
                    <a:pt x="39" y="119"/>
                    <a:pt x="40" y="119"/>
                    <a:pt x="42" y="119"/>
                  </a:cubicBezTo>
                  <a:cubicBezTo>
                    <a:pt x="43" y="119"/>
                    <a:pt x="44" y="119"/>
                    <a:pt x="45" y="119"/>
                  </a:cubicBezTo>
                  <a:cubicBezTo>
                    <a:pt x="49" y="120"/>
                    <a:pt x="51" y="127"/>
                    <a:pt x="53" y="130"/>
                  </a:cubicBezTo>
                  <a:cubicBezTo>
                    <a:pt x="56" y="135"/>
                    <a:pt x="64" y="140"/>
                    <a:pt x="70" y="140"/>
                  </a:cubicBezTo>
                  <a:cubicBezTo>
                    <a:pt x="72" y="140"/>
                    <a:pt x="74" y="140"/>
                    <a:pt x="76" y="141"/>
                  </a:cubicBezTo>
                  <a:cubicBezTo>
                    <a:pt x="75" y="142"/>
                    <a:pt x="75" y="145"/>
                    <a:pt x="72" y="145"/>
                  </a:cubicBezTo>
                  <a:cubicBezTo>
                    <a:pt x="72" y="145"/>
                    <a:pt x="71" y="146"/>
                    <a:pt x="70" y="146"/>
                  </a:cubicBezTo>
                  <a:cubicBezTo>
                    <a:pt x="70" y="146"/>
                    <a:pt x="70" y="146"/>
                    <a:pt x="69" y="145"/>
                  </a:cubicBezTo>
                  <a:cubicBezTo>
                    <a:pt x="69" y="145"/>
                    <a:pt x="69" y="145"/>
                    <a:pt x="68" y="145"/>
                  </a:cubicBezTo>
                  <a:cubicBezTo>
                    <a:pt x="67" y="145"/>
                    <a:pt x="66" y="146"/>
                    <a:pt x="65" y="146"/>
                  </a:cubicBezTo>
                  <a:cubicBezTo>
                    <a:pt x="70" y="151"/>
                    <a:pt x="73" y="159"/>
                    <a:pt x="82" y="159"/>
                  </a:cubicBezTo>
                  <a:cubicBezTo>
                    <a:pt x="89" y="159"/>
                    <a:pt x="90" y="150"/>
                    <a:pt x="93" y="146"/>
                  </a:cubicBezTo>
                  <a:cubicBezTo>
                    <a:pt x="95" y="146"/>
                    <a:pt x="95" y="146"/>
                    <a:pt x="95" y="146"/>
                  </a:cubicBezTo>
                  <a:cubicBezTo>
                    <a:pt x="95" y="147"/>
                    <a:pt x="94" y="149"/>
                    <a:pt x="94" y="150"/>
                  </a:cubicBezTo>
                  <a:cubicBezTo>
                    <a:pt x="94" y="154"/>
                    <a:pt x="97" y="157"/>
                    <a:pt x="97" y="162"/>
                  </a:cubicBezTo>
                  <a:cubicBezTo>
                    <a:pt x="97" y="165"/>
                    <a:pt x="95" y="166"/>
                    <a:pt x="95" y="170"/>
                  </a:cubicBezTo>
                  <a:cubicBezTo>
                    <a:pt x="95" y="170"/>
                    <a:pt x="95" y="170"/>
                    <a:pt x="95" y="170"/>
                  </a:cubicBezTo>
                  <a:cubicBezTo>
                    <a:pt x="95" y="170"/>
                    <a:pt x="95" y="173"/>
                    <a:pt x="95" y="174"/>
                  </a:cubicBezTo>
                  <a:cubicBezTo>
                    <a:pt x="95" y="179"/>
                    <a:pt x="99" y="184"/>
                    <a:pt x="100" y="190"/>
                  </a:cubicBezTo>
                  <a:cubicBezTo>
                    <a:pt x="102" y="196"/>
                    <a:pt x="107" y="206"/>
                    <a:pt x="109" y="210"/>
                  </a:cubicBezTo>
                  <a:cubicBezTo>
                    <a:pt x="110" y="214"/>
                    <a:pt x="110" y="215"/>
                    <a:pt x="112" y="219"/>
                  </a:cubicBezTo>
                  <a:cubicBezTo>
                    <a:pt x="115" y="223"/>
                    <a:pt x="113" y="226"/>
                    <a:pt x="115" y="231"/>
                  </a:cubicBezTo>
                  <a:cubicBezTo>
                    <a:pt x="117" y="233"/>
                    <a:pt x="121" y="236"/>
                    <a:pt x="122" y="240"/>
                  </a:cubicBezTo>
                  <a:cubicBezTo>
                    <a:pt x="124" y="246"/>
                    <a:pt x="127" y="252"/>
                    <a:pt x="129" y="258"/>
                  </a:cubicBezTo>
                  <a:cubicBezTo>
                    <a:pt x="129" y="259"/>
                    <a:pt x="130" y="261"/>
                    <a:pt x="132" y="261"/>
                  </a:cubicBezTo>
                  <a:cubicBezTo>
                    <a:pt x="132" y="263"/>
                    <a:pt x="133" y="264"/>
                    <a:pt x="135" y="264"/>
                  </a:cubicBezTo>
                  <a:cubicBezTo>
                    <a:pt x="135" y="264"/>
                    <a:pt x="136" y="264"/>
                    <a:pt x="136" y="264"/>
                  </a:cubicBezTo>
                  <a:cubicBezTo>
                    <a:pt x="138" y="264"/>
                    <a:pt x="138" y="261"/>
                    <a:pt x="140" y="258"/>
                  </a:cubicBezTo>
                  <a:cubicBezTo>
                    <a:pt x="141" y="256"/>
                    <a:pt x="142" y="257"/>
                    <a:pt x="145" y="255"/>
                  </a:cubicBezTo>
                  <a:cubicBezTo>
                    <a:pt x="147" y="254"/>
                    <a:pt x="146" y="246"/>
                    <a:pt x="150" y="245"/>
                  </a:cubicBezTo>
                  <a:cubicBezTo>
                    <a:pt x="151" y="245"/>
                    <a:pt x="153" y="245"/>
                    <a:pt x="153" y="244"/>
                  </a:cubicBezTo>
                  <a:cubicBezTo>
                    <a:pt x="155" y="244"/>
                    <a:pt x="155" y="244"/>
                    <a:pt x="155" y="244"/>
                  </a:cubicBezTo>
                  <a:cubicBezTo>
                    <a:pt x="153" y="237"/>
                    <a:pt x="153" y="237"/>
                    <a:pt x="153" y="237"/>
                  </a:cubicBezTo>
                  <a:cubicBezTo>
                    <a:pt x="153" y="231"/>
                    <a:pt x="157" y="227"/>
                    <a:pt x="157" y="219"/>
                  </a:cubicBezTo>
                  <a:cubicBezTo>
                    <a:pt x="157" y="215"/>
                    <a:pt x="155" y="212"/>
                    <a:pt x="155" y="207"/>
                  </a:cubicBezTo>
                  <a:cubicBezTo>
                    <a:pt x="155" y="201"/>
                    <a:pt x="161" y="200"/>
                    <a:pt x="166" y="198"/>
                  </a:cubicBezTo>
                  <a:cubicBezTo>
                    <a:pt x="168" y="198"/>
                    <a:pt x="171" y="194"/>
                    <a:pt x="173" y="192"/>
                  </a:cubicBezTo>
                  <a:cubicBezTo>
                    <a:pt x="179" y="187"/>
                    <a:pt x="184" y="181"/>
                    <a:pt x="189" y="175"/>
                  </a:cubicBezTo>
                  <a:cubicBezTo>
                    <a:pt x="194" y="171"/>
                    <a:pt x="202" y="169"/>
                    <a:pt x="207" y="164"/>
                  </a:cubicBezTo>
                  <a:cubicBezTo>
                    <a:pt x="210" y="162"/>
                    <a:pt x="210" y="159"/>
                    <a:pt x="211" y="155"/>
                  </a:cubicBezTo>
                  <a:cubicBezTo>
                    <a:pt x="212" y="152"/>
                    <a:pt x="218" y="152"/>
                    <a:pt x="219" y="147"/>
                  </a:cubicBezTo>
                  <a:cubicBezTo>
                    <a:pt x="222" y="149"/>
                    <a:pt x="222" y="150"/>
                    <a:pt x="226" y="150"/>
                  </a:cubicBezTo>
                  <a:cubicBezTo>
                    <a:pt x="234" y="150"/>
                    <a:pt x="242" y="149"/>
                    <a:pt x="242" y="140"/>
                  </a:cubicBezTo>
                  <a:cubicBezTo>
                    <a:pt x="246" y="141"/>
                    <a:pt x="251" y="143"/>
                    <a:pt x="252" y="147"/>
                  </a:cubicBezTo>
                  <a:cubicBezTo>
                    <a:pt x="253" y="150"/>
                    <a:pt x="252" y="155"/>
                    <a:pt x="255" y="158"/>
                  </a:cubicBezTo>
                  <a:cubicBezTo>
                    <a:pt x="257" y="162"/>
                    <a:pt x="260" y="164"/>
                    <a:pt x="264" y="167"/>
                  </a:cubicBezTo>
                  <a:cubicBezTo>
                    <a:pt x="267" y="172"/>
                    <a:pt x="270" y="176"/>
                    <a:pt x="272" y="182"/>
                  </a:cubicBezTo>
                  <a:cubicBezTo>
                    <a:pt x="273" y="184"/>
                    <a:pt x="274" y="184"/>
                    <a:pt x="274" y="186"/>
                  </a:cubicBezTo>
                  <a:cubicBezTo>
                    <a:pt x="274" y="189"/>
                    <a:pt x="273" y="191"/>
                    <a:pt x="273" y="194"/>
                  </a:cubicBezTo>
                  <a:cubicBezTo>
                    <a:pt x="273" y="198"/>
                    <a:pt x="273" y="202"/>
                    <a:pt x="277" y="202"/>
                  </a:cubicBezTo>
                  <a:cubicBezTo>
                    <a:pt x="285" y="202"/>
                    <a:pt x="287" y="193"/>
                    <a:pt x="292" y="188"/>
                  </a:cubicBezTo>
                  <a:cubicBezTo>
                    <a:pt x="294" y="190"/>
                    <a:pt x="293" y="191"/>
                    <a:pt x="295" y="193"/>
                  </a:cubicBezTo>
                  <a:cubicBezTo>
                    <a:pt x="295" y="194"/>
                    <a:pt x="297" y="193"/>
                    <a:pt x="298" y="194"/>
                  </a:cubicBezTo>
                  <a:cubicBezTo>
                    <a:pt x="301" y="199"/>
                    <a:pt x="296" y="207"/>
                    <a:pt x="300" y="207"/>
                  </a:cubicBezTo>
                  <a:cubicBezTo>
                    <a:pt x="300" y="216"/>
                    <a:pt x="307" y="224"/>
                    <a:pt x="307" y="236"/>
                  </a:cubicBezTo>
                  <a:cubicBezTo>
                    <a:pt x="307" y="239"/>
                    <a:pt x="305" y="246"/>
                    <a:pt x="307" y="247"/>
                  </a:cubicBezTo>
                  <a:cubicBezTo>
                    <a:pt x="307" y="247"/>
                    <a:pt x="307" y="247"/>
                    <a:pt x="307" y="247"/>
                  </a:cubicBezTo>
                  <a:cubicBezTo>
                    <a:pt x="310" y="242"/>
                    <a:pt x="311" y="239"/>
                    <a:pt x="313" y="234"/>
                  </a:cubicBezTo>
                  <a:cubicBezTo>
                    <a:pt x="313" y="233"/>
                    <a:pt x="315" y="232"/>
                    <a:pt x="315" y="231"/>
                  </a:cubicBezTo>
                  <a:cubicBezTo>
                    <a:pt x="315" y="228"/>
                    <a:pt x="311" y="215"/>
                    <a:pt x="309" y="213"/>
                  </a:cubicBezTo>
                  <a:cubicBezTo>
                    <a:pt x="307" y="211"/>
                    <a:pt x="304" y="209"/>
                    <a:pt x="304" y="206"/>
                  </a:cubicBezTo>
                  <a:cubicBezTo>
                    <a:pt x="304" y="206"/>
                    <a:pt x="304" y="206"/>
                    <a:pt x="304" y="206"/>
                  </a:cubicBezTo>
                  <a:cubicBezTo>
                    <a:pt x="304" y="206"/>
                    <a:pt x="304" y="206"/>
                    <a:pt x="304" y="206"/>
                  </a:cubicBezTo>
                  <a:cubicBezTo>
                    <a:pt x="304" y="206"/>
                    <a:pt x="305" y="205"/>
                    <a:pt x="305" y="204"/>
                  </a:cubicBezTo>
                  <a:cubicBezTo>
                    <a:pt x="305" y="204"/>
                    <a:pt x="305" y="204"/>
                    <a:pt x="305" y="204"/>
                  </a:cubicBezTo>
                  <a:cubicBezTo>
                    <a:pt x="305" y="204"/>
                    <a:pt x="307" y="200"/>
                    <a:pt x="307" y="198"/>
                  </a:cubicBezTo>
                  <a:cubicBezTo>
                    <a:pt x="307" y="195"/>
                    <a:pt x="307" y="189"/>
                    <a:pt x="305" y="186"/>
                  </a:cubicBezTo>
                  <a:cubicBezTo>
                    <a:pt x="303" y="183"/>
                    <a:pt x="300" y="183"/>
                    <a:pt x="300" y="178"/>
                  </a:cubicBezTo>
                  <a:cubicBezTo>
                    <a:pt x="300" y="178"/>
                    <a:pt x="300" y="178"/>
                    <a:pt x="300" y="178"/>
                  </a:cubicBezTo>
                  <a:cubicBezTo>
                    <a:pt x="300" y="178"/>
                    <a:pt x="300" y="178"/>
                    <a:pt x="300" y="178"/>
                  </a:cubicBezTo>
                  <a:cubicBezTo>
                    <a:pt x="300" y="173"/>
                    <a:pt x="301" y="169"/>
                    <a:pt x="304" y="166"/>
                  </a:cubicBezTo>
                  <a:cubicBezTo>
                    <a:pt x="306" y="165"/>
                    <a:pt x="309" y="165"/>
                    <a:pt x="311" y="164"/>
                  </a:cubicBezTo>
                  <a:cubicBezTo>
                    <a:pt x="318" y="159"/>
                    <a:pt x="322" y="157"/>
                    <a:pt x="328" y="148"/>
                  </a:cubicBezTo>
                  <a:cubicBezTo>
                    <a:pt x="326" y="148"/>
                    <a:pt x="326" y="149"/>
                    <a:pt x="324" y="149"/>
                  </a:cubicBezTo>
                  <a:cubicBezTo>
                    <a:pt x="318" y="149"/>
                    <a:pt x="314" y="143"/>
                    <a:pt x="314" y="137"/>
                  </a:cubicBezTo>
                  <a:cubicBezTo>
                    <a:pt x="311" y="136"/>
                    <a:pt x="311" y="128"/>
                    <a:pt x="309" y="128"/>
                  </a:cubicBezTo>
                  <a:cubicBezTo>
                    <a:pt x="306" y="128"/>
                    <a:pt x="305" y="130"/>
                    <a:pt x="303" y="130"/>
                  </a:cubicBezTo>
                  <a:cubicBezTo>
                    <a:pt x="302" y="130"/>
                    <a:pt x="301" y="128"/>
                    <a:pt x="301" y="127"/>
                  </a:cubicBezTo>
                  <a:cubicBezTo>
                    <a:pt x="301" y="127"/>
                    <a:pt x="301" y="127"/>
                    <a:pt x="301" y="127"/>
                  </a:cubicBezTo>
                  <a:cubicBezTo>
                    <a:pt x="301" y="127"/>
                    <a:pt x="301" y="127"/>
                    <a:pt x="301" y="127"/>
                  </a:cubicBezTo>
                  <a:cubicBezTo>
                    <a:pt x="301" y="116"/>
                    <a:pt x="309" y="116"/>
                    <a:pt x="309" y="105"/>
                  </a:cubicBezTo>
                  <a:cubicBezTo>
                    <a:pt x="309" y="99"/>
                    <a:pt x="305" y="97"/>
                    <a:pt x="302" y="93"/>
                  </a:cubicBezTo>
                  <a:cubicBezTo>
                    <a:pt x="295" y="89"/>
                    <a:pt x="289" y="90"/>
                    <a:pt x="287" y="81"/>
                  </a:cubicBezTo>
                  <a:cubicBezTo>
                    <a:pt x="285" y="81"/>
                    <a:pt x="285" y="81"/>
                    <a:pt x="285" y="81"/>
                  </a:cubicBezTo>
                  <a:cubicBezTo>
                    <a:pt x="283" y="83"/>
                    <a:pt x="283" y="83"/>
                    <a:pt x="283" y="83"/>
                  </a:cubicBezTo>
                  <a:cubicBezTo>
                    <a:pt x="283" y="83"/>
                    <a:pt x="283" y="83"/>
                    <a:pt x="283" y="83"/>
                  </a:cubicBezTo>
                  <a:cubicBezTo>
                    <a:pt x="283" y="83"/>
                    <a:pt x="283" y="83"/>
                    <a:pt x="283" y="83"/>
                  </a:cubicBezTo>
                  <a:cubicBezTo>
                    <a:pt x="283" y="83"/>
                    <a:pt x="283" y="83"/>
                    <a:pt x="282" y="83"/>
                  </a:cubicBezTo>
                  <a:cubicBezTo>
                    <a:pt x="282" y="83"/>
                    <a:pt x="282" y="83"/>
                    <a:pt x="281" y="83"/>
                  </a:cubicBezTo>
                  <a:cubicBezTo>
                    <a:pt x="281" y="83"/>
                    <a:pt x="281" y="83"/>
                    <a:pt x="281" y="83"/>
                  </a:cubicBezTo>
                  <a:cubicBezTo>
                    <a:pt x="281" y="83"/>
                    <a:pt x="281" y="83"/>
                    <a:pt x="281" y="83"/>
                  </a:cubicBezTo>
                  <a:cubicBezTo>
                    <a:pt x="281" y="83"/>
                    <a:pt x="281" y="83"/>
                    <a:pt x="281" y="83"/>
                  </a:cubicBezTo>
                  <a:cubicBezTo>
                    <a:pt x="280" y="83"/>
                    <a:pt x="279" y="83"/>
                    <a:pt x="278" y="83"/>
                  </a:cubicBezTo>
                  <a:cubicBezTo>
                    <a:pt x="278" y="83"/>
                    <a:pt x="278" y="83"/>
                    <a:pt x="278" y="83"/>
                  </a:cubicBezTo>
                  <a:cubicBezTo>
                    <a:pt x="278" y="83"/>
                    <a:pt x="278" y="83"/>
                    <a:pt x="278" y="83"/>
                  </a:cubicBezTo>
                  <a:cubicBezTo>
                    <a:pt x="278" y="83"/>
                    <a:pt x="278" y="83"/>
                    <a:pt x="278" y="83"/>
                  </a:cubicBezTo>
                  <a:cubicBezTo>
                    <a:pt x="278" y="83"/>
                    <a:pt x="278" y="83"/>
                    <a:pt x="278" y="83"/>
                  </a:cubicBezTo>
                  <a:cubicBezTo>
                    <a:pt x="278" y="83"/>
                    <a:pt x="278" y="83"/>
                    <a:pt x="278" y="83"/>
                  </a:cubicBezTo>
                  <a:cubicBezTo>
                    <a:pt x="277" y="83"/>
                    <a:pt x="276" y="83"/>
                    <a:pt x="276" y="83"/>
                  </a:cubicBezTo>
                  <a:cubicBezTo>
                    <a:pt x="276" y="83"/>
                    <a:pt x="275" y="83"/>
                    <a:pt x="275" y="83"/>
                  </a:cubicBezTo>
                  <a:cubicBezTo>
                    <a:pt x="275" y="83"/>
                    <a:pt x="275" y="83"/>
                    <a:pt x="275" y="83"/>
                  </a:cubicBezTo>
                  <a:cubicBezTo>
                    <a:pt x="275" y="83"/>
                    <a:pt x="274" y="83"/>
                    <a:pt x="273" y="83"/>
                  </a:cubicBezTo>
                  <a:cubicBezTo>
                    <a:pt x="273" y="83"/>
                    <a:pt x="273" y="84"/>
                    <a:pt x="273" y="84"/>
                  </a:cubicBezTo>
                  <a:cubicBezTo>
                    <a:pt x="272" y="85"/>
                    <a:pt x="272" y="86"/>
                    <a:pt x="270" y="87"/>
                  </a:cubicBezTo>
                  <a:cubicBezTo>
                    <a:pt x="268" y="88"/>
                    <a:pt x="258" y="96"/>
                    <a:pt x="254" y="96"/>
                  </a:cubicBezTo>
                  <a:cubicBezTo>
                    <a:pt x="250" y="96"/>
                    <a:pt x="247" y="93"/>
                    <a:pt x="241" y="93"/>
                  </a:cubicBezTo>
                  <a:cubicBezTo>
                    <a:pt x="233" y="93"/>
                    <a:pt x="232" y="98"/>
                    <a:pt x="228" y="100"/>
                  </a:cubicBezTo>
                  <a:cubicBezTo>
                    <a:pt x="228" y="98"/>
                    <a:pt x="227" y="93"/>
                    <a:pt x="225" y="93"/>
                  </a:cubicBezTo>
                  <a:cubicBezTo>
                    <a:pt x="224" y="93"/>
                    <a:pt x="223" y="95"/>
                    <a:pt x="220" y="95"/>
                  </a:cubicBezTo>
                  <a:cubicBezTo>
                    <a:pt x="216" y="95"/>
                    <a:pt x="212" y="95"/>
                    <a:pt x="208" y="95"/>
                  </a:cubicBezTo>
                  <a:cubicBezTo>
                    <a:pt x="202" y="95"/>
                    <a:pt x="199" y="91"/>
                    <a:pt x="195" y="88"/>
                  </a:cubicBezTo>
                  <a:cubicBezTo>
                    <a:pt x="195" y="88"/>
                    <a:pt x="195" y="88"/>
                    <a:pt x="194" y="88"/>
                  </a:cubicBezTo>
                  <a:cubicBezTo>
                    <a:pt x="194" y="88"/>
                    <a:pt x="194" y="88"/>
                    <a:pt x="194" y="88"/>
                  </a:cubicBezTo>
                  <a:cubicBezTo>
                    <a:pt x="194" y="88"/>
                    <a:pt x="194" y="88"/>
                    <a:pt x="194" y="88"/>
                  </a:cubicBezTo>
                  <a:cubicBezTo>
                    <a:pt x="194" y="88"/>
                    <a:pt x="194"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1" y="88"/>
                    <a:pt x="191" y="88"/>
                    <a:pt x="191" y="87"/>
                  </a:cubicBezTo>
                  <a:cubicBezTo>
                    <a:pt x="191" y="87"/>
                    <a:pt x="191" y="87"/>
                    <a:pt x="191" y="87"/>
                  </a:cubicBezTo>
                  <a:cubicBezTo>
                    <a:pt x="191" y="87"/>
                    <a:pt x="191" y="87"/>
                    <a:pt x="191" y="87"/>
                  </a:cubicBezTo>
                  <a:cubicBezTo>
                    <a:pt x="191" y="87"/>
                    <a:pt x="191" y="87"/>
                    <a:pt x="190" y="87"/>
                  </a:cubicBezTo>
                  <a:cubicBezTo>
                    <a:pt x="190" y="87"/>
                    <a:pt x="190" y="87"/>
                    <a:pt x="190" y="87"/>
                  </a:cubicBezTo>
                  <a:cubicBezTo>
                    <a:pt x="189" y="85"/>
                    <a:pt x="189" y="83"/>
                    <a:pt x="187" y="82"/>
                  </a:cubicBezTo>
                  <a:cubicBezTo>
                    <a:pt x="183" y="80"/>
                    <a:pt x="180" y="81"/>
                    <a:pt x="177" y="78"/>
                  </a:cubicBezTo>
                  <a:cubicBezTo>
                    <a:pt x="173" y="74"/>
                    <a:pt x="170" y="76"/>
                    <a:pt x="164" y="74"/>
                  </a:cubicBezTo>
                  <a:cubicBezTo>
                    <a:pt x="159" y="73"/>
                    <a:pt x="157" y="70"/>
                    <a:pt x="152" y="68"/>
                  </a:cubicBezTo>
                  <a:cubicBezTo>
                    <a:pt x="151" y="68"/>
                    <a:pt x="148" y="68"/>
                    <a:pt x="148" y="66"/>
                  </a:cubicBezTo>
                  <a:cubicBezTo>
                    <a:pt x="146" y="63"/>
                    <a:pt x="147" y="60"/>
                    <a:pt x="146" y="57"/>
                  </a:cubicBezTo>
                  <a:cubicBezTo>
                    <a:pt x="146" y="54"/>
                    <a:pt x="146" y="54"/>
                    <a:pt x="146" y="54"/>
                  </a:cubicBezTo>
                  <a:cubicBezTo>
                    <a:pt x="146" y="54"/>
                    <a:pt x="146" y="54"/>
                    <a:pt x="146" y="54"/>
                  </a:cubicBezTo>
                  <a:cubicBezTo>
                    <a:pt x="146" y="54"/>
                    <a:pt x="147" y="54"/>
                    <a:pt x="147" y="55"/>
                  </a:cubicBezTo>
                  <a:cubicBezTo>
                    <a:pt x="147" y="55"/>
                    <a:pt x="148" y="55"/>
                    <a:pt x="148" y="55"/>
                  </a:cubicBezTo>
                  <a:cubicBezTo>
                    <a:pt x="148" y="55"/>
                    <a:pt x="148" y="55"/>
                    <a:pt x="148" y="55"/>
                  </a:cubicBezTo>
                  <a:cubicBezTo>
                    <a:pt x="148" y="55"/>
                    <a:pt x="148" y="55"/>
                    <a:pt x="148" y="55"/>
                  </a:cubicBezTo>
                  <a:cubicBezTo>
                    <a:pt x="150" y="55"/>
                    <a:pt x="152" y="54"/>
                    <a:pt x="152" y="51"/>
                  </a:cubicBezTo>
                  <a:cubicBezTo>
                    <a:pt x="152" y="48"/>
                    <a:pt x="148" y="47"/>
                    <a:pt x="148" y="44"/>
                  </a:cubicBezTo>
                  <a:cubicBezTo>
                    <a:pt x="148" y="44"/>
                    <a:pt x="148" y="44"/>
                    <a:pt x="148" y="44"/>
                  </a:cubicBezTo>
                  <a:cubicBezTo>
                    <a:pt x="148" y="44"/>
                    <a:pt x="148" y="44"/>
                    <a:pt x="148" y="44"/>
                  </a:cubicBezTo>
                  <a:cubicBezTo>
                    <a:pt x="148" y="37"/>
                    <a:pt x="159" y="38"/>
                    <a:pt x="159" y="30"/>
                  </a:cubicBezTo>
                  <a:cubicBezTo>
                    <a:pt x="159" y="27"/>
                    <a:pt x="152" y="22"/>
                    <a:pt x="150" y="22"/>
                  </a:cubicBezTo>
                  <a:cubicBezTo>
                    <a:pt x="145" y="22"/>
                    <a:pt x="143" y="27"/>
                    <a:pt x="138" y="27"/>
                  </a:cubicBezTo>
                  <a:cubicBezTo>
                    <a:pt x="132" y="26"/>
                    <a:pt x="129" y="26"/>
                    <a:pt x="125" y="21"/>
                  </a:cubicBezTo>
                  <a:cubicBezTo>
                    <a:pt x="123" y="20"/>
                    <a:pt x="125" y="16"/>
                    <a:pt x="122" y="15"/>
                  </a:cubicBezTo>
                  <a:cubicBezTo>
                    <a:pt x="117" y="14"/>
                    <a:pt x="115" y="15"/>
                    <a:pt x="115" y="10"/>
                  </a:cubicBezTo>
                  <a:cubicBezTo>
                    <a:pt x="111" y="10"/>
                    <a:pt x="109" y="10"/>
                    <a:pt x="105" y="10"/>
                  </a:cubicBezTo>
                  <a:cubicBezTo>
                    <a:pt x="99" y="10"/>
                    <a:pt x="97" y="14"/>
                    <a:pt x="91" y="14"/>
                  </a:cubicBezTo>
                  <a:cubicBezTo>
                    <a:pt x="88" y="14"/>
                    <a:pt x="87" y="11"/>
                    <a:pt x="87" y="8"/>
                  </a:cubicBezTo>
                  <a:cubicBezTo>
                    <a:pt x="87" y="7"/>
                    <a:pt x="87" y="6"/>
                    <a:pt x="87" y="5"/>
                  </a:cubicBezTo>
                  <a:cubicBezTo>
                    <a:pt x="87" y="2"/>
                    <a:pt x="87" y="0"/>
                    <a:pt x="8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 name="Freeform 10"/>
            <p:cNvSpPr>
              <a:spLocks/>
            </p:cNvSpPr>
            <p:nvPr/>
          </p:nvSpPr>
          <p:spPr bwMode="auto">
            <a:xfrm>
              <a:off x="8991600" y="4033838"/>
              <a:ext cx="322263" cy="349250"/>
            </a:xfrm>
            <a:custGeom>
              <a:avLst/>
              <a:gdLst>
                <a:gd name="T0" fmla="*/ 2 w 86"/>
                <a:gd name="T1" fmla="*/ 0 h 93"/>
                <a:gd name="T2" fmla="*/ 0 w 86"/>
                <a:gd name="T3" fmla="*/ 0 h 93"/>
                <a:gd name="T4" fmla="*/ 0 w 86"/>
                <a:gd name="T5" fmla="*/ 2 h 93"/>
                <a:gd name="T6" fmla="*/ 7 w 86"/>
                <a:gd name="T7" fmla="*/ 14 h 93"/>
                <a:gd name="T8" fmla="*/ 14 w 86"/>
                <a:gd name="T9" fmla="*/ 16 h 93"/>
                <a:gd name="T10" fmla="*/ 18 w 86"/>
                <a:gd name="T11" fmla="*/ 25 h 93"/>
                <a:gd name="T12" fmla="*/ 29 w 86"/>
                <a:gd name="T13" fmla="*/ 34 h 93"/>
                <a:gd name="T14" fmla="*/ 33 w 86"/>
                <a:gd name="T15" fmla="*/ 44 h 93"/>
                <a:gd name="T16" fmla="*/ 37 w 86"/>
                <a:gd name="T17" fmla="*/ 46 h 93"/>
                <a:gd name="T18" fmla="*/ 38 w 86"/>
                <a:gd name="T19" fmla="*/ 48 h 93"/>
                <a:gd name="T20" fmla="*/ 43 w 86"/>
                <a:gd name="T21" fmla="*/ 55 h 93"/>
                <a:gd name="T22" fmla="*/ 54 w 86"/>
                <a:gd name="T23" fmla="*/ 73 h 93"/>
                <a:gd name="T24" fmla="*/ 70 w 86"/>
                <a:gd name="T25" fmla="*/ 85 h 93"/>
                <a:gd name="T26" fmla="*/ 77 w 86"/>
                <a:gd name="T27" fmla="*/ 93 h 93"/>
                <a:gd name="T28" fmla="*/ 84 w 86"/>
                <a:gd name="T29" fmla="*/ 89 h 93"/>
                <a:gd name="T30" fmla="*/ 86 w 86"/>
                <a:gd name="T31" fmla="*/ 81 h 93"/>
                <a:gd name="T32" fmla="*/ 86 w 86"/>
                <a:gd name="T33" fmla="*/ 69 h 93"/>
                <a:gd name="T34" fmla="*/ 80 w 86"/>
                <a:gd name="T35" fmla="*/ 63 h 93"/>
                <a:gd name="T36" fmla="*/ 73 w 86"/>
                <a:gd name="T37" fmla="*/ 53 h 93"/>
                <a:gd name="T38" fmla="*/ 68 w 86"/>
                <a:gd name="T39" fmla="*/ 48 h 93"/>
                <a:gd name="T40" fmla="*/ 69 w 86"/>
                <a:gd name="T41" fmla="*/ 45 h 93"/>
                <a:gd name="T42" fmla="*/ 67 w 86"/>
                <a:gd name="T43" fmla="*/ 43 h 93"/>
                <a:gd name="T44" fmla="*/ 64 w 86"/>
                <a:gd name="T45" fmla="*/ 43 h 93"/>
                <a:gd name="T46" fmla="*/ 65 w 86"/>
                <a:gd name="T47" fmla="*/ 41 h 93"/>
                <a:gd name="T48" fmla="*/ 56 w 86"/>
                <a:gd name="T49" fmla="*/ 34 h 93"/>
                <a:gd name="T50" fmla="*/ 39 w 86"/>
                <a:gd name="T51" fmla="*/ 22 h 93"/>
                <a:gd name="T52" fmla="*/ 30 w 86"/>
                <a:gd name="T53" fmla="*/ 15 h 93"/>
                <a:gd name="T54" fmla="*/ 27 w 86"/>
                <a:gd name="T55" fmla="*/ 13 h 93"/>
                <a:gd name="T56" fmla="*/ 17 w 86"/>
                <a:gd name="T57" fmla="*/ 3 h 93"/>
                <a:gd name="T58" fmla="*/ 7 w 86"/>
                <a:gd name="T59" fmla="*/ 3 h 93"/>
                <a:gd name="T60" fmla="*/ 2 w 86"/>
                <a:gd name="T6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 h="93">
                  <a:moveTo>
                    <a:pt x="2" y="0"/>
                  </a:moveTo>
                  <a:cubicBezTo>
                    <a:pt x="1" y="0"/>
                    <a:pt x="0" y="0"/>
                    <a:pt x="0" y="0"/>
                  </a:cubicBezTo>
                  <a:cubicBezTo>
                    <a:pt x="0" y="2"/>
                    <a:pt x="0" y="2"/>
                    <a:pt x="0" y="2"/>
                  </a:cubicBezTo>
                  <a:cubicBezTo>
                    <a:pt x="1" y="5"/>
                    <a:pt x="5" y="13"/>
                    <a:pt x="7" y="14"/>
                  </a:cubicBezTo>
                  <a:cubicBezTo>
                    <a:pt x="10" y="14"/>
                    <a:pt x="13" y="14"/>
                    <a:pt x="14" y="16"/>
                  </a:cubicBezTo>
                  <a:cubicBezTo>
                    <a:pt x="16" y="20"/>
                    <a:pt x="17" y="21"/>
                    <a:pt x="18" y="25"/>
                  </a:cubicBezTo>
                  <a:cubicBezTo>
                    <a:pt x="20" y="29"/>
                    <a:pt x="27" y="28"/>
                    <a:pt x="29" y="34"/>
                  </a:cubicBezTo>
                  <a:cubicBezTo>
                    <a:pt x="29" y="36"/>
                    <a:pt x="31" y="43"/>
                    <a:pt x="33" y="44"/>
                  </a:cubicBezTo>
                  <a:cubicBezTo>
                    <a:pt x="34" y="45"/>
                    <a:pt x="37" y="45"/>
                    <a:pt x="37" y="46"/>
                  </a:cubicBezTo>
                  <a:cubicBezTo>
                    <a:pt x="38" y="46"/>
                    <a:pt x="37" y="48"/>
                    <a:pt x="38" y="48"/>
                  </a:cubicBezTo>
                  <a:cubicBezTo>
                    <a:pt x="39" y="48"/>
                    <a:pt x="42" y="54"/>
                    <a:pt x="43" y="55"/>
                  </a:cubicBezTo>
                  <a:cubicBezTo>
                    <a:pt x="46" y="62"/>
                    <a:pt x="48" y="67"/>
                    <a:pt x="54" y="73"/>
                  </a:cubicBezTo>
                  <a:cubicBezTo>
                    <a:pt x="59" y="78"/>
                    <a:pt x="64" y="80"/>
                    <a:pt x="70" y="85"/>
                  </a:cubicBezTo>
                  <a:cubicBezTo>
                    <a:pt x="70" y="86"/>
                    <a:pt x="75" y="93"/>
                    <a:pt x="77" y="93"/>
                  </a:cubicBezTo>
                  <a:cubicBezTo>
                    <a:pt x="79" y="93"/>
                    <a:pt x="84" y="92"/>
                    <a:pt x="84" y="89"/>
                  </a:cubicBezTo>
                  <a:cubicBezTo>
                    <a:pt x="84" y="86"/>
                    <a:pt x="83" y="82"/>
                    <a:pt x="86" y="81"/>
                  </a:cubicBezTo>
                  <a:cubicBezTo>
                    <a:pt x="86" y="75"/>
                    <a:pt x="86" y="73"/>
                    <a:pt x="86" y="69"/>
                  </a:cubicBezTo>
                  <a:cubicBezTo>
                    <a:pt x="86" y="66"/>
                    <a:pt x="82" y="65"/>
                    <a:pt x="80" y="63"/>
                  </a:cubicBezTo>
                  <a:cubicBezTo>
                    <a:pt x="77" y="60"/>
                    <a:pt x="73" y="59"/>
                    <a:pt x="73" y="53"/>
                  </a:cubicBezTo>
                  <a:cubicBezTo>
                    <a:pt x="70" y="53"/>
                    <a:pt x="68" y="52"/>
                    <a:pt x="68" y="48"/>
                  </a:cubicBezTo>
                  <a:cubicBezTo>
                    <a:pt x="69" y="45"/>
                    <a:pt x="69" y="45"/>
                    <a:pt x="69" y="45"/>
                  </a:cubicBezTo>
                  <a:cubicBezTo>
                    <a:pt x="69" y="44"/>
                    <a:pt x="68" y="43"/>
                    <a:pt x="67" y="43"/>
                  </a:cubicBezTo>
                  <a:cubicBezTo>
                    <a:pt x="66" y="43"/>
                    <a:pt x="65" y="43"/>
                    <a:pt x="64" y="43"/>
                  </a:cubicBezTo>
                  <a:cubicBezTo>
                    <a:pt x="65" y="41"/>
                    <a:pt x="65" y="41"/>
                    <a:pt x="65" y="41"/>
                  </a:cubicBezTo>
                  <a:cubicBezTo>
                    <a:pt x="65" y="37"/>
                    <a:pt x="60" y="36"/>
                    <a:pt x="56" y="34"/>
                  </a:cubicBezTo>
                  <a:cubicBezTo>
                    <a:pt x="48" y="32"/>
                    <a:pt x="45" y="28"/>
                    <a:pt x="39" y="22"/>
                  </a:cubicBezTo>
                  <a:cubicBezTo>
                    <a:pt x="36" y="20"/>
                    <a:pt x="34" y="16"/>
                    <a:pt x="30" y="15"/>
                  </a:cubicBezTo>
                  <a:cubicBezTo>
                    <a:pt x="29" y="15"/>
                    <a:pt x="28" y="15"/>
                    <a:pt x="27" y="13"/>
                  </a:cubicBezTo>
                  <a:cubicBezTo>
                    <a:pt x="25" y="9"/>
                    <a:pt x="23" y="5"/>
                    <a:pt x="17" y="3"/>
                  </a:cubicBezTo>
                  <a:cubicBezTo>
                    <a:pt x="7" y="3"/>
                    <a:pt x="7" y="3"/>
                    <a:pt x="7" y="3"/>
                  </a:cubicBezTo>
                  <a:cubicBezTo>
                    <a:pt x="5" y="1"/>
                    <a:pt x="4"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 name="Freeform 11"/>
            <p:cNvSpPr>
              <a:spLocks/>
            </p:cNvSpPr>
            <p:nvPr/>
          </p:nvSpPr>
          <p:spPr bwMode="auto">
            <a:xfrm>
              <a:off x="9407525" y="3989388"/>
              <a:ext cx="307975" cy="341313"/>
            </a:xfrm>
            <a:custGeom>
              <a:avLst/>
              <a:gdLst>
                <a:gd name="T0" fmla="*/ 66 w 82"/>
                <a:gd name="T1" fmla="*/ 0 h 91"/>
                <a:gd name="T2" fmla="*/ 53 w 82"/>
                <a:gd name="T3" fmla="*/ 16 h 91"/>
                <a:gd name="T4" fmla="*/ 42 w 82"/>
                <a:gd name="T5" fmla="*/ 19 h 91"/>
                <a:gd name="T6" fmla="*/ 41 w 82"/>
                <a:gd name="T7" fmla="*/ 21 h 91"/>
                <a:gd name="T8" fmla="*/ 38 w 82"/>
                <a:gd name="T9" fmla="*/ 23 h 91"/>
                <a:gd name="T10" fmla="*/ 36 w 82"/>
                <a:gd name="T11" fmla="*/ 27 h 91"/>
                <a:gd name="T12" fmla="*/ 29 w 82"/>
                <a:gd name="T13" fmla="*/ 33 h 91"/>
                <a:gd name="T14" fmla="*/ 21 w 82"/>
                <a:gd name="T15" fmla="*/ 35 h 91"/>
                <a:gd name="T16" fmla="*/ 10 w 82"/>
                <a:gd name="T17" fmla="*/ 48 h 91"/>
                <a:gd name="T18" fmla="*/ 4 w 82"/>
                <a:gd name="T19" fmla="*/ 48 h 91"/>
                <a:gd name="T20" fmla="*/ 0 w 82"/>
                <a:gd name="T21" fmla="*/ 51 h 91"/>
                <a:gd name="T22" fmla="*/ 4 w 82"/>
                <a:gd name="T23" fmla="*/ 63 h 91"/>
                <a:gd name="T24" fmla="*/ 8 w 82"/>
                <a:gd name="T25" fmla="*/ 65 h 91"/>
                <a:gd name="T26" fmla="*/ 7 w 82"/>
                <a:gd name="T27" fmla="*/ 66 h 91"/>
                <a:gd name="T28" fmla="*/ 17 w 82"/>
                <a:gd name="T29" fmla="*/ 82 h 91"/>
                <a:gd name="T30" fmla="*/ 23 w 82"/>
                <a:gd name="T31" fmla="*/ 80 h 91"/>
                <a:gd name="T32" fmla="*/ 23 w 82"/>
                <a:gd name="T33" fmla="*/ 80 h 91"/>
                <a:gd name="T34" fmla="*/ 24 w 82"/>
                <a:gd name="T35" fmla="*/ 85 h 91"/>
                <a:gd name="T36" fmla="*/ 26 w 82"/>
                <a:gd name="T37" fmla="*/ 86 h 91"/>
                <a:gd name="T38" fmla="*/ 33 w 82"/>
                <a:gd name="T39" fmla="*/ 83 h 91"/>
                <a:gd name="T40" fmla="*/ 46 w 82"/>
                <a:gd name="T41" fmla="*/ 87 h 91"/>
                <a:gd name="T42" fmla="*/ 49 w 82"/>
                <a:gd name="T43" fmla="*/ 91 h 91"/>
                <a:gd name="T44" fmla="*/ 58 w 82"/>
                <a:gd name="T45" fmla="*/ 87 h 91"/>
                <a:gd name="T46" fmla="*/ 61 w 82"/>
                <a:gd name="T47" fmla="*/ 77 h 91"/>
                <a:gd name="T48" fmla="*/ 60 w 82"/>
                <a:gd name="T49" fmla="*/ 73 h 91"/>
                <a:gd name="T50" fmla="*/ 66 w 82"/>
                <a:gd name="T51" fmla="*/ 67 h 91"/>
                <a:gd name="T52" fmla="*/ 70 w 82"/>
                <a:gd name="T53" fmla="*/ 54 h 91"/>
                <a:gd name="T54" fmla="*/ 71 w 82"/>
                <a:gd name="T55" fmla="*/ 51 h 91"/>
                <a:gd name="T56" fmla="*/ 74 w 82"/>
                <a:gd name="T57" fmla="*/ 50 h 91"/>
                <a:gd name="T58" fmla="*/ 78 w 82"/>
                <a:gd name="T59" fmla="*/ 51 h 91"/>
                <a:gd name="T60" fmla="*/ 80 w 82"/>
                <a:gd name="T61" fmla="*/ 48 h 91"/>
                <a:gd name="T62" fmla="*/ 68 w 82"/>
                <a:gd name="T63" fmla="*/ 29 h 91"/>
                <a:gd name="T64" fmla="*/ 70 w 82"/>
                <a:gd name="T65" fmla="*/ 27 h 91"/>
                <a:gd name="T66" fmla="*/ 69 w 82"/>
                <a:gd name="T67" fmla="*/ 25 h 91"/>
                <a:gd name="T68" fmla="*/ 77 w 82"/>
                <a:gd name="T69" fmla="*/ 21 h 91"/>
                <a:gd name="T70" fmla="*/ 76 w 82"/>
                <a:gd name="T71" fmla="*/ 19 h 91"/>
                <a:gd name="T72" fmla="*/ 82 w 82"/>
                <a:gd name="T73" fmla="*/ 16 h 91"/>
                <a:gd name="T74" fmla="*/ 70 w 82"/>
                <a:gd name="T75" fmla="*/ 7 h 91"/>
                <a:gd name="T76" fmla="*/ 66 w 82"/>
                <a:gd name="T7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91">
                  <a:moveTo>
                    <a:pt x="66" y="0"/>
                  </a:moveTo>
                  <a:cubicBezTo>
                    <a:pt x="61" y="0"/>
                    <a:pt x="55" y="11"/>
                    <a:pt x="53" y="16"/>
                  </a:cubicBezTo>
                  <a:cubicBezTo>
                    <a:pt x="51" y="18"/>
                    <a:pt x="45" y="17"/>
                    <a:pt x="42" y="19"/>
                  </a:cubicBezTo>
                  <a:cubicBezTo>
                    <a:pt x="42" y="20"/>
                    <a:pt x="42" y="21"/>
                    <a:pt x="41" y="21"/>
                  </a:cubicBezTo>
                  <a:cubicBezTo>
                    <a:pt x="39" y="22"/>
                    <a:pt x="40" y="23"/>
                    <a:pt x="38" y="23"/>
                  </a:cubicBezTo>
                  <a:cubicBezTo>
                    <a:pt x="38" y="23"/>
                    <a:pt x="35" y="26"/>
                    <a:pt x="36" y="27"/>
                  </a:cubicBezTo>
                  <a:cubicBezTo>
                    <a:pt x="34" y="29"/>
                    <a:pt x="34" y="32"/>
                    <a:pt x="29" y="33"/>
                  </a:cubicBezTo>
                  <a:cubicBezTo>
                    <a:pt x="26" y="33"/>
                    <a:pt x="23" y="33"/>
                    <a:pt x="21" y="35"/>
                  </a:cubicBezTo>
                  <a:cubicBezTo>
                    <a:pt x="17" y="39"/>
                    <a:pt x="18" y="48"/>
                    <a:pt x="10" y="48"/>
                  </a:cubicBezTo>
                  <a:cubicBezTo>
                    <a:pt x="8" y="48"/>
                    <a:pt x="6" y="48"/>
                    <a:pt x="4" y="48"/>
                  </a:cubicBezTo>
                  <a:cubicBezTo>
                    <a:pt x="2" y="48"/>
                    <a:pt x="0" y="48"/>
                    <a:pt x="0" y="51"/>
                  </a:cubicBezTo>
                  <a:cubicBezTo>
                    <a:pt x="0" y="52"/>
                    <a:pt x="3" y="63"/>
                    <a:pt x="4" y="63"/>
                  </a:cubicBezTo>
                  <a:cubicBezTo>
                    <a:pt x="5" y="63"/>
                    <a:pt x="7" y="63"/>
                    <a:pt x="8" y="65"/>
                  </a:cubicBezTo>
                  <a:cubicBezTo>
                    <a:pt x="7" y="66"/>
                    <a:pt x="7" y="66"/>
                    <a:pt x="7" y="66"/>
                  </a:cubicBezTo>
                  <a:cubicBezTo>
                    <a:pt x="11" y="72"/>
                    <a:pt x="7" y="82"/>
                    <a:pt x="17" y="82"/>
                  </a:cubicBezTo>
                  <a:cubicBezTo>
                    <a:pt x="19" y="82"/>
                    <a:pt x="21" y="80"/>
                    <a:pt x="23" y="80"/>
                  </a:cubicBezTo>
                  <a:cubicBezTo>
                    <a:pt x="23" y="80"/>
                    <a:pt x="23" y="80"/>
                    <a:pt x="23" y="80"/>
                  </a:cubicBezTo>
                  <a:cubicBezTo>
                    <a:pt x="23" y="81"/>
                    <a:pt x="23" y="85"/>
                    <a:pt x="24" y="85"/>
                  </a:cubicBezTo>
                  <a:cubicBezTo>
                    <a:pt x="24" y="85"/>
                    <a:pt x="25" y="86"/>
                    <a:pt x="26" y="86"/>
                  </a:cubicBezTo>
                  <a:cubicBezTo>
                    <a:pt x="29" y="86"/>
                    <a:pt x="31" y="83"/>
                    <a:pt x="33" y="83"/>
                  </a:cubicBezTo>
                  <a:cubicBezTo>
                    <a:pt x="38" y="83"/>
                    <a:pt x="41" y="86"/>
                    <a:pt x="46" y="87"/>
                  </a:cubicBezTo>
                  <a:cubicBezTo>
                    <a:pt x="46" y="89"/>
                    <a:pt x="46" y="91"/>
                    <a:pt x="49" y="91"/>
                  </a:cubicBezTo>
                  <a:cubicBezTo>
                    <a:pt x="53" y="91"/>
                    <a:pt x="53" y="88"/>
                    <a:pt x="58" y="87"/>
                  </a:cubicBezTo>
                  <a:cubicBezTo>
                    <a:pt x="58" y="84"/>
                    <a:pt x="61" y="79"/>
                    <a:pt x="61" y="77"/>
                  </a:cubicBezTo>
                  <a:cubicBezTo>
                    <a:pt x="61" y="76"/>
                    <a:pt x="60" y="75"/>
                    <a:pt x="60" y="73"/>
                  </a:cubicBezTo>
                  <a:cubicBezTo>
                    <a:pt x="60" y="71"/>
                    <a:pt x="63" y="67"/>
                    <a:pt x="66" y="67"/>
                  </a:cubicBezTo>
                  <a:cubicBezTo>
                    <a:pt x="66" y="62"/>
                    <a:pt x="69" y="60"/>
                    <a:pt x="70" y="54"/>
                  </a:cubicBezTo>
                  <a:cubicBezTo>
                    <a:pt x="71" y="51"/>
                    <a:pt x="71" y="51"/>
                    <a:pt x="71" y="51"/>
                  </a:cubicBezTo>
                  <a:cubicBezTo>
                    <a:pt x="72" y="51"/>
                    <a:pt x="73" y="50"/>
                    <a:pt x="74" y="50"/>
                  </a:cubicBezTo>
                  <a:cubicBezTo>
                    <a:pt x="75" y="50"/>
                    <a:pt x="77" y="51"/>
                    <a:pt x="78" y="51"/>
                  </a:cubicBezTo>
                  <a:cubicBezTo>
                    <a:pt x="79" y="51"/>
                    <a:pt x="80" y="50"/>
                    <a:pt x="80" y="48"/>
                  </a:cubicBezTo>
                  <a:cubicBezTo>
                    <a:pt x="75" y="48"/>
                    <a:pt x="68" y="33"/>
                    <a:pt x="68" y="29"/>
                  </a:cubicBezTo>
                  <a:cubicBezTo>
                    <a:pt x="68" y="28"/>
                    <a:pt x="69" y="27"/>
                    <a:pt x="70" y="27"/>
                  </a:cubicBezTo>
                  <a:cubicBezTo>
                    <a:pt x="69" y="26"/>
                    <a:pt x="69" y="25"/>
                    <a:pt x="69" y="25"/>
                  </a:cubicBezTo>
                  <a:cubicBezTo>
                    <a:pt x="69" y="25"/>
                    <a:pt x="76" y="21"/>
                    <a:pt x="77" y="21"/>
                  </a:cubicBezTo>
                  <a:cubicBezTo>
                    <a:pt x="76" y="21"/>
                    <a:pt x="76" y="20"/>
                    <a:pt x="76" y="19"/>
                  </a:cubicBezTo>
                  <a:cubicBezTo>
                    <a:pt x="76" y="17"/>
                    <a:pt x="82" y="18"/>
                    <a:pt x="82" y="16"/>
                  </a:cubicBezTo>
                  <a:cubicBezTo>
                    <a:pt x="82" y="10"/>
                    <a:pt x="70" y="13"/>
                    <a:pt x="70" y="7"/>
                  </a:cubicBezTo>
                  <a:cubicBezTo>
                    <a:pt x="70" y="3"/>
                    <a:pt x="71" y="0"/>
                    <a:pt x="6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 name="Freeform 12"/>
            <p:cNvSpPr>
              <a:spLocks/>
            </p:cNvSpPr>
            <p:nvPr/>
          </p:nvSpPr>
          <p:spPr bwMode="auto">
            <a:xfrm>
              <a:off x="9704388" y="4154488"/>
              <a:ext cx="195263" cy="225425"/>
            </a:xfrm>
            <a:custGeom>
              <a:avLst/>
              <a:gdLst>
                <a:gd name="T0" fmla="*/ 52 w 52"/>
                <a:gd name="T1" fmla="*/ 0 h 60"/>
                <a:gd name="T2" fmla="*/ 50 w 52"/>
                <a:gd name="T3" fmla="*/ 0 h 60"/>
                <a:gd name="T4" fmla="*/ 41 w 52"/>
                <a:gd name="T5" fmla="*/ 6 h 60"/>
                <a:gd name="T6" fmla="*/ 38 w 52"/>
                <a:gd name="T7" fmla="*/ 6 h 60"/>
                <a:gd name="T8" fmla="*/ 19 w 52"/>
                <a:gd name="T9" fmla="*/ 3 h 60"/>
                <a:gd name="T10" fmla="*/ 8 w 52"/>
                <a:gd name="T11" fmla="*/ 19 h 60"/>
                <a:gd name="T12" fmla="*/ 5 w 52"/>
                <a:gd name="T13" fmla="*/ 23 h 60"/>
                <a:gd name="T14" fmla="*/ 0 w 52"/>
                <a:gd name="T15" fmla="*/ 39 h 60"/>
                <a:gd name="T16" fmla="*/ 6 w 52"/>
                <a:gd name="T17" fmla="*/ 43 h 60"/>
                <a:gd name="T18" fmla="*/ 6 w 52"/>
                <a:gd name="T19" fmla="*/ 56 h 60"/>
                <a:gd name="T20" fmla="*/ 10 w 52"/>
                <a:gd name="T21" fmla="*/ 60 h 60"/>
                <a:gd name="T22" fmla="*/ 15 w 52"/>
                <a:gd name="T23" fmla="*/ 49 h 60"/>
                <a:gd name="T24" fmla="*/ 12 w 52"/>
                <a:gd name="T25" fmla="*/ 39 h 60"/>
                <a:gd name="T26" fmla="*/ 16 w 52"/>
                <a:gd name="T27" fmla="*/ 36 h 60"/>
                <a:gd name="T28" fmla="*/ 18 w 52"/>
                <a:gd name="T29" fmla="*/ 36 h 60"/>
                <a:gd name="T30" fmla="*/ 19 w 52"/>
                <a:gd name="T31" fmla="*/ 36 h 60"/>
                <a:gd name="T32" fmla="*/ 17 w 52"/>
                <a:gd name="T33" fmla="*/ 42 h 60"/>
                <a:gd name="T34" fmla="*/ 22 w 52"/>
                <a:gd name="T35" fmla="*/ 50 h 60"/>
                <a:gd name="T36" fmla="*/ 22 w 52"/>
                <a:gd name="T37" fmla="*/ 53 h 60"/>
                <a:gd name="T38" fmla="*/ 26 w 52"/>
                <a:gd name="T39" fmla="*/ 53 h 60"/>
                <a:gd name="T40" fmla="*/ 32 w 52"/>
                <a:gd name="T41" fmla="*/ 47 h 60"/>
                <a:gd name="T42" fmla="*/ 28 w 52"/>
                <a:gd name="T43" fmla="*/ 42 h 60"/>
                <a:gd name="T44" fmla="*/ 29 w 52"/>
                <a:gd name="T45" fmla="*/ 40 h 60"/>
                <a:gd name="T46" fmla="*/ 22 w 52"/>
                <a:gd name="T47" fmla="*/ 28 h 60"/>
                <a:gd name="T48" fmla="*/ 37 w 52"/>
                <a:gd name="T49" fmla="*/ 20 h 60"/>
                <a:gd name="T50" fmla="*/ 37 w 52"/>
                <a:gd name="T51" fmla="*/ 18 h 60"/>
                <a:gd name="T52" fmla="*/ 37 w 52"/>
                <a:gd name="T53" fmla="*/ 18 h 60"/>
                <a:gd name="T54" fmla="*/ 20 w 52"/>
                <a:gd name="T55" fmla="*/ 23 h 60"/>
                <a:gd name="T56" fmla="*/ 21 w 52"/>
                <a:gd name="T57" fmla="*/ 22 h 60"/>
                <a:gd name="T58" fmla="*/ 17 w 52"/>
                <a:gd name="T59" fmla="*/ 25 h 60"/>
                <a:gd name="T60" fmla="*/ 11 w 52"/>
                <a:gd name="T61" fmla="*/ 15 h 60"/>
                <a:gd name="T62" fmla="*/ 17 w 52"/>
                <a:gd name="T63" fmla="*/ 10 h 60"/>
                <a:gd name="T64" fmla="*/ 21 w 52"/>
                <a:gd name="T65" fmla="*/ 10 h 60"/>
                <a:gd name="T66" fmla="*/ 32 w 52"/>
                <a:gd name="T67" fmla="*/ 9 h 60"/>
                <a:gd name="T68" fmla="*/ 42 w 52"/>
                <a:gd name="T69" fmla="*/ 11 h 60"/>
                <a:gd name="T70" fmla="*/ 50 w 52"/>
                <a:gd name="T71" fmla="*/ 2 h 60"/>
                <a:gd name="T72" fmla="*/ 52 w 52"/>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0">
                  <a:moveTo>
                    <a:pt x="52" y="0"/>
                  </a:moveTo>
                  <a:cubicBezTo>
                    <a:pt x="50" y="0"/>
                    <a:pt x="50" y="0"/>
                    <a:pt x="50" y="0"/>
                  </a:cubicBezTo>
                  <a:cubicBezTo>
                    <a:pt x="46" y="2"/>
                    <a:pt x="42" y="5"/>
                    <a:pt x="41" y="6"/>
                  </a:cubicBezTo>
                  <a:cubicBezTo>
                    <a:pt x="38" y="6"/>
                    <a:pt x="38" y="6"/>
                    <a:pt x="38"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7" y="36"/>
                    <a:pt x="18" y="36"/>
                  </a:cubicBezTo>
                  <a:cubicBezTo>
                    <a:pt x="18" y="36"/>
                    <a:pt x="18" y="36"/>
                    <a:pt x="19" y="36"/>
                  </a:cubicBezTo>
                  <a:cubicBezTo>
                    <a:pt x="17" y="42"/>
                    <a:pt x="17" y="42"/>
                    <a:pt x="17" y="42"/>
                  </a:cubicBezTo>
                  <a:cubicBezTo>
                    <a:pt x="17" y="45"/>
                    <a:pt x="22" y="47"/>
                    <a:pt x="22" y="50"/>
                  </a:cubicBezTo>
                  <a:cubicBezTo>
                    <a:pt x="22" y="51"/>
                    <a:pt x="22" y="52"/>
                    <a:pt x="22" y="53"/>
                  </a:cubicBezTo>
                  <a:cubicBezTo>
                    <a:pt x="26" y="53"/>
                    <a:pt x="26" y="53"/>
                    <a:pt x="26" y="53"/>
                  </a:cubicBezTo>
                  <a:cubicBezTo>
                    <a:pt x="26" y="50"/>
                    <a:pt x="32" y="50"/>
                    <a:pt x="32" y="47"/>
                  </a:cubicBezTo>
                  <a:cubicBezTo>
                    <a:pt x="31" y="47"/>
                    <a:pt x="28" y="44"/>
                    <a:pt x="28" y="42"/>
                  </a:cubicBezTo>
                  <a:cubicBezTo>
                    <a:pt x="28" y="41"/>
                    <a:pt x="29" y="41"/>
                    <a:pt x="29" y="40"/>
                  </a:cubicBezTo>
                  <a:cubicBezTo>
                    <a:pt x="27" y="39"/>
                    <a:pt x="22" y="29"/>
                    <a:pt x="22" y="28"/>
                  </a:cubicBezTo>
                  <a:cubicBezTo>
                    <a:pt x="30" y="28"/>
                    <a:pt x="31" y="22"/>
                    <a:pt x="37" y="20"/>
                  </a:cubicBezTo>
                  <a:cubicBezTo>
                    <a:pt x="37" y="18"/>
                    <a:pt x="37" y="18"/>
                    <a:pt x="37" y="18"/>
                  </a:cubicBezTo>
                  <a:cubicBezTo>
                    <a:pt x="37" y="18"/>
                    <a:pt x="37" y="18"/>
                    <a:pt x="37" y="18"/>
                  </a:cubicBezTo>
                  <a:cubicBezTo>
                    <a:pt x="34" y="18"/>
                    <a:pt x="21" y="22"/>
                    <a:pt x="20" y="23"/>
                  </a:cubicBezTo>
                  <a:cubicBezTo>
                    <a:pt x="21" y="22"/>
                    <a:pt x="21" y="22"/>
                    <a:pt x="21" y="22"/>
                  </a:cubicBezTo>
                  <a:cubicBezTo>
                    <a:pt x="19" y="23"/>
                    <a:pt x="19" y="25"/>
                    <a:pt x="17" y="25"/>
                  </a:cubicBezTo>
                  <a:cubicBezTo>
                    <a:pt x="13" y="25"/>
                    <a:pt x="11" y="19"/>
                    <a:pt x="11" y="15"/>
                  </a:cubicBezTo>
                  <a:cubicBezTo>
                    <a:pt x="11" y="11"/>
                    <a:pt x="14" y="10"/>
                    <a:pt x="17" y="10"/>
                  </a:cubicBezTo>
                  <a:cubicBezTo>
                    <a:pt x="18" y="10"/>
                    <a:pt x="19" y="10"/>
                    <a:pt x="21" y="10"/>
                  </a:cubicBezTo>
                  <a:cubicBezTo>
                    <a:pt x="26" y="10"/>
                    <a:pt x="28" y="9"/>
                    <a:pt x="32" y="9"/>
                  </a:cubicBezTo>
                  <a:cubicBezTo>
                    <a:pt x="35" y="9"/>
                    <a:pt x="38" y="11"/>
                    <a:pt x="42" y="11"/>
                  </a:cubicBezTo>
                  <a:cubicBezTo>
                    <a:pt x="47" y="11"/>
                    <a:pt x="49" y="6"/>
                    <a:pt x="50" y="2"/>
                  </a:cubicBezTo>
                  <a:cubicBezTo>
                    <a:pt x="51" y="2"/>
                    <a:pt x="51" y="1"/>
                    <a:pt x="5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 name="Freeform 13"/>
            <p:cNvSpPr>
              <a:spLocks/>
            </p:cNvSpPr>
            <p:nvPr/>
          </p:nvSpPr>
          <p:spPr bwMode="auto">
            <a:xfrm>
              <a:off x="9302750" y="4383088"/>
              <a:ext cx="307975" cy="90488"/>
            </a:xfrm>
            <a:custGeom>
              <a:avLst/>
              <a:gdLst>
                <a:gd name="T0" fmla="*/ 14 w 82"/>
                <a:gd name="T1" fmla="*/ 0 h 24"/>
                <a:gd name="T2" fmla="*/ 9 w 82"/>
                <a:gd name="T3" fmla="*/ 2 h 24"/>
                <a:gd name="T4" fmla="*/ 7 w 82"/>
                <a:gd name="T5" fmla="*/ 1 h 24"/>
                <a:gd name="T6" fmla="*/ 0 w 82"/>
                <a:gd name="T7" fmla="*/ 7 h 24"/>
                <a:gd name="T8" fmla="*/ 9 w 82"/>
                <a:gd name="T9" fmla="*/ 13 h 24"/>
                <a:gd name="T10" fmla="*/ 13 w 82"/>
                <a:gd name="T11" fmla="*/ 14 h 24"/>
                <a:gd name="T12" fmla="*/ 15 w 82"/>
                <a:gd name="T13" fmla="*/ 14 h 24"/>
                <a:gd name="T14" fmla="*/ 17 w 82"/>
                <a:gd name="T15" fmla="*/ 14 h 24"/>
                <a:gd name="T16" fmla="*/ 20 w 82"/>
                <a:gd name="T17" fmla="*/ 14 h 24"/>
                <a:gd name="T18" fmla="*/ 36 w 82"/>
                <a:gd name="T19" fmla="*/ 16 h 24"/>
                <a:gd name="T20" fmla="*/ 43 w 82"/>
                <a:gd name="T21" fmla="*/ 20 h 24"/>
                <a:gd name="T22" fmla="*/ 73 w 82"/>
                <a:gd name="T23" fmla="*/ 24 h 24"/>
                <a:gd name="T24" fmla="*/ 73 w 82"/>
                <a:gd name="T25" fmla="*/ 21 h 24"/>
                <a:gd name="T26" fmla="*/ 79 w 82"/>
                <a:gd name="T27" fmla="*/ 23 h 24"/>
                <a:gd name="T28" fmla="*/ 82 w 82"/>
                <a:gd name="T29" fmla="*/ 20 h 24"/>
                <a:gd name="T30" fmla="*/ 78 w 82"/>
                <a:gd name="T31" fmla="*/ 18 h 24"/>
                <a:gd name="T32" fmla="*/ 77 w 82"/>
                <a:gd name="T33" fmla="*/ 17 h 24"/>
                <a:gd name="T34" fmla="*/ 75 w 82"/>
                <a:gd name="T35" fmla="*/ 18 h 24"/>
                <a:gd name="T36" fmla="*/ 73 w 82"/>
                <a:gd name="T37" fmla="*/ 18 h 24"/>
                <a:gd name="T38" fmla="*/ 71 w 82"/>
                <a:gd name="T39" fmla="*/ 17 h 24"/>
                <a:gd name="T40" fmla="*/ 69 w 82"/>
                <a:gd name="T41" fmla="*/ 15 h 24"/>
                <a:gd name="T42" fmla="*/ 57 w 82"/>
                <a:gd name="T43" fmla="*/ 11 h 24"/>
                <a:gd name="T44" fmla="*/ 57 w 82"/>
                <a:gd name="T45" fmla="*/ 11 h 24"/>
                <a:gd name="T46" fmla="*/ 67 w 82"/>
                <a:gd name="T47" fmla="*/ 9 h 24"/>
                <a:gd name="T48" fmla="*/ 65 w 82"/>
                <a:gd name="T49" fmla="*/ 9 h 24"/>
                <a:gd name="T50" fmla="*/ 56 w 82"/>
                <a:gd name="T51" fmla="*/ 10 h 24"/>
                <a:gd name="T52" fmla="*/ 44 w 82"/>
                <a:gd name="T53" fmla="*/ 5 h 24"/>
                <a:gd name="T54" fmla="*/ 35 w 82"/>
                <a:gd name="T55" fmla="*/ 9 h 24"/>
                <a:gd name="T56" fmla="*/ 14 w 82"/>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24">
                  <a:moveTo>
                    <a:pt x="14" y="0"/>
                  </a:moveTo>
                  <a:cubicBezTo>
                    <a:pt x="12" y="0"/>
                    <a:pt x="11" y="2"/>
                    <a:pt x="9" y="2"/>
                  </a:cubicBezTo>
                  <a:cubicBezTo>
                    <a:pt x="8" y="2"/>
                    <a:pt x="8" y="1"/>
                    <a:pt x="7" y="1"/>
                  </a:cubicBezTo>
                  <a:cubicBezTo>
                    <a:pt x="5" y="1"/>
                    <a:pt x="0" y="6"/>
                    <a:pt x="0" y="7"/>
                  </a:cubicBezTo>
                  <a:cubicBezTo>
                    <a:pt x="4" y="7"/>
                    <a:pt x="6" y="10"/>
                    <a:pt x="9" y="13"/>
                  </a:cubicBezTo>
                  <a:cubicBezTo>
                    <a:pt x="10" y="14"/>
                    <a:pt x="11" y="14"/>
                    <a:pt x="13" y="14"/>
                  </a:cubicBezTo>
                  <a:cubicBezTo>
                    <a:pt x="13" y="14"/>
                    <a:pt x="14" y="14"/>
                    <a:pt x="15" y="14"/>
                  </a:cubicBezTo>
                  <a:cubicBezTo>
                    <a:pt x="16" y="14"/>
                    <a:pt x="17" y="14"/>
                    <a:pt x="17" y="14"/>
                  </a:cubicBezTo>
                  <a:cubicBezTo>
                    <a:pt x="18" y="14"/>
                    <a:pt x="19" y="14"/>
                    <a:pt x="20" y="14"/>
                  </a:cubicBezTo>
                  <a:cubicBezTo>
                    <a:pt x="26" y="16"/>
                    <a:pt x="31" y="16"/>
                    <a:pt x="36" y="16"/>
                  </a:cubicBezTo>
                  <a:cubicBezTo>
                    <a:pt x="39" y="16"/>
                    <a:pt x="40" y="20"/>
                    <a:pt x="43" y="20"/>
                  </a:cubicBezTo>
                  <a:cubicBezTo>
                    <a:pt x="54" y="20"/>
                    <a:pt x="64" y="20"/>
                    <a:pt x="73" y="24"/>
                  </a:cubicBezTo>
                  <a:cubicBezTo>
                    <a:pt x="73" y="23"/>
                    <a:pt x="72" y="21"/>
                    <a:pt x="73" y="21"/>
                  </a:cubicBezTo>
                  <a:cubicBezTo>
                    <a:pt x="77" y="21"/>
                    <a:pt x="76" y="23"/>
                    <a:pt x="79" y="23"/>
                  </a:cubicBezTo>
                  <a:cubicBezTo>
                    <a:pt x="80" y="23"/>
                    <a:pt x="82" y="21"/>
                    <a:pt x="82" y="20"/>
                  </a:cubicBezTo>
                  <a:cubicBezTo>
                    <a:pt x="80" y="19"/>
                    <a:pt x="80" y="19"/>
                    <a:pt x="78" y="18"/>
                  </a:cubicBezTo>
                  <a:cubicBezTo>
                    <a:pt x="77" y="18"/>
                    <a:pt x="77" y="17"/>
                    <a:pt x="77" y="17"/>
                  </a:cubicBezTo>
                  <a:cubicBezTo>
                    <a:pt x="76" y="17"/>
                    <a:pt x="75" y="18"/>
                    <a:pt x="75" y="18"/>
                  </a:cubicBezTo>
                  <a:cubicBezTo>
                    <a:pt x="74" y="18"/>
                    <a:pt x="74" y="18"/>
                    <a:pt x="73" y="18"/>
                  </a:cubicBezTo>
                  <a:cubicBezTo>
                    <a:pt x="72" y="18"/>
                    <a:pt x="72" y="18"/>
                    <a:pt x="71" y="17"/>
                  </a:cubicBezTo>
                  <a:cubicBezTo>
                    <a:pt x="70" y="17"/>
                    <a:pt x="70" y="15"/>
                    <a:pt x="69" y="15"/>
                  </a:cubicBezTo>
                  <a:cubicBezTo>
                    <a:pt x="64" y="15"/>
                    <a:pt x="60" y="14"/>
                    <a:pt x="57" y="11"/>
                  </a:cubicBezTo>
                  <a:cubicBezTo>
                    <a:pt x="57" y="11"/>
                    <a:pt x="57" y="11"/>
                    <a:pt x="57" y="11"/>
                  </a:cubicBezTo>
                  <a:cubicBezTo>
                    <a:pt x="60" y="11"/>
                    <a:pt x="67" y="10"/>
                    <a:pt x="67" y="9"/>
                  </a:cubicBezTo>
                  <a:cubicBezTo>
                    <a:pt x="65" y="9"/>
                    <a:pt x="65" y="9"/>
                    <a:pt x="65" y="9"/>
                  </a:cubicBezTo>
                  <a:cubicBezTo>
                    <a:pt x="56" y="10"/>
                    <a:pt x="56" y="10"/>
                    <a:pt x="56" y="10"/>
                  </a:cubicBezTo>
                  <a:cubicBezTo>
                    <a:pt x="51" y="10"/>
                    <a:pt x="49" y="5"/>
                    <a:pt x="44" y="5"/>
                  </a:cubicBezTo>
                  <a:cubicBezTo>
                    <a:pt x="40" y="5"/>
                    <a:pt x="39" y="9"/>
                    <a:pt x="35" y="9"/>
                  </a:cubicBezTo>
                  <a:cubicBezTo>
                    <a:pt x="26" y="9"/>
                    <a:pt x="22" y="0"/>
                    <a:pt x="1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 name="Freeform 14"/>
            <p:cNvSpPr>
              <a:spLocks/>
            </p:cNvSpPr>
            <p:nvPr/>
          </p:nvSpPr>
          <p:spPr bwMode="auto">
            <a:xfrm>
              <a:off x="9737725" y="4454525"/>
              <a:ext cx="95250" cy="22225"/>
            </a:xfrm>
            <a:custGeom>
              <a:avLst/>
              <a:gdLst>
                <a:gd name="T0" fmla="*/ 25 w 25"/>
                <a:gd name="T1" fmla="*/ 0 h 6"/>
                <a:gd name="T2" fmla="*/ 17 w 25"/>
                <a:gd name="T3" fmla="*/ 3 h 6"/>
                <a:gd name="T4" fmla="*/ 6 w 25"/>
                <a:gd name="T5" fmla="*/ 1 h 6"/>
                <a:gd name="T6" fmla="*/ 4 w 25"/>
                <a:gd name="T7" fmla="*/ 1 h 6"/>
                <a:gd name="T8" fmla="*/ 0 w 25"/>
                <a:gd name="T9" fmla="*/ 3 h 6"/>
                <a:gd name="T10" fmla="*/ 6 w 25"/>
                <a:gd name="T11" fmla="*/ 6 h 6"/>
                <a:gd name="T12" fmla="*/ 7 w 25"/>
                <a:gd name="T13" fmla="*/ 6 h 6"/>
                <a:gd name="T14" fmla="*/ 17 w 25"/>
                <a:gd name="T15" fmla="*/ 6 h 6"/>
                <a:gd name="T16" fmla="*/ 25 w 2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
                  <a:moveTo>
                    <a:pt x="25" y="0"/>
                  </a:moveTo>
                  <a:cubicBezTo>
                    <a:pt x="23" y="1"/>
                    <a:pt x="21" y="3"/>
                    <a:pt x="17" y="3"/>
                  </a:cubicBezTo>
                  <a:cubicBezTo>
                    <a:pt x="13" y="3"/>
                    <a:pt x="11" y="1"/>
                    <a:pt x="6" y="1"/>
                  </a:cubicBezTo>
                  <a:cubicBezTo>
                    <a:pt x="5" y="1"/>
                    <a:pt x="5" y="1"/>
                    <a:pt x="4" y="1"/>
                  </a:cubicBezTo>
                  <a:cubicBezTo>
                    <a:pt x="3" y="1"/>
                    <a:pt x="0" y="1"/>
                    <a:pt x="0" y="3"/>
                  </a:cubicBezTo>
                  <a:cubicBezTo>
                    <a:pt x="0" y="6"/>
                    <a:pt x="4" y="6"/>
                    <a:pt x="6" y="6"/>
                  </a:cubicBezTo>
                  <a:cubicBezTo>
                    <a:pt x="6" y="6"/>
                    <a:pt x="6" y="6"/>
                    <a:pt x="7" y="6"/>
                  </a:cubicBezTo>
                  <a:cubicBezTo>
                    <a:pt x="9" y="6"/>
                    <a:pt x="13" y="6"/>
                    <a:pt x="17" y="6"/>
                  </a:cubicBezTo>
                  <a:cubicBezTo>
                    <a:pt x="21" y="5"/>
                    <a:pt x="23" y="4"/>
                    <a:pt x="2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 name="Freeform 15"/>
            <p:cNvSpPr>
              <a:spLocks/>
            </p:cNvSpPr>
            <p:nvPr/>
          </p:nvSpPr>
          <p:spPr bwMode="auto">
            <a:xfrm>
              <a:off x="9648825" y="4457700"/>
              <a:ext cx="63500" cy="23813"/>
            </a:xfrm>
            <a:custGeom>
              <a:avLst/>
              <a:gdLst>
                <a:gd name="T0" fmla="*/ 17 w 17"/>
                <a:gd name="T1" fmla="*/ 0 h 6"/>
                <a:gd name="T2" fmla="*/ 10 w 17"/>
                <a:gd name="T3" fmla="*/ 0 h 6"/>
                <a:gd name="T4" fmla="*/ 10 w 17"/>
                <a:gd name="T5" fmla="*/ 3 h 6"/>
                <a:gd name="T6" fmla="*/ 5 w 17"/>
                <a:gd name="T7" fmla="*/ 2 h 6"/>
                <a:gd name="T8" fmla="*/ 3 w 17"/>
                <a:gd name="T9" fmla="*/ 2 h 6"/>
                <a:gd name="T10" fmla="*/ 0 w 17"/>
                <a:gd name="T11" fmla="*/ 4 h 6"/>
                <a:gd name="T12" fmla="*/ 5 w 17"/>
                <a:gd name="T13" fmla="*/ 6 h 6"/>
                <a:gd name="T14" fmla="*/ 12 w 17"/>
                <a:gd name="T15" fmla="*/ 4 h 6"/>
                <a:gd name="T16" fmla="*/ 15 w 17"/>
                <a:gd name="T17" fmla="*/ 5 h 6"/>
                <a:gd name="T18" fmla="*/ 17 w 17"/>
                <a:gd name="T19" fmla="*/ 5 h 6"/>
                <a:gd name="T20" fmla="*/ 17 w 17"/>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7" y="0"/>
                  </a:moveTo>
                  <a:cubicBezTo>
                    <a:pt x="10" y="0"/>
                    <a:pt x="10" y="0"/>
                    <a:pt x="10" y="0"/>
                  </a:cubicBezTo>
                  <a:cubicBezTo>
                    <a:pt x="10" y="1"/>
                    <a:pt x="10" y="2"/>
                    <a:pt x="10" y="3"/>
                  </a:cubicBezTo>
                  <a:cubicBezTo>
                    <a:pt x="9" y="2"/>
                    <a:pt x="7" y="2"/>
                    <a:pt x="5" y="2"/>
                  </a:cubicBezTo>
                  <a:cubicBezTo>
                    <a:pt x="4" y="2"/>
                    <a:pt x="4" y="2"/>
                    <a:pt x="3" y="2"/>
                  </a:cubicBezTo>
                  <a:cubicBezTo>
                    <a:pt x="1" y="2"/>
                    <a:pt x="0" y="2"/>
                    <a:pt x="0" y="4"/>
                  </a:cubicBezTo>
                  <a:cubicBezTo>
                    <a:pt x="0" y="6"/>
                    <a:pt x="3" y="6"/>
                    <a:pt x="5" y="6"/>
                  </a:cubicBezTo>
                  <a:cubicBezTo>
                    <a:pt x="8" y="6"/>
                    <a:pt x="9" y="5"/>
                    <a:pt x="12" y="4"/>
                  </a:cubicBezTo>
                  <a:cubicBezTo>
                    <a:pt x="15" y="5"/>
                    <a:pt x="15" y="5"/>
                    <a:pt x="15" y="5"/>
                  </a:cubicBezTo>
                  <a:cubicBezTo>
                    <a:pt x="17" y="5"/>
                    <a:pt x="17" y="5"/>
                    <a:pt x="17" y="5"/>
                  </a:cubicBezTo>
                  <a:cubicBezTo>
                    <a:pt x="16" y="4"/>
                    <a:pt x="17" y="3"/>
                    <a:pt x="1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 name="Freeform 16"/>
            <p:cNvSpPr>
              <a:spLocks/>
            </p:cNvSpPr>
            <p:nvPr/>
          </p:nvSpPr>
          <p:spPr bwMode="auto">
            <a:xfrm>
              <a:off x="9715500" y="4487863"/>
              <a:ext cx="49213" cy="34925"/>
            </a:xfrm>
            <a:custGeom>
              <a:avLst/>
              <a:gdLst>
                <a:gd name="T0" fmla="*/ 3 w 13"/>
                <a:gd name="T1" fmla="*/ 0 h 9"/>
                <a:gd name="T2" fmla="*/ 0 w 13"/>
                <a:gd name="T3" fmla="*/ 2 h 9"/>
                <a:gd name="T4" fmla="*/ 8 w 13"/>
                <a:gd name="T5" fmla="*/ 5 h 9"/>
                <a:gd name="T6" fmla="*/ 9 w 13"/>
                <a:gd name="T7" fmla="*/ 9 h 9"/>
                <a:gd name="T8" fmla="*/ 10 w 13"/>
                <a:gd name="T9" fmla="*/ 9 h 9"/>
                <a:gd name="T10" fmla="*/ 13 w 13"/>
                <a:gd name="T11" fmla="*/ 7 h 9"/>
                <a:gd name="T12" fmla="*/ 8 w 13"/>
                <a:gd name="T13" fmla="*/ 0 h 9"/>
                <a:gd name="T14" fmla="*/ 6 w 13"/>
                <a:gd name="T15" fmla="*/ 0 h 9"/>
                <a:gd name="T16" fmla="*/ 3 w 1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3" y="0"/>
                  </a:moveTo>
                  <a:cubicBezTo>
                    <a:pt x="2" y="0"/>
                    <a:pt x="0" y="1"/>
                    <a:pt x="0" y="2"/>
                  </a:cubicBezTo>
                  <a:cubicBezTo>
                    <a:pt x="0" y="5"/>
                    <a:pt x="5" y="5"/>
                    <a:pt x="8" y="5"/>
                  </a:cubicBezTo>
                  <a:cubicBezTo>
                    <a:pt x="8" y="6"/>
                    <a:pt x="8" y="9"/>
                    <a:pt x="9" y="9"/>
                  </a:cubicBezTo>
                  <a:cubicBezTo>
                    <a:pt x="10" y="9"/>
                    <a:pt x="10" y="9"/>
                    <a:pt x="10" y="9"/>
                  </a:cubicBezTo>
                  <a:cubicBezTo>
                    <a:pt x="11" y="9"/>
                    <a:pt x="13" y="8"/>
                    <a:pt x="13" y="7"/>
                  </a:cubicBezTo>
                  <a:cubicBezTo>
                    <a:pt x="13" y="4"/>
                    <a:pt x="8" y="4"/>
                    <a:pt x="8" y="0"/>
                  </a:cubicBezTo>
                  <a:cubicBezTo>
                    <a:pt x="8" y="0"/>
                    <a:pt x="6" y="0"/>
                    <a:pt x="6" y="0"/>
                  </a:cubicBezTo>
                  <a:cubicBezTo>
                    <a:pt x="5" y="0"/>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8" name="Freeform 17"/>
            <p:cNvSpPr>
              <a:spLocks/>
            </p:cNvSpPr>
            <p:nvPr/>
          </p:nvSpPr>
          <p:spPr bwMode="auto">
            <a:xfrm>
              <a:off x="9621838" y="4457700"/>
              <a:ext cx="19050" cy="19050"/>
            </a:xfrm>
            <a:custGeom>
              <a:avLst/>
              <a:gdLst>
                <a:gd name="T0" fmla="*/ 3 w 5"/>
                <a:gd name="T1" fmla="*/ 0 h 5"/>
                <a:gd name="T2" fmla="*/ 0 w 5"/>
                <a:gd name="T3" fmla="*/ 0 h 5"/>
                <a:gd name="T4" fmla="*/ 0 w 5"/>
                <a:gd name="T5" fmla="*/ 3 h 5"/>
                <a:gd name="T6" fmla="*/ 2 w 5"/>
                <a:gd name="T7" fmla="*/ 5 h 5"/>
                <a:gd name="T8" fmla="*/ 5 w 5"/>
                <a:gd name="T9" fmla="*/ 2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cubicBezTo>
                    <a:pt x="2" y="0"/>
                    <a:pt x="1" y="0"/>
                    <a:pt x="0" y="0"/>
                  </a:cubicBezTo>
                  <a:cubicBezTo>
                    <a:pt x="0" y="1"/>
                    <a:pt x="0" y="2"/>
                    <a:pt x="0" y="3"/>
                  </a:cubicBezTo>
                  <a:cubicBezTo>
                    <a:pt x="0" y="4"/>
                    <a:pt x="2" y="5"/>
                    <a:pt x="2" y="5"/>
                  </a:cubicBezTo>
                  <a:cubicBezTo>
                    <a:pt x="4" y="5"/>
                    <a:pt x="5" y="4"/>
                    <a:pt x="5" y="2"/>
                  </a:cubicBezTo>
                  <a:cubicBezTo>
                    <a:pt x="4" y="2"/>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9" name="Freeform 18"/>
            <p:cNvSpPr>
              <a:spLocks/>
            </p:cNvSpPr>
            <p:nvPr/>
          </p:nvSpPr>
          <p:spPr bwMode="auto">
            <a:xfrm>
              <a:off x="9850438" y="4465638"/>
              <a:ext cx="109538" cy="60325"/>
            </a:xfrm>
            <a:custGeom>
              <a:avLst/>
              <a:gdLst>
                <a:gd name="T0" fmla="*/ 24 w 29"/>
                <a:gd name="T1" fmla="*/ 0 h 16"/>
                <a:gd name="T2" fmla="*/ 11 w 29"/>
                <a:gd name="T3" fmla="*/ 3 h 16"/>
                <a:gd name="T4" fmla="*/ 9 w 29"/>
                <a:gd name="T5" fmla="*/ 5 h 16"/>
                <a:gd name="T6" fmla="*/ 0 w 29"/>
                <a:gd name="T7" fmla="*/ 13 h 16"/>
                <a:gd name="T8" fmla="*/ 2 w 29"/>
                <a:gd name="T9" fmla="*/ 16 h 16"/>
                <a:gd name="T10" fmla="*/ 11 w 29"/>
                <a:gd name="T11" fmla="*/ 11 h 16"/>
                <a:gd name="T12" fmla="*/ 12 w 29"/>
                <a:gd name="T13" fmla="*/ 7 h 16"/>
                <a:gd name="T14" fmla="*/ 29 w 29"/>
                <a:gd name="T15" fmla="*/ 0 h 16"/>
                <a:gd name="T16" fmla="*/ 24 w 29"/>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4" y="0"/>
                  </a:moveTo>
                  <a:cubicBezTo>
                    <a:pt x="19" y="0"/>
                    <a:pt x="13" y="1"/>
                    <a:pt x="11" y="3"/>
                  </a:cubicBezTo>
                  <a:cubicBezTo>
                    <a:pt x="10" y="3"/>
                    <a:pt x="10" y="5"/>
                    <a:pt x="9" y="5"/>
                  </a:cubicBezTo>
                  <a:cubicBezTo>
                    <a:pt x="5" y="7"/>
                    <a:pt x="0" y="7"/>
                    <a:pt x="0" y="13"/>
                  </a:cubicBezTo>
                  <a:cubicBezTo>
                    <a:pt x="0" y="14"/>
                    <a:pt x="1" y="16"/>
                    <a:pt x="2" y="16"/>
                  </a:cubicBezTo>
                  <a:cubicBezTo>
                    <a:pt x="5" y="16"/>
                    <a:pt x="10" y="12"/>
                    <a:pt x="11" y="11"/>
                  </a:cubicBezTo>
                  <a:cubicBezTo>
                    <a:pt x="12" y="10"/>
                    <a:pt x="11" y="7"/>
                    <a:pt x="12" y="7"/>
                  </a:cubicBezTo>
                  <a:cubicBezTo>
                    <a:pt x="17" y="7"/>
                    <a:pt x="26" y="5"/>
                    <a:pt x="29" y="0"/>
                  </a:cubicBezTo>
                  <a:cubicBezTo>
                    <a:pt x="28" y="0"/>
                    <a:pt x="26" y="0"/>
                    <a:pt x="2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0" name="Freeform 19"/>
            <p:cNvSpPr>
              <a:spLocks/>
            </p:cNvSpPr>
            <p:nvPr/>
          </p:nvSpPr>
          <p:spPr bwMode="auto">
            <a:xfrm>
              <a:off x="10169525" y="4371975"/>
              <a:ext cx="19050" cy="44450"/>
            </a:xfrm>
            <a:custGeom>
              <a:avLst/>
              <a:gdLst>
                <a:gd name="T0" fmla="*/ 4 w 5"/>
                <a:gd name="T1" fmla="*/ 0 h 12"/>
                <a:gd name="T2" fmla="*/ 3 w 5"/>
                <a:gd name="T3" fmla="*/ 5 h 12"/>
                <a:gd name="T4" fmla="*/ 0 w 5"/>
                <a:gd name="T5" fmla="*/ 10 h 12"/>
                <a:gd name="T6" fmla="*/ 2 w 5"/>
                <a:gd name="T7" fmla="*/ 12 h 12"/>
                <a:gd name="T8" fmla="*/ 3 w 5"/>
                <a:gd name="T9" fmla="*/ 6 h 12"/>
                <a:gd name="T10" fmla="*/ 5 w 5"/>
                <a:gd name="T11" fmla="*/ 4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2" y="1"/>
                    <a:pt x="3" y="3"/>
                    <a:pt x="3" y="5"/>
                  </a:cubicBezTo>
                  <a:cubicBezTo>
                    <a:pt x="3" y="7"/>
                    <a:pt x="0" y="7"/>
                    <a:pt x="0" y="10"/>
                  </a:cubicBezTo>
                  <a:cubicBezTo>
                    <a:pt x="0" y="11"/>
                    <a:pt x="1" y="12"/>
                    <a:pt x="2" y="12"/>
                  </a:cubicBezTo>
                  <a:cubicBezTo>
                    <a:pt x="4" y="12"/>
                    <a:pt x="3" y="9"/>
                    <a:pt x="3" y="6"/>
                  </a:cubicBezTo>
                  <a:cubicBezTo>
                    <a:pt x="5" y="6"/>
                    <a:pt x="5" y="5"/>
                    <a:pt x="5" y="4"/>
                  </a:cubicBezTo>
                  <a:cubicBezTo>
                    <a:pt x="5" y="2"/>
                    <a:pt x="5" y="3"/>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1" name="Freeform 20"/>
            <p:cNvSpPr>
              <a:spLocks/>
            </p:cNvSpPr>
            <p:nvPr/>
          </p:nvSpPr>
          <p:spPr bwMode="auto">
            <a:xfrm>
              <a:off x="9926638" y="4297363"/>
              <a:ext cx="30163" cy="25400"/>
            </a:xfrm>
            <a:custGeom>
              <a:avLst/>
              <a:gdLst>
                <a:gd name="T0" fmla="*/ 3 w 8"/>
                <a:gd name="T1" fmla="*/ 0 h 7"/>
                <a:gd name="T2" fmla="*/ 0 w 8"/>
                <a:gd name="T3" fmla="*/ 2 h 7"/>
                <a:gd name="T4" fmla="*/ 5 w 8"/>
                <a:gd name="T5" fmla="*/ 7 h 7"/>
                <a:gd name="T6" fmla="*/ 8 w 8"/>
                <a:gd name="T7" fmla="*/ 4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cubicBezTo>
                    <a:pt x="1" y="0"/>
                    <a:pt x="0" y="1"/>
                    <a:pt x="0" y="2"/>
                  </a:cubicBezTo>
                  <a:cubicBezTo>
                    <a:pt x="0" y="4"/>
                    <a:pt x="4" y="7"/>
                    <a:pt x="5" y="7"/>
                  </a:cubicBezTo>
                  <a:cubicBezTo>
                    <a:pt x="6" y="7"/>
                    <a:pt x="8" y="4"/>
                    <a:pt x="8" y="4"/>
                  </a:cubicBezTo>
                  <a:cubicBezTo>
                    <a:pt x="8" y="2"/>
                    <a:pt x="5"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2" name="Freeform 21"/>
            <p:cNvSpPr>
              <a:spLocks/>
            </p:cNvSpPr>
            <p:nvPr/>
          </p:nvSpPr>
          <p:spPr bwMode="auto">
            <a:xfrm>
              <a:off x="9982200" y="4292600"/>
              <a:ext cx="87313" cy="26988"/>
            </a:xfrm>
            <a:custGeom>
              <a:avLst/>
              <a:gdLst>
                <a:gd name="T0" fmla="*/ 15 w 23"/>
                <a:gd name="T1" fmla="*/ 0 h 7"/>
                <a:gd name="T2" fmla="*/ 2 w 23"/>
                <a:gd name="T3" fmla="*/ 0 h 7"/>
                <a:gd name="T4" fmla="*/ 0 w 23"/>
                <a:gd name="T5" fmla="*/ 3 h 7"/>
                <a:gd name="T6" fmla="*/ 5 w 23"/>
                <a:gd name="T7" fmla="*/ 4 h 7"/>
                <a:gd name="T8" fmla="*/ 12 w 23"/>
                <a:gd name="T9" fmla="*/ 4 h 7"/>
                <a:gd name="T10" fmla="*/ 22 w 23"/>
                <a:gd name="T11" fmla="*/ 7 h 7"/>
                <a:gd name="T12" fmla="*/ 23 w 23"/>
                <a:gd name="T13" fmla="*/ 6 h 7"/>
                <a:gd name="T14" fmla="*/ 20 w 23"/>
                <a:gd name="T15" fmla="*/ 1 h 7"/>
                <a:gd name="T16" fmla="*/ 19 w 23"/>
                <a:gd name="T17" fmla="*/ 2 h 7"/>
                <a:gd name="T18" fmla="*/ 17 w 23"/>
                <a:gd name="T19" fmla="*/ 2 h 7"/>
                <a:gd name="T20" fmla="*/ 15 w 23"/>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7">
                  <a:moveTo>
                    <a:pt x="15" y="0"/>
                  </a:moveTo>
                  <a:cubicBezTo>
                    <a:pt x="2" y="0"/>
                    <a:pt x="2" y="0"/>
                    <a:pt x="2" y="0"/>
                  </a:cubicBezTo>
                  <a:cubicBezTo>
                    <a:pt x="1" y="1"/>
                    <a:pt x="0" y="2"/>
                    <a:pt x="0" y="3"/>
                  </a:cubicBezTo>
                  <a:cubicBezTo>
                    <a:pt x="0" y="3"/>
                    <a:pt x="4" y="4"/>
                    <a:pt x="5" y="4"/>
                  </a:cubicBezTo>
                  <a:cubicBezTo>
                    <a:pt x="7" y="4"/>
                    <a:pt x="9" y="4"/>
                    <a:pt x="12" y="4"/>
                  </a:cubicBezTo>
                  <a:cubicBezTo>
                    <a:pt x="16" y="4"/>
                    <a:pt x="18" y="7"/>
                    <a:pt x="22" y="7"/>
                  </a:cubicBezTo>
                  <a:cubicBezTo>
                    <a:pt x="22" y="7"/>
                    <a:pt x="23" y="7"/>
                    <a:pt x="23" y="6"/>
                  </a:cubicBezTo>
                  <a:cubicBezTo>
                    <a:pt x="23" y="4"/>
                    <a:pt x="20" y="4"/>
                    <a:pt x="20" y="1"/>
                  </a:cubicBezTo>
                  <a:cubicBezTo>
                    <a:pt x="19" y="2"/>
                    <a:pt x="19" y="2"/>
                    <a:pt x="19" y="2"/>
                  </a:cubicBezTo>
                  <a:cubicBezTo>
                    <a:pt x="18" y="2"/>
                    <a:pt x="17" y="2"/>
                    <a:pt x="17" y="2"/>
                  </a:cubicBezTo>
                  <a:cubicBezTo>
                    <a:pt x="16" y="2"/>
                    <a:pt x="15" y="1"/>
                    <a:pt x="1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3" name="Freeform 22"/>
            <p:cNvSpPr>
              <a:spLocks/>
            </p:cNvSpPr>
            <p:nvPr/>
          </p:nvSpPr>
          <p:spPr bwMode="auto">
            <a:xfrm>
              <a:off x="9967913" y="4135438"/>
              <a:ext cx="36513" cy="82550"/>
            </a:xfrm>
            <a:custGeom>
              <a:avLst/>
              <a:gdLst>
                <a:gd name="T0" fmla="*/ 3 w 10"/>
                <a:gd name="T1" fmla="*/ 0 h 22"/>
                <a:gd name="T2" fmla="*/ 0 w 10"/>
                <a:gd name="T3" fmla="*/ 5 h 22"/>
                <a:gd name="T4" fmla="*/ 3 w 10"/>
                <a:gd name="T5" fmla="*/ 13 h 22"/>
                <a:gd name="T6" fmla="*/ 3 w 10"/>
                <a:gd name="T7" fmla="*/ 17 h 22"/>
                <a:gd name="T8" fmla="*/ 6 w 10"/>
                <a:gd name="T9" fmla="*/ 22 h 22"/>
                <a:gd name="T10" fmla="*/ 3 w 10"/>
                <a:gd name="T11" fmla="*/ 18 h 22"/>
                <a:gd name="T12" fmla="*/ 3 w 10"/>
                <a:gd name="T13" fmla="*/ 16 h 22"/>
                <a:gd name="T14" fmla="*/ 10 w 10"/>
                <a:gd name="T15" fmla="*/ 15 h 22"/>
                <a:gd name="T16" fmla="*/ 7 w 10"/>
                <a:gd name="T17" fmla="*/ 11 h 22"/>
                <a:gd name="T18" fmla="*/ 10 w 10"/>
                <a:gd name="T19" fmla="*/ 7 h 22"/>
                <a:gd name="T20" fmla="*/ 3 w 10"/>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0"/>
                  </a:moveTo>
                  <a:cubicBezTo>
                    <a:pt x="1" y="1"/>
                    <a:pt x="0" y="3"/>
                    <a:pt x="0" y="5"/>
                  </a:cubicBezTo>
                  <a:cubicBezTo>
                    <a:pt x="0" y="9"/>
                    <a:pt x="3" y="10"/>
                    <a:pt x="3" y="13"/>
                  </a:cubicBezTo>
                  <a:cubicBezTo>
                    <a:pt x="3" y="16"/>
                    <a:pt x="3" y="15"/>
                    <a:pt x="3" y="17"/>
                  </a:cubicBezTo>
                  <a:cubicBezTo>
                    <a:pt x="3" y="19"/>
                    <a:pt x="3" y="22"/>
                    <a:pt x="6" y="22"/>
                  </a:cubicBezTo>
                  <a:cubicBezTo>
                    <a:pt x="5" y="21"/>
                    <a:pt x="4" y="19"/>
                    <a:pt x="3" y="18"/>
                  </a:cubicBezTo>
                  <a:cubicBezTo>
                    <a:pt x="3" y="16"/>
                    <a:pt x="3" y="16"/>
                    <a:pt x="3" y="16"/>
                  </a:cubicBezTo>
                  <a:cubicBezTo>
                    <a:pt x="5" y="16"/>
                    <a:pt x="9" y="15"/>
                    <a:pt x="10" y="15"/>
                  </a:cubicBezTo>
                  <a:cubicBezTo>
                    <a:pt x="9" y="13"/>
                    <a:pt x="7" y="12"/>
                    <a:pt x="7" y="11"/>
                  </a:cubicBezTo>
                  <a:cubicBezTo>
                    <a:pt x="7" y="9"/>
                    <a:pt x="10" y="9"/>
                    <a:pt x="10" y="7"/>
                  </a:cubicBezTo>
                  <a:cubicBezTo>
                    <a:pt x="5" y="6"/>
                    <a:pt x="3" y="4"/>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4" name="Freeform 23"/>
            <p:cNvSpPr>
              <a:spLocks noEditPoints="1"/>
            </p:cNvSpPr>
            <p:nvPr/>
          </p:nvSpPr>
          <p:spPr bwMode="auto">
            <a:xfrm>
              <a:off x="10612438" y="4330700"/>
              <a:ext cx="120650" cy="71438"/>
            </a:xfrm>
            <a:custGeom>
              <a:avLst/>
              <a:gdLst>
                <a:gd name="T0" fmla="*/ 8 w 32"/>
                <a:gd name="T1" fmla="*/ 17 h 19"/>
                <a:gd name="T2" fmla="*/ 8 w 32"/>
                <a:gd name="T3" fmla="*/ 17 h 19"/>
                <a:gd name="T4" fmla="*/ 8 w 32"/>
                <a:gd name="T5" fmla="*/ 17 h 19"/>
                <a:gd name="T6" fmla="*/ 8 w 32"/>
                <a:gd name="T7" fmla="*/ 17 h 19"/>
                <a:gd name="T8" fmla="*/ 29 w 32"/>
                <a:gd name="T9" fmla="*/ 0 h 19"/>
                <a:gd name="T10" fmla="*/ 23 w 32"/>
                <a:gd name="T11" fmla="*/ 8 h 19"/>
                <a:gd name="T12" fmla="*/ 12 w 32"/>
                <a:gd name="T13" fmla="*/ 11 h 19"/>
                <a:gd name="T14" fmla="*/ 9 w 32"/>
                <a:gd name="T15" fmla="*/ 12 h 19"/>
                <a:gd name="T16" fmla="*/ 9 w 32"/>
                <a:gd name="T17" fmla="*/ 11 h 19"/>
                <a:gd name="T18" fmla="*/ 0 w 32"/>
                <a:gd name="T19" fmla="*/ 11 h 19"/>
                <a:gd name="T20" fmla="*/ 7 w 32"/>
                <a:gd name="T21" fmla="*/ 16 h 19"/>
                <a:gd name="T22" fmla="*/ 8 w 32"/>
                <a:gd name="T23" fmla="*/ 17 h 19"/>
                <a:gd name="T24" fmla="*/ 8 w 32"/>
                <a:gd name="T25" fmla="*/ 16 h 19"/>
                <a:gd name="T26" fmla="*/ 8 w 32"/>
                <a:gd name="T27" fmla="*/ 17 h 19"/>
                <a:gd name="T28" fmla="*/ 12 w 32"/>
                <a:gd name="T29" fmla="*/ 19 h 19"/>
                <a:gd name="T30" fmla="*/ 26 w 32"/>
                <a:gd name="T31" fmla="*/ 14 h 19"/>
                <a:gd name="T32" fmla="*/ 32 w 32"/>
                <a:gd name="T33" fmla="*/ 4 h 19"/>
                <a:gd name="T34" fmla="*/ 29 w 32"/>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19">
                  <a:moveTo>
                    <a:pt x="8" y="17"/>
                  </a:moveTo>
                  <a:cubicBezTo>
                    <a:pt x="8" y="17"/>
                    <a:pt x="8" y="17"/>
                    <a:pt x="8" y="17"/>
                  </a:cubicBezTo>
                  <a:cubicBezTo>
                    <a:pt x="8" y="17"/>
                    <a:pt x="8" y="17"/>
                    <a:pt x="8" y="17"/>
                  </a:cubicBezTo>
                  <a:cubicBezTo>
                    <a:pt x="8" y="17"/>
                    <a:pt x="8" y="17"/>
                    <a:pt x="8" y="17"/>
                  </a:cubicBezTo>
                  <a:moveTo>
                    <a:pt x="29" y="0"/>
                  </a:moveTo>
                  <a:cubicBezTo>
                    <a:pt x="25" y="0"/>
                    <a:pt x="27" y="6"/>
                    <a:pt x="23" y="8"/>
                  </a:cubicBezTo>
                  <a:cubicBezTo>
                    <a:pt x="20" y="9"/>
                    <a:pt x="16" y="9"/>
                    <a:pt x="12" y="11"/>
                  </a:cubicBezTo>
                  <a:cubicBezTo>
                    <a:pt x="12" y="11"/>
                    <a:pt x="10" y="12"/>
                    <a:pt x="9" y="12"/>
                  </a:cubicBezTo>
                  <a:cubicBezTo>
                    <a:pt x="9" y="12"/>
                    <a:pt x="9" y="11"/>
                    <a:pt x="9" y="11"/>
                  </a:cubicBezTo>
                  <a:cubicBezTo>
                    <a:pt x="0" y="11"/>
                    <a:pt x="0" y="11"/>
                    <a:pt x="0" y="11"/>
                  </a:cubicBezTo>
                  <a:cubicBezTo>
                    <a:pt x="1" y="15"/>
                    <a:pt x="5" y="14"/>
                    <a:pt x="7" y="16"/>
                  </a:cubicBezTo>
                  <a:cubicBezTo>
                    <a:pt x="7" y="16"/>
                    <a:pt x="8" y="16"/>
                    <a:pt x="8" y="17"/>
                  </a:cubicBezTo>
                  <a:cubicBezTo>
                    <a:pt x="8" y="16"/>
                    <a:pt x="8" y="16"/>
                    <a:pt x="8" y="16"/>
                  </a:cubicBezTo>
                  <a:cubicBezTo>
                    <a:pt x="8" y="17"/>
                    <a:pt x="8" y="17"/>
                    <a:pt x="8" y="17"/>
                  </a:cubicBezTo>
                  <a:cubicBezTo>
                    <a:pt x="9" y="18"/>
                    <a:pt x="11" y="19"/>
                    <a:pt x="12" y="19"/>
                  </a:cubicBezTo>
                  <a:cubicBezTo>
                    <a:pt x="18" y="19"/>
                    <a:pt x="21" y="15"/>
                    <a:pt x="26" y="14"/>
                  </a:cubicBezTo>
                  <a:cubicBezTo>
                    <a:pt x="26" y="9"/>
                    <a:pt x="32" y="10"/>
                    <a:pt x="32" y="4"/>
                  </a:cubicBezTo>
                  <a:cubicBezTo>
                    <a:pt x="32" y="3"/>
                    <a:pt x="31" y="0"/>
                    <a:pt x="2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5" name="Freeform 24"/>
            <p:cNvSpPr>
              <a:spLocks/>
            </p:cNvSpPr>
            <p:nvPr/>
          </p:nvSpPr>
          <p:spPr bwMode="auto">
            <a:xfrm>
              <a:off x="10069513" y="4214813"/>
              <a:ext cx="619125" cy="319088"/>
            </a:xfrm>
            <a:custGeom>
              <a:avLst/>
              <a:gdLst>
                <a:gd name="T0" fmla="*/ 4 w 165"/>
                <a:gd name="T1" fmla="*/ 4 h 85"/>
                <a:gd name="T2" fmla="*/ 9 w 165"/>
                <a:gd name="T3" fmla="*/ 13 h 85"/>
                <a:gd name="T4" fmla="*/ 15 w 165"/>
                <a:gd name="T5" fmla="*/ 17 h 85"/>
                <a:gd name="T6" fmla="*/ 25 w 165"/>
                <a:gd name="T7" fmla="*/ 15 h 85"/>
                <a:gd name="T8" fmla="*/ 15 w 165"/>
                <a:gd name="T9" fmla="*/ 24 h 85"/>
                <a:gd name="T10" fmla="*/ 20 w 165"/>
                <a:gd name="T11" fmla="*/ 31 h 85"/>
                <a:gd name="T12" fmla="*/ 24 w 165"/>
                <a:gd name="T13" fmla="*/ 28 h 85"/>
                <a:gd name="T14" fmla="*/ 34 w 165"/>
                <a:gd name="T15" fmla="*/ 34 h 85"/>
                <a:gd name="T16" fmla="*/ 62 w 165"/>
                <a:gd name="T17" fmla="*/ 45 h 85"/>
                <a:gd name="T18" fmla="*/ 58 w 165"/>
                <a:gd name="T19" fmla="*/ 63 h 85"/>
                <a:gd name="T20" fmla="*/ 69 w 165"/>
                <a:gd name="T21" fmla="*/ 65 h 85"/>
                <a:gd name="T22" fmla="*/ 90 w 165"/>
                <a:gd name="T23" fmla="*/ 72 h 85"/>
                <a:gd name="T24" fmla="*/ 102 w 165"/>
                <a:gd name="T25" fmla="*/ 65 h 85"/>
                <a:gd name="T26" fmla="*/ 133 w 165"/>
                <a:gd name="T27" fmla="*/ 72 h 85"/>
                <a:gd name="T28" fmla="*/ 147 w 165"/>
                <a:gd name="T29" fmla="*/ 81 h 85"/>
                <a:gd name="T30" fmla="*/ 159 w 165"/>
                <a:gd name="T31" fmla="*/ 85 h 85"/>
                <a:gd name="T32" fmla="*/ 165 w 165"/>
                <a:gd name="T33" fmla="*/ 80 h 85"/>
                <a:gd name="T34" fmla="*/ 156 w 165"/>
                <a:gd name="T35" fmla="*/ 76 h 85"/>
                <a:gd name="T36" fmla="*/ 155 w 165"/>
                <a:gd name="T37" fmla="*/ 76 h 85"/>
                <a:gd name="T38" fmla="*/ 153 w 165"/>
                <a:gd name="T39" fmla="*/ 75 h 85"/>
                <a:gd name="T40" fmla="*/ 144 w 165"/>
                <a:gd name="T41" fmla="*/ 69 h 85"/>
                <a:gd name="T42" fmla="*/ 134 w 165"/>
                <a:gd name="T43" fmla="*/ 54 h 85"/>
                <a:gd name="T44" fmla="*/ 135 w 165"/>
                <a:gd name="T45" fmla="*/ 45 h 85"/>
                <a:gd name="T46" fmla="*/ 134 w 165"/>
                <a:gd name="T47" fmla="*/ 45 h 85"/>
                <a:gd name="T48" fmla="*/ 115 w 165"/>
                <a:gd name="T49" fmla="*/ 31 h 85"/>
                <a:gd name="T50" fmla="*/ 103 w 165"/>
                <a:gd name="T51" fmla="*/ 24 h 85"/>
                <a:gd name="T52" fmla="*/ 84 w 165"/>
                <a:gd name="T53" fmla="*/ 18 h 85"/>
                <a:gd name="T54" fmla="*/ 82 w 165"/>
                <a:gd name="T55" fmla="*/ 17 h 85"/>
                <a:gd name="T56" fmla="*/ 78 w 165"/>
                <a:gd name="T57" fmla="*/ 15 h 85"/>
                <a:gd name="T58" fmla="*/ 63 w 165"/>
                <a:gd name="T59" fmla="*/ 10 h 85"/>
                <a:gd name="T60" fmla="*/ 50 w 165"/>
                <a:gd name="T61" fmla="*/ 15 h 85"/>
                <a:gd name="T62" fmla="*/ 38 w 165"/>
                <a:gd name="T63" fmla="*/ 24 h 85"/>
                <a:gd name="T64" fmla="*/ 28 w 165"/>
                <a:gd name="T65" fmla="*/ 15 h 85"/>
                <a:gd name="T66" fmla="*/ 15 w 165"/>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5" h="85">
                  <a:moveTo>
                    <a:pt x="15" y="0"/>
                  </a:moveTo>
                  <a:cubicBezTo>
                    <a:pt x="9" y="0"/>
                    <a:pt x="7" y="4"/>
                    <a:pt x="4" y="4"/>
                  </a:cubicBezTo>
                  <a:cubicBezTo>
                    <a:pt x="2" y="4"/>
                    <a:pt x="0" y="5"/>
                    <a:pt x="0" y="7"/>
                  </a:cubicBezTo>
                  <a:cubicBezTo>
                    <a:pt x="0" y="11"/>
                    <a:pt x="7" y="9"/>
                    <a:pt x="9" y="13"/>
                  </a:cubicBezTo>
                  <a:cubicBezTo>
                    <a:pt x="9" y="14"/>
                    <a:pt x="10" y="15"/>
                    <a:pt x="11" y="16"/>
                  </a:cubicBezTo>
                  <a:cubicBezTo>
                    <a:pt x="12" y="16"/>
                    <a:pt x="13" y="17"/>
                    <a:pt x="15" y="17"/>
                  </a:cubicBezTo>
                  <a:cubicBezTo>
                    <a:pt x="18" y="17"/>
                    <a:pt x="20" y="16"/>
                    <a:pt x="23" y="15"/>
                  </a:cubicBezTo>
                  <a:cubicBezTo>
                    <a:pt x="25" y="15"/>
                    <a:pt x="25" y="15"/>
                    <a:pt x="25" y="15"/>
                  </a:cubicBezTo>
                  <a:cubicBezTo>
                    <a:pt x="23" y="19"/>
                    <a:pt x="14" y="18"/>
                    <a:pt x="10" y="20"/>
                  </a:cubicBezTo>
                  <a:cubicBezTo>
                    <a:pt x="11" y="23"/>
                    <a:pt x="14" y="21"/>
                    <a:pt x="15" y="24"/>
                  </a:cubicBezTo>
                  <a:cubicBezTo>
                    <a:pt x="17" y="26"/>
                    <a:pt x="15" y="27"/>
                    <a:pt x="17" y="30"/>
                  </a:cubicBezTo>
                  <a:cubicBezTo>
                    <a:pt x="17" y="31"/>
                    <a:pt x="19" y="31"/>
                    <a:pt x="20" y="31"/>
                  </a:cubicBezTo>
                  <a:cubicBezTo>
                    <a:pt x="22" y="31"/>
                    <a:pt x="23" y="28"/>
                    <a:pt x="24" y="26"/>
                  </a:cubicBezTo>
                  <a:cubicBezTo>
                    <a:pt x="24" y="28"/>
                    <a:pt x="24" y="28"/>
                    <a:pt x="24" y="28"/>
                  </a:cubicBezTo>
                  <a:cubicBezTo>
                    <a:pt x="24" y="28"/>
                    <a:pt x="25" y="28"/>
                    <a:pt x="25" y="28"/>
                  </a:cubicBezTo>
                  <a:cubicBezTo>
                    <a:pt x="29" y="28"/>
                    <a:pt x="31" y="34"/>
                    <a:pt x="34" y="34"/>
                  </a:cubicBezTo>
                  <a:cubicBezTo>
                    <a:pt x="39" y="34"/>
                    <a:pt x="47" y="36"/>
                    <a:pt x="50" y="37"/>
                  </a:cubicBezTo>
                  <a:cubicBezTo>
                    <a:pt x="53" y="38"/>
                    <a:pt x="61" y="42"/>
                    <a:pt x="62" y="45"/>
                  </a:cubicBezTo>
                  <a:cubicBezTo>
                    <a:pt x="63" y="49"/>
                    <a:pt x="62" y="53"/>
                    <a:pt x="65" y="57"/>
                  </a:cubicBezTo>
                  <a:cubicBezTo>
                    <a:pt x="64" y="58"/>
                    <a:pt x="58" y="60"/>
                    <a:pt x="58" y="63"/>
                  </a:cubicBezTo>
                  <a:cubicBezTo>
                    <a:pt x="58" y="65"/>
                    <a:pt x="61" y="65"/>
                    <a:pt x="63" y="65"/>
                  </a:cubicBezTo>
                  <a:cubicBezTo>
                    <a:pt x="69" y="65"/>
                    <a:pt x="69" y="65"/>
                    <a:pt x="69" y="65"/>
                  </a:cubicBezTo>
                  <a:cubicBezTo>
                    <a:pt x="69" y="64"/>
                    <a:pt x="72" y="64"/>
                    <a:pt x="73" y="64"/>
                  </a:cubicBezTo>
                  <a:cubicBezTo>
                    <a:pt x="81" y="64"/>
                    <a:pt x="83" y="72"/>
                    <a:pt x="90" y="72"/>
                  </a:cubicBezTo>
                  <a:cubicBezTo>
                    <a:pt x="93" y="72"/>
                    <a:pt x="94" y="72"/>
                    <a:pt x="101" y="72"/>
                  </a:cubicBezTo>
                  <a:cubicBezTo>
                    <a:pt x="101" y="70"/>
                    <a:pt x="103" y="69"/>
                    <a:pt x="102" y="65"/>
                  </a:cubicBezTo>
                  <a:cubicBezTo>
                    <a:pt x="106" y="64"/>
                    <a:pt x="106" y="58"/>
                    <a:pt x="113" y="58"/>
                  </a:cubicBezTo>
                  <a:cubicBezTo>
                    <a:pt x="122" y="58"/>
                    <a:pt x="127" y="66"/>
                    <a:pt x="133" y="72"/>
                  </a:cubicBezTo>
                  <a:cubicBezTo>
                    <a:pt x="133" y="73"/>
                    <a:pt x="136" y="73"/>
                    <a:pt x="136" y="74"/>
                  </a:cubicBezTo>
                  <a:cubicBezTo>
                    <a:pt x="136" y="77"/>
                    <a:pt x="142" y="81"/>
                    <a:pt x="147" y="81"/>
                  </a:cubicBezTo>
                  <a:cubicBezTo>
                    <a:pt x="154" y="81"/>
                    <a:pt x="154" y="81"/>
                    <a:pt x="154" y="81"/>
                  </a:cubicBezTo>
                  <a:cubicBezTo>
                    <a:pt x="155" y="82"/>
                    <a:pt x="159" y="85"/>
                    <a:pt x="159" y="85"/>
                  </a:cubicBezTo>
                  <a:cubicBezTo>
                    <a:pt x="160" y="85"/>
                    <a:pt x="160" y="85"/>
                    <a:pt x="161" y="85"/>
                  </a:cubicBezTo>
                  <a:cubicBezTo>
                    <a:pt x="161" y="83"/>
                    <a:pt x="163" y="81"/>
                    <a:pt x="165" y="80"/>
                  </a:cubicBezTo>
                  <a:cubicBezTo>
                    <a:pt x="164" y="80"/>
                    <a:pt x="160" y="81"/>
                    <a:pt x="159" y="79"/>
                  </a:cubicBezTo>
                  <a:cubicBezTo>
                    <a:pt x="159" y="78"/>
                    <a:pt x="158" y="76"/>
                    <a:pt x="156" y="76"/>
                  </a:cubicBezTo>
                  <a:cubicBezTo>
                    <a:pt x="156" y="76"/>
                    <a:pt x="156" y="76"/>
                    <a:pt x="156" y="76"/>
                  </a:cubicBezTo>
                  <a:cubicBezTo>
                    <a:pt x="155" y="76"/>
                    <a:pt x="155" y="76"/>
                    <a:pt x="155" y="76"/>
                  </a:cubicBezTo>
                  <a:cubicBezTo>
                    <a:pt x="155" y="76"/>
                    <a:pt x="154" y="76"/>
                    <a:pt x="154" y="76"/>
                  </a:cubicBezTo>
                  <a:cubicBezTo>
                    <a:pt x="153" y="76"/>
                    <a:pt x="153" y="76"/>
                    <a:pt x="153" y="75"/>
                  </a:cubicBezTo>
                  <a:cubicBezTo>
                    <a:pt x="152" y="74"/>
                    <a:pt x="151" y="72"/>
                    <a:pt x="151" y="72"/>
                  </a:cubicBezTo>
                  <a:cubicBezTo>
                    <a:pt x="149" y="72"/>
                    <a:pt x="145" y="71"/>
                    <a:pt x="144" y="69"/>
                  </a:cubicBezTo>
                  <a:cubicBezTo>
                    <a:pt x="142" y="66"/>
                    <a:pt x="143" y="64"/>
                    <a:pt x="140" y="61"/>
                  </a:cubicBezTo>
                  <a:cubicBezTo>
                    <a:pt x="139" y="60"/>
                    <a:pt x="134" y="56"/>
                    <a:pt x="134" y="54"/>
                  </a:cubicBezTo>
                  <a:cubicBezTo>
                    <a:pt x="134" y="52"/>
                    <a:pt x="140" y="53"/>
                    <a:pt x="140" y="50"/>
                  </a:cubicBezTo>
                  <a:cubicBezTo>
                    <a:pt x="140" y="46"/>
                    <a:pt x="138" y="45"/>
                    <a:pt x="135" y="45"/>
                  </a:cubicBezTo>
                  <a:cubicBezTo>
                    <a:pt x="135" y="45"/>
                    <a:pt x="135" y="45"/>
                    <a:pt x="134" y="45"/>
                  </a:cubicBezTo>
                  <a:cubicBezTo>
                    <a:pt x="134" y="45"/>
                    <a:pt x="134" y="45"/>
                    <a:pt x="134" y="45"/>
                  </a:cubicBezTo>
                  <a:cubicBezTo>
                    <a:pt x="133" y="45"/>
                    <a:pt x="132" y="45"/>
                    <a:pt x="131" y="45"/>
                  </a:cubicBezTo>
                  <a:cubicBezTo>
                    <a:pt x="124" y="42"/>
                    <a:pt x="124" y="34"/>
                    <a:pt x="115" y="31"/>
                  </a:cubicBezTo>
                  <a:cubicBezTo>
                    <a:pt x="114" y="31"/>
                    <a:pt x="112" y="31"/>
                    <a:pt x="112" y="28"/>
                  </a:cubicBezTo>
                  <a:cubicBezTo>
                    <a:pt x="108" y="28"/>
                    <a:pt x="106" y="24"/>
                    <a:pt x="103" y="24"/>
                  </a:cubicBezTo>
                  <a:cubicBezTo>
                    <a:pt x="97" y="24"/>
                    <a:pt x="88" y="21"/>
                    <a:pt x="84" y="18"/>
                  </a:cubicBezTo>
                  <a:cubicBezTo>
                    <a:pt x="84" y="18"/>
                    <a:pt x="84" y="18"/>
                    <a:pt x="84" y="18"/>
                  </a:cubicBezTo>
                  <a:cubicBezTo>
                    <a:pt x="84" y="18"/>
                    <a:pt x="83" y="18"/>
                    <a:pt x="83" y="18"/>
                  </a:cubicBezTo>
                  <a:cubicBezTo>
                    <a:pt x="83" y="18"/>
                    <a:pt x="82" y="17"/>
                    <a:pt x="82" y="17"/>
                  </a:cubicBezTo>
                  <a:cubicBezTo>
                    <a:pt x="83" y="18"/>
                    <a:pt x="83" y="18"/>
                    <a:pt x="83" y="18"/>
                  </a:cubicBezTo>
                  <a:cubicBezTo>
                    <a:pt x="81" y="17"/>
                    <a:pt x="79" y="17"/>
                    <a:pt x="78" y="15"/>
                  </a:cubicBezTo>
                  <a:cubicBezTo>
                    <a:pt x="70" y="15"/>
                    <a:pt x="70" y="15"/>
                    <a:pt x="70" y="15"/>
                  </a:cubicBezTo>
                  <a:cubicBezTo>
                    <a:pt x="69" y="15"/>
                    <a:pt x="66" y="11"/>
                    <a:pt x="63" y="10"/>
                  </a:cubicBezTo>
                  <a:cubicBezTo>
                    <a:pt x="62" y="10"/>
                    <a:pt x="60" y="10"/>
                    <a:pt x="60" y="9"/>
                  </a:cubicBezTo>
                  <a:cubicBezTo>
                    <a:pt x="56" y="9"/>
                    <a:pt x="53" y="14"/>
                    <a:pt x="50" y="15"/>
                  </a:cubicBezTo>
                  <a:cubicBezTo>
                    <a:pt x="46" y="16"/>
                    <a:pt x="46" y="17"/>
                    <a:pt x="43" y="19"/>
                  </a:cubicBezTo>
                  <a:cubicBezTo>
                    <a:pt x="43" y="19"/>
                    <a:pt x="40" y="24"/>
                    <a:pt x="38" y="24"/>
                  </a:cubicBezTo>
                  <a:cubicBezTo>
                    <a:pt x="36" y="24"/>
                    <a:pt x="32" y="19"/>
                    <a:pt x="32" y="18"/>
                  </a:cubicBezTo>
                  <a:cubicBezTo>
                    <a:pt x="30" y="18"/>
                    <a:pt x="28" y="17"/>
                    <a:pt x="28" y="15"/>
                  </a:cubicBezTo>
                  <a:cubicBezTo>
                    <a:pt x="28" y="13"/>
                    <a:pt x="28" y="9"/>
                    <a:pt x="28" y="5"/>
                  </a:cubicBezTo>
                  <a:cubicBezTo>
                    <a:pt x="23" y="4"/>
                    <a:pt x="19" y="0"/>
                    <a:pt x="1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6" name="Freeform 25"/>
            <p:cNvSpPr>
              <a:spLocks/>
            </p:cNvSpPr>
            <p:nvPr/>
          </p:nvSpPr>
          <p:spPr bwMode="auto">
            <a:xfrm>
              <a:off x="10694988" y="4281488"/>
              <a:ext cx="65088" cy="60325"/>
            </a:xfrm>
            <a:custGeom>
              <a:avLst/>
              <a:gdLst>
                <a:gd name="T0" fmla="*/ 0 w 17"/>
                <a:gd name="T1" fmla="*/ 0 h 16"/>
                <a:gd name="T2" fmla="*/ 5 w 17"/>
                <a:gd name="T3" fmla="*/ 4 h 16"/>
                <a:gd name="T4" fmla="*/ 12 w 17"/>
                <a:gd name="T5" fmla="*/ 11 h 16"/>
                <a:gd name="T6" fmla="*/ 15 w 17"/>
                <a:gd name="T7" fmla="*/ 16 h 16"/>
                <a:gd name="T8" fmla="*/ 16 w 17"/>
                <a:gd name="T9" fmla="*/ 16 h 16"/>
                <a:gd name="T10" fmla="*/ 17 w 17"/>
                <a:gd name="T11" fmla="*/ 16 h 16"/>
                <a:gd name="T12" fmla="*/ 17 w 17"/>
                <a:gd name="T13" fmla="*/ 14 h 16"/>
                <a:gd name="T14" fmla="*/ 11 w 17"/>
                <a:gd name="T15" fmla="*/ 9 h 16"/>
                <a:gd name="T16" fmla="*/ 0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0" y="0"/>
                  </a:moveTo>
                  <a:cubicBezTo>
                    <a:pt x="1" y="3"/>
                    <a:pt x="3" y="2"/>
                    <a:pt x="5" y="4"/>
                  </a:cubicBezTo>
                  <a:cubicBezTo>
                    <a:pt x="9" y="6"/>
                    <a:pt x="9" y="9"/>
                    <a:pt x="12" y="11"/>
                  </a:cubicBezTo>
                  <a:cubicBezTo>
                    <a:pt x="12" y="14"/>
                    <a:pt x="12" y="16"/>
                    <a:pt x="15" y="16"/>
                  </a:cubicBezTo>
                  <a:cubicBezTo>
                    <a:pt x="15" y="16"/>
                    <a:pt x="15" y="16"/>
                    <a:pt x="16" y="16"/>
                  </a:cubicBezTo>
                  <a:cubicBezTo>
                    <a:pt x="16" y="16"/>
                    <a:pt x="16" y="16"/>
                    <a:pt x="17" y="16"/>
                  </a:cubicBezTo>
                  <a:cubicBezTo>
                    <a:pt x="17" y="16"/>
                    <a:pt x="17" y="15"/>
                    <a:pt x="17" y="14"/>
                  </a:cubicBezTo>
                  <a:cubicBezTo>
                    <a:pt x="17" y="10"/>
                    <a:pt x="14" y="11"/>
                    <a:pt x="11" y="9"/>
                  </a:cubicBezTo>
                  <a:cubicBezTo>
                    <a:pt x="8" y="5"/>
                    <a:pt x="6" y="2"/>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7" name="Freeform 26"/>
            <p:cNvSpPr>
              <a:spLocks/>
            </p:cNvSpPr>
            <p:nvPr/>
          </p:nvSpPr>
          <p:spPr bwMode="auto">
            <a:xfrm>
              <a:off x="10804525" y="4371975"/>
              <a:ext cx="33338" cy="38100"/>
            </a:xfrm>
            <a:custGeom>
              <a:avLst/>
              <a:gdLst>
                <a:gd name="T0" fmla="*/ 1 w 9"/>
                <a:gd name="T1" fmla="*/ 0 h 10"/>
                <a:gd name="T2" fmla="*/ 5 w 9"/>
                <a:gd name="T3" fmla="*/ 6 h 10"/>
                <a:gd name="T4" fmla="*/ 5 w 9"/>
                <a:gd name="T5" fmla="*/ 8 h 10"/>
                <a:gd name="T6" fmla="*/ 7 w 9"/>
                <a:gd name="T7" fmla="*/ 10 h 10"/>
                <a:gd name="T8" fmla="*/ 9 w 9"/>
                <a:gd name="T9" fmla="*/ 8 h 10"/>
                <a:gd name="T10" fmla="*/ 1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1" y="0"/>
                  </a:moveTo>
                  <a:cubicBezTo>
                    <a:pt x="0" y="2"/>
                    <a:pt x="1" y="5"/>
                    <a:pt x="5" y="6"/>
                  </a:cubicBezTo>
                  <a:cubicBezTo>
                    <a:pt x="5" y="7"/>
                    <a:pt x="5" y="7"/>
                    <a:pt x="5" y="8"/>
                  </a:cubicBezTo>
                  <a:cubicBezTo>
                    <a:pt x="5" y="9"/>
                    <a:pt x="6" y="10"/>
                    <a:pt x="7" y="10"/>
                  </a:cubicBezTo>
                  <a:cubicBezTo>
                    <a:pt x="7" y="10"/>
                    <a:pt x="9" y="9"/>
                    <a:pt x="9" y="8"/>
                  </a:cubicBezTo>
                  <a:cubicBezTo>
                    <a:pt x="9" y="7"/>
                    <a:pt x="3" y="1"/>
                    <a:pt x="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8" name="Freeform 27"/>
            <p:cNvSpPr>
              <a:spLocks/>
            </p:cNvSpPr>
            <p:nvPr/>
          </p:nvSpPr>
          <p:spPr bwMode="auto">
            <a:xfrm>
              <a:off x="11014075" y="4514850"/>
              <a:ext cx="15875" cy="22225"/>
            </a:xfrm>
            <a:custGeom>
              <a:avLst/>
              <a:gdLst>
                <a:gd name="T0" fmla="*/ 0 w 4"/>
                <a:gd name="T1" fmla="*/ 0 h 6"/>
                <a:gd name="T2" fmla="*/ 4 w 4"/>
                <a:gd name="T3" fmla="*/ 6 h 6"/>
                <a:gd name="T4" fmla="*/ 4 w 4"/>
                <a:gd name="T5" fmla="*/ 4 h 6"/>
                <a:gd name="T6" fmla="*/ 0 w 4"/>
                <a:gd name="T7" fmla="*/ 0 h 6"/>
              </a:gdLst>
              <a:ahLst/>
              <a:cxnLst>
                <a:cxn ang="0">
                  <a:pos x="T0" y="T1"/>
                </a:cxn>
                <a:cxn ang="0">
                  <a:pos x="T2" y="T3"/>
                </a:cxn>
                <a:cxn ang="0">
                  <a:pos x="T4" y="T5"/>
                </a:cxn>
                <a:cxn ang="0">
                  <a:pos x="T6" y="T7"/>
                </a:cxn>
              </a:cxnLst>
              <a:rect l="0" t="0" r="r" b="b"/>
              <a:pathLst>
                <a:path w="4" h="6">
                  <a:moveTo>
                    <a:pt x="0" y="0"/>
                  </a:moveTo>
                  <a:cubicBezTo>
                    <a:pt x="0" y="1"/>
                    <a:pt x="1" y="6"/>
                    <a:pt x="4" y="6"/>
                  </a:cubicBezTo>
                  <a:cubicBezTo>
                    <a:pt x="4" y="5"/>
                    <a:pt x="4" y="5"/>
                    <a:pt x="4" y="4"/>
                  </a:cubicBezTo>
                  <a:cubicBezTo>
                    <a:pt x="4" y="2"/>
                    <a:pt x="2" y="1"/>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29" name="Freeform 28"/>
            <p:cNvSpPr>
              <a:spLocks/>
            </p:cNvSpPr>
            <p:nvPr/>
          </p:nvSpPr>
          <p:spPr bwMode="auto">
            <a:xfrm>
              <a:off x="10966450" y="4495800"/>
              <a:ext cx="36513" cy="19050"/>
            </a:xfrm>
            <a:custGeom>
              <a:avLst/>
              <a:gdLst>
                <a:gd name="T0" fmla="*/ 0 w 10"/>
                <a:gd name="T1" fmla="*/ 0 h 5"/>
                <a:gd name="T2" fmla="*/ 8 w 10"/>
                <a:gd name="T3" fmla="*/ 5 h 5"/>
                <a:gd name="T4" fmla="*/ 10 w 10"/>
                <a:gd name="T5" fmla="*/ 4 h 5"/>
                <a:gd name="T6" fmla="*/ 0 w 10"/>
                <a:gd name="T7" fmla="*/ 0 h 5"/>
              </a:gdLst>
              <a:ahLst/>
              <a:cxnLst>
                <a:cxn ang="0">
                  <a:pos x="T0" y="T1"/>
                </a:cxn>
                <a:cxn ang="0">
                  <a:pos x="T2" y="T3"/>
                </a:cxn>
                <a:cxn ang="0">
                  <a:pos x="T4" y="T5"/>
                </a:cxn>
                <a:cxn ang="0">
                  <a:pos x="T6" y="T7"/>
                </a:cxn>
              </a:cxnLst>
              <a:rect l="0" t="0" r="r" b="b"/>
              <a:pathLst>
                <a:path w="10" h="5">
                  <a:moveTo>
                    <a:pt x="0" y="0"/>
                  </a:moveTo>
                  <a:cubicBezTo>
                    <a:pt x="0" y="4"/>
                    <a:pt x="5" y="5"/>
                    <a:pt x="8" y="5"/>
                  </a:cubicBezTo>
                  <a:cubicBezTo>
                    <a:pt x="10" y="4"/>
                    <a:pt x="10" y="4"/>
                    <a:pt x="10" y="4"/>
                  </a:cubicBezTo>
                  <a:cubicBezTo>
                    <a:pt x="8" y="1"/>
                    <a:pt x="5"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0" name="Freeform 29"/>
            <p:cNvSpPr>
              <a:spLocks/>
            </p:cNvSpPr>
            <p:nvPr/>
          </p:nvSpPr>
          <p:spPr bwMode="auto">
            <a:xfrm>
              <a:off x="10972800" y="4454525"/>
              <a:ext cx="30163" cy="33338"/>
            </a:xfrm>
            <a:custGeom>
              <a:avLst/>
              <a:gdLst>
                <a:gd name="T0" fmla="*/ 0 w 8"/>
                <a:gd name="T1" fmla="*/ 0 h 9"/>
                <a:gd name="T2" fmla="*/ 8 w 8"/>
                <a:gd name="T3" fmla="*/ 9 h 9"/>
                <a:gd name="T4" fmla="*/ 0 w 8"/>
                <a:gd name="T5" fmla="*/ 0 h 9"/>
              </a:gdLst>
              <a:ahLst/>
              <a:cxnLst>
                <a:cxn ang="0">
                  <a:pos x="T0" y="T1"/>
                </a:cxn>
                <a:cxn ang="0">
                  <a:pos x="T2" y="T3"/>
                </a:cxn>
                <a:cxn ang="0">
                  <a:pos x="T4" y="T5"/>
                </a:cxn>
              </a:cxnLst>
              <a:rect l="0" t="0" r="r" b="b"/>
              <a:pathLst>
                <a:path w="8" h="9">
                  <a:moveTo>
                    <a:pt x="0" y="0"/>
                  </a:moveTo>
                  <a:cubicBezTo>
                    <a:pt x="0" y="2"/>
                    <a:pt x="5" y="9"/>
                    <a:pt x="8" y="9"/>
                  </a:cubicBezTo>
                  <a:cubicBezTo>
                    <a:pt x="7" y="5"/>
                    <a:pt x="4" y="2"/>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1" name="Freeform 30"/>
            <p:cNvSpPr>
              <a:spLocks/>
            </p:cNvSpPr>
            <p:nvPr/>
          </p:nvSpPr>
          <p:spPr bwMode="auto">
            <a:xfrm>
              <a:off x="10906125" y="4427538"/>
              <a:ext cx="41275" cy="26988"/>
            </a:xfrm>
            <a:custGeom>
              <a:avLst/>
              <a:gdLst>
                <a:gd name="T0" fmla="*/ 1 w 11"/>
                <a:gd name="T1" fmla="*/ 0 h 7"/>
                <a:gd name="T2" fmla="*/ 1 w 11"/>
                <a:gd name="T3" fmla="*/ 1 h 7"/>
                <a:gd name="T4" fmla="*/ 0 w 11"/>
                <a:gd name="T5" fmla="*/ 1 h 7"/>
                <a:gd name="T6" fmla="*/ 9 w 11"/>
                <a:gd name="T7" fmla="*/ 7 h 7"/>
                <a:gd name="T8" fmla="*/ 11 w 11"/>
                <a:gd name="T9" fmla="*/ 6 h 7"/>
                <a:gd name="T10" fmla="*/ 1 w 11"/>
                <a:gd name="T11" fmla="*/ 0 h 7"/>
              </a:gdLst>
              <a:ahLst/>
              <a:cxnLst>
                <a:cxn ang="0">
                  <a:pos x="T0" y="T1"/>
                </a:cxn>
                <a:cxn ang="0">
                  <a:pos x="T2" y="T3"/>
                </a:cxn>
                <a:cxn ang="0">
                  <a:pos x="T4" y="T5"/>
                </a:cxn>
                <a:cxn ang="0">
                  <a:pos x="T6" y="T7"/>
                </a:cxn>
                <a:cxn ang="0">
                  <a:pos x="T8" y="T9"/>
                </a:cxn>
                <a:cxn ang="0">
                  <a:pos x="T10" y="T11"/>
                </a:cxn>
              </a:cxnLst>
              <a:rect l="0" t="0" r="r" b="b"/>
              <a:pathLst>
                <a:path w="11" h="7">
                  <a:moveTo>
                    <a:pt x="1" y="0"/>
                  </a:moveTo>
                  <a:cubicBezTo>
                    <a:pt x="1" y="1"/>
                    <a:pt x="1" y="1"/>
                    <a:pt x="1" y="1"/>
                  </a:cubicBezTo>
                  <a:cubicBezTo>
                    <a:pt x="0" y="1"/>
                    <a:pt x="0" y="1"/>
                    <a:pt x="0" y="1"/>
                  </a:cubicBezTo>
                  <a:cubicBezTo>
                    <a:pt x="0" y="4"/>
                    <a:pt x="7" y="7"/>
                    <a:pt x="9" y="7"/>
                  </a:cubicBezTo>
                  <a:cubicBezTo>
                    <a:pt x="10" y="7"/>
                    <a:pt x="11" y="6"/>
                    <a:pt x="11" y="6"/>
                  </a:cubicBezTo>
                  <a:cubicBezTo>
                    <a:pt x="10" y="3"/>
                    <a:pt x="4" y="2"/>
                    <a:pt x="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2" name="Freeform 31"/>
            <p:cNvSpPr>
              <a:spLocks noEditPoints="1"/>
            </p:cNvSpPr>
            <p:nvPr/>
          </p:nvSpPr>
          <p:spPr bwMode="auto">
            <a:xfrm>
              <a:off x="10860088" y="4402138"/>
              <a:ext cx="23813" cy="14288"/>
            </a:xfrm>
            <a:custGeom>
              <a:avLst/>
              <a:gdLst>
                <a:gd name="T0" fmla="*/ 1 w 6"/>
                <a:gd name="T1" fmla="*/ 1 h 4"/>
                <a:gd name="T2" fmla="*/ 0 w 6"/>
                <a:gd name="T3" fmla="*/ 1 h 4"/>
                <a:gd name="T4" fmla="*/ 4 w 6"/>
                <a:gd name="T5" fmla="*/ 4 h 4"/>
                <a:gd name="T6" fmla="*/ 6 w 6"/>
                <a:gd name="T7" fmla="*/ 4 h 4"/>
                <a:gd name="T8" fmla="*/ 1 w 6"/>
                <a:gd name="T9" fmla="*/ 1 h 4"/>
                <a:gd name="T10" fmla="*/ 0 w 6"/>
                <a:gd name="T11" fmla="*/ 0 h 4"/>
                <a:gd name="T12" fmla="*/ 1 w 6"/>
                <a:gd name="T13" fmla="*/ 1 h 4"/>
                <a:gd name="T14" fmla="*/ 1 w 6"/>
                <a:gd name="T15" fmla="*/ 1 h 4"/>
                <a:gd name="T16" fmla="*/ 0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1" y="1"/>
                  </a:moveTo>
                  <a:cubicBezTo>
                    <a:pt x="0" y="1"/>
                    <a:pt x="0" y="1"/>
                    <a:pt x="0" y="1"/>
                  </a:cubicBezTo>
                  <a:cubicBezTo>
                    <a:pt x="4" y="4"/>
                    <a:pt x="4" y="4"/>
                    <a:pt x="4" y="4"/>
                  </a:cubicBezTo>
                  <a:cubicBezTo>
                    <a:pt x="6" y="4"/>
                    <a:pt x="6" y="4"/>
                    <a:pt x="6" y="4"/>
                  </a:cubicBezTo>
                  <a:cubicBezTo>
                    <a:pt x="5" y="2"/>
                    <a:pt x="3" y="2"/>
                    <a:pt x="1" y="1"/>
                  </a:cubicBezTo>
                  <a:moveTo>
                    <a:pt x="0" y="0"/>
                  </a:moveTo>
                  <a:cubicBezTo>
                    <a:pt x="0" y="0"/>
                    <a:pt x="0" y="1"/>
                    <a:pt x="1" y="1"/>
                  </a:cubicBezTo>
                  <a:cubicBezTo>
                    <a:pt x="1" y="1"/>
                    <a:pt x="1" y="1"/>
                    <a:pt x="1" y="1"/>
                  </a:cubicBezTo>
                  <a:cubicBezTo>
                    <a:pt x="0" y="0"/>
                    <a:pt x="0"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3" name="Freeform 32"/>
            <p:cNvSpPr>
              <a:spLocks/>
            </p:cNvSpPr>
            <p:nvPr/>
          </p:nvSpPr>
          <p:spPr bwMode="auto">
            <a:xfrm>
              <a:off x="10493375" y="5518150"/>
              <a:ext cx="115888" cy="112713"/>
            </a:xfrm>
            <a:custGeom>
              <a:avLst/>
              <a:gdLst>
                <a:gd name="T0" fmla="*/ 28 w 31"/>
                <a:gd name="T1" fmla="*/ 0 h 30"/>
                <a:gd name="T2" fmla="*/ 15 w 31"/>
                <a:gd name="T3" fmla="*/ 3 h 30"/>
                <a:gd name="T4" fmla="*/ 4 w 31"/>
                <a:gd name="T5" fmla="*/ 1 h 30"/>
                <a:gd name="T6" fmla="*/ 0 w 31"/>
                <a:gd name="T7" fmla="*/ 3 h 30"/>
                <a:gd name="T8" fmla="*/ 18 w 31"/>
                <a:gd name="T9" fmla="*/ 30 h 30"/>
                <a:gd name="T10" fmla="*/ 31 w 31"/>
                <a:gd name="T11" fmla="*/ 9 h 30"/>
                <a:gd name="T12" fmla="*/ 28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8" y="0"/>
                  </a:moveTo>
                  <a:cubicBezTo>
                    <a:pt x="24" y="1"/>
                    <a:pt x="19" y="3"/>
                    <a:pt x="15" y="3"/>
                  </a:cubicBezTo>
                  <a:cubicBezTo>
                    <a:pt x="15" y="3"/>
                    <a:pt x="8" y="1"/>
                    <a:pt x="4" y="1"/>
                  </a:cubicBezTo>
                  <a:cubicBezTo>
                    <a:pt x="1" y="1"/>
                    <a:pt x="0" y="2"/>
                    <a:pt x="0" y="3"/>
                  </a:cubicBezTo>
                  <a:cubicBezTo>
                    <a:pt x="0" y="9"/>
                    <a:pt x="9" y="30"/>
                    <a:pt x="18" y="30"/>
                  </a:cubicBezTo>
                  <a:cubicBezTo>
                    <a:pt x="23" y="30"/>
                    <a:pt x="31" y="15"/>
                    <a:pt x="31" y="9"/>
                  </a:cubicBezTo>
                  <a:cubicBezTo>
                    <a:pt x="31" y="5"/>
                    <a:pt x="29" y="4"/>
                    <a:pt x="2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4" name="Freeform 33"/>
            <p:cNvSpPr>
              <a:spLocks/>
            </p:cNvSpPr>
            <p:nvPr/>
          </p:nvSpPr>
          <p:spPr bwMode="auto">
            <a:xfrm>
              <a:off x="10594975" y="5491163"/>
              <a:ext cx="11113" cy="19050"/>
            </a:xfrm>
            <a:custGeom>
              <a:avLst/>
              <a:gdLst>
                <a:gd name="T0" fmla="*/ 3 w 3"/>
                <a:gd name="T1" fmla="*/ 0 h 5"/>
                <a:gd name="T2" fmla="*/ 2 w 3"/>
                <a:gd name="T3" fmla="*/ 0 h 5"/>
                <a:gd name="T4" fmla="*/ 0 w 3"/>
                <a:gd name="T5" fmla="*/ 0 h 5"/>
                <a:gd name="T6" fmla="*/ 3 w 3"/>
                <a:gd name="T7" fmla="*/ 5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0"/>
                    <a:pt x="2" y="0"/>
                    <a:pt x="2" y="0"/>
                  </a:cubicBezTo>
                  <a:cubicBezTo>
                    <a:pt x="1" y="0"/>
                    <a:pt x="0" y="0"/>
                    <a:pt x="0" y="0"/>
                  </a:cubicBezTo>
                  <a:cubicBezTo>
                    <a:pt x="0" y="2"/>
                    <a:pt x="0" y="4"/>
                    <a:pt x="3" y="5"/>
                  </a:cubicBezTo>
                  <a:cubicBezTo>
                    <a:pt x="3" y="3"/>
                    <a:pt x="3" y="3"/>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5" name="Freeform 34"/>
            <p:cNvSpPr>
              <a:spLocks/>
            </p:cNvSpPr>
            <p:nvPr/>
          </p:nvSpPr>
          <p:spPr bwMode="auto">
            <a:xfrm>
              <a:off x="10245725" y="5345113"/>
              <a:ext cx="36513" cy="11113"/>
            </a:xfrm>
            <a:custGeom>
              <a:avLst/>
              <a:gdLst>
                <a:gd name="T0" fmla="*/ 6 w 10"/>
                <a:gd name="T1" fmla="*/ 0 h 3"/>
                <a:gd name="T2" fmla="*/ 0 w 10"/>
                <a:gd name="T3" fmla="*/ 2 h 3"/>
                <a:gd name="T4" fmla="*/ 5 w 10"/>
                <a:gd name="T5" fmla="*/ 3 h 3"/>
                <a:gd name="T6" fmla="*/ 10 w 10"/>
                <a:gd name="T7" fmla="*/ 2 h 3"/>
                <a:gd name="T8" fmla="*/ 6 w 10"/>
                <a:gd name="T9" fmla="*/ 0 h 3"/>
              </a:gdLst>
              <a:ahLst/>
              <a:cxnLst>
                <a:cxn ang="0">
                  <a:pos x="T0" y="T1"/>
                </a:cxn>
                <a:cxn ang="0">
                  <a:pos x="T2" y="T3"/>
                </a:cxn>
                <a:cxn ang="0">
                  <a:pos x="T4" y="T5"/>
                </a:cxn>
                <a:cxn ang="0">
                  <a:pos x="T6" y="T7"/>
                </a:cxn>
                <a:cxn ang="0">
                  <a:pos x="T8" y="T9"/>
                </a:cxn>
              </a:cxnLst>
              <a:rect l="0" t="0" r="r" b="b"/>
              <a:pathLst>
                <a:path w="10" h="3">
                  <a:moveTo>
                    <a:pt x="6" y="0"/>
                  </a:moveTo>
                  <a:cubicBezTo>
                    <a:pt x="4" y="0"/>
                    <a:pt x="3" y="1"/>
                    <a:pt x="0" y="2"/>
                  </a:cubicBezTo>
                  <a:cubicBezTo>
                    <a:pt x="1" y="3"/>
                    <a:pt x="3" y="3"/>
                    <a:pt x="5" y="3"/>
                  </a:cubicBezTo>
                  <a:cubicBezTo>
                    <a:pt x="7" y="3"/>
                    <a:pt x="9" y="3"/>
                    <a:pt x="10" y="2"/>
                  </a:cubicBezTo>
                  <a:cubicBezTo>
                    <a:pt x="8" y="1"/>
                    <a:pt x="7"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6" name="Freeform 35"/>
            <p:cNvSpPr>
              <a:spLocks/>
            </p:cNvSpPr>
            <p:nvPr/>
          </p:nvSpPr>
          <p:spPr bwMode="auto">
            <a:xfrm>
              <a:off x="10045700" y="4552950"/>
              <a:ext cx="41275" cy="14288"/>
            </a:xfrm>
            <a:custGeom>
              <a:avLst/>
              <a:gdLst>
                <a:gd name="T0" fmla="*/ 9 w 11"/>
                <a:gd name="T1" fmla="*/ 0 h 4"/>
                <a:gd name="T2" fmla="*/ 0 w 11"/>
                <a:gd name="T3" fmla="*/ 1 h 4"/>
                <a:gd name="T4" fmla="*/ 9 w 11"/>
                <a:gd name="T5" fmla="*/ 4 h 4"/>
                <a:gd name="T6" fmla="*/ 11 w 11"/>
                <a:gd name="T7" fmla="*/ 4 h 4"/>
                <a:gd name="T8" fmla="*/ 11 w 11"/>
                <a:gd name="T9" fmla="*/ 0 h 4"/>
                <a:gd name="T10" fmla="*/ 9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9" y="0"/>
                  </a:moveTo>
                  <a:cubicBezTo>
                    <a:pt x="6" y="0"/>
                    <a:pt x="4" y="0"/>
                    <a:pt x="0" y="1"/>
                  </a:cubicBezTo>
                  <a:cubicBezTo>
                    <a:pt x="1" y="3"/>
                    <a:pt x="5" y="4"/>
                    <a:pt x="9" y="4"/>
                  </a:cubicBezTo>
                  <a:cubicBezTo>
                    <a:pt x="9" y="4"/>
                    <a:pt x="11" y="4"/>
                    <a:pt x="11" y="4"/>
                  </a:cubicBezTo>
                  <a:cubicBezTo>
                    <a:pt x="11" y="0"/>
                    <a:pt x="11" y="0"/>
                    <a:pt x="11" y="0"/>
                  </a:cubicBezTo>
                  <a:cubicBezTo>
                    <a:pt x="11" y="0"/>
                    <a:pt x="10" y="0"/>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7" name="Freeform 36"/>
            <p:cNvSpPr>
              <a:spLocks/>
            </p:cNvSpPr>
            <p:nvPr/>
          </p:nvSpPr>
          <p:spPr bwMode="auto">
            <a:xfrm>
              <a:off x="9536113" y="4533900"/>
              <a:ext cx="1230313" cy="931863"/>
            </a:xfrm>
            <a:custGeom>
              <a:avLst/>
              <a:gdLst>
                <a:gd name="T0" fmla="*/ 232 w 328"/>
                <a:gd name="T1" fmla="*/ 10 h 248"/>
                <a:gd name="T2" fmla="*/ 220 w 328"/>
                <a:gd name="T3" fmla="*/ 59 h 248"/>
                <a:gd name="T4" fmla="*/ 190 w 328"/>
                <a:gd name="T5" fmla="*/ 44 h 248"/>
                <a:gd name="T6" fmla="*/ 182 w 328"/>
                <a:gd name="T7" fmla="*/ 36 h 248"/>
                <a:gd name="T8" fmla="*/ 192 w 328"/>
                <a:gd name="T9" fmla="*/ 16 h 248"/>
                <a:gd name="T10" fmla="*/ 178 w 328"/>
                <a:gd name="T11" fmla="*/ 13 h 248"/>
                <a:gd name="T12" fmla="*/ 157 w 328"/>
                <a:gd name="T13" fmla="*/ 12 h 248"/>
                <a:gd name="T14" fmla="*/ 136 w 328"/>
                <a:gd name="T15" fmla="*/ 20 h 248"/>
                <a:gd name="T16" fmla="*/ 131 w 328"/>
                <a:gd name="T17" fmla="*/ 37 h 248"/>
                <a:gd name="T18" fmla="*/ 120 w 328"/>
                <a:gd name="T19" fmla="*/ 38 h 248"/>
                <a:gd name="T20" fmla="*/ 97 w 328"/>
                <a:gd name="T21" fmla="*/ 33 h 248"/>
                <a:gd name="T22" fmla="*/ 85 w 328"/>
                <a:gd name="T23" fmla="*/ 46 h 248"/>
                <a:gd name="T24" fmla="*/ 77 w 328"/>
                <a:gd name="T25" fmla="*/ 50 h 248"/>
                <a:gd name="T26" fmla="*/ 74 w 328"/>
                <a:gd name="T27" fmla="*/ 62 h 248"/>
                <a:gd name="T28" fmla="*/ 21 w 328"/>
                <a:gd name="T29" fmla="*/ 86 h 248"/>
                <a:gd name="T30" fmla="*/ 6 w 328"/>
                <a:gd name="T31" fmla="*/ 94 h 248"/>
                <a:gd name="T32" fmla="*/ 2 w 328"/>
                <a:gd name="T33" fmla="*/ 114 h 248"/>
                <a:gd name="T34" fmla="*/ 6 w 328"/>
                <a:gd name="T35" fmla="*/ 132 h 248"/>
                <a:gd name="T36" fmla="*/ 2 w 328"/>
                <a:gd name="T37" fmla="*/ 132 h 248"/>
                <a:gd name="T38" fmla="*/ 15 w 328"/>
                <a:gd name="T39" fmla="*/ 170 h 248"/>
                <a:gd name="T40" fmla="*/ 14 w 328"/>
                <a:gd name="T41" fmla="*/ 201 h 248"/>
                <a:gd name="T42" fmla="*/ 60 w 328"/>
                <a:gd name="T43" fmla="*/ 201 h 248"/>
                <a:gd name="T44" fmla="*/ 68 w 328"/>
                <a:gd name="T45" fmla="*/ 201 h 248"/>
                <a:gd name="T46" fmla="*/ 120 w 328"/>
                <a:gd name="T47" fmla="*/ 185 h 248"/>
                <a:gd name="T48" fmla="*/ 169 w 328"/>
                <a:gd name="T49" fmla="*/ 187 h 248"/>
                <a:gd name="T50" fmla="*/ 182 w 328"/>
                <a:gd name="T51" fmla="*/ 209 h 248"/>
                <a:gd name="T52" fmla="*/ 192 w 328"/>
                <a:gd name="T53" fmla="*/ 210 h 248"/>
                <a:gd name="T54" fmla="*/ 202 w 328"/>
                <a:gd name="T55" fmla="*/ 206 h 248"/>
                <a:gd name="T56" fmla="*/ 205 w 328"/>
                <a:gd name="T57" fmla="*/ 209 h 248"/>
                <a:gd name="T58" fmla="*/ 206 w 328"/>
                <a:gd name="T59" fmla="*/ 215 h 248"/>
                <a:gd name="T60" fmla="*/ 212 w 328"/>
                <a:gd name="T61" fmla="*/ 215 h 248"/>
                <a:gd name="T62" fmla="*/ 246 w 328"/>
                <a:gd name="T63" fmla="*/ 245 h 248"/>
                <a:gd name="T64" fmla="*/ 271 w 328"/>
                <a:gd name="T65" fmla="*/ 248 h 248"/>
                <a:gd name="T66" fmla="*/ 300 w 328"/>
                <a:gd name="T67" fmla="*/ 227 h 248"/>
                <a:gd name="T68" fmla="*/ 321 w 328"/>
                <a:gd name="T69" fmla="*/ 182 h 248"/>
                <a:gd name="T70" fmla="*/ 323 w 328"/>
                <a:gd name="T71" fmla="*/ 168 h 248"/>
                <a:gd name="T72" fmla="*/ 320 w 328"/>
                <a:gd name="T73" fmla="*/ 121 h 248"/>
                <a:gd name="T74" fmla="*/ 304 w 328"/>
                <a:gd name="T75" fmla="*/ 98 h 248"/>
                <a:gd name="T76" fmla="*/ 290 w 328"/>
                <a:gd name="T77" fmla="*/ 82 h 248"/>
                <a:gd name="T78" fmla="*/ 263 w 328"/>
                <a:gd name="T79" fmla="*/ 49 h 248"/>
                <a:gd name="T80" fmla="*/ 249 w 328"/>
                <a:gd name="T81" fmla="*/ 30 h 248"/>
                <a:gd name="T82" fmla="*/ 240 w 328"/>
                <a:gd name="T8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8" h="248">
                  <a:moveTo>
                    <a:pt x="240" y="0"/>
                  </a:moveTo>
                  <a:cubicBezTo>
                    <a:pt x="235" y="3"/>
                    <a:pt x="236" y="7"/>
                    <a:pt x="232" y="10"/>
                  </a:cubicBezTo>
                  <a:cubicBezTo>
                    <a:pt x="232" y="36"/>
                    <a:pt x="232" y="36"/>
                    <a:pt x="232" y="36"/>
                  </a:cubicBezTo>
                  <a:cubicBezTo>
                    <a:pt x="231" y="42"/>
                    <a:pt x="229" y="59"/>
                    <a:pt x="220" y="59"/>
                  </a:cubicBezTo>
                  <a:cubicBezTo>
                    <a:pt x="215" y="59"/>
                    <a:pt x="213" y="53"/>
                    <a:pt x="209" y="51"/>
                  </a:cubicBezTo>
                  <a:cubicBezTo>
                    <a:pt x="202" y="48"/>
                    <a:pt x="198" y="47"/>
                    <a:pt x="190" y="44"/>
                  </a:cubicBezTo>
                  <a:cubicBezTo>
                    <a:pt x="189" y="44"/>
                    <a:pt x="189" y="40"/>
                    <a:pt x="187" y="39"/>
                  </a:cubicBezTo>
                  <a:cubicBezTo>
                    <a:pt x="186" y="37"/>
                    <a:pt x="182" y="38"/>
                    <a:pt x="182" y="36"/>
                  </a:cubicBezTo>
                  <a:cubicBezTo>
                    <a:pt x="185" y="21"/>
                    <a:pt x="185" y="21"/>
                    <a:pt x="185" y="21"/>
                  </a:cubicBezTo>
                  <a:cubicBezTo>
                    <a:pt x="187" y="20"/>
                    <a:pt x="192" y="19"/>
                    <a:pt x="192" y="16"/>
                  </a:cubicBezTo>
                  <a:cubicBezTo>
                    <a:pt x="192" y="14"/>
                    <a:pt x="188" y="11"/>
                    <a:pt x="186" y="11"/>
                  </a:cubicBezTo>
                  <a:cubicBezTo>
                    <a:pt x="183" y="11"/>
                    <a:pt x="182" y="13"/>
                    <a:pt x="178" y="13"/>
                  </a:cubicBezTo>
                  <a:cubicBezTo>
                    <a:pt x="168" y="13"/>
                    <a:pt x="162" y="9"/>
                    <a:pt x="152" y="5"/>
                  </a:cubicBezTo>
                  <a:cubicBezTo>
                    <a:pt x="153" y="8"/>
                    <a:pt x="156" y="9"/>
                    <a:pt x="157" y="12"/>
                  </a:cubicBezTo>
                  <a:cubicBezTo>
                    <a:pt x="157" y="12"/>
                    <a:pt x="154" y="14"/>
                    <a:pt x="152" y="14"/>
                  </a:cubicBezTo>
                  <a:cubicBezTo>
                    <a:pt x="147" y="14"/>
                    <a:pt x="136" y="16"/>
                    <a:pt x="136" y="20"/>
                  </a:cubicBezTo>
                  <a:cubicBezTo>
                    <a:pt x="136" y="24"/>
                    <a:pt x="132" y="26"/>
                    <a:pt x="132" y="30"/>
                  </a:cubicBezTo>
                  <a:cubicBezTo>
                    <a:pt x="132" y="33"/>
                    <a:pt x="133" y="35"/>
                    <a:pt x="131" y="37"/>
                  </a:cubicBezTo>
                  <a:cubicBezTo>
                    <a:pt x="130" y="37"/>
                    <a:pt x="128" y="35"/>
                    <a:pt x="127" y="35"/>
                  </a:cubicBezTo>
                  <a:cubicBezTo>
                    <a:pt x="124" y="35"/>
                    <a:pt x="122" y="36"/>
                    <a:pt x="120" y="38"/>
                  </a:cubicBezTo>
                  <a:cubicBezTo>
                    <a:pt x="120" y="33"/>
                    <a:pt x="117" y="27"/>
                    <a:pt x="112" y="27"/>
                  </a:cubicBezTo>
                  <a:cubicBezTo>
                    <a:pt x="106" y="27"/>
                    <a:pt x="105" y="33"/>
                    <a:pt x="97" y="33"/>
                  </a:cubicBezTo>
                  <a:cubicBezTo>
                    <a:pt x="96" y="39"/>
                    <a:pt x="91" y="41"/>
                    <a:pt x="91" y="48"/>
                  </a:cubicBezTo>
                  <a:cubicBezTo>
                    <a:pt x="88" y="48"/>
                    <a:pt x="87" y="47"/>
                    <a:pt x="85" y="46"/>
                  </a:cubicBezTo>
                  <a:cubicBezTo>
                    <a:pt x="83" y="49"/>
                    <a:pt x="85" y="54"/>
                    <a:pt x="81" y="56"/>
                  </a:cubicBezTo>
                  <a:cubicBezTo>
                    <a:pt x="80" y="54"/>
                    <a:pt x="79" y="52"/>
                    <a:pt x="77" y="50"/>
                  </a:cubicBezTo>
                  <a:cubicBezTo>
                    <a:pt x="74" y="51"/>
                    <a:pt x="74" y="54"/>
                    <a:pt x="74" y="57"/>
                  </a:cubicBezTo>
                  <a:cubicBezTo>
                    <a:pt x="74" y="59"/>
                    <a:pt x="74" y="60"/>
                    <a:pt x="74" y="62"/>
                  </a:cubicBezTo>
                  <a:cubicBezTo>
                    <a:pt x="74" y="72"/>
                    <a:pt x="50" y="79"/>
                    <a:pt x="40" y="81"/>
                  </a:cubicBezTo>
                  <a:cubicBezTo>
                    <a:pt x="35" y="82"/>
                    <a:pt x="24" y="83"/>
                    <a:pt x="21" y="86"/>
                  </a:cubicBezTo>
                  <a:cubicBezTo>
                    <a:pt x="18" y="89"/>
                    <a:pt x="11" y="96"/>
                    <a:pt x="6" y="97"/>
                  </a:cubicBezTo>
                  <a:cubicBezTo>
                    <a:pt x="6" y="96"/>
                    <a:pt x="6" y="95"/>
                    <a:pt x="6" y="94"/>
                  </a:cubicBezTo>
                  <a:cubicBezTo>
                    <a:pt x="4" y="95"/>
                    <a:pt x="2" y="95"/>
                    <a:pt x="2" y="97"/>
                  </a:cubicBezTo>
                  <a:cubicBezTo>
                    <a:pt x="2" y="105"/>
                    <a:pt x="2" y="105"/>
                    <a:pt x="2" y="114"/>
                  </a:cubicBezTo>
                  <a:cubicBezTo>
                    <a:pt x="2" y="121"/>
                    <a:pt x="6" y="124"/>
                    <a:pt x="6" y="129"/>
                  </a:cubicBezTo>
                  <a:cubicBezTo>
                    <a:pt x="6" y="130"/>
                    <a:pt x="7" y="131"/>
                    <a:pt x="6" y="132"/>
                  </a:cubicBezTo>
                  <a:cubicBezTo>
                    <a:pt x="5" y="132"/>
                    <a:pt x="4" y="130"/>
                    <a:pt x="3" y="129"/>
                  </a:cubicBezTo>
                  <a:cubicBezTo>
                    <a:pt x="2" y="130"/>
                    <a:pt x="2" y="131"/>
                    <a:pt x="2" y="132"/>
                  </a:cubicBezTo>
                  <a:cubicBezTo>
                    <a:pt x="0" y="137"/>
                    <a:pt x="6" y="138"/>
                    <a:pt x="7" y="142"/>
                  </a:cubicBezTo>
                  <a:cubicBezTo>
                    <a:pt x="11" y="153"/>
                    <a:pt x="12" y="157"/>
                    <a:pt x="15" y="170"/>
                  </a:cubicBezTo>
                  <a:cubicBezTo>
                    <a:pt x="17" y="175"/>
                    <a:pt x="21" y="180"/>
                    <a:pt x="21" y="188"/>
                  </a:cubicBezTo>
                  <a:cubicBezTo>
                    <a:pt x="21" y="194"/>
                    <a:pt x="14" y="196"/>
                    <a:pt x="14" y="201"/>
                  </a:cubicBezTo>
                  <a:cubicBezTo>
                    <a:pt x="14" y="205"/>
                    <a:pt x="28" y="211"/>
                    <a:pt x="33" y="211"/>
                  </a:cubicBezTo>
                  <a:cubicBezTo>
                    <a:pt x="46" y="211"/>
                    <a:pt x="50" y="201"/>
                    <a:pt x="60" y="201"/>
                  </a:cubicBezTo>
                  <a:cubicBezTo>
                    <a:pt x="62" y="201"/>
                    <a:pt x="63" y="200"/>
                    <a:pt x="64" y="200"/>
                  </a:cubicBezTo>
                  <a:cubicBezTo>
                    <a:pt x="65" y="200"/>
                    <a:pt x="66" y="200"/>
                    <a:pt x="68" y="201"/>
                  </a:cubicBezTo>
                  <a:cubicBezTo>
                    <a:pt x="74" y="201"/>
                    <a:pt x="79" y="200"/>
                    <a:pt x="85" y="199"/>
                  </a:cubicBezTo>
                  <a:cubicBezTo>
                    <a:pt x="87" y="185"/>
                    <a:pt x="105" y="190"/>
                    <a:pt x="120" y="185"/>
                  </a:cubicBezTo>
                  <a:cubicBezTo>
                    <a:pt x="126" y="183"/>
                    <a:pt x="128" y="178"/>
                    <a:pt x="138" y="178"/>
                  </a:cubicBezTo>
                  <a:cubicBezTo>
                    <a:pt x="147" y="178"/>
                    <a:pt x="164" y="181"/>
                    <a:pt x="169" y="187"/>
                  </a:cubicBezTo>
                  <a:cubicBezTo>
                    <a:pt x="171" y="190"/>
                    <a:pt x="177" y="204"/>
                    <a:pt x="179" y="204"/>
                  </a:cubicBezTo>
                  <a:cubicBezTo>
                    <a:pt x="179" y="204"/>
                    <a:pt x="178" y="209"/>
                    <a:pt x="182" y="209"/>
                  </a:cubicBezTo>
                  <a:cubicBezTo>
                    <a:pt x="188" y="209"/>
                    <a:pt x="195" y="194"/>
                    <a:pt x="200" y="189"/>
                  </a:cubicBezTo>
                  <a:cubicBezTo>
                    <a:pt x="200" y="194"/>
                    <a:pt x="199" y="208"/>
                    <a:pt x="192" y="210"/>
                  </a:cubicBezTo>
                  <a:cubicBezTo>
                    <a:pt x="192" y="211"/>
                    <a:pt x="193" y="213"/>
                    <a:pt x="194" y="213"/>
                  </a:cubicBezTo>
                  <a:cubicBezTo>
                    <a:pt x="199" y="213"/>
                    <a:pt x="199" y="207"/>
                    <a:pt x="202" y="206"/>
                  </a:cubicBezTo>
                  <a:cubicBezTo>
                    <a:pt x="202" y="205"/>
                    <a:pt x="202" y="204"/>
                    <a:pt x="202" y="204"/>
                  </a:cubicBezTo>
                  <a:cubicBezTo>
                    <a:pt x="203" y="205"/>
                    <a:pt x="205" y="206"/>
                    <a:pt x="205" y="209"/>
                  </a:cubicBezTo>
                  <a:cubicBezTo>
                    <a:pt x="205" y="212"/>
                    <a:pt x="204" y="214"/>
                    <a:pt x="203" y="215"/>
                  </a:cubicBezTo>
                  <a:cubicBezTo>
                    <a:pt x="206" y="215"/>
                    <a:pt x="206" y="215"/>
                    <a:pt x="206" y="215"/>
                  </a:cubicBezTo>
                  <a:cubicBezTo>
                    <a:pt x="209" y="215"/>
                    <a:pt x="210" y="215"/>
                    <a:pt x="212" y="213"/>
                  </a:cubicBezTo>
                  <a:cubicBezTo>
                    <a:pt x="212" y="215"/>
                    <a:pt x="212" y="215"/>
                    <a:pt x="212" y="215"/>
                  </a:cubicBezTo>
                  <a:cubicBezTo>
                    <a:pt x="213" y="219"/>
                    <a:pt x="216" y="222"/>
                    <a:pt x="216" y="226"/>
                  </a:cubicBezTo>
                  <a:cubicBezTo>
                    <a:pt x="216" y="238"/>
                    <a:pt x="234" y="245"/>
                    <a:pt x="246" y="245"/>
                  </a:cubicBezTo>
                  <a:cubicBezTo>
                    <a:pt x="253" y="245"/>
                    <a:pt x="250" y="240"/>
                    <a:pt x="257" y="239"/>
                  </a:cubicBezTo>
                  <a:cubicBezTo>
                    <a:pt x="257" y="241"/>
                    <a:pt x="269" y="247"/>
                    <a:pt x="271" y="248"/>
                  </a:cubicBezTo>
                  <a:cubicBezTo>
                    <a:pt x="273" y="234"/>
                    <a:pt x="297" y="240"/>
                    <a:pt x="300" y="227"/>
                  </a:cubicBezTo>
                  <a:cubicBezTo>
                    <a:pt x="300" y="227"/>
                    <a:pt x="300" y="227"/>
                    <a:pt x="300" y="227"/>
                  </a:cubicBezTo>
                  <a:cubicBezTo>
                    <a:pt x="300" y="217"/>
                    <a:pt x="306" y="209"/>
                    <a:pt x="308" y="202"/>
                  </a:cubicBezTo>
                  <a:cubicBezTo>
                    <a:pt x="311" y="193"/>
                    <a:pt x="316" y="190"/>
                    <a:pt x="321" y="182"/>
                  </a:cubicBezTo>
                  <a:cubicBezTo>
                    <a:pt x="323" y="180"/>
                    <a:pt x="322" y="178"/>
                    <a:pt x="323" y="176"/>
                  </a:cubicBezTo>
                  <a:cubicBezTo>
                    <a:pt x="323" y="168"/>
                    <a:pt x="323" y="168"/>
                    <a:pt x="323" y="168"/>
                  </a:cubicBezTo>
                  <a:cubicBezTo>
                    <a:pt x="326" y="166"/>
                    <a:pt x="328" y="157"/>
                    <a:pt x="328" y="151"/>
                  </a:cubicBezTo>
                  <a:cubicBezTo>
                    <a:pt x="328" y="142"/>
                    <a:pt x="325" y="127"/>
                    <a:pt x="320" y="121"/>
                  </a:cubicBezTo>
                  <a:cubicBezTo>
                    <a:pt x="320" y="120"/>
                    <a:pt x="320" y="120"/>
                    <a:pt x="320" y="120"/>
                  </a:cubicBezTo>
                  <a:cubicBezTo>
                    <a:pt x="315" y="114"/>
                    <a:pt x="304" y="110"/>
                    <a:pt x="304" y="98"/>
                  </a:cubicBezTo>
                  <a:cubicBezTo>
                    <a:pt x="301" y="98"/>
                    <a:pt x="296" y="98"/>
                    <a:pt x="295" y="95"/>
                  </a:cubicBezTo>
                  <a:cubicBezTo>
                    <a:pt x="294" y="91"/>
                    <a:pt x="293" y="85"/>
                    <a:pt x="290" y="82"/>
                  </a:cubicBezTo>
                  <a:cubicBezTo>
                    <a:pt x="285" y="77"/>
                    <a:pt x="273" y="74"/>
                    <a:pt x="270" y="68"/>
                  </a:cubicBezTo>
                  <a:cubicBezTo>
                    <a:pt x="268" y="60"/>
                    <a:pt x="266" y="57"/>
                    <a:pt x="263" y="49"/>
                  </a:cubicBezTo>
                  <a:cubicBezTo>
                    <a:pt x="262" y="44"/>
                    <a:pt x="262" y="35"/>
                    <a:pt x="258" y="33"/>
                  </a:cubicBezTo>
                  <a:cubicBezTo>
                    <a:pt x="257" y="33"/>
                    <a:pt x="252" y="31"/>
                    <a:pt x="249" y="30"/>
                  </a:cubicBezTo>
                  <a:cubicBezTo>
                    <a:pt x="246" y="28"/>
                    <a:pt x="247" y="23"/>
                    <a:pt x="246" y="19"/>
                  </a:cubicBezTo>
                  <a:cubicBezTo>
                    <a:pt x="244" y="13"/>
                    <a:pt x="241" y="8"/>
                    <a:pt x="24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8" name="Freeform 37"/>
            <p:cNvSpPr>
              <a:spLocks/>
            </p:cNvSpPr>
            <p:nvPr/>
          </p:nvSpPr>
          <p:spPr bwMode="auto">
            <a:xfrm>
              <a:off x="11156950" y="5518150"/>
              <a:ext cx="233363" cy="228600"/>
            </a:xfrm>
            <a:custGeom>
              <a:avLst/>
              <a:gdLst>
                <a:gd name="T0" fmla="*/ 50 w 62"/>
                <a:gd name="T1" fmla="*/ 0 h 61"/>
                <a:gd name="T2" fmla="*/ 43 w 62"/>
                <a:gd name="T3" fmla="*/ 10 h 61"/>
                <a:gd name="T4" fmla="*/ 43 w 62"/>
                <a:gd name="T5" fmla="*/ 11 h 61"/>
                <a:gd name="T6" fmla="*/ 37 w 62"/>
                <a:gd name="T7" fmla="*/ 15 h 61"/>
                <a:gd name="T8" fmla="*/ 37 w 62"/>
                <a:gd name="T9" fmla="*/ 17 h 61"/>
                <a:gd name="T10" fmla="*/ 32 w 62"/>
                <a:gd name="T11" fmla="*/ 24 h 61"/>
                <a:gd name="T12" fmla="*/ 16 w 62"/>
                <a:gd name="T13" fmla="*/ 34 h 61"/>
                <a:gd name="T14" fmla="*/ 11 w 62"/>
                <a:gd name="T15" fmla="*/ 37 h 61"/>
                <a:gd name="T16" fmla="*/ 0 w 62"/>
                <a:gd name="T17" fmla="*/ 53 h 61"/>
                <a:gd name="T18" fmla="*/ 1 w 62"/>
                <a:gd name="T19" fmla="*/ 54 h 61"/>
                <a:gd name="T20" fmla="*/ 14 w 62"/>
                <a:gd name="T21" fmla="*/ 60 h 61"/>
                <a:gd name="T22" fmla="*/ 20 w 62"/>
                <a:gd name="T23" fmla="*/ 61 h 61"/>
                <a:gd name="T24" fmla="*/ 31 w 62"/>
                <a:gd name="T25" fmla="*/ 54 h 61"/>
                <a:gd name="T26" fmla="*/ 40 w 62"/>
                <a:gd name="T27" fmla="*/ 35 h 61"/>
                <a:gd name="T28" fmla="*/ 51 w 62"/>
                <a:gd name="T29" fmla="*/ 33 h 61"/>
                <a:gd name="T30" fmla="*/ 51 w 62"/>
                <a:gd name="T31" fmla="*/ 24 h 61"/>
                <a:gd name="T32" fmla="*/ 62 w 62"/>
                <a:gd name="T33" fmla="*/ 10 h 61"/>
                <a:gd name="T34" fmla="*/ 60 w 62"/>
                <a:gd name="T35" fmla="*/ 6 h 61"/>
                <a:gd name="T36" fmla="*/ 58 w 62"/>
                <a:gd name="T37" fmla="*/ 5 h 61"/>
                <a:gd name="T38" fmla="*/ 53 w 62"/>
                <a:gd name="T39" fmla="*/ 7 h 61"/>
                <a:gd name="T40" fmla="*/ 52 w 62"/>
                <a:gd name="T41" fmla="*/ 3 h 61"/>
                <a:gd name="T42" fmla="*/ 50 w 62"/>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1">
                  <a:moveTo>
                    <a:pt x="50" y="0"/>
                  </a:moveTo>
                  <a:cubicBezTo>
                    <a:pt x="47" y="1"/>
                    <a:pt x="43" y="5"/>
                    <a:pt x="43" y="10"/>
                  </a:cubicBezTo>
                  <a:cubicBezTo>
                    <a:pt x="43" y="10"/>
                    <a:pt x="43" y="11"/>
                    <a:pt x="43" y="11"/>
                  </a:cubicBezTo>
                  <a:cubicBezTo>
                    <a:pt x="40" y="12"/>
                    <a:pt x="39" y="12"/>
                    <a:pt x="37" y="15"/>
                  </a:cubicBezTo>
                  <a:cubicBezTo>
                    <a:pt x="37" y="15"/>
                    <a:pt x="37" y="17"/>
                    <a:pt x="37" y="17"/>
                  </a:cubicBezTo>
                  <a:cubicBezTo>
                    <a:pt x="37" y="17"/>
                    <a:pt x="33" y="24"/>
                    <a:pt x="32" y="24"/>
                  </a:cubicBezTo>
                  <a:cubicBezTo>
                    <a:pt x="27" y="27"/>
                    <a:pt x="23" y="34"/>
                    <a:pt x="16" y="34"/>
                  </a:cubicBezTo>
                  <a:cubicBezTo>
                    <a:pt x="14" y="34"/>
                    <a:pt x="12" y="35"/>
                    <a:pt x="11" y="37"/>
                  </a:cubicBezTo>
                  <a:cubicBezTo>
                    <a:pt x="8" y="42"/>
                    <a:pt x="0" y="46"/>
                    <a:pt x="0" y="53"/>
                  </a:cubicBezTo>
                  <a:cubicBezTo>
                    <a:pt x="0" y="54"/>
                    <a:pt x="1" y="54"/>
                    <a:pt x="1" y="54"/>
                  </a:cubicBezTo>
                  <a:cubicBezTo>
                    <a:pt x="1" y="56"/>
                    <a:pt x="12" y="60"/>
                    <a:pt x="14" y="60"/>
                  </a:cubicBezTo>
                  <a:cubicBezTo>
                    <a:pt x="16" y="60"/>
                    <a:pt x="19" y="61"/>
                    <a:pt x="20" y="61"/>
                  </a:cubicBezTo>
                  <a:cubicBezTo>
                    <a:pt x="24" y="61"/>
                    <a:pt x="29" y="57"/>
                    <a:pt x="31" y="54"/>
                  </a:cubicBezTo>
                  <a:cubicBezTo>
                    <a:pt x="31" y="54"/>
                    <a:pt x="39" y="38"/>
                    <a:pt x="40" y="35"/>
                  </a:cubicBezTo>
                  <a:cubicBezTo>
                    <a:pt x="42" y="35"/>
                    <a:pt x="49" y="33"/>
                    <a:pt x="51" y="33"/>
                  </a:cubicBezTo>
                  <a:cubicBezTo>
                    <a:pt x="51" y="30"/>
                    <a:pt x="50" y="29"/>
                    <a:pt x="51" y="24"/>
                  </a:cubicBezTo>
                  <a:cubicBezTo>
                    <a:pt x="55" y="24"/>
                    <a:pt x="61" y="14"/>
                    <a:pt x="62" y="10"/>
                  </a:cubicBezTo>
                  <a:cubicBezTo>
                    <a:pt x="60" y="9"/>
                    <a:pt x="60" y="8"/>
                    <a:pt x="60" y="6"/>
                  </a:cubicBezTo>
                  <a:cubicBezTo>
                    <a:pt x="59" y="6"/>
                    <a:pt x="58" y="5"/>
                    <a:pt x="58" y="5"/>
                  </a:cubicBezTo>
                  <a:cubicBezTo>
                    <a:pt x="56" y="5"/>
                    <a:pt x="55" y="7"/>
                    <a:pt x="53" y="7"/>
                  </a:cubicBezTo>
                  <a:cubicBezTo>
                    <a:pt x="51" y="7"/>
                    <a:pt x="52" y="5"/>
                    <a:pt x="52" y="3"/>
                  </a:cubicBezTo>
                  <a:cubicBezTo>
                    <a:pt x="51" y="3"/>
                    <a:pt x="50" y="2"/>
                    <a:pt x="5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39" name="Freeform 38"/>
            <p:cNvSpPr>
              <a:spLocks/>
            </p:cNvSpPr>
            <p:nvPr/>
          </p:nvSpPr>
          <p:spPr bwMode="auto">
            <a:xfrm>
              <a:off x="11345863" y="5300663"/>
              <a:ext cx="176213" cy="250825"/>
            </a:xfrm>
            <a:custGeom>
              <a:avLst/>
              <a:gdLst>
                <a:gd name="T0" fmla="*/ 0 w 47"/>
                <a:gd name="T1" fmla="*/ 0 h 67"/>
                <a:gd name="T2" fmla="*/ 12 w 47"/>
                <a:gd name="T3" fmla="*/ 17 h 67"/>
                <a:gd name="T4" fmla="*/ 12 w 47"/>
                <a:gd name="T5" fmla="*/ 20 h 67"/>
                <a:gd name="T6" fmla="*/ 15 w 47"/>
                <a:gd name="T7" fmla="*/ 25 h 67"/>
                <a:gd name="T8" fmla="*/ 15 w 47"/>
                <a:gd name="T9" fmla="*/ 25 h 67"/>
                <a:gd name="T10" fmla="*/ 16 w 47"/>
                <a:gd name="T11" fmla="*/ 31 h 67"/>
                <a:gd name="T12" fmla="*/ 12 w 47"/>
                <a:gd name="T13" fmla="*/ 42 h 67"/>
                <a:gd name="T14" fmla="*/ 8 w 47"/>
                <a:gd name="T15" fmla="*/ 46 h 67"/>
                <a:gd name="T16" fmla="*/ 19 w 47"/>
                <a:gd name="T17" fmla="*/ 55 h 67"/>
                <a:gd name="T18" fmla="*/ 16 w 47"/>
                <a:gd name="T19" fmla="*/ 63 h 67"/>
                <a:gd name="T20" fmla="*/ 20 w 47"/>
                <a:gd name="T21" fmla="*/ 67 h 67"/>
                <a:gd name="T22" fmla="*/ 30 w 47"/>
                <a:gd name="T23" fmla="*/ 57 h 67"/>
                <a:gd name="T24" fmla="*/ 34 w 47"/>
                <a:gd name="T25" fmla="*/ 51 h 67"/>
                <a:gd name="T26" fmla="*/ 33 w 47"/>
                <a:gd name="T27" fmla="*/ 48 h 67"/>
                <a:gd name="T28" fmla="*/ 39 w 47"/>
                <a:gd name="T29" fmla="*/ 45 h 67"/>
                <a:gd name="T30" fmla="*/ 40 w 47"/>
                <a:gd name="T31" fmla="*/ 44 h 67"/>
                <a:gd name="T32" fmla="*/ 41 w 47"/>
                <a:gd name="T33" fmla="*/ 45 h 67"/>
                <a:gd name="T34" fmla="*/ 47 w 47"/>
                <a:gd name="T35" fmla="*/ 31 h 67"/>
                <a:gd name="T36" fmla="*/ 44 w 47"/>
                <a:gd name="T37" fmla="*/ 29 h 67"/>
                <a:gd name="T38" fmla="*/ 35 w 47"/>
                <a:gd name="T39" fmla="*/ 32 h 67"/>
                <a:gd name="T40" fmla="*/ 24 w 47"/>
                <a:gd name="T41" fmla="*/ 21 h 67"/>
                <a:gd name="T42" fmla="*/ 22 w 47"/>
                <a:gd name="T43" fmla="*/ 21 h 67"/>
                <a:gd name="T44" fmla="*/ 20 w 47"/>
                <a:gd name="T45" fmla="*/ 23 h 67"/>
                <a:gd name="T46" fmla="*/ 18 w 47"/>
                <a:gd name="T47" fmla="*/ 23 h 67"/>
                <a:gd name="T48" fmla="*/ 13 w 47"/>
                <a:gd name="T49" fmla="*/ 14 h 67"/>
                <a:gd name="T50" fmla="*/ 14 w 47"/>
                <a:gd name="T51" fmla="*/ 12 h 67"/>
                <a:gd name="T52" fmla="*/ 11 w 47"/>
                <a:gd name="T53" fmla="*/ 8 h 67"/>
                <a:gd name="T54" fmla="*/ 0 w 47"/>
                <a:gd name="T5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7">
                  <a:moveTo>
                    <a:pt x="0" y="0"/>
                  </a:moveTo>
                  <a:cubicBezTo>
                    <a:pt x="2" y="7"/>
                    <a:pt x="6" y="16"/>
                    <a:pt x="12" y="17"/>
                  </a:cubicBezTo>
                  <a:cubicBezTo>
                    <a:pt x="12" y="18"/>
                    <a:pt x="12" y="19"/>
                    <a:pt x="12" y="20"/>
                  </a:cubicBezTo>
                  <a:cubicBezTo>
                    <a:pt x="12" y="22"/>
                    <a:pt x="14" y="23"/>
                    <a:pt x="15" y="25"/>
                  </a:cubicBezTo>
                  <a:cubicBezTo>
                    <a:pt x="15" y="25"/>
                    <a:pt x="15" y="25"/>
                    <a:pt x="15" y="25"/>
                  </a:cubicBezTo>
                  <a:cubicBezTo>
                    <a:pt x="15" y="27"/>
                    <a:pt x="16" y="29"/>
                    <a:pt x="16" y="31"/>
                  </a:cubicBezTo>
                  <a:cubicBezTo>
                    <a:pt x="16" y="35"/>
                    <a:pt x="15" y="39"/>
                    <a:pt x="12" y="42"/>
                  </a:cubicBezTo>
                  <a:cubicBezTo>
                    <a:pt x="11" y="43"/>
                    <a:pt x="8" y="44"/>
                    <a:pt x="8" y="46"/>
                  </a:cubicBezTo>
                  <a:cubicBezTo>
                    <a:pt x="8" y="52"/>
                    <a:pt x="19" y="49"/>
                    <a:pt x="19" y="55"/>
                  </a:cubicBezTo>
                  <a:cubicBezTo>
                    <a:pt x="19" y="58"/>
                    <a:pt x="16" y="60"/>
                    <a:pt x="16" y="63"/>
                  </a:cubicBezTo>
                  <a:cubicBezTo>
                    <a:pt x="16" y="65"/>
                    <a:pt x="17" y="67"/>
                    <a:pt x="20" y="67"/>
                  </a:cubicBezTo>
                  <a:cubicBezTo>
                    <a:pt x="26" y="67"/>
                    <a:pt x="28" y="61"/>
                    <a:pt x="30" y="57"/>
                  </a:cubicBezTo>
                  <a:cubicBezTo>
                    <a:pt x="31" y="56"/>
                    <a:pt x="34" y="53"/>
                    <a:pt x="34" y="51"/>
                  </a:cubicBezTo>
                  <a:cubicBezTo>
                    <a:pt x="34" y="50"/>
                    <a:pt x="33" y="49"/>
                    <a:pt x="33" y="48"/>
                  </a:cubicBezTo>
                  <a:cubicBezTo>
                    <a:pt x="33" y="46"/>
                    <a:pt x="36" y="45"/>
                    <a:pt x="39" y="45"/>
                  </a:cubicBezTo>
                  <a:cubicBezTo>
                    <a:pt x="40" y="44"/>
                    <a:pt x="40" y="44"/>
                    <a:pt x="40" y="44"/>
                  </a:cubicBezTo>
                  <a:cubicBezTo>
                    <a:pt x="41" y="45"/>
                    <a:pt x="41" y="45"/>
                    <a:pt x="41" y="45"/>
                  </a:cubicBezTo>
                  <a:cubicBezTo>
                    <a:pt x="44" y="41"/>
                    <a:pt x="43" y="35"/>
                    <a:pt x="47" y="31"/>
                  </a:cubicBezTo>
                  <a:cubicBezTo>
                    <a:pt x="46" y="30"/>
                    <a:pt x="45" y="29"/>
                    <a:pt x="44" y="29"/>
                  </a:cubicBezTo>
                  <a:cubicBezTo>
                    <a:pt x="40" y="29"/>
                    <a:pt x="40" y="32"/>
                    <a:pt x="35" y="32"/>
                  </a:cubicBezTo>
                  <a:cubicBezTo>
                    <a:pt x="28" y="32"/>
                    <a:pt x="24" y="28"/>
                    <a:pt x="24" y="21"/>
                  </a:cubicBezTo>
                  <a:cubicBezTo>
                    <a:pt x="24" y="21"/>
                    <a:pt x="23" y="21"/>
                    <a:pt x="22" y="21"/>
                  </a:cubicBezTo>
                  <a:cubicBezTo>
                    <a:pt x="21" y="21"/>
                    <a:pt x="20" y="22"/>
                    <a:pt x="20" y="23"/>
                  </a:cubicBezTo>
                  <a:cubicBezTo>
                    <a:pt x="18" y="23"/>
                    <a:pt x="18" y="23"/>
                    <a:pt x="18" y="23"/>
                  </a:cubicBezTo>
                  <a:cubicBezTo>
                    <a:pt x="17" y="22"/>
                    <a:pt x="13" y="16"/>
                    <a:pt x="13" y="14"/>
                  </a:cubicBezTo>
                  <a:cubicBezTo>
                    <a:pt x="13" y="13"/>
                    <a:pt x="14" y="13"/>
                    <a:pt x="14" y="12"/>
                  </a:cubicBezTo>
                  <a:cubicBezTo>
                    <a:pt x="13" y="11"/>
                    <a:pt x="13" y="9"/>
                    <a:pt x="11" y="8"/>
                  </a:cubicBezTo>
                  <a:cubicBezTo>
                    <a:pt x="8" y="5"/>
                    <a:pt x="3" y="5"/>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0" name="Freeform 39"/>
            <p:cNvSpPr>
              <a:spLocks/>
            </p:cNvSpPr>
            <p:nvPr/>
          </p:nvSpPr>
          <p:spPr bwMode="auto">
            <a:xfrm>
              <a:off x="11476038" y="4737100"/>
              <a:ext cx="38100" cy="28575"/>
            </a:xfrm>
            <a:custGeom>
              <a:avLst/>
              <a:gdLst>
                <a:gd name="T0" fmla="*/ 7 w 10"/>
                <a:gd name="T1" fmla="*/ 0 h 8"/>
                <a:gd name="T2" fmla="*/ 0 w 10"/>
                <a:gd name="T3" fmla="*/ 6 h 8"/>
                <a:gd name="T4" fmla="*/ 6 w 10"/>
                <a:gd name="T5" fmla="*/ 8 h 8"/>
                <a:gd name="T6" fmla="*/ 8 w 10"/>
                <a:gd name="T7" fmla="*/ 8 h 8"/>
                <a:gd name="T8" fmla="*/ 10 w 10"/>
                <a:gd name="T9" fmla="*/ 6 h 8"/>
                <a:gd name="T10" fmla="*/ 10 w 10"/>
                <a:gd name="T11" fmla="*/ 3 h 8"/>
                <a:gd name="T12" fmla="*/ 7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7" y="0"/>
                  </a:moveTo>
                  <a:cubicBezTo>
                    <a:pt x="4" y="1"/>
                    <a:pt x="0" y="2"/>
                    <a:pt x="0" y="6"/>
                  </a:cubicBezTo>
                  <a:cubicBezTo>
                    <a:pt x="0" y="7"/>
                    <a:pt x="4" y="8"/>
                    <a:pt x="6" y="8"/>
                  </a:cubicBezTo>
                  <a:cubicBezTo>
                    <a:pt x="7" y="8"/>
                    <a:pt x="8" y="8"/>
                    <a:pt x="8" y="8"/>
                  </a:cubicBezTo>
                  <a:cubicBezTo>
                    <a:pt x="9" y="8"/>
                    <a:pt x="9" y="7"/>
                    <a:pt x="10" y="6"/>
                  </a:cubicBezTo>
                  <a:cubicBezTo>
                    <a:pt x="10" y="3"/>
                    <a:pt x="10" y="3"/>
                    <a:pt x="10" y="3"/>
                  </a:cubicBezTo>
                  <a:cubicBezTo>
                    <a:pt x="9" y="3"/>
                    <a:pt x="8" y="2"/>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1" name="Freeform 40"/>
            <p:cNvSpPr>
              <a:spLocks/>
            </p:cNvSpPr>
            <p:nvPr/>
          </p:nvSpPr>
          <p:spPr bwMode="auto">
            <a:xfrm>
              <a:off x="11522075" y="4706938"/>
              <a:ext cx="30163" cy="22225"/>
            </a:xfrm>
            <a:custGeom>
              <a:avLst/>
              <a:gdLst>
                <a:gd name="T0" fmla="*/ 8 w 8"/>
                <a:gd name="T1" fmla="*/ 0 h 6"/>
                <a:gd name="T2" fmla="*/ 0 w 8"/>
                <a:gd name="T3" fmla="*/ 4 h 6"/>
                <a:gd name="T4" fmla="*/ 1 w 8"/>
                <a:gd name="T5" fmla="*/ 6 h 6"/>
                <a:gd name="T6" fmla="*/ 8 w 8"/>
                <a:gd name="T7" fmla="*/ 3 h 6"/>
                <a:gd name="T8" fmla="*/ 8 w 8"/>
                <a:gd name="T9" fmla="*/ 0 h 6"/>
              </a:gdLst>
              <a:ahLst/>
              <a:cxnLst>
                <a:cxn ang="0">
                  <a:pos x="T0" y="T1"/>
                </a:cxn>
                <a:cxn ang="0">
                  <a:pos x="T2" y="T3"/>
                </a:cxn>
                <a:cxn ang="0">
                  <a:pos x="T4" y="T5"/>
                </a:cxn>
                <a:cxn ang="0">
                  <a:pos x="T6" y="T7"/>
                </a:cxn>
                <a:cxn ang="0">
                  <a:pos x="T8" y="T9"/>
                </a:cxn>
              </a:cxnLst>
              <a:rect l="0" t="0" r="r" b="b"/>
              <a:pathLst>
                <a:path w="8" h="6">
                  <a:moveTo>
                    <a:pt x="8" y="0"/>
                  </a:moveTo>
                  <a:cubicBezTo>
                    <a:pt x="7" y="0"/>
                    <a:pt x="0" y="0"/>
                    <a:pt x="0" y="4"/>
                  </a:cubicBezTo>
                  <a:cubicBezTo>
                    <a:pt x="0" y="5"/>
                    <a:pt x="0" y="6"/>
                    <a:pt x="1" y="6"/>
                  </a:cubicBezTo>
                  <a:cubicBezTo>
                    <a:pt x="4" y="6"/>
                    <a:pt x="5" y="4"/>
                    <a:pt x="8" y="3"/>
                  </a:cubicBezTo>
                  <a:cubicBezTo>
                    <a:pt x="8" y="2"/>
                    <a:pt x="8" y="1"/>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2" name="Freeform 41"/>
            <p:cNvSpPr>
              <a:spLocks/>
            </p:cNvSpPr>
            <p:nvPr/>
          </p:nvSpPr>
          <p:spPr bwMode="auto">
            <a:xfrm>
              <a:off x="9809163" y="3902075"/>
              <a:ext cx="139700" cy="131763"/>
            </a:xfrm>
            <a:custGeom>
              <a:avLst/>
              <a:gdLst>
                <a:gd name="T0" fmla="*/ 26 w 37"/>
                <a:gd name="T1" fmla="*/ 0 h 35"/>
                <a:gd name="T2" fmla="*/ 26 w 37"/>
                <a:gd name="T3" fmla="*/ 6 h 35"/>
                <a:gd name="T4" fmla="*/ 20 w 37"/>
                <a:gd name="T5" fmla="*/ 10 h 35"/>
                <a:gd name="T6" fmla="*/ 18 w 37"/>
                <a:gd name="T7" fmla="*/ 13 h 35"/>
                <a:gd name="T8" fmla="*/ 16 w 37"/>
                <a:gd name="T9" fmla="*/ 13 h 35"/>
                <a:gd name="T10" fmla="*/ 11 w 37"/>
                <a:gd name="T11" fmla="*/ 9 h 35"/>
                <a:gd name="T12" fmla="*/ 11 w 37"/>
                <a:gd name="T13" fmla="*/ 9 h 35"/>
                <a:gd name="T14" fmla="*/ 7 w 37"/>
                <a:gd name="T15" fmla="*/ 12 h 35"/>
                <a:gd name="T16" fmla="*/ 3 w 37"/>
                <a:gd name="T17" fmla="*/ 15 h 35"/>
                <a:gd name="T18" fmla="*/ 3 w 37"/>
                <a:gd name="T19" fmla="*/ 15 h 35"/>
                <a:gd name="T20" fmla="*/ 1 w 37"/>
                <a:gd name="T21" fmla="*/ 21 h 35"/>
                <a:gd name="T22" fmla="*/ 2 w 37"/>
                <a:gd name="T23" fmla="*/ 23 h 35"/>
                <a:gd name="T24" fmla="*/ 2 w 37"/>
                <a:gd name="T25" fmla="*/ 29 h 35"/>
                <a:gd name="T26" fmla="*/ 2 w 37"/>
                <a:gd name="T27" fmla="*/ 29 h 35"/>
                <a:gd name="T28" fmla="*/ 7 w 37"/>
                <a:gd name="T29" fmla="*/ 19 h 35"/>
                <a:gd name="T30" fmla="*/ 9 w 37"/>
                <a:gd name="T31" fmla="*/ 21 h 35"/>
                <a:gd name="T32" fmla="*/ 10 w 37"/>
                <a:gd name="T33" fmla="*/ 20 h 35"/>
                <a:gd name="T34" fmla="*/ 13 w 37"/>
                <a:gd name="T35" fmla="*/ 21 h 35"/>
                <a:gd name="T36" fmla="*/ 13 w 37"/>
                <a:gd name="T37" fmla="*/ 19 h 35"/>
                <a:gd name="T38" fmla="*/ 17 w 37"/>
                <a:gd name="T39" fmla="*/ 19 h 35"/>
                <a:gd name="T40" fmla="*/ 18 w 37"/>
                <a:gd name="T41" fmla="*/ 21 h 35"/>
                <a:gd name="T42" fmla="*/ 16 w 37"/>
                <a:gd name="T43" fmla="*/ 24 h 35"/>
                <a:gd name="T44" fmla="*/ 23 w 37"/>
                <a:gd name="T45" fmla="*/ 33 h 35"/>
                <a:gd name="T46" fmla="*/ 24 w 37"/>
                <a:gd name="T47" fmla="*/ 33 h 35"/>
                <a:gd name="T48" fmla="*/ 25 w 37"/>
                <a:gd name="T49" fmla="*/ 33 h 35"/>
                <a:gd name="T50" fmla="*/ 27 w 37"/>
                <a:gd name="T51" fmla="*/ 35 h 35"/>
                <a:gd name="T52" fmla="*/ 27 w 37"/>
                <a:gd name="T53" fmla="*/ 35 h 35"/>
                <a:gd name="T54" fmla="*/ 30 w 37"/>
                <a:gd name="T55" fmla="*/ 31 h 35"/>
                <a:gd name="T56" fmla="*/ 27 w 37"/>
                <a:gd name="T57" fmla="*/ 26 h 35"/>
                <a:gd name="T58" fmla="*/ 29 w 37"/>
                <a:gd name="T59" fmla="*/ 23 h 35"/>
                <a:gd name="T60" fmla="*/ 30 w 37"/>
                <a:gd name="T61" fmla="*/ 25 h 35"/>
                <a:gd name="T62" fmla="*/ 30 w 37"/>
                <a:gd name="T63" fmla="*/ 24 h 35"/>
                <a:gd name="T64" fmla="*/ 33 w 37"/>
                <a:gd name="T65" fmla="*/ 30 h 35"/>
                <a:gd name="T66" fmla="*/ 37 w 37"/>
                <a:gd name="T67" fmla="*/ 22 h 35"/>
                <a:gd name="T68" fmla="*/ 31 w 37"/>
                <a:gd name="T69" fmla="*/ 3 h 35"/>
                <a:gd name="T70" fmla="*/ 26 w 37"/>
                <a:gd name="T7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5">
                  <a:moveTo>
                    <a:pt x="26" y="0"/>
                  </a:moveTo>
                  <a:cubicBezTo>
                    <a:pt x="26" y="1"/>
                    <a:pt x="26" y="5"/>
                    <a:pt x="26" y="6"/>
                  </a:cubicBezTo>
                  <a:cubicBezTo>
                    <a:pt x="25" y="8"/>
                    <a:pt x="20" y="7"/>
                    <a:pt x="20" y="10"/>
                  </a:cubicBezTo>
                  <a:cubicBezTo>
                    <a:pt x="18" y="10"/>
                    <a:pt x="18" y="12"/>
                    <a:pt x="18" y="13"/>
                  </a:cubicBezTo>
                  <a:cubicBezTo>
                    <a:pt x="17" y="13"/>
                    <a:pt x="17" y="13"/>
                    <a:pt x="16" y="13"/>
                  </a:cubicBezTo>
                  <a:cubicBezTo>
                    <a:pt x="14" y="13"/>
                    <a:pt x="15" y="9"/>
                    <a:pt x="11" y="9"/>
                  </a:cubicBezTo>
                  <a:cubicBezTo>
                    <a:pt x="11" y="9"/>
                    <a:pt x="11" y="9"/>
                    <a:pt x="11" y="9"/>
                  </a:cubicBezTo>
                  <a:cubicBezTo>
                    <a:pt x="9" y="9"/>
                    <a:pt x="8" y="11"/>
                    <a:pt x="7" y="12"/>
                  </a:cubicBezTo>
                  <a:cubicBezTo>
                    <a:pt x="6" y="13"/>
                    <a:pt x="5" y="15"/>
                    <a:pt x="3" y="15"/>
                  </a:cubicBezTo>
                  <a:cubicBezTo>
                    <a:pt x="3" y="15"/>
                    <a:pt x="3" y="15"/>
                    <a:pt x="3" y="15"/>
                  </a:cubicBezTo>
                  <a:cubicBezTo>
                    <a:pt x="2" y="17"/>
                    <a:pt x="1" y="19"/>
                    <a:pt x="1" y="21"/>
                  </a:cubicBezTo>
                  <a:cubicBezTo>
                    <a:pt x="1" y="22"/>
                    <a:pt x="2" y="23"/>
                    <a:pt x="2" y="23"/>
                  </a:cubicBezTo>
                  <a:cubicBezTo>
                    <a:pt x="2" y="25"/>
                    <a:pt x="0" y="29"/>
                    <a:pt x="2" y="29"/>
                  </a:cubicBezTo>
                  <a:cubicBezTo>
                    <a:pt x="2" y="29"/>
                    <a:pt x="2" y="29"/>
                    <a:pt x="2" y="29"/>
                  </a:cubicBezTo>
                  <a:cubicBezTo>
                    <a:pt x="5" y="29"/>
                    <a:pt x="4" y="21"/>
                    <a:pt x="7" y="19"/>
                  </a:cubicBezTo>
                  <a:cubicBezTo>
                    <a:pt x="7" y="19"/>
                    <a:pt x="9" y="21"/>
                    <a:pt x="9" y="21"/>
                  </a:cubicBezTo>
                  <a:cubicBezTo>
                    <a:pt x="10" y="20"/>
                    <a:pt x="10" y="20"/>
                    <a:pt x="10" y="20"/>
                  </a:cubicBezTo>
                  <a:cubicBezTo>
                    <a:pt x="11" y="20"/>
                    <a:pt x="11" y="21"/>
                    <a:pt x="13" y="21"/>
                  </a:cubicBezTo>
                  <a:cubicBezTo>
                    <a:pt x="13" y="20"/>
                    <a:pt x="13" y="19"/>
                    <a:pt x="13" y="19"/>
                  </a:cubicBezTo>
                  <a:cubicBezTo>
                    <a:pt x="17" y="19"/>
                    <a:pt x="17" y="19"/>
                    <a:pt x="17" y="19"/>
                  </a:cubicBezTo>
                  <a:cubicBezTo>
                    <a:pt x="17" y="20"/>
                    <a:pt x="17" y="21"/>
                    <a:pt x="18" y="21"/>
                  </a:cubicBezTo>
                  <a:cubicBezTo>
                    <a:pt x="17" y="22"/>
                    <a:pt x="16" y="23"/>
                    <a:pt x="16" y="24"/>
                  </a:cubicBezTo>
                  <a:cubicBezTo>
                    <a:pt x="16" y="29"/>
                    <a:pt x="19" y="33"/>
                    <a:pt x="23" y="33"/>
                  </a:cubicBezTo>
                  <a:cubicBezTo>
                    <a:pt x="23" y="33"/>
                    <a:pt x="24" y="33"/>
                    <a:pt x="24" y="33"/>
                  </a:cubicBezTo>
                  <a:cubicBezTo>
                    <a:pt x="25" y="33"/>
                    <a:pt x="25" y="33"/>
                    <a:pt x="25" y="33"/>
                  </a:cubicBezTo>
                  <a:cubicBezTo>
                    <a:pt x="25" y="34"/>
                    <a:pt x="26" y="35"/>
                    <a:pt x="27" y="35"/>
                  </a:cubicBezTo>
                  <a:cubicBezTo>
                    <a:pt x="27" y="35"/>
                    <a:pt x="27" y="35"/>
                    <a:pt x="27" y="35"/>
                  </a:cubicBezTo>
                  <a:cubicBezTo>
                    <a:pt x="28" y="35"/>
                    <a:pt x="30" y="33"/>
                    <a:pt x="30" y="31"/>
                  </a:cubicBezTo>
                  <a:cubicBezTo>
                    <a:pt x="30" y="29"/>
                    <a:pt x="26" y="28"/>
                    <a:pt x="27" y="26"/>
                  </a:cubicBezTo>
                  <a:cubicBezTo>
                    <a:pt x="27" y="25"/>
                    <a:pt x="28" y="24"/>
                    <a:pt x="29" y="23"/>
                  </a:cubicBezTo>
                  <a:cubicBezTo>
                    <a:pt x="29" y="23"/>
                    <a:pt x="30" y="24"/>
                    <a:pt x="30" y="25"/>
                  </a:cubicBezTo>
                  <a:cubicBezTo>
                    <a:pt x="30" y="24"/>
                    <a:pt x="30" y="24"/>
                    <a:pt x="30" y="24"/>
                  </a:cubicBezTo>
                  <a:cubicBezTo>
                    <a:pt x="31" y="26"/>
                    <a:pt x="33" y="30"/>
                    <a:pt x="33" y="30"/>
                  </a:cubicBezTo>
                  <a:cubicBezTo>
                    <a:pt x="34" y="26"/>
                    <a:pt x="37" y="24"/>
                    <a:pt x="37" y="22"/>
                  </a:cubicBezTo>
                  <a:cubicBezTo>
                    <a:pt x="37" y="19"/>
                    <a:pt x="33" y="5"/>
                    <a:pt x="31" y="3"/>
                  </a:cubicBezTo>
                  <a:cubicBezTo>
                    <a:pt x="30" y="2"/>
                    <a:pt x="28" y="0"/>
                    <a:pt x="2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3" name="Freeform 42"/>
            <p:cNvSpPr>
              <a:spLocks/>
            </p:cNvSpPr>
            <p:nvPr/>
          </p:nvSpPr>
          <p:spPr bwMode="auto">
            <a:xfrm>
              <a:off x="9682163" y="3868738"/>
              <a:ext cx="68263" cy="71438"/>
            </a:xfrm>
            <a:custGeom>
              <a:avLst/>
              <a:gdLst>
                <a:gd name="T0" fmla="*/ 16 w 18"/>
                <a:gd name="T1" fmla="*/ 0 h 19"/>
                <a:gd name="T2" fmla="*/ 14 w 18"/>
                <a:gd name="T3" fmla="*/ 4 h 19"/>
                <a:gd name="T4" fmla="*/ 0 w 18"/>
                <a:gd name="T5" fmla="*/ 19 h 19"/>
                <a:gd name="T6" fmla="*/ 2 w 18"/>
                <a:gd name="T7" fmla="*/ 19 h 19"/>
                <a:gd name="T8" fmla="*/ 11 w 18"/>
                <a:gd name="T9" fmla="*/ 9 h 19"/>
                <a:gd name="T10" fmla="*/ 11 w 18"/>
                <a:gd name="T11" fmla="*/ 9 h 19"/>
                <a:gd name="T12" fmla="*/ 15 w 18"/>
                <a:gd name="T13" fmla="*/ 6 h 19"/>
                <a:gd name="T14" fmla="*/ 15 w 18"/>
                <a:gd name="T15" fmla="*/ 6 h 19"/>
                <a:gd name="T16" fmla="*/ 18 w 18"/>
                <a:gd name="T17" fmla="*/ 4 h 19"/>
                <a:gd name="T18" fmla="*/ 16 w 1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9">
                  <a:moveTo>
                    <a:pt x="16" y="0"/>
                  </a:moveTo>
                  <a:cubicBezTo>
                    <a:pt x="15" y="1"/>
                    <a:pt x="15" y="2"/>
                    <a:pt x="14" y="4"/>
                  </a:cubicBezTo>
                  <a:cubicBezTo>
                    <a:pt x="11" y="9"/>
                    <a:pt x="3" y="12"/>
                    <a:pt x="0" y="19"/>
                  </a:cubicBezTo>
                  <a:cubicBezTo>
                    <a:pt x="2" y="19"/>
                    <a:pt x="2" y="19"/>
                    <a:pt x="2" y="19"/>
                  </a:cubicBezTo>
                  <a:cubicBezTo>
                    <a:pt x="5" y="17"/>
                    <a:pt x="10" y="14"/>
                    <a:pt x="11" y="9"/>
                  </a:cubicBezTo>
                  <a:cubicBezTo>
                    <a:pt x="11" y="9"/>
                    <a:pt x="11" y="9"/>
                    <a:pt x="11" y="9"/>
                  </a:cubicBezTo>
                  <a:cubicBezTo>
                    <a:pt x="13" y="9"/>
                    <a:pt x="15" y="8"/>
                    <a:pt x="15" y="6"/>
                  </a:cubicBezTo>
                  <a:cubicBezTo>
                    <a:pt x="15" y="6"/>
                    <a:pt x="15" y="6"/>
                    <a:pt x="15" y="6"/>
                  </a:cubicBezTo>
                  <a:cubicBezTo>
                    <a:pt x="17" y="6"/>
                    <a:pt x="17" y="5"/>
                    <a:pt x="18" y="4"/>
                  </a:cubicBezTo>
                  <a:cubicBezTo>
                    <a:pt x="17" y="3"/>
                    <a:pt x="16" y="3"/>
                    <a:pt x="1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4" name="Freeform 43"/>
            <p:cNvSpPr>
              <a:spLocks/>
            </p:cNvSpPr>
            <p:nvPr/>
          </p:nvSpPr>
          <p:spPr bwMode="auto">
            <a:xfrm>
              <a:off x="9731375" y="3635375"/>
              <a:ext cx="130175" cy="187325"/>
            </a:xfrm>
            <a:custGeom>
              <a:avLst/>
              <a:gdLst>
                <a:gd name="T0" fmla="*/ 6 w 35"/>
                <a:gd name="T1" fmla="*/ 0 h 50"/>
                <a:gd name="T2" fmla="*/ 3 w 35"/>
                <a:gd name="T3" fmla="*/ 5 h 50"/>
                <a:gd name="T4" fmla="*/ 5 w 35"/>
                <a:gd name="T5" fmla="*/ 13 h 50"/>
                <a:gd name="T6" fmla="*/ 3 w 35"/>
                <a:gd name="T7" fmla="*/ 20 h 50"/>
                <a:gd name="T8" fmla="*/ 3 w 35"/>
                <a:gd name="T9" fmla="*/ 20 h 50"/>
                <a:gd name="T10" fmla="*/ 1 w 35"/>
                <a:gd name="T11" fmla="*/ 29 h 50"/>
                <a:gd name="T12" fmla="*/ 7 w 35"/>
                <a:gd name="T13" fmla="*/ 34 h 50"/>
                <a:gd name="T14" fmla="*/ 7 w 35"/>
                <a:gd name="T15" fmla="*/ 34 h 50"/>
                <a:gd name="T16" fmla="*/ 9 w 35"/>
                <a:gd name="T17" fmla="*/ 32 h 50"/>
                <a:gd name="T18" fmla="*/ 10 w 35"/>
                <a:gd name="T19" fmla="*/ 32 h 50"/>
                <a:gd name="T20" fmla="*/ 10 w 35"/>
                <a:gd name="T21" fmla="*/ 34 h 50"/>
                <a:gd name="T22" fmla="*/ 9 w 35"/>
                <a:gd name="T23" fmla="*/ 37 h 50"/>
                <a:gd name="T24" fmla="*/ 12 w 35"/>
                <a:gd name="T25" fmla="*/ 41 h 50"/>
                <a:gd name="T26" fmla="*/ 12 w 35"/>
                <a:gd name="T27" fmla="*/ 41 h 50"/>
                <a:gd name="T28" fmla="*/ 15 w 35"/>
                <a:gd name="T29" fmla="*/ 40 h 50"/>
                <a:gd name="T30" fmla="*/ 17 w 35"/>
                <a:gd name="T31" fmla="*/ 39 h 50"/>
                <a:gd name="T32" fmla="*/ 17 w 35"/>
                <a:gd name="T33" fmla="*/ 39 h 50"/>
                <a:gd name="T34" fmla="*/ 24 w 35"/>
                <a:gd name="T35" fmla="*/ 45 h 50"/>
                <a:gd name="T36" fmla="*/ 24 w 35"/>
                <a:gd name="T37" fmla="*/ 40 h 50"/>
                <a:gd name="T38" fmla="*/ 33 w 35"/>
                <a:gd name="T39" fmla="*/ 48 h 50"/>
                <a:gd name="T40" fmla="*/ 34 w 35"/>
                <a:gd name="T41" fmla="*/ 50 h 50"/>
                <a:gd name="T42" fmla="*/ 34 w 35"/>
                <a:gd name="T43" fmla="*/ 50 h 50"/>
                <a:gd name="T44" fmla="*/ 35 w 35"/>
                <a:gd name="T45" fmla="*/ 48 h 50"/>
                <a:gd name="T46" fmla="*/ 35 w 35"/>
                <a:gd name="T47" fmla="*/ 46 h 50"/>
                <a:gd name="T48" fmla="*/ 32 w 35"/>
                <a:gd name="T49" fmla="*/ 43 h 50"/>
                <a:gd name="T50" fmla="*/ 31 w 35"/>
                <a:gd name="T51" fmla="*/ 43 h 50"/>
                <a:gd name="T52" fmla="*/ 30 w 35"/>
                <a:gd name="T53" fmla="*/ 43 h 50"/>
                <a:gd name="T54" fmla="*/ 32 w 35"/>
                <a:gd name="T55" fmla="*/ 40 h 50"/>
                <a:gd name="T56" fmla="*/ 30 w 35"/>
                <a:gd name="T57" fmla="*/ 40 h 50"/>
                <a:gd name="T58" fmla="*/ 30 w 35"/>
                <a:gd name="T59" fmla="*/ 40 h 50"/>
                <a:gd name="T60" fmla="*/ 29 w 35"/>
                <a:gd name="T61" fmla="*/ 41 h 50"/>
                <a:gd name="T62" fmla="*/ 28 w 35"/>
                <a:gd name="T63" fmla="*/ 41 h 50"/>
                <a:gd name="T64" fmla="*/ 28 w 35"/>
                <a:gd name="T65" fmla="*/ 41 h 50"/>
                <a:gd name="T66" fmla="*/ 23 w 35"/>
                <a:gd name="T67" fmla="*/ 36 h 50"/>
                <a:gd name="T68" fmla="*/ 23 w 35"/>
                <a:gd name="T69" fmla="*/ 36 h 50"/>
                <a:gd name="T70" fmla="*/ 20 w 35"/>
                <a:gd name="T71" fmla="*/ 38 h 50"/>
                <a:gd name="T72" fmla="*/ 20 w 35"/>
                <a:gd name="T73" fmla="*/ 39 h 50"/>
                <a:gd name="T74" fmla="*/ 13 w 35"/>
                <a:gd name="T75" fmla="*/ 28 h 50"/>
                <a:gd name="T76" fmla="*/ 18 w 35"/>
                <a:gd name="T77" fmla="*/ 16 h 50"/>
                <a:gd name="T78" fmla="*/ 15 w 35"/>
                <a:gd name="T79" fmla="*/ 5 h 50"/>
                <a:gd name="T80" fmla="*/ 15 w 35"/>
                <a:gd name="T81" fmla="*/ 4 h 50"/>
                <a:gd name="T82" fmla="*/ 14 w 35"/>
                <a:gd name="T83" fmla="*/ 2 h 50"/>
                <a:gd name="T84" fmla="*/ 11 w 35"/>
                <a:gd name="T85" fmla="*/ 5 h 50"/>
                <a:gd name="T86" fmla="*/ 11 w 35"/>
                <a:gd name="T87" fmla="*/ 5 h 50"/>
                <a:gd name="T88" fmla="*/ 6 w 35"/>
                <a:gd name="T89" fmla="*/ 0 h 50"/>
                <a:gd name="T90" fmla="*/ 6 w 35"/>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50">
                  <a:moveTo>
                    <a:pt x="6" y="0"/>
                  </a:moveTo>
                  <a:cubicBezTo>
                    <a:pt x="4" y="0"/>
                    <a:pt x="3" y="3"/>
                    <a:pt x="3" y="5"/>
                  </a:cubicBezTo>
                  <a:cubicBezTo>
                    <a:pt x="3" y="8"/>
                    <a:pt x="5" y="10"/>
                    <a:pt x="5" y="13"/>
                  </a:cubicBezTo>
                  <a:cubicBezTo>
                    <a:pt x="5" y="15"/>
                    <a:pt x="4" y="19"/>
                    <a:pt x="3" y="20"/>
                  </a:cubicBezTo>
                  <a:cubicBezTo>
                    <a:pt x="3" y="20"/>
                    <a:pt x="3" y="20"/>
                    <a:pt x="3" y="20"/>
                  </a:cubicBezTo>
                  <a:cubicBezTo>
                    <a:pt x="0" y="20"/>
                    <a:pt x="1" y="25"/>
                    <a:pt x="1" y="29"/>
                  </a:cubicBezTo>
                  <a:cubicBezTo>
                    <a:pt x="1" y="31"/>
                    <a:pt x="6" y="34"/>
                    <a:pt x="7" y="34"/>
                  </a:cubicBezTo>
                  <a:cubicBezTo>
                    <a:pt x="7" y="34"/>
                    <a:pt x="7" y="34"/>
                    <a:pt x="7" y="34"/>
                  </a:cubicBezTo>
                  <a:cubicBezTo>
                    <a:pt x="8" y="34"/>
                    <a:pt x="8" y="33"/>
                    <a:pt x="9" y="32"/>
                  </a:cubicBezTo>
                  <a:cubicBezTo>
                    <a:pt x="10" y="32"/>
                    <a:pt x="10" y="32"/>
                    <a:pt x="10" y="32"/>
                  </a:cubicBezTo>
                  <a:cubicBezTo>
                    <a:pt x="10" y="34"/>
                    <a:pt x="10" y="34"/>
                    <a:pt x="10" y="34"/>
                  </a:cubicBezTo>
                  <a:cubicBezTo>
                    <a:pt x="10" y="35"/>
                    <a:pt x="9" y="36"/>
                    <a:pt x="9" y="37"/>
                  </a:cubicBezTo>
                  <a:cubicBezTo>
                    <a:pt x="9" y="38"/>
                    <a:pt x="11" y="41"/>
                    <a:pt x="12" y="41"/>
                  </a:cubicBezTo>
                  <a:cubicBezTo>
                    <a:pt x="12" y="41"/>
                    <a:pt x="12" y="41"/>
                    <a:pt x="12" y="41"/>
                  </a:cubicBezTo>
                  <a:cubicBezTo>
                    <a:pt x="13" y="41"/>
                    <a:pt x="14" y="40"/>
                    <a:pt x="15" y="40"/>
                  </a:cubicBezTo>
                  <a:cubicBezTo>
                    <a:pt x="15" y="40"/>
                    <a:pt x="16" y="39"/>
                    <a:pt x="17" y="39"/>
                  </a:cubicBezTo>
                  <a:cubicBezTo>
                    <a:pt x="17" y="39"/>
                    <a:pt x="17" y="39"/>
                    <a:pt x="17" y="39"/>
                  </a:cubicBezTo>
                  <a:cubicBezTo>
                    <a:pt x="20" y="39"/>
                    <a:pt x="20" y="45"/>
                    <a:pt x="24" y="45"/>
                  </a:cubicBezTo>
                  <a:cubicBezTo>
                    <a:pt x="23" y="43"/>
                    <a:pt x="23" y="42"/>
                    <a:pt x="24" y="40"/>
                  </a:cubicBezTo>
                  <a:cubicBezTo>
                    <a:pt x="25" y="42"/>
                    <a:pt x="32" y="45"/>
                    <a:pt x="33" y="48"/>
                  </a:cubicBezTo>
                  <a:cubicBezTo>
                    <a:pt x="33" y="48"/>
                    <a:pt x="34" y="50"/>
                    <a:pt x="34" y="50"/>
                  </a:cubicBezTo>
                  <a:cubicBezTo>
                    <a:pt x="34" y="50"/>
                    <a:pt x="34" y="50"/>
                    <a:pt x="34" y="50"/>
                  </a:cubicBezTo>
                  <a:cubicBezTo>
                    <a:pt x="35" y="50"/>
                    <a:pt x="35" y="49"/>
                    <a:pt x="35" y="48"/>
                  </a:cubicBezTo>
                  <a:cubicBezTo>
                    <a:pt x="35" y="47"/>
                    <a:pt x="35" y="47"/>
                    <a:pt x="35" y="46"/>
                  </a:cubicBezTo>
                  <a:cubicBezTo>
                    <a:pt x="34" y="46"/>
                    <a:pt x="32" y="45"/>
                    <a:pt x="32" y="43"/>
                  </a:cubicBezTo>
                  <a:cubicBezTo>
                    <a:pt x="32" y="43"/>
                    <a:pt x="31" y="43"/>
                    <a:pt x="31" y="43"/>
                  </a:cubicBezTo>
                  <a:cubicBezTo>
                    <a:pt x="31" y="43"/>
                    <a:pt x="30" y="43"/>
                    <a:pt x="30" y="43"/>
                  </a:cubicBezTo>
                  <a:cubicBezTo>
                    <a:pt x="30" y="42"/>
                    <a:pt x="32" y="42"/>
                    <a:pt x="32" y="40"/>
                  </a:cubicBezTo>
                  <a:cubicBezTo>
                    <a:pt x="31" y="40"/>
                    <a:pt x="31" y="40"/>
                    <a:pt x="30" y="40"/>
                  </a:cubicBezTo>
                  <a:cubicBezTo>
                    <a:pt x="30" y="40"/>
                    <a:pt x="30" y="40"/>
                    <a:pt x="30" y="40"/>
                  </a:cubicBezTo>
                  <a:cubicBezTo>
                    <a:pt x="30" y="40"/>
                    <a:pt x="29" y="40"/>
                    <a:pt x="29" y="41"/>
                  </a:cubicBezTo>
                  <a:cubicBezTo>
                    <a:pt x="29" y="41"/>
                    <a:pt x="28" y="41"/>
                    <a:pt x="28" y="41"/>
                  </a:cubicBezTo>
                  <a:cubicBezTo>
                    <a:pt x="28" y="41"/>
                    <a:pt x="28" y="41"/>
                    <a:pt x="28" y="41"/>
                  </a:cubicBezTo>
                  <a:cubicBezTo>
                    <a:pt x="26" y="41"/>
                    <a:pt x="26" y="36"/>
                    <a:pt x="23" y="36"/>
                  </a:cubicBezTo>
                  <a:cubicBezTo>
                    <a:pt x="23" y="36"/>
                    <a:pt x="23" y="36"/>
                    <a:pt x="23" y="36"/>
                  </a:cubicBezTo>
                  <a:cubicBezTo>
                    <a:pt x="21" y="36"/>
                    <a:pt x="20" y="37"/>
                    <a:pt x="20" y="38"/>
                  </a:cubicBezTo>
                  <a:cubicBezTo>
                    <a:pt x="20" y="39"/>
                    <a:pt x="20" y="39"/>
                    <a:pt x="20" y="39"/>
                  </a:cubicBezTo>
                  <a:cubicBezTo>
                    <a:pt x="17" y="37"/>
                    <a:pt x="13" y="31"/>
                    <a:pt x="13" y="28"/>
                  </a:cubicBezTo>
                  <a:cubicBezTo>
                    <a:pt x="14" y="22"/>
                    <a:pt x="18" y="22"/>
                    <a:pt x="18" y="16"/>
                  </a:cubicBezTo>
                  <a:cubicBezTo>
                    <a:pt x="18" y="12"/>
                    <a:pt x="15" y="9"/>
                    <a:pt x="15" y="5"/>
                  </a:cubicBezTo>
                  <a:cubicBezTo>
                    <a:pt x="15" y="5"/>
                    <a:pt x="15" y="4"/>
                    <a:pt x="15" y="4"/>
                  </a:cubicBezTo>
                  <a:cubicBezTo>
                    <a:pt x="14" y="2"/>
                    <a:pt x="14" y="2"/>
                    <a:pt x="14" y="2"/>
                  </a:cubicBezTo>
                  <a:cubicBezTo>
                    <a:pt x="13" y="3"/>
                    <a:pt x="12" y="5"/>
                    <a:pt x="11" y="5"/>
                  </a:cubicBezTo>
                  <a:cubicBezTo>
                    <a:pt x="11" y="5"/>
                    <a:pt x="11" y="5"/>
                    <a:pt x="11" y="5"/>
                  </a:cubicBezTo>
                  <a:cubicBezTo>
                    <a:pt x="8" y="5"/>
                    <a:pt x="9" y="0"/>
                    <a:pt x="6" y="0"/>
                  </a:cubicBezTo>
                  <a:cubicBezTo>
                    <a:pt x="6" y="0"/>
                    <a:pt x="6"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5" name="Freeform 44"/>
            <p:cNvSpPr>
              <a:spLocks/>
            </p:cNvSpPr>
            <p:nvPr/>
          </p:nvSpPr>
          <p:spPr bwMode="auto">
            <a:xfrm>
              <a:off x="9869488" y="3822700"/>
              <a:ext cx="41275" cy="76200"/>
            </a:xfrm>
            <a:custGeom>
              <a:avLst/>
              <a:gdLst>
                <a:gd name="T0" fmla="*/ 2 w 11"/>
                <a:gd name="T1" fmla="*/ 0 h 20"/>
                <a:gd name="T2" fmla="*/ 0 w 11"/>
                <a:gd name="T3" fmla="*/ 1 h 20"/>
                <a:gd name="T4" fmla="*/ 6 w 11"/>
                <a:gd name="T5" fmla="*/ 8 h 20"/>
                <a:gd name="T6" fmla="*/ 4 w 11"/>
                <a:gd name="T7" fmla="*/ 10 h 20"/>
                <a:gd name="T8" fmla="*/ 1 w 11"/>
                <a:gd name="T9" fmla="*/ 10 h 20"/>
                <a:gd name="T10" fmla="*/ 1 w 11"/>
                <a:gd name="T11" fmla="*/ 11 h 20"/>
                <a:gd name="T12" fmla="*/ 5 w 11"/>
                <a:gd name="T13" fmla="*/ 15 h 20"/>
                <a:gd name="T14" fmla="*/ 5 w 11"/>
                <a:gd name="T15" fmla="*/ 16 h 20"/>
                <a:gd name="T16" fmla="*/ 6 w 11"/>
                <a:gd name="T17" fmla="*/ 20 h 20"/>
                <a:gd name="T18" fmla="*/ 8 w 11"/>
                <a:gd name="T19" fmla="*/ 20 h 20"/>
                <a:gd name="T20" fmla="*/ 8 w 11"/>
                <a:gd name="T21" fmla="*/ 18 h 20"/>
                <a:gd name="T22" fmla="*/ 6 w 11"/>
                <a:gd name="T23" fmla="*/ 13 h 20"/>
                <a:gd name="T24" fmla="*/ 10 w 11"/>
                <a:gd name="T25" fmla="*/ 13 h 20"/>
                <a:gd name="T26" fmla="*/ 11 w 11"/>
                <a:gd name="T27" fmla="*/ 10 h 20"/>
                <a:gd name="T28" fmla="*/ 9 w 11"/>
                <a:gd name="T29" fmla="*/ 8 h 20"/>
                <a:gd name="T30" fmla="*/ 9 w 11"/>
                <a:gd name="T31" fmla="*/ 4 h 20"/>
                <a:gd name="T32" fmla="*/ 8 w 11"/>
                <a:gd name="T33" fmla="*/ 4 h 20"/>
                <a:gd name="T34" fmla="*/ 8 w 11"/>
                <a:gd name="T35" fmla="*/ 1 h 20"/>
                <a:gd name="T36" fmla="*/ 2 w 11"/>
                <a:gd name="T37" fmla="*/ 0 h 20"/>
                <a:gd name="T38" fmla="*/ 2 w 11"/>
                <a:gd name="T3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0">
                  <a:moveTo>
                    <a:pt x="2" y="0"/>
                  </a:moveTo>
                  <a:cubicBezTo>
                    <a:pt x="1" y="0"/>
                    <a:pt x="0" y="1"/>
                    <a:pt x="0" y="1"/>
                  </a:cubicBezTo>
                  <a:cubicBezTo>
                    <a:pt x="0" y="3"/>
                    <a:pt x="6" y="5"/>
                    <a:pt x="6" y="8"/>
                  </a:cubicBezTo>
                  <a:cubicBezTo>
                    <a:pt x="6" y="9"/>
                    <a:pt x="5" y="10"/>
                    <a:pt x="4" y="10"/>
                  </a:cubicBezTo>
                  <a:cubicBezTo>
                    <a:pt x="4" y="10"/>
                    <a:pt x="2" y="10"/>
                    <a:pt x="1" y="10"/>
                  </a:cubicBezTo>
                  <a:cubicBezTo>
                    <a:pt x="1" y="11"/>
                    <a:pt x="1" y="11"/>
                    <a:pt x="1" y="11"/>
                  </a:cubicBezTo>
                  <a:cubicBezTo>
                    <a:pt x="1" y="12"/>
                    <a:pt x="3" y="15"/>
                    <a:pt x="5" y="15"/>
                  </a:cubicBezTo>
                  <a:cubicBezTo>
                    <a:pt x="5" y="16"/>
                    <a:pt x="5" y="16"/>
                    <a:pt x="5" y="16"/>
                  </a:cubicBezTo>
                  <a:cubicBezTo>
                    <a:pt x="4" y="18"/>
                    <a:pt x="4" y="20"/>
                    <a:pt x="6" y="20"/>
                  </a:cubicBezTo>
                  <a:cubicBezTo>
                    <a:pt x="7" y="20"/>
                    <a:pt x="8" y="20"/>
                    <a:pt x="8" y="20"/>
                  </a:cubicBezTo>
                  <a:cubicBezTo>
                    <a:pt x="8" y="18"/>
                    <a:pt x="8" y="18"/>
                    <a:pt x="8" y="18"/>
                  </a:cubicBezTo>
                  <a:cubicBezTo>
                    <a:pt x="7" y="18"/>
                    <a:pt x="6" y="15"/>
                    <a:pt x="6" y="13"/>
                  </a:cubicBezTo>
                  <a:cubicBezTo>
                    <a:pt x="10" y="13"/>
                    <a:pt x="10" y="13"/>
                    <a:pt x="10" y="13"/>
                  </a:cubicBezTo>
                  <a:cubicBezTo>
                    <a:pt x="10" y="12"/>
                    <a:pt x="11" y="12"/>
                    <a:pt x="11" y="10"/>
                  </a:cubicBezTo>
                  <a:cubicBezTo>
                    <a:pt x="9" y="8"/>
                    <a:pt x="9" y="8"/>
                    <a:pt x="9" y="8"/>
                  </a:cubicBezTo>
                  <a:cubicBezTo>
                    <a:pt x="9" y="8"/>
                    <a:pt x="9" y="5"/>
                    <a:pt x="9" y="4"/>
                  </a:cubicBezTo>
                  <a:cubicBezTo>
                    <a:pt x="9" y="4"/>
                    <a:pt x="8" y="4"/>
                    <a:pt x="8" y="4"/>
                  </a:cubicBezTo>
                  <a:cubicBezTo>
                    <a:pt x="8" y="3"/>
                    <a:pt x="8" y="2"/>
                    <a:pt x="8" y="1"/>
                  </a:cubicBezTo>
                  <a:cubicBezTo>
                    <a:pt x="6" y="1"/>
                    <a:pt x="4" y="0"/>
                    <a:pt x="2" y="0"/>
                  </a:cubicBezTo>
                  <a:cubicBezTo>
                    <a:pt x="2" y="0"/>
                    <a:pt x="2"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6" name="Freeform 45"/>
            <p:cNvSpPr>
              <a:spLocks noEditPoints="1"/>
            </p:cNvSpPr>
            <p:nvPr/>
          </p:nvSpPr>
          <p:spPr bwMode="auto">
            <a:xfrm>
              <a:off x="9805988" y="3841750"/>
              <a:ext cx="33338" cy="49213"/>
            </a:xfrm>
            <a:custGeom>
              <a:avLst/>
              <a:gdLst>
                <a:gd name="T0" fmla="*/ 2 w 9"/>
                <a:gd name="T1" fmla="*/ 1 h 13"/>
                <a:gd name="T2" fmla="*/ 1 w 9"/>
                <a:gd name="T3" fmla="*/ 1 h 13"/>
                <a:gd name="T4" fmla="*/ 2 w 9"/>
                <a:gd name="T5" fmla="*/ 1 h 13"/>
                <a:gd name="T6" fmla="*/ 1 w 9"/>
                <a:gd name="T7" fmla="*/ 0 h 13"/>
                <a:gd name="T8" fmla="*/ 0 w 9"/>
                <a:gd name="T9" fmla="*/ 2 h 13"/>
                <a:gd name="T10" fmla="*/ 1 w 9"/>
                <a:gd name="T11" fmla="*/ 13 h 13"/>
                <a:gd name="T12" fmla="*/ 9 w 9"/>
                <a:gd name="T13" fmla="*/ 5 h 13"/>
                <a:gd name="T14" fmla="*/ 2 w 9"/>
                <a:gd name="T15" fmla="*/ 1 h 13"/>
                <a:gd name="T16" fmla="*/ 1 w 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2" y="1"/>
                  </a:moveTo>
                  <a:cubicBezTo>
                    <a:pt x="2" y="1"/>
                    <a:pt x="2" y="1"/>
                    <a:pt x="1" y="1"/>
                  </a:cubicBezTo>
                  <a:cubicBezTo>
                    <a:pt x="2" y="1"/>
                    <a:pt x="2" y="1"/>
                    <a:pt x="2" y="1"/>
                  </a:cubicBezTo>
                  <a:moveTo>
                    <a:pt x="1" y="0"/>
                  </a:moveTo>
                  <a:cubicBezTo>
                    <a:pt x="1" y="0"/>
                    <a:pt x="0" y="1"/>
                    <a:pt x="0" y="2"/>
                  </a:cubicBezTo>
                  <a:cubicBezTo>
                    <a:pt x="0" y="4"/>
                    <a:pt x="1" y="9"/>
                    <a:pt x="1" y="13"/>
                  </a:cubicBezTo>
                  <a:cubicBezTo>
                    <a:pt x="3" y="11"/>
                    <a:pt x="9" y="9"/>
                    <a:pt x="9" y="5"/>
                  </a:cubicBezTo>
                  <a:cubicBezTo>
                    <a:pt x="9" y="3"/>
                    <a:pt x="4" y="2"/>
                    <a:pt x="2" y="1"/>
                  </a:cubicBezTo>
                  <a:cubicBezTo>
                    <a:pt x="2" y="1"/>
                    <a:pt x="2" y="0"/>
                    <a:pt x="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7" name="Freeform 46"/>
            <p:cNvSpPr>
              <a:spLocks/>
            </p:cNvSpPr>
            <p:nvPr/>
          </p:nvSpPr>
          <p:spPr bwMode="auto">
            <a:xfrm>
              <a:off x="9825038" y="3871913"/>
              <a:ext cx="33338" cy="60325"/>
            </a:xfrm>
            <a:custGeom>
              <a:avLst/>
              <a:gdLst>
                <a:gd name="T0" fmla="*/ 6 w 9"/>
                <a:gd name="T1" fmla="*/ 0 h 16"/>
                <a:gd name="T2" fmla="*/ 5 w 9"/>
                <a:gd name="T3" fmla="*/ 0 h 16"/>
                <a:gd name="T4" fmla="*/ 2 w 9"/>
                <a:gd name="T5" fmla="*/ 8 h 16"/>
                <a:gd name="T6" fmla="*/ 2 w 9"/>
                <a:gd name="T7" fmla="*/ 8 h 16"/>
                <a:gd name="T8" fmla="*/ 0 w 9"/>
                <a:gd name="T9" fmla="*/ 9 h 16"/>
                <a:gd name="T10" fmla="*/ 6 w 9"/>
                <a:gd name="T11" fmla="*/ 16 h 16"/>
                <a:gd name="T12" fmla="*/ 7 w 9"/>
                <a:gd name="T13" fmla="*/ 14 h 16"/>
                <a:gd name="T14" fmla="*/ 6 w 9"/>
                <a:gd name="T15" fmla="*/ 11 h 16"/>
                <a:gd name="T16" fmla="*/ 9 w 9"/>
                <a:gd name="T17" fmla="*/ 3 h 16"/>
                <a:gd name="T18" fmla="*/ 6 w 9"/>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6" y="0"/>
                  </a:moveTo>
                  <a:cubicBezTo>
                    <a:pt x="6" y="0"/>
                    <a:pt x="6" y="0"/>
                    <a:pt x="5" y="0"/>
                  </a:cubicBezTo>
                  <a:cubicBezTo>
                    <a:pt x="4" y="1"/>
                    <a:pt x="2" y="7"/>
                    <a:pt x="2" y="8"/>
                  </a:cubicBezTo>
                  <a:cubicBezTo>
                    <a:pt x="2" y="8"/>
                    <a:pt x="2" y="8"/>
                    <a:pt x="2" y="8"/>
                  </a:cubicBezTo>
                  <a:cubicBezTo>
                    <a:pt x="2" y="8"/>
                    <a:pt x="0" y="8"/>
                    <a:pt x="0" y="9"/>
                  </a:cubicBezTo>
                  <a:cubicBezTo>
                    <a:pt x="0" y="11"/>
                    <a:pt x="5" y="16"/>
                    <a:pt x="6" y="16"/>
                  </a:cubicBezTo>
                  <a:cubicBezTo>
                    <a:pt x="6" y="16"/>
                    <a:pt x="7" y="15"/>
                    <a:pt x="7" y="14"/>
                  </a:cubicBezTo>
                  <a:cubicBezTo>
                    <a:pt x="7" y="13"/>
                    <a:pt x="6" y="13"/>
                    <a:pt x="6" y="11"/>
                  </a:cubicBezTo>
                  <a:cubicBezTo>
                    <a:pt x="6" y="8"/>
                    <a:pt x="9" y="6"/>
                    <a:pt x="9" y="3"/>
                  </a:cubicBezTo>
                  <a:cubicBezTo>
                    <a:pt x="9" y="2"/>
                    <a:pt x="8"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8" name="Freeform 47"/>
            <p:cNvSpPr>
              <a:spLocks/>
            </p:cNvSpPr>
            <p:nvPr/>
          </p:nvSpPr>
          <p:spPr bwMode="auto">
            <a:xfrm>
              <a:off x="9855200" y="3876675"/>
              <a:ext cx="14288" cy="33338"/>
            </a:xfrm>
            <a:custGeom>
              <a:avLst/>
              <a:gdLst>
                <a:gd name="T0" fmla="*/ 2 w 4"/>
                <a:gd name="T1" fmla="*/ 0 h 9"/>
                <a:gd name="T2" fmla="*/ 0 w 4"/>
                <a:gd name="T3" fmla="*/ 9 h 9"/>
                <a:gd name="T4" fmla="*/ 1 w 4"/>
                <a:gd name="T5" fmla="*/ 9 h 9"/>
                <a:gd name="T6" fmla="*/ 4 w 4"/>
                <a:gd name="T7" fmla="*/ 0 h 9"/>
                <a:gd name="T8" fmla="*/ 2 w 4"/>
                <a:gd name="T9" fmla="*/ 0 h 9"/>
              </a:gdLst>
              <a:ahLst/>
              <a:cxnLst>
                <a:cxn ang="0">
                  <a:pos x="T0" y="T1"/>
                </a:cxn>
                <a:cxn ang="0">
                  <a:pos x="T2" y="T3"/>
                </a:cxn>
                <a:cxn ang="0">
                  <a:pos x="T4" y="T5"/>
                </a:cxn>
                <a:cxn ang="0">
                  <a:pos x="T6" y="T7"/>
                </a:cxn>
                <a:cxn ang="0">
                  <a:pos x="T8" y="T9"/>
                </a:cxn>
              </a:cxnLst>
              <a:rect l="0" t="0" r="r" b="b"/>
              <a:pathLst>
                <a:path w="4" h="9">
                  <a:moveTo>
                    <a:pt x="2" y="0"/>
                  </a:moveTo>
                  <a:cubicBezTo>
                    <a:pt x="2" y="4"/>
                    <a:pt x="0" y="6"/>
                    <a:pt x="0" y="9"/>
                  </a:cubicBezTo>
                  <a:cubicBezTo>
                    <a:pt x="1" y="9"/>
                    <a:pt x="1" y="9"/>
                    <a:pt x="1" y="9"/>
                  </a:cubicBezTo>
                  <a:cubicBezTo>
                    <a:pt x="1" y="5"/>
                    <a:pt x="4" y="4"/>
                    <a:pt x="4" y="0"/>
                  </a:cubicBezTo>
                  <a:cubicBezTo>
                    <a:pt x="4" y="0"/>
                    <a:pt x="3"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49" name="Freeform 48"/>
            <p:cNvSpPr>
              <a:spLocks/>
            </p:cNvSpPr>
            <p:nvPr/>
          </p:nvSpPr>
          <p:spPr bwMode="auto">
            <a:xfrm>
              <a:off x="9861550" y="3898900"/>
              <a:ext cx="23813" cy="19050"/>
            </a:xfrm>
            <a:custGeom>
              <a:avLst/>
              <a:gdLst>
                <a:gd name="T0" fmla="*/ 2 w 6"/>
                <a:gd name="T1" fmla="*/ 0 h 5"/>
                <a:gd name="T2" fmla="*/ 0 w 6"/>
                <a:gd name="T3" fmla="*/ 4 h 5"/>
                <a:gd name="T4" fmla="*/ 1 w 6"/>
                <a:gd name="T5" fmla="*/ 5 h 5"/>
                <a:gd name="T6" fmla="*/ 2 w 6"/>
                <a:gd name="T7" fmla="*/ 5 h 5"/>
                <a:gd name="T8" fmla="*/ 6 w 6"/>
                <a:gd name="T9" fmla="*/ 0 h 5"/>
                <a:gd name="T10" fmla="*/ 5 w 6"/>
                <a:gd name="T11" fmla="*/ 1 h 5"/>
                <a:gd name="T12" fmla="*/ 2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0"/>
                  </a:moveTo>
                  <a:cubicBezTo>
                    <a:pt x="2" y="1"/>
                    <a:pt x="0" y="2"/>
                    <a:pt x="0" y="4"/>
                  </a:cubicBezTo>
                  <a:cubicBezTo>
                    <a:pt x="0" y="4"/>
                    <a:pt x="1" y="5"/>
                    <a:pt x="1" y="5"/>
                  </a:cubicBezTo>
                  <a:cubicBezTo>
                    <a:pt x="2" y="5"/>
                    <a:pt x="2" y="5"/>
                    <a:pt x="2" y="5"/>
                  </a:cubicBezTo>
                  <a:cubicBezTo>
                    <a:pt x="4" y="5"/>
                    <a:pt x="6" y="3"/>
                    <a:pt x="6" y="0"/>
                  </a:cubicBezTo>
                  <a:cubicBezTo>
                    <a:pt x="5" y="0"/>
                    <a:pt x="5" y="1"/>
                    <a:pt x="5" y="1"/>
                  </a:cubicBezTo>
                  <a:cubicBezTo>
                    <a:pt x="4" y="1"/>
                    <a:pt x="3"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0" name="Freeform 49"/>
            <p:cNvSpPr>
              <a:spLocks/>
            </p:cNvSpPr>
            <p:nvPr/>
          </p:nvSpPr>
          <p:spPr bwMode="auto">
            <a:xfrm>
              <a:off x="9839325" y="3822700"/>
              <a:ext cx="22225" cy="26988"/>
            </a:xfrm>
            <a:custGeom>
              <a:avLst/>
              <a:gdLst>
                <a:gd name="T0" fmla="*/ 0 w 6"/>
                <a:gd name="T1" fmla="*/ 0 h 7"/>
                <a:gd name="T2" fmla="*/ 0 w 6"/>
                <a:gd name="T3" fmla="*/ 4 h 7"/>
                <a:gd name="T4" fmla="*/ 0 w 6"/>
                <a:gd name="T5" fmla="*/ 4 h 7"/>
                <a:gd name="T6" fmla="*/ 1 w 6"/>
                <a:gd name="T7" fmla="*/ 4 h 7"/>
                <a:gd name="T8" fmla="*/ 2 w 6"/>
                <a:gd name="T9" fmla="*/ 4 h 7"/>
                <a:gd name="T10" fmla="*/ 3 w 6"/>
                <a:gd name="T11" fmla="*/ 4 h 7"/>
                <a:gd name="T12" fmla="*/ 6 w 6"/>
                <a:gd name="T13" fmla="*/ 7 h 7"/>
                <a:gd name="T14" fmla="*/ 6 w 6"/>
                <a:gd name="T15" fmla="*/ 6 h 7"/>
                <a:gd name="T16" fmla="*/ 2 w 6"/>
                <a:gd name="T17" fmla="*/ 0 h 7"/>
                <a:gd name="T18" fmla="*/ 0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0" y="0"/>
                  </a:moveTo>
                  <a:cubicBezTo>
                    <a:pt x="0" y="1"/>
                    <a:pt x="0" y="2"/>
                    <a:pt x="0" y="4"/>
                  </a:cubicBezTo>
                  <a:cubicBezTo>
                    <a:pt x="0" y="4"/>
                    <a:pt x="0" y="4"/>
                    <a:pt x="0" y="4"/>
                  </a:cubicBezTo>
                  <a:cubicBezTo>
                    <a:pt x="0" y="4"/>
                    <a:pt x="1" y="4"/>
                    <a:pt x="1" y="4"/>
                  </a:cubicBezTo>
                  <a:cubicBezTo>
                    <a:pt x="1" y="4"/>
                    <a:pt x="2" y="4"/>
                    <a:pt x="2" y="4"/>
                  </a:cubicBezTo>
                  <a:cubicBezTo>
                    <a:pt x="2" y="4"/>
                    <a:pt x="3" y="4"/>
                    <a:pt x="3" y="4"/>
                  </a:cubicBezTo>
                  <a:cubicBezTo>
                    <a:pt x="3" y="5"/>
                    <a:pt x="5" y="7"/>
                    <a:pt x="6" y="7"/>
                  </a:cubicBezTo>
                  <a:cubicBezTo>
                    <a:pt x="6" y="7"/>
                    <a:pt x="6" y="7"/>
                    <a:pt x="6" y="6"/>
                  </a:cubicBezTo>
                  <a:cubicBezTo>
                    <a:pt x="6" y="3"/>
                    <a:pt x="3" y="2"/>
                    <a:pt x="2" y="0"/>
                  </a:cubicBezTo>
                  <a:cubicBezTo>
                    <a:pt x="0" y="0"/>
                    <a:pt x="0"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1" name="Freeform 50"/>
            <p:cNvSpPr>
              <a:spLocks/>
            </p:cNvSpPr>
            <p:nvPr/>
          </p:nvSpPr>
          <p:spPr bwMode="auto">
            <a:xfrm>
              <a:off x="9756775" y="3794125"/>
              <a:ext cx="38100" cy="36513"/>
            </a:xfrm>
            <a:custGeom>
              <a:avLst/>
              <a:gdLst>
                <a:gd name="T0" fmla="*/ 0 w 10"/>
                <a:gd name="T1" fmla="*/ 0 h 10"/>
                <a:gd name="T2" fmla="*/ 8 w 10"/>
                <a:gd name="T3" fmla="*/ 10 h 10"/>
                <a:gd name="T4" fmla="*/ 9 w 10"/>
                <a:gd name="T5" fmla="*/ 5 h 10"/>
                <a:gd name="T6" fmla="*/ 3 w 10"/>
                <a:gd name="T7" fmla="*/ 0 h 10"/>
                <a:gd name="T8" fmla="*/ 0 w 10"/>
                <a:gd name="T9" fmla="*/ 0 h 10"/>
              </a:gdLst>
              <a:ahLst/>
              <a:cxnLst>
                <a:cxn ang="0">
                  <a:pos x="T0" y="T1"/>
                </a:cxn>
                <a:cxn ang="0">
                  <a:pos x="T2" y="T3"/>
                </a:cxn>
                <a:cxn ang="0">
                  <a:pos x="T4" y="T5"/>
                </a:cxn>
                <a:cxn ang="0">
                  <a:pos x="T6" y="T7"/>
                </a:cxn>
                <a:cxn ang="0">
                  <a:pos x="T8" y="T9"/>
                </a:cxn>
              </a:cxnLst>
              <a:rect l="0" t="0" r="r" b="b"/>
              <a:pathLst>
                <a:path w="10" h="10">
                  <a:moveTo>
                    <a:pt x="0" y="0"/>
                  </a:moveTo>
                  <a:cubicBezTo>
                    <a:pt x="0" y="0"/>
                    <a:pt x="6" y="10"/>
                    <a:pt x="8" y="10"/>
                  </a:cubicBezTo>
                  <a:cubicBezTo>
                    <a:pt x="9" y="10"/>
                    <a:pt x="10" y="7"/>
                    <a:pt x="9" y="5"/>
                  </a:cubicBezTo>
                  <a:cubicBezTo>
                    <a:pt x="9" y="2"/>
                    <a:pt x="6" y="2"/>
                    <a:pt x="3" y="0"/>
                  </a:cubicBezTo>
                  <a:cubicBezTo>
                    <a:pt x="0" y="0"/>
                    <a:pt x="0"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2" name="Freeform 51"/>
            <p:cNvSpPr>
              <a:spLocks/>
            </p:cNvSpPr>
            <p:nvPr/>
          </p:nvSpPr>
          <p:spPr bwMode="auto">
            <a:xfrm>
              <a:off x="9794875" y="3800475"/>
              <a:ext cx="11113" cy="0"/>
            </a:xfrm>
            <a:custGeom>
              <a:avLst/>
              <a:gdLst>
                <a:gd name="T0" fmla="*/ 2 w 3"/>
                <a:gd name="T1" fmla="*/ 0 w 3"/>
                <a:gd name="T2" fmla="*/ 1 w 3"/>
                <a:gd name="T3" fmla="*/ 3 w 3"/>
                <a:gd name="T4" fmla="*/ 2 w 3"/>
              </a:gdLst>
              <a:ahLst/>
              <a:cxnLst>
                <a:cxn ang="0">
                  <a:pos x="T0" y="0"/>
                </a:cxn>
                <a:cxn ang="0">
                  <a:pos x="T1" y="0"/>
                </a:cxn>
                <a:cxn ang="0">
                  <a:pos x="T2" y="0"/>
                </a:cxn>
                <a:cxn ang="0">
                  <a:pos x="T3" y="0"/>
                </a:cxn>
                <a:cxn ang="0">
                  <a:pos x="T4" y="0"/>
                </a:cxn>
              </a:cxnLst>
              <a:rect l="0" t="0" r="r" b="b"/>
              <a:pathLst>
                <a:path w="3">
                  <a:moveTo>
                    <a:pt x="2" y="0"/>
                  </a:moveTo>
                  <a:cubicBezTo>
                    <a:pt x="1" y="0"/>
                    <a:pt x="1" y="0"/>
                    <a:pt x="0" y="0"/>
                  </a:cubicBezTo>
                  <a:cubicBezTo>
                    <a:pt x="1" y="0"/>
                    <a:pt x="1" y="0"/>
                    <a:pt x="1" y="0"/>
                  </a:cubicBezTo>
                  <a:cubicBezTo>
                    <a:pt x="2" y="0"/>
                    <a:pt x="3" y="0"/>
                    <a:pt x="3" y="0"/>
                  </a:cubicBezTo>
                  <a:cubicBezTo>
                    <a:pt x="3" y="0"/>
                    <a:pt x="2"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3" name="Freeform 52"/>
            <p:cNvSpPr>
              <a:spLocks/>
            </p:cNvSpPr>
            <p:nvPr/>
          </p:nvSpPr>
          <p:spPr bwMode="auto">
            <a:xfrm>
              <a:off x="9742488" y="3413125"/>
              <a:ext cx="66675" cy="95250"/>
            </a:xfrm>
            <a:custGeom>
              <a:avLst/>
              <a:gdLst>
                <a:gd name="T0" fmla="*/ 11 w 18"/>
                <a:gd name="T1" fmla="*/ 0 h 25"/>
                <a:gd name="T2" fmla="*/ 1 w 18"/>
                <a:gd name="T3" fmla="*/ 17 h 25"/>
                <a:gd name="T4" fmla="*/ 5 w 18"/>
                <a:gd name="T5" fmla="*/ 25 h 25"/>
                <a:gd name="T6" fmla="*/ 11 w 18"/>
                <a:gd name="T7" fmla="*/ 0 h 25"/>
              </a:gdLst>
              <a:ahLst/>
              <a:cxnLst>
                <a:cxn ang="0">
                  <a:pos x="T0" y="T1"/>
                </a:cxn>
                <a:cxn ang="0">
                  <a:pos x="T2" y="T3"/>
                </a:cxn>
                <a:cxn ang="0">
                  <a:pos x="T4" y="T5"/>
                </a:cxn>
                <a:cxn ang="0">
                  <a:pos x="T6" y="T7"/>
                </a:cxn>
              </a:cxnLst>
              <a:rect l="0" t="0" r="r" b="b"/>
              <a:pathLst>
                <a:path w="18" h="25">
                  <a:moveTo>
                    <a:pt x="11" y="0"/>
                  </a:moveTo>
                  <a:cubicBezTo>
                    <a:pt x="7" y="0"/>
                    <a:pt x="1" y="11"/>
                    <a:pt x="1" y="17"/>
                  </a:cubicBezTo>
                  <a:cubicBezTo>
                    <a:pt x="1" y="21"/>
                    <a:pt x="0" y="25"/>
                    <a:pt x="5" y="25"/>
                  </a:cubicBezTo>
                  <a:cubicBezTo>
                    <a:pt x="11" y="25"/>
                    <a:pt x="18" y="0"/>
                    <a:pt x="1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4" name="Freeform 53"/>
            <p:cNvSpPr>
              <a:spLocks/>
            </p:cNvSpPr>
            <p:nvPr/>
          </p:nvSpPr>
          <p:spPr bwMode="auto">
            <a:xfrm>
              <a:off x="9388475" y="3579813"/>
              <a:ext cx="79375" cy="63500"/>
            </a:xfrm>
            <a:custGeom>
              <a:avLst/>
              <a:gdLst>
                <a:gd name="T0" fmla="*/ 17 w 21"/>
                <a:gd name="T1" fmla="*/ 0 h 17"/>
                <a:gd name="T2" fmla="*/ 2 w 21"/>
                <a:gd name="T3" fmla="*/ 7 h 17"/>
                <a:gd name="T4" fmla="*/ 2 w 21"/>
                <a:gd name="T5" fmla="*/ 12 h 17"/>
                <a:gd name="T6" fmla="*/ 8 w 21"/>
                <a:gd name="T7" fmla="*/ 17 h 17"/>
                <a:gd name="T8" fmla="*/ 21 w 21"/>
                <a:gd name="T9" fmla="*/ 4 h 17"/>
                <a:gd name="T10" fmla="*/ 17 w 21"/>
                <a:gd name="T11" fmla="*/ 0 h 17"/>
              </a:gdLst>
              <a:ahLst/>
              <a:cxnLst>
                <a:cxn ang="0">
                  <a:pos x="T0" y="T1"/>
                </a:cxn>
                <a:cxn ang="0">
                  <a:pos x="T2" y="T3"/>
                </a:cxn>
                <a:cxn ang="0">
                  <a:pos x="T4" y="T5"/>
                </a:cxn>
                <a:cxn ang="0">
                  <a:pos x="T6" y="T7"/>
                </a:cxn>
                <a:cxn ang="0">
                  <a:pos x="T8" y="T9"/>
                </a:cxn>
                <a:cxn ang="0">
                  <a:pos x="T10" y="T11"/>
                </a:cxn>
              </a:cxnLst>
              <a:rect l="0" t="0" r="r" b="b"/>
              <a:pathLst>
                <a:path w="21" h="17">
                  <a:moveTo>
                    <a:pt x="17" y="0"/>
                  </a:moveTo>
                  <a:cubicBezTo>
                    <a:pt x="14" y="0"/>
                    <a:pt x="4" y="7"/>
                    <a:pt x="2" y="7"/>
                  </a:cubicBezTo>
                  <a:cubicBezTo>
                    <a:pt x="0" y="7"/>
                    <a:pt x="2" y="10"/>
                    <a:pt x="2" y="12"/>
                  </a:cubicBezTo>
                  <a:cubicBezTo>
                    <a:pt x="2" y="15"/>
                    <a:pt x="4" y="17"/>
                    <a:pt x="8" y="17"/>
                  </a:cubicBezTo>
                  <a:cubicBezTo>
                    <a:pt x="12" y="17"/>
                    <a:pt x="21" y="8"/>
                    <a:pt x="21" y="4"/>
                  </a:cubicBezTo>
                  <a:cubicBezTo>
                    <a:pt x="21" y="3"/>
                    <a:pt x="19" y="0"/>
                    <a:pt x="1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5" name="Freeform 54"/>
            <p:cNvSpPr>
              <a:spLocks/>
            </p:cNvSpPr>
            <p:nvPr/>
          </p:nvSpPr>
          <p:spPr bwMode="auto">
            <a:xfrm>
              <a:off x="9066213" y="3478213"/>
              <a:ext cx="352425" cy="682625"/>
            </a:xfrm>
            <a:custGeom>
              <a:avLst/>
              <a:gdLst>
                <a:gd name="T0" fmla="*/ 51 w 94"/>
                <a:gd name="T1" fmla="*/ 4 h 182"/>
                <a:gd name="T2" fmla="*/ 41 w 94"/>
                <a:gd name="T3" fmla="*/ 4 h 182"/>
                <a:gd name="T4" fmla="*/ 33 w 94"/>
                <a:gd name="T5" fmla="*/ 6 h 182"/>
                <a:gd name="T6" fmla="*/ 33 w 94"/>
                <a:gd name="T7" fmla="*/ 13 h 182"/>
                <a:gd name="T8" fmla="*/ 32 w 94"/>
                <a:gd name="T9" fmla="*/ 15 h 182"/>
                <a:gd name="T10" fmla="*/ 28 w 94"/>
                <a:gd name="T11" fmla="*/ 12 h 182"/>
                <a:gd name="T12" fmla="*/ 11 w 94"/>
                <a:gd name="T13" fmla="*/ 28 h 182"/>
                <a:gd name="T14" fmla="*/ 0 w 94"/>
                <a:gd name="T15" fmla="*/ 42 h 182"/>
                <a:gd name="T16" fmla="*/ 5 w 94"/>
                <a:gd name="T17" fmla="*/ 50 h 182"/>
                <a:gd name="T18" fmla="*/ 7 w 94"/>
                <a:gd name="T19" fmla="*/ 62 h 182"/>
                <a:gd name="T20" fmla="*/ 5 w 94"/>
                <a:gd name="T21" fmla="*/ 68 h 182"/>
                <a:gd name="T22" fmla="*/ 4 w 94"/>
                <a:gd name="T23" fmla="*/ 70 h 182"/>
                <a:gd name="T24" fmla="*/ 15 w 94"/>
                <a:gd name="T25" fmla="*/ 95 h 182"/>
                <a:gd name="T26" fmla="*/ 13 w 94"/>
                <a:gd name="T27" fmla="*/ 98 h 182"/>
                <a:gd name="T28" fmla="*/ 7 w 94"/>
                <a:gd name="T29" fmla="*/ 111 h 182"/>
                <a:gd name="T30" fmla="*/ 6 w 94"/>
                <a:gd name="T31" fmla="*/ 111 h 182"/>
                <a:gd name="T32" fmla="*/ 5 w 94"/>
                <a:gd name="T33" fmla="*/ 124 h 182"/>
                <a:gd name="T34" fmla="*/ 8 w 94"/>
                <a:gd name="T35" fmla="*/ 124 h 182"/>
                <a:gd name="T36" fmla="*/ 23 w 94"/>
                <a:gd name="T37" fmla="*/ 159 h 182"/>
                <a:gd name="T38" fmla="*/ 48 w 94"/>
                <a:gd name="T39" fmla="*/ 182 h 182"/>
                <a:gd name="T40" fmla="*/ 53 w 94"/>
                <a:gd name="T41" fmla="*/ 180 h 182"/>
                <a:gd name="T42" fmla="*/ 46 w 94"/>
                <a:gd name="T43" fmla="*/ 162 h 182"/>
                <a:gd name="T44" fmla="*/ 22 w 94"/>
                <a:gd name="T45" fmla="*/ 133 h 182"/>
                <a:gd name="T46" fmla="*/ 19 w 94"/>
                <a:gd name="T47" fmla="*/ 124 h 182"/>
                <a:gd name="T48" fmla="*/ 18 w 94"/>
                <a:gd name="T49" fmla="*/ 92 h 182"/>
                <a:gd name="T50" fmla="*/ 18 w 94"/>
                <a:gd name="T51" fmla="*/ 83 h 182"/>
                <a:gd name="T52" fmla="*/ 27 w 94"/>
                <a:gd name="T53" fmla="*/ 91 h 182"/>
                <a:gd name="T54" fmla="*/ 46 w 94"/>
                <a:gd name="T55" fmla="*/ 104 h 182"/>
                <a:gd name="T56" fmla="*/ 58 w 94"/>
                <a:gd name="T57" fmla="*/ 114 h 182"/>
                <a:gd name="T58" fmla="*/ 59 w 94"/>
                <a:gd name="T59" fmla="*/ 124 h 182"/>
                <a:gd name="T60" fmla="*/ 66 w 94"/>
                <a:gd name="T61" fmla="*/ 113 h 182"/>
                <a:gd name="T62" fmla="*/ 73 w 94"/>
                <a:gd name="T63" fmla="*/ 110 h 182"/>
                <a:gd name="T64" fmla="*/ 94 w 94"/>
                <a:gd name="T65" fmla="*/ 86 h 182"/>
                <a:gd name="T66" fmla="*/ 66 w 94"/>
                <a:gd name="T67" fmla="*/ 41 h 182"/>
                <a:gd name="T68" fmla="*/ 83 w 94"/>
                <a:gd name="T69" fmla="*/ 14 h 182"/>
                <a:gd name="T70" fmla="*/ 61 w 94"/>
                <a:gd name="T7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82">
                  <a:moveTo>
                    <a:pt x="61" y="0"/>
                  </a:moveTo>
                  <a:cubicBezTo>
                    <a:pt x="57" y="0"/>
                    <a:pt x="55" y="4"/>
                    <a:pt x="51" y="4"/>
                  </a:cubicBezTo>
                  <a:cubicBezTo>
                    <a:pt x="51" y="4"/>
                    <a:pt x="50" y="4"/>
                    <a:pt x="50" y="4"/>
                  </a:cubicBezTo>
                  <a:cubicBezTo>
                    <a:pt x="41" y="4"/>
                    <a:pt x="41" y="4"/>
                    <a:pt x="41" y="4"/>
                  </a:cubicBezTo>
                  <a:cubicBezTo>
                    <a:pt x="41" y="4"/>
                    <a:pt x="41" y="4"/>
                    <a:pt x="40" y="4"/>
                  </a:cubicBezTo>
                  <a:cubicBezTo>
                    <a:pt x="39" y="4"/>
                    <a:pt x="33" y="6"/>
                    <a:pt x="33" y="6"/>
                  </a:cubicBezTo>
                  <a:cubicBezTo>
                    <a:pt x="33" y="8"/>
                    <a:pt x="33" y="10"/>
                    <a:pt x="33" y="13"/>
                  </a:cubicBezTo>
                  <a:cubicBezTo>
                    <a:pt x="33" y="13"/>
                    <a:pt x="33" y="13"/>
                    <a:pt x="33" y="13"/>
                  </a:cubicBezTo>
                  <a:cubicBezTo>
                    <a:pt x="33" y="13"/>
                    <a:pt x="33" y="13"/>
                    <a:pt x="33" y="13"/>
                  </a:cubicBezTo>
                  <a:cubicBezTo>
                    <a:pt x="33" y="14"/>
                    <a:pt x="32" y="15"/>
                    <a:pt x="32" y="15"/>
                  </a:cubicBezTo>
                  <a:cubicBezTo>
                    <a:pt x="31" y="15"/>
                    <a:pt x="30" y="15"/>
                    <a:pt x="30" y="12"/>
                  </a:cubicBezTo>
                  <a:cubicBezTo>
                    <a:pt x="28" y="12"/>
                    <a:pt x="28" y="12"/>
                    <a:pt x="28" y="12"/>
                  </a:cubicBezTo>
                  <a:cubicBezTo>
                    <a:pt x="28" y="12"/>
                    <a:pt x="28" y="12"/>
                    <a:pt x="28" y="12"/>
                  </a:cubicBezTo>
                  <a:cubicBezTo>
                    <a:pt x="22" y="21"/>
                    <a:pt x="18" y="23"/>
                    <a:pt x="11" y="28"/>
                  </a:cubicBezTo>
                  <a:cubicBezTo>
                    <a:pt x="9" y="29"/>
                    <a:pt x="6" y="29"/>
                    <a:pt x="4" y="30"/>
                  </a:cubicBezTo>
                  <a:cubicBezTo>
                    <a:pt x="1" y="33"/>
                    <a:pt x="0" y="37"/>
                    <a:pt x="0" y="42"/>
                  </a:cubicBezTo>
                  <a:cubicBezTo>
                    <a:pt x="0" y="42"/>
                    <a:pt x="0" y="42"/>
                    <a:pt x="0" y="42"/>
                  </a:cubicBezTo>
                  <a:cubicBezTo>
                    <a:pt x="0" y="47"/>
                    <a:pt x="3" y="47"/>
                    <a:pt x="5" y="50"/>
                  </a:cubicBezTo>
                  <a:cubicBezTo>
                    <a:pt x="7" y="53"/>
                    <a:pt x="7" y="59"/>
                    <a:pt x="7" y="62"/>
                  </a:cubicBezTo>
                  <a:cubicBezTo>
                    <a:pt x="7" y="62"/>
                    <a:pt x="7" y="62"/>
                    <a:pt x="7" y="62"/>
                  </a:cubicBezTo>
                  <a:cubicBezTo>
                    <a:pt x="7" y="64"/>
                    <a:pt x="5" y="68"/>
                    <a:pt x="5" y="68"/>
                  </a:cubicBezTo>
                  <a:cubicBezTo>
                    <a:pt x="5" y="68"/>
                    <a:pt x="5" y="68"/>
                    <a:pt x="5" y="68"/>
                  </a:cubicBezTo>
                  <a:cubicBezTo>
                    <a:pt x="5" y="69"/>
                    <a:pt x="4" y="70"/>
                    <a:pt x="4" y="70"/>
                  </a:cubicBezTo>
                  <a:cubicBezTo>
                    <a:pt x="4" y="70"/>
                    <a:pt x="4" y="70"/>
                    <a:pt x="4" y="70"/>
                  </a:cubicBezTo>
                  <a:cubicBezTo>
                    <a:pt x="4" y="73"/>
                    <a:pt x="7" y="75"/>
                    <a:pt x="9" y="77"/>
                  </a:cubicBezTo>
                  <a:cubicBezTo>
                    <a:pt x="11" y="79"/>
                    <a:pt x="15" y="92"/>
                    <a:pt x="15" y="95"/>
                  </a:cubicBezTo>
                  <a:cubicBezTo>
                    <a:pt x="15" y="95"/>
                    <a:pt x="15" y="95"/>
                    <a:pt x="15" y="95"/>
                  </a:cubicBezTo>
                  <a:cubicBezTo>
                    <a:pt x="15" y="96"/>
                    <a:pt x="13" y="97"/>
                    <a:pt x="13" y="98"/>
                  </a:cubicBezTo>
                  <a:cubicBezTo>
                    <a:pt x="11" y="103"/>
                    <a:pt x="10" y="106"/>
                    <a:pt x="7" y="111"/>
                  </a:cubicBezTo>
                  <a:cubicBezTo>
                    <a:pt x="7" y="111"/>
                    <a:pt x="7" y="111"/>
                    <a:pt x="7" y="111"/>
                  </a:cubicBezTo>
                  <a:cubicBezTo>
                    <a:pt x="7" y="111"/>
                    <a:pt x="7" y="111"/>
                    <a:pt x="7" y="111"/>
                  </a:cubicBezTo>
                  <a:cubicBezTo>
                    <a:pt x="6" y="111"/>
                    <a:pt x="6" y="111"/>
                    <a:pt x="6" y="111"/>
                  </a:cubicBezTo>
                  <a:cubicBezTo>
                    <a:pt x="5" y="115"/>
                    <a:pt x="5" y="118"/>
                    <a:pt x="5" y="122"/>
                  </a:cubicBezTo>
                  <a:cubicBezTo>
                    <a:pt x="5" y="122"/>
                    <a:pt x="4" y="124"/>
                    <a:pt x="5" y="124"/>
                  </a:cubicBezTo>
                  <a:cubicBezTo>
                    <a:pt x="5" y="124"/>
                    <a:pt x="6" y="124"/>
                    <a:pt x="6" y="124"/>
                  </a:cubicBezTo>
                  <a:cubicBezTo>
                    <a:pt x="6" y="124"/>
                    <a:pt x="6" y="124"/>
                    <a:pt x="8" y="124"/>
                  </a:cubicBezTo>
                  <a:cubicBezTo>
                    <a:pt x="13" y="124"/>
                    <a:pt x="15" y="134"/>
                    <a:pt x="17" y="138"/>
                  </a:cubicBezTo>
                  <a:cubicBezTo>
                    <a:pt x="20" y="144"/>
                    <a:pt x="20" y="150"/>
                    <a:pt x="23" y="159"/>
                  </a:cubicBezTo>
                  <a:cubicBezTo>
                    <a:pt x="26" y="168"/>
                    <a:pt x="34" y="176"/>
                    <a:pt x="43" y="179"/>
                  </a:cubicBezTo>
                  <a:cubicBezTo>
                    <a:pt x="45" y="180"/>
                    <a:pt x="45" y="182"/>
                    <a:pt x="48" y="182"/>
                  </a:cubicBezTo>
                  <a:cubicBezTo>
                    <a:pt x="49" y="182"/>
                    <a:pt x="49" y="181"/>
                    <a:pt x="50" y="181"/>
                  </a:cubicBezTo>
                  <a:cubicBezTo>
                    <a:pt x="51" y="181"/>
                    <a:pt x="51" y="181"/>
                    <a:pt x="53" y="180"/>
                  </a:cubicBezTo>
                  <a:cubicBezTo>
                    <a:pt x="52" y="177"/>
                    <a:pt x="52" y="176"/>
                    <a:pt x="51" y="172"/>
                  </a:cubicBezTo>
                  <a:cubicBezTo>
                    <a:pt x="50" y="169"/>
                    <a:pt x="46" y="167"/>
                    <a:pt x="46" y="162"/>
                  </a:cubicBezTo>
                  <a:cubicBezTo>
                    <a:pt x="46" y="159"/>
                    <a:pt x="47" y="159"/>
                    <a:pt x="47" y="157"/>
                  </a:cubicBezTo>
                  <a:cubicBezTo>
                    <a:pt x="47" y="142"/>
                    <a:pt x="30" y="141"/>
                    <a:pt x="22" y="133"/>
                  </a:cubicBezTo>
                  <a:cubicBezTo>
                    <a:pt x="20" y="131"/>
                    <a:pt x="20" y="126"/>
                    <a:pt x="19" y="124"/>
                  </a:cubicBezTo>
                  <a:cubicBezTo>
                    <a:pt x="19" y="124"/>
                    <a:pt x="19" y="124"/>
                    <a:pt x="19" y="124"/>
                  </a:cubicBezTo>
                  <a:cubicBezTo>
                    <a:pt x="19" y="116"/>
                    <a:pt x="10" y="119"/>
                    <a:pt x="10" y="110"/>
                  </a:cubicBezTo>
                  <a:cubicBezTo>
                    <a:pt x="10" y="103"/>
                    <a:pt x="18" y="100"/>
                    <a:pt x="18" y="92"/>
                  </a:cubicBezTo>
                  <a:cubicBezTo>
                    <a:pt x="18" y="89"/>
                    <a:pt x="17" y="89"/>
                    <a:pt x="17" y="86"/>
                  </a:cubicBezTo>
                  <a:cubicBezTo>
                    <a:pt x="17" y="85"/>
                    <a:pt x="16" y="83"/>
                    <a:pt x="18" y="83"/>
                  </a:cubicBezTo>
                  <a:cubicBezTo>
                    <a:pt x="22" y="83"/>
                    <a:pt x="25" y="84"/>
                    <a:pt x="26" y="87"/>
                  </a:cubicBezTo>
                  <a:cubicBezTo>
                    <a:pt x="26" y="87"/>
                    <a:pt x="27" y="91"/>
                    <a:pt x="27" y="91"/>
                  </a:cubicBezTo>
                  <a:cubicBezTo>
                    <a:pt x="32" y="92"/>
                    <a:pt x="36" y="92"/>
                    <a:pt x="40" y="96"/>
                  </a:cubicBezTo>
                  <a:cubicBezTo>
                    <a:pt x="43" y="100"/>
                    <a:pt x="40" y="104"/>
                    <a:pt x="46" y="104"/>
                  </a:cubicBezTo>
                  <a:cubicBezTo>
                    <a:pt x="46" y="108"/>
                    <a:pt x="52" y="110"/>
                    <a:pt x="56" y="110"/>
                  </a:cubicBezTo>
                  <a:cubicBezTo>
                    <a:pt x="57" y="111"/>
                    <a:pt x="57" y="113"/>
                    <a:pt x="58" y="114"/>
                  </a:cubicBezTo>
                  <a:cubicBezTo>
                    <a:pt x="57" y="114"/>
                    <a:pt x="57" y="116"/>
                    <a:pt x="57" y="118"/>
                  </a:cubicBezTo>
                  <a:cubicBezTo>
                    <a:pt x="57" y="120"/>
                    <a:pt x="58" y="124"/>
                    <a:pt x="59" y="124"/>
                  </a:cubicBezTo>
                  <a:cubicBezTo>
                    <a:pt x="61" y="124"/>
                    <a:pt x="66" y="119"/>
                    <a:pt x="66" y="116"/>
                  </a:cubicBezTo>
                  <a:cubicBezTo>
                    <a:pt x="66" y="116"/>
                    <a:pt x="66" y="115"/>
                    <a:pt x="66" y="113"/>
                  </a:cubicBezTo>
                  <a:cubicBezTo>
                    <a:pt x="66" y="114"/>
                    <a:pt x="66" y="116"/>
                    <a:pt x="67" y="116"/>
                  </a:cubicBezTo>
                  <a:cubicBezTo>
                    <a:pt x="71" y="116"/>
                    <a:pt x="70" y="111"/>
                    <a:pt x="73" y="110"/>
                  </a:cubicBezTo>
                  <a:cubicBezTo>
                    <a:pt x="81" y="106"/>
                    <a:pt x="82" y="103"/>
                    <a:pt x="91" y="101"/>
                  </a:cubicBezTo>
                  <a:cubicBezTo>
                    <a:pt x="91" y="95"/>
                    <a:pt x="94" y="93"/>
                    <a:pt x="94" y="86"/>
                  </a:cubicBezTo>
                  <a:cubicBezTo>
                    <a:pt x="94" y="77"/>
                    <a:pt x="90" y="64"/>
                    <a:pt x="83" y="60"/>
                  </a:cubicBezTo>
                  <a:cubicBezTo>
                    <a:pt x="76" y="55"/>
                    <a:pt x="73" y="48"/>
                    <a:pt x="66" y="41"/>
                  </a:cubicBezTo>
                  <a:cubicBezTo>
                    <a:pt x="65" y="40"/>
                    <a:pt x="64" y="40"/>
                    <a:pt x="64" y="37"/>
                  </a:cubicBezTo>
                  <a:cubicBezTo>
                    <a:pt x="64" y="25"/>
                    <a:pt x="78" y="23"/>
                    <a:pt x="83" y="14"/>
                  </a:cubicBezTo>
                  <a:cubicBezTo>
                    <a:pt x="79" y="13"/>
                    <a:pt x="73" y="10"/>
                    <a:pt x="73" y="3"/>
                  </a:cubicBezTo>
                  <a:cubicBezTo>
                    <a:pt x="69" y="3"/>
                    <a:pt x="66" y="0"/>
                    <a:pt x="6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6" name="Freeform 55"/>
            <p:cNvSpPr>
              <a:spLocks/>
            </p:cNvSpPr>
            <p:nvPr/>
          </p:nvSpPr>
          <p:spPr bwMode="auto">
            <a:xfrm>
              <a:off x="9294813" y="4248150"/>
              <a:ext cx="49213" cy="44450"/>
            </a:xfrm>
            <a:custGeom>
              <a:avLst/>
              <a:gdLst>
                <a:gd name="T0" fmla="*/ 6 w 13"/>
                <a:gd name="T1" fmla="*/ 0 h 12"/>
                <a:gd name="T2" fmla="*/ 0 w 13"/>
                <a:gd name="T3" fmla="*/ 4 h 12"/>
                <a:gd name="T4" fmla="*/ 5 w 13"/>
                <a:gd name="T5" fmla="*/ 7 h 12"/>
                <a:gd name="T6" fmla="*/ 7 w 13"/>
                <a:gd name="T7" fmla="*/ 11 h 12"/>
                <a:gd name="T8" fmla="*/ 11 w 13"/>
                <a:gd name="T9" fmla="*/ 12 h 12"/>
                <a:gd name="T10" fmla="*/ 13 w 13"/>
                <a:gd name="T11" fmla="*/ 12 h 12"/>
                <a:gd name="T12" fmla="*/ 13 w 13"/>
                <a:gd name="T13" fmla="*/ 10 h 12"/>
                <a:gd name="T14" fmla="*/ 6 w 13"/>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6" y="0"/>
                  </a:moveTo>
                  <a:cubicBezTo>
                    <a:pt x="4" y="0"/>
                    <a:pt x="0" y="2"/>
                    <a:pt x="0" y="4"/>
                  </a:cubicBezTo>
                  <a:cubicBezTo>
                    <a:pt x="0" y="6"/>
                    <a:pt x="4" y="4"/>
                    <a:pt x="5" y="7"/>
                  </a:cubicBezTo>
                  <a:cubicBezTo>
                    <a:pt x="6" y="8"/>
                    <a:pt x="7" y="11"/>
                    <a:pt x="7" y="11"/>
                  </a:cubicBezTo>
                  <a:cubicBezTo>
                    <a:pt x="8" y="11"/>
                    <a:pt x="9" y="12"/>
                    <a:pt x="11" y="12"/>
                  </a:cubicBezTo>
                  <a:cubicBezTo>
                    <a:pt x="12" y="12"/>
                    <a:pt x="12" y="12"/>
                    <a:pt x="13" y="12"/>
                  </a:cubicBezTo>
                  <a:cubicBezTo>
                    <a:pt x="13" y="12"/>
                    <a:pt x="13" y="10"/>
                    <a:pt x="13" y="10"/>
                  </a:cubicBezTo>
                  <a:cubicBezTo>
                    <a:pt x="9" y="10"/>
                    <a:pt x="7" y="4"/>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7" name="Freeform 56"/>
            <p:cNvSpPr>
              <a:spLocks/>
            </p:cNvSpPr>
            <p:nvPr/>
          </p:nvSpPr>
          <p:spPr bwMode="auto">
            <a:xfrm>
              <a:off x="9371013" y="4281488"/>
              <a:ext cx="17463" cy="19050"/>
            </a:xfrm>
            <a:custGeom>
              <a:avLst/>
              <a:gdLst>
                <a:gd name="T0" fmla="*/ 3 w 5"/>
                <a:gd name="T1" fmla="*/ 0 h 5"/>
                <a:gd name="T2" fmla="*/ 0 w 5"/>
                <a:gd name="T3" fmla="*/ 0 h 5"/>
                <a:gd name="T4" fmla="*/ 0 w 5"/>
                <a:gd name="T5" fmla="*/ 2 h 5"/>
                <a:gd name="T6" fmla="*/ 2 w 5"/>
                <a:gd name="T7" fmla="*/ 5 h 5"/>
                <a:gd name="T8" fmla="*/ 5 w 5"/>
                <a:gd name="T9" fmla="*/ 2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cubicBezTo>
                    <a:pt x="2" y="0"/>
                    <a:pt x="1" y="0"/>
                    <a:pt x="0" y="0"/>
                  </a:cubicBezTo>
                  <a:cubicBezTo>
                    <a:pt x="0" y="2"/>
                    <a:pt x="0" y="2"/>
                    <a:pt x="0" y="2"/>
                  </a:cubicBezTo>
                  <a:cubicBezTo>
                    <a:pt x="0" y="3"/>
                    <a:pt x="1" y="5"/>
                    <a:pt x="2" y="5"/>
                  </a:cubicBezTo>
                  <a:cubicBezTo>
                    <a:pt x="4" y="5"/>
                    <a:pt x="5" y="3"/>
                    <a:pt x="5" y="2"/>
                  </a:cubicBezTo>
                  <a:cubicBezTo>
                    <a:pt x="5" y="1"/>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8" name="Freeform 57"/>
            <p:cNvSpPr>
              <a:spLocks/>
            </p:cNvSpPr>
            <p:nvPr/>
          </p:nvSpPr>
          <p:spPr bwMode="auto">
            <a:xfrm>
              <a:off x="9099550" y="4237038"/>
              <a:ext cx="19050" cy="30163"/>
            </a:xfrm>
            <a:custGeom>
              <a:avLst/>
              <a:gdLst>
                <a:gd name="T0" fmla="*/ 2 w 5"/>
                <a:gd name="T1" fmla="*/ 0 h 8"/>
                <a:gd name="T2" fmla="*/ 1 w 5"/>
                <a:gd name="T3" fmla="*/ 0 h 8"/>
                <a:gd name="T4" fmla="*/ 1 w 5"/>
                <a:gd name="T5" fmla="*/ 0 h 8"/>
                <a:gd name="T6" fmla="*/ 0 w 5"/>
                <a:gd name="T7" fmla="*/ 0 h 8"/>
                <a:gd name="T8" fmla="*/ 0 w 5"/>
                <a:gd name="T9" fmla="*/ 1 h 8"/>
                <a:gd name="T10" fmla="*/ 5 w 5"/>
                <a:gd name="T11" fmla="*/ 8 h 8"/>
                <a:gd name="T12" fmla="*/ 2 w 5"/>
                <a:gd name="T13" fmla="*/ 1 h 8"/>
                <a:gd name="T14" fmla="*/ 2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2" y="0"/>
                  </a:moveTo>
                  <a:cubicBezTo>
                    <a:pt x="1" y="0"/>
                    <a:pt x="1" y="0"/>
                    <a:pt x="1" y="0"/>
                  </a:cubicBezTo>
                  <a:cubicBezTo>
                    <a:pt x="1" y="0"/>
                    <a:pt x="1" y="0"/>
                    <a:pt x="1" y="0"/>
                  </a:cubicBezTo>
                  <a:cubicBezTo>
                    <a:pt x="0" y="0"/>
                    <a:pt x="0" y="0"/>
                    <a:pt x="0" y="0"/>
                  </a:cubicBezTo>
                  <a:cubicBezTo>
                    <a:pt x="0" y="1"/>
                    <a:pt x="0" y="1"/>
                    <a:pt x="0" y="1"/>
                  </a:cubicBezTo>
                  <a:cubicBezTo>
                    <a:pt x="0" y="3"/>
                    <a:pt x="4" y="7"/>
                    <a:pt x="5" y="8"/>
                  </a:cubicBezTo>
                  <a:cubicBezTo>
                    <a:pt x="5" y="5"/>
                    <a:pt x="4" y="3"/>
                    <a:pt x="2" y="1"/>
                  </a:cubicBezTo>
                  <a:cubicBezTo>
                    <a:pt x="2" y="0"/>
                    <a:pt x="2"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59" name="Freeform 58"/>
            <p:cNvSpPr>
              <a:spLocks/>
            </p:cNvSpPr>
            <p:nvPr/>
          </p:nvSpPr>
          <p:spPr bwMode="auto">
            <a:xfrm>
              <a:off x="9063038" y="4168775"/>
              <a:ext cx="25400" cy="26988"/>
            </a:xfrm>
            <a:custGeom>
              <a:avLst/>
              <a:gdLst>
                <a:gd name="T0" fmla="*/ 1 w 7"/>
                <a:gd name="T1" fmla="*/ 0 h 7"/>
                <a:gd name="T2" fmla="*/ 0 w 7"/>
                <a:gd name="T3" fmla="*/ 1 h 7"/>
                <a:gd name="T4" fmla="*/ 0 w 7"/>
                <a:gd name="T5" fmla="*/ 1 h 7"/>
                <a:gd name="T6" fmla="*/ 5 w 7"/>
                <a:gd name="T7" fmla="*/ 7 h 7"/>
                <a:gd name="T8" fmla="*/ 1 w 7"/>
                <a:gd name="T9" fmla="*/ 0 h 7"/>
              </a:gdLst>
              <a:ahLst/>
              <a:cxnLst>
                <a:cxn ang="0">
                  <a:pos x="T0" y="T1"/>
                </a:cxn>
                <a:cxn ang="0">
                  <a:pos x="T2" y="T3"/>
                </a:cxn>
                <a:cxn ang="0">
                  <a:pos x="T4" y="T5"/>
                </a:cxn>
                <a:cxn ang="0">
                  <a:pos x="T6" y="T7"/>
                </a:cxn>
                <a:cxn ang="0">
                  <a:pos x="T8" y="T9"/>
                </a:cxn>
              </a:cxnLst>
              <a:rect l="0" t="0" r="r" b="b"/>
              <a:pathLst>
                <a:path w="7" h="7">
                  <a:moveTo>
                    <a:pt x="1" y="0"/>
                  </a:moveTo>
                  <a:cubicBezTo>
                    <a:pt x="0" y="1"/>
                    <a:pt x="0" y="1"/>
                    <a:pt x="0" y="1"/>
                  </a:cubicBezTo>
                  <a:cubicBezTo>
                    <a:pt x="0" y="1"/>
                    <a:pt x="0" y="1"/>
                    <a:pt x="0" y="1"/>
                  </a:cubicBezTo>
                  <a:cubicBezTo>
                    <a:pt x="0" y="3"/>
                    <a:pt x="4" y="7"/>
                    <a:pt x="5" y="7"/>
                  </a:cubicBezTo>
                  <a:cubicBezTo>
                    <a:pt x="7" y="7"/>
                    <a:pt x="3" y="2"/>
                    <a:pt x="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0" name="Freeform 59"/>
            <p:cNvSpPr>
              <a:spLocks/>
            </p:cNvSpPr>
            <p:nvPr/>
          </p:nvSpPr>
          <p:spPr bwMode="auto">
            <a:xfrm>
              <a:off x="10034588" y="3128963"/>
              <a:ext cx="71438" cy="88900"/>
            </a:xfrm>
            <a:custGeom>
              <a:avLst/>
              <a:gdLst>
                <a:gd name="T0" fmla="*/ 9 w 19"/>
                <a:gd name="T1" fmla="*/ 0 h 24"/>
                <a:gd name="T2" fmla="*/ 0 w 19"/>
                <a:gd name="T3" fmla="*/ 7 h 24"/>
                <a:gd name="T4" fmla="*/ 3 w 19"/>
                <a:gd name="T5" fmla="*/ 10 h 24"/>
                <a:gd name="T6" fmla="*/ 7 w 19"/>
                <a:gd name="T7" fmla="*/ 9 h 24"/>
                <a:gd name="T8" fmla="*/ 7 w 19"/>
                <a:gd name="T9" fmla="*/ 6 h 24"/>
                <a:gd name="T10" fmla="*/ 9 w 19"/>
                <a:gd name="T11" fmla="*/ 10 h 24"/>
                <a:gd name="T12" fmla="*/ 8 w 19"/>
                <a:gd name="T13" fmla="*/ 14 h 24"/>
                <a:gd name="T14" fmla="*/ 5 w 19"/>
                <a:gd name="T15" fmla="*/ 19 h 24"/>
                <a:gd name="T16" fmla="*/ 9 w 19"/>
                <a:gd name="T17" fmla="*/ 23 h 24"/>
                <a:gd name="T18" fmla="*/ 9 w 19"/>
                <a:gd name="T19" fmla="*/ 21 h 24"/>
                <a:gd name="T20" fmla="*/ 10 w 19"/>
                <a:gd name="T21" fmla="*/ 24 h 24"/>
                <a:gd name="T22" fmla="*/ 17 w 19"/>
                <a:gd name="T23" fmla="*/ 10 h 24"/>
                <a:gd name="T24" fmla="*/ 18 w 19"/>
                <a:gd name="T25" fmla="*/ 10 h 24"/>
                <a:gd name="T26" fmla="*/ 19 w 19"/>
                <a:gd name="T27" fmla="*/ 10 h 24"/>
                <a:gd name="T28" fmla="*/ 19 w 19"/>
                <a:gd name="T29" fmla="*/ 7 h 24"/>
                <a:gd name="T30" fmla="*/ 17 w 19"/>
                <a:gd name="T31" fmla="*/ 5 h 24"/>
                <a:gd name="T32" fmla="*/ 16 w 19"/>
                <a:gd name="T33" fmla="*/ 2 h 24"/>
                <a:gd name="T34" fmla="*/ 9 w 19"/>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9" y="0"/>
                  </a:moveTo>
                  <a:cubicBezTo>
                    <a:pt x="8" y="0"/>
                    <a:pt x="0" y="5"/>
                    <a:pt x="0" y="7"/>
                  </a:cubicBezTo>
                  <a:cubicBezTo>
                    <a:pt x="0" y="8"/>
                    <a:pt x="2" y="10"/>
                    <a:pt x="3" y="10"/>
                  </a:cubicBezTo>
                  <a:cubicBezTo>
                    <a:pt x="4" y="10"/>
                    <a:pt x="5" y="9"/>
                    <a:pt x="7" y="9"/>
                  </a:cubicBezTo>
                  <a:cubicBezTo>
                    <a:pt x="6" y="8"/>
                    <a:pt x="7" y="7"/>
                    <a:pt x="7" y="6"/>
                  </a:cubicBezTo>
                  <a:cubicBezTo>
                    <a:pt x="7" y="8"/>
                    <a:pt x="7" y="9"/>
                    <a:pt x="9" y="10"/>
                  </a:cubicBezTo>
                  <a:cubicBezTo>
                    <a:pt x="8" y="14"/>
                    <a:pt x="8" y="14"/>
                    <a:pt x="8" y="14"/>
                  </a:cubicBezTo>
                  <a:cubicBezTo>
                    <a:pt x="8" y="14"/>
                    <a:pt x="5" y="18"/>
                    <a:pt x="5" y="19"/>
                  </a:cubicBezTo>
                  <a:cubicBezTo>
                    <a:pt x="5" y="20"/>
                    <a:pt x="7" y="23"/>
                    <a:pt x="9" y="23"/>
                  </a:cubicBezTo>
                  <a:cubicBezTo>
                    <a:pt x="9" y="21"/>
                    <a:pt x="9" y="21"/>
                    <a:pt x="9" y="21"/>
                  </a:cubicBezTo>
                  <a:cubicBezTo>
                    <a:pt x="9" y="22"/>
                    <a:pt x="9" y="24"/>
                    <a:pt x="10" y="24"/>
                  </a:cubicBezTo>
                  <a:cubicBezTo>
                    <a:pt x="14" y="24"/>
                    <a:pt x="16" y="15"/>
                    <a:pt x="17" y="10"/>
                  </a:cubicBezTo>
                  <a:cubicBezTo>
                    <a:pt x="17" y="10"/>
                    <a:pt x="17" y="10"/>
                    <a:pt x="18" y="10"/>
                  </a:cubicBezTo>
                  <a:cubicBezTo>
                    <a:pt x="18" y="10"/>
                    <a:pt x="19" y="10"/>
                    <a:pt x="19" y="10"/>
                  </a:cubicBezTo>
                  <a:cubicBezTo>
                    <a:pt x="19" y="9"/>
                    <a:pt x="19" y="8"/>
                    <a:pt x="19" y="7"/>
                  </a:cubicBezTo>
                  <a:cubicBezTo>
                    <a:pt x="17" y="5"/>
                    <a:pt x="17" y="5"/>
                    <a:pt x="17" y="5"/>
                  </a:cubicBezTo>
                  <a:cubicBezTo>
                    <a:pt x="16" y="5"/>
                    <a:pt x="16" y="3"/>
                    <a:pt x="16" y="2"/>
                  </a:cubicBezTo>
                  <a:cubicBezTo>
                    <a:pt x="13" y="2"/>
                    <a:pt x="11" y="0"/>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1" name="Freeform 60"/>
            <p:cNvSpPr>
              <a:spLocks/>
            </p:cNvSpPr>
            <p:nvPr/>
          </p:nvSpPr>
          <p:spPr bwMode="auto">
            <a:xfrm>
              <a:off x="10117138" y="3105150"/>
              <a:ext cx="82550" cy="57150"/>
            </a:xfrm>
            <a:custGeom>
              <a:avLst/>
              <a:gdLst>
                <a:gd name="T0" fmla="*/ 16 w 22"/>
                <a:gd name="T1" fmla="*/ 0 h 15"/>
                <a:gd name="T2" fmla="*/ 8 w 22"/>
                <a:gd name="T3" fmla="*/ 4 h 15"/>
                <a:gd name="T4" fmla="*/ 6 w 22"/>
                <a:gd name="T5" fmla="*/ 4 h 15"/>
                <a:gd name="T6" fmla="*/ 0 w 22"/>
                <a:gd name="T7" fmla="*/ 8 h 15"/>
                <a:gd name="T8" fmla="*/ 3 w 22"/>
                <a:gd name="T9" fmla="*/ 11 h 15"/>
                <a:gd name="T10" fmla="*/ 4 w 22"/>
                <a:gd name="T11" fmla="*/ 15 h 15"/>
                <a:gd name="T12" fmla="*/ 11 w 22"/>
                <a:gd name="T13" fmla="*/ 8 h 15"/>
                <a:gd name="T14" fmla="*/ 16 w 22"/>
                <a:gd name="T15" fmla="*/ 10 h 15"/>
                <a:gd name="T16" fmla="*/ 16 w 2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6" y="0"/>
                  </a:moveTo>
                  <a:cubicBezTo>
                    <a:pt x="12" y="0"/>
                    <a:pt x="11" y="4"/>
                    <a:pt x="8" y="4"/>
                  </a:cubicBezTo>
                  <a:cubicBezTo>
                    <a:pt x="7" y="4"/>
                    <a:pt x="6" y="4"/>
                    <a:pt x="6" y="4"/>
                  </a:cubicBezTo>
                  <a:cubicBezTo>
                    <a:pt x="0" y="8"/>
                    <a:pt x="0" y="8"/>
                    <a:pt x="0" y="8"/>
                  </a:cubicBezTo>
                  <a:cubicBezTo>
                    <a:pt x="0" y="9"/>
                    <a:pt x="1" y="10"/>
                    <a:pt x="3" y="11"/>
                  </a:cubicBezTo>
                  <a:cubicBezTo>
                    <a:pt x="2" y="12"/>
                    <a:pt x="3" y="15"/>
                    <a:pt x="4" y="15"/>
                  </a:cubicBezTo>
                  <a:cubicBezTo>
                    <a:pt x="8" y="15"/>
                    <a:pt x="9" y="11"/>
                    <a:pt x="11" y="8"/>
                  </a:cubicBezTo>
                  <a:cubicBezTo>
                    <a:pt x="12" y="8"/>
                    <a:pt x="13" y="10"/>
                    <a:pt x="16" y="10"/>
                  </a:cubicBezTo>
                  <a:cubicBezTo>
                    <a:pt x="18" y="10"/>
                    <a:pt x="22" y="0"/>
                    <a:pt x="1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2" name="Freeform 61"/>
            <p:cNvSpPr>
              <a:spLocks/>
            </p:cNvSpPr>
            <p:nvPr/>
          </p:nvSpPr>
          <p:spPr bwMode="auto">
            <a:xfrm>
              <a:off x="10075863" y="2862263"/>
              <a:ext cx="338138" cy="277813"/>
            </a:xfrm>
            <a:custGeom>
              <a:avLst/>
              <a:gdLst>
                <a:gd name="T0" fmla="*/ 83 w 90"/>
                <a:gd name="T1" fmla="*/ 0 h 74"/>
                <a:gd name="T2" fmla="*/ 83 w 90"/>
                <a:gd name="T3" fmla="*/ 3 h 74"/>
                <a:gd name="T4" fmla="*/ 84 w 90"/>
                <a:gd name="T5" fmla="*/ 3 h 74"/>
                <a:gd name="T6" fmla="*/ 82 w 90"/>
                <a:gd name="T7" fmla="*/ 4 h 74"/>
                <a:gd name="T8" fmla="*/ 80 w 90"/>
                <a:gd name="T9" fmla="*/ 2 h 74"/>
                <a:gd name="T10" fmla="*/ 74 w 90"/>
                <a:gd name="T11" fmla="*/ 13 h 74"/>
                <a:gd name="T12" fmla="*/ 75 w 90"/>
                <a:gd name="T13" fmla="*/ 16 h 74"/>
                <a:gd name="T14" fmla="*/ 59 w 90"/>
                <a:gd name="T15" fmla="*/ 39 h 74"/>
                <a:gd name="T16" fmla="*/ 51 w 90"/>
                <a:gd name="T17" fmla="*/ 43 h 74"/>
                <a:gd name="T18" fmla="*/ 50 w 90"/>
                <a:gd name="T19" fmla="*/ 42 h 74"/>
                <a:gd name="T20" fmla="*/ 51 w 90"/>
                <a:gd name="T21" fmla="*/ 38 h 74"/>
                <a:gd name="T22" fmla="*/ 46 w 90"/>
                <a:gd name="T23" fmla="*/ 46 h 74"/>
                <a:gd name="T24" fmla="*/ 37 w 90"/>
                <a:gd name="T25" fmla="*/ 54 h 74"/>
                <a:gd name="T26" fmla="*/ 19 w 90"/>
                <a:gd name="T27" fmla="*/ 54 h 74"/>
                <a:gd name="T28" fmla="*/ 3 w 90"/>
                <a:gd name="T29" fmla="*/ 65 h 74"/>
                <a:gd name="T30" fmla="*/ 0 w 90"/>
                <a:gd name="T31" fmla="*/ 67 h 74"/>
                <a:gd name="T32" fmla="*/ 4 w 90"/>
                <a:gd name="T33" fmla="*/ 69 h 74"/>
                <a:gd name="T34" fmla="*/ 19 w 90"/>
                <a:gd name="T35" fmla="*/ 65 h 74"/>
                <a:gd name="T36" fmla="*/ 21 w 90"/>
                <a:gd name="T37" fmla="*/ 64 h 74"/>
                <a:gd name="T38" fmla="*/ 22 w 90"/>
                <a:gd name="T39" fmla="*/ 64 h 74"/>
                <a:gd name="T40" fmla="*/ 23 w 90"/>
                <a:gd name="T41" fmla="*/ 64 h 74"/>
                <a:gd name="T42" fmla="*/ 25 w 90"/>
                <a:gd name="T43" fmla="*/ 64 h 74"/>
                <a:gd name="T44" fmla="*/ 28 w 90"/>
                <a:gd name="T45" fmla="*/ 61 h 74"/>
                <a:gd name="T46" fmla="*/ 36 w 90"/>
                <a:gd name="T47" fmla="*/ 64 h 74"/>
                <a:gd name="T48" fmla="*/ 35 w 90"/>
                <a:gd name="T49" fmla="*/ 69 h 74"/>
                <a:gd name="T50" fmla="*/ 35 w 90"/>
                <a:gd name="T51" fmla="*/ 71 h 74"/>
                <a:gd name="T52" fmla="*/ 39 w 90"/>
                <a:gd name="T53" fmla="*/ 74 h 74"/>
                <a:gd name="T54" fmla="*/ 46 w 90"/>
                <a:gd name="T55" fmla="*/ 67 h 74"/>
                <a:gd name="T56" fmla="*/ 49 w 90"/>
                <a:gd name="T57" fmla="*/ 66 h 74"/>
                <a:gd name="T58" fmla="*/ 46 w 90"/>
                <a:gd name="T59" fmla="*/ 62 h 74"/>
                <a:gd name="T60" fmla="*/ 48 w 90"/>
                <a:gd name="T61" fmla="*/ 59 h 74"/>
                <a:gd name="T62" fmla="*/ 56 w 90"/>
                <a:gd name="T63" fmla="*/ 64 h 74"/>
                <a:gd name="T64" fmla="*/ 62 w 90"/>
                <a:gd name="T65" fmla="*/ 61 h 74"/>
                <a:gd name="T66" fmla="*/ 65 w 90"/>
                <a:gd name="T67" fmla="*/ 61 h 74"/>
                <a:gd name="T68" fmla="*/ 66 w 90"/>
                <a:gd name="T69" fmla="*/ 62 h 74"/>
                <a:gd name="T70" fmla="*/ 74 w 90"/>
                <a:gd name="T71" fmla="*/ 55 h 74"/>
                <a:gd name="T72" fmla="*/ 73 w 90"/>
                <a:gd name="T73" fmla="*/ 60 h 74"/>
                <a:gd name="T74" fmla="*/ 80 w 90"/>
                <a:gd name="T75" fmla="*/ 54 h 74"/>
                <a:gd name="T76" fmla="*/ 79 w 90"/>
                <a:gd name="T77" fmla="*/ 49 h 74"/>
                <a:gd name="T78" fmla="*/ 82 w 90"/>
                <a:gd name="T79" fmla="*/ 41 h 74"/>
                <a:gd name="T80" fmla="*/ 84 w 90"/>
                <a:gd name="T81" fmla="*/ 28 h 74"/>
                <a:gd name="T82" fmla="*/ 85 w 90"/>
                <a:gd name="T83" fmla="*/ 28 h 74"/>
                <a:gd name="T84" fmla="*/ 85 w 90"/>
                <a:gd name="T85" fmla="*/ 28 h 74"/>
                <a:gd name="T86" fmla="*/ 85 w 90"/>
                <a:gd name="T87" fmla="*/ 28 h 74"/>
                <a:gd name="T88" fmla="*/ 87 w 90"/>
                <a:gd name="T89" fmla="*/ 28 h 74"/>
                <a:gd name="T90" fmla="*/ 87 w 90"/>
                <a:gd name="T91" fmla="*/ 26 h 74"/>
                <a:gd name="T92" fmla="*/ 90 w 90"/>
                <a:gd name="T93" fmla="*/ 17 h 74"/>
                <a:gd name="T94" fmla="*/ 87 w 90"/>
                <a:gd name="T95" fmla="*/ 7 h 74"/>
                <a:gd name="T96" fmla="*/ 86 w 90"/>
                <a:gd name="T97" fmla="*/ 1 h 74"/>
                <a:gd name="T98" fmla="*/ 83 w 90"/>
                <a:gd name="T9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 h="74">
                  <a:moveTo>
                    <a:pt x="83" y="0"/>
                  </a:moveTo>
                  <a:cubicBezTo>
                    <a:pt x="82" y="0"/>
                    <a:pt x="82" y="3"/>
                    <a:pt x="83" y="3"/>
                  </a:cubicBezTo>
                  <a:cubicBezTo>
                    <a:pt x="84" y="3"/>
                    <a:pt x="84" y="3"/>
                    <a:pt x="84" y="3"/>
                  </a:cubicBezTo>
                  <a:cubicBezTo>
                    <a:pt x="83" y="4"/>
                    <a:pt x="82" y="4"/>
                    <a:pt x="82" y="4"/>
                  </a:cubicBezTo>
                  <a:cubicBezTo>
                    <a:pt x="81" y="4"/>
                    <a:pt x="81" y="2"/>
                    <a:pt x="80" y="2"/>
                  </a:cubicBezTo>
                  <a:cubicBezTo>
                    <a:pt x="77" y="2"/>
                    <a:pt x="74" y="9"/>
                    <a:pt x="74" y="13"/>
                  </a:cubicBezTo>
                  <a:cubicBezTo>
                    <a:pt x="74" y="14"/>
                    <a:pt x="75" y="14"/>
                    <a:pt x="75" y="16"/>
                  </a:cubicBezTo>
                  <a:cubicBezTo>
                    <a:pt x="75" y="25"/>
                    <a:pt x="65" y="37"/>
                    <a:pt x="59" y="39"/>
                  </a:cubicBezTo>
                  <a:cubicBezTo>
                    <a:pt x="56" y="40"/>
                    <a:pt x="55" y="43"/>
                    <a:pt x="51" y="43"/>
                  </a:cubicBezTo>
                  <a:cubicBezTo>
                    <a:pt x="50" y="43"/>
                    <a:pt x="50" y="42"/>
                    <a:pt x="50" y="42"/>
                  </a:cubicBezTo>
                  <a:cubicBezTo>
                    <a:pt x="50" y="40"/>
                    <a:pt x="50" y="39"/>
                    <a:pt x="51" y="38"/>
                  </a:cubicBezTo>
                  <a:cubicBezTo>
                    <a:pt x="50" y="39"/>
                    <a:pt x="46" y="46"/>
                    <a:pt x="46" y="46"/>
                  </a:cubicBezTo>
                  <a:cubicBezTo>
                    <a:pt x="44" y="46"/>
                    <a:pt x="42" y="54"/>
                    <a:pt x="37" y="54"/>
                  </a:cubicBezTo>
                  <a:cubicBezTo>
                    <a:pt x="30" y="54"/>
                    <a:pt x="28" y="54"/>
                    <a:pt x="19" y="54"/>
                  </a:cubicBezTo>
                  <a:cubicBezTo>
                    <a:pt x="12" y="54"/>
                    <a:pt x="9" y="61"/>
                    <a:pt x="3" y="65"/>
                  </a:cubicBezTo>
                  <a:cubicBezTo>
                    <a:pt x="2" y="66"/>
                    <a:pt x="0" y="67"/>
                    <a:pt x="0" y="67"/>
                  </a:cubicBezTo>
                  <a:cubicBezTo>
                    <a:pt x="0" y="69"/>
                    <a:pt x="2" y="69"/>
                    <a:pt x="4" y="69"/>
                  </a:cubicBezTo>
                  <a:cubicBezTo>
                    <a:pt x="10" y="69"/>
                    <a:pt x="15" y="66"/>
                    <a:pt x="19" y="65"/>
                  </a:cubicBezTo>
                  <a:cubicBezTo>
                    <a:pt x="19" y="64"/>
                    <a:pt x="20" y="64"/>
                    <a:pt x="21" y="64"/>
                  </a:cubicBezTo>
                  <a:cubicBezTo>
                    <a:pt x="21" y="64"/>
                    <a:pt x="21" y="64"/>
                    <a:pt x="22" y="64"/>
                  </a:cubicBezTo>
                  <a:cubicBezTo>
                    <a:pt x="22" y="64"/>
                    <a:pt x="22" y="64"/>
                    <a:pt x="23" y="64"/>
                  </a:cubicBezTo>
                  <a:cubicBezTo>
                    <a:pt x="23" y="64"/>
                    <a:pt x="24" y="64"/>
                    <a:pt x="25" y="64"/>
                  </a:cubicBezTo>
                  <a:cubicBezTo>
                    <a:pt x="26" y="63"/>
                    <a:pt x="26" y="61"/>
                    <a:pt x="28" y="61"/>
                  </a:cubicBezTo>
                  <a:cubicBezTo>
                    <a:pt x="31" y="61"/>
                    <a:pt x="33" y="63"/>
                    <a:pt x="36" y="64"/>
                  </a:cubicBezTo>
                  <a:cubicBezTo>
                    <a:pt x="36" y="65"/>
                    <a:pt x="35" y="67"/>
                    <a:pt x="35" y="69"/>
                  </a:cubicBezTo>
                  <a:cubicBezTo>
                    <a:pt x="35" y="70"/>
                    <a:pt x="34" y="71"/>
                    <a:pt x="35" y="71"/>
                  </a:cubicBezTo>
                  <a:cubicBezTo>
                    <a:pt x="37" y="71"/>
                    <a:pt x="37" y="73"/>
                    <a:pt x="39" y="74"/>
                  </a:cubicBezTo>
                  <a:cubicBezTo>
                    <a:pt x="41" y="71"/>
                    <a:pt x="44" y="67"/>
                    <a:pt x="46" y="67"/>
                  </a:cubicBezTo>
                  <a:cubicBezTo>
                    <a:pt x="47" y="67"/>
                    <a:pt x="48" y="67"/>
                    <a:pt x="49" y="66"/>
                  </a:cubicBezTo>
                  <a:cubicBezTo>
                    <a:pt x="49" y="66"/>
                    <a:pt x="46" y="63"/>
                    <a:pt x="46" y="62"/>
                  </a:cubicBezTo>
                  <a:cubicBezTo>
                    <a:pt x="46" y="61"/>
                    <a:pt x="47" y="59"/>
                    <a:pt x="48" y="59"/>
                  </a:cubicBezTo>
                  <a:cubicBezTo>
                    <a:pt x="50" y="59"/>
                    <a:pt x="50" y="64"/>
                    <a:pt x="56" y="64"/>
                  </a:cubicBezTo>
                  <a:cubicBezTo>
                    <a:pt x="58" y="64"/>
                    <a:pt x="60" y="63"/>
                    <a:pt x="62" y="61"/>
                  </a:cubicBezTo>
                  <a:cubicBezTo>
                    <a:pt x="65" y="61"/>
                    <a:pt x="65" y="61"/>
                    <a:pt x="65" y="61"/>
                  </a:cubicBezTo>
                  <a:cubicBezTo>
                    <a:pt x="65" y="61"/>
                    <a:pt x="65" y="62"/>
                    <a:pt x="66" y="62"/>
                  </a:cubicBezTo>
                  <a:cubicBezTo>
                    <a:pt x="67" y="58"/>
                    <a:pt x="70" y="58"/>
                    <a:pt x="74" y="55"/>
                  </a:cubicBezTo>
                  <a:cubicBezTo>
                    <a:pt x="73" y="57"/>
                    <a:pt x="72" y="58"/>
                    <a:pt x="73" y="60"/>
                  </a:cubicBezTo>
                  <a:cubicBezTo>
                    <a:pt x="77" y="59"/>
                    <a:pt x="77" y="56"/>
                    <a:pt x="80" y="54"/>
                  </a:cubicBezTo>
                  <a:cubicBezTo>
                    <a:pt x="80" y="53"/>
                    <a:pt x="79" y="51"/>
                    <a:pt x="79" y="49"/>
                  </a:cubicBezTo>
                  <a:cubicBezTo>
                    <a:pt x="79" y="45"/>
                    <a:pt x="82" y="44"/>
                    <a:pt x="82" y="41"/>
                  </a:cubicBezTo>
                  <a:cubicBezTo>
                    <a:pt x="82" y="38"/>
                    <a:pt x="81" y="29"/>
                    <a:pt x="84" y="28"/>
                  </a:cubicBezTo>
                  <a:cubicBezTo>
                    <a:pt x="84" y="28"/>
                    <a:pt x="84" y="28"/>
                    <a:pt x="85" y="28"/>
                  </a:cubicBezTo>
                  <a:cubicBezTo>
                    <a:pt x="85" y="28"/>
                    <a:pt x="85" y="28"/>
                    <a:pt x="85" y="28"/>
                  </a:cubicBezTo>
                  <a:cubicBezTo>
                    <a:pt x="85" y="28"/>
                    <a:pt x="85" y="28"/>
                    <a:pt x="85" y="28"/>
                  </a:cubicBezTo>
                  <a:cubicBezTo>
                    <a:pt x="86" y="28"/>
                    <a:pt x="86" y="28"/>
                    <a:pt x="87" y="28"/>
                  </a:cubicBezTo>
                  <a:cubicBezTo>
                    <a:pt x="87" y="27"/>
                    <a:pt x="87" y="26"/>
                    <a:pt x="87" y="26"/>
                  </a:cubicBezTo>
                  <a:cubicBezTo>
                    <a:pt x="87" y="22"/>
                    <a:pt x="90" y="22"/>
                    <a:pt x="90" y="17"/>
                  </a:cubicBezTo>
                  <a:cubicBezTo>
                    <a:pt x="90" y="13"/>
                    <a:pt x="87" y="11"/>
                    <a:pt x="87" y="7"/>
                  </a:cubicBezTo>
                  <a:cubicBezTo>
                    <a:pt x="87" y="5"/>
                    <a:pt x="87" y="3"/>
                    <a:pt x="86" y="1"/>
                  </a:cubicBezTo>
                  <a:cubicBezTo>
                    <a:pt x="86" y="1"/>
                    <a:pt x="85" y="0"/>
                    <a:pt x="8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3" name="Freeform 62"/>
            <p:cNvSpPr>
              <a:spLocks/>
            </p:cNvSpPr>
            <p:nvPr/>
          </p:nvSpPr>
          <p:spPr bwMode="auto">
            <a:xfrm>
              <a:off x="10350500" y="2708275"/>
              <a:ext cx="176213" cy="149225"/>
            </a:xfrm>
            <a:custGeom>
              <a:avLst/>
              <a:gdLst>
                <a:gd name="T0" fmla="*/ 17 w 47"/>
                <a:gd name="T1" fmla="*/ 0 h 40"/>
                <a:gd name="T2" fmla="*/ 15 w 47"/>
                <a:gd name="T3" fmla="*/ 4 h 40"/>
                <a:gd name="T4" fmla="*/ 16 w 47"/>
                <a:gd name="T5" fmla="*/ 7 h 40"/>
                <a:gd name="T6" fmla="*/ 10 w 47"/>
                <a:gd name="T7" fmla="*/ 22 h 40"/>
                <a:gd name="T8" fmla="*/ 8 w 47"/>
                <a:gd name="T9" fmla="*/ 22 h 40"/>
                <a:gd name="T10" fmla="*/ 7 w 47"/>
                <a:gd name="T11" fmla="*/ 22 h 40"/>
                <a:gd name="T12" fmla="*/ 7 w 47"/>
                <a:gd name="T13" fmla="*/ 22 h 40"/>
                <a:gd name="T14" fmla="*/ 5 w 47"/>
                <a:gd name="T15" fmla="*/ 21 h 40"/>
                <a:gd name="T16" fmla="*/ 5 w 47"/>
                <a:gd name="T17" fmla="*/ 23 h 40"/>
                <a:gd name="T18" fmla="*/ 0 w 47"/>
                <a:gd name="T19" fmla="*/ 30 h 40"/>
                <a:gd name="T20" fmla="*/ 2 w 47"/>
                <a:gd name="T21" fmla="*/ 33 h 40"/>
                <a:gd name="T22" fmla="*/ 2 w 47"/>
                <a:gd name="T23" fmla="*/ 40 h 40"/>
                <a:gd name="T24" fmla="*/ 3 w 47"/>
                <a:gd name="T25" fmla="*/ 40 h 40"/>
                <a:gd name="T26" fmla="*/ 10 w 47"/>
                <a:gd name="T27" fmla="*/ 35 h 40"/>
                <a:gd name="T28" fmla="*/ 5 w 47"/>
                <a:gd name="T29" fmla="*/ 31 h 40"/>
                <a:gd name="T30" fmla="*/ 7 w 47"/>
                <a:gd name="T31" fmla="*/ 29 h 40"/>
                <a:gd name="T32" fmla="*/ 13 w 47"/>
                <a:gd name="T33" fmla="*/ 29 h 40"/>
                <a:gd name="T34" fmla="*/ 15 w 47"/>
                <a:gd name="T35" fmla="*/ 27 h 40"/>
                <a:gd name="T36" fmla="*/ 27 w 47"/>
                <a:gd name="T37" fmla="*/ 34 h 40"/>
                <a:gd name="T38" fmla="*/ 38 w 47"/>
                <a:gd name="T39" fmla="*/ 24 h 40"/>
                <a:gd name="T40" fmla="*/ 47 w 47"/>
                <a:gd name="T41" fmla="*/ 21 h 40"/>
                <a:gd name="T42" fmla="*/ 43 w 47"/>
                <a:gd name="T43" fmla="*/ 17 h 40"/>
                <a:gd name="T44" fmla="*/ 45 w 47"/>
                <a:gd name="T45" fmla="*/ 14 h 40"/>
                <a:gd name="T46" fmla="*/ 43 w 47"/>
                <a:gd name="T47" fmla="*/ 14 h 40"/>
                <a:gd name="T48" fmla="*/ 39 w 47"/>
                <a:gd name="T49" fmla="*/ 15 h 40"/>
                <a:gd name="T50" fmla="*/ 17 w 47"/>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40">
                  <a:moveTo>
                    <a:pt x="17" y="0"/>
                  </a:moveTo>
                  <a:cubicBezTo>
                    <a:pt x="16" y="1"/>
                    <a:pt x="15" y="2"/>
                    <a:pt x="15" y="4"/>
                  </a:cubicBezTo>
                  <a:cubicBezTo>
                    <a:pt x="15" y="5"/>
                    <a:pt x="16" y="6"/>
                    <a:pt x="16" y="7"/>
                  </a:cubicBezTo>
                  <a:cubicBezTo>
                    <a:pt x="16" y="11"/>
                    <a:pt x="14" y="22"/>
                    <a:pt x="10" y="22"/>
                  </a:cubicBezTo>
                  <a:cubicBezTo>
                    <a:pt x="9" y="22"/>
                    <a:pt x="8" y="22"/>
                    <a:pt x="8" y="22"/>
                  </a:cubicBezTo>
                  <a:cubicBezTo>
                    <a:pt x="7" y="22"/>
                    <a:pt x="7" y="22"/>
                    <a:pt x="7" y="22"/>
                  </a:cubicBezTo>
                  <a:cubicBezTo>
                    <a:pt x="7" y="22"/>
                    <a:pt x="7" y="22"/>
                    <a:pt x="7" y="22"/>
                  </a:cubicBezTo>
                  <a:cubicBezTo>
                    <a:pt x="6" y="22"/>
                    <a:pt x="6" y="21"/>
                    <a:pt x="5" y="21"/>
                  </a:cubicBezTo>
                  <a:cubicBezTo>
                    <a:pt x="5" y="23"/>
                    <a:pt x="5" y="23"/>
                    <a:pt x="5" y="23"/>
                  </a:cubicBezTo>
                  <a:cubicBezTo>
                    <a:pt x="5" y="25"/>
                    <a:pt x="0" y="27"/>
                    <a:pt x="0" y="30"/>
                  </a:cubicBezTo>
                  <a:cubicBezTo>
                    <a:pt x="0" y="31"/>
                    <a:pt x="2" y="32"/>
                    <a:pt x="2" y="33"/>
                  </a:cubicBezTo>
                  <a:cubicBezTo>
                    <a:pt x="2" y="34"/>
                    <a:pt x="2" y="38"/>
                    <a:pt x="2" y="40"/>
                  </a:cubicBezTo>
                  <a:cubicBezTo>
                    <a:pt x="3" y="40"/>
                    <a:pt x="3" y="40"/>
                    <a:pt x="3" y="40"/>
                  </a:cubicBezTo>
                  <a:cubicBezTo>
                    <a:pt x="6" y="37"/>
                    <a:pt x="8" y="38"/>
                    <a:pt x="10" y="35"/>
                  </a:cubicBezTo>
                  <a:cubicBezTo>
                    <a:pt x="9" y="34"/>
                    <a:pt x="5" y="34"/>
                    <a:pt x="5" y="31"/>
                  </a:cubicBezTo>
                  <a:cubicBezTo>
                    <a:pt x="5" y="29"/>
                    <a:pt x="6" y="29"/>
                    <a:pt x="7" y="29"/>
                  </a:cubicBezTo>
                  <a:cubicBezTo>
                    <a:pt x="9" y="29"/>
                    <a:pt x="11" y="29"/>
                    <a:pt x="13" y="29"/>
                  </a:cubicBezTo>
                  <a:cubicBezTo>
                    <a:pt x="13" y="28"/>
                    <a:pt x="14" y="27"/>
                    <a:pt x="15" y="27"/>
                  </a:cubicBezTo>
                  <a:cubicBezTo>
                    <a:pt x="20" y="30"/>
                    <a:pt x="23" y="31"/>
                    <a:pt x="27" y="34"/>
                  </a:cubicBezTo>
                  <a:cubicBezTo>
                    <a:pt x="30" y="30"/>
                    <a:pt x="32" y="24"/>
                    <a:pt x="38" y="24"/>
                  </a:cubicBezTo>
                  <a:cubicBezTo>
                    <a:pt x="42" y="24"/>
                    <a:pt x="44" y="23"/>
                    <a:pt x="47" y="21"/>
                  </a:cubicBezTo>
                  <a:cubicBezTo>
                    <a:pt x="45" y="21"/>
                    <a:pt x="43" y="19"/>
                    <a:pt x="43" y="17"/>
                  </a:cubicBezTo>
                  <a:cubicBezTo>
                    <a:pt x="43" y="16"/>
                    <a:pt x="44" y="15"/>
                    <a:pt x="45" y="14"/>
                  </a:cubicBezTo>
                  <a:cubicBezTo>
                    <a:pt x="44" y="14"/>
                    <a:pt x="44" y="14"/>
                    <a:pt x="43" y="14"/>
                  </a:cubicBezTo>
                  <a:cubicBezTo>
                    <a:pt x="42" y="14"/>
                    <a:pt x="41" y="15"/>
                    <a:pt x="39" y="15"/>
                  </a:cubicBezTo>
                  <a:cubicBezTo>
                    <a:pt x="28" y="15"/>
                    <a:pt x="24" y="5"/>
                    <a:pt x="1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4" name="Freeform 63"/>
            <p:cNvSpPr>
              <a:spLocks noEditPoints="1"/>
            </p:cNvSpPr>
            <p:nvPr/>
          </p:nvSpPr>
          <p:spPr bwMode="auto">
            <a:xfrm>
              <a:off x="10518775" y="2744788"/>
              <a:ext cx="30163" cy="26988"/>
            </a:xfrm>
            <a:custGeom>
              <a:avLst/>
              <a:gdLst>
                <a:gd name="T0" fmla="*/ 7 w 8"/>
                <a:gd name="T1" fmla="*/ 0 h 7"/>
                <a:gd name="T2" fmla="*/ 1 w 8"/>
                <a:gd name="T3" fmla="*/ 5 h 7"/>
                <a:gd name="T4" fmla="*/ 1 w 8"/>
                <a:gd name="T5" fmla="*/ 7 h 7"/>
                <a:gd name="T6" fmla="*/ 8 w 8"/>
                <a:gd name="T7" fmla="*/ 1 h 7"/>
                <a:gd name="T8" fmla="*/ 7 w 8"/>
                <a:gd name="T9" fmla="*/ 0 h 7"/>
                <a:gd name="T10" fmla="*/ 7 w 8"/>
                <a:gd name="T11" fmla="*/ 0 h 7"/>
                <a:gd name="T12" fmla="*/ 7 w 8"/>
                <a:gd name="T13" fmla="*/ 0 h 7"/>
                <a:gd name="T14" fmla="*/ 8 w 8"/>
                <a:gd name="T15" fmla="*/ 0 h 7"/>
                <a:gd name="T16" fmla="*/ 7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7" y="0"/>
                  </a:moveTo>
                  <a:cubicBezTo>
                    <a:pt x="5" y="1"/>
                    <a:pt x="2" y="3"/>
                    <a:pt x="1" y="5"/>
                  </a:cubicBezTo>
                  <a:cubicBezTo>
                    <a:pt x="1" y="5"/>
                    <a:pt x="0" y="7"/>
                    <a:pt x="1" y="7"/>
                  </a:cubicBezTo>
                  <a:cubicBezTo>
                    <a:pt x="4" y="7"/>
                    <a:pt x="7" y="3"/>
                    <a:pt x="8" y="1"/>
                  </a:cubicBezTo>
                  <a:cubicBezTo>
                    <a:pt x="7" y="0"/>
                    <a:pt x="7" y="0"/>
                    <a:pt x="7" y="0"/>
                  </a:cubicBezTo>
                  <a:moveTo>
                    <a:pt x="7" y="0"/>
                  </a:moveTo>
                  <a:cubicBezTo>
                    <a:pt x="7" y="0"/>
                    <a:pt x="7" y="0"/>
                    <a:pt x="7" y="0"/>
                  </a:cubicBezTo>
                  <a:cubicBezTo>
                    <a:pt x="7" y="0"/>
                    <a:pt x="8" y="0"/>
                    <a:pt x="8" y="0"/>
                  </a:cubicBezTo>
                  <a:cubicBezTo>
                    <a:pt x="7" y="0"/>
                    <a:pt x="7" y="0"/>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5" name="Freeform 64"/>
            <p:cNvSpPr>
              <a:spLocks/>
            </p:cNvSpPr>
            <p:nvPr/>
          </p:nvSpPr>
          <p:spPr bwMode="auto">
            <a:xfrm>
              <a:off x="10583863" y="2708275"/>
              <a:ext cx="36513" cy="25400"/>
            </a:xfrm>
            <a:custGeom>
              <a:avLst/>
              <a:gdLst>
                <a:gd name="T0" fmla="*/ 10 w 10"/>
                <a:gd name="T1" fmla="*/ 0 h 7"/>
                <a:gd name="T2" fmla="*/ 9 w 10"/>
                <a:gd name="T3" fmla="*/ 0 h 7"/>
                <a:gd name="T4" fmla="*/ 6 w 10"/>
                <a:gd name="T5" fmla="*/ 0 h 7"/>
                <a:gd name="T6" fmla="*/ 0 w 10"/>
                <a:gd name="T7" fmla="*/ 6 h 7"/>
                <a:gd name="T8" fmla="*/ 0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9" y="0"/>
                    <a:pt x="9" y="0"/>
                  </a:cubicBezTo>
                  <a:cubicBezTo>
                    <a:pt x="8" y="0"/>
                    <a:pt x="7" y="0"/>
                    <a:pt x="6" y="0"/>
                  </a:cubicBezTo>
                  <a:cubicBezTo>
                    <a:pt x="2" y="0"/>
                    <a:pt x="0" y="6"/>
                    <a:pt x="0" y="6"/>
                  </a:cubicBezTo>
                  <a:cubicBezTo>
                    <a:pt x="0" y="7"/>
                    <a:pt x="0" y="7"/>
                    <a:pt x="0" y="7"/>
                  </a:cubicBezTo>
                  <a:cubicBezTo>
                    <a:pt x="4" y="7"/>
                    <a:pt x="4" y="2"/>
                    <a:pt x="10" y="2"/>
                  </a:cubicBezTo>
                  <a:cubicBezTo>
                    <a:pt x="10" y="0"/>
                    <a:pt x="10" y="0"/>
                    <a:pt x="1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6" name="Freeform 65"/>
            <p:cNvSpPr>
              <a:spLocks/>
            </p:cNvSpPr>
            <p:nvPr/>
          </p:nvSpPr>
          <p:spPr bwMode="auto">
            <a:xfrm>
              <a:off x="10653713" y="2678113"/>
              <a:ext cx="19050" cy="17463"/>
            </a:xfrm>
            <a:custGeom>
              <a:avLst/>
              <a:gdLst>
                <a:gd name="T0" fmla="*/ 5 w 5"/>
                <a:gd name="T1" fmla="*/ 0 h 5"/>
                <a:gd name="T2" fmla="*/ 1 w 5"/>
                <a:gd name="T3" fmla="*/ 1 h 5"/>
                <a:gd name="T4" fmla="*/ 0 w 5"/>
                <a:gd name="T5" fmla="*/ 4 h 5"/>
                <a:gd name="T6" fmla="*/ 0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4" y="0"/>
                    <a:pt x="1" y="0"/>
                    <a:pt x="1" y="1"/>
                  </a:cubicBezTo>
                  <a:cubicBezTo>
                    <a:pt x="0" y="2"/>
                    <a:pt x="1" y="4"/>
                    <a:pt x="0" y="4"/>
                  </a:cubicBezTo>
                  <a:cubicBezTo>
                    <a:pt x="0" y="4"/>
                    <a:pt x="0" y="5"/>
                    <a:pt x="0" y="5"/>
                  </a:cubicBezTo>
                  <a:cubicBezTo>
                    <a:pt x="3" y="5"/>
                    <a:pt x="5" y="1"/>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7" name="Freeform 66"/>
            <p:cNvSpPr>
              <a:spLocks/>
            </p:cNvSpPr>
            <p:nvPr/>
          </p:nvSpPr>
          <p:spPr bwMode="auto">
            <a:xfrm>
              <a:off x="10406063" y="2351088"/>
              <a:ext cx="87313" cy="333375"/>
            </a:xfrm>
            <a:custGeom>
              <a:avLst/>
              <a:gdLst>
                <a:gd name="T0" fmla="*/ 9 w 23"/>
                <a:gd name="T1" fmla="*/ 0 h 89"/>
                <a:gd name="T2" fmla="*/ 7 w 23"/>
                <a:gd name="T3" fmla="*/ 0 h 89"/>
                <a:gd name="T4" fmla="*/ 7 w 23"/>
                <a:gd name="T5" fmla="*/ 6 h 89"/>
                <a:gd name="T6" fmla="*/ 6 w 23"/>
                <a:gd name="T7" fmla="*/ 9 h 89"/>
                <a:gd name="T8" fmla="*/ 0 w 23"/>
                <a:gd name="T9" fmla="*/ 24 h 89"/>
                <a:gd name="T10" fmla="*/ 4 w 23"/>
                <a:gd name="T11" fmla="*/ 34 h 89"/>
                <a:gd name="T12" fmla="*/ 4 w 23"/>
                <a:gd name="T13" fmla="*/ 51 h 89"/>
                <a:gd name="T14" fmla="*/ 2 w 23"/>
                <a:gd name="T15" fmla="*/ 60 h 89"/>
                <a:gd name="T16" fmla="*/ 4 w 23"/>
                <a:gd name="T17" fmla="*/ 68 h 89"/>
                <a:gd name="T18" fmla="*/ 3 w 23"/>
                <a:gd name="T19" fmla="*/ 81 h 89"/>
                <a:gd name="T20" fmla="*/ 3 w 23"/>
                <a:gd name="T21" fmla="*/ 89 h 89"/>
                <a:gd name="T22" fmla="*/ 10 w 23"/>
                <a:gd name="T23" fmla="*/ 83 h 89"/>
                <a:gd name="T24" fmla="*/ 13 w 23"/>
                <a:gd name="T25" fmla="*/ 83 h 89"/>
                <a:gd name="T26" fmla="*/ 15 w 23"/>
                <a:gd name="T27" fmla="*/ 85 h 89"/>
                <a:gd name="T28" fmla="*/ 16 w 23"/>
                <a:gd name="T29" fmla="*/ 85 h 89"/>
                <a:gd name="T30" fmla="*/ 16 w 23"/>
                <a:gd name="T31" fmla="*/ 85 h 89"/>
                <a:gd name="T32" fmla="*/ 8 w 23"/>
                <a:gd name="T33" fmla="*/ 71 h 89"/>
                <a:gd name="T34" fmla="*/ 17 w 23"/>
                <a:gd name="T35" fmla="*/ 54 h 89"/>
                <a:gd name="T36" fmla="*/ 23 w 23"/>
                <a:gd name="T37" fmla="*/ 58 h 89"/>
                <a:gd name="T38" fmla="*/ 15 w 23"/>
                <a:gd name="T39" fmla="*/ 38 h 89"/>
                <a:gd name="T40" fmla="*/ 13 w 23"/>
                <a:gd name="T41" fmla="*/ 30 h 89"/>
                <a:gd name="T42" fmla="*/ 13 w 23"/>
                <a:gd name="T43" fmla="*/ 24 h 89"/>
                <a:gd name="T44" fmla="*/ 12 w 23"/>
                <a:gd name="T45" fmla="*/ 13 h 89"/>
                <a:gd name="T46" fmla="*/ 9 w 23"/>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89">
                  <a:moveTo>
                    <a:pt x="9" y="0"/>
                  </a:moveTo>
                  <a:cubicBezTo>
                    <a:pt x="8" y="0"/>
                    <a:pt x="7" y="0"/>
                    <a:pt x="7" y="0"/>
                  </a:cubicBezTo>
                  <a:cubicBezTo>
                    <a:pt x="7" y="2"/>
                    <a:pt x="7" y="3"/>
                    <a:pt x="7" y="6"/>
                  </a:cubicBezTo>
                  <a:cubicBezTo>
                    <a:pt x="7" y="7"/>
                    <a:pt x="6" y="8"/>
                    <a:pt x="6" y="9"/>
                  </a:cubicBezTo>
                  <a:cubicBezTo>
                    <a:pt x="1" y="10"/>
                    <a:pt x="0" y="18"/>
                    <a:pt x="0" y="24"/>
                  </a:cubicBezTo>
                  <a:cubicBezTo>
                    <a:pt x="0" y="28"/>
                    <a:pt x="4" y="30"/>
                    <a:pt x="4" y="34"/>
                  </a:cubicBezTo>
                  <a:cubicBezTo>
                    <a:pt x="4" y="41"/>
                    <a:pt x="4" y="44"/>
                    <a:pt x="4" y="51"/>
                  </a:cubicBezTo>
                  <a:cubicBezTo>
                    <a:pt x="4" y="54"/>
                    <a:pt x="2" y="56"/>
                    <a:pt x="2" y="60"/>
                  </a:cubicBezTo>
                  <a:cubicBezTo>
                    <a:pt x="2" y="63"/>
                    <a:pt x="4" y="64"/>
                    <a:pt x="4" y="68"/>
                  </a:cubicBezTo>
                  <a:cubicBezTo>
                    <a:pt x="4" y="72"/>
                    <a:pt x="3" y="75"/>
                    <a:pt x="3" y="81"/>
                  </a:cubicBezTo>
                  <a:cubicBezTo>
                    <a:pt x="3" y="82"/>
                    <a:pt x="2" y="89"/>
                    <a:pt x="3" y="89"/>
                  </a:cubicBezTo>
                  <a:cubicBezTo>
                    <a:pt x="6" y="89"/>
                    <a:pt x="6" y="83"/>
                    <a:pt x="10" y="83"/>
                  </a:cubicBezTo>
                  <a:cubicBezTo>
                    <a:pt x="11" y="83"/>
                    <a:pt x="12" y="83"/>
                    <a:pt x="13" y="83"/>
                  </a:cubicBezTo>
                  <a:cubicBezTo>
                    <a:pt x="13" y="84"/>
                    <a:pt x="14" y="85"/>
                    <a:pt x="15" y="85"/>
                  </a:cubicBezTo>
                  <a:cubicBezTo>
                    <a:pt x="15" y="85"/>
                    <a:pt x="16" y="85"/>
                    <a:pt x="16" y="85"/>
                  </a:cubicBezTo>
                  <a:cubicBezTo>
                    <a:pt x="16" y="85"/>
                    <a:pt x="16" y="85"/>
                    <a:pt x="16" y="85"/>
                  </a:cubicBezTo>
                  <a:cubicBezTo>
                    <a:pt x="14" y="80"/>
                    <a:pt x="8" y="77"/>
                    <a:pt x="8" y="71"/>
                  </a:cubicBezTo>
                  <a:cubicBezTo>
                    <a:pt x="8" y="63"/>
                    <a:pt x="9" y="54"/>
                    <a:pt x="17" y="54"/>
                  </a:cubicBezTo>
                  <a:cubicBezTo>
                    <a:pt x="19" y="54"/>
                    <a:pt x="21" y="56"/>
                    <a:pt x="23" y="58"/>
                  </a:cubicBezTo>
                  <a:cubicBezTo>
                    <a:pt x="21" y="51"/>
                    <a:pt x="17" y="45"/>
                    <a:pt x="15" y="38"/>
                  </a:cubicBezTo>
                  <a:cubicBezTo>
                    <a:pt x="14" y="36"/>
                    <a:pt x="12" y="33"/>
                    <a:pt x="13" y="30"/>
                  </a:cubicBezTo>
                  <a:cubicBezTo>
                    <a:pt x="13" y="24"/>
                    <a:pt x="13" y="24"/>
                    <a:pt x="13" y="24"/>
                  </a:cubicBezTo>
                  <a:cubicBezTo>
                    <a:pt x="11" y="20"/>
                    <a:pt x="13" y="17"/>
                    <a:pt x="12" y="13"/>
                  </a:cubicBezTo>
                  <a:cubicBezTo>
                    <a:pt x="11" y="9"/>
                    <a:pt x="9" y="5"/>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8" name="Freeform 67"/>
            <p:cNvSpPr>
              <a:spLocks noEditPoints="1"/>
            </p:cNvSpPr>
            <p:nvPr/>
          </p:nvSpPr>
          <p:spPr bwMode="auto">
            <a:xfrm>
              <a:off x="7658100" y="1189038"/>
              <a:ext cx="533400" cy="392113"/>
            </a:xfrm>
            <a:custGeom>
              <a:avLst/>
              <a:gdLst>
                <a:gd name="T0" fmla="*/ 49 w 142"/>
                <a:gd name="T1" fmla="*/ 104 h 104"/>
                <a:gd name="T2" fmla="*/ 49 w 142"/>
                <a:gd name="T3" fmla="*/ 104 h 104"/>
                <a:gd name="T4" fmla="*/ 49 w 142"/>
                <a:gd name="T5" fmla="*/ 104 h 104"/>
                <a:gd name="T6" fmla="*/ 48 w 142"/>
                <a:gd name="T7" fmla="*/ 103 h 104"/>
                <a:gd name="T8" fmla="*/ 48 w 142"/>
                <a:gd name="T9" fmla="*/ 103 h 104"/>
                <a:gd name="T10" fmla="*/ 49 w 142"/>
                <a:gd name="T11" fmla="*/ 104 h 104"/>
                <a:gd name="T12" fmla="*/ 48 w 142"/>
                <a:gd name="T13" fmla="*/ 103 h 104"/>
                <a:gd name="T14" fmla="*/ 46 w 142"/>
                <a:gd name="T15" fmla="*/ 101 h 104"/>
                <a:gd name="T16" fmla="*/ 48 w 142"/>
                <a:gd name="T17" fmla="*/ 103 h 104"/>
                <a:gd name="T18" fmla="*/ 46 w 142"/>
                <a:gd name="T19" fmla="*/ 101 h 104"/>
                <a:gd name="T20" fmla="*/ 130 w 142"/>
                <a:gd name="T21" fmla="*/ 0 h 104"/>
                <a:gd name="T22" fmla="*/ 88 w 142"/>
                <a:gd name="T23" fmla="*/ 16 h 104"/>
                <a:gd name="T24" fmla="*/ 79 w 142"/>
                <a:gd name="T25" fmla="*/ 13 h 104"/>
                <a:gd name="T26" fmla="*/ 70 w 142"/>
                <a:gd name="T27" fmla="*/ 16 h 104"/>
                <a:gd name="T28" fmla="*/ 45 w 142"/>
                <a:gd name="T29" fmla="*/ 30 h 104"/>
                <a:gd name="T30" fmla="*/ 33 w 142"/>
                <a:gd name="T31" fmla="*/ 32 h 104"/>
                <a:gd name="T32" fmla="*/ 30 w 142"/>
                <a:gd name="T33" fmla="*/ 35 h 104"/>
                <a:gd name="T34" fmla="*/ 32 w 142"/>
                <a:gd name="T35" fmla="*/ 40 h 104"/>
                <a:gd name="T36" fmla="*/ 17 w 142"/>
                <a:gd name="T37" fmla="*/ 57 h 104"/>
                <a:gd name="T38" fmla="*/ 22 w 142"/>
                <a:gd name="T39" fmla="*/ 63 h 104"/>
                <a:gd name="T40" fmla="*/ 8 w 142"/>
                <a:gd name="T41" fmla="*/ 71 h 104"/>
                <a:gd name="T42" fmla="*/ 8 w 142"/>
                <a:gd name="T43" fmla="*/ 75 h 104"/>
                <a:gd name="T44" fmla="*/ 0 w 142"/>
                <a:gd name="T45" fmla="*/ 87 h 104"/>
                <a:gd name="T46" fmla="*/ 5 w 142"/>
                <a:gd name="T47" fmla="*/ 92 h 104"/>
                <a:gd name="T48" fmla="*/ 11 w 142"/>
                <a:gd name="T49" fmla="*/ 92 h 104"/>
                <a:gd name="T50" fmla="*/ 13 w 142"/>
                <a:gd name="T51" fmla="*/ 92 h 104"/>
                <a:gd name="T52" fmla="*/ 17 w 142"/>
                <a:gd name="T53" fmla="*/ 102 h 104"/>
                <a:gd name="T54" fmla="*/ 19 w 142"/>
                <a:gd name="T55" fmla="*/ 103 h 104"/>
                <a:gd name="T56" fmla="*/ 25 w 142"/>
                <a:gd name="T57" fmla="*/ 102 h 104"/>
                <a:gd name="T58" fmla="*/ 27 w 142"/>
                <a:gd name="T59" fmla="*/ 104 h 104"/>
                <a:gd name="T60" fmla="*/ 49 w 142"/>
                <a:gd name="T61" fmla="*/ 104 h 104"/>
                <a:gd name="T62" fmla="*/ 48 w 142"/>
                <a:gd name="T63" fmla="*/ 103 h 104"/>
                <a:gd name="T64" fmla="*/ 32 w 142"/>
                <a:gd name="T65" fmla="*/ 84 h 104"/>
                <a:gd name="T66" fmla="*/ 66 w 142"/>
                <a:gd name="T67" fmla="*/ 43 h 104"/>
                <a:gd name="T68" fmla="*/ 80 w 142"/>
                <a:gd name="T69" fmla="*/ 35 h 104"/>
                <a:gd name="T70" fmla="*/ 86 w 142"/>
                <a:gd name="T71" fmla="*/ 29 h 104"/>
                <a:gd name="T72" fmla="*/ 113 w 142"/>
                <a:gd name="T73" fmla="*/ 22 h 104"/>
                <a:gd name="T74" fmla="*/ 142 w 142"/>
                <a:gd name="T75" fmla="*/ 7 h 104"/>
                <a:gd name="T76" fmla="*/ 130 w 142"/>
                <a:gd name="T7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04">
                  <a:moveTo>
                    <a:pt x="49" y="104"/>
                  </a:moveTo>
                  <a:cubicBezTo>
                    <a:pt x="49" y="104"/>
                    <a:pt x="49" y="104"/>
                    <a:pt x="49" y="104"/>
                  </a:cubicBezTo>
                  <a:cubicBezTo>
                    <a:pt x="49" y="104"/>
                    <a:pt x="49" y="104"/>
                    <a:pt x="49" y="104"/>
                  </a:cubicBezTo>
                  <a:moveTo>
                    <a:pt x="48" y="103"/>
                  </a:moveTo>
                  <a:cubicBezTo>
                    <a:pt x="48" y="103"/>
                    <a:pt x="48" y="103"/>
                    <a:pt x="48" y="103"/>
                  </a:cubicBezTo>
                  <a:cubicBezTo>
                    <a:pt x="48" y="103"/>
                    <a:pt x="48" y="103"/>
                    <a:pt x="49" y="104"/>
                  </a:cubicBezTo>
                  <a:cubicBezTo>
                    <a:pt x="48" y="103"/>
                    <a:pt x="48" y="103"/>
                    <a:pt x="48" y="103"/>
                  </a:cubicBezTo>
                  <a:moveTo>
                    <a:pt x="46" y="101"/>
                  </a:moveTo>
                  <a:cubicBezTo>
                    <a:pt x="48" y="103"/>
                    <a:pt x="48" y="103"/>
                    <a:pt x="48" y="103"/>
                  </a:cubicBezTo>
                  <a:cubicBezTo>
                    <a:pt x="47" y="102"/>
                    <a:pt x="46" y="101"/>
                    <a:pt x="46" y="101"/>
                  </a:cubicBezTo>
                  <a:moveTo>
                    <a:pt x="130" y="0"/>
                  </a:moveTo>
                  <a:cubicBezTo>
                    <a:pt x="116" y="0"/>
                    <a:pt x="103" y="16"/>
                    <a:pt x="88" y="16"/>
                  </a:cubicBezTo>
                  <a:cubicBezTo>
                    <a:pt x="84" y="16"/>
                    <a:pt x="83" y="13"/>
                    <a:pt x="79" y="13"/>
                  </a:cubicBezTo>
                  <a:cubicBezTo>
                    <a:pt x="74" y="13"/>
                    <a:pt x="74" y="16"/>
                    <a:pt x="70" y="16"/>
                  </a:cubicBezTo>
                  <a:cubicBezTo>
                    <a:pt x="60" y="16"/>
                    <a:pt x="52" y="30"/>
                    <a:pt x="45" y="30"/>
                  </a:cubicBezTo>
                  <a:cubicBezTo>
                    <a:pt x="40" y="30"/>
                    <a:pt x="37" y="32"/>
                    <a:pt x="33" y="32"/>
                  </a:cubicBezTo>
                  <a:cubicBezTo>
                    <a:pt x="31" y="32"/>
                    <a:pt x="30" y="33"/>
                    <a:pt x="30" y="35"/>
                  </a:cubicBezTo>
                  <a:cubicBezTo>
                    <a:pt x="30" y="36"/>
                    <a:pt x="32" y="37"/>
                    <a:pt x="32" y="40"/>
                  </a:cubicBezTo>
                  <a:cubicBezTo>
                    <a:pt x="32" y="48"/>
                    <a:pt x="17" y="52"/>
                    <a:pt x="17" y="57"/>
                  </a:cubicBezTo>
                  <a:cubicBezTo>
                    <a:pt x="17" y="59"/>
                    <a:pt x="21" y="60"/>
                    <a:pt x="22" y="63"/>
                  </a:cubicBezTo>
                  <a:cubicBezTo>
                    <a:pt x="17" y="64"/>
                    <a:pt x="8" y="66"/>
                    <a:pt x="8" y="71"/>
                  </a:cubicBezTo>
                  <a:cubicBezTo>
                    <a:pt x="8" y="74"/>
                    <a:pt x="8" y="75"/>
                    <a:pt x="8" y="75"/>
                  </a:cubicBezTo>
                  <a:cubicBezTo>
                    <a:pt x="8" y="80"/>
                    <a:pt x="0" y="80"/>
                    <a:pt x="0" y="87"/>
                  </a:cubicBezTo>
                  <a:cubicBezTo>
                    <a:pt x="0" y="90"/>
                    <a:pt x="5" y="92"/>
                    <a:pt x="5" y="92"/>
                  </a:cubicBezTo>
                  <a:cubicBezTo>
                    <a:pt x="5" y="92"/>
                    <a:pt x="8" y="92"/>
                    <a:pt x="11" y="92"/>
                  </a:cubicBezTo>
                  <a:cubicBezTo>
                    <a:pt x="12" y="92"/>
                    <a:pt x="13" y="92"/>
                    <a:pt x="13" y="92"/>
                  </a:cubicBezTo>
                  <a:cubicBezTo>
                    <a:pt x="18" y="94"/>
                    <a:pt x="15" y="98"/>
                    <a:pt x="17" y="102"/>
                  </a:cubicBezTo>
                  <a:cubicBezTo>
                    <a:pt x="18" y="103"/>
                    <a:pt x="18" y="103"/>
                    <a:pt x="19" y="103"/>
                  </a:cubicBezTo>
                  <a:cubicBezTo>
                    <a:pt x="21" y="103"/>
                    <a:pt x="23" y="102"/>
                    <a:pt x="25" y="102"/>
                  </a:cubicBezTo>
                  <a:cubicBezTo>
                    <a:pt x="25" y="102"/>
                    <a:pt x="26" y="104"/>
                    <a:pt x="27" y="104"/>
                  </a:cubicBezTo>
                  <a:cubicBezTo>
                    <a:pt x="49" y="104"/>
                    <a:pt x="49" y="104"/>
                    <a:pt x="49" y="104"/>
                  </a:cubicBezTo>
                  <a:cubicBezTo>
                    <a:pt x="49" y="104"/>
                    <a:pt x="48" y="103"/>
                    <a:pt x="48" y="103"/>
                  </a:cubicBezTo>
                  <a:cubicBezTo>
                    <a:pt x="42" y="97"/>
                    <a:pt x="32" y="95"/>
                    <a:pt x="32" y="84"/>
                  </a:cubicBezTo>
                  <a:cubicBezTo>
                    <a:pt x="32" y="66"/>
                    <a:pt x="52" y="47"/>
                    <a:pt x="66" y="43"/>
                  </a:cubicBezTo>
                  <a:cubicBezTo>
                    <a:pt x="72" y="42"/>
                    <a:pt x="73" y="35"/>
                    <a:pt x="80" y="35"/>
                  </a:cubicBezTo>
                  <a:cubicBezTo>
                    <a:pt x="83" y="35"/>
                    <a:pt x="85" y="30"/>
                    <a:pt x="86" y="29"/>
                  </a:cubicBezTo>
                  <a:cubicBezTo>
                    <a:pt x="96" y="24"/>
                    <a:pt x="103" y="27"/>
                    <a:pt x="113" y="22"/>
                  </a:cubicBezTo>
                  <a:cubicBezTo>
                    <a:pt x="120" y="18"/>
                    <a:pt x="142" y="17"/>
                    <a:pt x="142" y="7"/>
                  </a:cubicBezTo>
                  <a:cubicBezTo>
                    <a:pt x="142" y="4"/>
                    <a:pt x="134" y="0"/>
                    <a:pt x="13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69" name="Freeform 68"/>
            <p:cNvSpPr>
              <a:spLocks/>
            </p:cNvSpPr>
            <p:nvPr/>
          </p:nvSpPr>
          <p:spPr bwMode="auto">
            <a:xfrm>
              <a:off x="5819775" y="2216150"/>
              <a:ext cx="1174750" cy="841375"/>
            </a:xfrm>
            <a:custGeom>
              <a:avLst/>
              <a:gdLst>
                <a:gd name="T0" fmla="*/ 146 w 313"/>
                <a:gd name="T1" fmla="*/ 35 h 224"/>
                <a:gd name="T2" fmla="*/ 137 w 313"/>
                <a:gd name="T3" fmla="*/ 46 h 224"/>
                <a:gd name="T4" fmla="*/ 132 w 313"/>
                <a:gd name="T5" fmla="*/ 49 h 224"/>
                <a:gd name="T6" fmla="*/ 114 w 313"/>
                <a:gd name="T7" fmla="*/ 58 h 224"/>
                <a:gd name="T8" fmla="*/ 95 w 313"/>
                <a:gd name="T9" fmla="*/ 76 h 224"/>
                <a:gd name="T10" fmla="*/ 74 w 313"/>
                <a:gd name="T11" fmla="*/ 94 h 224"/>
                <a:gd name="T12" fmla="*/ 62 w 313"/>
                <a:gd name="T13" fmla="*/ 93 h 224"/>
                <a:gd name="T14" fmla="*/ 57 w 313"/>
                <a:gd name="T15" fmla="*/ 102 h 224"/>
                <a:gd name="T16" fmla="*/ 39 w 313"/>
                <a:gd name="T17" fmla="*/ 105 h 224"/>
                <a:gd name="T18" fmla="*/ 67 w 313"/>
                <a:gd name="T19" fmla="*/ 125 h 224"/>
                <a:gd name="T20" fmla="*/ 68 w 313"/>
                <a:gd name="T21" fmla="*/ 133 h 224"/>
                <a:gd name="T22" fmla="*/ 58 w 313"/>
                <a:gd name="T23" fmla="*/ 155 h 224"/>
                <a:gd name="T24" fmla="*/ 36 w 313"/>
                <a:gd name="T25" fmla="*/ 154 h 224"/>
                <a:gd name="T26" fmla="*/ 18 w 313"/>
                <a:gd name="T27" fmla="*/ 152 h 224"/>
                <a:gd name="T28" fmla="*/ 6 w 313"/>
                <a:gd name="T29" fmla="*/ 170 h 224"/>
                <a:gd name="T30" fmla="*/ 5 w 313"/>
                <a:gd name="T31" fmla="*/ 202 h 224"/>
                <a:gd name="T32" fmla="*/ 19 w 313"/>
                <a:gd name="T33" fmla="*/ 214 h 224"/>
                <a:gd name="T34" fmla="*/ 54 w 313"/>
                <a:gd name="T35" fmla="*/ 218 h 224"/>
                <a:gd name="T36" fmla="*/ 57 w 313"/>
                <a:gd name="T37" fmla="*/ 218 h 224"/>
                <a:gd name="T38" fmla="*/ 74 w 313"/>
                <a:gd name="T39" fmla="*/ 195 h 224"/>
                <a:gd name="T40" fmla="*/ 100 w 313"/>
                <a:gd name="T41" fmla="*/ 161 h 224"/>
                <a:gd name="T42" fmla="*/ 140 w 313"/>
                <a:gd name="T43" fmla="*/ 149 h 224"/>
                <a:gd name="T44" fmla="*/ 172 w 313"/>
                <a:gd name="T45" fmla="*/ 167 h 224"/>
                <a:gd name="T46" fmla="*/ 201 w 313"/>
                <a:gd name="T47" fmla="*/ 188 h 224"/>
                <a:gd name="T48" fmla="*/ 202 w 313"/>
                <a:gd name="T49" fmla="*/ 206 h 224"/>
                <a:gd name="T50" fmla="*/ 207 w 313"/>
                <a:gd name="T51" fmla="*/ 188 h 224"/>
                <a:gd name="T52" fmla="*/ 211 w 313"/>
                <a:gd name="T53" fmla="*/ 176 h 224"/>
                <a:gd name="T54" fmla="*/ 197 w 313"/>
                <a:gd name="T55" fmla="*/ 169 h 224"/>
                <a:gd name="T56" fmla="*/ 180 w 313"/>
                <a:gd name="T57" fmla="*/ 149 h 224"/>
                <a:gd name="T58" fmla="*/ 173 w 313"/>
                <a:gd name="T59" fmla="*/ 135 h 224"/>
                <a:gd name="T60" fmla="*/ 195 w 313"/>
                <a:gd name="T61" fmla="*/ 138 h 224"/>
                <a:gd name="T62" fmla="*/ 221 w 313"/>
                <a:gd name="T63" fmla="*/ 160 h 224"/>
                <a:gd name="T64" fmla="*/ 239 w 313"/>
                <a:gd name="T65" fmla="*/ 192 h 224"/>
                <a:gd name="T66" fmla="*/ 252 w 313"/>
                <a:gd name="T67" fmla="*/ 204 h 224"/>
                <a:gd name="T68" fmla="*/ 260 w 313"/>
                <a:gd name="T69" fmla="*/ 218 h 224"/>
                <a:gd name="T70" fmla="*/ 259 w 313"/>
                <a:gd name="T71" fmla="*/ 204 h 224"/>
                <a:gd name="T72" fmla="*/ 271 w 313"/>
                <a:gd name="T73" fmla="*/ 206 h 224"/>
                <a:gd name="T74" fmla="*/ 261 w 313"/>
                <a:gd name="T75" fmla="*/ 192 h 224"/>
                <a:gd name="T76" fmla="*/ 267 w 313"/>
                <a:gd name="T77" fmla="*/ 187 h 224"/>
                <a:gd name="T78" fmla="*/ 288 w 313"/>
                <a:gd name="T79" fmla="*/ 183 h 224"/>
                <a:gd name="T80" fmla="*/ 300 w 313"/>
                <a:gd name="T81" fmla="*/ 177 h 224"/>
                <a:gd name="T82" fmla="*/ 307 w 313"/>
                <a:gd name="T83" fmla="*/ 176 h 224"/>
                <a:gd name="T84" fmla="*/ 306 w 313"/>
                <a:gd name="T85" fmla="*/ 144 h 224"/>
                <a:gd name="T86" fmla="*/ 313 w 313"/>
                <a:gd name="T87" fmla="*/ 130 h 224"/>
                <a:gd name="T88" fmla="*/ 303 w 313"/>
                <a:gd name="T89" fmla="*/ 128 h 224"/>
                <a:gd name="T90" fmla="*/ 270 w 313"/>
                <a:gd name="T91" fmla="*/ 106 h 224"/>
                <a:gd name="T92" fmla="*/ 258 w 313"/>
                <a:gd name="T93" fmla="*/ 99 h 224"/>
                <a:gd name="T94" fmla="*/ 269 w 313"/>
                <a:gd name="T95" fmla="*/ 77 h 224"/>
                <a:gd name="T96" fmla="*/ 263 w 313"/>
                <a:gd name="T97" fmla="*/ 62 h 224"/>
                <a:gd name="T98" fmla="*/ 244 w 313"/>
                <a:gd name="T99" fmla="*/ 36 h 224"/>
                <a:gd name="T100" fmla="*/ 244 w 313"/>
                <a:gd name="T101" fmla="*/ 36 h 224"/>
                <a:gd name="T102" fmla="*/ 244 w 313"/>
                <a:gd name="T103" fmla="*/ 36 h 224"/>
                <a:gd name="T104" fmla="*/ 234 w 313"/>
                <a:gd name="T105" fmla="*/ 37 h 224"/>
                <a:gd name="T106" fmla="*/ 215 w 313"/>
                <a:gd name="T107" fmla="*/ 33 h 224"/>
                <a:gd name="T108" fmla="*/ 187 w 313"/>
                <a:gd name="T109" fmla="*/ 44 h 224"/>
                <a:gd name="T110" fmla="*/ 183 w 313"/>
                <a:gd name="T111" fmla="*/ 37 h 224"/>
                <a:gd name="T112" fmla="*/ 155 w 313"/>
                <a:gd name="T113" fmla="*/ 38 h 224"/>
                <a:gd name="T114" fmla="*/ 158 w 313"/>
                <a:gd name="T115" fmla="*/ 20 h 224"/>
                <a:gd name="T116" fmla="*/ 157 w 313"/>
                <a:gd name="T117" fmla="*/ 1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 h="224">
                  <a:moveTo>
                    <a:pt x="158" y="0"/>
                  </a:moveTo>
                  <a:cubicBezTo>
                    <a:pt x="151" y="6"/>
                    <a:pt x="140" y="6"/>
                    <a:pt x="140" y="18"/>
                  </a:cubicBezTo>
                  <a:cubicBezTo>
                    <a:pt x="140" y="25"/>
                    <a:pt x="145" y="28"/>
                    <a:pt x="146" y="35"/>
                  </a:cubicBezTo>
                  <a:cubicBezTo>
                    <a:pt x="146" y="35"/>
                    <a:pt x="148" y="41"/>
                    <a:pt x="148" y="42"/>
                  </a:cubicBezTo>
                  <a:cubicBezTo>
                    <a:pt x="148" y="45"/>
                    <a:pt x="143" y="47"/>
                    <a:pt x="141" y="47"/>
                  </a:cubicBezTo>
                  <a:cubicBezTo>
                    <a:pt x="140" y="47"/>
                    <a:pt x="138" y="46"/>
                    <a:pt x="137" y="46"/>
                  </a:cubicBezTo>
                  <a:cubicBezTo>
                    <a:pt x="136" y="46"/>
                    <a:pt x="135" y="47"/>
                    <a:pt x="134" y="47"/>
                  </a:cubicBezTo>
                  <a:cubicBezTo>
                    <a:pt x="134" y="48"/>
                    <a:pt x="133" y="50"/>
                    <a:pt x="132" y="50"/>
                  </a:cubicBezTo>
                  <a:cubicBezTo>
                    <a:pt x="132" y="50"/>
                    <a:pt x="132" y="50"/>
                    <a:pt x="132" y="49"/>
                  </a:cubicBezTo>
                  <a:cubicBezTo>
                    <a:pt x="131" y="50"/>
                    <a:pt x="131" y="50"/>
                    <a:pt x="131" y="50"/>
                  </a:cubicBezTo>
                  <a:cubicBezTo>
                    <a:pt x="131" y="50"/>
                    <a:pt x="131" y="49"/>
                    <a:pt x="128" y="49"/>
                  </a:cubicBezTo>
                  <a:cubicBezTo>
                    <a:pt x="122" y="49"/>
                    <a:pt x="118" y="54"/>
                    <a:pt x="114" y="58"/>
                  </a:cubicBezTo>
                  <a:cubicBezTo>
                    <a:pt x="113" y="58"/>
                    <a:pt x="111" y="60"/>
                    <a:pt x="111" y="61"/>
                  </a:cubicBezTo>
                  <a:cubicBezTo>
                    <a:pt x="111" y="64"/>
                    <a:pt x="112" y="68"/>
                    <a:pt x="109" y="70"/>
                  </a:cubicBezTo>
                  <a:cubicBezTo>
                    <a:pt x="108" y="71"/>
                    <a:pt x="97" y="76"/>
                    <a:pt x="95" y="76"/>
                  </a:cubicBezTo>
                  <a:cubicBezTo>
                    <a:pt x="94" y="77"/>
                    <a:pt x="93" y="77"/>
                    <a:pt x="91" y="77"/>
                  </a:cubicBezTo>
                  <a:cubicBezTo>
                    <a:pt x="89" y="84"/>
                    <a:pt x="87" y="90"/>
                    <a:pt x="79" y="90"/>
                  </a:cubicBezTo>
                  <a:cubicBezTo>
                    <a:pt x="78" y="92"/>
                    <a:pt x="76" y="94"/>
                    <a:pt x="74" y="94"/>
                  </a:cubicBezTo>
                  <a:cubicBezTo>
                    <a:pt x="70" y="94"/>
                    <a:pt x="67" y="93"/>
                    <a:pt x="65" y="91"/>
                  </a:cubicBezTo>
                  <a:cubicBezTo>
                    <a:pt x="62" y="91"/>
                    <a:pt x="62" y="91"/>
                    <a:pt x="62" y="91"/>
                  </a:cubicBezTo>
                  <a:cubicBezTo>
                    <a:pt x="62" y="93"/>
                    <a:pt x="62" y="93"/>
                    <a:pt x="62" y="93"/>
                  </a:cubicBezTo>
                  <a:cubicBezTo>
                    <a:pt x="63" y="94"/>
                    <a:pt x="62" y="98"/>
                    <a:pt x="64" y="99"/>
                  </a:cubicBezTo>
                  <a:cubicBezTo>
                    <a:pt x="64" y="101"/>
                    <a:pt x="64" y="101"/>
                    <a:pt x="64" y="101"/>
                  </a:cubicBezTo>
                  <a:cubicBezTo>
                    <a:pt x="63" y="101"/>
                    <a:pt x="60" y="102"/>
                    <a:pt x="57" y="102"/>
                  </a:cubicBezTo>
                  <a:cubicBezTo>
                    <a:pt x="55" y="102"/>
                    <a:pt x="50" y="101"/>
                    <a:pt x="50" y="99"/>
                  </a:cubicBezTo>
                  <a:cubicBezTo>
                    <a:pt x="47" y="100"/>
                    <a:pt x="39" y="102"/>
                    <a:pt x="39" y="104"/>
                  </a:cubicBezTo>
                  <a:cubicBezTo>
                    <a:pt x="39" y="105"/>
                    <a:pt x="39" y="105"/>
                    <a:pt x="39" y="105"/>
                  </a:cubicBezTo>
                  <a:cubicBezTo>
                    <a:pt x="39" y="110"/>
                    <a:pt x="52" y="112"/>
                    <a:pt x="56" y="113"/>
                  </a:cubicBezTo>
                  <a:cubicBezTo>
                    <a:pt x="58" y="114"/>
                    <a:pt x="58" y="115"/>
                    <a:pt x="60" y="115"/>
                  </a:cubicBezTo>
                  <a:cubicBezTo>
                    <a:pt x="60" y="120"/>
                    <a:pt x="61" y="125"/>
                    <a:pt x="67" y="125"/>
                  </a:cubicBezTo>
                  <a:cubicBezTo>
                    <a:pt x="67" y="127"/>
                    <a:pt x="69" y="127"/>
                    <a:pt x="69" y="129"/>
                  </a:cubicBezTo>
                  <a:cubicBezTo>
                    <a:pt x="69" y="130"/>
                    <a:pt x="68" y="132"/>
                    <a:pt x="67" y="134"/>
                  </a:cubicBezTo>
                  <a:cubicBezTo>
                    <a:pt x="68" y="133"/>
                    <a:pt x="68" y="133"/>
                    <a:pt x="68" y="133"/>
                  </a:cubicBezTo>
                  <a:cubicBezTo>
                    <a:pt x="68" y="135"/>
                    <a:pt x="68" y="140"/>
                    <a:pt x="68" y="141"/>
                  </a:cubicBezTo>
                  <a:cubicBezTo>
                    <a:pt x="68" y="146"/>
                    <a:pt x="65" y="148"/>
                    <a:pt x="65" y="154"/>
                  </a:cubicBezTo>
                  <a:cubicBezTo>
                    <a:pt x="64" y="154"/>
                    <a:pt x="60" y="155"/>
                    <a:pt x="58" y="155"/>
                  </a:cubicBezTo>
                  <a:cubicBezTo>
                    <a:pt x="55" y="155"/>
                    <a:pt x="54" y="154"/>
                    <a:pt x="51" y="154"/>
                  </a:cubicBezTo>
                  <a:cubicBezTo>
                    <a:pt x="51" y="154"/>
                    <a:pt x="50" y="154"/>
                    <a:pt x="50" y="154"/>
                  </a:cubicBezTo>
                  <a:cubicBezTo>
                    <a:pt x="36" y="154"/>
                    <a:pt x="36" y="154"/>
                    <a:pt x="36" y="154"/>
                  </a:cubicBezTo>
                  <a:cubicBezTo>
                    <a:pt x="34" y="154"/>
                    <a:pt x="32" y="154"/>
                    <a:pt x="31" y="152"/>
                  </a:cubicBezTo>
                  <a:cubicBezTo>
                    <a:pt x="18" y="152"/>
                    <a:pt x="18" y="152"/>
                    <a:pt x="18" y="152"/>
                  </a:cubicBezTo>
                  <a:cubicBezTo>
                    <a:pt x="18" y="152"/>
                    <a:pt x="18" y="152"/>
                    <a:pt x="18" y="152"/>
                  </a:cubicBezTo>
                  <a:cubicBezTo>
                    <a:pt x="16" y="152"/>
                    <a:pt x="15" y="151"/>
                    <a:pt x="14" y="151"/>
                  </a:cubicBezTo>
                  <a:cubicBezTo>
                    <a:pt x="12" y="151"/>
                    <a:pt x="3" y="157"/>
                    <a:pt x="3" y="159"/>
                  </a:cubicBezTo>
                  <a:cubicBezTo>
                    <a:pt x="3" y="161"/>
                    <a:pt x="6" y="165"/>
                    <a:pt x="6" y="170"/>
                  </a:cubicBezTo>
                  <a:cubicBezTo>
                    <a:pt x="6" y="177"/>
                    <a:pt x="3" y="185"/>
                    <a:pt x="3" y="192"/>
                  </a:cubicBezTo>
                  <a:cubicBezTo>
                    <a:pt x="3" y="194"/>
                    <a:pt x="0" y="194"/>
                    <a:pt x="0" y="198"/>
                  </a:cubicBezTo>
                  <a:cubicBezTo>
                    <a:pt x="0" y="200"/>
                    <a:pt x="2" y="202"/>
                    <a:pt x="5" y="202"/>
                  </a:cubicBezTo>
                  <a:cubicBezTo>
                    <a:pt x="5" y="206"/>
                    <a:pt x="5" y="208"/>
                    <a:pt x="5" y="214"/>
                  </a:cubicBezTo>
                  <a:cubicBezTo>
                    <a:pt x="5" y="214"/>
                    <a:pt x="5" y="216"/>
                    <a:pt x="7" y="216"/>
                  </a:cubicBezTo>
                  <a:cubicBezTo>
                    <a:pt x="11" y="216"/>
                    <a:pt x="14" y="214"/>
                    <a:pt x="19" y="214"/>
                  </a:cubicBezTo>
                  <a:cubicBezTo>
                    <a:pt x="26" y="214"/>
                    <a:pt x="26" y="224"/>
                    <a:pt x="30" y="224"/>
                  </a:cubicBezTo>
                  <a:cubicBezTo>
                    <a:pt x="36" y="224"/>
                    <a:pt x="40" y="219"/>
                    <a:pt x="47" y="219"/>
                  </a:cubicBezTo>
                  <a:cubicBezTo>
                    <a:pt x="48" y="219"/>
                    <a:pt x="51" y="218"/>
                    <a:pt x="54" y="218"/>
                  </a:cubicBezTo>
                  <a:cubicBezTo>
                    <a:pt x="55" y="218"/>
                    <a:pt x="55" y="218"/>
                    <a:pt x="56" y="218"/>
                  </a:cubicBezTo>
                  <a:cubicBezTo>
                    <a:pt x="56" y="218"/>
                    <a:pt x="56" y="218"/>
                    <a:pt x="56" y="218"/>
                  </a:cubicBezTo>
                  <a:cubicBezTo>
                    <a:pt x="56" y="218"/>
                    <a:pt x="57" y="218"/>
                    <a:pt x="57" y="218"/>
                  </a:cubicBezTo>
                  <a:cubicBezTo>
                    <a:pt x="62" y="218"/>
                    <a:pt x="62" y="212"/>
                    <a:pt x="65" y="211"/>
                  </a:cubicBezTo>
                  <a:cubicBezTo>
                    <a:pt x="71" y="208"/>
                    <a:pt x="73" y="204"/>
                    <a:pt x="77" y="199"/>
                  </a:cubicBezTo>
                  <a:cubicBezTo>
                    <a:pt x="75" y="198"/>
                    <a:pt x="74" y="197"/>
                    <a:pt x="74" y="195"/>
                  </a:cubicBezTo>
                  <a:cubicBezTo>
                    <a:pt x="74" y="189"/>
                    <a:pt x="82" y="177"/>
                    <a:pt x="87" y="176"/>
                  </a:cubicBezTo>
                  <a:cubicBezTo>
                    <a:pt x="93" y="175"/>
                    <a:pt x="100" y="173"/>
                    <a:pt x="101" y="167"/>
                  </a:cubicBezTo>
                  <a:cubicBezTo>
                    <a:pt x="100" y="161"/>
                    <a:pt x="100" y="161"/>
                    <a:pt x="100" y="161"/>
                  </a:cubicBezTo>
                  <a:cubicBezTo>
                    <a:pt x="100" y="156"/>
                    <a:pt x="104" y="154"/>
                    <a:pt x="108" y="154"/>
                  </a:cubicBezTo>
                  <a:cubicBezTo>
                    <a:pt x="114" y="154"/>
                    <a:pt x="118" y="157"/>
                    <a:pt x="124" y="157"/>
                  </a:cubicBezTo>
                  <a:cubicBezTo>
                    <a:pt x="131" y="157"/>
                    <a:pt x="134" y="152"/>
                    <a:pt x="140" y="149"/>
                  </a:cubicBezTo>
                  <a:cubicBezTo>
                    <a:pt x="142" y="148"/>
                    <a:pt x="143" y="144"/>
                    <a:pt x="148" y="144"/>
                  </a:cubicBezTo>
                  <a:cubicBezTo>
                    <a:pt x="158" y="144"/>
                    <a:pt x="160" y="156"/>
                    <a:pt x="165" y="162"/>
                  </a:cubicBezTo>
                  <a:cubicBezTo>
                    <a:pt x="166" y="164"/>
                    <a:pt x="170" y="165"/>
                    <a:pt x="172" y="167"/>
                  </a:cubicBezTo>
                  <a:cubicBezTo>
                    <a:pt x="177" y="172"/>
                    <a:pt x="179" y="175"/>
                    <a:pt x="188" y="177"/>
                  </a:cubicBezTo>
                  <a:cubicBezTo>
                    <a:pt x="188" y="179"/>
                    <a:pt x="192" y="180"/>
                    <a:pt x="193" y="180"/>
                  </a:cubicBezTo>
                  <a:cubicBezTo>
                    <a:pt x="193" y="181"/>
                    <a:pt x="200" y="188"/>
                    <a:pt x="201" y="188"/>
                  </a:cubicBezTo>
                  <a:cubicBezTo>
                    <a:pt x="202" y="191"/>
                    <a:pt x="204" y="192"/>
                    <a:pt x="204" y="196"/>
                  </a:cubicBezTo>
                  <a:cubicBezTo>
                    <a:pt x="204" y="200"/>
                    <a:pt x="203" y="204"/>
                    <a:pt x="199" y="204"/>
                  </a:cubicBezTo>
                  <a:cubicBezTo>
                    <a:pt x="199" y="205"/>
                    <a:pt x="200" y="206"/>
                    <a:pt x="202" y="206"/>
                  </a:cubicBezTo>
                  <a:cubicBezTo>
                    <a:pt x="206" y="206"/>
                    <a:pt x="206" y="200"/>
                    <a:pt x="208" y="197"/>
                  </a:cubicBezTo>
                  <a:cubicBezTo>
                    <a:pt x="208" y="197"/>
                    <a:pt x="212" y="197"/>
                    <a:pt x="212" y="196"/>
                  </a:cubicBezTo>
                  <a:cubicBezTo>
                    <a:pt x="212" y="192"/>
                    <a:pt x="207" y="191"/>
                    <a:pt x="207" y="188"/>
                  </a:cubicBezTo>
                  <a:cubicBezTo>
                    <a:pt x="207" y="185"/>
                    <a:pt x="210" y="183"/>
                    <a:pt x="213" y="183"/>
                  </a:cubicBezTo>
                  <a:cubicBezTo>
                    <a:pt x="218" y="183"/>
                    <a:pt x="219" y="187"/>
                    <a:pt x="222" y="187"/>
                  </a:cubicBezTo>
                  <a:cubicBezTo>
                    <a:pt x="223" y="181"/>
                    <a:pt x="216" y="179"/>
                    <a:pt x="211" y="176"/>
                  </a:cubicBezTo>
                  <a:cubicBezTo>
                    <a:pt x="209" y="175"/>
                    <a:pt x="202" y="174"/>
                    <a:pt x="203" y="171"/>
                  </a:cubicBezTo>
                  <a:cubicBezTo>
                    <a:pt x="204" y="170"/>
                    <a:pt x="204" y="169"/>
                    <a:pt x="204" y="168"/>
                  </a:cubicBezTo>
                  <a:cubicBezTo>
                    <a:pt x="201" y="168"/>
                    <a:pt x="199" y="169"/>
                    <a:pt x="197" y="169"/>
                  </a:cubicBezTo>
                  <a:cubicBezTo>
                    <a:pt x="196" y="169"/>
                    <a:pt x="194" y="169"/>
                    <a:pt x="192" y="168"/>
                  </a:cubicBezTo>
                  <a:cubicBezTo>
                    <a:pt x="190" y="167"/>
                    <a:pt x="188" y="162"/>
                    <a:pt x="187" y="158"/>
                  </a:cubicBezTo>
                  <a:cubicBezTo>
                    <a:pt x="186" y="156"/>
                    <a:pt x="184" y="151"/>
                    <a:pt x="180" y="149"/>
                  </a:cubicBezTo>
                  <a:cubicBezTo>
                    <a:pt x="176" y="148"/>
                    <a:pt x="174" y="146"/>
                    <a:pt x="174" y="142"/>
                  </a:cubicBezTo>
                  <a:cubicBezTo>
                    <a:pt x="174" y="140"/>
                    <a:pt x="174" y="139"/>
                    <a:pt x="175" y="137"/>
                  </a:cubicBezTo>
                  <a:cubicBezTo>
                    <a:pt x="174" y="137"/>
                    <a:pt x="173" y="136"/>
                    <a:pt x="173" y="135"/>
                  </a:cubicBezTo>
                  <a:cubicBezTo>
                    <a:pt x="173" y="132"/>
                    <a:pt x="180" y="132"/>
                    <a:pt x="183" y="130"/>
                  </a:cubicBezTo>
                  <a:cubicBezTo>
                    <a:pt x="184" y="132"/>
                    <a:pt x="183" y="138"/>
                    <a:pt x="186" y="138"/>
                  </a:cubicBezTo>
                  <a:cubicBezTo>
                    <a:pt x="189" y="138"/>
                    <a:pt x="192" y="138"/>
                    <a:pt x="195" y="138"/>
                  </a:cubicBezTo>
                  <a:cubicBezTo>
                    <a:pt x="195" y="144"/>
                    <a:pt x="202" y="154"/>
                    <a:pt x="208" y="154"/>
                  </a:cubicBezTo>
                  <a:cubicBezTo>
                    <a:pt x="210" y="154"/>
                    <a:pt x="211" y="154"/>
                    <a:pt x="212" y="154"/>
                  </a:cubicBezTo>
                  <a:cubicBezTo>
                    <a:pt x="212" y="158"/>
                    <a:pt x="217" y="158"/>
                    <a:pt x="221" y="160"/>
                  </a:cubicBezTo>
                  <a:cubicBezTo>
                    <a:pt x="225" y="162"/>
                    <a:pt x="231" y="168"/>
                    <a:pt x="231" y="172"/>
                  </a:cubicBezTo>
                  <a:cubicBezTo>
                    <a:pt x="231" y="175"/>
                    <a:pt x="231" y="176"/>
                    <a:pt x="231" y="180"/>
                  </a:cubicBezTo>
                  <a:cubicBezTo>
                    <a:pt x="231" y="186"/>
                    <a:pt x="236" y="188"/>
                    <a:pt x="239" y="192"/>
                  </a:cubicBezTo>
                  <a:cubicBezTo>
                    <a:pt x="242" y="194"/>
                    <a:pt x="244" y="197"/>
                    <a:pt x="245" y="201"/>
                  </a:cubicBezTo>
                  <a:cubicBezTo>
                    <a:pt x="245" y="201"/>
                    <a:pt x="246" y="204"/>
                    <a:pt x="247" y="204"/>
                  </a:cubicBezTo>
                  <a:cubicBezTo>
                    <a:pt x="248" y="204"/>
                    <a:pt x="250" y="204"/>
                    <a:pt x="252" y="204"/>
                  </a:cubicBezTo>
                  <a:cubicBezTo>
                    <a:pt x="251" y="205"/>
                    <a:pt x="248" y="206"/>
                    <a:pt x="248" y="208"/>
                  </a:cubicBezTo>
                  <a:cubicBezTo>
                    <a:pt x="248" y="213"/>
                    <a:pt x="252" y="218"/>
                    <a:pt x="256" y="218"/>
                  </a:cubicBezTo>
                  <a:cubicBezTo>
                    <a:pt x="257" y="218"/>
                    <a:pt x="259" y="218"/>
                    <a:pt x="260" y="218"/>
                  </a:cubicBezTo>
                  <a:cubicBezTo>
                    <a:pt x="257" y="216"/>
                    <a:pt x="260" y="213"/>
                    <a:pt x="260" y="211"/>
                  </a:cubicBezTo>
                  <a:cubicBezTo>
                    <a:pt x="260" y="209"/>
                    <a:pt x="259" y="208"/>
                    <a:pt x="259" y="206"/>
                  </a:cubicBezTo>
                  <a:cubicBezTo>
                    <a:pt x="259" y="204"/>
                    <a:pt x="259" y="204"/>
                    <a:pt x="259" y="204"/>
                  </a:cubicBezTo>
                  <a:cubicBezTo>
                    <a:pt x="260" y="205"/>
                    <a:pt x="263" y="208"/>
                    <a:pt x="266" y="208"/>
                  </a:cubicBezTo>
                  <a:cubicBezTo>
                    <a:pt x="267" y="208"/>
                    <a:pt x="267" y="208"/>
                    <a:pt x="267" y="208"/>
                  </a:cubicBezTo>
                  <a:cubicBezTo>
                    <a:pt x="267" y="206"/>
                    <a:pt x="270" y="207"/>
                    <a:pt x="271" y="206"/>
                  </a:cubicBezTo>
                  <a:cubicBezTo>
                    <a:pt x="271" y="206"/>
                    <a:pt x="270" y="205"/>
                    <a:pt x="270" y="204"/>
                  </a:cubicBezTo>
                  <a:cubicBezTo>
                    <a:pt x="268" y="204"/>
                    <a:pt x="260" y="197"/>
                    <a:pt x="260" y="196"/>
                  </a:cubicBezTo>
                  <a:cubicBezTo>
                    <a:pt x="260" y="195"/>
                    <a:pt x="261" y="194"/>
                    <a:pt x="261" y="192"/>
                  </a:cubicBezTo>
                  <a:cubicBezTo>
                    <a:pt x="256" y="186"/>
                    <a:pt x="256" y="186"/>
                    <a:pt x="256" y="186"/>
                  </a:cubicBezTo>
                  <a:cubicBezTo>
                    <a:pt x="256" y="185"/>
                    <a:pt x="258" y="183"/>
                    <a:pt x="259" y="183"/>
                  </a:cubicBezTo>
                  <a:cubicBezTo>
                    <a:pt x="262" y="183"/>
                    <a:pt x="262" y="187"/>
                    <a:pt x="267" y="187"/>
                  </a:cubicBezTo>
                  <a:cubicBezTo>
                    <a:pt x="267" y="185"/>
                    <a:pt x="267" y="183"/>
                    <a:pt x="267" y="181"/>
                  </a:cubicBezTo>
                  <a:cubicBezTo>
                    <a:pt x="270" y="180"/>
                    <a:pt x="271" y="177"/>
                    <a:pt x="276" y="177"/>
                  </a:cubicBezTo>
                  <a:cubicBezTo>
                    <a:pt x="281" y="177"/>
                    <a:pt x="284" y="183"/>
                    <a:pt x="288" y="183"/>
                  </a:cubicBezTo>
                  <a:cubicBezTo>
                    <a:pt x="292" y="183"/>
                    <a:pt x="292" y="179"/>
                    <a:pt x="296" y="178"/>
                  </a:cubicBezTo>
                  <a:cubicBezTo>
                    <a:pt x="297" y="177"/>
                    <a:pt x="298" y="177"/>
                    <a:pt x="299" y="177"/>
                  </a:cubicBezTo>
                  <a:cubicBezTo>
                    <a:pt x="299" y="177"/>
                    <a:pt x="300" y="177"/>
                    <a:pt x="300" y="177"/>
                  </a:cubicBezTo>
                  <a:cubicBezTo>
                    <a:pt x="300" y="177"/>
                    <a:pt x="301" y="177"/>
                    <a:pt x="301" y="177"/>
                  </a:cubicBezTo>
                  <a:cubicBezTo>
                    <a:pt x="302" y="177"/>
                    <a:pt x="302" y="177"/>
                    <a:pt x="303" y="177"/>
                  </a:cubicBezTo>
                  <a:cubicBezTo>
                    <a:pt x="305" y="177"/>
                    <a:pt x="306" y="177"/>
                    <a:pt x="307" y="176"/>
                  </a:cubicBezTo>
                  <a:cubicBezTo>
                    <a:pt x="305" y="173"/>
                    <a:pt x="298" y="169"/>
                    <a:pt x="298" y="163"/>
                  </a:cubicBezTo>
                  <a:cubicBezTo>
                    <a:pt x="298" y="159"/>
                    <a:pt x="303" y="154"/>
                    <a:pt x="306" y="151"/>
                  </a:cubicBezTo>
                  <a:cubicBezTo>
                    <a:pt x="306" y="144"/>
                    <a:pt x="306" y="144"/>
                    <a:pt x="306" y="144"/>
                  </a:cubicBezTo>
                  <a:cubicBezTo>
                    <a:pt x="306" y="142"/>
                    <a:pt x="306" y="144"/>
                    <a:pt x="307" y="140"/>
                  </a:cubicBezTo>
                  <a:cubicBezTo>
                    <a:pt x="307" y="137"/>
                    <a:pt x="310" y="135"/>
                    <a:pt x="313" y="135"/>
                  </a:cubicBezTo>
                  <a:cubicBezTo>
                    <a:pt x="313" y="133"/>
                    <a:pt x="313" y="132"/>
                    <a:pt x="313" y="130"/>
                  </a:cubicBezTo>
                  <a:cubicBezTo>
                    <a:pt x="311" y="131"/>
                    <a:pt x="308" y="132"/>
                    <a:pt x="306" y="132"/>
                  </a:cubicBezTo>
                  <a:cubicBezTo>
                    <a:pt x="305" y="130"/>
                    <a:pt x="305" y="130"/>
                    <a:pt x="305" y="130"/>
                  </a:cubicBezTo>
                  <a:cubicBezTo>
                    <a:pt x="304" y="130"/>
                    <a:pt x="303" y="129"/>
                    <a:pt x="303" y="128"/>
                  </a:cubicBezTo>
                  <a:cubicBezTo>
                    <a:pt x="303" y="117"/>
                    <a:pt x="303" y="117"/>
                    <a:pt x="303" y="117"/>
                  </a:cubicBezTo>
                  <a:cubicBezTo>
                    <a:pt x="296" y="117"/>
                    <a:pt x="298" y="102"/>
                    <a:pt x="290" y="102"/>
                  </a:cubicBezTo>
                  <a:cubicBezTo>
                    <a:pt x="283" y="102"/>
                    <a:pt x="279" y="106"/>
                    <a:pt x="270" y="106"/>
                  </a:cubicBezTo>
                  <a:cubicBezTo>
                    <a:pt x="268" y="106"/>
                    <a:pt x="266" y="106"/>
                    <a:pt x="264" y="106"/>
                  </a:cubicBezTo>
                  <a:cubicBezTo>
                    <a:pt x="261" y="106"/>
                    <a:pt x="258" y="105"/>
                    <a:pt x="258" y="99"/>
                  </a:cubicBezTo>
                  <a:cubicBezTo>
                    <a:pt x="258" y="99"/>
                    <a:pt x="258" y="99"/>
                    <a:pt x="258" y="99"/>
                  </a:cubicBezTo>
                  <a:cubicBezTo>
                    <a:pt x="258" y="99"/>
                    <a:pt x="258" y="99"/>
                    <a:pt x="258" y="99"/>
                  </a:cubicBezTo>
                  <a:cubicBezTo>
                    <a:pt x="258" y="93"/>
                    <a:pt x="259" y="88"/>
                    <a:pt x="262" y="83"/>
                  </a:cubicBezTo>
                  <a:cubicBezTo>
                    <a:pt x="263" y="81"/>
                    <a:pt x="269" y="80"/>
                    <a:pt x="269" y="77"/>
                  </a:cubicBezTo>
                  <a:cubicBezTo>
                    <a:pt x="269" y="71"/>
                    <a:pt x="263" y="68"/>
                    <a:pt x="263" y="62"/>
                  </a:cubicBezTo>
                  <a:cubicBezTo>
                    <a:pt x="263" y="62"/>
                    <a:pt x="263" y="62"/>
                    <a:pt x="263" y="62"/>
                  </a:cubicBezTo>
                  <a:cubicBezTo>
                    <a:pt x="263" y="62"/>
                    <a:pt x="263" y="62"/>
                    <a:pt x="263" y="62"/>
                  </a:cubicBezTo>
                  <a:cubicBezTo>
                    <a:pt x="263" y="58"/>
                    <a:pt x="267" y="56"/>
                    <a:pt x="267" y="52"/>
                  </a:cubicBezTo>
                  <a:cubicBezTo>
                    <a:pt x="267" y="46"/>
                    <a:pt x="265" y="35"/>
                    <a:pt x="259" y="35"/>
                  </a:cubicBezTo>
                  <a:cubicBezTo>
                    <a:pt x="253" y="35"/>
                    <a:pt x="249"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1" y="36"/>
                    <a:pt x="238" y="36"/>
                    <a:pt x="234" y="37"/>
                  </a:cubicBezTo>
                  <a:cubicBezTo>
                    <a:pt x="234" y="37"/>
                    <a:pt x="234" y="37"/>
                    <a:pt x="234" y="37"/>
                  </a:cubicBezTo>
                  <a:cubicBezTo>
                    <a:pt x="231" y="37"/>
                    <a:pt x="227" y="37"/>
                    <a:pt x="224" y="37"/>
                  </a:cubicBezTo>
                  <a:cubicBezTo>
                    <a:pt x="224" y="37"/>
                    <a:pt x="224" y="35"/>
                    <a:pt x="225" y="34"/>
                  </a:cubicBezTo>
                  <a:cubicBezTo>
                    <a:pt x="223" y="33"/>
                    <a:pt x="219" y="33"/>
                    <a:pt x="215" y="33"/>
                  </a:cubicBezTo>
                  <a:cubicBezTo>
                    <a:pt x="212" y="33"/>
                    <a:pt x="207" y="37"/>
                    <a:pt x="205" y="38"/>
                  </a:cubicBezTo>
                  <a:cubicBezTo>
                    <a:pt x="200" y="40"/>
                    <a:pt x="197" y="39"/>
                    <a:pt x="192" y="42"/>
                  </a:cubicBezTo>
                  <a:cubicBezTo>
                    <a:pt x="190" y="42"/>
                    <a:pt x="190" y="44"/>
                    <a:pt x="187" y="44"/>
                  </a:cubicBezTo>
                  <a:cubicBezTo>
                    <a:pt x="187" y="44"/>
                    <a:pt x="182" y="41"/>
                    <a:pt x="182" y="40"/>
                  </a:cubicBezTo>
                  <a:cubicBezTo>
                    <a:pt x="182" y="39"/>
                    <a:pt x="184" y="39"/>
                    <a:pt x="184" y="37"/>
                  </a:cubicBezTo>
                  <a:cubicBezTo>
                    <a:pt x="183" y="37"/>
                    <a:pt x="183" y="37"/>
                    <a:pt x="183" y="37"/>
                  </a:cubicBezTo>
                  <a:cubicBezTo>
                    <a:pt x="177" y="37"/>
                    <a:pt x="171" y="43"/>
                    <a:pt x="164" y="43"/>
                  </a:cubicBezTo>
                  <a:cubicBezTo>
                    <a:pt x="163" y="43"/>
                    <a:pt x="163" y="41"/>
                    <a:pt x="162" y="39"/>
                  </a:cubicBezTo>
                  <a:cubicBezTo>
                    <a:pt x="160" y="39"/>
                    <a:pt x="158" y="38"/>
                    <a:pt x="155" y="38"/>
                  </a:cubicBezTo>
                  <a:cubicBezTo>
                    <a:pt x="156" y="37"/>
                    <a:pt x="155" y="37"/>
                    <a:pt x="155" y="35"/>
                  </a:cubicBezTo>
                  <a:cubicBezTo>
                    <a:pt x="154" y="35"/>
                    <a:pt x="152" y="33"/>
                    <a:pt x="152" y="30"/>
                  </a:cubicBezTo>
                  <a:cubicBezTo>
                    <a:pt x="152" y="25"/>
                    <a:pt x="156" y="22"/>
                    <a:pt x="158" y="20"/>
                  </a:cubicBezTo>
                  <a:cubicBezTo>
                    <a:pt x="159" y="19"/>
                    <a:pt x="162" y="18"/>
                    <a:pt x="162" y="17"/>
                  </a:cubicBezTo>
                  <a:cubicBezTo>
                    <a:pt x="162" y="16"/>
                    <a:pt x="162" y="15"/>
                    <a:pt x="162" y="14"/>
                  </a:cubicBezTo>
                  <a:cubicBezTo>
                    <a:pt x="160" y="14"/>
                    <a:pt x="157" y="14"/>
                    <a:pt x="157" y="11"/>
                  </a:cubicBezTo>
                  <a:cubicBezTo>
                    <a:pt x="157" y="8"/>
                    <a:pt x="157" y="7"/>
                    <a:pt x="158" y="4"/>
                  </a:cubicBezTo>
                  <a:cubicBezTo>
                    <a:pt x="158" y="0"/>
                    <a:pt x="158" y="0"/>
                    <a:pt x="15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0" name="Freeform 69"/>
            <p:cNvSpPr>
              <a:spLocks/>
            </p:cNvSpPr>
            <p:nvPr/>
          </p:nvSpPr>
          <p:spPr bwMode="auto">
            <a:xfrm>
              <a:off x="6254750" y="1554163"/>
              <a:ext cx="792163" cy="766763"/>
            </a:xfrm>
            <a:custGeom>
              <a:avLst/>
              <a:gdLst>
                <a:gd name="T0" fmla="*/ 173 w 211"/>
                <a:gd name="T1" fmla="*/ 8 h 204"/>
                <a:gd name="T2" fmla="*/ 160 w 211"/>
                <a:gd name="T3" fmla="*/ 12 h 204"/>
                <a:gd name="T4" fmla="*/ 165 w 211"/>
                <a:gd name="T5" fmla="*/ 2 h 204"/>
                <a:gd name="T6" fmla="*/ 150 w 211"/>
                <a:gd name="T7" fmla="*/ 6 h 204"/>
                <a:gd name="T8" fmla="*/ 138 w 211"/>
                <a:gd name="T9" fmla="*/ 6 h 204"/>
                <a:gd name="T10" fmla="*/ 129 w 211"/>
                <a:gd name="T11" fmla="*/ 17 h 204"/>
                <a:gd name="T12" fmla="*/ 118 w 211"/>
                <a:gd name="T13" fmla="*/ 20 h 204"/>
                <a:gd name="T14" fmla="*/ 106 w 211"/>
                <a:gd name="T15" fmla="*/ 20 h 204"/>
                <a:gd name="T16" fmla="*/ 106 w 211"/>
                <a:gd name="T17" fmla="*/ 23 h 204"/>
                <a:gd name="T18" fmla="*/ 96 w 211"/>
                <a:gd name="T19" fmla="*/ 27 h 204"/>
                <a:gd name="T20" fmla="*/ 101 w 211"/>
                <a:gd name="T21" fmla="*/ 28 h 204"/>
                <a:gd name="T22" fmla="*/ 86 w 211"/>
                <a:gd name="T23" fmla="*/ 32 h 204"/>
                <a:gd name="T24" fmla="*/ 83 w 211"/>
                <a:gd name="T25" fmla="*/ 31 h 204"/>
                <a:gd name="T26" fmla="*/ 76 w 211"/>
                <a:gd name="T27" fmla="*/ 35 h 204"/>
                <a:gd name="T28" fmla="*/ 75 w 211"/>
                <a:gd name="T29" fmla="*/ 39 h 204"/>
                <a:gd name="T30" fmla="*/ 76 w 211"/>
                <a:gd name="T31" fmla="*/ 52 h 204"/>
                <a:gd name="T32" fmla="*/ 60 w 211"/>
                <a:gd name="T33" fmla="*/ 71 h 204"/>
                <a:gd name="T34" fmla="*/ 29 w 211"/>
                <a:gd name="T35" fmla="*/ 102 h 204"/>
                <a:gd name="T36" fmla="*/ 34 w 211"/>
                <a:gd name="T37" fmla="*/ 104 h 204"/>
                <a:gd name="T38" fmla="*/ 7 w 211"/>
                <a:gd name="T39" fmla="*/ 121 h 204"/>
                <a:gd name="T40" fmla="*/ 5 w 211"/>
                <a:gd name="T41" fmla="*/ 148 h 204"/>
                <a:gd name="T42" fmla="*/ 8 w 211"/>
                <a:gd name="T43" fmla="*/ 154 h 204"/>
                <a:gd name="T44" fmla="*/ 3 w 211"/>
                <a:gd name="T45" fmla="*/ 162 h 204"/>
                <a:gd name="T46" fmla="*/ 43 w 211"/>
                <a:gd name="T47" fmla="*/ 151 h 204"/>
                <a:gd name="T48" fmla="*/ 47 w 211"/>
                <a:gd name="T49" fmla="*/ 162 h 204"/>
                <a:gd name="T50" fmla="*/ 59 w 211"/>
                <a:gd name="T51" fmla="*/ 187 h 204"/>
                <a:gd name="T52" fmla="*/ 65 w 211"/>
                <a:gd name="T53" fmla="*/ 204 h 204"/>
                <a:gd name="T54" fmla="*/ 86 w 211"/>
                <a:gd name="T55" fmla="*/ 194 h 204"/>
                <a:gd name="T56" fmla="*/ 91 w 211"/>
                <a:gd name="T57" fmla="*/ 176 h 204"/>
                <a:gd name="T58" fmla="*/ 110 w 211"/>
                <a:gd name="T59" fmla="*/ 150 h 204"/>
                <a:gd name="T60" fmla="*/ 95 w 211"/>
                <a:gd name="T61" fmla="*/ 134 h 204"/>
                <a:gd name="T62" fmla="*/ 99 w 211"/>
                <a:gd name="T63" fmla="*/ 117 h 204"/>
                <a:gd name="T64" fmla="*/ 130 w 211"/>
                <a:gd name="T65" fmla="*/ 92 h 204"/>
                <a:gd name="T66" fmla="*/ 147 w 211"/>
                <a:gd name="T67" fmla="*/ 74 h 204"/>
                <a:gd name="T68" fmla="*/ 153 w 211"/>
                <a:gd name="T69" fmla="*/ 91 h 204"/>
                <a:gd name="T70" fmla="*/ 128 w 211"/>
                <a:gd name="T71" fmla="*/ 117 h 204"/>
                <a:gd name="T72" fmla="*/ 129 w 211"/>
                <a:gd name="T73" fmla="*/ 134 h 204"/>
                <a:gd name="T74" fmla="*/ 147 w 211"/>
                <a:gd name="T75" fmla="*/ 147 h 204"/>
                <a:gd name="T76" fmla="*/ 169 w 211"/>
                <a:gd name="T77" fmla="*/ 144 h 204"/>
                <a:gd name="T78" fmla="*/ 186 w 211"/>
                <a:gd name="T79" fmla="*/ 138 h 204"/>
                <a:gd name="T80" fmla="*/ 211 w 211"/>
                <a:gd name="T81" fmla="*/ 110 h 204"/>
                <a:gd name="T82" fmla="*/ 202 w 211"/>
                <a:gd name="T83" fmla="*/ 98 h 204"/>
                <a:gd name="T84" fmla="*/ 206 w 211"/>
                <a:gd name="T85" fmla="*/ 94 h 204"/>
                <a:gd name="T86" fmla="*/ 197 w 211"/>
                <a:gd name="T87" fmla="*/ 80 h 204"/>
                <a:gd name="T88" fmla="*/ 200 w 211"/>
                <a:gd name="T89" fmla="*/ 71 h 204"/>
                <a:gd name="T90" fmla="*/ 194 w 211"/>
                <a:gd name="T91" fmla="*/ 57 h 204"/>
                <a:gd name="T92" fmla="*/ 200 w 211"/>
                <a:gd name="T93" fmla="*/ 45 h 204"/>
                <a:gd name="T94" fmla="*/ 190 w 211"/>
                <a:gd name="T95" fmla="*/ 34 h 204"/>
                <a:gd name="T96" fmla="*/ 204 w 211"/>
                <a:gd name="T97" fmla="*/ 19 h 204"/>
                <a:gd name="T98" fmla="*/ 190 w 211"/>
                <a:gd name="T99" fmla="*/ 14 h 204"/>
                <a:gd name="T100" fmla="*/ 191 w 211"/>
                <a:gd name="T101" fmla="*/ 2 h 204"/>
                <a:gd name="T102" fmla="*/ 184 w 211"/>
                <a:gd name="T10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204">
                  <a:moveTo>
                    <a:pt x="184" y="0"/>
                  </a:moveTo>
                  <a:cubicBezTo>
                    <a:pt x="179" y="3"/>
                    <a:pt x="177" y="4"/>
                    <a:pt x="173" y="8"/>
                  </a:cubicBezTo>
                  <a:cubicBezTo>
                    <a:pt x="173" y="6"/>
                    <a:pt x="173" y="5"/>
                    <a:pt x="172" y="3"/>
                  </a:cubicBezTo>
                  <a:cubicBezTo>
                    <a:pt x="167" y="5"/>
                    <a:pt x="165" y="12"/>
                    <a:pt x="160" y="12"/>
                  </a:cubicBezTo>
                  <a:cubicBezTo>
                    <a:pt x="160" y="12"/>
                    <a:pt x="160" y="12"/>
                    <a:pt x="159" y="12"/>
                  </a:cubicBezTo>
                  <a:cubicBezTo>
                    <a:pt x="161" y="8"/>
                    <a:pt x="165" y="6"/>
                    <a:pt x="165" y="2"/>
                  </a:cubicBezTo>
                  <a:cubicBezTo>
                    <a:pt x="165" y="2"/>
                    <a:pt x="165" y="1"/>
                    <a:pt x="164" y="1"/>
                  </a:cubicBezTo>
                  <a:cubicBezTo>
                    <a:pt x="161" y="1"/>
                    <a:pt x="154" y="6"/>
                    <a:pt x="150" y="6"/>
                  </a:cubicBezTo>
                  <a:cubicBezTo>
                    <a:pt x="148" y="6"/>
                    <a:pt x="146" y="4"/>
                    <a:pt x="144" y="2"/>
                  </a:cubicBezTo>
                  <a:cubicBezTo>
                    <a:pt x="143" y="3"/>
                    <a:pt x="138" y="4"/>
                    <a:pt x="138" y="6"/>
                  </a:cubicBezTo>
                  <a:cubicBezTo>
                    <a:pt x="138" y="8"/>
                    <a:pt x="140" y="8"/>
                    <a:pt x="143" y="9"/>
                  </a:cubicBezTo>
                  <a:cubicBezTo>
                    <a:pt x="137" y="12"/>
                    <a:pt x="133" y="10"/>
                    <a:pt x="129" y="17"/>
                  </a:cubicBezTo>
                  <a:cubicBezTo>
                    <a:pt x="129" y="12"/>
                    <a:pt x="129" y="12"/>
                    <a:pt x="129" y="12"/>
                  </a:cubicBezTo>
                  <a:cubicBezTo>
                    <a:pt x="123" y="13"/>
                    <a:pt x="122" y="19"/>
                    <a:pt x="118" y="20"/>
                  </a:cubicBezTo>
                  <a:cubicBezTo>
                    <a:pt x="118" y="17"/>
                    <a:pt x="118" y="17"/>
                    <a:pt x="118" y="17"/>
                  </a:cubicBezTo>
                  <a:cubicBezTo>
                    <a:pt x="114" y="17"/>
                    <a:pt x="109" y="17"/>
                    <a:pt x="106" y="20"/>
                  </a:cubicBezTo>
                  <a:cubicBezTo>
                    <a:pt x="107" y="21"/>
                    <a:pt x="107" y="21"/>
                    <a:pt x="108" y="22"/>
                  </a:cubicBezTo>
                  <a:cubicBezTo>
                    <a:pt x="107" y="23"/>
                    <a:pt x="107" y="23"/>
                    <a:pt x="106" y="23"/>
                  </a:cubicBezTo>
                  <a:cubicBezTo>
                    <a:pt x="105" y="23"/>
                    <a:pt x="104" y="23"/>
                    <a:pt x="103" y="23"/>
                  </a:cubicBezTo>
                  <a:cubicBezTo>
                    <a:pt x="100" y="23"/>
                    <a:pt x="98" y="25"/>
                    <a:pt x="96" y="27"/>
                  </a:cubicBezTo>
                  <a:cubicBezTo>
                    <a:pt x="97" y="27"/>
                    <a:pt x="97" y="27"/>
                    <a:pt x="98" y="27"/>
                  </a:cubicBezTo>
                  <a:cubicBezTo>
                    <a:pt x="99" y="27"/>
                    <a:pt x="99" y="28"/>
                    <a:pt x="101" y="28"/>
                  </a:cubicBezTo>
                  <a:cubicBezTo>
                    <a:pt x="100" y="28"/>
                    <a:pt x="97" y="35"/>
                    <a:pt x="96" y="35"/>
                  </a:cubicBezTo>
                  <a:cubicBezTo>
                    <a:pt x="92" y="35"/>
                    <a:pt x="91" y="32"/>
                    <a:pt x="86" y="32"/>
                  </a:cubicBezTo>
                  <a:cubicBezTo>
                    <a:pt x="87" y="30"/>
                    <a:pt x="87" y="29"/>
                    <a:pt x="85" y="27"/>
                  </a:cubicBezTo>
                  <a:cubicBezTo>
                    <a:pt x="85" y="28"/>
                    <a:pt x="84" y="29"/>
                    <a:pt x="83" y="31"/>
                  </a:cubicBezTo>
                  <a:cubicBezTo>
                    <a:pt x="82" y="31"/>
                    <a:pt x="81" y="30"/>
                    <a:pt x="81" y="30"/>
                  </a:cubicBezTo>
                  <a:cubicBezTo>
                    <a:pt x="78" y="30"/>
                    <a:pt x="77" y="32"/>
                    <a:pt x="76" y="35"/>
                  </a:cubicBezTo>
                  <a:cubicBezTo>
                    <a:pt x="76" y="35"/>
                    <a:pt x="79" y="35"/>
                    <a:pt x="81" y="35"/>
                  </a:cubicBezTo>
                  <a:cubicBezTo>
                    <a:pt x="79" y="36"/>
                    <a:pt x="76" y="37"/>
                    <a:pt x="75" y="39"/>
                  </a:cubicBezTo>
                  <a:cubicBezTo>
                    <a:pt x="82" y="39"/>
                    <a:pt x="85" y="36"/>
                    <a:pt x="92" y="34"/>
                  </a:cubicBezTo>
                  <a:cubicBezTo>
                    <a:pt x="90" y="40"/>
                    <a:pt x="82" y="50"/>
                    <a:pt x="76" y="52"/>
                  </a:cubicBezTo>
                  <a:cubicBezTo>
                    <a:pt x="70" y="54"/>
                    <a:pt x="66" y="58"/>
                    <a:pt x="63" y="64"/>
                  </a:cubicBezTo>
                  <a:cubicBezTo>
                    <a:pt x="60" y="71"/>
                    <a:pt x="60" y="71"/>
                    <a:pt x="60" y="71"/>
                  </a:cubicBezTo>
                  <a:cubicBezTo>
                    <a:pt x="58" y="71"/>
                    <a:pt x="58" y="80"/>
                    <a:pt x="55" y="82"/>
                  </a:cubicBezTo>
                  <a:cubicBezTo>
                    <a:pt x="46" y="89"/>
                    <a:pt x="42" y="99"/>
                    <a:pt x="29" y="102"/>
                  </a:cubicBezTo>
                  <a:cubicBezTo>
                    <a:pt x="32" y="103"/>
                    <a:pt x="33" y="103"/>
                    <a:pt x="36" y="104"/>
                  </a:cubicBezTo>
                  <a:cubicBezTo>
                    <a:pt x="35" y="104"/>
                    <a:pt x="34" y="104"/>
                    <a:pt x="34" y="104"/>
                  </a:cubicBezTo>
                  <a:cubicBezTo>
                    <a:pt x="26" y="104"/>
                    <a:pt x="24" y="110"/>
                    <a:pt x="19" y="111"/>
                  </a:cubicBezTo>
                  <a:cubicBezTo>
                    <a:pt x="13" y="113"/>
                    <a:pt x="10" y="116"/>
                    <a:pt x="7" y="121"/>
                  </a:cubicBezTo>
                  <a:cubicBezTo>
                    <a:pt x="5" y="124"/>
                    <a:pt x="0" y="123"/>
                    <a:pt x="0" y="128"/>
                  </a:cubicBezTo>
                  <a:cubicBezTo>
                    <a:pt x="0" y="136"/>
                    <a:pt x="1" y="143"/>
                    <a:pt x="5" y="148"/>
                  </a:cubicBezTo>
                  <a:cubicBezTo>
                    <a:pt x="4" y="150"/>
                    <a:pt x="1" y="153"/>
                    <a:pt x="1" y="155"/>
                  </a:cubicBezTo>
                  <a:cubicBezTo>
                    <a:pt x="4" y="154"/>
                    <a:pt x="4" y="154"/>
                    <a:pt x="8" y="154"/>
                  </a:cubicBezTo>
                  <a:cubicBezTo>
                    <a:pt x="8" y="158"/>
                    <a:pt x="8" y="158"/>
                    <a:pt x="8" y="158"/>
                  </a:cubicBezTo>
                  <a:cubicBezTo>
                    <a:pt x="7" y="159"/>
                    <a:pt x="3" y="160"/>
                    <a:pt x="3" y="162"/>
                  </a:cubicBezTo>
                  <a:cubicBezTo>
                    <a:pt x="3" y="163"/>
                    <a:pt x="14" y="170"/>
                    <a:pt x="16" y="170"/>
                  </a:cubicBezTo>
                  <a:cubicBezTo>
                    <a:pt x="28" y="170"/>
                    <a:pt x="37" y="159"/>
                    <a:pt x="43" y="151"/>
                  </a:cubicBezTo>
                  <a:cubicBezTo>
                    <a:pt x="45" y="154"/>
                    <a:pt x="46" y="156"/>
                    <a:pt x="49" y="158"/>
                  </a:cubicBezTo>
                  <a:cubicBezTo>
                    <a:pt x="48" y="159"/>
                    <a:pt x="47" y="160"/>
                    <a:pt x="47" y="162"/>
                  </a:cubicBezTo>
                  <a:cubicBezTo>
                    <a:pt x="47" y="167"/>
                    <a:pt x="52" y="168"/>
                    <a:pt x="53" y="172"/>
                  </a:cubicBezTo>
                  <a:cubicBezTo>
                    <a:pt x="55" y="178"/>
                    <a:pt x="54" y="182"/>
                    <a:pt x="59" y="187"/>
                  </a:cubicBezTo>
                  <a:cubicBezTo>
                    <a:pt x="59" y="188"/>
                    <a:pt x="59" y="189"/>
                    <a:pt x="59" y="190"/>
                  </a:cubicBezTo>
                  <a:cubicBezTo>
                    <a:pt x="59" y="192"/>
                    <a:pt x="63" y="204"/>
                    <a:pt x="65" y="204"/>
                  </a:cubicBezTo>
                  <a:cubicBezTo>
                    <a:pt x="72" y="204"/>
                    <a:pt x="74" y="194"/>
                    <a:pt x="79" y="194"/>
                  </a:cubicBezTo>
                  <a:cubicBezTo>
                    <a:pt x="81" y="194"/>
                    <a:pt x="82" y="194"/>
                    <a:pt x="86" y="194"/>
                  </a:cubicBezTo>
                  <a:cubicBezTo>
                    <a:pt x="87" y="189"/>
                    <a:pt x="94" y="188"/>
                    <a:pt x="95" y="181"/>
                  </a:cubicBezTo>
                  <a:cubicBezTo>
                    <a:pt x="93" y="180"/>
                    <a:pt x="91" y="179"/>
                    <a:pt x="91" y="176"/>
                  </a:cubicBezTo>
                  <a:cubicBezTo>
                    <a:pt x="91" y="170"/>
                    <a:pt x="93" y="162"/>
                    <a:pt x="99" y="162"/>
                  </a:cubicBezTo>
                  <a:cubicBezTo>
                    <a:pt x="101" y="162"/>
                    <a:pt x="110" y="155"/>
                    <a:pt x="110" y="150"/>
                  </a:cubicBezTo>
                  <a:cubicBezTo>
                    <a:pt x="110" y="145"/>
                    <a:pt x="102" y="140"/>
                    <a:pt x="97" y="139"/>
                  </a:cubicBezTo>
                  <a:cubicBezTo>
                    <a:pt x="97" y="137"/>
                    <a:pt x="96" y="135"/>
                    <a:pt x="95" y="134"/>
                  </a:cubicBezTo>
                  <a:cubicBezTo>
                    <a:pt x="95" y="128"/>
                    <a:pt x="95" y="128"/>
                    <a:pt x="95" y="128"/>
                  </a:cubicBezTo>
                  <a:cubicBezTo>
                    <a:pt x="99" y="126"/>
                    <a:pt x="96" y="121"/>
                    <a:pt x="99" y="117"/>
                  </a:cubicBezTo>
                  <a:cubicBezTo>
                    <a:pt x="101" y="112"/>
                    <a:pt x="106" y="111"/>
                    <a:pt x="111" y="108"/>
                  </a:cubicBezTo>
                  <a:cubicBezTo>
                    <a:pt x="117" y="104"/>
                    <a:pt x="130" y="99"/>
                    <a:pt x="130" y="92"/>
                  </a:cubicBezTo>
                  <a:cubicBezTo>
                    <a:pt x="131" y="90"/>
                    <a:pt x="130" y="89"/>
                    <a:pt x="130" y="85"/>
                  </a:cubicBezTo>
                  <a:cubicBezTo>
                    <a:pt x="130" y="78"/>
                    <a:pt x="138" y="74"/>
                    <a:pt x="147" y="74"/>
                  </a:cubicBezTo>
                  <a:cubicBezTo>
                    <a:pt x="155" y="74"/>
                    <a:pt x="164" y="76"/>
                    <a:pt x="164" y="83"/>
                  </a:cubicBezTo>
                  <a:cubicBezTo>
                    <a:pt x="164" y="87"/>
                    <a:pt x="157" y="89"/>
                    <a:pt x="153" y="91"/>
                  </a:cubicBezTo>
                  <a:cubicBezTo>
                    <a:pt x="146" y="95"/>
                    <a:pt x="139" y="111"/>
                    <a:pt x="128" y="111"/>
                  </a:cubicBezTo>
                  <a:cubicBezTo>
                    <a:pt x="128" y="113"/>
                    <a:pt x="128" y="115"/>
                    <a:pt x="128" y="117"/>
                  </a:cubicBezTo>
                  <a:cubicBezTo>
                    <a:pt x="128" y="120"/>
                    <a:pt x="130" y="126"/>
                    <a:pt x="133" y="128"/>
                  </a:cubicBezTo>
                  <a:cubicBezTo>
                    <a:pt x="132" y="129"/>
                    <a:pt x="129" y="131"/>
                    <a:pt x="129" y="134"/>
                  </a:cubicBezTo>
                  <a:cubicBezTo>
                    <a:pt x="129" y="140"/>
                    <a:pt x="135" y="144"/>
                    <a:pt x="141" y="144"/>
                  </a:cubicBezTo>
                  <a:cubicBezTo>
                    <a:pt x="141" y="147"/>
                    <a:pt x="144" y="147"/>
                    <a:pt x="147" y="147"/>
                  </a:cubicBezTo>
                  <a:cubicBezTo>
                    <a:pt x="152" y="147"/>
                    <a:pt x="159" y="145"/>
                    <a:pt x="165" y="143"/>
                  </a:cubicBezTo>
                  <a:cubicBezTo>
                    <a:pt x="166" y="143"/>
                    <a:pt x="167" y="144"/>
                    <a:pt x="169" y="144"/>
                  </a:cubicBezTo>
                  <a:cubicBezTo>
                    <a:pt x="175" y="144"/>
                    <a:pt x="184" y="142"/>
                    <a:pt x="186" y="138"/>
                  </a:cubicBezTo>
                  <a:cubicBezTo>
                    <a:pt x="186" y="138"/>
                    <a:pt x="186" y="138"/>
                    <a:pt x="186" y="138"/>
                  </a:cubicBezTo>
                  <a:cubicBezTo>
                    <a:pt x="186" y="138"/>
                    <a:pt x="186" y="138"/>
                    <a:pt x="186" y="138"/>
                  </a:cubicBezTo>
                  <a:cubicBezTo>
                    <a:pt x="192" y="130"/>
                    <a:pt x="211" y="119"/>
                    <a:pt x="211" y="110"/>
                  </a:cubicBezTo>
                  <a:cubicBezTo>
                    <a:pt x="211" y="103"/>
                    <a:pt x="205" y="102"/>
                    <a:pt x="202" y="98"/>
                  </a:cubicBezTo>
                  <a:cubicBezTo>
                    <a:pt x="202" y="98"/>
                    <a:pt x="202" y="98"/>
                    <a:pt x="202" y="98"/>
                  </a:cubicBezTo>
                  <a:cubicBezTo>
                    <a:pt x="202" y="98"/>
                    <a:pt x="202" y="98"/>
                    <a:pt x="202" y="98"/>
                  </a:cubicBezTo>
                  <a:cubicBezTo>
                    <a:pt x="203" y="97"/>
                    <a:pt x="206" y="96"/>
                    <a:pt x="206" y="94"/>
                  </a:cubicBezTo>
                  <a:cubicBezTo>
                    <a:pt x="206" y="88"/>
                    <a:pt x="197" y="86"/>
                    <a:pt x="197" y="80"/>
                  </a:cubicBezTo>
                  <a:cubicBezTo>
                    <a:pt x="197" y="80"/>
                    <a:pt x="197" y="80"/>
                    <a:pt x="197" y="80"/>
                  </a:cubicBezTo>
                  <a:cubicBezTo>
                    <a:pt x="197" y="80"/>
                    <a:pt x="197" y="80"/>
                    <a:pt x="197" y="80"/>
                  </a:cubicBezTo>
                  <a:cubicBezTo>
                    <a:pt x="197" y="76"/>
                    <a:pt x="200" y="75"/>
                    <a:pt x="200" y="71"/>
                  </a:cubicBezTo>
                  <a:cubicBezTo>
                    <a:pt x="200" y="66"/>
                    <a:pt x="194" y="62"/>
                    <a:pt x="194" y="57"/>
                  </a:cubicBezTo>
                  <a:cubicBezTo>
                    <a:pt x="194" y="57"/>
                    <a:pt x="194" y="57"/>
                    <a:pt x="194" y="57"/>
                  </a:cubicBezTo>
                  <a:cubicBezTo>
                    <a:pt x="194" y="57"/>
                    <a:pt x="194" y="57"/>
                    <a:pt x="194" y="57"/>
                  </a:cubicBezTo>
                  <a:cubicBezTo>
                    <a:pt x="194" y="52"/>
                    <a:pt x="200" y="50"/>
                    <a:pt x="200" y="45"/>
                  </a:cubicBezTo>
                  <a:cubicBezTo>
                    <a:pt x="200" y="39"/>
                    <a:pt x="190" y="39"/>
                    <a:pt x="190" y="34"/>
                  </a:cubicBezTo>
                  <a:cubicBezTo>
                    <a:pt x="190" y="34"/>
                    <a:pt x="190" y="34"/>
                    <a:pt x="190" y="34"/>
                  </a:cubicBezTo>
                  <a:cubicBezTo>
                    <a:pt x="190" y="34"/>
                    <a:pt x="190" y="34"/>
                    <a:pt x="190" y="34"/>
                  </a:cubicBezTo>
                  <a:cubicBezTo>
                    <a:pt x="190" y="27"/>
                    <a:pt x="200" y="22"/>
                    <a:pt x="204" y="19"/>
                  </a:cubicBezTo>
                  <a:cubicBezTo>
                    <a:pt x="203" y="19"/>
                    <a:pt x="197" y="18"/>
                    <a:pt x="194" y="18"/>
                  </a:cubicBezTo>
                  <a:cubicBezTo>
                    <a:pt x="194" y="16"/>
                    <a:pt x="192" y="16"/>
                    <a:pt x="190" y="14"/>
                  </a:cubicBezTo>
                  <a:cubicBezTo>
                    <a:pt x="196" y="12"/>
                    <a:pt x="198" y="14"/>
                    <a:pt x="201" y="7"/>
                  </a:cubicBezTo>
                  <a:cubicBezTo>
                    <a:pt x="199" y="6"/>
                    <a:pt x="192" y="2"/>
                    <a:pt x="191" y="2"/>
                  </a:cubicBezTo>
                  <a:cubicBezTo>
                    <a:pt x="189" y="2"/>
                    <a:pt x="188" y="4"/>
                    <a:pt x="187" y="7"/>
                  </a:cubicBezTo>
                  <a:cubicBezTo>
                    <a:pt x="184" y="6"/>
                    <a:pt x="184" y="4"/>
                    <a:pt x="18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1" name="Freeform 70"/>
            <p:cNvSpPr>
              <a:spLocks/>
            </p:cNvSpPr>
            <p:nvPr/>
          </p:nvSpPr>
          <p:spPr bwMode="auto">
            <a:xfrm>
              <a:off x="6697663" y="1152525"/>
              <a:ext cx="5176838" cy="1922463"/>
            </a:xfrm>
            <a:custGeom>
              <a:avLst/>
              <a:gdLst>
                <a:gd name="T0" fmla="*/ 533 w 1379"/>
                <a:gd name="T1" fmla="*/ 63 h 512"/>
                <a:gd name="T2" fmla="*/ 454 w 1379"/>
                <a:gd name="T3" fmla="*/ 96 h 512"/>
                <a:gd name="T4" fmla="*/ 415 w 1379"/>
                <a:gd name="T5" fmla="*/ 78 h 512"/>
                <a:gd name="T6" fmla="*/ 334 w 1379"/>
                <a:gd name="T7" fmla="*/ 125 h 512"/>
                <a:gd name="T8" fmla="*/ 267 w 1379"/>
                <a:gd name="T9" fmla="*/ 139 h 512"/>
                <a:gd name="T10" fmla="*/ 190 w 1379"/>
                <a:gd name="T11" fmla="*/ 175 h 512"/>
                <a:gd name="T12" fmla="*/ 138 w 1379"/>
                <a:gd name="T13" fmla="*/ 202 h 512"/>
                <a:gd name="T14" fmla="*/ 93 w 1379"/>
                <a:gd name="T15" fmla="*/ 127 h 512"/>
                <a:gd name="T16" fmla="*/ 82 w 1379"/>
                <a:gd name="T17" fmla="*/ 152 h 512"/>
                <a:gd name="T18" fmla="*/ 79 w 1379"/>
                <a:gd name="T19" fmla="*/ 187 h 512"/>
                <a:gd name="T20" fmla="*/ 93 w 1379"/>
                <a:gd name="T21" fmla="*/ 217 h 512"/>
                <a:gd name="T22" fmla="*/ 45 w 1379"/>
                <a:gd name="T23" fmla="*/ 259 h 512"/>
                <a:gd name="T24" fmla="*/ 0 w 1379"/>
                <a:gd name="T25" fmla="*/ 320 h 512"/>
                <a:gd name="T26" fmla="*/ 10 w 1379"/>
                <a:gd name="T27" fmla="*/ 319 h 512"/>
                <a:gd name="T28" fmla="*/ 29 w 1379"/>
                <a:gd name="T29" fmla="*/ 345 h 512"/>
                <a:gd name="T30" fmla="*/ 24 w 1379"/>
                <a:gd name="T31" fmla="*/ 382 h 512"/>
                <a:gd name="T32" fmla="*/ 71 w 1379"/>
                <a:gd name="T33" fmla="*/ 413 h 512"/>
                <a:gd name="T34" fmla="*/ 126 w 1379"/>
                <a:gd name="T35" fmla="*/ 416 h 512"/>
                <a:gd name="T36" fmla="*/ 177 w 1379"/>
                <a:gd name="T37" fmla="*/ 453 h 512"/>
                <a:gd name="T38" fmla="*/ 181 w 1379"/>
                <a:gd name="T39" fmla="*/ 452 h 512"/>
                <a:gd name="T40" fmla="*/ 182 w 1379"/>
                <a:gd name="T41" fmla="*/ 452 h 512"/>
                <a:gd name="T42" fmla="*/ 183 w 1379"/>
                <a:gd name="T43" fmla="*/ 452 h 512"/>
                <a:gd name="T44" fmla="*/ 183 w 1379"/>
                <a:gd name="T45" fmla="*/ 452 h 512"/>
                <a:gd name="T46" fmla="*/ 215 w 1379"/>
                <a:gd name="T47" fmla="*/ 478 h 512"/>
                <a:gd name="T48" fmla="*/ 232 w 1379"/>
                <a:gd name="T49" fmla="*/ 478 h 512"/>
                <a:gd name="T50" fmla="*/ 225 w 1379"/>
                <a:gd name="T51" fmla="*/ 409 h 512"/>
                <a:gd name="T52" fmla="*/ 246 w 1379"/>
                <a:gd name="T53" fmla="*/ 423 h 512"/>
                <a:gd name="T54" fmla="*/ 271 w 1379"/>
                <a:gd name="T55" fmla="*/ 462 h 512"/>
                <a:gd name="T56" fmla="*/ 288 w 1379"/>
                <a:gd name="T57" fmla="*/ 487 h 512"/>
                <a:gd name="T58" fmla="*/ 337 w 1379"/>
                <a:gd name="T59" fmla="*/ 507 h 512"/>
                <a:gd name="T60" fmla="*/ 373 w 1379"/>
                <a:gd name="T61" fmla="*/ 491 h 512"/>
                <a:gd name="T62" fmla="*/ 381 w 1379"/>
                <a:gd name="T63" fmla="*/ 494 h 512"/>
                <a:gd name="T64" fmla="*/ 404 w 1379"/>
                <a:gd name="T65" fmla="*/ 489 h 512"/>
                <a:gd name="T66" fmla="*/ 405 w 1379"/>
                <a:gd name="T67" fmla="*/ 490 h 512"/>
                <a:gd name="T68" fmla="*/ 418 w 1379"/>
                <a:gd name="T69" fmla="*/ 491 h 512"/>
                <a:gd name="T70" fmla="*/ 446 w 1379"/>
                <a:gd name="T71" fmla="*/ 492 h 512"/>
                <a:gd name="T72" fmla="*/ 492 w 1379"/>
                <a:gd name="T73" fmla="*/ 418 h 512"/>
                <a:gd name="T74" fmla="*/ 515 w 1379"/>
                <a:gd name="T75" fmla="*/ 400 h 512"/>
                <a:gd name="T76" fmla="*/ 516 w 1379"/>
                <a:gd name="T77" fmla="*/ 400 h 512"/>
                <a:gd name="T78" fmla="*/ 534 w 1379"/>
                <a:gd name="T79" fmla="*/ 383 h 512"/>
                <a:gd name="T80" fmla="*/ 577 w 1379"/>
                <a:gd name="T81" fmla="*/ 364 h 512"/>
                <a:gd name="T82" fmla="*/ 665 w 1379"/>
                <a:gd name="T83" fmla="*/ 351 h 512"/>
                <a:gd name="T84" fmla="*/ 677 w 1379"/>
                <a:gd name="T85" fmla="*/ 362 h 512"/>
                <a:gd name="T86" fmla="*/ 749 w 1379"/>
                <a:gd name="T87" fmla="*/ 370 h 512"/>
                <a:gd name="T88" fmla="*/ 789 w 1379"/>
                <a:gd name="T89" fmla="*/ 367 h 512"/>
                <a:gd name="T90" fmla="*/ 818 w 1379"/>
                <a:gd name="T91" fmla="*/ 339 h 512"/>
                <a:gd name="T92" fmla="*/ 932 w 1379"/>
                <a:gd name="T93" fmla="*/ 382 h 512"/>
                <a:gd name="T94" fmla="*/ 906 w 1379"/>
                <a:gd name="T95" fmla="*/ 429 h 512"/>
                <a:gd name="T96" fmla="*/ 985 w 1379"/>
                <a:gd name="T97" fmla="*/ 340 h 512"/>
                <a:gd name="T98" fmla="*/ 995 w 1379"/>
                <a:gd name="T99" fmla="*/ 263 h 512"/>
                <a:gd name="T100" fmla="*/ 1139 w 1379"/>
                <a:gd name="T101" fmla="*/ 233 h 512"/>
                <a:gd name="T102" fmla="*/ 1119 w 1379"/>
                <a:gd name="T103" fmla="*/ 277 h 512"/>
                <a:gd name="T104" fmla="*/ 1156 w 1379"/>
                <a:gd name="T105" fmla="*/ 279 h 512"/>
                <a:gd name="T106" fmla="*/ 1307 w 1379"/>
                <a:gd name="T107" fmla="*/ 175 h 512"/>
                <a:gd name="T108" fmla="*/ 1220 w 1379"/>
                <a:gd name="T109" fmla="*/ 125 h 512"/>
                <a:gd name="T110" fmla="*/ 1103 w 1379"/>
                <a:gd name="T111" fmla="*/ 104 h 512"/>
                <a:gd name="T112" fmla="*/ 925 w 1379"/>
                <a:gd name="T113" fmla="*/ 101 h 512"/>
                <a:gd name="T114" fmla="*/ 836 w 1379"/>
                <a:gd name="T115" fmla="*/ 74 h 512"/>
                <a:gd name="T116" fmla="*/ 705 w 1379"/>
                <a:gd name="T117" fmla="*/ 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9" h="512">
                  <a:moveTo>
                    <a:pt x="684" y="0"/>
                  </a:moveTo>
                  <a:cubicBezTo>
                    <a:pt x="669" y="0"/>
                    <a:pt x="663" y="11"/>
                    <a:pt x="655" y="17"/>
                  </a:cubicBezTo>
                  <a:cubicBezTo>
                    <a:pt x="651" y="20"/>
                    <a:pt x="632" y="28"/>
                    <a:pt x="622" y="28"/>
                  </a:cubicBezTo>
                  <a:cubicBezTo>
                    <a:pt x="618" y="28"/>
                    <a:pt x="615" y="27"/>
                    <a:pt x="616" y="23"/>
                  </a:cubicBezTo>
                  <a:cubicBezTo>
                    <a:pt x="607" y="26"/>
                    <a:pt x="566" y="28"/>
                    <a:pt x="546" y="47"/>
                  </a:cubicBezTo>
                  <a:cubicBezTo>
                    <a:pt x="541" y="51"/>
                    <a:pt x="540" y="63"/>
                    <a:pt x="533" y="63"/>
                  </a:cubicBezTo>
                  <a:cubicBezTo>
                    <a:pt x="531" y="63"/>
                    <a:pt x="526" y="62"/>
                    <a:pt x="520" y="62"/>
                  </a:cubicBezTo>
                  <a:cubicBezTo>
                    <a:pt x="506" y="62"/>
                    <a:pt x="489" y="64"/>
                    <a:pt x="489" y="75"/>
                  </a:cubicBezTo>
                  <a:cubicBezTo>
                    <a:pt x="489" y="79"/>
                    <a:pt x="492" y="82"/>
                    <a:pt x="493" y="87"/>
                  </a:cubicBezTo>
                  <a:cubicBezTo>
                    <a:pt x="491" y="88"/>
                    <a:pt x="489" y="88"/>
                    <a:pt x="487" y="88"/>
                  </a:cubicBezTo>
                  <a:cubicBezTo>
                    <a:pt x="483" y="88"/>
                    <a:pt x="478" y="87"/>
                    <a:pt x="465" y="87"/>
                  </a:cubicBezTo>
                  <a:cubicBezTo>
                    <a:pt x="460" y="93"/>
                    <a:pt x="456" y="96"/>
                    <a:pt x="454" y="96"/>
                  </a:cubicBezTo>
                  <a:cubicBezTo>
                    <a:pt x="448" y="96"/>
                    <a:pt x="448" y="82"/>
                    <a:pt x="445" y="78"/>
                  </a:cubicBezTo>
                  <a:cubicBezTo>
                    <a:pt x="444" y="87"/>
                    <a:pt x="438" y="91"/>
                    <a:pt x="430" y="95"/>
                  </a:cubicBezTo>
                  <a:cubicBezTo>
                    <a:pt x="433" y="103"/>
                    <a:pt x="445" y="111"/>
                    <a:pt x="436" y="121"/>
                  </a:cubicBezTo>
                  <a:cubicBezTo>
                    <a:pt x="430" y="127"/>
                    <a:pt x="448" y="148"/>
                    <a:pt x="438" y="148"/>
                  </a:cubicBezTo>
                  <a:cubicBezTo>
                    <a:pt x="427" y="148"/>
                    <a:pt x="423" y="105"/>
                    <a:pt x="423" y="97"/>
                  </a:cubicBezTo>
                  <a:cubicBezTo>
                    <a:pt x="423" y="87"/>
                    <a:pt x="439" y="83"/>
                    <a:pt x="415" y="78"/>
                  </a:cubicBezTo>
                  <a:cubicBezTo>
                    <a:pt x="414" y="78"/>
                    <a:pt x="413" y="78"/>
                    <a:pt x="413" y="78"/>
                  </a:cubicBezTo>
                  <a:cubicBezTo>
                    <a:pt x="400" y="78"/>
                    <a:pt x="379" y="96"/>
                    <a:pt x="379" y="107"/>
                  </a:cubicBezTo>
                  <a:cubicBezTo>
                    <a:pt x="379" y="120"/>
                    <a:pt x="385" y="128"/>
                    <a:pt x="392" y="135"/>
                  </a:cubicBezTo>
                  <a:cubicBezTo>
                    <a:pt x="397" y="143"/>
                    <a:pt x="397" y="145"/>
                    <a:pt x="394" y="145"/>
                  </a:cubicBezTo>
                  <a:cubicBezTo>
                    <a:pt x="387" y="145"/>
                    <a:pt x="366" y="131"/>
                    <a:pt x="356" y="129"/>
                  </a:cubicBezTo>
                  <a:cubicBezTo>
                    <a:pt x="345" y="126"/>
                    <a:pt x="339" y="125"/>
                    <a:pt x="334" y="125"/>
                  </a:cubicBezTo>
                  <a:cubicBezTo>
                    <a:pt x="323" y="125"/>
                    <a:pt x="330" y="132"/>
                    <a:pt x="330" y="134"/>
                  </a:cubicBezTo>
                  <a:cubicBezTo>
                    <a:pt x="329" y="142"/>
                    <a:pt x="327" y="145"/>
                    <a:pt x="325" y="145"/>
                  </a:cubicBezTo>
                  <a:cubicBezTo>
                    <a:pt x="322" y="145"/>
                    <a:pt x="317" y="138"/>
                    <a:pt x="314" y="138"/>
                  </a:cubicBezTo>
                  <a:cubicBezTo>
                    <a:pt x="307" y="138"/>
                    <a:pt x="294" y="145"/>
                    <a:pt x="283" y="145"/>
                  </a:cubicBezTo>
                  <a:cubicBezTo>
                    <a:pt x="280" y="145"/>
                    <a:pt x="277" y="145"/>
                    <a:pt x="274" y="144"/>
                  </a:cubicBezTo>
                  <a:cubicBezTo>
                    <a:pt x="273" y="141"/>
                    <a:pt x="271" y="139"/>
                    <a:pt x="267" y="139"/>
                  </a:cubicBezTo>
                  <a:cubicBezTo>
                    <a:pt x="253" y="139"/>
                    <a:pt x="223" y="165"/>
                    <a:pt x="214" y="165"/>
                  </a:cubicBezTo>
                  <a:cubicBezTo>
                    <a:pt x="211" y="165"/>
                    <a:pt x="206" y="162"/>
                    <a:pt x="207" y="159"/>
                  </a:cubicBezTo>
                  <a:cubicBezTo>
                    <a:pt x="210" y="152"/>
                    <a:pt x="209" y="140"/>
                    <a:pt x="205" y="140"/>
                  </a:cubicBezTo>
                  <a:cubicBezTo>
                    <a:pt x="202" y="140"/>
                    <a:pt x="198" y="146"/>
                    <a:pt x="193" y="161"/>
                  </a:cubicBezTo>
                  <a:cubicBezTo>
                    <a:pt x="192" y="163"/>
                    <a:pt x="197" y="164"/>
                    <a:pt x="197" y="169"/>
                  </a:cubicBezTo>
                  <a:cubicBezTo>
                    <a:pt x="197" y="174"/>
                    <a:pt x="194" y="175"/>
                    <a:pt x="190" y="175"/>
                  </a:cubicBezTo>
                  <a:cubicBezTo>
                    <a:pt x="188" y="175"/>
                    <a:pt x="186" y="175"/>
                    <a:pt x="185" y="175"/>
                  </a:cubicBezTo>
                  <a:cubicBezTo>
                    <a:pt x="183" y="174"/>
                    <a:pt x="181" y="174"/>
                    <a:pt x="179" y="174"/>
                  </a:cubicBezTo>
                  <a:cubicBezTo>
                    <a:pt x="178" y="174"/>
                    <a:pt x="176" y="174"/>
                    <a:pt x="175" y="175"/>
                  </a:cubicBezTo>
                  <a:cubicBezTo>
                    <a:pt x="168" y="177"/>
                    <a:pt x="169" y="195"/>
                    <a:pt x="153" y="195"/>
                  </a:cubicBezTo>
                  <a:cubicBezTo>
                    <a:pt x="149" y="195"/>
                    <a:pt x="144" y="193"/>
                    <a:pt x="138" y="190"/>
                  </a:cubicBezTo>
                  <a:cubicBezTo>
                    <a:pt x="138" y="202"/>
                    <a:pt x="138" y="202"/>
                    <a:pt x="138" y="202"/>
                  </a:cubicBezTo>
                  <a:cubicBezTo>
                    <a:pt x="121" y="200"/>
                    <a:pt x="123" y="183"/>
                    <a:pt x="118" y="175"/>
                  </a:cubicBezTo>
                  <a:cubicBezTo>
                    <a:pt x="120" y="175"/>
                    <a:pt x="122" y="175"/>
                    <a:pt x="124" y="175"/>
                  </a:cubicBezTo>
                  <a:cubicBezTo>
                    <a:pt x="133" y="175"/>
                    <a:pt x="139" y="175"/>
                    <a:pt x="148" y="178"/>
                  </a:cubicBezTo>
                  <a:cubicBezTo>
                    <a:pt x="150" y="178"/>
                    <a:pt x="151" y="178"/>
                    <a:pt x="153" y="178"/>
                  </a:cubicBezTo>
                  <a:cubicBezTo>
                    <a:pt x="169" y="178"/>
                    <a:pt x="192" y="161"/>
                    <a:pt x="147" y="146"/>
                  </a:cubicBezTo>
                  <a:cubicBezTo>
                    <a:pt x="134" y="142"/>
                    <a:pt x="103" y="127"/>
                    <a:pt x="93" y="127"/>
                  </a:cubicBezTo>
                  <a:cubicBezTo>
                    <a:pt x="93" y="127"/>
                    <a:pt x="93" y="126"/>
                    <a:pt x="90" y="126"/>
                  </a:cubicBezTo>
                  <a:cubicBezTo>
                    <a:pt x="89" y="126"/>
                    <a:pt x="88" y="126"/>
                    <a:pt x="86" y="126"/>
                  </a:cubicBezTo>
                  <a:cubicBezTo>
                    <a:pt x="86" y="126"/>
                    <a:pt x="86" y="126"/>
                    <a:pt x="86" y="126"/>
                  </a:cubicBezTo>
                  <a:cubicBezTo>
                    <a:pt x="82" y="129"/>
                    <a:pt x="72" y="134"/>
                    <a:pt x="72" y="141"/>
                  </a:cubicBezTo>
                  <a:cubicBezTo>
                    <a:pt x="72" y="141"/>
                    <a:pt x="72" y="141"/>
                    <a:pt x="72" y="141"/>
                  </a:cubicBezTo>
                  <a:cubicBezTo>
                    <a:pt x="72" y="146"/>
                    <a:pt x="82" y="146"/>
                    <a:pt x="82" y="152"/>
                  </a:cubicBezTo>
                  <a:cubicBezTo>
                    <a:pt x="82" y="152"/>
                    <a:pt x="82" y="152"/>
                    <a:pt x="82" y="152"/>
                  </a:cubicBezTo>
                  <a:cubicBezTo>
                    <a:pt x="82" y="157"/>
                    <a:pt x="76" y="159"/>
                    <a:pt x="76" y="164"/>
                  </a:cubicBezTo>
                  <a:cubicBezTo>
                    <a:pt x="76" y="164"/>
                    <a:pt x="76" y="164"/>
                    <a:pt x="76" y="164"/>
                  </a:cubicBezTo>
                  <a:cubicBezTo>
                    <a:pt x="76" y="169"/>
                    <a:pt x="82" y="173"/>
                    <a:pt x="82" y="178"/>
                  </a:cubicBezTo>
                  <a:cubicBezTo>
                    <a:pt x="82" y="178"/>
                    <a:pt x="82" y="178"/>
                    <a:pt x="82" y="178"/>
                  </a:cubicBezTo>
                  <a:cubicBezTo>
                    <a:pt x="82" y="182"/>
                    <a:pt x="79" y="183"/>
                    <a:pt x="79" y="187"/>
                  </a:cubicBezTo>
                  <a:cubicBezTo>
                    <a:pt x="79" y="187"/>
                    <a:pt x="79" y="187"/>
                    <a:pt x="79" y="187"/>
                  </a:cubicBezTo>
                  <a:cubicBezTo>
                    <a:pt x="79" y="193"/>
                    <a:pt x="88" y="195"/>
                    <a:pt x="88" y="201"/>
                  </a:cubicBezTo>
                  <a:cubicBezTo>
                    <a:pt x="88" y="201"/>
                    <a:pt x="88" y="201"/>
                    <a:pt x="88" y="201"/>
                  </a:cubicBezTo>
                  <a:cubicBezTo>
                    <a:pt x="88" y="203"/>
                    <a:pt x="85" y="204"/>
                    <a:pt x="84" y="205"/>
                  </a:cubicBezTo>
                  <a:cubicBezTo>
                    <a:pt x="84" y="205"/>
                    <a:pt x="84" y="205"/>
                    <a:pt x="84" y="205"/>
                  </a:cubicBezTo>
                  <a:cubicBezTo>
                    <a:pt x="87" y="209"/>
                    <a:pt x="93" y="210"/>
                    <a:pt x="93" y="217"/>
                  </a:cubicBezTo>
                  <a:cubicBezTo>
                    <a:pt x="93" y="217"/>
                    <a:pt x="93" y="217"/>
                    <a:pt x="93" y="217"/>
                  </a:cubicBezTo>
                  <a:cubicBezTo>
                    <a:pt x="93" y="226"/>
                    <a:pt x="74" y="237"/>
                    <a:pt x="68" y="245"/>
                  </a:cubicBezTo>
                  <a:cubicBezTo>
                    <a:pt x="68" y="245"/>
                    <a:pt x="68" y="245"/>
                    <a:pt x="68" y="245"/>
                  </a:cubicBezTo>
                  <a:cubicBezTo>
                    <a:pt x="70" y="248"/>
                    <a:pt x="73" y="249"/>
                    <a:pt x="75" y="254"/>
                  </a:cubicBezTo>
                  <a:cubicBezTo>
                    <a:pt x="72" y="257"/>
                    <a:pt x="63" y="261"/>
                    <a:pt x="59" y="261"/>
                  </a:cubicBezTo>
                  <a:cubicBezTo>
                    <a:pt x="54" y="261"/>
                    <a:pt x="51" y="259"/>
                    <a:pt x="45" y="259"/>
                  </a:cubicBezTo>
                  <a:cubicBezTo>
                    <a:pt x="39" y="259"/>
                    <a:pt x="25" y="265"/>
                    <a:pt x="29" y="269"/>
                  </a:cubicBezTo>
                  <a:cubicBezTo>
                    <a:pt x="43" y="282"/>
                    <a:pt x="36" y="287"/>
                    <a:pt x="32" y="287"/>
                  </a:cubicBezTo>
                  <a:cubicBezTo>
                    <a:pt x="27" y="287"/>
                    <a:pt x="26" y="280"/>
                    <a:pt x="21" y="280"/>
                  </a:cubicBezTo>
                  <a:cubicBezTo>
                    <a:pt x="16" y="280"/>
                    <a:pt x="10" y="293"/>
                    <a:pt x="10" y="300"/>
                  </a:cubicBezTo>
                  <a:cubicBezTo>
                    <a:pt x="10" y="311"/>
                    <a:pt x="0" y="310"/>
                    <a:pt x="0" y="320"/>
                  </a:cubicBezTo>
                  <a:cubicBezTo>
                    <a:pt x="0" y="320"/>
                    <a:pt x="0" y="320"/>
                    <a:pt x="0" y="320"/>
                  </a:cubicBezTo>
                  <a:cubicBezTo>
                    <a:pt x="4" y="319"/>
                    <a:pt x="7"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5" y="319"/>
                    <a:pt x="19" y="318"/>
                    <a:pt x="25" y="318"/>
                  </a:cubicBezTo>
                  <a:cubicBezTo>
                    <a:pt x="31" y="318"/>
                    <a:pt x="33" y="329"/>
                    <a:pt x="33" y="335"/>
                  </a:cubicBezTo>
                  <a:cubicBezTo>
                    <a:pt x="33" y="335"/>
                    <a:pt x="33" y="335"/>
                    <a:pt x="33" y="335"/>
                  </a:cubicBezTo>
                  <a:cubicBezTo>
                    <a:pt x="33" y="339"/>
                    <a:pt x="29" y="341"/>
                    <a:pt x="29" y="345"/>
                  </a:cubicBezTo>
                  <a:cubicBezTo>
                    <a:pt x="29" y="345"/>
                    <a:pt x="29" y="345"/>
                    <a:pt x="29" y="345"/>
                  </a:cubicBezTo>
                  <a:cubicBezTo>
                    <a:pt x="29" y="351"/>
                    <a:pt x="35" y="354"/>
                    <a:pt x="35" y="360"/>
                  </a:cubicBezTo>
                  <a:cubicBezTo>
                    <a:pt x="35" y="360"/>
                    <a:pt x="35" y="360"/>
                    <a:pt x="35" y="360"/>
                  </a:cubicBezTo>
                  <a:cubicBezTo>
                    <a:pt x="35" y="363"/>
                    <a:pt x="29" y="364"/>
                    <a:pt x="28" y="366"/>
                  </a:cubicBezTo>
                  <a:cubicBezTo>
                    <a:pt x="25" y="371"/>
                    <a:pt x="24" y="376"/>
                    <a:pt x="24" y="382"/>
                  </a:cubicBezTo>
                  <a:cubicBezTo>
                    <a:pt x="24" y="382"/>
                    <a:pt x="24" y="382"/>
                    <a:pt x="24" y="382"/>
                  </a:cubicBezTo>
                  <a:cubicBezTo>
                    <a:pt x="24" y="388"/>
                    <a:pt x="27" y="389"/>
                    <a:pt x="30" y="389"/>
                  </a:cubicBezTo>
                  <a:cubicBezTo>
                    <a:pt x="32" y="389"/>
                    <a:pt x="34" y="389"/>
                    <a:pt x="36" y="389"/>
                  </a:cubicBezTo>
                  <a:cubicBezTo>
                    <a:pt x="45" y="389"/>
                    <a:pt x="49" y="385"/>
                    <a:pt x="56" y="385"/>
                  </a:cubicBezTo>
                  <a:cubicBezTo>
                    <a:pt x="64" y="385"/>
                    <a:pt x="62" y="400"/>
                    <a:pt x="69" y="400"/>
                  </a:cubicBezTo>
                  <a:cubicBezTo>
                    <a:pt x="69" y="411"/>
                    <a:pt x="69" y="411"/>
                    <a:pt x="69" y="411"/>
                  </a:cubicBezTo>
                  <a:cubicBezTo>
                    <a:pt x="69" y="412"/>
                    <a:pt x="70" y="413"/>
                    <a:pt x="71" y="413"/>
                  </a:cubicBezTo>
                  <a:cubicBezTo>
                    <a:pt x="72" y="415"/>
                    <a:pt x="72" y="415"/>
                    <a:pt x="72" y="415"/>
                  </a:cubicBezTo>
                  <a:cubicBezTo>
                    <a:pt x="74" y="415"/>
                    <a:pt x="77" y="414"/>
                    <a:pt x="79" y="413"/>
                  </a:cubicBezTo>
                  <a:cubicBezTo>
                    <a:pt x="85" y="412"/>
                    <a:pt x="86" y="404"/>
                    <a:pt x="92" y="404"/>
                  </a:cubicBezTo>
                  <a:cubicBezTo>
                    <a:pt x="97" y="404"/>
                    <a:pt x="110" y="426"/>
                    <a:pt x="114" y="426"/>
                  </a:cubicBezTo>
                  <a:cubicBezTo>
                    <a:pt x="118" y="426"/>
                    <a:pt x="132" y="420"/>
                    <a:pt x="134" y="417"/>
                  </a:cubicBezTo>
                  <a:cubicBezTo>
                    <a:pt x="134" y="417"/>
                    <a:pt x="126" y="416"/>
                    <a:pt x="126" y="416"/>
                  </a:cubicBezTo>
                  <a:cubicBezTo>
                    <a:pt x="125" y="416"/>
                    <a:pt x="121" y="415"/>
                    <a:pt x="121" y="411"/>
                  </a:cubicBezTo>
                  <a:cubicBezTo>
                    <a:pt x="121" y="409"/>
                    <a:pt x="142" y="402"/>
                    <a:pt x="150" y="399"/>
                  </a:cubicBezTo>
                  <a:cubicBezTo>
                    <a:pt x="150" y="399"/>
                    <a:pt x="146" y="403"/>
                    <a:pt x="145" y="404"/>
                  </a:cubicBezTo>
                  <a:cubicBezTo>
                    <a:pt x="145" y="405"/>
                    <a:pt x="153" y="413"/>
                    <a:pt x="136" y="417"/>
                  </a:cubicBezTo>
                  <a:cubicBezTo>
                    <a:pt x="143" y="434"/>
                    <a:pt x="176" y="431"/>
                    <a:pt x="176" y="454"/>
                  </a:cubicBezTo>
                  <a:cubicBezTo>
                    <a:pt x="177" y="453"/>
                    <a:pt x="177" y="453"/>
                    <a:pt x="177" y="453"/>
                  </a:cubicBezTo>
                  <a:cubicBezTo>
                    <a:pt x="178" y="453"/>
                    <a:pt x="180"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2" y="452"/>
                    <a:pt x="182" y="452"/>
                    <a:pt x="182" y="452"/>
                  </a:cubicBezTo>
                  <a:cubicBezTo>
                    <a:pt x="182" y="452"/>
                    <a:pt x="182" y="452"/>
                    <a:pt x="182" y="452"/>
                  </a:cubicBezTo>
                  <a:cubicBezTo>
                    <a:pt x="182" y="452"/>
                    <a:pt x="182" y="452"/>
                    <a:pt x="182" y="452"/>
                  </a:cubicBezTo>
                  <a:cubicBezTo>
                    <a:pt x="182" y="452"/>
                    <a:pt x="182" y="452"/>
                    <a:pt x="182" y="452"/>
                  </a:cubicBezTo>
                  <a:cubicBezTo>
                    <a:pt x="182" y="452"/>
                    <a:pt x="182" y="452"/>
                    <a:pt x="182" y="452"/>
                  </a:cubicBezTo>
                  <a:cubicBezTo>
                    <a:pt x="182"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92" y="452"/>
                    <a:pt x="192" y="458"/>
                    <a:pt x="194" y="464"/>
                  </a:cubicBezTo>
                  <a:cubicBezTo>
                    <a:pt x="195" y="465"/>
                    <a:pt x="201" y="468"/>
                    <a:pt x="201" y="468"/>
                  </a:cubicBezTo>
                  <a:cubicBezTo>
                    <a:pt x="206" y="470"/>
                    <a:pt x="208" y="478"/>
                    <a:pt x="215" y="478"/>
                  </a:cubicBezTo>
                  <a:cubicBezTo>
                    <a:pt x="222" y="478"/>
                    <a:pt x="221" y="473"/>
                    <a:pt x="226" y="472"/>
                  </a:cubicBezTo>
                  <a:cubicBezTo>
                    <a:pt x="228" y="471"/>
                    <a:pt x="228" y="471"/>
                    <a:pt x="230" y="471"/>
                  </a:cubicBezTo>
                  <a:cubicBezTo>
                    <a:pt x="231" y="473"/>
                    <a:pt x="231" y="475"/>
                    <a:pt x="232" y="476"/>
                  </a:cubicBezTo>
                  <a:cubicBezTo>
                    <a:pt x="232" y="476"/>
                    <a:pt x="232" y="476"/>
                    <a:pt x="232" y="476"/>
                  </a:cubicBezTo>
                  <a:cubicBezTo>
                    <a:pt x="232" y="476"/>
                    <a:pt x="232" y="476"/>
                    <a:pt x="232" y="477"/>
                  </a:cubicBezTo>
                  <a:cubicBezTo>
                    <a:pt x="232" y="477"/>
                    <a:pt x="232" y="477"/>
                    <a:pt x="232" y="478"/>
                  </a:cubicBezTo>
                  <a:cubicBezTo>
                    <a:pt x="236" y="478"/>
                    <a:pt x="236" y="478"/>
                    <a:pt x="236" y="478"/>
                  </a:cubicBezTo>
                  <a:cubicBezTo>
                    <a:pt x="239" y="474"/>
                    <a:pt x="239" y="467"/>
                    <a:pt x="244" y="465"/>
                  </a:cubicBezTo>
                  <a:cubicBezTo>
                    <a:pt x="236" y="460"/>
                    <a:pt x="224" y="443"/>
                    <a:pt x="224" y="434"/>
                  </a:cubicBezTo>
                  <a:cubicBezTo>
                    <a:pt x="224" y="431"/>
                    <a:pt x="218" y="427"/>
                    <a:pt x="218" y="422"/>
                  </a:cubicBezTo>
                  <a:cubicBezTo>
                    <a:pt x="218" y="421"/>
                    <a:pt x="223" y="410"/>
                    <a:pt x="225" y="409"/>
                  </a:cubicBezTo>
                  <a:cubicBezTo>
                    <a:pt x="225" y="409"/>
                    <a:pt x="225" y="409"/>
                    <a:pt x="225" y="409"/>
                  </a:cubicBezTo>
                  <a:cubicBezTo>
                    <a:pt x="228" y="409"/>
                    <a:pt x="235" y="405"/>
                    <a:pt x="236" y="404"/>
                  </a:cubicBezTo>
                  <a:cubicBezTo>
                    <a:pt x="243" y="402"/>
                    <a:pt x="248" y="400"/>
                    <a:pt x="257" y="400"/>
                  </a:cubicBezTo>
                  <a:cubicBezTo>
                    <a:pt x="272" y="400"/>
                    <a:pt x="275" y="407"/>
                    <a:pt x="281" y="415"/>
                  </a:cubicBezTo>
                  <a:cubicBezTo>
                    <a:pt x="279" y="417"/>
                    <a:pt x="277" y="417"/>
                    <a:pt x="276" y="417"/>
                  </a:cubicBezTo>
                  <a:cubicBezTo>
                    <a:pt x="272" y="417"/>
                    <a:pt x="269" y="416"/>
                    <a:pt x="266" y="416"/>
                  </a:cubicBezTo>
                  <a:cubicBezTo>
                    <a:pt x="258" y="416"/>
                    <a:pt x="247" y="423"/>
                    <a:pt x="246" y="423"/>
                  </a:cubicBezTo>
                  <a:cubicBezTo>
                    <a:pt x="246" y="423"/>
                    <a:pt x="246" y="423"/>
                    <a:pt x="246" y="423"/>
                  </a:cubicBezTo>
                  <a:cubicBezTo>
                    <a:pt x="246" y="429"/>
                    <a:pt x="250" y="428"/>
                    <a:pt x="252" y="431"/>
                  </a:cubicBezTo>
                  <a:cubicBezTo>
                    <a:pt x="258" y="441"/>
                    <a:pt x="265" y="444"/>
                    <a:pt x="265" y="456"/>
                  </a:cubicBezTo>
                  <a:cubicBezTo>
                    <a:pt x="268" y="454"/>
                    <a:pt x="273" y="452"/>
                    <a:pt x="275" y="451"/>
                  </a:cubicBezTo>
                  <a:cubicBezTo>
                    <a:pt x="275" y="456"/>
                    <a:pt x="280" y="458"/>
                    <a:pt x="280" y="462"/>
                  </a:cubicBezTo>
                  <a:cubicBezTo>
                    <a:pt x="271" y="462"/>
                    <a:pt x="271" y="462"/>
                    <a:pt x="271" y="462"/>
                  </a:cubicBezTo>
                  <a:cubicBezTo>
                    <a:pt x="269" y="462"/>
                    <a:pt x="266" y="465"/>
                    <a:pt x="266" y="469"/>
                  </a:cubicBezTo>
                  <a:cubicBezTo>
                    <a:pt x="271" y="470"/>
                    <a:pt x="275" y="476"/>
                    <a:pt x="275" y="481"/>
                  </a:cubicBezTo>
                  <a:cubicBezTo>
                    <a:pt x="275" y="484"/>
                    <a:pt x="273" y="485"/>
                    <a:pt x="273" y="488"/>
                  </a:cubicBezTo>
                  <a:cubicBezTo>
                    <a:pt x="273" y="490"/>
                    <a:pt x="276" y="493"/>
                    <a:pt x="276" y="494"/>
                  </a:cubicBezTo>
                  <a:cubicBezTo>
                    <a:pt x="276" y="491"/>
                    <a:pt x="280" y="491"/>
                    <a:pt x="282" y="490"/>
                  </a:cubicBezTo>
                  <a:cubicBezTo>
                    <a:pt x="286" y="489"/>
                    <a:pt x="285" y="488"/>
                    <a:pt x="288" y="487"/>
                  </a:cubicBezTo>
                  <a:cubicBezTo>
                    <a:pt x="293" y="485"/>
                    <a:pt x="296" y="486"/>
                    <a:pt x="301" y="483"/>
                  </a:cubicBezTo>
                  <a:cubicBezTo>
                    <a:pt x="307" y="487"/>
                    <a:pt x="310" y="487"/>
                    <a:pt x="316" y="489"/>
                  </a:cubicBezTo>
                  <a:cubicBezTo>
                    <a:pt x="323" y="491"/>
                    <a:pt x="326" y="497"/>
                    <a:pt x="334" y="497"/>
                  </a:cubicBezTo>
                  <a:cubicBezTo>
                    <a:pt x="334" y="499"/>
                    <a:pt x="336" y="500"/>
                    <a:pt x="336" y="501"/>
                  </a:cubicBezTo>
                  <a:cubicBezTo>
                    <a:pt x="336" y="501"/>
                    <a:pt x="336" y="501"/>
                    <a:pt x="336" y="501"/>
                  </a:cubicBezTo>
                  <a:cubicBezTo>
                    <a:pt x="337" y="503"/>
                    <a:pt x="337" y="505"/>
                    <a:pt x="337" y="507"/>
                  </a:cubicBezTo>
                  <a:cubicBezTo>
                    <a:pt x="337" y="508"/>
                    <a:pt x="337" y="509"/>
                    <a:pt x="338" y="511"/>
                  </a:cubicBezTo>
                  <a:cubicBezTo>
                    <a:pt x="338" y="510"/>
                    <a:pt x="339" y="510"/>
                    <a:pt x="340" y="510"/>
                  </a:cubicBezTo>
                  <a:cubicBezTo>
                    <a:pt x="342" y="510"/>
                    <a:pt x="344" y="512"/>
                    <a:pt x="346" y="512"/>
                  </a:cubicBezTo>
                  <a:cubicBezTo>
                    <a:pt x="349" y="512"/>
                    <a:pt x="351" y="510"/>
                    <a:pt x="353" y="508"/>
                  </a:cubicBezTo>
                  <a:cubicBezTo>
                    <a:pt x="355" y="506"/>
                    <a:pt x="358" y="506"/>
                    <a:pt x="361" y="503"/>
                  </a:cubicBezTo>
                  <a:cubicBezTo>
                    <a:pt x="365" y="499"/>
                    <a:pt x="366" y="491"/>
                    <a:pt x="373" y="491"/>
                  </a:cubicBezTo>
                  <a:cubicBezTo>
                    <a:pt x="376" y="491"/>
                    <a:pt x="375" y="492"/>
                    <a:pt x="378" y="492"/>
                  </a:cubicBezTo>
                  <a:cubicBezTo>
                    <a:pt x="378" y="492"/>
                    <a:pt x="378" y="492"/>
                    <a:pt x="378" y="492"/>
                  </a:cubicBezTo>
                  <a:cubicBezTo>
                    <a:pt x="378" y="492"/>
                    <a:pt x="378" y="492"/>
                    <a:pt x="378" y="492"/>
                  </a:cubicBezTo>
                  <a:cubicBezTo>
                    <a:pt x="378" y="494"/>
                    <a:pt x="379" y="494"/>
                    <a:pt x="381" y="494"/>
                  </a:cubicBezTo>
                  <a:cubicBezTo>
                    <a:pt x="381" y="494"/>
                    <a:pt x="381" y="494"/>
                    <a:pt x="381" y="494"/>
                  </a:cubicBezTo>
                  <a:cubicBezTo>
                    <a:pt x="381" y="494"/>
                    <a:pt x="381" y="494"/>
                    <a:pt x="381" y="494"/>
                  </a:cubicBezTo>
                  <a:cubicBezTo>
                    <a:pt x="381" y="494"/>
                    <a:pt x="381" y="494"/>
                    <a:pt x="381" y="494"/>
                  </a:cubicBezTo>
                  <a:cubicBezTo>
                    <a:pt x="382" y="494"/>
                    <a:pt x="384" y="494"/>
                    <a:pt x="385" y="494"/>
                  </a:cubicBezTo>
                  <a:cubicBezTo>
                    <a:pt x="386" y="494"/>
                    <a:pt x="386" y="493"/>
                    <a:pt x="387" y="493"/>
                  </a:cubicBezTo>
                  <a:cubicBezTo>
                    <a:pt x="389" y="493"/>
                    <a:pt x="390" y="497"/>
                    <a:pt x="392" y="497"/>
                  </a:cubicBezTo>
                  <a:cubicBezTo>
                    <a:pt x="397" y="497"/>
                    <a:pt x="402" y="493"/>
                    <a:pt x="404" y="489"/>
                  </a:cubicBezTo>
                  <a:cubicBezTo>
                    <a:pt x="404" y="489"/>
                    <a:pt x="404" y="489"/>
                    <a:pt x="404" y="489"/>
                  </a:cubicBezTo>
                  <a:cubicBezTo>
                    <a:pt x="404" y="489"/>
                    <a:pt x="404" y="489"/>
                    <a:pt x="404" y="489"/>
                  </a:cubicBezTo>
                  <a:cubicBezTo>
                    <a:pt x="404" y="489"/>
                    <a:pt x="404" y="489"/>
                    <a:pt x="404" y="489"/>
                  </a:cubicBezTo>
                  <a:cubicBezTo>
                    <a:pt x="404" y="489"/>
                    <a:pt x="404" y="489"/>
                    <a:pt x="404" y="489"/>
                  </a:cubicBezTo>
                  <a:cubicBezTo>
                    <a:pt x="405" y="490"/>
                    <a:pt x="405" y="490"/>
                    <a:pt x="405" y="490"/>
                  </a:cubicBezTo>
                  <a:cubicBezTo>
                    <a:pt x="405" y="490"/>
                    <a:pt x="405" y="490"/>
                    <a:pt x="405" y="490"/>
                  </a:cubicBezTo>
                  <a:cubicBezTo>
                    <a:pt x="405" y="490"/>
                    <a:pt x="405" y="490"/>
                    <a:pt x="405" y="490"/>
                  </a:cubicBezTo>
                  <a:cubicBezTo>
                    <a:pt x="405" y="490"/>
                    <a:pt x="405" y="490"/>
                    <a:pt x="405" y="490"/>
                  </a:cubicBezTo>
                  <a:cubicBezTo>
                    <a:pt x="405" y="490"/>
                    <a:pt x="405" y="490"/>
                    <a:pt x="405" y="489"/>
                  </a:cubicBezTo>
                  <a:cubicBezTo>
                    <a:pt x="406" y="489"/>
                    <a:pt x="406" y="489"/>
                    <a:pt x="406" y="489"/>
                  </a:cubicBezTo>
                  <a:cubicBezTo>
                    <a:pt x="409" y="489"/>
                    <a:pt x="410" y="483"/>
                    <a:pt x="416" y="483"/>
                  </a:cubicBezTo>
                  <a:cubicBezTo>
                    <a:pt x="418" y="483"/>
                    <a:pt x="418" y="485"/>
                    <a:pt x="418" y="488"/>
                  </a:cubicBezTo>
                  <a:cubicBezTo>
                    <a:pt x="418" y="489"/>
                    <a:pt x="418" y="490"/>
                    <a:pt x="418" y="491"/>
                  </a:cubicBezTo>
                  <a:cubicBezTo>
                    <a:pt x="418" y="494"/>
                    <a:pt x="419" y="497"/>
                    <a:pt x="422" y="497"/>
                  </a:cubicBezTo>
                  <a:cubicBezTo>
                    <a:pt x="428" y="497"/>
                    <a:pt x="430" y="493"/>
                    <a:pt x="436" y="493"/>
                  </a:cubicBezTo>
                  <a:cubicBezTo>
                    <a:pt x="440" y="493"/>
                    <a:pt x="442" y="493"/>
                    <a:pt x="446" y="493"/>
                  </a:cubicBezTo>
                  <a:cubicBezTo>
                    <a:pt x="446" y="493"/>
                    <a:pt x="446" y="493"/>
                    <a:pt x="446" y="493"/>
                  </a:cubicBezTo>
                  <a:cubicBezTo>
                    <a:pt x="446" y="493"/>
                    <a:pt x="446" y="493"/>
                    <a:pt x="446" y="493"/>
                  </a:cubicBezTo>
                  <a:cubicBezTo>
                    <a:pt x="446" y="492"/>
                    <a:pt x="446" y="492"/>
                    <a:pt x="446" y="492"/>
                  </a:cubicBezTo>
                  <a:cubicBezTo>
                    <a:pt x="445" y="485"/>
                    <a:pt x="443" y="484"/>
                    <a:pt x="436" y="482"/>
                  </a:cubicBezTo>
                  <a:cubicBezTo>
                    <a:pt x="436" y="482"/>
                    <a:pt x="436" y="482"/>
                    <a:pt x="436" y="482"/>
                  </a:cubicBezTo>
                  <a:cubicBezTo>
                    <a:pt x="436" y="482"/>
                    <a:pt x="436" y="482"/>
                    <a:pt x="436" y="482"/>
                  </a:cubicBezTo>
                  <a:cubicBezTo>
                    <a:pt x="437" y="476"/>
                    <a:pt x="443" y="464"/>
                    <a:pt x="448" y="464"/>
                  </a:cubicBezTo>
                  <a:cubicBezTo>
                    <a:pt x="474" y="464"/>
                    <a:pt x="492" y="450"/>
                    <a:pt x="492" y="418"/>
                  </a:cubicBezTo>
                  <a:cubicBezTo>
                    <a:pt x="492" y="418"/>
                    <a:pt x="492" y="418"/>
                    <a:pt x="492" y="418"/>
                  </a:cubicBezTo>
                  <a:cubicBezTo>
                    <a:pt x="492" y="418"/>
                    <a:pt x="492" y="418"/>
                    <a:pt x="492" y="418"/>
                  </a:cubicBezTo>
                  <a:cubicBezTo>
                    <a:pt x="492" y="418"/>
                    <a:pt x="492" y="418"/>
                    <a:pt x="492" y="418"/>
                  </a:cubicBezTo>
                  <a:cubicBezTo>
                    <a:pt x="497" y="417"/>
                    <a:pt x="500" y="415"/>
                    <a:pt x="503" y="412"/>
                  </a:cubicBezTo>
                  <a:cubicBezTo>
                    <a:pt x="503" y="412"/>
                    <a:pt x="503" y="412"/>
                    <a:pt x="503" y="412"/>
                  </a:cubicBezTo>
                  <a:cubicBezTo>
                    <a:pt x="503" y="412"/>
                    <a:pt x="503" y="412"/>
                    <a:pt x="503" y="412"/>
                  </a:cubicBezTo>
                  <a:cubicBezTo>
                    <a:pt x="507" y="406"/>
                    <a:pt x="510" y="400"/>
                    <a:pt x="515" y="400"/>
                  </a:cubicBezTo>
                  <a:cubicBezTo>
                    <a:pt x="515" y="400"/>
                    <a:pt x="515" y="400"/>
                    <a:pt x="515" y="400"/>
                  </a:cubicBezTo>
                  <a:cubicBezTo>
                    <a:pt x="515" y="400"/>
                    <a:pt x="515" y="400"/>
                    <a:pt x="515" y="400"/>
                  </a:cubicBezTo>
                  <a:cubicBezTo>
                    <a:pt x="515" y="400"/>
                    <a:pt x="515" y="400"/>
                    <a:pt x="515" y="400"/>
                  </a:cubicBezTo>
                  <a:cubicBezTo>
                    <a:pt x="515" y="400"/>
                    <a:pt x="515" y="400"/>
                    <a:pt x="515" y="400"/>
                  </a:cubicBezTo>
                  <a:cubicBezTo>
                    <a:pt x="515" y="400"/>
                    <a:pt x="516" y="400"/>
                    <a:pt x="516" y="400"/>
                  </a:cubicBezTo>
                  <a:cubicBezTo>
                    <a:pt x="516" y="400"/>
                    <a:pt x="516" y="400"/>
                    <a:pt x="516" y="400"/>
                  </a:cubicBezTo>
                  <a:cubicBezTo>
                    <a:pt x="516" y="400"/>
                    <a:pt x="516" y="400"/>
                    <a:pt x="516" y="400"/>
                  </a:cubicBezTo>
                  <a:cubicBezTo>
                    <a:pt x="518" y="400"/>
                    <a:pt x="519" y="400"/>
                    <a:pt x="521" y="400"/>
                  </a:cubicBezTo>
                  <a:cubicBezTo>
                    <a:pt x="521" y="400"/>
                    <a:pt x="521" y="400"/>
                    <a:pt x="521" y="400"/>
                  </a:cubicBezTo>
                  <a:cubicBezTo>
                    <a:pt x="521" y="400"/>
                    <a:pt x="521" y="400"/>
                    <a:pt x="521" y="400"/>
                  </a:cubicBezTo>
                  <a:cubicBezTo>
                    <a:pt x="537" y="400"/>
                    <a:pt x="530" y="387"/>
                    <a:pt x="534" y="383"/>
                  </a:cubicBezTo>
                  <a:cubicBezTo>
                    <a:pt x="534" y="383"/>
                    <a:pt x="534" y="383"/>
                    <a:pt x="534" y="383"/>
                  </a:cubicBezTo>
                  <a:cubicBezTo>
                    <a:pt x="534" y="383"/>
                    <a:pt x="534" y="383"/>
                    <a:pt x="534" y="383"/>
                  </a:cubicBezTo>
                  <a:cubicBezTo>
                    <a:pt x="534" y="383"/>
                    <a:pt x="534" y="383"/>
                    <a:pt x="534" y="383"/>
                  </a:cubicBezTo>
                  <a:cubicBezTo>
                    <a:pt x="534" y="383"/>
                    <a:pt x="534" y="383"/>
                    <a:pt x="534" y="383"/>
                  </a:cubicBezTo>
                  <a:cubicBezTo>
                    <a:pt x="534" y="383"/>
                    <a:pt x="534" y="383"/>
                    <a:pt x="534" y="382"/>
                  </a:cubicBezTo>
                  <a:cubicBezTo>
                    <a:pt x="534" y="382"/>
                    <a:pt x="534" y="382"/>
                    <a:pt x="534" y="382"/>
                  </a:cubicBezTo>
                  <a:cubicBezTo>
                    <a:pt x="546" y="373"/>
                    <a:pt x="563" y="372"/>
                    <a:pt x="577" y="364"/>
                  </a:cubicBezTo>
                  <a:cubicBezTo>
                    <a:pt x="579" y="363"/>
                    <a:pt x="584" y="357"/>
                    <a:pt x="588" y="357"/>
                  </a:cubicBezTo>
                  <a:cubicBezTo>
                    <a:pt x="596" y="357"/>
                    <a:pt x="608" y="365"/>
                    <a:pt x="620" y="365"/>
                  </a:cubicBezTo>
                  <a:cubicBezTo>
                    <a:pt x="635" y="365"/>
                    <a:pt x="632" y="344"/>
                    <a:pt x="641" y="344"/>
                  </a:cubicBezTo>
                  <a:cubicBezTo>
                    <a:pt x="646" y="344"/>
                    <a:pt x="664" y="347"/>
                    <a:pt x="665" y="351"/>
                  </a:cubicBezTo>
                  <a:cubicBezTo>
                    <a:pt x="665" y="351"/>
                    <a:pt x="665" y="351"/>
                    <a:pt x="665" y="351"/>
                  </a:cubicBezTo>
                  <a:cubicBezTo>
                    <a:pt x="665" y="351"/>
                    <a:pt x="665" y="351"/>
                    <a:pt x="665" y="351"/>
                  </a:cubicBezTo>
                  <a:cubicBezTo>
                    <a:pt x="665" y="351"/>
                    <a:pt x="665" y="351"/>
                    <a:pt x="665" y="351"/>
                  </a:cubicBezTo>
                  <a:cubicBezTo>
                    <a:pt x="665" y="351"/>
                    <a:pt x="665" y="351"/>
                    <a:pt x="665" y="352"/>
                  </a:cubicBezTo>
                  <a:cubicBezTo>
                    <a:pt x="665" y="352"/>
                    <a:pt x="665" y="352"/>
                    <a:pt x="665" y="352"/>
                  </a:cubicBezTo>
                  <a:cubicBezTo>
                    <a:pt x="668" y="360"/>
                    <a:pt x="673" y="362"/>
                    <a:pt x="677" y="362"/>
                  </a:cubicBezTo>
                  <a:cubicBezTo>
                    <a:pt x="677" y="362"/>
                    <a:pt x="677" y="362"/>
                    <a:pt x="677" y="362"/>
                  </a:cubicBezTo>
                  <a:cubicBezTo>
                    <a:pt x="677" y="362"/>
                    <a:pt x="677" y="362"/>
                    <a:pt x="677" y="362"/>
                  </a:cubicBezTo>
                  <a:cubicBezTo>
                    <a:pt x="680" y="362"/>
                    <a:pt x="683" y="362"/>
                    <a:pt x="685" y="361"/>
                  </a:cubicBezTo>
                  <a:cubicBezTo>
                    <a:pt x="687" y="360"/>
                    <a:pt x="689" y="360"/>
                    <a:pt x="691" y="360"/>
                  </a:cubicBezTo>
                  <a:cubicBezTo>
                    <a:pt x="691" y="360"/>
                    <a:pt x="691" y="360"/>
                    <a:pt x="691" y="360"/>
                  </a:cubicBezTo>
                  <a:cubicBezTo>
                    <a:pt x="708" y="360"/>
                    <a:pt x="713" y="374"/>
                    <a:pt x="732" y="374"/>
                  </a:cubicBezTo>
                  <a:cubicBezTo>
                    <a:pt x="732" y="374"/>
                    <a:pt x="732" y="374"/>
                    <a:pt x="732" y="374"/>
                  </a:cubicBezTo>
                  <a:cubicBezTo>
                    <a:pt x="737" y="374"/>
                    <a:pt x="743" y="372"/>
                    <a:pt x="749" y="370"/>
                  </a:cubicBezTo>
                  <a:cubicBezTo>
                    <a:pt x="758" y="368"/>
                    <a:pt x="767" y="365"/>
                    <a:pt x="776" y="365"/>
                  </a:cubicBezTo>
                  <a:cubicBezTo>
                    <a:pt x="776" y="365"/>
                    <a:pt x="776" y="365"/>
                    <a:pt x="776" y="365"/>
                  </a:cubicBezTo>
                  <a:cubicBezTo>
                    <a:pt x="776" y="365"/>
                    <a:pt x="776" y="365"/>
                    <a:pt x="776" y="365"/>
                  </a:cubicBezTo>
                  <a:cubicBezTo>
                    <a:pt x="776" y="365"/>
                    <a:pt x="776" y="365"/>
                    <a:pt x="776" y="365"/>
                  </a:cubicBezTo>
                  <a:cubicBezTo>
                    <a:pt x="776" y="365"/>
                    <a:pt x="776" y="365"/>
                    <a:pt x="776" y="365"/>
                  </a:cubicBezTo>
                  <a:cubicBezTo>
                    <a:pt x="780" y="365"/>
                    <a:pt x="785" y="365"/>
                    <a:pt x="789" y="367"/>
                  </a:cubicBezTo>
                  <a:cubicBezTo>
                    <a:pt x="789" y="367"/>
                    <a:pt x="789" y="367"/>
                    <a:pt x="789" y="367"/>
                  </a:cubicBezTo>
                  <a:cubicBezTo>
                    <a:pt x="789" y="367"/>
                    <a:pt x="789" y="367"/>
                    <a:pt x="789" y="367"/>
                  </a:cubicBezTo>
                  <a:cubicBezTo>
                    <a:pt x="792" y="368"/>
                    <a:pt x="794" y="368"/>
                    <a:pt x="796" y="368"/>
                  </a:cubicBezTo>
                  <a:cubicBezTo>
                    <a:pt x="796" y="368"/>
                    <a:pt x="796" y="368"/>
                    <a:pt x="796" y="368"/>
                  </a:cubicBezTo>
                  <a:cubicBezTo>
                    <a:pt x="796" y="368"/>
                    <a:pt x="796" y="368"/>
                    <a:pt x="796" y="368"/>
                  </a:cubicBezTo>
                  <a:cubicBezTo>
                    <a:pt x="808" y="368"/>
                    <a:pt x="809" y="350"/>
                    <a:pt x="818" y="339"/>
                  </a:cubicBezTo>
                  <a:cubicBezTo>
                    <a:pt x="822" y="334"/>
                    <a:pt x="828" y="330"/>
                    <a:pt x="839" y="330"/>
                  </a:cubicBezTo>
                  <a:cubicBezTo>
                    <a:pt x="839" y="330"/>
                    <a:pt x="839" y="330"/>
                    <a:pt x="839" y="330"/>
                  </a:cubicBezTo>
                  <a:cubicBezTo>
                    <a:pt x="864" y="330"/>
                    <a:pt x="863" y="350"/>
                    <a:pt x="873" y="365"/>
                  </a:cubicBezTo>
                  <a:cubicBezTo>
                    <a:pt x="876" y="371"/>
                    <a:pt x="889" y="372"/>
                    <a:pt x="894" y="377"/>
                  </a:cubicBezTo>
                  <a:cubicBezTo>
                    <a:pt x="898" y="380"/>
                    <a:pt x="901" y="391"/>
                    <a:pt x="910" y="391"/>
                  </a:cubicBezTo>
                  <a:cubicBezTo>
                    <a:pt x="919" y="391"/>
                    <a:pt x="921" y="382"/>
                    <a:pt x="932" y="382"/>
                  </a:cubicBezTo>
                  <a:cubicBezTo>
                    <a:pt x="932" y="390"/>
                    <a:pt x="932" y="390"/>
                    <a:pt x="932" y="390"/>
                  </a:cubicBezTo>
                  <a:cubicBezTo>
                    <a:pt x="932" y="390"/>
                    <a:pt x="932" y="390"/>
                    <a:pt x="932" y="390"/>
                  </a:cubicBezTo>
                  <a:cubicBezTo>
                    <a:pt x="926" y="396"/>
                    <a:pt x="924" y="411"/>
                    <a:pt x="917" y="415"/>
                  </a:cubicBezTo>
                  <a:cubicBezTo>
                    <a:pt x="911" y="418"/>
                    <a:pt x="902" y="419"/>
                    <a:pt x="902" y="421"/>
                  </a:cubicBezTo>
                  <a:cubicBezTo>
                    <a:pt x="902" y="422"/>
                    <a:pt x="902" y="422"/>
                    <a:pt x="903" y="422"/>
                  </a:cubicBezTo>
                  <a:cubicBezTo>
                    <a:pt x="905" y="424"/>
                    <a:pt x="906" y="427"/>
                    <a:pt x="906" y="429"/>
                  </a:cubicBezTo>
                  <a:cubicBezTo>
                    <a:pt x="906" y="435"/>
                    <a:pt x="901" y="441"/>
                    <a:pt x="901" y="441"/>
                  </a:cubicBezTo>
                  <a:cubicBezTo>
                    <a:pt x="901" y="441"/>
                    <a:pt x="912" y="444"/>
                    <a:pt x="921" y="444"/>
                  </a:cubicBezTo>
                  <a:cubicBezTo>
                    <a:pt x="937" y="444"/>
                    <a:pt x="953" y="409"/>
                    <a:pt x="964" y="398"/>
                  </a:cubicBezTo>
                  <a:cubicBezTo>
                    <a:pt x="969" y="393"/>
                    <a:pt x="975" y="384"/>
                    <a:pt x="977" y="377"/>
                  </a:cubicBezTo>
                  <a:cubicBezTo>
                    <a:pt x="979" y="369"/>
                    <a:pt x="975" y="363"/>
                    <a:pt x="980" y="355"/>
                  </a:cubicBezTo>
                  <a:cubicBezTo>
                    <a:pt x="981" y="352"/>
                    <a:pt x="985" y="346"/>
                    <a:pt x="985" y="340"/>
                  </a:cubicBezTo>
                  <a:cubicBezTo>
                    <a:pt x="985" y="333"/>
                    <a:pt x="975" y="321"/>
                    <a:pt x="969" y="321"/>
                  </a:cubicBezTo>
                  <a:cubicBezTo>
                    <a:pt x="968" y="321"/>
                    <a:pt x="967" y="321"/>
                    <a:pt x="967" y="321"/>
                  </a:cubicBezTo>
                  <a:cubicBezTo>
                    <a:pt x="963" y="324"/>
                    <a:pt x="959" y="326"/>
                    <a:pt x="956" y="326"/>
                  </a:cubicBezTo>
                  <a:cubicBezTo>
                    <a:pt x="946" y="326"/>
                    <a:pt x="941" y="314"/>
                    <a:pt x="941" y="313"/>
                  </a:cubicBezTo>
                  <a:cubicBezTo>
                    <a:pt x="941" y="305"/>
                    <a:pt x="956" y="296"/>
                    <a:pt x="962" y="290"/>
                  </a:cubicBezTo>
                  <a:cubicBezTo>
                    <a:pt x="971" y="281"/>
                    <a:pt x="983" y="266"/>
                    <a:pt x="995" y="263"/>
                  </a:cubicBezTo>
                  <a:cubicBezTo>
                    <a:pt x="1006" y="260"/>
                    <a:pt x="1040" y="257"/>
                    <a:pt x="1049" y="257"/>
                  </a:cubicBezTo>
                  <a:cubicBezTo>
                    <a:pt x="1061" y="257"/>
                    <a:pt x="1066" y="263"/>
                    <a:pt x="1073" y="263"/>
                  </a:cubicBezTo>
                  <a:cubicBezTo>
                    <a:pt x="1077" y="263"/>
                    <a:pt x="1080" y="263"/>
                    <a:pt x="1089" y="263"/>
                  </a:cubicBezTo>
                  <a:cubicBezTo>
                    <a:pt x="1093" y="244"/>
                    <a:pt x="1102" y="233"/>
                    <a:pt x="1122" y="233"/>
                  </a:cubicBezTo>
                  <a:cubicBezTo>
                    <a:pt x="1125" y="233"/>
                    <a:pt x="1127" y="233"/>
                    <a:pt x="1131" y="233"/>
                  </a:cubicBezTo>
                  <a:cubicBezTo>
                    <a:pt x="1133" y="233"/>
                    <a:pt x="1135" y="233"/>
                    <a:pt x="1139" y="233"/>
                  </a:cubicBezTo>
                  <a:cubicBezTo>
                    <a:pt x="1136" y="235"/>
                    <a:pt x="1134" y="244"/>
                    <a:pt x="1139" y="244"/>
                  </a:cubicBezTo>
                  <a:cubicBezTo>
                    <a:pt x="1142" y="244"/>
                    <a:pt x="1150" y="239"/>
                    <a:pt x="1163" y="223"/>
                  </a:cubicBezTo>
                  <a:cubicBezTo>
                    <a:pt x="1163" y="223"/>
                    <a:pt x="1163" y="223"/>
                    <a:pt x="1163" y="223"/>
                  </a:cubicBezTo>
                  <a:cubicBezTo>
                    <a:pt x="1167" y="223"/>
                    <a:pt x="1180" y="229"/>
                    <a:pt x="1159" y="243"/>
                  </a:cubicBezTo>
                  <a:cubicBezTo>
                    <a:pt x="1151" y="248"/>
                    <a:pt x="1144" y="246"/>
                    <a:pt x="1139" y="253"/>
                  </a:cubicBezTo>
                  <a:cubicBezTo>
                    <a:pt x="1133" y="262"/>
                    <a:pt x="1127" y="272"/>
                    <a:pt x="1119" y="277"/>
                  </a:cubicBezTo>
                  <a:cubicBezTo>
                    <a:pt x="1112" y="281"/>
                    <a:pt x="1102" y="288"/>
                    <a:pt x="1102" y="300"/>
                  </a:cubicBezTo>
                  <a:cubicBezTo>
                    <a:pt x="1102" y="311"/>
                    <a:pt x="1105" y="345"/>
                    <a:pt x="1113" y="351"/>
                  </a:cubicBezTo>
                  <a:cubicBezTo>
                    <a:pt x="1119" y="343"/>
                    <a:pt x="1123" y="327"/>
                    <a:pt x="1134" y="324"/>
                  </a:cubicBezTo>
                  <a:cubicBezTo>
                    <a:pt x="1133" y="316"/>
                    <a:pt x="1146" y="314"/>
                    <a:pt x="1146" y="309"/>
                  </a:cubicBezTo>
                  <a:cubicBezTo>
                    <a:pt x="1146" y="299"/>
                    <a:pt x="1156" y="297"/>
                    <a:pt x="1156" y="291"/>
                  </a:cubicBezTo>
                  <a:cubicBezTo>
                    <a:pt x="1156" y="288"/>
                    <a:pt x="1153" y="285"/>
                    <a:pt x="1156" y="279"/>
                  </a:cubicBezTo>
                  <a:cubicBezTo>
                    <a:pt x="1167" y="255"/>
                    <a:pt x="1177" y="249"/>
                    <a:pt x="1186" y="249"/>
                  </a:cubicBezTo>
                  <a:cubicBezTo>
                    <a:pt x="1196" y="249"/>
                    <a:pt x="1204" y="256"/>
                    <a:pt x="1208" y="256"/>
                  </a:cubicBezTo>
                  <a:cubicBezTo>
                    <a:pt x="1234" y="256"/>
                    <a:pt x="1252" y="224"/>
                    <a:pt x="1274" y="223"/>
                  </a:cubicBezTo>
                  <a:cubicBezTo>
                    <a:pt x="1316" y="222"/>
                    <a:pt x="1282" y="206"/>
                    <a:pt x="1282" y="202"/>
                  </a:cubicBezTo>
                  <a:cubicBezTo>
                    <a:pt x="1282" y="190"/>
                    <a:pt x="1299" y="192"/>
                    <a:pt x="1302" y="185"/>
                  </a:cubicBezTo>
                  <a:cubicBezTo>
                    <a:pt x="1304" y="182"/>
                    <a:pt x="1301" y="175"/>
                    <a:pt x="1307" y="175"/>
                  </a:cubicBezTo>
                  <a:cubicBezTo>
                    <a:pt x="1324" y="175"/>
                    <a:pt x="1339" y="199"/>
                    <a:pt x="1352" y="199"/>
                  </a:cubicBezTo>
                  <a:cubicBezTo>
                    <a:pt x="1358" y="199"/>
                    <a:pt x="1359" y="189"/>
                    <a:pt x="1362" y="185"/>
                  </a:cubicBezTo>
                  <a:cubicBezTo>
                    <a:pt x="1367" y="179"/>
                    <a:pt x="1371" y="180"/>
                    <a:pt x="1379" y="177"/>
                  </a:cubicBezTo>
                  <a:cubicBezTo>
                    <a:pt x="1369" y="163"/>
                    <a:pt x="1336" y="156"/>
                    <a:pt x="1319" y="146"/>
                  </a:cubicBezTo>
                  <a:cubicBezTo>
                    <a:pt x="1297" y="133"/>
                    <a:pt x="1267" y="119"/>
                    <a:pt x="1234" y="119"/>
                  </a:cubicBezTo>
                  <a:cubicBezTo>
                    <a:pt x="1225" y="119"/>
                    <a:pt x="1219" y="121"/>
                    <a:pt x="1220" y="125"/>
                  </a:cubicBezTo>
                  <a:cubicBezTo>
                    <a:pt x="1223" y="134"/>
                    <a:pt x="1222" y="137"/>
                    <a:pt x="1220" y="137"/>
                  </a:cubicBezTo>
                  <a:cubicBezTo>
                    <a:pt x="1218" y="137"/>
                    <a:pt x="1214" y="134"/>
                    <a:pt x="1211" y="131"/>
                  </a:cubicBezTo>
                  <a:cubicBezTo>
                    <a:pt x="1207" y="128"/>
                    <a:pt x="1203" y="125"/>
                    <a:pt x="1201" y="125"/>
                  </a:cubicBezTo>
                  <a:cubicBezTo>
                    <a:pt x="1201" y="125"/>
                    <a:pt x="1201" y="125"/>
                    <a:pt x="1201" y="125"/>
                  </a:cubicBezTo>
                  <a:cubicBezTo>
                    <a:pt x="1136" y="124"/>
                    <a:pt x="1136" y="124"/>
                    <a:pt x="1136" y="124"/>
                  </a:cubicBezTo>
                  <a:cubicBezTo>
                    <a:pt x="1132" y="109"/>
                    <a:pt x="1122" y="104"/>
                    <a:pt x="1103" y="104"/>
                  </a:cubicBezTo>
                  <a:cubicBezTo>
                    <a:pt x="1097" y="104"/>
                    <a:pt x="1089" y="105"/>
                    <a:pt x="1082" y="105"/>
                  </a:cubicBezTo>
                  <a:cubicBezTo>
                    <a:pt x="1077" y="105"/>
                    <a:pt x="1073" y="105"/>
                    <a:pt x="1070" y="102"/>
                  </a:cubicBezTo>
                  <a:cubicBezTo>
                    <a:pt x="1065" y="97"/>
                    <a:pt x="1064" y="91"/>
                    <a:pt x="1056" y="88"/>
                  </a:cubicBezTo>
                  <a:cubicBezTo>
                    <a:pt x="1039" y="82"/>
                    <a:pt x="1020" y="78"/>
                    <a:pt x="998" y="78"/>
                  </a:cubicBezTo>
                  <a:cubicBezTo>
                    <a:pt x="976" y="78"/>
                    <a:pt x="973" y="90"/>
                    <a:pt x="971" y="101"/>
                  </a:cubicBezTo>
                  <a:cubicBezTo>
                    <a:pt x="950" y="101"/>
                    <a:pt x="940" y="101"/>
                    <a:pt x="925" y="101"/>
                  </a:cubicBezTo>
                  <a:cubicBezTo>
                    <a:pt x="917" y="101"/>
                    <a:pt x="916" y="94"/>
                    <a:pt x="907" y="94"/>
                  </a:cubicBezTo>
                  <a:cubicBezTo>
                    <a:pt x="906" y="98"/>
                    <a:pt x="904" y="107"/>
                    <a:pt x="900" y="107"/>
                  </a:cubicBezTo>
                  <a:cubicBezTo>
                    <a:pt x="888" y="107"/>
                    <a:pt x="883" y="92"/>
                    <a:pt x="883" y="84"/>
                  </a:cubicBezTo>
                  <a:cubicBezTo>
                    <a:pt x="883" y="82"/>
                    <a:pt x="906" y="67"/>
                    <a:pt x="847" y="63"/>
                  </a:cubicBezTo>
                  <a:cubicBezTo>
                    <a:pt x="847" y="62"/>
                    <a:pt x="846" y="62"/>
                    <a:pt x="845" y="62"/>
                  </a:cubicBezTo>
                  <a:cubicBezTo>
                    <a:pt x="839" y="62"/>
                    <a:pt x="836" y="66"/>
                    <a:pt x="836" y="74"/>
                  </a:cubicBezTo>
                  <a:cubicBezTo>
                    <a:pt x="804" y="74"/>
                    <a:pt x="804" y="74"/>
                    <a:pt x="804" y="74"/>
                  </a:cubicBezTo>
                  <a:cubicBezTo>
                    <a:pt x="795" y="71"/>
                    <a:pt x="746" y="66"/>
                    <a:pt x="740" y="55"/>
                  </a:cubicBezTo>
                  <a:cubicBezTo>
                    <a:pt x="723" y="69"/>
                    <a:pt x="715" y="73"/>
                    <a:pt x="712" y="73"/>
                  </a:cubicBezTo>
                  <a:cubicBezTo>
                    <a:pt x="708" y="73"/>
                    <a:pt x="711" y="67"/>
                    <a:pt x="711" y="67"/>
                  </a:cubicBezTo>
                  <a:cubicBezTo>
                    <a:pt x="719" y="56"/>
                    <a:pt x="805" y="32"/>
                    <a:pt x="735" y="16"/>
                  </a:cubicBezTo>
                  <a:cubicBezTo>
                    <a:pt x="705" y="16"/>
                    <a:pt x="705" y="16"/>
                    <a:pt x="705" y="16"/>
                  </a:cubicBezTo>
                  <a:cubicBezTo>
                    <a:pt x="702" y="8"/>
                    <a:pt x="696" y="0"/>
                    <a:pt x="68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2" name="Freeform 71"/>
            <p:cNvSpPr>
              <a:spLocks/>
            </p:cNvSpPr>
            <p:nvPr/>
          </p:nvSpPr>
          <p:spPr bwMode="auto">
            <a:xfrm>
              <a:off x="8334375" y="2392363"/>
              <a:ext cx="1862138" cy="1176338"/>
            </a:xfrm>
            <a:custGeom>
              <a:avLst/>
              <a:gdLst>
                <a:gd name="T0" fmla="*/ 360 w 496"/>
                <a:gd name="T1" fmla="*/ 38 h 313"/>
                <a:gd name="T2" fmla="*/ 353 w 496"/>
                <a:gd name="T3" fmla="*/ 37 h 313"/>
                <a:gd name="T4" fmla="*/ 340 w 496"/>
                <a:gd name="T5" fmla="*/ 35 h 313"/>
                <a:gd name="T6" fmla="*/ 296 w 496"/>
                <a:gd name="T7" fmla="*/ 44 h 313"/>
                <a:gd name="T8" fmla="*/ 249 w 496"/>
                <a:gd name="T9" fmla="*/ 31 h 313"/>
                <a:gd name="T10" fmla="*/ 241 w 496"/>
                <a:gd name="T11" fmla="*/ 32 h 313"/>
                <a:gd name="T12" fmla="*/ 229 w 496"/>
                <a:gd name="T13" fmla="*/ 21 h 313"/>
                <a:gd name="T14" fmla="*/ 184 w 496"/>
                <a:gd name="T15" fmla="*/ 35 h 313"/>
                <a:gd name="T16" fmla="*/ 98 w 496"/>
                <a:gd name="T17" fmla="*/ 52 h 313"/>
                <a:gd name="T18" fmla="*/ 98 w 496"/>
                <a:gd name="T19" fmla="*/ 53 h 313"/>
                <a:gd name="T20" fmla="*/ 85 w 496"/>
                <a:gd name="T21" fmla="*/ 70 h 313"/>
                <a:gd name="T22" fmla="*/ 80 w 496"/>
                <a:gd name="T23" fmla="*/ 70 h 313"/>
                <a:gd name="T24" fmla="*/ 79 w 496"/>
                <a:gd name="T25" fmla="*/ 70 h 313"/>
                <a:gd name="T26" fmla="*/ 56 w 496"/>
                <a:gd name="T27" fmla="*/ 88 h 313"/>
                <a:gd name="T28" fmla="*/ 12 w 496"/>
                <a:gd name="T29" fmla="*/ 134 h 313"/>
                <a:gd name="T30" fmla="*/ 10 w 496"/>
                <a:gd name="T31" fmla="*/ 162 h 313"/>
                <a:gd name="T32" fmla="*/ 20 w 496"/>
                <a:gd name="T33" fmla="*/ 174 h 313"/>
                <a:gd name="T34" fmla="*/ 54 w 496"/>
                <a:gd name="T35" fmla="*/ 183 h 313"/>
                <a:gd name="T36" fmla="*/ 47 w 496"/>
                <a:gd name="T37" fmla="*/ 204 h 313"/>
                <a:gd name="T38" fmla="*/ 43 w 496"/>
                <a:gd name="T39" fmla="*/ 208 h 313"/>
                <a:gd name="T40" fmla="*/ 41 w 496"/>
                <a:gd name="T41" fmla="*/ 210 h 313"/>
                <a:gd name="T42" fmla="*/ 72 w 496"/>
                <a:gd name="T43" fmla="*/ 231 h 313"/>
                <a:gd name="T44" fmla="*/ 86 w 496"/>
                <a:gd name="T45" fmla="*/ 240 h 313"/>
                <a:gd name="T46" fmla="*/ 87 w 496"/>
                <a:gd name="T47" fmla="*/ 241 h 313"/>
                <a:gd name="T48" fmla="*/ 88 w 496"/>
                <a:gd name="T49" fmla="*/ 241 h 313"/>
                <a:gd name="T50" fmla="*/ 88 w 496"/>
                <a:gd name="T51" fmla="*/ 241 h 313"/>
                <a:gd name="T52" fmla="*/ 89 w 496"/>
                <a:gd name="T53" fmla="*/ 241 h 313"/>
                <a:gd name="T54" fmla="*/ 115 w 496"/>
                <a:gd name="T55" fmla="*/ 248 h 313"/>
                <a:gd name="T56" fmla="*/ 149 w 496"/>
                <a:gd name="T57" fmla="*/ 249 h 313"/>
                <a:gd name="T58" fmla="*/ 170 w 496"/>
                <a:gd name="T59" fmla="*/ 236 h 313"/>
                <a:gd name="T60" fmla="*/ 173 w 496"/>
                <a:gd name="T61" fmla="*/ 236 h 313"/>
                <a:gd name="T62" fmla="*/ 173 w 496"/>
                <a:gd name="T63" fmla="*/ 236 h 313"/>
                <a:gd name="T64" fmla="*/ 176 w 496"/>
                <a:gd name="T65" fmla="*/ 236 h 313"/>
                <a:gd name="T66" fmla="*/ 178 w 496"/>
                <a:gd name="T67" fmla="*/ 236 h 313"/>
                <a:gd name="T68" fmla="*/ 204 w 496"/>
                <a:gd name="T69" fmla="*/ 258 h 313"/>
                <a:gd name="T70" fmla="*/ 198 w 496"/>
                <a:gd name="T71" fmla="*/ 283 h 313"/>
                <a:gd name="T72" fmla="*/ 223 w 496"/>
                <a:gd name="T73" fmla="*/ 301 h 313"/>
                <a:gd name="T74" fmla="*/ 228 w 496"/>
                <a:gd name="T75" fmla="*/ 302 h 313"/>
                <a:gd name="T76" fmla="*/ 236 w 496"/>
                <a:gd name="T77" fmla="*/ 293 h 313"/>
                <a:gd name="T78" fmla="*/ 268 w 496"/>
                <a:gd name="T79" fmla="*/ 292 h 313"/>
                <a:gd name="T80" fmla="*/ 297 w 496"/>
                <a:gd name="T81" fmla="*/ 307 h 313"/>
                <a:gd name="T82" fmla="*/ 332 w 496"/>
                <a:gd name="T83" fmla="*/ 295 h 313"/>
                <a:gd name="T84" fmla="*/ 385 w 496"/>
                <a:gd name="T85" fmla="*/ 246 h 313"/>
                <a:gd name="T86" fmla="*/ 378 w 496"/>
                <a:gd name="T87" fmla="*/ 198 h 313"/>
                <a:gd name="T88" fmla="*/ 376 w 496"/>
                <a:gd name="T89" fmla="*/ 178 h 313"/>
                <a:gd name="T90" fmla="*/ 390 w 496"/>
                <a:gd name="T91" fmla="*/ 163 h 313"/>
                <a:gd name="T92" fmla="*/ 372 w 496"/>
                <a:gd name="T93" fmla="*/ 165 h 313"/>
                <a:gd name="T94" fmla="*/ 369 w 496"/>
                <a:gd name="T95" fmla="*/ 145 h 313"/>
                <a:gd name="T96" fmla="*/ 386 w 496"/>
                <a:gd name="T97" fmla="*/ 148 h 313"/>
                <a:gd name="T98" fmla="*/ 415 w 496"/>
                <a:gd name="T99" fmla="*/ 155 h 313"/>
                <a:gd name="T100" fmla="*/ 425 w 496"/>
                <a:gd name="T101" fmla="*/ 168 h 313"/>
                <a:gd name="T102" fmla="*/ 427 w 496"/>
                <a:gd name="T103" fmla="*/ 184 h 313"/>
                <a:gd name="T104" fmla="*/ 436 w 496"/>
                <a:gd name="T105" fmla="*/ 188 h 313"/>
                <a:gd name="T106" fmla="*/ 436 w 496"/>
                <a:gd name="T107" fmla="*/ 140 h 313"/>
                <a:gd name="T108" fmla="*/ 470 w 496"/>
                <a:gd name="T109" fmla="*/ 99 h 313"/>
                <a:gd name="T110" fmla="*/ 496 w 496"/>
                <a:gd name="T111" fmla="*/ 60 h 313"/>
                <a:gd name="T112" fmla="*/ 458 w 496"/>
                <a:gd name="T113" fmla="*/ 4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313">
                  <a:moveTo>
                    <a:pt x="403" y="0"/>
                  </a:moveTo>
                  <a:cubicBezTo>
                    <a:pt x="403" y="0"/>
                    <a:pt x="403" y="0"/>
                    <a:pt x="403" y="0"/>
                  </a:cubicBezTo>
                  <a:cubicBezTo>
                    <a:pt x="392" y="0"/>
                    <a:pt x="386" y="4"/>
                    <a:pt x="382" y="9"/>
                  </a:cubicBezTo>
                  <a:cubicBezTo>
                    <a:pt x="373" y="20"/>
                    <a:pt x="372" y="38"/>
                    <a:pt x="360" y="38"/>
                  </a:cubicBezTo>
                  <a:cubicBezTo>
                    <a:pt x="360" y="38"/>
                    <a:pt x="360" y="38"/>
                    <a:pt x="360" y="38"/>
                  </a:cubicBezTo>
                  <a:cubicBezTo>
                    <a:pt x="360" y="38"/>
                    <a:pt x="360" y="38"/>
                    <a:pt x="360" y="38"/>
                  </a:cubicBezTo>
                  <a:cubicBezTo>
                    <a:pt x="360" y="38"/>
                    <a:pt x="360" y="38"/>
                    <a:pt x="360" y="38"/>
                  </a:cubicBezTo>
                  <a:cubicBezTo>
                    <a:pt x="358" y="38"/>
                    <a:pt x="356" y="38"/>
                    <a:pt x="353" y="37"/>
                  </a:cubicBezTo>
                  <a:cubicBezTo>
                    <a:pt x="353" y="37"/>
                    <a:pt x="353" y="37"/>
                    <a:pt x="353" y="37"/>
                  </a:cubicBezTo>
                  <a:cubicBezTo>
                    <a:pt x="353" y="37"/>
                    <a:pt x="353" y="37"/>
                    <a:pt x="353" y="37"/>
                  </a:cubicBezTo>
                  <a:cubicBezTo>
                    <a:pt x="349" y="35"/>
                    <a:pt x="344" y="35"/>
                    <a:pt x="340" y="35"/>
                  </a:cubicBezTo>
                  <a:cubicBezTo>
                    <a:pt x="340" y="35"/>
                    <a:pt x="340" y="35"/>
                    <a:pt x="340" y="35"/>
                  </a:cubicBezTo>
                  <a:cubicBezTo>
                    <a:pt x="340" y="35"/>
                    <a:pt x="340" y="35"/>
                    <a:pt x="340" y="35"/>
                  </a:cubicBezTo>
                  <a:cubicBezTo>
                    <a:pt x="340" y="35"/>
                    <a:pt x="340" y="35"/>
                    <a:pt x="340" y="35"/>
                  </a:cubicBezTo>
                  <a:cubicBezTo>
                    <a:pt x="331" y="35"/>
                    <a:pt x="322" y="38"/>
                    <a:pt x="313" y="40"/>
                  </a:cubicBezTo>
                  <a:cubicBezTo>
                    <a:pt x="307" y="42"/>
                    <a:pt x="301" y="44"/>
                    <a:pt x="296" y="44"/>
                  </a:cubicBezTo>
                  <a:cubicBezTo>
                    <a:pt x="296" y="44"/>
                    <a:pt x="296" y="44"/>
                    <a:pt x="296" y="44"/>
                  </a:cubicBezTo>
                  <a:cubicBezTo>
                    <a:pt x="277" y="44"/>
                    <a:pt x="272" y="30"/>
                    <a:pt x="255" y="30"/>
                  </a:cubicBezTo>
                  <a:cubicBezTo>
                    <a:pt x="255" y="30"/>
                    <a:pt x="255" y="30"/>
                    <a:pt x="255" y="30"/>
                  </a:cubicBezTo>
                  <a:cubicBezTo>
                    <a:pt x="253" y="30"/>
                    <a:pt x="251" y="30"/>
                    <a:pt x="249" y="31"/>
                  </a:cubicBezTo>
                  <a:cubicBezTo>
                    <a:pt x="247" y="32"/>
                    <a:pt x="244" y="32"/>
                    <a:pt x="241" y="32"/>
                  </a:cubicBezTo>
                  <a:cubicBezTo>
                    <a:pt x="241" y="32"/>
                    <a:pt x="241" y="32"/>
                    <a:pt x="241" y="32"/>
                  </a:cubicBezTo>
                  <a:cubicBezTo>
                    <a:pt x="241" y="32"/>
                    <a:pt x="241" y="32"/>
                    <a:pt x="241" y="32"/>
                  </a:cubicBezTo>
                  <a:cubicBezTo>
                    <a:pt x="241" y="32"/>
                    <a:pt x="241" y="32"/>
                    <a:pt x="241" y="32"/>
                  </a:cubicBezTo>
                  <a:cubicBezTo>
                    <a:pt x="237" y="32"/>
                    <a:pt x="232" y="30"/>
                    <a:pt x="229" y="22"/>
                  </a:cubicBezTo>
                  <a:cubicBezTo>
                    <a:pt x="229" y="22"/>
                    <a:pt x="229" y="22"/>
                    <a:pt x="229" y="22"/>
                  </a:cubicBezTo>
                  <a:cubicBezTo>
                    <a:pt x="229" y="21"/>
                    <a:pt x="229" y="21"/>
                    <a:pt x="229" y="21"/>
                  </a:cubicBezTo>
                  <a:cubicBezTo>
                    <a:pt x="229" y="21"/>
                    <a:pt x="229" y="21"/>
                    <a:pt x="229" y="21"/>
                  </a:cubicBezTo>
                  <a:cubicBezTo>
                    <a:pt x="229" y="21"/>
                    <a:pt x="229" y="21"/>
                    <a:pt x="229" y="21"/>
                  </a:cubicBezTo>
                  <a:cubicBezTo>
                    <a:pt x="229" y="21"/>
                    <a:pt x="229" y="21"/>
                    <a:pt x="229" y="21"/>
                  </a:cubicBezTo>
                  <a:cubicBezTo>
                    <a:pt x="228" y="17"/>
                    <a:pt x="210" y="14"/>
                    <a:pt x="205" y="14"/>
                  </a:cubicBezTo>
                  <a:cubicBezTo>
                    <a:pt x="196" y="14"/>
                    <a:pt x="199" y="35"/>
                    <a:pt x="184" y="35"/>
                  </a:cubicBezTo>
                  <a:cubicBezTo>
                    <a:pt x="172" y="35"/>
                    <a:pt x="160" y="27"/>
                    <a:pt x="152" y="27"/>
                  </a:cubicBezTo>
                  <a:cubicBezTo>
                    <a:pt x="148" y="27"/>
                    <a:pt x="143" y="33"/>
                    <a:pt x="141" y="34"/>
                  </a:cubicBezTo>
                  <a:cubicBezTo>
                    <a:pt x="127" y="42"/>
                    <a:pt x="110" y="43"/>
                    <a:pt x="98" y="52"/>
                  </a:cubicBezTo>
                  <a:cubicBezTo>
                    <a:pt x="98" y="52"/>
                    <a:pt x="98" y="52"/>
                    <a:pt x="98" y="52"/>
                  </a:cubicBezTo>
                  <a:cubicBezTo>
                    <a:pt x="98" y="53"/>
                    <a:pt x="98" y="53"/>
                    <a:pt x="98" y="53"/>
                  </a:cubicBezTo>
                  <a:cubicBezTo>
                    <a:pt x="98" y="53"/>
                    <a:pt x="98" y="53"/>
                    <a:pt x="98" y="53"/>
                  </a:cubicBezTo>
                  <a:cubicBezTo>
                    <a:pt x="98" y="53"/>
                    <a:pt x="98" y="53"/>
                    <a:pt x="98" y="53"/>
                  </a:cubicBezTo>
                  <a:cubicBezTo>
                    <a:pt x="98" y="53"/>
                    <a:pt x="98" y="53"/>
                    <a:pt x="98" y="53"/>
                  </a:cubicBezTo>
                  <a:cubicBezTo>
                    <a:pt x="98" y="53"/>
                    <a:pt x="98" y="53"/>
                    <a:pt x="98" y="53"/>
                  </a:cubicBezTo>
                  <a:cubicBezTo>
                    <a:pt x="94" y="57"/>
                    <a:pt x="101" y="70"/>
                    <a:pt x="85" y="70"/>
                  </a:cubicBezTo>
                  <a:cubicBezTo>
                    <a:pt x="85" y="70"/>
                    <a:pt x="85" y="70"/>
                    <a:pt x="85" y="70"/>
                  </a:cubicBezTo>
                  <a:cubicBezTo>
                    <a:pt x="85" y="70"/>
                    <a:pt x="85" y="70"/>
                    <a:pt x="85" y="70"/>
                  </a:cubicBezTo>
                  <a:cubicBezTo>
                    <a:pt x="85" y="70"/>
                    <a:pt x="85" y="70"/>
                    <a:pt x="85" y="70"/>
                  </a:cubicBezTo>
                  <a:cubicBezTo>
                    <a:pt x="83" y="70"/>
                    <a:pt x="82" y="70"/>
                    <a:pt x="80" y="70"/>
                  </a:cubicBezTo>
                  <a:cubicBezTo>
                    <a:pt x="80" y="70"/>
                    <a:pt x="80" y="70"/>
                    <a:pt x="80" y="70"/>
                  </a:cubicBezTo>
                  <a:cubicBezTo>
                    <a:pt x="80" y="70"/>
                    <a:pt x="80" y="70"/>
                    <a:pt x="80" y="70"/>
                  </a:cubicBezTo>
                  <a:cubicBezTo>
                    <a:pt x="80" y="70"/>
                    <a:pt x="79" y="70"/>
                    <a:pt x="79" y="70"/>
                  </a:cubicBezTo>
                  <a:cubicBezTo>
                    <a:pt x="79" y="70"/>
                    <a:pt x="79" y="70"/>
                    <a:pt x="79" y="70"/>
                  </a:cubicBezTo>
                  <a:cubicBezTo>
                    <a:pt x="79" y="70"/>
                    <a:pt x="79" y="70"/>
                    <a:pt x="79" y="70"/>
                  </a:cubicBezTo>
                  <a:cubicBezTo>
                    <a:pt x="79" y="70"/>
                    <a:pt x="79" y="70"/>
                    <a:pt x="79" y="70"/>
                  </a:cubicBezTo>
                  <a:cubicBezTo>
                    <a:pt x="74" y="70"/>
                    <a:pt x="71" y="76"/>
                    <a:pt x="67" y="82"/>
                  </a:cubicBezTo>
                  <a:cubicBezTo>
                    <a:pt x="67" y="82"/>
                    <a:pt x="67" y="82"/>
                    <a:pt x="67" y="82"/>
                  </a:cubicBezTo>
                  <a:cubicBezTo>
                    <a:pt x="67" y="82"/>
                    <a:pt x="67" y="82"/>
                    <a:pt x="67" y="82"/>
                  </a:cubicBezTo>
                  <a:cubicBezTo>
                    <a:pt x="64" y="85"/>
                    <a:pt x="61" y="87"/>
                    <a:pt x="56" y="88"/>
                  </a:cubicBezTo>
                  <a:cubicBezTo>
                    <a:pt x="56" y="88"/>
                    <a:pt x="56" y="88"/>
                    <a:pt x="56" y="88"/>
                  </a:cubicBezTo>
                  <a:cubicBezTo>
                    <a:pt x="56" y="88"/>
                    <a:pt x="56" y="88"/>
                    <a:pt x="56" y="88"/>
                  </a:cubicBezTo>
                  <a:cubicBezTo>
                    <a:pt x="56" y="88"/>
                    <a:pt x="56" y="88"/>
                    <a:pt x="56" y="88"/>
                  </a:cubicBezTo>
                  <a:cubicBezTo>
                    <a:pt x="56" y="120"/>
                    <a:pt x="38" y="134"/>
                    <a:pt x="12" y="134"/>
                  </a:cubicBezTo>
                  <a:cubicBezTo>
                    <a:pt x="7" y="134"/>
                    <a:pt x="1" y="146"/>
                    <a:pt x="0" y="152"/>
                  </a:cubicBezTo>
                  <a:cubicBezTo>
                    <a:pt x="0" y="152"/>
                    <a:pt x="0" y="152"/>
                    <a:pt x="0" y="152"/>
                  </a:cubicBezTo>
                  <a:cubicBezTo>
                    <a:pt x="7" y="154"/>
                    <a:pt x="9" y="155"/>
                    <a:pt x="10" y="162"/>
                  </a:cubicBezTo>
                  <a:cubicBezTo>
                    <a:pt x="10" y="162"/>
                    <a:pt x="10" y="162"/>
                    <a:pt x="10" y="162"/>
                  </a:cubicBezTo>
                  <a:cubicBezTo>
                    <a:pt x="10" y="163"/>
                    <a:pt x="10" y="163"/>
                    <a:pt x="10" y="163"/>
                  </a:cubicBezTo>
                  <a:cubicBezTo>
                    <a:pt x="10" y="163"/>
                    <a:pt x="10" y="163"/>
                    <a:pt x="10" y="163"/>
                  </a:cubicBezTo>
                  <a:cubicBezTo>
                    <a:pt x="10" y="168"/>
                    <a:pt x="12" y="167"/>
                    <a:pt x="17" y="168"/>
                  </a:cubicBezTo>
                  <a:cubicBezTo>
                    <a:pt x="20" y="169"/>
                    <a:pt x="18" y="173"/>
                    <a:pt x="20" y="174"/>
                  </a:cubicBezTo>
                  <a:cubicBezTo>
                    <a:pt x="24" y="179"/>
                    <a:pt x="27" y="179"/>
                    <a:pt x="33" y="180"/>
                  </a:cubicBezTo>
                  <a:cubicBezTo>
                    <a:pt x="38" y="180"/>
                    <a:pt x="40" y="175"/>
                    <a:pt x="45" y="175"/>
                  </a:cubicBezTo>
                  <a:cubicBezTo>
                    <a:pt x="47" y="175"/>
                    <a:pt x="54" y="180"/>
                    <a:pt x="54" y="183"/>
                  </a:cubicBezTo>
                  <a:cubicBezTo>
                    <a:pt x="54" y="183"/>
                    <a:pt x="54" y="183"/>
                    <a:pt x="54" y="183"/>
                  </a:cubicBezTo>
                  <a:cubicBezTo>
                    <a:pt x="54" y="191"/>
                    <a:pt x="43" y="190"/>
                    <a:pt x="43" y="197"/>
                  </a:cubicBezTo>
                  <a:cubicBezTo>
                    <a:pt x="43" y="197"/>
                    <a:pt x="43" y="197"/>
                    <a:pt x="43" y="197"/>
                  </a:cubicBezTo>
                  <a:cubicBezTo>
                    <a:pt x="43" y="200"/>
                    <a:pt x="47" y="201"/>
                    <a:pt x="47" y="204"/>
                  </a:cubicBezTo>
                  <a:cubicBezTo>
                    <a:pt x="47" y="204"/>
                    <a:pt x="47" y="204"/>
                    <a:pt x="47" y="204"/>
                  </a:cubicBezTo>
                  <a:cubicBezTo>
                    <a:pt x="47" y="207"/>
                    <a:pt x="45" y="208"/>
                    <a:pt x="43" y="208"/>
                  </a:cubicBezTo>
                  <a:cubicBezTo>
                    <a:pt x="43" y="208"/>
                    <a:pt x="43" y="208"/>
                    <a:pt x="43" y="208"/>
                  </a:cubicBezTo>
                  <a:cubicBezTo>
                    <a:pt x="43" y="208"/>
                    <a:pt x="43" y="208"/>
                    <a:pt x="43" y="208"/>
                  </a:cubicBezTo>
                  <a:cubicBezTo>
                    <a:pt x="43" y="208"/>
                    <a:pt x="43" y="208"/>
                    <a:pt x="43" y="208"/>
                  </a:cubicBezTo>
                  <a:cubicBezTo>
                    <a:pt x="43" y="208"/>
                    <a:pt x="42" y="208"/>
                    <a:pt x="42" y="208"/>
                  </a:cubicBezTo>
                  <a:cubicBezTo>
                    <a:pt x="42" y="207"/>
                    <a:pt x="41" y="207"/>
                    <a:pt x="41" y="207"/>
                  </a:cubicBezTo>
                  <a:cubicBezTo>
                    <a:pt x="41" y="207"/>
                    <a:pt x="41" y="207"/>
                    <a:pt x="41" y="207"/>
                  </a:cubicBezTo>
                  <a:cubicBezTo>
                    <a:pt x="41" y="210"/>
                    <a:pt x="41" y="210"/>
                    <a:pt x="41" y="210"/>
                  </a:cubicBezTo>
                  <a:cubicBezTo>
                    <a:pt x="42" y="213"/>
                    <a:pt x="41" y="216"/>
                    <a:pt x="43" y="219"/>
                  </a:cubicBezTo>
                  <a:cubicBezTo>
                    <a:pt x="43" y="221"/>
                    <a:pt x="46" y="221"/>
                    <a:pt x="47" y="221"/>
                  </a:cubicBezTo>
                  <a:cubicBezTo>
                    <a:pt x="52" y="223"/>
                    <a:pt x="54" y="226"/>
                    <a:pt x="59" y="227"/>
                  </a:cubicBezTo>
                  <a:cubicBezTo>
                    <a:pt x="65" y="229"/>
                    <a:pt x="68" y="227"/>
                    <a:pt x="72" y="231"/>
                  </a:cubicBezTo>
                  <a:cubicBezTo>
                    <a:pt x="75" y="234"/>
                    <a:pt x="78" y="233"/>
                    <a:pt x="82" y="235"/>
                  </a:cubicBezTo>
                  <a:cubicBezTo>
                    <a:pt x="84" y="236"/>
                    <a:pt x="84" y="238"/>
                    <a:pt x="85" y="240"/>
                  </a:cubicBezTo>
                  <a:cubicBezTo>
                    <a:pt x="85" y="240"/>
                    <a:pt x="85" y="240"/>
                    <a:pt x="85" y="240"/>
                  </a:cubicBezTo>
                  <a:cubicBezTo>
                    <a:pt x="86" y="240"/>
                    <a:pt x="86" y="240"/>
                    <a:pt x="86" y="240"/>
                  </a:cubicBezTo>
                  <a:cubicBezTo>
                    <a:pt x="86" y="240"/>
                    <a:pt x="86" y="240"/>
                    <a:pt x="86" y="240"/>
                  </a:cubicBezTo>
                  <a:cubicBezTo>
                    <a:pt x="86" y="240"/>
                    <a:pt x="86" y="240"/>
                    <a:pt x="86" y="240"/>
                  </a:cubicBezTo>
                  <a:cubicBezTo>
                    <a:pt x="86" y="241"/>
                    <a:pt x="86" y="241"/>
                    <a:pt x="87" y="241"/>
                  </a:cubicBezTo>
                  <a:cubicBezTo>
                    <a:pt x="87" y="241"/>
                    <a:pt x="87" y="241"/>
                    <a:pt x="87" y="241"/>
                  </a:cubicBezTo>
                  <a:cubicBezTo>
                    <a:pt x="87" y="241"/>
                    <a:pt x="87" y="241"/>
                    <a:pt x="87" y="241"/>
                  </a:cubicBezTo>
                  <a:cubicBezTo>
                    <a:pt x="87" y="241"/>
                    <a:pt x="87" y="241"/>
                    <a:pt x="87" y="241"/>
                  </a:cubicBezTo>
                  <a:cubicBezTo>
                    <a:pt x="87" y="241"/>
                    <a:pt x="87"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9" y="241"/>
                    <a:pt x="89" y="241"/>
                    <a:pt x="89" y="241"/>
                  </a:cubicBezTo>
                  <a:cubicBezTo>
                    <a:pt x="89" y="241"/>
                    <a:pt x="89" y="241"/>
                    <a:pt x="89" y="241"/>
                  </a:cubicBezTo>
                  <a:cubicBezTo>
                    <a:pt x="89" y="241"/>
                    <a:pt x="89" y="241"/>
                    <a:pt x="89" y="241"/>
                  </a:cubicBezTo>
                  <a:cubicBezTo>
                    <a:pt x="89" y="241"/>
                    <a:pt x="89" y="241"/>
                    <a:pt x="89" y="241"/>
                  </a:cubicBezTo>
                  <a:cubicBezTo>
                    <a:pt x="90" y="241"/>
                    <a:pt x="90" y="241"/>
                    <a:pt x="90" y="241"/>
                  </a:cubicBezTo>
                  <a:cubicBezTo>
                    <a:pt x="94" y="244"/>
                    <a:pt x="97" y="248"/>
                    <a:pt x="103" y="248"/>
                  </a:cubicBezTo>
                  <a:cubicBezTo>
                    <a:pt x="107" y="248"/>
                    <a:pt x="111" y="248"/>
                    <a:pt x="115" y="248"/>
                  </a:cubicBezTo>
                  <a:cubicBezTo>
                    <a:pt x="118" y="248"/>
                    <a:pt x="119" y="246"/>
                    <a:pt x="120" y="246"/>
                  </a:cubicBezTo>
                  <a:cubicBezTo>
                    <a:pt x="122" y="246"/>
                    <a:pt x="123" y="251"/>
                    <a:pt x="123" y="253"/>
                  </a:cubicBezTo>
                  <a:cubicBezTo>
                    <a:pt x="127" y="251"/>
                    <a:pt x="128" y="246"/>
                    <a:pt x="136" y="246"/>
                  </a:cubicBezTo>
                  <a:cubicBezTo>
                    <a:pt x="142" y="246"/>
                    <a:pt x="145" y="249"/>
                    <a:pt x="149" y="249"/>
                  </a:cubicBezTo>
                  <a:cubicBezTo>
                    <a:pt x="153" y="249"/>
                    <a:pt x="163" y="241"/>
                    <a:pt x="165" y="240"/>
                  </a:cubicBezTo>
                  <a:cubicBezTo>
                    <a:pt x="167" y="239"/>
                    <a:pt x="167" y="238"/>
                    <a:pt x="168" y="237"/>
                  </a:cubicBezTo>
                  <a:cubicBezTo>
                    <a:pt x="168" y="237"/>
                    <a:pt x="168" y="236"/>
                    <a:pt x="168" y="236"/>
                  </a:cubicBezTo>
                  <a:cubicBezTo>
                    <a:pt x="169" y="236"/>
                    <a:pt x="170" y="236"/>
                    <a:pt x="170" y="236"/>
                  </a:cubicBezTo>
                  <a:cubicBezTo>
                    <a:pt x="170" y="236"/>
                    <a:pt x="170" y="236"/>
                    <a:pt x="170" y="236"/>
                  </a:cubicBezTo>
                  <a:cubicBezTo>
                    <a:pt x="170" y="236"/>
                    <a:pt x="170" y="236"/>
                    <a:pt x="170" y="236"/>
                  </a:cubicBezTo>
                  <a:cubicBezTo>
                    <a:pt x="170" y="236"/>
                    <a:pt x="171" y="236"/>
                    <a:pt x="171" y="236"/>
                  </a:cubicBezTo>
                  <a:cubicBezTo>
                    <a:pt x="171" y="236"/>
                    <a:pt x="172" y="236"/>
                    <a:pt x="173" y="236"/>
                  </a:cubicBezTo>
                  <a:cubicBezTo>
                    <a:pt x="173" y="236"/>
                    <a:pt x="173" y="236"/>
                    <a:pt x="173" y="236"/>
                  </a:cubicBezTo>
                  <a:cubicBezTo>
                    <a:pt x="173" y="236"/>
                    <a:pt x="173" y="236"/>
                    <a:pt x="173" y="236"/>
                  </a:cubicBezTo>
                  <a:cubicBezTo>
                    <a:pt x="173" y="236"/>
                    <a:pt x="173" y="236"/>
                    <a:pt x="173" y="236"/>
                  </a:cubicBezTo>
                  <a:cubicBezTo>
                    <a:pt x="173" y="236"/>
                    <a:pt x="173" y="236"/>
                    <a:pt x="173" y="236"/>
                  </a:cubicBezTo>
                  <a:cubicBezTo>
                    <a:pt x="173" y="236"/>
                    <a:pt x="173" y="236"/>
                    <a:pt x="173" y="236"/>
                  </a:cubicBezTo>
                  <a:cubicBezTo>
                    <a:pt x="174" y="236"/>
                    <a:pt x="175" y="236"/>
                    <a:pt x="176" y="236"/>
                  </a:cubicBezTo>
                  <a:cubicBezTo>
                    <a:pt x="176" y="236"/>
                    <a:pt x="176" y="236"/>
                    <a:pt x="176" y="236"/>
                  </a:cubicBezTo>
                  <a:cubicBezTo>
                    <a:pt x="176" y="236"/>
                    <a:pt x="176" y="236"/>
                    <a:pt x="176" y="236"/>
                  </a:cubicBezTo>
                  <a:cubicBezTo>
                    <a:pt x="177" y="236"/>
                    <a:pt x="177" y="236"/>
                    <a:pt x="177" y="236"/>
                  </a:cubicBezTo>
                  <a:cubicBezTo>
                    <a:pt x="178" y="236"/>
                    <a:pt x="178" y="236"/>
                    <a:pt x="178" y="236"/>
                  </a:cubicBezTo>
                  <a:cubicBezTo>
                    <a:pt x="178" y="236"/>
                    <a:pt x="178" y="236"/>
                    <a:pt x="178" y="236"/>
                  </a:cubicBezTo>
                  <a:cubicBezTo>
                    <a:pt x="178" y="236"/>
                    <a:pt x="178" y="236"/>
                    <a:pt x="178" y="236"/>
                  </a:cubicBezTo>
                  <a:cubicBezTo>
                    <a:pt x="180" y="234"/>
                    <a:pt x="180" y="234"/>
                    <a:pt x="180" y="234"/>
                  </a:cubicBezTo>
                  <a:cubicBezTo>
                    <a:pt x="182" y="234"/>
                    <a:pt x="182" y="234"/>
                    <a:pt x="182" y="234"/>
                  </a:cubicBezTo>
                  <a:cubicBezTo>
                    <a:pt x="184" y="243"/>
                    <a:pt x="190" y="242"/>
                    <a:pt x="197" y="246"/>
                  </a:cubicBezTo>
                  <a:cubicBezTo>
                    <a:pt x="200" y="250"/>
                    <a:pt x="204" y="252"/>
                    <a:pt x="204" y="258"/>
                  </a:cubicBezTo>
                  <a:cubicBezTo>
                    <a:pt x="204" y="258"/>
                    <a:pt x="204" y="258"/>
                    <a:pt x="204" y="258"/>
                  </a:cubicBezTo>
                  <a:cubicBezTo>
                    <a:pt x="204" y="269"/>
                    <a:pt x="196" y="269"/>
                    <a:pt x="196" y="280"/>
                  </a:cubicBezTo>
                  <a:cubicBezTo>
                    <a:pt x="196" y="280"/>
                    <a:pt x="196" y="280"/>
                    <a:pt x="196" y="280"/>
                  </a:cubicBezTo>
                  <a:cubicBezTo>
                    <a:pt x="196" y="281"/>
                    <a:pt x="197" y="283"/>
                    <a:pt x="198" y="283"/>
                  </a:cubicBezTo>
                  <a:cubicBezTo>
                    <a:pt x="200" y="283"/>
                    <a:pt x="201" y="281"/>
                    <a:pt x="204" y="281"/>
                  </a:cubicBezTo>
                  <a:cubicBezTo>
                    <a:pt x="206" y="281"/>
                    <a:pt x="206" y="289"/>
                    <a:pt x="209" y="290"/>
                  </a:cubicBezTo>
                  <a:cubicBezTo>
                    <a:pt x="209" y="296"/>
                    <a:pt x="213" y="302"/>
                    <a:pt x="219" y="302"/>
                  </a:cubicBezTo>
                  <a:cubicBezTo>
                    <a:pt x="221" y="302"/>
                    <a:pt x="221" y="301"/>
                    <a:pt x="223" y="301"/>
                  </a:cubicBezTo>
                  <a:cubicBezTo>
                    <a:pt x="225" y="301"/>
                    <a:pt x="225" y="301"/>
                    <a:pt x="225" y="301"/>
                  </a:cubicBezTo>
                  <a:cubicBezTo>
                    <a:pt x="225" y="304"/>
                    <a:pt x="226" y="304"/>
                    <a:pt x="227" y="304"/>
                  </a:cubicBezTo>
                  <a:cubicBezTo>
                    <a:pt x="227" y="304"/>
                    <a:pt x="228" y="303"/>
                    <a:pt x="228" y="302"/>
                  </a:cubicBezTo>
                  <a:cubicBezTo>
                    <a:pt x="228" y="302"/>
                    <a:pt x="228" y="302"/>
                    <a:pt x="228" y="302"/>
                  </a:cubicBezTo>
                  <a:cubicBezTo>
                    <a:pt x="228" y="299"/>
                    <a:pt x="228" y="297"/>
                    <a:pt x="228" y="295"/>
                  </a:cubicBezTo>
                  <a:cubicBezTo>
                    <a:pt x="228" y="295"/>
                    <a:pt x="228" y="295"/>
                    <a:pt x="228" y="295"/>
                  </a:cubicBezTo>
                  <a:cubicBezTo>
                    <a:pt x="228" y="295"/>
                    <a:pt x="234" y="293"/>
                    <a:pt x="235" y="293"/>
                  </a:cubicBezTo>
                  <a:cubicBezTo>
                    <a:pt x="236" y="293"/>
                    <a:pt x="236" y="293"/>
                    <a:pt x="236" y="293"/>
                  </a:cubicBezTo>
                  <a:cubicBezTo>
                    <a:pt x="245" y="293"/>
                    <a:pt x="245" y="293"/>
                    <a:pt x="245" y="293"/>
                  </a:cubicBezTo>
                  <a:cubicBezTo>
                    <a:pt x="245" y="293"/>
                    <a:pt x="246" y="293"/>
                    <a:pt x="246" y="293"/>
                  </a:cubicBezTo>
                  <a:cubicBezTo>
                    <a:pt x="250" y="293"/>
                    <a:pt x="252" y="289"/>
                    <a:pt x="256" y="289"/>
                  </a:cubicBezTo>
                  <a:cubicBezTo>
                    <a:pt x="261" y="289"/>
                    <a:pt x="264" y="292"/>
                    <a:pt x="268" y="292"/>
                  </a:cubicBezTo>
                  <a:cubicBezTo>
                    <a:pt x="268" y="299"/>
                    <a:pt x="274" y="302"/>
                    <a:pt x="278" y="303"/>
                  </a:cubicBezTo>
                  <a:cubicBezTo>
                    <a:pt x="283" y="305"/>
                    <a:pt x="287" y="304"/>
                    <a:pt x="292" y="306"/>
                  </a:cubicBezTo>
                  <a:cubicBezTo>
                    <a:pt x="292" y="308"/>
                    <a:pt x="291" y="313"/>
                    <a:pt x="293" y="313"/>
                  </a:cubicBezTo>
                  <a:cubicBezTo>
                    <a:pt x="297" y="313"/>
                    <a:pt x="295" y="310"/>
                    <a:pt x="297" y="307"/>
                  </a:cubicBezTo>
                  <a:cubicBezTo>
                    <a:pt x="299" y="305"/>
                    <a:pt x="305" y="304"/>
                    <a:pt x="307" y="303"/>
                  </a:cubicBezTo>
                  <a:cubicBezTo>
                    <a:pt x="312" y="301"/>
                    <a:pt x="318" y="302"/>
                    <a:pt x="321" y="299"/>
                  </a:cubicBezTo>
                  <a:cubicBezTo>
                    <a:pt x="321" y="299"/>
                    <a:pt x="324" y="293"/>
                    <a:pt x="325" y="293"/>
                  </a:cubicBezTo>
                  <a:cubicBezTo>
                    <a:pt x="328" y="293"/>
                    <a:pt x="329" y="295"/>
                    <a:pt x="332" y="295"/>
                  </a:cubicBezTo>
                  <a:cubicBezTo>
                    <a:pt x="345" y="295"/>
                    <a:pt x="348" y="287"/>
                    <a:pt x="356" y="283"/>
                  </a:cubicBezTo>
                  <a:cubicBezTo>
                    <a:pt x="358" y="282"/>
                    <a:pt x="360" y="281"/>
                    <a:pt x="360" y="278"/>
                  </a:cubicBezTo>
                  <a:cubicBezTo>
                    <a:pt x="367" y="278"/>
                    <a:pt x="369" y="267"/>
                    <a:pt x="372" y="262"/>
                  </a:cubicBezTo>
                  <a:cubicBezTo>
                    <a:pt x="373" y="258"/>
                    <a:pt x="381" y="247"/>
                    <a:pt x="385" y="246"/>
                  </a:cubicBezTo>
                  <a:cubicBezTo>
                    <a:pt x="385" y="240"/>
                    <a:pt x="390" y="237"/>
                    <a:pt x="390" y="229"/>
                  </a:cubicBezTo>
                  <a:cubicBezTo>
                    <a:pt x="390" y="217"/>
                    <a:pt x="387" y="212"/>
                    <a:pt x="382" y="204"/>
                  </a:cubicBezTo>
                  <a:cubicBezTo>
                    <a:pt x="381" y="203"/>
                    <a:pt x="381" y="200"/>
                    <a:pt x="378" y="198"/>
                  </a:cubicBezTo>
                  <a:cubicBezTo>
                    <a:pt x="378" y="198"/>
                    <a:pt x="378" y="198"/>
                    <a:pt x="378" y="198"/>
                  </a:cubicBezTo>
                  <a:cubicBezTo>
                    <a:pt x="378" y="198"/>
                    <a:pt x="378" y="198"/>
                    <a:pt x="378" y="198"/>
                  </a:cubicBezTo>
                  <a:cubicBezTo>
                    <a:pt x="378" y="198"/>
                    <a:pt x="378" y="193"/>
                    <a:pt x="378" y="192"/>
                  </a:cubicBezTo>
                  <a:cubicBezTo>
                    <a:pt x="375" y="192"/>
                    <a:pt x="370" y="189"/>
                    <a:pt x="370" y="185"/>
                  </a:cubicBezTo>
                  <a:cubicBezTo>
                    <a:pt x="370" y="182"/>
                    <a:pt x="375" y="182"/>
                    <a:pt x="376" y="178"/>
                  </a:cubicBezTo>
                  <a:cubicBezTo>
                    <a:pt x="378" y="171"/>
                    <a:pt x="391" y="171"/>
                    <a:pt x="396" y="165"/>
                  </a:cubicBezTo>
                  <a:cubicBezTo>
                    <a:pt x="395" y="164"/>
                    <a:pt x="394" y="163"/>
                    <a:pt x="393" y="163"/>
                  </a:cubicBezTo>
                  <a:cubicBezTo>
                    <a:pt x="392" y="163"/>
                    <a:pt x="392" y="163"/>
                    <a:pt x="391" y="163"/>
                  </a:cubicBezTo>
                  <a:cubicBezTo>
                    <a:pt x="391" y="163"/>
                    <a:pt x="391" y="163"/>
                    <a:pt x="390" y="163"/>
                  </a:cubicBezTo>
                  <a:cubicBezTo>
                    <a:pt x="389" y="163"/>
                    <a:pt x="387" y="163"/>
                    <a:pt x="386" y="162"/>
                  </a:cubicBezTo>
                  <a:cubicBezTo>
                    <a:pt x="384" y="161"/>
                    <a:pt x="383" y="159"/>
                    <a:pt x="380" y="159"/>
                  </a:cubicBezTo>
                  <a:cubicBezTo>
                    <a:pt x="377" y="159"/>
                    <a:pt x="377" y="165"/>
                    <a:pt x="376" y="165"/>
                  </a:cubicBezTo>
                  <a:cubicBezTo>
                    <a:pt x="374" y="165"/>
                    <a:pt x="373" y="165"/>
                    <a:pt x="372" y="165"/>
                  </a:cubicBezTo>
                  <a:cubicBezTo>
                    <a:pt x="370" y="165"/>
                    <a:pt x="369" y="165"/>
                    <a:pt x="368" y="165"/>
                  </a:cubicBezTo>
                  <a:cubicBezTo>
                    <a:pt x="365" y="162"/>
                    <a:pt x="366" y="159"/>
                    <a:pt x="363" y="157"/>
                  </a:cubicBezTo>
                  <a:cubicBezTo>
                    <a:pt x="361" y="156"/>
                    <a:pt x="357" y="155"/>
                    <a:pt x="357" y="152"/>
                  </a:cubicBezTo>
                  <a:cubicBezTo>
                    <a:pt x="357" y="146"/>
                    <a:pt x="365" y="148"/>
                    <a:pt x="369" y="145"/>
                  </a:cubicBezTo>
                  <a:cubicBezTo>
                    <a:pt x="372" y="143"/>
                    <a:pt x="379" y="138"/>
                    <a:pt x="381" y="135"/>
                  </a:cubicBezTo>
                  <a:cubicBezTo>
                    <a:pt x="382" y="134"/>
                    <a:pt x="383" y="131"/>
                    <a:pt x="386" y="131"/>
                  </a:cubicBezTo>
                  <a:cubicBezTo>
                    <a:pt x="388" y="131"/>
                    <a:pt x="391" y="135"/>
                    <a:pt x="391" y="136"/>
                  </a:cubicBezTo>
                  <a:cubicBezTo>
                    <a:pt x="391" y="141"/>
                    <a:pt x="386" y="143"/>
                    <a:pt x="386" y="148"/>
                  </a:cubicBezTo>
                  <a:cubicBezTo>
                    <a:pt x="394" y="148"/>
                    <a:pt x="400" y="140"/>
                    <a:pt x="409" y="140"/>
                  </a:cubicBezTo>
                  <a:cubicBezTo>
                    <a:pt x="413" y="140"/>
                    <a:pt x="414" y="143"/>
                    <a:pt x="418" y="143"/>
                  </a:cubicBezTo>
                  <a:cubicBezTo>
                    <a:pt x="417" y="145"/>
                    <a:pt x="418" y="145"/>
                    <a:pt x="418" y="149"/>
                  </a:cubicBezTo>
                  <a:cubicBezTo>
                    <a:pt x="418" y="152"/>
                    <a:pt x="415" y="151"/>
                    <a:pt x="415" y="155"/>
                  </a:cubicBezTo>
                  <a:cubicBezTo>
                    <a:pt x="415" y="156"/>
                    <a:pt x="416" y="160"/>
                    <a:pt x="418" y="160"/>
                  </a:cubicBezTo>
                  <a:cubicBezTo>
                    <a:pt x="419" y="160"/>
                    <a:pt x="420" y="158"/>
                    <a:pt x="422" y="158"/>
                  </a:cubicBezTo>
                  <a:cubicBezTo>
                    <a:pt x="425" y="158"/>
                    <a:pt x="430" y="161"/>
                    <a:pt x="430" y="164"/>
                  </a:cubicBezTo>
                  <a:cubicBezTo>
                    <a:pt x="430" y="166"/>
                    <a:pt x="427" y="168"/>
                    <a:pt x="425" y="168"/>
                  </a:cubicBezTo>
                  <a:cubicBezTo>
                    <a:pt x="425" y="171"/>
                    <a:pt x="425" y="171"/>
                    <a:pt x="425" y="171"/>
                  </a:cubicBezTo>
                  <a:cubicBezTo>
                    <a:pt x="426" y="171"/>
                    <a:pt x="426" y="172"/>
                    <a:pt x="428" y="173"/>
                  </a:cubicBezTo>
                  <a:cubicBezTo>
                    <a:pt x="428" y="174"/>
                    <a:pt x="429" y="176"/>
                    <a:pt x="429" y="177"/>
                  </a:cubicBezTo>
                  <a:cubicBezTo>
                    <a:pt x="429" y="178"/>
                    <a:pt x="427" y="182"/>
                    <a:pt x="427" y="184"/>
                  </a:cubicBezTo>
                  <a:cubicBezTo>
                    <a:pt x="427" y="185"/>
                    <a:pt x="427" y="186"/>
                    <a:pt x="428" y="187"/>
                  </a:cubicBezTo>
                  <a:cubicBezTo>
                    <a:pt x="428" y="188"/>
                    <a:pt x="427" y="189"/>
                    <a:pt x="427" y="190"/>
                  </a:cubicBezTo>
                  <a:cubicBezTo>
                    <a:pt x="431" y="190"/>
                    <a:pt x="431" y="190"/>
                    <a:pt x="431" y="190"/>
                  </a:cubicBezTo>
                  <a:cubicBezTo>
                    <a:pt x="433" y="189"/>
                    <a:pt x="433" y="189"/>
                    <a:pt x="436" y="188"/>
                  </a:cubicBezTo>
                  <a:cubicBezTo>
                    <a:pt x="436" y="185"/>
                    <a:pt x="444" y="185"/>
                    <a:pt x="445" y="184"/>
                  </a:cubicBezTo>
                  <a:cubicBezTo>
                    <a:pt x="449" y="183"/>
                    <a:pt x="451" y="180"/>
                    <a:pt x="451" y="174"/>
                  </a:cubicBezTo>
                  <a:cubicBezTo>
                    <a:pt x="451" y="163"/>
                    <a:pt x="447" y="156"/>
                    <a:pt x="440" y="150"/>
                  </a:cubicBezTo>
                  <a:cubicBezTo>
                    <a:pt x="438" y="147"/>
                    <a:pt x="435" y="145"/>
                    <a:pt x="436" y="140"/>
                  </a:cubicBezTo>
                  <a:cubicBezTo>
                    <a:pt x="439" y="140"/>
                    <a:pt x="442" y="138"/>
                    <a:pt x="444" y="136"/>
                  </a:cubicBezTo>
                  <a:cubicBezTo>
                    <a:pt x="446" y="134"/>
                    <a:pt x="451" y="131"/>
                    <a:pt x="452" y="128"/>
                  </a:cubicBezTo>
                  <a:cubicBezTo>
                    <a:pt x="456" y="121"/>
                    <a:pt x="458" y="116"/>
                    <a:pt x="465" y="111"/>
                  </a:cubicBezTo>
                  <a:cubicBezTo>
                    <a:pt x="465" y="111"/>
                    <a:pt x="470" y="105"/>
                    <a:pt x="470" y="99"/>
                  </a:cubicBezTo>
                  <a:cubicBezTo>
                    <a:pt x="470" y="97"/>
                    <a:pt x="469" y="94"/>
                    <a:pt x="467" y="92"/>
                  </a:cubicBezTo>
                  <a:cubicBezTo>
                    <a:pt x="466" y="92"/>
                    <a:pt x="466" y="92"/>
                    <a:pt x="466" y="91"/>
                  </a:cubicBezTo>
                  <a:cubicBezTo>
                    <a:pt x="466" y="89"/>
                    <a:pt x="475" y="88"/>
                    <a:pt x="481" y="85"/>
                  </a:cubicBezTo>
                  <a:cubicBezTo>
                    <a:pt x="488" y="81"/>
                    <a:pt x="490" y="66"/>
                    <a:pt x="496" y="60"/>
                  </a:cubicBezTo>
                  <a:cubicBezTo>
                    <a:pt x="496" y="60"/>
                    <a:pt x="496" y="60"/>
                    <a:pt x="496" y="60"/>
                  </a:cubicBezTo>
                  <a:cubicBezTo>
                    <a:pt x="496" y="52"/>
                    <a:pt x="496" y="52"/>
                    <a:pt x="496" y="52"/>
                  </a:cubicBezTo>
                  <a:cubicBezTo>
                    <a:pt x="485" y="52"/>
                    <a:pt x="483" y="61"/>
                    <a:pt x="474" y="61"/>
                  </a:cubicBezTo>
                  <a:cubicBezTo>
                    <a:pt x="465" y="61"/>
                    <a:pt x="462" y="50"/>
                    <a:pt x="458" y="47"/>
                  </a:cubicBezTo>
                  <a:cubicBezTo>
                    <a:pt x="453" y="42"/>
                    <a:pt x="440" y="41"/>
                    <a:pt x="437" y="35"/>
                  </a:cubicBezTo>
                  <a:cubicBezTo>
                    <a:pt x="427" y="20"/>
                    <a:pt x="428" y="0"/>
                    <a:pt x="40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3" name="Freeform 72"/>
            <p:cNvSpPr>
              <a:spLocks/>
            </p:cNvSpPr>
            <p:nvPr/>
          </p:nvSpPr>
          <p:spPr bwMode="auto">
            <a:xfrm>
              <a:off x="11525250" y="1512888"/>
              <a:ext cx="104775" cy="44450"/>
            </a:xfrm>
            <a:custGeom>
              <a:avLst/>
              <a:gdLst>
                <a:gd name="T0" fmla="*/ 13 w 28"/>
                <a:gd name="T1" fmla="*/ 0 h 12"/>
                <a:gd name="T2" fmla="*/ 0 w 28"/>
                <a:gd name="T3" fmla="*/ 9 h 12"/>
                <a:gd name="T4" fmla="*/ 3 w 28"/>
                <a:gd name="T5" fmla="*/ 12 h 12"/>
                <a:gd name="T6" fmla="*/ 28 w 28"/>
                <a:gd name="T7" fmla="*/ 7 h 12"/>
                <a:gd name="T8" fmla="*/ 13 w 28"/>
                <a:gd name="T9" fmla="*/ 0 h 12"/>
              </a:gdLst>
              <a:ahLst/>
              <a:cxnLst>
                <a:cxn ang="0">
                  <a:pos x="T0" y="T1"/>
                </a:cxn>
                <a:cxn ang="0">
                  <a:pos x="T2" y="T3"/>
                </a:cxn>
                <a:cxn ang="0">
                  <a:pos x="T4" y="T5"/>
                </a:cxn>
                <a:cxn ang="0">
                  <a:pos x="T6" y="T7"/>
                </a:cxn>
                <a:cxn ang="0">
                  <a:pos x="T8" y="T9"/>
                </a:cxn>
              </a:cxnLst>
              <a:rect l="0" t="0" r="r" b="b"/>
              <a:pathLst>
                <a:path w="28" h="12">
                  <a:moveTo>
                    <a:pt x="13" y="0"/>
                  </a:moveTo>
                  <a:cubicBezTo>
                    <a:pt x="9" y="0"/>
                    <a:pt x="0" y="5"/>
                    <a:pt x="0" y="9"/>
                  </a:cubicBezTo>
                  <a:cubicBezTo>
                    <a:pt x="0" y="11"/>
                    <a:pt x="1" y="12"/>
                    <a:pt x="3" y="12"/>
                  </a:cubicBezTo>
                  <a:cubicBezTo>
                    <a:pt x="6" y="12"/>
                    <a:pt x="28" y="11"/>
                    <a:pt x="28" y="7"/>
                  </a:cubicBezTo>
                  <a:cubicBezTo>
                    <a:pt x="28" y="3"/>
                    <a:pt x="18" y="0"/>
                    <a:pt x="1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4" name="Freeform 73"/>
            <p:cNvSpPr>
              <a:spLocks/>
            </p:cNvSpPr>
            <p:nvPr/>
          </p:nvSpPr>
          <p:spPr bwMode="auto">
            <a:xfrm>
              <a:off x="11202988" y="1598613"/>
              <a:ext cx="41275" cy="26988"/>
            </a:xfrm>
            <a:custGeom>
              <a:avLst/>
              <a:gdLst>
                <a:gd name="T0" fmla="*/ 9 w 11"/>
                <a:gd name="T1" fmla="*/ 0 h 7"/>
                <a:gd name="T2" fmla="*/ 0 w 11"/>
                <a:gd name="T3" fmla="*/ 0 h 7"/>
                <a:gd name="T4" fmla="*/ 8 w 11"/>
                <a:gd name="T5" fmla="*/ 7 h 7"/>
                <a:gd name="T6" fmla="*/ 11 w 11"/>
                <a:gd name="T7" fmla="*/ 4 h 7"/>
                <a:gd name="T8" fmla="*/ 9 w 11"/>
                <a:gd name="T9" fmla="*/ 0 h 7"/>
              </a:gdLst>
              <a:ahLst/>
              <a:cxnLst>
                <a:cxn ang="0">
                  <a:pos x="T0" y="T1"/>
                </a:cxn>
                <a:cxn ang="0">
                  <a:pos x="T2" y="T3"/>
                </a:cxn>
                <a:cxn ang="0">
                  <a:pos x="T4" y="T5"/>
                </a:cxn>
                <a:cxn ang="0">
                  <a:pos x="T6" y="T7"/>
                </a:cxn>
                <a:cxn ang="0">
                  <a:pos x="T8" y="T9"/>
                </a:cxn>
              </a:cxnLst>
              <a:rect l="0" t="0" r="r" b="b"/>
              <a:pathLst>
                <a:path w="11" h="7">
                  <a:moveTo>
                    <a:pt x="9" y="0"/>
                  </a:moveTo>
                  <a:cubicBezTo>
                    <a:pt x="0" y="0"/>
                    <a:pt x="0" y="0"/>
                    <a:pt x="0" y="0"/>
                  </a:cubicBezTo>
                  <a:cubicBezTo>
                    <a:pt x="2" y="4"/>
                    <a:pt x="4" y="7"/>
                    <a:pt x="8" y="7"/>
                  </a:cubicBezTo>
                  <a:cubicBezTo>
                    <a:pt x="10" y="7"/>
                    <a:pt x="11" y="5"/>
                    <a:pt x="11" y="4"/>
                  </a:cubicBezTo>
                  <a:cubicBezTo>
                    <a:pt x="11" y="2"/>
                    <a:pt x="10" y="2"/>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5" name="Freeform 74"/>
            <p:cNvSpPr>
              <a:spLocks/>
            </p:cNvSpPr>
            <p:nvPr/>
          </p:nvSpPr>
          <p:spPr bwMode="auto">
            <a:xfrm>
              <a:off x="10207625" y="1260475"/>
              <a:ext cx="19050" cy="23813"/>
            </a:xfrm>
            <a:custGeom>
              <a:avLst/>
              <a:gdLst>
                <a:gd name="T0" fmla="*/ 3 w 5"/>
                <a:gd name="T1" fmla="*/ 0 h 6"/>
                <a:gd name="T2" fmla="*/ 0 w 5"/>
                <a:gd name="T3" fmla="*/ 4 h 6"/>
                <a:gd name="T4" fmla="*/ 3 w 5"/>
                <a:gd name="T5" fmla="*/ 6 h 6"/>
                <a:gd name="T6" fmla="*/ 5 w 5"/>
                <a:gd name="T7" fmla="*/ 3 h 6"/>
                <a:gd name="T8" fmla="*/ 5 w 5"/>
                <a:gd name="T9" fmla="*/ 3 h 6"/>
                <a:gd name="T10" fmla="*/ 5 w 5"/>
                <a:gd name="T11" fmla="*/ 3 h 6"/>
                <a:gd name="T12" fmla="*/ 5 w 5"/>
                <a:gd name="T13" fmla="*/ 2 h 6"/>
                <a:gd name="T14" fmla="*/ 5 w 5"/>
                <a:gd name="T15" fmla="*/ 2 h 6"/>
                <a:gd name="T16" fmla="*/ 3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3" y="0"/>
                  </a:moveTo>
                  <a:cubicBezTo>
                    <a:pt x="1" y="1"/>
                    <a:pt x="0" y="2"/>
                    <a:pt x="0" y="4"/>
                  </a:cubicBezTo>
                  <a:cubicBezTo>
                    <a:pt x="0" y="6"/>
                    <a:pt x="1" y="6"/>
                    <a:pt x="3" y="6"/>
                  </a:cubicBezTo>
                  <a:cubicBezTo>
                    <a:pt x="5" y="6"/>
                    <a:pt x="5" y="4"/>
                    <a:pt x="5" y="3"/>
                  </a:cubicBezTo>
                  <a:cubicBezTo>
                    <a:pt x="5" y="3"/>
                    <a:pt x="5" y="3"/>
                    <a:pt x="5" y="3"/>
                  </a:cubicBezTo>
                  <a:cubicBezTo>
                    <a:pt x="5" y="3"/>
                    <a:pt x="5" y="3"/>
                    <a:pt x="5" y="3"/>
                  </a:cubicBezTo>
                  <a:cubicBezTo>
                    <a:pt x="5" y="3"/>
                    <a:pt x="5" y="2"/>
                    <a:pt x="5" y="2"/>
                  </a:cubicBezTo>
                  <a:cubicBezTo>
                    <a:pt x="5" y="2"/>
                    <a:pt x="5" y="2"/>
                    <a:pt x="5" y="2"/>
                  </a:cubicBezTo>
                  <a:cubicBezTo>
                    <a:pt x="3" y="0"/>
                    <a:pt x="3"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6" name="Freeform 75"/>
            <p:cNvSpPr>
              <a:spLocks noEditPoints="1"/>
            </p:cNvSpPr>
            <p:nvPr/>
          </p:nvSpPr>
          <p:spPr bwMode="auto">
            <a:xfrm>
              <a:off x="9490075" y="1339850"/>
              <a:ext cx="49213" cy="26988"/>
            </a:xfrm>
            <a:custGeom>
              <a:avLst/>
              <a:gdLst>
                <a:gd name="T0" fmla="*/ 13 w 13"/>
                <a:gd name="T1" fmla="*/ 5 h 7"/>
                <a:gd name="T2" fmla="*/ 12 w 13"/>
                <a:gd name="T3" fmla="*/ 6 h 7"/>
                <a:gd name="T4" fmla="*/ 11 w 13"/>
                <a:gd name="T5" fmla="*/ 7 h 7"/>
                <a:gd name="T6" fmla="*/ 13 w 13"/>
                <a:gd name="T7" fmla="*/ 5 h 7"/>
                <a:gd name="T8" fmla="*/ 6 w 13"/>
                <a:gd name="T9" fmla="*/ 0 h 7"/>
                <a:gd name="T10" fmla="*/ 0 w 13"/>
                <a:gd name="T11" fmla="*/ 4 h 7"/>
                <a:gd name="T12" fmla="*/ 6 w 13"/>
                <a:gd name="T13" fmla="*/ 7 h 7"/>
                <a:gd name="T14" fmla="*/ 12 w 13"/>
                <a:gd name="T15" fmla="*/ 6 h 7"/>
                <a:gd name="T16" fmla="*/ 13 w 13"/>
                <a:gd name="T17" fmla="*/ 4 h 7"/>
                <a:gd name="T18" fmla="*/ 6 w 13"/>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13" y="5"/>
                  </a:moveTo>
                  <a:cubicBezTo>
                    <a:pt x="13" y="6"/>
                    <a:pt x="13" y="6"/>
                    <a:pt x="12" y="6"/>
                  </a:cubicBezTo>
                  <a:cubicBezTo>
                    <a:pt x="12" y="6"/>
                    <a:pt x="11" y="7"/>
                    <a:pt x="11" y="7"/>
                  </a:cubicBezTo>
                  <a:cubicBezTo>
                    <a:pt x="13" y="5"/>
                    <a:pt x="13" y="5"/>
                    <a:pt x="13" y="5"/>
                  </a:cubicBezTo>
                  <a:moveTo>
                    <a:pt x="6" y="0"/>
                  </a:moveTo>
                  <a:cubicBezTo>
                    <a:pt x="4" y="0"/>
                    <a:pt x="0" y="1"/>
                    <a:pt x="0" y="4"/>
                  </a:cubicBezTo>
                  <a:cubicBezTo>
                    <a:pt x="0" y="7"/>
                    <a:pt x="3" y="7"/>
                    <a:pt x="6" y="7"/>
                  </a:cubicBezTo>
                  <a:cubicBezTo>
                    <a:pt x="9" y="7"/>
                    <a:pt x="11" y="7"/>
                    <a:pt x="12" y="6"/>
                  </a:cubicBezTo>
                  <a:cubicBezTo>
                    <a:pt x="13" y="5"/>
                    <a:pt x="13" y="5"/>
                    <a:pt x="13" y="4"/>
                  </a:cubicBezTo>
                  <a:cubicBezTo>
                    <a:pt x="13" y="1"/>
                    <a:pt x="10"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7" name="Freeform 76"/>
            <p:cNvSpPr>
              <a:spLocks/>
            </p:cNvSpPr>
            <p:nvPr/>
          </p:nvSpPr>
          <p:spPr bwMode="auto">
            <a:xfrm>
              <a:off x="9115425" y="1028700"/>
              <a:ext cx="184150" cy="104775"/>
            </a:xfrm>
            <a:custGeom>
              <a:avLst/>
              <a:gdLst>
                <a:gd name="T0" fmla="*/ 29 w 49"/>
                <a:gd name="T1" fmla="*/ 0 h 28"/>
                <a:gd name="T2" fmla="*/ 25 w 49"/>
                <a:gd name="T3" fmla="*/ 0 h 28"/>
                <a:gd name="T4" fmla="*/ 5 w 49"/>
                <a:gd name="T5" fmla="*/ 17 h 28"/>
                <a:gd name="T6" fmla="*/ 0 w 49"/>
                <a:gd name="T7" fmla="*/ 24 h 28"/>
                <a:gd name="T8" fmla="*/ 4 w 49"/>
                <a:gd name="T9" fmla="*/ 28 h 28"/>
                <a:gd name="T10" fmla="*/ 19 w 49"/>
                <a:gd name="T11" fmla="*/ 24 h 28"/>
                <a:gd name="T12" fmla="*/ 29 w 49"/>
                <a:gd name="T13" fmla="*/ 22 h 28"/>
                <a:gd name="T14" fmla="*/ 33 w 49"/>
                <a:gd name="T15" fmla="*/ 22 h 28"/>
                <a:gd name="T16" fmla="*/ 49 w 49"/>
                <a:gd name="T17" fmla="*/ 15 h 28"/>
                <a:gd name="T18" fmla="*/ 33 w 49"/>
                <a:gd name="T19" fmla="*/ 4 h 28"/>
                <a:gd name="T20" fmla="*/ 28 w 49"/>
                <a:gd name="T21" fmla="*/ 6 h 28"/>
                <a:gd name="T22" fmla="*/ 29 w 49"/>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8">
                  <a:moveTo>
                    <a:pt x="29" y="0"/>
                  </a:moveTo>
                  <a:cubicBezTo>
                    <a:pt x="28" y="0"/>
                    <a:pt x="28" y="0"/>
                    <a:pt x="25" y="0"/>
                  </a:cubicBezTo>
                  <a:cubicBezTo>
                    <a:pt x="14" y="0"/>
                    <a:pt x="11" y="11"/>
                    <a:pt x="5" y="17"/>
                  </a:cubicBezTo>
                  <a:cubicBezTo>
                    <a:pt x="3" y="19"/>
                    <a:pt x="0" y="19"/>
                    <a:pt x="0" y="24"/>
                  </a:cubicBezTo>
                  <a:cubicBezTo>
                    <a:pt x="0" y="26"/>
                    <a:pt x="1" y="28"/>
                    <a:pt x="4" y="28"/>
                  </a:cubicBezTo>
                  <a:cubicBezTo>
                    <a:pt x="19" y="24"/>
                    <a:pt x="19" y="24"/>
                    <a:pt x="19" y="24"/>
                  </a:cubicBezTo>
                  <a:cubicBezTo>
                    <a:pt x="19" y="24"/>
                    <a:pt x="28" y="22"/>
                    <a:pt x="29" y="22"/>
                  </a:cubicBezTo>
                  <a:cubicBezTo>
                    <a:pt x="30" y="22"/>
                    <a:pt x="31" y="22"/>
                    <a:pt x="33" y="22"/>
                  </a:cubicBezTo>
                  <a:cubicBezTo>
                    <a:pt x="39" y="22"/>
                    <a:pt x="49" y="21"/>
                    <a:pt x="49" y="15"/>
                  </a:cubicBezTo>
                  <a:cubicBezTo>
                    <a:pt x="49" y="11"/>
                    <a:pt x="37" y="4"/>
                    <a:pt x="33" y="4"/>
                  </a:cubicBezTo>
                  <a:cubicBezTo>
                    <a:pt x="31" y="4"/>
                    <a:pt x="30" y="6"/>
                    <a:pt x="28" y="6"/>
                  </a:cubicBezTo>
                  <a:cubicBezTo>
                    <a:pt x="31" y="4"/>
                    <a:pt x="29" y="4"/>
                    <a:pt x="2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8" name="Freeform 77"/>
            <p:cNvSpPr>
              <a:spLocks/>
            </p:cNvSpPr>
            <p:nvPr/>
          </p:nvSpPr>
          <p:spPr bwMode="auto">
            <a:xfrm>
              <a:off x="8856663" y="979488"/>
              <a:ext cx="71438" cy="38100"/>
            </a:xfrm>
            <a:custGeom>
              <a:avLst/>
              <a:gdLst>
                <a:gd name="T0" fmla="*/ 8 w 19"/>
                <a:gd name="T1" fmla="*/ 0 h 10"/>
                <a:gd name="T2" fmla="*/ 0 w 19"/>
                <a:gd name="T3" fmla="*/ 2 h 10"/>
                <a:gd name="T4" fmla="*/ 6 w 19"/>
                <a:gd name="T5" fmla="*/ 10 h 10"/>
                <a:gd name="T6" fmla="*/ 19 w 19"/>
                <a:gd name="T7" fmla="*/ 4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6" y="0"/>
                    <a:pt x="0" y="0"/>
                    <a:pt x="0" y="2"/>
                  </a:cubicBezTo>
                  <a:cubicBezTo>
                    <a:pt x="0" y="5"/>
                    <a:pt x="4" y="10"/>
                    <a:pt x="6" y="10"/>
                  </a:cubicBezTo>
                  <a:cubicBezTo>
                    <a:pt x="9" y="10"/>
                    <a:pt x="18" y="9"/>
                    <a:pt x="19" y="4"/>
                  </a:cubicBezTo>
                  <a:cubicBezTo>
                    <a:pt x="17" y="3"/>
                    <a:pt x="9" y="0"/>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79" name="Freeform 78"/>
            <p:cNvSpPr>
              <a:spLocks/>
            </p:cNvSpPr>
            <p:nvPr/>
          </p:nvSpPr>
          <p:spPr bwMode="auto">
            <a:xfrm>
              <a:off x="8878888" y="896938"/>
              <a:ext cx="255588" cy="179388"/>
            </a:xfrm>
            <a:custGeom>
              <a:avLst/>
              <a:gdLst>
                <a:gd name="T0" fmla="*/ 30 w 68"/>
                <a:gd name="T1" fmla="*/ 0 h 48"/>
                <a:gd name="T2" fmla="*/ 0 w 68"/>
                <a:gd name="T3" fmla="*/ 17 h 48"/>
                <a:gd name="T4" fmla="*/ 21 w 68"/>
                <a:gd name="T5" fmla="*/ 23 h 48"/>
                <a:gd name="T6" fmla="*/ 33 w 68"/>
                <a:gd name="T7" fmla="*/ 24 h 48"/>
                <a:gd name="T8" fmla="*/ 12 w 68"/>
                <a:gd name="T9" fmla="*/ 33 h 48"/>
                <a:gd name="T10" fmla="*/ 27 w 68"/>
                <a:gd name="T11" fmla="*/ 43 h 48"/>
                <a:gd name="T12" fmla="*/ 59 w 68"/>
                <a:gd name="T13" fmla="*/ 48 h 48"/>
                <a:gd name="T14" fmla="*/ 64 w 68"/>
                <a:gd name="T15" fmla="*/ 44 h 48"/>
                <a:gd name="T16" fmla="*/ 60 w 68"/>
                <a:gd name="T17" fmla="*/ 40 h 48"/>
                <a:gd name="T18" fmla="*/ 66 w 68"/>
                <a:gd name="T19" fmla="*/ 37 h 48"/>
                <a:gd name="T20" fmla="*/ 68 w 68"/>
                <a:gd name="T21" fmla="*/ 31 h 48"/>
                <a:gd name="T22" fmla="*/ 59 w 68"/>
                <a:gd name="T23" fmla="*/ 25 h 48"/>
                <a:gd name="T24" fmla="*/ 53 w 68"/>
                <a:gd name="T25" fmla="*/ 25 h 48"/>
                <a:gd name="T26" fmla="*/ 44 w 68"/>
                <a:gd name="T27" fmla="*/ 22 h 48"/>
                <a:gd name="T28" fmla="*/ 41 w 68"/>
                <a:gd name="T29" fmla="*/ 22 h 48"/>
                <a:gd name="T30" fmla="*/ 38 w 68"/>
                <a:gd name="T31" fmla="*/ 22 h 48"/>
                <a:gd name="T32" fmla="*/ 44 w 68"/>
                <a:gd name="T33" fmla="*/ 17 h 48"/>
                <a:gd name="T34" fmla="*/ 44 w 68"/>
                <a:gd name="T35" fmla="*/ 12 h 48"/>
                <a:gd name="T36" fmla="*/ 45 w 68"/>
                <a:gd name="T37" fmla="*/ 12 h 48"/>
                <a:gd name="T38" fmla="*/ 47 w 68"/>
                <a:gd name="T39" fmla="*/ 11 h 48"/>
                <a:gd name="T40" fmla="*/ 30 w 68"/>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48">
                  <a:moveTo>
                    <a:pt x="30" y="0"/>
                  </a:moveTo>
                  <a:cubicBezTo>
                    <a:pt x="16" y="0"/>
                    <a:pt x="12" y="14"/>
                    <a:pt x="0" y="17"/>
                  </a:cubicBezTo>
                  <a:cubicBezTo>
                    <a:pt x="8" y="21"/>
                    <a:pt x="13" y="23"/>
                    <a:pt x="21" y="23"/>
                  </a:cubicBezTo>
                  <a:cubicBezTo>
                    <a:pt x="23" y="23"/>
                    <a:pt x="30" y="24"/>
                    <a:pt x="33" y="24"/>
                  </a:cubicBezTo>
                  <a:cubicBezTo>
                    <a:pt x="24" y="26"/>
                    <a:pt x="21" y="30"/>
                    <a:pt x="12" y="33"/>
                  </a:cubicBezTo>
                  <a:cubicBezTo>
                    <a:pt x="16" y="35"/>
                    <a:pt x="23" y="43"/>
                    <a:pt x="27" y="43"/>
                  </a:cubicBezTo>
                  <a:cubicBezTo>
                    <a:pt x="37" y="43"/>
                    <a:pt x="46" y="48"/>
                    <a:pt x="59" y="48"/>
                  </a:cubicBezTo>
                  <a:cubicBezTo>
                    <a:pt x="61" y="48"/>
                    <a:pt x="64" y="46"/>
                    <a:pt x="64" y="44"/>
                  </a:cubicBezTo>
                  <a:cubicBezTo>
                    <a:pt x="64" y="42"/>
                    <a:pt x="62" y="41"/>
                    <a:pt x="60" y="40"/>
                  </a:cubicBezTo>
                  <a:cubicBezTo>
                    <a:pt x="62" y="40"/>
                    <a:pt x="66" y="39"/>
                    <a:pt x="66" y="37"/>
                  </a:cubicBezTo>
                  <a:cubicBezTo>
                    <a:pt x="66" y="34"/>
                    <a:pt x="65" y="33"/>
                    <a:pt x="68" y="31"/>
                  </a:cubicBezTo>
                  <a:cubicBezTo>
                    <a:pt x="64" y="27"/>
                    <a:pt x="64" y="25"/>
                    <a:pt x="59" y="25"/>
                  </a:cubicBezTo>
                  <a:cubicBezTo>
                    <a:pt x="57" y="25"/>
                    <a:pt x="55" y="25"/>
                    <a:pt x="53" y="25"/>
                  </a:cubicBezTo>
                  <a:cubicBezTo>
                    <a:pt x="49" y="25"/>
                    <a:pt x="48" y="22"/>
                    <a:pt x="44" y="22"/>
                  </a:cubicBezTo>
                  <a:cubicBezTo>
                    <a:pt x="43" y="22"/>
                    <a:pt x="42" y="22"/>
                    <a:pt x="41" y="22"/>
                  </a:cubicBezTo>
                  <a:cubicBezTo>
                    <a:pt x="40" y="22"/>
                    <a:pt x="39" y="22"/>
                    <a:pt x="38" y="22"/>
                  </a:cubicBezTo>
                  <a:cubicBezTo>
                    <a:pt x="41" y="21"/>
                    <a:pt x="44" y="19"/>
                    <a:pt x="44" y="17"/>
                  </a:cubicBezTo>
                  <a:cubicBezTo>
                    <a:pt x="44" y="16"/>
                    <a:pt x="44" y="15"/>
                    <a:pt x="44" y="12"/>
                  </a:cubicBezTo>
                  <a:cubicBezTo>
                    <a:pt x="44" y="12"/>
                    <a:pt x="44" y="12"/>
                    <a:pt x="45" y="12"/>
                  </a:cubicBezTo>
                  <a:cubicBezTo>
                    <a:pt x="45" y="12"/>
                    <a:pt x="46" y="12"/>
                    <a:pt x="47" y="11"/>
                  </a:cubicBezTo>
                  <a:cubicBezTo>
                    <a:pt x="43" y="8"/>
                    <a:pt x="38" y="0"/>
                    <a:pt x="3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0" name="Freeform 79"/>
            <p:cNvSpPr>
              <a:spLocks/>
            </p:cNvSpPr>
            <p:nvPr/>
          </p:nvSpPr>
          <p:spPr bwMode="auto">
            <a:xfrm>
              <a:off x="8991600" y="1182688"/>
              <a:ext cx="30163" cy="19050"/>
            </a:xfrm>
            <a:custGeom>
              <a:avLst/>
              <a:gdLst>
                <a:gd name="T0" fmla="*/ 8 w 8"/>
                <a:gd name="T1" fmla="*/ 0 h 5"/>
                <a:gd name="T2" fmla="*/ 4 w 8"/>
                <a:gd name="T3" fmla="*/ 0 h 5"/>
                <a:gd name="T4" fmla="*/ 0 w 8"/>
                <a:gd name="T5" fmla="*/ 2 h 5"/>
                <a:gd name="T6" fmla="*/ 2 w 8"/>
                <a:gd name="T7" fmla="*/ 5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4" y="0"/>
                    <a:pt x="4" y="0"/>
                    <a:pt x="4" y="0"/>
                  </a:cubicBezTo>
                  <a:cubicBezTo>
                    <a:pt x="3" y="0"/>
                    <a:pt x="1" y="2"/>
                    <a:pt x="0" y="2"/>
                  </a:cubicBezTo>
                  <a:cubicBezTo>
                    <a:pt x="0" y="4"/>
                    <a:pt x="1" y="5"/>
                    <a:pt x="2" y="5"/>
                  </a:cubicBezTo>
                  <a:cubicBezTo>
                    <a:pt x="6" y="5"/>
                    <a:pt x="7" y="4"/>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1" name="Freeform 80"/>
            <p:cNvSpPr>
              <a:spLocks/>
            </p:cNvSpPr>
            <p:nvPr/>
          </p:nvSpPr>
          <p:spPr bwMode="auto">
            <a:xfrm>
              <a:off x="8829675" y="904875"/>
              <a:ext cx="41275" cy="6350"/>
            </a:xfrm>
            <a:custGeom>
              <a:avLst/>
              <a:gdLst>
                <a:gd name="T0" fmla="*/ 10 w 11"/>
                <a:gd name="T1" fmla="*/ 0 h 2"/>
                <a:gd name="T2" fmla="*/ 0 w 11"/>
                <a:gd name="T3" fmla="*/ 0 h 2"/>
                <a:gd name="T4" fmla="*/ 6 w 11"/>
                <a:gd name="T5" fmla="*/ 2 h 2"/>
                <a:gd name="T6" fmla="*/ 11 w 11"/>
                <a:gd name="T7" fmla="*/ 2 h 2"/>
                <a:gd name="T8" fmla="*/ 10 w 11"/>
                <a:gd name="T9" fmla="*/ 0 h 2"/>
              </a:gdLst>
              <a:ahLst/>
              <a:cxnLst>
                <a:cxn ang="0">
                  <a:pos x="T0" y="T1"/>
                </a:cxn>
                <a:cxn ang="0">
                  <a:pos x="T2" y="T3"/>
                </a:cxn>
                <a:cxn ang="0">
                  <a:pos x="T4" y="T5"/>
                </a:cxn>
                <a:cxn ang="0">
                  <a:pos x="T6" y="T7"/>
                </a:cxn>
                <a:cxn ang="0">
                  <a:pos x="T8" y="T9"/>
                </a:cxn>
              </a:cxnLst>
              <a:rect l="0" t="0" r="r" b="b"/>
              <a:pathLst>
                <a:path w="11" h="2">
                  <a:moveTo>
                    <a:pt x="10" y="0"/>
                  </a:moveTo>
                  <a:cubicBezTo>
                    <a:pt x="0" y="0"/>
                    <a:pt x="0" y="0"/>
                    <a:pt x="0" y="0"/>
                  </a:cubicBezTo>
                  <a:cubicBezTo>
                    <a:pt x="1" y="2"/>
                    <a:pt x="3" y="2"/>
                    <a:pt x="6" y="2"/>
                  </a:cubicBezTo>
                  <a:cubicBezTo>
                    <a:pt x="8" y="2"/>
                    <a:pt x="9" y="2"/>
                    <a:pt x="11" y="2"/>
                  </a:cubicBezTo>
                  <a:cubicBezTo>
                    <a:pt x="10" y="0"/>
                    <a:pt x="10" y="0"/>
                    <a:pt x="1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2" name="Freeform 81"/>
            <p:cNvSpPr>
              <a:spLocks/>
            </p:cNvSpPr>
            <p:nvPr/>
          </p:nvSpPr>
          <p:spPr bwMode="auto">
            <a:xfrm>
              <a:off x="9332913" y="1111250"/>
              <a:ext cx="33338" cy="14288"/>
            </a:xfrm>
            <a:custGeom>
              <a:avLst/>
              <a:gdLst>
                <a:gd name="T0" fmla="*/ 9 w 9"/>
                <a:gd name="T1" fmla="*/ 0 h 4"/>
                <a:gd name="T2" fmla="*/ 7 w 9"/>
                <a:gd name="T3" fmla="*/ 0 h 4"/>
                <a:gd name="T4" fmla="*/ 6 w 9"/>
                <a:gd name="T5" fmla="*/ 0 h 4"/>
                <a:gd name="T6" fmla="*/ 5 w 9"/>
                <a:gd name="T7" fmla="*/ 0 h 4"/>
                <a:gd name="T8" fmla="*/ 0 w 9"/>
                <a:gd name="T9" fmla="*/ 0 h 4"/>
                <a:gd name="T10" fmla="*/ 6 w 9"/>
                <a:gd name="T11" fmla="*/ 4 h 4"/>
                <a:gd name="T12" fmla="*/ 9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9" y="0"/>
                  </a:moveTo>
                  <a:cubicBezTo>
                    <a:pt x="9" y="0"/>
                    <a:pt x="8" y="0"/>
                    <a:pt x="7" y="0"/>
                  </a:cubicBezTo>
                  <a:cubicBezTo>
                    <a:pt x="7" y="0"/>
                    <a:pt x="6" y="0"/>
                    <a:pt x="6" y="0"/>
                  </a:cubicBezTo>
                  <a:cubicBezTo>
                    <a:pt x="6" y="0"/>
                    <a:pt x="5" y="0"/>
                    <a:pt x="5" y="0"/>
                  </a:cubicBezTo>
                  <a:cubicBezTo>
                    <a:pt x="3" y="0"/>
                    <a:pt x="2" y="0"/>
                    <a:pt x="0" y="0"/>
                  </a:cubicBezTo>
                  <a:cubicBezTo>
                    <a:pt x="1" y="2"/>
                    <a:pt x="2" y="4"/>
                    <a:pt x="6" y="4"/>
                  </a:cubicBezTo>
                  <a:cubicBezTo>
                    <a:pt x="8" y="4"/>
                    <a:pt x="9" y="2"/>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3" name="Freeform 82"/>
            <p:cNvSpPr>
              <a:spLocks noEditPoints="1"/>
            </p:cNvSpPr>
            <p:nvPr/>
          </p:nvSpPr>
          <p:spPr bwMode="auto">
            <a:xfrm>
              <a:off x="7437438" y="930275"/>
              <a:ext cx="214313" cy="63500"/>
            </a:xfrm>
            <a:custGeom>
              <a:avLst/>
              <a:gdLst>
                <a:gd name="T0" fmla="*/ 49 w 57"/>
                <a:gd name="T1" fmla="*/ 8 h 17"/>
                <a:gd name="T2" fmla="*/ 47 w 57"/>
                <a:gd name="T3" fmla="*/ 9 h 17"/>
                <a:gd name="T4" fmla="*/ 47 w 57"/>
                <a:gd name="T5" fmla="*/ 11 h 17"/>
                <a:gd name="T6" fmla="*/ 49 w 57"/>
                <a:gd name="T7" fmla="*/ 8 h 17"/>
                <a:gd name="T8" fmla="*/ 49 w 57"/>
                <a:gd name="T9" fmla="*/ 0 h 17"/>
                <a:gd name="T10" fmla="*/ 38 w 57"/>
                <a:gd name="T11" fmla="*/ 3 h 17"/>
                <a:gd name="T12" fmla="*/ 22 w 57"/>
                <a:gd name="T13" fmla="*/ 0 h 17"/>
                <a:gd name="T14" fmla="*/ 0 w 57"/>
                <a:gd name="T15" fmla="*/ 5 h 17"/>
                <a:gd name="T16" fmla="*/ 6 w 57"/>
                <a:gd name="T17" fmla="*/ 6 h 17"/>
                <a:gd name="T18" fmla="*/ 19 w 57"/>
                <a:gd name="T19" fmla="*/ 3 h 17"/>
                <a:gd name="T20" fmla="*/ 25 w 57"/>
                <a:gd name="T21" fmla="*/ 5 h 17"/>
                <a:gd name="T22" fmla="*/ 21 w 57"/>
                <a:gd name="T23" fmla="*/ 8 h 17"/>
                <a:gd name="T24" fmla="*/ 26 w 57"/>
                <a:gd name="T25" fmla="*/ 8 h 17"/>
                <a:gd name="T26" fmla="*/ 20 w 57"/>
                <a:gd name="T27" fmla="*/ 11 h 17"/>
                <a:gd name="T28" fmla="*/ 28 w 57"/>
                <a:gd name="T29" fmla="*/ 14 h 17"/>
                <a:gd name="T30" fmla="*/ 28 w 57"/>
                <a:gd name="T31" fmla="*/ 14 h 17"/>
                <a:gd name="T32" fmla="*/ 31 w 57"/>
                <a:gd name="T33" fmla="*/ 17 h 17"/>
                <a:gd name="T34" fmla="*/ 31 w 57"/>
                <a:gd name="T35" fmla="*/ 17 h 17"/>
                <a:gd name="T36" fmla="*/ 37 w 57"/>
                <a:gd name="T37" fmla="*/ 11 h 17"/>
                <a:gd name="T38" fmla="*/ 40 w 57"/>
                <a:gd name="T39" fmla="*/ 10 h 17"/>
                <a:gd name="T40" fmla="*/ 42 w 57"/>
                <a:gd name="T41" fmla="*/ 10 h 17"/>
                <a:gd name="T42" fmla="*/ 44 w 57"/>
                <a:gd name="T43" fmla="*/ 10 h 17"/>
                <a:gd name="T44" fmla="*/ 47 w 57"/>
                <a:gd name="T45" fmla="*/ 9 h 17"/>
                <a:gd name="T46" fmla="*/ 47 w 57"/>
                <a:gd name="T47" fmla="*/ 8 h 17"/>
                <a:gd name="T48" fmla="*/ 48 w 57"/>
                <a:gd name="T49" fmla="*/ 8 h 17"/>
                <a:gd name="T50" fmla="*/ 49 w 57"/>
                <a:gd name="T51" fmla="*/ 8 h 17"/>
                <a:gd name="T52" fmla="*/ 57 w 57"/>
                <a:gd name="T53" fmla="*/ 3 h 17"/>
                <a:gd name="T54" fmla="*/ 49 w 57"/>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17">
                  <a:moveTo>
                    <a:pt x="49" y="8"/>
                  </a:moveTo>
                  <a:cubicBezTo>
                    <a:pt x="48" y="9"/>
                    <a:pt x="47" y="9"/>
                    <a:pt x="47" y="9"/>
                  </a:cubicBezTo>
                  <a:cubicBezTo>
                    <a:pt x="47" y="11"/>
                    <a:pt x="47" y="11"/>
                    <a:pt x="47" y="11"/>
                  </a:cubicBezTo>
                  <a:cubicBezTo>
                    <a:pt x="49" y="8"/>
                    <a:pt x="49" y="8"/>
                    <a:pt x="49" y="8"/>
                  </a:cubicBezTo>
                  <a:moveTo>
                    <a:pt x="49" y="0"/>
                  </a:moveTo>
                  <a:cubicBezTo>
                    <a:pt x="44" y="0"/>
                    <a:pt x="42" y="3"/>
                    <a:pt x="38" y="3"/>
                  </a:cubicBezTo>
                  <a:cubicBezTo>
                    <a:pt x="33" y="3"/>
                    <a:pt x="29" y="0"/>
                    <a:pt x="22" y="0"/>
                  </a:cubicBezTo>
                  <a:cubicBezTo>
                    <a:pt x="16" y="0"/>
                    <a:pt x="2" y="1"/>
                    <a:pt x="0" y="5"/>
                  </a:cubicBezTo>
                  <a:cubicBezTo>
                    <a:pt x="2" y="5"/>
                    <a:pt x="4" y="6"/>
                    <a:pt x="6" y="6"/>
                  </a:cubicBezTo>
                  <a:cubicBezTo>
                    <a:pt x="10" y="6"/>
                    <a:pt x="16" y="3"/>
                    <a:pt x="19" y="3"/>
                  </a:cubicBezTo>
                  <a:cubicBezTo>
                    <a:pt x="21" y="3"/>
                    <a:pt x="23" y="4"/>
                    <a:pt x="25" y="5"/>
                  </a:cubicBezTo>
                  <a:cubicBezTo>
                    <a:pt x="24" y="6"/>
                    <a:pt x="22" y="7"/>
                    <a:pt x="21" y="8"/>
                  </a:cubicBezTo>
                  <a:cubicBezTo>
                    <a:pt x="22" y="8"/>
                    <a:pt x="24" y="8"/>
                    <a:pt x="26" y="8"/>
                  </a:cubicBezTo>
                  <a:cubicBezTo>
                    <a:pt x="24" y="9"/>
                    <a:pt x="22" y="9"/>
                    <a:pt x="20" y="11"/>
                  </a:cubicBezTo>
                  <a:cubicBezTo>
                    <a:pt x="21" y="13"/>
                    <a:pt x="24" y="14"/>
                    <a:pt x="28" y="14"/>
                  </a:cubicBezTo>
                  <a:cubicBezTo>
                    <a:pt x="28" y="14"/>
                    <a:pt x="28" y="14"/>
                    <a:pt x="28" y="14"/>
                  </a:cubicBezTo>
                  <a:cubicBezTo>
                    <a:pt x="29" y="15"/>
                    <a:pt x="30" y="17"/>
                    <a:pt x="31" y="17"/>
                  </a:cubicBezTo>
                  <a:cubicBezTo>
                    <a:pt x="31" y="17"/>
                    <a:pt x="31" y="17"/>
                    <a:pt x="31" y="17"/>
                  </a:cubicBezTo>
                  <a:cubicBezTo>
                    <a:pt x="34" y="17"/>
                    <a:pt x="34" y="12"/>
                    <a:pt x="37" y="11"/>
                  </a:cubicBezTo>
                  <a:cubicBezTo>
                    <a:pt x="38" y="10"/>
                    <a:pt x="39" y="10"/>
                    <a:pt x="40" y="10"/>
                  </a:cubicBezTo>
                  <a:cubicBezTo>
                    <a:pt x="41" y="10"/>
                    <a:pt x="41" y="10"/>
                    <a:pt x="42" y="10"/>
                  </a:cubicBezTo>
                  <a:cubicBezTo>
                    <a:pt x="43" y="10"/>
                    <a:pt x="43" y="10"/>
                    <a:pt x="44" y="10"/>
                  </a:cubicBezTo>
                  <a:cubicBezTo>
                    <a:pt x="45" y="10"/>
                    <a:pt x="46" y="10"/>
                    <a:pt x="47" y="9"/>
                  </a:cubicBezTo>
                  <a:cubicBezTo>
                    <a:pt x="47" y="8"/>
                    <a:pt x="47" y="8"/>
                    <a:pt x="47" y="8"/>
                  </a:cubicBezTo>
                  <a:cubicBezTo>
                    <a:pt x="47" y="8"/>
                    <a:pt x="48" y="8"/>
                    <a:pt x="48" y="8"/>
                  </a:cubicBezTo>
                  <a:cubicBezTo>
                    <a:pt x="49" y="8"/>
                    <a:pt x="49" y="8"/>
                    <a:pt x="49" y="8"/>
                  </a:cubicBezTo>
                  <a:cubicBezTo>
                    <a:pt x="53" y="5"/>
                    <a:pt x="57" y="8"/>
                    <a:pt x="57" y="3"/>
                  </a:cubicBezTo>
                  <a:cubicBezTo>
                    <a:pt x="55" y="2"/>
                    <a:pt x="52" y="0"/>
                    <a:pt x="4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4" name="Freeform 83"/>
            <p:cNvSpPr>
              <a:spLocks/>
            </p:cNvSpPr>
            <p:nvPr/>
          </p:nvSpPr>
          <p:spPr bwMode="auto">
            <a:xfrm>
              <a:off x="7996238" y="885825"/>
              <a:ext cx="74613" cy="47625"/>
            </a:xfrm>
            <a:custGeom>
              <a:avLst/>
              <a:gdLst>
                <a:gd name="T0" fmla="*/ 16 w 20"/>
                <a:gd name="T1" fmla="*/ 0 h 13"/>
                <a:gd name="T2" fmla="*/ 0 w 20"/>
                <a:gd name="T3" fmla="*/ 9 h 13"/>
                <a:gd name="T4" fmla="*/ 5 w 20"/>
                <a:gd name="T5" fmla="*/ 13 h 13"/>
                <a:gd name="T6" fmla="*/ 20 w 20"/>
                <a:gd name="T7" fmla="*/ 9 h 13"/>
                <a:gd name="T8" fmla="*/ 16 w 20"/>
                <a:gd name="T9" fmla="*/ 0 h 13"/>
              </a:gdLst>
              <a:ahLst/>
              <a:cxnLst>
                <a:cxn ang="0">
                  <a:pos x="T0" y="T1"/>
                </a:cxn>
                <a:cxn ang="0">
                  <a:pos x="T2" y="T3"/>
                </a:cxn>
                <a:cxn ang="0">
                  <a:pos x="T4" y="T5"/>
                </a:cxn>
                <a:cxn ang="0">
                  <a:pos x="T6" y="T7"/>
                </a:cxn>
                <a:cxn ang="0">
                  <a:pos x="T8" y="T9"/>
                </a:cxn>
              </a:cxnLst>
              <a:rect l="0" t="0" r="r" b="b"/>
              <a:pathLst>
                <a:path w="20" h="13">
                  <a:moveTo>
                    <a:pt x="16" y="0"/>
                  </a:moveTo>
                  <a:cubicBezTo>
                    <a:pt x="12" y="0"/>
                    <a:pt x="0" y="5"/>
                    <a:pt x="0" y="9"/>
                  </a:cubicBezTo>
                  <a:cubicBezTo>
                    <a:pt x="0" y="12"/>
                    <a:pt x="1" y="13"/>
                    <a:pt x="5" y="13"/>
                  </a:cubicBezTo>
                  <a:cubicBezTo>
                    <a:pt x="7" y="13"/>
                    <a:pt x="18" y="11"/>
                    <a:pt x="20" y="9"/>
                  </a:cubicBezTo>
                  <a:cubicBezTo>
                    <a:pt x="16" y="0"/>
                    <a:pt x="16" y="0"/>
                    <a:pt x="1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5" name="Freeform 84"/>
            <p:cNvSpPr>
              <a:spLocks/>
            </p:cNvSpPr>
            <p:nvPr/>
          </p:nvSpPr>
          <p:spPr bwMode="auto">
            <a:xfrm>
              <a:off x="7899400" y="919163"/>
              <a:ext cx="77788" cy="44450"/>
            </a:xfrm>
            <a:custGeom>
              <a:avLst/>
              <a:gdLst>
                <a:gd name="T0" fmla="*/ 15 w 21"/>
                <a:gd name="T1" fmla="*/ 0 h 12"/>
                <a:gd name="T2" fmla="*/ 5 w 21"/>
                <a:gd name="T3" fmla="*/ 0 h 12"/>
                <a:gd name="T4" fmla="*/ 5 w 21"/>
                <a:gd name="T5" fmla="*/ 4 h 12"/>
                <a:gd name="T6" fmla="*/ 0 w 21"/>
                <a:gd name="T7" fmla="*/ 11 h 12"/>
                <a:gd name="T8" fmla="*/ 5 w 21"/>
                <a:gd name="T9" fmla="*/ 12 h 12"/>
                <a:gd name="T10" fmla="*/ 15 w 21"/>
                <a:gd name="T11" fmla="*/ 11 h 12"/>
                <a:gd name="T12" fmla="*/ 14 w 21"/>
                <a:gd name="T13" fmla="*/ 8 h 12"/>
                <a:gd name="T14" fmla="*/ 17 w 21"/>
                <a:gd name="T15" fmla="*/ 8 h 12"/>
                <a:gd name="T16" fmla="*/ 21 w 21"/>
                <a:gd name="T17" fmla="*/ 6 h 12"/>
                <a:gd name="T18" fmla="*/ 21 w 21"/>
                <a:gd name="T19" fmla="*/ 2 h 12"/>
                <a:gd name="T20" fmla="*/ 17 w 21"/>
                <a:gd name="T21" fmla="*/ 3 h 12"/>
                <a:gd name="T22" fmla="*/ 12 w 21"/>
                <a:gd name="T23" fmla="*/ 2 h 12"/>
                <a:gd name="T24" fmla="*/ 15 w 21"/>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2">
                  <a:moveTo>
                    <a:pt x="15" y="0"/>
                  </a:moveTo>
                  <a:cubicBezTo>
                    <a:pt x="5" y="0"/>
                    <a:pt x="5" y="0"/>
                    <a:pt x="5" y="0"/>
                  </a:cubicBezTo>
                  <a:cubicBezTo>
                    <a:pt x="5" y="0"/>
                    <a:pt x="5" y="1"/>
                    <a:pt x="5" y="4"/>
                  </a:cubicBezTo>
                  <a:cubicBezTo>
                    <a:pt x="2" y="5"/>
                    <a:pt x="0" y="7"/>
                    <a:pt x="0" y="11"/>
                  </a:cubicBezTo>
                  <a:cubicBezTo>
                    <a:pt x="0" y="12"/>
                    <a:pt x="2" y="12"/>
                    <a:pt x="5" y="12"/>
                  </a:cubicBezTo>
                  <a:cubicBezTo>
                    <a:pt x="9" y="12"/>
                    <a:pt x="14" y="12"/>
                    <a:pt x="15" y="11"/>
                  </a:cubicBezTo>
                  <a:cubicBezTo>
                    <a:pt x="14" y="8"/>
                    <a:pt x="14" y="8"/>
                    <a:pt x="14" y="8"/>
                  </a:cubicBezTo>
                  <a:cubicBezTo>
                    <a:pt x="15" y="8"/>
                    <a:pt x="16" y="8"/>
                    <a:pt x="17" y="8"/>
                  </a:cubicBezTo>
                  <a:cubicBezTo>
                    <a:pt x="19" y="8"/>
                    <a:pt x="20" y="8"/>
                    <a:pt x="21" y="6"/>
                  </a:cubicBezTo>
                  <a:cubicBezTo>
                    <a:pt x="21" y="5"/>
                    <a:pt x="21" y="5"/>
                    <a:pt x="21" y="2"/>
                  </a:cubicBezTo>
                  <a:cubicBezTo>
                    <a:pt x="20" y="2"/>
                    <a:pt x="18" y="3"/>
                    <a:pt x="17" y="3"/>
                  </a:cubicBezTo>
                  <a:cubicBezTo>
                    <a:pt x="15" y="3"/>
                    <a:pt x="13" y="2"/>
                    <a:pt x="12" y="2"/>
                  </a:cubicBezTo>
                  <a:cubicBezTo>
                    <a:pt x="12" y="2"/>
                    <a:pt x="14" y="1"/>
                    <a:pt x="1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6" name="Freeform 85"/>
            <p:cNvSpPr>
              <a:spLocks/>
            </p:cNvSpPr>
            <p:nvPr/>
          </p:nvSpPr>
          <p:spPr bwMode="auto">
            <a:xfrm>
              <a:off x="7789863" y="960438"/>
              <a:ext cx="82550" cy="26988"/>
            </a:xfrm>
            <a:custGeom>
              <a:avLst/>
              <a:gdLst>
                <a:gd name="T0" fmla="*/ 14 w 22"/>
                <a:gd name="T1" fmla="*/ 0 h 7"/>
                <a:gd name="T2" fmla="*/ 0 w 22"/>
                <a:gd name="T3" fmla="*/ 5 h 7"/>
                <a:gd name="T4" fmla="*/ 3 w 22"/>
                <a:gd name="T5" fmla="*/ 7 h 7"/>
                <a:gd name="T6" fmla="*/ 7 w 22"/>
                <a:gd name="T7" fmla="*/ 5 h 7"/>
                <a:gd name="T8" fmla="*/ 13 w 22"/>
                <a:gd name="T9" fmla="*/ 7 h 7"/>
                <a:gd name="T10" fmla="*/ 22 w 22"/>
                <a:gd name="T11" fmla="*/ 3 h 7"/>
                <a:gd name="T12" fmla="*/ 14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4" y="0"/>
                  </a:moveTo>
                  <a:cubicBezTo>
                    <a:pt x="11" y="0"/>
                    <a:pt x="0" y="1"/>
                    <a:pt x="0" y="5"/>
                  </a:cubicBezTo>
                  <a:cubicBezTo>
                    <a:pt x="0" y="7"/>
                    <a:pt x="2" y="7"/>
                    <a:pt x="3" y="7"/>
                  </a:cubicBezTo>
                  <a:cubicBezTo>
                    <a:pt x="6" y="7"/>
                    <a:pt x="7" y="7"/>
                    <a:pt x="7" y="5"/>
                  </a:cubicBezTo>
                  <a:cubicBezTo>
                    <a:pt x="9" y="5"/>
                    <a:pt x="11" y="7"/>
                    <a:pt x="13" y="7"/>
                  </a:cubicBezTo>
                  <a:cubicBezTo>
                    <a:pt x="17" y="7"/>
                    <a:pt x="17" y="3"/>
                    <a:pt x="22" y="3"/>
                  </a:cubicBezTo>
                  <a:cubicBezTo>
                    <a:pt x="21" y="1"/>
                    <a:pt x="18" y="0"/>
                    <a:pt x="1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7" name="Freeform 86"/>
            <p:cNvSpPr>
              <a:spLocks/>
            </p:cNvSpPr>
            <p:nvPr/>
          </p:nvSpPr>
          <p:spPr bwMode="auto">
            <a:xfrm>
              <a:off x="7740650" y="863600"/>
              <a:ext cx="128588" cy="85725"/>
            </a:xfrm>
            <a:custGeom>
              <a:avLst/>
              <a:gdLst>
                <a:gd name="T0" fmla="*/ 33 w 34"/>
                <a:gd name="T1" fmla="*/ 0 h 23"/>
                <a:gd name="T2" fmla="*/ 28 w 34"/>
                <a:gd name="T3" fmla="*/ 5 h 23"/>
                <a:gd name="T4" fmla="*/ 11 w 34"/>
                <a:gd name="T5" fmla="*/ 11 h 23"/>
                <a:gd name="T6" fmla="*/ 11 w 34"/>
                <a:gd name="T7" fmla="*/ 14 h 23"/>
                <a:gd name="T8" fmla="*/ 13 w 34"/>
                <a:gd name="T9" fmla="*/ 13 h 23"/>
                <a:gd name="T10" fmla="*/ 16 w 34"/>
                <a:gd name="T11" fmla="*/ 15 h 23"/>
                <a:gd name="T12" fmla="*/ 4 w 34"/>
                <a:gd name="T13" fmla="*/ 15 h 23"/>
                <a:gd name="T14" fmla="*/ 0 w 34"/>
                <a:gd name="T15" fmla="*/ 18 h 23"/>
                <a:gd name="T16" fmla="*/ 15 w 34"/>
                <a:gd name="T17" fmla="*/ 23 h 23"/>
                <a:gd name="T18" fmla="*/ 26 w 34"/>
                <a:gd name="T19" fmla="*/ 20 h 23"/>
                <a:gd name="T20" fmla="*/ 30 w 34"/>
                <a:gd name="T21" fmla="*/ 20 h 23"/>
                <a:gd name="T22" fmla="*/ 34 w 34"/>
                <a:gd name="T23" fmla="*/ 19 h 23"/>
                <a:gd name="T24" fmla="*/ 18 w 34"/>
                <a:gd name="T25" fmla="*/ 15 h 23"/>
                <a:gd name="T26" fmla="*/ 31 w 34"/>
                <a:gd name="T27" fmla="*/ 7 h 23"/>
                <a:gd name="T28" fmla="*/ 34 w 34"/>
                <a:gd name="T29" fmla="*/ 4 h 23"/>
                <a:gd name="T30" fmla="*/ 33 w 34"/>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3">
                  <a:moveTo>
                    <a:pt x="33" y="0"/>
                  </a:moveTo>
                  <a:cubicBezTo>
                    <a:pt x="30" y="0"/>
                    <a:pt x="28" y="2"/>
                    <a:pt x="28" y="5"/>
                  </a:cubicBezTo>
                  <a:cubicBezTo>
                    <a:pt x="20" y="5"/>
                    <a:pt x="20" y="11"/>
                    <a:pt x="11" y="11"/>
                  </a:cubicBezTo>
                  <a:cubicBezTo>
                    <a:pt x="11" y="14"/>
                    <a:pt x="11" y="14"/>
                    <a:pt x="11" y="14"/>
                  </a:cubicBezTo>
                  <a:cubicBezTo>
                    <a:pt x="12" y="14"/>
                    <a:pt x="13" y="13"/>
                    <a:pt x="13" y="13"/>
                  </a:cubicBezTo>
                  <a:cubicBezTo>
                    <a:pt x="14" y="13"/>
                    <a:pt x="14" y="14"/>
                    <a:pt x="16" y="15"/>
                  </a:cubicBezTo>
                  <a:cubicBezTo>
                    <a:pt x="4" y="15"/>
                    <a:pt x="4" y="15"/>
                    <a:pt x="4" y="15"/>
                  </a:cubicBezTo>
                  <a:cubicBezTo>
                    <a:pt x="3" y="16"/>
                    <a:pt x="2" y="17"/>
                    <a:pt x="0" y="18"/>
                  </a:cubicBezTo>
                  <a:cubicBezTo>
                    <a:pt x="1" y="18"/>
                    <a:pt x="13" y="23"/>
                    <a:pt x="15" y="23"/>
                  </a:cubicBezTo>
                  <a:cubicBezTo>
                    <a:pt x="18" y="23"/>
                    <a:pt x="23" y="20"/>
                    <a:pt x="26" y="20"/>
                  </a:cubicBezTo>
                  <a:cubicBezTo>
                    <a:pt x="27" y="20"/>
                    <a:pt x="28" y="20"/>
                    <a:pt x="30" y="20"/>
                  </a:cubicBezTo>
                  <a:cubicBezTo>
                    <a:pt x="31" y="20"/>
                    <a:pt x="33" y="20"/>
                    <a:pt x="34" y="19"/>
                  </a:cubicBezTo>
                  <a:cubicBezTo>
                    <a:pt x="28" y="16"/>
                    <a:pt x="26" y="16"/>
                    <a:pt x="18" y="15"/>
                  </a:cubicBezTo>
                  <a:cubicBezTo>
                    <a:pt x="21" y="12"/>
                    <a:pt x="27" y="10"/>
                    <a:pt x="31" y="7"/>
                  </a:cubicBezTo>
                  <a:cubicBezTo>
                    <a:pt x="31" y="6"/>
                    <a:pt x="33" y="4"/>
                    <a:pt x="34" y="4"/>
                  </a:cubicBezTo>
                  <a:cubicBezTo>
                    <a:pt x="34" y="3"/>
                    <a:pt x="34" y="0"/>
                    <a:pt x="3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8" name="Freeform 87"/>
            <p:cNvSpPr>
              <a:spLocks/>
            </p:cNvSpPr>
            <p:nvPr/>
          </p:nvSpPr>
          <p:spPr bwMode="auto">
            <a:xfrm>
              <a:off x="6419850" y="990600"/>
              <a:ext cx="423863" cy="236538"/>
            </a:xfrm>
            <a:custGeom>
              <a:avLst/>
              <a:gdLst>
                <a:gd name="T0" fmla="*/ 46 w 113"/>
                <a:gd name="T1" fmla="*/ 0 h 63"/>
                <a:gd name="T2" fmla="*/ 40 w 113"/>
                <a:gd name="T3" fmla="*/ 5 h 63"/>
                <a:gd name="T4" fmla="*/ 44 w 113"/>
                <a:gd name="T5" fmla="*/ 17 h 63"/>
                <a:gd name="T6" fmla="*/ 31 w 113"/>
                <a:gd name="T7" fmla="*/ 5 h 63"/>
                <a:gd name="T8" fmla="*/ 26 w 113"/>
                <a:gd name="T9" fmla="*/ 9 h 63"/>
                <a:gd name="T10" fmla="*/ 27 w 113"/>
                <a:gd name="T11" fmla="*/ 12 h 63"/>
                <a:gd name="T12" fmla="*/ 20 w 113"/>
                <a:gd name="T13" fmla="*/ 9 h 63"/>
                <a:gd name="T14" fmla="*/ 24 w 113"/>
                <a:gd name="T15" fmla="*/ 5 h 63"/>
                <a:gd name="T16" fmla="*/ 10 w 113"/>
                <a:gd name="T17" fmla="*/ 4 h 63"/>
                <a:gd name="T18" fmla="*/ 0 w 113"/>
                <a:gd name="T19" fmla="*/ 10 h 63"/>
                <a:gd name="T20" fmla="*/ 7 w 113"/>
                <a:gd name="T21" fmla="*/ 17 h 63"/>
                <a:gd name="T22" fmla="*/ 9 w 113"/>
                <a:gd name="T23" fmla="*/ 18 h 63"/>
                <a:gd name="T24" fmla="*/ 17 w 113"/>
                <a:gd name="T25" fmla="*/ 28 h 63"/>
                <a:gd name="T26" fmla="*/ 15 w 113"/>
                <a:gd name="T27" fmla="*/ 28 h 63"/>
                <a:gd name="T28" fmla="*/ 24 w 113"/>
                <a:gd name="T29" fmla="*/ 33 h 63"/>
                <a:gd name="T30" fmla="*/ 32 w 113"/>
                <a:gd name="T31" fmla="*/ 25 h 63"/>
                <a:gd name="T32" fmla="*/ 35 w 113"/>
                <a:gd name="T33" fmla="*/ 25 h 63"/>
                <a:gd name="T34" fmla="*/ 39 w 113"/>
                <a:gd name="T35" fmla="*/ 28 h 63"/>
                <a:gd name="T36" fmla="*/ 46 w 113"/>
                <a:gd name="T37" fmla="*/ 28 h 63"/>
                <a:gd name="T38" fmla="*/ 32 w 113"/>
                <a:gd name="T39" fmla="*/ 35 h 63"/>
                <a:gd name="T40" fmla="*/ 24 w 113"/>
                <a:gd name="T41" fmla="*/ 38 h 63"/>
                <a:gd name="T42" fmla="*/ 28 w 113"/>
                <a:gd name="T43" fmla="*/ 42 h 63"/>
                <a:gd name="T44" fmla="*/ 35 w 113"/>
                <a:gd name="T45" fmla="*/ 41 h 63"/>
                <a:gd name="T46" fmla="*/ 47 w 113"/>
                <a:gd name="T47" fmla="*/ 43 h 63"/>
                <a:gd name="T48" fmla="*/ 38 w 113"/>
                <a:gd name="T49" fmla="*/ 45 h 63"/>
                <a:gd name="T50" fmla="*/ 31 w 113"/>
                <a:gd name="T51" fmla="*/ 45 h 63"/>
                <a:gd name="T52" fmla="*/ 28 w 113"/>
                <a:gd name="T53" fmla="*/ 45 h 63"/>
                <a:gd name="T54" fmla="*/ 50 w 113"/>
                <a:gd name="T55" fmla="*/ 63 h 63"/>
                <a:gd name="T56" fmla="*/ 58 w 113"/>
                <a:gd name="T57" fmla="*/ 47 h 63"/>
                <a:gd name="T58" fmla="*/ 62 w 113"/>
                <a:gd name="T59" fmla="*/ 45 h 63"/>
                <a:gd name="T60" fmla="*/ 78 w 113"/>
                <a:gd name="T61" fmla="*/ 25 h 63"/>
                <a:gd name="T62" fmla="*/ 85 w 113"/>
                <a:gd name="T63" fmla="*/ 29 h 63"/>
                <a:gd name="T64" fmla="*/ 81 w 113"/>
                <a:gd name="T65" fmla="*/ 30 h 63"/>
                <a:gd name="T66" fmla="*/ 86 w 113"/>
                <a:gd name="T67" fmla="*/ 38 h 63"/>
                <a:gd name="T68" fmla="*/ 82 w 113"/>
                <a:gd name="T69" fmla="*/ 46 h 63"/>
                <a:gd name="T70" fmla="*/ 95 w 113"/>
                <a:gd name="T71" fmla="*/ 46 h 63"/>
                <a:gd name="T72" fmla="*/ 95 w 113"/>
                <a:gd name="T73" fmla="*/ 51 h 63"/>
                <a:gd name="T74" fmla="*/ 113 w 113"/>
                <a:gd name="T75" fmla="*/ 42 h 63"/>
                <a:gd name="T76" fmla="*/ 102 w 113"/>
                <a:gd name="T77" fmla="*/ 32 h 63"/>
                <a:gd name="T78" fmla="*/ 93 w 113"/>
                <a:gd name="T79" fmla="*/ 32 h 63"/>
                <a:gd name="T80" fmla="*/ 93 w 113"/>
                <a:gd name="T81" fmla="*/ 27 h 63"/>
                <a:gd name="T82" fmla="*/ 90 w 113"/>
                <a:gd name="T83" fmla="*/ 28 h 63"/>
                <a:gd name="T84" fmla="*/ 88 w 113"/>
                <a:gd name="T85" fmla="*/ 27 h 63"/>
                <a:gd name="T86" fmla="*/ 91 w 113"/>
                <a:gd name="T87" fmla="*/ 27 h 63"/>
                <a:gd name="T88" fmla="*/ 68 w 113"/>
                <a:gd name="T89" fmla="*/ 15 h 63"/>
                <a:gd name="T90" fmla="*/ 65 w 113"/>
                <a:gd name="T91" fmla="*/ 15 h 63"/>
                <a:gd name="T92" fmla="*/ 62 w 113"/>
                <a:gd name="T93" fmla="*/ 8 h 63"/>
                <a:gd name="T94" fmla="*/ 57 w 113"/>
                <a:gd name="T95" fmla="*/ 12 h 63"/>
                <a:gd name="T96" fmla="*/ 57 w 113"/>
                <a:gd name="T97" fmla="*/ 6 h 63"/>
                <a:gd name="T98" fmla="*/ 46 w 113"/>
                <a:gd name="T9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63">
                  <a:moveTo>
                    <a:pt x="46" y="0"/>
                  </a:moveTo>
                  <a:cubicBezTo>
                    <a:pt x="42" y="0"/>
                    <a:pt x="40" y="0"/>
                    <a:pt x="40" y="5"/>
                  </a:cubicBezTo>
                  <a:cubicBezTo>
                    <a:pt x="40" y="10"/>
                    <a:pt x="42" y="12"/>
                    <a:pt x="44" y="17"/>
                  </a:cubicBezTo>
                  <a:cubicBezTo>
                    <a:pt x="37" y="14"/>
                    <a:pt x="39" y="5"/>
                    <a:pt x="31" y="5"/>
                  </a:cubicBezTo>
                  <a:cubicBezTo>
                    <a:pt x="28" y="5"/>
                    <a:pt x="26" y="7"/>
                    <a:pt x="26" y="9"/>
                  </a:cubicBezTo>
                  <a:cubicBezTo>
                    <a:pt x="26" y="11"/>
                    <a:pt x="26" y="12"/>
                    <a:pt x="27" y="12"/>
                  </a:cubicBezTo>
                  <a:cubicBezTo>
                    <a:pt x="25" y="11"/>
                    <a:pt x="23" y="11"/>
                    <a:pt x="20" y="9"/>
                  </a:cubicBezTo>
                  <a:cubicBezTo>
                    <a:pt x="21" y="7"/>
                    <a:pt x="22" y="7"/>
                    <a:pt x="24" y="5"/>
                  </a:cubicBezTo>
                  <a:cubicBezTo>
                    <a:pt x="17" y="4"/>
                    <a:pt x="14" y="4"/>
                    <a:pt x="10" y="4"/>
                  </a:cubicBezTo>
                  <a:cubicBezTo>
                    <a:pt x="7" y="4"/>
                    <a:pt x="1" y="9"/>
                    <a:pt x="0" y="10"/>
                  </a:cubicBezTo>
                  <a:cubicBezTo>
                    <a:pt x="2" y="12"/>
                    <a:pt x="5" y="17"/>
                    <a:pt x="7" y="17"/>
                  </a:cubicBezTo>
                  <a:cubicBezTo>
                    <a:pt x="8" y="17"/>
                    <a:pt x="8" y="18"/>
                    <a:pt x="9" y="18"/>
                  </a:cubicBezTo>
                  <a:cubicBezTo>
                    <a:pt x="8" y="23"/>
                    <a:pt x="12" y="25"/>
                    <a:pt x="17" y="28"/>
                  </a:cubicBezTo>
                  <a:cubicBezTo>
                    <a:pt x="16" y="28"/>
                    <a:pt x="16" y="28"/>
                    <a:pt x="15" y="28"/>
                  </a:cubicBezTo>
                  <a:cubicBezTo>
                    <a:pt x="16" y="31"/>
                    <a:pt x="19" y="33"/>
                    <a:pt x="24" y="33"/>
                  </a:cubicBezTo>
                  <a:cubicBezTo>
                    <a:pt x="30" y="33"/>
                    <a:pt x="30" y="27"/>
                    <a:pt x="32" y="25"/>
                  </a:cubicBezTo>
                  <a:cubicBezTo>
                    <a:pt x="33" y="25"/>
                    <a:pt x="34" y="25"/>
                    <a:pt x="35" y="25"/>
                  </a:cubicBezTo>
                  <a:cubicBezTo>
                    <a:pt x="36" y="26"/>
                    <a:pt x="38" y="28"/>
                    <a:pt x="39" y="28"/>
                  </a:cubicBezTo>
                  <a:cubicBezTo>
                    <a:pt x="40" y="28"/>
                    <a:pt x="42" y="28"/>
                    <a:pt x="46" y="28"/>
                  </a:cubicBezTo>
                  <a:cubicBezTo>
                    <a:pt x="43" y="30"/>
                    <a:pt x="35" y="34"/>
                    <a:pt x="32" y="35"/>
                  </a:cubicBezTo>
                  <a:cubicBezTo>
                    <a:pt x="30" y="35"/>
                    <a:pt x="24" y="35"/>
                    <a:pt x="24" y="38"/>
                  </a:cubicBezTo>
                  <a:cubicBezTo>
                    <a:pt x="24" y="41"/>
                    <a:pt x="26" y="42"/>
                    <a:pt x="28" y="42"/>
                  </a:cubicBezTo>
                  <a:cubicBezTo>
                    <a:pt x="30" y="42"/>
                    <a:pt x="33" y="41"/>
                    <a:pt x="35" y="41"/>
                  </a:cubicBezTo>
                  <a:cubicBezTo>
                    <a:pt x="37" y="41"/>
                    <a:pt x="46" y="42"/>
                    <a:pt x="47" y="43"/>
                  </a:cubicBezTo>
                  <a:cubicBezTo>
                    <a:pt x="44" y="44"/>
                    <a:pt x="41" y="43"/>
                    <a:pt x="38" y="45"/>
                  </a:cubicBezTo>
                  <a:cubicBezTo>
                    <a:pt x="38" y="45"/>
                    <a:pt x="34" y="45"/>
                    <a:pt x="31" y="45"/>
                  </a:cubicBezTo>
                  <a:cubicBezTo>
                    <a:pt x="30" y="45"/>
                    <a:pt x="28" y="45"/>
                    <a:pt x="28" y="45"/>
                  </a:cubicBezTo>
                  <a:cubicBezTo>
                    <a:pt x="28" y="55"/>
                    <a:pt x="43" y="58"/>
                    <a:pt x="50" y="63"/>
                  </a:cubicBezTo>
                  <a:cubicBezTo>
                    <a:pt x="54" y="59"/>
                    <a:pt x="53" y="51"/>
                    <a:pt x="58" y="47"/>
                  </a:cubicBezTo>
                  <a:cubicBezTo>
                    <a:pt x="59" y="46"/>
                    <a:pt x="62" y="47"/>
                    <a:pt x="62" y="45"/>
                  </a:cubicBezTo>
                  <a:cubicBezTo>
                    <a:pt x="65" y="38"/>
                    <a:pt x="68" y="25"/>
                    <a:pt x="78" y="25"/>
                  </a:cubicBezTo>
                  <a:cubicBezTo>
                    <a:pt x="78" y="25"/>
                    <a:pt x="80" y="29"/>
                    <a:pt x="85" y="29"/>
                  </a:cubicBezTo>
                  <a:cubicBezTo>
                    <a:pt x="83" y="29"/>
                    <a:pt x="82" y="30"/>
                    <a:pt x="81" y="30"/>
                  </a:cubicBezTo>
                  <a:cubicBezTo>
                    <a:pt x="82" y="32"/>
                    <a:pt x="84" y="37"/>
                    <a:pt x="86" y="38"/>
                  </a:cubicBezTo>
                  <a:cubicBezTo>
                    <a:pt x="86" y="42"/>
                    <a:pt x="83" y="41"/>
                    <a:pt x="82" y="46"/>
                  </a:cubicBezTo>
                  <a:cubicBezTo>
                    <a:pt x="86" y="46"/>
                    <a:pt x="92" y="46"/>
                    <a:pt x="95" y="46"/>
                  </a:cubicBezTo>
                  <a:cubicBezTo>
                    <a:pt x="94" y="48"/>
                    <a:pt x="94" y="49"/>
                    <a:pt x="95" y="51"/>
                  </a:cubicBezTo>
                  <a:cubicBezTo>
                    <a:pt x="102" y="49"/>
                    <a:pt x="105" y="44"/>
                    <a:pt x="113" y="42"/>
                  </a:cubicBezTo>
                  <a:cubicBezTo>
                    <a:pt x="110" y="38"/>
                    <a:pt x="102" y="40"/>
                    <a:pt x="102" y="32"/>
                  </a:cubicBezTo>
                  <a:cubicBezTo>
                    <a:pt x="99" y="32"/>
                    <a:pt x="97" y="32"/>
                    <a:pt x="93" y="32"/>
                  </a:cubicBezTo>
                  <a:cubicBezTo>
                    <a:pt x="94" y="30"/>
                    <a:pt x="93" y="29"/>
                    <a:pt x="93" y="27"/>
                  </a:cubicBezTo>
                  <a:cubicBezTo>
                    <a:pt x="92" y="27"/>
                    <a:pt x="91" y="28"/>
                    <a:pt x="90" y="28"/>
                  </a:cubicBezTo>
                  <a:cubicBezTo>
                    <a:pt x="89" y="28"/>
                    <a:pt x="89" y="28"/>
                    <a:pt x="88" y="27"/>
                  </a:cubicBezTo>
                  <a:cubicBezTo>
                    <a:pt x="89" y="27"/>
                    <a:pt x="90" y="27"/>
                    <a:pt x="91" y="27"/>
                  </a:cubicBezTo>
                  <a:cubicBezTo>
                    <a:pt x="88" y="24"/>
                    <a:pt x="73" y="15"/>
                    <a:pt x="68" y="15"/>
                  </a:cubicBezTo>
                  <a:cubicBezTo>
                    <a:pt x="67" y="15"/>
                    <a:pt x="66" y="15"/>
                    <a:pt x="65" y="15"/>
                  </a:cubicBezTo>
                  <a:cubicBezTo>
                    <a:pt x="66" y="12"/>
                    <a:pt x="66" y="8"/>
                    <a:pt x="62" y="8"/>
                  </a:cubicBezTo>
                  <a:cubicBezTo>
                    <a:pt x="59" y="8"/>
                    <a:pt x="59" y="10"/>
                    <a:pt x="57" y="12"/>
                  </a:cubicBezTo>
                  <a:cubicBezTo>
                    <a:pt x="57" y="10"/>
                    <a:pt x="57" y="8"/>
                    <a:pt x="57" y="6"/>
                  </a:cubicBezTo>
                  <a:cubicBezTo>
                    <a:pt x="57" y="3"/>
                    <a:pt x="50" y="0"/>
                    <a:pt x="4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89" name="Freeform 88"/>
            <p:cNvSpPr>
              <a:spLocks/>
            </p:cNvSpPr>
            <p:nvPr/>
          </p:nvSpPr>
          <p:spPr bwMode="auto">
            <a:xfrm>
              <a:off x="6640513" y="957263"/>
              <a:ext cx="277813" cy="96838"/>
            </a:xfrm>
            <a:custGeom>
              <a:avLst/>
              <a:gdLst>
                <a:gd name="T0" fmla="*/ 43 w 74"/>
                <a:gd name="T1" fmla="*/ 0 h 26"/>
                <a:gd name="T2" fmla="*/ 40 w 74"/>
                <a:gd name="T3" fmla="*/ 0 h 26"/>
                <a:gd name="T4" fmla="*/ 33 w 74"/>
                <a:gd name="T5" fmla="*/ 6 h 26"/>
                <a:gd name="T6" fmla="*/ 21 w 74"/>
                <a:gd name="T7" fmla="*/ 1 h 26"/>
                <a:gd name="T8" fmla="*/ 13 w 74"/>
                <a:gd name="T9" fmla="*/ 1 h 26"/>
                <a:gd name="T10" fmla="*/ 15 w 74"/>
                <a:gd name="T11" fmla="*/ 4 h 26"/>
                <a:gd name="T12" fmla="*/ 10 w 74"/>
                <a:gd name="T13" fmla="*/ 4 h 26"/>
                <a:gd name="T14" fmla="*/ 10 w 74"/>
                <a:gd name="T15" fmla="*/ 5 h 26"/>
                <a:gd name="T16" fmla="*/ 8 w 74"/>
                <a:gd name="T17" fmla="*/ 5 h 26"/>
                <a:gd name="T18" fmla="*/ 4 w 74"/>
                <a:gd name="T19" fmla="*/ 4 h 26"/>
                <a:gd name="T20" fmla="*/ 0 w 74"/>
                <a:gd name="T21" fmla="*/ 4 h 26"/>
                <a:gd name="T22" fmla="*/ 4 w 74"/>
                <a:gd name="T23" fmla="*/ 11 h 26"/>
                <a:gd name="T24" fmla="*/ 7 w 74"/>
                <a:gd name="T25" fmla="*/ 15 h 26"/>
                <a:gd name="T26" fmla="*/ 14 w 74"/>
                <a:gd name="T27" fmla="*/ 14 h 26"/>
                <a:gd name="T28" fmla="*/ 27 w 74"/>
                <a:gd name="T29" fmla="*/ 15 h 26"/>
                <a:gd name="T30" fmla="*/ 20 w 74"/>
                <a:gd name="T31" fmla="*/ 16 h 26"/>
                <a:gd name="T32" fmla="*/ 15 w 74"/>
                <a:gd name="T33" fmla="*/ 17 h 26"/>
                <a:gd name="T34" fmla="*/ 18 w 74"/>
                <a:gd name="T35" fmla="*/ 21 h 26"/>
                <a:gd name="T36" fmla="*/ 34 w 74"/>
                <a:gd name="T37" fmla="*/ 21 h 26"/>
                <a:gd name="T38" fmla="*/ 44 w 74"/>
                <a:gd name="T39" fmla="*/ 26 h 26"/>
                <a:gd name="T40" fmla="*/ 74 w 74"/>
                <a:gd name="T41" fmla="*/ 12 h 26"/>
                <a:gd name="T42" fmla="*/ 61 w 74"/>
                <a:gd name="T43" fmla="*/ 4 h 26"/>
                <a:gd name="T44" fmla="*/ 52 w 74"/>
                <a:gd name="T45" fmla="*/ 4 h 26"/>
                <a:gd name="T46" fmla="*/ 43 w 74"/>
                <a:gd name="T47" fmla="*/ 7 h 26"/>
                <a:gd name="T48" fmla="*/ 43 w 74"/>
                <a:gd name="T4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6">
                  <a:moveTo>
                    <a:pt x="43" y="0"/>
                  </a:moveTo>
                  <a:cubicBezTo>
                    <a:pt x="40" y="0"/>
                    <a:pt x="40" y="0"/>
                    <a:pt x="40" y="0"/>
                  </a:cubicBezTo>
                  <a:cubicBezTo>
                    <a:pt x="38" y="1"/>
                    <a:pt x="36" y="6"/>
                    <a:pt x="33" y="6"/>
                  </a:cubicBezTo>
                  <a:cubicBezTo>
                    <a:pt x="31" y="6"/>
                    <a:pt x="23" y="2"/>
                    <a:pt x="21" y="1"/>
                  </a:cubicBezTo>
                  <a:cubicBezTo>
                    <a:pt x="13" y="1"/>
                    <a:pt x="13" y="1"/>
                    <a:pt x="13" y="1"/>
                  </a:cubicBezTo>
                  <a:cubicBezTo>
                    <a:pt x="15" y="4"/>
                    <a:pt x="15" y="4"/>
                    <a:pt x="15" y="4"/>
                  </a:cubicBezTo>
                  <a:cubicBezTo>
                    <a:pt x="10" y="4"/>
                    <a:pt x="10" y="4"/>
                    <a:pt x="10" y="4"/>
                  </a:cubicBezTo>
                  <a:cubicBezTo>
                    <a:pt x="10" y="5"/>
                    <a:pt x="10" y="5"/>
                    <a:pt x="10" y="5"/>
                  </a:cubicBezTo>
                  <a:cubicBezTo>
                    <a:pt x="9" y="5"/>
                    <a:pt x="9" y="5"/>
                    <a:pt x="8" y="5"/>
                  </a:cubicBezTo>
                  <a:cubicBezTo>
                    <a:pt x="7" y="5"/>
                    <a:pt x="5" y="5"/>
                    <a:pt x="4" y="4"/>
                  </a:cubicBezTo>
                  <a:cubicBezTo>
                    <a:pt x="0" y="4"/>
                    <a:pt x="0" y="4"/>
                    <a:pt x="0" y="4"/>
                  </a:cubicBezTo>
                  <a:cubicBezTo>
                    <a:pt x="0" y="7"/>
                    <a:pt x="2" y="9"/>
                    <a:pt x="4" y="11"/>
                  </a:cubicBezTo>
                  <a:cubicBezTo>
                    <a:pt x="4" y="14"/>
                    <a:pt x="5" y="15"/>
                    <a:pt x="7" y="15"/>
                  </a:cubicBezTo>
                  <a:cubicBezTo>
                    <a:pt x="9" y="15"/>
                    <a:pt x="12" y="14"/>
                    <a:pt x="14" y="14"/>
                  </a:cubicBezTo>
                  <a:cubicBezTo>
                    <a:pt x="15" y="14"/>
                    <a:pt x="26" y="15"/>
                    <a:pt x="27" y="15"/>
                  </a:cubicBezTo>
                  <a:cubicBezTo>
                    <a:pt x="26" y="16"/>
                    <a:pt x="23" y="16"/>
                    <a:pt x="20" y="16"/>
                  </a:cubicBezTo>
                  <a:cubicBezTo>
                    <a:pt x="20" y="16"/>
                    <a:pt x="17" y="16"/>
                    <a:pt x="15" y="17"/>
                  </a:cubicBezTo>
                  <a:cubicBezTo>
                    <a:pt x="15" y="19"/>
                    <a:pt x="16" y="20"/>
                    <a:pt x="18" y="21"/>
                  </a:cubicBezTo>
                  <a:cubicBezTo>
                    <a:pt x="34" y="21"/>
                    <a:pt x="34" y="21"/>
                    <a:pt x="34" y="21"/>
                  </a:cubicBezTo>
                  <a:cubicBezTo>
                    <a:pt x="36" y="25"/>
                    <a:pt x="39" y="26"/>
                    <a:pt x="44" y="26"/>
                  </a:cubicBezTo>
                  <a:cubicBezTo>
                    <a:pt x="53" y="26"/>
                    <a:pt x="67" y="16"/>
                    <a:pt x="74" y="12"/>
                  </a:cubicBezTo>
                  <a:cubicBezTo>
                    <a:pt x="72" y="8"/>
                    <a:pt x="67" y="4"/>
                    <a:pt x="61" y="4"/>
                  </a:cubicBezTo>
                  <a:cubicBezTo>
                    <a:pt x="57" y="4"/>
                    <a:pt x="58" y="4"/>
                    <a:pt x="52" y="4"/>
                  </a:cubicBezTo>
                  <a:cubicBezTo>
                    <a:pt x="47" y="4"/>
                    <a:pt x="46" y="7"/>
                    <a:pt x="43" y="7"/>
                  </a:cubicBezTo>
                  <a:cubicBezTo>
                    <a:pt x="42" y="5"/>
                    <a:pt x="43" y="4"/>
                    <a:pt x="4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0" name="Freeform 89"/>
            <p:cNvSpPr>
              <a:spLocks noEditPoints="1"/>
            </p:cNvSpPr>
            <p:nvPr/>
          </p:nvSpPr>
          <p:spPr bwMode="auto">
            <a:xfrm>
              <a:off x="6400800" y="1069975"/>
              <a:ext cx="52388" cy="44450"/>
            </a:xfrm>
            <a:custGeom>
              <a:avLst/>
              <a:gdLst>
                <a:gd name="T0" fmla="*/ 5 w 14"/>
                <a:gd name="T1" fmla="*/ 0 h 12"/>
                <a:gd name="T2" fmla="*/ 14 w 14"/>
                <a:gd name="T3" fmla="*/ 12 h 12"/>
                <a:gd name="T4" fmla="*/ 5 w 14"/>
                <a:gd name="T5" fmla="*/ 0 h 12"/>
                <a:gd name="T6" fmla="*/ 5 w 14"/>
                <a:gd name="T7" fmla="*/ 0 h 12"/>
                <a:gd name="T8" fmla="*/ 5 w 14"/>
                <a:gd name="T9" fmla="*/ 0 h 12"/>
                <a:gd name="T10" fmla="*/ 5 w 14"/>
                <a:gd name="T11" fmla="*/ 0 h 12"/>
                <a:gd name="T12" fmla="*/ 5 w 14"/>
                <a:gd name="T13" fmla="*/ 0 h 12"/>
                <a:gd name="T14" fmla="*/ 5 w 14"/>
                <a:gd name="T15" fmla="*/ 0 h 12"/>
                <a:gd name="T16" fmla="*/ 5 w 14"/>
                <a:gd name="T17" fmla="*/ 0 h 12"/>
                <a:gd name="T18" fmla="*/ 5 w 14"/>
                <a:gd name="T19" fmla="*/ 1 h 12"/>
                <a:gd name="T20" fmla="*/ 5 w 1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5" y="0"/>
                  </a:moveTo>
                  <a:cubicBezTo>
                    <a:pt x="0" y="3"/>
                    <a:pt x="9" y="11"/>
                    <a:pt x="14" y="12"/>
                  </a:cubicBezTo>
                  <a:cubicBezTo>
                    <a:pt x="12" y="6"/>
                    <a:pt x="9" y="5"/>
                    <a:pt x="5" y="0"/>
                  </a:cubicBezTo>
                  <a:moveTo>
                    <a:pt x="5" y="0"/>
                  </a:moveTo>
                  <a:cubicBezTo>
                    <a:pt x="5" y="0"/>
                    <a:pt x="5" y="0"/>
                    <a:pt x="5" y="0"/>
                  </a:cubicBezTo>
                  <a:cubicBezTo>
                    <a:pt x="5" y="0"/>
                    <a:pt x="5" y="0"/>
                    <a:pt x="5" y="0"/>
                  </a:cubicBezTo>
                  <a:cubicBezTo>
                    <a:pt x="5" y="0"/>
                    <a:pt x="5" y="0"/>
                    <a:pt x="5" y="0"/>
                  </a:cubicBezTo>
                  <a:moveTo>
                    <a:pt x="5" y="0"/>
                  </a:moveTo>
                  <a:cubicBezTo>
                    <a:pt x="5" y="0"/>
                    <a:pt x="5" y="0"/>
                    <a:pt x="5" y="0"/>
                  </a:cubicBezTo>
                  <a:cubicBezTo>
                    <a:pt x="5" y="1"/>
                    <a:pt x="5" y="1"/>
                    <a:pt x="5" y="1"/>
                  </a:cubicBezTo>
                  <a:cubicBezTo>
                    <a:pt x="5" y="0"/>
                    <a:pt x="5" y="0"/>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1" name="Freeform 90"/>
            <p:cNvSpPr>
              <a:spLocks/>
            </p:cNvSpPr>
            <p:nvPr/>
          </p:nvSpPr>
          <p:spPr bwMode="auto">
            <a:xfrm>
              <a:off x="5795963" y="2324100"/>
              <a:ext cx="136525" cy="158750"/>
            </a:xfrm>
            <a:custGeom>
              <a:avLst/>
              <a:gdLst>
                <a:gd name="T0" fmla="*/ 26 w 36"/>
                <a:gd name="T1" fmla="*/ 0 h 42"/>
                <a:gd name="T2" fmla="*/ 21 w 36"/>
                <a:gd name="T3" fmla="*/ 0 h 42"/>
                <a:gd name="T4" fmla="*/ 13 w 36"/>
                <a:gd name="T5" fmla="*/ 5 h 42"/>
                <a:gd name="T6" fmla="*/ 15 w 36"/>
                <a:gd name="T7" fmla="*/ 9 h 42"/>
                <a:gd name="T8" fmla="*/ 6 w 36"/>
                <a:gd name="T9" fmla="*/ 12 h 42"/>
                <a:gd name="T10" fmla="*/ 6 w 36"/>
                <a:gd name="T11" fmla="*/ 12 h 42"/>
                <a:gd name="T12" fmla="*/ 3 w 36"/>
                <a:gd name="T13" fmla="*/ 15 h 42"/>
                <a:gd name="T14" fmla="*/ 9 w 36"/>
                <a:gd name="T15" fmla="*/ 21 h 42"/>
                <a:gd name="T16" fmla="*/ 0 w 36"/>
                <a:gd name="T17" fmla="*/ 35 h 42"/>
                <a:gd name="T18" fmla="*/ 7 w 36"/>
                <a:gd name="T19" fmla="*/ 42 h 42"/>
                <a:gd name="T20" fmla="*/ 13 w 36"/>
                <a:gd name="T21" fmla="*/ 41 h 42"/>
                <a:gd name="T22" fmla="*/ 23 w 36"/>
                <a:gd name="T23" fmla="*/ 35 h 42"/>
                <a:gd name="T24" fmla="*/ 25 w 36"/>
                <a:gd name="T25" fmla="*/ 35 h 42"/>
                <a:gd name="T26" fmla="*/ 31 w 36"/>
                <a:gd name="T27" fmla="*/ 33 h 42"/>
                <a:gd name="T28" fmla="*/ 31 w 36"/>
                <a:gd name="T29" fmla="*/ 25 h 42"/>
                <a:gd name="T30" fmla="*/ 31 w 36"/>
                <a:gd name="T31" fmla="*/ 16 h 42"/>
                <a:gd name="T32" fmla="*/ 36 w 36"/>
                <a:gd name="T33" fmla="*/ 11 h 42"/>
                <a:gd name="T34" fmla="*/ 26 w 3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2">
                  <a:moveTo>
                    <a:pt x="26" y="0"/>
                  </a:moveTo>
                  <a:cubicBezTo>
                    <a:pt x="25" y="0"/>
                    <a:pt x="23" y="0"/>
                    <a:pt x="21" y="0"/>
                  </a:cubicBezTo>
                  <a:cubicBezTo>
                    <a:pt x="19" y="0"/>
                    <a:pt x="13" y="3"/>
                    <a:pt x="13" y="5"/>
                  </a:cubicBezTo>
                  <a:cubicBezTo>
                    <a:pt x="13" y="6"/>
                    <a:pt x="13" y="7"/>
                    <a:pt x="15" y="9"/>
                  </a:cubicBezTo>
                  <a:cubicBezTo>
                    <a:pt x="13" y="10"/>
                    <a:pt x="8" y="12"/>
                    <a:pt x="6" y="12"/>
                  </a:cubicBezTo>
                  <a:cubicBezTo>
                    <a:pt x="6" y="12"/>
                    <a:pt x="6" y="12"/>
                    <a:pt x="6" y="12"/>
                  </a:cubicBezTo>
                  <a:cubicBezTo>
                    <a:pt x="5" y="12"/>
                    <a:pt x="3" y="12"/>
                    <a:pt x="3" y="15"/>
                  </a:cubicBezTo>
                  <a:cubicBezTo>
                    <a:pt x="3" y="18"/>
                    <a:pt x="6" y="20"/>
                    <a:pt x="9" y="21"/>
                  </a:cubicBezTo>
                  <a:cubicBezTo>
                    <a:pt x="7" y="28"/>
                    <a:pt x="0" y="28"/>
                    <a:pt x="0" y="35"/>
                  </a:cubicBezTo>
                  <a:cubicBezTo>
                    <a:pt x="0" y="39"/>
                    <a:pt x="4" y="42"/>
                    <a:pt x="7" y="42"/>
                  </a:cubicBezTo>
                  <a:cubicBezTo>
                    <a:pt x="9" y="42"/>
                    <a:pt x="11" y="42"/>
                    <a:pt x="13" y="41"/>
                  </a:cubicBezTo>
                  <a:cubicBezTo>
                    <a:pt x="15" y="39"/>
                    <a:pt x="19" y="35"/>
                    <a:pt x="23" y="35"/>
                  </a:cubicBezTo>
                  <a:cubicBezTo>
                    <a:pt x="24" y="35"/>
                    <a:pt x="25" y="35"/>
                    <a:pt x="25" y="35"/>
                  </a:cubicBezTo>
                  <a:cubicBezTo>
                    <a:pt x="27" y="35"/>
                    <a:pt x="29" y="34"/>
                    <a:pt x="31" y="33"/>
                  </a:cubicBezTo>
                  <a:cubicBezTo>
                    <a:pt x="33" y="31"/>
                    <a:pt x="31" y="28"/>
                    <a:pt x="31" y="25"/>
                  </a:cubicBezTo>
                  <a:cubicBezTo>
                    <a:pt x="31" y="25"/>
                    <a:pt x="31" y="18"/>
                    <a:pt x="31" y="16"/>
                  </a:cubicBezTo>
                  <a:cubicBezTo>
                    <a:pt x="31" y="13"/>
                    <a:pt x="36" y="14"/>
                    <a:pt x="36" y="11"/>
                  </a:cubicBezTo>
                  <a:cubicBezTo>
                    <a:pt x="36" y="6"/>
                    <a:pt x="33" y="0"/>
                    <a:pt x="2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2" name="Freeform 91"/>
            <p:cNvSpPr>
              <a:spLocks/>
            </p:cNvSpPr>
            <p:nvPr/>
          </p:nvSpPr>
          <p:spPr bwMode="auto">
            <a:xfrm>
              <a:off x="5886450" y="2189163"/>
              <a:ext cx="26988" cy="22225"/>
            </a:xfrm>
            <a:custGeom>
              <a:avLst/>
              <a:gdLst>
                <a:gd name="T0" fmla="*/ 7 w 7"/>
                <a:gd name="T1" fmla="*/ 0 h 6"/>
                <a:gd name="T2" fmla="*/ 0 w 7"/>
                <a:gd name="T3" fmla="*/ 3 h 6"/>
                <a:gd name="T4" fmla="*/ 2 w 7"/>
                <a:gd name="T5" fmla="*/ 6 h 6"/>
                <a:gd name="T6" fmla="*/ 7 w 7"/>
                <a:gd name="T7" fmla="*/ 0 h 6"/>
              </a:gdLst>
              <a:ahLst/>
              <a:cxnLst>
                <a:cxn ang="0">
                  <a:pos x="T0" y="T1"/>
                </a:cxn>
                <a:cxn ang="0">
                  <a:pos x="T2" y="T3"/>
                </a:cxn>
                <a:cxn ang="0">
                  <a:pos x="T4" y="T5"/>
                </a:cxn>
                <a:cxn ang="0">
                  <a:pos x="T6" y="T7"/>
                </a:cxn>
              </a:cxnLst>
              <a:rect l="0" t="0" r="r" b="b"/>
              <a:pathLst>
                <a:path w="7" h="6">
                  <a:moveTo>
                    <a:pt x="7" y="0"/>
                  </a:moveTo>
                  <a:cubicBezTo>
                    <a:pt x="5" y="0"/>
                    <a:pt x="0" y="1"/>
                    <a:pt x="0" y="3"/>
                  </a:cubicBezTo>
                  <a:cubicBezTo>
                    <a:pt x="0" y="4"/>
                    <a:pt x="1" y="6"/>
                    <a:pt x="2" y="6"/>
                  </a:cubicBezTo>
                  <a:cubicBezTo>
                    <a:pt x="5" y="6"/>
                    <a:pt x="7" y="3"/>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3" name="Freeform 92"/>
            <p:cNvSpPr>
              <a:spLocks/>
            </p:cNvSpPr>
            <p:nvPr/>
          </p:nvSpPr>
          <p:spPr bwMode="auto">
            <a:xfrm>
              <a:off x="5905500" y="2173288"/>
              <a:ext cx="250825" cy="368300"/>
            </a:xfrm>
            <a:custGeom>
              <a:avLst/>
              <a:gdLst>
                <a:gd name="T0" fmla="*/ 15 w 67"/>
                <a:gd name="T1" fmla="*/ 0 h 98"/>
                <a:gd name="T2" fmla="*/ 10 w 67"/>
                <a:gd name="T3" fmla="*/ 9 h 98"/>
                <a:gd name="T4" fmla="*/ 7 w 67"/>
                <a:gd name="T5" fmla="*/ 14 h 98"/>
                <a:gd name="T6" fmla="*/ 4 w 67"/>
                <a:gd name="T7" fmla="*/ 13 h 98"/>
                <a:gd name="T8" fmla="*/ 6 w 67"/>
                <a:gd name="T9" fmla="*/ 18 h 98"/>
                <a:gd name="T10" fmla="*/ 4 w 67"/>
                <a:gd name="T11" fmla="*/ 24 h 98"/>
                <a:gd name="T12" fmla="*/ 8 w 67"/>
                <a:gd name="T13" fmla="*/ 29 h 98"/>
                <a:gd name="T14" fmla="*/ 7 w 67"/>
                <a:gd name="T15" fmla="*/ 36 h 98"/>
                <a:gd name="T16" fmla="*/ 10 w 67"/>
                <a:gd name="T17" fmla="*/ 31 h 98"/>
                <a:gd name="T18" fmla="*/ 14 w 67"/>
                <a:gd name="T19" fmla="*/ 38 h 98"/>
                <a:gd name="T20" fmla="*/ 16 w 67"/>
                <a:gd name="T21" fmla="*/ 46 h 98"/>
                <a:gd name="T22" fmla="*/ 25 w 67"/>
                <a:gd name="T23" fmla="*/ 45 h 98"/>
                <a:gd name="T24" fmla="*/ 29 w 67"/>
                <a:gd name="T25" fmla="*/ 53 h 98"/>
                <a:gd name="T26" fmla="*/ 30 w 67"/>
                <a:gd name="T27" fmla="*/ 57 h 98"/>
                <a:gd name="T28" fmla="*/ 19 w 67"/>
                <a:gd name="T29" fmla="*/ 70 h 98"/>
                <a:gd name="T30" fmla="*/ 13 w 67"/>
                <a:gd name="T31" fmla="*/ 81 h 98"/>
                <a:gd name="T32" fmla="*/ 24 w 67"/>
                <a:gd name="T33" fmla="*/ 83 h 98"/>
                <a:gd name="T34" fmla="*/ 29 w 67"/>
                <a:gd name="T35" fmla="*/ 82 h 98"/>
                <a:gd name="T36" fmla="*/ 10 w 67"/>
                <a:gd name="T37" fmla="*/ 96 h 98"/>
                <a:gd name="T38" fmla="*/ 12 w 67"/>
                <a:gd name="T39" fmla="*/ 98 h 98"/>
                <a:gd name="T40" fmla="*/ 20 w 67"/>
                <a:gd name="T41" fmla="*/ 95 h 98"/>
                <a:gd name="T42" fmla="*/ 29 w 67"/>
                <a:gd name="T43" fmla="*/ 92 h 98"/>
                <a:gd name="T44" fmla="*/ 56 w 67"/>
                <a:gd name="T45" fmla="*/ 90 h 98"/>
                <a:gd name="T46" fmla="*/ 64 w 67"/>
                <a:gd name="T47" fmla="*/ 83 h 98"/>
                <a:gd name="T48" fmla="*/ 67 w 67"/>
                <a:gd name="T49" fmla="*/ 71 h 98"/>
                <a:gd name="T50" fmla="*/ 60 w 67"/>
                <a:gd name="T51" fmla="*/ 66 h 98"/>
                <a:gd name="T52" fmla="*/ 59 w 67"/>
                <a:gd name="T53" fmla="*/ 66 h 98"/>
                <a:gd name="T54" fmla="*/ 55 w 67"/>
                <a:gd name="T55" fmla="*/ 66 h 98"/>
                <a:gd name="T56" fmla="*/ 54 w 67"/>
                <a:gd name="T57" fmla="*/ 58 h 98"/>
                <a:gd name="T58" fmla="*/ 34 w 67"/>
                <a:gd name="T59" fmla="*/ 32 h 98"/>
                <a:gd name="T60" fmla="*/ 31 w 67"/>
                <a:gd name="T61" fmla="*/ 32 h 98"/>
                <a:gd name="T62" fmla="*/ 27 w 67"/>
                <a:gd name="T63" fmla="*/ 32 h 98"/>
                <a:gd name="T64" fmla="*/ 37 w 67"/>
                <a:gd name="T65" fmla="*/ 12 h 98"/>
                <a:gd name="T66" fmla="*/ 19 w 67"/>
                <a:gd name="T67" fmla="*/ 10 h 98"/>
                <a:gd name="T68" fmla="*/ 24 w 6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98">
                  <a:moveTo>
                    <a:pt x="24" y="0"/>
                  </a:moveTo>
                  <a:cubicBezTo>
                    <a:pt x="22" y="0"/>
                    <a:pt x="19" y="0"/>
                    <a:pt x="15" y="0"/>
                  </a:cubicBezTo>
                  <a:cubicBezTo>
                    <a:pt x="14" y="0"/>
                    <a:pt x="11" y="2"/>
                    <a:pt x="11" y="4"/>
                  </a:cubicBezTo>
                  <a:cubicBezTo>
                    <a:pt x="11" y="5"/>
                    <a:pt x="10" y="6"/>
                    <a:pt x="10" y="9"/>
                  </a:cubicBezTo>
                  <a:cubicBezTo>
                    <a:pt x="8" y="9"/>
                    <a:pt x="6" y="10"/>
                    <a:pt x="6" y="12"/>
                  </a:cubicBezTo>
                  <a:cubicBezTo>
                    <a:pt x="6" y="13"/>
                    <a:pt x="7" y="13"/>
                    <a:pt x="7" y="14"/>
                  </a:cubicBezTo>
                  <a:cubicBezTo>
                    <a:pt x="7" y="14"/>
                    <a:pt x="7" y="15"/>
                    <a:pt x="6" y="15"/>
                  </a:cubicBezTo>
                  <a:cubicBezTo>
                    <a:pt x="6" y="15"/>
                    <a:pt x="4" y="15"/>
                    <a:pt x="4" y="13"/>
                  </a:cubicBezTo>
                  <a:cubicBezTo>
                    <a:pt x="0" y="13"/>
                    <a:pt x="0" y="13"/>
                    <a:pt x="0" y="13"/>
                  </a:cubicBezTo>
                  <a:cubicBezTo>
                    <a:pt x="0" y="17"/>
                    <a:pt x="2" y="17"/>
                    <a:pt x="6" y="18"/>
                  </a:cubicBezTo>
                  <a:cubicBezTo>
                    <a:pt x="6" y="21"/>
                    <a:pt x="6" y="21"/>
                    <a:pt x="6" y="21"/>
                  </a:cubicBezTo>
                  <a:cubicBezTo>
                    <a:pt x="6" y="21"/>
                    <a:pt x="4" y="23"/>
                    <a:pt x="4" y="24"/>
                  </a:cubicBezTo>
                  <a:cubicBezTo>
                    <a:pt x="4" y="25"/>
                    <a:pt x="7" y="26"/>
                    <a:pt x="8" y="27"/>
                  </a:cubicBezTo>
                  <a:cubicBezTo>
                    <a:pt x="8" y="29"/>
                    <a:pt x="8" y="29"/>
                    <a:pt x="8" y="29"/>
                  </a:cubicBezTo>
                  <a:cubicBezTo>
                    <a:pt x="8" y="30"/>
                    <a:pt x="7" y="30"/>
                    <a:pt x="7" y="31"/>
                  </a:cubicBezTo>
                  <a:cubicBezTo>
                    <a:pt x="7" y="33"/>
                    <a:pt x="7" y="33"/>
                    <a:pt x="7" y="36"/>
                  </a:cubicBezTo>
                  <a:cubicBezTo>
                    <a:pt x="10" y="36"/>
                    <a:pt x="10" y="36"/>
                    <a:pt x="10" y="36"/>
                  </a:cubicBezTo>
                  <a:cubicBezTo>
                    <a:pt x="9" y="35"/>
                    <a:pt x="8" y="34"/>
                    <a:pt x="10" y="31"/>
                  </a:cubicBezTo>
                  <a:cubicBezTo>
                    <a:pt x="10" y="32"/>
                    <a:pt x="12" y="33"/>
                    <a:pt x="14" y="33"/>
                  </a:cubicBezTo>
                  <a:cubicBezTo>
                    <a:pt x="13" y="35"/>
                    <a:pt x="14" y="36"/>
                    <a:pt x="14" y="38"/>
                  </a:cubicBezTo>
                  <a:cubicBezTo>
                    <a:pt x="14" y="40"/>
                    <a:pt x="11" y="42"/>
                    <a:pt x="11" y="44"/>
                  </a:cubicBezTo>
                  <a:cubicBezTo>
                    <a:pt x="11" y="46"/>
                    <a:pt x="13" y="46"/>
                    <a:pt x="16" y="46"/>
                  </a:cubicBezTo>
                  <a:cubicBezTo>
                    <a:pt x="18" y="46"/>
                    <a:pt x="20" y="45"/>
                    <a:pt x="23" y="45"/>
                  </a:cubicBezTo>
                  <a:cubicBezTo>
                    <a:pt x="23" y="45"/>
                    <a:pt x="24" y="45"/>
                    <a:pt x="25" y="45"/>
                  </a:cubicBezTo>
                  <a:cubicBezTo>
                    <a:pt x="25" y="46"/>
                    <a:pt x="23" y="47"/>
                    <a:pt x="23" y="49"/>
                  </a:cubicBezTo>
                  <a:cubicBezTo>
                    <a:pt x="23" y="52"/>
                    <a:pt x="26" y="53"/>
                    <a:pt x="29" y="53"/>
                  </a:cubicBezTo>
                  <a:cubicBezTo>
                    <a:pt x="29" y="53"/>
                    <a:pt x="30" y="52"/>
                    <a:pt x="30" y="52"/>
                  </a:cubicBezTo>
                  <a:cubicBezTo>
                    <a:pt x="30" y="57"/>
                    <a:pt x="30" y="57"/>
                    <a:pt x="30" y="57"/>
                  </a:cubicBezTo>
                  <a:cubicBezTo>
                    <a:pt x="29" y="60"/>
                    <a:pt x="22" y="62"/>
                    <a:pt x="17" y="62"/>
                  </a:cubicBezTo>
                  <a:cubicBezTo>
                    <a:pt x="17" y="65"/>
                    <a:pt x="19" y="67"/>
                    <a:pt x="19" y="70"/>
                  </a:cubicBezTo>
                  <a:cubicBezTo>
                    <a:pt x="19" y="75"/>
                    <a:pt x="11" y="75"/>
                    <a:pt x="11" y="79"/>
                  </a:cubicBezTo>
                  <a:cubicBezTo>
                    <a:pt x="11" y="80"/>
                    <a:pt x="12" y="81"/>
                    <a:pt x="13" y="81"/>
                  </a:cubicBezTo>
                  <a:cubicBezTo>
                    <a:pt x="14" y="81"/>
                    <a:pt x="14" y="79"/>
                    <a:pt x="16" y="79"/>
                  </a:cubicBezTo>
                  <a:cubicBezTo>
                    <a:pt x="19" y="79"/>
                    <a:pt x="20" y="83"/>
                    <a:pt x="24" y="83"/>
                  </a:cubicBezTo>
                  <a:cubicBezTo>
                    <a:pt x="26" y="83"/>
                    <a:pt x="28" y="81"/>
                    <a:pt x="29" y="80"/>
                  </a:cubicBezTo>
                  <a:cubicBezTo>
                    <a:pt x="29" y="80"/>
                    <a:pt x="29" y="81"/>
                    <a:pt x="29" y="82"/>
                  </a:cubicBezTo>
                  <a:cubicBezTo>
                    <a:pt x="29" y="86"/>
                    <a:pt x="24" y="84"/>
                    <a:pt x="20" y="85"/>
                  </a:cubicBezTo>
                  <a:cubicBezTo>
                    <a:pt x="19" y="86"/>
                    <a:pt x="10" y="95"/>
                    <a:pt x="10" y="96"/>
                  </a:cubicBezTo>
                  <a:cubicBezTo>
                    <a:pt x="10" y="98"/>
                    <a:pt x="10" y="98"/>
                    <a:pt x="10" y="98"/>
                  </a:cubicBezTo>
                  <a:cubicBezTo>
                    <a:pt x="12" y="98"/>
                    <a:pt x="12" y="98"/>
                    <a:pt x="12" y="98"/>
                  </a:cubicBezTo>
                  <a:cubicBezTo>
                    <a:pt x="13" y="97"/>
                    <a:pt x="14" y="95"/>
                    <a:pt x="16" y="95"/>
                  </a:cubicBezTo>
                  <a:cubicBezTo>
                    <a:pt x="20" y="95"/>
                    <a:pt x="20" y="95"/>
                    <a:pt x="20" y="95"/>
                  </a:cubicBezTo>
                  <a:cubicBezTo>
                    <a:pt x="20" y="93"/>
                    <a:pt x="21" y="91"/>
                    <a:pt x="24" y="91"/>
                  </a:cubicBezTo>
                  <a:cubicBezTo>
                    <a:pt x="26" y="91"/>
                    <a:pt x="27" y="92"/>
                    <a:pt x="29" y="92"/>
                  </a:cubicBezTo>
                  <a:cubicBezTo>
                    <a:pt x="34" y="92"/>
                    <a:pt x="41" y="90"/>
                    <a:pt x="44" y="90"/>
                  </a:cubicBezTo>
                  <a:cubicBezTo>
                    <a:pt x="46" y="90"/>
                    <a:pt x="52" y="90"/>
                    <a:pt x="56" y="90"/>
                  </a:cubicBezTo>
                  <a:cubicBezTo>
                    <a:pt x="59" y="90"/>
                    <a:pt x="61" y="88"/>
                    <a:pt x="64" y="85"/>
                  </a:cubicBezTo>
                  <a:cubicBezTo>
                    <a:pt x="64" y="83"/>
                    <a:pt x="64" y="83"/>
                    <a:pt x="64" y="83"/>
                  </a:cubicBezTo>
                  <a:cubicBezTo>
                    <a:pt x="62" y="83"/>
                    <a:pt x="61" y="83"/>
                    <a:pt x="58" y="82"/>
                  </a:cubicBezTo>
                  <a:cubicBezTo>
                    <a:pt x="60" y="79"/>
                    <a:pt x="67" y="76"/>
                    <a:pt x="67" y="71"/>
                  </a:cubicBezTo>
                  <a:cubicBezTo>
                    <a:pt x="67" y="68"/>
                    <a:pt x="64" y="66"/>
                    <a:pt x="61" y="66"/>
                  </a:cubicBezTo>
                  <a:cubicBezTo>
                    <a:pt x="60" y="66"/>
                    <a:pt x="60" y="66"/>
                    <a:pt x="60" y="66"/>
                  </a:cubicBezTo>
                  <a:cubicBezTo>
                    <a:pt x="59" y="66"/>
                    <a:pt x="59" y="66"/>
                    <a:pt x="57" y="67"/>
                  </a:cubicBezTo>
                  <a:cubicBezTo>
                    <a:pt x="59" y="66"/>
                    <a:pt x="59" y="66"/>
                    <a:pt x="59" y="66"/>
                  </a:cubicBezTo>
                  <a:cubicBezTo>
                    <a:pt x="58" y="66"/>
                    <a:pt x="57" y="67"/>
                    <a:pt x="55" y="68"/>
                  </a:cubicBezTo>
                  <a:cubicBezTo>
                    <a:pt x="55" y="66"/>
                    <a:pt x="55" y="66"/>
                    <a:pt x="55" y="66"/>
                  </a:cubicBezTo>
                  <a:cubicBezTo>
                    <a:pt x="56" y="65"/>
                    <a:pt x="57" y="64"/>
                    <a:pt x="57" y="64"/>
                  </a:cubicBezTo>
                  <a:cubicBezTo>
                    <a:pt x="57" y="61"/>
                    <a:pt x="54" y="60"/>
                    <a:pt x="54" y="58"/>
                  </a:cubicBezTo>
                  <a:cubicBezTo>
                    <a:pt x="54" y="51"/>
                    <a:pt x="46" y="49"/>
                    <a:pt x="42" y="44"/>
                  </a:cubicBezTo>
                  <a:cubicBezTo>
                    <a:pt x="38" y="41"/>
                    <a:pt x="39" y="34"/>
                    <a:pt x="34" y="32"/>
                  </a:cubicBezTo>
                  <a:cubicBezTo>
                    <a:pt x="33" y="32"/>
                    <a:pt x="33" y="32"/>
                    <a:pt x="32" y="32"/>
                  </a:cubicBezTo>
                  <a:cubicBezTo>
                    <a:pt x="32" y="32"/>
                    <a:pt x="31" y="32"/>
                    <a:pt x="31" y="32"/>
                  </a:cubicBezTo>
                  <a:cubicBezTo>
                    <a:pt x="30" y="32"/>
                    <a:pt x="30" y="32"/>
                    <a:pt x="29" y="32"/>
                  </a:cubicBezTo>
                  <a:cubicBezTo>
                    <a:pt x="29" y="32"/>
                    <a:pt x="28" y="32"/>
                    <a:pt x="27" y="32"/>
                  </a:cubicBezTo>
                  <a:cubicBezTo>
                    <a:pt x="27" y="31"/>
                    <a:pt x="28" y="30"/>
                    <a:pt x="29" y="30"/>
                  </a:cubicBezTo>
                  <a:cubicBezTo>
                    <a:pt x="29" y="24"/>
                    <a:pt x="38" y="20"/>
                    <a:pt x="37" y="12"/>
                  </a:cubicBezTo>
                  <a:cubicBezTo>
                    <a:pt x="20" y="12"/>
                    <a:pt x="20" y="12"/>
                    <a:pt x="20" y="12"/>
                  </a:cubicBezTo>
                  <a:cubicBezTo>
                    <a:pt x="20" y="11"/>
                    <a:pt x="19" y="11"/>
                    <a:pt x="19" y="10"/>
                  </a:cubicBezTo>
                  <a:cubicBezTo>
                    <a:pt x="20" y="6"/>
                    <a:pt x="27" y="7"/>
                    <a:pt x="27" y="3"/>
                  </a:cubicBezTo>
                  <a:cubicBezTo>
                    <a:pt x="27" y="2"/>
                    <a:pt x="25" y="0"/>
                    <a:pt x="2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4" name="Freeform 93"/>
            <p:cNvSpPr>
              <a:spLocks/>
            </p:cNvSpPr>
            <p:nvPr/>
          </p:nvSpPr>
          <p:spPr bwMode="auto">
            <a:xfrm>
              <a:off x="5957888" y="2362200"/>
              <a:ext cx="11113" cy="14288"/>
            </a:xfrm>
            <a:custGeom>
              <a:avLst/>
              <a:gdLst>
                <a:gd name="T0" fmla="*/ 3 w 3"/>
                <a:gd name="T1" fmla="*/ 0 h 4"/>
                <a:gd name="T2" fmla="*/ 2 w 3"/>
                <a:gd name="T3" fmla="*/ 0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cubicBezTo>
                    <a:pt x="2" y="0"/>
                    <a:pt x="2" y="0"/>
                    <a:pt x="2" y="0"/>
                  </a:cubicBezTo>
                  <a:cubicBezTo>
                    <a:pt x="0" y="1"/>
                    <a:pt x="0" y="2"/>
                    <a:pt x="0" y="4"/>
                  </a:cubicBezTo>
                  <a:cubicBezTo>
                    <a:pt x="1" y="4"/>
                    <a:pt x="2" y="4"/>
                    <a:pt x="3" y="4"/>
                  </a:cubicBezTo>
                  <a:cubicBezTo>
                    <a:pt x="3" y="2"/>
                    <a:pt x="3" y="1"/>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5" name="Freeform 94"/>
            <p:cNvSpPr>
              <a:spLocks/>
            </p:cNvSpPr>
            <p:nvPr/>
          </p:nvSpPr>
          <p:spPr bwMode="auto">
            <a:xfrm>
              <a:off x="5380038" y="1798638"/>
              <a:ext cx="311150" cy="142875"/>
            </a:xfrm>
            <a:custGeom>
              <a:avLst/>
              <a:gdLst>
                <a:gd name="T0" fmla="*/ 13 w 83"/>
                <a:gd name="T1" fmla="*/ 0 h 38"/>
                <a:gd name="T2" fmla="*/ 11 w 83"/>
                <a:gd name="T3" fmla="*/ 0 h 38"/>
                <a:gd name="T4" fmla="*/ 6 w 83"/>
                <a:gd name="T5" fmla="*/ 3 h 38"/>
                <a:gd name="T6" fmla="*/ 6 w 83"/>
                <a:gd name="T7" fmla="*/ 6 h 38"/>
                <a:gd name="T8" fmla="*/ 3 w 83"/>
                <a:gd name="T9" fmla="*/ 5 h 38"/>
                <a:gd name="T10" fmla="*/ 0 w 83"/>
                <a:gd name="T11" fmla="*/ 5 h 38"/>
                <a:gd name="T12" fmla="*/ 15 w 83"/>
                <a:gd name="T13" fmla="*/ 11 h 38"/>
                <a:gd name="T14" fmla="*/ 16 w 83"/>
                <a:gd name="T15" fmla="*/ 14 h 38"/>
                <a:gd name="T16" fmla="*/ 1 w 83"/>
                <a:gd name="T17" fmla="*/ 16 h 38"/>
                <a:gd name="T18" fmla="*/ 5 w 83"/>
                <a:gd name="T19" fmla="*/ 18 h 38"/>
                <a:gd name="T20" fmla="*/ 8 w 83"/>
                <a:gd name="T21" fmla="*/ 17 h 38"/>
                <a:gd name="T22" fmla="*/ 11 w 83"/>
                <a:gd name="T23" fmla="*/ 17 h 38"/>
                <a:gd name="T24" fmla="*/ 13 w 83"/>
                <a:gd name="T25" fmla="*/ 17 h 38"/>
                <a:gd name="T26" fmla="*/ 12 w 83"/>
                <a:gd name="T27" fmla="*/ 26 h 38"/>
                <a:gd name="T28" fmla="*/ 9 w 83"/>
                <a:gd name="T29" fmla="*/ 27 h 38"/>
                <a:gd name="T30" fmla="*/ 22 w 83"/>
                <a:gd name="T31" fmla="*/ 32 h 38"/>
                <a:gd name="T32" fmla="*/ 47 w 83"/>
                <a:gd name="T33" fmla="*/ 38 h 38"/>
                <a:gd name="T34" fmla="*/ 69 w 83"/>
                <a:gd name="T35" fmla="*/ 30 h 38"/>
                <a:gd name="T36" fmla="*/ 82 w 83"/>
                <a:gd name="T37" fmla="*/ 20 h 38"/>
                <a:gd name="T38" fmla="*/ 83 w 83"/>
                <a:gd name="T39" fmla="*/ 20 h 38"/>
                <a:gd name="T40" fmla="*/ 72 w 83"/>
                <a:gd name="T41" fmla="*/ 5 h 38"/>
                <a:gd name="T42" fmla="*/ 74 w 83"/>
                <a:gd name="T43" fmla="*/ 3 h 38"/>
                <a:gd name="T44" fmla="*/ 67 w 83"/>
                <a:gd name="T45" fmla="*/ 4 h 38"/>
                <a:gd name="T46" fmla="*/ 62 w 83"/>
                <a:gd name="T47" fmla="*/ 1 h 38"/>
                <a:gd name="T48" fmla="*/ 61 w 83"/>
                <a:gd name="T49" fmla="*/ 1 h 38"/>
                <a:gd name="T50" fmla="*/ 59 w 83"/>
                <a:gd name="T51" fmla="*/ 1 h 38"/>
                <a:gd name="T52" fmla="*/ 58 w 83"/>
                <a:gd name="T53" fmla="*/ 5 h 38"/>
                <a:gd name="T54" fmla="*/ 55 w 83"/>
                <a:gd name="T55" fmla="*/ 4 h 38"/>
                <a:gd name="T56" fmla="*/ 48 w 83"/>
                <a:gd name="T57" fmla="*/ 6 h 38"/>
                <a:gd name="T58" fmla="*/ 39 w 83"/>
                <a:gd name="T59" fmla="*/ 5 h 38"/>
                <a:gd name="T60" fmla="*/ 39 w 83"/>
                <a:gd name="T61" fmla="*/ 8 h 38"/>
                <a:gd name="T62" fmla="*/ 35 w 83"/>
                <a:gd name="T63" fmla="*/ 6 h 38"/>
                <a:gd name="T64" fmla="*/ 28 w 83"/>
                <a:gd name="T65" fmla="*/ 7 h 38"/>
                <a:gd name="T66" fmla="*/ 24 w 83"/>
                <a:gd name="T67" fmla="*/ 5 h 38"/>
                <a:gd name="T68" fmla="*/ 24 w 83"/>
                <a:gd name="T69" fmla="*/ 9 h 38"/>
                <a:gd name="T70" fmla="*/ 19 w 83"/>
                <a:gd name="T71" fmla="*/ 10 h 38"/>
                <a:gd name="T72" fmla="*/ 15 w 83"/>
                <a:gd name="T73" fmla="*/ 5 h 38"/>
                <a:gd name="T74" fmla="*/ 13 w 83"/>
                <a:gd name="T7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38">
                  <a:moveTo>
                    <a:pt x="13" y="0"/>
                  </a:moveTo>
                  <a:cubicBezTo>
                    <a:pt x="12" y="0"/>
                    <a:pt x="12" y="0"/>
                    <a:pt x="11" y="0"/>
                  </a:cubicBezTo>
                  <a:cubicBezTo>
                    <a:pt x="9" y="0"/>
                    <a:pt x="8" y="3"/>
                    <a:pt x="6" y="3"/>
                  </a:cubicBezTo>
                  <a:cubicBezTo>
                    <a:pt x="6" y="4"/>
                    <a:pt x="6" y="5"/>
                    <a:pt x="6" y="6"/>
                  </a:cubicBezTo>
                  <a:cubicBezTo>
                    <a:pt x="5" y="5"/>
                    <a:pt x="4" y="5"/>
                    <a:pt x="3" y="5"/>
                  </a:cubicBezTo>
                  <a:cubicBezTo>
                    <a:pt x="2" y="5"/>
                    <a:pt x="1" y="5"/>
                    <a:pt x="0" y="5"/>
                  </a:cubicBezTo>
                  <a:cubicBezTo>
                    <a:pt x="1" y="8"/>
                    <a:pt x="11" y="11"/>
                    <a:pt x="15" y="11"/>
                  </a:cubicBezTo>
                  <a:cubicBezTo>
                    <a:pt x="15" y="12"/>
                    <a:pt x="15" y="13"/>
                    <a:pt x="16" y="14"/>
                  </a:cubicBezTo>
                  <a:cubicBezTo>
                    <a:pt x="13" y="15"/>
                    <a:pt x="5" y="16"/>
                    <a:pt x="1" y="16"/>
                  </a:cubicBezTo>
                  <a:cubicBezTo>
                    <a:pt x="2" y="17"/>
                    <a:pt x="3" y="18"/>
                    <a:pt x="5" y="18"/>
                  </a:cubicBezTo>
                  <a:cubicBezTo>
                    <a:pt x="6" y="18"/>
                    <a:pt x="7" y="17"/>
                    <a:pt x="8" y="17"/>
                  </a:cubicBezTo>
                  <a:cubicBezTo>
                    <a:pt x="9" y="17"/>
                    <a:pt x="10" y="17"/>
                    <a:pt x="11" y="17"/>
                  </a:cubicBezTo>
                  <a:cubicBezTo>
                    <a:pt x="12" y="17"/>
                    <a:pt x="12" y="17"/>
                    <a:pt x="13" y="17"/>
                  </a:cubicBezTo>
                  <a:cubicBezTo>
                    <a:pt x="13" y="20"/>
                    <a:pt x="12" y="22"/>
                    <a:pt x="12" y="26"/>
                  </a:cubicBezTo>
                  <a:cubicBezTo>
                    <a:pt x="11" y="26"/>
                    <a:pt x="10" y="27"/>
                    <a:pt x="9" y="27"/>
                  </a:cubicBezTo>
                  <a:cubicBezTo>
                    <a:pt x="16" y="27"/>
                    <a:pt x="18" y="31"/>
                    <a:pt x="22" y="32"/>
                  </a:cubicBezTo>
                  <a:cubicBezTo>
                    <a:pt x="29" y="35"/>
                    <a:pt x="37" y="38"/>
                    <a:pt x="47" y="38"/>
                  </a:cubicBezTo>
                  <a:cubicBezTo>
                    <a:pt x="57" y="38"/>
                    <a:pt x="62" y="33"/>
                    <a:pt x="69" y="30"/>
                  </a:cubicBezTo>
                  <a:cubicBezTo>
                    <a:pt x="73" y="29"/>
                    <a:pt x="80" y="24"/>
                    <a:pt x="82" y="20"/>
                  </a:cubicBezTo>
                  <a:cubicBezTo>
                    <a:pt x="83" y="20"/>
                    <a:pt x="83" y="20"/>
                    <a:pt x="83" y="20"/>
                  </a:cubicBezTo>
                  <a:cubicBezTo>
                    <a:pt x="83" y="12"/>
                    <a:pt x="72" y="14"/>
                    <a:pt x="72" y="5"/>
                  </a:cubicBezTo>
                  <a:cubicBezTo>
                    <a:pt x="72" y="5"/>
                    <a:pt x="73" y="3"/>
                    <a:pt x="74" y="3"/>
                  </a:cubicBezTo>
                  <a:cubicBezTo>
                    <a:pt x="71" y="3"/>
                    <a:pt x="70" y="4"/>
                    <a:pt x="67" y="4"/>
                  </a:cubicBezTo>
                  <a:cubicBezTo>
                    <a:pt x="64" y="4"/>
                    <a:pt x="62" y="4"/>
                    <a:pt x="62" y="1"/>
                  </a:cubicBezTo>
                  <a:cubicBezTo>
                    <a:pt x="61" y="1"/>
                    <a:pt x="61" y="1"/>
                    <a:pt x="61" y="1"/>
                  </a:cubicBezTo>
                  <a:cubicBezTo>
                    <a:pt x="60" y="1"/>
                    <a:pt x="60" y="1"/>
                    <a:pt x="59" y="1"/>
                  </a:cubicBezTo>
                  <a:cubicBezTo>
                    <a:pt x="58" y="2"/>
                    <a:pt x="58" y="3"/>
                    <a:pt x="58" y="5"/>
                  </a:cubicBezTo>
                  <a:cubicBezTo>
                    <a:pt x="57" y="4"/>
                    <a:pt x="56" y="4"/>
                    <a:pt x="55" y="4"/>
                  </a:cubicBezTo>
                  <a:cubicBezTo>
                    <a:pt x="53" y="4"/>
                    <a:pt x="51" y="6"/>
                    <a:pt x="48" y="6"/>
                  </a:cubicBezTo>
                  <a:cubicBezTo>
                    <a:pt x="45" y="6"/>
                    <a:pt x="43" y="5"/>
                    <a:pt x="39" y="5"/>
                  </a:cubicBezTo>
                  <a:cubicBezTo>
                    <a:pt x="39" y="6"/>
                    <a:pt x="39" y="7"/>
                    <a:pt x="39" y="8"/>
                  </a:cubicBezTo>
                  <a:cubicBezTo>
                    <a:pt x="38" y="7"/>
                    <a:pt x="37" y="6"/>
                    <a:pt x="35" y="6"/>
                  </a:cubicBezTo>
                  <a:cubicBezTo>
                    <a:pt x="28" y="7"/>
                    <a:pt x="28" y="7"/>
                    <a:pt x="28" y="7"/>
                  </a:cubicBezTo>
                  <a:cubicBezTo>
                    <a:pt x="26" y="7"/>
                    <a:pt x="25" y="6"/>
                    <a:pt x="24" y="5"/>
                  </a:cubicBezTo>
                  <a:cubicBezTo>
                    <a:pt x="24" y="6"/>
                    <a:pt x="24" y="7"/>
                    <a:pt x="24" y="9"/>
                  </a:cubicBezTo>
                  <a:cubicBezTo>
                    <a:pt x="23" y="9"/>
                    <a:pt x="21" y="10"/>
                    <a:pt x="19" y="10"/>
                  </a:cubicBezTo>
                  <a:cubicBezTo>
                    <a:pt x="17" y="10"/>
                    <a:pt x="15" y="7"/>
                    <a:pt x="15" y="5"/>
                  </a:cubicBezTo>
                  <a:cubicBezTo>
                    <a:pt x="15" y="3"/>
                    <a:pt x="14" y="2"/>
                    <a:pt x="1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6" name="Freeform 95"/>
            <p:cNvSpPr>
              <a:spLocks/>
            </p:cNvSpPr>
            <p:nvPr/>
          </p:nvSpPr>
          <p:spPr bwMode="auto">
            <a:xfrm>
              <a:off x="3529013" y="3500438"/>
              <a:ext cx="315913" cy="109538"/>
            </a:xfrm>
            <a:custGeom>
              <a:avLst/>
              <a:gdLst>
                <a:gd name="T0" fmla="*/ 23 w 84"/>
                <a:gd name="T1" fmla="*/ 0 h 29"/>
                <a:gd name="T2" fmla="*/ 0 w 84"/>
                <a:gd name="T3" fmla="*/ 12 h 29"/>
                <a:gd name="T4" fmla="*/ 3 w 84"/>
                <a:gd name="T5" fmla="*/ 12 h 29"/>
                <a:gd name="T6" fmla="*/ 18 w 84"/>
                <a:gd name="T7" fmla="*/ 5 h 29"/>
                <a:gd name="T8" fmla="*/ 20 w 84"/>
                <a:gd name="T9" fmla="*/ 5 h 29"/>
                <a:gd name="T10" fmla="*/ 22 w 84"/>
                <a:gd name="T11" fmla="*/ 6 h 29"/>
                <a:gd name="T12" fmla="*/ 23 w 84"/>
                <a:gd name="T13" fmla="*/ 9 h 29"/>
                <a:gd name="T14" fmla="*/ 31 w 84"/>
                <a:gd name="T15" fmla="*/ 9 h 29"/>
                <a:gd name="T16" fmla="*/ 41 w 84"/>
                <a:gd name="T17" fmla="*/ 14 h 29"/>
                <a:gd name="T18" fmla="*/ 45 w 84"/>
                <a:gd name="T19" fmla="*/ 13 h 29"/>
                <a:gd name="T20" fmla="*/ 47 w 84"/>
                <a:gd name="T21" fmla="*/ 14 h 29"/>
                <a:gd name="T22" fmla="*/ 50 w 84"/>
                <a:gd name="T23" fmla="*/ 17 h 29"/>
                <a:gd name="T24" fmla="*/ 60 w 84"/>
                <a:gd name="T25" fmla="*/ 23 h 29"/>
                <a:gd name="T26" fmla="*/ 57 w 84"/>
                <a:gd name="T27" fmla="*/ 25 h 29"/>
                <a:gd name="T28" fmla="*/ 57 w 84"/>
                <a:gd name="T29" fmla="*/ 27 h 29"/>
                <a:gd name="T30" fmla="*/ 74 w 84"/>
                <a:gd name="T31" fmla="*/ 29 h 29"/>
                <a:gd name="T32" fmla="*/ 84 w 84"/>
                <a:gd name="T33" fmla="*/ 25 h 29"/>
                <a:gd name="T34" fmla="*/ 78 w 84"/>
                <a:gd name="T35" fmla="*/ 20 h 29"/>
                <a:gd name="T36" fmla="*/ 74 w 84"/>
                <a:gd name="T37" fmla="*/ 19 h 29"/>
                <a:gd name="T38" fmla="*/ 74 w 84"/>
                <a:gd name="T39" fmla="*/ 17 h 29"/>
                <a:gd name="T40" fmla="*/ 56 w 84"/>
                <a:gd name="T41" fmla="*/ 10 h 29"/>
                <a:gd name="T42" fmla="*/ 51 w 84"/>
                <a:gd name="T43" fmla="*/ 7 h 29"/>
                <a:gd name="T44" fmla="*/ 23 w 84"/>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29">
                  <a:moveTo>
                    <a:pt x="23" y="0"/>
                  </a:moveTo>
                  <a:cubicBezTo>
                    <a:pt x="11" y="0"/>
                    <a:pt x="5" y="5"/>
                    <a:pt x="0" y="12"/>
                  </a:cubicBezTo>
                  <a:cubicBezTo>
                    <a:pt x="3" y="12"/>
                    <a:pt x="3" y="12"/>
                    <a:pt x="3" y="12"/>
                  </a:cubicBezTo>
                  <a:cubicBezTo>
                    <a:pt x="5" y="9"/>
                    <a:pt x="13" y="5"/>
                    <a:pt x="18" y="5"/>
                  </a:cubicBezTo>
                  <a:cubicBezTo>
                    <a:pt x="19" y="5"/>
                    <a:pt x="19" y="5"/>
                    <a:pt x="20" y="5"/>
                  </a:cubicBezTo>
                  <a:cubicBezTo>
                    <a:pt x="21" y="5"/>
                    <a:pt x="22" y="6"/>
                    <a:pt x="22" y="6"/>
                  </a:cubicBezTo>
                  <a:cubicBezTo>
                    <a:pt x="22" y="7"/>
                    <a:pt x="21" y="8"/>
                    <a:pt x="23" y="9"/>
                  </a:cubicBezTo>
                  <a:cubicBezTo>
                    <a:pt x="31" y="9"/>
                    <a:pt x="31" y="9"/>
                    <a:pt x="31" y="9"/>
                  </a:cubicBezTo>
                  <a:cubicBezTo>
                    <a:pt x="35" y="9"/>
                    <a:pt x="37" y="14"/>
                    <a:pt x="41" y="14"/>
                  </a:cubicBezTo>
                  <a:cubicBezTo>
                    <a:pt x="43" y="14"/>
                    <a:pt x="44" y="13"/>
                    <a:pt x="45" y="13"/>
                  </a:cubicBezTo>
                  <a:cubicBezTo>
                    <a:pt x="46" y="13"/>
                    <a:pt x="46" y="14"/>
                    <a:pt x="47" y="14"/>
                  </a:cubicBezTo>
                  <a:cubicBezTo>
                    <a:pt x="48" y="15"/>
                    <a:pt x="48" y="17"/>
                    <a:pt x="50" y="17"/>
                  </a:cubicBezTo>
                  <a:cubicBezTo>
                    <a:pt x="51" y="21"/>
                    <a:pt x="56" y="21"/>
                    <a:pt x="60" y="23"/>
                  </a:cubicBezTo>
                  <a:cubicBezTo>
                    <a:pt x="60" y="24"/>
                    <a:pt x="59" y="25"/>
                    <a:pt x="57" y="25"/>
                  </a:cubicBezTo>
                  <a:cubicBezTo>
                    <a:pt x="57" y="26"/>
                    <a:pt x="57" y="26"/>
                    <a:pt x="57" y="27"/>
                  </a:cubicBezTo>
                  <a:cubicBezTo>
                    <a:pt x="63" y="27"/>
                    <a:pt x="67" y="29"/>
                    <a:pt x="74" y="29"/>
                  </a:cubicBezTo>
                  <a:cubicBezTo>
                    <a:pt x="77" y="29"/>
                    <a:pt x="82" y="29"/>
                    <a:pt x="84" y="25"/>
                  </a:cubicBezTo>
                  <a:cubicBezTo>
                    <a:pt x="82" y="25"/>
                    <a:pt x="81" y="21"/>
                    <a:pt x="78" y="20"/>
                  </a:cubicBezTo>
                  <a:cubicBezTo>
                    <a:pt x="74" y="19"/>
                    <a:pt x="74" y="19"/>
                    <a:pt x="74" y="19"/>
                  </a:cubicBezTo>
                  <a:cubicBezTo>
                    <a:pt x="73" y="19"/>
                    <a:pt x="74" y="18"/>
                    <a:pt x="74" y="17"/>
                  </a:cubicBezTo>
                  <a:cubicBezTo>
                    <a:pt x="67" y="17"/>
                    <a:pt x="60" y="14"/>
                    <a:pt x="56" y="10"/>
                  </a:cubicBezTo>
                  <a:cubicBezTo>
                    <a:pt x="55" y="10"/>
                    <a:pt x="53" y="7"/>
                    <a:pt x="51" y="7"/>
                  </a:cubicBezTo>
                  <a:cubicBezTo>
                    <a:pt x="42" y="7"/>
                    <a:pt x="36" y="0"/>
                    <a:pt x="2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7" name="Freeform 96"/>
            <p:cNvSpPr>
              <a:spLocks/>
            </p:cNvSpPr>
            <p:nvPr/>
          </p:nvSpPr>
          <p:spPr bwMode="auto">
            <a:xfrm>
              <a:off x="3575050" y="3541713"/>
              <a:ext cx="14288" cy="14288"/>
            </a:xfrm>
            <a:custGeom>
              <a:avLst/>
              <a:gdLst>
                <a:gd name="T0" fmla="*/ 3 w 4"/>
                <a:gd name="T1" fmla="*/ 0 h 4"/>
                <a:gd name="T2" fmla="*/ 2 w 4"/>
                <a:gd name="T3" fmla="*/ 0 h 4"/>
                <a:gd name="T4" fmla="*/ 2 w 4"/>
                <a:gd name="T5" fmla="*/ 2 h 4"/>
                <a:gd name="T6" fmla="*/ 0 w 4"/>
                <a:gd name="T7" fmla="*/ 4 h 4"/>
                <a:gd name="T8" fmla="*/ 1 w 4"/>
                <a:gd name="T9" fmla="*/ 4 h 4"/>
                <a:gd name="T10" fmla="*/ 4 w 4"/>
                <a:gd name="T11" fmla="*/ 4 h 4"/>
                <a:gd name="T12" fmla="*/ 4 w 4"/>
                <a:gd name="T13" fmla="*/ 0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2" y="0"/>
                    <a:pt x="2" y="0"/>
                    <a:pt x="2" y="0"/>
                  </a:cubicBezTo>
                  <a:cubicBezTo>
                    <a:pt x="2" y="2"/>
                    <a:pt x="2" y="2"/>
                    <a:pt x="2" y="2"/>
                  </a:cubicBezTo>
                  <a:cubicBezTo>
                    <a:pt x="1" y="2"/>
                    <a:pt x="0" y="2"/>
                    <a:pt x="0" y="4"/>
                  </a:cubicBezTo>
                  <a:cubicBezTo>
                    <a:pt x="0" y="4"/>
                    <a:pt x="0" y="4"/>
                    <a:pt x="1" y="4"/>
                  </a:cubicBezTo>
                  <a:cubicBezTo>
                    <a:pt x="2" y="4"/>
                    <a:pt x="3" y="4"/>
                    <a:pt x="4" y="4"/>
                  </a:cubicBezTo>
                  <a:cubicBezTo>
                    <a:pt x="4" y="3"/>
                    <a:pt x="4" y="1"/>
                    <a:pt x="4" y="0"/>
                  </a:cubicBezTo>
                  <a:cubicBezTo>
                    <a:pt x="3" y="0"/>
                    <a:pt x="3"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8" name="Freeform 97"/>
            <p:cNvSpPr>
              <a:spLocks/>
            </p:cNvSpPr>
            <p:nvPr/>
          </p:nvSpPr>
          <p:spPr bwMode="auto">
            <a:xfrm>
              <a:off x="3732213" y="3646488"/>
              <a:ext cx="52388" cy="22225"/>
            </a:xfrm>
            <a:custGeom>
              <a:avLst/>
              <a:gdLst>
                <a:gd name="T0" fmla="*/ 3 w 14"/>
                <a:gd name="T1" fmla="*/ 0 h 6"/>
                <a:gd name="T2" fmla="*/ 0 w 14"/>
                <a:gd name="T3" fmla="*/ 2 h 6"/>
                <a:gd name="T4" fmla="*/ 5 w 14"/>
                <a:gd name="T5" fmla="*/ 6 h 6"/>
                <a:gd name="T6" fmla="*/ 14 w 14"/>
                <a:gd name="T7" fmla="*/ 5 h 6"/>
                <a:gd name="T8" fmla="*/ 11 w 14"/>
                <a:gd name="T9" fmla="*/ 2 h 6"/>
                <a:gd name="T10" fmla="*/ 12 w 14"/>
                <a:gd name="T11" fmla="*/ 3 h 6"/>
                <a:gd name="T12" fmla="*/ 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3" y="0"/>
                  </a:moveTo>
                  <a:cubicBezTo>
                    <a:pt x="2" y="0"/>
                    <a:pt x="0" y="1"/>
                    <a:pt x="0" y="2"/>
                  </a:cubicBezTo>
                  <a:cubicBezTo>
                    <a:pt x="0" y="4"/>
                    <a:pt x="2" y="6"/>
                    <a:pt x="5" y="6"/>
                  </a:cubicBezTo>
                  <a:cubicBezTo>
                    <a:pt x="8" y="6"/>
                    <a:pt x="11" y="5"/>
                    <a:pt x="14" y="5"/>
                  </a:cubicBezTo>
                  <a:cubicBezTo>
                    <a:pt x="14" y="3"/>
                    <a:pt x="13" y="3"/>
                    <a:pt x="11" y="2"/>
                  </a:cubicBezTo>
                  <a:cubicBezTo>
                    <a:pt x="12" y="3"/>
                    <a:pt x="12" y="3"/>
                    <a:pt x="12" y="3"/>
                  </a:cubicBezTo>
                  <a:cubicBezTo>
                    <a:pt x="10" y="2"/>
                    <a:pt x="6"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99" name="Freeform 98"/>
            <p:cNvSpPr>
              <a:spLocks/>
            </p:cNvSpPr>
            <p:nvPr/>
          </p:nvSpPr>
          <p:spPr bwMode="auto">
            <a:xfrm>
              <a:off x="4070350" y="3646488"/>
              <a:ext cx="41275" cy="19050"/>
            </a:xfrm>
            <a:custGeom>
              <a:avLst/>
              <a:gdLst>
                <a:gd name="T0" fmla="*/ 3 w 11"/>
                <a:gd name="T1" fmla="*/ 0 h 5"/>
                <a:gd name="T2" fmla="*/ 0 w 11"/>
                <a:gd name="T3" fmla="*/ 1 h 5"/>
                <a:gd name="T4" fmla="*/ 7 w 11"/>
                <a:gd name="T5" fmla="*/ 5 h 5"/>
                <a:gd name="T6" fmla="*/ 11 w 11"/>
                <a:gd name="T7" fmla="*/ 3 h 5"/>
                <a:gd name="T8" fmla="*/ 3 w 11"/>
                <a:gd name="T9" fmla="*/ 0 h 5"/>
              </a:gdLst>
              <a:ahLst/>
              <a:cxnLst>
                <a:cxn ang="0">
                  <a:pos x="T0" y="T1"/>
                </a:cxn>
                <a:cxn ang="0">
                  <a:pos x="T2" y="T3"/>
                </a:cxn>
                <a:cxn ang="0">
                  <a:pos x="T4" y="T5"/>
                </a:cxn>
                <a:cxn ang="0">
                  <a:pos x="T6" y="T7"/>
                </a:cxn>
                <a:cxn ang="0">
                  <a:pos x="T8" y="T9"/>
                </a:cxn>
              </a:cxnLst>
              <a:rect l="0" t="0" r="r" b="b"/>
              <a:pathLst>
                <a:path w="11" h="5">
                  <a:moveTo>
                    <a:pt x="3" y="0"/>
                  </a:moveTo>
                  <a:cubicBezTo>
                    <a:pt x="2" y="0"/>
                    <a:pt x="0" y="0"/>
                    <a:pt x="0" y="1"/>
                  </a:cubicBezTo>
                  <a:cubicBezTo>
                    <a:pt x="0" y="4"/>
                    <a:pt x="3" y="5"/>
                    <a:pt x="7" y="5"/>
                  </a:cubicBezTo>
                  <a:cubicBezTo>
                    <a:pt x="8" y="5"/>
                    <a:pt x="10" y="5"/>
                    <a:pt x="11" y="3"/>
                  </a:cubicBezTo>
                  <a:cubicBezTo>
                    <a:pt x="10" y="1"/>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0" name="Freeform 99"/>
            <p:cNvSpPr>
              <a:spLocks/>
            </p:cNvSpPr>
            <p:nvPr/>
          </p:nvSpPr>
          <p:spPr bwMode="auto">
            <a:xfrm>
              <a:off x="3848100" y="3602038"/>
              <a:ext cx="180975" cy="71438"/>
            </a:xfrm>
            <a:custGeom>
              <a:avLst/>
              <a:gdLst>
                <a:gd name="T0" fmla="*/ 11 w 48"/>
                <a:gd name="T1" fmla="*/ 0 h 19"/>
                <a:gd name="T2" fmla="*/ 9 w 48"/>
                <a:gd name="T3" fmla="*/ 2 h 19"/>
                <a:gd name="T4" fmla="*/ 12 w 48"/>
                <a:gd name="T5" fmla="*/ 5 h 19"/>
                <a:gd name="T6" fmla="*/ 14 w 48"/>
                <a:gd name="T7" fmla="*/ 11 h 19"/>
                <a:gd name="T8" fmla="*/ 10 w 48"/>
                <a:gd name="T9" fmla="*/ 12 h 19"/>
                <a:gd name="T10" fmla="*/ 1 w 48"/>
                <a:gd name="T11" fmla="*/ 11 h 19"/>
                <a:gd name="T12" fmla="*/ 0 w 48"/>
                <a:gd name="T13" fmla="*/ 12 h 19"/>
                <a:gd name="T14" fmla="*/ 3 w 48"/>
                <a:gd name="T15" fmla="*/ 17 h 19"/>
                <a:gd name="T16" fmla="*/ 4 w 48"/>
                <a:gd name="T17" fmla="*/ 15 h 19"/>
                <a:gd name="T18" fmla="*/ 5 w 48"/>
                <a:gd name="T19" fmla="*/ 15 h 19"/>
                <a:gd name="T20" fmla="*/ 7 w 48"/>
                <a:gd name="T21" fmla="*/ 15 h 19"/>
                <a:gd name="T22" fmla="*/ 14 w 48"/>
                <a:gd name="T23" fmla="*/ 14 h 19"/>
                <a:gd name="T24" fmla="*/ 20 w 48"/>
                <a:gd name="T25" fmla="*/ 15 h 19"/>
                <a:gd name="T26" fmla="*/ 23 w 48"/>
                <a:gd name="T27" fmla="*/ 19 h 19"/>
                <a:gd name="T28" fmla="*/ 30 w 48"/>
                <a:gd name="T29" fmla="*/ 14 h 19"/>
                <a:gd name="T30" fmla="*/ 33 w 48"/>
                <a:gd name="T31" fmla="*/ 15 h 19"/>
                <a:gd name="T32" fmla="*/ 38 w 48"/>
                <a:gd name="T33" fmla="*/ 13 h 19"/>
                <a:gd name="T34" fmla="*/ 48 w 48"/>
                <a:gd name="T35" fmla="*/ 13 h 19"/>
                <a:gd name="T36" fmla="*/ 41 w 48"/>
                <a:gd name="T37" fmla="*/ 7 h 19"/>
                <a:gd name="T38" fmla="*/ 42 w 48"/>
                <a:gd name="T39" fmla="*/ 8 h 19"/>
                <a:gd name="T40" fmla="*/ 26 w 48"/>
                <a:gd name="T41" fmla="*/ 1 h 19"/>
                <a:gd name="T42" fmla="*/ 18 w 48"/>
                <a:gd name="T43" fmla="*/ 2 h 19"/>
                <a:gd name="T44" fmla="*/ 11 w 48"/>
                <a:gd name="T4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9">
                  <a:moveTo>
                    <a:pt x="11" y="0"/>
                  </a:moveTo>
                  <a:cubicBezTo>
                    <a:pt x="10" y="0"/>
                    <a:pt x="9" y="1"/>
                    <a:pt x="9" y="2"/>
                  </a:cubicBezTo>
                  <a:cubicBezTo>
                    <a:pt x="9" y="4"/>
                    <a:pt x="11" y="5"/>
                    <a:pt x="12" y="5"/>
                  </a:cubicBezTo>
                  <a:cubicBezTo>
                    <a:pt x="12" y="7"/>
                    <a:pt x="13" y="9"/>
                    <a:pt x="14" y="11"/>
                  </a:cubicBezTo>
                  <a:cubicBezTo>
                    <a:pt x="13" y="12"/>
                    <a:pt x="12" y="12"/>
                    <a:pt x="10" y="12"/>
                  </a:cubicBezTo>
                  <a:cubicBezTo>
                    <a:pt x="8" y="12"/>
                    <a:pt x="6" y="11"/>
                    <a:pt x="1" y="11"/>
                  </a:cubicBezTo>
                  <a:cubicBezTo>
                    <a:pt x="1" y="11"/>
                    <a:pt x="1" y="12"/>
                    <a:pt x="0" y="12"/>
                  </a:cubicBezTo>
                  <a:cubicBezTo>
                    <a:pt x="0" y="14"/>
                    <a:pt x="2" y="17"/>
                    <a:pt x="3" y="17"/>
                  </a:cubicBezTo>
                  <a:cubicBezTo>
                    <a:pt x="3" y="16"/>
                    <a:pt x="4" y="15"/>
                    <a:pt x="4" y="15"/>
                  </a:cubicBezTo>
                  <a:cubicBezTo>
                    <a:pt x="4" y="15"/>
                    <a:pt x="5" y="15"/>
                    <a:pt x="5" y="15"/>
                  </a:cubicBezTo>
                  <a:cubicBezTo>
                    <a:pt x="5" y="15"/>
                    <a:pt x="6" y="15"/>
                    <a:pt x="7" y="15"/>
                  </a:cubicBezTo>
                  <a:cubicBezTo>
                    <a:pt x="9" y="15"/>
                    <a:pt x="11" y="14"/>
                    <a:pt x="14" y="14"/>
                  </a:cubicBezTo>
                  <a:cubicBezTo>
                    <a:pt x="16" y="14"/>
                    <a:pt x="19" y="15"/>
                    <a:pt x="20" y="15"/>
                  </a:cubicBezTo>
                  <a:cubicBezTo>
                    <a:pt x="21" y="16"/>
                    <a:pt x="21" y="19"/>
                    <a:pt x="23" y="19"/>
                  </a:cubicBezTo>
                  <a:cubicBezTo>
                    <a:pt x="26" y="19"/>
                    <a:pt x="26" y="14"/>
                    <a:pt x="30" y="14"/>
                  </a:cubicBezTo>
                  <a:cubicBezTo>
                    <a:pt x="31" y="14"/>
                    <a:pt x="31" y="15"/>
                    <a:pt x="33" y="15"/>
                  </a:cubicBezTo>
                  <a:cubicBezTo>
                    <a:pt x="35" y="15"/>
                    <a:pt x="36" y="14"/>
                    <a:pt x="38" y="13"/>
                  </a:cubicBezTo>
                  <a:cubicBezTo>
                    <a:pt x="48" y="13"/>
                    <a:pt x="48" y="13"/>
                    <a:pt x="48" y="13"/>
                  </a:cubicBezTo>
                  <a:cubicBezTo>
                    <a:pt x="46" y="10"/>
                    <a:pt x="44" y="9"/>
                    <a:pt x="41" y="7"/>
                  </a:cubicBezTo>
                  <a:cubicBezTo>
                    <a:pt x="42" y="8"/>
                    <a:pt x="42" y="8"/>
                    <a:pt x="42" y="8"/>
                  </a:cubicBezTo>
                  <a:cubicBezTo>
                    <a:pt x="37" y="6"/>
                    <a:pt x="35" y="1"/>
                    <a:pt x="26" y="1"/>
                  </a:cubicBezTo>
                  <a:cubicBezTo>
                    <a:pt x="23" y="1"/>
                    <a:pt x="21" y="2"/>
                    <a:pt x="18" y="2"/>
                  </a:cubicBezTo>
                  <a:cubicBezTo>
                    <a:pt x="15" y="2"/>
                    <a:pt x="13" y="0"/>
                    <a:pt x="1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1" name="Freeform 100"/>
            <p:cNvSpPr>
              <a:spLocks/>
            </p:cNvSpPr>
            <p:nvPr/>
          </p:nvSpPr>
          <p:spPr bwMode="auto">
            <a:xfrm>
              <a:off x="4235450" y="3890963"/>
              <a:ext cx="22225" cy="26988"/>
            </a:xfrm>
            <a:custGeom>
              <a:avLst/>
              <a:gdLst>
                <a:gd name="T0" fmla="*/ 6 w 6"/>
                <a:gd name="T1" fmla="*/ 0 h 7"/>
                <a:gd name="T2" fmla="*/ 3 w 6"/>
                <a:gd name="T3" fmla="*/ 0 h 7"/>
                <a:gd name="T4" fmla="*/ 0 w 6"/>
                <a:gd name="T5" fmla="*/ 6 h 7"/>
                <a:gd name="T6" fmla="*/ 0 w 6"/>
                <a:gd name="T7" fmla="*/ 7 h 7"/>
                <a:gd name="T8" fmla="*/ 2 w 6"/>
                <a:gd name="T9" fmla="*/ 6 h 7"/>
                <a:gd name="T10" fmla="*/ 6 w 6"/>
                <a:gd name="T11" fmla="*/ 2 h 7"/>
                <a:gd name="T12" fmla="*/ 6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0"/>
                  </a:moveTo>
                  <a:cubicBezTo>
                    <a:pt x="5" y="0"/>
                    <a:pt x="4" y="0"/>
                    <a:pt x="3" y="0"/>
                  </a:cubicBezTo>
                  <a:cubicBezTo>
                    <a:pt x="1" y="0"/>
                    <a:pt x="0" y="3"/>
                    <a:pt x="0" y="6"/>
                  </a:cubicBezTo>
                  <a:cubicBezTo>
                    <a:pt x="0" y="6"/>
                    <a:pt x="0" y="7"/>
                    <a:pt x="0" y="7"/>
                  </a:cubicBezTo>
                  <a:cubicBezTo>
                    <a:pt x="1" y="7"/>
                    <a:pt x="2" y="6"/>
                    <a:pt x="2" y="6"/>
                  </a:cubicBezTo>
                  <a:cubicBezTo>
                    <a:pt x="4" y="6"/>
                    <a:pt x="5" y="4"/>
                    <a:pt x="6" y="2"/>
                  </a:cubicBezTo>
                  <a:cubicBezTo>
                    <a:pt x="6" y="0"/>
                    <a:pt x="6"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2" name="Freeform 101"/>
            <p:cNvSpPr>
              <a:spLocks/>
            </p:cNvSpPr>
            <p:nvPr/>
          </p:nvSpPr>
          <p:spPr bwMode="auto">
            <a:xfrm>
              <a:off x="4565650" y="4214813"/>
              <a:ext cx="74613" cy="55563"/>
            </a:xfrm>
            <a:custGeom>
              <a:avLst/>
              <a:gdLst>
                <a:gd name="T0" fmla="*/ 7 w 20"/>
                <a:gd name="T1" fmla="*/ 0 h 15"/>
                <a:gd name="T2" fmla="*/ 6 w 20"/>
                <a:gd name="T3" fmla="*/ 0 h 15"/>
                <a:gd name="T4" fmla="*/ 0 w 20"/>
                <a:gd name="T5" fmla="*/ 7 h 15"/>
                <a:gd name="T6" fmla="*/ 12 w 20"/>
                <a:gd name="T7" fmla="*/ 15 h 15"/>
                <a:gd name="T8" fmla="*/ 20 w 20"/>
                <a:gd name="T9" fmla="*/ 6 h 15"/>
                <a:gd name="T10" fmla="*/ 18 w 20"/>
                <a:gd name="T11" fmla="*/ 3 h 15"/>
                <a:gd name="T12" fmla="*/ 14 w 20"/>
                <a:gd name="T13" fmla="*/ 5 h 15"/>
                <a:gd name="T14" fmla="*/ 13 w 20"/>
                <a:gd name="T15" fmla="*/ 3 h 15"/>
                <a:gd name="T16" fmla="*/ 7 w 2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5">
                  <a:moveTo>
                    <a:pt x="7" y="0"/>
                  </a:moveTo>
                  <a:cubicBezTo>
                    <a:pt x="6" y="0"/>
                    <a:pt x="6" y="0"/>
                    <a:pt x="6" y="0"/>
                  </a:cubicBezTo>
                  <a:cubicBezTo>
                    <a:pt x="2" y="0"/>
                    <a:pt x="0" y="3"/>
                    <a:pt x="0" y="7"/>
                  </a:cubicBezTo>
                  <a:cubicBezTo>
                    <a:pt x="0" y="10"/>
                    <a:pt x="8" y="15"/>
                    <a:pt x="12" y="15"/>
                  </a:cubicBezTo>
                  <a:cubicBezTo>
                    <a:pt x="15" y="15"/>
                    <a:pt x="20" y="9"/>
                    <a:pt x="20" y="6"/>
                  </a:cubicBezTo>
                  <a:cubicBezTo>
                    <a:pt x="20" y="5"/>
                    <a:pt x="19" y="3"/>
                    <a:pt x="18" y="3"/>
                  </a:cubicBezTo>
                  <a:cubicBezTo>
                    <a:pt x="17" y="3"/>
                    <a:pt x="15" y="5"/>
                    <a:pt x="14" y="5"/>
                  </a:cubicBezTo>
                  <a:cubicBezTo>
                    <a:pt x="14" y="5"/>
                    <a:pt x="13" y="4"/>
                    <a:pt x="13" y="3"/>
                  </a:cubicBezTo>
                  <a:cubicBezTo>
                    <a:pt x="11" y="3"/>
                    <a:pt x="9" y="1"/>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3" name="Freeform 102"/>
            <p:cNvSpPr>
              <a:spLocks/>
            </p:cNvSpPr>
            <p:nvPr/>
          </p:nvSpPr>
          <p:spPr bwMode="auto">
            <a:xfrm>
              <a:off x="3856038" y="5589588"/>
              <a:ext cx="25400" cy="63500"/>
            </a:xfrm>
            <a:custGeom>
              <a:avLst/>
              <a:gdLst>
                <a:gd name="T0" fmla="*/ 3 w 7"/>
                <a:gd name="T1" fmla="*/ 0 h 17"/>
                <a:gd name="T2" fmla="*/ 0 w 7"/>
                <a:gd name="T3" fmla="*/ 9 h 17"/>
                <a:gd name="T4" fmla="*/ 0 w 7"/>
                <a:gd name="T5" fmla="*/ 13 h 17"/>
                <a:gd name="T6" fmla="*/ 3 w 7"/>
                <a:gd name="T7" fmla="*/ 17 h 17"/>
                <a:gd name="T8" fmla="*/ 5 w 7"/>
                <a:gd name="T9" fmla="*/ 17 h 17"/>
                <a:gd name="T10" fmla="*/ 5 w 7"/>
                <a:gd name="T11" fmla="*/ 8 h 17"/>
                <a:gd name="T12" fmla="*/ 7 w 7"/>
                <a:gd name="T13" fmla="*/ 5 h 17"/>
                <a:gd name="T14" fmla="*/ 3 w 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3" y="0"/>
                  </a:moveTo>
                  <a:cubicBezTo>
                    <a:pt x="1" y="0"/>
                    <a:pt x="0" y="9"/>
                    <a:pt x="0" y="9"/>
                  </a:cubicBezTo>
                  <a:cubicBezTo>
                    <a:pt x="0" y="9"/>
                    <a:pt x="0" y="11"/>
                    <a:pt x="0" y="13"/>
                  </a:cubicBezTo>
                  <a:cubicBezTo>
                    <a:pt x="0" y="14"/>
                    <a:pt x="1" y="16"/>
                    <a:pt x="3" y="17"/>
                  </a:cubicBezTo>
                  <a:cubicBezTo>
                    <a:pt x="5" y="17"/>
                    <a:pt x="5" y="17"/>
                    <a:pt x="5" y="17"/>
                  </a:cubicBezTo>
                  <a:cubicBezTo>
                    <a:pt x="5" y="8"/>
                    <a:pt x="5" y="8"/>
                    <a:pt x="5" y="8"/>
                  </a:cubicBezTo>
                  <a:cubicBezTo>
                    <a:pt x="6" y="7"/>
                    <a:pt x="7" y="7"/>
                    <a:pt x="7" y="5"/>
                  </a:cubicBezTo>
                  <a:cubicBezTo>
                    <a:pt x="7" y="3"/>
                    <a:pt x="6"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4" name="Freeform 103"/>
            <p:cNvSpPr>
              <a:spLocks/>
            </p:cNvSpPr>
            <p:nvPr/>
          </p:nvSpPr>
          <p:spPr bwMode="auto">
            <a:xfrm>
              <a:off x="3633788" y="3841750"/>
              <a:ext cx="1419225" cy="2289175"/>
            </a:xfrm>
            <a:custGeom>
              <a:avLst/>
              <a:gdLst>
                <a:gd name="T0" fmla="*/ 46 w 378"/>
                <a:gd name="T1" fmla="*/ 17 h 609"/>
                <a:gd name="T2" fmla="*/ 37 w 378"/>
                <a:gd name="T3" fmla="*/ 33 h 609"/>
                <a:gd name="T4" fmla="*/ 27 w 378"/>
                <a:gd name="T5" fmla="*/ 39 h 609"/>
                <a:gd name="T6" fmla="*/ 32 w 378"/>
                <a:gd name="T7" fmla="*/ 64 h 609"/>
                <a:gd name="T8" fmla="*/ 32 w 378"/>
                <a:gd name="T9" fmla="*/ 66 h 609"/>
                <a:gd name="T10" fmla="*/ 10 w 378"/>
                <a:gd name="T11" fmla="*/ 95 h 609"/>
                <a:gd name="T12" fmla="*/ 12 w 378"/>
                <a:gd name="T13" fmla="*/ 123 h 609"/>
                <a:gd name="T14" fmla="*/ 12 w 378"/>
                <a:gd name="T15" fmla="*/ 158 h 609"/>
                <a:gd name="T16" fmla="*/ 35 w 378"/>
                <a:gd name="T17" fmla="*/ 201 h 609"/>
                <a:gd name="T18" fmla="*/ 68 w 378"/>
                <a:gd name="T19" fmla="*/ 238 h 609"/>
                <a:gd name="T20" fmla="*/ 90 w 378"/>
                <a:gd name="T21" fmla="*/ 296 h 609"/>
                <a:gd name="T22" fmla="*/ 82 w 378"/>
                <a:gd name="T23" fmla="*/ 348 h 609"/>
                <a:gd name="T24" fmla="*/ 74 w 378"/>
                <a:gd name="T25" fmla="*/ 403 h 609"/>
                <a:gd name="T26" fmla="*/ 68 w 378"/>
                <a:gd name="T27" fmla="*/ 442 h 609"/>
                <a:gd name="T28" fmla="*/ 70 w 378"/>
                <a:gd name="T29" fmla="*/ 463 h 609"/>
                <a:gd name="T30" fmla="*/ 64 w 378"/>
                <a:gd name="T31" fmla="*/ 509 h 609"/>
                <a:gd name="T32" fmla="*/ 53 w 378"/>
                <a:gd name="T33" fmla="*/ 510 h 609"/>
                <a:gd name="T34" fmla="*/ 55 w 378"/>
                <a:gd name="T35" fmla="*/ 556 h 609"/>
                <a:gd name="T36" fmla="*/ 58 w 378"/>
                <a:gd name="T37" fmla="*/ 579 h 609"/>
                <a:gd name="T38" fmla="*/ 83 w 378"/>
                <a:gd name="T39" fmla="*/ 593 h 609"/>
                <a:gd name="T40" fmla="*/ 113 w 378"/>
                <a:gd name="T41" fmla="*/ 608 h 609"/>
                <a:gd name="T42" fmla="*/ 134 w 378"/>
                <a:gd name="T43" fmla="*/ 602 h 609"/>
                <a:gd name="T44" fmla="*/ 105 w 378"/>
                <a:gd name="T45" fmla="*/ 550 h 609"/>
                <a:gd name="T46" fmla="*/ 115 w 378"/>
                <a:gd name="T47" fmla="*/ 507 h 609"/>
                <a:gd name="T48" fmla="*/ 135 w 378"/>
                <a:gd name="T49" fmla="*/ 472 h 609"/>
                <a:gd name="T50" fmla="*/ 139 w 378"/>
                <a:gd name="T51" fmla="*/ 470 h 609"/>
                <a:gd name="T52" fmla="*/ 155 w 378"/>
                <a:gd name="T53" fmla="*/ 455 h 609"/>
                <a:gd name="T54" fmla="*/ 167 w 378"/>
                <a:gd name="T55" fmla="*/ 436 h 609"/>
                <a:gd name="T56" fmla="*/ 200 w 378"/>
                <a:gd name="T57" fmla="*/ 421 h 609"/>
                <a:gd name="T58" fmla="*/ 187 w 378"/>
                <a:gd name="T59" fmla="*/ 394 h 609"/>
                <a:gd name="T60" fmla="*/ 235 w 378"/>
                <a:gd name="T61" fmla="*/ 376 h 609"/>
                <a:gd name="T62" fmla="*/ 266 w 378"/>
                <a:gd name="T63" fmla="*/ 337 h 609"/>
                <a:gd name="T64" fmla="*/ 297 w 378"/>
                <a:gd name="T65" fmla="*/ 294 h 609"/>
                <a:gd name="T66" fmla="*/ 326 w 378"/>
                <a:gd name="T67" fmla="*/ 282 h 609"/>
                <a:gd name="T68" fmla="*/ 342 w 378"/>
                <a:gd name="T69" fmla="*/ 244 h 609"/>
                <a:gd name="T70" fmla="*/ 355 w 378"/>
                <a:gd name="T71" fmla="*/ 199 h 609"/>
                <a:gd name="T72" fmla="*/ 368 w 378"/>
                <a:gd name="T73" fmla="*/ 141 h 609"/>
                <a:gd name="T74" fmla="*/ 345 w 378"/>
                <a:gd name="T75" fmla="*/ 128 h 609"/>
                <a:gd name="T76" fmla="*/ 302 w 378"/>
                <a:gd name="T77" fmla="*/ 123 h 609"/>
                <a:gd name="T78" fmla="*/ 275 w 378"/>
                <a:gd name="T79" fmla="*/ 105 h 609"/>
                <a:gd name="T80" fmla="*/ 252 w 378"/>
                <a:gd name="T81" fmla="*/ 116 h 609"/>
                <a:gd name="T82" fmla="*/ 251 w 378"/>
                <a:gd name="T83" fmla="*/ 83 h 609"/>
                <a:gd name="T84" fmla="*/ 229 w 378"/>
                <a:gd name="T85" fmla="*/ 57 h 609"/>
                <a:gd name="T86" fmla="*/ 186 w 378"/>
                <a:gd name="T87" fmla="*/ 43 h 609"/>
                <a:gd name="T88" fmla="*/ 151 w 378"/>
                <a:gd name="T89" fmla="*/ 16 h 609"/>
                <a:gd name="T90" fmla="*/ 147 w 378"/>
                <a:gd name="T91" fmla="*/ 13 h 609"/>
                <a:gd name="T92" fmla="*/ 110 w 378"/>
                <a:gd name="T93" fmla="*/ 15 h 609"/>
                <a:gd name="T94" fmla="*/ 95 w 378"/>
                <a:gd name="T95" fmla="*/ 8 h 609"/>
                <a:gd name="T96" fmla="*/ 82 w 378"/>
                <a:gd name="T97" fmla="*/ 27 h 609"/>
                <a:gd name="T98" fmla="*/ 80 w 378"/>
                <a:gd name="T99"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8" h="609">
                  <a:moveTo>
                    <a:pt x="80" y="0"/>
                  </a:moveTo>
                  <a:cubicBezTo>
                    <a:pt x="77" y="0"/>
                    <a:pt x="76" y="4"/>
                    <a:pt x="72" y="5"/>
                  </a:cubicBezTo>
                  <a:cubicBezTo>
                    <a:pt x="65" y="7"/>
                    <a:pt x="60" y="9"/>
                    <a:pt x="54" y="11"/>
                  </a:cubicBezTo>
                  <a:cubicBezTo>
                    <a:pt x="50" y="12"/>
                    <a:pt x="47" y="13"/>
                    <a:pt x="46" y="17"/>
                  </a:cubicBezTo>
                  <a:cubicBezTo>
                    <a:pt x="45" y="20"/>
                    <a:pt x="45" y="23"/>
                    <a:pt x="43" y="25"/>
                  </a:cubicBezTo>
                  <a:cubicBezTo>
                    <a:pt x="42" y="26"/>
                    <a:pt x="39" y="27"/>
                    <a:pt x="39" y="29"/>
                  </a:cubicBezTo>
                  <a:cubicBezTo>
                    <a:pt x="38" y="29"/>
                    <a:pt x="37" y="30"/>
                    <a:pt x="37" y="31"/>
                  </a:cubicBezTo>
                  <a:cubicBezTo>
                    <a:pt x="37" y="31"/>
                    <a:pt x="37" y="32"/>
                    <a:pt x="37" y="33"/>
                  </a:cubicBezTo>
                  <a:cubicBezTo>
                    <a:pt x="36" y="33"/>
                    <a:pt x="36" y="33"/>
                    <a:pt x="36" y="33"/>
                  </a:cubicBezTo>
                  <a:cubicBezTo>
                    <a:pt x="35" y="33"/>
                    <a:pt x="35" y="33"/>
                    <a:pt x="34" y="33"/>
                  </a:cubicBezTo>
                  <a:cubicBezTo>
                    <a:pt x="33" y="33"/>
                    <a:pt x="32" y="34"/>
                    <a:pt x="32" y="34"/>
                  </a:cubicBezTo>
                  <a:cubicBezTo>
                    <a:pt x="30" y="36"/>
                    <a:pt x="28" y="38"/>
                    <a:pt x="27" y="39"/>
                  </a:cubicBezTo>
                  <a:cubicBezTo>
                    <a:pt x="27" y="39"/>
                    <a:pt x="27" y="40"/>
                    <a:pt x="27" y="41"/>
                  </a:cubicBezTo>
                  <a:cubicBezTo>
                    <a:pt x="27" y="46"/>
                    <a:pt x="32" y="45"/>
                    <a:pt x="32" y="51"/>
                  </a:cubicBezTo>
                  <a:cubicBezTo>
                    <a:pt x="32" y="54"/>
                    <a:pt x="30" y="55"/>
                    <a:pt x="30" y="58"/>
                  </a:cubicBezTo>
                  <a:cubicBezTo>
                    <a:pt x="30" y="60"/>
                    <a:pt x="32" y="62"/>
                    <a:pt x="32" y="64"/>
                  </a:cubicBezTo>
                  <a:cubicBezTo>
                    <a:pt x="32" y="65"/>
                    <a:pt x="32" y="65"/>
                    <a:pt x="32" y="66"/>
                  </a:cubicBezTo>
                  <a:cubicBezTo>
                    <a:pt x="32" y="66"/>
                    <a:pt x="32" y="66"/>
                    <a:pt x="32" y="66"/>
                  </a:cubicBezTo>
                  <a:cubicBezTo>
                    <a:pt x="32" y="66"/>
                    <a:pt x="32" y="66"/>
                    <a:pt x="32" y="66"/>
                  </a:cubicBezTo>
                  <a:cubicBezTo>
                    <a:pt x="32" y="66"/>
                    <a:pt x="32" y="66"/>
                    <a:pt x="32" y="66"/>
                  </a:cubicBezTo>
                  <a:cubicBezTo>
                    <a:pt x="31" y="68"/>
                    <a:pt x="31" y="68"/>
                    <a:pt x="31" y="68"/>
                  </a:cubicBezTo>
                  <a:cubicBezTo>
                    <a:pt x="31" y="69"/>
                    <a:pt x="32" y="70"/>
                    <a:pt x="34" y="71"/>
                  </a:cubicBezTo>
                  <a:cubicBezTo>
                    <a:pt x="32" y="79"/>
                    <a:pt x="25" y="77"/>
                    <a:pt x="21" y="83"/>
                  </a:cubicBezTo>
                  <a:cubicBezTo>
                    <a:pt x="19" y="87"/>
                    <a:pt x="17" y="95"/>
                    <a:pt x="10" y="95"/>
                  </a:cubicBezTo>
                  <a:cubicBezTo>
                    <a:pt x="11" y="108"/>
                    <a:pt x="4" y="106"/>
                    <a:pt x="4" y="113"/>
                  </a:cubicBezTo>
                  <a:cubicBezTo>
                    <a:pt x="4" y="117"/>
                    <a:pt x="4" y="123"/>
                    <a:pt x="8" y="123"/>
                  </a:cubicBezTo>
                  <a:cubicBezTo>
                    <a:pt x="9" y="123"/>
                    <a:pt x="10" y="122"/>
                    <a:pt x="10" y="122"/>
                  </a:cubicBezTo>
                  <a:cubicBezTo>
                    <a:pt x="11" y="122"/>
                    <a:pt x="11" y="122"/>
                    <a:pt x="12" y="123"/>
                  </a:cubicBezTo>
                  <a:cubicBezTo>
                    <a:pt x="11" y="128"/>
                    <a:pt x="6" y="129"/>
                    <a:pt x="4" y="133"/>
                  </a:cubicBezTo>
                  <a:cubicBezTo>
                    <a:pt x="2" y="134"/>
                    <a:pt x="0" y="138"/>
                    <a:pt x="0" y="141"/>
                  </a:cubicBezTo>
                  <a:cubicBezTo>
                    <a:pt x="0" y="147"/>
                    <a:pt x="4" y="152"/>
                    <a:pt x="8" y="155"/>
                  </a:cubicBezTo>
                  <a:cubicBezTo>
                    <a:pt x="9" y="157"/>
                    <a:pt x="11" y="156"/>
                    <a:pt x="12" y="158"/>
                  </a:cubicBezTo>
                  <a:cubicBezTo>
                    <a:pt x="13" y="160"/>
                    <a:pt x="13" y="164"/>
                    <a:pt x="15" y="166"/>
                  </a:cubicBezTo>
                  <a:cubicBezTo>
                    <a:pt x="16" y="166"/>
                    <a:pt x="18" y="166"/>
                    <a:pt x="19" y="168"/>
                  </a:cubicBezTo>
                  <a:cubicBezTo>
                    <a:pt x="21" y="173"/>
                    <a:pt x="23" y="177"/>
                    <a:pt x="25" y="183"/>
                  </a:cubicBezTo>
                  <a:cubicBezTo>
                    <a:pt x="27" y="190"/>
                    <a:pt x="33" y="195"/>
                    <a:pt x="35" y="201"/>
                  </a:cubicBezTo>
                  <a:cubicBezTo>
                    <a:pt x="36" y="205"/>
                    <a:pt x="41" y="208"/>
                    <a:pt x="41" y="212"/>
                  </a:cubicBezTo>
                  <a:cubicBezTo>
                    <a:pt x="41" y="216"/>
                    <a:pt x="39" y="219"/>
                    <a:pt x="42" y="221"/>
                  </a:cubicBezTo>
                  <a:cubicBezTo>
                    <a:pt x="47" y="226"/>
                    <a:pt x="51" y="230"/>
                    <a:pt x="59" y="233"/>
                  </a:cubicBezTo>
                  <a:cubicBezTo>
                    <a:pt x="63" y="234"/>
                    <a:pt x="64" y="235"/>
                    <a:pt x="68" y="238"/>
                  </a:cubicBezTo>
                  <a:cubicBezTo>
                    <a:pt x="71" y="242"/>
                    <a:pt x="74" y="241"/>
                    <a:pt x="78" y="243"/>
                  </a:cubicBezTo>
                  <a:cubicBezTo>
                    <a:pt x="83" y="246"/>
                    <a:pt x="88" y="250"/>
                    <a:pt x="91" y="257"/>
                  </a:cubicBezTo>
                  <a:cubicBezTo>
                    <a:pt x="91" y="260"/>
                    <a:pt x="93" y="277"/>
                    <a:pt x="93" y="279"/>
                  </a:cubicBezTo>
                  <a:cubicBezTo>
                    <a:pt x="93" y="284"/>
                    <a:pt x="90" y="292"/>
                    <a:pt x="90" y="296"/>
                  </a:cubicBezTo>
                  <a:cubicBezTo>
                    <a:pt x="90" y="299"/>
                    <a:pt x="90" y="299"/>
                    <a:pt x="90" y="308"/>
                  </a:cubicBezTo>
                  <a:cubicBezTo>
                    <a:pt x="90" y="311"/>
                    <a:pt x="88" y="316"/>
                    <a:pt x="88" y="318"/>
                  </a:cubicBezTo>
                  <a:cubicBezTo>
                    <a:pt x="88" y="319"/>
                    <a:pt x="88" y="320"/>
                    <a:pt x="88" y="321"/>
                  </a:cubicBezTo>
                  <a:cubicBezTo>
                    <a:pt x="88" y="330"/>
                    <a:pt x="82" y="337"/>
                    <a:pt x="82" y="348"/>
                  </a:cubicBezTo>
                  <a:cubicBezTo>
                    <a:pt x="82" y="353"/>
                    <a:pt x="79" y="357"/>
                    <a:pt x="80" y="362"/>
                  </a:cubicBezTo>
                  <a:cubicBezTo>
                    <a:pt x="81" y="383"/>
                    <a:pt x="81" y="383"/>
                    <a:pt x="81" y="383"/>
                  </a:cubicBezTo>
                  <a:cubicBezTo>
                    <a:pt x="79" y="390"/>
                    <a:pt x="79" y="395"/>
                    <a:pt x="77" y="401"/>
                  </a:cubicBezTo>
                  <a:cubicBezTo>
                    <a:pt x="77" y="403"/>
                    <a:pt x="75" y="402"/>
                    <a:pt x="74" y="403"/>
                  </a:cubicBezTo>
                  <a:cubicBezTo>
                    <a:pt x="73" y="405"/>
                    <a:pt x="72" y="409"/>
                    <a:pt x="71" y="411"/>
                  </a:cubicBezTo>
                  <a:cubicBezTo>
                    <a:pt x="69" y="415"/>
                    <a:pt x="65" y="422"/>
                    <a:pt x="65" y="428"/>
                  </a:cubicBezTo>
                  <a:cubicBezTo>
                    <a:pt x="65" y="430"/>
                    <a:pt x="65" y="438"/>
                    <a:pt x="66" y="438"/>
                  </a:cubicBezTo>
                  <a:cubicBezTo>
                    <a:pt x="66" y="438"/>
                    <a:pt x="68" y="440"/>
                    <a:pt x="68" y="442"/>
                  </a:cubicBezTo>
                  <a:cubicBezTo>
                    <a:pt x="68" y="442"/>
                    <a:pt x="67" y="443"/>
                    <a:pt x="65" y="443"/>
                  </a:cubicBezTo>
                  <a:cubicBezTo>
                    <a:pt x="64" y="448"/>
                    <a:pt x="62" y="451"/>
                    <a:pt x="62" y="456"/>
                  </a:cubicBezTo>
                  <a:cubicBezTo>
                    <a:pt x="62" y="459"/>
                    <a:pt x="64" y="466"/>
                    <a:pt x="66" y="466"/>
                  </a:cubicBezTo>
                  <a:cubicBezTo>
                    <a:pt x="68" y="466"/>
                    <a:pt x="68" y="463"/>
                    <a:pt x="70" y="463"/>
                  </a:cubicBezTo>
                  <a:cubicBezTo>
                    <a:pt x="71" y="462"/>
                    <a:pt x="71" y="462"/>
                    <a:pt x="71" y="462"/>
                  </a:cubicBezTo>
                  <a:cubicBezTo>
                    <a:pt x="72" y="462"/>
                    <a:pt x="72" y="463"/>
                    <a:pt x="73" y="463"/>
                  </a:cubicBezTo>
                  <a:cubicBezTo>
                    <a:pt x="73" y="467"/>
                    <a:pt x="73" y="467"/>
                    <a:pt x="73" y="467"/>
                  </a:cubicBezTo>
                  <a:cubicBezTo>
                    <a:pt x="64" y="509"/>
                    <a:pt x="64" y="509"/>
                    <a:pt x="64" y="509"/>
                  </a:cubicBezTo>
                  <a:cubicBezTo>
                    <a:pt x="59" y="509"/>
                    <a:pt x="61" y="504"/>
                    <a:pt x="56" y="504"/>
                  </a:cubicBezTo>
                  <a:cubicBezTo>
                    <a:pt x="55" y="504"/>
                    <a:pt x="54" y="505"/>
                    <a:pt x="54" y="507"/>
                  </a:cubicBezTo>
                  <a:cubicBezTo>
                    <a:pt x="53" y="507"/>
                    <a:pt x="53" y="507"/>
                    <a:pt x="53" y="507"/>
                  </a:cubicBezTo>
                  <a:cubicBezTo>
                    <a:pt x="53" y="510"/>
                    <a:pt x="53" y="510"/>
                    <a:pt x="53" y="510"/>
                  </a:cubicBezTo>
                  <a:cubicBezTo>
                    <a:pt x="54" y="513"/>
                    <a:pt x="57" y="517"/>
                    <a:pt x="57" y="520"/>
                  </a:cubicBezTo>
                  <a:cubicBezTo>
                    <a:pt x="57" y="524"/>
                    <a:pt x="51" y="526"/>
                    <a:pt x="51" y="531"/>
                  </a:cubicBezTo>
                  <a:cubicBezTo>
                    <a:pt x="51" y="536"/>
                    <a:pt x="55" y="546"/>
                    <a:pt x="55" y="552"/>
                  </a:cubicBezTo>
                  <a:cubicBezTo>
                    <a:pt x="55" y="554"/>
                    <a:pt x="55" y="554"/>
                    <a:pt x="55" y="556"/>
                  </a:cubicBezTo>
                  <a:cubicBezTo>
                    <a:pt x="55" y="562"/>
                    <a:pt x="63" y="561"/>
                    <a:pt x="63" y="568"/>
                  </a:cubicBezTo>
                  <a:cubicBezTo>
                    <a:pt x="63" y="570"/>
                    <a:pt x="62" y="572"/>
                    <a:pt x="61" y="573"/>
                  </a:cubicBezTo>
                  <a:cubicBezTo>
                    <a:pt x="62" y="574"/>
                    <a:pt x="62" y="574"/>
                    <a:pt x="63" y="574"/>
                  </a:cubicBezTo>
                  <a:cubicBezTo>
                    <a:pt x="63" y="577"/>
                    <a:pt x="58" y="577"/>
                    <a:pt x="58" y="579"/>
                  </a:cubicBezTo>
                  <a:cubicBezTo>
                    <a:pt x="58" y="580"/>
                    <a:pt x="59" y="581"/>
                    <a:pt x="60" y="582"/>
                  </a:cubicBezTo>
                  <a:cubicBezTo>
                    <a:pt x="64" y="586"/>
                    <a:pt x="66" y="590"/>
                    <a:pt x="74" y="590"/>
                  </a:cubicBezTo>
                  <a:cubicBezTo>
                    <a:pt x="74" y="591"/>
                    <a:pt x="75" y="593"/>
                    <a:pt x="77" y="593"/>
                  </a:cubicBezTo>
                  <a:cubicBezTo>
                    <a:pt x="79" y="593"/>
                    <a:pt x="80" y="593"/>
                    <a:pt x="83" y="593"/>
                  </a:cubicBezTo>
                  <a:cubicBezTo>
                    <a:pt x="83" y="599"/>
                    <a:pt x="89" y="599"/>
                    <a:pt x="93" y="600"/>
                  </a:cubicBezTo>
                  <a:cubicBezTo>
                    <a:pt x="98" y="601"/>
                    <a:pt x="95" y="609"/>
                    <a:pt x="102" y="609"/>
                  </a:cubicBezTo>
                  <a:cubicBezTo>
                    <a:pt x="105" y="609"/>
                    <a:pt x="107" y="609"/>
                    <a:pt x="110" y="609"/>
                  </a:cubicBezTo>
                  <a:cubicBezTo>
                    <a:pt x="111" y="609"/>
                    <a:pt x="112" y="608"/>
                    <a:pt x="113" y="608"/>
                  </a:cubicBezTo>
                  <a:cubicBezTo>
                    <a:pt x="114" y="608"/>
                    <a:pt x="114" y="608"/>
                    <a:pt x="116" y="608"/>
                  </a:cubicBezTo>
                  <a:cubicBezTo>
                    <a:pt x="118" y="608"/>
                    <a:pt x="126" y="603"/>
                    <a:pt x="130" y="603"/>
                  </a:cubicBezTo>
                  <a:cubicBezTo>
                    <a:pt x="131" y="603"/>
                    <a:pt x="132" y="603"/>
                    <a:pt x="132" y="603"/>
                  </a:cubicBezTo>
                  <a:cubicBezTo>
                    <a:pt x="133" y="603"/>
                    <a:pt x="134" y="603"/>
                    <a:pt x="134" y="602"/>
                  </a:cubicBezTo>
                  <a:cubicBezTo>
                    <a:pt x="127" y="598"/>
                    <a:pt x="119" y="595"/>
                    <a:pt x="113" y="589"/>
                  </a:cubicBezTo>
                  <a:cubicBezTo>
                    <a:pt x="109" y="585"/>
                    <a:pt x="109" y="572"/>
                    <a:pt x="104" y="570"/>
                  </a:cubicBezTo>
                  <a:cubicBezTo>
                    <a:pt x="103" y="569"/>
                    <a:pt x="100" y="566"/>
                    <a:pt x="100" y="563"/>
                  </a:cubicBezTo>
                  <a:cubicBezTo>
                    <a:pt x="100" y="558"/>
                    <a:pt x="101" y="554"/>
                    <a:pt x="105" y="550"/>
                  </a:cubicBezTo>
                  <a:cubicBezTo>
                    <a:pt x="107" y="548"/>
                    <a:pt x="112" y="549"/>
                    <a:pt x="114" y="545"/>
                  </a:cubicBezTo>
                  <a:cubicBezTo>
                    <a:pt x="116" y="542"/>
                    <a:pt x="115" y="538"/>
                    <a:pt x="117" y="536"/>
                  </a:cubicBezTo>
                  <a:cubicBezTo>
                    <a:pt x="121" y="532"/>
                    <a:pt x="128" y="531"/>
                    <a:pt x="128" y="523"/>
                  </a:cubicBezTo>
                  <a:cubicBezTo>
                    <a:pt x="128" y="514"/>
                    <a:pt x="115" y="518"/>
                    <a:pt x="115" y="507"/>
                  </a:cubicBezTo>
                  <a:cubicBezTo>
                    <a:pt x="115" y="502"/>
                    <a:pt x="119" y="498"/>
                    <a:pt x="124" y="497"/>
                  </a:cubicBezTo>
                  <a:cubicBezTo>
                    <a:pt x="126" y="497"/>
                    <a:pt x="131" y="496"/>
                    <a:pt x="132" y="493"/>
                  </a:cubicBezTo>
                  <a:cubicBezTo>
                    <a:pt x="133" y="486"/>
                    <a:pt x="133" y="481"/>
                    <a:pt x="138" y="476"/>
                  </a:cubicBezTo>
                  <a:cubicBezTo>
                    <a:pt x="137" y="475"/>
                    <a:pt x="135" y="475"/>
                    <a:pt x="135" y="472"/>
                  </a:cubicBezTo>
                  <a:cubicBezTo>
                    <a:pt x="138" y="472"/>
                    <a:pt x="139" y="474"/>
                    <a:pt x="143" y="474"/>
                  </a:cubicBezTo>
                  <a:cubicBezTo>
                    <a:pt x="143" y="474"/>
                    <a:pt x="145" y="472"/>
                    <a:pt x="145" y="471"/>
                  </a:cubicBezTo>
                  <a:cubicBezTo>
                    <a:pt x="145" y="469"/>
                    <a:pt x="144" y="469"/>
                    <a:pt x="143" y="468"/>
                  </a:cubicBezTo>
                  <a:cubicBezTo>
                    <a:pt x="142" y="468"/>
                    <a:pt x="140" y="470"/>
                    <a:pt x="139" y="470"/>
                  </a:cubicBezTo>
                  <a:cubicBezTo>
                    <a:pt x="136" y="470"/>
                    <a:pt x="133" y="462"/>
                    <a:pt x="133" y="458"/>
                  </a:cubicBezTo>
                  <a:cubicBezTo>
                    <a:pt x="133" y="457"/>
                    <a:pt x="134" y="455"/>
                    <a:pt x="136" y="455"/>
                  </a:cubicBezTo>
                  <a:cubicBezTo>
                    <a:pt x="141" y="455"/>
                    <a:pt x="143" y="459"/>
                    <a:pt x="149" y="459"/>
                  </a:cubicBezTo>
                  <a:cubicBezTo>
                    <a:pt x="151" y="459"/>
                    <a:pt x="155" y="457"/>
                    <a:pt x="155" y="455"/>
                  </a:cubicBezTo>
                  <a:cubicBezTo>
                    <a:pt x="155" y="455"/>
                    <a:pt x="155" y="454"/>
                    <a:pt x="155" y="453"/>
                  </a:cubicBezTo>
                  <a:cubicBezTo>
                    <a:pt x="157" y="449"/>
                    <a:pt x="154" y="440"/>
                    <a:pt x="158" y="436"/>
                  </a:cubicBezTo>
                  <a:cubicBezTo>
                    <a:pt x="159" y="436"/>
                    <a:pt x="160" y="435"/>
                    <a:pt x="162" y="435"/>
                  </a:cubicBezTo>
                  <a:cubicBezTo>
                    <a:pt x="163" y="435"/>
                    <a:pt x="165" y="436"/>
                    <a:pt x="167" y="436"/>
                  </a:cubicBezTo>
                  <a:cubicBezTo>
                    <a:pt x="168" y="436"/>
                    <a:pt x="170" y="436"/>
                    <a:pt x="171" y="436"/>
                  </a:cubicBezTo>
                  <a:cubicBezTo>
                    <a:pt x="172" y="436"/>
                    <a:pt x="174" y="436"/>
                    <a:pt x="174" y="436"/>
                  </a:cubicBezTo>
                  <a:cubicBezTo>
                    <a:pt x="181" y="433"/>
                    <a:pt x="187" y="435"/>
                    <a:pt x="192" y="430"/>
                  </a:cubicBezTo>
                  <a:cubicBezTo>
                    <a:pt x="195" y="427"/>
                    <a:pt x="197" y="425"/>
                    <a:pt x="200" y="421"/>
                  </a:cubicBezTo>
                  <a:cubicBezTo>
                    <a:pt x="201" y="419"/>
                    <a:pt x="201" y="417"/>
                    <a:pt x="201" y="414"/>
                  </a:cubicBezTo>
                  <a:cubicBezTo>
                    <a:pt x="201" y="411"/>
                    <a:pt x="196" y="411"/>
                    <a:pt x="196" y="407"/>
                  </a:cubicBezTo>
                  <a:cubicBezTo>
                    <a:pt x="194" y="404"/>
                    <a:pt x="194" y="401"/>
                    <a:pt x="192" y="399"/>
                  </a:cubicBezTo>
                  <a:cubicBezTo>
                    <a:pt x="191" y="398"/>
                    <a:pt x="187" y="396"/>
                    <a:pt x="187" y="394"/>
                  </a:cubicBezTo>
                  <a:cubicBezTo>
                    <a:pt x="187" y="393"/>
                    <a:pt x="188" y="392"/>
                    <a:pt x="189" y="392"/>
                  </a:cubicBezTo>
                  <a:cubicBezTo>
                    <a:pt x="194" y="392"/>
                    <a:pt x="197" y="396"/>
                    <a:pt x="201" y="396"/>
                  </a:cubicBezTo>
                  <a:cubicBezTo>
                    <a:pt x="203" y="396"/>
                    <a:pt x="210" y="399"/>
                    <a:pt x="214" y="399"/>
                  </a:cubicBezTo>
                  <a:cubicBezTo>
                    <a:pt x="227" y="399"/>
                    <a:pt x="229" y="385"/>
                    <a:pt x="235" y="376"/>
                  </a:cubicBezTo>
                  <a:cubicBezTo>
                    <a:pt x="240" y="369"/>
                    <a:pt x="246" y="368"/>
                    <a:pt x="251" y="360"/>
                  </a:cubicBezTo>
                  <a:cubicBezTo>
                    <a:pt x="253" y="356"/>
                    <a:pt x="253" y="354"/>
                    <a:pt x="255" y="351"/>
                  </a:cubicBezTo>
                  <a:cubicBezTo>
                    <a:pt x="255" y="351"/>
                    <a:pt x="255" y="351"/>
                    <a:pt x="255" y="351"/>
                  </a:cubicBezTo>
                  <a:cubicBezTo>
                    <a:pt x="258" y="345"/>
                    <a:pt x="260" y="340"/>
                    <a:pt x="266" y="337"/>
                  </a:cubicBezTo>
                  <a:cubicBezTo>
                    <a:pt x="266" y="324"/>
                    <a:pt x="266" y="324"/>
                    <a:pt x="266" y="324"/>
                  </a:cubicBezTo>
                  <a:cubicBezTo>
                    <a:pt x="266" y="319"/>
                    <a:pt x="266" y="315"/>
                    <a:pt x="269" y="311"/>
                  </a:cubicBezTo>
                  <a:cubicBezTo>
                    <a:pt x="271" y="309"/>
                    <a:pt x="275" y="309"/>
                    <a:pt x="277" y="305"/>
                  </a:cubicBezTo>
                  <a:cubicBezTo>
                    <a:pt x="283" y="297"/>
                    <a:pt x="290" y="301"/>
                    <a:pt x="297" y="294"/>
                  </a:cubicBezTo>
                  <a:cubicBezTo>
                    <a:pt x="297" y="293"/>
                    <a:pt x="298" y="292"/>
                    <a:pt x="299" y="291"/>
                  </a:cubicBezTo>
                  <a:cubicBezTo>
                    <a:pt x="303" y="290"/>
                    <a:pt x="306" y="289"/>
                    <a:pt x="310" y="289"/>
                  </a:cubicBezTo>
                  <a:cubicBezTo>
                    <a:pt x="311" y="289"/>
                    <a:pt x="312" y="289"/>
                    <a:pt x="313" y="289"/>
                  </a:cubicBezTo>
                  <a:cubicBezTo>
                    <a:pt x="318" y="289"/>
                    <a:pt x="324" y="285"/>
                    <a:pt x="326" y="282"/>
                  </a:cubicBezTo>
                  <a:cubicBezTo>
                    <a:pt x="326" y="281"/>
                    <a:pt x="326" y="277"/>
                    <a:pt x="327" y="276"/>
                  </a:cubicBezTo>
                  <a:cubicBezTo>
                    <a:pt x="332" y="270"/>
                    <a:pt x="333" y="267"/>
                    <a:pt x="337" y="261"/>
                  </a:cubicBezTo>
                  <a:cubicBezTo>
                    <a:pt x="338" y="260"/>
                    <a:pt x="339" y="254"/>
                    <a:pt x="339" y="251"/>
                  </a:cubicBezTo>
                  <a:cubicBezTo>
                    <a:pt x="339" y="249"/>
                    <a:pt x="341" y="246"/>
                    <a:pt x="342" y="244"/>
                  </a:cubicBezTo>
                  <a:cubicBezTo>
                    <a:pt x="343" y="244"/>
                    <a:pt x="344" y="242"/>
                    <a:pt x="344" y="241"/>
                  </a:cubicBezTo>
                  <a:cubicBezTo>
                    <a:pt x="344" y="237"/>
                    <a:pt x="346" y="233"/>
                    <a:pt x="346" y="227"/>
                  </a:cubicBezTo>
                  <a:cubicBezTo>
                    <a:pt x="346" y="221"/>
                    <a:pt x="341" y="211"/>
                    <a:pt x="346" y="207"/>
                  </a:cubicBezTo>
                  <a:cubicBezTo>
                    <a:pt x="349" y="204"/>
                    <a:pt x="352" y="204"/>
                    <a:pt x="355" y="199"/>
                  </a:cubicBezTo>
                  <a:cubicBezTo>
                    <a:pt x="356" y="197"/>
                    <a:pt x="357" y="196"/>
                    <a:pt x="359" y="194"/>
                  </a:cubicBezTo>
                  <a:cubicBezTo>
                    <a:pt x="367" y="182"/>
                    <a:pt x="378" y="176"/>
                    <a:pt x="378" y="155"/>
                  </a:cubicBezTo>
                  <a:cubicBezTo>
                    <a:pt x="378" y="149"/>
                    <a:pt x="377" y="143"/>
                    <a:pt x="371" y="142"/>
                  </a:cubicBezTo>
                  <a:cubicBezTo>
                    <a:pt x="370" y="141"/>
                    <a:pt x="369" y="141"/>
                    <a:pt x="368" y="141"/>
                  </a:cubicBezTo>
                  <a:cubicBezTo>
                    <a:pt x="368" y="141"/>
                    <a:pt x="367" y="141"/>
                    <a:pt x="366" y="141"/>
                  </a:cubicBezTo>
                  <a:cubicBezTo>
                    <a:pt x="365" y="142"/>
                    <a:pt x="365" y="142"/>
                    <a:pt x="364" y="142"/>
                  </a:cubicBezTo>
                  <a:cubicBezTo>
                    <a:pt x="363" y="142"/>
                    <a:pt x="362" y="141"/>
                    <a:pt x="361" y="141"/>
                  </a:cubicBezTo>
                  <a:cubicBezTo>
                    <a:pt x="356" y="140"/>
                    <a:pt x="347" y="132"/>
                    <a:pt x="345" y="128"/>
                  </a:cubicBezTo>
                  <a:cubicBezTo>
                    <a:pt x="342" y="126"/>
                    <a:pt x="337" y="124"/>
                    <a:pt x="332" y="123"/>
                  </a:cubicBezTo>
                  <a:cubicBezTo>
                    <a:pt x="321" y="124"/>
                    <a:pt x="321" y="124"/>
                    <a:pt x="321" y="124"/>
                  </a:cubicBezTo>
                  <a:cubicBezTo>
                    <a:pt x="315" y="124"/>
                    <a:pt x="314" y="120"/>
                    <a:pt x="308" y="120"/>
                  </a:cubicBezTo>
                  <a:cubicBezTo>
                    <a:pt x="305" y="120"/>
                    <a:pt x="304" y="122"/>
                    <a:pt x="302" y="123"/>
                  </a:cubicBezTo>
                  <a:cubicBezTo>
                    <a:pt x="300" y="123"/>
                    <a:pt x="300" y="123"/>
                    <a:pt x="300" y="123"/>
                  </a:cubicBezTo>
                  <a:cubicBezTo>
                    <a:pt x="300" y="120"/>
                    <a:pt x="300" y="118"/>
                    <a:pt x="299" y="116"/>
                  </a:cubicBezTo>
                  <a:cubicBezTo>
                    <a:pt x="299" y="114"/>
                    <a:pt x="296" y="114"/>
                    <a:pt x="294" y="113"/>
                  </a:cubicBezTo>
                  <a:cubicBezTo>
                    <a:pt x="290" y="110"/>
                    <a:pt x="280" y="105"/>
                    <a:pt x="275" y="105"/>
                  </a:cubicBezTo>
                  <a:cubicBezTo>
                    <a:pt x="270" y="105"/>
                    <a:pt x="267" y="111"/>
                    <a:pt x="264" y="116"/>
                  </a:cubicBezTo>
                  <a:cubicBezTo>
                    <a:pt x="263" y="117"/>
                    <a:pt x="262" y="119"/>
                    <a:pt x="261" y="119"/>
                  </a:cubicBezTo>
                  <a:cubicBezTo>
                    <a:pt x="260" y="119"/>
                    <a:pt x="259" y="117"/>
                    <a:pt x="259" y="116"/>
                  </a:cubicBezTo>
                  <a:cubicBezTo>
                    <a:pt x="252" y="116"/>
                    <a:pt x="252" y="116"/>
                    <a:pt x="252" y="116"/>
                  </a:cubicBezTo>
                  <a:cubicBezTo>
                    <a:pt x="252" y="113"/>
                    <a:pt x="250" y="111"/>
                    <a:pt x="248" y="109"/>
                  </a:cubicBezTo>
                  <a:cubicBezTo>
                    <a:pt x="246" y="109"/>
                    <a:pt x="244" y="109"/>
                    <a:pt x="244" y="106"/>
                  </a:cubicBezTo>
                  <a:cubicBezTo>
                    <a:pt x="244" y="98"/>
                    <a:pt x="252" y="95"/>
                    <a:pt x="256" y="89"/>
                  </a:cubicBezTo>
                  <a:cubicBezTo>
                    <a:pt x="256" y="86"/>
                    <a:pt x="253" y="86"/>
                    <a:pt x="251" y="83"/>
                  </a:cubicBezTo>
                  <a:cubicBezTo>
                    <a:pt x="250" y="80"/>
                    <a:pt x="246" y="71"/>
                    <a:pt x="246" y="68"/>
                  </a:cubicBezTo>
                  <a:cubicBezTo>
                    <a:pt x="241" y="67"/>
                    <a:pt x="235" y="57"/>
                    <a:pt x="231" y="57"/>
                  </a:cubicBezTo>
                  <a:cubicBezTo>
                    <a:pt x="230" y="57"/>
                    <a:pt x="230" y="57"/>
                    <a:pt x="229" y="57"/>
                  </a:cubicBezTo>
                  <a:cubicBezTo>
                    <a:pt x="229" y="57"/>
                    <a:pt x="229" y="57"/>
                    <a:pt x="229" y="57"/>
                  </a:cubicBezTo>
                  <a:cubicBezTo>
                    <a:pt x="226" y="57"/>
                    <a:pt x="222" y="54"/>
                    <a:pt x="220" y="54"/>
                  </a:cubicBezTo>
                  <a:cubicBezTo>
                    <a:pt x="212" y="54"/>
                    <a:pt x="212" y="54"/>
                    <a:pt x="212" y="54"/>
                  </a:cubicBezTo>
                  <a:cubicBezTo>
                    <a:pt x="205" y="52"/>
                    <a:pt x="193" y="53"/>
                    <a:pt x="191" y="45"/>
                  </a:cubicBezTo>
                  <a:cubicBezTo>
                    <a:pt x="189" y="45"/>
                    <a:pt x="187" y="44"/>
                    <a:pt x="186" y="43"/>
                  </a:cubicBezTo>
                  <a:cubicBezTo>
                    <a:pt x="183" y="36"/>
                    <a:pt x="180" y="37"/>
                    <a:pt x="175" y="32"/>
                  </a:cubicBezTo>
                  <a:cubicBezTo>
                    <a:pt x="167" y="32"/>
                    <a:pt x="167" y="32"/>
                    <a:pt x="167" y="32"/>
                  </a:cubicBezTo>
                  <a:cubicBezTo>
                    <a:pt x="166" y="28"/>
                    <a:pt x="167" y="24"/>
                    <a:pt x="163" y="23"/>
                  </a:cubicBezTo>
                  <a:cubicBezTo>
                    <a:pt x="159" y="21"/>
                    <a:pt x="153" y="20"/>
                    <a:pt x="151" y="16"/>
                  </a:cubicBezTo>
                  <a:cubicBezTo>
                    <a:pt x="151" y="14"/>
                    <a:pt x="151" y="14"/>
                    <a:pt x="151" y="14"/>
                  </a:cubicBezTo>
                  <a:cubicBezTo>
                    <a:pt x="151" y="14"/>
                    <a:pt x="152" y="14"/>
                    <a:pt x="152" y="14"/>
                  </a:cubicBezTo>
                  <a:cubicBezTo>
                    <a:pt x="153" y="14"/>
                    <a:pt x="154" y="14"/>
                    <a:pt x="155" y="13"/>
                  </a:cubicBezTo>
                  <a:cubicBezTo>
                    <a:pt x="155" y="13"/>
                    <a:pt x="150" y="13"/>
                    <a:pt x="147" y="13"/>
                  </a:cubicBezTo>
                  <a:cubicBezTo>
                    <a:pt x="146" y="13"/>
                    <a:pt x="140" y="13"/>
                    <a:pt x="140" y="14"/>
                  </a:cubicBezTo>
                  <a:cubicBezTo>
                    <a:pt x="138" y="17"/>
                    <a:pt x="136" y="17"/>
                    <a:pt x="131" y="18"/>
                  </a:cubicBezTo>
                  <a:cubicBezTo>
                    <a:pt x="129" y="18"/>
                    <a:pt x="126" y="17"/>
                    <a:pt x="126" y="15"/>
                  </a:cubicBezTo>
                  <a:cubicBezTo>
                    <a:pt x="123" y="15"/>
                    <a:pt x="115" y="15"/>
                    <a:pt x="110" y="15"/>
                  </a:cubicBezTo>
                  <a:cubicBezTo>
                    <a:pt x="109" y="15"/>
                    <a:pt x="107" y="13"/>
                    <a:pt x="107" y="10"/>
                  </a:cubicBezTo>
                  <a:cubicBezTo>
                    <a:pt x="103" y="9"/>
                    <a:pt x="96" y="7"/>
                    <a:pt x="95" y="3"/>
                  </a:cubicBezTo>
                  <a:cubicBezTo>
                    <a:pt x="90" y="3"/>
                    <a:pt x="90" y="3"/>
                    <a:pt x="90" y="3"/>
                  </a:cubicBezTo>
                  <a:cubicBezTo>
                    <a:pt x="90" y="6"/>
                    <a:pt x="94" y="5"/>
                    <a:pt x="95" y="8"/>
                  </a:cubicBezTo>
                  <a:cubicBezTo>
                    <a:pt x="89" y="8"/>
                    <a:pt x="89" y="8"/>
                    <a:pt x="89" y="8"/>
                  </a:cubicBezTo>
                  <a:cubicBezTo>
                    <a:pt x="86" y="10"/>
                    <a:pt x="81" y="9"/>
                    <a:pt x="81" y="13"/>
                  </a:cubicBezTo>
                  <a:cubicBezTo>
                    <a:pt x="81" y="17"/>
                    <a:pt x="85" y="19"/>
                    <a:pt x="85" y="22"/>
                  </a:cubicBezTo>
                  <a:cubicBezTo>
                    <a:pt x="85" y="23"/>
                    <a:pt x="83" y="27"/>
                    <a:pt x="82" y="27"/>
                  </a:cubicBezTo>
                  <a:cubicBezTo>
                    <a:pt x="79" y="27"/>
                    <a:pt x="78" y="21"/>
                    <a:pt x="78" y="18"/>
                  </a:cubicBezTo>
                  <a:cubicBezTo>
                    <a:pt x="78" y="16"/>
                    <a:pt x="79" y="11"/>
                    <a:pt x="80" y="7"/>
                  </a:cubicBezTo>
                  <a:cubicBezTo>
                    <a:pt x="81" y="7"/>
                    <a:pt x="83" y="6"/>
                    <a:pt x="83" y="3"/>
                  </a:cubicBezTo>
                  <a:cubicBezTo>
                    <a:pt x="83" y="3"/>
                    <a:pt x="82" y="0"/>
                    <a:pt x="8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5" name="Freeform 104"/>
            <p:cNvSpPr>
              <a:spLocks/>
            </p:cNvSpPr>
            <p:nvPr/>
          </p:nvSpPr>
          <p:spPr bwMode="auto">
            <a:xfrm>
              <a:off x="3721100" y="3440113"/>
              <a:ext cx="19050" cy="22225"/>
            </a:xfrm>
            <a:custGeom>
              <a:avLst/>
              <a:gdLst>
                <a:gd name="T0" fmla="*/ 2 w 5"/>
                <a:gd name="T1" fmla="*/ 0 h 6"/>
                <a:gd name="T2" fmla="*/ 0 w 5"/>
                <a:gd name="T3" fmla="*/ 0 h 6"/>
                <a:gd name="T4" fmla="*/ 3 w 5"/>
                <a:gd name="T5" fmla="*/ 6 h 6"/>
                <a:gd name="T6" fmla="*/ 5 w 5"/>
                <a:gd name="T7" fmla="*/ 4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0"/>
                    <a:pt x="0" y="0"/>
                    <a:pt x="0" y="0"/>
                  </a:cubicBezTo>
                  <a:cubicBezTo>
                    <a:pt x="0" y="2"/>
                    <a:pt x="0" y="6"/>
                    <a:pt x="3" y="6"/>
                  </a:cubicBezTo>
                  <a:cubicBezTo>
                    <a:pt x="4" y="6"/>
                    <a:pt x="5" y="5"/>
                    <a:pt x="5" y="4"/>
                  </a:cubicBezTo>
                  <a:cubicBezTo>
                    <a:pt x="5" y="2"/>
                    <a:pt x="4"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6" name="Freeform 105"/>
            <p:cNvSpPr>
              <a:spLocks/>
            </p:cNvSpPr>
            <p:nvPr/>
          </p:nvSpPr>
          <p:spPr bwMode="auto">
            <a:xfrm>
              <a:off x="3705225" y="3379788"/>
              <a:ext cx="30163" cy="7938"/>
            </a:xfrm>
            <a:custGeom>
              <a:avLst/>
              <a:gdLst>
                <a:gd name="T0" fmla="*/ 4 w 8"/>
                <a:gd name="T1" fmla="*/ 0 h 2"/>
                <a:gd name="T2" fmla="*/ 0 w 8"/>
                <a:gd name="T3" fmla="*/ 2 h 2"/>
                <a:gd name="T4" fmla="*/ 5 w 8"/>
                <a:gd name="T5" fmla="*/ 2 h 2"/>
                <a:gd name="T6" fmla="*/ 8 w 8"/>
                <a:gd name="T7" fmla="*/ 2 h 2"/>
                <a:gd name="T8" fmla="*/ 4 w 8"/>
                <a:gd name="T9" fmla="*/ 0 h 2"/>
              </a:gdLst>
              <a:ahLst/>
              <a:cxnLst>
                <a:cxn ang="0">
                  <a:pos x="T0" y="T1"/>
                </a:cxn>
                <a:cxn ang="0">
                  <a:pos x="T2" y="T3"/>
                </a:cxn>
                <a:cxn ang="0">
                  <a:pos x="T4" y="T5"/>
                </a:cxn>
                <a:cxn ang="0">
                  <a:pos x="T6" y="T7"/>
                </a:cxn>
                <a:cxn ang="0">
                  <a:pos x="T8" y="T9"/>
                </a:cxn>
              </a:cxnLst>
              <a:rect l="0" t="0" r="r" b="b"/>
              <a:pathLst>
                <a:path w="8" h="2">
                  <a:moveTo>
                    <a:pt x="4" y="0"/>
                  </a:moveTo>
                  <a:cubicBezTo>
                    <a:pt x="3" y="0"/>
                    <a:pt x="1" y="1"/>
                    <a:pt x="0" y="2"/>
                  </a:cubicBezTo>
                  <a:cubicBezTo>
                    <a:pt x="1" y="2"/>
                    <a:pt x="3" y="2"/>
                    <a:pt x="5" y="2"/>
                  </a:cubicBezTo>
                  <a:cubicBezTo>
                    <a:pt x="6" y="2"/>
                    <a:pt x="7" y="2"/>
                    <a:pt x="8" y="2"/>
                  </a:cubicBezTo>
                  <a:cubicBezTo>
                    <a:pt x="7" y="1"/>
                    <a:pt x="6"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7" name="Freeform 106"/>
            <p:cNvSpPr>
              <a:spLocks/>
            </p:cNvSpPr>
            <p:nvPr/>
          </p:nvSpPr>
          <p:spPr bwMode="auto">
            <a:xfrm>
              <a:off x="3754438" y="3390900"/>
              <a:ext cx="3175" cy="11113"/>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3"/>
                    <a:pt x="1" y="3"/>
                  </a:cubicBezTo>
                  <a:cubicBezTo>
                    <a:pt x="1" y="3"/>
                    <a:pt x="1" y="3"/>
                    <a:pt x="1" y="3"/>
                  </a:cubicBezTo>
                  <a:cubicBezTo>
                    <a:pt x="0" y="0"/>
                    <a:pt x="0"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8" name="Freeform 107"/>
            <p:cNvSpPr>
              <a:spLocks/>
            </p:cNvSpPr>
            <p:nvPr/>
          </p:nvSpPr>
          <p:spPr bwMode="auto">
            <a:xfrm>
              <a:off x="3863975" y="3552825"/>
              <a:ext cx="17463" cy="15875"/>
            </a:xfrm>
            <a:custGeom>
              <a:avLst/>
              <a:gdLst>
                <a:gd name="T0" fmla="*/ 5 w 5"/>
                <a:gd name="T1" fmla="*/ 0 h 4"/>
                <a:gd name="T2" fmla="*/ 1 w 5"/>
                <a:gd name="T3" fmla="*/ 3 h 4"/>
                <a:gd name="T4" fmla="*/ 0 w 5"/>
                <a:gd name="T5" fmla="*/ 3 h 4"/>
                <a:gd name="T6" fmla="*/ 0 w 5"/>
                <a:gd name="T7" fmla="*/ 4 h 4"/>
                <a:gd name="T8" fmla="*/ 1 w 5"/>
                <a:gd name="T9" fmla="*/ 4 h 4"/>
                <a:gd name="T10" fmla="*/ 5 w 5"/>
                <a:gd name="T11" fmla="*/ 3 h 4"/>
                <a:gd name="T12" fmla="*/ 5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0"/>
                  </a:moveTo>
                  <a:cubicBezTo>
                    <a:pt x="4" y="1"/>
                    <a:pt x="3" y="3"/>
                    <a:pt x="1" y="3"/>
                  </a:cubicBezTo>
                  <a:cubicBezTo>
                    <a:pt x="0" y="3"/>
                    <a:pt x="0" y="3"/>
                    <a:pt x="0" y="3"/>
                  </a:cubicBezTo>
                  <a:cubicBezTo>
                    <a:pt x="0" y="3"/>
                    <a:pt x="0" y="4"/>
                    <a:pt x="0" y="4"/>
                  </a:cubicBezTo>
                  <a:cubicBezTo>
                    <a:pt x="1" y="4"/>
                    <a:pt x="1" y="4"/>
                    <a:pt x="1" y="4"/>
                  </a:cubicBezTo>
                  <a:cubicBezTo>
                    <a:pt x="2" y="4"/>
                    <a:pt x="4" y="4"/>
                    <a:pt x="5" y="3"/>
                  </a:cubicBezTo>
                  <a:cubicBezTo>
                    <a:pt x="5" y="0"/>
                    <a:pt x="5" y="0"/>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09" name="Freeform 108"/>
            <p:cNvSpPr>
              <a:spLocks/>
            </p:cNvSpPr>
            <p:nvPr/>
          </p:nvSpPr>
          <p:spPr bwMode="auto">
            <a:xfrm>
              <a:off x="2312988" y="2571750"/>
              <a:ext cx="1757363" cy="865188"/>
            </a:xfrm>
            <a:custGeom>
              <a:avLst/>
              <a:gdLst>
                <a:gd name="T0" fmla="*/ 13 w 468"/>
                <a:gd name="T1" fmla="*/ 4 h 230"/>
                <a:gd name="T2" fmla="*/ 17 w 468"/>
                <a:gd name="T3" fmla="*/ 10 h 230"/>
                <a:gd name="T4" fmla="*/ 0 w 468"/>
                <a:gd name="T5" fmla="*/ 15 h 230"/>
                <a:gd name="T6" fmla="*/ 5 w 468"/>
                <a:gd name="T7" fmla="*/ 86 h 230"/>
                <a:gd name="T8" fmla="*/ 30 w 468"/>
                <a:gd name="T9" fmla="*/ 138 h 230"/>
                <a:gd name="T10" fmla="*/ 79 w 468"/>
                <a:gd name="T11" fmla="*/ 163 h 230"/>
                <a:gd name="T12" fmla="*/ 133 w 468"/>
                <a:gd name="T13" fmla="*/ 169 h 230"/>
                <a:gd name="T14" fmla="*/ 172 w 468"/>
                <a:gd name="T15" fmla="*/ 195 h 230"/>
                <a:gd name="T16" fmla="*/ 221 w 468"/>
                <a:gd name="T17" fmla="*/ 221 h 230"/>
                <a:gd name="T18" fmla="*/ 230 w 468"/>
                <a:gd name="T19" fmla="*/ 200 h 230"/>
                <a:gd name="T20" fmla="*/ 235 w 468"/>
                <a:gd name="T21" fmla="*/ 200 h 230"/>
                <a:gd name="T22" fmla="*/ 261 w 468"/>
                <a:gd name="T23" fmla="*/ 191 h 230"/>
                <a:gd name="T24" fmla="*/ 286 w 468"/>
                <a:gd name="T25" fmla="*/ 194 h 230"/>
                <a:gd name="T26" fmla="*/ 281 w 468"/>
                <a:gd name="T27" fmla="*/ 185 h 230"/>
                <a:gd name="T28" fmla="*/ 306 w 468"/>
                <a:gd name="T29" fmla="*/ 183 h 230"/>
                <a:gd name="T30" fmla="*/ 341 w 468"/>
                <a:gd name="T31" fmla="*/ 212 h 230"/>
                <a:gd name="T32" fmla="*/ 361 w 468"/>
                <a:gd name="T33" fmla="*/ 218 h 230"/>
                <a:gd name="T34" fmla="*/ 358 w 468"/>
                <a:gd name="T35" fmla="*/ 206 h 230"/>
                <a:gd name="T36" fmla="*/ 379 w 468"/>
                <a:gd name="T37" fmla="*/ 150 h 230"/>
                <a:gd name="T38" fmla="*/ 395 w 468"/>
                <a:gd name="T39" fmla="*/ 140 h 230"/>
                <a:gd name="T40" fmla="*/ 392 w 468"/>
                <a:gd name="T41" fmla="*/ 136 h 230"/>
                <a:gd name="T42" fmla="*/ 396 w 468"/>
                <a:gd name="T43" fmla="*/ 127 h 230"/>
                <a:gd name="T44" fmla="*/ 394 w 468"/>
                <a:gd name="T45" fmla="*/ 120 h 230"/>
                <a:gd name="T46" fmla="*/ 396 w 468"/>
                <a:gd name="T47" fmla="*/ 115 h 230"/>
                <a:gd name="T48" fmla="*/ 403 w 468"/>
                <a:gd name="T49" fmla="*/ 109 h 230"/>
                <a:gd name="T50" fmla="*/ 404 w 468"/>
                <a:gd name="T51" fmla="*/ 104 h 230"/>
                <a:gd name="T52" fmla="*/ 411 w 468"/>
                <a:gd name="T53" fmla="*/ 86 h 230"/>
                <a:gd name="T54" fmla="*/ 423 w 468"/>
                <a:gd name="T55" fmla="*/ 85 h 230"/>
                <a:gd name="T56" fmla="*/ 436 w 468"/>
                <a:gd name="T57" fmla="*/ 79 h 230"/>
                <a:gd name="T58" fmla="*/ 445 w 468"/>
                <a:gd name="T59" fmla="*/ 76 h 230"/>
                <a:gd name="T60" fmla="*/ 438 w 468"/>
                <a:gd name="T61" fmla="*/ 70 h 230"/>
                <a:gd name="T62" fmla="*/ 459 w 468"/>
                <a:gd name="T63" fmla="*/ 52 h 230"/>
                <a:gd name="T64" fmla="*/ 467 w 468"/>
                <a:gd name="T65" fmla="*/ 45 h 230"/>
                <a:gd name="T66" fmla="*/ 462 w 468"/>
                <a:gd name="T67" fmla="*/ 21 h 230"/>
                <a:gd name="T68" fmla="*/ 462 w 468"/>
                <a:gd name="T69" fmla="*/ 21 h 230"/>
                <a:gd name="T70" fmla="*/ 459 w 468"/>
                <a:gd name="T71" fmla="*/ 19 h 230"/>
                <a:gd name="T72" fmla="*/ 451 w 468"/>
                <a:gd name="T73" fmla="*/ 19 h 230"/>
                <a:gd name="T74" fmla="*/ 428 w 468"/>
                <a:gd name="T75" fmla="*/ 42 h 230"/>
                <a:gd name="T76" fmla="*/ 406 w 468"/>
                <a:gd name="T77" fmla="*/ 43 h 230"/>
                <a:gd name="T78" fmla="*/ 367 w 468"/>
                <a:gd name="T79" fmla="*/ 63 h 230"/>
                <a:gd name="T80" fmla="*/ 365 w 468"/>
                <a:gd name="T81" fmla="*/ 65 h 230"/>
                <a:gd name="T82" fmla="*/ 366 w 468"/>
                <a:gd name="T83" fmla="*/ 70 h 230"/>
                <a:gd name="T84" fmla="*/ 366 w 468"/>
                <a:gd name="T85" fmla="*/ 70 h 230"/>
                <a:gd name="T86" fmla="*/ 362 w 468"/>
                <a:gd name="T87" fmla="*/ 72 h 230"/>
                <a:gd name="T88" fmla="*/ 336 w 468"/>
                <a:gd name="T89" fmla="*/ 73 h 230"/>
                <a:gd name="T90" fmla="*/ 342 w 468"/>
                <a:gd name="T91" fmla="*/ 63 h 230"/>
                <a:gd name="T92" fmla="*/ 336 w 468"/>
                <a:gd name="T93" fmla="*/ 46 h 230"/>
                <a:gd name="T94" fmla="*/ 309 w 468"/>
                <a:gd name="T95" fmla="*/ 57 h 230"/>
                <a:gd name="T96" fmla="*/ 297 w 468"/>
                <a:gd name="T97" fmla="*/ 73 h 230"/>
                <a:gd name="T98" fmla="*/ 316 w 468"/>
                <a:gd name="T99" fmla="*/ 35 h 230"/>
                <a:gd name="T100" fmla="*/ 329 w 468"/>
                <a:gd name="T101" fmla="*/ 32 h 230"/>
                <a:gd name="T102" fmla="*/ 300 w 468"/>
                <a:gd name="T103" fmla="*/ 27 h 230"/>
                <a:gd name="T104" fmla="*/ 284 w 468"/>
                <a:gd name="T105" fmla="*/ 26 h 230"/>
                <a:gd name="T106" fmla="*/ 267 w 468"/>
                <a:gd name="T107" fmla="*/ 29 h 230"/>
                <a:gd name="T108" fmla="*/ 262 w 468"/>
                <a:gd name="T109"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8" h="230">
                  <a:moveTo>
                    <a:pt x="240" y="0"/>
                  </a:moveTo>
                  <a:cubicBezTo>
                    <a:pt x="240" y="4"/>
                    <a:pt x="240" y="4"/>
                    <a:pt x="240" y="4"/>
                  </a:cubicBezTo>
                  <a:cubicBezTo>
                    <a:pt x="13" y="4"/>
                    <a:pt x="13" y="4"/>
                    <a:pt x="13" y="4"/>
                  </a:cubicBezTo>
                  <a:cubicBezTo>
                    <a:pt x="13" y="4"/>
                    <a:pt x="13" y="4"/>
                    <a:pt x="13" y="4"/>
                  </a:cubicBezTo>
                  <a:cubicBezTo>
                    <a:pt x="13" y="4"/>
                    <a:pt x="13" y="4"/>
                    <a:pt x="13" y="4"/>
                  </a:cubicBezTo>
                  <a:cubicBezTo>
                    <a:pt x="14" y="6"/>
                    <a:pt x="17" y="7"/>
                    <a:pt x="17" y="10"/>
                  </a:cubicBezTo>
                  <a:cubicBezTo>
                    <a:pt x="17" y="13"/>
                    <a:pt x="14" y="16"/>
                    <a:pt x="13" y="18"/>
                  </a:cubicBezTo>
                  <a:cubicBezTo>
                    <a:pt x="11" y="15"/>
                    <a:pt x="9" y="13"/>
                    <a:pt x="4" y="13"/>
                  </a:cubicBezTo>
                  <a:cubicBezTo>
                    <a:pt x="3" y="13"/>
                    <a:pt x="0" y="13"/>
                    <a:pt x="0" y="15"/>
                  </a:cubicBezTo>
                  <a:cubicBezTo>
                    <a:pt x="0" y="21"/>
                    <a:pt x="7" y="24"/>
                    <a:pt x="7" y="30"/>
                  </a:cubicBezTo>
                  <a:cubicBezTo>
                    <a:pt x="7" y="39"/>
                    <a:pt x="0" y="55"/>
                    <a:pt x="2" y="62"/>
                  </a:cubicBezTo>
                  <a:cubicBezTo>
                    <a:pt x="5" y="69"/>
                    <a:pt x="2" y="80"/>
                    <a:pt x="5" y="86"/>
                  </a:cubicBezTo>
                  <a:cubicBezTo>
                    <a:pt x="3" y="87"/>
                    <a:pt x="1" y="89"/>
                    <a:pt x="2" y="91"/>
                  </a:cubicBezTo>
                  <a:cubicBezTo>
                    <a:pt x="7" y="100"/>
                    <a:pt x="13" y="112"/>
                    <a:pt x="19" y="113"/>
                  </a:cubicBezTo>
                  <a:cubicBezTo>
                    <a:pt x="18" y="125"/>
                    <a:pt x="26" y="128"/>
                    <a:pt x="30" y="138"/>
                  </a:cubicBezTo>
                  <a:cubicBezTo>
                    <a:pt x="31" y="140"/>
                    <a:pt x="30" y="144"/>
                    <a:pt x="32" y="144"/>
                  </a:cubicBezTo>
                  <a:cubicBezTo>
                    <a:pt x="42" y="148"/>
                    <a:pt x="57" y="154"/>
                    <a:pt x="61" y="163"/>
                  </a:cubicBezTo>
                  <a:cubicBezTo>
                    <a:pt x="79" y="163"/>
                    <a:pt x="79" y="163"/>
                    <a:pt x="79" y="163"/>
                  </a:cubicBezTo>
                  <a:cubicBezTo>
                    <a:pt x="110" y="173"/>
                    <a:pt x="110" y="173"/>
                    <a:pt x="110" y="173"/>
                  </a:cubicBezTo>
                  <a:cubicBezTo>
                    <a:pt x="133" y="173"/>
                    <a:pt x="133" y="173"/>
                    <a:pt x="133" y="173"/>
                  </a:cubicBezTo>
                  <a:cubicBezTo>
                    <a:pt x="133" y="169"/>
                    <a:pt x="133" y="169"/>
                    <a:pt x="133" y="169"/>
                  </a:cubicBezTo>
                  <a:cubicBezTo>
                    <a:pt x="139" y="169"/>
                    <a:pt x="139" y="169"/>
                    <a:pt x="139" y="169"/>
                  </a:cubicBezTo>
                  <a:cubicBezTo>
                    <a:pt x="149" y="172"/>
                    <a:pt x="154" y="173"/>
                    <a:pt x="159" y="181"/>
                  </a:cubicBezTo>
                  <a:cubicBezTo>
                    <a:pt x="161" y="185"/>
                    <a:pt x="166" y="195"/>
                    <a:pt x="172" y="195"/>
                  </a:cubicBezTo>
                  <a:cubicBezTo>
                    <a:pt x="177" y="195"/>
                    <a:pt x="175" y="187"/>
                    <a:pt x="181" y="187"/>
                  </a:cubicBezTo>
                  <a:cubicBezTo>
                    <a:pt x="198" y="187"/>
                    <a:pt x="198" y="208"/>
                    <a:pt x="207" y="217"/>
                  </a:cubicBezTo>
                  <a:cubicBezTo>
                    <a:pt x="209" y="219"/>
                    <a:pt x="216" y="220"/>
                    <a:pt x="221" y="221"/>
                  </a:cubicBezTo>
                  <a:cubicBezTo>
                    <a:pt x="220" y="219"/>
                    <a:pt x="220" y="219"/>
                    <a:pt x="220" y="219"/>
                  </a:cubicBezTo>
                  <a:cubicBezTo>
                    <a:pt x="220" y="219"/>
                    <a:pt x="220" y="219"/>
                    <a:pt x="220" y="218"/>
                  </a:cubicBezTo>
                  <a:cubicBezTo>
                    <a:pt x="220" y="210"/>
                    <a:pt x="224" y="202"/>
                    <a:pt x="230" y="200"/>
                  </a:cubicBezTo>
                  <a:cubicBezTo>
                    <a:pt x="231" y="200"/>
                    <a:pt x="231" y="199"/>
                    <a:pt x="232" y="199"/>
                  </a:cubicBezTo>
                  <a:cubicBezTo>
                    <a:pt x="232" y="199"/>
                    <a:pt x="233" y="200"/>
                    <a:pt x="233" y="200"/>
                  </a:cubicBezTo>
                  <a:cubicBezTo>
                    <a:pt x="234" y="200"/>
                    <a:pt x="234" y="200"/>
                    <a:pt x="235" y="200"/>
                  </a:cubicBezTo>
                  <a:cubicBezTo>
                    <a:pt x="236" y="200"/>
                    <a:pt x="237" y="199"/>
                    <a:pt x="238" y="198"/>
                  </a:cubicBezTo>
                  <a:cubicBezTo>
                    <a:pt x="241" y="195"/>
                    <a:pt x="245" y="188"/>
                    <a:pt x="253" y="188"/>
                  </a:cubicBezTo>
                  <a:cubicBezTo>
                    <a:pt x="256" y="188"/>
                    <a:pt x="258" y="191"/>
                    <a:pt x="261" y="191"/>
                  </a:cubicBezTo>
                  <a:cubicBezTo>
                    <a:pt x="263" y="191"/>
                    <a:pt x="264" y="189"/>
                    <a:pt x="265" y="189"/>
                  </a:cubicBezTo>
                  <a:cubicBezTo>
                    <a:pt x="270" y="189"/>
                    <a:pt x="276" y="195"/>
                    <a:pt x="282" y="195"/>
                  </a:cubicBezTo>
                  <a:cubicBezTo>
                    <a:pt x="283" y="195"/>
                    <a:pt x="285" y="195"/>
                    <a:pt x="286" y="194"/>
                  </a:cubicBezTo>
                  <a:cubicBezTo>
                    <a:pt x="282" y="192"/>
                    <a:pt x="285" y="189"/>
                    <a:pt x="285" y="185"/>
                  </a:cubicBezTo>
                  <a:cubicBezTo>
                    <a:pt x="284" y="186"/>
                    <a:pt x="284" y="186"/>
                    <a:pt x="284" y="186"/>
                  </a:cubicBezTo>
                  <a:cubicBezTo>
                    <a:pt x="283" y="186"/>
                    <a:pt x="283" y="186"/>
                    <a:pt x="281" y="185"/>
                  </a:cubicBezTo>
                  <a:cubicBezTo>
                    <a:pt x="286" y="183"/>
                    <a:pt x="292" y="184"/>
                    <a:pt x="297" y="183"/>
                  </a:cubicBezTo>
                  <a:cubicBezTo>
                    <a:pt x="297" y="184"/>
                    <a:pt x="298" y="185"/>
                    <a:pt x="299" y="185"/>
                  </a:cubicBezTo>
                  <a:cubicBezTo>
                    <a:pt x="301" y="185"/>
                    <a:pt x="302" y="183"/>
                    <a:pt x="306" y="183"/>
                  </a:cubicBezTo>
                  <a:cubicBezTo>
                    <a:pt x="313" y="183"/>
                    <a:pt x="316" y="189"/>
                    <a:pt x="321" y="189"/>
                  </a:cubicBezTo>
                  <a:cubicBezTo>
                    <a:pt x="323" y="189"/>
                    <a:pt x="325" y="186"/>
                    <a:pt x="327" y="186"/>
                  </a:cubicBezTo>
                  <a:cubicBezTo>
                    <a:pt x="340" y="186"/>
                    <a:pt x="336" y="203"/>
                    <a:pt x="341" y="212"/>
                  </a:cubicBezTo>
                  <a:cubicBezTo>
                    <a:pt x="343" y="217"/>
                    <a:pt x="346" y="218"/>
                    <a:pt x="349" y="223"/>
                  </a:cubicBezTo>
                  <a:cubicBezTo>
                    <a:pt x="351" y="225"/>
                    <a:pt x="351" y="230"/>
                    <a:pt x="355" y="230"/>
                  </a:cubicBezTo>
                  <a:cubicBezTo>
                    <a:pt x="360" y="230"/>
                    <a:pt x="361" y="224"/>
                    <a:pt x="361" y="218"/>
                  </a:cubicBezTo>
                  <a:cubicBezTo>
                    <a:pt x="361" y="213"/>
                    <a:pt x="359" y="210"/>
                    <a:pt x="358" y="207"/>
                  </a:cubicBezTo>
                  <a:cubicBezTo>
                    <a:pt x="358" y="205"/>
                    <a:pt x="358" y="205"/>
                    <a:pt x="358" y="205"/>
                  </a:cubicBezTo>
                  <a:cubicBezTo>
                    <a:pt x="358" y="206"/>
                    <a:pt x="358" y="206"/>
                    <a:pt x="358" y="206"/>
                  </a:cubicBezTo>
                  <a:cubicBezTo>
                    <a:pt x="358" y="196"/>
                    <a:pt x="350" y="194"/>
                    <a:pt x="350" y="184"/>
                  </a:cubicBezTo>
                  <a:cubicBezTo>
                    <a:pt x="350" y="164"/>
                    <a:pt x="367" y="158"/>
                    <a:pt x="380" y="151"/>
                  </a:cubicBezTo>
                  <a:cubicBezTo>
                    <a:pt x="379" y="150"/>
                    <a:pt x="379" y="150"/>
                    <a:pt x="379" y="150"/>
                  </a:cubicBezTo>
                  <a:cubicBezTo>
                    <a:pt x="381" y="148"/>
                    <a:pt x="381" y="148"/>
                    <a:pt x="384" y="146"/>
                  </a:cubicBezTo>
                  <a:cubicBezTo>
                    <a:pt x="387" y="146"/>
                    <a:pt x="388" y="144"/>
                    <a:pt x="391" y="143"/>
                  </a:cubicBezTo>
                  <a:cubicBezTo>
                    <a:pt x="393" y="143"/>
                    <a:pt x="394" y="141"/>
                    <a:pt x="395" y="140"/>
                  </a:cubicBezTo>
                  <a:cubicBezTo>
                    <a:pt x="391" y="138"/>
                    <a:pt x="391" y="138"/>
                    <a:pt x="391" y="138"/>
                  </a:cubicBezTo>
                  <a:cubicBezTo>
                    <a:pt x="391" y="136"/>
                    <a:pt x="391" y="136"/>
                    <a:pt x="391" y="136"/>
                  </a:cubicBezTo>
                  <a:cubicBezTo>
                    <a:pt x="392" y="136"/>
                    <a:pt x="392" y="136"/>
                    <a:pt x="392" y="136"/>
                  </a:cubicBezTo>
                  <a:cubicBezTo>
                    <a:pt x="394" y="136"/>
                    <a:pt x="395" y="135"/>
                    <a:pt x="396" y="133"/>
                  </a:cubicBezTo>
                  <a:cubicBezTo>
                    <a:pt x="394" y="132"/>
                    <a:pt x="393" y="132"/>
                    <a:pt x="392" y="130"/>
                  </a:cubicBezTo>
                  <a:cubicBezTo>
                    <a:pt x="393" y="130"/>
                    <a:pt x="396" y="129"/>
                    <a:pt x="396" y="127"/>
                  </a:cubicBezTo>
                  <a:cubicBezTo>
                    <a:pt x="396" y="126"/>
                    <a:pt x="396" y="125"/>
                    <a:pt x="396" y="124"/>
                  </a:cubicBezTo>
                  <a:cubicBezTo>
                    <a:pt x="395" y="124"/>
                    <a:pt x="394" y="124"/>
                    <a:pt x="394" y="124"/>
                  </a:cubicBezTo>
                  <a:cubicBezTo>
                    <a:pt x="392" y="122"/>
                    <a:pt x="394" y="123"/>
                    <a:pt x="394" y="120"/>
                  </a:cubicBezTo>
                  <a:cubicBezTo>
                    <a:pt x="394" y="117"/>
                    <a:pt x="392" y="112"/>
                    <a:pt x="392" y="110"/>
                  </a:cubicBezTo>
                  <a:cubicBezTo>
                    <a:pt x="392" y="110"/>
                    <a:pt x="392" y="107"/>
                    <a:pt x="393" y="106"/>
                  </a:cubicBezTo>
                  <a:cubicBezTo>
                    <a:pt x="393" y="109"/>
                    <a:pt x="396" y="113"/>
                    <a:pt x="396" y="115"/>
                  </a:cubicBezTo>
                  <a:cubicBezTo>
                    <a:pt x="396" y="117"/>
                    <a:pt x="396" y="117"/>
                    <a:pt x="396" y="119"/>
                  </a:cubicBezTo>
                  <a:cubicBezTo>
                    <a:pt x="396" y="119"/>
                    <a:pt x="396" y="120"/>
                    <a:pt x="397" y="120"/>
                  </a:cubicBezTo>
                  <a:cubicBezTo>
                    <a:pt x="398" y="120"/>
                    <a:pt x="403" y="110"/>
                    <a:pt x="403" y="109"/>
                  </a:cubicBezTo>
                  <a:cubicBezTo>
                    <a:pt x="403" y="106"/>
                    <a:pt x="401" y="105"/>
                    <a:pt x="401" y="103"/>
                  </a:cubicBezTo>
                  <a:cubicBezTo>
                    <a:pt x="402" y="102"/>
                    <a:pt x="402" y="102"/>
                    <a:pt x="402" y="102"/>
                  </a:cubicBezTo>
                  <a:cubicBezTo>
                    <a:pt x="403" y="102"/>
                    <a:pt x="403" y="104"/>
                    <a:pt x="404" y="104"/>
                  </a:cubicBezTo>
                  <a:cubicBezTo>
                    <a:pt x="406" y="104"/>
                    <a:pt x="412" y="94"/>
                    <a:pt x="412" y="92"/>
                  </a:cubicBezTo>
                  <a:cubicBezTo>
                    <a:pt x="412" y="92"/>
                    <a:pt x="410" y="90"/>
                    <a:pt x="410" y="88"/>
                  </a:cubicBezTo>
                  <a:cubicBezTo>
                    <a:pt x="410" y="88"/>
                    <a:pt x="410" y="87"/>
                    <a:pt x="411" y="86"/>
                  </a:cubicBezTo>
                  <a:cubicBezTo>
                    <a:pt x="412" y="86"/>
                    <a:pt x="413" y="87"/>
                    <a:pt x="414" y="87"/>
                  </a:cubicBezTo>
                  <a:cubicBezTo>
                    <a:pt x="418" y="87"/>
                    <a:pt x="421" y="87"/>
                    <a:pt x="425" y="85"/>
                  </a:cubicBezTo>
                  <a:cubicBezTo>
                    <a:pt x="424" y="85"/>
                    <a:pt x="423" y="85"/>
                    <a:pt x="423" y="85"/>
                  </a:cubicBezTo>
                  <a:cubicBezTo>
                    <a:pt x="421" y="85"/>
                    <a:pt x="419" y="85"/>
                    <a:pt x="418" y="85"/>
                  </a:cubicBezTo>
                  <a:cubicBezTo>
                    <a:pt x="415" y="85"/>
                    <a:pt x="415" y="85"/>
                    <a:pt x="415" y="85"/>
                  </a:cubicBezTo>
                  <a:cubicBezTo>
                    <a:pt x="420" y="82"/>
                    <a:pt x="430" y="83"/>
                    <a:pt x="436" y="79"/>
                  </a:cubicBezTo>
                  <a:cubicBezTo>
                    <a:pt x="436" y="79"/>
                    <a:pt x="437" y="79"/>
                    <a:pt x="438" y="79"/>
                  </a:cubicBezTo>
                  <a:cubicBezTo>
                    <a:pt x="440" y="79"/>
                    <a:pt x="443" y="79"/>
                    <a:pt x="445" y="78"/>
                  </a:cubicBezTo>
                  <a:cubicBezTo>
                    <a:pt x="445" y="76"/>
                    <a:pt x="445" y="76"/>
                    <a:pt x="445" y="76"/>
                  </a:cubicBezTo>
                  <a:cubicBezTo>
                    <a:pt x="445" y="76"/>
                    <a:pt x="443" y="78"/>
                    <a:pt x="442" y="78"/>
                  </a:cubicBezTo>
                  <a:cubicBezTo>
                    <a:pt x="440" y="78"/>
                    <a:pt x="439" y="74"/>
                    <a:pt x="439" y="73"/>
                  </a:cubicBezTo>
                  <a:cubicBezTo>
                    <a:pt x="438" y="73"/>
                    <a:pt x="438" y="71"/>
                    <a:pt x="438" y="70"/>
                  </a:cubicBezTo>
                  <a:cubicBezTo>
                    <a:pt x="438" y="60"/>
                    <a:pt x="448" y="57"/>
                    <a:pt x="452" y="52"/>
                  </a:cubicBezTo>
                  <a:cubicBezTo>
                    <a:pt x="453" y="52"/>
                    <a:pt x="454" y="51"/>
                    <a:pt x="454" y="51"/>
                  </a:cubicBezTo>
                  <a:cubicBezTo>
                    <a:pt x="456" y="51"/>
                    <a:pt x="457" y="52"/>
                    <a:pt x="459" y="52"/>
                  </a:cubicBezTo>
                  <a:cubicBezTo>
                    <a:pt x="463" y="52"/>
                    <a:pt x="466" y="50"/>
                    <a:pt x="468" y="47"/>
                  </a:cubicBezTo>
                  <a:cubicBezTo>
                    <a:pt x="467" y="47"/>
                    <a:pt x="467" y="46"/>
                    <a:pt x="467" y="45"/>
                  </a:cubicBezTo>
                  <a:cubicBezTo>
                    <a:pt x="467" y="45"/>
                    <a:pt x="467" y="45"/>
                    <a:pt x="467" y="45"/>
                  </a:cubicBezTo>
                  <a:cubicBezTo>
                    <a:pt x="466" y="44"/>
                    <a:pt x="466" y="42"/>
                    <a:pt x="465" y="41"/>
                  </a:cubicBezTo>
                  <a:cubicBezTo>
                    <a:pt x="464" y="34"/>
                    <a:pt x="465" y="27"/>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1" y="20"/>
                    <a:pt x="460" y="19"/>
                    <a:pt x="459" y="19"/>
                  </a:cubicBezTo>
                  <a:cubicBezTo>
                    <a:pt x="458" y="19"/>
                    <a:pt x="458" y="20"/>
                    <a:pt x="457" y="20"/>
                  </a:cubicBezTo>
                  <a:cubicBezTo>
                    <a:pt x="456" y="20"/>
                    <a:pt x="455" y="20"/>
                    <a:pt x="454" y="20"/>
                  </a:cubicBezTo>
                  <a:cubicBezTo>
                    <a:pt x="453" y="20"/>
                    <a:pt x="452" y="20"/>
                    <a:pt x="451" y="19"/>
                  </a:cubicBezTo>
                  <a:cubicBezTo>
                    <a:pt x="443" y="23"/>
                    <a:pt x="443" y="33"/>
                    <a:pt x="438" y="38"/>
                  </a:cubicBezTo>
                  <a:cubicBezTo>
                    <a:pt x="437" y="39"/>
                    <a:pt x="438" y="41"/>
                    <a:pt x="435" y="41"/>
                  </a:cubicBezTo>
                  <a:cubicBezTo>
                    <a:pt x="433" y="41"/>
                    <a:pt x="431" y="42"/>
                    <a:pt x="428" y="42"/>
                  </a:cubicBezTo>
                  <a:cubicBezTo>
                    <a:pt x="426" y="42"/>
                    <a:pt x="424" y="42"/>
                    <a:pt x="421" y="42"/>
                  </a:cubicBezTo>
                  <a:cubicBezTo>
                    <a:pt x="418" y="42"/>
                    <a:pt x="416" y="42"/>
                    <a:pt x="413" y="42"/>
                  </a:cubicBezTo>
                  <a:cubicBezTo>
                    <a:pt x="410" y="42"/>
                    <a:pt x="407" y="42"/>
                    <a:pt x="406" y="43"/>
                  </a:cubicBezTo>
                  <a:cubicBezTo>
                    <a:pt x="404" y="44"/>
                    <a:pt x="394" y="55"/>
                    <a:pt x="393" y="55"/>
                  </a:cubicBezTo>
                  <a:cubicBezTo>
                    <a:pt x="393" y="62"/>
                    <a:pt x="385" y="63"/>
                    <a:pt x="378" y="63"/>
                  </a:cubicBezTo>
                  <a:cubicBezTo>
                    <a:pt x="374" y="63"/>
                    <a:pt x="370" y="63"/>
                    <a:pt x="367" y="63"/>
                  </a:cubicBezTo>
                  <a:cubicBezTo>
                    <a:pt x="366" y="63"/>
                    <a:pt x="366" y="63"/>
                    <a:pt x="364" y="63"/>
                  </a:cubicBezTo>
                  <a:cubicBezTo>
                    <a:pt x="364" y="63"/>
                    <a:pt x="364" y="64"/>
                    <a:pt x="364" y="65"/>
                  </a:cubicBezTo>
                  <a:cubicBezTo>
                    <a:pt x="364" y="65"/>
                    <a:pt x="365" y="65"/>
                    <a:pt x="365" y="65"/>
                  </a:cubicBezTo>
                  <a:cubicBezTo>
                    <a:pt x="365" y="67"/>
                    <a:pt x="366" y="68"/>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5" y="71"/>
                    <a:pt x="364" y="71"/>
                  </a:cubicBezTo>
                  <a:cubicBezTo>
                    <a:pt x="363" y="72"/>
                    <a:pt x="362" y="72"/>
                    <a:pt x="362" y="72"/>
                  </a:cubicBezTo>
                  <a:cubicBezTo>
                    <a:pt x="362" y="72"/>
                    <a:pt x="362" y="72"/>
                    <a:pt x="362" y="72"/>
                  </a:cubicBezTo>
                  <a:cubicBezTo>
                    <a:pt x="355" y="76"/>
                    <a:pt x="346" y="80"/>
                    <a:pt x="340" y="80"/>
                  </a:cubicBezTo>
                  <a:cubicBezTo>
                    <a:pt x="337" y="80"/>
                    <a:pt x="336" y="76"/>
                    <a:pt x="336" y="73"/>
                  </a:cubicBezTo>
                  <a:cubicBezTo>
                    <a:pt x="336" y="73"/>
                    <a:pt x="336" y="73"/>
                    <a:pt x="336" y="73"/>
                  </a:cubicBezTo>
                  <a:cubicBezTo>
                    <a:pt x="336" y="73"/>
                    <a:pt x="336" y="73"/>
                    <a:pt x="336" y="73"/>
                  </a:cubicBezTo>
                  <a:cubicBezTo>
                    <a:pt x="336" y="68"/>
                    <a:pt x="339" y="66"/>
                    <a:pt x="342" y="63"/>
                  </a:cubicBezTo>
                  <a:cubicBezTo>
                    <a:pt x="339" y="61"/>
                    <a:pt x="339" y="59"/>
                    <a:pt x="338" y="54"/>
                  </a:cubicBezTo>
                  <a:cubicBezTo>
                    <a:pt x="335" y="55"/>
                    <a:pt x="336" y="56"/>
                    <a:pt x="333" y="56"/>
                  </a:cubicBezTo>
                  <a:cubicBezTo>
                    <a:pt x="333" y="52"/>
                    <a:pt x="336" y="50"/>
                    <a:pt x="336" y="46"/>
                  </a:cubicBezTo>
                  <a:cubicBezTo>
                    <a:pt x="336" y="42"/>
                    <a:pt x="325" y="37"/>
                    <a:pt x="323" y="37"/>
                  </a:cubicBezTo>
                  <a:cubicBezTo>
                    <a:pt x="318" y="37"/>
                    <a:pt x="323" y="44"/>
                    <a:pt x="313" y="45"/>
                  </a:cubicBezTo>
                  <a:cubicBezTo>
                    <a:pt x="309" y="45"/>
                    <a:pt x="309" y="54"/>
                    <a:pt x="309" y="57"/>
                  </a:cubicBezTo>
                  <a:cubicBezTo>
                    <a:pt x="309" y="57"/>
                    <a:pt x="309" y="63"/>
                    <a:pt x="309" y="66"/>
                  </a:cubicBezTo>
                  <a:cubicBezTo>
                    <a:pt x="309" y="70"/>
                    <a:pt x="308" y="78"/>
                    <a:pt x="304" y="78"/>
                  </a:cubicBezTo>
                  <a:cubicBezTo>
                    <a:pt x="301" y="78"/>
                    <a:pt x="297" y="76"/>
                    <a:pt x="297" y="73"/>
                  </a:cubicBezTo>
                  <a:cubicBezTo>
                    <a:pt x="297" y="65"/>
                    <a:pt x="300" y="51"/>
                    <a:pt x="304" y="45"/>
                  </a:cubicBezTo>
                  <a:cubicBezTo>
                    <a:pt x="302" y="45"/>
                    <a:pt x="300" y="47"/>
                    <a:pt x="298" y="49"/>
                  </a:cubicBezTo>
                  <a:cubicBezTo>
                    <a:pt x="298" y="43"/>
                    <a:pt x="309" y="35"/>
                    <a:pt x="316" y="35"/>
                  </a:cubicBezTo>
                  <a:cubicBezTo>
                    <a:pt x="317" y="35"/>
                    <a:pt x="321" y="36"/>
                    <a:pt x="324" y="36"/>
                  </a:cubicBezTo>
                  <a:cubicBezTo>
                    <a:pt x="325" y="36"/>
                    <a:pt x="327" y="35"/>
                    <a:pt x="329" y="35"/>
                  </a:cubicBezTo>
                  <a:cubicBezTo>
                    <a:pt x="329" y="32"/>
                    <a:pt x="329" y="32"/>
                    <a:pt x="329" y="32"/>
                  </a:cubicBezTo>
                  <a:cubicBezTo>
                    <a:pt x="323" y="32"/>
                    <a:pt x="319" y="28"/>
                    <a:pt x="312" y="28"/>
                  </a:cubicBezTo>
                  <a:cubicBezTo>
                    <a:pt x="309" y="28"/>
                    <a:pt x="308" y="31"/>
                    <a:pt x="304" y="31"/>
                  </a:cubicBezTo>
                  <a:cubicBezTo>
                    <a:pt x="302" y="31"/>
                    <a:pt x="300" y="29"/>
                    <a:pt x="300" y="27"/>
                  </a:cubicBezTo>
                  <a:cubicBezTo>
                    <a:pt x="294" y="27"/>
                    <a:pt x="294" y="27"/>
                    <a:pt x="294" y="27"/>
                  </a:cubicBezTo>
                  <a:cubicBezTo>
                    <a:pt x="295" y="25"/>
                    <a:pt x="297" y="24"/>
                    <a:pt x="297" y="20"/>
                  </a:cubicBezTo>
                  <a:cubicBezTo>
                    <a:pt x="293" y="21"/>
                    <a:pt x="288" y="26"/>
                    <a:pt x="284" y="26"/>
                  </a:cubicBezTo>
                  <a:cubicBezTo>
                    <a:pt x="282" y="26"/>
                    <a:pt x="282" y="30"/>
                    <a:pt x="277" y="30"/>
                  </a:cubicBezTo>
                  <a:cubicBezTo>
                    <a:pt x="274" y="30"/>
                    <a:pt x="274" y="30"/>
                    <a:pt x="273" y="27"/>
                  </a:cubicBezTo>
                  <a:cubicBezTo>
                    <a:pt x="271" y="28"/>
                    <a:pt x="269" y="28"/>
                    <a:pt x="267" y="29"/>
                  </a:cubicBezTo>
                  <a:cubicBezTo>
                    <a:pt x="263" y="29"/>
                    <a:pt x="263" y="29"/>
                    <a:pt x="263" y="29"/>
                  </a:cubicBezTo>
                  <a:cubicBezTo>
                    <a:pt x="270" y="21"/>
                    <a:pt x="278" y="18"/>
                    <a:pt x="285" y="13"/>
                  </a:cubicBezTo>
                  <a:cubicBezTo>
                    <a:pt x="275" y="13"/>
                    <a:pt x="267" y="13"/>
                    <a:pt x="262" y="7"/>
                  </a:cubicBezTo>
                  <a:cubicBezTo>
                    <a:pt x="247" y="7"/>
                    <a:pt x="247" y="7"/>
                    <a:pt x="247" y="7"/>
                  </a:cubicBezTo>
                  <a:cubicBezTo>
                    <a:pt x="244" y="5"/>
                    <a:pt x="244" y="3"/>
                    <a:pt x="24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0" name="Freeform 109"/>
            <p:cNvSpPr>
              <a:spLocks noEditPoints="1"/>
            </p:cNvSpPr>
            <p:nvPr/>
          </p:nvSpPr>
          <p:spPr bwMode="auto">
            <a:xfrm>
              <a:off x="1820863" y="1520825"/>
              <a:ext cx="2590800" cy="1336675"/>
            </a:xfrm>
            <a:custGeom>
              <a:avLst/>
              <a:gdLst>
                <a:gd name="T0" fmla="*/ 144 w 690"/>
                <a:gd name="T1" fmla="*/ 284 h 356"/>
                <a:gd name="T2" fmla="*/ 0 w 690"/>
                <a:gd name="T3" fmla="*/ 32 h 356"/>
                <a:gd name="T4" fmla="*/ 357 w 690"/>
                <a:gd name="T5" fmla="*/ 24 h 356"/>
                <a:gd name="T6" fmla="*/ 362 w 690"/>
                <a:gd name="T7" fmla="*/ 64 h 356"/>
                <a:gd name="T8" fmla="*/ 317 w 690"/>
                <a:gd name="T9" fmla="*/ 59 h 356"/>
                <a:gd name="T10" fmla="*/ 263 w 690"/>
                <a:gd name="T11" fmla="*/ 60 h 356"/>
                <a:gd name="T12" fmla="*/ 215 w 690"/>
                <a:gd name="T13" fmla="*/ 59 h 356"/>
                <a:gd name="T14" fmla="*/ 192 w 690"/>
                <a:gd name="T15" fmla="*/ 44 h 356"/>
                <a:gd name="T16" fmla="*/ 118 w 690"/>
                <a:gd name="T17" fmla="*/ 34 h 356"/>
                <a:gd name="T18" fmla="*/ 57 w 690"/>
                <a:gd name="T19" fmla="*/ 36 h 356"/>
                <a:gd name="T20" fmla="*/ 7 w 690"/>
                <a:gd name="T21" fmla="*/ 36 h 356"/>
                <a:gd name="T22" fmla="*/ 0 w 690"/>
                <a:gd name="T23" fmla="*/ 33 h 356"/>
                <a:gd name="T24" fmla="*/ 15 w 690"/>
                <a:gd name="T25" fmla="*/ 160 h 356"/>
                <a:gd name="T26" fmla="*/ 67 w 690"/>
                <a:gd name="T27" fmla="*/ 190 h 356"/>
                <a:gd name="T28" fmla="*/ 87 w 690"/>
                <a:gd name="T29" fmla="*/ 214 h 356"/>
                <a:gd name="T30" fmla="*/ 96 w 690"/>
                <a:gd name="T31" fmla="*/ 247 h 356"/>
                <a:gd name="T32" fmla="*/ 144 w 690"/>
                <a:gd name="T33" fmla="*/ 284 h 356"/>
                <a:gd name="T34" fmla="*/ 416 w 690"/>
                <a:gd name="T35" fmla="*/ 293 h 356"/>
                <a:gd name="T36" fmla="*/ 438 w 690"/>
                <a:gd name="T37" fmla="*/ 288 h 356"/>
                <a:gd name="T38" fmla="*/ 492 w 690"/>
                <a:gd name="T39" fmla="*/ 326 h 356"/>
                <a:gd name="T40" fmla="*/ 467 w 690"/>
                <a:gd name="T41" fmla="*/ 353 h 356"/>
                <a:gd name="T42" fmla="*/ 486 w 690"/>
                <a:gd name="T43" fmla="*/ 351 h 356"/>
                <a:gd name="T44" fmla="*/ 497 w 690"/>
                <a:gd name="T45" fmla="*/ 350 h 356"/>
                <a:gd name="T46" fmla="*/ 497 w 690"/>
                <a:gd name="T47" fmla="*/ 350 h 356"/>
                <a:gd name="T48" fmla="*/ 524 w 690"/>
                <a:gd name="T49" fmla="*/ 335 h 356"/>
                <a:gd name="T50" fmla="*/ 566 w 690"/>
                <a:gd name="T51" fmla="*/ 321 h 356"/>
                <a:gd name="T52" fmla="*/ 590 w 690"/>
                <a:gd name="T53" fmla="*/ 299 h 356"/>
                <a:gd name="T54" fmla="*/ 593 w 690"/>
                <a:gd name="T55" fmla="*/ 301 h 356"/>
                <a:gd name="T56" fmla="*/ 598 w 690"/>
                <a:gd name="T57" fmla="*/ 325 h 356"/>
                <a:gd name="T58" fmla="*/ 607 w 690"/>
                <a:gd name="T59" fmla="*/ 324 h 356"/>
                <a:gd name="T60" fmla="*/ 612 w 690"/>
                <a:gd name="T61" fmla="*/ 340 h 356"/>
                <a:gd name="T62" fmla="*/ 618 w 690"/>
                <a:gd name="T63" fmla="*/ 295 h 356"/>
                <a:gd name="T64" fmla="*/ 582 w 690"/>
                <a:gd name="T65" fmla="*/ 291 h 356"/>
                <a:gd name="T66" fmla="*/ 649 w 690"/>
                <a:gd name="T67" fmla="*/ 270 h 356"/>
                <a:gd name="T68" fmla="*/ 683 w 690"/>
                <a:gd name="T69" fmla="*/ 226 h 356"/>
                <a:gd name="T70" fmla="*/ 671 w 690"/>
                <a:gd name="T71" fmla="*/ 220 h 356"/>
                <a:gd name="T72" fmla="*/ 641 w 690"/>
                <a:gd name="T73" fmla="*/ 187 h 356"/>
                <a:gd name="T74" fmla="*/ 594 w 690"/>
                <a:gd name="T75" fmla="*/ 178 h 356"/>
                <a:gd name="T76" fmla="*/ 535 w 690"/>
                <a:gd name="T77" fmla="*/ 131 h 356"/>
                <a:gd name="T78" fmla="*/ 501 w 690"/>
                <a:gd name="T79" fmla="*/ 171 h 356"/>
                <a:gd name="T80" fmla="*/ 492 w 690"/>
                <a:gd name="T81" fmla="*/ 260 h 356"/>
                <a:gd name="T82" fmla="*/ 414 w 690"/>
                <a:gd name="T83" fmla="*/ 198 h 356"/>
                <a:gd name="T84" fmla="*/ 373 w 690"/>
                <a:gd name="T85" fmla="*/ 164 h 356"/>
                <a:gd name="T86" fmla="*/ 391 w 690"/>
                <a:gd name="T87" fmla="*/ 113 h 356"/>
                <a:gd name="T88" fmla="*/ 413 w 690"/>
                <a:gd name="T89" fmla="*/ 109 h 356"/>
                <a:gd name="T90" fmla="*/ 416 w 690"/>
                <a:gd name="T91" fmla="*/ 85 h 356"/>
                <a:gd name="T92" fmla="*/ 462 w 690"/>
                <a:gd name="T93" fmla="*/ 79 h 356"/>
                <a:gd name="T94" fmla="*/ 475 w 690"/>
                <a:gd name="T95" fmla="*/ 57 h 356"/>
                <a:gd name="T96" fmla="*/ 448 w 690"/>
                <a:gd name="T97" fmla="*/ 36 h 356"/>
                <a:gd name="T98" fmla="*/ 423 w 690"/>
                <a:gd name="T99" fmla="*/ 55 h 356"/>
                <a:gd name="T100" fmla="*/ 403 w 690"/>
                <a:gd name="T101" fmla="*/ 35 h 356"/>
                <a:gd name="T102" fmla="*/ 369 w 690"/>
                <a:gd name="T103"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0" h="356">
                  <a:moveTo>
                    <a:pt x="144" y="284"/>
                  </a:moveTo>
                  <a:cubicBezTo>
                    <a:pt x="144" y="284"/>
                    <a:pt x="144" y="284"/>
                    <a:pt x="144" y="284"/>
                  </a:cubicBezTo>
                  <a:cubicBezTo>
                    <a:pt x="144" y="284"/>
                    <a:pt x="144" y="284"/>
                    <a:pt x="144" y="284"/>
                  </a:cubicBezTo>
                  <a:cubicBezTo>
                    <a:pt x="144" y="284"/>
                    <a:pt x="144" y="284"/>
                    <a:pt x="144" y="284"/>
                  </a:cubicBezTo>
                  <a:cubicBezTo>
                    <a:pt x="144" y="284"/>
                    <a:pt x="144" y="284"/>
                    <a:pt x="144" y="284"/>
                  </a:cubicBezTo>
                  <a:moveTo>
                    <a:pt x="0" y="32"/>
                  </a:moveTo>
                  <a:cubicBezTo>
                    <a:pt x="0" y="33"/>
                    <a:pt x="0" y="33"/>
                    <a:pt x="0" y="33"/>
                  </a:cubicBezTo>
                  <a:cubicBezTo>
                    <a:pt x="0" y="33"/>
                    <a:pt x="0" y="33"/>
                    <a:pt x="0" y="33"/>
                  </a:cubicBezTo>
                  <a:cubicBezTo>
                    <a:pt x="0" y="32"/>
                    <a:pt x="0" y="32"/>
                    <a:pt x="0" y="32"/>
                  </a:cubicBezTo>
                  <a:cubicBezTo>
                    <a:pt x="0" y="32"/>
                    <a:pt x="0" y="32"/>
                    <a:pt x="0" y="32"/>
                  </a:cubicBezTo>
                  <a:moveTo>
                    <a:pt x="369" y="0"/>
                  </a:moveTo>
                  <a:cubicBezTo>
                    <a:pt x="364" y="0"/>
                    <a:pt x="366" y="4"/>
                    <a:pt x="367" y="6"/>
                  </a:cubicBezTo>
                  <a:cubicBezTo>
                    <a:pt x="363" y="7"/>
                    <a:pt x="359" y="6"/>
                    <a:pt x="359" y="11"/>
                  </a:cubicBezTo>
                  <a:cubicBezTo>
                    <a:pt x="359" y="13"/>
                    <a:pt x="361" y="15"/>
                    <a:pt x="361" y="18"/>
                  </a:cubicBezTo>
                  <a:cubicBezTo>
                    <a:pt x="361" y="21"/>
                    <a:pt x="357" y="20"/>
                    <a:pt x="357" y="24"/>
                  </a:cubicBezTo>
                  <a:cubicBezTo>
                    <a:pt x="357" y="34"/>
                    <a:pt x="376" y="28"/>
                    <a:pt x="376" y="38"/>
                  </a:cubicBezTo>
                  <a:cubicBezTo>
                    <a:pt x="376" y="39"/>
                    <a:pt x="374" y="46"/>
                    <a:pt x="374" y="46"/>
                  </a:cubicBezTo>
                  <a:cubicBezTo>
                    <a:pt x="376" y="45"/>
                    <a:pt x="378" y="44"/>
                    <a:pt x="380" y="43"/>
                  </a:cubicBezTo>
                  <a:cubicBezTo>
                    <a:pt x="384" y="55"/>
                    <a:pt x="365" y="49"/>
                    <a:pt x="365" y="63"/>
                  </a:cubicBezTo>
                  <a:cubicBezTo>
                    <a:pt x="364" y="63"/>
                    <a:pt x="363" y="64"/>
                    <a:pt x="362" y="64"/>
                  </a:cubicBezTo>
                  <a:cubicBezTo>
                    <a:pt x="357" y="64"/>
                    <a:pt x="363" y="56"/>
                    <a:pt x="361" y="53"/>
                  </a:cubicBezTo>
                  <a:cubicBezTo>
                    <a:pt x="360" y="52"/>
                    <a:pt x="352" y="50"/>
                    <a:pt x="348" y="50"/>
                  </a:cubicBezTo>
                  <a:cubicBezTo>
                    <a:pt x="343" y="50"/>
                    <a:pt x="341" y="53"/>
                    <a:pt x="341" y="59"/>
                  </a:cubicBezTo>
                  <a:cubicBezTo>
                    <a:pt x="339" y="59"/>
                    <a:pt x="338" y="59"/>
                    <a:pt x="336" y="59"/>
                  </a:cubicBezTo>
                  <a:cubicBezTo>
                    <a:pt x="333" y="59"/>
                    <a:pt x="328" y="59"/>
                    <a:pt x="317" y="59"/>
                  </a:cubicBezTo>
                  <a:cubicBezTo>
                    <a:pt x="301" y="59"/>
                    <a:pt x="283" y="54"/>
                    <a:pt x="280" y="42"/>
                  </a:cubicBezTo>
                  <a:cubicBezTo>
                    <a:pt x="275" y="43"/>
                    <a:pt x="258" y="44"/>
                    <a:pt x="258" y="50"/>
                  </a:cubicBezTo>
                  <a:cubicBezTo>
                    <a:pt x="258" y="52"/>
                    <a:pt x="259" y="53"/>
                    <a:pt x="261" y="53"/>
                  </a:cubicBezTo>
                  <a:cubicBezTo>
                    <a:pt x="266" y="53"/>
                    <a:pt x="273" y="51"/>
                    <a:pt x="277" y="48"/>
                  </a:cubicBezTo>
                  <a:cubicBezTo>
                    <a:pt x="278" y="58"/>
                    <a:pt x="263" y="50"/>
                    <a:pt x="263" y="60"/>
                  </a:cubicBezTo>
                  <a:cubicBezTo>
                    <a:pt x="263" y="62"/>
                    <a:pt x="266" y="68"/>
                    <a:pt x="265" y="68"/>
                  </a:cubicBezTo>
                  <a:cubicBezTo>
                    <a:pt x="259" y="68"/>
                    <a:pt x="258" y="61"/>
                    <a:pt x="253" y="59"/>
                  </a:cubicBezTo>
                  <a:cubicBezTo>
                    <a:pt x="249" y="57"/>
                    <a:pt x="249" y="57"/>
                    <a:pt x="249" y="57"/>
                  </a:cubicBezTo>
                  <a:cubicBezTo>
                    <a:pt x="242" y="57"/>
                    <a:pt x="238" y="57"/>
                    <a:pt x="231" y="57"/>
                  </a:cubicBezTo>
                  <a:cubicBezTo>
                    <a:pt x="225" y="57"/>
                    <a:pt x="221" y="59"/>
                    <a:pt x="215" y="59"/>
                  </a:cubicBezTo>
                  <a:cubicBezTo>
                    <a:pt x="215" y="60"/>
                    <a:pt x="214" y="60"/>
                    <a:pt x="213" y="60"/>
                  </a:cubicBezTo>
                  <a:cubicBezTo>
                    <a:pt x="204" y="60"/>
                    <a:pt x="204" y="56"/>
                    <a:pt x="204" y="55"/>
                  </a:cubicBezTo>
                  <a:cubicBezTo>
                    <a:pt x="204" y="52"/>
                    <a:pt x="213" y="54"/>
                    <a:pt x="214" y="52"/>
                  </a:cubicBezTo>
                  <a:cubicBezTo>
                    <a:pt x="209" y="45"/>
                    <a:pt x="208" y="43"/>
                    <a:pt x="203" y="43"/>
                  </a:cubicBezTo>
                  <a:cubicBezTo>
                    <a:pt x="201" y="43"/>
                    <a:pt x="197" y="43"/>
                    <a:pt x="192" y="44"/>
                  </a:cubicBezTo>
                  <a:cubicBezTo>
                    <a:pt x="191" y="44"/>
                    <a:pt x="190" y="44"/>
                    <a:pt x="189" y="44"/>
                  </a:cubicBezTo>
                  <a:cubicBezTo>
                    <a:pt x="174" y="44"/>
                    <a:pt x="165" y="31"/>
                    <a:pt x="148" y="31"/>
                  </a:cubicBezTo>
                  <a:cubicBezTo>
                    <a:pt x="143" y="31"/>
                    <a:pt x="141" y="35"/>
                    <a:pt x="136" y="35"/>
                  </a:cubicBezTo>
                  <a:cubicBezTo>
                    <a:pt x="133" y="35"/>
                    <a:pt x="130" y="29"/>
                    <a:pt x="129" y="27"/>
                  </a:cubicBezTo>
                  <a:cubicBezTo>
                    <a:pt x="124" y="28"/>
                    <a:pt x="124" y="34"/>
                    <a:pt x="118" y="34"/>
                  </a:cubicBezTo>
                  <a:cubicBezTo>
                    <a:pt x="113" y="34"/>
                    <a:pt x="105" y="22"/>
                    <a:pt x="103" y="22"/>
                  </a:cubicBezTo>
                  <a:cubicBezTo>
                    <a:pt x="98" y="22"/>
                    <a:pt x="100" y="30"/>
                    <a:pt x="94" y="30"/>
                  </a:cubicBezTo>
                  <a:cubicBezTo>
                    <a:pt x="91" y="30"/>
                    <a:pt x="90" y="28"/>
                    <a:pt x="89" y="26"/>
                  </a:cubicBezTo>
                  <a:cubicBezTo>
                    <a:pt x="80" y="28"/>
                    <a:pt x="77" y="29"/>
                    <a:pt x="69" y="32"/>
                  </a:cubicBezTo>
                  <a:cubicBezTo>
                    <a:pt x="66" y="32"/>
                    <a:pt x="61" y="36"/>
                    <a:pt x="57" y="36"/>
                  </a:cubicBezTo>
                  <a:cubicBezTo>
                    <a:pt x="57" y="36"/>
                    <a:pt x="56" y="36"/>
                    <a:pt x="56" y="35"/>
                  </a:cubicBezTo>
                  <a:cubicBezTo>
                    <a:pt x="54" y="33"/>
                    <a:pt x="52" y="33"/>
                    <a:pt x="51" y="33"/>
                  </a:cubicBezTo>
                  <a:cubicBezTo>
                    <a:pt x="49" y="33"/>
                    <a:pt x="49" y="37"/>
                    <a:pt x="47" y="37"/>
                  </a:cubicBezTo>
                  <a:cubicBezTo>
                    <a:pt x="28" y="38"/>
                    <a:pt x="41" y="45"/>
                    <a:pt x="39" y="45"/>
                  </a:cubicBezTo>
                  <a:cubicBezTo>
                    <a:pt x="31" y="45"/>
                    <a:pt x="19" y="43"/>
                    <a:pt x="7" y="36"/>
                  </a:cubicBezTo>
                  <a:cubicBezTo>
                    <a:pt x="7" y="36"/>
                    <a:pt x="3" y="33"/>
                    <a:pt x="3" y="32"/>
                  </a:cubicBezTo>
                  <a:cubicBezTo>
                    <a:pt x="2" y="33"/>
                    <a:pt x="2" y="33"/>
                    <a:pt x="2" y="33"/>
                  </a:cubicBezTo>
                  <a:cubicBezTo>
                    <a:pt x="1" y="33"/>
                    <a:pt x="1" y="33"/>
                    <a:pt x="0" y="32"/>
                  </a:cubicBezTo>
                  <a:cubicBezTo>
                    <a:pt x="0" y="33"/>
                    <a:pt x="0" y="33"/>
                    <a:pt x="0" y="33"/>
                  </a:cubicBezTo>
                  <a:cubicBezTo>
                    <a:pt x="0" y="33"/>
                    <a:pt x="0" y="33"/>
                    <a:pt x="0" y="33"/>
                  </a:cubicBezTo>
                  <a:cubicBezTo>
                    <a:pt x="0" y="156"/>
                    <a:pt x="0" y="156"/>
                    <a:pt x="0" y="156"/>
                  </a:cubicBezTo>
                  <a:cubicBezTo>
                    <a:pt x="1" y="157"/>
                    <a:pt x="3" y="157"/>
                    <a:pt x="5" y="157"/>
                  </a:cubicBezTo>
                  <a:cubicBezTo>
                    <a:pt x="6" y="157"/>
                    <a:pt x="6" y="157"/>
                    <a:pt x="7" y="157"/>
                  </a:cubicBezTo>
                  <a:cubicBezTo>
                    <a:pt x="7" y="157"/>
                    <a:pt x="8" y="157"/>
                    <a:pt x="8" y="157"/>
                  </a:cubicBezTo>
                  <a:cubicBezTo>
                    <a:pt x="11" y="157"/>
                    <a:pt x="14" y="157"/>
                    <a:pt x="15" y="160"/>
                  </a:cubicBezTo>
                  <a:cubicBezTo>
                    <a:pt x="18" y="164"/>
                    <a:pt x="24" y="171"/>
                    <a:pt x="29" y="171"/>
                  </a:cubicBezTo>
                  <a:cubicBezTo>
                    <a:pt x="33" y="171"/>
                    <a:pt x="33" y="165"/>
                    <a:pt x="37" y="164"/>
                  </a:cubicBezTo>
                  <a:cubicBezTo>
                    <a:pt x="39" y="164"/>
                    <a:pt x="41" y="164"/>
                    <a:pt x="43" y="163"/>
                  </a:cubicBezTo>
                  <a:cubicBezTo>
                    <a:pt x="51" y="171"/>
                    <a:pt x="56" y="174"/>
                    <a:pt x="63" y="185"/>
                  </a:cubicBezTo>
                  <a:cubicBezTo>
                    <a:pt x="64" y="187"/>
                    <a:pt x="66" y="187"/>
                    <a:pt x="67" y="190"/>
                  </a:cubicBezTo>
                  <a:cubicBezTo>
                    <a:pt x="68" y="193"/>
                    <a:pt x="69" y="197"/>
                    <a:pt x="72" y="201"/>
                  </a:cubicBezTo>
                  <a:cubicBezTo>
                    <a:pt x="74" y="202"/>
                    <a:pt x="78" y="201"/>
                    <a:pt x="79" y="204"/>
                  </a:cubicBezTo>
                  <a:cubicBezTo>
                    <a:pt x="82" y="206"/>
                    <a:pt x="87" y="208"/>
                    <a:pt x="87" y="214"/>
                  </a:cubicBezTo>
                  <a:cubicBezTo>
                    <a:pt x="87" y="214"/>
                    <a:pt x="87" y="214"/>
                    <a:pt x="87" y="214"/>
                  </a:cubicBezTo>
                  <a:cubicBezTo>
                    <a:pt x="87" y="214"/>
                    <a:pt x="87" y="214"/>
                    <a:pt x="87" y="214"/>
                  </a:cubicBezTo>
                  <a:cubicBezTo>
                    <a:pt x="87" y="217"/>
                    <a:pt x="83" y="217"/>
                    <a:pt x="83" y="219"/>
                  </a:cubicBezTo>
                  <a:cubicBezTo>
                    <a:pt x="83" y="221"/>
                    <a:pt x="84" y="222"/>
                    <a:pt x="84" y="223"/>
                  </a:cubicBezTo>
                  <a:cubicBezTo>
                    <a:pt x="84" y="227"/>
                    <a:pt x="83" y="235"/>
                    <a:pt x="87" y="236"/>
                  </a:cubicBezTo>
                  <a:cubicBezTo>
                    <a:pt x="90" y="236"/>
                    <a:pt x="92" y="236"/>
                    <a:pt x="93" y="238"/>
                  </a:cubicBezTo>
                  <a:cubicBezTo>
                    <a:pt x="96" y="241"/>
                    <a:pt x="93" y="244"/>
                    <a:pt x="96" y="247"/>
                  </a:cubicBezTo>
                  <a:cubicBezTo>
                    <a:pt x="96" y="247"/>
                    <a:pt x="104" y="251"/>
                    <a:pt x="104" y="252"/>
                  </a:cubicBezTo>
                  <a:cubicBezTo>
                    <a:pt x="106" y="259"/>
                    <a:pt x="107" y="266"/>
                    <a:pt x="116" y="266"/>
                  </a:cubicBezTo>
                  <a:cubicBezTo>
                    <a:pt x="118" y="272"/>
                    <a:pt x="128" y="268"/>
                    <a:pt x="130" y="276"/>
                  </a:cubicBezTo>
                  <a:cubicBezTo>
                    <a:pt x="131" y="278"/>
                    <a:pt x="138" y="279"/>
                    <a:pt x="141" y="282"/>
                  </a:cubicBezTo>
                  <a:cubicBezTo>
                    <a:pt x="141" y="282"/>
                    <a:pt x="143" y="283"/>
                    <a:pt x="144" y="284"/>
                  </a:cubicBezTo>
                  <a:cubicBezTo>
                    <a:pt x="371" y="284"/>
                    <a:pt x="371" y="284"/>
                    <a:pt x="371" y="284"/>
                  </a:cubicBezTo>
                  <a:cubicBezTo>
                    <a:pt x="371" y="280"/>
                    <a:pt x="371" y="280"/>
                    <a:pt x="371" y="280"/>
                  </a:cubicBezTo>
                  <a:cubicBezTo>
                    <a:pt x="375" y="283"/>
                    <a:pt x="375" y="285"/>
                    <a:pt x="378" y="287"/>
                  </a:cubicBezTo>
                  <a:cubicBezTo>
                    <a:pt x="393" y="287"/>
                    <a:pt x="393" y="287"/>
                    <a:pt x="393" y="287"/>
                  </a:cubicBezTo>
                  <a:cubicBezTo>
                    <a:pt x="398" y="293"/>
                    <a:pt x="406" y="293"/>
                    <a:pt x="416" y="293"/>
                  </a:cubicBezTo>
                  <a:cubicBezTo>
                    <a:pt x="420" y="292"/>
                    <a:pt x="421" y="293"/>
                    <a:pt x="424" y="292"/>
                  </a:cubicBezTo>
                  <a:cubicBezTo>
                    <a:pt x="427" y="290"/>
                    <a:pt x="425" y="286"/>
                    <a:pt x="428" y="286"/>
                  </a:cubicBezTo>
                  <a:cubicBezTo>
                    <a:pt x="432" y="286"/>
                    <a:pt x="434" y="291"/>
                    <a:pt x="435" y="292"/>
                  </a:cubicBezTo>
                  <a:cubicBezTo>
                    <a:pt x="436" y="291"/>
                    <a:pt x="435" y="288"/>
                    <a:pt x="435" y="288"/>
                  </a:cubicBezTo>
                  <a:cubicBezTo>
                    <a:pt x="436" y="288"/>
                    <a:pt x="437" y="288"/>
                    <a:pt x="438" y="288"/>
                  </a:cubicBezTo>
                  <a:cubicBezTo>
                    <a:pt x="439" y="288"/>
                    <a:pt x="451" y="298"/>
                    <a:pt x="452" y="299"/>
                  </a:cubicBezTo>
                  <a:cubicBezTo>
                    <a:pt x="454" y="302"/>
                    <a:pt x="452" y="305"/>
                    <a:pt x="454" y="307"/>
                  </a:cubicBezTo>
                  <a:cubicBezTo>
                    <a:pt x="461" y="314"/>
                    <a:pt x="469" y="312"/>
                    <a:pt x="477" y="317"/>
                  </a:cubicBezTo>
                  <a:cubicBezTo>
                    <a:pt x="484" y="317"/>
                    <a:pt x="484" y="317"/>
                    <a:pt x="484" y="317"/>
                  </a:cubicBezTo>
                  <a:cubicBezTo>
                    <a:pt x="487" y="319"/>
                    <a:pt x="492" y="322"/>
                    <a:pt x="492" y="326"/>
                  </a:cubicBezTo>
                  <a:cubicBezTo>
                    <a:pt x="492" y="328"/>
                    <a:pt x="491" y="330"/>
                    <a:pt x="489" y="330"/>
                  </a:cubicBezTo>
                  <a:cubicBezTo>
                    <a:pt x="485" y="330"/>
                    <a:pt x="482" y="326"/>
                    <a:pt x="481" y="325"/>
                  </a:cubicBezTo>
                  <a:cubicBezTo>
                    <a:pt x="480" y="329"/>
                    <a:pt x="477" y="343"/>
                    <a:pt x="473" y="343"/>
                  </a:cubicBezTo>
                  <a:cubicBezTo>
                    <a:pt x="473" y="343"/>
                    <a:pt x="473" y="343"/>
                    <a:pt x="473" y="343"/>
                  </a:cubicBezTo>
                  <a:cubicBezTo>
                    <a:pt x="470" y="346"/>
                    <a:pt x="467" y="348"/>
                    <a:pt x="467" y="353"/>
                  </a:cubicBezTo>
                  <a:cubicBezTo>
                    <a:pt x="467" y="353"/>
                    <a:pt x="467" y="353"/>
                    <a:pt x="467" y="353"/>
                  </a:cubicBezTo>
                  <a:cubicBezTo>
                    <a:pt x="468" y="354"/>
                    <a:pt x="469" y="356"/>
                    <a:pt x="471" y="356"/>
                  </a:cubicBezTo>
                  <a:cubicBezTo>
                    <a:pt x="474" y="356"/>
                    <a:pt x="474" y="354"/>
                    <a:pt x="475" y="353"/>
                  </a:cubicBezTo>
                  <a:cubicBezTo>
                    <a:pt x="477" y="351"/>
                    <a:pt x="480" y="351"/>
                    <a:pt x="484" y="351"/>
                  </a:cubicBezTo>
                  <a:cubicBezTo>
                    <a:pt x="484" y="351"/>
                    <a:pt x="485" y="351"/>
                    <a:pt x="486" y="351"/>
                  </a:cubicBezTo>
                  <a:cubicBezTo>
                    <a:pt x="489" y="351"/>
                    <a:pt x="491" y="352"/>
                    <a:pt x="492" y="352"/>
                  </a:cubicBezTo>
                  <a:cubicBezTo>
                    <a:pt x="492" y="352"/>
                    <a:pt x="492" y="352"/>
                    <a:pt x="493" y="352"/>
                  </a:cubicBezTo>
                  <a:cubicBezTo>
                    <a:pt x="493" y="352"/>
                    <a:pt x="493" y="352"/>
                    <a:pt x="493" y="352"/>
                  </a:cubicBezTo>
                  <a:cubicBezTo>
                    <a:pt x="493" y="352"/>
                    <a:pt x="494" y="352"/>
                    <a:pt x="495" y="351"/>
                  </a:cubicBezTo>
                  <a:cubicBezTo>
                    <a:pt x="496" y="351"/>
                    <a:pt x="497" y="350"/>
                    <a:pt x="497" y="350"/>
                  </a:cubicBezTo>
                  <a:cubicBezTo>
                    <a:pt x="497" y="350"/>
                    <a:pt x="497" y="350"/>
                    <a:pt x="497" y="350"/>
                  </a:cubicBezTo>
                  <a:cubicBezTo>
                    <a:pt x="497" y="350"/>
                    <a:pt x="497" y="350"/>
                    <a:pt x="497" y="350"/>
                  </a:cubicBezTo>
                  <a:cubicBezTo>
                    <a:pt x="497" y="350"/>
                    <a:pt x="497" y="350"/>
                    <a:pt x="497" y="350"/>
                  </a:cubicBezTo>
                  <a:cubicBezTo>
                    <a:pt x="497" y="350"/>
                    <a:pt x="497" y="350"/>
                    <a:pt x="497" y="350"/>
                  </a:cubicBezTo>
                  <a:cubicBezTo>
                    <a:pt x="497" y="350"/>
                    <a:pt x="497" y="350"/>
                    <a:pt x="497" y="350"/>
                  </a:cubicBezTo>
                  <a:cubicBezTo>
                    <a:pt x="497" y="348"/>
                    <a:pt x="496" y="347"/>
                    <a:pt x="496" y="345"/>
                  </a:cubicBezTo>
                  <a:cubicBezTo>
                    <a:pt x="496" y="345"/>
                    <a:pt x="495" y="345"/>
                    <a:pt x="495" y="345"/>
                  </a:cubicBezTo>
                  <a:cubicBezTo>
                    <a:pt x="495" y="344"/>
                    <a:pt x="494" y="343"/>
                    <a:pt x="494" y="342"/>
                  </a:cubicBezTo>
                  <a:cubicBezTo>
                    <a:pt x="494" y="341"/>
                    <a:pt x="497" y="341"/>
                    <a:pt x="498" y="340"/>
                  </a:cubicBezTo>
                  <a:cubicBezTo>
                    <a:pt x="504" y="338"/>
                    <a:pt x="517" y="335"/>
                    <a:pt x="524" y="335"/>
                  </a:cubicBezTo>
                  <a:cubicBezTo>
                    <a:pt x="525" y="335"/>
                    <a:pt x="535" y="324"/>
                    <a:pt x="537" y="323"/>
                  </a:cubicBezTo>
                  <a:cubicBezTo>
                    <a:pt x="538" y="322"/>
                    <a:pt x="541" y="322"/>
                    <a:pt x="544" y="322"/>
                  </a:cubicBezTo>
                  <a:cubicBezTo>
                    <a:pt x="547" y="322"/>
                    <a:pt x="549" y="322"/>
                    <a:pt x="552" y="322"/>
                  </a:cubicBezTo>
                  <a:cubicBezTo>
                    <a:pt x="555" y="322"/>
                    <a:pt x="557" y="322"/>
                    <a:pt x="559" y="322"/>
                  </a:cubicBezTo>
                  <a:cubicBezTo>
                    <a:pt x="562" y="322"/>
                    <a:pt x="564" y="321"/>
                    <a:pt x="566" y="321"/>
                  </a:cubicBezTo>
                  <a:cubicBezTo>
                    <a:pt x="569" y="321"/>
                    <a:pt x="568" y="319"/>
                    <a:pt x="569" y="318"/>
                  </a:cubicBezTo>
                  <a:cubicBezTo>
                    <a:pt x="574" y="313"/>
                    <a:pt x="574" y="303"/>
                    <a:pt x="582" y="299"/>
                  </a:cubicBezTo>
                  <a:cubicBezTo>
                    <a:pt x="583" y="300"/>
                    <a:pt x="584" y="300"/>
                    <a:pt x="585" y="300"/>
                  </a:cubicBezTo>
                  <a:cubicBezTo>
                    <a:pt x="586" y="300"/>
                    <a:pt x="587" y="300"/>
                    <a:pt x="588" y="300"/>
                  </a:cubicBezTo>
                  <a:cubicBezTo>
                    <a:pt x="589" y="300"/>
                    <a:pt x="589" y="299"/>
                    <a:pt x="590" y="299"/>
                  </a:cubicBezTo>
                  <a:cubicBezTo>
                    <a:pt x="591" y="299"/>
                    <a:pt x="592" y="300"/>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6" y="307"/>
                    <a:pt x="595" y="314"/>
                    <a:pt x="596" y="321"/>
                  </a:cubicBezTo>
                  <a:cubicBezTo>
                    <a:pt x="597" y="322"/>
                    <a:pt x="597" y="324"/>
                    <a:pt x="598" y="325"/>
                  </a:cubicBezTo>
                  <a:cubicBezTo>
                    <a:pt x="598" y="325"/>
                    <a:pt x="598" y="325"/>
                    <a:pt x="598" y="325"/>
                  </a:cubicBezTo>
                  <a:cubicBezTo>
                    <a:pt x="597" y="324"/>
                    <a:pt x="597" y="324"/>
                    <a:pt x="597" y="324"/>
                  </a:cubicBezTo>
                  <a:cubicBezTo>
                    <a:pt x="597" y="323"/>
                    <a:pt x="597" y="323"/>
                    <a:pt x="597" y="323"/>
                  </a:cubicBezTo>
                  <a:cubicBezTo>
                    <a:pt x="598" y="324"/>
                    <a:pt x="598" y="324"/>
                    <a:pt x="598" y="324"/>
                  </a:cubicBezTo>
                  <a:cubicBezTo>
                    <a:pt x="599" y="324"/>
                    <a:pt x="600" y="323"/>
                    <a:pt x="600" y="323"/>
                  </a:cubicBezTo>
                  <a:cubicBezTo>
                    <a:pt x="601" y="323"/>
                    <a:pt x="604" y="324"/>
                    <a:pt x="607" y="324"/>
                  </a:cubicBezTo>
                  <a:cubicBezTo>
                    <a:pt x="609" y="324"/>
                    <a:pt x="611" y="324"/>
                    <a:pt x="612" y="323"/>
                  </a:cubicBezTo>
                  <a:cubicBezTo>
                    <a:pt x="614" y="321"/>
                    <a:pt x="614" y="317"/>
                    <a:pt x="619" y="317"/>
                  </a:cubicBezTo>
                  <a:cubicBezTo>
                    <a:pt x="619" y="321"/>
                    <a:pt x="618" y="321"/>
                    <a:pt x="623" y="321"/>
                  </a:cubicBezTo>
                  <a:cubicBezTo>
                    <a:pt x="616" y="322"/>
                    <a:pt x="606" y="327"/>
                    <a:pt x="606" y="333"/>
                  </a:cubicBezTo>
                  <a:cubicBezTo>
                    <a:pt x="606" y="335"/>
                    <a:pt x="610" y="340"/>
                    <a:pt x="612" y="340"/>
                  </a:cubicBezTo>
                  <a:cubicBezTo>
                    <a:pt x="614" y="340"/>
                    <a:pt x="619" y="332"/>
                    <a:pt x="625" y="331"/>
                  </a:cubicBezTo>
                  <a:cubicBezTo>
                    <a:pt x="626" y="330"/>
                    <a:pt x="646" y="323"/>
                    <a:pt x="646" y="321"/>
                  </a:cubicBezTo>
                  <a:cubicBezTo>
                    <a:pt x="646" y="317"/>
                    <a:pt x="638" y="317"/>
                    <a:pt x="637" y="317"/>
                  </a:cubicBezTo>
                  <a:cubicBezTo>
                    <a:pt x="628" y="317"/>
                    <a:pt x="615" y="309"/>
                    <a:pt x="615" y="302"/>
                  </a:cubicBezTo>
                  <a:cubicBezTo>
                    <a:pt x="615" y="300"/>
                    <a:pt x="618" y="298"/>
                    <a:pt x="618" y="295"/>
                  </a:cubicBezTo>
                  <a:cubicBezTo>
                    <a:pt x="617" y="295"/>
                    <a:pt x="614" y="294"/>
                    <a:pt x="611" y="294"/>
                  </a:cubicBezTo>
                  <a:cubicBezTo>
                    <a:pt x="613" y="292"/>
                    <a:pt x="623" y="291"/>
                    <a:pt x="623" y="285"/>
                  </a:cubicBezTo>
                  <a:cubicBezTo>
                    <a:pt x="623" y="281"/>
                    <a:pt x="619" y="281"/>
                    <a:pt x="614" y="281"/>
                  </a:cubicBezTo>
                  <a:cubicBezTo>
                    <a:pt x="612" y="281"/>
                    <a:pt x="610" y="281"/>
                    <a:pt x="608" y="281"/>
                  </a:cubicBezTo>
                  <a:cubicBezTo>
                    <a:pt x="596" y="281"/>
                    <a:pt x="590" y="290"/>
                    <a:pt x="582" y="291"/>
                  </a:cubicBezTo>
                  <a:cubicBezTo>
                    <a:pt x="585" y="283"/>
                    <a:pt x="591" y="286"/>
                    <a:pt x="597" y="279"/>
                  </a:cubicBezTo>
                  <a:cubicBezTo>
                    <a:pt x="601" y="275"/>
                    <a:pt x="599" y="273"/>
                    <a:pt x="605" y="271"/>
                  </a:cubicBezTo>
                  <a:cubicBezTo>
                    <a:pt x="610" y="269"/>
                    <a:pt x="614" y="269"/>
                    <a:pt x="617" y="269"/>
                  </a:cubicBezTo>
                  <a:cubicBezTo>
                    <a:pt x="622" y="269"/>
                    <a:pt x="627" y="269"/>
                    <a:pt x="632" y="269"/>
                  </a:cubicBezTo>
                  <a:cubicBezTo>
                    <a:pt x="639" y="269"/>
                    <a:pt x="644" y="270"/>
                    <a:pt x="649" y="270"/>
                  </a:cubicBezTo>
                  <a:cubicBezTo>
                    <a:pt x="654" y="270"/>
                    <a:pt x="658" y="269"/>
                    <a:pt x="663" y="263"/>
                  </a:cubicBezTo>
                  <a:cubicBezTo>
                    <a:pt x="667" y="258"/>
                    <a:pt x="690" y="257"/>
                    <a:pt x="690" y="248"/>
                  </a:cubicBezTo>
                  <a:cubicBezTo>
                    <a:pt x="690" y="241"/>
                    <a:pt x="688" y="238"/>
                    <a:pt x="685" y="234"/>
                  </a:cubicBezTo>
                  <a:cubicBezTo>
                    <a:pt x="683" y="234"/>
                    <a:pt x="686" y="231"/>
                    <a:pt x="683" y="230"/>
                  </a:cubicBezTo>
                  <a:cubicBezTo>
                    <a:pt x="683" y="226"/>
                    <a:pt x="683" y="226"/>
                    <a:pt x="683" y="226"/>
                  </a:cubicBezTo>
                  <a:cubicBezTo>
                    <a:pt x="676" y="230"/>
                    <a:pt x="663" y="235"/>
                    <a:pt x="656" y="235"/>
                  </a:cubicBezTo>
                  <a:cubicBezTo>
                    <a:pt x="655" y="235"/>
                    <a:pt x="653" y="234"/>
                    <a:pt x="653" y="234"/>
                  </a:cubicBezTo>
                  <a:cubicBezTo>
                    <a:pt x="659" y="230"/>
                    <a:pt x="674" y="228"/>
                    <a:pt x="676" y="223"/>
                  </a:cubicBezTo>
                  <a:cubicBezTo>
                    <a:pt x="676" y="221"/>
                    <a:pt x="674" y="221"/>
                    <a:pt x="674" y="220"/>
                  </a:cubicBezTo>
                  <a:cubicBezTo>
                    <a:pt x="673" y="220"/>
                    <a:pt x="672" y="220"/>
                    <a:pt x="671" y="220"/>
                  </a:cubicBezTo>
                  <a:cubicBezTo>
                    <a:pt x="664" y="220"/>
                    <a:pt x="652" y="216"/>
                    <a:pt x="652" y="208"/>
                  </a:cubicBezTo>
                  <a:cubicBezTo>
                    <a:pt x="652" y="207"/>
                    <a:pt x="652" y="207"/>
                    <a:pt x="652" y="207"/>
                  </a:cubicBezTo>
                  <a:cubicBezTo>
                    <a:pt x="646" y="207"/>
                    <a:pt x="642" y="203"/>
                    <a:pt x="639" y="200"/>
                  </a:cubicBezTo>
                  <a:cubicBezTo>
                    <a:pt x="640" y="199"/>
                    <a:pt x="643" y="198"/>
                    <a:pt x="643" y="195"/>
                  </a:cubicBezTo>
                  <a:cubicBezTo>
                    <a:pt x="643" y="192"/>
                    <a:pt x="640" y="190"/>
                    <a:pt x="641" y="187"/>
                  </a:cubicBezTo>
                  <a:cubicBezTo>
                    <a:pt x="638" y="186"/>
                    <a:pt x="629" y="180"/>
                    <a:pt x="632" y="175"/>
                  </a:cubicBezTo>
                  <a:cubicBezTo>
                    <a:pt x="635" y="169"/>
                    <a:pt x="623" y="167"/>
                    <a:pt x="622" y="159"/>
                  </a:cubicBezTo>
                  <a:cubicBezTo>
                    <a:pt x="621" y="159"/>
                    <a:pt x="618" y="157"/>
                    <a:pt x="617" y="156"/>
                  </a:cubicBezTo>
                  <a:cubicBezTo>
                    <a:pt x="615" y="157"/>
                    <a:pt x="610" y="160"/>
                    <a:pt x="610" y="164"/>
                  </a:cubicBezTo>
                  <a:cubicBezTo>
                    <a:pt x="610" y="168"/>
                    <a:pt x="601" y="178"/>
                    <a:pt x="594" y="178"/>
                  </a:cubicBezTo>
                  <a:cubicBezTo>
                    <a:pt x="589" y="178"/>
                    <a:pt x="588" y="172"/>
                    <a:pt x="585" y="172"/>
                  </a:cubicBezTo>
                  <a:cubicBezTo>
                    <a:pt x="580" y="172"/>
                    <a:pt x="578" y="158"/>
                    <a:pt x="577" y="152"/>
                  </a:cubicBezTo>
                  <a:cubicBezTo>
                    <a:pt x="576" y="144"/>
                    <a:pt x="561" y="150"/>
                    <a:pt x="561" y="139"/>
                  </a:cubicBezTo>
                  <a:cubicBezTo>
                    <a:pt x="553" y="138"/>
                    <a:pt x="551" y="129"/>
                    <a:pt x="543" y="129"/>
                  </a:cubicBezTo>
                  <a:cubicBezTo>
                    <a:pt x="539" y="129"/>
                    <a:pt x="539" y="131"/>
                    <a:pt x="535" y="131"/>
                  </a:cubicBezTo>
                  <a:cubicBezTo>
                    <a:pt x="527" y="131"/>
                    <a:pt x="522" y="127"/>
                    <a:pt x="514" y="127"/>
                  </a:cubicBezTo>
                  <a:cubicBezTo>
                    <a:pt x="509" y="127"/>
                    <a:pt x="505" y="129"/>
                    <a:pt x="505" y="134"/>
                  </a:cubicBezTo>
                  <a:cubicBezTo>
                    <a:pt x="505" y="137"/>
                    <a:pt x="515" y="141"/>
                    <a:pt x="506" y="147"/>
                  </a:cubicBezTo>
                  <a:cubicBezTo>
                    <a:pt x="502" y="149"/>
                    <a:pt x="511" y="155"/>
                    <a:pt x="512" y="159"/>
                  </a:cubicBezTo>
                  <a:cubicBezTo>
                    <a:pt x="513" y="168"/>
                    <a:pt x="505" y="170"/>
                    <a:pt x="501" y="171"/>
                  </a:cubicBezTo>
                  <a:cubicBezTo>
                    <a:pt x="507" y="182"/>
                    <a:pt x="517" y="186"/>
                    <a:pt x="517" y="205"/>
                  </a:cubicBezTo>
                  <a:cubicBezTo>
                    <a:pt x="517" y="210"/>
                    <a:pt x="500" y="223"/>
                    <a:pt x="495" y="224"/>
                  </a:cubicBezTo>
                  <a:cubicBezTo>
                    <a:pt x="504" y="229"/>
                    <a:pt x="500" y="244"/>
                    <a:pt x="504" y="249"/>
                  </a:cubicBezTo>
                  <a:cubicBezTo>
                    <a:pt x="503" y="251"/>
                    <a:pt x="500" y="253"/>
                    <a:pt x="499" y="256"/>
                  </a:cubicBezTo>
                  <a:cubicBezTo>
                    <a:pt x="496" y="256"/>
                    <a:pt x="494" y="260"/>
                    <a:pt x="492" y="260"/>
                  </a:cubicBezTo>
                  <a:cubicBezTo>
                    <a:pt x="492" y="260"/>
                    <a:pt x="491" y="260"/>
                    <a:pt x="491" y="259"/>
                  </a:cubicBezTo>
                  <a:cubicBezTo>
                    <a:pt x="484" y="254"/>
                    <a:pt x="474" y="245"/>
                    <a:pt x="474" y="237"/>
                  </a:cubicBezTo>
                  <a:cubicBezTo>
                    <a:pt x="474" y="228"/>
                    <a:pt x="475" y="220"/>
                    <a:pt x="468" y="215"/>
                  </a:cubicBezTo>
                  <a:cubicBezTo>
                    <a:pt x="449" y="215"/>
                    <a:pt x="449" y="215"/>
                    <a:pt x="449" y="215"/>
                  </a:cubicBezTo>
                  <a:cubicBezTo>
                    <a:pt x="438" y="208"/>
                    <a:pt x="427" y="203"/>
                    <a:pt x="414" y="198"/>
                  </a:cubicBezTo>
                  <a:cubicBezTo>
                    <a:pt x="412" y="197"/>
                    <a:pt x="405" y="193"/>
                    <a:pt x="401" y="193"/>
                  </a:cubicBezTo>
                  <a:cubicBezTo>
                    <a:pt x="397" y="193"/>
                    <a:pt x="395" y="197"/>
                    <a:pt x="391" y="197"/>
                  </a:cubicBezTo>
                  <a:cubicBezTo>
                    <a:pt x="391" y="190"/>
                    <a:pt x="386" y="174"/>
                    <a:pt x="380" y="174"/>
                  </a:cubicBezTo>
                  <a:cubicBezTo>
                    <a:pt x="377" y="174"/>
                    <a:pt x="376" y="176"/>
                    <a:pt x="373" y="177"/>
                  </a:cubicBezTo>
                  <a:cubicBezTo>
                    <a:pt x="374" y="174"/>
                    <a:pt x="373" y="172"/>
                    <a:pt x="373" y="164"/>
                  </a:cubicBezTo>
                  <a:cubicBezTo>
                    <a:pt x="373" y="153"/>
                    <a:pt x="376" y="146"/>
                    <a:pt x="383" y="139"/>
                  </a:cubicBezTo>
                  <a:cubicBezTo>
                    <a:pt x="385" y="137"/>
                    <a:pt x="390" y="126"/>
                    <a:pt x="392" y="125"/>
                  </a:cubicBezTo>
                  <a:cubicBezTo>
                    <a:pt x="397" y="124"/>
                    <a:pt x="405" y="126"/>
                    <a:pt x="405" y="120"/>
                  </a:cubicBezTo>
                  <a:cubicBezTo>
                    <a:pt x="405" y="115"/>
                    <a:pt x="395" y="115"/>
                    <a:pt x="391" y="113"/>
                  </a:cubicBezTo>
                  <a:cubicBezTo>
                    <a:pt x="391" y="113"/>
                    <a:pt x="391" y="113"/>
                    <a:pt x="391" y="113"/>
                  </a:cubicBezTo>
                  <a:cubicBezTo>
                    <a:pt x="391" y="113"/>
                    <a:pt x="391" y="112"/>
                    <a:pt x="391" y="112"/>
                  </a:cubicBezTo>
                  <a:cubicBezTo>
                    <a:pt x="391" y="112"/>
                    <a:pt x="391" y="111"/>
                    <a:pt x="393" y="111"/>
                  </a:cubicBezTo>
                  <a:cubicBezTo>
                    <a:pt x="394" y="111"/>
                    <a:pt x="399" y="112"/>
                    <a:pt x="408" y="115"/>
                  </a:cubicBezTo>
                  <a:cubicBezTo>
                    <a:pt x="408" y="115"/>
                    <a:pt x="409" y="115"/>
                    <a:pt x="409" y="115"/>
                  </a:cubicBezTo>
                  <a:cubicBezTo>
                    <a:pt x="413" y="115"/>
                    <a:pt x="410" y="109"/>
                    <a:pt x="413" y="109"/>
                  </a:cubicBezTo>
                  <a:cubicBezTo>
                    <a:pt x="414" y="109"/>
                    <a:pt x="416" y="109"/>
                    <a:pt x="420" y="109"/>
                  </a:cubicBezTo>
                  <a:cubicBezTo>
                    <a:pt x="427" y="109"/>
                    <a:pt x="430" y="102"/>
                    <a:pt x="435" y="98"/>
                  </a:cubicBezTo>
                  <a:cubicBezTo>
                    <a:pt x="435" y="94"/>
                    <a:pt x="435" y="94"/>
                    <a:pt x="435" y="94"/>
                  </a:cubicBezTo>
                  <a:cubicBezTo>
                    <a:pt x="425" y="92"/>
                    <a:pt x="415" y="93"/>
                    <a:pt x="411" y="85"/>
                  </a:cubicBezTo>
                  <a:cubicBezTo>
                    <a:pt x="411" y="85"/>
                    <a:pt x="414" y="85"/>
                    <a:pt x="416" y="85"/>
                  </a:cubicBezTo>
                  <a:cubicBezTo>
                    <a:pt x="420" y="87"/>
                    <a:pt x="424" y="91"/>
                    <a:pt x="429" y="91"/>
                  </a:cubicBezTo>
                  <a:cubicBezTo>
                    <a:pt x="434" y="91"/>
                    <a:pt x="442" y="85"/>
                    <a:pt x="442" y="82"/>
                  </a:cubicBezTo>
                  <a:cubicBezTo>
                    <a:pt x="442" y="81"/>
                    <a:pt x="438" y="75"/>
                    <a:pt x="440" y="75"/>
                  </a:cubicBezTo>
                  <a:cubicBezTo>
                    <a:pt x="446" y="75"/>
                    <a:pt x="448" y="81"/>
                    <a:pt x="452" y="81"/>
                  </a:cubicBezTo>
                  <a:cubicBezTo>
                    <a:pt x="455" y="81"/>
                    <a:pt x="457" y="79"/>
                    <a:pt x="462" y="79"/>
                  </a:cubicBezTo>
                  <a:cubicBezTo>
                    <a:pt x="461" y="78"/>
                    <a:pt x="461" y="75"/>
                    <a:pt x="463" y="75"/>
                  </a:cubicBezTo>
                  <a:cubicBezTo>
                    <a:pt x="463" y="75"/>
                    <a:pt x="464" y="76"/>
                    <a:pt x="465" y="77"/>
                  </a:cubicBezTo>
                  <a:cubicBezTo>
                    <a:pt x="465" y="78"/>
                    <a:pt x="466" y="78"/>
                    <a:pt x="466" y="78"/>
                  </a:cubicBezTo>
                  <a:cubicBezTo>
                    <a:pt x="470" y="78"/>
                    <a:pt x="482" y="67"/>
                    <a:pt x="482" y="64"/>
                  </a:cubicBezTo>
                  <a:cubicBezTo>
                    <a:pt x="482" y="61"/>
                    <a:pt x="475" y="59"/>
                    <a:pt x="475" y="57"/>
                  </a:cubicBezTo>
                  <a:cubicBezTo>
                    <a:pt x="475" y="55"/>
                    <a:pt x="471" y="50"/>
                    <a:pt x="480" y="46"/>
                  </a:cubicBezTo>
                  <a:cubicBezTo>
                    <a:pt x="481" y="44"/>
                    <a:pt x="480" y="44"/>
                    <a:pt x="480" y="39"/>
                  </a:cubicBezTo>
                  <a:cubicBezTo>
                    <a:pt x="471" y="39"/>
                    <a:pt x="473" y="32"/>
                    <a:pt x="462" y="32"/>
                  </a:cubicBezTo>
                  <a:cubicBezTo>
                    <a:pt x="459" y="32"/>
                    <a:pt x="457" y="30"/>
                    <a:pt x="455" y="30"/>
                  </a:cubicBezTo>
                  <a:cubicBezTo>
                    <a:pt x="451" y="30"/>
                    <a:pt x="448" y="32"/>
                    <a:pt x="448" y="36"/>
                  </a:cubicBezTo>
                  <a:cubicBezTo>
                    <a:pt x="448" y="39"/>
                    <a:pt x="452" y="41"/>
                    <a:pt x="452" y="43"/>
                  </a:cubicBezTo>
                  <a:cubicBezTo>
                    <a:pt x="452" y="46"/>
                    <a:pt x="445" y="46"/>
                    <a:pt x="444" y="49"/>
                  </a:cubicBezTo>
                  <a:cubicBezTo>
                    <a:pt x="442" y="54"/>
                    <a:pt x="442" y="58"/>
                    <a:pt x="438" y="63"/>
                  </a:cubicBezTo>
                  <a:cubicBezTo>
                    <a:pt x="437" y="65"/>
                    <a:pt x="435" y="65"/>
                    <a:pt x="434" y="65"/>
                  </a:cubicBezTo>
                  <a:cubicBezTo>
                    <a:pt x="428" y="65"/>
                    <a:pt x="423" y="57"/>
                    <a:pt x="423" y="55"/>
                  </a:cubicBezTo>
                  <a:cubicBezTo>
                    <a:pt x="423" y="51"/>
                    <a:pt x="428" y="52"/>
                    <a:pt x="428" y="48"/>
                  </a:cubicBezTo>
                  <a:cubicBezTo>
                    <a:pt x="428" y="46"/>
                    <a:pt x="420" y="38"/>
                    <a:pt x="418" y="38"/>
                  </a:cubicBezTo>
                  <a:cubicBezTo>
                    <a:pt x="409" y="38"/>
                    <a:pt x="415" y="50"/>
                    <a:pt x="406" y="50"/>
                  </a:cubicBezTo>
                  <a:cubicBezTo>
                    <a:pt x="406" y="45"/>
                    <a:pt x="406" y="42"/>
                    <a:pt x="400" y="39"/>
                  </a:cubicBezTo>
                  <a:cubicBezTo>
                    <a:pt x="401" y="37"/>
                    <a:pt x="401" y="36"/>
                    <a:pt x="403" y="35"/>
                  </a:cubicBezTo>
                  <a:cubicBezTo>
                    <a:pt x="398" y="32"/>
                    <a:pt x="392" y="35"/>
                    <a:pt x="388" y="31"/>
                  </a:cubicBezTo>
                  <a:cubicBezTo>
                    <a:pt x="390" y="30"/>
                    <a:pt x="396" y="28"/>
                    <a:pt x="396" y="24"/>
                  </a:cubicBezTo>
                  <a:cubicBezTo>
                    <a:pt x="396" y="19"/>
                    <a:pt x="387" y="19"/>
                    <a:pt x="387" y="15"/>
                  </a:cubicBezTo>
                  <a:cubicBezTo>
                    <a:pt x="387" y="6"/>
                    <a:pt x="380" y="0"/>
                    <a:pt x="369" y="0"/>
                  </a:cubicBezTo>
                  <a:cubicBezTo>
                    <a:pt x="369" y="0"/>
                    <a:pt x="369" y="0"/>
                    <a:pt x="36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1" name="Freeform 110"/>
            <p:cNvSpPr>
              <a:spLocks noEditPoints="1"/>
            </p:cNvSpPr>
            <p:nvPr/>
          </p:nvSpPr>
          <p:spPr bwMode="auto">
            <a:xfrm>
              <a:off x="1009650" y="1554163"/>
              <a:ext cx="1138238" cy="819150"/>
            </a:xfrm>
            <a:custGeom>
              <a:avLst/>
              <a:gdLst>
                <a:gd name="T0" fmla="*/ 216 w 303"/>
                <a:gd name="T1" fmla="*/ 23 h 218"/>
                <a:gd name="T2" fmla="*/ 216 w 303"/>
                <a:gd name="T3" fmla="*/ 24 h 218"/>
                <a:gd name="T4" fmla="*/ 216 w 303"/>
                <a:gd name="T5" fmla="*/ 23 h 218"/>
                <a:gd name="T6" fmla="*/ 75 w 303"/>
                <a:gd name="T7" fmla="*/ 8 h 218"/>
                <a:gd name="T8" fmla="*/ 70 w 303"/>
                <a:gd name="T9" fmla="*/ 8 h 218"/>
                <a:gd name="T10" fmla="*/ 65 w 303"/>
                <a:gd name="T11" fmla="*/ 9 h 218"/>
                <a:gd name="T12" fmla="*/ 13 w 303"/>
                <a:gd name="T13" fmla="*/ 36 h 218"/>
                <a:gd name="T14" fmla="*/ 24 w 303"/>
                <a:gd name="T15" fmla="*/ 50 h 218"/>
                <a:gd name="T16" fmla="*/ 49 w 303"/>
                <a:gd name="T17" fmla="*/ 75 h 218"/>
                <a:gd name="T18" fmla="*/ 41 w 303"/>
                <a:gd name="T19" fmla="*/ 75 h 218"/>
                <a:gd name="T20" fmla="*/ 31 w 303"/>
                <a:gd name="T21" fmla="*/ 68 h 218"/>
                <a:gd name="T22" fmla="*/ 0 w 303"/>
                <a:gd name="T23" fmla="*/ 81 h 218"/>
                <a:gd name="T24" fmla="*/ 8 w 303"/>
                <a:gd name="T25" fmla="*/ 88 h 218"/>
                <a:gd name="T26" fmla="*/ 26 w 303"/>
                <a:gd name="T27" fmla="*/ 96 h 218"/>
                <a:gd name="T28" fmla="*/ 38 w 303"/>
                <a:gd name="T29" fmla="*/ 98 h 218"/>
                <a:gd name="T30" fmla="*/ 53 w 303"/>
                <a:gd name="T31" fmla="*/ 93 h 218"/>
                <a:gd name="T32" fmla="*/ 55 w 303"/>
                <a:gd name="T33" fmla="*/ 98 h 218"/>
                <a:gd name="T34" fmla="*/ 51 w 303"/>
                <a:gd name="T35" fmla="*/ 98 h 218"/>
                <a:gd name="T36" fmla="*/ 34 w 303"/>
                <a:gd name="T37" fmla="*/ 116 h 218"/>
                <a:gd name="T38" fmla="*/ 24 w 303"/>
                <a:gd name="T39" fmla="*/ 144 h 218"/>
                <a:gd name="T40" fmla="*/ 38 w 303"/>
                <a:gd name="T41" fmla="*/ 158 h 218"/>
                <a:gd name="T42" fmla="*/ 46 w 303"/>
                <a:gd name="T43" fmla="*/ 157 h 218"/>
                <a:gd name="T44" fmla="*/ 49 w 303"/>
                <a:gd name="T45" fmla="*/ 170 h 218"/>
                <a:gd name="T46" fmla="*/ 57 w 303"/>
                <a:gd name="T47" fmla="*/ 168 h 218"/>
                <a:gd name="T48" fmla="*/ 71 w 303"/>
                <a:gd name="T49" fmla="*/ 172 h 218"/>
                <a:gd name="T50" fmla="*/ 81 w 303"/>
                <a:gd name="T51" fmla="*/ 169 h 218"/>
                <a:gd name="T52" fmla="*/ 95 w 303"/>
                <a:gd name="T53" fmla="*/ 165 h 218"/>
                <a:gd name="T54" fmla="*/ 59 w 303"/>
                <a:gd name="T55" fmla="*/ 198 h 218"/>
                <a:gd name="T56" fmla="*/ 36 w 303"/>
                <a:gd name="T57" fmla="*/ 211 h 218"/>
                <a:gd name="T58" fmla="*/ 27 w 303"/>
                <a:gd name="T59" fmla="*/ 218 h 218"/>
                <a:gd name="T60" fmla="*/ 73 w 303"/>
                <a:gd name="T61" fmla="*/ 199 h 218"/>
                <a:gd name="T62" fmla="*/ 99 w 303"/>
                <a:gd name="T63" fmla="*/ 179 h 218"/>
                <a:gd name="T64" fmla="*/ 112 w 303"/>
                <a:gd name="T65" fmla="*/ 163 h 218"/>
                <a:gd name="T66" fmla="*/ 141 w 303"/>
                <a:gd name="T67" fmla="*/ 138 h 218"/>
                <a:gd name="T68" fmla="*/ 128 w 303"/>
                <a:gd name="T69" fmla="*/ 155 h 218"/>
                <a:gd name="T70" fmla="*/ 126 w 303"/>
                <a:gd name="T71" fmla="*/ 160 h 218"/>
                <a:gd name="T72" fmla="*/ 157 w 303"/>
                <a:gd name="T73" fmla="*/ 146 h 218"/>
                <a:gd name="T74" fmla="*/ 166 w 303"/>
                <a:gd name="T75" fmla="*/ 138 h 218"/>
                <a:gd name="T76" fmla="*/ 209 w 303"/>
                <a:gd name="T77" fmla="*/ 152 h 218"/>
                <a:gd name="T78" fmla="*/ 247 w 303"/>
                <a:gd name="T79" fmla="*/ 173 h 218"/>
                <a:gd name="T80" fmla="*/ 260 w 303"/>
                <a:gd name="T81" fmla="*/ 172 h 218"/>
                <a:gd name="T82" fmla="*/ 265 w 303"/>
                <a:gd name="T83" fmla="*/ 174 h 218"/>
                <a:gd name="T84" fmla="*/ 267 w 303"/>
                <a:gd name="T85" fmla="*/ 184 h 218"/>
                <a:gd name="T86" fmla="*/ 275 w 303"/>
                <a:gd name="T87" fmla="*/ 184 h 218"/>
                <a:gd name="T88" fmla="*/ 275 w 303"/>
                <a:gd name="T89" fmla="*/ 194 h 218"/>
                <a:gd name="T90" fmla="*/ 284 w 303"/>
                <a:gd name="T91" fmla="*/ 202 h 218"/>
                <a:gd name="T92" fmla="*/ 299 w 303"/>
                <a:gd name="T93" fmla="*/ 210 h 218"/>
                <a:gd name="T94" fmla="*/ 303 w 303"/>
                <a:gd name="T95" fmla="*/ 205 h 218"/>
                <a:gd name="T96" fmla="*/ 288 w 303"/>
                <a:gd name="T97" fmla="*/ 192 h 218"/>
                <a:gd name="T98" fmla="*/ 279 w 303"/>
                <a:gd name="T99" fmla="*/ 176 h 218"/>
                <a:gd name="T100" fmla="*/ 253 w 303"/>
                <a:gd name="T101" fmla="*/ 155 h 218"/>
                <a:gd name="T102" fmla="*/ 231 w 303"/>
                <a:gd name="T103" fmla="*/ 151 h 218"/>
                <a:gd name="T104" fmla="*/ 223 w 303"/>
                <a:gd name="T105" fmla="*/ 148 h 218"/>
                <a:gd name="T106" fmla="*/ 216 w 303"/>
                <a:gd name="T107" fmla="*/ 147 h 218"/>
                <a:gd name="T108" fmla="*/ 216 w 303"/>
                <a:gd name="T109" fmla="*/ 24 h 218"/>
                <a:gd name="T110" fmla="*/ 184 w 303"/>
                <a:gd name="T111" fmla="*/ 20 h 218"/>
                <a:gd name="T112" fmla="*/ 130 w 303"/>
                <a:gd name="T113" fmla="*/ 13 h 218"/>
                <a:gd name="T114" fmla="*/ 108 w 303"/>
                <a:gd name="T115" fmla="*/ 7 h 218"/>
                <a:gd name="T116" fmla="*/ 95 w 303"/>
                <a:gd name="T117" fmla="*/ 8 h 218"/>
                <a:gd name="T118" fmla="*/ 96 w 303"/>
                <a:gd name="T119" fmla="*/ 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18">
                  <a:moveTo>
                    <a:pt x="216" y="23"/>
                  </a:moveTo>
                  <a:cubicBezTo>
                    <a:pt x="216" y="23"/>
                    <a:pt x="216" y="23"/>
                    <a:pt x="216" y="23"/>
                  </a:cubicBezTo>
                  <a:cubicBezTo>
                    <a:pt x="216" y="24"/>
                    <a:pt x="216" y="24"/>
                    <a:pt x="216" y="24"/>
                  </a:cubicBezTo>
                  <a:cubicBezTo>
                    <a:pt x="216" y="24"/>
                    <a:pt x="216" y="24"/>
                    <a:pt x="216" y="24"/>
                  </a:cubicBezTo>
                  <a:cubicBezTo>
                    <a:pt x="216" y="23"/>
                    <a:pt x="216" y="23"/>
                    <a:pt x="216" y="23"/>
                  </a:cubicBezTo>
                  <a:cubicBezTo>
                    <a:pt x="216" y="23"/>
                    <a:pt x="216" y="23"/>
                    <a:pt x="216" y="23"/>
                  </a:cubicBezTo>
                  <a:moveTo>
                    <a:pt x="88" y="0"/>
                  </a:moveTo>
                  <a:cubicBezTo>
                    <a:pt x="83" y="0"/>
                    <a:pt x="80" y="6"/>
                    <a:pt x="75" y="8"/>
                  </a:cubicBezTo>
                  <a:cubicBezTo>
                    <a:pt x="74" y="9"/>
                    <a:pt x="73" y="9"/>
                    <a:pt x="72" y="9"/>
                  </a:cubicBezTo>
                  <a:cubicBezTo>
                    <a:pt x="71" y="9"/>
                    <a:pt x="71" y="9"/>
                    <a:pt x="70" y="8"/>
                  </a:cubicBezTo>
                  <a:cubicBezTo>
                    <a:pt x="69" y="8"/>
                    <a:pt x="68" y="8"/>
                    <a:pt x="68" y="8"/>
                  </a:cubicBezTo>
                  <a:cubicBezTo>
                    <a:pt x="67" y="8"/>
                    <a:pt x="66" y="8"/>
                    <a:pt x="65" y="9"/>
                  </a:cubicBezTo>
                  <a:cubicBezTo>
                    <a:pt x="50" y="14"/>
                    <a:pt x="37" y="24"/>
                    <a:pt x="28" y="36"/>
                  </a:cubicBezTo>
                  <a:cubicBezTo>
                    <a:pt x="13" y="36"/>
                    <a:pt x="13" y="36"/>
                    <a:pt x="13" y="36"/>
                  </a:cubicBezTo>
                  <a:cubicBezTo>
                    <a:pt x="13" y="37"/>
                    <a:pt x="9" y="44"/>
                    <a:pt x="9" y="44"/>
                  </a:cubicBezTo>
                  <a:cubicBezTo>
                    <a:pt x="9" y="46"/>
                    <a:pt x="20" y="48"/>
                    <a:pt x="24" y="50"/>
                  </a:cubicBezTo>
                  <a:cubicBezTo>
                    <a:pt x="26" y="52"/>
                    <a:pt x="30" y="60"/>
                    <a:pt x="32" y="61"/>
                  </a:cubicBezTo>
                  <a:cubicBezTo>
                    <a:pt x="40" y="65"/>
                    <a:pt x="46" y="66"/>
                    <a:pt x="49" y="75"/>
                  </a:cubicBezTo>
                  <a:cubicBezTo>
                    <a:pt x="48" y="75"/>
                    <a:pt x="47" y="75"/>
                    <a:pt x="47" y="75"/>
                  </a:cubicBezTo>
                  <a:cubicBezTo>
                    <a:pt x="45" y="75"/>
                    <a:pt x="44" y="75"/>
                    <a:pt x="41" y="75"/>
                  </a:cubicBezTo>
                  <a:cubicBezTo>
                    <a:pt x="39" y="75"/>
                    <a:pt x="37" y="75"/>
                    <a:pt x="36" y="75"/>
                  </a:cubicBezTo>
                  <a:cubicBezTo>
                    <a:pt x="33" y="75"/>
                    <a:pt x="31" y="74"/>
                    <a:pt x="31" y="68"/>
                  </a:cubicBezTo>
                  <a:cubicBezTo>
                    <a:pt x="26" y="68"/>
                    <a:pt x="26" y="68"/>
                    <a:pt x="26" y="68"/>
                  </a:cubicBezTo>
                  <a:cubicBezTo>
                    <a:pt x="19" y="73"/>
                    <a:pt x="7" y="77"/>
                    <a:pt x="0" y="81"/>
                  </a:cubicBezTo>
                  <a:cubicBezTo>
                    <a:pt x="1" y="84"/>
                    <a:pt x="4" y="85"/>
                    <a:pt x="9" y="85"/>
                  </a:cubicBezTo>
                  <a:cubicBezTo>
                    <a:pt x="8" y="86"/>
                    <a:pt x="8" y="87"/>
                    <a:pt x="8" y="88"/>
                  </a:cubicBezTo>
                  <a:cubicBezTo>
                    <a:pt x="8" y="91"/>
                    <a:pt x="11" y="92"/>
                    <a:pt x="11" y="96"/>
                  </a:cubicBezTo>
                  <a:cubicBezTo>
                    <a:pt x="14" y="96"/>
                    <a:pt x="21" y="96"/>
                    <a:pt x="26" y="96"/>
                  </a:cubicBezTo>
                  <a:cubicBezTo>
                    <a:pt x="27" y="96"/>
                    <a:pt x="28" y="96"/>
                    <a:pt x="28" y="96"/>
                  </a:cubicBezTo>
                  <a:cubicBezTo>
                    <a:pt x="31" y="96"/>
                    <a:pt x="33" y="98"/>
                    <a:pt x="38" y="98"/>
                  </a:cubicBezTo>
                  <a:cubicBezTo>
                    <a:pt x="44" y="98"/>
                    <a:pt x="46" y="93"/>
                    <a:pt x="51" y="93"/>
                  </a:cubicBezTo>
                  <a:cubicBezTo>
                    <a:pt x="52" y="93"/>
                    <a:pt x="52" y="93"/>
                    <a:pt x="53" y="93"/>
                  </a:cubicBezTo>
                  <a:cubicBezTo>
                    <a:pt x="54" y="93"/>
                    <a:pt x="54" y="93"/>
                    <a:pt x="55" y="93"/>
                  </a:cubicBezTo>
                  <a:cubicBezTo>
                    <a:pt x="55" y="98"/>
                    <a:pt x="55" y="98"/>
                    <a:pt x="55" y="98"/>
                  </a:cubicBezTo>
                  <a:cubicBezTo>
                    <a:pt x="54" y="97"/>
                    <a:pt x="54" y="97"/>
                    <a:pt x="53" y="97"/>
                  </a:cubicBezTo>
                  <a:cubicBezTo>
                    <a:pt x="53" y="97"/>
                    <a:pt x="52" y="97"/>
                    <a:pt x="51" y="98"/>
                  </a:cubicBezTo>
                  <a:cubicBezTo>
                    <a:pt x="51" y="99"/>
                    <a:pt x="56" y="103"/>
                    <a:pt x="56" y="105"/>
                  </a:cubicBezTo>
                  <a:cubicBezTo>
                    <a:pt x="56" y="109"/>
                    <a:pt x="36" y="116"/>
                    <a:pt x="34" y="116"/>
                  </a:cubicBezTo>
                  <a:cubicBezTo>
                    <a:pt x="28" y="116"/>
                    <a:pt x="12" y="123"/>
                    <a:pt x="12" y="132"/>
                  </a:cubicBezTo>
                  <a:cubicBezTo>
                    <a:pt x="12" y="136"/>
                    <a:pt x="21" y="138"/>
                    <a:pt x="24" y="144"/>
                  </a:cubicBezTo>
                  <a:cubicBezTo>
                    <a:pt x="22" y="144"/>
                    <a:pt x="21" y="145"/>
                    <a:pt x="19" y="145"/>
                  </a:cubicBezTo>
                  <a:cubicBezTo>
                    <a:pt x="21" y="147"/>
                    <a:pt x="35" y="158"/>
                    <a:pt x="38" y="158"/>
                  </a:cubicBezTo>
                  <a:cubicBezTo>
                    <a:pt x="40" y="158"/>
                    <a:pt x="42" y="153"/>
                    <a:pt x="44" y="153"/>
                  </a:cubicBezTo>
                  <a:cubicBezTo>
                    <a:pt x="47" y="153"/>
                    <a:pt x="46" y="157"/>
                    <a:pt x="46" y="157"/>
                  </a:cubicBezTo>
                  <a:cubicBezTo>
                    <a:pt x="46" y="160"/>
                    <a:pt x="46" y="160"/>
                    <a:pt x="46" y="163"/>
                  </a:cubicBezTo>
                  <a:cubicBezTo>
                    <a:pt x="46" y="165"/>
                    <a:pt x="48" y="170"/>
                    <a:pt x="49" y="170"/>
                  </a:cubicBezTo>
                  <a:cubicBezTo>
                    <a:pt x="50" y="170"/>
                    <a:pt x="52" y="168"/>
                    <a:pt x="54" y="168"/>
                  </a:cubicBezTo>
                  <a:cubicBezTo>
                    <a:pt x="55" y="168"/>
                    <a:pt x="54" y="168"/>
                    <a:pt x="57" y="168"/>
                  </a:cubicBezTo>
                  <a:cubicBezTo>
                    <a:pt x="57" y="167"/>
                    <a:pt x="57" y="165"/>
                    <a:pt x="57" y="164"/>
                  </a:cubicBezTo>
                  <a:cubicBezTo>
                    <a:pt x="62" y="167"/>
                    <a:pt x="64" y="169"/>
                    <a:pt x="71" y="172"/>
                  </a:cubicBezTo>
                  <a:cubicBezTo>
                    <a:pt x="71" y="170"/>
                    <a:pt x="72" y="169"/>
                    <a:pt x="73" y="167"/>
                  </a:cubicBezTo>
                  <a:cubicBezTo>
                    <a:pt x="76" y="167"/>
                    <a:pt x="77" y="169"/>
                    <a:pt x="81" y="169"/>
                  </a:cubicBezTo>
                  <a:cubicBezTo>
                    <a:pt x="85" y="169"/>
                    <a:pt x="87" y="167"/>
                    <a:pt x="91" y="165"/>
                  </a:cubicBezTo>
                  <a:cubicBezTo>
                    <a:pt x="95" y="165"/>
                    <a:pt x="95" y="165"/>
                    <a:pt x="95" y="165"/>
                  </a:cubicBezTo>
                  <a:cubicBezTo>
                    <a:pt x="88" y="169"/>
                    <a:pt x="88" y="178"/>
                    <a:pt x="82" y="182"/>
                  </a:cubicBezTo>
                  <a:cubicBezTo>
                    <a:pt x="75" y="187"/>
                    <a:pt x="64" y="192"/>
                    <a:pt x="59" y="198"/>
                  </a:cubicBezTo>
                  <a:cubicBezTo>
                    <a:pt x="56" y="202"/>
                    <a:pt x="50" y="199"/>
                    <a:pt x="46" y="202"/>
                  </a:cubicBezTo>
                  <a:cubicBezTo>
                    <a:pt x="42" y="204"/>
                    <a:pt x="40" y="209"/>
                    <a:pt x="36" y="211"/>
                  </a:cubicBezTo>
                  <a:cubicBezTo>
                    <a:pt x="32" y="214"/>
                    <a:pt x="26" y="212"/>
                    <a:pt x="23" y="217"/>
                  </a:cubicBezTo>
                  <a:cubicBezTo>
                    <a:pt x="24" y="218"/>
                    <a:pt x="26" y="218"/>
                    <a:pt x="27" y="218"/>
                  </a:cubicBezTo>
                  <a:cubicBezTo>
                    <a:pt x="36" y="218"/>
                    <a:pt x="42" y="209"/>
                    <a:pt x="51" y="207"/>
                  </a:cubicBezTo>
                  <a:cubicBezTo>
                    <a:pt x="59" y="206"/>
                    <a:pt x="69" y="203"/>
                    <a:pt x="73" y="199"/>
                  </a:cubicBezTo>
                  <a:cubicBezTo>
                    <a:pt x="78" y="194"/>
                    <a:pt x="88" y="191"/>
                    <a:pt x="92" y="186"/>
                  </a:cubicBezTo>
                  <a:cubicBezTo>
                    <a:pt x="94" y="183"/>
                    <a:pt x="95" y="180"/>
                    <a:pt x="99" y="179"/>
                  </a:cubicBezTo>
                  <a:cubicBezTo>
                    <a:pt x="106" y="176"/>
                    <a:pt x="112" y="174"/>
                    <a:pt x="112" y="167"/>
                  </a:cubicBezTo>
                  <a:cubicBezTo>
                    <a:pt x="112" y="166"/>
                    <a:pt x="112" y="165"/>
                    <a:pt x="112" y="163"/>
                  </a:cubicBezTo>
                  <a:cubicBezTo>
                    <a:pt x="112" y="154"/>
                    <a:pt x="131" y="138"/>
                    <a:pt x="137" y="138"/>
                  </a:cubicBezTo>
                  <a:cubicBezTo>
                    <a:pt x="139" y="138"/>
                    <a:pt x="138" y="138"/>
                    <a:pt x="141" y="138"/>
                  </a:cubicBezTo>
                  <a:cubicBezTo>
                    <a:pt x="141" y="139"/>
                    <a:pt x="141" y="140"/>
                    <a:pt x="141" y="141"/>
                  </a:cubicBezTo>
                  <a:cubicBezTo>
                    <a:pt x="132" y="143"/>
                    <a:pt x="128" y="148"/>
                    <a:pt x="128" y="155"/>
                  </a:cubicBezTo>
                  <a:cubicBezTo>
                    <a:pt x="128" y="156"/>
                    <a:pt x="127" y="156"/>
                    <a:pt x="128" y="158"/>
                  </a:cubicBezTo>
                  <a:cubicBezTo>
                    <a:pt x="128" y="158"/>
                    <a:pt x="126" y="159"/>
                    <a:pt x="126" y="160"/>
                  </a:cubicBezTo>
                  <a:cubicBezTo>
                    <a:pt x="126" y="161"/>
                    <a:pt x="128" y="162"/>
                    <a:pt x="129" y="162"/>
                  </a:cubicBezTo>
                  <a:cubicBezTo>
                    <a:pt x="135" y="162"/>
                    <a:pt x="154" y="152"/>
                    <a:pt x="157" y="146"/>
                  </a:cubicBezTo>
                  <a:cubicBezTo>
                    <a:pt x="156" y="145"/>
                    <a:pt x="155" y="144"/>
                    <a:pt x="154" y="142"/>
                  </a:cubicBezTo>
                  <a:cubicBezTo>
                    <a:pt x="157" y="141"/>
                    <a:pt x="163" y="140"/>
                    <a:pt x="166" y="138"/>
                  </a:cubicBezTo>
                  <a:cubicBezTo>
                    <a:pt x="171" y="148"/>
                    <a:pt x="183" y="149"/>
                    <a:pt x="193" y="152"/>
                  </a:cubicBezTo>
                  <a:cubicBezTo>
                    <a:pt x="209" y="152"/>
                    <a:pt x="209" y="152"/>
                    <a:pt x="209" y="152"/>
                  </a:cubicBezTo>
                  <a:cubicBezTo>
                    <a:pt x="217" y="157"/>
                    <a:pt x="227" y="157"/>
                    <a:pt x="234" y="162"/>
                  </a:cubicBezTo>
                  <a:cubicBezTo>
                    <a:pt x="238" y="165"/>
                    <a:pt x="242" y="173"/>
                    <a:pt x="247" y="173"/>
                  </a:cubicBezTo>
                  <a:cubicBezTo>
                    <a:pt x="250" y="173"/>
                    <a:pt x="251" y="170"/>
                    <a:pt x="252" y="168"/>
                  </a:cubicBezTo>
                  <a:cubicBezTo>
                    <a:pt x="254" y="170"/>
                    <a:pt x="256" y="172"/>
                    <a:pt x="260" y="172"/>
                  </a:cubicBezTo>
                  <a:cubicBezTo>
                    <a:pt x="261" y="172"/>
                    <a:pt x="261" y="171"/>
                    <a:pt x="261" y="171"/>
                  </a:cubicBezTo>
                  <a:cubicBezTo>
                    <a:pt x="263" y="171"/>
                    <a:pt x="264" y="173"/>
                    <a:pt x="265" y="174"/>
                  </a:cubicBezTo>
                  <a:cubicBezTo>
                    <a:pt x="265" y="176"/>
                    <a:pt x="263" y="177"/>
                    <a:pt x="263" y="180"/>
                  </a:cubicBezTo>
                  <a:cubicBezTo>
                    <a:pt x="263" y="182"/>
                    <a:pt x="266" y="184"/>
                    <a:pt x="267" y="184"/>
                  </a:cubicBezTo>
                  <a:cubicBezTo>
                    <a:pt x="271" y="184"/>
                    <a:pt x="269" y="181"/>
                    <a:pt x="275" y="181"/>
                  </a:cubicBezTo>
                  <a:cubicBezTo>
                    <a:pt x="275" y="181"/>
                    <a:pt x="275" y="182"/>
                    <a:pt x="275" y="184"/>
                  </a:cubicBezTo>
                  <a:cubicBezTo>
                    <a:pt x="275" y="187"/>
                    <a:pt x="270" y="187"/>
                    <a:pt x="270" y="189"/>
                  </a:cubicBezTo>
                  <a:cubicBezTo>
                    <a:pt x="270" y="191"/>
                    <a:pt x="271" y="194"/>
                    <a:pt x="275" y="194"/>
                  </a:cubicBezTo>
                  <a:cubicBezTo>
                    <a:pt x="280" y="194"/>
                    <a:pt x="284" y="194"/>
                    <a:pt x="284" y="198"/>
                  </a:cubicBezTo>
                  <a:cubicBezTo>
                    <a:pt x="284" y="200"/>
                    <a:pt x="284" y="200"/>
                    <a:pt x="284" y="202"/>
                  </a:cubicBezTo>
                  <a:cubicBezTo>
                    <a:pt x="284" y="205"/>
                    <a:pt x="291" y="211"/>
                    <a:pt x="296" y="211"/>
                  </a:cubicBezTo>
                  <a:cubicBezTo>
                    <a:pt x="297" y="211"/>
                    <a:pt x="297" y="210"/>
                    <a:pt x="299" y="210"/>
                  </a:cubicBezTo>
                  <a:cubicBezTo>
                    <a:pt x="299" y="208"/>
                    <a:pt x="303" y="208"/>
                    <a:pt x="303" y="205"/>
                  </a:cubicBezTo>
                  <a:cubicBezTo>
                    <a:pt x="303" y="205"/>
                    <a:pt x="303" y="205"/>
                    <a:pt x="303" y="205"/>
                  </a:cubicBezTo>
                  <a:cubicBezTo>
                    <a:pt x="303" y="199"/>
                    <a:pt x="298" y="197"/>
                    <a:pt x="295" y="195"/>
                  </a:cubicBezTo>
                  <a:cubicBezTo>
                    <a:pt x="294" y="192"/>
                    <a:pt x="290" y="193"/>
                    <a:pt x="288" y="192"/>
                  </a:cubicBezTo>
                  <a:cubicBezTo>
                    <a:pt x="285" y="188"/>
                    <a:pt x="284" y="184"/>
                    <a:pt x="283" y="181"/>
                  </a:cubicBezTo>
                  <a:cubicBezTo>
                    <a:pt x="282" y="178"/>
                    <a:pt x="280" y="178"/>
                    <a:pt x="279" y="176"/>
                  </a:cubicBezTo>
                  <a:cubicBezTo>
                    <a:pt x="272" y="165"/>
                    <a:pt x="267" y="162"/>
                    <a:pt x="259" y="154"/>
                  </a:cubicBezTo>
                  <a:cubicBezTo>
                    <a:pt x="257" y="155"/>
                    <a:pt x="255" y="155"/>
                    <a:pt x="253" y="155"/>
                  </a:cubicBezTo>
                  <a:cubicBezTo>
                    <a:pt x="249" y="156"/>
                    <a:pt x="249" y="162"/>
                    <a:pt x="245" y="162"/>
                  </a:cubicBezTo>
                  <a:cubicBezTo>
                    <a:pt x="240" y="162"/>
                    <a:pt x="234" y="155"/>
                    <a:pt x="231" y="151"/>
                  </a:cubicBezTo>
                  <a:cubicBezTo>
                    <a:pt x="230" y="148"/>
                    <a:pt x="227" y="148"/>
                    <a:pt x="224" y="148"/>
                  </a:cubicBezTo>
                  <a:cubicBezTo>
                    <a:pt x="224" y="148"/>
                    <a:pt x="223" y="148"/>
                    <a:pt x="223" y="148"/>
                  </a:cubicBezTo>
                  <a:cubicBezTo>
                    <a:pt x="222" y="148"/>
                    <a:pt x="222" y="148"/>
                    <a:pt x="221" y="148"/>
                  </a:cubicBezTo>
                  <a:cubicBezTo>
                    <a:pt x="219" y="148"/>
                    <a:pt x="217" y="148"/>
                    <a:pt x="216" y="147"/>
                  </a:cubicBezTo>
                  <a:cubicBezTo>
                    <a:pt x="216" y="24"/>
                    <a:pt x="216" y="24"/>
                    <a:pt x="216" y="24"/>
                  </a:cubicBezTo>
                  <a:cubicBezTo>
                    <a:pt x="216" y="24"/>
                    <a:pt x="216" y="24"/>
                    <a:pt x="216" y="24"/>
                  </a:cubicBezTo>
                  <a:cubicBezTo>
                    <a:pt x="209" y="21"/>
                    <a:pt x="206" y="18"/>
                    <a:pt x="198" y="18"/>
                  </a:cubicBezTo>
                  <a:cubicBezTo>
                    <a:pt x="193" y="18"/>
                    <a:pt x="189" y="20"/>
                    <a:pt x="184" y="20"/>
                  </a:cubicBezTo>
                  <a:cubicBezTo>
                    <a:pt x="176" y="20"/>
                    <a:pt x="158" y="19"/>
                    <a:pt x="152" y="13"/>
                  </a:cubicBezTo>
                  <a:cubicBezTo>
                    <a:pt x="130" y="13"/>
                    <a:pt x="130" y="13"/>
                    <a:pt x="130" y="13"/>
                  </a:cubicBezTo>
                  <a:cubicBezTo>
                    <a:pt x="126" y="11"/>
                    <a:pt x="125" y="10"/>
                    <a:pt x="122" y="7"/>
                  </a:cubicBezTo>
                  <a:cubicBezTo>
                    <a:pt x="108" y="7"/>
                    <a:pt x="108" y="7"/>
                    <a:pt x="108" y="7"/>
                  </a:cubicBezTo>
                  <a:cubicBezTo>
                    <a:pt x="105" y="6"/>
                    <a:pt x="104" y="6"/>
                    <a:pt x="101" y="4"/>
                  </a:cubicBezTo>
                  <a:cubicBezTo>
                    <a:pt x="100" y="6"/>
                    <a:pt x="97" y="8"/>
                    <a:pt x="95" y="8"/>
                  </a:cubicBezTo>
                  <a:cubicBezTo>
                    <a:pt x="95" y="8"/>
                    <a:pt x="94" y="8"/>
                    <a:pt x="94" y="8"/>
                  </a:cubicBezTo>
                  <a:cubicBezTo>
                    <a:pt x="95" y="7"/>
                    <a:pt x="95" y="6"/>
                    <a:pt x="96" y="4"/>
                  </a:cubicBezTo>
                  <a:cubicBezTo>
                    <a:pt x="93" y="3"/>
                    <a:pt x="91" y="0"/>
                    <a:pt x="8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2" name="Freeform 111"/>
            <p:cNvSpPr>
              <a:spLocks/>
            </p:cNvSpPr>
            <p:nvPr/>
          </p:nvSpPr>
          <p:spPr bwMode="auto">
            <a:xfrm>
              <a:off x="2035175" y="2286000"/>
              <a:ext cx="52388" cy="68263"/>
            </a:xfrm>
            <a:custGeom>
              <a:avLst/>
              <a:gdLst>
                <a:gd name="T0" fmla="*/ 3 w 14"/>
                <a:gd name="T1" fmla="*/ 0 h 18"/>
                <a:gd name="T2" fmla="*/ 0 w 14"/>
                <a:gd name="T3" fmla="*/ 7 h 18"/>
                <a:gd name="T4" fmla="*/ 2 w 14"/>
                <a:gd name="T5" fmla="*/ 5 h 18"/>
                <a:gd name="T6" fmla="*/ 6 w 14"/>
                <a:gd name="T7" fmla="*/ 7 h 18"/>
                <a:gd name="T8" fmla="*/ 6 w 14"/>
                <a:gd name="T9" fmla="*/ 12 h 18"/>
                <a:gd name="T10" fmla="*/ 11 w 14"/>
                <a:gd name="T11" fmla="*/ 18 h 18"/>
                <a:gd name="T12" fmla="*/ 14 w 14"/>
                <a:gd name="T13" fmla="*/ 16 h 18"/>
                <a:gd name="T14" fmla="*/ 7 w 14"/>
                <a:gd name="T15" fmla="*/ 1 h 18"/>
                <a:gd name="T16" fmla="*/ 3 w 1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3" y="0"/>
                  </a:moveTo>
                  <a:cubicBezTo>
                    <a:pt x="0" y="0"/>
                    <a:pt x="0" y="2"/>
                    <a:pt x="0" y="7"/>
                  </a:cubicBezTo>
                  <a:cubicBezTo>
                    <a:pt x="1" y="6"/>
                    <a:pt x="1" y="5"/>
                    <a:pt x="2" y="5"/>
                  </a:cubicBezTo>
                  <a:cubicBezTo>
                    <a:pt x="3" y="5"/>
                    <a:pt x="3" y="6"/>
                    <a:pt x="6" y="7"/>
                  </a:cubicBezTo>
                  <a:cubicBezTo>
                    <a:pt x="5" y="8"/>
                    <a:pt x="6" y="10"/>
                    <a:pt x="6" y="12"/>
                  </a:cubicBezTo>
                  <a:cubicBezTo>
                    <a:pt x="6" y="12"/>
                    <a:pt x="9" y="18"/>
                    <a:pt x="11" y="18"/>
                  </a:cubicBezTo>
                  <a:cubicBezTo>
                    <a:pt x="13" y="18"/>
                    <a:pt x="14" y="18"/>
                    <a:pt x="14" y="16"/>
                  </a:cubicBezTo>
                  <a:cubicBezTo>
                    <a:pt x="14" y="9"/>
                    <a:pt x="6" y="9"/>
                    <a:pt x="7" y="1"/>
                  </a:cubicBezTo>
                  <a:cubicBezTo>
                    <a:pt x="5" y="1"/>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3" name="Freeform 112"/>
            <p:cNvSpPr>
              <a:spLocks/>
            </p:cNvSpPr>
            <p:nvPr/>
          </p:nvSpPr>
          <p:spPr bwMode="auto">
            <a:xfrm>
              <a:off x="1952625" y="2203450"/>
              <a:ext cx="55563" cy="87313"/>
            </a:xfrm>
            <a:custGeom>
              <a:avLst/>
              <a:gdLst>
                <a:gd name="T0" fmla="*/ 10 w 15"/>
                <a:gd name="T1" fmla="*/ 0 h 23"/>
                <a:gd name="T2" fmla="*/ 8 w 15"/>
                <a:gd name="T3" fmla="*/ 1 h 23"/>
                <a:gd name="T4" fmla="*/ 4 w 15"/>
                <a:gd name="T5" fmla="*/ 0 h 23"/>
                <a:gd name="T6" fmla="*/ 0 w 15"/>
                <a:gd name="T7" fmla="*/ 3 h 23"/>
                <a:gd name="T8" fmla="*/ 8 w 15"/>
                <a:gd name="T9" fmla="*/ 11 h 23"/>
                <a:gd name="T10" fmla="*/ 12 w 15"/>
                <a:gd name="T11" fmla="*/ 23 h 23"/>
                <a:gd name="T12" fmla="*/ 13 w 15"/>
                <a:gd name="T13" fmla="*/ 12 h 23"/>
                <a:gd name="T14" fmla="*/ 11 w 15"/>
                <a:gd name="T15" fmla="*/ 12 h 23"/>
                <a:gd name="T16" fmla="*/ 10 w 15"/>
                <a:gd name="T17" fmla="*/ 12 h 23"/>
                <a:gd name="T18" fmla="*/ 10 w 15"/>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
                  <a:moveTo>
                    <a:pt x="10" y="0"/>
                  </a:moveTo>
                  <a:cubicBezTo>
                    <a:pt x="9" y="1"/>
                    <a:pt x="8" y="1"/>
                    <a:pt x="8" y="1"/>
                  </a:cubicBezTo>
                  <a:cubicBezTo>
                    <a:pt x="7" y="1"/>
                    <a:pt x="7" y="0"/>
                    <a:pt x="4" y="0"/>
                  </a:cubicBezTo>
                  <a:cubicBezTo>
                    <a:pt x="2" y="0"/>
                    <a:pt x="0" y="1"/>
                    <a:pt x="0" y="3"/>
                  </a:cubicBezTo>
                  <a:cubicBezTo>
                    <a:pt x="0" y="7"/>
                    <a:pt x="4" y="11"/>
                    <a:pt x="8" y="11"/>
                  </a:cubicBezTo>
                  <a:cubicBezTo>
                    <a:pt x="8" y="16"/>
                    <a:pt x="9" y="19"/>
                    <a:pt x="12" y="23"/>
                  </a:cubicBezTo>
                  <a:cubicBezTo>
                    <a:pt x="15" y="20"/>
                    <a:pt x="12" y="16"/>
                    <a:pt x="13" y="12"/>
                  </a:cubicBezTo>
                  <a:cubicBezTo>
                    <a:pt x="13" y="12"/>
                    <a:pt x="12" y="12"/>
                    <a:pt x="11" y="12"/>
                  </a:cubicBezTo>
                  <a:cubicBezTo>
                    <a:pt x="10" y="12"/>
                    <a:pt x="10" y="12"/>
                    <a:pt x="10" y="12"/>
                  </a:cubicBezTo>
                  <a:cubicBezTo>
                    <a:pt x="9" y="7"/>
                    <a:pt x="10" y="7"/>
                    <a:pt x="1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4" name="Freeform 113"/>
            <p:cNvSpPr>
              <a:spLocks/>
            </p:cNvSpPr>
            <p:nvPr/>
          </p:nvSpPr>
          <p:spPr bwMode="auto">
            <a:xfrm>
              <a:off x="2470150" y="1403350"/>
              <a:ext cx="560388" cy="293688"/>
            </a:xfrm>
            <a:custGeom>
              <a:avLst/>
              <a:gdLst>
                <a:gd name="T0" fmla="*/ 109 w 149"/>
                <a:gd name="T1" fmla="*/ 0 h 78"/>
                <a:gd name="T2" fmla="*/ 100 w 149"/>
                <a:gd name="T3" fmla="*/ 5 h 78"/>
                <a:gd name="T4" fmla="*/ 101 w 149"/>
                <a:gd name="T5" fmla="*/ 7 h 78"/>
                <a:gd name="T6" fmla="*/ 98 w 149"/>
                <a:gd name="T7" fmla="*/ 8 h 78"/>
                <a:gd name="T8" fmla="*/ 93 w 149"/>
                <a:gd name="T9" fmla="*/ 7 h 78"/>
                <a:gd name="T10" fmla="*/ 87 w 149"/>
                <a:gd name="T11" fmla="*/ 11 h 78"/>
                <a:gd name="T12" fmla="*/ 94 w 149"/>
                <a:gd name="T13" fmla="*/ 31 h 78"/>
                <a:gd name="T14" fmla="*/ 90 w 149"/>
                <a:gd name="T15" fmla="*/ 33 h 78"/>
                <a:gd name="T16" fmla="*/ 85 w 149"/>
                <a:gd name="T17" fmla="*/ 23 h 78"/>
                <a:gd name="T18" fmla="*/ 76 w 149"/>
                <a:gd name="T19" fmla="*/ 15 h 78"/>
                <a:gd name="T20" fmla="*/ 70 w 149"/>
                <a:gd name="T21" fmla="*/ 15 h 78"/>
                <a:gd name="T22" fmla="*/ 71 w 149"/>
                <a:gd name="T23" fmla="*/ 20 h 78"/>
                <a:gd name="T24" fmla="*/ 63 w 149"/>
                <a:gd name="T25" fmla="*/ 22 h 78"/>
                <a:gd name="T26" fmla="*/ 50 w 149"/>
                <a:gd name="T27" fmla="*/ 13 h 78"/>
                <a:gd name="T28" fmla="*/ 41 w 149"/>
                <a:gd name="T29" fmla="*/ 18 h 78"/>
                <a:gd name="T30" fmla="*/ 36 w 149"/>
                <a:gd name="T31" fmla="*/ 8 h 78"/>
                <a:gd name="T32" fmla="*/ 0 w 149"/>
                <a:gd name="T33" fmla="*/ 32 h 78"/>
                <a:gd name="T34" fmla="*/ 9 w 149"/>
                <a:gd name="T35" fmla="*/ 38 h 78"/>
                <a:gd name="T36" fmla="*/ 14 w 149"/>
                <a:gd name="T37" fmla="*/ 38 h 78"/>
                <a:gd name="T38" fmla="*/ 19 w 149"/>
                <a:gd name="T39" fmla="*/ 38 h 78"/>
                <a:gd name="T40" fmla="*/ 7 w 149"/>
                <a:gd name="T41" fmla="*/ 44 h 78"/>
                <a:gd name="T42" fmla="*/ 18 w 149"/>
                <a:gd name="T43" fmla="*/ 50 h 78"/>
                <a:gd name="T44" fmla="*/ 29 w 149"/>
                <a:gd name="T45" fmla="*/ 50 h 78"/>
                <a:gd name="T46" fmla="*/ 44 w 149"/>
                <a:gd name="T47" fmla="*/ 50 h 78"/>
                <a:gd name="T48" fmla="*/ 51 w 149"/>
                <a:gd name="T49" fmla="*/ 52 h 78"/>
                <a:gd name="T50" fmla="*/ 42 w 149"/>
                <a:gd name="T51" fmla="*/ 53 h 78"/>
                <a:gd name="T52" fmla="*/ 14 w 149"/>
                <a:gd name="T53" fmla="*/ 60 h 78"/>
                <a:gd name="T54" fmla="*/ 28 w 149"/>
                <a:gd name="T55" fmla="*/ 69 h 78"/>
                <a:gd name="T56" fmla="*/ 35 w 149"/>
                <a:gd name="T57" fmla="*/ 69 h 78"/>
                <a:gd name="T58" fmla="*/ 43 w 149"/>
                <a:gd name="T59" fmla="*/ 71 h 78"/>
                <a:gd name="T60" fmla="*/ 48 w 149"/>
                <a:gd name="T61" fmla="*/ 78 h 78"/>
                <a:gd name="T62" fmla="*/ 74 w 149"/>
                <a:gd name="T63" fmla="*/ 78 h 78"/>
                <a:gd name="T64" fmla="*/ 95 w 149"/>
                <a:gd name="T65" fmla="*/ 72 h 78"/>
                <a:gd name="T66" fmla="*/ 102 w 149"/>
                <a:gd name="T67" fmla="*/ 67 h 78"/>
                <a:gd name="T68" fmla="*/ 125 w 149"/>
                <a:gd name="T69" fmla="*/ 76 h 78"/>
                <a:gd name="T70" fmla="*/ 127 w 149"/>
                <a:gd name="T71" fmla="*/ 76 h 78"/>
                <a:gd name="T72" fmla="*/ 141 w 149"/>
                <a:gd name="T73" fmla="*/ 71 h 78"/>
                <a:gd name="T74" fmla="*/ 139 w 149"/>
                <a:gd name="T75" fmla="*/ 67 h 78"/>
                <a:gd name="T76" fmla="*/ 134 w 149"/>
                <a:gd name="T77" fmla="*/ 64 h 78"/>
                <a:gd name="T78" fmla="*/ 138 w 149"/>
                <a:gd name="T79" fmla="*/ 61 h 78"/>
                <a:gd name="T80" fmla="*/ 143 w 149"/>
                <a:gd name="T81" fmla="*/ 62 h 78"/>
                <a:gd name="T82" fmla="*/ 149 w 149"/>
                <a:gd name="T83" fmla="*/ 59 h 78"/>
                <a:gd name="T84" fmla="*/ 120 w 149"/>
                <a:gd name="T85" fmla="*/ 40 h 78"/>
                <a:gd name="T86" fmla="*/ 112 w 149"/>
                <a:gd name="T87" fmla="*/ 15 h 78"/>
                <a:gd name="T88" fmla="*/ 119 w 149"/>
                <a:gd name="T89" fmla="*/ 6 h 78"/>
                <a:gd name="T90" fmla="*/ 109 w 149"/>
                <a:gd name="T9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 h="78">
                  <a:moveTo>
                    <a:pt x="109" y="0"/>
                  </a:moveTo>
                  <a:cubicBezTo>
                    <a:pt x="104" y="0"/>
                    <a:pt x="100" y="2"/>
                    <a:pt x="100" y="5"/>
                  </a:cubicBezTo>
                  <a:cubicBezTo>
                    <a:pt x="100" y="5"/>
                    <a:pt x="100" y="7"/>
                    <a:pt x="101" y="7"/>
                  </a:cubicBezTo>
                  <a:cubicBezTo>
                    <a:pt x="99" y="8"/>
                    <a:pt x="98" y="8"/>
                    <a:pt x="98" y="8"/>
                  </a:cubicBezTo>
                  <a:cubicBezTo>
                    <a:pt x="96" y="8"/>
                    <a:pt x="96" y="7"/>
                    <a:pt x="93" y="7"/>
                  </a:cubicBezTo>
                  <a:cubicBezTo>
                    <a:pt x="90" y="7"/>
                    <a:pt x="87" y="9"/>
                    <a:pt x="87" y="11"/>
                  </a:cubicBezTo>
                  <a:cubicBezTo>
                    <a:pt x="87" y="14"/>
                    <a:pt x="92" y="27"/>
                    <a:pt x="94" y="31"/>
                  </a:cubicBezTo>
                  <a:cubicBezTo>
                    <a:pt x="93" y="32"/>
                    <a:pt x="93" y="33"/>
                    <a:pt x="90" y="33"/>
                  </a:cubicBezTo>
                  <a:cubicBezTo>
                    <a:pt x="85" y="33"/>
                    <a:pt x="87" y="26"/>
                    <a:pt x="85" y="23"/>
                  </a:cubicBezTo>
                  <a:cubicBezTo>
                    <a:pt x="84" y="19"/>
                    <a:pt x="80" y="16"/>
                    <a:pt x="76" y="15"/>
                  </a:cubicBezTo>
                  <a:cubicBezTo>
                    <a:pt x="70" y="15"/>
                    <a:pt x="70" y="15"/>
                    <a:pt x="70" y="15"/>
                  </a:cubicBezTo>
                  <a:cubicBezTo>
                    <a:pt x="70" y="16"/>
                    <a:pt x="71" y="17"/>
                    <a:pt x="71" y="20"/>
                  </a:cubicBezTo>
                  <a:cubicBezTo>
                    <a:pt x="68" y="21"/>
                    <a:pt x="66" y="21"/>
                    <a:pt x="63" y="22"/>
                  </a:cubicBezTo>
                  <a:cubicBezTo>
                    <a:pt x="61" y="17"/>
                    <a:pt x="58" y="13"/>
                    <a:pt x="50" y="13"/>
                  </a:cubicBezTo>
                  <a:cubicBezTo>
                    <a:pt x="45" y="13"/>
                    <a:pt x="43" y="17"/>
                    <a:pt x="41" y="18"/>
                  </a:cubicBezTo>
                  <a:cubicBezTo>
                    <a:pt x="40" y="17"/>
                    <a:pt x="40" y="8"/>
                    <a:pt x="36" y="8"/>
                  </a:cubicBezTo>
                  <a:cubicBezTo>
                    <a:pt x="26" y="8"/>
                    <a:pt x="0" y="19"/>
                    <a:pt x="0" y="32"/>
                  </a:cubicBezTo>
                  <a:cubicBezTo>
                    <a:pt x="0" y="34"/>
                    <a:pt x="6" y="38"/>
                    <a:pt x="9" y="38"/>
                  </a:cubicBezTo>
                  <a:cubicBezTo>
                    <a:pt x="11" y="38"/>
                    <a:pt x="12" y="38"/>
                    <a:pt x="14" y="38"/>
                  </a:cubicBezTo>
                  <a:cubicBezTo>
                    <a:pt x="15" y="38"/>
                    <a:pt x="17" y="38"/>
                    <a:pt x="19" y="38"/>
                  </a:cubicBezTo>
                  <a:cubicBezTo>
                    <a:pt x="15" y="40"/>
                    <a:pt x="7" y="38"/>
                    <a:pt x="7" y="44"/>
                  </a:cubicBezTo>
                  <a:cubicBezTo>
                    <a:pt x="7" y="49"/>
                    <a:pt x="13" y="50"/>
                    <a:pt x="18" y="50"/>
                  </a:cubicBezTo>
                  <a:cubicBezTo>
                    <a:pt x="22" y="50"/>
                    <a:pt x="27" y="50"/>
                    <a:pt x="29" y="50"/>
                  </a:cubicBezTo>
                  <a:cubicBezTo>
                    <a:pt x="32" y="50"/>
                    <a:pt x="39" y="50"/>
                    <a:pt x="44" y="50"/>
                  </a:cubicBezTo>
                  <a:cubicBezTo>
                    <a:pt x="47" y="50"/>
                    <a:pt x="49" y="51"/>
                    <a:pt x="51" y="52"/>
                  </a:cubicBezTo>
                  <a:cubicBezTo>
                    <a:pt x="48" y="53"/>
                    <a:pt x="46" y="53"/>
                    <a:pt x="42" y="53"/>
                  </a:cubicBezTo>
                  <a:cubicBezTo>
                    <a:pt x="30" y="53"/>
                    <a:pt x="21" y="54"/>
                    <a:pt x="14" y="60"/>
                  </a:cubicBezTo>
                  <a:cubicBezTo>
                    <a:pt x="16" y="63"/>
                    <a:pt x="21" y="69"/>
                    <a:pt x="28" y="69"/>
                  </a:cubicBezTo>
                  <a:cubicBezTo>
                    <a:pt x="29" y="69"/>
                    <a:pt x="32" y="69"/>
                    <a:pt x="35" y="69"/>
                  </a:cubicBezTo>
                  <a:cubicBezTo>
                    <a:pt x="38" y="69"/>
                    <a:pt x="42" y="70"/>
                    <a:pt x="43" y="71"/>
                  </a:cubicBezTo>
                  <a:cubicBezTo>
                    <a:pt x="47" y="73"/>
                    <a:pt x="44" y="78"/>
                    <a:pt x="48" y="78"/>
                  </a:cubicBezTo>
                  <a:cubicBezTo>
                    <a:pt x="56" y="78"/>
                    <a:pt x="61" y="78"/>
                    <a:pt x="74" y="78"/>
                  </a:cubicBezTo>
                  <a:cubicBezTo>
                    <a:pt x="80" y="74"/>
                    <a:pt x="87" y="76"/>
                    <a:pt x="95" y="72"/>
                  </a:cubicBezTo>
                  <a:cubicBezTo>
                    <a:pt x="99" y="70"/>
                    <a:pt x="97" y="67"/>
                    <a:pt x="102" y="67"/>
                  </a:cubicBezTo>
                  <a:cubicBezTo>
                    <a:pt x="110" y="67"/>
                    <a:pt x="114" y="76"/>
                    <a:pt x="125" y="76"/>
                  </a:cubicBezTo>
                  <a:cubicBezTo>
                    <a:pt x="126" y="76"/>
                    <a:pt x="127" y="76"/>
                    <a:pt x="127" y="76"/>
                  </a:cubicBezTo>
                  <a:cubicBezTo>
                    <a:pt x="134" y="76"/>
                    <a:pt x="139" y="75"/>
                    <a:pt x="141" y="71"/>
                  </a:cubicBezTo>
                  <a:cubicBezTo>
                    <a:pt x="140" y="70"/>
                    <a:pt x="139" y="69"/>
                    <a:pt x="139" y="67"/>
                  </a:cubicBezTo>
                  <a:cubicBezTo>
                    <a:pt x="138" y="67"/>
                    <a:pt x="134" y="67"/>
                    <a:pt x="134" y="64"/>
                  </a:cubicBezTo>
                  <a:cubicBezTo>
                    <a:pt x="134" y="62"/>
                    <a:pt x="136" y="61"/>
                    <a:pt x="138" y="61"/>
                  </a:cubicBezTo>
                  <a:cubicBezTo>
                    <a:pt x="140" y="61"/>
                    <a:pt x="141" y="62"/>
                    <a:pt x="143" y="62"/>
                  </a:cubicBezTo>
                  <a:cubicBezTo>
                    <a:pt x="145" y="62"/>
                    <a:pt x="146" y="61"/>
                    <a:pt x="149" y="59"/>
                  </a:cubicBezTo>
                  <a:cubicBezTo>
                    <a:pt x="144" y="55"/>
                    <a:pt x="120" y="49"/>
                    <a:pt x="120" y="40"/>
                  </a:cubicBezTo>
                  <a:cubicBezTo>
                    <a:pt x="120" y="32"/>
                    <a:pt x="112" y="26"/>
                    <a:pt x="112" y="15"/>
                  </a:cubicBezTo>
                  <a:cubicBezTo>
                    <a:pt x="112" y="13"/>
                    <a:pt x="119" y="10"/>
                    <a:pt x="119" y="6"/>
                  </a:cubicBezTo>
                  <a:cubicBezTo>
                    <a:pt x="119" y="2"/>
                    <a:pt x="114" y="0"/>
                    <a:pt x="10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5" name="Freeform 114"/>
            <p:cNvSpPr>
              <a:spLocks/>
            </p:cNvSpPr>
            <p:nvPr/>
          </p:nvSpPr>
          <p:spPr bwMode="auto">
            <a:xfrm>
              <a:off x="2263775" y="1358900"/>
              <a:ext cx="315913" cy="203200"/>
            </a:xfrm>
            <a:custGeom>
              <a:avLst/>
              <a:gdLst>
                <a:gd name="T0" fmla="*/ 36 w 84"/>
                <a:gd name="T1" fmla="*/ 0 h 54"/>
                <a:gd name="T2" fmla="*/ 27 w 84"/>
                <a:gd name="T3" fmla="*/ 2 h 54"/>
                <a:gd name="T4" fmla="*/ 16 w 84"/>
                <a:gd name="T5" fmla="*/ 1 h 54"/>
                <a:gd name="T6" fmla="*/ 10 w 84"/>
                <a:gd name="T7" fmla="*/ 2 h 54"/>
                <a:gd name="T8" fmla="*/ 14 w 84"/>
                <a:gd name="T9" fmla="*/ 12 h 54"/>
                <a:gd name="T10" fmla="*/ 0 w 84"/>
                <a:gd name="T11" fmla="*/ 40 h 54"/>
                <a:gd name="T12" fmla="*/ 14 w 84"/>
                <a:gd name="T13" fmla="*/ 46 h 54"/>
                <a:gd name="T14" fmla="*/ 18 w 84"/>
                <a:gd name="T15" fmla="*/ 52 h 54"/>
                <a:gd name="T16" fmla="*/ 22 w 84"/>
                <a:gd name="T17" fmla="*/ 54 h 54"/>
                <a:gd name="T18" fmla="*/ 44 w 84"/>
                <a:gd name="T19" fmla="*/ 45 h 54"/>
                <a:gd name="T20" fmla="*/ 66 w 84"/>
                <a:gd name="T21" fmla="*/ 24 h 54"/>
                <a:gd name="T22" fmla="*/ 84 w 84"/>
                <a:gd name="T23" fmla="*/ 17 h 54"/>
                <a:gd name="T24" fmla="*/ 64 w 84"/>
                <a:gd name="T25" fmla="*/ 5 h 54"/>
                <a:gd name="T26" fmla="*/ 56 w 84"/>
                <a:gd name="T27" fmla="*/ 7 h 54"/>
                <a:gd name="T28" fmla="*/ 54 w 84"/>
                <a:gd name="T29" fmla="*/ 6 h 54"/>
                <a:gd name="T30" fmla="*/ 39 w 84"/>
                <a:gd name="T31" fmla="*/ 0 h 54"/>
                <a:gd name="T32" fmla="*/ 36 w 84"/>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54">
                  <a:moveTo>
                    <a:pt x="36" y="0"/>
                  </a:moveTo>
                  <a:cubicBezTo>
                    <a:pt x="33" y="0"/>
                    <a:pt x="30" y="2"/>
                    <a:pt x="27" y="2"/>
                  </a:cubicBezTo>
                  <a:cubicBezTo>
                    <a:pt x="23" y="2"/>
                    <a:pt x="20" y="1"/>
                    <a:pt x="16" y="1"/>
                  </a:cubicBezTo>
                  <a:cubicBezTo>
                    <a:pt x="14" y="1"/>
                    <a:pt x="13" y="1"/>
                    <a:pt x="10" y="2"/>
                  </a:cubicBezTo>
                  <a:cubicBezTo>
                    <a:pt x="10" y="6"/>
                    <a:pt x="14" y="10"/>
                    <a:pt x="14" y="12"/>
                  </a:cubicBezTo>
                  <a:cubicBezTo>
                    <a:pt x="14" y="23"/>
                    <a:pt x="0" y="31"/>
                    <a:pt x="0" y="40"/>
                  </a:cubicBezTo>
                  <a:cubicBezTo>
                    <a:pt x="0" y="44"/>
                    <a:pt x="12" y="43"/>
                    <a:pt x="14" y="46"/>
                  </a:cubicBezTo>
                  <a:cubicBezTo>
                    <a:pt x="15" y="47"/>
                    <a:pt x="17" y="52"/>
                    <a:pt x="18" y="52"/>
                  </a:cubicBezTo>
                  <a:cubicBezTo>
                    <a:pt x="20" y="52"/>
                    <a:pt x="20" y="54"/>
                    <a:pt x="22" y="54"/>
                  </a:cubicBezTo>
                  <a:cubicBezTo>
                    <a:pt x="25" y="54"/>
                    <a:pt x="44" y="47"/>
                    <a:pt x="44" y="45"/>
                  </a:cubicBezTo>
                  <a:cubicBezTo>
                    <a:pt x="44" y="38"/>
                    <a:pt x="57" y="27"/>
                    <a:pt x="66" y="24"/>
                  </a:cubicBezTo>
                  <a:cubicBezTo>
                    <a:pt x="68" y="23"/>
                    <a:pt x="84" y="21"/>
                    <a:pt x="84" y="17"/>
                  </a:cubicBezTo>
                  <a:cubicBezTo>
                    <a:pt x="84" y="11"/>
                    <a:pt x="70" y="5"/>
                    <a:pt x="64" y="5"/>
                  </a:cubicBezTo>
                  <a:cubicBezTo>
                    <a:pt x="61" y="5"/>
                    <a:pt x="58" y="7"/>
                    <a:pt x="56" y="7"/>
                  </a:cubicBezTo>
                  <a:cubicBezTo>
                    <a:pt x="55" y="7"/>
                    <a:pt x="55" y="7"/>
                    <a:pt x="54" y="6"/>
                  </a:cubicBezTo>
                  <a:cubicBezTo>
                    <a:pt x="48" y="6"/>
                    <a:pt x="45" y="2"/>
                    <a:pt x="39" y="0"/>
                  </a:cubicBezTo>
                  <a:cubicBezTo>
                    <a:pt x="38" y="0"/>
                    <a:pt x="37" y="0"/>
                    <a:pt x="3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6" name="Freeform 115"/>
            <p:cNvSpPr>
              <a:spLocks noEditPoints="1"/>
            </p:cNvSpPr>
            <p:nvPr/>
          </p:nvSpPr>
          <p:spPr bwMode="auto">
            <a:xfrm>
              <a:off x="2516188" y="1212850"/>
              <a:ext cx="371475" cy="153988"/>
            </a:xfrm>
            <a:custGeom>
              <a:avLst/>
              <a:gdLst>
                <a:gd name="T0" fmla="*/ 19 w 99"/>
                <a:gd name="T1" fmla="*/ 22 h 41"/>
                <a:gd name="T2" fmla="*/ 17 w 99"/>
                <a:gd name="T3" fmla="*/ 22 h 41"/>
                <a:gd name="T4" fmla="*/ 19 w 99"/>
                <a:gd name="T5" fmla="*/ 22 h 41"/>
                <a:gd name="T6" fmla="*/ 24 w 99"/>
                <a:gd name="T7" fmla="*/ 16 h 41"/>
                <a:gd name="T8" fmla="*/ 20 w 99"/>
                <a:gd name="T9" fmla="*/ 16 h 41"/>
                <a:gd name="T10" fmla="*/ 24 w 99"/>
                <a:gd name="T11" fmla="*/ 16 h 41"/>
                <a:gd name="T12" fmla="*/ 22 w 99"/>
                <a:gd name="T13" fmla="*/ 11 h 41"/>
                <a:gd name="T14" fmla="*/ 23 w 99"/>
                <a:gd name="T15" fmla="*/ 11 h 41"/>
                <a:gd name="T16" fmla="*/ 22 w 99"/>
                <a:gd name="T17" fmla="*/ 11 h 41"/>
                <a:gd name="T18" fmla="*/ 69 w 99"/>
                <a:gd name="T19" fmla="*/ 0 h 41"/>
                <a:gd name="T20" fmla="*/ 58 w 99"/>
                <a:gd name="T21" fmla="*/ 9 h 41"/>
                <a:gd name="T22" fmla="*/ 65 w 99"/>
                <a:gd name="T23" fmla="*/ 13 h 41"/>
                <a:gd name="T24" fmla="*/ 65 w 99"/>
                <a:gd name="T25" fmla="*/ 17 h 41"/>
                <a:gd name="T26" fmla="*/ 63 w 99"/>
                <a:gd name="T27" fmla="*/ 18 h 41"/>
                <a:gd name="T28" fmla="*/ 68 w 99"/>
                <a:gd name="T29" fmla="*/ 19 h 41"/>
                <a:gd name="T30" fmla="*/ 62 w 99"/>
                <a:gd name="T31" fmla="*/ 22 h 41"/>
                <a:gd name="T32" fmla="*/ 35 w 99"/>
                <a:gd name="T33" fmla="*/ 12 h 41"/>
                <a:gd name="T34" fmla="*/ 29 w 99"/>
                <a:gd name="T35" fmla="*/ 12 h 41"/>
                <a:gd name="T36" fmla="*/ 24 w 99"/>
                <a:gd name="T37" fmla="*/ 7 h 41"/>
                <a:gd name="T38" fmla="*/ 18 w 99"/>
                <a:gd name="T39" fmla="*/ 7 h 41"/>
                <a:gd name="T40" fmla="*/ 14 w 99"/>
                <a:gd name="T41" fmla="*/ 7 h 41"/>
                <a:gd name="T42" fmla="*/ 16 w 99"/>
                <a:gd name="T43" fmla="*/ 10 h 41"/>
                <a:gd name="T44" fmla="*/ 16 w 99"/>
                <a:gd name="T45" fmla="*/ 10 h 41"/>
                <a:gd name="T46" fmla="*/ 10 w 99"/>
                <a:gd name="T47" fmla="*/ 13 h 41"/>
                <a:gd name="T48" fmla="*/ 13 w 99"/>
                <a:gd name="T49" fmla="*/ 15 h 41"/>
                <a:gd name="T50" fmla="*/ 11 w 99"/>
                <a:gd name="T51" fmla="*/ 14 h 41"/>
                <a:gd name="T52" fmla="*/ 9 w 99"/>
                <a:gd name="T53" fmla="*/ 14 h 41"/>
                <a:gd name="T54" fmla="*/ 7 w 99"/>
                <a:gd name="T55" fmla="*/ 14 h 41"/>
                <a:gd name="T56" fmla="*/ 7 w 99"/>
                <a:gd name="T57" fmla="*/ 19 h 41"/>
                <a:gd name="T58" fmla="*/ 9 w 99"/>
                <a:gd name="T59" fmla="*/ 20 h 41"/>
                <a:gd name="T60" fmla="*/ 7 w 99"/>
                <a:gd name="T61" fmla="*/ 19 h 41"/>
                <a:gd name="T62" fmla="*/ 0 w 99"/>
                <a:gd name="T63" fmla="*/ 22 h 41"/>
                <a:gd name="T64" fmla="*/ 0 w 99"/>
                <a:gd name="T65" fmla="*/ 27 h 41"/>
                <a:gd name="T66" fmla="*/ 4 w 99"/>
                <a:gd name="T67" fmla="*/ 31 h 41"/>
                <a:gd name="T68" fmla="*/ 14 w 99"/>
                <a:gd name="T69" fmla="*/ 33 h 41"/>
                <a:gd name="T70" fmla="*/ 26 w 99"/>
                <a:gd name="T71" fmla="*/ 31 h 41"/>
                <a:gd name="T72" fmla="*/ 29 w 99"/>
                <a:gd name="T73" fmla="*/ 27 h 41"/>
                <a:gd name="T74" fmla="*/ 34 w 99"/>
                <a:gd name="T75" fmla="*/ 34 h 41"/>
                <a:gd name="T76" fmla="*/ 30 w 99"/>
                <a:gd name="T77" fmla="*/ 34 h 41"/>
                <a:gd name="T78" fmla="*/ 26 w 99"/>
                <a:gd name="T79" fmla="*/ 37 h 41"/>
                <a:gd name="T80" fmla="*/ 34 w 99"/>
                <a:gd name="T81" fmla="*/ 41 h 41"/>
                <a:gd name="T82" fmla="*/ 52 w 99"/>
                <a:gd name="T83" fmla="*/ 37 h 41"/>
                <a:gd name="T84" fmla="*/ 71 w 99"/>
                <a:gd name="T85" fmla="*/ 32 h 41"/>
                <a:gd name="T86" fmla="*/ 73 w 99"/>
                <a:gd name="T87" fmla="*/ 32 h 41"/>
                <a:gd name="T88" fmla="*/ 80 w 99"/>
                <a:gd name="T89" fmla="*/ 33 h 41"/>
                <a:gd name="T90" fmla="*/ 88 w 99"/>
                <a:gd name="T91" fmla="*/ 33 h 41"/>
                <a:gd name="T92" fmla="*/ 90 w 99"/>
                <a:gd name="T93" fmla="*/ 33 h 41"/>
                <a:gd name="T94" fmla="*/ 99 w 99"/>
                <a:gd name="T95" fmla="*/ 19 h 41"/>
                <a:gd name="T96" fmla="*/ 93 w 99"/>
                <a:gd name="T97" fmla="*/ 12 h 41"/>
                <a:gd name="T98" fmla="*/ 85 w 99"/>
                <a:gd name="T99" fmla="*/ 16 h 41"/>
                <a:gd name="T100" fmla="*/ 74 w 99"/>
                <a:gd name="T101" fmla="*/ 5 h 41"/>
                <a:gd name="T102" fmla="*/ 74 w 99"/>
                <a:gd name="T103" fmla="*/ 2 h 41"/>
                <a:gd name="T104" fmla="*/ 69 w 99"/>
                <a:gd name="T10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41">
                  <a:moveTo>
                    <a:pt x="19" y="22"/>
                  </a:moveTo>
                  <a:cubicBezTo>
                    <a:pt x="19" y="22"/>
                    <a:pt x="18" y="22"/>
                    <a:pt x="17" y="22"/>
                  </a:cubicBezTo>
                  <a:cubicBezTo>
                    <a:pt x="18" y="22"/>
                    <a:pt x="19" y="22"/>
                    <a:pt x="19" y="22"/>
                  </a:cubicBezTo>
                  <a:moveTo>
                    <a:pt x="24" y="16"/>
                  </a:moveTo>
                  <a:cubicBezTo>
                    <a:pt x="23" y="16"/>
                    <a:pt x="22" y="16"/>
                    <a:pt x="20" y="16"/>
                  </a:cubicBezTo>
                  <a:cubicBezTo>
                    <a:pt x="21" y="16"/>
                    <a:pt x="23" y="16"/>
                    <a:pt x="24" y="16"/>
                  </a:cubicBezTo>
                  <a:moveTo>
                    <a:pt x="22" y="11"/>
                  </a:moveTo>
                  <a:cubicBezTo>
                    <a:pt x="22" y="11"/>
                    <a:pt x="23" y="11"/>
                    <a:pt x="23" y="11"/>
                  </a:cubicBezTo>
                  <a:cubicBezTo>
                    <a:pt x="23" y="11"/>
                    <a:pt x="22" y="11"/>
                    <a:pt x="22" y="11"/>
                  </a:cubicBezTo>
                  <a:moveTo>
                    <a:pt x="69" y="0"/>
                  </a:moveTo>
                  <a:cubicBezTo>
                    <a:pt x="66" y="2"/>
                    <a:pt x="58" y="4"/>
                    <a:pt x="58" y="9"/>
                  </a:cubicBezTo>
                  <a:cubicBezTo>
                    <a:pt x="58" y="11"/>
                    <a:pt x="63" y="13"/>
                    <a:pt x="65" y="13"/>
                  </a:cubicBezTo>
                  <a:cubicBezTo>
                    <a:pt x="65" y="17"/>
                    <a:pt x="65" y="17"/>
                    <a:pt x="65" y="17"/>
                  </a:cubicBezTo>
                  <a:cubicBezTo>
                    <a:pt x="65" y="17"/>
                    <a:pt x="63" y="17"/>
                    <a:pt x="63" y="18"/>
                  </a:cubicBezTo>
                  <a:cubicBezTo>
                    <a:pt x="64" y="18"/>
                    <a:pt x="65" y="19"/>
                    <a:pt x="68" y="19"/>
                  </a:cubicBezTo>
                  <a:cubicBezTo>
                    <a:pt x="67" y="21"/>
                    <a:pt x="66" y="22"/>
                    <a:pt x="62" y="22"/>
                  </a:cubicBezTo>
                  <a:cubicBezTo>
                    <a:pt x="50" y="22"/>
                    <a:pt x="44" y="12"/>
                    <a:pt x="35" y="12"/>
                  </a:cubicBezTo>
                  <a:cubicBezTo>
                    <a:pt x="34" y="12"/>
                    <a:pt x="32" y="12"/>
                    <a:pt x="29" y="12"/>
                  </a:cubicBezTo>
                  <a:cubicBezTo>
                    <a:pt x="28" y="8"/>
                    <a:pt x="25" y="7"/>
                    <a:pt x="24" y="7"/>
                  </a:cubicBezTo>
                  <a:cubicBezTo>
                    <a:pt x="22" y="7"/>
                    <a:pt x="21" y="7"/>
                    <a:pt x="18" y="7"/>
                  </a:cubicBezTo>
                  <a:cubicBezTo>
                    <a:pt x="17" y="7"/>
                    <a:pt x="16" y="7"/>
                    <a:pt x="14" y="7"/>
                  </a:cubicBezTo>
                  <a:cubicBezTo>
                    <a:pt x="14" y="9"/>
                    <a:pt x="15" y="10"/>
                    <a:pt x="16" y="10"/>
                  </a:cubicBezTo>
                  <a:cubicBezTo>
                    <a:pt x="16" y="10"/>
                    <a:pt x="16" y="10"/>
                    <a:pt x="16" y="10"/>
                  </a:cubicBezTo>
                  <a:cubicBezTo>
                    <a:pt x="13" y="10"/>
                    <a:pt x="11" y="12"/>
                    <a:pt x="10" y="13"/>
                  </a:cubicBezTo>
                  <a:cubicBezTo>
                    <a:pt x="11" y="14"/>
                    <a:pt x="12" y="14"/>
                    <a:pt x="13" y="15"/>
                  </a:cubicBezTo>
                  <a:cubicBezTo>
                    <a:pt x="12" y="14"/>
                    <a:pt x="12" y="14"/>
                    <a:pt x="11" y="14"/>
                  </a:cubicBezTo>
                  <a:cubicBezTo>
                    <a:pt x="11" y="14"/>
                    <a:pt x="10" y="14"/>
                    <a:pt x="9" y="14"/>
                  </a:cubicBezTo>
                  <a:cubicBezTo>
                    <a:pt x="8" y="14"/>
                    <a:pt x="7" y="14"/>
                    <a:pt x="7" y="14"/>
                  </a:cubicBezTo>
                  <a:cubicBezTo>
                    <a:pt x="7" y="19"/>
                    <a:pt x="7" y="19"/>
                    <a:pt x="7" y="19"/>
                  </a:cubicBezTo>
                  <a:cubicBezTo>
                    <a:pt x="8" y="19"/>
                    <a:pt x="8" y="19"/>
                    <a:pt x="9" y="20"/>
                  </a:cubicBezTo>
                  <a:cubicBezTo>
                    <a:pt x="9" y="20"/>
                    <a:pt x="8" y="19"/>
                    <a:pt x="7" y="19"/>
                  </a:cubicBezTo>
                  <a:cubicBezTo>
                    <a:pt x="4" y="19"/>
                    <a:pt x="2" y="22"/>
                    <a:pt x="0" y="22"/>
                  </a:cubicBezTo>
                  <a:cubicBezTo>
                    <a:pt x="1" y="24"/>
                    <a:pt x="0" y="24"/>
                    <a:pt x="0" y="27"/>
                  </a:cubicBezTo>
                  <a:cubicBezTo>
                    <a:pt x="0" y="29"/>
                    <a:pt x="1" y="31"/>
                    <a:pt x="4" y="31"/>
                  </a:cubicBezTo>
                  <a:cubicBezTo>
                    <a:pt x="6" y="31"/>
                    <a:pt x="10" y="33"/>
                    <a:pt x="14" y="33"/>
                  </a:cubicBezTo>
                  <a:cubicBezTo>
                    <a:pt x="17" y="33"/>
                    <a:pt x="21" y="31"/>
                    <a:pt x="26" y="31"/>
                  </a:cubicBezTo>
                  <a:cubicBezTo>
                    <a:pt x="26" y="29"/>
                    <a:pt x="27" y="27"/>
                    <a:pt x="29" y="27"/>
                  </a:cubicBezTo>
                  <a:cubicBezTo>
                    <a:pt x="29" y="30"/>
                    <a:pt x="32" y="31"/>
                    <a:pt x="34" y="34"/>
                  </a:cubicBezTo>
                  <a:cubicBezTo>
                    <a:pt x="33" y="34"/>
                    <a:pt x="31" y="34"/>
                    <a:pt x="30" y="34"/>
                  </a:cubicBezTo>
                  <a:cubicBezTo>
                    <a:pt x="28" y="34"/>
                    <a:pt x="26" y="34"/>
                    <a:pt x="26" y="37"/>
                  </a:cubicBezTo>
                  <a:cubicBezTo>
                    <a:pt x="26" y="39"/>
                    <a:pt x="30" y="41"/>
                    <a:pt x="34" y="41"/>
                  </a:cubicBezTo>
                  <a:cubicBezTo>
                    <a:pt x="41" y="41"/>
                    <a:pt x="46" y="39"/>
                    <a:pt x="52" y="37"/>
                  </a:cubicBezTo>
                  <a:cubicBezTo>
                    <a:pt x="53" y="37"/>
                    <a:pt x="71" y="33"/>
                    <a:pt x="71" y="32"/>
                  </a:cubicBezTo>
                  <a:cubicBezTo>
                    <a:pt x="71" y="32"/>
                    <a:pt x="72" y="32"/>
                    <a:pt x="73" y="32"/>
                  </a:cubicBezTo>
                  <a:cubicBezTo>
                    <a:pt x="74" y="32"/>
                    <a:pt x="77" y="32"/>
                    <a:pt x="80" y="33"/>
                  </a:cubicBezTo>
                  <a:cubicBezTo>
                    <a:pt x="83" y="33"/>
                    <a:pt x="87" y="33"/>
                    <a:pt x="88" y="33"/>
                  </a:cubicBezTo>
                  <a:cubicBezTo>
                    <a:pt x="89" y="33"/>
                    <a:pt x="89" y="33"/>
                    <a:pt x="90" y="33"/>
                  </a:cubicBezTo>
                  <a:cubicBezTo>
                    <a:pt x="92" y="32"/>
                    <a:pt x="99" y="23"/>
                    <a:pt x="99" y="19"/>
                  </a:cubicBezTo>
                  <a:cubicBezTo>
                    <a:pt x="99" y="16"/>
                    <a:pt x="96" y="12"/>
                    <a:pt x="93" y="12"/>
                  </a:cubicBezTo>
                  <a:cubicBezTo>
                    <a:pt x="89" y="12"/>
                    <a:pt x="87" y="16"/>
                    <a:pt x="85" y="16"/>
                  </a:cubicBezTo>
                  <a:cubicBezTo>
                    <a:pt x="79" y="16"/>
                    <a:pt x="74" y="10"/>
                    <a:pt x="74" y="5"/>
                  </a:cubicBezTo>
                  <a:cubicBezTo>
                    <a:pt x="74" y="5"/>
                    <a:pt x="74" y="4"/>
                    <a:pt x="74" y="2"/>
                  </a:cubicBezTo>
                  <a:cubicBezTo>
                    <a:pt x="72" y="2"/>
                    <a:pt x="70" y="1"/>
                    <a:pt x="6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7" name="Freeform 116"/>
            <p:cNvSpPr>
              <a:spLocks/>
            </p:cNvSpPr>
            <p:nvPr/>
          </p:nvSpPr>
          <p:spPr bwMode="auto">
            <a:xfrm>
              <a:off x="2459038" y="1265238"/>
              <a:ext cx="52388" cy="36513"/>
            </a:xfrm>
            <a:custGeom>
              <a:avLst/>
              <a:gdLst>
                <a:gd name="T0" fmla="*/ 13 w 14"/>
                <a:gd name="T1" fmla="*/ 0 h 10"/>
                <a:gd name="T2" fmla="*/ 0 w 14"/>
                <a:gd name="T3" fmla="*/ 7 h 10"/>
                <a:gd name="T4" fmla="*/ 5 w 14"/>
                <a:gd name="T5" fmla="*/ 10 h 10"/>
                <a:gd name="T6" fmla="*/ 14 w 14"/>
                <a:gd name="T7" fmla="*/ 0 h 10"/>
                <a:gd name="T8" fmla="*/ 13 w 14"/>
                <a:gd name="T9" fmla="*/ 0 h 10"/>
              </a:gdLst>
              <a:ahLst/>
              <a:cxnLst>
                <a:cxn ang="0">
                  <a:pos x="T0" y="T1"/>
                </a:cxn>
                <a:cxn ang="0">
                  <a:pos x="T2" y="T3"/>
                </a:cxn>
                <a:cxn ang="0">
                  <a:pos x="T4" y="T5"/>
                </a:cxn>
                <a:cxn ang="0">
                  <a:pos x="T6" y="T7"/>
                </a:cxn>
                <a:cxn ang="0">
                  <a:pos x="T8" y="T9"/>
                </a:cxn>
              </a:cxnLst>
              <a:rect l="0" t="0" r="r" b="b"/>
              <a:pathLst>
                <a:path w="14" h="10">
                  <a:moveTo>
                    <a:pt x="13" y="0"/>
                  </a:moveTo>
                  <a:cubicBezTo>
                    <a:pt x="10" y="0"/>
                    <a:pt x="0" y="3"/>
                    <a:pt x="0" y="7"/>
                  </a:cubicBezTo>
                  <a:cubicBezTo>
                    <a:pt x="0" y="9"/>
                    <a:pt x="3" y="10"/>
                    <a:pt x="5" y="10"/>
                  </a:cubicBezTo>
                  <a:cubicBezTo>
                    <a:pt x="9" y="10"/>
                    <a:pt x="13" y="4"/>
                    <a:pt x="14" y="0"/>
                  </a:cubicBezTo>
                  <a:cubicBezTo>
                    <a:pt x="13" y="0"/>
                    <a:pt x="13" y="0"/>
                    <a:pt x="1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8" name="Freeform 117"/>
            <p:cNvSpPr>
              <a:spLocks/>
            </p:cNvSpPr>
            <p:nvPr/>
          </p:nvSpPr>
          <p:spPr bwMode="auto">
            <a:xfrm>
              <a:off x="2593975" y="1212850"/>
              <a:ext cx="38100" cy="14288"/>
            </a:xfrm>
            <a:custGeom>
              <a:avLst/>
              <a:gdLst>
                <a:gd name="T0" fmla="*/ 10 w 10"/>
                <a:gd name="T1" fmla="*/ 0 h 4"/>
                <a:gd name="T2" fmla="*/ 0 w 10"/>
                <a:gd name="T3" fmla="*/ 0 h 4"/>
                <a:gd name="T4" fmla="*/ 4 w 10"/>
                <a:gd name="T5" fmla="*/ 4 h 4"/>
                <a:gd name="T6" fmla="*/ 10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cubicBezTo>
                    <a:pt x="0" y="0"/>
                    <a:pt x="0" y="0"/>
                    <a:pt x="0" y="0"/>
                  </a:cubicBezTo>
                  <a:cubicBezTo>
                    <a:pt x="0" y="3"/>
                    <a:pt x="3" y="4"/>
                    <a:pt x="4" y="4"/>
                  </a:cubicBezTo>
                  <a:cubicBezTo>
                    <a:pt x="4" y="4"/>
                    <a:pt x="9" y="4"/>
                    <a:pt x="10" y="4"/>
                  </a:cubicBezTo>
                  <a:cubicBezTo>
                    <a:pt x="10" y="0"/>
                    <a:pt x="10" y="0"/>
                    <a:pt x="1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19" name="Freeform 118"/>
            <p:cNvSpPr>
              <a:spLocks/>
            </p:cNvSpPr>
            <p:nvPr/>
          </p:nvSpPr>
          <p:spPr bwMode="auto">
            <a:xfrm>
              <a:off x="2354263" y="1174750"/>
              <a:ext cx="214313" cy="109538"/>
            </a:xfrm>
            <a:custGeom>
              <a:avLst/>
              <a:gdLst>
                <a:gd name="T0" fmla="*/ 52 w 57"/>
                <a:gd name="T1" fmla="*/ 0 h 29"/>
                <a:gd name="T2" fmla="*/ 40 w 57"/>
                <a:gd name="T3" fmla="*/ 2 h 29"/>
                <a:gd name="T4" fmla="*/ 35 w 57"/>
                <a:gd name="T5" fmla="*/ 1 h 29"/>
                <a:gd name="T6" fmla="*/ 20 w 57"/>
                <a:gd name="T7" fmla="*/ 12 h 29"/>
                <a:gd name="T8" fmla="*/ 6 w 57"/>
                <a:gd name="T9" fmla="*/ 17 h 29"/>
                <a:gd name="T10" fmla="*/ 0 w 57"/>
                <a:gd name="T11" fmla="*/ 22 h 29"/>
                <a:gd name="T12" fmla="*/ 3 w 57"/>
                <a:gd name="T13" fmla="*/ 27 h 29"/>
                <a:gd name="T14" fmla="*/ 8 w 57"/>
                <a:gd name="T15" fmla="*/ 24 h 29"/>
                <a:gd name="T16" fmla="*/ 13 w 57"/>
                <a:gd name="T17" fmla="*/ 25 h 29"/>
                <a:gd name="T18" fmla="*/ 15 w 57"/>
                <a:gd name="T19" fmla="*/ 24 h 29"/>
                <a:gd name="T20" fmla="*/ 20 w 57"/>
                <a:gd name="T21" fmla="*/ 29 h 29"/>
                <a:gd name="T22" fmla="*/ 26 w 57"/>
                <a:gd name="T23" fmla="*/ 22 h 29"/>
                <a:gd name="T24" fmla="*/ 27 w 57"/>
                <a:gd name="T25" fmla="*/ 22 h 29"/>
                <a:gd name="T26" fmla="*/ 36 w 57"/>
                <a:gd name="T27" fmla="*/ 14 h 29"/>
                <a:gd name="T28" fmla="*/ 43 w 57"/>
                <a:gd name="T29" fmla="*/ 22 h 29"/>
                <a:gd name="T30" fmla="*/ 55 w 57"/>
                <a:gd name="T31" fmla="*/ 12 h 29"/>
                <a:gd name="T32" fmla="*/ 53 w 57"/>
                <a:gd name="T33" fmla="*/ 7 h 29"/>
                <a:gd name="T34" fmla="*/ 57 w 57"/>
                <a:gd name="T35" fmla="*/ 2 h 29"/>
                <a:gd name="T36" fmla="*/ 52 w 57"/>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29">
                  <a:moveTo>
                    <a:pt x="52" y="0"/>
                  </a:moveTo>
                  <a:cubicBezTo>
                    <a:pt x="47" y="0"/>
                    <a:pt x="40" y="2"/>
                    <a:pt x="40" y="2"/>
                  </a:cubicBezTo>
                  <a:cubicBezTo>
                    <a:pt x="37" y="1"/>
                    <a:pt x="37" y="1"/>
                    <a:pt x="35" y="1"/>
                  </a:cubicBezTo>
                  <a:cubicBezTo>
                    <a:pt x="27" y="1"/>
                    <a:pt x="25" y="8"/>
                    <a:pt x="20" y="12"/>
                  </a:cubicBezTo>
                  <a:cubicBezTo>
                    <a:pt x="15" y="14"/>
                    <a:pt x="11" y="15"/>
                    <a:pt x="6" y="17"/>
                  </a:cubicBezTo>
                  <a:cubicBezTo>
                    <a:pt x="5" y="18"/>
                    <a:pt x="0" y="22"/>
                    <a:pt x="0" y="22"/>
                  </a:cubicBezTo>
                  <a:cubicBezTo>
                    <a:pt x="0" y="23"/>
                    <a:pt x="2" y="25"/>
                    <a:pt x="3" y="27"/>
                  </a:cubicBezTo>
                  <a:cubicBezTo>
                    <a:pt x="5" y="26"/>
                    <a:pt x="6" y="24"/>
                    <a:pt x="8" y="24"/>
                  </a:cubicBezTo>
                  <a:cubicBezTo>
                    <a:pt x="9" y="24"/>
                    <a:pt x="11" y="25"/>
                    <a:pt x="13" y="25"/>
                  </a:cubicBezTo>
                  <a:cubicBezTo>
                    <a:pt x="13" y="25"/>
                    <a:pt x="14" y="25"/>
                    <a:pt x="15" y="24"/>
                  </a:cubicBezTo>
                  <a:cubicBezTo>
                    <a:pt x="16" y="25"/>
                    <a:pt x="18" y="29"/>
                    <a:pt x="20" y="29"/>
                  </a:cubicBezTo>
                  <a:cubicBezTo>
                    <a:pt x="23" y="29"/>
                    <a:pt x="26" y="25"/>
                    <a:pt x="26" y="22"/>
                  </a:cubicBezTo>
                  <a:cubicBezTo>
                    <a:pt x="27" y="22"/>
                    <a:pt x="27" y="22"/>
                    <a:pt x="27" y="22"/>
                  </a:cubicBezTo>
                  <a:cubicBezTo>
                    <a:pt x="32" y="22"/>
                    <a:pt x="35" y="18"/>
                    <a:pt x="36" y="14"/>
                  </a:cubicBezTo>
                  <a:cubicBezTo>
                    <a:pt x="39" y="15"/>
                    <a:pt x="38" y="22"/>
                    <a:pt x="43" y="22"/>
                  </a:cubicBezTo>
                  <a:cubicBezTo>
                    <a:pt x="55" y="12"/>
                    <a:pt x="55" y="12"/>
                    <a:pt x="55" y="12"/>
                  </a:cubicBezTo>
                  <a:cubicBezTo>
                    <a:pt x="55" y="10"/>
                    <a:pt x="53" y="10"/>
                    <a:pt x="53" y="7"/>
                  </a:cubicBezTo>
                  <a:cubicBezTo>
                    <a:pt x="55" y="6"/>
                    <a:pt x="57" y="4"/>
                    <a:pt x="57" y="2"/>
                  </a:cubicBezTo>
                  <a:cubicBezTo>
                    <a:pt x="57" y="0"/>
                    <a:pt x="55" y="0"/>
                    <a:pt x="5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0" name="Freeform 119"/>
            <p:cNvSpPr>
              <a:spLocks/>
            </p:cNvSpPr>
            <p:nvPr/>
          </p:nvSpPr>
          <p:spPr bwMode="auto">
            <a:xfrm>
              <a:off x="2640013" y="1089025"/>
              <a:ext cx="119063" cy="36513"/>
            </a:xfrm>
            <a:custGeom>
              <a:avLst/>
              <a:gdLst>
                <a:gd name="T0" fmla="*/ 21 w 32"/>
                <a:gd name="T1" fmla="*/ 0 h 10"/>
                <a:gd name="T2" fmla="*/ 0 w 32"/>
                <a:gd name="T3" fmla="*/ 10 h 10"/>
                <a:gd name="T4" fmla="*/ 5 w 32"/>
                <a:gd name="T5" fmla="*/ 8 h 10"/>
                <a:gd name="T6" fmla="*/ 13 w 32"/>
                <a:gd name="T7" fmla="*/ 10 h 10"/>
                <a:gd name="T8" fmla="*/ 25 w 32"/>
                <a:gd name="T9" fmla="*/ 10 h 10"/>
                <a:gd name="T10" fmla="*/ 32 w 32"/>
                <a:gd name="T11" fmla="*/ 7 h 10"/>
                <a:gd name="T12" fmla="*/ 21 w 3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21" y="0"/>
                  </a:moveTo>
                  <a:cubicBezTo>
                    <a:pt x="17" y="0"/>
                    <a:pt x="0" y="6"/>
                    <a:pt x="0" y="10"/>
                  </a:cubicBezTo>
                  <a:cubicBezTo>
                    <a:pt x="2" y="10"/>
                    <a:pt x="3" y="8"/>
                    <a:pt x="5" y="8"/>
                  </a:cubicBezTo>
                  <a:cubicBezTo>
                    <a:pt x="8" y="8"/>
                    <a:pt x="9" y="10"/>
                    <a:pt x="13" y="10"/>
                  </a:cubicBezTo>
                  <a:cubicBezTo>
                    <a:pt x="19" y="10"/>
                    <a:pt x="17" y="10"/>
                    <a:pt x="25" y="10"/>
                  </a:cubicBezTo>
                  <a:cubicBezTo>
                    <a:pt x="28" y="10"/>
                    <a:pt x="30" y="8"/>
                    <a:pt x="32" y="7"/>
                  </a:cubicBezTo>
                  <a:cubicBezTo>
                    <a:pt x="31" y="3"/>
                    <a:pt x="27" y="0"/>
                    <a:pt x="2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1" name="Freeform 120"/>
            <p:cNvSpPr>
              <a:spLocks/>
            </p:cNvSpPr>
            <p:nvPr/>
          </p:nvSpPr>
          <p:spPr bwMode="auto">
            <a:xfrm>
              <a:off x="2643188" y="1130300"/>
              <a:ext cx="104775" cy="55563"/>
            </a:xfrm>
            <a:custGeom>
              <a:avLst/>
              <a:gdLst>
                <a:gd name="T0" fmla="*/ 23 w 28"/>
                <a:gd name="T1" fmla="*/ 0 h 15"/>
                <a:gd name="T2" fmla="*/ 0 w 28"/>
                <a:gd name="T3" fmla="*/ 7 h 15"/>
                <a:gd name="T4" fmla="*/ 9 w 28"/>
                <a:gd name="T5" fmla="*/ 15 h 15"/>
                <a:gd name="T6" fmla="*/ 24 w 28"/>
                <a:gd name="T7" fmla="*/ 6 h 15"/>
                <a:gd name="T8" fmla="*/ 16 w 28"/>
                <a:gd name="T9" fmla="*/ 6 h 15"/>
                <a:gd name="T10" fmla="*/ 28 w 28"/>
                <a:gd name="T11" fmla="*/ 3 h 15"/>
                <a:gd name="T12" fmla="*/ 23 w 2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3" y="0"/>
                  </a:moveTo>
                  <a:cubicBezTo>
                    <a:pt x="17" y="0"/>
                    <a:pt x="0" y="1"/>
                    <a:pt x="0" y="7"/>
                  </a:cubicBezTo>
                  <a:cubicBezTo>
                    <a:pt x="0" y="10"/>
                    <a:pt x="4" y="15"/>
                    <a:pt x="9" y="15"/>
                  </a:cubicBezTo>
                  <a:cubicBezTo>
                    <a:pt x="15" y="15"/>
                    <a:pt x="24" y="12"/>
                    <a:pt x="24" y="6"/>
                  </a:cubicBezTo>
                  <a:cubicBezTo>
                    <a:pt x="16" y="6"/>
                    <a:pt x="16" y="6"/>
                    <a:pt x="16" y="6"/>
                  </a:cubicBezTo>
                  <a:cubicBezTo>
                    <a:pt x="20" y="6"/>
                    <a:pt x="25" y="6"/>
                    <a:pt x="28" y="3"/>
                  </a:cubicBezTo>
                  <a:cubicBezTo>
                    <a:pt x="27" y="2"/>
                    <a:pt x="26" y="0"/>
                    <a:pt x="2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2" name="Freeform 121"/>
            <p:cNvSpPr>
              <a:spLocks/>
            </p:cNvSpPr>
            <p:nvPr/>
          </p:nvSpPr>
          <p:spPr bwMode="auto">
            <a:xfrm>
              <a:off x="2590800" y="1136650"/>
              <a:ext cx="38100" cy="26988"/>
            </a:xfrm>
            <a:custGeom>
              <a:avLst/>
              <a:gdLst>
                <a:gd name="T0" fmla="*/ 2 w 10"/>
                <a:gd name="T1" fmla="*/ 0 h 7"/>
                <a:gd name="T2" fmla="*/ 0 w 10"/>
                <a:gd name="T3" fmla="*/ 3 h 7"/>
                <a:gd name="T4" fmla="*/ 6 w 10"/>
                <a:gd name="T5" fmla="*/ 7 h 7"/>
                <a:gd name="T6" fmla="*/ 10 w 10"/>
                <a:gd name="T7" fmla="*/ 4 h 7"/>
                <a:gd name="T8" fmla="*/ 2 w 10"/>
                <a:gd name="T9" fmla="*/ 0 h 7"/>
              </a:gdLst>
              <a:ahLst/>
              <a:cxnLst>
                <a:cxn ang="0">
                  <a:pos x="T0" y="T1"/>
                </a:cxn>
                <a:cxn ang="0">
                  <a:pos x="T2" y="T3"/>
                </a:cxn>
                <a:cxn ang="0">
                  <a:pos x="T4" y="T5"/>
                </a:cxn>
                <a:cxn ang="0">
                  <a:pos x="T6" y="T7"/>
                </a:cxn>
                <a:cxn ang="0">
                  <a:pos x="T8" y="T9"/>
                </a:cxn>
              </a:cxnLst>
              <a:rect l="0" t="0" r="r" b="b"/>
              <a:pathLst>
                <a:path w="10" h="7">
                  <a:moveTo>
                    <a:pt x="2" y="0"/>
                  </a:moveTo>
                  <a:cubicBezTo>
                    <a:pt x="1" y="0"/>
                    <a:pt x="0" y="1"/>
                    <a:pt x="0" y="3"/>
                  </a:cubicBezTo>
                  <a:cubicBezTo>
                    <a:pt x="0" y="4"/>
                    <a:pt x="3" y="7"/>
                    <a:pt x="6" y="7"/>
                  </a:cubicBezTo>
                  <a:cubicBezTo>
                    <a:pt x="8" y="7"/>
                    <a:pt x="9" y="6"/>
                    <a:pt x="10" y="4"/>
                  </a:cubicBezTo>
                  <a:cubicBezTo>
                    <a:pt x="8" y="3"/>
                    <a:pt x="5"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3" name="Freeform 122"/>
            <p:cNvSpPr>
              <a:spLocks/>
            </p:cNvSpPr>
            <p:nvPr/>
          </p:nvSpPr>
          <p:spPr bwMode="auto">
            <a:xfrm>
              <a:off x="2984500" y="1403350"/>
              <a:ext cx="184150" cy="147638"/>
            </a:xfrm>
            <a:custGeom>
              <a:avLst/>
              <a:gdLst>
                <a:gd name="T0" fmla="*/ 21 w 49"/>
                <a:gd name="T1" fmla="*/ 0 h 39"/>
                <a:gd name="T2" fmla="*/ 10 w 49"/>
                <a:gd name="T3" fmla="*/ 4 h 39"/>
                <a:gd name="T4" fmla="*/ 8 w 49"/>
                <a:gd name="T5" fmla="*/ 6 h 39"/>
                <a:gd name="T6" fmla="*/ 17 w 49"/>
                <a:gd name="T7" fmla="*/ 10 h 39"/>
                <a:gd name="T8" fmla="*/ 17 w 49"/>
                <a:gd name="T9" fmla="*/ 17 h 39"/>
                <a:gd name="T10" fmla="*/ 13 w 49"/>
                <a:gd name="T11" fmla="*/ 17 h 39"/>
                <a:gd name="T12" fmla="*/ 0 w 49"/>
                <a:gd name="T13" fmla="*/ 14 h 39"/>
                <a:gd name="T14" fmla="*/ 0 w 49"/>
                <a:gd name="T15" fmla="*/ 19 h 39"/>
                <a:gd name="T16" fmla="*/ 25 w 49"/>
                <a:gd name="T17" fmla="*/ 34 h 39"/>
                <a:gd name="T18" fmla="*/ 32 w 49"/>
                <a:gd name="T19" fmla="*/ 39 h 39"/>
                <a:gd name="T20" fmla="*/ 37 w 49"/>
                <a:gd name="T21" fmla="*/ 34 h 39"/>
                <a:gd name="T22" fmla="*/ 49 w 49"/>
                <a:gd name="T23" fmla="*/ 20 h 39"/>
                <a:gd name="T24" fmla="*/ 42 w 49"/>
                <a:gd name="T25" fmla="*/ 18 h 39"/>
                <a:gd name="T26" fmla="*/ 43 w 49"/>
                <a:gd name="T27" fmla="*/ 14 h 39"/>
                <a:gd name="T28" fmla="*/ 40 w 49"/>
                <a:gd name="T29" fmla="*/ 12 h 39"/>
                <a:gd name="T30" fmla="*/ 32 w 49"/>
                <a:gd name="T31" fmla="*/ 14 h 39"/>
                <a:gd name="T32" fmla="*/ 41 w 49"/>
                <a:gd name="T33" fmla="*/ 3 h 39"/>
                <a:gd name="T34" fmla="*/ 39 w 49"/>
                <a:gd name="T35" fmla="*/ 0 h 39"/>
                <a:gd name="T36" fmla="*/ 27 w 49"/>
                <a:gd name="T37" fmla="*/ 0 h 39"/>
                <a:gd name="T38" fmla="*/ 21 w 49"/>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39">
                  <a:moveTo>
                    <a:pt x="21" y="0"/>
                  </a:moveTo>
                  <a:cubicBezTo>
                    <a:pt x="17" y="0"/>
                    <a:pt x="13" y="1"/>
                    <a:pt x="10" y="4"/>
                  </a:cubicBezTo>
                  <a:cubicBezTo>
                    <a:pt x="10" y="5"/>
                    <a:pt x="8" y="5"/>
                    <a:pt x="8" y="6"/>
                  </a:cubicBezTo>
                  <a:cubicBezTo>
                    <a:pt x="8" y="10"/>
                    <a:pt x="14" y="9"/>
                    <a:pt x="17" y="10"/>
                  </a:cubicBezTo>
                  <a:cubicBezTo>
                    <a:pt x="17" y="17"/>
                    <a:pt x="17" y="17"/>
                    <a:pt x="17" y="17"/>
                  </a:cubicBezTo>
                  <a:cubicBezTo>
                    <a:pt x="15" y="17"/>
                    <a:pt x="16" y="17"/>
                    <a:pt x="13" y="17"/>
                  </a:cubicBezTo>
                  <a:cubicBezTo>
                    <a:pt x="8" y="17"/>
                    <a:pt x="4" y="14"/>
                    <a:pt x="0" y="14"/>
                  </a:cubicBezTo>
                  <a:cubicBezTo>
                    <a:pt x="0" y="19"/>
                    <a:pt x="0" y="19"/>
                    <a:pt x="0" y="19"/>
                  </a:cubicBezTo>
                  <a:cubicBezTo>
                    <a:pt x="8" y="27"/>
                    <a:pt x="17" y="26"/>
                    <a:pt x="25" y="34"/>
                  </a:cubicBezTo>
                  <a:cubicBezTo>
                    <a:pt x="27" y="36"/>
                    <a:pt x="28" y="39"/>
                    <a:pt x="32" y="39"/>
                  </a:cubicBezTo>
                  <a:cubicBezTo>
                    <a:pt x="34" y="39"/>
                    <a:pt x="35" y="35"/>
                    <a:pt x="37" y="34"/>
                  </a:cubicBezTo>
                  <a:cubicBezTo>
                    <a:pt x="46" y="31"/>
                    <a:pt x="47" y="35"/>
                    <a:pt x="49" y="20"/>
                  </a:cubicBezTo>
                  <a:cubicBezTo>
                    <a:pt x="47" y="19"/>
                    <a:pt x="43" y="19"/>
                    <a:pt x="42" y="18"/>
                  </a:cubicBezTo>
                  <a:cubicBezTo>
                    <a:pt x="42" y="15"/>
                    <a:pt x="43" y="18"/>
                    <a:pt x="43" y="14"/>
                  </a:cubicBezTo>
                  <a:cubicBezTo>
                    <a:pt x="43" y="13"/>
                    <a:pt x="42" y="12"/>
                    <a:pt x="40" y="12"/>
                  </a:cubicBezTo>
                  <a:cubicBezTo>
                    <a:pt x="38" y="12"/>
                    <a:pt x="34" y="14"/>
                    <a:pt x="32" y="14"/>
                  </a:cubicBezTo>
                  <a:cubicBezTo>
                    <a:pt x="34" y="11"/>
                    <a:pt x="41" y="9"/>
                    <a:pt x="41" y="3"/>
                  </a:cubicBezTo>
                  <a:cubicBezTo>
                    <a:pt x="41" y="2"/>
                    <a:pt x="39" y="0"/>
                    <a:pt x="39" y="0"/>
                  </a:cubicBezTo>
                  <a:cubicBezTo>
                    <a:pt x="39" y="0"/>
                    <a:pt x="32" y="0"/>
                    <a:pt x="27" y="0"/>
                  </a:cubicBezTo>
                  <a:cubicBezTo>
                    <a:pt x="25" y="0"/>
                    <a:pt x="23" y="0"/>
                    <a:pt x="2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4" name="Freeform 123"/>
            <p:cNvSpPr>
              <a:spLocks/>
            </p:cNvSpPr>
            <p:nvPr/>
          </p:nvSpPr>
          <p:spPr bwMode="auto">
            <a:xfrm>
              <a:off x="2921000" y="1227138"/>
              <a:ext cx="203200" cy="101600"/>
            </a:xfrm>
            <a:custGeom>
              <a:avLst/>
              <a:gdLst>
                <a:gd name="T0" fmla="*/ 27 w 54"/>
                <a:gd name="T1" fmla="*/ 0 h 27"/>
                <a:gd name="T2" fmla="*/ 24 w 54"/>
                <a:gd name="T3" fmla="*/ 0 h 27"/>
                <a:gd name="T4" fmla="*/ 34 w 54"/>
                <a:gd name="T5" fmla="*/ 4 h 27"/>
                <a:gd name="T6" fmla="*/ 34 w 54"/>
                <a:gd name="T7" fmla="*/ 10 h 27"/>
                <a:gd name="T8" fmla="*/ 19 w 54"/>
                <a:gd name="T9" fmla="*/ 4 h 27"/>
                <a:gd name="T10" fmla="*/ 19 w 54"/>
                <a:gd name="T11" fmla="*/ 8 h 27"/>
                <a:gd name="T12" fmla="*/ 24 w 54"/>
                <a:gd name="T13" fmla="*/ 12 h 27"/>
                <a:gd name="T14" fmla="*/ 22 w 54"/>
                <a:gd name="T15" fmla="*/ 13 h 27"/>
                <a:gd name="T16" fmla="*/ 3 w 54"/>
                <a:gd name="T17" fmla="*/ 0 h 27"/>
                <a:gd name="T18" fmla="*/ 0 w 54"/>
                <a:gd name="T19" fmla="*/ 0 h 27"/>
                <a:gd name="T20" fmla="*/ 1 w 54"/>
                <a:gd name="T21" fmla="*/ 4 h 27"/>
                <a:gd name="T22" fmla="*/ 0 w 54"/>
                <a:gd name="T23" fmla="*/ 3 h 27"/>
                <a:gd name="T24" fmla="*/ 0 w 54"/>
                <a:gd name="T25" fmla="*/ 8 h 27"/>
                <a:gd name="T26" fmla="*/ 6 w 54"/>
                <a:gd name="T27" fmla="*/ 11 h 27"/>
                <a:gd name="T28" fmla="*/ 7 w 54"/>
                <a:gd name="T29" fmla="*/ 11 h 27"/>
                <a:gd name="T30" fmla="*/ 8 w 54"/>
                <a:gd name="T31" fmla="*/ 14 h 27"/>
                <a:gd name="T32" fmla="*/ 12 w 54"/>
                <a:gd name="T33" fmla="*/ 14 h 27"/>
                <a:gd name="T34" fmla="*/ 16 w 54"/>
                <a:gd name="T35" fmla="*/ 17 h 27"/>
                <a:gd name="T36" fmla="*/ 37 w 54"/>
                <a:gd name="T37" fmla="*/ 15 h 27"/>
                <a:gd name="T38" fmla="*/ 40 w 54"/>
                <a:gd name="T39" fmla="*/ 15 h 27"/>
                <a:gd name="T40" fmla="*/ 33 w 54"/>
                <a:gd name="T41" fmla="*/ 20 h 27"/>
                <a:gd name="T42" fmla="*/ 33 w 54"/>
                <a:gd name="T43" fmla="*/ 23 h 27"/>
                <a:gd name="T44" fmla="*/ 31 w 54"/>
                <a:gd name="T45" fmla="*/ 25 h 27"/>
                <a:gd name="T46" fmla="*/ 35 w 54"/>
                <a:gd name="T47" fmla="*/ 27 h 27"/>
                <a:gd name="T48" fmla="*/ 40 w 54"/>
                <a:gd name="T49" fmla="*/ 27 h 27"/>
                <a:gd name="T50" fmla="*/ 51 w 54"/>
                <a:gd name="T51" fmla="*/ 25 h 27"/>
                <a:gd name="T52" fmla="*/ 54 w 54"/>
                <a:gd name="T53" fmla="*/ 8 h 27"/>
                <a:gd name="T54" fmla="*/ 48 w 54"/>
                <a:gd name="T55" fmla="*/ 0 h 27"/>
                <a:gd name="T56" fmla="*/ 42 w 54"/>
                <a:gd name="T57" fmla="*/ 3 h 27"/>
                <a:gd name="T58" fmla="*/ 29 w 54"/>
                <a:gd name="T59" fmla="*/ 0 h 27"/>
                <a:gd name="T60" fmla="*/ 27 w 54"/>
                <a:gd name="T6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27">
                  <a:moveTo>
                    <a:pt x="27" y="0"/>
                  </a:moveTo>
                  <a:cubicBezTo>
                    <a:pt x="26" y="0"/>
                    <a:pt x="25" y="0"/>
                    <a:pt x="24" y="0"/>
                  </a:cubicBezTo>
                  <a:cubicBezTo>
                    <a:pt x="25" y="4"/>
                    <a:pt x="29" y="4"/>
                    <a:pt x="34" y="4"/>
                  </a:cubicBezTo>
                  <a:cubicBezTo>
                    <a:pt x="34" y="10"/>
                    <a:pt x="34" y="10"/>
                    <a:pt x="34" y="10"/>
                  </a:cubicBezTo>
                  <a:cubicBezTo>
                    <a:pt x="27" y="10"/>
                    <a:pt x="25" y="4"/>
                    <a:pt x="19" y="4"/>
                  </a:cubicBezTo>
                  <a:cubicBezTo>
                    <a:pt x="19" y="8"/>
                    <a:pt x="19" y="8"/>
                    <a:pt x="19" y="8"/>
                  </a:cubicBezTo>
                  <a:cubicBezTo>
                    <a:pt x="20" y="9"/>
                    <a:pt x="22" y="11"/>
                    <a:pt x="24" y="12"/>
                  </a:cubicBezTo>
                  <a:cubicBezTo>
                    <a:pt x="24" y="13"/>
                    <a:pt x="23" y="13"/>
                    <a:pt x="22" y="13"/>
                  </a:cubicBezTo>
                  <a:cubicBezTo>
                    <a:pt x="15" y="13"/>
                    <a:pt x="11" y="0"/>
                    <a:pt x="3" y="0"/>
                  </a:cubicBezTo>
                  <a:cubicBezTo>
                    <a:pt x="2" y="0"/>
                    <a:pt x="1" y="0"/>
                    <a:pt x="0" y="0"/>
                  </a:cubicBezTo>
                  <a:cubicBezTo>
                    <a:pt x="0" y="2"/>
                    <a:pt x="0" y="3"/>
                    <a:pt x="1" y="4"/>
                  </a:cubicBezTo>
                  <a:cubicBezTo>
                    <a:pt x="0" y="3"/>
                    <a:pt x="0" y="3"/>
                    <a:pt x="0" y="3"/>
                  </a:cubicBezTo>
                  <a:cubicBezTo>
                    <a:pt x="0" y="8"/>
                    <a:pt x="0" y="8"/>
                    <a:pt x="0" y="8"/>
                  </a:cubicBezTo>
                  <a:cubicBezTo>
                    <a:pt x="2" y="10"/>
                    <a:pt x="4" y="11"/>
                    <a:pt x="6" y="11"/>
                  </a:cubicBezTo>
                  <a:cubicBezTo>
                    <a:pt x="6" y="11"/>
                    <a:pt x="7" y="11"/>
                    <a:pt x="7" y="11"/>
                  </a:cubicBezTo>
                  <a:cubicBezTo>
                    <a:pt x="8" y="14"/>
                    <a:pt x="8" y="14"/>
                    <a:pt x="8" y="14"/>
                  </a:cubicBezTo>
                  <a:cubicBezTo>
                    <a:pt x="12" y="14"/>
                    <a:pt x="12" y="14"/>
                    <a:pt x="12" y="14"/>
                  </a:cubicBezTo>
                  <a:cubicBezTo>
                    <a:pt x="12" y="16"/>
                    <a:pt x="14" y="17"/>
                    <a:pt x="16" y="17"/>
                  </a:cubicBezTo>
                  <a:cubicBezTo>
                    <a:pt x="21" y="17"/>
                    <a:pt x="31" y="15"/>
                    <a:pt x="37" y="15"/>
                  </a:cubicBezTo>
                  <a:cubicBezTo>
                    <a:pt x="38" y="15"/>
                    <a:pt x="39" y="15"/>
                    <a:pt x="40" y="15"/>
                  </a:cubicBezTo>
                  <a:cubicBezTo>
                    <a:pt x="38" y="17"/>
                    <a:pt x="33" y="17"/>
                    <a:pt x="33" y="20"/>
                  </a:cubicBezTo>
                  <a:cubicBezTo>
                    <a:pt x="33" y="21"/>
                    <a:pt x="33" y="22"/>
                    <a:pt x="33" y="23"/>
                  </a:cubicBezTo>
                  <a:cubicBezTo>
                    <a:pt x="32" y="23"/>
                    <a:pt x="31" y="24"/>
                    <a:pt x="31" y="25"/>
                  </a:cubicBezTo>
                  <a:cubicBezTo>
                    <a:pt x="31" y="27"/>
                    <a:pt x="33" y="27"/>
                    <a:pt x="35" y="27"/>
                  </a:cubicBezTo>
                  <a:cubicBezTo>
                    <a:pt x="37" y="27"/>
                    <a:pt x="39" y="27"/>
                    <a:pt x="40" y="27"/>
                  </a:cubicBezTo>
                  <a:cubicBezTo>
                    <a:pt x="41" y="27"/>
                    <a:pt x="47" y="27"/>
                    <a:pt x="51" y="25"/>
                  </a:cubicBezTo>
                  <a:cubicBezTo>
                    <a:pt x="50" y="17"/>
                    <a:pt x="54" y="14"/>
                    <a:pt x="54" y="8"/>
                  </a:cubicBezTo>
                  <a:cubicBezTo>
                    <a:pt x="54" y="3"/>
                    <a:pt x="53" y="0"/>
                    <a:pt x="48" y="0"/>
                  </a:cubicBezTo>
                  <a:cubicBezTo>
                    <a:pt x="46" y="0"/>
                    <a:pt x="45" y="3"/>
                    <a:pt x="42" y="3"/>
                  </a:cubicBezTo>
                  <a:cubicBezTo>
                    <a:pt x="37" y="3"/>
                    <a:pt x="34" y="0"/>
                    <a:pt x="29" y="0"/>
                  </a:cubicBezTo>
                  <a:cubicBezTo>
                    <a:pt x="28" y="0"/>
                    <a:pt x="27" y="0"/>
                    <a:pt x="2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5" name="Freeform 124"/>
            <p:cNvSpPr>
              <a:spLocks/>
            </p:cNvSpPr>
            <p:nvPr/>
          </p:nvSpPr>
          <p:spPr bwMode="auto">
            <a:xfrm>
              <a:off x="3074988" y="1633538"/>
              <a:ext cx="120650" cy="71438"/>
            </a:xfrm>
            <a:custGeom>
              <a:avLst/>
              <a:gdLst>
                <a:gd name="T0" fmla="*/ 14 w 32"/>
                <a:gd name="T1" fmla="*/ 0 h 19"/>
                <a:gd name="T2" fmla="*/ 6 w 32"/>
                <a:gd name="T3" fmla="*/ 9 h 19"/>
                <a:gd name="T4" fmla="*/ 5 w 32"/>
                <a:gd name="T5" fmla="*/ 9 h 19"/>
                <a:gd name="T6" fmla="*/ 4 w 32"/>
                <a:gd name="T7" fmla="*/ 9 h 19"/>
                <a:gd name="T8" fmla="*/ 3 w 32"/>
                <a:gd name="T9" fmla="*/ 9 h 19"/>
                <a:gd name="T10" fmla="*/ 0 w 32"/>
                <a:gd name="T11" fmla="*/ 10 h 19"/>
                <a:gd name="T12" fmla="*/ 25 w 32"/>
                <a:gd name="T13" fmla="*/ 19 h 19"/>
                <a:gd name="T14" fmla="*/ 32 w 32"/>
                <a:gd name="T15" fmla="*/ 14 h 19"/>
                <a:gd name="T16" fmla="*/ 14 w 32"/>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14" y="0"/>
                  </a:moveTo>
                  <a:cubicBezTo>
                    <a:pt x="8" y="0"/>
                    <a:pt x="9" y="8"/>
                    <a:pt x="6" y="9"/>
                  </a:cubicBezTo>
                  <a:cubicBezTo>
                    <a:pt x="6" y="9"/>
                    <a:pt x="6" y="9"/>
                    <a:pt x="5" y="9"/>
                  </a:cubicBezTo>
                  <a:cubicBezTo>
                    <a:pt x="5" y="9"/>
                    <a:pt x="5" y="9"/>
                    <a:pt x="4" y="9"/>
                  </a:cubicBezTo>
                  <a:cubicBezTo>
                    <a:pt x="4" y="9"/>
                    <a:pt x="3" y="9"/>
                    <a:pt x="3" y="9"/>
                  </a:cubicBezTo>
                  <a:cubicBezTo>
                    <a:pt x="1" y="9"/>
                    <a:pt x="0" y="9"/>
                    <a:pt x="0" y="10"/>
                  </a:cubicBezTo>
                  <a:cubicBezTo>
                    <a:pt x="0" y="11"/>
                    <a:pt x="21" y="19"/>
                    <a:pt x="25" y="19"/>
                  </a:cubicBezTo>
                  <a:cubicBezTo>
                    <a:pt x="28" y="19"/>
                    <a:pt x="29" y="16"/>
                    <a:pt x="32" y="14"/>
                  </a:cubicBezTo>
                  <a:cubicBezTo>
                    <a:pt x="30" y="10"/>
                    <a:pt x="18" y="0"/>
                    <a:pt x="1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6" name="Freeform 125"/>
            <p:cNvSpPr>
              <a:spLocks/>
            </p:cNvSpPr>
            <p:nvPr/>
          </p:nvSpPr>
          <p:spPr bwMode="auto">
            <a:xfrm>
              <a:off x="3187700" y="1381125"/>
              <a:ext cx="157163" cy="128588"/>
            </a:xfrm>
            <a:custGeom>
              <a:avLst/>
              <a:gdLst>
                <a:gd name="T0" fmla="*/ 14 w 42"/>
                <a:gd name="T1" fmla="*/ 0 h 34"/>
                <a:gd name="T2" fmla="*/ 7 w 42"/>
                <a:gd name="T3" fmla="*/ 4 h 34"/>
                <a:gd name="T4" fmla="*/ 7 w 42"/>
                <a:gd name="T5" fmla="*/ 7 h 34"/>
                <a:gd name="T6" fmla="*/ 0 w 42"/>
                <a:gd name="T7" fmla="*/ 7 h 34"/>
                <a:gd name="T8" fmla="*/ 0 w 42"/>
                <a:gd name="T9" fmla="*/ 12 h 34"/>
                <a:gd name="T10" fmla="*/ 5 w 42"/>
                <a:gd name="T11" fmla="*/ 26 h 34"/>
                <a:gd name="T12" fmla="*/ 5 w 42"/>
                <a:gd name="T13" fmla="*/ 34 h 34"/>
                <a:gd name="T14" fmla="*/ 10 w 42"/>
                <a:gd name="T15" fmla="*/ 34 h 34"/>
                <a:gd name="T16" fmla="*/ 17 w 42"/>
                <a:gd name="T17" fmla="*/ 25 h 34"/>
                <a:gd name="T18" fmla="*/ 13 w 42"/>
                <a:gd name="T19" fmla="*/ 25 h 34"/>
                <a:gd name="T20" fmla="*/ 15 w 42"/>
                <a:gd name="T21" fmla="*/ 22 h 34"/>
                <a:gd name="T22" fmla="*/ 21 w 42"/>
                <a:gd name="T23" fmla="*/ 23 h 34"/>
                <a:gd name="T24" fmla="*/ 37 w 42"/>
                <a:gd name="T25" fmla="*/ 11 h 34"/>
                <a:gd name="T26" fmla="*/ 42 w 42"/>
                <a:gd name="T27" fmla="*/ 7 h 34"/>
                <a:gd name="T28" fmla="*/ 42 w 42"/>
                <a:gd name="T29" fmla="*/ 3 h 34"/>
                <a:gd name="T30" fmla="*/ 14 w 42"/>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4" y="0"/>
                  </a:moveTo>
                  <a:cubicBezTo>
                    <a:pt x="9" y="0"/>
                    <a:pt x="7" y="4"/>
                    <a:pt x="7" y="4"/>
                  </a:cubicBezTo>
                  <a:cubicBezTo>
                    <a:pt x="7" y="5"/>
                    <a:pt x="6" y="7"/>
                    <a:pt x="7" y="7"/>
                  </a:cubicBezTo>
                  <a:cubicBezTo>
                    <a:pt x="6" y="7"/>
                    <a:pt x="3" y="7"/>
                    <a:pt x="0" y="7"/>
                  </a:cubicBezTo>
                  <a:cubicBezTo>
                    <a:pt x="0" y="12"/>
                    <a:pt x="0" y="12"/>
                    <a:pt x="0" y="12"/>
                  </a:cubicBezTo>
                  <a:cubicBezTo>
                    <a:pt x="2" y="18"/>
                    <a:pt x="0" y="21"/>
                    <a:pt x="5" y="26"/>
                  </a:cubicBezTo>
                  <a:cubicBezTo>
                    <a:pt x="5" y="27"/>
                    <a:pt x="5" y="31"/>
                    <a:pt x="5" y="34"/>
                  </a:cubicBezTo>
                  <a:cubicBezTo>
                    <a:pt x="10" y="34"/>
                    <a:pt x="10" y="34"/>
                    <a:pt x="10" y="34"/>
                  </a:cubicBezTo>
                  <a:cubicBezTo>
                    <a:pt x="14" y="31"/>
                    <a:pt x="16" y="30"/>
                    <a:pt x="17" y="25"/>
                  </a:cubicBezTo>
                  <a:cubicBezTo>
                    <a:pt x="13" y="25"/>
                    <a:pt x="13" y="25"/>
                    <a:pt x="13" y="25"/>
                  </a:cubicBezTo>
                  <a:cubicBezTo>
                    <a:pt x="14" y="22"/>
                    <a:pt x="14" y="22"/>
                    <a:pt x="15" y="22"/>
                  </a:cubicBezTo>
                  <a:cubicBezTo>
                    <a:pt x="16" y="22"/>
                    <a:pt x="17" y="23"/>
                    <a:pt x="21" y="23"/>
                  </a:cubicBezTo>
                  <a:cubicBezTo>
                    <a:pt x="30" y="23"/>
                    <a:pt x="34" y="17"/>
                    <a:pt x="37" y="11"/>
                  </a:cubicBezTo>
                  <a:cubicBezTo>
                    <a:pt x="37" y="11"/>
                    <a:pt x="42" y="8"/>
                    <a:pt x="42" y="7"/>
                  </a:cubicBezTo>
                  <a:cubicBezTo>
                    <a:pt x="42" y="6"/>
                    <a:pt x="42" y="5"/>
                    <a:pt x="42" y="3"/>
                  </a:cubicBezTo>
                  <a:cubicBezTo>
                    <a:pt x="32" y="3"/>
                    <a:pt x="24" y="0"/>
                    <a:pt x="1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7" name="Freeform 126"/>
            <p:cNvSpPr>
              <a:spLocks/>
            </p:cNvSpPr>
            <p:nvPr/>
          </p:nvSpPr>
          <p:spPr bwMode="auto">
            <a:xfrm>
              <a:off x="2868613" y="1152525"/>
              <a:ext cx="52388" cy="44450"/>
            </a:xfrm>
            <a:custGeom>
              <a:avLst/>
              <a:gdLst>
                <a:gd name="T0" fmla="*/ 0 w 14"/>
                <a:gd name="T1" fmla="*/ 0 h 12"/>
                <a:gd name="T2" fmla="*/ 10 w 14"/>
                <a:gd name="T3" fmla="*/ 12 h 12"/>
                <a:gd name="T4" fmla="*/ 14 w 14"/>
                <a:gd name="T5" fmla="*/ 8 h 12"/>
                <a:gd name="T6" fmla="*/ 0 w 14"/>
                <a:gd name="T7" fmla="*/ 0 h 12"/>
              </a:gdLst>
              <a:ahLst/>
              <a:cxnLst>
                <a:cxn ang="0">
                  <a:pos x="T0" y="T1"/>
                </a:cxn>
                <a:cxn ang="0">
                  <a:pos x="T2" y="T3"/>
                </a:cxn>
                <a:cxn ang="0">
                  <a:pos x="T4" y="T5"/>
                </a:cxn>
                <a:cxn ang="0">
                  <a:pos x="T6" y="T7"/>
                </a:cxn>
              </a:cxnLst>
              <a:rect l="0" t="0" r="r" b="b"/>
              <a:pathLst>
                <a:path w="14" h="12">
                  <a:moveTo>
                    <a:pt x="0" y="0"/>
                  </a:moveTo>
                  <a:cubicBezTo>
                    <a:pt x="0" y="4"/>
                    <a:pt x="7" y="12"/>
                    <a:pt x="10" y="12"/>
                  </a:cubicBezTo>
                  <a:cubicBezTo>
                    <a:pt x="12" y="12"/>
                    <a:pt x="14" y="10"/>
                    <a:pt x="14" y="8"/>
                  </a:cubicBezTo>
                  <a:cubicBezTo>
                    <a:pt x="8" y="6"/>
                    <a:pt x="7"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8" name="Freeform 127"/>
            <p:cNvSpPr>
              <a:spLocks/>
            </p:cNvSpPr>
            <p:nvPr/>
          </p:nvSpPr>
          <p:spPr bwMode="auto">
            <a:xfrm>
              <a:off x="2898775" y="1298575"/>
              <a:ext cx="36513" cy="30163"/>
            </a:xfrm>
            <a:custGeom>
              <a:avLst/>
              <a:gdLst>
                <a:gd name="T0" fmla="*/ 8 w 10"/>
                <a:gd name="T1" fmla="*/ 0 h 8"/>
                <a:gd name="T2" fmla="*/ 0 w 10"/>
                <a:gd name="T3" fmla="*/ 8 h 8"/>
                <a:gd name="T4" fmla="*/ 2 w 10"/>
                <a:gd name="T5" fmla="*/ 7 h 8"/>
                <a:gd name="T6" fmla="*/ 6 w 10"/>
                <a:gd name="T7" fmla="*/ 8 h 8"/>
                <a:gd name="T8" fmla="*/ 10 w 10"/>
                <a:gd name="T9" fmla="*/ 4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4" y="1"/>
                    <a:pt x="2" y="3"/>
                    <a:pt x="0" y="8"/>
                  </a:cubicBezTo>
                  <a:cubicBezTo>
                    <a:pt x="1" y="8"/>
                    <a:pt x="1" y="7"/>
                    <a:pt x="2" y="7"/>
                  </a:cubicBezTo>
                  <a:cubicBezTo>
                    <a:pt x="3" y="7"/>
                    <a:pt x="4" y="8"/>
                    <a:pt x="6" y="8"/>
                  </a:cubicBezTo>
                  <a:cubicBezTo>
                    <a:pt x="8" y="8"/>
                    <a:pt x="10" y="8"/>
                    <a:pt x="10" y="4"/>
                  </a:cubicBezTo>
                  <a:cubicBezTo>
                    <a:pt x="10" y="2"/>
                    <a:pt x="9" y="1"/>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29" name="Freeform 128"/>
            <p:cNvSpPr>
              <a:spLocks/>
            </p:cNvSpPr>
            <p:nvPr/>
          </p:nvSpPr>
          <p:spPr bwMode="auto">
            <a:xfrm>
              <a:off x="2882900" y="1046163"/>
              <a:ext cx="195263" cy="106363"/>
            </a:xfrm>
            <a:custGeom>
              <a:avLst/>
              <a:gdLst>
                <a:gd name="T0" fmla="*/ 9 w 52"/>
                <a:gd name="T1" fmla="*/ 0 h 28"/>
                <a:gd name="T2" fmla="*/ 0 w 52"/>
                <a:gd name="T3" fmla="*/ 2 h 28"/>
                <a:gd name="T4" fmla="*/ 4 w 52"/>
                <a:gd name="T5" fmla="*/ 7 h 28"/>
                <a:gd name="T6" fmla="*/ 2 w 52"/>
                <a:gd name="T7" fmla="*/ 9 h 28"/>
                <a:gd name="T8" fmla="*/ 5 w 52"/>
                <a:gd name="T9" fmla="*/ 10 h 28"/>
                <a:gd name="T10" fmla="*/ 12 w 52"/>
                <a:gd name="T11" fmla="*/ 9 h 28"/>
                <a:gd name="T12" fmla="*/ 12 w 52"/>
                <a:gd name="T13" fmla="*/ 13 h 28"/>
                <a:gd name="T14" fmla="*/ 4 w 52"/>
                <a:gd name="T15" fmla="*/ 16 h 28"/>
                <a:gd name="T16" fmla="*/ 10 w 52"/>
                <a:gd name="T17" fmla="*/ 19 h 28"/>
                <a:gd name="T18" fmla="*/ 12 w 52"/>
                <a:gd name="T19" fmla="*/ 19 h 28"/>
                <a:gd name="T20" fmla="*/ 18 w 52"/>
                <a:gd name="T21" fmla="*/ 18 h 28"/>
                <a:gd name="T22" fmla="*/ 21 w 52"/>
                <a:gd name="T23" fmla="*/ 20 h 28"/>
                <a:gd name="T24" fmla="*/ 23 w 52"/>
                <a:gd name="T25" fmla="*/ 20 h 28"/>
                <a:gd name="T26" fmla="*/ 34 w 52"/>
                <a:gd name="T27" fmla="*/ 21 h 28"/>
                <a:gd name="T28" fmla="*/ 47 w 52"/>
                <a:gd name="T29" fmla="*/ 28 h 28"/>
                <a:gd name="T30" fmla="*/ 52 w 52"/>
                <a:gd name="T31" fmla="*/ 24 h 28"/>
                <a:gd name="T32" fmla="*/ 44 w 52"/>
                <a:gd name="T33" fmla="*/ 17 h 28"/>
                <a:gd name="T34" fmla="*/ 47 w 52"/>
                <a:gd name="T35" fmla="*/ 14 h 28"/>
                <a:gd name="T36" fmla="*/ 38 w 52"/>
                <a:gd name="T37" fmla="*/ 7 h 28"/>
                <a:gd name="T38" fmla="*/ 34 w 52"/>
                <a:gd name="T39" fmla="*/ 9 h 28"/>
                <a:gd name="T40" fmla="*/ 25 w 52"/>
                <a:gd name="T41" fmla="*/ 3 h 28"/>
                <a:gd name="T42" fmla="*/ 20 w 52"/>
                <a:gd name="T43" fmla="*/ 5 h 28"/>
                <a:gd name="T44" fmla="*/ 9 w 52"/>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28">
                  <a:moveTo>
                    <a:pt x="9" y="0"/>
                  </a:moveTo>
                  <a:cubicBezTo>
                    <a:pt x="5" y="0"/>
                    <a:pt x="3" y="2"/>
                    <a:pt x="0" y="2"/>
                  </a:cubicBezTo>
                  <a:cubicBezTo>
                    <a:pt x="0" y="6"/>
                    <a:pt x="0" y="7"/>
                    <a:pt x="4" y="7"/>
                  </a:cubicBezTo>
                  <a:cubicBezTo>
                    <a:pt x="4" y="8"/>
                    <a:pt x="3" y="9"/>
                    <a:pt x="2" y="9"/>
                  </a:cubicBezTo>
                  <a:cubicBezTo>
                    <a:pt x="3" y="10"/>
                    <a:pt x="4" y="10"/>
                    <a:pt x="5" y="10"/>
                  </a:cubicBezTo>
                  <a:cubicBezTo>
                    <a:pt x="6" y="10"/>
                    <a:pt x="8" y="9"/>
                    <a:pt x="12" y="9"/>
                  </a:cubicBezTo>
                  <a:cubicBezTo>
                    <a:pt x="12" y="10"/>
                    <a:pt x="12" y="12"/>
                    <a:pt x="12" y="13"/>
                  </a:cubicBezTo>
                  <a:cubicBezTo>
                    <a:pt x="9" y="14"/>
                    <a:pt x="6" y="14"/>
                    <a:pt x="4" y="16"/>
                  </a:cubicBezTo>
                  <a:cubicBezTo>
                    <a:pt x="6" y="18"/>
                    <a:pt x="7" y="19"/>
                    <a:pt x="10" y="19"/>
                  </a:cubicBezTo>
                  <a:cubicBezTo>
                    <a:pt x="10" y="19"/>
                    <a:pt x="11" y="19"/>
                    <a:pt x="12" y="19"/>
                  </a:cubicBezTo>
                  <a:cubicBezTo>
                    <a:pt x="14" y="19"/>
                    <a:pt x="16" y="18"/>
                    <a:pt x="18" y="18"/>
                  </a:cubicBezTo>
                  <a:cubicBezTo>
                    <a:pt x="19" y="18"/>
                    <a:pt x="20" y="18"/>
                    <a:pt x="21" y="20"/>
                  </a:cubicBezTo>
                  <a:cubicBezTo>
                    <a:pt x="22" y="20"/>
                    <a:pt x="22" y="20"/>
                    <a:pt x="23" y="20"/>
                  </a:cubicBezTo>
                  <a:cubicBezTo>
                    <a:pt x="27" y="20"/>
                    <a:pt x="30" y="21"/>
                    <a:pt x="34" y="21"/>
                  </a:cubicBezTo>
                  <a:cubicBezTo>
                    <a:pt x="41" y="21"/>
                    <a:pt x="40" y="28"/>
                    <a:pt x="47" y="28"/>
                  </a:cubicBezTo>
                  <a:cubicBezTo>
                    <a:pt x="49" y="28"/>
                    <a:pt x="52" y="27"/>
                    <a:pt x="52" y="24"/>
                  </a:cubicBezTo>
                  <a:cubicBezTo>
                    <a:pt x="52" y="21"/>
                    <a:pt x="47" y="19"/>
                    <a:pt x="44" y="17"/>
                  </a:cubicBezTo>
                  <a:cubicBezTo>
                    <a:pt x="45" y="16"/>
                    <a:pt x="46" y="15"/>
                    <a:pt x="47" y="14"/>
                  </a:cubicBezTo>
                  <a:cubicBezTo>
                    <a:pt x="45" y="12"/>
                    <a:pt x="42" y="7"/>
                    <a:pt x="38" y="7"/>
                  </a:cubicBezTo>
                  <a:cubicBezTo>
                    <a:pt x="36" y="7"/>
                    <a:pt x="35" y="9"/>
                    <a:pt x="34" y="9"/>
                  </a:cubicBezTo>
                  <a:cubicBezTo>
                    <a:pt x="31" y="9"/>
                    <a:pt x="31" y="3"/>
                    <a:pt x="25" y="3"/>
                  </a:cubicBezTo>
                  <a:cubicBezTo>
                    <a:pt x="23" y="3"/>
                    <a:pt x="22" y="5"/>
                    <a:pt x="20" y="5"/>
                  </a:cubicBezTo>
                  <a:cubicBezTo>
                    <a:pt x="16" y="5"/>
                    <a:pt x="15" y="0"/>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0" name="Freeform 129"/>
            <p:cNvSpPr>
              <a:spLocks/>
            </p:cNvSpPr>
            <p:nvPr/>
          </p:nvSpPr>
          <p:spPr bwMode="auto">
            <a:xfrm>
              <a:off x="2959100" y="1136650"/>
              <a:ext cx="55563" cy="15875"/>
            </a:xfrm>
            <a:custGeom>
              <a:avLst/>
              <a:gdLst>
                <a:gd name="T0" fmla="*/ 8 w 15"/>
                <a:gd name="T1" fmla="*/ 0 h 4"/>
                <a:gd name="T2" fmla="*/ 6 w 15"/>
                <a:gd name="T3" fmla="*/ 4 h 4"/>
                <a:gd name="T4" fmla="*/ 15 w 15"/>
                <a:gd name="T5" fmla="*/ 2 h 4"/>
                <a:gd name="T6" fmla="*/ 8 w 15"/>
                <a:gd name="T7" fmla="*/ 0 h 4"/>
              </a:gdLst>
              <a:ahLst/>
              <a:cxnLst>
                <a:cxn ang="0">
                  <a:pos x="T0" y="T1"/>
                </a:cxn>
                <a:cxn ang="0">
                  <a:pos x="T2" y="T3"/>
                </a:cxn>
                <a:cxn ang="0">
                  <a:pos x="T4" y="T5"/>
                </a:cxn>
                <a:cxn ang="0">
                  <a:pos x="T6" y="T7"/>
                </a:cxn>
              </a:cxnLst>
              <a:rect l="0" t="0" r="r" b="b"/>
              <a:pathLst>
                <a:path w="15" h="4">
                  <a:moveTo>
                    <a:pt x="8" y="0"/>
                  </a:moveTo>
                  <a:cubicBezTo>
                    <a:pt x="7" y="0"/>
                    <a:pt x="0" y="4"/>
                    <a:pt x="6" y="4"/>
                  </a:cubicBezTo>
                  <a:cubicBezTo>
                    <a:pt x="10" y="4"/>
                    <a:pt x="13" y="4"/>
                    <a:pt x="15" y="2"/>
                  </a:cubicBezTo>
                  <a:cubicBezTo>
                    <a:pt x="12" y="2"/>
                    <a:pt x="11" y="0"/>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1" name="Freeform 130"/>
            <p:cNvSpPr>
              <a:spLocks/>
            </p:cNvSpPr>
            <p:nvPr/>
          </p:nvSpPr>
          <p:spPr bwMode="auto">
            <a:xfrm>
              <a:off x="3154363" y="1201738"/>
              <a:ext cx="525463" cy="160338"/>
            </a:xfrm>
            <a:custGeom>
              <a:avLst/>
              <a:gdLst>
                <a:gd name="T0" fmla="*/ 9 w 140"/>
                <a:gd name="T1" fmla="*/ 0 h 43"/>
                <a:gd name="T2" fmla="*/ 0 w 140"/>
                <a:gd name="T3" fmla="*/ 4 h 43"/>
                <a:gd name="T4" fmla="*/ 21 w 140"/>
                <a:gd name="T5" fmla="*/ 14 h 43"/>
                <a:gd name="T6" fmla="*/ 26 w 140"/>
                <a:gd name="T7" fmla="*/ 11 h 43"/>
                <a:gd name="T8" fmla="*/ 38 w 140"/>
                <a:gd name="T9" fmla="*/ 26 h 43"/>
                <a:gd name="T10" fmla="*/ 34 w 140"/>
                <a:gd name="T11" fmla="*/ 30 h 43"/>
                <a:gd name="T12" fmla="*/ 55 w 140"/>
                <a:gd name="T13" fmla="*/ 43 h 43"/>
                <a:gd name="T14" fmla="*/ 63 w 140"/>
                <a:gd name="T15" fmla="*/ 38 h 43"/>
                <a:gd name="T16" fmla="*/ 66 w 140"/>
                <a:gd name="T17" fmla="*/ 38 h 43"/>
                <a:gd name="T18" fmla="*/ 75 w 140"/>
                <a:gd name="T19" fmla="*/ 43 h 43"/>
                <a:gd name="T20" fmla="*/ 80 w 140"/>
                <a:gd name="T21" fmla="*/ 42 h 43"/>
                <a:gd name="T22" fmla="*/ 103 w 140"/>
                <a:gd name="T23" fmla="*/ 42 h 43"/>
                <a:gd name="T24" fmla="*/ 110 w 140"/>
                <a:gd name="T25" fmla="*/ 39 h 43"/>
                <a:gd name="T26" fmla="*/ 116 w 140"/>
                <a:gd name="T27" fmla="*/ 43 h 43"/>
                <a:gd name="T28" fmla="*/ 140 w 140"/>
                <a:gd name="T29" fmla="*/ 33 h 43"/>
                <a:gd name="T30" fmla="*/ 138 w 140"/>
                <a:gd name="T31" fmla="*/ 33 h 43"/>
                <a:gd name="T32" fmla="*/ 136 w 140"/>
                <a:gd name="T33" fmla="*/ 33 h 43"/>
                <a:gd name="T34" fmla="*/ 137 w 140"/>
                <a:gd name="T35" fmla="*/ 30 h 43"/>
                <a:gd name="T36" fmla="*/ 140 w 140"/>
                <a:gd name="T37" fmla="*/ 30 h 43"/>
                <a:gd name="T38" fmla="*/ 117 w 140"/>
                <a:gd name="T39" fmla="*/ 22 h 43"/>
                <a:gd name="T40" fmla="*/ 81 w 140"/>
                <a:gd name="T41" fmla="*/ 29 h 43"/>
                <a:gd name="T42" fmla="*/ 62 w 140"/>
                <a:gd name="T43" fmla="*/ 25 h 43"/>
                <a:gd name="T44" fmla="*/ 59 w 140"/>
                <a:gd name="T45" fmla="*/ 26 h 43"/>
                <a:gd name="T46" fmla="*/ 57 w 140"/>
                <a:gd name="T47" fmla="*/ 24 h 43"/>
                <a:gd name="T48" fmla="*/ 59 w 140"/>
                <a:gd name="T49" fmla="*/ 22 h 43"/>
                <a:gd name="T50" fmla="*/ 46 w 140"/>
                <a:gd name="T51" fmla="*/ 16 h 43"/>
                <a:gd name="T52" fmla="*/ 58 w 140"/>
                <a:gd name="T53" fmla="*/ 16 h 43"/>
                <a:gd name="T54" fmla="*/ 44 w 140"/>
                <a:gd name="T55" fmla="*/ 7 h 43"/>
                <a:gd name="T56" fmla="*/ 39 w 140"/>
                <a:gd name="T57" fmla="*/ 7 h 43"/>
                <a:gd name="T58" fmla="*/ 33 w 140"/>
                <a:gd name="T59" fmla="*/ 10 h 43"/>
                <a:gd name="T60" fmla="*/ 9 w 140"/>
                <a:gd name="T6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43">
                  <a:moveTo>
                    <a:pt x="9" y="0"/>
                  </a:moveTo>
                  <a:cubicBezTo>
                    <a:pt x="5" y="0"/>
                    <a:pt x="0" y="0"/>
                    <a:pt x="0" y="4"/>
                  </a:cubicBezTo>
                  <a:cubicBezTo>
                    <a:pt x="0" y="7"/>
                    <a:pt x="18" y="14"/>
                    <a:pt x="21" y="14"/>
                  </a:cubicBezTo>
                  <a:cubicBezTo>
                    <a:pt x="23" y="14"/>
                    <a:pt x="25" y="13"/>
                    <a:pt x="26" y="11"/>
                  </a:cubicBezTo>
                  <a:cubicBezTo>
                    <a:pt x="31" y="16"/>
                    <a:pt x="33" y="20"/>
                    <a:pt x="38" y="26"/>
                  </a:cubicBezTo>
                  <a:cubicBezTo>
                    <a:pt x="37" y="26"/>
                    <a:pt x="34" y="28"/>
                    <a:pt x="34" y="30"/>
                  </a:cubicBezTo>
                  <a:cubicBezTo>
                    <a:pt x="34" y="36"/>
                    <a:pt x="49" y="43"/>
                    <a:pt x="55" y="43"/>
                  </a:cubicBezTo>
                  <a:cubicBezTo>
                    <a:pt x="57" y="43"/>
                    <a:pt x="62" y="40"/>
                    <a:pt x="63" y="38"/>
                  </a:cubicBezTo>
                  <a:cubicBezTo>
                    <a:pt x="66" y="38"/>
                    <a:pt x="66" y="38"/>
                    <a:pt x="66" y="38"/>
                  </a:cubicBezTo>
                  <a:cubicBezTo>
                    <a:pt x="66" y="42"/>
                    <a:pt x="70" y="43"/>
                    <a:pt x="75" y="43"/>
                  </a:cubicBezTo>
                  <a:cubicBezTo>
                    <a:pt x="77" y="43"/>
                    <a:pt x="79" y="43"/>
                    <a:pt x="80" y="42"/>
                  </a:cubicBezTo>
                  <a:cubicBezTo>
                    <a:pt x="103" y="42"/>
                    <a:pt x="103" y="42"/>
                    <a:pt x="103" y="42"/>
                  </a:cubicBezTo>
                  <a:cubicBezTo>
                    <a:pt x="106" y="41"/>
                    <a:pt x="106" y="39"/>
                    <a:pt x="110" y="39"/>
                  </a:cubicBezTo>
                  <a:cubicBezTo>
                    <a:pt x="111" y="41"/>
                    <a:pt x="112" y="43"/>
                    <a:pt x="116" y="43"/>
                  </a:cubicBezTo>
                  <a:cubicBezTo>
                    <a:pt x="126" y="43"/>
                    <a:pt x="139" y="43"/>
                    <a:pt x="140" y="33"/>
                  </a:cubicBezTo>
                  <a:cubicBezTo>
                    <a:pt x="140" y="33"/>
                    <a:pt x="139" y="33"/>
                    <a:pt x="138" y="33"/>
                  </a:cubicBezTo>
                  <a:cubicBezTo>
                    <a:pt x="138" y="33"/>
                    <a:pt x="137" y="33"/>
                    <a:pt x="136" y="33"/>
                  </a:cubicBezTo>
                  <a:cubicBezTo>
                    <a:pt x="136" y="32"/>
                    <a:pt x="137" y="31"/>
                    <a:pt x="137" y="30"/>
                  </a:cubicBezTo>
                  <a:cubicBezTo>
                    <a:pt x="138" y="30"/>
                    <a:pt x="139" y="30"/>
                    <a:pt x="140" y="30"/>
                  </a:cubicBezTo>
                  <a:cubicBezTo>
                    <a:pt x="136" y="22"/>
                    <a:pt x="128" y="22"/>
                    <a:pt x="117" y="22"/>
                  </a:cubicBezTo>
                  <a:cubicBezTo>
                    <a:pt x="102" y="22"/>
                    <a:pt x="97" y="29"/>
                    <a:pt x="81" y="29"/>
                  </a:cubicBezTo>
                  <a:cubicBezTo>
                    <a:pt x="74" y="29"/>
                    <a:pt x="68" y="27"/>
                    <a:pt x="62" y="25"/>
                  </a:cubicBezTo>
                  <a:cubicBezTo>
                    <a:pt x="61" y="26"/>
                    <a:pt x="60" y="26"/>
                    <a:pt x="59" y="26"/>
                  </a:cubicBezTo>
                  <a:cubicBezTo>
                    <a:pt x="58" y="26"/>
                    <a:pt x="57" y="26"/>
                    <a:pt x="57" y="24"/>
                  </a:cubicBezTo>
                  <a:cubicBezTo>
                    <a:pt x="57" y="23"/>
                    <a:pt x="58" y="23"/>
                    <a:pt x="59" y="22"/>
                  </a:cubicBezTo>
                  <a:cubicBezTo>
                    <a:pt x="55" y="19"/>
                    <a:pt x="48" y="24"/>
                    <a:pt x="46" y="16"/>
                  </a:cubicBezTo>
                  <a:cubicBezTo>
                    <a:pt x="58" y="16"/>
                    <a:pt x="58" y="16"/>
                    <a:pt x="58" y="16"/>
                  </a:cubicBezTo>
                  <a:cubicBezTo>
                    <a:pt x="55" y="12"/>
                    <a:pt x="42" y="14"/>
                    <a:pt x="44" y="7"/>
                  </a:cubicBezTo>
                  <a:cubicBezTo>
                    <a:pt x="44" y="7"/>
                    <a:pt x="41" y="7"/>
                    <a:pt x="39" y="7"/>
                  </a:cubicBezTo>
                  <a:cubicBezTo>
                    <a:pt x="38" y="9"/>
                    <a:pt x="36" y="10"/>
                    <a:pt x="33" y="10"/>
                  </a:cubicBezTo>
                  <a:cubicBezTo>
                    <a:pt x="24" y="10"/>
                    <a:pt x="21" y="0"/>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2" name="Freeform 131"/>
            <p:cNvSpPr>
              <a:spLocks/>
            </p:cNvSpPr>
            <p:nvPr/>
          </p:nvSpPr>
          <p:spPr bwMode="auto">
            <a:xfrm>
              <a:off x="3160713" y="1287463"/>
              <a:ext cx="90488" cy="71438"/>
            </a:xfrm>
            <a:custGeom>
              <a:avLst/>
              <a:gdLst>
                <a:gd name="T0" fmla="*/ 12 w 24"/>
                <a:gd name="T1" fmla="*/ 0 h 19"/>
                <a:gd name="T2" fmla="*/ 4 w 24"/>
                <a:gd name="T3" fmla="*/ 7 h 19"/>
                <a:gd name="T4" fmla="*/ 0 w 24"/>
                <a:gd name="T5" fmla="*/ 11 h 19"/>
                <a:gd name="T6" fmla="*/ 19 w 24"/>
                <a:gd name="T7" fmla="*/ 19 h 19"/>
                <a:gd name="T8" fmla="*/ 24 w 24"/>
                <a:gd name="T9" fmla="*/ 9 h 19"/>
                <a:gd name="T10" fmla="*/ 12 w 24"/>
                <a:gd name="T11" fmla="*/ 0 h 19"/>
              </a:gdLst>
              <a:ahLst/>
              <a:cxnLst>
                <a:cxn ang="0">
                  <a:pos x="T0" y="T1"/>
                </a:cxn>
                <a:cxn ang="0">
                  <a:pos x="T2" y="T3"/>
                </a:cxn>
                <a:cxn ang="0">
                  <a:pos x="T4" y="T5"/>
                </a:cxn>
                <a:cxn ang="0">
                  <a:pos x="T6" y="T7"/>
                </a:cxn>
                <a:cxn ang="0">
                  <a:pos x="T8" y="T9"/>
                </a:cxn>
                <a:cxn ang="0">
                  <a:pos x="T10" y="T11"/>
                </a:cxn>
              </a:cxnLst>
              <a:rect l="0" t="0" r="r" b="b"/>
              <a:pathLst>
                <a:path w="24" h="19">
                  <a:moveTo>
                    <a:pt x="12" y="0"/>
                  </a:moveTo>
                  <a:cubicBezTo>
                    <a:pt x="6" y="0"/>
                    <a:pt x="7" y="7"/>
                    <a:pt x="4" y="7"/>
                  </a:cubicBezTo>
                  <a:cubicBezTo>
                    <a:pt x="3" y="7"/>
                    <a:pt x="0" y="8"/>
                    <a:pt x="0" y="11"/>
                  </a:cubicBezTo>
                  <a:cubicBezTo>
                    <a:pt x="0" y="11"/>
                    <a:pt x="17" y="19"/>
                    <a:pt x="19" y="19"/>
                  </a:cubicBezTo>
                  <a:cubicBezTo>
                    <a:pt x="23" y="19"/>
                    <a:pt x="24" y="14"/>
                    <a:pt x="24" y="9"/>
                  </a:cubicBezTo>
                  <a:cubicBezTo>
                    <a:pt x="24" y="6"/>
                    <a:pt x="17" y="0"/>
                    <a:pt x="1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3" name="Freeform 132"/>
            <p:cNvSpPr>
              <a:spLocks/>
            </p:cNvSpPr>
            <p:nvPr/>
          </p:nvSpPr>
          <p:spPr bwMode="auto">
            <a:xfrm>
              <a:off x="3171825" y="1152525"/>
              <a:ext cx="82550" cy="25400"/>
            </a:xfrm>
            <a:custGeom>
              <a:avLst/>
              <a:gdLst>
                <a:gd name="T0" fmla="*/ 22 w 22"/>
                <a:gd name="T1" fmla="*/ 0 h 7"/>
                <a:gd name="T2" fmla="*/ 21 w 22"/>
                <a:gd name="T3" fmla="*/ 1 h 7"/>
                <a:gd name="T4" fmla="*/ 18 w 22"/>
                <a:gd name="T5" fmla="*/ 0 h 7"/>
                <a:gd name="T6" fmla="*/ 0 w 22"/>
                <a:gd name="T7" fmla="*/ 4 h 7"/>
                <a:gd name="T8" fmla="*/ 18 w 22"/>
                <a:gd name="T9" fmla="*/ 7 h 7"/>
                <a:gd name="T10" fmla="*/ 22 w 22"/>
                <a:gd name="T11" fmla="*/ 4 h 7"/>
                <a:gd name="T12" fmla="*/ 22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22" y="0"/>
                  </a:moveTo>
                  <a:cubicBezTo>
                    <a:pt x="21" y="1"/>
                    <a:pt x="21" y="1"/>
                    <a:pt x="21" y="1"/>
                  </a:cubicBezTo>
                  <a:cubicBezTo>
                    <a:pt x="20" y="1"/>
                    <a:pt x="21" y="0"/>
                    <a:pt x="18" y="0"/>
                  </a:cubicBezTo>
                  <a:cubicBezTo>
                    <a:pt x="13" y="0"/>
                    <a:pt x="3" y="1"/>
                    <a:pt x="0" y="4"/>
                  </a:cubicBezTo>
                  <a:cubicBezTo>
                    <a:pt x="0" y="4"/>
                    <a:pt x="16" y="7"/>
                    <a:pt x="18" y="7"/>
                  </a:cubicBezTo>
                  <a:cubicBezTo>
                    <a:pt x="20" y="7"/>
                    <a:pt x="22" y="6"/>
                    <a:pt x="22" y="4"/>
                  </a:cubicBezTo>
                  <a:cubicBezTo>
                    <a:pt x="22" y="4"/>
                    <a:pt x="22" y="2"/>
                    <a:pt x="2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4" name="Freeform 133"/>
            <p:cNvSpPr>
              <a:spLocks/>
            </p:cNvSpPr>
            <p:nvPr/>
          </p:nvSpPr>
          <p:spPr bwMode="auto">
            <a:xfrm>
              <a:off x="3108325" y="1073150"/>
              <a:ext cx="98425" cy="74613"/>
            </a:xfrm>
            <a:custGeom>
              <a:avLst/>
              <a:gdLst>
                <a:gd name="T0" fmla="*/ 6 w 26"/>
                <a:gd name="T1" fmla="*/ 0 h 20"/>
                <a:gd name="T2" fmla="*/ 0 w 26"/>
                <a:gd name="T3" fmla="*/ 4 h 20"/>
                <a:gd name="T4" fmla="*/ 9 w 26"/>
                <a:gd name="T5" fmla="*/ 15 h 20"/>
                <a:gd name="T6" fmla="*/ 6 w 26"/>
                <a:gd name="T7" fmla="*/ 18 h 20"/>
                <a:gd name="T8" fmla="*/ 12 w 26"/>
                <a:gd name="T9" fmla="*/ 20 h 20"/>
                <a:gd name="T10" fmla="*/ 26 w 26"/>
                <a:gd name="T11" fmla="*/ 18 h 20"/>
                <a:gd name="T12" fmla="*/ 26 w 26"/>
                <a:gd name="T13" fmla="*/ 11 h 20"/>
                <a:gd name="T14" fmla="*/ 16 w 26"/>
                <a:gd name="T15" fmla="*/ 4 h 20"/>
                <a:gd name="T16" fmla="*/ 6 w 26"/>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
                  <a:moveTo>
                    <a:pt x="6" y="0"/>
                  </a:moveTo>
                  <a:cubicBezTo>
                    <a:pt x="4" y="0"/>
                    <a:pt x="0" y="2"/>
                    <a:pt x="0" y="4"/>
                  </a:cubicBezTo>
                  <a:cubicBezTo>
                    <a:pt x="0" y="10"/>
                    <a:pt x="6" y="12"/>
                    <a:pt x="9" y="15"/>
                  </a:cubicBezTo>
                  <a:cubicBezTo>
                    <a:pt x="8" y="16"/>
                    <a:pt x="6" y="17"/>
                    <a:pt x="6" y="18"/>
                  </a:cubicBezTo>
                  <a:cubicBezTo>
                    <a:pt x="6" y="20"/>
                    <a:pt x="8" y="20"/>
                    <a:pt x="12" y="20"/>
                  </a:cubicBezTo>
                  <a:cubicBezTo>
                    <a:pt x="15" y="20"/>
                    <a:pt x="21" y="19"/>
                    <a:pt x="26" y="18"/>
                  </a:cubicBezTo>
                  <a:cubicBezTo>
                    <a:pt x="26" y="15"/>
                    <a:pt x="26" y="13"/>
                    <a:pt x="26" y="11"/>
                  </a:cubicBezTo>
                  <a:cubicBezTo>
                    <a:pt x="26" y="5"/>
                    <a:pt x="16" y="11"/>
                    <a:pt x="16" y="4"/>
                  </a:cubicBezTo>
                  <a:cubicBezTo>
                    <a:pt x="13" y="4"/>
                    <a:pt x="7" y="2"/>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5" name="Freeform 134"/>
            <p:cNvSpPr>
              <a:spLocks/>
            </p:cNvSpPr>
            <p:nvPr/>
          </p:nvSpPr>
          <p:spPr bwMode="auto">
            <a:xfrm>
              <a:off x="3071813" y="1001713"/>
              <a:ext cx="36513" cy="22225"/>
            </a:xfrm>
            <a:custGeom>
              <a:avLst/>
              <a:gdLst>
                <a:gd name="T0" fmla="*/ 4 w 10"/>
                <a:gd name="T1" fmla="*/ 0 h 6"/>
                <a:gd name="T2" fmla="*/ 0 w 10"/>
                <a:gd name="T3" fmla="*/ 0 h 6"/>
                <a:gd name="T4" fmla="*/ 5 w 10"/>
                <a:gd name="T5" fmla="*/ 6 h 6"/>
                <a:gd name="T6" fmla="*/ 10 w 10"/>
                <a:gd name="T7" fmla="*/ 6 h 6"/>
                <a:gd name="T8" fmla="*/ 10 w 10"/>
                <a:gd name="T9" fmla="*/ 0 h 6"/>
                <a:gd name="T10" fmla="*/ 4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4" y="0"/>
                  </a:moveTo>
                  <a:cubicBezTo>
                    <a:pt x="2" y="0"/>
                    <a:pt x="1" y="0"/>
                    <a:pt x="0" y="0"/>
                  </a:cubicBezTo>
                  <a:cubicBezTo>
                    <a:pt x="0" y="4"/>
                    <a:pt x="3" y="4"/>
                    <a:pt x="5" y="6"/>
                  </a:cubicBezTo>
                  <a:cubicBezTo>
                    <a:pt x="10" y="6"/>
                    <a:pt x="10" y="6"/>
                    <a:pt x="10" y="6"/>
                  </a:cubicBezTo>
                  <a:cubicBezTo>
                    <a:pt x="10" y="0"/>
                    <a:pt x="10" y="0"/>
                    <a:pt x="10" y="0"/>
                  </a:cubicBezTo>
                  <a:cubicBezTo>
                    <a:pt x="9" y="0"/>
                    <a:pt x="6"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6" name="Freeform 135"/>
            <p:cNvSpPr>
              <a:spLocks/>
            </p:cNvSpPr>
            <p:nvPr/>
          </p:nvSpPr>
          <p:spPr bwMode="auto">
            <a:xfrm>
              <a:off x="3176588" y="908050"/>
              <a:ext cx="333375" cy="222250"/>
            </a:xfrm>
            <a:custGeom>
              <a:avLst/>
              <a:gdLst>
                <a:gd name="T0" fmla="*/ 16 w 89"/>
                <a:gd name="T1" fmla="*/ 0 h 59"/>
                <a:gd name="T2" fmla="*/ 25 w 89"/>
                <a:gd name="T3" fmla="*/ 6 h 59"/>
                <a:gd name="T4" fmla="*/ 20 w 89"/>
                <a:gd name="T5" fmla="*/ 6 h 59"/>
                <a:gd name="T6" fmla="*/ 17 w 89"/>
                <a:gd name="T7" fmla="*/ 5 h 59"/>
                <a:gd name="T8" fmla="*/ 9 w 89"/>
                <a:gd name="T9" fmla="*/ 8 h 59"/>
                <a:gd name="T10" fmla="*/ 13 w 89"/>
                <a:gd name="T11" fmla="*/ 13 h 59"/>
                <a:gd name="T12" fmla="*/ 18 w 89"/>
                <a:gd name="T13" fmla="*/ 12 h 59"/>
                <a:gd name="T14" fmla="*/ 21 w 89"/>
                <a:gd name="T15" fmla="*/ 13 h 59"/>
                <a:gd name="T16" fmla="*/ 17 w 89"/>
                <a:gd name="T17" fmla="*/ 16 h 59"/>
                <a:gd name="T18" fmla="*/ 10 w 89"/>
                <a:gd name="T19" fmla="*/ 14 h 59"/>
                <a:gd name="T20" fmla="*/ 9 w 89"/>
                <a:gd name="T21" fmla="*/ 14 h 59"/>
                <a:gd name="T22" fmla="*/ 3 w 89"/>
                <a:gd name="T23" fmla="*/ 17 h 59"/>
                <a:gd name="T24" fmla="*/ 16 w 89"/>
                <a:gd name="T25" fmla="*/ 23 h 59"/>
                <a:gd name="T26" fmla="*/ 13 w 89"/>
                <a:gd name="T27" fmla="*/ 25 h 59"/>
                <a:gd name="T28" fmla="*/ 5 w 89"/>
                <a:gd name="T29" fmla="*/ 22 h 59"/>
                <a:gd name="T30" fmla="*/ 0 w 89"/>
                <a:gd name="T31" fmla="*/ 22 h 59"/>
                <a:gd name="T32" fmla="*/ 17 w 89"/>
                <a:gd name="T33" fmla="*/ 31 h 59"/>
                <a:gd name="T34" fmla="*/ 10 w 89"/>
                <a:gd name="T35" fmla="*/ 35 h 59"/>
                <a:gd name="T36" fmla="*/ 13 w 89"/>
                <a:gd name="T37" fmla="*/ 38 h 59"/>
                <a:gd name="T38" fmla="*/ 19 w 89"/>
                <a:gd name="T39" fmla="*/ 36 h 59"/>
                <a:gd name="T40" fmla="*/ 23 w 89"/>
                <a:gd name="T41" fmla="*/ 39 h 59"/>
                <a:gd name="T42" fmla="*/ 31 w 89"/>
                <a:gd name="T43" fmla="*/ 37 h 59"/>
                <a:gd name="T44" fmla="*/ 43 w 89"/>
                <a:gd name="T45" fmla="*/ 39 h 59"/>
                <a:gd name="T46" fmla="*/ 21 w 89"/>
                <a:gd name="T47" fmla="*/ 45 h 59"/>
                <a:gd name="T48" fmla="*/ 34 w 89"/>
                <a:gd name="T49" fmla="*/ 52 h 59"/>
                <a:gd name="T50" fmla="*/ 30 w 89"/>
                <a:gd name="T51" fmla="*/ 54 h 59"/>
                <a:gd name="T52" fmla="*/ 42 w 89"/>
                <a:gd name="T53" fmla="*/ 59 h 59"/>
                <a:gd name="T54" fmla="*/ 48 w 89"/>
                <a:gd name="T55" fmla="*/ 53 h 59"/>
                <a:gd name="T56" fmla="*/ 58 w 89"/>
                <a:gd name="T57" fmla="*/ 58 h 59"/>
                <a:gd name="T58" fmla="*/ 59 w 89"/>
                <a:gd name="T59" fmla="*/ 58 h 59"/>
                <a:gd name="T60" fmla="*/ 59 w 89"/>
                <a:gd name="T61" fmla="*/ 54 h 59"/>
                <a:gd name="T62" fmla="*/ 64 w 89"/>
                <a:gd name="T63" fmla="*/ 54 h 59"/>
                <a:gd name="T64" fmla="*/ 60 w 89"/>
                <a:gd name="T65" fmla="*/ 48 h 59"/>
                <a:gd name="T66" fmla="*/ 64 w 89"/>
                <a:gd name="T67" fmla="*/ 44 h 59"/>
                <a:gd name="T68" fmla="*/ 68 w 89"/>
                <a:gd name="T69" fmla="*/ 50 h 59"/>
                <a:gd name="T70" fmla="*/ 81 w 89"/>
                <a:gd name="T71" fmla="*/ 41 h 59"/>
                <a:gd name="T72" fmla="*/ 88 w 89"/>
                <a:gd name="T73" fmla="*/ 39 h 59"/>
                <a:gd name="T74" fmla="*/ 88 w 89"/>
                <a:gd name="T75" fmla="*/ 35 h 59"/>
                <a:gd name="T76" fmla="*/ 74 w 89"/>
                <a:gd name="T77" fmla="*/ 31 h 59"/>
                <a:gd name="T78" fmla="*/ 71 w 89"/>
                <a:gd name="T79" fmla="*/ 33 h 59"/>
                <a:gd name="T80" fmla="*/ 70 w 89"/>
                <a:gd name="T81" fmla="*/ 31 h 59"/>
                <a:gd name="T82" fmla="*/ 72 w 89"/>
                <a:gd name="T83" fmla="*/ 27 h 59"/>
                <a:gd name="T84" fmla="*/ 68 w 89"/>
                <a:gd name="T85" fmla="*/ 23 h 59"/>
                <a:gd name="T86" fmla="*/ 64 w 89"/>
                <a:gd name="T87" fmla="*/ 18 h 59"/>
                <a:gd name="T88" fmla="*/ 62 w 89"/>
                <a:gd name="T89" fmla="*/ 18 h 59"/>
                <a:gd name="T90" fmla="*/ 63 w 89"/>
                <a:gd name="T91" fmla="*/ 20 h 59"/>
                <a:gd name="T92" fmla="*/ 63 w 89"/>
                <a:gd name="T93" fmla="*/ 24 h 59"/>
                <a:gd name="T94" fmla="*/ 60 w 89"/>
                <a:gd name="T95" fmla="*/ 24 h 59"/>
                <a:gd name="T96" fmla="*/ 54 w 89"/>
                <a:gd name="T97" fmla="*/ 16 h 59"/>
                <a:gd name="T98" fmla="*/ 51 w 89"/>
                <a:gd name="T99" fmla="*/ 15 h 59"/>
                <a:gd name="T100" fmla="*/ 49 w 89"/>
                <a:gd name="T101" fmla="*/ 15 h 59"/>
                <a:gd name="T102" fmla="*/ 46 w 89"/>
                <a:gd name="T103" fmla="*/ 16 h 59"/>
                <a:gd name="T104" fmla="*/ 43 w 89"/>
                <a:gd name="T105" fmla="*/ 15 h 59"/>
                <a:gd name="T106" fmla="*/ 34 w 89"/>
                <a:gd name="T107" fmla="*/ 3 h 59"/>
                <a:gd name="T108" fmla="*/ 16 w 89"/>
                <a:gd name="T10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59">
                  <a:moveTo>
                    <a:pt x="16" y="0"/>
                  </a:moveTo>
                  <a:cubicBezTo>
                    <a:pt x="16" y="4"/>
                    <a:pt x="21" y="4"/>
                    <a:pt x="25" y="6"/>
                  </a:cubicBezTo>
                  <a:cubicBezTo>
                    <a:pt x="20" y="6"/>
                    <a:pt x="20" y="6"/>
                    <a:pt x="20" y="6"/>
                  </a:cubicBezTo>
                  <a:cubicBezTo>
                    <a:pt x="19" y="6"/>
                    <a:pt x="18" y="5"/>
                    <a:pt x="17" y="5"/>
                  </a:cubicBezTo>
                  <a:cubicBezTo>
                    <a:pt x="14" y="5"/>
                    <a:pt x="12" y="7"/>
                    <a:pt x="9" y="8"/>
                  </a:cubicBezTo>
                  <a:cubicBezTo>
                    <a:pt x="9" y="9"/>
                    <a:pt x="12" y="13"/>
                    <a:pt x="13" y="13"/>
                  </a:cubicBezTo>
                  <a:cubicBezTo>
                    <a:pt x="14" y="13"/>
                    <a:pt x="16" y="12"/>
                    <a:pt x="18" y="12"/>
                  </a:cubicBezTo>
                  <a:cubicBezTo>
                    <a:pt x="19" y="12"/>
                    <a:pt x="20" y="12"/>
                    <a:pt x="21" y="13"/>
                  </a:cubicBezTo>
                  <a:cubicBezTo>
                    <a:pt x="20" y="14"/>
                    <a:pt x="19" y="16"/>
                    <a:pt x="17" y="16"/>
                  </a:cubicBezTo>
                  <a:cubicBezTo>
                    <a:pt x="15" y="16"/>
                    <a:pt x="14" y="14"/>
                    <a:pt x="10" y="14"/>
                  </a:cubicBezTo>
                  <a:cubicBezTo>
                    <a:pt x="9" y="14"/>
                    <a:pt x="9" y="14"/>
                    <a:pt x="9" y="14"/>
                  </a:cubicBezTo>
                  <a:cubicBezTo>
                    <a:pt x="6" y="14"/>
                    <a:pt x="3" y="14"/>
                    <a:pt x="3" y="17"/>
                  </a:cubicBezTo>
                  <a:cubicBezTo>
                    <a:pt x="3" y="20"/>
                    <a:pt x="12" y="22"/>
                    <a:pt x="16" y="23"/>
                  </a:cubicBezTo>
                  <a:cubicBezTo>
                    <a:pt x="16" y="23"/>
                    <a:pt x="14" y="25"/>
                    <a:pt x="13" y="25"/>
                  </a:cubicBezTo>
                  <a:cubicBezTo>
                    <a:pt x="11" y="25"/>
                    <a:pt x="6" y="23"/>
                    <a:pt x="5" y="22"/>
                  </a:cubicBezTo>
                  <a:cubicBezTo>
                    <a:pt x="0" y="22"/>
                    <a:pt x="0" y="22"/>
                    <a:pt x="0" y="22"/>
                  </a:cubicBezTo>
                  <a:cubicBezTo>
                    <a:pt x="1" y="31"/>
                    <a:pt x="7" y="31"/>
                    <a:pt x="17" y="31"/>
                  </a:cubicBezTo>
                  <a:cubicBezTo>
                    <a:pt x="15" y="34"/>
                    <a:pt x="13" y="34"/>
                    <a:pt x="10" y="35"/>
                  </a:cubicBezTo>
                  <a:cubicBezTo>
                    <a:pt x="10" y="37"/>
                    <a:pt x="11" y="38"/>
                    <a:pt x="13" y="38"/>
                  </a:cubicBezTo>
                  <a:cubicBezTo>
                    <a:pt x="15" y="38"/>
                    <a:pt x="16" y="37"/>
                    <a:pt x="19" y="36"/>
                  </a:cubicBezTo>
                  <a:cubicBezTo>
                    <a:pt x="19" y="37"/>
                    <a:pt x="20" y="39"/>
                    <a:pt x="23" y="39"/>
                  </a:cubicBezTo>
                  <a:cubicBezTo>
                    <a:pt x="26" y="39"/>
                    <a:pt x="27" y="37"/>
                    <a:pt x="31" y="37"/>
                  </a:cubicBezTo>
                  <a:cubicBezTo>
                    <a:pt x="35" y="37"/>
                    <a:pt x="39" y="38"/>
                    <a:pt x="43" y="39"/>
                  </a:cubicBezTo>
                  <a:cubicBezTo>
                    <a:pt x="39" y="40"/>
                    <a:pt x="21" y="40"/>
                    <a:pt x="21" y="45"/>
                  </a:cubicBezTo>
                  <a:cubicBezTo>
                    <a:pt x="21" y="49"/>
                    <a:pt x="29" y="52"/>
                    <a:pt x="34" y="52"/>
                  </a:cubicBezTo>
                  <a:cubicBezTo>
                    <a:pt x="33" y="53"/>
                    <a:pt x="32" y="54"/>
                    <a:pt x="30" y="54"/>
                  </a:cubicBezTo>
                  <a:cubicBezTo>
                    <a:pt x="31" y="58"/>
                    <a:pt x="37" y="59"/>
                    <a:pt x="42" y="59"/>
                  </a:cubicBezTo>
                  <a:cubicBezTo>
                    <a:pt x="46" y="59"/>
                    <a:pt x="48" y="58"/>
                    <a:pt x="48" y="53"/>
                  </a:cubicBezTo>
                  <a:cubicBezTo>
                    <a:pt x="51" y="54"/>
                    <a:pt x="56" y="58"/>
                    <a:pt x="58" y="58"/>
                  </a:cubicBezTo>
                  <a:cubicBezTo>
                    <a:pt x="59" y="58"/>
                    <a:pt x="59" y="58"/>
                    <a:pt x="59" y="58"/>
                  </a:cubicBezTo>
                  <a:cubicBezTo>
                    <a:pt x="59" y="54"/>
                    <a:pt x="59" y="54"/>
                    <a:pt x="59" y="54"/>
                  </a:cubicBezTo>
                  <a:cubicBezTo>
                    <a:pt x="64" y="54"/>
                    <a:pt x="64" y="54"/>
                    <a:pt x="64" y="54"/>
                  </a:cubicBezTo>
                  <a:cubicBezTo>
                    <a:pt x="63" y="52"/>
                    <a:pt x="62" y="51"/>
                    <a:pt x="60" y="48"/>
                  </a:cubicBezTo>
                  <a:cubicBezTo>
                    <a:pt x="62" y="47"/>
                    <a:pt x="62" y="46"/>
                    <a:pt x="64" y="44"/>
                  </a:cubicBezTo>
                  <a:cubicBezTo>
                    <a:pt x="64" y="47"/>
                    <a:pt x="64" y="50"/>
                    <a:pt x="68" y="50"/>
                  </a:cubicBezTo>
                  <a:cubicBezTo>
                    <a:pt x="72" y="50"/>
                    <a:pt x="76" y="41"/>
                    <a:pt x="81" y="41"/>
                  </a:cubicBezTo>
                  <a:cubicBezTo>
                    <a:pt x="84" y="40"/>
                    <a:pt x="87" y="41"/>
                    <a:pt x="88" y="39"/>
                  </a:cubicBezTo>
                  <a:cubicBezTo>
                    <a:pt x="89" y="38"/>
                    <a:pt x="88" y="37"/>
                    <a:pt x="88" y="35"/>
                  </a:cubicBezTo>
                  <a:cubicBezTo>
                    <a:pt x="85" y="35"/>
                    <a:pt x="77" y="31"/>
                    <a:pt x="74" y="31"/>
                  </a:cubicBezTo>
                  <a:cubicBezTo>
                    <a:pt x="74" y="31"/>
                    <a:pt x="72" y="33"/>
                    <a:pt x="71" y="33"/>
                  </a:cubicBezTo>
                  <a:cubicBezTo>
                    <a:pt x="70" y="33"/>
                    <a:pt x="70" y="32"/>
                    <a:pt x="70" y="31"/>
                  </a:cubicBezTo>
                  <a:cubicBezTo>
                    <a:pt x="70" y="30"/>
                    <a:pt x="72" y="29"/>
                    <a:pt x="72" y="27"/>
                  </a:cubicBezTo>
                  <a:cubicBezTo>
                    <a:pt x="72" y="25"/>
                    <a:pt x="68" y="25"/>
                    <a:pt x="68" y="23"/>
                  </a:cubicBezTo>
                  <a:cubicBezTo>
                    <a:pt x="68" y="19"/>
                    <a:pt x="68" y="18"/>
                    <a:pt x="64" y="18"/>
                  </a:cubicBezTo>
                  <a:cubicBezTo>
                    <a:pt x="64" y="18"/>
                    <a:pt x="62" y="18"/>
                    <a:pt x="62" y="18"/>
                  </a:cubicBezTo>
                  <a:cubicBezTo>
                    <a:pt x="63" y="20"/>
                    <a:pt x="63" y="20"/>
                    <a:pt x="63" y="20"/>
                  </a:cubicBezTo>
                  <a:cubicBezTo>
                    <a:pt x="63" y="24"/>
                    <a:pt x="63" y="24"/>
                    <a:pt x="63" y="24"/>
                  </a:cubicBezTo>
                  <a:cubicBezTo>
                    <a:pt x="60" y="24"/>
                    <a:pt x="60" y="24"/>
                    <a:pt x="60" y="24"/>
                  </a:cubicBezTo>
                  <a:cubicBezTo>
                    <a:pt x="57" y="21"/>
                    <a:pt x="59" y="17"/>
                    <a:pt x="54" y="16"/>
                  </a:cubicBezTo>
                  <a:cubicBezTo>
                    <a:pt x="53" y="15"/>
                    <a:pt x="52" y="15"/>
                    <a:pt x="51" y="15"/>
                  </a:cubicBezTo>
                  <a:cubicBezTo>
                    <a:pt x="51" y="15"/>
                    <a:pt x="50" y="15"/>
                    <a:pt x="49" y="15"/>
                  </a:cubicBezTo>
                  <a:cubicBezTo>
                    <a:pt x="48" y="16"/>
                    <a:pt x="47" y="16"/>
                    <a:pt x="46" y="16"/>
                  </a:cubicBezTo>
                  <a:cubicBezTo>
                    <a:pt x="45" y="16"/>
                    <a:pt x="44" y="16"/>
                    <a:pt x="43" y="15"/>
                  </a:cubicBezTo>
                  <a:cubicBezTo>
                    <a:pt x="39" y="13"/>
                    <a:pt x="40" y="5"/>
                    <a:pt x="34" y="3"/>
                  </a:cubicBezTo>
                  <a:cubicBezTo>
                    <a:pt x="29" y="1"/>
                    <a:pt x="23" y="0"/>
                    <a:pt x="1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7" name="Freeform 136"/>
            <p:cNvSpPr>
              <a:spLocks/>
            </p:cNvSpPr>
            <p:nvPr/>
          </p:nvSpPr>
          <p:spPr bwMode="auto">
            <a:xfrm>
              <a:off x="3446463" y="1839913"/>
              <a:ext cx="214313" cy="134938"/>
            </a:xfrm>
            <a:custGeom>
              <a:avLst/>
              <a:gdLst>
                <a:gd name="T0" fmla="*/ 16 w 57"/>
                <a:gd name="T1" fmla="*/ 0 h 36"/>
                <a:gd name="T2" fmla="*/ 7 w 57"/>
                <a:gd name="T3" fmla="*/ 17 h 36"/>
                <a:gd name="T4" fmla="*/ 7 w 57"/>
                <a:gd name="T5" fmla="*/ 21 h 36"/>
                <a:gd name="T6" fmla="*/ 4 w 57"/>
                <a:gd name="T7" fmla="*/ 25 h 36"/>
                <a:gd name="T8" fmla="*/ 0 w 57"/>
                <a:gd name="T9" fmla="*/ 30 h 36"/>
                <a:gd name="T10" fmla="*/ 6 w 57"/>
                <a:gd name="T11" fmla="*/ 30 h 36"/>
                <a:gd name="T12" fmla="*/ 12 w 57"/>
                <a:gd name="T13" fmla="*/ 30 h 36"/>
                <a:gd name="T14" fmla="*/ 14 w 57"/>
                <a:gd name="T15" fmla="*/ 36 h 36"/>
                <a:gd name="T16" fmla="*/ 16 w 57"/>
                <a:gd name="T17" fmla="*/ 34 h 36"/>
                <a:gd name="T18" fmla="*/ 18 w 57"/>
                <a:gd name="T19" fmla="*/ 34 h 36"/>
                <a:gd name="T20" fmla="*/ 29 w 57"/>
                <a:gd name="T21" fmla="*/ 23 h 36"/>
                <a:gd name="T22" fmla="*/ 40 w 57"/>
                <a:gd name="T23" fmla="*/ 30 h 36"/>
                <a:gd name="T24" fmla="*/ 48 w 57"/>
                <a:gd name="T25" fmla="*/ 30 h 36"/>
                <a:gd name="T26" fmla="*/ 57 w 57"/>
                <a:gd name="T27" fmla="*/ 27 h 36"/>
                <a:gd name="T28" fmla="*/ 45 w 57"/>
                <a:gd name="T29" fmla="*/ 22 h 36"/>
                <a:gd name="T30" fmla="*/ 43 w 57"/>
                <a:gd name="T31" fmla="*/ 17 h 36"/>
                <a:gd name="T32" fmla="*/ 23 w 57"/>
                <a:gd name="T33" fmla="*/ 5 h 36"/>
                <a:gd name="T34" fmla="*/ 20 w 57"/>
                <a:gd name="T35" fmla="*/ 7 h 36"/>
                <a:gd name="T36" fmla="*/ 16 w 57"/>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36">
                  <a:moveTo>
                    <a:pt x="16" y="0"/>
                  </a:moveTo>
                  <a:cubicBezTo>
                    <a:pt x="8" y="0"/>
                    <a:pt x="7" y="12"/>
                    <a:pt x="7" y="17"/>
                  </a:cubicBezTo>
                  <a:cubicBezTo>
                    <a:pt x="7" y="19"/>
                    <a:pt x="7" y="18"/>
                    <a:pt x="7" y="21"/>
                  </a:cubicBezTo>
                  <a:cubicBezTo>
                    <a:pt x="7" y="23"/>
                    <a:pt x="5" y="23"/>
                    <a:pt x="4" y="25"/>
                  </a:cubicBezTo>
                  <a:cubicBezTo>
                    <a:pt x="3" y="26"/>
                    <a:pt x="0" y="25"/>
                    <a:pt x="0" y="30"/>
                  </a:cubicBezTo>
                  <a:cubicBezTo>
                    <a:pt x="1" y="30"/>
                    <a:pt x="4" y="30"/>
                    <a:pt x="6" y="30"/>
                  </a:cubicBezTo>
                  <a:cubicBezTo>
                    <a:pt x="8" y="30"/>
                    <a:pt x="10" y="30"/>
                    <a:pt x="12" y="30"/>
                  </a:cubicBezTo>
                  <a:cubicBezTo>
                    <a:pt x="11" y="33"/>
                    <a:pt x="10" y="36"/>
                    <a:pt x="14" y="36"/>
                  </a:cubicBezTo>
                  <a:cubicBezTo>
                    <a:pt x="15" y="36"/>
                    <a:pt x="15" y="35"/>
                    <a:pt x="16" y="34"/>
                  </a:cubicBezTo>
                  <a:cubicBezTo>
                    <a:pt x="16" y="34"/>
                    <a:pt x="17" y="34"/>
                    <a:pt x="18" y="34"/>
                  </a:cubicBezTo>
                  <a:cubicBezTo>
                    <a:pt x="22" y="34"/>
                    <a:pt x="29" y="29"/>
                    <a:pt x="29" y="23"/>
                  </a:cubicBezTo>
                  <a:cubicBezTo>
                    <a:pt x="31" y="24"/>
                    <a:pt x="40" y="30"/>
                    <a:pt x="40" y="30"/>
                  </a:cubicBezTo>
                  <a:cubicBezTo>
                    <a:pt x="43" y="30"/>
                    <a:pt x="44" y="30"/>
                    <a:pt x="48" y="30"/>
                  </a:cubicBezTo>
                  <a:cubicBezTo>
                    <a:pt x="52" y="30"/>
                    <a:pt x="54" y="29"/>
                    <a:pt x="57" y="27"/>
                  </a:cubicBezTo>
                  <a:cubicBezTo>
                    <a:pt x="55" y="24"/>
                    <a:pt x="50" y="25"/>
                    <a:pt x="45" y="22"/>
                  </a:cubicBezTo>
                  <a:cubicBezTo>
                    <a:pt x="44" y="21"/>
                    <a:pt x="44" y="19"/>
                    <a:pt x="43" y="17"/>
                  </a:cubicBezTo>
                  <a:cubicBezTo>
                    <a:pt x="38" y="10"/>
                    <a:pt x="29" y="13"/>
                    <a:pt x="23" y="5"/>
                  </a:cubicBezTo>
                  <a:cubicBezTo>
                    <a:pt x="22" y="6"/>
                    <a:pt x="21" y="6"/>
                    <a:pt x="20" y="7"/>
                  </a:cubicBezTo>
                  <a:cubicBezTo>
                    <a:pt x="19" y="5"/>
                    <a:pt x="17" y="4"/>
                    <a:pt x="1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8" name="Freeform 137"/>
            <p:cNvSpPr>
              <a:spLocks/>
            </p:cNvSpPr>
            <p:nvPr/>
          </p:nvSpPr>
          <p:spPr bwMode="auto">
            <a:xfrm>
              <a:off x="3751263" y="1716088"/>
              <a:ext cx="66675" cy="52388"/>
            </a:xfrm>
            <a:custGeom>
              <a:avLst/>
              <a:gdLst>
                <a:gd name="T0" fmla="*/ 9 w 18"/>
                <a:gd name="T1" fmla="*/ 0 h 14"/>
                <a:gd name="T2" fmla="*/ 0 w 18"/>
                <a:gd name="T3" fmla="*/ 8 h 14"/>
                <a:gd name="T4" fmla="*/ 8 w 18"/>
                <a:gd name="T5" fmla="*/ 14 h 14"/>
                <a:gd name="T6" fmla="*/ 18 w 18"/>
                <a:gd name="T7" fmla="*/ 8 h 14"/>
                <a:gd name="T8" fmla="*/ 9 w 18"/>
                <a:gd name="T9" fmla="*/ 0 h 14"/>
              </a:gdLst>
              <a:ahLst/>
              <a:cxnLst>
                <a:cxn ang="0">
                  <a:pos x="T0" y="T1"/>
                </a:cxn>
                <a:cxn ang="0">
                  <a:pos x="T2" y="T3"/>
                </a:cxn>
                <a:cxn ang="0">
                  <a:pos x="T4" y="T5"/>
                </a:cxn>
                <a:cxn ang="0">
                  <a:pos x="T6" y="T7"/>
                </a:cxn>
                <a:cxn ang="0">
                  <a:pos x="T8" y="T9"/>
                </a:cxn>
              </a:cxnLst>
              <a:rect l="0" t="0" r="r" b="b"/>
              <a:pathLst>
                <a:path w="18" h="14">
                  <a:moveTo>
                    <a:pt x="9" y="0"/>
                  </a:moveTo>
                  <a:cubicBezTo>
                    <a:pt x="4" y="0"/>
                    <a:pt x="0" y="2"/>
                    <a:pt x="0" y="8"/>
                  </a:cubicBezTo>
                  <a:cubicBezTo>
                    <a:pt x="0" y="11"/>
                    <a:pt x="3" y="14"/>
                    <a:pt x="8" y="14"/>
                  </a:cubicBezTo>
                  <a:cubicBezTo>
                    <a:pt x="11" y="14"/>
                    <a:pt x="18" y="11"/>
                    <a:pt x="18" y="8"/>
                  </a:cubicBezTo>
                  <a:cubicBezTo>
                    <a:pt x="18" y="3"/>
                    <a:pt x="13" y="0"/>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39" name="Freeform 138"/>
            <p:cNvSpPr>
              <a:spLocks/>
            </p:cNvSpPr>
            <p:nvPr/>
          </p:nvSpPr>
          <p:spPr bwMode="auto">
            <a:xfrm>
              <a:off x="3556000" y="1982788"/>
              <a:ext cx="52388" cy="41275"/>
            </a:xfrm>
            <a:custGeom>
              <a:avLst/>
              <a:gdLst>
                <a:gd name="T0" fmla="*/ 10 w 14"/>
                <a:gd name="T1" fmla="*/ 0 h 11"/>
                <a:gd name="T2" fmla="*/ 6 w 14"/>
                <a:gd name="T3" fmla="*/ 0 h 11"/>
                <a:gd name="T4" fmla="*/ 0 w 14"/>
                <a:gd name="T5" fmla="*/ 7 h 11"/>
                <a:gd name="T6" fmla="*/ 0 w 14"/>
                <a:gd name="T7" fmla="*/ 11 h 11"/>
                <a:gd name="T8" fmla="*/ 14 w 14"/>
                <a:gd name="T9" fmla="*/ 1 h 11"/>
                <a:gd name="T10" fmla="*/ 10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0" y="0"/>
                  </a:moveTo>
                  <a:cubicBezTo>
                    <a:pt x="9" y="0"/>
                    <a:pt x="8" y="0"/>
                    <a:pt x="6" y="0"/>
                  </a:cubicBezTo>
                  <a:cubicBezTo>
                    <a:pt x="6" y="2"/>
                    <a:pt x="2" y="4"/>
                    <a:pt x="0" y="7"/>
                  </a:cubicBezTo>
                  <a:cubicBezTo>
                    <a:pt x="0" y="11"/>
                    <a:pt x="0" y="11"/>
                    <a:pt x="0" y="11"/>
                  </a:cubicBezTo>
                  <a:cubicBezTo>
                    <a:pt x="4" y="10"/>
                    <a:pt x="11" y="4"/>
                    <a:pt x="14" y="1"/>
                  </a:cubicBezTo>
                  <a:cubicBezTo>
                    <a:pt x="12" y="0"/>
                    <a:pt x="11" y="0"/>
                    <a:pt x="1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0" name="Freeform 139"/>
            <p:cNvSpPr>
              <a:spLocks/>
            </p:cNvSpPr>
            <p:nvPr/>
          </p:nvSpPr>
          <p:spPr bwMode="auto">
            <a:xfrm>
              <a:off x="3641725" y="1403350"/>
              <a:ext cx="142875" cy="65088"/>
            </a:xfrm>
            <a:custGeom>
              <a:avLst/>
              <a:gdLst>
                <a:gd name="T0" fmla="*/ 4 w 38"/>
                <a:gd name="T1" fmla="*/ 0 h 17"/>
                <a:gd name="T2" fmla="*/ 0 w 38"/>
                <a:gd name="T3" fmla="*/ 5 h 17"/>
                <a:gd name="T4" fmla="*/ 5 w 38"/>
                <a:gd name="T5" fmla="*/ 11 h 17"/>
                <a:gd name="T6" fmla="*/ 14 w 38"/>
                <a:gd name="T7" fmla="*/ 17 h 17"/>
                <a:gd name="T8" fmla="*/ 24 w 38"/>
                <a:gd name="T9" fmla="*/ 14 h 17"/>
                <a:gd name="T10" fmla="*/ 33 w 38"/>
                <a:gd name="T11" fmla="*/ 16 h 17"/>
                <a:gd name="T12" fmla="*/ 38 w 38"/>
                <a:gd name="T13" fmla="*/ 11 h 17"/>
                <a:gd name="T14" fmla="*/ 19 w 38"/>
                <a:gd name="T15" fmla="*/ 3 h 17"/>
                <a:gd name="T16" fmla="*/ 4 w 3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7">
                  <a:moveTo>
                    <a:pt x="4" y="0"/>
                  </a:moveTo>
                  <a:cubicBezTo>
                    <a:pt x="2" y="0"/>
                    <a:pt x="0" y="2"/>
                    <a:pt x="0" y="5"/>
                  </a:cubicBezTo>
                  <a:cubicBezTo>
                    <a:pt x="0" y="8"/>
                    <a:pt x="3" y="9"/>
                    <a:pt x="5" y="11"/>
                  </a:cubicBezTo>
                  <a:cubicBezTo>
                    <a:pt x="3" y="15"/>
                    <a:pt x="8" y="17"/>
                    <a:pt x="14" y="17"/>
                  </a:cubicBezTo>
                  <a:cubicBezTo>
                    <a:pt x="19" y="17"/>
                    <a:pt x="21" y="14"/>
                    <a:pt x="24" y="14"/>
                  </a:cubicBezTo>
                  <a:cubicBezTo>
                    <a:pt x="27" y="14"/>
                    <a:pt x="29" y="16"/>
                    <a:pt x="33" y="16"/>
                  </a:cubicBezTo>
                  <a:cubicBezTo>
                    <a:pt x="35" y="16"/>
                    <a:pt x="37" y="14"/>
                    <a:pt x="38" y="11"/>
                  </a:cubicBezTo>
                  <a:cubicBezTo>
                    <a:pt x="33" y="9"/>
                    <a:pt x="26" y="3"/>
                    <a:pt x="19" y="3"/>
                  </a:cubicBezTo>
                  <a:cubicBezTo>
                    <a:pt x="13" y="3"/>
                    <a:pt x="11"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1" name="Freeform 140"/>
            <p:cNvSpPr>
              <a:spLocks/>
            </p:cNvSpPr>
            <p:nvPr/>
          </p:nvSpPr>
          <p:spPr bwMode="auto">
            <a:xfrm>
              <a:off x="3652838" y="2012950"/>
              <a:ext cx="33338" cy="30163"/>
            </a:xfrm>
            <a:custGeom>
              <a:avLst/>
              <a:gdLst>
                <a:gd name="T0" fmla="*/ 4 w 9"/>
                <a:gd name="T1" fmla="*/ 0 h 8"/>
                <a:gd name="T2" fmla="*/ 0 w 9"/>
                <a:gd name="T3" fmla="*/ 4 h 8"/>
                <a:gd name="T4" fmla="*/ 4 w 9"/>
                <a:gd name="T5" fmla="*/ 8 h 8"/>
                <a:gd name="T6" fmla="*/ 9 w 9"/>
                <a:gd name="T7" fmla="*/ 2 h 8"/>
                <a:gd name="T8" fmla="*/ 4 w 9"/>
                <a:gd name="T9" fmla="*/ 0 h 8"/>
              </a:gdLst>
              <a:ahLst/>
              <a:cxnLst>
                <a:cxn ang="0">
                  <a:pos x="T0" y="T1"/>
                </a:cxn>
                <a:cxn ang="0">
                  <a:pos x="T2" y="T3"/>
                </a:cxn>
                <a:cxn ang="0">
                  <a:pos x="T4" y="T5"/>
                </a:cxn>
                <a:cxn ang="0">
                  <a:pos x="T6" y="T7"/>
                </a:cxn>
                <a:cxn ang="0">
                  <a:pos x="T8" y="T9"/>
                </a:cxn>
              </a:cxnLst>
              <a:rect l="0" t="0" r="r" b="b"/>
              <a:pathLst>
                <a:path w="9" h="8">
                  <a:moveTo>
                    <a:pt x="4" y="0"/>
                  </a:moveTo>
                  <a:cubicBezTo>
                    <a:pt x="2" y="0"/>
                    <a:pt x="0" y="1"/>
                    <a:pt x="0" y="4"/>
                  </a:cubicBezTo>
                  <a:cubicBezTo>
                    <a:pt x="0" y="4"/>
                    <a:pt x="4" y="8"/>
                    <a:pt x="4" y="8"/>
                  </a:cubicBezTo>
                  <a:cubicBezTo>
                    <a:pt x="7" y="8"/>
                    <a:pt x="8" y="4"/>
                    <a:pt x="9" y="2"/>
                  </a:cubicBezTo>
                  <a:cubicBezTo>
                    <a:pt x="8" y="1"/>
                    <a:pt x="6"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2" name="Freeform 141"/>
            <p:cNvSpPr>
              <a:spLocks/>
            </p:cNvSpPr>
            <p:nvPr/>
          </p:nvSpPr>
          <p:spPr bwMode="auto">
            <a:xfrm>
              <a:off x="3829050" y="1719263"/>
              <a:ext cx="34925" cy="19050"/>
            </a:xfrm>
            <a:custGeom>
              <a:avLst/>
              <a:gdLst>
                <a:gd name="T0" fmla="*/ 4 w 9"/>
                <a:gd name="T1" fmla="*/ 0 h 5"/>
                <a:gd name="T2" fmla="*/ 0 w 9"/>
                <a:gd name="T3" fmla="*/ 3 h 5"/>
                <a:gd name="T4" fmla="*/ 4 w 9"/>
                <a:gd name="T5" fmla="*/ 5 h 5"/>
                <a:gd name="T6" fmla="*/ 6 w 9"/>
                <a:gd name="T7" fmla="*/ 5 h 5"/>
                <a:gd name="T8" fmla="*/ 9 w 9"/>
                <a:gd name="T9" fmla="*/ 5 h 5"/>
                <a:gd name="T10" fmla="*/ 4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4" y="0"/>
                  </a:moveTo>
                  <a:cubicBezTo>
                    <a:pt x="3" y="0"/>
                    <a:pt x="0" y="2"/>
                    <a:pt x="0" y="3"/>
                  </a:cubicBezTo>
                  <a:cubicBezTo>
                    <a:pt x="0" y="5"/>
                    <a:pt x="2" y="5"/>
                    <a:pt x="4" y="5"/>
                  </a:cubicBezTo>
                  <a:cubicBezTo>
                    <a:pt x="5" y="5"/>
                    <a:pt x="5" y="5"/>
                    <a:pt x="6" y="5"/>
                  </a:cubicBezTo>
                  <a:cubicBezTo>
                    <a:pt x="7" y="5"/>
                    <a:pt x="7" y="5"/>
                    <a:pt x="9" y="5"/>
                  </a:cubicBezTo>
                  <a:cubicBezTo>
                    <a:pt x="8" y="4"/>
                    <a:pt x="6"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3" name="Freeform 142"/>
            <p:cNvSpPr>
              <a:spLocks/>
            </p:cNvSpPr>
            <p:nvPr/>
          </p:nvSpPr>
          <p:spPr bwMode="auto">
            <a:xfrm>
              <a:off x="3679825" y="1658938"/>
              <a:ext cx="33338" cy="22225"/>
            </a:xfrm>
            <a:custGeom>
              <a:avLst/>
              <a:gdLst>
                <a:gd name="T0" fmla="*/ 9 w 9"/>
                <a:gd name="T1" fmla="*/ 0 h 6"/>
                <a:gd name="T2" fmla="*/ 3 w 9"/>
                <a:gd name="T3" fmla="*/ 6 h 6"/>
                <a:gd name="T4" fmla="*/ 9 w 9"/>
                <a:gd name="T5" fmla="*/ 0 h 6"/>
              </a:gdLst>
              <a:ahLst/>
              <a:cxnLst>
                <a:cxn ang="0">
                  <a:pos x="T0" y="T1"/>
                </a:cxn>
                <a:cxn ang="0">
                  <a:pos x="T2" y="T3"/>
                </a:cxn>
                <a:cxn ang="0">
                  <a:pos x="T4" y="T5"/>
                </a:cxn>
              </a:cxnLst>
              <a:rect l="0" t="0" r="r" b="b"/>
              <a:pathLst>
                <a:path w="9" h="6">
                  <a:moveTo>
                    <a:pt x="9" y="0"/>
                  </a:moveTo>
                  <a:cubicBezTo>
                    <a:pt x="6" y="0"/>
                    <a:pt x="0" y="6"/>
                    <a:pt x="3" y="6"/>
                  </a:cubicBezTo>
                  <a:cubicBezTo>
                    <a:pt x="6" y="6"/>
                    <a:pt x="9" y="3"/>
                    <a:pt x="9"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4" name="Freeform 143"/>
            <p:cNvSpPr>
              <a:spLocks/>
            </p:cNvSpPr>
            <p:nvPr/>
          </p:nvSpPr>
          <p:spPr bwMode="auto">
            <a:xfrm>
              <a:off x="3355975" y="1403350"/>
              <a:ext cx="879475" cy="631825"/>
            </a:xfrm>
            <a:custGeom>
              <a:avLst/>
              <a:gdLst>
                <a:gd name="T0" fmla="*/ 8 w 234"/>
                <a:gd name="T1" fmla="*/ 10 h 168"/>
                <a:gd name="T2" fmla="*/ 0 w 234"/>
                <a:gd name="T3" fmla="*/ 31 h 168"/>
                <a:gd name="T4" fmla="*/ 20 w 234"/>
                <a:gd name="T5" fmla="*/ 42 h 168"/>
                <a:gd name="T6" fmla="*/ 11 w 234"/>
                <a:gd name="T7" fmla="*/ 44 h 168"/>
                <a:gd name="T8" fmla="*/ 14 w 234"/>
                <a:gd name="T9" fmla="*/ 53 h 168"/>
                <a:gd name="T10" fmla="*/ 36 w 234"/>
                <a:gd name="T11" fmla="*/ 59 h 168"/>
                <a:gd name="T12" fmla="*/ 79 w 234"/>
                <a:gd name="T13" fmla="*/ 59 h 168"/>
                <a:gd name="T14" fmla="*/ 95 w 234"/>
                <a:gd name="T15" fmla="*/ 54 h 168"/>
                <a:gd name="T16" fmla="*/ 109 w 234"/>
                <a:gd name="T17" fmla="*/ 74 h 168"/>
                <a:gd name="T18" fmla="*/ 120 w 234"/>
                <a:gd name="T19" fmla="*/ 74 h 168"/>
                <a:gd name="T20" fmla="*/ 136 w 234"/>
                <a:gd name="T21" fmla="*/ 108 h 168"/>
                <a:gd name="T22" fmla="*/ 134 w 234"/>
                <a:gd name="T23" fmla="*/ 118 h 168"/>
                <a:gd name="T24" fmla="*/ 109 w 234"/>
                <a:gd name="T25" fmla="*/ 122 h 168"/>
                <a:gd name="T26" fmla="*/ 110 w 234"/>
                <a:gd name="T27" fmla="*/ 138 h 168"/>
                <a:gd name="T28" fmla="*/ 123 w 234"/>
                <a:gd name="T29" fmla="*/ 135 h 168"/>
                <a:gd name="T30" fmla="*/ 151 w 234"/>
                <a:gd name="T31" fmla="*/ 145 h 168"/>
                <a:gd name="T32" fmla="*/ 191 w 234"/>
                <a:gd name="T33" fmla="*/ 165 h 168"/>
                <a:gd name="T34" fmla="*/ 196 w 234"/>
                <a:gd name="T35" fmla="*/ 165 h 168"/>
                <a:gd name="T36" fmla="*/ 180 w 234"/>
                <a:gd name="T37" fmla="*/ 145 h 168"/>
                <a:gd name="T38" fmla="*/ 211 w 234"/>
                <a:gd name="T39" fmla="*/ 145 h 168"/>
                <a:gd name="T40" fmla="*/ 206 w 234"/>
                <a:gd name="T41" fmla="*/ 133 h 168"/>
                <a:gd name="T42" fmla="*/ 199 w 234"/>
                <a:gd name="T43" fmla="*/ 130 h 168"/>
                <a:gd name="T44" fmla="*/ 197 w 234"/>
                <a:gd name="T45" fmla="*/ 130 h 168"/>
                <a:gd name="T46" fmla="*/ 186 w 234"/>
                <a:gd name="T47" fmla="*/ 118 h 168"/>
                <a:gd name="T48" fmla="*/ 183 w 234"/>
                <a:gd name="T49" fmla="*/ 114 h 168"/>
                <a:gd name="T50" fmla="*/ 187 w 234"/>
                <a:gd name="T51" fmla="*/ 114 h 168"/>
                <a:gd name="T52" fmla="*/ 184 w 234"/>
                <a:gd name="T53" fmla="*/ 111 h 168"/>
                <a:gd name="T54" fmla="*/ 187 w 234"/>
                <a:gd name="T55" fmla="*/ 107 h 168"/>
                <a:gd name="T56" fmla="*/ 219 w 234"/>
                <a:gd name="T57" fmla="*/ 118 h 168"/>
                <a:gd name="T58" fmla="*/ 225 w 234"/>
                <a:gd name="T59" fmla="*/ 111 h 168"/>
                <a:gd name="T60" fmla="*/ 226 w 234"/>
                <a:gd name="T61" fmla="*/ 100 h 168"/>
                <a:gd name="T62" fmla="*/ 218 w 234"/>
                <a:gd name="T63" fmla="*/ 96 h 168"/>
                <a:gd name="T64" fmla="*/ 205 w 234"/>
                <a:gd name="T65" fmla="*/ 87 h 168"/>
                <a:gd name="T66" fmla="*/ 183 w 234"/>
                <a:gd name="T67" fmla="*/ 75 h 168"/>
                <a:gd name="T68" fmla="*/ 188 w 234"/>
                <a:gd name="T69" fmla="*/ 66 h 168"/>
                <a:gd name="T70" fmla="*/ 189 w 234"/>
                <a:gd name="T71" fmla="*/ 61 h 168"/>
                <a:gd name="T72" fmla="*/ 177 w 234"/>
                <a:gd name="T73" fmla="*/ 54 h 168"/>
                <a:gd name="T74" fmla="*/ 157 w 234"/>
                <a:gd name="T75" fmla="*/ 42 h 168"/>
                <a:gd name="T76" fmla="*/ 140 w 234"/>
                <a:gd name="T77" fmla="*/ 36 h 168"/>
                <a:gd name="T78" fmla="*/ 101 w 234"/>
                <a:gd name="T79" fmla="*/ 17 h 168"/>
                <a:gd name="T80" fmla="*/ 83 w 234"/>
                <a:gd name="T81" fmla="*/ 22 h 168"/>
                <a:gd name="T82" fmla="*/ 78 w 234"/>
                <a:gd name="T83" fmla="*/ 19 h 168"/>
                <a:gd name="T84" fmla="*/ 36 w 234"/>
                <a:gd name="T85" fmla="*/ 17 h 168"/>
                <a:gd name="T86" fmla="*/ 33 w 234"/>
                <a:gd name="T87" fmla="*/ 30 h 168"/>
                <a:gd name="T88" fmla="*/ 30 w 234"/>
                <a:gd name="T89" fmla="*/ 20 h 168"/>
                <a:gd name="T90" fmla="*/ 40 w 234"/>
                <a:gd name="T91"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168">
                  <a:moveTo>
                    <a:pt x="31" y="0"/>
                  </a:moveTo>
                  <a:cubicBezTo>
                    <a:pt x="21" y="0"/>
                    <a:pt x="14" y="5"/>
                    <a:pt x="8" y="10"/>
                  </a:cubicBezTo>
                  <a:cubicBezTo>
                    <a:pt x="7" y="11"/>
                    <a:pt x="8" y="17"/>
                    <a:pt x="6" y="18"/>
                  </a:cubicBezTo>
                  <a:cubicBezTo>
                    <a:pt x="2" y="21"/>
                    <a:pt x="0" y="23"/>
                    <a:pt x="0" y="31"/>
                  </a:cubicBezTo>
                  <a:cubicBezTo>
                    <a:pt x="0" y="34"/>
                    <a:pt x="4" y="39"/>
                    <a:pt x="4" y="39"/>
                  </a:cubicBezTo>
                  <a:cubicBezTo>
                    <a:pt x="4" y="39"/>
                    <a:pt x="18" y="40"/>
                    <a:pt x="20" y="42"/>
                  </a:cubicBezTo>
                  <a:cubicBezTo>
                    <a:pt x="20" y="45"/>
                    <a:pt x="20" y="45"/>
                    <a:pt x="20" y="45"/>
                  </a:cubicBezTo>
                  <a:cubicBezTo>
                    <a:pt x="17" y="45"/>
                    <a:pt x="13" y="44"/>
                    <a:pt x="11" y="44"/>
                  </a:cubicBezTo>
                  <a:cubicBezTo>
                    <a:pt x="9" y="44"/>
                    <a:pt x="8" y="44"/>
                    <a:pt x="7" y="44"/>
                  </a:cubicBezTo>
                  <a:cubicBezTo>
                    <a:pt x="8" y="48"/>
                    <a:pt x="12" y="49"/>
                    <a:pt x="14" y="53"/>
                  </a:cubicBezTo>
                  <a:cubicBezTo>
                    <a:pt x="27" y="53"/>
                    <a:pt x="27" y="53"/>
                    <a:pt x="27" y="53"/>
                  </a:cubicBezTo>
                  <a:cubicBezTo>
                    <a:pt x="29" y="55"/>
                    <a:pt x="33" y="59"/>
                    <a:pt x="36" y="59"/>
                  </a:cubicBezTo>
                  <a:cubicBezTo>
                    <a:pt x="44" y="59"/>
                    <a:pt x="57" y="58"/>
                    <a:pt x="67" y="58"/>
                  </a:cubicBezTo>
                  <a:cubicBezTo>
                    <a:pt x="72" y="58"/>
                    <a:pt x="76" y="58"/>
                    <a:pt x="79" y="59"/>
                  </a:cubicBezTo>
                  <a:cubicBezTo>
                    <a:pt x="79" y="61"/>
                    <a:pt x="78" y="65"/>
                    <a:pt x="81" y="65"/>
                  </a:cubicBezTo>
                  <a:cubicBezTo>
                    <a:pt x="86" y="65"/>
                    <a:pt x="91" y="54"/>
                    <a:pt x="95" y="54"/>
                  </a:cubicBezTo>
                  <a:cubicBezTo>
                    <a:pt x="98" y="54"/>
                    <a:pt x="113" y="67"/>
                    <a:pt x="116" y="70"/>
                  </a:cubicBezTo>
                  <a:cubicBezTo>
                    <a:pt x="114" y="70"/>
                    <a:pt x="109" y="71"/>
                    <a:pt x="109" y="74"/>
                  </a:cubicBezTo>
                  <a:cubicBezTo>
                    <a:pt x="109" y="74"/>
                    <a:pt x="110" y="77"/>
                    <a:pt x="111" y="77"/>
                  </a:cubicBezTo>
                  <a:cubicBezTo>
                    <a:pt x="115" y="77"/>
                    <a:pt x="117" y="74"/>
                    <a:pt x="120" y="74"/>
                  </a:cubicBezTo>
                  <a:cubicBezTo>
                    <a:pt x="126" y="74"/>
                    <a:pt x="144" y="88"/>
                    <a:pt x="144" y="95"/>
                  </a:cubicBezTo>
                  <a:cubicBezTo>
                    <a:pt x="144" y="99"/>
                    <a:pt x="138" y="105"/>
                    <a:pt x="136" y="108"/>
                  </a:cubicBezTo>
                  <a:cubicBezTo>
                    <a:pt x="134" y="110"/>
                    <a:pt x="129" y="107"/>
                    <a:pt x="129" y="112"/>
                  </a:cubicBezTo>
                  <a:cubicBezTo>
                    <a:pt x="129" y="114"/>
                    <a:pt x="132" y="117"/>
                    <a:pt x="134" y="118"/>
                  </a:cubicBezTo>
                  <a:cubicBezTo>
                    <a:pt x="130" y="120"/>
                    <a:pt x="124" y="122"/>
                    <a:pt x="121" y="122"/>
                  </a:cubicBezTo>
                  <a:cubicBezTo>
                    <a:pt x="119" y="122"/>
                    <a:pt x="114" y="122"/>
                    <a:pt x="109" y="122"/>
                  </a:cubicBezTo>
                  <a:cubicBezTo>
                    <a:pt x="105" y="122"/>
                    <a:pt x="97" y="127"/>
                    <a:pt x="97" y="130"/>
                  </a:cubicBezTo>
                  <a:cubicBezTo>
                    <a:pt x="97" y="134"/>
                    <a:pt x="107" y="138"/>
                    <a:pt x="110" y="138"/>
                  </a:cubicBezTo>
                  <a:cubicBezTo>
                    <a:pt x="113" y="138"/>
                    <a:pt x="115" y="133"/>
                    <a:pt x="118" y="133"/>
                  </a:cubicBezTo>
                  <a:cubicBezTo>
                    <a:pt x="121" y="133"/>
                    <a:pt x="120" y="135"/>
                    <a:pt x="123" y="135"/>
                  </a:cubicBezTo>
                  <a:cubicBezTo>
                    <a:pt x="126" y="135"/>
                    <a:pt x="127" y="133"/>
                    <a:pt x="129" y="131"/>
                  </a:cubicBezTo>
                  <a:cubicBezTo>
                    <a:pt x="137" y="136"/>
                    <a:pt x="142" y="141"/>
                    <a:pt x="151" y="145"/>
                  </a:cubicBezTo>
                  <a:cubicBezTo>
                    <a:pt x="146" y="155"/>
                    <a:pt x="163" y="154"/>
                    <a:pt x="170" y="158"/>
                  </a:cubicBezTo>
                  <a:cubicBezTo>
                    <a:pt x="177" y="162"/>
                    <a:pt x="183" y="161"/>
                    <a:pt x="191" y="165"/>
                  </a:cubicBezTo>
                  <a:cubicBezTo>
                    <a:pt x="192" y="165"/>
                    <a:pt x="192" y="168"/>
                    <a:pt x="194" y="168"/>
                  </a:cubicBezTo>
                  <a:cubicBezTo>
                    <a:pt x="195" y="168"/>
                    <a:pt x="196" y="167"/>
                    <a:pt x="196" y="165"/>
                  </a:cubicBezTo>
                  <a:cubicBezTo>
                    <a:pt x="196" y="157"/>
                    <a:pt x="181" y="151"/>
                    <a:pt x="176" y="145"/>
                  </a:cubicBezTo>
                  <a:cubicBezTo>
                    <a:pt x="180" y="145"/>
                    <a:pt x="180" y="145"/>
                    <a:pt x="180" y="145"/>
                  </a:cubicBezTo>
                  <a:cubicBezTo>
                    <a:pt x="183" y="149"/>
                    <a:pt x="201" y="156"/>
                    <a:pt x="206" y="156"/>
                  </a:cubicBezTo>
                  <a:cubicBezTo>
                    <a:pt x="208" y="153"/>
                    <a:pt x="211" y="148"/>
                    <a:pt x="211" y="145"/>
                  </a:cubicBezTo>
                  <a:cubicBezTo>
                    <a:pt x="211" y="142"/>
                    <a:pt x="206" y="140"/>
                    <a:pt x="206" y="138"/>
                  </a:cubicBezTo>
                  <a:cubicBezTo>
                    <a:pt x="205" y="137"/>
                    <a:pt x="205" y="137"/>
                    <a:pt x="206" y="133"/>
                  </a:cubicBezTo>
                  <a:cubicBezTo>
                    <a:pt x="204" y="133"/>
                    <a:pt x="204" y="133"/>
                    <a:pt x="201" y="133"/>
                  </a:cubicBezTo>
                  <a:cubicBezTo>
                    <a:pt x="200" y="130"/>
                    <a:pt x="200" y="130"/>
                    <a:pt x="199" y="130"/>
                  </a:cubicBezTo>
                  <a:cubicBezTo>
                    <a:pt x="198" y="130"/>
                    <a:pt x="198" y="130"/>
                    <a:pt x="198" y="130"/>
                  </a:cubicBezTo>
                  <a:cubicBezTo>
                    <a:pt x="197" y="130"/>
                    <a:pt x="197" y="130"/>
                    <a:pt x="197" y="130"/>
                  </a:cubicBezTo>
                  <a:cubicBezTo>
                    <a:pt x="196" y="130"/>
                    <a:pt x="194" y="130"/>
                    <a:pt x="193" y="129"/>
                  </a:cubicBezTo>
                  <a:cubicBezTo>
                    <a:pt x="190" y="128"/>
                    <a:pt x="187" y="122"/>
                    <a:pt x="186" y="118"/>
                  </a:cubicBezTo>
                  <a:cubicBezTo>
                    <a:pt x="183" y="118"/>
                    <a:pt x="183" y="118"/>
                    <a:pt x="183" y="118"/>
                  </a:cubicBezTo>
                  <a:cubicBezTo>
                    <a:pt x="183" y="114"/>
                    <a:pt x="183" y="114"/>
                    <a:pt x="183" y="114"/>
                  </a:cubicBezTo>
                  <a:cubicBezTo>
                    <a:pt x="183" y="114"/>
                    <a:pt x="184" y="115"/>
                    <a:pt x="185" y="115"/>
                  </a:cubicBezTo>
                  <a:cubicBezTo>
                    <a:pt x="185" y="115"/>
                    <a:pt x="186" y="114"/>
                    <a:pt x="187" y="114"/>
                  </a:cubicBezTo>
                  <a:cubicBezTo>
                    <a:pt x="187" y="111"/>
                    <a:pt x="187" y="111"/>
                    <a:pt x="187" y="111"/>
                  </a:cubicBezTo>
                  <a:cubicBezTo>
                    <a:pt x="186" y="111"/>
                    <a:pt x="185" y="111"/>
                    <a:pt x="184" y="111"/>
                  </a:cubicBezTo>
                  <a:cubicBezTo>
                    <a:pt x="184" y="111"/>
                    <a:pt x="183" y="111"/>
                    <a:pt x="181" y="110"/>
                  </a:cubicBezTo>
                  <a:cubicBezTo>
                    <a:pt x="182" y="110"/>
                    <a:pt x="185" y="107"/>
                    <a:pt x="187" y="107"/>
                  </a:cubicBezTo>
                  <a:cubicBezTo>
                    <a:pt x="201" y="107"/>
                    <a:pt x="201" y="126"/>
                    <a:pt x="215" y="126"/>
                  </a:cubicBezTo>
                  <a:cubicBezTo>
                    <a:pt x="219" y="126"/>
                    <a:pt x="219" y="122"/>
                    <a:pt x="219" y="118"/>
                  </a:cubicBezTo>
                  <a:cubicBezTo>
                    <a:pt x="225" y="118"/>
                    <a:pt x="225" y="116"/>
                    <a:pt x="225" y="115"/>
                  </a:cubicBezTo>
                  <a:cubicBezTo>
                    <a:pt x="225" y="114"/>
                    <a:pt x="226" y="114"/>
                    <a:pt x="225" y="111"/>
                  </a:cubicBezTo>
                  <a:cubicBezTo>
                    <a:pt x="229" y="111"/>
                    <a:pt x="234" y="110"/>
                    <a:pt x="234" y="106"/>
                  </a:cubicBezTo>
                  <a:cubicBezTo>
                    <a:pt x="234" y="102"/>
                    <a:pt x="232" y="100"/>
                    <a:pt x="226" y="100"/>
                  </a:cubicBezTo>
                  <a:cubicBezTo>
                    <a:pt x="225" y="100"/>
                    <a:pt x="223" y="100"/>
                    <a:pt x="221" y="98"/>
                  </a:cubicBezTo>
                  <a:cubicBezTo>
                    <a:pt x="220" y="96"/>
                    <a:pt x="219" y="96"/>
                    <a:pt x="218" y="96"/>
                  </a:cubicBezTo>
                  <a:cubicBezTo>
                    <a:pt x="217" y="96"/>
                    <a:pt x="215" y="97"/>
                    <a:pt x="211" y="97"/>
                  </a:cubicBezTo>
                  <a:cubicBezTo>
                    <a:pt x="207" y="97"/>
                    <a:pt x="206" y="92"/>
                    <a:pt x="205" y="87"/>
                  </a:cubicBezTo>
                  <a:cubicBezTo>
                    <a:pt x="199" y="87"/>
                    <a:pt x="191" y="84"/>
                    <a:pt x="191" y="77"/>
                  </a:cubicBezTo>
                  <a:cubicBezTo>
                    <a:pt x="187" y="77"/>
                    <a:pt x="185" y="76"/>
                    <a:pt x="183" y="75"/>
                  </a:cubicBezTo>
                  <a:cubicBezTo>
                    <a:pt x="185" y="71"/>
                    <a:pt x="188" y="71"/>
                    <a:pt x="192" y="68"/>
                  </a:cubicBezTo>
                  <a:cubicBezTo>
                    <a:pt x="191" y="67"/>
                    <a:pt x="189" y="66"/>
                    <a:pt x="188" y="66"/>
                  </a:cubicBezTo>
                  <a:cubicBezTo>
                    <a:pt x="185" y="66"/>
                    <a:pt x="184" y="66"/>
                    <a:pt x="179" y="65"/>
                  </a:cubicBezTo>
                  <a:cubicBezTo>
                    <a:pt x="182" y="62"/>
                    <a:pt x="185" y="62"/>
                    <a:pt x="189" y="61"/>
                  </a:cubicBezTo>
                  <a:cubicBezTo>
                    <a:pt x="188" y="57"/>
                    <a:pt x="185" y="54"/>
                    <a:pt x="181" y="54"/>
                  </a:cubicBezTo>
                  <a:cubicBezTo>
                    <a:pt x="181" y="54"/>
                    <a:pt x="178" y="54"/>
                    <a:pt x="177" y="54"/>
                  </a:cubicBezTo>
                  <a:cubicBezTo>
                    <a:pt x="177" y="50"/>
                    <a:pt x="177" y="50"/>
                    <a:pt x="177" y="50"/>
                  </a:cubicBezTo>
                  <a:cubicBezTo>
                    <a:pt x="169" y="49"/>
                    <a:pt x="164" y="44"/>
                    <a:pt x="157" y="42"/>
                  </a:cubicBezTo>
                  <a:cubicBezTo>
                    <a:pt x="157" y="37"/>
                    <a:pt x="150" y="36"/>
                    <a:pt x="147" y="36"/>
                  </a:cubicBezTo>
                  <a:cubicBezTo>
                    <a:pt x="145" y="36"/>
                    <a:pt x="144" y="36"/>
                    <a:pt x="140" y="36"/>
                  </a:cubicBezTo>
                  <a:cubicBezTo>
                    <a:pt x="131" y="36"/>
                    <a:pt x="129" y="26"/>
                    <a:pt x="122" y="22"/>
                  </a:cubicBezTo>
                  <a:cubicBezTo>
                    <a:pt x="119" y="19"/>
                    <a:pt x="107" y="17"/>
                    <a:pt x="101" y="17"/>
                  </a:cubicBezTo>
                  <a:cubicBezTo>
                    <a:pt x="96" y="17"/>
                    <a:pt x="95" y="25"/>
                    <a:pt x="90" y="25"/>
                  </a:cubicBezTo>
                  <a:cubicBezTo>
                    <a:pt x="87" y="25"/>
                    <a:pt x="86" y="22"/>
                    <a:pt x="83" y="22"/>
                  </a:cubicBezTo>
                  <a:cubicBezTo>
                    <a:pt x="80" y="22"/>
                    <a:pt x="79" y="25"/>
                    <a:pt x="78" y="25"/>
                  </a:cubicBezTo>
                  <a:cubicBezTo>
                    <a:pt x="76" y="25"/>
                    <a:pt x="78" y="20"/>
                    <a:pt x="78" y="19"/>
                  </a:cubicBezTo>
                  <a:cubicBezTo>
                    <a:pt x="78" y="13"/>
                    <a:pt x="74" y="3"/>
                    <a:pt x="66" y="3"/>
                  </a:cubicBezTo>
                  <a:cubicBezTo>
                    <a:pt x="55" y="3"/>
                    <a:pt x="36" y="6"/>
                    <a:pt x="36" y="17"/>
                  </a:cubicBezTo>
                  <a:cubicBezTo>
                    <a:pt x="36" y="20"/>
                    <a:pt x="39" y="22"/>
                    <a:pt x="39" y="25"/>
                  </a:cubicBezTo>
                  <a:cubicBezTo>
                    <a:pt x="39" y="27"/>
                    <a:pt x="35" y="30"/>
                    <a:pt x="33" y="30"/>
                  </a:cubicBezTo>
                  <a:cubicBezTo>
                    <a:pt x="29" y="30"/>
                    <a:pt x="30" y="28"/>
                    <a:pt x="30" y="25"/>
                  </a:cubicBezTo>
                  <a:cubicBezTo>
                    <a:pt x="30" y="25"/>
                    <a:pt x="29" y="22"/>
                    <a:pt x="30" y="20"/>
                  </a:cubicBezTo>
                  <a:cubicBezTo>
                    <a:pt x="29" y="20"/>
                    <a:pt x="28" y="19"/>
                    <a:pt x="28" y="17"/>
                  </a:cubicBezTo>
                  <a:cubicBezTo>
                    <a:pt x="28" y="9"/>
                    <a:pt x="37" y="9"/>
                    <a:pt x="40" y="3"/>
                  </a:cubicBezTo>
                  <a:cubicBezTo>
                    <a:pt x="31" y="0"/>
                    <a:pt x="31" y="0"/>
                    <a:pt x="3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5" name="Freeform 144"/>
            <p:cNvSpPr>
              <a:spLocks/>
            </p:cNvSpPr>
            <p:nvPr/>
          </p:nvSpPr>
          <p:spPr bwMode="auto">
            <a:xfrm>
              <a:off x="3716338" y="1955800"/>
              <a:ext cx="26988" cy="15875"/>
            </a:xfrm>
            <a:custGeom>
              <a:avLst/>
              <a:gdLst>
                <a:gd name="T0" fmla="*/ 3 w 7"/>
                <a:gd name="T1" fmla="*/ 0 h 4"/>
                <a:gd name="T2" fmla="*/ 0 w 7"/>
                <a:gd name="T3" fmla="*/ 2 h 4"/>
                <a:gd name="T4" fmla="*/ 3 w 7"/>
                <a:gd name="T5" fmla="*/ 4 h 4"/>
                <a:gd name="T6" fmla="*/ 7 w 7"/>
                <a:gd name="T7" fmla="*/ 2 h 4"/>
                <a:gd name="T8" fmla="*/ 3 w 7"/>
                <a:gd name="T9" fmla="*/ 0 h 4"/>
              </a:gdLst>
              <a:ahLst/>
              <a:cxnLst>
                <a:cxn ang="0">
                  <a:pos x="T0" y="T1"/>
                </a:cxn>
                <a:cxn ang="0">
                  <a:pos x="T2" y="T3"/>
                </a:cxn>
                <a:cxn ang="0">
                  <a:pos x="T4" y="T5"/>
                </a:cxn>
                <a:cxn ang="0">
                  <a:pos x="T6" y="T7"/>
                </a:cxn>
                <a:cxn ang="0">
                  <a:pos x="T8" y="T9"/>
                </a:cxn>
              </a:cxnLst>
              <a:rect l="0" t="0" r="r" b="b"/>
              <a:pathLst>
                <a:path w="7" h="4">
                  <a:moveTo>
                    <a:pt x="3" y="0"/>
                  </a:moveTo>
                  <a:cubicBezTo>
                    <a:pt x="2" y="0"/>
                    <a:pt x="1" y="0"/>
                    <a:pt x="0" y="2"/>
                  </a:cubicBezTo>
                  <a:cubicBezTo>
                    <a:pt x="1" y="3"/>
                    <a:pt x="2" y="4"/>
                    <a:pt x="3" y="4"/>
                  </a:cubicBezTo>
                  <a:cubicBezTo>
                    <a:pt x="4" y="4"/>
                    <a:pt x="5" y="3"/>
                    <a:pt x="7" y="2"/>
                  </a:cubicBezTo>
                  <a:cubicBezTo>
                    <a:pt x="5" y="1"/>
                    <a:pt x="4"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6" name="Freeform 145"/>
            <p:cNvSpPr>
              <a:spLocks/>
            </p:cNvSpPr>
            <p:nvPr/>
          </p:nvSpPr>
          <p:spPr bwMode="auto">
            <a:xfrm>
              <a:off x="3536950" y="1831975"/>
              <a:ext cx="22225" cy="19050"/>
            </a:xfrm>
            <a:custGeom>
              <a:avLst/>
              <a:gdLst>
                <a:gd name="T0" fmla="*/ 2 w 6"/>
                <a:gd name="T1" fmla="*/ 0 h 5"/>
                <a:gd name="T2" fmla="*/ 1 w 6"/>
                <a:gd name="T3" fmla="*/ 0 h 5"/>
                <a:gd name="T4" fmla="*/ 6 w 6"/>
                <a:gd name="T5" fmla="*/ 5 h 5"/>
                <a:gd name="T6" fmla="*/ 2 w 6"/>
                <a:gd name="T7" fmla="*/ 0 h 5"/>
              </a:gdLst>
              <a:ahLst/>
              <a:cxnLst>
                <a:cxn ang="0">
                  <a:pos x="T0" y="T1"/>
                </a:cxn>
                <a:cxn ang="0">
                  <a:pos x="T2" y="T3"/>
                </a:cxn>
                <a:cxn ang="0">
                  <a:pos x="T4" y="T5"/>
                </a:cxn>
                <a:cxn ang="0">
                  <a:pos x="T6" y="T7"/>
                </a:cxn>
              </a:cxnLst>
              <a:rect l="0" t="0" r="r" b="b"/>
              <a:pathLst>
                <a:path w="6" h="5">
                  <a:moveTo>
                    <a:pt x="2" y="0"/>
                  </a:moveTo>
                  <a:cubicBezTo>
                    <a:pt x="2" y="0"/>
                    <a:pt x="1" y="0"/>
                    <a:pt x="1" y="0"/>
                  </a:cubicBezTo>
                  <a:cubicBezTo>
                    <a:pt x="0" y="2"/>
                    <a:pt x="3" y="4"/>
                    <a:pt x="6" y="5"/>
                  </a:cubicBezTo>
                  <a:cubicBezTo>
                    <a:pt x="5" y="3"/>
                    <a:pt x="4" y="0"/>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7" name="Freeform 146"/>
            <p:cNvSpPr>
              <a:spLocks/>
            </p:cNvSpPr>
            <p:nvPr/>
          </p:nvSpPr>
          <p:spPr bwMode="auto">
            <a:xfrm>
              <a:off x="3303588" y="768350"/>
              <a:ext cx="935038" cy="488950"/>
            </a:xfrm>
            <a:custGeom>
              <a:avLst/>
              <a:gdLst>
                <a:gd name="T0" fmla="*/ 141 w 249"/>
                <a:gd name="T1" fmla="*/ 4 h 130"/>
                <a:gd name="T2" fmla="*/ 127 w 249"/>
                <a:gd name="T3" fmla="*/ 3 h 130"/>
                <a:gd name="T4" fmla="*/ 87 w 249"/>
                <a:gd name="T5" fmla="*/ 7 h 130"/>
                <a:gd name="T6" fmla="*/ 82 w 249"/>
                <a:gd name="T7" fmla="*/ 7 h 130"/>
                <a:gd name="T8" fmla="*/ 48 w 249"/>
                <a:gd name="T9" fmla="*/ 14 h 130"/>
                <a:gd name="T10" fmla="*/ 35 w 249"/>
                <a:gd name="T11" fmla="*/ 22 h 130"/>
                <a:gd name="T12" fmla="*/ 0 w 249"/>
                <a:gd name="T13" fmla="*/ 33 h 130"/>
                <a:gd name="T14" fmla="*/ 10 w 249"/>
                <a:gd name="T15" fmla="*/ 31 h 130"/>
                <a:gd name="T16" fmla="*/ 11 w 249"/>
                <a:gd name="T17" fmla="*/ 36 h 130"/>
                <a:gd name="T18" fmla="*/ 28 w 249"/>
                <a:gd name="T19" fmla="*/ 33 h 130"/>
                <a:gd name="T20" fmla="*/ 16 w 249"/>
                <a:gd name="T21" fmla="*/ 42 h 130"/>
                <a:gd name="T22" fmla="*/ 29 w 249"/>
                <a:gd name="T23" fmla="*/ 42 h 130"/>
                <a:gd name="T24" fmla="*/ 37 w 249"/>
                <a:gd name="T25" fmla="*/ 51 h 130"/>
                <a:gd name="T26" fmla="*/ 47 w 249"/>
                <a:gd name="T27" fmla="*/ 48 h 130"/>
                <a:gd name="T28" fmla="*/ 64 w 249"/>
                <a:gd name="T29" fmla="*/ 51 h 130"/>
                <a:gd name="T30" fmla="*/ 95 w 249"/>
                <a:gd name="T31" fmla="*/ 47 h 130"/>
                <a:gd name="T32" fmla="*/ 86 w 249"/>
                <a:gd name="T33" fmla="*/ 55 h 130"/>
                <a:gd name="T34" fmla="*/ 70 w 249"/>
                <a:gd name="T35" fmla="*/ 58 h 130"/>
                <a:gd name="T36" fmla="*/ 79 w 249"/>
                <a:gd name="T37" fmla="*/ 67 h 130"/>
                <a:gd name="T38" fmla="*/ 55 w 249"/>
                <a:gd name="T39" fmla="*/ 56 h 130"/>
                <a:gd name="T40" fmla="*/ 45 w 249"/>
                <a:gd name="T41" fmla="*/ 56 h 130"/>
                <a:gd name="T42" fmla="*/ 47 w 249"/>
                <a:gd name="T43" fmla="*/ 60 h 130"/>
                <a:gd name="T44" fmla="*/ 40 w 249"/>
                <a:gd name="T45" fmla="*/ 62 h 130"/>
                <a:gd name="T46" fmla="*/ 44 w 249"/>
                <a:gd name="T47" fmla="*/ 84 h 130"/>
                <a:gd name="T48" fmla="*/ 36 w 249"/>
                <a:gd name="T49" fmla="*/ 97 h 130"/>
                <a:gd name="T50" fmla="*/ 43 w 249"/>
                <a:gd name="T51" fmla="*/ 95 h 130"/>
                <a:gd name="T52" fmla="*/ 60 w 249"/>
                <a:gd name="T53" fmla="*/ 109 h 130"/>
                <a:gd name="T54" fmla="*/ 37 w 249"/>
                <a:gd name="T55" fmla="*/ 101 h 130"/>
                <a:gd name="T56" fmla="*/ 30 w 249"/>
                <a:gd name="T57" fmla="*/ 104 h 130"/>
                <a:gd name="T58" fmla="*/ 18 w 249"/>
                <a:gd name="T59" fmla="*/ 124 h 130"/>
                <a:gd name="T60" fmla="*/ 25 w 249"/>
                <a:gd name="T61" fmla="*/ 123 h 130"/>
                <a:gd name="T62" fmla="*/ 60 w 249"/>
                <a:gd name="T63" fmla="*/ 126 h 130"/>
                <a:gd name="T64" fmla="*/ 91 w 249"/>
                <a:gd name="T65" fmla="*/ 130 h 130"/>
                <a:gd name="T66" fmla="*/ 110 w 249"/>
                <a:gd name="T67" fmla="*/ 118 h 130"/>
                <a:gd name="T68" fmla="*/ 102 w 249"/>
                <a:gd name="T69" fmla="*/ 118 h 130"/>
                <a:gd name="T70" fmla="*/ 112 w 249"/>
                <a:gd name="T71" fmla="*/ 100 h 130"/>
                <a:gd name="T72" fmla="*/ 139 w 249"/>
                <a:gd name="T73" fmla="*/ 87 h 130"/>
                <a:gd name="T74" fmla="*/ 135 w 249"/>
                <a:gd name="T75" fmla="*/ 81 h 130"/>
                <a:gd name="T76" fmla="*/ 131 w 249"/>
                <a:gd name="T77" fmla="*/ 75 h 130"/>
                <a:gd name="T78" fmla="*/ 152 w 249"/>
                <a:gd name="T79" fmla="*/ 69 h 130"/>
                <a:gd name="T80" fmla="*/ 160 w 249"/>
                <a:gd name="T81" fmla="*/ 70 h 130"/>
                <a:gd name="T82" fmla="*/ 191 w 249"/>
                <a:gd name="T83" fmla="*/ 47 h 130"/>
                <a:gd name="T84" fmla="*/ 222 w 249"/>
                <a:gd name="T85" fmla="*/ 33 h 130"/>
                <a:gd name="T86" fmla="*/ 208 w 249"/>
                <a:gd name="T87" fmla="*/ 34 h 130"/>
                <a:gd name="T88" fmla="*/ 242 w 249"/>
                <a:gd name="T89" fmla="*/ 21 h 130"/>
                <a:gd name="T90" fmla="*/ 231 w 249"/>
                <a:gd name="T91" fmla="*/ 10 h 130"/>
                <a:gd name="T92" fmla="*/ 221 w 249"/>
                <a:gd name="T93" fmla="*/ 3 h 130"/>
                <a:gd name="T94" fmla="*/ 203 w 249"/>
                <a:gd name="T95" fmla="*/ 6 h 130"/>
                <a:gd name="T96" fmla="*/ 166 w 249"/>
                <a:gd name="T97" fmla="*/ 2 h 130"/>
                <a:gd name="T98" fmla="*/ 150 w 249"/>
                <a:gd name="T9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 h="130">
                  <a:moveTo>
                    <a:pt x="150" y="0"/>
                  </a:moveTo>
                  <a:cubicBezTo>
                    <a:pt x="146" y="0"/>
                    <a:pt x="145" y="4"/>
                    <a:pt x="141" y="4"/>
                  </a:cubicBezTo>
                  <a:cubicBezTo>
                    <a:pt x="136" y="4"/>
                    <a:pt x="135" y="1"/>
                    <a:pt x="130" y="1"/>
                  </a:cubicBezTo>
                  <a:cubicBezTo>
                    <a:pt x="129" y="1"/>
                    <a:pt x="127" y="2"/>
                    <a:pt x="127" y="3"/>
                  </a:cubicBezTo>
                  <a:cubicBezTo>
                    <a:pt x="112" y="3"/>
                    <a:pt x="109" y="3"/>
                    <a:pt x="94" y="3"/>
                  </a:cubicBezTo>
                  <a:cubicBezTo>
                    <a:pt x="91" y="3"/>
                    <a:pt x="89" y="4"/>
                    <a:pt x="87" y="7"/>
                  </a:cubicBezTo>
                  <a:cubicBezTo>
                    <a:pt x="86" y="8"/>
                    <a:pt x="85" y="8"/>
                    <a:pt x="85" y="8"/>
                  </a:cubicBezTo>
                  <a:cubicBezTo>
                    <a:pt x="85" y="8"/>
                    <a:pt x="85" y="7"/>
                    <a:pt x="82" y="7"/>
                  </a:cubicBezTo>
                  <a:cubicBezTo>
                    <a:pt x="73" y="7"/>
                    <a:pt x="70" y="13"/>
                    <a:pt x="67" y="20"/>
                  </a:cubicBezTo>
                  <a:cubicBezTo>
                    <a:pt x="65" y="19"/>
                    <a:pt x="54" y="14"/>
                    <a:pt x="48" y="14"/>
                  </a:cubicBezTo>
                  <a:cubicBezTo>
                    <a:pt x="42" y="14"/>
                    <a:pt x="46" y="20"/>
                    <a:pt x="37" y="20"/>
                  </a:cubicBezTo>
                  <a:cubicBezTo>
                    <a:pt x="37" y="21"/>
                    <a:pt x="36" y="22"/>
                    <a:pt x="35" y="22"/>
                  </a:cubicBezTo>
                  <a:cubicBezTo>
                    <a:pt x="34" y="22"/>
                    <a:pt x="32" y="22"/>
                    <a:pt x="28" y="22"/>
                  </a:cubicBezTo>
                  <a:cubicBezTo>
                    <a:pt x="20" y="22"/>
                    <a:pt x="2" y="26"/>
                    <a:pt x="0" y="33"/>
                  </a:cubicBezTo>
                  <a:cubicBezTo>
                    <a:pt x="2" y="33"/>
                    <a:pt x="5" y="33"/>
                    <a:pt x="6" y="33"/>
                  </a:cubicBezTo>
                  <a:cubicBezTo>
                    <a:pt x="7" y="32"/>
                    <a:pt x="9" y="31"/>
                    <a:pt x="10" y="31"/>
                  </a:cubicBezTo>
                  <a:cubicBezTo>
                    <a:pt x="19" y="31"/>
                    <a:pt x="19" y="31"/>
                    <a:pt x="19" y="31"/>
                  </a:cubicBezTo>
                  <a:cubicBezTo>
                    <a:pt x="16" y="32"/>
                    <a:pt x="14" y="33"/>
                    <a:pt x="11" y="36"/>
                  </a:cubicBezTo>
                  <a:cubicBezTo>
                    <a:pt x="12" y="36"/>
                    <a:pt x="15" y="38"/>
                    <a:pt x="16" y="38"/>
                  </a:cubicBezTo>
                  <a:cubicBezTo>
                    <a:pt x="22" y="38"/>
                    <a:pt x="22" y="33"/>
                    <a:pt x="28" y="33"/>
                  </a:cubicBezTo>
                  <a:cubicBezTo>
                    <a:pt x="30" y="33"/>
                    <a:pt x="31" y="33"/>
                    <a:pt x="33" y="33"/>
                  </a:cubicBezTo>
                  <a:cubicBezTo>
                    <a:pt x="26" y="36"/>
                    <a:pt x="19" y="35"/>
                    <a:pt x="16" y="42"/>
                  </a:cubicBezTo>
                  <a:cubicBezTo>
                    <a:pt x="16" y="42"/>
                    <a:pt x="18" y="42"/>
                    <a:pt x="19" y="42"/>
                  </a:cubicBezTo>
                  <a:cubicBezTo>
                    <a:pt x="22" y="42"/>
                    <a:pt x="25" y="42"/>
                    <a:pt x="29" y="42"/>
                  </a:cubicBezTo>
                  <a:cubicBezTo>
                    <a:pt x="25" y="42"/>
                    <a:pt x="23" y="44"/>
                    <a:pt x="21" y="45"/>
                  </a:cubicBezTo>
                  <a:cubicBezTo>
                    <a:pt x="23" y="48"/>
                    <a:pt x="31" y="51"/>
                    <a:pt x="37" y="51"/>
                  </a:cubicBezTo>
                  <a:cubicBezTo>
                    <a:pt x="40" y="51"/>
                    <a:pt x="41" y="50"/>
                    <a:pt x="43" y="48"/>
                  </a:cubicBezTo>
                  <a:cubicBezTo>
                    <a:pt x="47" y="48"/>
                    <a:pt x="47" y="48"/>
                    <a:pt x="47" y="48"/>
                  </a:cubicBezTo>
                  <a:cubicBezTo>
                    <a:pt x="45" y="52"/>
                    <a:pt x="53" y="54"/>
                    <a:pt x="58" y="54"/>
                  </a:cubicBezTo>
                  <a:cubicBezTo>
                    <a:pt x="61" y="54"/>
                    <a:pt x="62" y="51"/>
                    <a:pt x="64" y="51"/>
                  </a:cubicBezTo>
                  <a:cubicBezTo>
                    <a:pt x="67" y="51"/>
                    <a:pt x="69" y="54"/>
                    <a:pt x="74" y="54"/>
                  </a:cubicBezTo>
                  <a:cubicBezTo>
                    <a:pt x="83" y="54"/>
                    <a:pt x="90" y="52"/>
                    <a:pt x="95" y="47"/>
                  </a:cubicBezTo>
                  <a:cubicBezTo>
                    <a:pt x="100" y="47"/>
                    <a:pt x="100" y="47"/>
                    <a:pt x="100" y="47"/>
                  </a:cubicBezTo>
                  <a:cubicBezTo>
                    <a:pt x="96" y="51"/>
                    <a:pt x="91" y="53"/>
                    <a:pt x="86" y="55"/>
                  </a:cubicBezTo>
                  <a:cubicBezTo>
                    <a:pt x="72" y="55"/>
                    <a:pt x="72" y="55"/>
                    <a:pt x="72" y="55"/>
                  </a:cubicBezTo>
                  <a:cubicBezTo>
                    <a:pt x="71" y="56"/>
                    <a:pt x="70" y="57"/>
                    <a:pt x="70" y="58"/>
                  </a:cubicBezTo>
                  <a:cubicBezTo>
                    <a:pt x="70" y="60"/>
                    <a:pt x="79" y="65"/>
                    <a:pt x="80" y="67"/>
                  </a:cubicBezTo>
                  <a:cubicBezTo>
                    <a:pt x="80" y="67"/>
                    <a:pt x="79" y="67"/>
                    <a:pt x="79" y="67"/>
                  </a:cubicBezTo>
                  <a:cubicBezTo>
                    <a:pt x="72" y="67"/>
                    <a:pt x="69" y="59"/>
                    <a:pt x="63" y="57"/>
                  </a:cubicBezTo>
                  <a:cubicBezTo>
                    <a:pt x="60" y="56"/>
                    <a:pt x="58" y="56"/>
                    <a:pt x="55" y="56"/>
                  </a:cubicBezTo>
                  <a:cubicBezTo>
                    <a:pt x="52" y="56"/>
                    <a:pt x="49" y="56"/>
                    <a:pt x="47" y="56"/>
                  </a:cubicBezTo>
                  <a:cubicBezTo>
                    <a:pt x="47" y="56"/>
                    <a:pt x="46" y="56"/>
                    <a:pt x="45" y="56"/>
                  </a:cubicBezTo>
                  <a:cubicBezTo>
                    <a:pt x="44" y="56"/>
                    <a:pt x="44" y="56"/>
                    <a:pt x="43" y="56"/>
                  </a:cubicBezTo>
                  <a:cubicBezTo>
                    <a:pt x="44" y="59"/>
                    <a:pt x="44" y="60"/>
                    <a:pt x="47" y="60"/>
                  </a:cubicBezTo>
                  <a:cubicBezTo>
                    <a:pt x="47" y="60"/>
                    <a:pt x="46" y="60"/>
                    <a:pt x="45" y="60"/>
                  </a:cubicBezTo>
                  <a:cubicBezTo>
                    <a:pt x="43" y="60"/>
                    <a:pt x="40" y="60"/>
                    <a:pt x="40" y="62"/>
                  </a:cubicBezTo>
                  <a:cubicBezTo>
                    <a:pt x="40" y="67"/>
                    <a:pt x="60" y="67"/>
                    <a:pt x="60" y="76"/>
                  </a:cubicBezTo>
                  <a:cubicBezTo>
                    <a:pt x="60" y="84"/>
                    <a:pt x="51" y="82"/>
                    <a:pt x="44" y="84"/>
                  </a:cubicBezTo>
                  <a:cubicBezTo>
                    <a:pt x="40" y="85"/>
                    <a:pt x="38" y="89"/>
                    <a:pt x="36" y="93"/>
                  </a:cubicBezTo>
                  <a:cubicBezTo>
                    <a:pt x="36" y="97"/>
                    <a:pt x="36" y="97"/>
                    <a:pt x="36" y="97"/>
                  </a:cubicBezTo>
                  <a:cubicBezTo>
                    <a:pt x="40" y="97"/>
                    <a:pt x="40" y="97"/>
                    <a:pt x="40" y="97"/>
                  </a:cubicBezTo>
                  <a:cubicBezTo>
                    <a:pt x="41" y="96"/>
                    <a:pt x="41" y="96"/>
                    <a:pt x="43" y="95"/>
                  </a:cubicBezTo>
                  <a:cubicBezTo>
                    <a:pt x="47" y="95"/>
                    <a:pt x="47" y="95"/>
                    <a:pt x="47" y="95"/>
                  </a:cubicBezTo>
                  <a:cubicBezTo>
                    <a:pt x="47" y="102"/>
                    <a:pt x="56" y="105"/>
                    <a:pt x="60" y="109"/>
                  </a:cubicBezTo>
                  <a:cubicBezTo>
                    <a:pt x="55" y="109"/>
                    <a:pt x="55" y="109"/>
                    <a:pt x="55" y="109"/>
                  </a:cubicBezTo>
                  <a:cubicBezTo>
                    <a:pt x="49" y="106"/>
                    <a:pt x="46" y="101"/>
                    <a:pt x="37" y="101"/>
                  </a:cubicBezTo>
                  <a:cubicBezTo>
                    <a:pt x="36" y="101"/>
                    <a:pt x="35" y="101"/>
                    <a:pt x="34" y="101"/>
                  </a:cubicBezTo>
                  <a:cubicBezTo>
                    <a:pt x="32" y="101"/>
                    <a:pt x="30" y="101"/>
                    <a:pt x="30" y="104"/>
                  </a:cubicBezTo>
                  <a:cubicBezTo>
                    <a:pt x="30" y="109"/>
                    <a:pt x="36" y="110"/>
                    <a:pt x="39" y="112"/>
                  </a:cubicBezTo>
                  <a:cubicBezTo>
                    <a:pt x="33" y="117"/>
                    <a:pt x="18" y="112"/>
                    <a:pt x="18" y="124"/>
                  </a:cubicBezTo>
                  <a:cubicBezTo>
                    <a:pt x="18" y="125"/>
                    <a:pt x="19" y="126"/>
                    <a:pt x="21" y="126"/>
                  </a:cubicBezTo>
                  <a:cubicBezTo>
                    <a:pt x="23" y="126"/>
                    <a:pt x="24" y="125"/>
                    <a:pt x="25" y="123"/>
                  </a:cubicBezTo>
                  <a:cubicBezTo>
                    <a:pt x="35" y="126"/>
                    <a:pt x="42" y="129"/>
                    <a:pt x="52" y="129"/>
                  </a:cubicBezTo>
                  <a:cubicBezTo>
                    <a:pt x="56" y="129"/>
                    <a:pt x="58" y="126"/>
                    <a:pt x="60" y="126"/>
                  </a:cubicBezTo>
                  <a:cubicBezTo>
                    <a:pt x="67" y="126"/>
                    <a:pt x="73" y="126"/>
                    <a:pt x="82" y="126"/>
                  </a:cubicBezTo>
                  <a:cubicBezTo>
                    <a:pt x="87" y="126"/>
                    <a:pt x="84" y="130"/>
                    <a:pt x="91" y="130"/>
                  </a:cubicBezTo>
                  <a:cubicBezTo>
                    <a:pt x="98" y="130"/>
                    <a:pt x="114" y="125"/>
                    <a:pt x="114" y="120"/>
                  </a:cubicBezTo>
                  <a:cubicBezTo>
                    <a:pt x="114" y="118"/>
                    <a:pt x="111" y="118"/>
                    <a:pt x="110" y="118"/>
                  </a:cubicBezTo>
                  <a:cubicBezTo>
                    <a:pt x="110" y="118"/>
                    <a:pt x="110" y="118"/>
                    <a:pt x="109" y="118"/>
                  </a:cubicBezTo>
                  <a:cubicBezTo>
                    <a:pt x="107" y="118"/>
                    <a:pt x="107" y="118"/>
                    <a:pt x="102" y="118"/>
                  </a:cubicBezTo>
                  <a:cubicBezTo>
                    <a:pt x="102" y="108"/>
                    <a:pt x="114" y="114"/>
                    <a:pt x="114" y="105"/>
                  </a:cubicBezTo>
                  <a:cubicBezTo>
                    <a:pt x="114" y="103"/>
                    <a:pt x="113" y="102"/>
                    <a:pt x="112" y="100"/>
                  </a:cubicBezTo>
                  <a:cubicBezTo>
                    <a:pt x="115" y="100"/>
                    <a:pt x="114" y="100"/>
                    <a:pt x="127" y="100"/>
                  </a:cubicBezTo>
                  <a:cubicBezTo>
                    <a:pt x="131" y="97"/>
                    <a:pt x="133" y="90"/>
                    <a:pt x="139" y="87"/>
                  </a:cubicBezTo>
                  <a:cubicBezTo>
                    <a:pt x="138" y="83"/>
                    <a:pt x="135" y="82"/>
                    <a:pt x="131" y="81"/>
                  </a:cubicBezTo>
                  <a:cubicBezTo>
                    <a:pt x="133" y="81"/>
                    <a:pt x="134" y="81"/>
                    <a:pt x="135" y="81"/>
                  </a:cubicBezTo>
                  <a:cubicBezTo>
                    <a:pt x="138" y="81"/>
                    <a:pt x="140" y="80"/>
                    <a:pt x="139" y="75"/>
                  </a:cubicBezTo>
                  <a:cubicBezTo>
                    <a:pt x="131" y="75"/>
                    <a:pt x="131" y="75"/>
                    <a:pt x="131" y="75"/>
                  </a:cubicBezTo>
                  <a:cubicBezTo>
                    <a:pt x="136" y="72"/>
                    <a:pt x="143" y="71"/>
                    <a:pt x="149" y="69"/>
                  </a:cubicBezTo>
                  <a:cubicBezTo>
                    <a:pt x="150" y="69"/>
                    <a:pt x="151" y="69"/>
                    <a:pt x="152" y="69"/>
                  </a:cubicBezTo>
                  <a:cubicBezTo>
                    <a:pt x="153" y="69"/>
                    <a:pt x="155" y="69"/>
                    <a:pt x="156" y="69"/>
                  </a:cubicBezTo>
                  <a:cubicBezTo>
                    <a:pt x="157" y="69"/>
                    <a:pt x="159" y="70"/>
                    <a:pt x="160" y="70"/>
                  </a:cubicBezTo>
                  <a:cubicBezTo>
                    <a:pt x="161" y="70"/>
                    <a:pt x="163" y="69"/>
                    <a:pt x="164" y="68"/>
                  </a:cubicBezTo>
                  <a:cubicBezTo>
                    <a:pt x="173" y="62"/>
                    <a:pt x="179" y="51"/>
                    <a:pt x="191" y="47"/>
                  </a:cubicBezTo>
                  <a:cubicBezTo>
                    <a:pt x="201" y="44"/>
                    <a:pt x="217" y="40"/>
                    <a:pt x="223" y="33"/>
                  </a:cubicBezTo>
                  <a:cubicBezTo>
                    <a:pt x="223" y="33"/>
                    <a:pt x="222" y="33"/>
                    <a:pt x="222" y="33"/>
                  </a:cubicBezTo>
                  <a:cubicBezTo>
                    <a:pt x="220" y="33"/>
                    <a:pt x="217" y="33"/>
                    <a:pt x="215" y="33"/>
                  </a:cubicBezTo>
                  <a:cubicBezTo>
                    <a:pt x="213" y="34"/>
                    <a:pt x="211" y="34"/>
                    <a:pt x="208" y="34"/>
                  </a:cubicBezTo>
                  <a:cubicBezTo>
                    <a:pt x="205" y="34"/>
                    <a:pt x="203" y="33"/>
                    <a:pt x="202" y="32"/>
                  </a:cubicBezTo>
                  <a:cubicBezTo>
                    <a:pt x="217" y="25"/>
                    <a:pt x="231" y="30"/>
                    <a:pt x="242" y="21"/>
                  </a:cubicBezTo>
                  <a:cubicBezTo>
                    <a:pt x="244" y="20"/>
                    <a:pt x="249" y="21"/>
                    <a:pt x="249" y="17"/>
                  </a:cubicBezTo>
                  <a:cubicBezTo>
                    <a:pt x="249" y="12"/>
                    <a:pt x="234" y="13"/>
                    <a:pt x="231" y="10"/>
                  </a:cubicBezTo>
                  <a:cubicBezTo>
                    <a:pt x="229" y="8"/>
                    <a:pt x="229" y="6"/>
                    <a:pt x="226" y="5"/>
                  </a:cubicBezTo>
                  <a:cubicBezTo>
                    <a:pt x="224" y="5"/>
                    <a:pt x="223" y="4"/>
                    <a:pt x="221" y="3"/>
                  </a:cubicBezTo>
                  <a:cubicBezTo>
                    <a:pt x="199" y="9"/>
                    <a:pt x="199" y="9"/>
                    <a:pt x="199" y="9"/>
                  </a:cubicBezTo>
                  <a:cubicBezTo>
                    <a:pt x="201" y="9"/>
                    <a:pt x="202" y="8"/>
                    <a:pt x="203" y="6"/>
                  </a:cubicBezTo>
                  <a:cubicBezTo>
                    <a:pt x="199" y="2"/>
                    <a:pt x="183" y="1"/>
                    <a:pt x="173" y="1"/>
                  </a:cubicBezTo>
                  <a:cubicBezTo>
                    <a:pt x="170" y="1"/>
                    <a:pt x="168" y="2"/>
                    <a:pt x="166" y="2"/>
                  </a:cubicBezTo>
                  <a:cubicBezTo>
                    <a:pt x="164" y="2"/>
                    <a:pt x="162" y="2"/>
                    <a:pt x="158" y="2"/>
                  </a:cubicBezTo>
                  <a:cubicBezTo>
                    <a:pt x="156" y="2"/>
                    <a:pt x="154" y="0"/>
                    <a:pt x="15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8" name="Freeform 147"/>
            <p:cNvSpPr>
              <a:spLocks/>
            </p:cNvSpPr>
            <p:nvPr/>
          </p:nvSpPr>
          <p:spPr bwMode="auto">
            <a:xfrm>
              <a:off x="3889375" y="720725"/>
              <a:ext cx="1831975" cy="1393825"/>
            </a:xfrm>
            <a:custGeom>
              <a:avLst/>
              <a:gdLst>
                <a:gd name="T0" fmla="*/ 264 w 488"/>
                <a:gd name="T1" fmla="*/ 8 h 371"/>
                <a:gd name="T2" fmla="*/ 253 w 488"/>
                <a:gd name="T3" fmla="*/ 12 h 371"/>
                <a:gd name="T4" fmla="*/ 229 w 488"/>
                <a:gd name="T5" fmla="*/ 10 h 371"/>
                <a:gd name="T6" fmla="*/ 200 w 488"/>
                <a:gd name="T7" fmla="*/ 23 h 371"/>
                <a:gd name="T8" fmla="*/ 177 w 488"/>
                <a:gd name="T9" fmla="*/ 24 h 371"/>
                <a:gd name="T10" fmla="*/ 168 w 488"/>
                <a:gd name="T11" fmla="*/ 34 h 371"/>
                <a:gd name="T12" fmla="*/ 153 w 488"/>
                <a:gd name="T13" fmla="*/ 36 h 371"/>
                <a:gd name="T14" fmla="*/ 93 w 488"/>
                <a:gd name="T15" fmla="*/ 38 h 371"/>
                <a:gd name="T16" fmla="*/ 46 w 488"/>
                <a:gd name="T17" fmla="*/ 66 h 371"/>
                <a:gd name="T18" fmla="*/ 54 w 488"/>
                <a:gd name="T19" fmla="*/ 91 h 371"/>
                <a:gd name="T20" fmla="*/ 37 w 488"/>
                <a:gd name="T21" fmla="*/ 92 h 371"/>
                <a:gd name="T22" fmla="*/ 0 w 488"/>
                <a:gd name="T23" fmla="*/ 107 h 371"/>
                <a:gd name="T24" fmla="*/ 42 w 488"/>
                <a:gd name="T25" fmla="*/ 116 h 371"/>
                <a:gd name="T26" fmla="*/ 33 w 488"/>
                <a:gd name="T27" fmla="*/ 123 h 371"/>
                <a:gd name="T28" fmla="*/ 12 w 488"/>
                <a:gd name="T29" fmla="*/ 131 h 371"/>
                <a:gd name="T30" fmla="*/ 34 w 488"/>
                <a:gd name="T31" fmla="*/ 135 h 371"/>
                <a:gd name="T32" fmla="*/ 49 w 488"/>
                <a:gd name="T33" fmla="*/ 147 h 371"/>
                <a:gd name="T34" fmla="*/ 53 w 488"/>
                <a:gd name="T35" fmla="*/ 143 h 371"/>
                <a:gd name="T36" fmla="*/ 79 w 488"/>
                <a:gd name="T37" fmla="*/ 141 h 371"/>
                <a:gd name="T38" fmla="*/ 146 w 488"/>
                <a:gd name="T39" fmla="*/ 199 h 371"/>
                <a:gd name="T40" fmla="*/ 155 w 488"/>
                <a:gd name="T41" fmla="*/ 212 h 371"/>
                <a:gd name="T42" fmla="*/ 155 w 488"/>
                <a:gd name="T43" fmla="*/ 228 h 371"/>
                <a:gd name="T44" fmla="*/ 181 w 488"/>
                <a:gd name="T45" fmla="*/ 240 h 371"/>
                <a:gd name="T46" fmla="*/ 165 w 488"/>
                <a:gd name="T47" fmla="*/ 260 h 371"/>
                <a:gd name="T48" fmla="*/ 153 w 488"/>
                <a:gd name="T49" fmla="*/ 283 h 371"/>
                <a:gd name="T50" fmla="*/ 156 w 488"/>
                <a:gd name="T51" fmla="*/ 290 h 371"/>
                <a:gd name="T52" fmla="*/ 170 w 488"/>
                <a:gd name="T53" fmla="*/ 316 h 371"/>
                <a:gd name="T54" fmla="*/ 179 w 488"/>
                <a:gd name="T55" fmla="*/ 316 h 371"/>
                <a:gd name="T56" fmla="*/ 193 w 488"/>
                <a:gd name="T57" fmla="*/ 353 h 371"/>
                <a:gd name="T58" fmla="*/ 228 w 488"/>
                <a:gd name="T59" fmla="*/ 370 h 371"/>
                <a:gd name="T60" fmla="*/ 248 w 488"/>
                <a:gd name="T61" fmla="*/ 353 h 371"/>
                <a:gd name="T62" fmla="*/ 258 w 488"/>
                <a:gd name="T63" fmla="*/ 316 h 371"/>
                <a:gd name="T64" fmla="*/ 281 w 488"/>
                <a:gd name="T65" fmla="*/ 297 h 371"/>
                <a:gd name="T66" fmla="*/ 291 w 488"/>
                <a:gd name="T67" fmla="*/ 296 h 371"/>
                <a:gd name="T68" fmla="*/ 329 w 488"/>
                <a:gd name="T69" fmla="*/ 268 h 371"/>
                <a:gd name="T70" fmla="*/ 377 w 488"/>
                <a:gd name="T71" fmla="*/ 256 h 371"/>
                <a:gd name="T72" fmla="*/ 379 w 488"/>
                <a:gd name="T73" fmla="*/ 227 h 371"/>
                <a:gd name="T74" fmla="*/ 384 w 488"/>
                <a:gd name="T75" fmla="*/ 217 h 371"/>
                <a:gd name="T76" fmla="*/ 416 w 488"/>
                <a:gd name="T77" fmla="*/ 227 h 371"/>
                <a:gd name="T78" fmla="*/ 390 w 488"/>
                <a:gd name="T79" fmla="*/ 192 h 371"/>
                <a:gd name="T80" fmla="*/ 411 w 488"/>
                <a:gd name="T81" fmla="*/ 197 h 371"/>
                <a:gd name="T82" fmla="*/ 409 w 488"/>
                <a:gd name="T83" fmla="*/ 190 h 371"/>
                <a:gd name="T84" fmla="*/ 434 w 488"/>
                <a:gd name="T85" fmla="*/ 168 h 371"/>
                <a:gd name="T86" fmla="*/ 432 w 488"/>
                <a:gd name="T87" fmla="*/ 152 h 371"/>
                <a:gd name="T88" fmla="*/ 424 w 488"/>
                <a:gd name="T89" fmla="*/ 131 h 371"/>
                <a:gd name="T90" fmla="*/ 432 w 488"/>
                <a:gd name="T91" fmla="*/ 116 h 371"/>
                <a:gd name="T92" fmla="*/ 420 w 488"/>
                <a:gd name="T93" fmla="*/ 110 h 371"/>
                <a:gd name="T94" fmla="*/ 433 w 488"/>
                <a:gd name="T95" fmla="*/ 85 h 371"/>
                <a:gd name="T96" fmla="*/ 446 w 488"/>
                <a:gd name="T97" fmla="*/ 70 h 371"/>
                <a:gd name="T98" fmla="*/ 453 w 488"/>
                <a:gd name="T99" fmla="*/ 61 h 371"/>
                <a:gd name="T100" fmla="*/ 471 w 488"/>
                <a:gd name="T101" fmla="*/ 33 h 371"/>
                <a:gd name="T102" fmla="*/ 441 w 488"/>
                <a:gd name="T103" fmla="*/ 42 h 371"/>
                <a:gd name="T104" fmla="*/ 416 w 488"/>
                <a:gd name="T105" fmla="*/ 42 h 371"/>
                <a:gd name="T106" fmla="*/ 401 w 488"/>
                <a:gd name="T107" fmla="*/ 32 h 371"/>
                <a:gd name="T108" fmla="*/ 373 w 488"/>
                <a:gd name="T109" fmla="*/ 34 h 371"/>
                <a:gd name="T110" fmla="*/ 321 w 488"/>
                <a:gd name="T111" fmla="*/ 34 h 371"/>
                <a:gd name="T112" fmla="*/ 387 w 488"/>
                <a:gd name="T113" fmla="*/ 1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8" h="371">
                  <a:moveTo>
                    <a:pt x="345" y="0"/>
                  </a:moveTo>
                  <a:cubicBezTo>
                    <a:pt x="330" y="0"/>
                    <a:pt x="319" y="0"/>
                    <a:pt x="303" y="0"/>
                  </a:cubicBezTo>
                  <a:cubicBezTo>
                    <a:pt x="289" y="0"/>
                    <a:pt x="278" y="8"/>
                    <a:pt x="264" y="8"/>
                  </a:cubicBezTo>
                  <a:cubicBezTo>
                    <a:pt x="261" y="8"/>
                    <a:pt x="259" y="8"/>
                    <a:pt x="257" y="8"/>
                  </a:cubicBezTo>
                  <a:cubicBezTo>
                    <a:pt x="255" y="8"/>
                    <a:pt x="254" y="8"/>
                    <a:pt x="253" y="8"/>
                  </a:cubicBezTo>
                  <a:cubicBezTo>
                    <a:pt x="253" y="12"/>
                    <a:pt x="253" y="12"/>
                    <a:pt x="253" y="12"/>
                  </a:cubicBezTo>
                  <a:cubicBezTo>
                    <a:pt x="247" y="12"/>
                    <a:pt x="247" y="12"/>
                    <a:pt x="247" y="12"/>
                  </a:cubicBezTo>
                  <a:cubicBezTo>
                    <a:pt x="242" y="10"/>
                    <a:pt x="238" y="10"/>
                    <a:pt x="233" y="10"/>
                  </a:cubicBezTo>
                  <a:cubicBezTo>
                    <a:pt x="232" y="10"/>
                    <a:pt x="231" y="10"/>
                    <a:pt x="229" y="10"/>
                  </a:cubicBezTo>
                  <a:cubicBezTo>
                    <a:pt x="220" y="10"/>
                    <a:pt x="213" y="12"/>
                    <a:pt x="205" y="15"/>
                  </a:cubicBezTo>
                  <a:cubicBezTo>
                    <a:pt x="207" y="17"/>
                    <a:pt x="209" y="18"/>
                    <a:pt x="211" y="20"/>
                  </a:cubicBezTo>
                  <a:cubicBezTo>
                    <a:pt x="208" y="20"/>
                    <a:pt x="200" y="19"/>
                    <a:pt x="200" y="23"/>
                  </a:cubicBezTo>
                  <a:cubicBezTo>
                    <a:pt x="200" y="28"/>
                    <a:pt x="211" y="32"/>
                    <a:pt x="216" y="34"/>
                  </a:cubicBezTo>
                  <a:cubicBezTo>
                    <a:pt x="203" y="34"/>
                    <a:pt x="203" y="34"/>
                    <a:pt x="203" y="34"/>
                  </a:cubicBezTo>
                  <a:cubicBezTo>
                    <a:pt x="196" y="31"/>
                    <a:pt x="189" y="24"/>
                    <a:pt x="177" y="24"/>
                  </a:cubicBezTo>
                  <a:cubicBezTo>
                    <a:pt x="174" y="24"/>
                    <a:pt x="170" y="25"/>
                    <a:pt x="170" y="28"/>
                  </a:cubicBezTo>
                  <a:cubicBezTo>
                    <a:pt x="170" y="30"/>
                    <a:pt x="172" y="32"/>
                    <a:pt x="172" y="34"/>
                  </a:cubicBezTo>
                  <a:cubicBezTo>
                    <a:pt x="172" y="34"/>
                    <a:pt x="170" y="34"/>
                    <a:pt x="168" y="34"/>
                  </a:cubicBezTo>
                  <a:cubicBezTo>
                    <a:pt x="163" y="32"/>
                    <a:pt x="158" y="33"/>
                    <a:pt x="155" y="27"/>
                  </a:cubicBezTo>
                  <a:cubicBezTo>
                    <a:pt x="152" y="30"/>
                    <a:pt x="152" y="30"/>
                    <a:pt x="152" y="30"/>
                  </a:cubicBezTo>
                  <a:cubicBezTo>
                    <a:pt x="152" y="32"/>
                    <a:pt x="153" y="34"/>
                    <a:pt x="153" y="36"/>
                  </a:cubicBezTo>
                  <a:cubicBezTo>
                    <a:pt x="148" y="36"/>
                    <a:pt x="146" y="27"/>
                    <a:pt x="141" y="27"/>
                  </a:cubicBezTo>
                  <a:cubicBezTo>
                    <a:pt x="134" y="27"/>
                    <a:pt x="128" y="32"/>
                    <a:pt x="120" y="34"/>
                  </a:cubicBezTo>
                  <a:cubicBezTo>
                    <a:pt x="109" y="34"/>
                    <a:pt x="105" y="37"/>
                    <a:pt x="93" y="38"/>
                  </a:cubicBezTo>
                  <a:cubicBezTo>
                    <a:pt x="84" y="39"/>
                    <a:pt x="92" y="52"/>
                    <a:pt x="82" y="52"/>
                  </a:cubicBezTo>
                  <a:cubicBezTo>
                    <a:pt x="79" y="52"/>
                    <a:pt x="77" y="52"/>
                    <a:pt x="75" y="50"/>
                  </a:cubicBezTo>
                  <a:cubicBezTo>
                    <a:pt x="69" y="56"/>
                    <a:pt x="56" y="63"/>
                    <a:pt x="46" y="66"/>
                  </a:cubicBezTo>
                  <a:cubicBezTo>
                    <a:pt x="45" y="66"/>
                    <a:pt x="41" y="67"/>
                    <a:pt x="41" y="70"/>
                  </a:cubicBezTo>
                  <a:cubicBezTo>
                    <a:pt x="41" y="75"/>
                    <a:pt x="57" y="75"/>
                    <a:pt x="62" y="76"/>
                  </a:cubicBezTo>
                  <a:cubicBezTo>
                    <a:pt x="62" y="83"/>
                    <a:pt x="59" y="88"/>
                    <a:pt x="54" y="91"/>
                  </a:cubicBezTo>
                  <a:cubicBezTo>
                    <a:pt x="52" y="92"/>
                    <a:pt x="50" y="92"/>
                    <a:pt x="47" y="92"/>
                  </a:cubicBezTo>
                  <a:cubicBezTo>
                    <a:pt x="45" y="92"/>
                    <a:pt x="44" y="92"/>
                    <a:pt x="42" y="92"/>
                  </a:cubicBezTo>
                  <a:cubicBezTo>
                    <a:pt x="40" y="92"/>
                    <a:pt x="38" y="92"/>
                    <a:pt x="37" y="92"/>
                  </a:cubicBezTo>
                  <a:cubicBezTo>
                    <a:pt x="34" y="92"/>
                    <a:pt x="32" y="92"/>
                    <a:pt x="30" y="93"/>
                  </a:cubicBezTo>
                  <a:cubicBezTo>
                    <a:pt x="25" y="94"/>
                    <a:pt x="22" y="98"/>
                    <a:pt x="17" y="99"/>
                  </a:cubicBezTo>
                  <a:cubicBezTo>
                    <a:pt x="10" y="101"/>
                    <a:pt x="0" y="98"/>
                    <a:pt x="0" y="107"/>
                  </a:cubicBezTo>
                  <a:cubicBezTo>
                    <a:pt x="0" y="112"/>
                    <a:pt x="28" y="119"/>
                    <a:pt x="29" y="119"/>
                  </a:cubicBezTo>
                  <a:cubicBezTo>
                    <a:pt x="33" y="119"/>
                    <a:pt x="34" y="119"/>
                    <a:pt x="39" y="119"/>
                  </a:cubicBezTo>
                  <a:cubicBezTo>
                    <a:pt x="40" y="119"/>
                    <a:pt x="41" y="118"/>
                    <a:pt x="42" y="116"/>
                  </a:cubicBezTo>
                  <a:cubicBezTo>
                    <a:pt x="53" y="116"/>
                    <a:pt x="53" y="116"/>
                    <a:pt x="53" y="116"/>
                  </a:cubicBezTo>
                  <a:cubicBezTo>
                    <a:pt x="52" y="119"/>
                    <a:pt x="52" y="121"/>
                    <a:pt x="49" y="123"/>
                  </a:cubicBezTo>
                  <a:cubicBezTo>
                    <a:pt x="33" y="123"/>
                    <a:pt x="33" y="123"/>
                    <a:pt x="33" y="123"/>
                  </a:cubicBezTo>
                  <a:cubicBezTo>
                    <a:pt x="32" y="125"/>
                    <a:pt x="31" y="125"/>
                    <a:pt x="28" y="125"/>
                  </a:cubicBezTo>
                  <a:cubicBezTo>
                    <a:pt x="26" y="125"/>
                    <a:pt x="24" y="125"/>
                    <a:pt x="21" y="125"/>
                  </a:cubicBezTo>
                  <a:cubicBezTo>
                    <a:pt x="19" y="125"/>
                    <a:pt x="13" y="127"/>
                    <a:pt x="12" y="131"/>
                  </a:cubicBezTo>
                  <a:cubicBezTo>
                    <a:pt x="14" y="131"/>
                    <a:pt x="15" y="131"/>
                    <a:pt x="16" y="131"/>
                  </a:cubicBezTo>
                  <a:cubicBezTo>
                    <a:pt x="18" y="131"/>
                    <a:pt x="18" y="131"/>
                    <a:pt x="22" y="131"/>
                  </a:cubicBezTo>
                  <a:cubicBezTo>
                    <a:pt x="26" y="131"/>
                    <a:pt x="29" y="134"/>
                    <a:pt x="34" y="135"/>
                  </a:cubicBezTo>
                  <a:cubicBezTo>
                    <a:pt x="33" y="138"/>
                    <a:pt x="31" y="138"/>
                    <a:pt x="28" y="140"/>
                  </a:cubicBezTo>
                  <a:cubicBezTo>
                    <a:pt x="31" y="144"/>
                    <a:pt x="41" y="147"/>
                    <a:pt x="46" y="147"/>
                  </a:cubicBezTo>
                  <a:cubicBezTo>
                    <a:pt x="48" y="147"/>
                    <a:pt x="48" y="147"/>
                    <a:pt x="49" y="147"/>
                  </a:cubicBezTo>
                  <a:cubicBezTo>
                    <a:pt x="49" y="147"/>
                    <a:pt x="49" y="147"/>
                    <a:pt x="50" y="146"/>
                  </a:cubicBezTo>
                  <a:cubicBezTo>
                    <a:pt x="49" y="146"/>
                    <a:pt x="48" y="145"/>
                    <a:pt x="47" y="144"/>
                  </a:cubicBezTo>
                  <a:cubicBezTo>
                    <a:pt x="49" y="143"/>
                    <a:pt x="50" y="143"/>
                    <a:pt x="53" y="143"/>
                  </a:cubicBezTo>
                  <a:cubicBezTo>
                    <a:pt x="56" y="143"/>
                    <a:pt x="59" y="145"/>
                    <a:pt x="62" y="145"/>
                  </a:cubicBezTo>
                  <a:cubicBezTo>
                    <a:pt x="65" y="145"/>
                    <a:pt x="67" y="141"/>
                    <a:pt x="71" y="141"/>
                  </a:cubicBezTo>
                  <a:cubicBezTo>
                    <a:pt x="73" y="141"/>
                    <a:pt x="74" y="141"/>
                    <a:pt x="79" y="141"/>
                  </a:cubicBezTo>
                  <a:cubicBezTo>
                    <a:pt x="111" y="141"/>
                    <a:pt x="131" y="166"/>
                    <a:pt x="139" y="190"/>
                  </a:cubicBezTo>
                  <a:cubicBezTo>
                    <a:pt x="139" y="195"/>
                    <a:pt x="139" y="195"/>
                    <a:pt x="139" y="195"/>
                  </a:cubicBezTo>
                  <a:cubicBezTo>
                    <a:pt x="141" y="195"/>
                    <a:pt x="146" y="195"/>
                    <a:pt x="146" y="199"/>
                  </a:cubicBezTo>
                  <a:cubicBezTo>
                    <a:pt x="146" y="206"/>
                    <a:pt x="140" y="205"/>
                    <a:pt x="140" y="212"/>
                  </a:cubicBezTo>
                  <a:cubicBezTo>
                    <a:pt x="140" y="216"/>
                    <a:pt x="142" y="216"/>
                    <a:pt x="147" y="216"/>
                  </a:cubicBezTo>
                  <a:cubicBezTo>
                    <a:pt x="151" y="216"/>
                    <a:pt x="152" y="212"/>
                    <a:pt x="155" y="212"/>
                  </a:cubicBezTo>
                  <a:cubicBezTo>
                    <a:pt x="164" y="212"/>
                    <a:pt x="167" y="225"/>
                    <a:pt x="175" y="228"/>
                  </a:cubicBezTo>
                  <a:cubicBezTo>
                    <a:pt x="175" y="230"/>
                    <a:pt x="175" y="232"/>
                    <a:pt x="172" y="232"/>
                  </a:cubicBezTo>
                  <a:cubicBezTo>
                    <a:pt x="166" y="232"/>
                    <a:pt x="161" y="228"/>
                    <a:pt x="155" y="228"/>
                  </a:cubicBezTo>
                  <a:cubicBezTo>
                    <a:pt x="154" y="228"/>
                    <a:pt x="153" y="227"/>
                    <a:pt x="152" y="227"/>
                  </a:cubicBezTo>
                  <a:cubicBezTo>
                    <a:pt x="152" y="227"/>
                    <a:pt x="151" y="227"/>
                    <a:pt x="150" y="228"/>
                  </a:cubicBezTo>
                  <a:cubicBezTo>
                    <a:pt x="151" y="236"/>
                    <a:pt x="172" y="237"/>
                    <a:pt x="181" y="240"/>
                  </a:cubicBezTo>
                  <a:cubicBezTo>
                    <a:pt x="178" y="248"/>
                    <a:pt x="174" y="251"/>
                    <a:pt x="172" y="259"/>
                  </a:cubicBezTo>
                  <a:cubicBezTo>
                    <a:pt x="171" y="259"/>
                    <a:pt x="170" y="258"/>
                    <a:pt x="169" y="258"/>
                  </a:cubicBezTo>
                  <a:cubicBezTo>
                    <a:pt x="168" y="258"/>
                    <a:pt x="167" y="259"/>
                    <a:pt x="165" y="260"/>
                  </a:cubicBezTo>
                  <a:cubicBezTo>
                    <a:pt x="165" y="261"/>
                    <a:pt x="165" y="261"/>
                    <a:pt x="165" y="261"/>
                  </a:cubicBezTo>
                  <a:cubicBezTo>
                    <a:pt x="159" y="265"/>
                    <a:pt x="157" y="271"/>
                    <a:pt x="153" y="276"/>
                  </a:cubicBezTo>
                  <a:cubicBezTo>
                    <a:pt x="153" y="283"/>
                    <a:pt x="153" y="283"/>
                    <a:pt x="153" y="283"/>
                  </a:cubicBezTo>
                  <a:cubicBezTo>
                    <a:pt x="154" y="282"/>
                    <a:pt x="155" y="282"/>
                    <a:pt x="156" y="282"/>
                  </a:cubicBezTo>
                  <a:cubicBezTo>
                    <a:pt x="157" y="282"/>
                    <a:pt x="158" y="282"/>
                    <a:pt x="159" y="283"/>
                  </a:cubicBezTo>
                  <a:cubicBezTo>
                    <a:pt x="158" y="286"/>
                    <a:pt x="156" y="287"/>
                    <a:pt x="156" y="290"/>
                  </a:cubicBezTo>
                  <a:cubicBezTo>
                    <a:pt x="156" y="298"/>
                    <a:pt x="164" y="301"/>
                    <a:pt x="165" y="306"/>
                  </a:cubicBezTo>
                  <a:cubicBezTo>
                    <a:pt x="166" y="309"/>
                    <a:pt x="167" y="314"/>
                    <a:pt x="168" y="315"/>
                  </a:cubicBezTo>
                  <a:cubicBezTo>
                    <a:pt x="169" y="316"/>
                    <a:pt x="170" y="316"/>
                    <a:pt x="170" y="316"/>
                  </a:cubicBezTo>
                  <a:cubicBezTo>
                    <a:pt x="171" y="316"/>
                    <a:pt x="172" y="316"/>
                    <a:pt x="173" y="315"/>
                  </a:cubicBezTo>
                  <a:cubicBezTo>
                    <a:pt x="174" y="315"/>
                    <a:pt x="175" y="314"/>
                    <a:pt x="176" y="314"/>
                  </a:cubicBezTo>
                  <a:cubicBezTo>
                    <a:pt x="177" y="314"/>
                    <a:pt x="178" y="315"/>
                    <a:pt x="179" y="316"/>
                  </a:cubicBezTo>
                  <a:cubicBezTo>
                    <a:pt x="177" y="318"/>
                    <a:pt x="174" y="318"/>
                    <a:pt x="174" y="322"/>
                  </a:cubicBezTo>
                  <a:cubicBezTo>
                    <a:pt x="174" y="330"/>
                    <a:pt x="185" y="343"/>
                    <a:pt x="191" y="347"/>
                  </a:cubicBezTo>
                  <a:cubicBezTo>
                    <a:pt x="192" y="348"/>
                    <a:pt x="191" y="352"/>
                    <a:pt x="193" y="353"/>
                  </a:cubicBezTo>
                  <a:cubicBezTo>
                    <a:pt x="198" y="356"/>
                    <a:pt x="200" y="354"/>
                    <a:pt x="202" y="361"/>
                  </a:cubicBezTo>
                  <a:cubicBezTo>
                    <a:pt x="206" y="361"/>
                    <a:pt x="210" y="357"/>
                    <a:pt x="214" y="357"/>
                  </a:cubicBezTo>
                  <a:cubicBezTo>
                    <a:pt x="221" y="357"/>
                    <a:pt x="221" y="370"/>
                    <a:pt x="228" y="370"/>
                  </a:cubicBezTo>
                  <a:cubicBezTo>
                    <a:pt x="230" y="370"/>
                    <a:pt x="230" y="368"/>
                    <a:pt x="234" y="368"/>
                  </a:cubicBezTo>
                  <a:cubicBezTo>
                    <a:pt x="234" y="370"/>
                    <a:pt x="235" y="371"/>
                    <a:pt x="237" y="371"/>
                  </a:cubicBezTo>
                  <a:cubicBezTo>
                    <a:pt x="245" y="371"/>
                    <a:pt x="241" y="356"/>
                    <a:pt x="248" y="353"/>
                  </a:cubicBezTo>
                  <a:cubicBezTo>
                    <a:pt x="247" y="350"/>
                    <a:pt x="248" y="342"/>
                    <a:pt x="248" y="337"/>
                  </a:cubicBezTo>
                  <a:cubicBezTo>
                    <a:pt x="248" y="329"/>
                    <a:pt x="261" y="332"/>
                    <a:pt x="261" y="323"/>
                  </a:cubicBezTo>
                  <a:cubicBezTo>
                    <a:pt x="261" y="319"/>
                    <a:pt x="258" y="318"/>
                    <a:pt x="258" y="316"/>
                  </a:cubicBezTo>
                  <a:cubicBezTo>
                    <a:pt x="258" y="315"/>
                    <a:pt x="259" y="314"/>
                    <a:pt x="260" y="313"/>
                  </a:cubicBezTo>
                  <a:cubicBezTo>
                    <a:pt x="260" y="312"/>
                    <a:pt x="259" y="311"/>
                    <a:pt x="259" y="310"/>
                  </a:cubicBezTo>
                  <a:cubicBezTo>
                    <a:pt x="259" y="300"/>
                    <a:pt x="275" y="303"/>
                    <a:pt x="281" y="297"/>
                  </a:cubicBezTo>
                  <a:cubicBezTo>
                    <a:pt x="283" y="294"/>
                    <a:pt x="282" y="292"/>
                    <a:pt x="286" y="290"/>
                  </a:cubicBezTo>
                  <a:cubicBezTo>
                    <a:pt x="286" y="296"/>
                    <a:pt x="286" y="296"/>
                    <a:pt x="286" y="296"/>
                  </a:cubicBezTo>
                  <a:cubicBezTo>
                    <a:pt x="291" y="296"/>
                    <a:pt x="291" y="296"/>
                    <a:pt x="291" y="296"/>
                  </a:cubicBezTo>
                  <a:cubicBezTo>
                    <a:pt x="296" y="291"/>
                    <a:pt x="306" y="293"/>
                    <a:pt x="312" y="287"/>
                  </a:cubicBezTo>
                  <a:cubicBezTo>
                    <a:pt x="316" y="283"/>
                    <a:pt x="316" y="277"/>
                    <a:pt x="322" y="273"/>
                  </a:cubicBezTo>
                  <a:cubicBezTo>
                    <a:pt x="329" y="268"/>
                    <a:pt x="329" y="268"/>
                    <a:pt x="329" y="268"/>
                  </a:cubicBezTo>
                  <a:cubicBezTo>
                    <a:pt x="329" y="265"/>
                    <a:pt x="332" y="265"/>
                    <a:pt x="335" y="263"/>
                  </a:cubicBezTo>
                  <a:cubicBezTo>
                    <a:pt x="348" y="263"/>
                    <a:pt x="348" y="263"/>
                    <a:pt x="348" y="263"/>
                  </a:cubicBezTo>
                  <a:cubicBezTo>
                    <a:pt x="359" y="258"/>
                    <a:pt x="367" y="259"/>
                    <a:pt x="377" y="256"/>
                  </a:cubicBezTo>
                  <a:cubicBezTo>
                    <a:pt x="386" y="253"/>
                    <a:pt x="388" y="245"/>
                    <a:pt x="398" y="242"/>
                  </a:cubicBezTo>
                  <a:cubicBezTo>
                    <a:pt x="403" y="240"/>
                    <a:pt x="406" y="240"/>
                    <a:pt x="410" y="237"/>
                  </a:cubicBezTo>
                  <a:cubicBezTo>
                    <a:pt x="404" y="235"/>
                    <a:pt x="379" y="236"/>
                    <a:pt x="379" y="227"/>
                  </a:cubicBezTo>
                  <a:cubicBezTo>
                    <a:pt x="380" y="227"/>
                    <a:pt x="385" y="226"/>
                    <a:pt x="385" y="224"/>
                  </a:cubicBezTo>
                  <a:cubicBezTo>
                    <a:pt x="385" y="221"/>
                    <a:pt x="382" y="220"/>
                    <a:pt x="382" y="216"/>
                  </a:cubicBezTo>
                  <a:cubicBezTo>
                    <a:pt x="383" y="217"/>
                    <a:pt x="383" y="217"/>
                    <a:pt x="384" y="217"/>
                  </a:cubicBezTo>
                  <a:cubicBezTo>
                    <a:pt x="384" y="217"/>
                    <a:pt x="385" y="216"/>
                    <a:pt x="386" y="216"/>
                  </a:cubicBezTo>
                  <a:cubicBezTo>
                    <a:pt x="398" y="216"/>
                    <a:pt x="395" y="231"/>
                    <a:pt x="409" y="231"/>
                  </a:cubicBezTo>
                  <a:cubicBezTo>
                    <a:pt x="412" y="231"/>
                    <a:pt x="416" y="230"/>
                    <a:pt x="416" y="227"/>
                  </a:cubicBezTo>
                  <a:cubicBezTo>
                    <a:pt x="416" y="211"/>
                    <a:pt x="398" y="206"/>
                    <a:pt x="388" y="196"/>
                  </a:cubicBezTo>
                  <a:cubicBezTo>
                    <a:pt x="388" y="192"/>
                    <a:pt x="388" y="192"/>
                    <a:pt x="388" y="192"/>
                  </a:cubicBezTo>
                  <a:cubicBezTo>
                    <a:pt x="388" y="192"/>
                    <a:pt x="389" y="192"/>
                    <a:pt x="390" y="192"/>
                  </a:cubicBezTo>
                  <a:cubicBezTo>
                    <a:pt x="390" y="192"/>
                    <a:pt x="391" y="192"/>
                    <a:pt x="391" y="192"/>
                  </a:cubicBezTo>
                  <a:cubicBezTo>
                    <a:pt x="393" y="197"/>
                    <a:pt x="402" y="205"/>
                    <a:pt x="407" y="205"/>
                  </a:cubicBezTo>
                  <a:cubicBezTo>
                    <a:pt x="411" y="205"/>
                    <a:pt x="411" y="200"/>
                    <a:pt x="411" y="197"/>
                  </a:cubicBezTo>
                  <a:cubicBezTo>
                    <a:pt x="411" y="189"/>
                    <a:pt x="399" y="191"/>
                    <a:pt x="396" y="184"/>
                  </a:cubicBezTo>
                  <a:cubicBezTo>
                    <a:pt x="400" y="184"/>
                    <a:pt x="400" y="184"/>
                    <a:pt x="400" y="184"/>
                  </a:cubicBezTo>
                  <a:cubicBezTo>
                    <a:pt x="402" y="187"/>
                    <a:pt x="405" y="188"/>
                    <a:pt x="409" y="190"/>
                  </a:cubicBezTo>
                  <a:cubicBezTo>
                    <a:pt x="411" y="184"/>
                    <a:pt x="422" y="188"/>
                    <a:pt x="424" y="179"/>
                  </a:cubicBezTo>
                  <a:cubicBezTo>
                    <a:pt x="423" y="179"/>
                    <a:pt x="421" y="177"/>
                    <a:pt x="421" y="175"/>
                  </a:cubicBezTo>
                  <a:cubicBezTo>
                    <a:pt x="427" y="175"/>
                    <a:pt x="432" y="172"/>
                    <a:pt x="434" y="168"/>
                  </a:cubicBezTo>
                  <a:cubicBezTo>
                    <a:pt x="431" y="166"/>
                    <a:pt x="423" y="167"/>
                    <a:pt x="423" y="162"/>
                  </a:cubicBezTo>
                  <a:cubicBezTo>
                    <a:pt x="423" y="158"/>
                    <a:pt x="427" y="158"/>
                    <a:pt x="432" y="158"/>
                  </a:cubicBezTo>
                  <a:cubicBezTo>
                    <a:pt x="430" y="156"/>
                    <a:pt x="432" y="154"/>
                    <a:pt x="432" y="152"/>
                  </a:cubicBezTo>
                  <a:cubicBezTo>
                    <a:pt x="432" y="148"/>
                    <a:pt x="428" y="146"/>
                    <a:pt x="428" y="140"/>
                  </a:cubicBezTo>
                  <a:cubicBezTo>
                    <a:pt x="424" y="140"/>
                    <a:pt x="419" y="140"/>
                    <a:pt x="419" y="135"/>
                  </a:cubicBezTo>
                  <a:cubicBezTo>
                    <a:pt x="419" y="133"/>
                    <a:pt x="421" y="131"/>
                    <a:pt x="424" y="131"/>
                  </a:cubicBezTo>
                  <a:cubicBezTo>
                    <a:pt x="426" y="131"/>
                    <a:pt x="430" y="131"/>
                    <a:pt x="434" y="131"/>
                  </a:cubicBezTo>
                  <a:cubicBezTo>
                    <a:pt x="439" y="131"/>
                    <a:pt x="444" y="130"/>
                    <a:pt x="444" y="126"/>
                  </a:cubicBezTo>
                  <a:cubicBezTo>
                    <a:pt x="444" y="119"/>
                    <a:pt x="433" y="121"/>
                    <a:pt x="432" y="116"/>
                  </a:cubicBezTo>
                  <a:cubicBezTo>
                    <a:pt x="434" y="116"/>
                    <a:pt x="436" y="115"/>
                    <a:pt x="437" y="115"/>
                  </a:cubicBezTo>
                  <a:cubicBezTo>
                    <a:pt x="434" y="112"/>
                    <a:pt x="430" y="109"/>
                    <a:pt x="426" y="109"/>
                  </a:cubicBezTo>
                  <a:cubicBezTo>
                    <a:pt x="424" y="109"/>
                    <a:pt x="422" y="110"/>
                    <a:pt x="420" y="110"/>
                  </a:cubicBezTo>
                  <a:cubicBezTo>
                    <a:pt x="419" y="110"/>
                    <a:pt x="418" y="110"/>
                    <a:pt x="417" y="109"/>
                  </a:cubicBezTo>
                  <a:cubicBezTo>
                    <a:pt x="419" y="106"/>
                    <a:pt x="419" y="100"/>
                    <a:pt x="422" y="97"/>
                  </a:cubicBezTo>
                  <a:cubicBezTo>
                    <a:pt x="427" y="93"/>
                    <a:pt x="433" y="91"/>
                    <a:pt x="433" y="85"/>
                  </a:cubicBezTo>
                  <a:cubicBezTo>
                    <a:pt x="433" y="84"/>
                    <a:pt x="434" y="84"/>
                    <a:pt x="433" y="81"/>
                  </a:cubicBezTo>
                  <a:cubicBezTo>
                    <a:pt x="439" y="79"/>
                    <a:pt x="446" y="78"/>
                    <a:pt x="446" y="74"/>
                  </a:cubicBezTo>
                  <a:cubicBezTo>
                    <a:pt x="446" y="71"/>
                    <a:pt x="448" y="74"/>
                    <a:pt x="446" y="70"/>
                  </a:cubicBezTo>
                  <a:cubicBezTo>
                    <a:pt x="451" y="69"/>
                    <a:pt x="459" y="69"/>
                    <a:pt x="459" y="61"/>
                  </a:cubicBezTo>
                  <a:cubicBezTo>
                    <a:pt x="458" y="62"/>
                    <a:pt x="457" y="62"/>
                    <a:pt x="456" y="62"/>
                  </a:cubicBezTo>
                  <a:cubicBezTo>
                    <a:pt x="456" y="62"/>
                    <a:pt x="455" y="62"/>
                    <a:pt x="453" y="61"/>
                  </a:cubicBezTo>
                  <a:cubicBezTo>
                    <a:pt x="466" y="61"/>
                    <a:pt x="472" y="53"/>
                    <a:pt x="481" y="50"/>
                  </a:cubicBezTo>
                  <a:cubicBezTo>
                    <a:pt x="483" y="49"/>
                    <a:pt x="488" y="46"/>
                    <a:pt x="488" y="43"/>
                  </a:cubicBezTo>
                  <a:cubicBezTo>
                    <a:pt x="488" y="39"/>
                    <a:pt x="475" y="33"/>
                    <a:pt x="471" y="33"/>
                  </a:cubicBezTo>
                  <a:cubicBezTo>
                    <a:pt x="468" y="33"/>
                    <a:pt x="466" y="33"/>
                    <a:pt x="465" y="37"/>
                  </a:cubicBezTo>
                  <a:cubicBezTo>
                    <a:pt x="452" y="37"/>
                    <a:pt x="452" y="37"/>
                    <a:pt x="452" y="37"/>
                  </a:cubicBezTo>
                  <a:cubicBezTo>
                    <a:pt x="447" y="39"/>
                    <a:pt x="446" y="40"/>
                    <a:pt x="441" y="42"/>
                  </a:cubicBezTo>
                  <a:cubicBezTo>
                    <a:pt x="441" y="42"/>
                    <a:pt x="441" y="42"/>
                    <a:pt x="441" y="42"/>
                  </a:cubicBezTo>
                  <a:cubicBezTo>
                    <a:pt x="439" y="42"/>
                    <a:pt x="435" y="42"/>
                    <a:pt x="435" y="42"/>
                  </a:cubicBezTo>
                  <a:cubicBezTo>
                    <a:pt x="435" y="42"/>
                    <a:pt x="423" y="42"/>
                    <a:pt x="416" y="42"/>
                  </a:cubicBezTo>
                  <a:cubicBezTo>
                    <a:pt x="411" y="45"/>
                    <a:pt x="397" y="64"/>
                    <a:pt x="389" y="66"/>
                  </a:cubicBezTo>
                  <a:cubicBezTo>
                    <a:pt x="390" y="63"/>
                    <a:pt x="409" y="44"/>
                    <a:pt x="409" y="41"/>
                  </a:cubicBezTo>
                  <a:cubicBezTo>
                    <a:pt x="409" y="37"/>
                    <a:pt x="407" y="32"/>
                    <a:pt x="401" y="32"/>
                  </a:cubicBezTo>
                  <a:cubicBezTo>
                    <a:pt x="392" y="32"/>
                    <a:pt x="375" y="49"/>
                    <a:pt x="368" y="49"/>
                  </a:cubicBezTo>
                  <a:cubicBezTo>
                    <a:pt x="366" y="49"/>
                    <a:pt x="378" y="37"/>
                    <a:pt x="379" y="34"/>
                  </a:cubicBezTo>
                  <a:cubicBezTo>
                    <a:pt x="378" y="34"/>
                    <a:pt x="376" y="34"/>
                    <a:pt x="373" y="34"/>
                  </a:cubicBezTo>
                  <a:cubicBezTo>
                    <a:pt x="369" y="34"/>
                    <a:pt x="361" y="34"/>
                    <a:pt x="354" y="35"/>
                  </a:cubicBezTo>
                  <a:cubicBezTo>
                    <a:pt x="346" y="35"/>
                    <a:pt x="338" y="36"/>
                    <a:pt x="332" y="36"/>
                  </a:cubicBezTo>
                  <a:cubicBezTo>
                    <a:pt x="326" y="36"/>
                    <a:pt x="322" y="35"/>
                    <a:pt x="321" y="34"/>
                  </a:cubicBezTo>
                  <a:cubicBezTo>
                    <a:pt x="384" y="31"/>
                    <a:pt x="384" y="31"/>
                    <a:pt x="384" y="31"/>
                  </a:cubicBezTo>
                  <a:cubicBezTo>
                    <a:pt x="391" y="28"/>
                    <a:pt x="411" y="30"/>
                    <a:pt x="412" y="20"/>
                  </a:cubicBezTo>
                  <a:cubicBezTo>
                    <a:pt x="405" y="18"/>
                    <a:pt x="395" y="20"/>
                    <a:pt x="387" y="17"/>
                  </a:cubicBezTo>
                  <a:cubicBezTo>
                    <a:pt x="374" y="11"/>
                    <a:pt x="361" y="0"/>
                    <a:pt x="34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49" name="Freeform 148"/>
            <p:cNvSpPr>
              <a:spLocks/>
            </p:cNvSpPr>
            <p:nvPr/>
          </p:nvSpPr>
          <p:spPr bwMode="auto">
            <a:xfrm>
              <a:off x="4433888" y="1598613"/>
              <a:ext cx="90488" cy="57150"/>
            </a:xfrm>
            <a:custGeom>
              <a:avLst/>
              <a:gdLst>
                <a:gd name="T0" fmla="*/ 7 w 24"/>
                <a:gd name="T1" fmla="*/ 0 h 15"/>
                <a:gd name="T2" fmla="*/ 0 w 24"/>
                <a:gd name="T3" fmla="*/ 5 h 15"/>
                <a:gd name="T4" fmla="*/ 6 w 24"/>
                <a:gd name="T5" fmla="*/ 15 h 15"/>
                <a:gd name="T6" fmla="*/ 12 w 24"/>
                <a:gd name="T7" fmla="*/ 15 h 15"/>
                <a:gd name="T8" fmla="*/ 24 w 24"/>
                <a:gd name="T9" fmla="*/ 9 h 15"/>
                <a:gd name="T10" fmla="*/ 7 w 24"/>
                <a:gd name="T11" fmla="*/ 0 h 15"/>
              </a:gdLst>
              <a:ahLst/>
              <a:cxnLst>
                <a:cxn ang="0">
                  <a:pos x="T0" y="T1"/>
                </a:cxn>
                <a:cxn ang="0">
                  <a:pos x="T2" y="T3"/>
                </a:cxn>
                <a:cxn ang="0">
                  <a:pos x="T4" y="T5"/>
                </a:cxn>
                <a:cxn ang="0">
                  <a:pos x="T6" y="T7"/>
                </a:cxn>
                <a:cxn ang="0">
                  <a:pos x="T8" y="T9"/>
                </a:cxn>
                <a:cxn ang="0">
                  <a:pos x="T10" y="T11"/>
                </a:cxn>
              </a:cxnLst>
              <a:rect l="0" t="0" r="r" b="b"/>
              <a:pathLst>
                <a:path w="24" h="15">
                  <a:moveTo>
                    <a:pt x="7" y="0"/>
                  </a:moveTo>
                  <a:cubicBezTo>
                    <a:pt x="4" y="0"/>
                    <a:pt x="0" y="1"/>
                    <a:pt x="0" y="5"/>
                  </a:cubicBezTo>
                  <a:cubicBezTo>
                    <a:pt x="0" y="9"/>
                    <a:pt x="4" y="15"/>
                    <a:pt x="6" y="15"/>
                  </a:cubicBezTo>
                  <a:cubicBezTo>
                    <a:pt x="12" y="15"/>
                    <a:pt x="12" y="15"/>
                    <a:pt x="12" y="15"/>
                  </a:cubicBezTo>
                  <a:cubicBezTo>
                    <a:pt x="17" y="15"/>
                    <a:pt x="23" y="14"/>
                    <a:pt x="24" y="9"/>
                  </a:cubicBezTo>
                  <a:cubicBezTo>
                    <a:pt x="16" y="7"/>
                    <a:pt x="14" y="0"/>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0" name="Freeform 149"/>
            <p:cNvSpPr>
              <a:spLocks/>
            </p:cNvSpPr>
            <p:nvPr/>
          </p:nvSpPr>
          <p:spPr bwMode="auto">
            <a:xfrm>
              <a:off x="5526088" y="1298575"/>
              <a:ext cx="49213" cy="30163"/>
            </a:xfrm>
            <a:custGeom>
              <a:avLst/>
              <a:gdLst>
                <a:gd name="T0" fmla="*/ 8 w 13"/>
                <a:gd name="T1" fmla="*/ 0 h 8"/>
                <a:gd name="T2" fmla="*/ 3 w 13"/>
                <a:gd name="T3" fmla="*/ 0 h 8"/>
                <a:gd name="T4" fmla="*/ 0 w 13"/>
                <a:gd name="T5" fmla="*/ 4 h 8"/>
                <a:gd name="T6" fmla="*/ 4 w 13"/>
                <a:gd name="T7" fmla="*/ 8 h 8"/>
                <a:gd name="T8" fmla="*/ 13 w 13"/>
                <a:gd name="T9" fmla="*/ 4 h 8"/>
                <a:gd name="T10" fmla="*/ 8 w 13"/>
                <a:gd name="T11" fmla="*/ 4 h 8"/>
                <a:gd name="T12" fmla="*/ 8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8" y="0"/>
                  </a:moveTo>
                  <a:cubicBezTo>
                    <a:pt x="3" y="0"/>
                    <a:pt x="3" y="0"/>
                    <a:pt x="3" y="0"/>
                  </a:cubicBezTo>
                  <a:cubicBezTo>
                    <a:pt x="2" y="1"/>
                    <a:pt x="0" y="2"/>
                    <a:pt x="0" y="4"/>
                  </a:cubicBezTo>
                  <a:cubicBezTo>
                    <a:pt x="0" y="5"/>
                    <a:pt x="2" y="8"/>
                    <a:pt x="4" y="8"/>
                  </a:cubicBezTo>
                  <a:cubicBezTo>
                    <a:pt x="7" y="8"/>
                    <a:pt x="12" y="4"/>
                    <a:pt x="13" y="4"/>
                  </a:cubicBezTo>
                  <a:cubicBezTo>
                    <a:pt x="8" y="4"/>
                    <a:pt x="8" y="4"/>
                    <a:pt x="8" y="4"/>
                  </a:cubicBezTo>
                  <a:cubicBezTo>
                    <a:pt x="8" y="2"/>
                    <a:pt x="8" y="2"/>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1" name="Freeform 150"/>
            <p:cNvSpPr>
              <a:spLocks/>
            </p:cNvSpPr>
            <p:nvPr/>
          </p:nvSpPr>
          <p:spPr bwMode="auto">
            <a:xfrm>
              <a:off x="4302125" y="2482850"/>
              <a:ext cx="200025" cy="195263"/>
            </a:xfrm>
            <a:custGeom>
              <a:avLst/>
              <a:gdLst>
                <a:gd name="T0" fmla="*/ 27 w 53"/>
                <a:gd name="T1" fmla="*/ 0 h 52"/>
                <a:gd name="T2" fmla="*/ 19 w 53"/>
                <a:gd name="T3" fmla="*/ 8 h 52"/>
                <a:gd name="T4" fmla="*/ 3 w 53"/>
                <a:gd name="T5" fmla="*/ 32 h 52"/>
                <a:gd name="T6" fmla="*/ 6 w 53"/>
                <a:gd name="T7" fmla="*/ 33 h 52"/>
                <a:gd name="T8" fmla="*/ 6 w 53"/>
                <a:gd name="T9" fmla="*/ 35 h 52"/>
                <a:gd name="T10" fmla="*/ 0 w 53"/>
                <a:gd name="T11" fmla="*/ 40 h 52"/>
                <a:gd name="T12" fmla="*/ 3 w 53"/>
                <a:gd name="T13" fmla="*/ 43 h 52"/>
                <a:gd name="T14" fmla="*/ 12 w 53"/>
                <a:gd name="T15" fmla="*/ 41 h 52"/>
                <a:gd name="T16" fmla="*/ 21 w 53"/>
                <a:gd name="T17" fmla="*/ 43 h 52"/>
                <a:gd name="T18" fmla="*/ 26 w 53"/>
                <a:gd name="T19" fmla="*/ 42 h 52"/>
                <a:gd name="T20" fmla="*/ 29 w 53"/>
                <a:gd name="T21" fmla="*/ 43 h 52"/>
                <a:gd name="T22" fmla="*/ 34 w 53"/>
                <a:gd name="T23" fmla="*/ 43 h 52"/>
                <a:gd name="T24" fmla="*/ 31 w 53"/>
                <a:gd name="T25" fmla="*/ 48 h 52"/>
                <a:gd name="T26" fmla="*/ 32 w 53"/>
                <a:gd name="T27" fmla="*/ 48 h 52"/>
                <a:gd name="T28" fmla="*/ 33 w 53"/>
                <a:gd name="T29" fmla="*/ 48 h 52"/>
                <a:gd name="T30" fmla="*/ 41 w 53"/>
                <a:gd name="T31" fmla="*/ 40 h 52"/>
                <a:gd name="T32" fmla="*/ 44 w 53"/>
                <a:gd name="T33" fmla="*/ 48 h 52"/>
                <a:gd name="T34" fmla="*/ 46 w 53"/>
                <a:gd name="T35" fmla="*/ 48 h 52"/>
                <a:gd name="T36" fmla="*/ 49 w 53"/>
                <a:gd name="T37" fmla="*/ 52 h 52"/>
                <a:gd name="T38" fmla="*/ 53 w 53"/>
                <a:gd name="T39" fmla="*/ 45 h 52"/>
                <a:gd name="T40" fmla="*/ 51 w 53"/>
                <a:gd name="T41" fmla="*/ 39 h 52"/>
                <a:gd name="T42" fmla="*/ 48 w 53"/>
                <a:gd name="T43" fmla="*/ 40 h 52"/>
                <a:gd name="T44" fmla="*/ 46 w 53"/>
                <a:gd name="T45" fmla="*/ 36 h 52"/>
                <a:gd name="T46" fmla="*/ 49 w 53"/>
                <a:gd name="T47" fmla="*/ 32 h 52"/>
                <a:gd name="T48" fmla="*/ 45 w 53"/>
                <a:gd name="T49" fmla="*/ 32 h 52"/>
                <a:gd name="T50" fmla="*/ 46 w 53"/>
                <a:gd name="T51" fmla="*/ 23 h 52"/>
                <a:gd name="T52" fmla="*/ 42 w 53"/>
                <a:gd name="T53" fmla="*/ 24 h 52"/>
                <a:gd name="T54" fmla="*/ 37 w 53"/>
                <a:gd name="T55" fmla="*/ 23 h 52"/>
                <a:gd name="T56" fmla="*/ 34 w 53"/>
                <a:gd name="T57" fmla="*/ 24 h 52"/>
                <a:gd name="T58" fmla="*/ 34 w 53"/>
                <a:gd name="T59" fmla="*/ 23 h 52"/>
                <a:gd name="T60" fmla="*/ 29 w 53"/>
                <a:gd name="T61" fmla="*/ 23 h 52"/>
                <a:gd name="T62" fmla="*/ 29 w 53"/>
                <a:gd name="T63" fmla="*/ 20 h 52"/>
                <a:gd name="T64" fmla="*/ 30 w 53"/>
                <a:gd name="T65" fmla="*/ 19 h 52"/>
                <a:gd name="T66" fmla="*/ 26 w 53"/>
                <a:gd name="T67" fmla="*/ 17 h 52"/>
                <a:gd name="T68" fmla="*/ 22 w 53"/>
                <a:gd name="T69" fmla="*/ 20 h 52"/>
                <a:gd name="T70" fmla="*/ 22 w 53"/>
                <a:gd name="T71" fmla="*/ 17 h 52"/>
                <a:gd name="T72" fmla="*/ 29 w 53"/>
                <a:gd name="T73" fmla="*/ 3 h 52"/>
                <a:gd name="T74" fmla="*/ 27 w 53"/>
                <a:gd name="T7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52">
                  <a:moveTo>
                    <a:pt x="27" y="0"/>
                  </a:moveTo>
                  <a:cubicBezTo>
                    <a:pt x="23" y="0"/>
                    <a:pt x="21" y="5"/>
                    <a:pt x="19" y="8"/>
                  </a:cubicBezTo>
                  <a:cubicBezTo>
                    <a:pt x="14" y="15"/>
                    <a:pt x="11" y="28"/>
                    <a:pt x="3" y="32"/>
                  </a:cubicBezTo>
                  <a:cubicBezTo>
                    <a:pt x="4" y="32"/>
                    <a:pt x="5" y="33"/>
                    <a:pt x="6" y="33"/>
                  </a:cubicBezTo>
                  <a:cubicBezTo>
                    <a:pt x="6" y="35"/>
                    <a:pt x="6" y="35"/>
                    <a:pt x="6" y="35"/>
                  </a:cubicBezTo>
                  <a:cubicBezTo>
                    <a:pt x="6" y="35"/>
                    <a:pt x="0" y="39"/>
                    <a:pt x="0" y="40"/>
                  </a:cubicBezTo>
                  <a:cubicBezTo>
                    <a:pt x="0" y="41"/>
                    <a:pt x="2" y="43"/>
                    <a:pt x="3" y="43"/>
                  </a:cubicBezTo>
                  <a:cubicBezTo>
                    <a:pt x="7" y="43"/>
                    <a:pt x="8" y="41"/>
                    <a:pt x="12" y="41"/>
                  </a:cubicBezTo>
                  <a:cubicBezTo>
                    <a:pt x="15" y="41"/>
                    <a:pt x="17" y="43"/>
                    <a:pt x="21" y="43"/>
                  </a:cubicBezTo>
                  <a:cubicBezTo>
                    <a:pt x="23" y="43"/>
                    <a:pt x="24" y="43"/>
                    <a:pt x="26" y="42"/>
                  </a:cubicBezTo>
                  <a:cubicBezTo>
                    <a:pt x="27" y="43"/>
                    <a:pt x="28" y="43"/>
                    <a:pt x="29" y="43"/>
                  </a:cubicBezTo>
                  <a:cubicBezTo>
                    <a:pt x="31" y="43"/>
                    <a:pt x="33" y="43"/>
                    <a:pt x="34" y="43"/>
                  </a:cubicBezTo>
                  <a:cubicBezTo>
                    <a:pt x="33" y="45"/>
                    <a:pt x="31" y="45"/>
                    <a:pt x="31" y="48"/>
                  </a:cubicBezTo>
                  <a:cubicBezTo>
                    <a:pt x="31" y="48"/>
                    <a:pt x="31" y="48"/>
                    <a:pt x="32" y="48"/>
                  </a:cubicBezTo>
                  <a:cubicBezTo>
                    <a:pt x="32" y="48"/>
                    <a:pt x="33" y="48"/>
                    <a:pt x="33" y="48"/>
                  </a:cubicBezTo>
                  <a:cubicBezTo>
                    <a:pt x="36" y="48"/>
                    <a:pt x="39" y="43"/>
                    <a:pt x="41" y="40"/>
                  </a:cubicBezTo>
                  <a:cubicBezTo>
                    <a:pt x="43" y="42"/>
                    <a:pt x="42" y="48"/>
                    <a:pt x="44" y="48"/>
                  </a:cubicBezTo>
                  <a:cubicBezTo>
                    <a:pt x="45" y="48"/>
                    <a:pt x="45" y="48"/>
                    <a:pt x="46" y="48"/>
                  </a:cubicBezTo>
                  <a:cubicBezTo>
                    <a:pt x="46" y="49"/>
                    <a:pt x="47" y="52"/>
                    <a:pt x="49" y="52"/>
                  </a:cubicBezTo>
                  <a:cubicBezTo>
                    <a:pt x="52" y="52"/>
                    <a:pt x="53" y="48"/>
                    <a:pt x="53" y="45"/>
                  </a:cubicBezTo>
                  <a:cubicBezTo>
                    <a:pt x="53" y="42"/>
                    <a:pt x="51" y="42"/>
                    <a:pt x="51" y="39"/>
                  </a:cubicBezTo>
                  <a:cubicBezTo>
                    <a:pt x="50" y="40"/>
                    <a:pt x="51" y="40"/>
                    <a:pt x="48" y="40"/>
                  </a:cubicBezTo>
                  <a:cubicBezTo>
                    <a:pt x="48" y="38"/>
                    <a:pt x="46" y="37"/>
                    <a:pt x="46" y="36"/>
                  </a:cubicBezTo>
                  <a:cubicBezTo>
                    <a:pt x="46" y="35"/>
                    <a:pt x="48" y="34"/>
                    <a:pt x="49" y="32"/>
                  </a:cubicBezTo>
                  <a:cubicBezTo>
                    <a:pt x="47" y="32"/>
                    <a:pt x="46" y="32"/>
                    <a:pt x="45" y="32"/>
                  </a:cubicBezTo>
                  <a:cubicBezTo>
                    <a:pt x="45" y="28"/>
                    <a:pt x="46" y="26"/>
                    <a:pt x="46" y="23"/>
                  </a:cubicBezTo>
                  <a:cubicBezTo>
                    <a:pt x="45" y="23"/>
                    <a:pt x="44" y="24"/>
                    <a:pt x="42" y="24"/>
                  </a:cubicBezTo>
                  <a:cubicBezTo>
                    <a:pt x="41" y="24"/>
                    <a:pt x="39" y="23"/>
                    <a:pt x="37" y="23"/>
                  </a:cubicBezTo>
                  <a:cubicBezTo>
                    <a:pt x="34" y="24"/>
                    <a:pt x="34" y="24"/>
                    <a:pt x="34" y="24"/>
                  </a:cubicBezTo>
                  <a:cubicBezTo>
                    <a:pt x="34" y="23"/>
                    <a:pt x="34" y="23"/>
                    <a:pt x="34" y="23"/>
                  </a:cubicBezTo>
                  <a:cubicBezTo>
                    <a:pt x="29" y="23"/>
                    <a:pt x="29" y="23"/>
                    <a:pt x="29" y="23"/>
                  </a:cubicBezTo>
                  <a:cubicBezTo>
                    <a:pt x="29" y="20"/>
                    <a:pt x="29" y="20"/>
                    <a:pt x="29" y="20"/>
                  </a:cubicBezTo>
                  <a:cubicBezTo>
                    <a:pt x="30" y="19"/>
                    <a:pt x="30" y="19"/>
                    <a:pt x="30" y="19"/>
                  </a:cubicBezTo>
                  <a:cubicBezTo>
                    <a:pt x="29" y="18"/>
                    <a:pt x="28" y="17"/>
                    <a:pt x="26" y="17"/>
                  </a:cubicBezTo>
                  <a:cubicBezTo>
                    <a:pt x="24" y="17"/>
                    <a:pt x="24" y="19"/>
                    <a:pt x="22" y="20"/>
                  </a:cubicBezTo>
                  <a:cubicBezTo>
                    <a:pt x="22" y="17"/>
                    <a:pt x="22" y="17"/>
                    <a:pt x="22" y="17"/>
                  </a:cubicBezTo>
                  <a:cubicBezTo>
                    <a:pt x="23" y="12"/>
                    <a:pt x="29" y="9"/>
                    <a:pt x="29" y="3"/>
                  </a:cubicBezTo>
                  <a:cubicBezTo>
                    <a:pt x="29" y="1"/>
                    <a:pt x="28" y="0"/>
                    <a:pt x="2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2" name="Freeform 151"/>
            <p:cNvSpPr>
              <a:spLocks/>
            </p:cNvSpPr>
            <p:nvPr/>
          </p:nvSpPr>
          <p:spPr bwMode="auto">
            <a:xfrm>
              <a:off x="10263188" y="1238250"/>
              <a:ext cx="236538" cy="90488"/>
            </a:xfrm>
            <a:custGeom>
              <a:avLst/>
              <a:gdLst>
                <a:gd name="T0" fmla="*/ 13 w 63"/>
                <a:gd name="T1" fmla="*/ 0 h 24"/>
                <a:gd name="T2" fmla="*/ 0 w 63"/>
                <a:gd name="T3" fmla="*/ 11 h 24"/>
                <a:gd name="T4" fmla="*/ 15 w 63"/>
                <a:gd name="T5" fmla="*/ 24 h 24"/>
                <a:gd name="T6" fmla="*/ 21 w 63"/>
                <a:gd name="T7" fmla="*/ 20 h 24"/>
                <a:gd name="T8" fmla="*/ 26 w 63"/>
                <a:gd name="T9" fmla="*/ 22 h 24"/>
                <a:gd name="T10" fmla="*/ 32 w 63"/>
                <a:gd name="T11" fmla="*/ 20 h 24"/>
                <a:gd name="T12" fmla="*/ 38 w 63"/>
                <a:gd name="T13" fmla="*/ 18 h 24"/>
                <a:gd name="T14" fmla="*/ 43 w 63"/>
                <a:gd name="T15" fmla="*/ 21 h 24"/>
                <a:gd name="T16" fmla="*/ 50 w 63"/>
                <a:gd name="T17" fmla="*/ 18 h 24"/>
                <a:gd name="T18" fmla="*/ 58 w 63"/>
                <a:gd name="T19" fmla="*/ 18 h 24"/>
                <a:gd name="T20" fmla="*/ 63 w 63"/>
                <a:gd name="T21" fmla="*/ 9 h 24"/>
                <a:gd name="T22" fmla="*/ 35 w 63"/>
                <a:gd name="T23" fmla="*/ 1 h 24"/>
                <a:gd name="T24" fmla="*/ 30 w 63"/>
                <a:gd name="T25" fmla="*/ 9 h 24"/>
                <a:gd name="T26" fmla="*/ 13 w 63"/>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13" y="0"/>
                  </a:moveTo>
                  <a:cubicBezTo>
                    <a:pt x="7" y="0"/>
                    <a:pt x="0" y="5"/>
                    <a:pt x="0" y="11"/>
                  </a:cubicBezTo>
                  <a:cubicBezTo>
                    <a:pt x="0" y="18"/>
                    <a:pt x="7" y="24"/>
                    <a:pt x="15" y="24"/>
                  </a:cubicBezTo>
                  <a:cubicBezTo>
                    <a:pt x="17" y="24"/>
                    <a:pt x="19" y="21"/>
                    <a:pt x="21" y="20"/>
                  </a:cubicBezTo>
                  <a:cubicBezTo>
                    <a:pt x="22" y="21"/>
                    <a:pt x="23" y="22"/>
                    <a:pt x="26" y="22"/>
                  </a:cubicBezTo>
                  <a:cubicBezTo>
                    <a:pt x="29" y="22"/>
                    <a:pt x="31" y="20"/>
                    <a:pt x="32" y="20"/>
                  </a:cubicBezTo>
                  <a:cubicBezTo>
                    <a:pt x="35" y="20"/>
                    <a:pt x="36" y="18"/>
                    <a:pt x="38" y="18"/>
                  </a:cubicBezTo>
                  <a:cubicBezTo>
                    <a:pt x="40" y="18"/>
                    <a:pt x="41" y="21"/>
                    <a:pt x="43" y="21"/>
                  </a:cubicBezTo>
                  <a:cubicBezTo>
                    <a:pt x="46" y="21"/>
                    <a:pt x="48" y="18"/>
                    <a:pt x="50" y="18"/>
                  </a:cubicBezTo>
                  <a:cubicBezTo>
                    <a:pt x="58" y="18"/>
                    <a:pt x="58" y="18"/>
                    <a:pt x="58" y="18"/>
                  </a:cubicBezTo>
                  <a:cubicBezTo>
                    <a:pt x="58" y="16"/>
                    <a:pt x="62" y="13"/>
                    <a:pt x="63" y="9"/>
                  </a:cubicBezTo>
                  <a:cubicBezTo>
                    <a:pt x="57" y="7"/>
                    <a:pt x="40" y="1"/>
                    <a:pt x="35" y="1"/>
                  </a:cubicBezTo>
                  <a:cubicBezTo>
                    <a:pt x="32" y="1"/>
                    <a:pt x="30" y="5"/>
                    <a:pt x="30" y="9"/>
                  </a:cubicBezTo>
                  <a:cubicBezTo>
                    <a:pt x="23" y="9"/>
                    <a:pt x="22" y="0"/>
                    <a:pt x="1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3" name="Freeform 152"/>
            <p:cNvSpPr>
              <a:spLocks noEditPoints="1"/>
            </p:cNvSpPr>
            <p:nvPr/>
          </p:nvSpPr>
          <p:spPr bwMode="auto">
            <a:xfrm>
              <a:off x="2541588" y="3184525"/>
              <a:ext cx="1216025" cy="819150"/>
            </a:xfrm>
            <a:custGeom>
              <a:avLst/>
              <a:gdLst>
                <a:gd name="T0" fmla="*/ 160 w 324"/>
                <a:gd name="T1" fmla="*/ 58 h 218"/>
                <a:gd name="T2" fmla="*/ 159 w 324"/>
                <a:gd name="T3" fmla="*/ 56 h 218"/>
                <a:gd name="T4" fmla="*/ 0 w 324"/>
                <a:gd name="T5" fmla="*/ 0 h 218"/>
                <a:gd name="T6" fmla="*/ 0 w 324"/>
                <a:gd name="T7" fmla="*/ 2 h 218"/>
                <a:gd name="T8" fmla="*/ 25 w 324"/>
                <a:gd name="T9" fmla="*/ 44 h 218"/>
                <a:gd name="T10" fmla="*/ 33 w 324"/>
                <a:gd name="T11" fmla="*/ 54 h 218"/>
                <a:gd name="T12" fmla="*/ 44 w 324"/>
                <a:gd name="T13" fmla="*/ 73 h 218"/>
                <a:gd name="T14" fmla="*/ 62 w 324"/>
                <a:gd name="T15" fmla="*/ 84 h 218"/>
                <a:gd name="T16" fmla="*/ 47 w 324"/>
                <a:gd name="T17" fmla="*/ 61 h 218"/>
                <a:gd name="T18" fmla="*/ 23 w 324"/>
                <a:gd name="T19" fmla="*/ 27 h 218"/>
                <a:gd name="T20" fmla="*/ 31 w 324"/>
                <a:gd name="T21" fmla="*/ 14 h 218"/>
                <a:gd name="T22" fmla="*/ 49 w 324"/>
                <a:gd name="T23" fmla="*/ 44 h 218"/>
                <a:gd name="T24" fmla="*/ 64 w 324"/>
                <a:gd name="T25" fmla="*/ 57 h 218"/>
                <a:gd name="T26" fmla="*/ 95 w 324"/>
                <a:gd name="T27" fmla="*/ 96 h 218"/>
                <a:gd name="T28" fmla="*/ 99 w 324"/>
                <a:gd name="T29" fmla="*/ 117 h 218"/>
                <a:gd name="T30" fmla="*/ 125 w 324"/>
                <a:gd name="T31" fmla="*/ 130 h 218"/>
                <a:gd name="T32" fmla="*/ 138 w 324"/>
                <a:gd name="T33" fmla="*/ 137 h 218"/>
                <a:gd name="T34" fmla="*/ 158 w 324"/>
                <a:gd name="T35" fmla="*/ 146 h 218"/>
                <a:gd name="T36" fmla="*/ 170 w 324"/>
                <a:gd name="T37" fmla="*/ 149 h 218"/>
                <a:gd name="T38" fmla="*/ 189 w 324"/>
                <a:gd name="T39" fmla="*/ 146 h 218"/>
                <a:gd name="T40" fmla="*/ 234 w 324"/>
                <a:gd name="T41" fmla="*/ 169 h 218"/>
                <a:gd name="T42" fmla="*/ 252 w 324"/>
                <a:gd name="T43" fmla="*/ 181 h 218"/>
                <a:gd name="T44" fmla="*/ 261 w 324"/>
                <a:gd name="T45" fmla="*/ 197 h 218"/>
                <a:gd name="T46" fmla="*/ 277 w 324"/>
                <a:gd name="T47" fmla="*/ 208 h 218"/>
                <a:gd name="T48" fmla="*/ 287 w 324"/>
                <a:gd name="T49" fmla="*/ 210 h 218"/>
                <a:gd name="T50" fmla="*/ 299 w 324"/>
                <a:gd name="T51" fmla="*/ 211 h 218"/>
                <a:gd name="T52" fmla="*/ 314 w 324"/>
                <a:gd name="T53" fmla="*/ 212 h 218"/>
                <a:gd name="T54" fmla="*/ 318 w 324"/>
                <a:gd name="T55" fmla="*/ 214 h 218"/>
                <a:gd name="T56" fmla="*/ 308 w 324"/>
                <a:gd name="T57" fmla="*/ 198 h 218"/>
                <a:gd name="T58" fmla="*/ 272 w 324"/>
                <a:gd name="T59" fmla="*/ 186 h 218"/>
                <a:gd name="T60" fmla="*/ 274 w 324"/>
                <a:gd name="T61" fmla="*/ 152 h 218"/>
                <a:gd name="T62" fmla="*/ 230 w 324"/>
                <a:gd name="T63" fmla="*/ 144 h 218"/>
                <a:gd name="T64" fmla="*/ 235 w 324"/>
                <a:gd name="T65" fmla="*/ 124 h 218"/>
                <a:gd name="T66" fmla="*/ 241 w 324"/>
                <a:gd name="T67" fmla="*/ 116 h 218"/>
                <a:gd name="T68" fmla="*/ 239 w 324"/>
                <a:gd name="T69" fmla="*/ 99 h 218"/>
                <a:gd name="T70" fmla="*/ 210 w 324"/>
                <a:gd name="T71" fmla="*/ 120 h 218"/>
                <a:gd name="T72" fmla="*/ 185 w 324"/>
                <a:gd name="T73" fmla="*/ 127 h 218"/>
                <a:gd name="T74" fmla="*/ 161 w 324"/>
                <a:gd name="T75" fmla="*/ 103 h 218"/>
                <a:gd name="T76" fmla="*/ 158 w 324"/>
                <a:gd name="T77" fmla="*/ 75 h 218"/>
                <a:gd name="T78" fmla="*/ 160 w 324"/>
                <a:gd name="T79" fmla="*/ 58 h 218"/>
                <a:gd name="T80" fmla="*/ 111 w 324"/>
                <a:gd name="T81" fmla="*/ 32 h 218"/>
                <a:gd name="T82" fmla="*/ 72 w 324"/>
                <a:gd name="T83" fmla="*/ 6 h 218"/>
                <a:gd name="T84" fmla="*/ 18 w 324"/>
                <a:gd name="T8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218">
                  <a:moveTo>
                    <a:pt x="159" y="56"/>
                  </a:moveTo>
                  <a:cubicBezTo>
                    <a:pt x="160" y="58"/>
                    <a:pt x="160" y="58"/>
                    <a:pt x="160" y="58"/>
                  </a:cubicBezTo>
                  <a:cubicBezTo>
                    <a:pt x="160" y="58"/>
                    <a:pt x="160" y="58"/>
                    <a:pt x="160" y="58"/>
                  </a:cubicBezTo>
                  <a:cubicBezTo>
                    <a:pt x="160" y="57"/>
                    <a:pt x="159" y="57"/>
                    <a:pt x="159" y="56"/>
                  </a:cubicBezTo>
                  <a:moveTo>
                    <a:pt x="159" y="55"/>
                  </a:moveTo>
                  <a:cubicBezTo>
                    <a:pt x="159" y="56"/>
                    <a:pt x="159" y="56"/>
                    <a:pt x="159" y="56"/>
                  </a:cubicBezTo>
                  <a:cubicBezTo>
                    <a:pt x="159" y="55"/>
                    <a:pt x="159" y="55"/>
                    <a:pt x="159" y="55"/>
                  </a:cubicBezTo>
                  <a:moveTo>
                    <a:pt x="18" y="0"/>
                  </a:moveTo>
                  <a:cubicBezTo>
                    <a:pt x="0" y="0"/>
                    <a:pt x="0" y="0"/>
                    <a:pt x="0" y="0"/>
                  </a:cubicBezTo>
                  <a:cubicBezTo>
                    <a:pt x="0" y="0"/>
                    <a:pt x="0" y="0"/>
                    <a:pt x="0" y="0"/>
                  </a:cubicBezTo>
                  <a:cubicBezTo>
                    <a:pt x="0" y="0"/>
                    <a:pt x="0" y="0"/>
                    <a:pt x="0" y="0"/>
                  </a:cubicBezTo>
                  <a:cubicBezTo>
                    <a:pt x="0" y="2"/>
                    <a:pt x="0" y="2"/>
                    <a:pt x="0" y="2"/>
                  </a:cubicBezTo>
                  <a:cubicBezTo>
                    <a:pt x="2" y="8"/>
                    <a:pt x="4" y="10"/>
                    <a:pt x="7" y="15"/>
                  </a:cubicBezTo>
                  <a:cubicBezTo>
                    <a:pt x="8" y="19"/>
                    <a:pt x="8" y="27"/>
                    <a:pt x="12" y="29"/>
                  </a:cubicBezTo>
                  <a:cubicBezTo>
                    <a:pt x="17" y="32"/>
                    <a:pt x="21" y="38"/>
                    <a:pt x="25" y="44"/>
                  </a:cubicBezTo>
                  <a:cubicBezTo>
                    <a:pt x="27" y="46"/>
                    <a:pt x="25" y="47"/>
                    <a:pt x="23" y="47"/>
                  </a:cubicBezTo>
                  <a:cubicBezTo>
                    <a:pt x="22" y="47"/>
                    <a:pt x="20" y="47"/>
                    <a:pt x="20" y="47"/>
                  </a:cubicBezTo>
                  <a:cubicBezTo>
                    <a:pt x="23" y="51"/>
                    <a:pt x="29" y="50"/>
                    <a:pt x="33" y="54"/>
                  </a:cubicBezTo>
                  <a:cubicBezTo>
                    <a:pt x="36" y="57"/>
                    <a:pt x="38" y="60"/>
                    <a:pt x="41" y="63"/>
                  </a:cubicBezTo>
                  <a:cubicBezTo>
                    <a:pt x="41" y="70"/>
                    <a:pt x="41" y="70"/>
                    <a:pt x="41" y="70"/>
                  </a:cubicBezTo>
                  <a:cubicBezTo>
                    <a:pt x="42" y="72"/>
                    <a:pt x="42" y="72"/>
                    <a:pt x="44" y="73"/>
                  </a:cubicBezTo>
                  <a:cubicBezTo>
                    <a:pt x="47" y="75"/>
                    <a:pt x="50" y="82"/>
                    <a:pt x="55" y="82"/>
                  </a:cubicBezTo>
                  <a:cubicBezTo>
                    <a:pt x="55" y="83"/>
                    <a:pt x="59" y="88"/>
                    <a:pt x="60" y="88"/>
                  </a:cubicBezTo>
                  <a:cubicBezTo>
                    <a:pt x="60" y="88"/>
                    <a:pt x="62" y="85"/>
                    <a:pt x="62" y="84"/>
                  </a:cubicBezTo>
                  <a:cubicBezTo>
                    <a:pt x="62" y="82"/>
                    <a:pt x="59" y="78"/>
                    <a:pt x="57" y="78"/>
                  </a:cubicBezTo>
                  <a:cubicBezTo>
                    <a:pt x="57" y="78"/>
                    <a:pt x="56" y="78"/>
                    <a:pt x="56" y="79"/>
                  </a:cubicBezTo>
                  <a:cubicBezTo>
                    <a:pt x="51" y="75"/>
                    <a:pt x="49" y="68"/>
                    <a:pt x="47" y="61"/>
                  </a:cubicBezTo>
                  <a:cubicBezTo>
                    <a:pt x="45" y="55"/>
                    <a:pt x="39" y="52"/>
                    <a:pt x="37" y="45"/>
                  </a:cubicBezTo>
                  <a:cubicBezTo>
                    <a:pt x="36" y="41"/>
                    <a:pt x="35" y="38"/>
                    <a:pt x="31" y="34"/>
                  </a:cubicBezTo>
                  <a:cubicBezTo>
                    <a:pt x="28" y="31"/>
                    <a:pt x="25" y="31"/>
                    <a:pt x="23" y="27"/>
                  </a:cubicBezTo>
                  <a:cubicBezTo>
                    <a:pt x="20" y="22"/>
                    <a:pt x="18" y="18"/>
                    <a:pt x="18" y="12"/>
                  </a:cubicBezTo>
                  <a:cubicBezTo>
                    <a:pt x="18" y="11"/>
                    <a:pt x="17" y="10"/>
                    <a:pt x="18" y="8"/>
                  </a:cubicBezTo>
                  <a:cubicBezTo>
                    <a:pt x="22" y="12"/>
                    <a:pt x="26" y="12"/>
                    <a:pt x="31" y="14"/>
                  </a:cubicBezTo>
                  <a:cubicBezTo>
                    <a:pt x="33" y="15"/>
                    <a:pt x="33" y="22"/>
                    <a:pt x="35" y="24"/>
                  </a:cubicBezTo>
                  <a:cubicBezTo>
                    <a:pt x="38" y="27"/>
                    <a:pt x="37" y="31"/>
                    <a:pt x="40" y="34"/>
                  </a:cubicBezTo>
                  <a:cubicBezTo>
                    <a:pt x="43" y="37"/>
                    <a:pt x="46" y="40"/>
                    <a:pt x="49" y="44"/>
                  </a:cubicBezTo>
                  <a:cubicBezTo>
                    <a:pt x="50" y="44"/>
                    <a:pt x="50" y="43"/>
                    <a:pt x="50" y="43"/>
                  </a:cubicBezTo>
                  <a:cubicBezTo>
                    <a:pt x="51" y="43"/>
                    <a:pt x="51" y="44"/>
                    <a:pt x="53" y="44"/>
                  </a:cubicBezTo>
                  <a:cubicBezTo>
                    <a:pt x="53" y="51"/>
                    <a:pt x="61" y="51"/>
                    <a:pt x="64" y="57"/>
                  </a:cubicBezTo>
                  <a:cubicBezTo>
                    <a:pt x="65" y="60"/>
                    <a:pt x="63" y="62"/>
                    <a:pt x="66" y="65"/>
                  </a:cubicBezTo>
                  <a:cubicBezTo>
                    <a:pt x="68" y="68"/>
                    <a:pt x="73" y="69"/>
                    <a:pt x="76" y="72"/>
                  </a:cubicBezTo>
                  <a:cubicBezTo>
                    <a:pt x="82" y="78"/>
                    <a:pt x="92" y="86"/>
                    <a:pt x="95" y="96"/>
                  </a:cubicBezTo>
                  <a:cubicBezTo>
                    <a:pt x="96" y="98"/>
                    <a:pt x="98" y="99"/>
                    <a:pt x="98" y="103"/>
                  </a:cubicBezTo>
                  <a:cubicBezTo>
                    <a:pt x="98" y="106"/>
                    <a:pt x="95" y="108"/>
                    <a:pt x="95" y="111"/>
                  </a:cubicBezTo>
                  <a:cubicBezTo>
                    <a:pt x="95" y="113"/>
                    <a:pt x="97" y="117"/>
                    <a:pt x="99" y="117"/>
                  </a:cubicBezTo>
                  <a:cubicBezTo>
                    <a:pt x="100" y="120"/>
                    <a:pt x="109" y="122"/>
                    <a:pt x="113" y="126"/>
                  </a:cubicBezTo>
                  <a:cubicBezTo>
                    <a:pt x="113" y="126"/>
                    <a:pt x="114" y="127"/>
                    <a:pt x="116" y="128"/>
                  </a:cubicBezTo>
                  <a:cubicBezTo>
                    <a:pt x="119" y="129"/>
                    <a:pt x="121" y="129"/>
                    <a:pt x="125" y="130"/>
                  </a:cubicBezTo>
                  <a:cubicBezTo>
                    <a:pt x="129" y="132"/>
                    <a:pt x="130" y="136"/>
                    <a:pt x="134" y="137"/>
                  </a:cubicBezTo>
                  <a:cubicBezTo>
                    <a:pt x="135" y="137"/>
                    <a:pt x="135" y="137"/>
                    <a:pt x="136" y="137"/>
                  </a:cubicBezTo>
                  <a:cubicBezTo>
                    <a:pt x="136" y="137"/>
                    <a:pt x="137" y="137"/>
                    <a:pt x="138" y="137"/>
                  </a:cubicBezTo>
                  <a:cubicBezTo>
                    <a:pt x="138" y="137"/>
                    <a:pt x="139" y="137"/>
                    <a:pt x="139" y="137"/>
                  </a:cubicBezTo>
                  <a:cubicBezTo>
                    <a:pt x="140" y="137"/>
                    <a:pt x="141" y="137"/>
                    <a:pt x="142" y="138"/>
                  </a:cubicBezTo>
                  <a:cubicBezTo>
                    <a:pt x="145" y="139"/>
                    <a:pt x="155" y="146"/>
                    <a:pt x="158" y="146"/>
                  </a:cubicBezTo>
                  <a:cubicBezTo>
                    <a:pt x="159" y="146"/>
                    <a:pt x="160" y="146"/>
                    <a:pt x="161" y="146"/>
                  </a:cubicBezTo>
                  <a:cubicBezTo>
                    <a:pt x="162" y="146"/>
                    <a:pt x="163" y="146"/>
                    <a:pt x="165" y="146"/>
                  </a:cubicBezTo>
                  <a:cubicBezTo>
                    <a:pt x="166" y="147"/>
                    <a:pt x="168" y="149"/>
                    <a:pt x="170" y="149"/>
                  </a:cubicBezTo>
                  <a:cubicBezTo>
                    <a:pt x="175" y="149"/>
                    <a:pt x="176" y="143"/>
                    <a:pt x="181" y="143"/>
                  </a:cubicBezTo>
                  <a:cubicBezTo>
                    <a:pt x="183" y="143"/>
                    <a:pt x="185" y="144"/>
                    <a:pt x="187" y="146"/>
                  </a:cubicBezTo>
                  <a:cubicBezTo>
                    <a:pt x="189" y="146"/>
                    <a:pt x="189" y="146"/>
                    <a:pt x="189" y="146"/>
                  </a:cubicBezTo>
                  <a:cubicBezTo>
                    <a:pt x="197" y="149"/>
                    <a:pt x="198" y="156"/>
                    <a:pt x="207" y="160"/>
                  </a:cubicBezTo>
                  <a:cubicBezTo>
                    <a:pt x="212" y="163"/>
                    <a:pt x="216" y="161"/>
                    <a:pt x="222" y="164"/>
                  </a:cubicBezTo>
                  <a:cubicBezTo>
                    <a:pt x="225" y="166"/>
                    <a:pt x="228" y="169"/>
                    <a:pt x="234" y="169"/>
                  </a:cubicBezTo>
                  <a:cubicBezTo>
                    <a:pt x="236" y="169"/>
                    <a:pt x="237" y="167"/>
                    <a:pt x="239" y="167"/>
                  </a:cubicBezTo>
                  <a:cubicBezTo>
                    <a:pt x="240" y="167"/>
                    <a:pt x="240" y="167"/>
                    <a:pt x="241" y="167"/>
                  </a:cubicBezTo>
                  <a:cubicBezTo>
                    <a:pt x="243" y="174"/>
                    <a:pt x="247" y="177"/>
                    <a:pt x="252" y="181"/>
                  </a:cubicBezTo>
                  <a:cubicBezTo>
                    <a:pt x="253" y="183"/>
                    <a:pt x="255" y="183"/>
                    <a:pt x="256" y="186"/>
                  </a:cubicBezTo>
                  <a:cubicBezTo>
                    <a:pt x="257" y="190"/>
                    <a:pt x="254" y="194"/>
                    <a:pt x="258" y="197"/>
                  </a:cubicBezTo>
                  <a:cubicBezTo>
                    <a:pt x="261" y="197"/>
                    <a:pt x="261" y="197"/>
                    <a:pt x="261" y="197"/>
                  </a:cubicBezTo>
                  <a:cubicBezTo>
                    <a:pt x="261" y="197"/>
                    <a:pt x="261" y="196"/>
                    <a:pt x="261" y="195"/>
                  </a:cubicBezTo>
                  <a:cubicBezTo>
                    <a:pt x="262" y="195"/>
                    <a:pt x="271" y="201"/>
                    <a:pt x="272" y="202"/>
                  </a:cubicBezTo>
                  <a:cubicBezTo>
                    <a:pt x="273" y="205"/>
                    <a:pt x="273" y="208"/>
                    <a:pt x="277" y="208"/>
                  </a:cubicBezTo>
                  <a:cubicBezTo>
                    <a:pt x="277" y="209"/>
                    <a:pt x="278" y="210"/>
                    <a:pt x="279" y="210"/>
                  </a:cubicBezTo>
                  <a:cubicBezTo>
                    <a:pt x="280" y="210"/>
                    <a:pt x="282" y="209"/>
                    <a:pt x="284" y="209"/>
                  </a:cubicBezTo>
                  <a:cubicBezTo>
                    <a:pt x="285" y="209"/>
                    <a:pt x="286" y="210"/>
                    <a:pt x="287" y="210"/>
                  </a:cubicBezTo>
                  <a:cubicBezTo>
                    <a:pt x="289" y="213"/>
                    <a:pt x="292" y="218"/>
                    <a:pt x="297" y="218"/>
                  </a:cubicBezTo>
                  <a:cubicBezTo>
                    <a:pt x="299" y="218"/>
                    <a:pt x="301" y="217"/>
                    <a:pt x="301" y="214"/>
                  </a:cubicBezTo>
                  <a:cubicBezTo>
                    <a:pt x="301" y="213"/>
                    <a:pt x="299" y="212"/>
                    <a:pt x="299" y="211"/>
                  </a:cubicBezTo>
                  <a:cubicBezTo>
                    <a:pt x="299" y="210"/>
                    <a:pt x="307" y="204"/>
                    <a:pt x="309" y="204"/>
                  </a:cubicBezTo>
                  <a:cubicBezTo>
                    <a:pt x="312" y="204"/>
                    <a:pt x="313" y="208"/>
                    <a:pt x="316" y="209"/>
                  </a:cubicBezTo>
                  <a:cubicBezTo>
                    <a:pt x="315" y="210"/>
                    <a:pt x="314" y="211"/>
                    <a:pt x="314" y="212"/>
                  </a:cubicBezTo>
                  <a:cubicBezTo>
                    <a:pt x="314" y="213"/>
                    <a:pt x="317" y="213"/>
                    <a:pt x="317" y="214"/>
                  </a:cubicBezTo>
                  <a:cubicBezTo>
                    <a:pt x="317" y="214"/>
                    <a:pt x="317" y="214"/>
                    <a:pt x="317" y="214"/>
                  </a:cubicBezTo>
                  <a:cubicBezTo>
                    <a:pt x="318" y="214"/>
                    <a:pt x="318" y="214"/>
                    <a:pt x="318" y="214"/>
                  </a:cubicBezTo>
                  <a:cubicBezTo>
                    <a:pt x="319" y="213"/>
                    <a:pt x="321" y="211"/>
                    <a:pt x="323" y="209"/>
                  </a:cubicBezTo>
                  <a:cubicBezTo>
                    <a:pt x="324" y="208"/>
                    <a:pt x="324" y="207"/>
                    <a:pt x="324" y="207"/>
                  </a:cubicBezTo>
                  <a:cubicBezTo>
                    <a:pt x="320" y="204"/>
                    <a:pt x="316" y="198"/>
                    <a:pt x="308" y="198"/>
                  </a:cubicBezTo>
                  <a:cubicBezTo>
                    <a:pt x="302" y="198"/>
                    <a:pt x="298" y="204"/>
                    <a:pt x="291" y="204"/>
                  </a:cubicBezTo>
                  <a:cubicBezTo>
                    <a:pt x="286" y="204"/>
                    <a:pt x="286" y="198"/>
                    <a:pt x="283" y="197"/>
                  </a:cubicBezTo>
                  <a:cubicBezTo>
                    <a:pt x="278" y="195"/>
                    <a:pt x="272" y="192"/>
                    <a:pt x="272" y="186"/>
                  </a:cubicBezTo>
                  <a:cubicBezTo>
                    <a:pt x="272" y="181"/>
                    <a:pt x="272" y="175"/>
                    <a:pt x="272" y="169"/>
                  </a:cubicBezTo>
                  <a:cubicBezTo>
                    <a:pt x="274" y="166"/>
                    <a:pt x="274" y="159"/>
                    <a:pt x="274" y="156"/>
                  </a:cubicBezTo>
                  <a:cubicBezTo>
                    <a:pt x="274" y="155"/>
                    <a:pt x="274" y="153"/>
                    <a:pt x="274" y="152"/>
                  </a:cubicBezTo>
                  <a:cubicBezTo>
                    <a:pt x="269" y="151"/>
                    <a:pt x="267" y="146"/>
                    <a:pt x="260" y="146"/>
                  </a:cubicBezTo>
                  <a:cubicBezTo>
                    <a:pt x="250" y="146"/>
                    <a:pt x="243" y="148"/>
                    <a:pt x="233" y="148"/>
                  </a:cubicBezTo>
                  <a:cubicBezTo>
                    <a:pt x="232" y="148"/>
                    <a:pt x="230" y="146"/>
                    <a:pt x="230" y="144"/>
                  </a:cubicBezTo>
                  <a:cubicBezTo>
                    <a:pt x="230" y="144"/>
                    <a:pt x="230" y="144"/>
                    <a:pt x="230" y="143"/>
                  </a:cubicBezTo>
                  <a:cubicBezTo>
                    <a:pt x="232" y="141"/>
                    <a:pt x="235" y="140"/>
                    <a:pt x="235" y="137"/>
                  </a:cubicBezTo>
                  <a:cubicBezTo>
                    <a:pt x="235" y="133"/>
                    <a:pt x="235" y="127"/>
                    <a:pt x="235" y="124"/>
                  </a:cubicBezTo>
                  <a:cubicBezTo>
                    <a:pt x="236" y="124"/>
                    <a:pt x="237" y="124"/>
                    <a:pt x="237" y="124"/>
                  </a:cubicBezTo>
                  <a:cubicBezTo>
                    <a:pt x="237" y="124"/>
                    <a:pt x="237" y="125"/>
                    <a:pt x="237" y="126"/>
                  </a:cubicBezTo>
                  <a:cubicBezTo>
                    <a:pt x="239" y="123"/>
                    <a:pt x="241" y="121"/>
                    <a:pt x="241" y="116"/>
                  </a:cubicBezTo>
                  <a:cubicBezTo>
                    <a:pt x="241" y="111"/>
                    <a:pt x="246" y="106"/>
                    <a:pt x="246" y="102"/>
                  </a:cubicBezTo>
                  <a:cubicBezTo>
                    <a:pt x="246" y="101"/>
                    <a:pt x="246" y="100"/>
                    <a:pt x="246" y="99"/>
                  </a:cubicBezTo>
                  <a:cubicBezTo>
                    <a:pt x="244" y="99"/>
                    <a:pt x="240" y="99"/>
                    <a:pt x="239" y="99"/>
                  </a:cubicBezTo>
                  <a:cubicBezTo>
                    <a:pt x="238" y="98"/>
                    <a:pt x="236" y="98"/>
                    <a:pt x="233" y="98"/>
                  </a:cubicBezTo>
                  <a:cubicBezTo>
                    <a:pt x="226" y="98"/>
                    <a:pt x="216" y="101"/>
                    <a:pt x="216" y="109"/>
                  </a:cubicBezTo>
                  <a:cubicBezTo>
                    <a:pt x="216" y="113"/>
                    <a:pt x="212" y="117"/>
                    <a:pt x="210" y="120"/>
                  </a:cubicBezTo>
                  <a:cubicBezTo>
                    <a:pt x="210" y="121"/>
                    <a:pt x="209" y="125"/>
                    <a:pt x="206" y="125"/>
                  </a:cubicBezTo>
                  <a:cubicBezTo>
                    <a:pt x="205" y="125"/>
                    <a:pt x="204" y="123"/>
                    <a:pt x="201" y="123"/>
                  </a:cubicBezTo>
                  <a:cubicBezTo>
                    <a:pt x="195" y="123"/>
                    <a:pt x="191" y="127"/>
                    <a:pt x="185" y="127"/>
                  </a:cubicBezTo>
                  <a:cubicBezTo>
                    <a:pt x="183" y="127"/>
                    <a:pt x="183" y="124"/>
                    <a:pt x="181" y="124"/>
                  </a:cubicBezTo>
                  <a:cubicBezTo>
                    <a:pt x="173" y="121"/>
                    <a:pt x="173" y="117"/>
                    <a:pt x="168" y="111"/>
                  </a:cubicBezTo>
                  <a:cubicBezTo>
                    <a:pt x="166" y="109"/>
                    <a:pt x="162" y="105"/>
                    <a:pt x="161" y="103"/>
                  </a:cubicBezTo>
                  <a:cubicBezTo>
                    <a:pt x="160" y="101"/>
                    <a:pt x="161" y="99"/>
                    <a:pt x="160" y="96"/>
                  </a:cubicBezTo>
                  <a:cubicBezTo>
                    <a:pt x="160" y="95"/>
                    <a:pt x="157" y="93"/>
                    <a:pt x="158" y="91"/>
                  </a:cubicBezTo>
                  <a:cubicBezTo>
                    <a:pt x="158" y="75"/>
                    <a:pt x="158" y="75"/>
                    <a:pt x="158" y="75"/>
                  </a:cubicBezTo>
                  <a:cubicBezTo>
                    <a:pt x="159" y="70"/>
                    <a:pt x="161" y="68"/>
                    <a:pt x="161" y="63"/>
                  </a:cubicBezTo>
                  <a:cubicBezTo>
                    <a:pt x="161" y="62"/>
                    <a:pt x="160" y="60"/>
                    <a:pt x="160" y="59"/>
                  </a:cubicBezTo>
                  <a:cubicBezTo>
                    <a:pt x="160" y="58"/>
                    <a:pt x="160" y="58"/>
                    <a:pt x="160" y="58"/>
                  </a:cubicBezTo>
                  <a:cubicBezTo>
                    <a:pt x="155" y="57"/>
                    <a:pt x="148" y="56"/>
                    <a:pt x="146" y="54"/>
                  </a:cubicBezTo>
                  <a:cubicBezTo>
                    <a:pt x="137" y="45"/>
                    <a:pt x="137" y="24"/>
                    <a:pt x="120" y="24"/>
                  </a:cubicBezTo>
                  <a:cubicBezTo>
                    <a:pt x="114" y="24"/>
                    <a:pt x="116" y="32"/>
                    <a:pt x="111" y="32"/>
                  </a:cubicBezTo>
                  <a:cubicBezTo>
                    <a:pt x="105" y="32"/>
                    <a:pt x="100" y="22"/>
                    <a:pt x="98" y="18"/>
                  </a:cubicBezTo>
                  <a:cubicBezTo>
                    <a:pt x="93" y="10"/>
                    <a:pt x="88" y="9"/>
                    <a:pt x="78" y="6"/>
                  </a:cubicBezTo>
                  <a:cubicBezTo>
                    <a:pt x="72" y="6"/>
                    <a:pt x="72" y="6"/>
                    <a:pt x="72" y="6"/>
                  </a:cubicBezTo>
                  <a:cubicBezTo>
                    <a:pt x="72" y="10"/>
                    <a:pt x="72" y="10"/>
                    <a:pt x="72" y="10"/>
                  </a:cubicBezTo>
                  <a:cubicBezTo>
                    <a:pt x="49" y="10"/>
                    <a:pt x="49" y="10"/>
                    <a:pt x="49" y="10"/>
                  </a:cubicBezTo>
                  <a:cubicBezTo>
                    <a:pt x="18" y="0"/>
                    <a:pt x="18" y="0"/>
                    <a:pt x="1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4" name="Freeform 153"/>
            <p:cNvSpPr>
              <a:spLocks/>
            </p:cNvSpPr>
            <p:nvPr/>
          </p:nvSpPr>
          <p:spPr bwMode="auto">
            <a:xfrm>
              <a:off x="3611563" y="2422525"/>
              <a:ext cx="38100" cy="14288"/>
            </a:xfrm>
            <a:custGeom>
              <a:avLst/>
              <a:gdLst>
                <a:gd name="T0" fmla="*/ 0 w 10"/>
                <a:gd name="T1" fmla="*/ 0 h 4"/>
                <a:gd name="T2" fmla="*/ 0 w 10"/>
                <a:gd name="T3" fmla="*/ 2 h 4"/>
                <a:gd name="T4" fmla="*/ 8 w 10"/>
                <a:gd name="T5" fmla="*/ 4 h 4"/>
                <a:gd name="T6" fmla="*/ 1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cubicBezTo>
                    <a:pt x="0" y="0"/>
                    <a:pt x="0" y="1"/>
                    <a:pt x="0" y="2"/>
                  </a:cubicBezTo>
                  <a:cubicBezTo>
                    <a:pt x="2" y="3"/>
                    <a:pt x="6" y="4"/>
                    <a:pt x="8" y="4"/>
                  </a:cubicBezTo>
                  <a:cubicBezTo>
                    <a:pt x="10" y="4"/>
                    <a:pt x="10" y="4"/>
                    <a:pt x="10" y="4"/>
                  </a:cubicBezTo>
                  <a:cubicBezTo>
                    <a:pt x="10" y="0"/>
                    <a:pt x="5"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5" name="Freeform 154"/>
            <p:cNvSpPr>
              <a:spLocks/>
            </p:cNvSpPr>
            <p:nvPr/>
          </p:nvSpPr>
          <p:spPr bwMode="auto">
            <a:xfrm>
              <a:off x="2200275" y="2524125"/>
              <a:ext cx="142875" cy="88900"/>
            </a:xfrm>
            <a:custGeom>
              <a:avLst/>
              <a:gdLst>
                <a:gd name="T0" fmla="*/ 4 w 38"/>
                <a:gd name="T1" fmla="*/ 0 h 24"/>
                <a:gd name="T2" fmla="*/ 0 w 38"/>
                <a:gd name="T3" fmla="*/ 1 h 24"/>
                <a:gd name="T4" fmla="*/ 1 w 38"/>
                <a:gd name="T5" fmla="*/ 1 h 24"/>
                <a:gd name="T6" fmla="*/ 6 w 38"/>
                <a:gd name="T7" fmla="*/ 2 h 24"/>
                <a:gd name="T8" fmla="*/ 3 w 38"/>
                <a:gd name="T9" fmla="*/ 5 h 24"/>
                <a:gd name="T10" fmla="*/ 18 w 38"/>
                <a:gd name="T11" fmla="*/ 11 h 24"/>
                <a:gd name="T12" fmla="*/ 15 w 38"/>
                <a:gd name="T13" fmla="*/ 14 h 24"/>
                <a:gd name="T14" fmla="*/ 36 w 38"/>
                <a:gd name="T15" fmla="*/ 24 h 24"/>
                <a:gd name="T16" fmla="*/ 38 w 38"/>
                <a:gd name="T17" fmla="*/ 24 h 24"/>
                <a:gd name="T18" fmla="*/ 38 w 38"/>
                <a:gd name="T19" fmla="*/ 22 h 24"/>
                <a:gd name="T20" fmla="*/ 12 w 38"/>
                <a:gd name="T21" fmla="*/ 4 h 24"/>
                <a:gd name="T22" fmla="*/ 4 w 38"/>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4" y="0"/>
                  </a:moveTo>
                  <a:cubicBezTo>
                    <a:pt x="3" y="0"/>
                    <a:pt x="1" y="0"/>
                    <a:pt x="0" y="1"/>
                  </a:cubicBezTo>
                  <a:cubicBezTo>
                    <a:pt x="1" y="1"/>
                    <a:pt x="1" y="1"/>
                    <a:pt x="1" y="1"/>
                  </a:cubicBezTo>
                  <a:cubicBezTo>
                    <a:pt x="1" y="1"/>
                    <a:pt x="4" y="2"/>
                    <a:pt x="6" y="2"/>
                  </a:cubicBezTo>
                  <a:cubicBezTo>
                    <a:pt x="5" y="3"/>
                    <a:pt x="4" y="4"/>
                    <a:pt x="3" y="5"/>
                  </a:cubicBezTo>
                  <a:cubicBezTo>
                    <a:pt x="4" y="8"/>
                    <a:pt x="12" y="11"/>
                    <a:pt x="18" y="11"/>
                  </a:cubicBezTo>
                  <a:cubicBezTo>
                    <a:pt x="17" y="12"/>
                    <a:pt x="15" y="12"/>
                    <a:pt x="15" y="14"/>
                  </a:cubicBezTo>
                  <a:cubicBezTo>
                    <a:pt x="19" y="17"/>
                    <a:pt x="29" y="24"/>
                    <a:pt x="36" y="24"/>
                  </a:cubicBezTo>
                  <a:cubicBezTo>
                    <a:pt x="37" y="24"/>
                    <a:pt x="37" y="24"/>
                    <a:pt x="38" y="24"/>
                  </a:cubicBezTo>
                  <a:cubicBezTo>
                    <a:pt x="38" y="22"/>
                    <a:pt x="38" y="22"/>
                    <a:pt x="38" y="22"/>
                  </a:cubicBezTo>
                  <a:cubicBezTo>
                    <a:pt x="31" y="14"/>
                    <a:pt x="24" y="8"/>
                    <a:pt x="12" y="4"/>
                  </a:cubicBezTo>
                  <a:cubicBezTo>
                    <a:pt x="10" y="3"/>
                    <a:pt x="7"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6" name="Freeform 155"/>
            <p:cNvSpPr>
              <a:spLocks/>
            </p:cNvSpPr>
            <p:nvPr/>
          </p:nvSpPr>
          <p:spPr bwMode="auto">
            <a:xfrm>
              <a:off x="2057400" y="2387600"/>
              <a:ext cx="52388" cy="71438"/>
            </a:xfrm>
            <a:custGeom>
              <a:avLst/>
              <a:gdLst>
                <a:gd name="T0" fmla="*/ 0 w 14"/>
                <a:gd name="T1" fmla="*/ 0 h 19"/>
                <a:gd name="T2" fmla="*/ 0 w 14"/>
                <a:gd name="T3" fmla="*/ 2 h 19"/>
                <a:gd name="T4" fmla="*/ 3 w 14"/>
                <a:gd name="T5" fmla="*/ 7 h 19"/>
                <a:gd name="T6" fmla="*/ 8 w 14"/>
                <a:gd name="T7" fmla="*/ 11 h 19"/>
                <a:gd name="T8" fmla="*/ 7 w 14"/>
                <a:gd name="T9" fmla="*/ 14 h 19"/>
                <a:gd name="T10" fmla="*/ 11 w 14"/>
                <a:gd name="T11" fmla="*/ 19 h 19"/>
                <a:gd name="T12" fmla="*/ 9 w 14"/>
                <a:gd name="T13" fmla="*/ 14 h 19"/>
                <a:gd name="T14" fmla="*/ 10 w 14"/>
                <a:gd name="T15" fmla="*/ 11 h 19"/>
                <a:gd name="T16" fmla="*/ 9 w 14"/>
                <a:gd name="T17" fmla="*/ 8 h 19"/>
                <a:gd name="T18" fmla="*/ 9 w 14"/>
                <a:gd name="T19" fmla="*/ 1 h 19"/>
                <a:gd name="T20" fmla="*/ 5 w 14"/>
                <a:gd name="T21" fmla="*/ 5 h 19"/>
                <a:gd name="T22" fmla="*/ 7 w 14"/>
                <a:gd name="T23" fmla="*/ 2 h 19"/>
                <a:gd name="T24" fmla="*/ 0 w 14"/>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9">
                  <a:moveTo>
                    <a:pt x="0" y="0"/>
                  </a:moveTo>
                  <a:cubicBezTo>
                    <a:pt x="0" y="2"/>
                    <a:pt x="0" y="2"/>
                    <a:pt x="0" y="2"/>
                  </a:cubicBezTo>
                  <a:cubicBezTo>
                    <a:pt x="1" y="4"/>
                    <a:pt x="2" y="7"/>
                    <a:pt x="3" y="7"/>
                  </a:cubicBezTo>
                  <a:cubicBezTo>
                    <a:pt x="5" y="7"/>
                    <a:pt x="6" y="10"/>
                    <a:pt x="8" y="11"/>
                  </a:cubicBezTo>
                  <a:cubicBezTo>
                    <a:pt x="8" y="11"/>
                    <a:pt x="7" y="12"/>
                    <a:pt x="7" y="14"/>
                  </a:cubicBezTo>
                  <a:cubicBezTo>
                    <a:pt x="7" y="16"/>
                    <a:pt x="9" y="19"/>
                    <a:pt x="11" y="19"/>
                  </a:cubicBezTo>
                  <a:cubicBezTo>
                    <a:pt x="14" y="19"/>
                    <a:pt x="9" y="15"/>
                    <a:pt x="9" y="14"/>
                  </a:cubicBezTo>
                  <a:cubicBezTo>
                    <a:pt x="9" y="13"/>
                    <a:pt x="10" y="12"/>
                    <a:pt x="10" y="11"/>
                  </a:cubicBezTo>
                  <a:cubicBezTo>
                    <a:pt x="10" y="10"/>
                    <a:pt x="9" y="9"/>
                    <a:pt x="9" y="8"/>
                  </a:cubicBezTo>
                  <a:cubicBezTo>
                    <a:pt x="9" y="5"/>
                    <a:pt x="9" y="3"/>
                    <a:pt x="9" y="1"/>
                  </a:cubicBezTo>
                  <a:cubicBezTo>
                    <a:pt x="8" y="3"/>
                    <a:pt x="7" y="5"/>
                    <a:pt x="5" y="5"/>
                  </a:cubicBezTo>
                  <a:cubicBezTo>
                    <a:pt x="3" y="5"/>
                    <a:pt x="7" y="2"/>
                    <a:pt x="7" y="2"/>
                  </a:cubicBezTo>
                  <a:cubicBezTo>
                    <a:pt x="4" y="1"/>
                    <a:pt x="3"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7" name="Freeform 156"/>
            <p:cNvSpPr>
              <a:spLocks/>
            </p:cNvSpPr>
            <p:nvPr/>
          </p:nvSpPr>
          <p:spPr bwMode="auto">
            <a:xfrm>
              <a:off x="1404938" y="2227263"/>
              <a:ext cx="63500" cy="41275"/>
            </a:xfrm>
            <a:custGeom>
              <a:avLst/>
              <a:gdLst>
                <a:gd name="T0" fmla="*/ 17 w 17"/>
                <a:gd name="T1" fmla="*/ 0 h 11"/>
                <a:gd name="T2" fmla="*/ 14 w 17"/>
                <a:gd name="T3" fmla="*/ 0 h 11"/>
                <a:gd name="T4" fmla="*/ 0 w 17"/>
                <a:gd name="T5" fmla="*/ 4 h 11"/>
                <a:gd name="T6" fmla="*/ 0 w 17"/>
                <a:gd name="T7" fmla="*/ 7 h 11"/>
                <a:gd name="T8" fmla="*/ 6 w 17"/>
                <a:gd name="T9" fmla="*/ 11 h 11"/>
                <a:gd name="T10" fmla="*/ 17 w 17"/>
                <a:gd name="T11" fmla="*/ 3 h 11"/>
                <a:gd name="T12" fmla="*/ 17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7" y="0"/>
                  </a:moveTo>
                  <a:cubicBezTo>
                    <a:pt x="16" y="0"/>
                    <a:pt x="16" y="0"/>
                    <a:pt x="14" y="0"/>
                  </a:cubicBezTo>
                  <a:cubicBezTo>
                    <a:pt x="9" y="0"/>
                    <a:pt x="5" y="3"/>
                    <a:pt x="0" y="4"/>
                  </a:cubicBezTo>
                  <a:cubicBezTo>
                    <a:pt x="0" y="7"/>
                    <a:pt x="0" y="7"/>
                    <a:pt x="0" y="7"/>
                  </a:cubicBezTo>
                  <a:cubicBezTo>
                    <a:pt x="2" y="9"/>
                    <a:pt x="4" y="9"/>
                    <a:pt x="6" y="11"/>
                  </a:cubicBezTo>
                  <a:cubicBezTo>
                    <a:pt x="11" y="8"/>
                    <a:pt x="12" y="6"/>
                    <a:pt x="17" y="3"/>
                  </a:cubicBezTo>
                  <a:cubicBezTo>
                    <a:pt x="17" y="0"/>
                    <a:pt x="17" y="0"/>
                    <a:pt x="1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8" name="Freeform 157"/>
            <p:cNvSpPr>
              <a:spLocks/>
            </p:cNvSpPr>
            <p:nvPr/>
          </p:nvSpPr>
          <p:spPr bwMode="auto">
            <a:xfrm>
              <a:off x="6475413" y="2989263"/>
              <a:ext cx="82550" cy="49213"/>
            </a:xfrm>
            <a:custGeom>
              <a:avLst/>
              <a:gdLst>
                <a:gd name="T0" fmla="*/ 21 w 22"/>
                <a:gd name="T1" fmla="*/ 0 h 13"/>
                <a:gd name="T2" fmla="*/ 13 w 22"/>
                <a:gd name="T3" fmla="*/ 2 h 13"/>
                <a:gd name="T4" fmla="*/ 5 w 22"/>
                <a:gd name="T5" fmla="*/ 0 h 13"/>
                <a:gd name="T6" fmla="*/ 0 w 22"/>
                <a:gd name="T7" fmla="*/ 1 h 13"/>
                <a:gd name="T8" fmla="*/ 0 w 22"/>
                <a:gd name="T9" fmla="*/ 3 h 13"/>
                <a:gd name="T10" fmla="*/ 4 w 22"/>
                <a:gd name="T11" fmla="*/ 4 h 13"/>
                <a:gd name="T12" fmla="*/ 17 w 22"/>
                <a:gd name="T13" fmla="*/ 12 h 13"/>
                <a:gd name="T14" fmla="*/ 20 w 22"/>
                <a:gd name="T15" fmla="*/ 13 h 13"/>
                <a:gd name="T16" fmla="*/ 21 w 22"/>
                <a:gd name="T17" fmla="*/ 11 h 13"/>
                <a:gd name="T18" fmla="*/ 20 w 22"/>
                <a:gd name="T19" fmla="*/ 6 h 13"/>
                <a:gd name="T20" fmla="*/ 21 w 22"/>
                <a:gd name="T21" fmla="*/ 3 h 13"/>
                <a:gd name="T22" fmla="*/ 22 w 22"/>
                <a:gd name="T23" fmla="*/ 0 h 13"/>
                <a:gd name="T24" fmla="*/ 21 w 22"/>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3">
                  <a:moveTo>
                    <a:pt x="21" y="0"/>
                  </a:moveTo>
                  <a:cubicBezTo>
                    <a:pt x="18" y="0"/>
                    <a:pt x="16" y="2"/>
                    <a:pt x="13" y="2"/>
                  </a:cubicBezTo>
                  <a:cubicBezTo>
                    <a:pt x="10" y="2"/>
                    <a:pt x="8" y="0"/>
                    <a:pt x="5" y="0"/>
                  </a:cubicBezTo>
                  <a:cubicBezTo>
                    <a:pt x="3" y="0"/>
                    <a:pt x="2" y="0"/>
                    <a:pt x="0" y="1"/>
                  </a:cubicBezTo>
                  <a:cubicBezTo>
                    <a:pt x="0" y="3"/>
                    <a:pt x="0" y="3"/>
                    <a:pt x="0" y="3"/>
                  </a:cubicBezTo>
                  <a:cubicBezTo>
                    <a:pt x="1" y="4"/>
                    <a:pt x="3" y="4"/>
                    <a:pt x="4" y="4"/>
                  </a:cubicBezTo>
                  <a:cubicBezTo>
                    <a:pt x="9" y="6"/>
                    <a:pt x="13" y="10"/>
                    <a:pt x="17" y="12"/>
                  </a:cubicBezTo>
                  <a:cubicBezTo>
                    <a:pt x="17" y="12"/>
                    <a:pt x="19" y="13"/>
                    <a:pt x="20" y="13"/>
                  </a:cubicBezTo>
                  <a:cubicBezTo>
                    <a:pt x="20" y="13"/>
                    <a:pt x="21" y="12"/>
                    <a:pt x="21" y="11"/>
                  </a:cubicBezTo>
                  <a:cubicBezTo>
                    <a:pt x="21" y="8"/>
                    <a:pt x="20" y="8"/>
                    <a:pt x="20" y="6"/>
                  </a:cubicBezTo>
                  <a:cubicBezTo>
                    <a:pt x="20" y="5"/>
                    <a:pt x="21" y="3"/>
                    <a:pt x="21" y="3"/>
                  </a:cubicBezTo>
                  <a:cubicBezTo>
                    <a:pt x="22" y="0"/>
                    <a:pt x="22" y="0"/>
                    <a:pt x="22" y="0"/>
                  </a:cubicBezTo>
                  <a:cubicBezTo>
                    <a:pt x="22" y="0"/>
                    <a:pt x="21" y="0"/>
                    <a:pt x="21"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59" name="Freeform 158"/>
            <p:cNvSpPr>
              <a:spLocks/>
            </p:cNvSpPr>
            <p:nvPr/>
          </p:nvSpPr>
          <p:spPr bwMode="auto">
            <a:xfrm>
              <a:off x="6359525" y="2813050"/>
              <a:ext cx="30163" cy="55563"/>
            </a:xfrm>
            <a:custGeom>
              <a:avLst/>
              <a:gdLst>
                <a:gd name="T0" fmla="*/ 7 w 8"/>
                <a:gd name="T1" fmla="*/ 0 h 15"/>
                <a:gd name="T2" fmla="*/ 2 w 8"/>
                <a:gd name="T3" fmla="*/ 3 h 15"/>
                <a:gd name="T4" fmla="*/ 0 w 8"/>
                <a:gd name="T5" fmla="*/ 4 h 15"/>
                <a:gd name="T6" fmla="*/ 5 w 8"/>
                <a:gd name="T7" fmla="*/ 15 h 15"/>
                <a:gd name="T8" fmla="*/ 8 w 8"/>
                <a:gd name="T9" fmla="*/ 4 h 15"/>
                <a:gd name="T10" fmla="*/ 7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7" y="0"/>
                  </a:moveTo>
                  <a:cubicBezTo>
                    <a:pt x="5" y="1"/>
                    <a:pt x="4" y="3"/>
                    <a:pt x="2" y="3"/>
                  </a:cubicBezTo>
                  <a:cubicBezTo>
                    <a:pt x="2" y="3"/>
                    <a:pt x="1" y="4"/>
                    <a:pt x="0" y="4"/>
                  </a:cubicBezTo>
                  <a:cubicBezTo>
                    <a:pt x="2" y="6"/>
                    <a:pt x="3" y="14"/>
                    <a:pt x="5" y="15"/>
                  </a:cubicBezTo>
                  <a:cubicBezTo>
                    <a:pt x="6" y="13"/>
                    <a:pt x="7" y="7"/>
                    <a:pt x="8" y="4"/>
                  </a:cubicBezTo>
                  <a:cubicBezTo>
                    <a:pt x="7" y="3"/>
                    <a:pt x="7" y="2"/>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0" name="Freeform 159"/>
            <p:cNvSpPr>
              <a:spLocks/>
            </p:cNvSpPr>
            <p:nvPr/>
          </p:nvSpPr>
          <p:spPr bwMode="auto">
            <a:xfrm>
              <a:off x="6351588" y="2876550"/>
              <a:ext cx="46038" cy="79375"/>
            </a:xfrm>
            <a:custGeom>
              <a:avLst/>
              <a:gdLst>
                <a:gd name="T0" fmla="*/ 6 w 12"/>
                <a:gd name="T1" fmla="*/ 0 h 21"/>
                <a:gd name="T2" fmla="*/ 0 w 12"/>
                <a:gd name="T3" fmla="*/ 4 h 21"/>
                <a:gd name="T4" fmla="*/ 3 w 12"/>
                <a:gd name="T5" fmla="*/ 10 h 21"/>
                <a:gd name="T6" fmla="*/ 1 w 12"/>
                <a:gd name="T7" fmla="*/ 15 h 21"/>
                <a:gd name="T8" fmla="*/ 4 w 12"/>
                <a:gd name="T9" fmla="*/ 21 h 21"/>
                <a:gd name="T10" fmla="*/ 12 w 12"/>
                <a:gd name="T11" fmla="*/ 13 h 21"/>
                <a:gd name="T12" fmla="*/ 10 w 12"/>
                <a:gd name="T13" fmla="*/ 2 h 21"/>
                <a:gd name="T14" fmla="*/ 6 w 1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6" y="0"/>
                  </a:moveTo>
                  <a:cubicBezTo>
                    <a:pt x="4" y="0"/>
                    <a:pt x="3" y="3"/>
                    <a:pt x="0" y="4"/>
                  </a:cubicBezTo>
                  <a:cubicBezTo>
                    <a:pt x="1" y="6"/>
                    <a:pt x="3" y="7"/>
                    <a:pt x="3" y="10"/>
                  </a:cubicBezTo>
                  <a:cubicBezTo>
                    <a:pt x="3" y="12"/>
                    <a:pt x="2" y="13"/>
                    <a:pt x="1" y="15"/>
                  </a:cubicBezTo>
                  <a:cubicBezTo>
                    <a:pt x="1" y="18"/>
                    <a:pt x="1" y="21"/>
                    <a:pt x="4" y="21"/>
                  </a:cubicBezTo>
                  <a:cubicBezTo>
                    <a:pt x="7" y="21"/>
                    <a:pt x="12" y="17"/>
                    <a:pt x="12" y="13"/>
                  </a:cubicBezTo>
                  <a:cubicBezTo>
                    <a:pt x="12" y="9"/>
                    <a:pt x="12" y="6"/>
                    <a:pt x="10" y="2"/>
                  </a:cubicBezTo>
                  <a:cubicBezTo>
                    <a:pt x="9" y="2"/>
                    <a:pt x="8"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1" name="Freeform 160"/>
            <p:cNvSpPr>
              <a:spLocks/>
            </p:cNvSpPr>
            <p:nvPr/>
          </p:nvSpPr>
          <p:spPr bwMode="auto">
            <a:xfrm>
              <a:off x="6180138" y="2925763"/>
              <a:ext cx="22225" cy="14288"/>
            </a:xfrm>
            <a:custGeom>
              <a:avLst/>
              <a:gdLst>
                <a:gd name="T0" fmla="*/ 5 w 6"/>
                <a:gd name="T1" fmla="*/ 0 h 4"/>
                <a:gd name="T2" fmla="*/ 0 w 6"/>
                <a:gd name="T3" fmla="*/ 2 h 4"/>
                <a:gd name="T4" fmla="*/ 4 w 6"/>
                <a:gd name="T5" fmla="*/ 4 h 4"/>
                <a:gd name="T6" fmla="*/ 6 w 6"/>
                <a:gd name="T7" fmla="*/ 3 h 4"/>
                <a:gd name="T8" fmla="*/ 5 w 6"/>
                <a:gd name="T9" fmla="*/ 0 h 4"/>
              </a:gdLst>
              <a:ahLst/>
              <a:cxnLst>
                <a:cxn ang="0">
                  <a:pos x="T0" y="T1"/>
                </a:cxn>
                <a:cxn ang="0">
                  <a:pos x="T2" y="T3"/>
                </a:cxn>
                <a:cxn ang="0">
                  <a:pos x="T4" y="T5"/>
                </a:cxn>
                <a:cxn ang="0">
                  <a:pos x="T6" y="T7"/>
                </a:cxn>
                <a:cxn ang="0">
                  <a:pos x="T8" y="T9"/>
                </a:cxn>
              </a:cxnLst>
              <a:rect l="0" t="0" r="r" b="b"/>
              <a:pathLst>
                <a:path w="6" h="4">
                  <a:moveTo>
                    <a:pt x="5" y="0"/>
                  </a:moveTo>
                  <a:cubicBezTo>
                    <a:pt x="3" y="0"/>
                    <a:pt x="2" y="1"/>
                    <a:pt x="0" y="2"/>
                  </a:cubicBezTo>
                  <a:cubicBezTo>
                    <a:pt x="1" y="2"/>
                    <a:pt x="3" y="4"/>
                    <a:pt x="4" y="4"/>
                  </a:cubicBezTo>
                  <a:cubicBezTo>
                    <a:pt x="5" y="4"/>
                    <a:pt x="6" y="4"/>
                    <a:pt x="6" y="3"/>
                  </a:cubicBezTo>
                  <a:cubicBezTo>
                    <a:pt x="6" y="2"/>
                    <a:pt x="5" y="0"/>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2" name="Freeform 161"/>
            <p:cNvSpPr>
              <a:spLocks/>
            </p:cNvSpPr>
            <p:nvPr/>
          </p:nvSpPr>
          <p:spPr bwMode="auto">
            <a:xfrm>
              <a:off x="6400800" y="2309813"/>
              <a:ext cx="30163" cy="33338"/>
            </a:xfrm>
            <a:custGeom>
              <a:avLst/>
              <a:gdLst>
                <a:gd name="T0" fmla="*/ 6 w 8"/>
                <a:gd name="T1" fmla="*/ 0 h 9"/>
                <a:gd name="T2" fmla="*/ 0 w 8"/>
                <a:gd name="T3" fmla="*/ 0 h 9"/>
                <a:gd name="T4" fmla="*/ 0 w 8"/>
                <a:gd name="T5" fmla="*/ 3 h 9"/>
                <a:gd name="T6" fmla="*/ 7 w 8"/>
                <a:gd name="T7" fmla="*/ 7 h 9"/>
                <a:gd name="T8" fmla="*/ 7 w 8"/>
                <a:gd name="T9" fmla="*/ 9 h 9"/>
                <a:gd name="T10" fmla="*/ 8 w 8"/>
                <a:gd name="T11" fmla="*/ 6 h 9"/>
                <a:gd name="T12" fmla="*/ 6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0"/>
                  </a:moveTo>
                  <a:cubicBezTo>
                    <a:pt x="0" y="0"/>
                    <a:pt x="0" y="0"/>
                    <a:pt x="0" y="0"/>
                  </a:cubicBezTo>
                  <a:cubicBezTo>
                    <a:pt x="0" y="1"/>
                    <a:pt x="0" y="2"/>
                    <a:pt x="0" y="3"/>
                  </a:cubicBezTo>
                  <a:cubicBezTo>
                    <a:pt x="0" y="6"/>
                    <a:pt x="3" y="7"/>
                    <a:pt x="7" y="7"/>
                  </a:cubicBezTo>
                  <a:cubicBezTo>
                    <a:pt x="7" y="8"/>
                    <a:pt x="7" y="8"/>
                    <a:pt x="7" y="9"/>
                  </a:cubicBezTo>
                  <a:cubicBezTo>
                    <a:pt x="7" y="8"/>
                    <a:pt x="8" y="8"/>
                    <a:pt x="8" y="6"/>
                  </a:cubicBezTo>
                  <a:cubicBezTo>
                    <a:pt x="8" y="3"/>
                    <a:pt x="6" y="4"/>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3" name="Freeform 162"/>
            <p:cNvSpPr>
              <a:spLocks/>
            </p:cNvSpPr>
            <p:nvPr/>
          </p:nvSpPr>
          <p:spPr bwMode="auto">
            <a:xfrm>
              <a:off x="6434138" y="2279650"/>
              <a:ext cx="49213" cy="71438"/>
            </a:xfrm>
            <a:custGeom>
              <a:avLst/>
              <a:gdLst>
                <a:gd name="T0" fmla="*/ 6 w 13"/>
                <a:gd name="T1" fmla="*/ 0 h 19"/>
                <a:gd name="T2" fmla="*/ 0 w 13"/>
                <a:gd name="T3" fmla="*/ 9 h 19"/>
                <a:gd name="T4" fmla="*/ 6 w 13"/>
                <a:gd name="T5" fmla="*/ 13 h 19"/>
                <a:gd name="T6" fmla="*/ 2 w 13"/>
                <a:gd name="T7" fmla="*/ 17 h 19"/>
                <a:gd name="T8" fmla="*/ 2 w 13"/>
                <a:gd name="T9" fmla="*/ 16 h 19"/>
                <a:gd name="T10" fmla="*/ 0 w 13"/>
                <a:gd name="T11" fmla="*/ 17 h 19"/>
                <a:gd name="T12" fmla="*/ 4 w 13"/>
                <a:gd name="T13" fmla="*/ 19 h 19"/>
                <a:gd name="T14" fmla="*/ 13 w 13"/>
                <a:gd name="T15" fmla="*/ 7 h 19"/>
                <a:gd name="T16" fmla="*/ 6 w 1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6" y="0"/>
                  </a:moveTo>
                  <a:cubicBezTo>
                    <a:pt x="4" y="0"/>
                    <a:pt x="0" y="7"/>
                    <a:pt x="0" y="9"/>
                  </a:cubicBezTo>
                  <a:cubicBezTo>
                    <a:pt x="0" y="10"/>
                    <a:pt x="3" y="12"/>
                    <a:pt x="6" y="13"/>
                  </a:cubicBezTo>
                  <a:cubicBezTo>
                    <a:pt x="6" y="14"/>
                    <a:pt x="4" y="16"/>
                    <a:pt x="2" y="17"/>
                  </a:cubicBezTo>
                  <a:cubicBezTo>
                    <a:pt x="2" y="16"/>
                    <a:pt x="2" y="16"/>
                    <a:pt x="2" y="16"/>
                  </a:cubicBezTo>
                  <a:cubicBezTo>
                    <a:pt x="1" y="16"/>
                    <a:pt x="0" y="16"/>
                    <a:pt x="0" y="17"/>
                  </a:cubicBezTo>
                  <a:cubicBezTo>
                    <a:pt x="0" y="17"/>
                    <a:pt x="2" y="19"/>
                    <a:pt x="4" y="19"/>
                  </a:cubicBezTo>
                  <a:cubicBezTo>
                    <a:pt x="10" y="19"/>
                    <a:pt x="8" y="9"/>
                    <a:pt x="13" y="7"/>
                  </a:cubicBezTo>
                  <a:cubicBezTo>
                    <a:pt x="12" y="3"/>
                    <a:pt x="11" y="0"/>
                    <a:pt x="6"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4" name="Freeform 163"/>
            <p:cNvSpPr>
              <a:spLocks/>
            </p:cNvSpPr>
            <p:nvPr/>
          </p:nvSpPr>
          <p:spPr bwMode="auto">
            <a:xfrm>
              <a:off x="6645275" y="2200275"/>
              <a:ext cx="25400" cy="41275"/>
            </a:xfrm>
            <a:custGeom>
              <a:avLst/>
              <a:gdLst>
                <a:gd name="T0" fmla="*/ 7 w 7"/>
                <a:gd name="T1" fmla="*/ 0 h 11"/>
                <a:gd name="T2" fmla="*/ 1 w 7"/>
                <a:gd name="T3" fmla="*/ 7 h 11"/>
                <a:gd name="T4" fmla="*/ 1 w 7"/>
                <a:gd name="T5" fmla="*/ 11 h 11"/>
                <a:gd name="T6" fmla="*/ 5 w 7"/>
                <a:gd name="T7" fmla="*/ 4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cubicBezTo>
                    <a:pt x="2" y="1"/>
                    <a:pt x="1" y="6"/>
                    <a:pt x="1" y="7"/>
                  </a:cubicBezTo>
                  <a:cubicBezTo>
                    <a:pt x="1" y="9"/>
                    <a:pt x="0" y="10"/>
                    <a:pt x="1" y="11"/>
                  </a:cubicBezTo>
                  <a:cubicBezTo>
                    <a:pt x="3" y="8"/>
                    <a:pt x="5" y="7"/>
                    <a:pt x="5" y="4"/>
                  </a:cubicBezTo>
                  <a:cubicBezTo>
                    <a:pt x="5" y="2"/>
                    <a:pt x="7" y="1"/>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5" name="Freeform 164"/>
            <p:cNvSpPr>
              <a:spLocks/>
            </p:cNvSpPr>
            <p:nvPr/>
          </p:nvSpPr>
          <p:spPr bwMode="auto">
            <a:xfrm>
              <a:off x="6757988" y="2147888"/>
              <a:ext cx="36513" cy="49213"/>
            </a:xfrm>
            <a:custGeom>
              <a:avLst/>
              <a:gdLst>
                <a:gd name="T0" fmla="*/ 7 w 10"/>
                <a:gd name="T1" fmla="*/ 0 h 13"/>
                <a:gd name="T2" fmla="*/ 4 w 10"/>
                <a:gd name="T3" fmla="*/ 3 h 13"/>
                <a:gd name="T4" fmla="*/ 6 w 10"/>
                <a:gd name="T5" fmla="*/ 6 h 13"/>
                <a:gd name="T6" fmla="*/ 0 w 10"/>
                <a:gd name="T7" fmla="*/ 9 h 13"/>
                <a:gd name="T8" fmla="*/ 3 w 10"/>
                <a:gd name="T9" fmla="*/ 13 h 13"/>
                <a:gd name="T10" fmla="*/ 8 w 10"/>
                <a:gd name="T11" fmla="*/ 10 h 13"/>
                <a:gd name="T12" fmla="*/ 8 w 10"/>
                <a:gd name="T13" fmla="*/ 7 h 13"/>
                <a:gd name="T14" fmla="*/ 10 w 10"/>
                <a:gd name="T15" fmla="*/ 3 h 13"/>
                <a:gd name="T16" fmla="*/ 7 w 1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7" y="0"/>
                  </a:moveTo>
                  <a:cubicBezTo>
                    <a:pt x="7" y="0"/>
                    <a:pt x="4" y="1"/>
                    <a:pt x="4" y="3"/>
                  </a:cubicBezTo>
                  <a:cubicBezTo>
                    <a:pt x="4" y="4"/>
                    <a:pt x="5" y="5"/>
                    <a:pt x="6" y="6"/>
                  </a:cubicBezTo>
                  <a:cubicBezTo>
                    <a:pt x="4" y="7"/>
                    <a:pt x="2" y="8"/>
                    <a:pt x="0" y="9"/>
                  </a:cubicBezTo>
                  <a:cubicBezTo>
                    <a:pt x="0" y="10"/>
                    <a:pt x="0" y="13"/>
                    <a:pt x="3" y="13"/>
                  </a:cubicBezTo>
                  <a:cubicBezTo>
                    <a:pt x="4" y="13"/>
                    <a:pt x="8" y="11"/>
                    <a:pt x="8" y="10"/>
                  </a:cubicBezTo>
                  <a:cubicBezTo>
                    <a:pt x="8" y="9"/>
                    <a:pt x="8" y="8"/>
                    <a:pt x="8" y="7"/>
                  </a:cubicBezTo>
                  <a:cubicBezTo>
                    <a:pt x="8" y="6"/>
                    <a:pt x="10" y="4"/>
                    <a:pt x="10" y="3"/>
                  </a:cubicBezTo>
                  <a:cubicBezTo>
                    <a:pt x="9" y="2"/>
                    <a:pt x="8" y="2"/>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6" name="Freeform 165"/>
            <p:cNvSpPr>
              <a:spLocks/>
            </p:cNvSpPr>
            <p:nvPr/>
          </p:nvSpPr>
          <p:spPr bwMode="auto">
            <a:xfrm>
              <a:off x="6824663" y="3082925"/>
              <a:ext cx="68263" cy="11113"/>
            </a:xfrm>
            <a:custGeom>
              <a:avLst/>
              <a:gdLst>
                <a:gd name="T0" fmla="*/ 5 w 18"/>
                <a:gd name="T1" fmla="*/ 0 h 3"/>
                <a:gd name="T2" fmla="*/ 0 w 18"/>
                <a:gd name="T3" fmla="*/ 0 h 3"/>
                <a:gd name="T4" fmla="*/ 11 w 18"/>
                <a:gd name="T5" fmla="*/ 3 h 3"/>
                <a:gd name="T6" fmla="*/ 14 w 18"/>
                <a:gd name="T7" fmla="*/ 3 h 3"/>
                <a:gd name="T8" fmla="*/ 18 w 18"/>
                <a:gd name="T9" fmla="*/ 2 h 3"/>
                <a:gd name="T10" fmla="*/ 5 w 18"/>
                <a:gd name="T11" fmla="*/ 0 h 3"/>
              </a:gdLst>
              <a:ahLst/>
              <a:cxnLst>
                <a:cxn ang="0">
                  <a:pos x="T0" y="T1"/>
                </a:cxn>
                <a:cxn ang="0">
                  <a:pos x="T2" y="T3"/>
                </a:cxn>
                <a:cxn ang="0">
                  <a:pos x="T4" y="T5"/>
                </a:cxn>
                <a:cxn ang="0">
                  <a:pos x="T6" y="T7"/>
                </a:cxn>
                <a:cxn ang="0">
                  <a:pos x="T8" y="T9"/>
                </a:cxn>
                <a:cxn ang="0">
                  <a:pos x="T10" y="T11"/>
                </a:cxn>
              </a:cxnLst>
              <a:rect l="0" t="0" r="r" b="b"/>
              <a:pathLst>
                <a:path w="18" h="3">
                  <a:moveTo>
                    <a:pt x="5" y="0"/>
                  </a:moveTo>
                  <a:cubicBezTo>
                    <a:pt x="3" y="0"/>
                    <a:pt x="1" y="0"/>
                    <a:pt x="0" y="0"/>
                  </a:cubicBezTo>
                  <a:cubicBezTo>
                    <a:pt x="3" y="2"/>
                    <a:pt x="8" y="3"/>
                    <a:pt x="11" y="3"/>
                  </a:cubicBezTo>
                  <a:cubicBezTo>
                    <a:pt x="12" y="3"/>
                    <a:pt x="13" y="3"/>
                    <a:pt x="14" y="3"/>
                  </a:cubicBezTo>
                  <a:cubicBezTo>
                    <a:pt x="15" y="3"/>
                    <a:pt x="16" y="3"/>
                    <a:pt x="18" y="2"/>
                  </a:cubicBezTo>
                  <a:cubicBezTo>
                    <a:pt x="14" y="1"/>
                    <a:pt x="9" y="0"/>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7" name="Freeform 166"/>
            <p:cNvSpPr>
              <a:spLocks/>
            </p:cNvSpPr>
            <p:nvPr/>
          </p:nvSpPr>
          <p:spPr bwMode="auto">
            <a:xfrm>
              <a:off x="7080250" y="3071813"/>
              <a:ext cx="63500" cy="33338"/>
            </a:xfrm>
            <a:custGeom>
              <a:avLst/>
              <a:gdLst>
                <a:gd name="T0" fmla="*/ 17 w 17"/>
                <a:gd name="T1" fmla="*/ 0 h 9"/>
                <a:gd name="T2" fmla="*/ 0 w 17"/>
                <a:gd name="T3" fmla="*/ 6 h 9"/>
                <a:gd name="T4" fmla="*/ 2 w 17"/>
                <a:gd name="T5" fmla="*/ 7 h 9"/>
                <a:gd name="T6" fmla="*/ 4 w 17"/>
                <a:gd name="T7" fmla="*/ 9 h 9"/>
                <a:gd name="T8" fmla="*/ 13 w 17"/>
                <a:gd name="T9" fmla="*/ 5 h 9"/>
                <a:gd name="T10" fmla="*/ 13 w 17"/>
                <a:gd name="T11" fmla="*/ 3 h 9"/>
                <a:gd name="T12" fmla="*/ 17 w 1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7" y="0"/>
                  </a:moveTo>
                  <a:cubicBezTo>
                    <a:pt x="12" y="1"/>
                    <a:pt x="5" y="4"/>
                    <a:pt x="0" y="6"/>
                  </a:cubicBezTo>
                  <a:cubicBezTo>
                    <a:pt x="0" y="6"/>
                    <a:pt x="1" y="7"/>
                    <a:pt x="2" y="7"/>
                  </a:cubicBezTo>
                  <a:cubicBezTo>
                    <a:pt x="2" y="8"/>
                    <a:pt x="3" y="9"/>
                    <a:pt x="4" y="9"/>
                  </a:cubicBezTo>
                  <a:cubicBezTo>
                    <a:pt x="6" y="9"/>
                    <a:pt x="12" y="7"/>
                    <a:pt x="13" y="5"/>
                  </a:cubicBezTo>
                  <a:cubicBezTo>
                    <a:pt x="13" y="5"/>
                    <a:pt x="12" y="3"/>
                    <a:pt x="13" y="3"/>
                  </a:cubicBezTo>
                  <a:cubicBezTo>
                    <a:pt x="15" y="2"/>
                    <a:pt x="16" y="3"/>
                    <a:pt x="1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8" name="Freeform 167"/>
            <p:cNvSpPr>
              <a:spLocks/>
            </p:cNvSpPr>
            <p:nvPr/>
          </p:nvSpPr>
          <p:spPr bwMode="auto">
            <a:xfrm>
              <a:off x="7715250" y="3827463"/>
              <a:ext cx="30163" cy="11113"/>
            </a:xfrm>
            <a:custGeom>
              <a:avLst/>
              <a:gdLst>
                <a:gd name="T0" fmla="*/ 8 w 8"/>
                <a:gd name="T1" fmla="*/ 0 h 3"/>
                <a:gd name="T2" fmla="*/ 0 w 8"/>
                <a:gd name="T3" fmla="*/ 1 h 3"/>
                <a:gd name="T4" fmla="*/ 3 w 8"/>
                <a:gd name="T5" fmla="*/ 3 h 3"/>
                <a:gd name="T6" fmla="*/ 8 w 8"/>
                <a:gd name="T7" fmla="*/ 0 h 3"/>
              </a:gdLst>
              <a:ahLst/>
              <a:cxnLst>
                <a:cxn ang="0">
                  <a:pos x="T0" y="T1"/>
                </a:cxn>
                <a:cxn ang="0">
                  <a:pos x="T2" y="T3"/>
                </a:cxn>
                <a:cxn ang="0">
                  <a:pos x="T4" y="T5"/>
                </a:cxn>
                <a:cxn ang="0">
                  <a:pos x="T6" y="T7"/>
                </a:cxn>
              </a:cxnLst>
              <a:rect l="0" t="0" r="r" b="b"/>
              <a:pathLst>
                <a:path w="8" h="3">
                  <a:moveTo>
                    <a:pt x="8" y="0"/>
                  </a:moveTo>
                  <a:cubicBezTo>
                    <a:pt x="4" y="0"/>
                    <a:pt x="2" y="0"/>
                    <a:pt x="0" y="1"/>
                  </a:cubicBezTo>
                  <a:cubicBezTo>
                    <a:pt x="0" y="2"/>
                    <a:pt x="2" y="3"/>
                    <a:pt x="3" y="3"/>
                  </a:cubicBezTo>
                  <a:cubicBezTo>
                    <a:pt x="5" y="3"/>
                    <a:pt x="8" y="1"/>
                    <a:pt x="8"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69" name="Freeform 168"/>
            <p:cNvSpPr>
              <a:spLocks/>
            </p:cNvSpPr>
            <p:nvPr/>
          </p:nvSpPr>
          <p:spPr bwMode="auto">
            <a:xfrm>
              <a:off x="7550150" y="1633538"/>
              <a:ext cx="63500" cy="47625"/>
            </a:xfrm>
            <a:custGeom>
              <a:avLst/>
              <a:gdLst>
                <a:gd name="T0" fmla="*/ 7 w 17"/>
                <a:gd name="T1" fmla="*/ 0 h 13"/>
                <a:gd name="T2" fmla="*/ 4 w 17"/>
                <a:gd name="T3" fmla="*/ 3 h 13"/>
                <a:gd name="T4" fmla="*/ 0 w 17"/>
                <a:gd name="T5" fmla="*/ 10 h 13"/>
                <a:gd name="T6" fmla="*/ 5 w 17"/>
                <a:gd name="T7" fmla="*/ 13 h 13"/>
                <a:gd name="T8" fmla="*/ 17 w 17"/>
                <a:gd name="T9" fmla="*/ 8 h 13"/>
                <a:gd name="T10" fmla="*/ 17 w 17"/>
                <a:gd name="T11" fmla="*/ 5 h 13"/>
                <a:gd name="T12" fmla="*/ 7 w 1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7" y="0"/>
                  </a:moveTo>
                  <a:cubicBezTo>
                    <a:pt x="6" y="0"/>
                    <a:pt x="5" y="3"/>
                    <a:pt x="4" y="3"/>
                  </a:cubicBezTo>
                  <a:cubicBezTo>
                    <a:pt x="3" y="3"/>
                    <a:pt x="0" y="9"/>
                    <a:pt x="0" y="10"/>
                  </a:cubicBezTo>
                  <a:cubicBezTo>
                    <a:pt x="0" y="13"/>
                    <a:pt x="2" y="13"/>
                    <a:pt x="5" y="13"/>
                  </a:cubicBezTo>
                  <a:cubicBezTo>
                    <a:pt x="10" y="13"/>
                    <a:pt x="13" y="10"/>
                    <a:pt x="17" y="8"/>
                  </a:cubicBezTo>
                  <a:cubicBezTo>
                    <a:pt x="17" y="5"/>
                    <a:pt x="17" y="5"/>
                    <a:pt x="17" y="5"/>
                  </a:cubicBezTo>
                  <a:cubicBezTo>
                    <a:pt x="13" y="4"/>
                    <a:pt x="11" y="0"/>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0" name="Freeform 169"/>
            <p:cNvSpPr>
              <a:spLocks/>
            </p:cNvSpPr>
            <p:nvPr/>
          </p:nvSpPr>
          <p:spPr bwMode="auto">
            <a:xfrm>
              <a:off x="7869238" y="1592263"/>
              <a:ext cx="52388" cy="36513"/>
            </a:xfrm>
            <a:custGeom>
              <a:avLst/>
              <a:gdLst>
                <a:gd name="T0" fmla="*/ 3 w 14"/>
                <a:gd name="T1" fmla="*/ 0 h 10"/>
                <a:gd name="T2" fmla="*/ 0 w 14"/>
                <a:gd name="T3" fmla="*/ 2 h 10"/>
                <a:gd name="T4" fmla="*/ 10 w 14"/>
                <a:gd name="T5" fmla="*/ 10 h 10"/>
                <a:gd name="T6" fmla="*/ 11 w 14"/>
                <a:gd name="T7" fmla="*/ 10 h 10"/>
                <a:gd name="T8" fmla="*/ 14 w 14"/>
                <a:gd name="T9" fmla="*/ 8 h 10"/>
                <a:gd name="T10" fmla="*/ 3 w 14"/>
                <a:gd name="T11" fmla="*/ 0 h 10"/>
              </a:gdLst>
              <a:ahLst/>
              <a:cxnLst>
                <a:cxn ang="0">
                  <a:pos x="T0" y="T1"/>
                </a:cxn>
                <a:cxn ang="0">
                  <a:pos x="T2" y="T3"/>
                </a:cxn>
                <a:cxn ang="0">
                  <a:pos x="T4" y="T5"/>
                </a:cxn>
                <a:cxn ang="0">
                  <a:pos x="T6" y="T7"/>
                </a:cxn>
                <a:cxn ang="0">
                  <a:pos x="T8" y="T9"/>
                </a:cxn>
                <a:cxn ang="0">
                  <a:pos x="T10" y="T11"/>
                </a:cxn>
              </a:cxnLst>
              <a:rect l="0" t="0" r="r" b="b"/>
              <a:pathLst>
                <a:path w="14" h="10">
                  <a:moveTo>
                    <a:pt x="3" y="0"/>
                  </a:moveTo>
                  <a:cubicBezTo>
                    <a:pt x="2" y="0"/>
                    <a:pt x="0" y="1"/>
                    <a:pt x="0" y="2"/>
                  </a:cubicBezTo>
                  <a:cubicBezTo>
                    <a:pt x="0" y="6"/>
                    <a:pt x="7" y="10"/>
                    <a:pt x="10" y="10"/>
                  </a:cubicBezTo>
                  <a:cubicBezTo>
                    <a:pt x="10" y="10"/>
                    <a:pt x="11" y="10"/>
                    <a:pt x="11" y="10"/>
                  </a:cubicBezTo>
                  <a:cubicBezTo>
                    <a:pt x="13" y="10"/>
                    <a:pt x="14" y="9"/>
                    <a:pt x="14" y="8"/>
                  </a:cubicBezTo>
                  <a:cubicBezTo>
                    <a:pt x="14" y="4"/>
                    <a:pt x="7"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1" name="Freeform 170"/>
            <p:cNvSpPr>
              <a:spLocks/>
            </p:cNvSpPr>
            <p:nvPr/>
          </p:nvSpPr>
          <p:spPr bwMode="auto">
            <a:xfrm>
              <a:off x="8218488" y="1408113"/>
              <a:ext cx="44450" cy="33338"/>
            </a:xfrm>
            <a:custGeom>
              <a:avLst/>
              <a:gdLst>
                <a:gd name="T0" fmla="*/ 5 w 12"/>
                <a:gd name="T1" fmla="*/ 0 h 9"/>
                <a:gd name="T2" fmla="*/ 1 w 12"/>
                <a:gd name="T3" fmla="*/ 6 h 9"/>
                <a:gd name="T4" fmla="*/ 1 w 12"/>
                <a:gd name="T5" fmla="*/ 9 h 9"/>
                <a:gd name="T6" fmla="*/ 12 w 12"/>
                <a:gd name="T7" fmla="*/ 6 h 9"/>
                <a:gd name="T8" fmla="*/ 5 w 12"/>
                <a:gd name="T9" fmla="*/ 0 h 9"/>
              </a:gdLst>
              <a:ahLst/>
              <a:cxnLst>
                <a:cxn ang="0">
                  <a:pos x="T0" y="T1"/>
                </a:cxn>
                <a:cxn ang="0">
                  <a:pos x="T2" y="T3"/>
                </a:cxn>
                <a:cxn ang="0">
                  <a:pos x="T4" y="T5"/>
                </a:cxn>
                <a:cxn ang="0">
                  <a:pos x="T6" y="T7"/>
                </a:cxn>
                <a:cxn ang="0">
                  <a:pos x="T8" y="T9"/>
                </a:cxn>
              </a:cxnLst>
              <a:rect l="0" t="0" r="r" b="b"/>
              <a:pathLst>
                <a:path w="12" h="9">
                  <a:moveTo>
                    <a:pt x="5" y="0"/>
                  </a:moveTo>
                  <a:cubicBezTo>
                    <a:pt x="2" y="0"/>
                    <a:pt x="1" y="3"/>
                    <a:pt x="1" y="6"/>
                  </a:cubicBezTo>
                  <a:cubicBezTo>
                    <a:pt x="1" y="7"/>
                    <a:pt x="0" y="9"/>
                    <a:pt x="1" y="9"/>
                  </a:cubicBezTo>
                  <a:cubicBezTo>
                    <a:pt x="4" y="9"/>
                    <a:pt x="11" y="7"/>
                    <a:pt x="12" y="6"/>
                  </a:cubicBezTo>
                  <a:cubicBezTo>
                    <a:pt x="9" y="3"/>
                    <a:pt x="8" y="0"/>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2" name="Freeform 171"/>
            <p:cNvSpPr>
              <a:spLocks/>
            </p:cNvSpPr>
            <p:nvPr/>
          </p:nvSpPr>
          <p:spPr bwMode="auto">
            <a:xfrm>
              <a:off x="10358438" y="1377950"/>
              <a:ext cx="100013" cy="41275"/>
            </a:xfrm>
            <a:custGeom>
              <a:avLst/>
              <a:gdLst>
                <a:gd name="T0" fmla="*/ 14 w 27"/>
                <a:gd name="T1" fmla="*/ 0 h 11"/>
                <a:gd name="T2" fmla="*/ 0 w 27"/>
                <a:gd name="T3" fmla="*/ 8 h 11"/>
                <a:gd name="T4" fmla="*/ 2 w 27"/>
                <a:gd name="T5" fmla="*/ 7 h 11"/>
                <a:gd name="T6" fmla="*/ 19 w 27"/>
                <a:gd name="T7" fmla="*/ 11 h 11"/>
                <a:gd name="T8" fmla="*/ 27 w 27"/>
                <a:gd name="T9" fmla="*/ 11 h 11"/>
                <a:gd name="T10" fmla="*/ 14 w 27"/>
                <a:gd name="T11" fmla="*/ 0 h 11"/>
              </a:gdLst>
              <a:ahLst/>
              <a:cxnLst>
                <a:cxn ang="0">
                  <a:pos x="T0" y="T1"/>
                </a:cxn>
                <a:cxn ang="0">
                  <a:pos x="T2" y="T3"/>
                </a:cxn>
                <a:cxn ang="0">
                  <a:pos x="T4" y="T5"/>
                </a:cxn>
                <a:cxn ang="0">
                  <a:pos x="T6" y="T7"/>
                </a:cxn>
                <a:cxn ang="0">
                  <a:pos x="T8" y="T9"/>
                </a:cxn>
                <a:cxn ang="0">
                  <a:pos x="T10" y="T11"/>
                </a:cxn>
              </a:cxnLst>
              <a:rect l="0" t="0" r="r" b="b"/>
              <a:pathLst>
                <a:path w="27" h="11">
                  <a:moveTo>
                    <a:pt x="14" y="0"/>
                  </a:moveTo>
                  <a:cubicBezTo>
                    <a:pt x="7" y="0"/>
                    <a:pt x="4" y="4"/>
                    <a:pt x="0" y="8"/>
                  </a:cubicBezTo>
                  <a:cubicBezTo>
                    <a:pt x="2" y="7"/>
                    <a:pt x="2" y="7"/>
                    <a:pt x="2" y="7"/>
                  </a:cubicBezTo>
                  <a:cubicBezTo>
                    <a:pt x="7" y="9"/>
                    <a:pt x="14" y="8"/>
                    <a:pt x="19" y="11"/>
                  </a:cubicBezTo>
                  <a:cubicBezTo>
                    <a:pt x="27" y="11"/>
                    <a:pt x="27" y="11"/>
                    <a:pt x="27" y="11"/>
                  </a:cubicBezTo>
                  <a:cubicBezTo>
                    <a:pt x="27" y="4"/>
                    <a:pt x="21" y="0"/>
                    <a:pt x="1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3" name="Freeform 172"/>
            <p:cNvSpPr>
              <a:spLocks/>
            </p:cNvSpPr>
            <p:nvPr/>
          </p:nvSpPr>
          <p:spPr bwMode="auto">
            <a:xfrm>
              <a:off x="10548938" y="1276350"/>
              <a:ext cx="139700" cy="49213"/>
            </a:xfrm>
            <a:custGeom>
              <a:avLst/>
              <a:gdLst>
                <a:gd name="T0" fmla="*/ 0 w 37"/>
                <a:gd name="T1" fmla="*/ 0 h 13"/>
                <a:gd name="T2" fmla="*/ 3 w 37"/>
                <a:gd name="T3" fmla="*/ 2 h 13"/>
                <a:gd name="T4" fmla="*/ 24 w 37"/>
                <a:gd name="T5" fmla="*/ 13 h 13"/>
                <a:gd name="T6" fmla="*/ 37 w 37"/>
                <a:gd name="T7" fmla="*/ 9 h 13"/>
                <a:gd name="T8" fmla="*/ 34 w 37"/>
                <a:gd name="T9" fmla="*/ 6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 y="2"/>
                    <a:pt x="3" y="2"/>
                  </a:cubicBezTo>
                  <a:cubicBezTo>
                    <a:pt x="3" y="10"/>
                    <a:pt x="17" y="13"/>
                    <a:pt x="24" y="13"/>
                  </a:cubicBezTo>
                  <a:cubicBezTo>
                    <a:pt x="29" y="13"/>
                    <a:pt x="37" y="12"/>
                    <a:pt x="37" y="9"/>
                  </a:cubicBezTo>
                  <a:cubicBezTo>
                    <a:pt x="37" y="7"/>
                    <a:pt x="36" y="6"/>
                    <a:pt x="34" y="6"/>
                  </a:cubicBezTo>
                  <a:cubicBezTo>
                    <a:pt x="33" y="6"/>
                    <a:pt x="3" y="2"/>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4" name="Freeform 173"/>
            <p:cNvSpPr>
              <a:spLocks/>
            </p:cNvSpPr>
            <p:nvPr/>
          </p:nvSpPr>
          <p:spPr bwMode="auto">
            <a:xfrm>
              <a:off x="10358438" y="1350963"/>
              <a:ext cx="25400" cy="26988"/>
            </a:xfrm>
            <a:custGeom>
              <a:avLst/>
              <a:gdLst>
                <a:gd name="T0" fmla="*/ 3 w 7"/>
                <a:gd name="T1" fmla="*/ 0 h 7"/>
                <a:gd name="T2" fmla="*/ 0 w 7"/>
                <a:gd name="T3" fmla="*/ 3 h 7"/>
                <a:gd name="T4" fmla="*/ 3 w 7"/>
                <a:gd name="T5" fmla="*/ 7 h 7"/>
                <a:gd name="T6" fmla="*/ 7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1" y="0"/>
                    <a:pt x="0" y="1"/>
                    <a:pt x="0" y="3"/>
                  </a:cubicBezTo>
                  <a:cubicBezTo>
                    <a:pt x="0" y="6"/>
                    <a:pt x="0" y="7"/>
                    <a:pt x="3" y="7"/>
                  </a:cubicBezTo>
                  <a:cubicBezTo>
                    <a:pt x="5" y="7"/>
                    <a:pt x="7" y="5"/>
                    <a:pt x="7" y="3"/>
                  </a:cubicBezTo>
                  <a:cubicBezTo>
                    <a:pt x="7" y="1"/>
                    <a:pt x="5" y="0"/>
                    <a:pt x="3"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5" name="Freeform 174"/>
            <p:cNvSpPr>
              <a:spLocks/>
            </p:cNvSpPr>
            <p:nvPr/>
          </p:nvSpPr>
          <p:spPr bwMode="auto">
            <a:xfrm>
              <a:off x="4148138" y="2549525"/>
              <a:ext cx="76200" cy="33338"/>
            </a:xfrm>
            <a:custGeom>
              <a:avLst/>
              <a:gdLst>
                <a:gd name="T0" fmla="*/ 4 w 20"/>
                <a:gd name="T1" fmla="*/ 0 h 9"/>
                <a:gd name="T2" fmla="*/ 0 w 20"/>
                <a:gd name="T3" fmla="*/ 1 h 9"/>
                <a:gd name="T4" fmla="*/ 16 w 20"/>
                <a:gd name="T5" fmla="*/ 9 h 9"/>
                <a:gd name="T6" fmla="*/ 20 w 20"/>
                <a:gd name="T7" fmla="*/ 8 h 9"/>
                <a:gd name="T8" fmla="*/ 4 w 20"/>
                <a:gd name="T9" fmla="*/ 0 h 9"/>
              </a:gdLst>
              <a:ahLst/>
              <a:cxnLst>
                <a:cxn ang="0">
                  <a:pos x="T0" y="T1"/>
                </a:cxn>
                <a:cxn ang="0">
                  <a:pos x="T2" y="T3"/>
                </a:cxn>
                <a:cxn ang="0">
                  <a:pos x="T4" y="T5"/>
                </a:cxn>
                <a:cxn ang="0">
                  <a:pos x="T6" y="T7"/>
                </a:cxn>
                <a:cxn ang="0">
                  <a:pos x="T8" y="T9"/>
                </a:cxn>
              </a:cxnLst>
              <a:rect l="0" t="0" r="r" b="b"/>
              <a:pathLst>
                <a:path w="20" h="9">
                  <a:moveTo>
                    <a:pt x="4" y="0"/>
                  </a:moveTo>
                  <a:cubicBezTo>
                    <a:pt x="3" y="0"/>
                    <a:pt x="1" y="1"/>
                    <a:pt x="0" y="1"/>
                  </a:cubicBezTo>
                  <a:cubicBezTo>
                    <a:pt x="3" y="3"/>
                    <a:pt x="12" y="9"/>
                    <a:pt x="16" y="9"/>
                  </a:cubicBezTo>
                  <a:cubicBezTo>
                    <a:pt x="18" y="9"/>
                    <a:pt x="19" y="9"/>
                    <a:pt x="20" y="8"/>
                  </a:cubicBezTo>
                  <a:cubicBezTo>
                    <a:pt x="15" y="5"/>
                    <a:pt x="10" y="0"/>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6" name="Freeform 175"/>
            <p:cNvSpPr>
              <a:spLocks/>
            </p:cNvSpPr>
            <p:nvPr/>
          </p:nvSpPr>
          <p:spPr bwMode="auto">
            <a:xfrm>
              <a:off x="4152900" y="2670175"/>
              <a:ext cx="60325" cy="33338"/>
            </a:xfrm>
            <a:custGeom>
              <a:avLst/>
              <a:gdLst>
                <a:gd name="T0" fmla="*/ 2 w 16"/>
                <a:gd name="T1" fmla="*/ 0 h 9"/>
                <a:gd name="T2" fmla="*/ 0 w 16"/>
                <a:gd name="T3" fmla="*/ 2 h 9"/>
                <a:gd name="T4" fmla="*/ 13 w 16"/>
                <a:gd name="T5" fmla="*/ 9 h 9"/>
                <a:gd name="T6" fmla="*/ 16 w 16"/>
                <a:gd name="T7" fmla="*/ 6 h 9"/>
                <a:gd name="T8" fmla="*/ 16 w 16"/>
                <a:gd name="T9" fmla="*/ 4 h 9"/>
                <a:gd name="T10" fmla="*/ 8 w 16"/>
                <a:gd name="T11" fmla="*/ 4 h 9"/>
                <a:gd name="T12" fmla="*/ 2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2" y="0"/>
                  </a:moveTo>
                  <a:cubicBezTo>
                    <a:pt x="1" y="0"/>
                    <a:pt x="0" y="1"/>
                    <a:pt x="0" y="2"/>
                  </a:cubicBezTo>
                  <a:cubicBezTo>
                    <a:pt x="0" y="4"/>
                    <a:pt x="11" y="9"/>
                    <a:pt x="13" y="9"/>
                  </a:cubicBezTo>
                  <a:cubicBezTo>
                    <a:pt x="13" y="9"/>
                    <a:pt x="16" y="7"/>
                    <a:pt x="16" y="6"/>
                  </a:cubicBezTo>
                  <a:cubicBezTo>
                    <a:pt x="16" y="5"/>
                    <a:pt x="16" y="5"/>
                    <a:pt x="16" y="4"/>
                  </a:cubicBezTo>
                  <a:cubicBezTo>
                    <a:pt x="8" y="4"/>
                    <a:pt x="8" y="4"/>
                    <a:pt x="8" y="4"/>
                  </a:cubicBezTo>
                  <a:cubicBezTo>
                    <a:pt x="5" y="4"/>
                    <a:pt x="3" y="2"/>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7" name="Freeform 176"/>
            <p:cNvSpPr>
              <a:spLocks/>
            </p:cNvSpPr>
            <p:nvPr/>
          </p:nvSpPr>
          <p:spPr bwMode="auto">
            <a:xfrm>
              <a:off x="4238625" y="2670175"/>
              <a:ext cx="41275" cy="49213"/>
            </a:xfrm>
            <a:custGeom>
              <a:avLst/>
              <a:gdLst>
                <a:gd name="T0" fmla="*/ 7 w 11"/>
                <a:gd name="T1" fmla="*/ 0 h 13"/>
                <a:gd name="T2" fmla="*/ 0 w 11"/>
                <a:gd name="T3" fmla="*/ 9 h 13"/>
                <a:gd name="T4" fmla="*/ 5 w 11"/>
                <a:gd name="T5" fmla="*/ 13 h 13"/>
                <a:gd name="T6" fmla="*/ 11 w 11"/>
                <a:gd name="T7" fmla="*/ 9 h 13"/>
                <a:gd name="T8" fmla="*/ 11 w 11"/>
                <a:gd name="T9" fmla="*/ 7 h 13"/>
                <a:gd name="T10" fmla="*/ 9 w 11"/>
                <a:gd name="T11" fmla="*/ 3 h 13"/>
                <a:gd name="T12" fmla="*/ 7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7" y="0"/>
                  </a:moveTo>
                  <a:cubicBezTo>
                    <a:pt x="4" y="1"/>
                    <a:pt x="0" y="8"/>
                    <a:pt x="0" y="9"/>
                  </a:cubicBezTo>
                  <a:cubicBezTo>
                    <a:pt x="0" y="11"/>
                    <a:pt x="2" y="13"/>
                    <a:pt x="5" y="13"/>
                  </a:cubicBezTo>
                  <a:cubicBezTo>
                    <a:pt x="8" y="13"/>
                    <a:pt x="11" y="11"/>
                    <a:pt x="11" y="9"/>
                  </a:cubicBezTo>
                  <a:cubicBezTo>
                    <a:pt x="11" y="8"/>
                    <a:pt x="11" y="7"/>
                    <a:pt x="11" y="7"/>
                  </a:cubicBezTo>
                  <a:cubicBezTo>
                    <a:pt x="5" y="7"/>
                    <a:pt x="9" y="5"/>
                    <a:pt x="9" y="3"/>
                  </a:cubicBezTo>
                  <a:cubicBezTo>
                    <a:pt x="9" y="2"/>
                    <a:pt x="8" y="1"/>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8" name="Freeform 177"/>
            <p:cNvSpPr>
              <a:spLocks/>
            </p:cNvSpPr>
            <p:nvPr/>
          </p:nvSpPr>
          <p:spPr bwMode="auto">
            <a:xfrm>
              <a:off x="1025525" y="2114550"/>
              <a:ext cx="49213" cy="17463"/>
            </a:xfrm>
            <a:custGeom>
              <a:avLst/>
              <a:gdLst>
                <a:gd name="T0" fmla="*/ 7 w 13"/>
                <a:gd name="T1" fmla="*/ 0 h 5"/>
                <a:gd name="T2" fmla="*/ 4 w 13"/>
                <a:gd name="T3" fmla="*/ 2 h 5"/>
                <a:gd name="T4" fmla="*/ 0 w 13"/>
                <a:gd name="T5" fmla="*/ 2 h 5"/>
                <a:gd name="T6" fmla="*/ 3 w 13"/>
                <a:gd name="T7" fmla="*/ 5 h 5"/>
                <a:gd name="T8" fmla="*/ 13 w 13"/>
                <a:gd name="T9" fmla="*/ 5 h 5"/>
                <a:gd name="T10" fmla="*/ 8 w 13"/>
                <a:gd name="T11" fmla="*/ 0 h 5"/>
                <a:gd name="T12" fmla="*/ 7 w 1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7" y="0"/>
                  </a:moveTo>
                  <a:cubicBezTo>
                    <a:pt x="5" y="0"/>
                    <a:pt x="5" y="0"/>
                    <a:pt x="4" y="2"/>
                  </a:cubicBezTo>
                  <a:cubicBezTo>
                    <a:pt x="0" y="2"/>
                    <a:pt x="0" y="2"/>
                    <a:pt x="0" y="2"/>
                  </a:cubicBezTo>
                  <a:cubicBezTo>
                    <a:pt x="0" y="3"/>
                    <a:pt x="2" y="4"/>
                    <a:pt x="3" y="5"/>
                  </a:cubicBezTo>
                  <a:cubicBezTo>
                    <a:pt x="13" y="5"/>
                    <a:pt x="13" y="5"/>
                    <a:pt x="13" y="5"/>
                  </a:cubicBezTo>
                  <a:cubicBezTo>
                    <a:pt x="12" y="2"/>
                    <a:pt x="12" y="0"/>
                    <a:pt x="8" y="0"/>
                  </a:cubicBezTo>
                  <a:cubicBezTo>
                    <a:pt x="8" y="0"/>
                    <a:pt x="7" y="0"/>
                    <a:pt x="7"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79" name="Freeform 178"/>
            <p:cNvSpPr>
              <a:spLocks/>
            </p:cNvSpPr>
            <p:nvPr/>
          </p:nvSpPr>
          <p:spPr bwMode="auto">
            <a:xfrm>
              <a:off x="1377950" y="3624263"/>
              <a:ext cx="26988" cy="22225"/>
            </a:xfrm>
            <a:custGeom>
              <a:avLst/>
              <a:gdLst>
                <a:gd name="T0" fmla="*/ 0 w 7"/>
                <a:gd name="T1" fmla="*/ 0 h 6"/>
                <a:gd name="T2" fmla="*/ 0 w 7"/>
                <a:gd name="T3" fmla="*/ 4 h 6"/>
                <a:gd name="T4" fmla="*/ 2 w 7"/>
                <a:gd name="T5" fmla="*/ 6 h 6"/>
                <a:gd name="T6" fmla="*/ 7 w 7"/>
                <a:gd name="T7" fmla="*/ 5 h 6"/>
                <a:gd name="T8" fmla="*/ 7 w 7"/>
                <a:gd name="T9" fmla="*/ 3 h 6"/>
                <a:gd name="T10" fmla="*/ 0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0" y="0"/>
                  </a:moveTo>
                  <a:cubicBezTo>
                    <a:pt x="0" y="2"/>
                    <a:pt x="0" y="3"/>
                    <a:pt x="0" y="4"/>
                  </a:cubicBezTo>
                  <a:cubicBezTo>
                    <a:pt x="0" y="5"/>
                    <a:pt x="1" y="6"/>
                    <a:pt x="2" y="6"/>
                  </a:cubicBezTo>
                  <a:cubicBezTo>
                    <a:pt x="4" y="6"/>
                    <a:pt x="4" y="5"/>
                    <a:pt x="7" y="5"/>
                  </a:cubicBezTo>
                  <a:cubicBezTo>
                    <a:pt x="7" y="3"/>
                    <a:pt x="7" y="3"/>
                    <a:pt x="7" y="3"/>
                  </a:cubicBezTo>
                  <a:cubicBezTo>
                    <a:pt x="5" y="1"/>
                    <a:pt x="3"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80" name="Freeform 179"/>
            <p:cNvSpPr>
              <a:spLocks/>
            </p:cNvSpPr>
            <p:nvPr/>
          </p:nvSpPr>
          <p:spPr bwMode="auto">
            <a:xfrm>
              <a:off x="1355725" y="3590925"/>
              <a:ext cx="14288" cy="11113"/>
            </a:xfrm>
            <a:custGeom>
              <a:avLst/>
              <a:gdLst>
                <a:gd name="T0" fmla="*/ 0 w 4"/>
                <a:gd name="T1" fmla="*/ 0 h 3"/>
                <a:gd name="T2" fmla="*/ 3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2" y="3"/>
                    <a:pt x="3" y="3"/>
                  </a:cubicBezTo>
                  <a:cubicBezTo>
                    <a:pt x="4" y="2"/>
                    <a:pt x="4" y="2"/>
                    <a:pt x="4" y="2"/>
                  </a:cubicBezTo>
                  <a:cubicBezTo>
                    <a:pt x="3" y="1"/>
                    <a:pt x="2" y="0"/>
                    <a:pt x="0"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81" name="Freeform 180"/>
            <p:cNvSpPr>
              <a:spLocks/>
            </p:cNvSpPr>
            <p:nvPr/>
          </p:nvSpPr>
          <p:spPr bwMode="auto">
            <a:xfrm>
              <a:off x="1328738" y="3579813"/>
              <a:ext cx="19050" cy="6350"/>
            </a:xfrm>
            <a:custGeom>
              <a:avLst/>
              <a:gdLst>
                <a:gd name="T0" fmla="*/ 5 w 5"/>
                <a:gd name="T1" fmla="*/ 0 h 2"/>
                <a:gd name="T2" fmla="*/ 0 w 5"/>
                <a:gd name="T3" fmla="*/ 0 h 2"/>
                <a:gd name="T4" fmla="*/ 2 w 5"/>
                <a:gd name="T5" fmla="*/ 2 h 2"/>
                <a:gd name="T6" fmla="*/ 5 w 5"/>
                <a:gd name="T7" fmla="*/ 0 h 2"/>
              </a:gdLst>
              <a:ahLst/>
              <a:cxnLst>
                <a:cxn ang="0">
                  <a:pos x="T0" y="T1"/>
                </a:cxn>
                <a:cxn ang="0">
                  <a:pos x="T2" y="T3"/>
                </a:cxn>
                <a:cxn ang="0">
                  <a:pos x="T4" y="T5"/>
                </a:cxn>
                <a:cxn ang="0">
                  <a:pos x="T6" y="T7"/>
                </a:cxn>
              </a:cxnLst>
              <a:rect l="0" t="0" r="r" b="b"/>
              <a:pathLst>
                <a:path w="5" h="2">
                  <a:moveTo>
                    <a:pt x="5" y="0"/>
                  </a:moveTo>
                  <a:cubicBezTo>
                    <a:pt x="0" y="0"/>
                    <a:pt x="0" y="0"/>
                    <a:pt x="0" y="0"/>
                  </a:cubicBezTo>
                  <a:cubicBezTo>
                    <a:pt x="0" y="1"/>
                    <a:pt x="1" y="2"/>
                    <a:pt x="2" y="2"/>
                  </a:cubicBezTo>
                  <a:cubicBezTo>
                    <a:pt x="3" y="2"/>
                    <a:pt x="5" y="1"/>
                    <a:pt x="5"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82" name="Freeform 181"/>
            <p:cNvSpPr>
              <a:spLocks/>
            </p:cNvSpPr>
            <p:nvPr/>
          </p:nvSpPr>
          <p:spPr bwMode="auto">
            <a:xfrm>
              <a:off x="1306513" y="3563938"/>
              <a:ext cx="15875" cy="11113"/>
            </a:xfrm>
            <a:custGeom>
              <a:avLst/>
              <a:gdLst>
                <a:gd name="T0" fmla="*/ 4 w 4"/>
                <a:gd name="T1" fmla="*/ 0 h 3"/>
                <a:gd name="T2" fmla="*/ 1 w 4"/>
                <a:gd name="T3" fmla="*/ 1 h 3"/>
                <a:gd name="T4" fmla="*/ 2 w 4"/>
                <a:gd name="T5" fmla="*/ 1 h 3"/>
                <a:gd name="T6" fmla="*/ 0 w 4"/>
                <a:gd name="T7" fmla="*/ 1 h 3"/>
                <a:gd name="T8" fmla="*/ 2 w 4"/>
                <a:gd name="T9" fmla="*/ 3 h 3"/>
                <a:gd name="T10" fmla="*/ 4 w 4"/>
                <a:gd name="T11" fmla="*/ 2 h 3"/>
                <a:gd name="T12" fmla="*/ 4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0"/>
                  </a:moveTo>
                  <a:cubicBezTo>
                    <a:pt x="3" y="0"/>
                    <a:pt x="2" y="1"/>
                    <a:pt x="1" y="1"/>
                  </a:cubicBezTo>
                  <a:cubicBezTo>
                    <a:pt x="2" y="1"/>
                    <a:pt x="2" y="1"/>
                    <a:pt x="2" y="1"/>
                  </a:cubicBezTo>
                  <a:cubicBezTo>
                    <a:pt x="1" y="1"/>
                    <a:pt x="0" y="1"/>
                    <a:pt x="0" y="1"/>
                  </a:cubicBezTo>
                  <a:cubicBezTo>
                    <a:pt x="0" y="1"/>
                    <a:pt x="1" y="3"/>
                    <a:pt x="2" y="3"/>
                  </a:cubicBezTo>
                  <a:cubicBezTo>
                    <a:pt x="3" y="3"/>
                    <a:pt x="4" y="3"/>
                    <a:pt x="4" y="2"/>
                  </a:cubicBezTo>
                  <a:cubicBezTo>
                    <a:pt x="4" y="2"/>
                    <a:pt x="4" y="1"/>
                    <a:pt x="4"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sp>
          <p:nvSpPr>
            <p:cNvPr id="183" name="Freeform 182"/>
            <p:cNvSpPr>
              <a:spLocks/>
            </p:cNvSpPr>
            <p:nvPr/>
          </p:nvSpPr>
          <p:spPr bwMode="auto">
            <a:xfrm>
              <a:off x="1262063" y="3541713"/>
              <a:ext cx="14288" cy="14288"/>
            </a:xfrm>
            <a:custGeom>
              <a:avLst/>
              <a:gdLst>
                <a:gd name="T0" fmla="*/ 2 w 4"/>
                <a:gd name="T1" fmla="*/ 0 h 4"/>
                <a:gd name="T2" fmla="*/ 0 w 4"/>
                <a:gd name="T3" fmla="*/ 2 h 4"/>
                <a:gd name="T4" fmla="*/ 2 w 4"/>
                <a:gd name="T5" fmla="*/ 4 h 4"/>
                <a:gd name="T6" fmla="*/ 4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1" y="1"/>
                    <a:pt x="0" y="1"/>
                    <a:pt x="0" y="2"/>
                  </a:cubicBezTo>
                  <a:cubicBezTo>
                    <a:pt x="0" y="2"/>
                    <a:pt x="1" y="4"/>
                    <a:pt x="2" y="4"/>
                  </a:cubicBezTo>
                  <a:cubicBezTo>
                    <a:pt x="3" y="4"/>
                    <a:pt x="4" y="4"/>
                    <a:pt x="4" y="4"/>
                  </a:cubicBezTo>
                  <a:cubicBezTo>
                    <a:pt x="4" y="3"/>
                    <a:pt x="4" y="2"/>
                    <a:pt x="4" y="1"/>
                  </a:cubicBezTo>
                  <a:cubicBezTo>
                    <a:pt x="3" y="1"/>
                    <a:pt x="2" y="1"/>
                    <a:pt x="2" y="0"/>
                  </a:cubicBezTo>
                </a:path>
              </a:pathLst>
            </a:custGeom>
            <a:grpFill/>
            <a:ln>
              <a:noFill/>
            </a:ln>
            <a:sp3d extrusionH="101600" prstMaterial="dkEdge"/>
            <a:extLst/>
          </p:spPr>
          <p:txBody>
            <a:bodyPr lIns="45696" tIns="22848" rIns="45696" bIns="22848"/>
            <a:lstStyle/>
            <a:p>
              <a:pPr defTabSz="1219286" fontAlgn="auto">
                <a:spcBef>
                  <a:spcPts val="0"/>
                </a:spcBef>
                <a:spcAft>
                  <a:spcPts val="0"/>
                </a:spcAft>
                <a:defRPr/>
              </a:pPr>
              <a:endParaRPr lang="zh-CN" altLang="en-US" sz="1841">
                <a:solidFill>
                  <a:prstClr val="black"/>
                </a:solidFill>
                <a:cs typeface="Arial" panose="020B0604020202020204" pitchFamily="34" charset="0"/>
                <a:sym typeface="Arial" panose="020B0604020202020204" pitchFamily="34" charset="0"/>
              </a:endParaRPr>
            </a:p>
          </p:txBody>
        </p:sp>
      </p:grpSp>
      <p:pic>
        <p:nvPicPr>
          <p:cNvPr id="184" name="图片 183"/>
          <p:cNvPicPr>
            <a:picLocks noChangeAspect="1"/>
          </p:cNvPicPr>
          <p:nvPr/>
        </p:nvPicPr>
        <p:blipFill>
          <a:blip r:embed="rId2" cstate="print"/>
          <a:srcRect/>
          <a:stretch>
            <a:fillRect/>
          </a:stretch>
        </p:blipFill>
        <p:spPr bwMode="auto">
          <a:xfrm>
            <a:off x="-9525" y="5275263"/>
            <a:ext cx="12222163" cy="666750"/>
          </a:xfrm>
          <a:prstGeom prst="rect">
            <a:avLst/>
          </a:prstGeom>
          <a:noFill/>
          <a:ln w="9525">
            <a:noFill/>
            <a:miter lim="800000"/>
            <a:headEnd/>
            <a:tailEnd/>
          </a:ln>
        </p:spPr>
      </p:pic>
      <p:grpSp>
        <p:nvGrpSpPr>
          <p:cNvPr id="185" name="组合 184"/>
          <p:cNvGrpSpPr>
            <a:grpSpLocks/>
          </p:cNvGrpSpPr>
          <p:nvPr/>
        </p:nvGrpSpPr>
        <p:grpSpPr bwMode="auto">
          <a:xfrm>
            <a:off x="10548938" y="1698625"/>
            <a:ext cx="1139825" cy="1144588"/>
            <a:chOff x="10234028" y="2616681"/>
            <a:chExt cx="1139900" cy="1145579"/>
          </a:xfrm>
        </p:grpSpPr>
        <p:grpSp>
          <p:nvGrpSpPr>
            <p:cNvPr id="186" name="组合 185"/>
            <p:cNvGrpSpPr>
              <a:grpSpLocks/>
            </p:cNvGrpSpPr>
            <p:nvPr/>
          </p:nvGrpSpPr>
          <p:grpSpPr bwMode="auto">
            <a:xfrm>
              <a:off x="10234028" y="2616681"/>
              <a:ext cx="1139900" cy="1145579"/>
              <a:chOff x="1746807" y="1748023"/>
              <a:chExt cx="2280394" cy="2291755"/>
            </a:xfrm>
          </p:grpSpPr>
          <p:grpSp>
            <p:nvGrpSpPr>
              <p:cNvPr id="188" name="组合 6"/>
              <p:cNvGrpSpPr>
                <a:grpSpLocks/>
              </p:cNvGrpSpPr>
              <p:nvPr/>
            </p:nvGrpSpPr>
            <p:grpSpPr bwMode="auto">
              <a:xfrm>
                <a:off x="1746807" y="1748023"/>
                <a:ext cx="2280394" cy="2291755"/>
                <a:chOff x="4620673" y="3554645"/>
                <a:chExt cx="2016000" cy="2026044"/>
              </a:xfrm>
            </p:grpSpPr>
            <p:sp>
              <p:nvSpPr>
                <p:cNvPr id="190" name="椭圆 189"/>
                <p:cNvSpPr/>
                <p:nvPr/>
              </p:nvSpPr>
              <p:spPr bwMode="auto">
                <a:xfrm>
                  <a:off x="4726975" y="3662645"/>
                  <a:ext cx="1800000" cy="1800000"/>
                </a:xfrm>
                <a:prstGeom prst="ellipse">
                  <a:avLst/>
                </a:prstGeom>
                <a:noFill/>
                <a:ln w="57150" cap="flat" cmpd="sng" algn="ctr">
                  <a:solidFill>
                    <a:schemeClr val="bg1"/>
                  </a:solidFill>
                  <a:prstDash val="solid"/>
                  <a:round/>
                  <a:headEnd type="none" w="med" len="med"/>
                  <a:tailEnd type="none" w="med" len="med"/>
                </a:ln>
                <a:effectLst>
                  <a:glow rad="139700">
                    <a:srgbClr val="791F8E">
                      <a:alpha val="60000"/>
                    </a:srgbClr>
                  </a:glow>
                </a:effectLst>
                <a:extLst/>
              </p:spPr>
              <p:txBody>
                <a:bodyPr lIns="45703" tIns="22851" rIns="45703" bIns="22851"/>
                <a:lstStyle/>
                <a:p>
                  <a:pPr defTabSz="457092">
                    <a:buClr>
                      <a:srgbClr val="CC9900"/>
                    </a:buClr>
                    <a:buFont typeface="Wingdings" pitchFamily="2" charset="2"/>
                    <a:buChar char="n"/>
                    <a:defRPr/>
                  </a:pPr>
                  <a:endParaRPr lang="zh-CN" altLang="en-US" sz="900" dirty="0">
                    <a:solidFill>
                      <a:prstClr val="black"/>
                    </a:solidFill>
                    <a:cs typeface="Arial" panose="020B0604020202020204" pitchFamily="34" charset="0"/>
                    <a:sym typeface="Arial" panose="020B0604020202020204" pitchFamily="34" charset="0"/>
                  </a:endParaRPr>
                </a:p>
              </p:txBody>
            </p:sp>
            <p:sp>
              <p:nvSpPr>
                <p:cNvPr id="191" name="弧形 190"/>
                <p:cNvSpPr>
                  <a:spLocks noChangeAspect="1"/>
                </p:cNvSpPr>
                <p:nvPr/>
              </p:nvSpPr>
              <p:spPr>
                <a:xfrm rot="15300000">
                  <a:off x="4621272" y="3554046"/>
                  <a:ext cx="2014804" cy="2016000"/>
                </a:xfrm>
                <a:prstGeom prst="arc">
                  <a:avLst>
                    <a:gd name="adj1" fmla="val 15931186"/>
                    <a:gd name="adj2" fmla="val 21212212"/>
                  </a:avLst>
                </a:prstGeom>
                <a:ln w="19050">
                  <a:solidFill>
                    <a:schemeClr val="bg1"/>
                  </a:solid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defTabSz="1219286" fontAlgn="auto">
                    <a:spcBef>
                      <a:spcPts val="0"/>
                    </a:spcBef>
                    <a:spcAft>
                      <a:spcPts val="0"/>
                    </a:spcAft>
                    <a:defRPr/>
                  </a:pPr>
                  <a:endParaRPr lang="zh-CN" altLang="en-US" sz="1841">
                    <a:solidFill>
                      <a:prstClr val="black"/>
                    </a:solidFill>
                    <a:latin typeface="Arial"/>
                    <a:cs typeface="Arial" panose="020B0604020202020204" pitchFamily="34" charset="0"/>
                    <a:sym typeface="Arial" panose="020B0604020202020204" pitchFamily="34" charset="0"/>
                  </a:endParaRPr>
                </a:p>
              </p:txBody>
            </p:sp>
            <p:sp>
              <p:nvSpPr>
                <p:cNvPr id="192" name="弧形 191"/>
                <p:cNvSpPr>
                  <a:spLocks noChangeAspect="1"/>
                </p:cNvSpPr>
                <p:nvPr/>
              </p:nvSpPr>
              <p:spPr>
                <a:xfrm rot="15300000" flipH="1" flipV="1">
                  <a:off x="4621272" y="3565286"/>
                  <a:ext cx="2014804" cy="2016000"/>
                </a:xfrm>
                <a:prstGeom prst="arc">
                  <a:avLst>
                    <a:gd name="adj1" fmla="val 15931186"/>
                    <a:gd name="adj2" fmla="val 21212212"/>
                  </a:avLst>
                </a:prstGeom>
                <a:ln w="19050">
                  <a:solidFill>
                    <a:schemeClr val="bg1"/>
                  </a:solid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defTabSz="1219286" fontAlgn="auto">
                    <a:spcBef>
                      <a:spcPts val="0"/>
                    </a:spcBef>
                    <a:spcAft>
                      <a:spcPts val="0"/>
                    </a:spcAft>
                    <a:defRPr/>
                  </a:pPr>
                  <a:endParaRPr lang="zh-CN" altLang="en-US" sz="1841">
                    <a:solidFill>
                      <a:prstClr val="black"/>
                    </a:solidFill>
                    <a:latin typeface="Arial"/>
                    <a:cs typeface="Arial" panose="020B0604020202020204" pitchFamily="34" charset="0"/>
                    <a:sym typeface="Arial" panose="020B0604020202020204" pitchFamily="34" charset="0"/>
                  </a:endParaRPr>
                </a:p>
              </p:txBody>
            </p:sp>
          </p:grpSp>
          <p:sp>
            <p:nvSpPr>
              <p:cNvPr id="189" name="文本框 11"/>
              <p:cNvSpPr txBox="1">
                <a:spLocks noChangeArrowheads="1"/>
              </p:cNvSpPr>
              <p:nvPr/>
            </p:nvSpPr>
            <p:spPr bwMode="auto">
              <a:xfrm>
                <a:off x="2239724" y="2149161"/>
                <a:ext cx="369604" cy="1108422"/>
              </a:xfrm>
              <a:prstGeom prst="rect">
                <a:avLst/>
              </a:prstGeom>
              <a:noFill/>
              <a:ln w="9525">
                <a:noFill/>
                <a:miter lim="800000"/>
                <a:headEnd/>
                <a:tailEnd/>
              </a:ln>
            </p:spPr>
            <p:txBody>
              <a:bodyPr wrap="none">
                <a:spAutoFit/>
              </a:bodyPr>
              <a:lstStyle/>
              <a:p>
                <a:endParaRPr lang="en-US" altLang="zh-CN" sz="3000" b="1" dirty="0">
                  <a:solidFill>
                    <a:prstClr val="black"/>
                  </a:solidFill>
                  <a:latin typeface="Arial" charset="0"/>
                  <a:ea typeface="宋体" charset="-122"/>
                  <a:cs typeface="Arial" charset="0"/>
                  <a:sym typeface="Arial" charset="0"/>
                </a:endParaRPr>
              </a:p>
            </p:txBody>
          </p:sp>
        </p:grpSp>
        <p:pic>
          <p:nvPicPr>
            <p:cNvPr id="187" name="Picture 3"/>
            <p:cNvPicPr>
              <a:picLocks noChangeAspect="1" noChangeArrowheads="1"/>
            </p:cNvPicPr>
            <p:nvPr/>
          </p:nvPicPr>
          <p:blipFill>
            <a:blip r:embed="rId3" cstate="print"/>
            <a:srcRect/>
            <a:stretch>
              <a:fillRect/>
            </a:stretch>
          </p:blipFill>
          <p:spPr bwMode="auto">
            <a:xfrm>
              <a:off x="10299000" y="2671483"/>
              <a:ext cx="1040913" cy="10048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93" name="文本框 26"/>
          <p:cNvSpPr txBox="1"/>
          <p:nvPr/>
        </p:nvSpPr>
        <p:spPr>
          <a:xfrm>
            <a:off x="998538" y="4078288"/>
            <a:ext cx="655637" cy="652462"/>
          </a:xfrm>
          <a:prstGeom prst="rect">
            <a:avLst/>
          </a:prstGeom>
          <a:noFill/>
        </p:spPr>
        <p:txBody>
          <a:bodyPr wrap="none">
            <a:spAutoFit/>
          </a:bodyPr>
          <a:lstStyle/>
          <a:p>
            <a:pPr algn="ctr">
              <a:buSzPct val="100000"/>
            </a:pPr>
            <a:r>
              <a:rPr lang="zh-CN" altLang="zh-CN" sz="1700" b="1">
                <a:solidFill>
                  <a:srgbClr val="000000"/>
                </a:solidFill>
                <a:latin typeface="Arial" charset="0"/>
                <a:ea typeface="宋体" charset="-122"/>
                <a:cs typeface="Arial" charset="0"/>
                <a:sym typeface="Arial" charset="0"/>
              </a:rPr>
              <a:t>40+</a:t>
            </a:r>
          </a:p>
          <a:p>
            <a:pPr algn="ctr">
              <a:buSzPct val="100000"/>
            </a:pPr>
            <a:r>
              <a:rPr lang="zh-CN" altLang="zh-CN" sz="1800">
                <a:solidFill>
                  <a:srgbClr val="000000"/>
                </a:solidFill>
                <a:latin typeface="Arial" charset="0"/>
                <a:ea typeface="宋体" charset="-122"/>
                <a:cs typeface="Arial" charset="0"/>
                <a:sym typeface="Arial" charset="0"/>
              </a:rPr>
              <a:t>Countries</a:t>
            </a:r>
          </a:p>
        </p:txBody>
      </p:sp>
      <p:sp>
        <p:nvSpPr>
          <p:cNvPr id="194" name="文本框 27"/>
          <p:cNvSpPr txBox="1"/>
          <p:nvPr/>
        </p:nvSpPr>
        <p:spPr>
          <a:xfrm>
            <a:off x="3420984" y="4078288"/>
            <a:ext cx="1300356" cy="630942"/>
          </a:xfrm>
          <a:prstGeom prst="rect">
            <a:avLst/>
          </a:prstGeom>
          <a:noFill/>
        </p:spPr>
        <p:txBody>
          <a:bodyPr wrap="none">
            <a:spAutoFit/>
          </a:bodyPr>
          <a:lstStyle/>
          <a:p>
            <a:pPr algn="ctr">
              <a:buSzPct val="100000"/>
            </a:pPr>
            <a:r>
              <a:rPr lang="en-US" altLang="zh-CN" sz="1700" b="1" dirty="0" smtClean="0">
                <a:solidFill>
                  <a:srgbClr val="000000"/>
                </a:solidFill>
                <a:latin typeface="Arial" charset="0"/>
                <a:ea typeface="宋体" charset="-122"/>
                <a:cs typeface="Arial" charset="0"/>
                <a:sym typeface="Arial" charset="0"/>
              </a:rPr>
              <a:t>1000</a:t>
            </a:r>
            <a:r>
              <a:rPr lang="zh-CN" altLang="zh-CN" sz="1700" b="1" dirty="0" smtClean="0">
                <a:solidFill>
                  <a:srgbClr val="000000"/>
                </a:solidFill>
                <a:latin typeface="Arial" charset="0"/>
                <a:ea typeface="宋体" charset="-122"/>
                <a:cs typeface="Arial" charset="0"/>
                <a:sym typeface="Arial" charset="0"/>
              </a:rPr>
              <a:t>+</a:t>
            </a:r>
            <a:endParaRPr lang="zh-CN" altLang="zh-CN" sz="1700" b="1" dirty="0">
              <a:solidFill>
                <a:srgbClr val="000000"/>
              </a:solidFill>
              <a:latin typeface="Arial" charset="0"/>
              <a:ea typeface="宋体" charset="-122"/>
              <a:cs typeface="Arial" charset="0"/>
              <a:sym typeface="Arial" charset="0"/>
            </a:endParaRPr>
          </a:p>
          <a:p>
            <a:pPr algn="ctr">
              <a:buSzPct val="100000"/>
            </a:pPr>
            <a:r>
              <a:rPr lang="zh-CN" altLang="zh-CN" sz="1800" dirty="0">
                <a:solidFill>
                  <a:srgbClr val="000000"/>
                </a:solidFill>
                <a:latin typeface="Arial" charset="0"/>
                <a:ea typeface="宋体" charset="-122"/>
                <a:cs typeface="Arial" charset="0"/>
                <a:sym typeface="Arial" charset="0"/>
              </a:rPr>
              <a:t>Customers</a:t>
            </a:r>
          </a:p>
        </p:txBody>
      </p:sp>
      <p:sp>
        <p:nvSpPr>
          <p:cNvPr id="195" name="文本框 30"/>
          <p:cNvSpPr txBox="1"/>
          <p:nvPr/>
        </p:nvSpPr>
        <p:spPr>
          <a:xfrm>
            <a:off x="6631505" y="4063817"/>
            <a:ext cx="1184941" cy="630942"/>
          </a:xfrm>
          <a:prstGeom prst="rect">
            <a:avLst/>
          </a:prstGeom>
          <a:noFill/>
        </p:spPr>
        <p:txBody>
          <a:bodyPr wrap="none">
            <a:spAutoFit/>
          </a:bodyPr>
          <a:lstStyle/>
          <a:p>
            <a:pPr algn="ctr">
              <a:buSzPct val="100000"/>
            </a:pPr>
            <a:r>
              <a:rPr lang="en-US" altLang="zh-CN" sz="1700" b="1" dirty="0" smtClean="0">
                <a:solidFill>
                  <a:srgbClr val="000000"/>
                </a:solidFill>
                <a:latin typeface="Arial" charset="0"/>
                <a:ea typeface="宋体" charset="-122"/>
                <a:cs typeface="Arial" charset="0"/>
                <a:sym typeface="Arial" charset="0"/>
              </a:rPr>
              <a:t>2</a:t>
            </a:r>
            <a:r>
              <a:rPr lang="zh-CN" altLang="zh-CN" sz="1700" b="1" dirty="0" smtClean="0">
                <a:solidFill>
                  <a:srgbClr val="000000"/>
                </a:solidFill>
                <a:latin typeface="Arial" charset="0"/>
                <a:ea typeface="宋体" charset="-122"/>
                <a:cs typeface="Arial" charset="0"/>
                <a:sym typeface="Arial" charset="0"/>
              </a:rPr>
              <a:t>5</a:t>
            </a:r>
            <a:r>
              <a:rPr lang="zh-CN" altLang="zh-CN" sz="1700" b="1" dirty="0">
                <a:solidFill>
                  <a:srgbClr val="000000"/>
                </a:solidFill>
                <a:latin typeface="Arial" charset="0"/>
                <a:ea typeface="宋体" charset="-122"/>
                <a:cs typeface="Arial" charset="0"/>
                <a:sym typeface="Arial" charset="0"/>
              </a:rPr>
              <a:t>+</a:t>
            </a:r>
          </a:p>
          <a:p>
            <a:pPr algn="ctr">
              <a:buSzPct val="100000"/>
            </a:pPr>
            <a:r>
              <a:rPr lang="zh-CN" altLang="zh-CN" sz="1800" dirty="0">
                <a:solidFill>
                  <a:srgbClr val="000000"/>
                </a:solidFill>
                <a:latin typeface="Arial" charset="0"/>
                <a:ea typeface="宋体" charset="-122"/>
                <a:cs typeface="Arial" charset="0"/>
                <a:sym typeface="Arial" charset="0"/>
              </a:rPr>
              <a:t>Industries</a:t>
            </a:r>
          </a:p>
        </p:txBody>
      </p:sp>
      <p:pic>
        <p:nvPicPr>
          <p:cNvPr id="197" name="Picture 2" descr="http://img4.imgtn.bdimg.com/it/u=3271208724,1697778674&amp;fm=21&amp;gp=0.jpg"/>
          <p:cNvPicPr>
            <a:picLocks noChangeAspect="1" noChangeArrowheads="1"/>
          </p:cNvPicPr>
          <p:nvPr/>
        </p:nvPicPr>
        <p:blipFill>
          <a:blip r:embed="rId4" cstate="print"/>
          <a:srcRect l="9194" r="11937"/>
          <a:stretch>
            <a:fillRect/>
          </a:stretch>
        </p:blipFill>
        <p:spPr bwMode="auto">
          <a:xfrm>
            <a:off x="6823265" y="3168934"/>
            <a:ext cx="602032" cy="64049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98" name="组合 58"/>
          <p:cNvGrpSpPr>
            <a:grpSpLocks/>
          </p:cNvGrpSpPr>
          <p:nvPr/>
        </p:nvGrpSpPr>
        <p:grpSpPr bwMode="auto">
          <a:xfrm>
            <a:off x="1822056" y="2781803"/>
            <a:ext cx="175057" cy="145989"/>
            <a:chOff x="7321719" y="1844824"/>
            <a:chExt cx="504060" cy="432048"/>
          </a:xfrm>
          <a:solidFill>
            <a:srgbClr val="FFD22F"/>
          </a:solidFill>
        </p:grpSpPr>
        <p:sp>
          <p:nvSpPr>
            <p:cNvPr id="199"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00"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pic>
        <p:nvPicPr>
          <p:cNvPr id="201" name="Picture 2" descr="“T-system logo”的图片搜索结果">
            <a:hlinkClick r:id="rId5"/>
          </p:cNvPr>
          <p:cNvPicPr>
            <a:picLocks noChangeAspect="1" noChangeArrowheads="1"/>
          </p:cNvPicPr>
          <p:nvPr/>
        </p:nvPicPr>
        <p:blipFill>
          <a:blip r:embed="rId6" cstate="print"/>
          <a:srcRect/>
          <a:stretch>
            <a:fillRect/>
          </a:stretch>
        </p:blipFill>
        <p:spPr bwMode="auto">
          <a:xfrm>
            <a:off x="1044961" y="3182821"/>
            <a:ext cx="516686" cy="583310"/>
          </a:xfrm>
          <a:prstGeom prst="ellipse">
            <a:avLst/>
          </a:prstGeom>
          <a:ln w="63500" cap="rnd">
            <a:noFill/>
          </a:ln>
          <a:effectLst>
            <a:outerShdw blurRad="381000" dist="292100" dir="5400000" sx="-80000" sy="-18000" rotWithShape="0">
              <a:srgbClr val="000000">
                <a:alpha val="22000"/>
              </a:srgbClr>
            </a:outerShdw>
            <a:reflection blurRad="6350" stA="52000" endA="300" endPos="350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202" name="Picture 4" descr="“Sinopec logo”的图片搜索结果">
            <a:hlinkClick r:id="rId7"/>
          </p:cNvPr>
          <p:cNvPicPr>
            <a:picLocks noChangeAspect="1" noChangeArrowheads="1"/>
          </p:cNvPicPr>
          <p:nvPr/>
        </p:nvPicPr>
        <p:blipFill>
          <a:blip r:embed="rId8" cstate="print"/>
          <a:srcRect/>
          <a:stretch>
            <a:fillRect/>
          </a:stretch>
        </p:blipFill>
        <p:spPr bwMode="auto">
          <a:xfrm>
            <a:off x="1045186" y="2423516"/>
            <a:ext cx="487982" cy="583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3" name="Picture 6" descr="“Cepsa logo”的图片搜索结果">
            <a:hlinkClick r:id="rId9"/>
          </p:cNvPr>
          <p:cNvPicPr>
            <a:picLocks noChangeAspect="1" noChangeArrowheads="1"/>
          </p:cNvPicPr>
          <p:nvPr/>
        </p:nvPicPr>
        <p:blipFill>
          <a:blip r:embed="rId10" cstate="print"/>
          <a:srcRect/>
          <a:stretch>
            <a:fillRect/>
          </a:stretch>
        </p:blipFill>
        <p:spPr bwMode="auto">
          <a:xfrm>
            <a:off x="2227123" y="3170467"/>
            <a:ext cx="523661" cy="5911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4" name="Picture 8" descr="“standard bank logo”的图片搜索结果">
            <a:hlinkClick r:id="rId11"/>
          </p:cNvPr>
          <p:cNvPicPr>
            <a:picLocks noChangeAspect="1" noChangeArrowheads="1"/>
          </p:cNvPicPr>
          <p:nvPr/>
        </p:nvPicPr>
        <p:blipFill>
          <a:blip r:embed="rId12" cstate="print"/>
          <a:srcRect/>
          <a:stretch>
            <a:fillRect/>
          </a:stretch>
        </p:blipFill>
        <p:spPr bwMode="auto">
          <a:xfrm>
            <a:off x="2217885" y="2421117"/>
            <a:ext cx="523661" cy="5911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 name="Picture 10" descr="“Telefonica logo”的图片搜索结果">
            <a:hlinkClick r:id="rId13"/>
          </p:cNvPr>
          <p:cNvPicPr>
            <a:picLocks noChangeAspect="1" noChangeArrowheads="1"/>
          </p:cNvPicPr>
          <p:nvPr/>
        </p:nvPicPr>
        <p:blipFill>
          <a:blip r:embed="rId14" cstate="print"/>
          <a:srcRect/>
          <a:stretch>
            <a:fillRect/>
          </a:stretch>
        </p:blipFill>
        <p:spPr bwMode="auto">
          <a:xfrm>
            <a:off x="3703888" y="3139144"/>
            <a:ext cx="593722" cy="6702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6" name="Picture 14" descr="“CNPC”的图片搜索结果"/>
          <p:cNvPicPr>
            <a:picLocks noChangeAspect="1" noChangeArrowheads="1"/>
          </p:cNvPicPr>
          <p:nvPr/>
        </p:nvPicPr>
        <p:blipFill>
          <a:blip r:embed="rId15" cstate="print"/>
          <a:srcRect/>
          <a:stretch>
            <a:fillRect/>
          </a:stretch>
        </p:blipFill>
        <p:spPr bwMode="auto">
          <a:xfrm>
            <a:off x="3716507" y="2390392"/>
            <a:ext cx="560871" cy="604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7" name="Picture 16" descr="“纽卡斯尔大学 Logo”的图片搜索结果">
            <a:hlinkClick r:id="rId16"/>
          </p:cNvPr>
          <p:cNvPicPr>
            <a:picLocks noChangeAspect="1" noChangeArrowheads="1"/>
          </p:cNvPicPr>
          <p:nvPr/>
        </p:nvPicPr>
        <p:blipFill>
          <a:blip r:embed="rId17" cstate="print"/>
          <a:srcRect/>
          <a:stretch>
            <a:fillRect/>
          </a:stretch>
        </p:blipFill>
        <p:spPr bwMode="auto">
          <a:xfrm>
            <a:off x="5246316" y="3124249"/>
            <a:ext cx="596732" cy="67367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08" name="组合 58"/>
          <p:cNvGrpSpPr>
            <a:grpSpLocks/>
          </p:cNvGrpSpPr>
          <p:nvPr/>
        </p:nvGrpSpPr>
        <p:grpSpPr bwMode="auto">
          <a:xfrm>
            <a:off x="3145626" y="2781803"/>
            <a:ext cx="175049" cy="145989"/>
            <a:chOff x="7321742" y="1844824"/>
            <a:chExt cx="504037" cy="432048"/>
          </a:xfrm>
          <a:solidFill>
            <a:srgbClr val="FFD22F"/>
          </a:solidFill>
        </p:grpSpPr>
        <p:sp>
          <p:nvSpPr>
            <p:cNvPr id="209" name="燕尾形 214"/>
            <p:cNvSpPr>
              <a:spLocks noChangeArrowheads="1"/>
            </p:cNvSpPr>
            <p:nvPr/>
          </p:nvSpPr>
          <p:spPr bwMode="auto">
            <a:xfrm>
              <a:off x="7321742" y="1844824"/>
              <a:ext cx="288031"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10"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11" name="组合 58"/>
          <p:cNvGrpSpPr>
            <a:grpSpLocks/>
          </p:cNvGrpSpPr>
          <p:nvPr/>
        </p:nvGrpSpPr>
        <p:grpSpPr bwMode="auto">
          <a:xfrm>
            <a:off x="4657607" y="2781803"/>
            <a:ext cx="175057" cy="145989"/>
            <a:chOff x="7321719" y="1844824"/>
            <a:chExt cx="504060" cy="432048"/>
          </a:xfrm>
          <a:solidFill>
            <a:srgbClr val="FFD22F"/>
          </a:solidFill>
        </p:grpSpPr>
        <p:sp>
          <p:nvSpPr>
            <p:cNvPr id="212"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13"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14" name="组合 58"/>
          <p:cNvGrpSpPr>
            <a:grpSpLocks/>
          </p:cNvGrpSpPr>
          <p:nvPr/>
        </p:nvGrpSpPr>
        <p:grpSpPr bwMode="auto">
          <a:xfrm>
            <a:off x="1822056" y="3451276"/>
            <a:ext cx="175057" cy="145989"/>
            <a:chOff x="7321719" y="1844824"/>
            <a:chExt cx="504060" cy="432048"/>
          </a:xfrm>
          <a:solidFill>
            <a:srgbClr val="FFD22F"/>
          </a:solidFill>
        </p:grpSpPr>
        <p:sp>
          <p:nvSpPr>
            <p:cNvPr id="215"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16"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17" name="组合 58"/>
          <p:cNvGrpSpPr>
            <a:grpSpLocks/>
          </p:cNvGrpSpPr>
          <p:nvPr/>
        </p:nvGrpSpPr>
        <p:grpSpPr bwMode="auto">
          <a:xfrm>
            <a:off x="3145626" y="3451276"/>
            <a:ext cx="175049" cy="145989"/>
            <a:chOff x="7321742" y="1844824"/>
            <a:chExt cx="504037" cy="432048"/>
          </a:xfrm>
          <a:solidFill>
            <a:srgbClr val="FFD22F"/>
          </a:solidFill>
        </p:grpSpPr>
        <p:sp>
          <p:nvSpPr>
            <p:cNvPr id="218" name="燕尾形 214"/>
            <p:cNvSpPr>
              <a:spLocks noChangeArrowheads="1"/>
            </p:cNvSpPr>
            <p:nvPr/>
          </p:nvSpPr>
          <p:spPr bwMode="auto">
            <a:xfrm>
              <a:off x="7321742" y="1844824"/>
              <a:ext cx="288031"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19"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20" name="组合 58"/>
          <p:cNvGrpSpPr>
            <a:grpSpLocks/>
          </p:cNvGrpSpPr>
          <p:nvPr/>
        </p:nvGrpSpPr>
        <p:grpSpPr bwMode="auto">
          <a:xfrm>
            <a:off x="4657607" y="3451276"/>
            <a:ext cx="175057" cy="145989"/>
            <a:chOff x="7321719" y="1844824"/>
            <a:chExt cx="504060" cy="432048"/>
          </a:xfrm>
          <a:solidFill>
            <a:srgbClr val="FFD22F"/>
          </a:solidFill>
        </p:grpSpPr>
        <p:sp>
          <p:nvSpPr>
            <p:cNvPr id="221"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22"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pic>
        <p:nvPicPr>
          <p:cNvPr id="223" name="Picture 3"/>
          <p:cNvPicPr>
            <a:picLocks noChangeAspect="1" noChangeArrowheads="1"/>
          </p:cNvPicPr>
          <p:nvPr/>
        </p:nvPicPr>
        <p:blipFill>
          <a:blip r:embed="rId18" cstate="print"/>
          <a:srcRect l="3978" t="9867" r="13663" b="12060"/>
          <a:stretch>
            <a:fillRect/>
          </a:stretch>
        </p:blipFill>
        <p:spPr bwMode="auto">
          <a:xfrm>
            <a:off x="5233599" y="2405502"/>
            <a:ext cx="572960" cy="6191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4" name="Picture 4" descr="http://img1.imgtn.bdimg.com/it/u=1985116000,1502753751&amp;fm=21&amp;gp=0.jpg"/>
          <p:cNvPicPr>
            <a:picLocks noChangeAspect="1" noChangeArrowheads="1"/>
          </p:cNvPicPr>
          <p:nvPr/>
        </p:nvPicPr>
        <p:blipFill>
          <a:blip r:embed="rId19" cstate="print"/>
          <a:srcRect l="9287" r="11035"/>
          <a:stretch>
            <a:fillRect/>
          </a:stretch>
        </p:blipFill>
        <p:spPr bwMode="auto">
          <a:xfrm>
            <a:off x="6817577" y="2404010"/>
            <a:ext cx="612604" cy="6517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25" name="组合 58"/>
          <p:cNvGrpSpPr>
            <a:grpSpLocks/>
          </p:cNvGrpSpPr>
          <p:nvPr/>
        </p:nvGrpSpPr>
        <p:grpSpPr bwMode="auto">
          <a:xfrm>
            <a:off x="6241586" y="2781803"/>
            <a:ext cx="175057" cy="145989"/>
            <a:chOff x="7321719" y="1844824"/>
            <a:chExt cx="504060" cy="432048"/>
          </a:xfrm>
          <a:solidFill>
            <a:srgbClr val="FFD22F"/>
          </a:solidFill>
        </p:grpSpPr>
        <p:sp>
          <p:nvSpPr>
            <p:cNvPr id="226"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27"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28" name="组合 58"/>
          <p:cNvGrpSpPr>
            <a:grpSpLocks/>
          </p:cNvGrpSpPr>
          <p:nvPr/>
        </p:nvGrpSpPr>
        <p:grpSpPr bwMode="auto">
          <a:xfrm>
            <a:off x="6241586" y="3451276"/>
            <a:ext cx="175057" cy="145989"/>
            <a:chOff x="7321719" y="1844824"/>
            <a:chExt cx="504060" cy="432048"/>
          </a:xfrm>
          <a:solidFill>
            <a:srgbClr val="FFD22F"/>
          </a:solidFill>
        </p:grpSpPr>
        <p:sp>
          <p:nvSpPr>
            <p:cNvPr id="229" name="燕尾形 214"/>
            <p:cNvSpPr>
              <a:spLocks noChangeArrowheads="1"/>
            </p:cNvSpPr>
            <p:nvPr/>
          </p:nvSpPr>
          <p:spPr bwMode="auto">
            <a:xfrm>
              <a:off x="7321719" y="1844824"/>
              <a:ext cx="288032" cy="432048"/>
            </a:xfrm>
            <a:prstGeom prst="chevron">
              <a:avLst>
                <a:gd name="adj" fmla="val 50000"/>
              </a:avLst>
            </a:prstGeom>
            <a:solidFill>
              <a:srgbClr val="FFD22F">
                <a:alpha val="50196"/>
              </a:srgbClr>
            </a:solid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sp>
          <p:nvSpPr>
            <p:cNvPr id="230" name="燕尾形 215"/>
            <p:cNvSpPr>
              <a:spLocks noChangeArrowheads="1"/>
            </p:cNvSpPr>
            <p:nvPr/>
          </p:nvSpPr>
          <p:spPr bwMode="auto">
            <a:xfrm>
              <a:off x="7537747" y="1844824"/>
              <a:ext cx="288032" cy="432048"/>
            </a:xfrm>
            <a:prstGeom prst="chevron">
              <a:avLst>
                <a:gd name="adj" fmla="val 50000"/>
              </a:avLst>
            </a:prstGeom>
            <a:grpFill/>
            <a:ln w="9525" algn="ctr">
              <a:noFill/>
              <a:round/>
              <a:headEnd/>
              <a:tailEnd/>
            </a:ln>
          </p:spPr>
          <p:txBody>
            <a:bodyPr/>
            <a:lstStyle/>
            <a:p>
              <a:pPr defTabSz="1219286" fontAlgn="auto">
                <a:spcBef>
                  <a:spcPts val="0"/>
                </a:spcBef>
                <a:spcAft>
                  <a:spcPts val="0"/>
                </a:spcAft>
                <a:buClr>
                  <a:srgbClr val="CC9900"/>
                </a:buClr>
                <a:buFont typeface="Wingdings" pitchFamily="2" charset="2"/>
                <a:buChar char="n"/>
                <a:defRPr/>
              </a:pPr>
              <a:endParaRPr lang="zh-CN" altLang="en-US" sz="1841" dirty="0">
                <a:solidFill>
                  <a:prstClr val="black"/>
                </a:solidFill>
                <a:cs typeface="Arial" panose="020B0604020202020204" pitchFamily="34" charset="0"/>
                <a:sym typeface="Arial" panose="020B0604020202020204" pitchFamily="34" charset="0"/>
              </a:endParaRPr>
            </a:p>
          </p:txBody>
        </p:sp>
      </p:grpSp>
      <p:grpSp>
        <p:nvGrpSpPr>
          <p:cNvPr id="231" name="组合 230"/>
          <p:cNvGrpSpPr>
            <a:grpSpLocks/>
          </p:cNvGrpSpPr>
          <p:nvPr/>
        </p:nvGrpSpPr>
        <p:grpSpPr bwMode="auto">
          <a:xfrm>
            <a:off x="8280400" y="3003550"/>
            <a:ext cx="3214688" cy="1050925"/>
            <a:chOff x="200499" y="1083455"/>
            <a:chExt cx="3752130" cy="1297866"/>
          </a:xfrm>
        </p:grpSpPr>
        <p:pic>
          <p:nvPicPr>
            <p:cNvPr id="232" name="Picture 1"/>
            <p:cNvPicPr>
              <a:picLocks noChangeAspect="1" noChangeArrowheads="1"/>
            </p:cNvPicPr>
            <p:nvPr/>
          </p:nvPicPr>
          <p:blipFill>
            <a:blip r:embed="rId20" cstate="print"/>
            <a:srcRect/>
            <a:stretch>
              <a:fillRect/>
            </a:stretch>
          </p:blipFill>
          <p:spPr bwMode="auto">
            <a:xfrm>
              <a:off x="2120107" y="1089337"/>
              <a:ext cx="1832522" cy="1291984"/>
            </a:xfrm>
            <a:prstGeom prst="rect">
              <a:avLst/>
            </a:prstGeom>
            <a:ln>
              <a:noFill/>
            </a:ln>
            <a:effectLst>
              <a:outerShdw blurRad="292100" dist="139700" dir="2700000" algn="tl" rotWithShape="0">
                <a:srgbClr val="333333">
                  <a:alpha val="65000"/>
                </a:srgbClr>
              </a:outerShdw>
            </a:effectLst>
          </p:spPr>
        </p:pic>
        <p:pic>
          <p:nvPicPr>
            <p:cNvPr id="233" name="Picture 2"/>
            <p:cNvPicPr>
              <a:picLocks noChangeAspect="1" noChangeArrowheads="1"/>
            </p:cNvPicPr>
            <p:nvPr/>
          </p:nvPicPr>
          <p:blipFill>
            <a:blip r:embed="rId21" cstate="print"/>
            <a:srcRect/>
            <a:stretch>
              <a:fillRect/>
            </a:stretch>
          </p:blipFill>
          <p:spPr bwMode="auto">
            <a:xfrm>
              <a:off x="200499" y="1083455"/>
              <a:ext cx="1891815" cy="1291985"/>
            </a:xfrm>
            <a:prstGeom prst="rect">
              <a:avLst/>
            </a:prstGeom>
            <a:ln>
              <a:noFill/>
            </a:ln>
            <a:effectLst>
              <a:outerShdw blurRad="292100" dist="139700" dir="2700000" algn="tl" rotWithShape="0">
                <a:srgbClr val="333333">
                  <a:alpha val="65000"/>
                </a:srgbClr>
              </a:outerShdw>
            </a:effectLst>
          </p:spPr>
        </p:pic>
      </p:grpSp>
      <p:pic>
        <p:nvPicPr>
          <p:cNvPr id="234" name="图片 233"/>
          <p:cNvPicPr>
            <a:picLocks noChangeAspect="1"/>
          </p:cNvPicPr>
          <p:nvPr/>
        </p:nvPicPr>
        <p:blipFill>
          <a:blip r:embed="rId22" cstate="print"/>
          <a:stretch>
            <a:fillRect/>
          </a:stretch>
        </p:blipFill>
        <p:spPr>
          <a:xfrm>
            <a:off x="8215313" y="3003550"/>
            <a:ext cx="1697037" cy="1050925"/>
          </a:xfrm>
          <a:prstGeom prst="rect">
            <a:avLst/>
          </a:prstGeom>
          <a:ln>
            <a:noFill/>
          </a:ln>
          <a:effectLst>
            <a:outerShdw blurRad="292100" dist="139700" dir="2700000" algn="tl" rotWithShape="0">
              <a:srgbClr val="333333">
                <a:alpha val="65000"/>
              </a:srgbClr>
            </a:outerShdw>
          </a:effectLst>
        </p:spPr>
      </p:pic>
      <p:sp>
        <p:nvSpPr>
          <p:cNvPr id="235" name="文本框 34"/>
          <p:cNvSpPr txBox="1"/>
          <p:nvPr/>
        </p:nvSpPr>
        <p:spPr>
          <a:xfrm>
            <a:off x="8558784" y="2347214"/>
            <a:ext cx="2013839" cy="338554"/>
          </a:xfrm>
          <a:prstGeom prst="rect">
            <a:avLst/>
          </a:prstGeom>
          <a:noFill/>
        </p:spPr>
        <p:txBody>
          <a:bodyPr wrap="square">
            <a:spAutoFit/>
          </a:bodyPr>
          <a:lstStyle/>
          <a:p>
            <a:pPr algn="ctr">
              <a:buSzPct val="100000"/>
            </a:pPr>
            <a:r>
              <a:rPr lang="zh-CN" altLang="zh-CN" sz="1600" b="1" dirty="0">
                <a:solidFill>
                  <a:srgbClr val="000000"/>
                </a:solidFill>
                <a:latin typeface="Arial"/>
                <a:ea typeface="宋体" charset="-122"/>
                <a:sym typeface="Arial" charset="0"/>
              </a:rPr>
              <a:t>Co-innovation labs</a:t>
            </a:r>
          </a:p>
        </p:txBody>
      </p:sp>
      <p:sp>
        <p:nvSpPr>
          <p:cNvPr id="236" name="副标题 15"/>
          <p:cNvSpPr txBox="1">
            <a:spLocks/>
          </p:cNvSpPr>
          <p:nvPr/>
        </p:nvSpPr>
        <p:spPr bwMode="auto">
          <a:xfrm>
            <a:off x="225920" y="433432"/>
            <a:ext cx="11344275" cy="841375"/>
          </a:xfrm>
          <a:prstGeom prst="rect">
            <a:avLst/>
          </a:prstGeom>
          <a:noFill/>
          <a:ln w="9525">
            <a:noFill/>
            <a:miter lim="800000"/>
            <a:headEnd/>
            <a:tailEnd/>
          </a:ln>
        </p:spPr>
        <p:txBody>
          <a:bodyPr lIns="91416" tIns="45708" rIns="91416" bIns="45708"/>
          <a:lstStyle/>
          <a:p>
            <a:pPr>
              <a:spcBef>
                <a:spcPct val="20000"/>
              </a:spcBef>
              <a:buSzPct val="100000"/>
            </a:pPr>
            <a:r>
              <a:rPr lang="en-US" altLang="zh-CN" dirty="0">
                <a:solidFill>
                  <a:srgbClr val="000000"/>
                </a:solidFill>
                <a:ea typeface="微软雅黑" pitchFamily="34" charset="-122"/>
                <a:sym typeface="Arial" pitchFamily="34" charset="0"/>
              </a:rPr>
              <a:t>Huawei SAP HANA Solutions Enable Refined Operation for Global Enterprises</a:t>
            </a:r>
            <a:endParaRPr lang="en-US" altLang="zh-CN" sz="1800" dirty="0">
              <a:solidFill>
                <a:srgbClr val="595959"/>
              </a:solidFill>
              <a:ea typeface="微软雅黑" pitchFamily="34" charset="-122"/>
              <a:sym typeface="Arial" pitchFamily="34" charset="0"/>
            </a:endParaRPr>
          </a:p>
        </p:txBody>
      </p:sp>
    </p:spTree>
    <p:extLst>
      <p:ext uri="{BB962C8B-B14F-4D97-AF65-F5344CB8AC3E}">
        <p14:creationId xmlns:p14="http://schemas.microsoft.com/office/powerpoint/2010/main" val="1028912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95" descr="rakj sy_03.pn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861175" y="1870075"/>
            <a:ext cx="1044575" cy="331788"/>
          </a:xfrm>
          <a:prstGeom prst="rect">
            <a:avLst/>
          </a:prstGeom>
          <a:noFill/>
          <a:ln w="9525">
            <a:noFill/>
            <a:miter lim="800000"/>
            <a:headEnd/>
            <a:tailEnd/>
          </a:ln>
        </p:spPr>
      </p:pic>
      <p:pic>
        <p:nvPicPr>
          <p:cNvPr id="47107" name="Picture 2" descr="C:\Users\l00199643\Desktop\shuanghu.png"/>
          <p:cNvPicPr>
            <a:picLocks noChangeAspect="1" noChangeArrowheads="1"/>
          </p:cNvPicPr>
          <p:nvPr/>
        </p:nvPicPr>
        <p:blipFill>
          <a:blip r:embed="rId4" cstate="print"/>
          <a:srcRect/>
          <a:stretch>
            <a:fillRect/>
          </a:stretch>
        </p:blipFill>
        <p:spPr bwMode="auto">
          <a:xfrm>
            <a:off x="9513888" y="3105150"/>
            <a:ext cx="993775" cy="301625"/>
          </a:xfrm>
          <a:prstGeom prst="rect">
            <a:avLst/>
          </a:prstGeom>
          <a:noFill/>
          <a:ln w="9525">
            <a:noFill/>
            <a:miter lim="800000"/>
            <a:headEnd/>
            <a:tailEnd/>
          </a:ln>
        </p:spPr>
      </p:pic>
      <p:grpSp>
        <p:nvGrpSpPr>
          <p:cNvPr id="47108" name="组合 59"/>
          <p:cNvGrpSpPr>
            <a:grpSpLocks/>
          </p:cNvGrpSpPr>
          <p:nvPr/>
        </p:nvGrpSpPr>
        <p:grpSpPr bwMode="auto">
          <a:xfrm>
            <a:off x="1962150" y="1062038"/>
            <a:ext cx="9494838" cy="4919662"/>
            <a:chOff x="1510277" y="1319648"/>
            <a:chExt cx="7822409" cy="4102712"/>
          </a:xfrm>
        </p:grpSpPr>
        <p:cxnSp>
          <p:nvCxnSpPr>
            <p:cNvPr id="58" name="直接连接符 57"/>
            <p:cNvCxnSpPr/>
            <p:nvPr/>
          </p:nvCxnSpPr>
          <p:spPr>
            <a:xfrm flipH="1">
              <a:off x="1510277" y="1319648"/>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56" name="直接连接符 55"/>
            <p:cNvCxnSpPr/>
            <p:nvPr/>
          </p:nvCxnSpPr>
          <p:spPr>
            <a:xfrm flipH="1">
              <a:off x="1532511" y="4929876"/>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54" name="直接连接符 53"/>
            <p:cNvCxnSpPr/>
            <p:nvPr/>
          </p:nvCxnSpPr>
          <p:spPr>
            <a:xfrm flipH="1">
              <a:off x="1532511" y="3886656"/>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52" name="直接连接符 51"/>
            <p:cNvCxnSpPr/>
            <p:nvPr/>
          </p:nvCxnSpPr>
          <p:spPr>
            <a:xfrm flipH="1">
              <a:off x="1532511" y="5422360"/>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50" name="直接连接符 49"/>
            <p:cNvCxnSpPr/>
            <p:nvPr/>
          </p:nvCxnSpPr>
          <p:spPr>
            <a:xfrm flipH="1">
              <a:off x="1532511" y="4398999"/>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48" name="直接连接符 47"/>
            <p:cNvCxnSpPr/>
            <p:nvPr/>
          </p:nvCxnSpPr>
          <p:spPr>
            <a:xfrm flipH="1">
              <a:off x="1532511" y="3378285"/>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46" name="直接连接符 45"/>
            <p:cNvCxnSpPr/>
            <p:nvPr/>
          </p:nvCxnSpPr>
          <p:spPr>
            <a:xfrm flipH="1">
              <a:off x="1532511" y="2871238"/>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44" name="直接连接符 43"/>
            <p:cNvCxnSpPr/>
            <p:nvPr/>
          </p:nvCxnSpPr>
          <p:spPr>
            <a:xfrm flipH="1">
              <a:off x="1532511" y="2352276"/>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cxnSp>
          <p:nvCxnSpPr>
            <p:cNvPr id="42" name="直接连接符 41"/>
            <p:cNvCxnSpPr/>
            <p:nvPr/>
          </p:nvCxnSpPr>
          <p:spPr>
            <a:xfrm flipH="1">
              <a:off x="1532511" y="1843906"/>
              <a:ext cx="7800175" cy="0"/>
            </a:xfrm>
            <a:prstGeom prst="line">
              <a:avLst/>
            </a:prstGeom>
            <a:noFill/>
            <a:ln w="9525" cap="flat" cmpd="sng" algn="ctr">
              <a:solidFill>
                <a:schemeClr val="tx1">
                  <a:lumMod val="50000"/>
                  <a:lumOff val="50000"/>
                </a:schemeClr>
              </a:solidFill>
              <a:prstDash val="solid"/>
            </a:ln>
            <a:effectLst>
              <a:outerShdw blurRad="50800" dist="38100" dir="2700000" algn="tl" rotWithShape="0">
                <a:prstClr val="black">
                  <a:alpha val="40000"/>
                </a:prstClr>
              </a:outerShdw>
            </a:effectLst>
          </p:spPr>
        </p:cxnSp>
      </p:grpSp>
      <p:grpSp>
        <p:nvGrpSpPr>
          <p:cNvPr id="47109" name="组合 3"/>
          <p:cNvGrpSpPr>
            <a:grpSpLocks/>
          </p:cNvGrpSpPr>
          <p:nvPr/>
        </p:nvGrpSpPr>
        <p:grpSpPr bwMode="auto">
          <a:xfrm>
            <a:off x="549275" y="1062038"/>
            <a:ext cx="1412875" cy="4937125"/>
            <a:chOff x="548825" y="1062337"/>
            <a:chExt cx="1413104" cy="4937134"/>
          </a:xfrm>
        </p:grpSpPr>
        <p:sp>
          <p:nvSpPr>
            <p:cNvPr id="61" name="矩形 60"/>
            <p:cNvSpPr/>
            <p:nvPr/>
          </p:nvSpPr>
          <p:spPr bwMode="auto">
            <a:xfrm>
              <a:off x="548825" y="1062337"/>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3" name="矩形 62"/>
            <p:cNvSpPr/>
            <p:nvPr/>
          </p:nvSpPr>
          <p:spPr bwMode="auto">
            <a:xfrm>
              <a:off x="548825" y="1678288"/>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4" name="矩形 63"/>
            <p:cNvSpPr/>
            <p:nvPr/>
          </p:nvSpPr>
          <p:spPr bwMode="auto">
            <a:xfrm>
              <a:off x="548825" y="2292651"/>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5" name="矩形 64"/>
            <p:cNvSpPr/>
            <p:nvPr/>
          </p:nvSpPr>
          <p:spPr bwMode="auto">
            <a:xfrm>
              <a:off x="548825" y="2908602"/>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6" name="矩形 65"/>
            <p:cNvSpPr/>
            <p:nvPr/>
          </p:nvSpPr>
          <p:spPr bwMode="auto">
            <a:xfrm>
              <a:off x="548825" y="3524553"/>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7" name="矩形 66"/>
            <p:cNvSpPr/>
            <p:nvPr/>
          </p:nvSpPr>
          <p:spPr bwMode="auto">
            <a:xfrm>
              <a:off x="548825" y="4140505"/>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8" name="矩形 67"/>
            <p:cNvSpPr/>
            <p:nvPr/>
          </p:nvSpPr>
          <p:spPr bwMode="auto">
            <a:xfrm>
              <a:off x="548825" y="5370820"/>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sp>
          <p:nvSpPr>
            <p:cNvPr id="69" name="矩形 68"/>
            <p:cNvSpPr/>
            <p:nvPr/>
          </p:nvSpPr>
          <p:spPr bwMode="auto">
            <a:xfrm>
              <a:off x="548825" y="4754869"/>
              <a:ext cx="1413104" cy="628651"/>
            </a:xfrm>
            <a:prstGeom prst="rect">
              <a:avLst/>
            </a:prstGeom>
            <a:solidFill>
              <a:srgbClr val="4E6C8A">
                <a:alpha val="80000"/>
              </a:srgbClr>
            </a:solidFill>
            <a:ln>
              <a:solidFill>
                <a:schemeClr val="bg1"/>
              </a:solidFill>
            </a:ln>
            <a:effectLst/>
          </p:spPr>
          <p:txBody>
            <a:bodyPr lIns="115190" tIns="57596" rIns="115190" bIns="57596" anchor="ctr"/>
            <a:lstStyle/>
            <a:p>
              <a:pPr defTabSz="967540" fontAlgn="auto">
                <a:lnSpc>
                  <a:spcPct val="120000"/>
                </a:lnSpc>
                <a:spcBef>
                  <a:spcPts val="0"/>
                </a:spcBef>
                <a:spcAft>
                  <a:spcPts val="0"/>
                </a:spcAft>
                <a:defRPr/>
              </a:pPr>
              <a:endParaRPr lang="zh-CN" altLang="en-US" sz="2134" dirty="0">
                <a:solidFill>
                  <a:srgbClr val="FFFF00"/>
                </a:solidFill>
                <a:latin typeface="Arial"/>
                <a:ea typeface="+mn-ea"/>
              </a:endParaRPr>
            </a:p>
          </p:txBody>
        </p:sp>
      </p:grpSp>
      <p:pic>
        <p:nvPicPr>
          <p:cNvPr id="47110" name="Picture 9"/>
          <p:cNvPicPr>
            <a:picLocks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46813" y="1763713"/>
            <a:ext cx="612775" cy="474662"/>
          </a:xfrm>
          <a:prstGeom prst="rect">
            <a:avLst/>
          </a:prstGeom>
          <a:noFill/>
          <a:ln w="9525">
            <a:noFill/>
            <a:miter lim="800000"/>
            <a:headEnd/>
            <a:tailEnd/>
          </a:ln>
        </p:spPr>
      </p:pic>
      <p:pic>
        <p:nvPicPr>
          <p:cNvPr id="72" name="Picture 2"/>
          <p:cNvPicPr>
            <a:picLocks noChangeArrowheads="1"/>
          </p:cNvPicPr>
          <p:nvPr/>
        </p:nvPicPr>
        <p:blipFill>
          <a:blip r:embed="rId6" cstate="print"/>
          <a:srcRect/>
          <a:stretch>
            <a:fillRect/>
          </a:stretch>
        </p:blipFill>
        <p:spPr bwMode="auto">
          <a:xfrm>
            <a:off x="5273117" y="1914523"/>
            <a:ext cx="971013" cy="210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12" name="Picture 12" descr="http://img5.imgtn.bdimg.com/it/u=670093123,4057921598&amp;fm=21&amp;gp=0.jpg"/>
          <p:cNvPicPr>
            <a:picLocks noChangeArrowheads="1"/>
          </p:cNvPicPr>
          <p:nvPr/>
        </p:nvPicPr>
        <p:blipFill>
          <a:blip r:embed="rId7" cstate="print">
            <a:clrChange>
              <a:clrFrom>
                <a:srgbClr val="FFFFFF"/>
              </a:clrFrom>
              <a:clrTo>
                <a:srgbClr val="FFFFFF">
                  <a:alpha val="0"/>
                </a:srgbClr>
              </a:clrTo>
            </a:clrChange>
          </a:blip>
          <a:srcRect t="14043" b="17229"/>
          <a:stretch>
            <a:fillRect/>
          </a:stretch>
        </p:blipFill>
        <p:spPr bwMode="auto">
          <a:xfrm>
            <a:off x="3232150" y="3013075"/>
            <a:ext cx="619125" cy="519113"/>
          </a:xfrm>
          <a:prstGeom prst="rect">
            <a:avLst/>
          </a:prstGeom>
          <a:noFill/>
          <a:ln w="9525">
            <a:noFill/>
            <a:miter lim="800000"/>
            <a:headEnd/>
            <a:tailEnd/>
          </a:ln>
        </p:spPr>
      </p:pic>
      <p:pic>
        <p:nvPicPr>
          <p:cNvPr id="47113" name="Picture 2" descr="http://img.sucaifengbao.com/vector/logosjbz/31_122_bl.jpg"/>
          <p:cNvPicPr>
            <a:picLocks noChangeArrowheads="1"/>
          </p:cNvPicPr>
          <p:nvPr/>
        </p:nvPicPr>
        <p:blipFill>
          <a:blip r:embed="rId8" cstate="print">
            <a:clrChange>
              <a:clrFrom>
                <a:srgbClr val="F7F7F7"/>
              </a:clrFrom>
              <a:clrTo>
                <a:srgbClr val="F7F7F7">
                  <a:alpha val="0"/>
                </a:srgbClr>
              </a:clrTo>
            </a:clrChange>
          </a:blip>
          <a:srcRect l="11504" t="21088" r="14079" b="25580"/>
          <a:stretch>
            <a:fillRect/>
          </a:stretch>
        </p:blipFill>
        <p:spPr bwMode="auto">
          <a:xfrm>
            <a:off x="2208213" y="2325688"/>
            <a:ext cx="646112" cy="544512"/>
          </a:xfrm>
          <a:prstGeom prst="rect">
            <a:avLst/>
          </a:prstGeom>
          <a:noFill/>
          <a:ln w="9525">
            <a:noFill/>
            <a:miter lim="800000"/>
            <a:headEnd/>
            <a:tailEnd/>
          </a:ln>
        </p:spPr>
      </p:pic>
      <p:pic>
        <p:nvPicPr>
          <p:cNvPr id="47114" name="Picture 2"/>
          <p:cNvPicPr>
            <a:picLocks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940425" y="2439988"/>
            <a:ext cx="838200" cy="328612"/>
          </a:xfrm>
          <a:prstGeom prst="rect">
            <a:avLst/>
          </a:prstGeom>
          <a:noFill/>
          <a:ln w="9525">
            <a:noFill/>
            <a:miter lim="800000"/>
            <a:headEnd/>
            <a:tailEnd/>
          </a:ln>
        </p:spPr>
      </p:pic>
      <p:pic>
        <p:nvPicPr>
          <p:cNvPr id="47115" name="图片 81"/>
          <p:cNvPicPr>
            <a:picLocks/>
          </p:cNvPicPr>
          <p:nvPr/>
        </p:nvPicPr>
        <p:blipFill>
          <a:blip r:embed="rId10" cstate="print">
            <a:clrChange>
              <a:clrFrom>
                <a:srgbClr val="FEFEFE"/>
              </a:clrFrom>
              <a:clrTo>
                <a:srgbClr val="FEFEFE">
                  <a:alpha val="0"/>
                </a:srgbClr>
              </a:clrTo>
            </a:clrChange>
          </a:blip>
          <a:srcRect/>
          <a:stretch>
            <a:fillRect/>
          </a:stretch>
        </p:blipFill>
        <p:spPr bwMode="auto">
          <a:xfrm>
            <a:off x="9534525" y="2544763"/>
            <a:ext cx="280988" cy="287337"/>
          </a:xfrm>
          <a:prstGeom prst="rect">
            <a:avLst/>
          </a:prstGeom>
          <a:noFill/>
          <a:ln w="9525">
            <a:noFill/>
            <a:miter lim="800000"/>
            <a:headEnd/>
            <a:tailEnd/>
          </a:ln>
        </p:spPr>
      </p:pic>
      <p:pic>
        <p:nvPicPr>
          <p:cNvPr id="47116" name="Picture 8" descr="http://www.sinopecsenmeifj.com/images/ico_03.gif"/>
          <p:cNvPicPr>
            <a:picLocks noChangeAspect="1" noChangeArrowheads="1"/>
          </p:cNvPicPr>
          <p:nvPr/>
        </p:nvPicPr>
        <p:blipFill>
          <a:blip r:embed="rId11" cstate="print">
            <a:clrChange>
              <a:clrFrom>
                <a:srgbClr val="FFFFFF"/>
              </a:clrFrom>
              <a:clrTo>
                <a:srgbClr val="FFFFFF">
                  <a:alpha val="0"/>
                </a:srgbClr>
              </a:clrTo>
            </a:clrChange>
          </a:blip>
          <a:srcRect r="57205"/>
          <a:stretch>
            <a:fillRect/>
          </a:stretch>
        </p:blipFill>
        <p:spPr bwMode="auto">
          <a:xfrm>
            <a:off x="8331200" y="1208088"/>
            <a:ext cx="1227138" cy="366712"/>
          </a:xfrm>
          <a:prstGeom prst="rect">
            <a:avLst/>
          </a:prstGeom>
          <a:noFill/>
          <a:ln w="9525">
            <a:noFill/>
            <a:miter lim="800000"/>
            <a:headEnd/>
            <a:tailEnd/>
          </a:ln>
        </p:spPr>
      </p:pic>
      <p:pic>
        <p:nvPicPr>
          <p:cNvPr id="47117" name="Picture 1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661275" y="2486025"/>
            <a:ext cx="1033463" cy="230188"/>
          </a:xfrm>
          <a:prstGeom prst="rect">
            <a:avLst/>
          </a:prstGeom>
          <a:noFill/>
          <a:ln w="9525">
            <a:noFill/>
            <a:miter lim="800000"/>
            <a:headEnd/>
            <a:tailEnd/>
          </a:ln>
        </p:spPr>
      </p:pic>
      <p:pic>
        <p:nvPicPr>
          <p:cNvPr id="47118" name="Picture 4" descr="http://www.miyunyiyuan.com/Skin/sealove/PElogo_sealove.gif"/>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0567988" y="2463800"/>
            <a:ext cx="812800" cy="354013"/>
          </a:xfrm>
          <a:prstGeom prst="rect">
            <a:avLst/>
          </a:prstGeom>
          <a:noFill/>
          <a:ln w="9525">
            <a:noFill/>
            <a:miter lim="800000"/>
            <a:headEnd/>
            <a:tailEnd/>
          </a:ln>
        </p:spPr>
      </p:pic>
      <p:pic>
        <p:nvPicPr>
          <p:cNvPr id="47119" name="Picture 1"/>
          <p:cNvPicPr>
            <a:picLocks noChangeAspect="1" noChangeArrowheads="1"/>
          </p:cNvPicPr>
          <p:nvPr/>
        </p:nvPicPr>
        <p:blipFill>
          <a:blip r:embed="rId14" cstate="print"/>
          <a:srcRect/>
          <a:stretch>
            <a:fillRect/>
          </a:stretch>
        </p:blipFill>
        <p:spPr bwMode="auto">
          <a:xfrm>
            <a:off x="4430713" y="1841500"/>
            <a:ext cx="839787" cy="330200"/>
          </a:xfrm>
          <a:prstGeom prst="rect">
            <a:avLst/>
          </a:prstGeom>
          <a:noFill/>
          <a:ln w="9525">
            <a:noFill/>
            <a:miter lim="800000"/>
            <a:headEnd/>
            <a:tailEnd/>
          </a:ln>
        </p:spPr>
      </p:pic>
      <p:pic>
        <p:nvPicPr>
          <p:cNvPr id="47120" name="Picture 2" descr="http://www.jiugang.com/structure/shouye/index.files/jgx_01a.gif"/>
          <p:cNvPicPr>
            <a:picLocks noChangeAspect="1" noChangeArrowheads="1"/>
          </p:cNvPicPr>
          <p:nvPr/>
        </p:nvPicPr>
        <p:blipFill>
          <a:blip r:embed="rId15" cstate="print">
            <a:clrChange>
              <a:clrFrom>
                <a:srgbClr val="FFFFFF"/>
              </a:clrFrom>
              <a:clrTo>
                <a:srgbClr val="FFFFFF">
                  <a:alpha val="0"/>
                </a:srgbClr>
              </a:clrTo>
            </a:clrChange>
          </a:blip>
          <a:srcRect l="24626" r="18192" b="6770"/>
          <a:stretch>
            <a:fillRect/>
          </a:stretch>
        </p:blipFill>
        <p:spPr bwMode="auto">
          <a:xfrm>
            <a:off x="3878263" y="1735138"/>
            <a:ext cx="549275" cy="506412"/>
          </a:xfrm>
          <a:prstGeom prst="rect">
            <a:avLst/>
          </a:prstGeom>
          <a:noFill/>
          <a:ln w="9525">
            <a:noFill/>
            <a:miter lim="800000"/>
            <a:headEnd/>
            <a:tailEnd/>
          </a:ln>
        </p:spPr>
      </p:pic>
      <p:pic>
        <p:nvPicPr>
          <p:cNvPr id="47121" name="Picture 6" descr="http://www.minmetals.com.cn/images/logo.gif"/>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522913" y="1250950"/>
            <a:ext cx="939800" cy="273050"/>
          </a:xfrm>
          <a:prstGeom prst="rect">
            <a:avLst/>
          </a:prstGeom>
          <a:noFill/>
          <a:ln w="9525">
            <a:noFill/>
            <a:miter lim="800000"/>
            <a:headEnd/>
            <a:tailEnd/>
          </a:ln>
        </p:spPr>
      </p:pic>
      <p:pic>
        <p:nvPicPr>
          <p:cNvPr id="47122" name="图片 99"/>
          <p:cNvPicPr>
            <a:picLocks noChangeAspect="1"/>
          </p:cNvPicPr>
          <p:nvPr/>
        </p:nvPicPr>
        <p:blipFill>
          <a:blip r:embed="rId17" cstate="print"/>
          <a:srcRect/>
          <a:stretch>
            <a:fillRect/>
          </a:stretch>
        </p:blipFill>
        <p:spPr bwMode="auto">
          <a:xfrm>
            <a:off x="2201863" y="3044825"/>
            <a:ext cx="1050925" cy="301625"/>
          </a:xfrm>
          <a:prstGeom prst="rect">
            <a:avLst/>
          </a:prstGeom>
          <a:noFill/>
          <a:ln w="9525">
            <a:noFill/>
            <a:miter lim="800000"/>
            <a:headEnd/>
            <a:tailEnd/>
          </a:ln>
        </p:spPr>
      </p:pic>
      <p:pic>
        <p:nvPicPr>
          <p:cNvPr id="47123" name="图片 100"/>
          <p:cNvPicPr>
            <a:picLocks noChangeAspect="1"/>
          </p:cNvPicPr>
          <p:nvPr/>
        </p:nvPicPr>
        <p:blipFill>
          <a:blip r:embed="rId18" cstate="print">
            <a:clrChange>
              <a:clrFrom>
                <a:srgbClr val="FFFFFF"/>
              </a:clrFrom>
              <a:clrTo>
                <a:srgbClr val="FFFFFF">
                  <a:alpha val="0"/>
                </a:srgbClr>
              </a:clrTo>
            </a:clrChange>
          </a:blip>
          <a:srcRect/>
          <a:stretch>
            <a:fillRect/>
          </a:stretch>
        </p:blipFill>
        <p:spPr bwMode="auto">
          <a:xfrm>
            <a:off x="9571038" y="1204913"/>
            <a:ext cx="1090612" cy="344487"/>
          </a:xfrm>
          <a:prstGeom prst="rect">
            <a:avLst/>
          </a:prstGeom>
          <a:noFill/>
          <a:ln w="9525">
            <a:noFill/>
            <a:miter lim="800000"/>
            <a:headEnd/>
            <a:tailEnd/>
          </a:ln>
        </p:spPr>
      </p:pic>
      <p:pic>
        <p:nvPicPr>
          <p:cNvPr id="47124" name="Picture 2" descr="http://www.chng.com.cn/template/645438/645441.gif"/>
          <p:cNvPicPr>
            <a:picLocks noChangeAspect="1" noChangeArrowheads="1"/>
          </p:cNvPicPr>
          <p:nvPr/>
        </p:nvPicPr>
        <p:blipFill>
          <a:blip r:embed="rId19" cstate="print">
            <a:clrChange>
              <a:clrFrom>
                <a:srgbClr val="FFFFFF"/>
              </a:clrFrom>
              <a:clrTo>
                <a:srgbClr val="FFFFFF">
                  <a:alpha val="0"/>
                </a:srgbClr>
              </a:clrTo>
            </a:clrChange>
          </a:blip>
          <a:srcRect l="9373" t="-1859"/>
          <a:stretch>
            <a:fillRect/>
          </a:stretch>
        </p:blipFill>
        <p:spPr bwMode="auto">
          <a:xfrm>
            <a:off x="6508750" y="1177925"/>
            <a:ext cx="1790700" cy="330200"/>
          </a:xfrm>
          <a:prstGeom prst="rect">
            <a:avLst/>
          </a:prstGeom>
          <a:noFill/>
          <a:ln w="9525">
            <a:noFill/>
            <a:miter lim="800000"/>
            <a:headEnd/>
            <a:tailEnd/>
          </a:ln>
        </p:spPr>
      </p:pic>
      <p:pic>
        <p:nvPicPr>
          <p:cNvPr id="81" name="图片 80"/>
          <p:cNvPicPr>
            <a:picLocks/>
          </p:cNvPicPr>
          <p:nvPr/>
        </p:nvPicPr>
        <p:blipFill>
          <a:blip r:embed="rId20" cstate="print"/>
          <a:stretch>
            <a:fillRect/>
          </a:stretch>
        </p:blipFill>
        <p:spPr>
          <a:xfrm>
            <a:off x="8545403" y="3055848"/>
            <a:ext cx="973634" cy="284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26" name="Picture 2" descr="logo"/>
          <p:cNvPicPr>
            <a:picLocks noChangeAspect="1" noChangeArrowheads="1"/>
          </p:cNvPicPr>
          <p:nvPr/>
        </p:nvPicPr>
        <p:blipFill>
          <a:blip r:embed="rId21" cstate="print">
            <a:clrChange>
              <a:clrFrom>
                <a:srgbClr val="FFFFFF"/>
              </a:clrFrom>
              <a:clrTo>
                <a:srgbClr val="FFFFFF">
                  <a:alpha val="0"/>
                </a:srgbClr>
              </a:clrTo>
            </a:clrChange>
          </a:blip>
          <a:srcRect r="82645"/>
          <a:stretch>
            <a:fillRect/>
          </a:stretch>
        </p:blipFill>
        <p:spPr bwMode="auto">
          <a:xfrm>
            <a:off x="8040688" y="2968625"/>
            <a:ext cx="584200" cy="484188"/>
          </a:xfrm>
          <a:prstGeom prst="rect">
            <a:avLst/>
          </a:prstGeom>
          <a:noFill/>
          <a:ln w="9525">
            <a:noFill/>
            <a:miter lim="800000"/>
            <a:headEnd/>
            <a:tailEnd/>
          </a:ln>
        </p:spPr>
      </p:pic>
      <p:pic>
        <p:nvPicPr>
          <p:cNvPr id="47127" name="Picture 2"/>
          <p:cNvPicPr>
            <a:picLocks noChangeAspect="1" noChangeArrowheads="1"/>
          </p:cNvPicPr>
          <p:nvPr/>
        </p:nvPicPr>
        <p:blipFill>
          <a:blip r:embed="rId22" cstate="print"/>
          <a:srcRect/>
          <a:stretch>
            <a:fillRect/>
          </a:stretch>
        </p:blipFill>
        <p:spPr bwMode="auto">
          <a:xfrm>
            <a:off x="2249488" y="1816100"/>
            <a:ext cx="803275" cy="355600"/>
          </a:xfrm>
          <a:prstGeom prst="rect">
            <a:avLst/>
          </a:prstGeom>
          <a:noFill/>
          <a:ln w="9525">
            <a:noFill/>
            <a:miter lim="800000"/>
            <a:headEnd/>
            <a:tailEnd/>
          </a:ln>
        </p:spPr>
      </p:pic>
      <p:pic>
        <p:nvPicPr>
          <p:cNvPr id="47128" name="Picture 2"/>
          <p:cNvPicPr>
            <a:picLocks noChangeAspect="1" noChangeArrowheads="1"/>
          </p:cNvPicPr>
          <p:nvPr/>
        </p:nvPicPr>
        <p:blipFill>
          <a:blip r:embed="rId23" cstate="print"/>
          <a:srcRect/>
          <a:stretch>
            <a:fillRect/>
          </a:stretch>
        </p:blipFill>
        <p:spPr bwMode="auto">
          <a:xfrm>
            <a:off x="5786438" y="3101975"/>
            <a:ext cx="1281112" cy="223838"/>
          </a:xfrm>
          <a:prstGeom prst="rect">
            <a:avLst/>
          </a:prstGeom>
          <a:noFill/>
          <a:ln w="9525">
            <a:noFill/>
            <a:miter lim="800000"/>
            <a:headEnd/>
            <a:tailEnd/>
          </a:ln>
        </p:spPr>
      </p:pic>
      <p:pic>
        <p:nvPicPr>
          <p:cNvPr id="47129" name="图片 118" descr="logo.gif"/>
          <p:cNvPicPr>
            <a:picLocks noChangeAspect="1"/>
          </p:cNvPicPr>
          <p:nvPr/>
        </p:nvPicPr>
        <p:blipFill>
          <a:blip r:embed="rId24" cstate="print"/>
          <a:srcRect/>
          <a:stretch>
            <a:fillRect/>
          </a:stretch>
        </p:blipFill>
        <p:spPr bwMode="auto">
          <a:xfrm>
            <a:off x="4852988" y="2473325"/>
            <a:ext cx="1093787" cy="268288"/>
          </a:xfrm>
          <a:prstGeom prst="rect">
            <a:avLst/>
          </a:prstGeom>
          <a:noFill/>
          <a:ln w="9525">
            <a:noFill/>
            <a:miter lim="800000"/>
            <a:headEnd/>
            <a:tailEnd/>
          </a:ln>
        </p:spPr>
      </p:pic>
      <p:pic>
        <p:nvPicPr>
          <p:cNvPr id="47130" name="Picture 3"/>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7061200" y="3094038"/>
            <a:ext cx="1109663" cy="233362"/>
          </a:xfrm>
          <a:prstGeom prst="rect">
            <a:avLst/>
          </a:prstGeom>
          <a:noFill/>
          <a:ln w="9525">
            <a:noFill/>
            <a:miter lim="800000"/>
            <a:headEnd/>
            <a:tailEnd/>
          </a:ln>
        </p:spPr>
      </p:pic>
      <p:pic>
        <p:nvPicPr>
          <p:cNvPr id="47131" name="Picture 2" descr="Logo CEPSA"/>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3298825" y="1157288"/>
            <a:ext cx="1220788" cy="468312"/>
          </a:xfrm>
          <a:prstGeom prst="rect">
            <a:avLst/>
          </a:prstGeom>
          <a:noFill/>
          <a:ln w="9525">
            <a:noFill/>
            <a:miter lim="800000"/>
            <a:headEnd/>
            <a:tailEnd/>
          </a:ln>
        </p:spPr>
      </p:pic>
      <p:grpSp>
        <p:nvGrpSpPr>
          <p:cNvPr id="47132" name="组合 130"/>
          <p:cNvGrpSpPr>
            <a:grpSpLocks/>
          </p:cNvGrpSpPr>
          <p:nvPr/>
        </p:nvGrpSpPr>
        <p:grpSpPr bwMode="auto">
          <a:xfrm>
            <a:off x="9915525" y="1782763"/>
            <a:ext cx="577850" cy="363537"/>
            <a:chOff x="9356607" y="1659024"/>
            <a:chExt cx="923099" cy="456447"/>
          </a:xfrm>
        </p:grpSpPr>
        <p:sp>
          <p:nvSpPr>
            <p:cNvPr id="130" name="矩形 129"/>
            <p:cNvSpPr/>
            <p:nvPr/>
          </p:nvSpPr>
          <p:spPr bwMode="auto">
            <a:xfrm>
              <a:off x="9356607" y="1659024"/>
              <a:ext cx="923099" cy="456447"/>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lIns="121933" tIns="60967" rIns="121933" bIns="60967"/>
            <a:lstStyle/>
            <a:p>
              <a:pPr defTabSz="967662" fontAlgn="auto">
                <a:spcBef>
                  <a:spcPts val="0"/>
                </a:spcBef>
                <a:spcAft>
                  <a:spcPts val="0"/>
                </a:spcAft>
                <a:defRPr/>
              </a:pPr>
              <a:endParaRPr lang="zh-CN" altLang="en-US" sz="1867" dirty="0">
                <a:latin typeface="+mn-lt"/>
                <a:ea typeface="SimSun" pitchFamily="2" charset="-122"/>
              </a:endParaRPr>
            </a:p>
          </p:txBody>
        </p:sp>
        <p:pic>
          <p:nvPicPr>
            <p:cNvPr id="47201" name="Picture 3" descr="C:\Users\l00199643\Desktop\uk.png"/>
            <p:cNvPicPr>
              <a:picLocks noChangeAspect="1" noChangeArrowheads="1"/>
            </p:cNvPicPr>
            <p:nvPr/>
          </p:nvPicPr>
          <p:blipFill>
            <a:blip r:embed="rId27" cstate="print">
              <a:grayscl/>
            </a:blip>
            <a:srcRect r="44131" b="-3194"/>
            <a:stretch>
              <a:fillRect/>
            </a:stretch>
          </p:blipFill>
          <p:spPr bwMode="auto">
            <a:xfrm>
              <a:off x="9369307" y="1659024"/>
              <a:ext cx="910399" cy="456021"/>
            </a:xfrm>
            <a:prstGeom prst="rect">
              <a:avLst/>
            </a:prstGeom>
            <a:noFill/>
            <a:ln w="9525">
              <a:noFill/>
              <a:miter lim="800000"/>
              <a:headEnd/>
              <a:tailEnd/>
            </a:ln>
          </p:spPr>
        </p:pic>
      </p:grpSp>
      <p:pic>
        <p:nvPicPr>
          <p:cNvPr id="47133" name="Picture 4"/>
          <p:cNvPicPr>
            <a:picLocks noChangeAspect="1" noChangeArrowheads="1"/>
          </p:cNvPicPr>
          <p:nvPr/>
        </p:nvPicPr>
        <p:blipFill>
          <a:blip r:embed="rId28" cstate="print"/>
          <a:srcRect/>
          <a:stretch>
            <a:fillRect/>
          </a:stretch>
        </p:blipFill>
        <p:spPr bwMode="auto">
          <a:xfrm>
            <a:off x="10494963" y="1854200"/>
            <a:ext cx="962025" cy="254000"/>
          </a:xfrm>
          <a:prstGeom prst="rect">
            <a:avLst/>
          </a:prstGeom>
          <a:noFill/>
          <a:ln w="9525">
            <a:noFill/>
            <a:miter lim="800000"/>
            <a:headEnd/>
            <a:tailEnd/>
          </a:ln>
        </p:spPr>
      </p:pic>
      <p:pic>
        <p:nvPicPr>
          <p:cNvPr id="47134" name="Picture 6" descr="EDSlan"/>
          <p:cNvPicPr>
            <a:picLocks noChangeAspect="1" noChangeArrowheads="1"/>
          </p:cNvPicPr>
          <p:nvPr/>
        </p:nvPicPr>
        <p:blipFill>
          <a:blip r:embed="rId29" cstate="print"/>
          <a:srcRect/>
          <a:stretch>
            <a:fillRect/>
          </a:stretch>
        </p:blipFill>
        <p:spPr bwMode="auto">
          <a:xfrm>
            <a:off x="3054350" y="1839913"/>
            <a:ext cx="822325" cy="319087"/>
          </a:xfrm>
          <a:prstGeom prst="rect">
            <a:avLst/>
          </a:prstGeom>
          <a:noFill/>
          <a:ln w="9525">
            <a:noFill/>
            <a:miter lim="800000"/>
            <a:headEnd/>
            <a:tailEnd/>
          </a:ln>
        </p:spPr>
      </p:pic>
      <p:sp>
        <p:nvSpPr>
          <p:cNvPr id="320521" name="AutoShape 9" descr="“中国移动”的图片搜索结果"/>
          <p:cNvSpPr>
            <a:spLocks noChangeAspect="1" noChangeArrowheads="1"/>
          </p:cNvSpPr>
          <p:nvPr/>
        </p:nvSpPr>
        <p:spPr bwMode="auto">
          <a:xfrm>
            <a:off x="165100" y="-152400"/>
            <a:ext cx="319088" cy="319088"/>
          </a:xfrm>
          <a:prstGeom prst="rect">
            <a:avLst/>
          </a:prstGeom>
          <a:noFill/>
        </p:spPr>
        <p:txBody>
          <a:bodyPr lIns="96766" tIns="48382" rIns="96766" bIns="48382"/>
          <a:lstStyle/>
          <a:p>
            <a:pPr defTabSz="1219444" fontAlgn="auto">
              <a:spcBef>
                <a:spcPts val="0"/>
              </a:spcBef>
              <a:spcAft>
                <a:spcPts val="0"/>
              </a:spcAft>
              <a:defRPr/>
            </a:pPr>
            <a:endParaRPr lang="zh-CN" altLang="en-US" sz="2540">
              <a:latin typeface="+mn-lt"/>
              <a:ea typeface="+mn-ea"/>
            </a:endParaRPr>
          </a:p>
        </p:txBody>
      </p:sp>
      <p:sp>
        <p:nvSpPr>
          <p:cNvPr id="137" name="Freeform 41"/>
          <p:cNvSpPr>
            <a:spLocks noEditPoints="1"/>
          </p:cNvSpPr>
          <p:nvPr/>
        </p:nvSpPr>
        <p:spPr bwMode="auto">
          <a:xfrm>
            <a:off x="965200" y="3017838"/>
            <a:ext cx="573088" cy="415925"/>
          </a:xfrm>
          <a:custGeom>
            <a:avLst/>
            <a:gdLst/>
            <a:ahLst/>
            <a:cxnLst>
              <a:cxn ang="0">
                <a:pos x="5544" y="12584"/>
              </a:cxn>
              <a:cxn ang="0">
                <a:pos x="1496" y="14168"/>
              </a:cxn>
              <a:cxn ang="0">
                <a:pos x="1057" y="12408"/>
              </a:cxn>
              <a:cxn ang="0">
                <a:pos x="6688" y="44"/>
              </a:cxn>
              <a:cxn ang="0">
                <a:pos x="6820" y="1893"/>
              </a:cxn>
              <a:cxn ang="0">
                <a:pos x="2508" y="1760"/>
              </a:cxn>
              <a:cxn ang="0">
                <a:pos x="2948" y="0"/>
              </a:cxn>
              <a:cxn ang="0">
                <a:pos x="12936" y="12540"/>
              </a:cxn>
              <a:cxn ang="0">
                <a:pos x="13420" y="12320"/>
              </a:cxn>
              <a:cxn ang="0">
                <a:pos x="13508" y="11660"/>
              </a:cxn>
              <a:cxn ang="0">
                <a:pos x="12936" y="10076"/>
              </a:cxn>
              <a:cxn ang="0">
                <a:pos x="13948" y="9944"/>
              </a:cxn>
              <a:cxn ang="0">
                <a:pos x="13596" y="10340"/>
              </a:cxn>
              <a:cxn ang="0">
                <a:pos x="13464" y="10780"/>
              </a:cxn>
              <a:cxn ang="0">
                <a:pos x="14212" y="12365"/>
              </a:cxn>
              <a:cxn ang="0">
                <a:pos x="12848" y="8404"/>
              </a:cxn>
              <a:cxn ang="0">
                <a:pos x="11352" y="9196"/>
              </a:cxn>
              <a:cxn ang="0">
                <a:pos x="10560" y="10693"/>
              </a:cxn>
              <a:cxn ang="0">
                <a:pos x="10735" y="12452"/>
              </a:cxn>
              <a:cxn ang="0">
                <a:pos x="11792" y="13772"/>
              </a:cxn>
              <a:cxn ang="0">
                <a:pos x="13464" y="14256"/>
              </a:cxn>
              <a:cxn ang="0">
                <a:pos x="15136" y="13772"/>
              </a:cxn>
              <a:cxn ang="0">
                <a:pos x="16192" y="12452"/>
              </a:cxn>
              <a:cxn ang="0">
                <a:pos x="16368" y="10693"/>
              </a:cxn>
              <a:cxn ang="0">
                <a:pos x="15576" y="9196"/>
              </a:cxn>
              <a:cxn ang="0">
                <a:pos x="14036" y="8404"/>
              </a:cxn>
              <a:cxn ang="0">
                <a:pos x="13860" y="9460"/>
              </a:cxn>
              <a:cxn ang="0">
                <a:pos x="11880" y="10252"/>
              </a:cxn>
              <a:cxn ang="0">
                <a:pos x="11880" y="12365"/>
              </a:cxn>
              <a:cxn ang="0">
                <a:pos x="13860" y="13156"/>
              </a:cxn>
              <a:cxn ang="0">
                <a:pos x="15312" y="11704"/>
              </a:cxn>
              <a:cxn ang="0">
                <a:pos x="7084" y="4972"/>
              </a:cxn>
              <a:cxn ang="0">
                <a:pos x="11132" y="6556"/>
              </a:cxn>
              <a:cxn ang="0">
                <a:pos x="6908" y="6996"/>
              </a:cxn>
              <a:cxn ang="0">
                <a:pos x="6732" y="5104"/>
              </a:cxn>
              <a:cxn ang="0">
                <a:pos x="9988" y="13156"/>
              </a:cxn>
              <a:cxn ang="0">
                <a:pos x="6600" y="13992"/>
              </a:cxn>
              <a:cxn ang="0">
                <a:pos x="6732" y="12144"/>
              </a:cxn>
              <a:cxn ang="0">
                <a:pos x="9548" y="10912"/>
              </a:cxn>
              <a:cxn ang="0">
                <a:pos x="6468" y="11484"/>
              </a:cxn>
              <a:cxn ang="0">
                <a:pos x="6908" y="9768"/>
              </a:cxn>
              <a:cxn ang="0">
                <a:pos x="11571" y="7832"/>
              </a:cxn>
              <a:cxn ang="0">
                <a:pos x="7348" y="9372"/>
              </a:cxn>
              <a:cxn ang="0">
                <a:pos x="7216" y="7524"/>
              </a:cxn>
              <a:cxn ang="0">
                <a:pos x="6908" y="2552"/>
              </a:cxn>
              <a:cxn ang="0">
                <a:pos x="6776" y="4401"/>
              </a:cxn>
              <a:cxn ang="0">
                <a:pos x="2552" y="3960"/>
              </a:cxn>
              <a:cxn ang="0">
                <a:pos x="2068" y="4884"/>
              </a:cxn>
              <a:cxn ang="0">
                <a:pos x="6072" y="6468"/>
              </a:cxn>
              <a:cxn ang="0">
                <a:pos x="1848" y="6908"/>
              </a:cxn>
              <a:cxn ang="0">
                <a:pos x="1716" y="5060"/>
              </a:cxn>
              <a:cxn ang="0">
                <a:pos x="5940" y="7568"/>
              </a:cxn>
              <a:cxn ang="0">
                <a:pos x="5808" y="9416"/>
              </a:cxn>
              <a:cxn ang="0">
                <a:pos x="1584" y="8976"/>
              </a:cxn>
              <a:cxn ang="0">
                <a:pos x="440" y="9724"/>
              </a:cxn>
              <a:cxn ang="0">
                <a:pos x="4488" y="11264"/>
              </a:cxn>
              <a:cxn ang="0">
                <a:pos x="264" y="11704"/>
              </a:cxn>
              <a:cxn ang="0">
                <a:pos x="132" y="9857"/>
              </a:cxn>
            </a:cxnLst>
            <a:rect l="0" t="0" r="r" b="b"/>
            <a:pathLst>
              <a:path w="16412" h="14256">
                <a:moveTo>
                  <a:pt x="1496" y="12144"/>
                </a:moveTo>
                <a:lnTo>
                  <a:pt x="5060" y="12144"/>
                </a:lnTo>
                <a:lnTo>
                  <a:pt x="5236" y="12144"/>
                </a:lnTo>
                <a:lnTo>
                  <a:pt x="5412" y="12276"/>
                </a:lnTo>
                <a:lnTo>
                  <a:pt x="5500" y="12408"/>
                </a:lnTo>
                <a:lnTo>
                  <a:pt x="5544" y="12584"/>
                </a:lnTo>
                <a:lnTo>
                  <a:pt x="5544" y="13684"/>
                </a:lnTo>
                <a:lnTo>
                  <a:pt x="5500" y="13860"/>
                </a:lnTo>
                <a:lnTo>
                  <a:pt x="5412" y="14036"/>
                </a:lnTo>
                <a:lnTo>
                  <a:pt x="5236" y="14124"/>
                </a:lnTo>
                <a:lnTo>
                  <a:pt x="5060" y="14168"/>
                </a:lnTo>
                <a:lnTo>
                  <a:pt x="1496" y="14168"/>
                </a:lnTo>
                <a:lnTo>
                  <a:pt x="1320" y="14124"/>
                </a:lnTo>
                <a:lnTo>
                  <a:pt x="1144" y="14036"/>
                </a:lnTo>
                <a:lnTo>
                  <a:pt x="1057" y="13860"/>
                </a:lnTo>
                <a:lnTo>
                  <a:pt x="1012" y="13684"/>
                </a:lnTo>
                <a:lnTo>
                  <a:pt x="1012" y="12584"/>
                </a:lnTo>
                <a:lnTo>
                  <a:pt x="1057" y="12408"/>
                </a:lnTo>
                <a:lnTo>
                  <a:pt x="1144" y="12276"/>
                </a:lnTo>
                <a:lnTo>
                  <a:pt x="1320" y="12144"/>
                </a:lnTo>
                <a:lnTo>
                  <a:pt x="1496" y="12144"/>
                </a:lnTo>
                <a:close/>
                <a:moveTo>
                  <a:pt x="2948" y="0"/>
                </a:moveTo>
                <a:lnTo>
                  <a:pt x="6512" y="0"/>
                </a:lnTo>
                <a:lnTo>
                  <a:pt x="6688" y="44"/>
                </a:lnTo>
                <a:lnTo>
                  <a:pt x="6820" y="132"/>
                </a:lnTo>
                <a:lnTo>
                  <a:pt x="6952" y="308"/>
                </a:lnTo>
                <a:lnTo>
                  <a:pt x="6996" y="484"/>
                </a:lnTo>
                <a:lnTo>
                  <a:pt x="6996" y="1540"/>
                </a:lnTo>
                <a:lnTo>
                  <a:pt x="6952" y="1760"/>
                </a:lnTo>
                <a:lnTo>
                  <a:pt x="6820" y="1893"/>
                </a:lnTo>
                <a:lnTo>
                  <a:pt x="6688" y="1980"/>
                </a:lnTo>
                <a:lnTo>
                  <a:pt x="6512" y="2024"/>
                </a:lnTo>
                <a:lnTo>
                  <a:pt x="2948" y="2024"/>
                </a:lnTo>
                <a:lnTo>
                  <a:pt x="2772" y="1980"/>
                </a:lnTo>
                <a:lnTo>
                  <a:pt x="2596" y="1893"/>
                </a:lnTo>
                <a:lnTo>
                  <a:pt x="2508" y="1760"/>
                </a:lnTo>
                <a:lnTo>
                  <a:pt x="2464" y="1540"/>
                </a:lnTo>
                <a:lnTo>
                  <a:pt x="2464" y="484"/>
                </a:lnTo>
                <a:lnTo>
                  <a:pt x="2508" y="308"/>
                </a:lnTo>
                <a:lnTo>
                  <a:pt x="2596" y="132"/>
                </a:lnTo>
                <a:lnTo>
                  <a:pt x="2772" y="44"/>
                </a:lnTo>
                <a:lnTo>
                  <a:pt x="2948" y="0"/>
                </a:lnTo>
                <a:close/>
                <a:moveTo>
                  <a:pt x="13816" y="12716"/>
                </a:moveTo>
                <a:lnTo>
                  <a:pt x="13816" y="12892"/>
                </a:lnTo>
                <a:lnTo>
                  <a:pt x="13244" y="12892"/>
                </a:lnTo>
                <a:lnTo>
                  <a:pt x="13244" y="12716"/>
                </a:lnTo>
                <a:lnTo>
                  <a:pt x="13068" y="12628"/>
                </a:lnTo>
                <a:lnTo>
                  <a:pt x="12936" y="12540"/>
                </a:lnTo>
                <a:lnTo>
                  <a:pt x="12848" y="12408"/>
                </a:lnTo>
                <a:lnTo>
                  <a:pt x="12804" y="12232"/>
                </a:lnTo>
                <a:lnTo>
                  <a:pt x="12804" y="11572"/>
                </a:lnTo>
                <a:lnTo>
                  <a:pt x="13376" y="11572"/>
                </a:lnTo>
                <a:lnTo>
                  <a:pt x="13376" y="12232"/>
                </a:lnTo>
                <a:lnTo>
                  <a:pt x="13420" y="12320"/>
                </a:lnTo>
                <a:lnTo>
                  <a:pt x="13508" y="12320"/>
                </a:lnTo>
                <a:lnTo>
                  <a:pt x="13596" y="12320"/>
                </a:lnTo>
                <a:lnTo>
                  <a:pt x="13596" y="12232"/>
                </a:lnTo>
                <a:lnTo>
                  <a:pt x="13596" y="11880"/>
                </a:lnTo>
                <a:lnTo>
                  <a:pt x="13596" y="11792"/>
                </a:lnTo>
                <a:lnTo>
                  <a:pt x="13508" y="11660"/>
                </a:lnTo>
                <a:lnTo>
                  <a:pt x="13024" y="11176"/>
                </a:lnTo>
                <a:lnTo>
                  <a:pt x="12848" y="10956"/>
                </a:lnTo>
                <a:lnTo>
                  <a:pt x="12804" y="10736"/>
                </a:lnTo>
                <a:lnTo>
                  <a:pt x="12804" y="10428"/>
                </a:lnTo>
                <a:lnTo>
                  <a:pt x="12848" y="10208"/>
                </a:lnTo>
                <a:lnTo>
                  <a:pt x="12936" y="10076"/>
                </a:lnTo>
                <a:lnTo>
                  <a:pt x="13068" y="9944"/>
                </a:lnTo>
                <a:lnTo>
                  <a:pt x="13244" y="9900"/>
                </a:lnTo>
                <a:lnTo>
                  <a:pt x="13244" y="9724"/>
                </a:lnTo>
                <a:lnTo>
                  <a:pt x="13816" y="9724"/>
                </a:lnTo>
                <a:lnTo>
                  <a:pt x="13816" y="9900"/>
                </a:lnTo>
                <a:lnTo>
                  <a:pt x="13948" y="9944"/>
                </a:lnTo>
                <a:lnTo>
                  <a:pt x="14080" y="10076"/>
                </a:lnTo>
                <a:lnTo>
                  <a:pt x="14124" y="10208"/>
                </a:lnTo>
                <a:lnTo>
                  <a:pt x="14168" y="10384"/>
                </a:lnTo>
                <a:lnTo>
                  <a:pt x="14168" y="10868"/>
                </a:lnTo>
                <a:lnTo>
                  <a:pt x="13596" y="10868"/>
                </a:lnTo>
                <a:lnTo>
                  <a:pt x="13596" y="10340"/>
                </a:lnTo>
                <a:lnTo>
                  <a:pt x="13596" y="10252"/>
                </a:lnTo>
                <a:lnTo>
                  <a:pt x="13508" y="10252"/>
                </a:lnTo>
                <a:lnTo>
                  <a:pt x="13420" y="10296"/>
                </a:lnTo>
                <a:lnTo>
                  <a:pt x="13420" y="10428"/>
                </a:lnTo>
                <a:lnTo>
                  <a:pt x="13420" y="10604"/>
                </a:lnTo>
                <a:lnTo>
                  <a:pt x="13464" y="10780"/>
                </a:lnTo>
                <a:lnTo>
                  <a:pt x="13640" y="10956"/>
                </a:lnTo>
                <a:lnTo>
                  <a:pt x="14124" y="11529"/>
                </a:lnTo>
                <a:lnTo>
                  <a:pt x="14212" y="11660"/>
                </a:lnTo>
                <a:lnTo>
                  <a:pt x="14212" y="11836"/>
                </a:lnTo>
                <a:lnTo>
                  <a:pt x="14212" y="12188"/>
                </a:lnTo>
                <a:lnTo>
                  <a:pt x="14212" y="12365"/>
                </a:lnTo>
                <a:lnTo>
                  <a:pt x="14124" y="12540"/>
                </a:lnTo>
                <a:lnTo>
                  <a:pt x="13992" y="12628"/>
                </a:lnTo>
                <a:lnTo>
                  <a:pt x="13816" y="12716"/>
                </a:lnTo>
                <a:close/>
                <a:moveTo>
                  <a:pt x="13464" y="8316"/>
                </a:moveTo>
                <a:lnTo>
                  <a:pt x="13156" y="8360"/>
                </a:lnTo>
                <a:lnTo>
                  <a:pt x="12848" y="8404"/>
                </a:lnTo>
                <a:lnTo>
                  <a:pt x="12584" y="8448"/>
                </a:lnTo>
                <a:lnTo>
                  <a:pt x="12320" y="8580"/>
                </a:lnTo>
                <a:lnTo>
                  <a:pt x="12056" y="8712"/>
                </a:lnTo>
                <a:lnTo>
                  <a:pt x="11792" y="8844"/>
                </a:lnTo>
                <a:lnTo>
                  <a:pt x="11571" y="9021"/>
                </a:lnTo>
                <a:lnTo>
                  <a:pt x="11352" y="9196"/>
                </a:lnTo>
                <a:lnTo>
                  <a:pt x="11176" y="9416"/>
                </a:lnTo>
                <a:lnTo>
                  <a:pt x="11000" y="9636"/>
                </a:lnTo>
                <a:lnTo>
                  <a:pt x="10868" y="9900"/>
                </a:lnTo>
                <a:lnTo>
                  <a:pt x="10735" y="10164"/>
                </a:lnTo>
                <a:lnTo>
                  <a:pt x="10604" y="10428"/>
                </a:lnTo>
                <a:lnTo>
                  <a:pt x="10560" y="10693"/>
                </a:lnTo>
                <a:lnTo>
                  <a:pt x="10516" y="11000"/>
                </a:lnTo>
                <a:lnTo>
                  <a:pt x="10472" y="11308"/>
                </a:lnTo>
                <a:lnTo>
                  <a:pt x="10516" y="11616"/>
                </a:lnTo>
                <a:lnTo>
                  <a:pt x="10560" y="11924"/>
                </a:lnTo>
                <a:lnTo>
                  <a:pt x="10604" y="12188"/>
                </a:lnTo>
                <a:lnTo>
                  <a:pt x="10735" y="12452"/>
                </a:lnTo>
                <a:lnTo>
                  <a:pt x="10868" y="12716"/>
                </a:lnTo>
                <a:lnTo>
                  <a:pt x="11000" y="12980"/>
                </a:lnTo>
                <a:lnTo>
                  <a:pt x="11176" y="13200"/>
                </a:lnTo>
                <a:lnTo>
                  <a:pt x="11352" y="13420"/>
                </a:lnTo>
                <a:lnTo>
                  <a:pt x="11571" y="13596"/>
                </a:lnTo>
                <a:lnTo>
                  <a:pt x="11792" y="13772"/>
                </a:lnTo>
                <a:lnTo>
                  <a:pt x="12056" y="13904"/>
                </a:lnTo>
                <a:lnTo>
                  <a:pt x="12320" y="14036"/>
                </a:lnTo>
                <a:lnTo>
                  <a:pt x="12584" y="14124"/>
                </a:lnTo>
                <a:lnTo>
                  <a:pt x="12848" y="14212"/>
                </a:lnTo>
                <a:lnTo>
                  <a:pt x="13156" y="14256"/>
                </a:lnTo>
                <a:lnTo>
                  <a:pt x="13464" y="14256"/>
                </a:lnTo>
                <a:lnTo>
                  <a:pt x="13772" y="14256"/>
                </a:lnTo>
                <a:lnTo>
                  <a:pt x="14036" y="14212"/>
                </a:lnTo>
                <a:lnTo>
                  <a:pt x="14344" y="14124"/>
                </a:lnTo>
                <a:lnTo>
                  <a:pt x="14608" y="14036"/>
                </a:lnTo>
                <a:lnTo>
                  <a:pt x="14872" y="13904"/>
                </a:lnTo>
                <a:lnTo>
                  <a:pt x="15136" y="13772"/>
                </a:lnTo>
                <a:lnTo>
                  <a:pt x="15357" y="13596"/>
                </a:lnTo>
                <a:lnTo>
                  <a:pt x="15576" y="13420"/>
                </a:lnTo>
                <a:lnTo>
                  <a:pt x="15752" y="13200"/>
                </a:lnTo>
                <a:lnTo>
                  <a:pt x="15928" y="12980"/>
                </a:lnTo>
                <a:lnTo>
                  <a:pt x="16060" y="12716"/>
                </a:lnTo>
                <a:lnTo>
                  <a:pt x="16192" y="12452"/>
                </a:lnTo>
                <a:lnTo>
                  <a:pt x="16280" y="12188"/>
                </a:lnTo>
                <a:lnTo>
                  <a:pt x="16368" y="11924"/>
                </a:lnTo>
                <a:lnTo>
                  <a:pt x="16412" y="11616"/>
                </a:lnTo>
                <a:lnTo>
                  <a:pt x="16412" y="11308"/>
                </a:lnTo>
                <a:lnTo>
                  <a:pt x="16412" y="11000"/>
                </a:lnTo>
                <a:lnTo>
                  <a:pt x="16368" y="10693"/>
                </a:lnTo>
                <a:lnTo>
                  <a:pt x="16280" y="10428"/>
                </a:lnTo>
                <a:lnTo>
                  <a:pt x="16192" y="10164"/>
                </a:lnTo>
                <a:lnTo>
                  <a:pt x="16060" y="9900"/>
                </a:lnTo>
                <a:lnTo>
                  <a:pt x="15928" y="9636"/>
                </a:lnTo>
                <a:lnTo>
                  <a:pt x="15752" y="9416"/>
                </a:lnTo>
                <a:lnTo>
                  <a:pt x="15576" y="9196"/>
                </a:lnTo>
                <a:lnTo>
                  <a:pt x="15357" y="9021"/>
                </a:lnTo>
                <a:lnTo>
                  <a:pt x="15136" y="8844"/>
                </a:lnTo>
                <a:lnTo>
                  <a:pt x="14872" y="8712"/>
                </a:lnTo>
                <a:lnTo>
                  <a:pt x="14608" y="8580"/>
                </a:lnTo>
                <a:lnTo>
                  <a:pt x="14344" y="8448"/>
                </a:lnTo>
                <a:lnTo>
                  <a:pt x="14036" y="8404"/>
                </a:lnTo>
                <a:lnTo>
                  <a:pt x="13772" y="8360"/>
                </a:lnTo>
                <a:lnTo>
                  <a:pt x="13464" y="8316"/>
                </a:lnTo>
                <a:close/>
                <a:moveTo>
                  <a:pt x="14828" y="9944"/>
                </a:moveTo>
                <a:lnTo>
                  <a:pt x="14521" y="9724"/>
                </a:lnTo>
                <a:lnTo>
                  <a:pt x="14212" y="9548"/>
                </a:lnTo>
                <a:lnTo>
                  <a:pt x="13860" y="9460"/>
                </a:lnTo>
                <a:lnTo>
                  <a:pt x="13464" y="9416"/>
                </a:lnTo>
                <a:lnTo>
                  <a:pt x="13068" y="9460"/>
                </a:lnTo>
                <a:lnTo>
                  <a:pt x="12716" y="9548"/>
                </a:lnTo>
                <a:lnTo>
                  <a:pt x="12408" y="9724"/>
                </a:lnTo>
                <a:lnTo>
                  <a:pt x="12100" y="9944"/>
                </a:lnTo>
                <a:lnTo>
                  <a:pt x="11880" y="10252"/>
                </a:lnTo>
                <a:lnTo>
                  <a:pt x="11704" y="10560"/>
                </a:lnTo>
                <a:lnTo>
                  <a:pt x="11571" y="10912"/>
                </a:lnTo>
                <a:lnTo>
                  <a:pt x="11571" y="11308"/>
                </a:lnTo>
                <a:lnTo>
                  <a:pt x="11571" y="11704"/>
                </a:lnTo>
                <a:lnTo>
                  <a:pt x="11704" y="12056"/>
                </a:lnTo>
                <a:lnTo>
                  <a:pt x="11880" y="12365"/>
                </a:lnTo>
                <a:lnTo>
                  <a:pt x="12100" y="12672"/>
                </a:lnTo>
                <a:lnTo>
                  <a:pt x="12408" y="12892"/>
                </a:lnTo>
                <a:lnTo>
                  <a:pt x="12716" y="13068"/>
                </a:lnTo>
                <a:lnTo>
                  <a:pt x="13068" y="13156"/>
                </a:lnTo>
                <a:lnTo>
                  <a:pt x="13464" y="13200"/>
                </a:lnTo>
                <a:lnTo>
                  <a:pt x="13860" y="13156"/>
                </a:lnTo>
                <a:lnTo>
                  <a:pt x="14212" y="13068"/>
                </a:lnTo>
                <a:lnTo>
                  <a:pt x="14521" y="12892"/>
                </a:lnTo>
                <a:lnTo>
                  <a:pt x="14828" y="12672"/>
                </a:lnTo>
                <a:lnTo>
                  <a:pt x="15048" y="12365"/>
                </a:lnTo>
                <a:lnTo>
                  <a:pt x="15224" y="12056"/>
                </a:lnTo>
                <a:lnTo>
                  <a:pt x="15312" y="11704"/>
                </a:lnTo>
                <a:lnTo>
                  <a:pt x="15357" y="11308"/>
                </a:lnTo>
                <a:lnTo>
                  <a:pt x="15312" y="10912"/>
                </a:lnTo>
                <a:lnTo>
                  <a:pt x="15224" y="10560"/>
                </a:lnTo>
                <a:lnTo>
                  <a:pt x="15048" y="10252"/>
                </a:lnTo>
                <a:lnTo>
                  <a:pt x="14828" y="9944"/>
                </a:lnTo>
                <a:close/>
                <a:moveTo>
                  <a:pt x="7084" y="4972"/>
                </a:moveTo>
                <a:lnTo>
                  <a:pt x="10648" y="4972"/>
                </a:lnTo>
                <a:lnTo>
                  <a:pt x="10824" y="5016"/>
                </a:lnTo>
                <a:lnTo>
                  <a:pt x="11000" y="5104"/>
                </a:lnTo>
                <a:lnTo>
                  <a:pt x="11088" y="5280"/>
                </a:lnTo>
                <a:lnTo>
                  <a:pt x="11132" y="5456"/>
                </a:lnTo>
                <a:lnTo>
                  <a:pt x="11132" y="6556"/>
                </a:lnTo>
                <a:lnTo>
                  <a:pt x="11088" y="6732"/>
                </a:lnTo>
                <a:lnTo>
                  <a:pt x="11000" y="6864"/>
                </a:lnTo>
                <a:lnTo>
                  <a:pt x="10824" y="6996"/>
                </a:lnTo>
                <a:lnTo>
                  <a:pt x="10648" y="7040"/>
                </a:lnTo>
                <a:lnTo>
                  <a:pt x="7084" y="7040"/>
                </a:lnTo>
                <a:lnTo>
                  <a:pt x="6908" y="6996"/>
                </a:lnTo>
                <a:lnTo>
                  <a:pt x="6732" y="6864"/>
                </a:lnTo>
                <a:lnTo>
                  <a:pt x="6644" y="6732"/>
                </a:lnTo>
                <a:lnTo>
                  <a:pt x="6600" y="6556"/>
                </a:lnTo>
                <a:lnTo>
                  <a:pt x="6600" y="5456"/>
                </a:lnTo>
                <a:lnTo>
                  <a:pt x="6644" y="5280"/>
                </a:lnTo>
                <a:lnTo>
                  <a:pt x="6732" y="5104"/>
                </a:lnTo>
                <a:lnTo>
                  <a:pt x="6908" y="5016"/>
                </a:lnTo>
                <a:lnTo>
                  <a:pt x="7084" y="4972"/>
                </a:lnTo>
                <a:close/>
                <a:moveTo>
                  <a:pt x="6908" y="12100"/>
                </a:moveTo>
                <a:lnTo>
                  <a:pt x="9592" y="12100"/>
                </a:lnTo>
                <a:lnTo>
                  <a:pt x="9768" y="12628"/>
                </a:lnTo>
                <a:lnTo>
                  <a:pt x="9988" y="13156"/>
                </a:lnTo>
                <a:lnTo>
                  <a:pt x="10296" y="13640"/>
                </a:lnTo>
                <a:lnTo>
                  <a:pt x="10692" y="14080"/>
                </a:lnTo>
                <a:lnTo>
                  <a:pt x="10472" y="14124"/>
                </a:lnTo>
                <a:lnTo>
                  <a:pt x="6908" y="14124"/>
                </a:lnTo>
                <a:lnTo>
                  <a:pt x="6732" y="14080"/>
                </a:lnTo>
                <a:lnTo>
                  <a:pt x="6600" y="13992"/>
                </a:lnTo>
                <a:lnTo>
                  <a:pt x="6468" y="13816"/>
                </a:lnTo>
                <a:lnTo>
                  <a:pt x="6424" y="13640"/>
                </a:lnTo>
                <a:lnTo>
                  <a:pt x="6424" y="12584"/>
                </a:lnTo>
                <a:lnTo>
                  <a:pt x="6468" y="12365"/>
                </a:lnTo>
                <a:lnTo>
                  <a:pt x="6600" y="12232"/>
                </a:lnTo>
                <a:lnTo>
                  <a:pt x="6732" y="12144"/>
                </a:lnTo>
                <a:lnTo>
                  <a:pt x="6908" y="12100"/>
                </a:lnTo>
                <a:close/>
                <a:moveTo>
                  <a:pt x="6908" y="9768"/>
                </a:moveTo>
                <a:lnTo>
                  <a:pt x="9856" y="9768"/>
                </a:lnTo>
                <a:lnTo>
                  <a:pt x="9724" y="10120"/>
                </a:lnTo>
                <a:lnTo>
                  <a:pt x="9636" y="10516"/>
                </a:lnTo>
                <a:lnTo>
                  <a:pt x="9548" y="10912"/>
                </a:lnTo>
                <a:lnTo>
                  <a:pt x="9548" y="11308"/>
                </a:lnTo>
                <a:lnTo>
                  <a:pt x="9548" y="11792"/>
                </a:lnTo>
                <a:lnTo>
                  <a:pt x="6908" y="11792"/>
                </a:lnTo>
                <a:lnTo>
                  <a:pt x="6732" y="11748"/>
                </a:lnTo>
                <a:lnTo>
                  <a:pt x="6600" y="11660"/>
                </a:lnTo>
                <a:lnTo>
                  <a:pt x="6468" y="11484"/>
                </a:lnTo>
                <a:lnTo>
                  <a:pt x="6424" y="11308"/>
                </a:lnTo>
                <a:lnTo>
                  <a:pt x="6424" y="10252"/>
                </a:lnTo>
                <a:lnTo>
                  <a:pt x="6468" y="10032"/>
                </a:lnTo>
                <a:lnTo>
                  <a:pt x="6600" y="9900"/>
                </a:lnTo>
                <a:lnTo>
                  <a:pt x="6732" y="9812"/>
                </a:lnTo>
                <a:lnTo>
                  <a:pt x="6908" y="9768"/>
                </a:lnTo>
                <a:close/>
                <a:moveTo>
                  <a:pt x="7568" y="7392"/>
                </a:moveTo>
                <a:lnTo>
                  <a:pt x="11132" y="7392"/>
                </a:lnTo>
                <a:lnTo>
                  <a:pt x="11308" y="7436"/>
                </a:lnTo>
                <a:lnTo>
                  <a:pt x="11440" y="7524"/>
                </a:lnTo>
                <a:lnTo>
                  <a:pt x="11571" y="7656"/>
                </a:lnTo>
                <a:lnTo>
                  <a:pt x="11571" y="7832"/>
                </a:lnTo>
                <a:lnTo>
                  <a:pt x="11132" y="8140"/>
                </a:lnTo>
                <a:lnTo>
                  <a:pt x="10692" y="8536"/>
                </a:lnTo>
                <a:lnTo>
                  <a:pt x="10340" y="8932"/>
                </a:lnTo>
                <a:lnTo>
                  <a:pt x="10032" y="9416"/>
                </a:lnTo>
                <a:lnTo>
                  <a:pt x="7568" y="9416"/>
                </a:lnTo>
                <a:lnTo>
                  <a:pt x="7348" y="9372"/>
                </a:lnTo>
                <a:lnTo>
                  <a:pt x="7216" y="9284"/>
                </a:lnTo>
                <a:lnTo>
                  <a:pt x="7128" y="9108"/>
                </a:lnTo>
                <a:lnTo>
                  <a:pt x="7084" y="8932"/>
                </a:lnTo>
                <a:lnTo>
                  <a:pt x="7084" y="7876"/>
                </a:lnTo>
                <a:lnTo>
                  <a:pt x="7128" y="7656"/>
                </a:lnTo>
                <a:lnTo>
                  <a:pt x="7216" y="7524"/>
                </a:lnTo>
                <a:lnTo>
                  <a:pt x="7348" y="7436"/>
                </a:lnTo>
                <a:lnTo>
                  <a:pt x="7568" y="7392"/>
                </a:lnTo>
                <a:close/>
                <a:moveTo>
                  <a:pt x="3036" y="2420"/>
                </a:moveTo>
                <a:lnTo>
                  <a:pt x="6600" y="2420"/>
                </a:lnTo>
                <a:lnTo>
                  <a:pt x="6776" y="2464"/>
                </a:lnTo>
                <a:lnTo>
                  <a:pt x="6908" y="2552"/>
                </a:lnTo>
                <a:lnTo>
                  <a:pt x="7040" y="2729"/>
                </a:lnTo>
                <a:lnTo>
                  <a:pt x="7084" y="2904"/>
                </a:lnTo>
                <a:lnTo>
                  <a:pt x="7084" y="3960"/>
                </a:lnTo>
                <a:lnTo>
                  <a:pt x="7040" y="4180"/>
                </a:lnTo>
                <a:lnTo>
                  <a:pt x="6908" y="4312"/>
                </a:lnTo>
                <a:lnTo>
                  <a:pt x="6776" y="4401"/>
                </a:lnTo>
                <a:lnTo>
                  <a:pt x="6600" y="4444"/>
                </a:lnTo>
                <a:lnTo>
                  <a:pt x="3036" y="4444"/>
                </a:lnTo>
                <a:lnTo>
                  <a:pt x="2860" y="4401"/>
                </a:lnTo>
                <a:lnTo>
                  <a:pt x="2684" y="4312"/>
                </a:lnTo>
                <a:lnTo>
                  <a:pt x="2596" y="4180"/>
                </a:lnTo>
                <a:lnTo>
                  <a:pt x="2552" y="3960"/>
                </a:lnTo>
                <a:lnTo>
                  <a:pt x="2552" y="2904"/>
                </a:lnTo>
                <a:lnTo>
                  <a:pt x="2596" y="2729"/>
                </a:lnTo>
                <a:lnTo>
                  <a:pt x="2684" y="2552"/>
                </a:lnTo>
                <a:lnTo>
                  <a:pt x="2860" y="2464"/>
                </a:lnTo>
                <a:lnTo>
                  <a:pt x="3036" y="2420"/>
                </a:lnTo>
                <a:close/>
                <a:moveTo>
                  <a:pt x="2068" y="4884"/>
                </a:moveTo>
                <a:lnTo>
                  <a:pt x="5632" y="4884"/>
                </a:lnTo>
                <a:lnTo>
                  <a:pt x="5808" y="4928"/>
                </a:lnTo>
                <a:lnTo>
                  <a:pt x="5940" y="5060"/>
                </a:lnTo>
                <a:lnTo>
                  <a:pt x="6072" y="5192"/>
                </a:lnTo>
                <a:lnTo>
                  <a:pt x="6072" y="5368"/>
                </a:lnTo>
                <a:lnTo>
                  <a:pt x="6072" y="6468"/>
                </a:lnTo>
                <a:lnTo>
                  <a:pt x="6072" y="6644"/>
                </a:lnTo>
                <a:lnTo>
                  <a:pt x="5940" y="6776"/>
                </a:lnTo>
                <a:lnTo>
                  <a:pt x="5808" y="6908"/>
                </a:lnTo>
                <a:lnTo>
                  <a:pt x="5632" y="6952"/>
                </a:lnTo>
                <a:lnTo>
                  <a:pt x="2068" y="6952"/>
                </a:lnTo>
                <a:lnTo>
                  <a:pt x="1848" y="6908"/>
                </a:lnTo>
                <a:lnTo>
                  <a:pt x="1716" y="6776"/>
                </a:lnTo>
                <a:lnTo>
                  <a:pt x="1628" y="6644"/>
                </a:lnTo>
                <a:lnTo>
                  <a:pt x="1584" y="6468"/>
                </a:lnTo>
                <a:lnTo>
                  <a:pt x="1584" y="5368"/>
                </a:lnTo>
                <a:lnTo>
                  <a:pt x="1628" y="5192"/>
                </a:lnTo>
                <a:lnTo>
                  <a:pt x="1716" y="5060"/>
                </a:lnTo>
                <a:lnTo>
                  <a:pt x="1848" y="4928"/>
                </a:lnTo>
                <a:lnTo>
                  <a:pt x="2068" y="4884"/>
                </a:lnTo>
                <a:close/>
                <a:moveTo>
                  <a:pt x="2068" y="7436"/>
                </a:moveTo>
                <a:lnTo>
                  <a:pt x="5632" y="7436"/>
                </a:lnTo>
                <a:lnTo>
                  <a:pt x="5808" y="7436"/>
                </a:lnTo>
                <a:lnTo>
                  <a:pt x="5940" y="7568"/>
                </a:lnTo>
                <a:lnTo>
                  <a:pt x="6072" y="7700"/>
                </a:lnTo>
                <a:lnTo>
                  <a:pt x="6072" y="7920"/>
                </a:lnTo>
                <a:lnTo>
                  <a:pt x="6072" y="8976"/>
                </a:lnTo>
                <a:lnTo>
                  <a:pt x="6072" y="9152"/>
                </a:lnTo>
                <a:lnTo>
                  <a:pt x="5940" y="9328"/>
                </a:lnTo>
                <a:lnTo>
                  <a:pt x="5808" y="9416"/>
                </a:lnTo>
                <a:lnTo>
                  <a:pt x="5632" y="9460"/>
                </a:lnTo>
                <a:lnTo>
                  <a:pt x="2068" y="9460"/>
                </a:lnTo>
                <a:lnTo>
                  <a:pt x="1848" y="9416"/>
                </a:lnTo>
                <a:lnTo>
                  <a:pt x="1716" y="9328"/>
                </a:lnTo>
                <a:lnTo>
                  <a:pt x="1628" y="9152"/>
                </a:lnTo>
                <a:lnTo>
                  <a:pt x="1584" y="8976"/>
                </a:lnTo>
                <a:lnTo>
                  <a:pt x="1584" y="7920"/>
                </a:lnTo>
                <a:lnTo>
                  <a:pt x="1628" y="7700"/>
                </a:lnTo>
                <a:lnTo>
                  <a:pt x="1716" y="7568"/>
                </a:lnTo>
                <a:lnTo>
                  <a:pt x="1848" y="7436"/>
                </a:lnTo>
                <a:lnTo>
                  <a:pt x="2068" y="7436"/>
                </a:lnTo>
                <a:close/>
                <a:moveTo>
                  <a:pt x="440" y="9724"/>
                </a:moveTo>
                <a:lnTo>
                  <a:pt x="4004" y="9724"/>
                </a:lnTo>
                <a:lnTo>
                  <a:pt x="4224" y="9768"/>
                </a:lnTo>
                <a:lnTo>
                  <a:pt x="4356" y="9857"/>
                </a:lnTo>
                <a:lnTo>
                  <a:pt x="4444" y="10032"/>
                </a:lnTo>
                <a:lnTo>
                  <a:pt x="4488" y="10208"/>
                </a:lnTo>
                <a:lnTo>
                  <a:pt x="4488" y="11264"/>
                </a:lnTo>
                <a:lnTo>
                  <a:pt x="4444" y="11440"/>
                </a:lnTo>
                <a:lnTo>
                  <a:pt x="4356" y="11616"/>
                </a:lnTo>
                <a:lnTo>
                  <a:pt x="4224" y="11704"/>
                </a:lnTo>
                <a:lnTo>
                  <a:pt x="4004" y="11748"/>
                </a:lnTo>
                <a:lnTo>
                  <a:pt x="440" y="11748"/>
                </a:lnTo>
                <a:lnTo>
                  <a:pt x="264" y="11704"/>
                </a:lnTo>
                <a:lnTo>
                  <a:pt x="132" y="11616"/>
                </a:lnTo>
                <a:lnTo>
                  <a:pt x="0" y="11440"/>
                </a:lnTo>
                <a:lnTo>
                  <a:pt x="0" y="11264"/>
                </a:lnTo>
                <a:lnTo>
                  <a:pt x="0" y="10208"/>
                </a:lnTo>
                <a:lnTo>
                  <a:pt x="0" y="10032"/>
                </a:lnTo>
                <a:lnTo>
                  <a:pt x="132" y="9857"/>
                </a:lnTo>
                <a:lnTo>
                  <a:pt x="264" y="9768"/>
                </a:lnTo>
                <a:lnTo>
                  <a:pt x="440" y="9724"/>
                </a:lnTo>
                <a:close/>
              </a:path>
            </a:pathLst>
          </a:custGeom>
          <a:solidFill>
            <a:schemeClr val="bg1"/>
          </a:solidFill>
          <a:ln w="9525">
            <a:noFill/>
            <a:round/>
            <a:headEnd/>
            <a:tailEnd/>
          </a:ln>
        </p:spPr>
        <p:txBody>
          <a:bodyPr lIns="96766" tIns="48382" rIns="96766" bIns="48382"/>
          <a:lstStyle/>
          <a:p>
            <a:pPr defTabSz="1219444" fontAlgn="auto">
              <a:spcBef>
                <a:spcPts val="0"/>
              </a:spcBef>
              <a:spcAft>
                <a:spcPts val="0"/>
              </a:spcAft>
              <a:defRPr/>
            </a:pPr>
            <a:endParaRPr lang="zh-CN" altLang="en-US" sz="2540">
              <a:latin typeface="+mn-lt"/>
              <a:ea typeface="+mn-ea"/>
            </a:endParaRPr>
          </a:p>
        </p:txBody>
      </p:sp>
      <p:sp>
        <p:nvSpPr>
          <p:cNvPr id="138" name="Freeform 49"/>
          <p:cNvSpPr>
            <a:spLocks noEditPoints="1"/>
          </p:cNvSpPr>
          <p:nvPr/>
        </p:nvSpPr>
        <p:spPr bwMode="auto">
          <a:xfrm>
            <a:off x="892175" y="1165225"/>
            <a:ext cx="709613" cy="427038"/>
          </a:xfrm>
          <a:custGeom>
            <a:avLst/>
            <a:gdLst/>
            <a:ahLst/>
            <a:cxnLst>
              <a:cxn ang="0">
                <a:pos x="578" y="412"/>
              </a:cxn>
              <a:cxn ang="0">
                <a:pos x="52" y="274"/>
              </a:cxn>
              <a:cxn ang="0">
                <a:pos x="100" y="310"/>
              </a:cxn>
              <a:cxn ang="0">
                <a:pos x="130" y="320"/>
              </a:cxn>
              <a:cxn ang="0">
                <a:pos x="138" y="312"/>
              </a:cxn>
              <a:cxn ang="0">
                <a:pos x="112" y="278"/>
              </a:cxn>
              <a:cxn ang="0">
                <a:pos x="96" y="238"/>
              </a:cxn>
              <a:cxn ang="0">
                <a:pos x="230" y="198"/>
              </a:cxn>
              <a:cxn ang="0">
                <a:pos x="260" y="242"/>
              </a:cxn>
              <a:cxn ang="0">
                <a:pos x="278" y="198"/>
              </a:cxn>
              <a:cxn ang="0">
                <a:pos x="414" y="72"/>
              </a:cxn>
              <a:cxn ang="0">
                <a:pos x="484" y="258"/>
              </a:cxn>
              <a:cxn ang="0">
                <a:pos x="448" y="250"/>
              </a:cxn>
              <a:cxn ang="0">
                <a:pos x="416" y="240"/>
              </a:cxn>
              <a:cxn ang="0">
                <a:pos x="384" y="250"/>
              </a:cxn>
              <a:cxn ang="0">
                <a:pos x="360" y="284"/>
              </a:cxn>
              <a:cxn ang="0">
                <a:pos x="470" y="404"/>
              </a:cxn>
              <a:cxn ang="0">
                <a:pos x="516" y="386"/>
              </a:cxn>
              <a:cxn ang="0">
                <a:pos x="548" y="332"/>
              </a:cxn>
              <a:cxn ang="0">
                <a:pos x="546" y="284"/>
              </a:cxn>
              <a:cxn ang="0">
                <a:pos x="510" y="232"/>
              </a:cxn>
              <a:cxn ang="0">
                <a:pos x="450" y="62"/>
              </a:cxn>
              <a:cxn ang="0">
                <a:pos x="460" y="38"/>
              </a:cxn>
              <a:cxn ang="0">
                <a:pos x="450" y="12"/>
              </a:cxn>
              <a:cxn ang="0">
                <a:pos x="424" y="0"/>
              </a:cxn>
              <a:cxn ang="0">
                <a:pos x="394" y="16"/>
              </a:cxn>
              <a:cxn ang="0">
                <a:pos x="102" y="158"/>
              </a:cxn>
              <a:cxn ang="0">
                <a:pos x="92" y="138"/>
              </a:cxn>
              <a:cxn ang="0">
                <a:pos x="60" y="124"/>
              </a:cxn>
              <a:cxn ang="0">
                <a:pos x="26" y="136"/>
              </a:cxn>
              <a:cxn ang="0">
                <a:pos x="16" y="150"/>
              </a:cxn>
              <a:cxn ang="0">
                <a:pos x="12" y="184"/>
              </a:cxn>
              <a:cxn ang="0">
                <a:pos x="28" y="236"/>
              </a:cxn>
              <a:cxn ang="0">
                <a:pos x="454" y="332"/>
              </a:cxn>
              <a:cxn ang="0">
                <a:pos x="438" y="316"/>
              </a:cxn>
              <a:cxn ang="0">
                <a:pos x="446" y="302"/>
              </a:cxn>
              <a:cxn ang="0">
                <a:pos x="464" y="304"/>
              </a:cxn>
              <a:cxn ang="0">
                <a:pos x="468" y="322"/>
              </a:cxn>
              <a:cxn ang="0">
                <a:pos x="454" y="332"/>
              </a:cxn>
              <a:cxn ang="0">
                <a:pos x="438" y="22"/>
              </a:cxn>
              <a:cxn ang="0">
                <a:pos x="444" y="44"/>
              </a:cxn>
              <a:cxn ang="0">
                <a:pos x="426" y="56"/>
              </a:cxn>
              <a:cxn ang="0">
                <a:pos x="406" y="36"/>
              </a:cxn>
              <a:cxn ang="0">
                <a:pos x="418" y="18"/>
              </a:cxn>
              <a:cxn ang="0">
                <a:pos x="246" y="124"/>
              </a:cxn>
              <a:cxn ang="0">
                <a:pos x="262" y="142"/>
              </a:cxn>
              <a:cxn ang="0">
                <a:pos x="252" y="156"/>
              </a:cxn>
              <a:cxn ang="0">
                <a:pos x="234" y="154"/>
              </a:cxn>
              <a:cxn ang="0">
                <a:pos x="230" y="134"/>
              </a:cxn>
              <a:cxn ang="0">
                <a:pos x="246" y="124"/>
              </a:cxn>
              <a:cxn ang="0">
                <a:pos x="74" y="152"/>
              </a:cxn>
              <a:cxn ang="0">
                <a:pos x="80" y="180"/>
              </a:cxn>
              <a:cxn ang="0">
                <a:pos x="56" y="196"/>
              </a:cxn>
              <a:cxn ang="0">
                <a:pos x="28" y="170"/>
              </a:cxn>
              <a:cxn ang="0">
                <a:pos x="46" y="146"/>
              </a:cxn>
            </a:cxnLst>
            <a:rect l="0" t="0" r="r" b="b"/>
            <a:pathLst>
              <a:path w="578" h="452">
                <a:moveTo>
                  <a:pt x="0" y="412"/>
                </a:moveTo>
                <a:lnTo>
                  <a:pt x="0" y="452"/>
                </a:lnTo>
                <a:lnTo>
                  <a:pt x="578" y="452"/>
                </a:lnTo>
                <a:lnTo>
                  <a:pt x="578" y="412"/>
                </a:lnTo>
                <a:lnTo>
                  <a:pt x="36" y="412"/>
                </a:lnTo>
                <a:lnTo>
                  <a:pt x="38" y="254"/>
                </a:lnTo>
                <a:lnTo>
                  <a:pt x="38" y="254"/>
                </a:lnTo>
                <a:lnTo>
                  <a:pt x="52" y="274"/>
                </a:lnTo>
                <a:lnTo>
                  <a:pt x="74" y="292"/>
                </a:lnTo>
                <a:lnTo>
                  <a:pt x="74" y="292"/>
                </a:lnTo>
                <a:lnTo>
                  <a:pt x="88" y="302"/>
                </a:lnTo>
                <a:lnTo>
                  <a:pt x="100" y="310"/>
                </a:lnTo>
                <a:lnTo>
                  <a:pt x="112" y="316"/>
                </a:lnTo>
                <a:lnTo>
                  <a:pt x="112" y="316"/>
                </a:lnTo>
                <a:lnTo>
                  <a:pt x="122" y="320"/>
                </a:lnTo>
                <a:lnTo>
                  <a:pt x="130" y="320"/>
                </a:lnTo>
                <a:lnTo>
                  <a:pt x="132" y="320"/>
                </a:lnTo>
                <a:lnTo>
                  <a:pt x="136" y="316"/>
                </a:lnTo>
                <a:lnTo>
                  <a:pt x="136" y="316"/>
                </a:lnTo>
                <a:lnTo>
                  <a:pt x="138" y="312"/>
                </a:lnTo>
                <a:lnTo>
                  <a:pt x="136" y="306"/>
                </a:lnTo>
                <a:lnTo>
                  <a:pt x="134" y="302"/>
                </a:lnTo>
                <a:lnTo>
                  <a:pt x="130" y="296"/>
                </a:lnTo>
                <a:lnTo>
                  <a:pt x="112" y="278"/>
                </a:lnTo>
                <a:lnTo>
                  <a:pt x="112" y="278"/>
                </a:lnTo>
                <a:lnTo>
                  <a:pt x="104" y="264"/>
                </a:lnTo>
                <a:lnTo>
                  <a:pt x="98" y="252"/>
                </a:lnTo>
                <a:lnTo>
                  <a:pt x="96" y="238"/>
                </a:lnTo>
                <a:lnTo>
                  <a:pt x="96" y="222"/>
                </a:lnTo>
                <a:lnTo>
                  <a:pt x="218" y="162"/>
                </a:lnTo>
                <a:lnTo>
                  <a:pt x="218" y="198"/>
                </a:lnTo>
                <a:lnTo>
                  <a:pt x="230" y="198"/>
                </a:lnTo>
                <a:lnTo>
                  <a:pt x="176" y="402"/>
                </a:lnTo>
                <a:lnTo>
                  <a:pt x="202" y="402"/>
                </a:lnTo>
                <a:lnTo>
                  <a:pt x="236" y="242"/>
                </a:lnTo>
                <a:lnTo>
                  <a:pt x="260" y="242"/>
                </a:lnTo>
                <a:lnTo>
                  <a:pt x="296" y="402"/>
                </a:lnTo>
                <a:lnTo>
                  <a:pt x="320" y="402"/>
                </a:lnTo>
                <a:lnTo>
                  <a:pt x="266" y="198"/>
                </a:lnTo>
                <a:lnTo>
                  <a:pt x="278" y="198"/>
                </a:lnTo>
                <a:lnTo>
                  <a:pt x="278" y="132"/>
                </a:lnTo>
                <a:lnTo>
                  <a:pt x="406" y="70"/>
                </a:lnTo>
                <a:lnTo>
                  <a:pt x="406" y="70"/>
                </a:lnTo>
                <a:lnTo>
                  <a:pt x="414" y="72"/>
                </a:lnTo>
                <a:lnTo>
                  <a:pt x="424" y="74"/>
                </a:lnTo>
                <a:lnTo>
                  <a:pt x="424" y="74"/>
                </a:lnTo>
                <a:lnTo>
                  <a:pt x="434" y="72"/>
                </a:lnTo>
                <a:lnTo>
                  <a:pt x="484" y="258"/>
                </a:lnTo>
                <a:lnTo>
                  <a:pt x="468" y="274"/>
                </a:lnTo>
                <a:lnTo>
                  <a:pt x="468" y="274"/>
                </a:lnTo>
                <a:lnTo>
                  <a:pt x="460" y="260"/>
                </a:lnTo>
                <a:lnTo>
                  <a:pt x="448" y="250"/>
                </a:lnTo>
                <a:lnTo>
                  <a:pt x="440" y="246"/>
                </a:lnTo>
                <a:lnTo>
                  <a:pt x="432" y="242"/>
                </a:lnTo>
                <a:lnTo>
                  <a:pt x="424" y="240"/>
                </a:lnTo>
                <a:lnTo>
                  <a:pt x="416" y="240"/>
                </a:lnTo>
                <a:lnTo>
                  <a:pt x="416" y="240"/>
                </a:lnTo>
                <a:lnTo>
                  <a:pt x="404" y="242"/>
                </a:lnTo>
                <a:lnTo>
                  <a:pt x="394" y="244"/>
                </a:lnTo>
                <a:lnTo>
                  <a:pt x="384" y="250"/>
                </a:lnTo>
                <a:lnTo>
                  <a:pt x="376" y="256"/>
                </a:lnTo>
                <a:lnTo>
                  <a:pt x="368" y="264"/>
                </a:lnTo>
                <a:lnTo>
                  <a:pt x="362" y="274"/>
                </a:lnTo>
                <a:lnTo>
                  <a:pt x="360" y="284"/>
                </a:lnTo>
                <a:lnTo>
                  <a:pt x="358" y="296"/>
                </a:lnTo>
                <a:lnTo>
                  <a:pt x="358" y="296"/>
                </a:lnTo>
                <a:lnTo>
                  <a:pt x="358" y="404"/>
                </a:lnTo>
                <a:lnTo>
                  <a:pt x="470" y="404"/>
                </a:lnTo>
                <a:lnTo>
                  <a:pt x="470" y="358"/>
                </a:lnTo>
                <a:lnTo>
                  <a:pt x="504" y="396"/>
                </a:lnTo>
                <a:lnTo>
                  <a:pt x="504" y="396"/>
                </a:lnTo>
                <a:lnTo>
                  <a:pt x="516" y="386"/>
                </a:lnTo>
                <a:lnTo>
                  <a:pt x="528" y="374"/>
                </a:lnTo>
                <a:lnTo>
                  <a:pt x="536" y="362"/>
                </a:lnTo>
                <a:lnTo>
                  <a:pt x="544" y="348"/>
                </a:lnTo>
                <a:lnTo>
                  <a:pt x="548" y="332"/>
                </a:lnTo>
                <a:lnTo>
                  <a:pt x="550" y="318"/>
                </a:lnTo>
                <a:lnTo>
                  <a:pt x="550" y="300"/>
                </a:lnTo>
                <a:lnTo>
                  <a:pt x="546" y="284"/>
                </a:lnTo>
                <a:lnTo>
                  <a:pt x="546" y="284"/>
                </a:lnTo>
                <a:lnTo>
                  <a:pt x="540" y="268"/>
                </a:lnTo>
                <a:lnTo>
                  <a:pt x="532" y="254"/>
                </a:lnTo>
                <a:lnTo>
                  <a:pt x="522" y="242"/>
                </a:lnTo>
                <a:lnTo>
                  <a:pt x="510" y="232"/>
                </a:lnTo>
                <a:lnTo>
                  <a:pt x="492" y="250"/>
                </a:lnTo>
                <a:lnTo>
                  <a:pt x="442" y="68"/>
                </a:lnTo>
                <a:lnTo>
                  <a:pt x="442" y="68"/>
                </a:lnTo>
                <a:lnTo>
                  <a:pt x="450" y="62"/>
                </a:lnTo>
                <a:lnTo>
                  <a:pt x="456" y="54"/>
                </a:lnTo>
                <a:lnTo>
                  <a:pt x="458" y="46"/>
                </a:lnTo>
                <a:lnTo>
                  <a:pt x="460" y="38"/>
                </a:lnTo>
                <a:lnTo>
                  <a:pt x="460" y="38"/>
                </a:lnTo>
                <a:lnTo>
                  <a:pt x="460" y="30"/>
                </a:lnTo>
                <a:lnTo>
                  <a:pt x="458" y="24"/>
                </a:lnTo>
                <a:lnTo>
                  <a:pt x="454" y="18"/>
                </a:lnTo>
                <a:lnTo>
                  <a:pt x="450" y="12"/>
                </a:lnTo>
                <a:lnTo>
                  <a:pt x="444" y="8"/>
                </a:lnTo>
                <a:lnTo>
                  <a:pt x="438" y="4"/>
                </a:lnTo>
                <a:lnTo>
                  <a:pt x="430" y="2"/>
                </a:lnTo>
                <a:lnTo>
                  <a:pt x="424" y="0"/>
                </a:lnTo>
                <a:lnTo>
                  <a:pt x="424" y="0"/>
                </a:lnTo>
                <a:lnTo>
                  <a:pt x="412" y="2"/>
                </a:lnTo>
                <a:lnTo>
                  <a:pt x="402" y="8"/>
                </a:lnTo>
                <a:lnTo>
                  <a:pt x="394" y="16"/>
                </a:lnTo>
                <a:lnTo>
                  <a:pt x="390" y="26"/>
                </a:lnTo>
                <a:lnTo>
                  <a:pt x="102" y="168"/>
                </a:lnTo>
                <a:lnTo>
                  <a:pt x="102" y="168"/>
                </a:lnTo>
                <a:lnTo>
                  <a:pt x="102" y="158"/>
                </a:lnTo>
                <a:lnTo>
                  <a:pt x="102" y="158"/>
                </a:lnTo>
                <a:lnTo>
                  <a:pt x="98" y="148"/>
                </a:lnTo>
                <a:lnTo>
                  <a:pt x="92" y="138"/>
                </a:lnTo>
                <a:lnTo>
                  <a:pt x="92" y="138"/>
                </a:lnTo>
                <a:lnTo>
                  <a:pt x="84" y="132"/>
                </a:lnTo>
                <a:lnTo>
                  <a:pt x="76" y="128"/>
                </a:lnTo>
                <a:lnTo>
                  <a:pt x="68" y="126"/>
                </a:lnTo>
                <a:lnTo>
                  <a:pt x="60" y="124"/>
                </a:lnTo>
                <a:lnTo>
                  <a:pt x="50" y="124"/>
                </a:lnTo>
                <a:lnTo>
                  <a:pt x="42" y="126"/>
                </a:lnTo>
                <a:lnTo>
                  <a:pt x="34" y="130"/>
                </a:lnTo>
                <a:lnTo>
                  <a:pt x="26" y="136"/>
                </a:lnTo>
                <a:lnTo>
                  <a:pt x="26" y="136"/>
                </a:lnTo>
                <a:lnTo>
                  <a:pt x="20" y="142"/>
                </a:lnTo>
                <a:lnTo>
                  <a:pt x="20" y="142"/>
                </a:lnTo>
                <a:lnTo>
                  <a:pt x="16" y="150"/>
                </a:lnTo>
                <a:lnTo>
                  <a:pt x="16" y="150"/>
                </a:lnTo>
                <a:lnTo>
                  <a:pt x="14" y="162"/>
                </a:lnTo>
                <a:lnTo>
                  <a:pt x="12" y="184"/>
                </a:lnTo>
                <a:lnTo>
                  <a:pt x="12" y="184"/>
                </a:lnTo>
                <a:lnTo>
                  <a:pt x="14" y="196"/>
                </a:lnTo>
                <a:lnTo>
                  <a:pt x="18" y="208"/>
                </a:lnTo>
                <a:lnTo>
                  <a:pt x="22" y="222"/>
                </a:lnTo>
                <a:lnTo>
                  <a:pt x="28" y="236"/>
                </a:lnTo>
                <a:lnTo>
                  <a:pt x="26" y="412"/>
                </a:lnTo>
                <a:lnTo>
                  <a:pt x="0" y="412"/>
                </a:lnTo>
                <a:close/>
                <a:moveTo>
                  <a:pt x="454" y="332"/>
                </a:moveTo>
                <a:lnTo>
                  <a:pt x="454" y="332"/>
                </a:lnTo>
                <a:lnTo>
                  <a:pt x="446" y="330"/>
                </a:lnTo>
                <a:lnTo>
                  <a:pt x="442" y="326"/>
                </a:lnTo>
                <a:lnTo>
                  <a:pt x="438" y="322"/>
                </a:lnTo>
                <a:lnTo>
                  <a:pt x="438" y="316"/>
                </a:lnTo>
                <a:lnTo>
                  <a:pt x="438" y="316"/>
                </a:lnTo>
                <a:lnTo>
                  <a:pt x="438" y="310"/>
                </a:lnTo>
                <a:lnTo>
                  <a:pt x="442" y="304"/>
                </a:lnTo>
                <a:lnTo>
                  <a:pt x="446" y="302"/>
                </a:lnTo>
                <a:lnTo>
                  <a:pt x="454" y="300"/>
                </a:lnTo>
                <a:lnTo>
                  <a:pt x="454" y="300"/>
                </a:lnTo>
                <a:lnTo>
                  <a:pt x="460" y="302"/>
                </a:lnTo>
                <a:lnTo>
                  <a:pt x="464" y="304"/>
                </a:lnTo>
                <a:lnTo>
                  <a:pt x="468" y="310"/>
                </a:lnTo>
                <a:lnTo>
                  <a:pt x="468" y="316"/>
                </a:lnTo>
                <a:lnTo>
                  <a:pt x="468" y="316"/>
                </a:lnTo>
                <a:lnTo>
                  <a:pt x="468" y="322"/>
                </a:lnTo>
                <a:lnTo>
                  <a:pt x="464" y="326"/>
                </a:lnTo>
                <a:lnTo>
                  <a:pt x="460" y="330"/>
                </a:lnTo>
                <a:lnTo>
                  <a:pt x="454" y="332"/>
                </a:lnTo>
                <a:lnTo>
                  <a:pt x="454" y="332"/>
                </a:lnTo>
                <a:close/>
                <a:moveTo>
                  <a:pt x="426" y="16"/>
                </a:moveTo>
                <a:lnTo>
                  <a:pt x="426" y="16"/>
                </a:lnTo>
                <a:lnTo>
                  <a:pt x="432" y="18"/>
                </a:lnTo>
                <a:lnTo>
                  <a:pt x="438" y="22"/>
                </a:lnTo>
                <a:lnTo>
                  <a:pt x="444" y="28"/>
                </a:lnTo>
                <a:lnTo>
                  <a:pt x="444" y="36"/>
                </a:lnTo>
                <a:lnTo>
                  <a:pt x="444" y="36"/>
                </a:lnTo>
                <a:lnTo>
                  <a:pt x="444" y="44"/>
                </a:lnTo>
                <a:lnTo>
                  <a:pt x="438" y="50"/>
                </a:lnTo>
                <a:lnTo>
                  <a:pt x="432" y="54"/>
                </a:lnTo>
                <a:lnTo>
                  <a:pt x="426" y="56"/>
                </a:lnTo>
                <a:lnTo>
                  <a:pt x="426" y="56"/>
                </a:lnTo>
                <a:lnTo>
                  <a:pt x="418" y="54"/>
                </a:lnTo>
                <a:lnTo>
                  <a:pt x="412" y="50"/>
                </a:lnTo>
                <a:lnTo>
                  <a:pt x="408" y="44"/>
                </a:lnTo>
                <a:lnTo>
                  <a:pt x="406" y="36"/>
                </a:lnTo>
                <a:lnTo>
                  <a:pt x="406" y="36"/>
                </a:lnTo>
                <a:lnTo>
                  <a:pt x="408" y="28"/>
                </a:lnTo>
                <a:lnTo>
                  <a:pt x="412" y="22"/>
                </a:lnTo>
                <a:lnTo>
                  <a:pt x="418" y="18"/>
                </a:lnTo>
                <a:lnTo>
                  <a:pt x="426" y="16"/>
                </a:lnTo>
                <a:lnTo>
                  <a:pt x="426" y="16"/>
                </a:lnTo>
                <a:close/>
                <a:moveTo>
                  <a:pt x="246" y="124"/>
                </a:moveTo>
                <a:lnTo>
                  <a:pt x="246" y="124"/>
                </a:lnTo>
                <a:lnTo>
                  <a:pt x="252" y="126"/>
                </a:lnTo>
                <a:lnTo>
                  <a:pt x="258" y="130"/>
                </a:lnTo>
                <a:lnTo>
                  <a:pt x="262" y="134"/>
                </a:lnTo>
                <a:lnTo>
                  <a:pt x="262" y="142"/>
                </a:lnTo>
                <a:lnTo>
                  <a:pt x="262" y="142"/>
                </a:lnTo>
                <a:lnTo>
                  <a:pt x="262" y="148"/>
                </a:lnTo>
                <a:lnTo>
                  <a:pt x="258" y="154"/>
                </a:lnTo>
                <a:lnTo>
                  <a:pt x="252" y="156"/>
                </a:lnTo>
                <a:lnTo>
                  <a:pt x="246" y="158"/>
                </a:lnTo>
                <a:lnTo>
                  <a:pt x="246" y="158"/>
                </a:lnTo>
                <a:lnTo>
                  <a:pt x="240" y="156"/>
                </a:lnTo>
                <a:lnTo>
                  <a:pt x="234" y="154"/>
                </a:lnTo>
                <a:lnTo>
                  <a:pt x="230" y="148"/>
                </a:lnTo>
                <a:lnTo>
                  <a:pt x="228" y="142"/>
                </a:lnTo>
                <a:lnTo>
                  <a:pt x="228" y="142"/>
                </a:lnTo>
                <a:lnTo>
                  <a:pt x="230" y="134"/>
                </a:lnTo>
                <a:lnTo>
                  <a:pt x="234" y="130"/>
                </a:lnTo>
                <a:lnTo>
                  <a:pt x="240" y="126"/>
                </a:lnTo>
                <a:lnTo>
                  <a:pt x="246" y="124"/>
                </a:lnTo>
                <a:lnTo>
                  <a:pt x="246" y="124"/>
                </a:lnTo>
                <a:close/>
                <a:moveTo>
                  <a:pt x="56" y="144"/>
                </a:moveTo>
                <a:lnTo>
                  <a:pt x="56" y="144"/>
                </a:lnTo>
                <a:lnTo>
                  <a:pt x="66" y="146"/>
                </a:lnTo>
                <a:lnTo>
                  <a:pt x="74" y="152"/>
                </a:lnTo>
                <a:lnTo>
                  <a:pt x="80" y="160"/>
                </a:lnTo>
                <a:lnTo>
                  <a:pt x="82" y="170"/>
                </a:lnTo>
                <a:lnTo>
                  <a:pt x="82" y="170"/>
                </a:lnTo>
                <a:lnTo>
                  <a:pt x="80" y="180"/>
                </a:lnTo>
                <a:lnTo>
                  <a:pt x="74" y="190"/>
                </a:lnTo>
                <a:lnTo>
                  <a:pt x="66" y="194"/>
                </a:lnTo>
                <a:lnTo>
                  <a:pt x="56" y="196"/>
                </a:lnTo>
                <a:lnTo>
                  <a:pt x="56" y="196"/>
                </a:lnTo>
                <a:lnTo>
                  <a:pt x="46" y="194"/>
                </a:lnTo>
                <a:lnTo>
                  <a:pt x="36" y="190"/>
                </a:lnTo>
                <a:lnTo>
                  <a:pt x="30" y="180"/>
                </a:lnTo>
                <a:lnTo>
                  <a:pt x="28" y="170"/>
                </a:lnTo>
                <a:lnTo>
                  <a:pt x="28" y="170"/>
                </a:lnTo>
                <a:lnTo>
                  <a:pt x="30" y="160"/>
                </a:lnTo>
                <a:lnTo>
                  <a:pt x="36" y="152"/>
                </a:lnTo>
                <a:lnTo>
                  <a:pt x="46" y="146"/>
                </a:lnTo>
                <a:lnTo>
                  <a:pt x="56" y="144"/>
                </a:lnTo>
                <a:lnTo>
                  <a:pt x="56" y="144"/>
                </a:lnTo>
                <a:close/>
              </a:path>
            </a:pathLst>
          </a:custGeom>
          <a:solidFill>
            <a:schemeClr val="bg1"/>
          </a:solidFill>
          <a:ln w="9525">
            <a:noFill/>
            <a:round/>
            <a:headEnd/>
            <a:tailEnd/>
          </a:ln>
        </p:spPr>
        <p:txBody>
          <a:bodyPr lIns="96766" tIns="48382" rIns="96766" bIns="48382"/>
          <a:lstStyle/>
          <a:p>
            <a:pPr defTabSz="1219444" fontAlgn="auto">
              <a:spcBef>
                <a:spcPts val="0"/>
              </a:spcBef>
              <a:spcAft>
                <a:spcPts val="0"/>
              </a:spcAft>
              <a:defRPr/>
            </a:pPr>
            <a:endParaRPr lang="zh-CN" altLang="en-US" sz="2540" dirty="0">
              <a:latin typeface="+mn-lt"/>
              <a:ea typeface="+mn-ea"/>
            </a:endParaRPr>
          </a:p>
        </p:txBody>
      </p:sp>
      <p:grpSp>
        <p:nvGrpSpPr>
          <p:cNvPr id="5" name="组合 93"/>
          <p:cNvGrpSpPr/>
          <p:nvPr/>
        </p:nvGrpSpPr>
        <p:grpSpPr>
          <a:xfrm>
            <a:off x="863235" y="2379481"/>
            <a:ext cx="680853" cy="435653"/>
            <a:chOff x="12268200" y="3489325"/>
            <a:chExt cx="1111250" cy="920750"/>
          </a:xfrm>
          <a:solidFill>
            <a:schemeClr val="bg1"/>
          </a:solidFill>
        </p:grpSpPr>
        <p:sp>
          <p:nvSpPr>
            <p:cNvPr id="140" name="Rectangle 39"/>
            <p:cNvSpPr>
              <a:spLocks noChangeArrowheads="1"/>
            </p:cNvSpPr>
            <p:nvPr/>
          </p:nvSpPr>
          <p:spPr bwMode="auto">
            <a:xfrm>
              <a:off x="12807950" y="3971925"/>
              <a:ext cx="571500" cy="34925"/>
            </a:xfrm>
            <a:prstGeom prst="rect">
              <a:avLst/>
            </a:prstGeom>
            <a:grpFill/>
            <a:ln w="9525">
              <a:noFill/>
              <a:miter lim="800000"/>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41" name="Freeform 40"/>
            <p:cNvSpPr>
              <a:spLocks noEditPoints="1"/>
            </p:cNvSpPr>
            <p:nvPr/>
          </p:nvSpPr>
          <p:spPr bwMode="auto">
            <a:xfrm>
              <a:off x="12268200" y="3489325"/>
              <a:ext cx="1079500" cy="920750"/>
            </a:xfrm>
            <a:custGeom>
              <a:avLst/>
              <a:gdLst/>
              <a:ahLst/>
              <a:cxnLst>
                <a:cxn ang="0">
                  <a:pos x="652" y="402"/>
                </a:cxn>
                <a:cxn ang="0">
                  <a:pos x="674" y="352"/>
                </a:cxn>
                <a:cxn ang="0">
                  <a:pos x="368" y="334"/>
                </a:cxn>
                <a:cxn ang="0">
                  <a:pos x="384" y="386"/>
                </a:cxn>
                <a:cxn ang="0">
                  <a:pos x="348" y="528"/>
                </a:cxn>
                <a:cxn ang="0">
                  <a:pos x="266" y="202"/>
                </a:cxn>
                <a:cxn ang="0">
                  <a:pos x="266" y="158"/>
                </a:cxn>
                <a:cxn ang="0">
                  <a:pos x="272" y="122"/>
                </a:cxn>
                <a:cxn ang="0">
                  <a:pos x="302" y="72"/>
                </a:cxn>
                <a:cxn ang="0">
                  <a:pos x="352" y="40"/>
                </a:cxn>
                <a:cxn ang="0">
                  <a:pos x="388" y="36"/>
                </a:cxn>
                <a:cxn ang="0">
                  <a:pos x="412" y="38"/>
                </a:cxn>
                <a:cxn ang="0">
                  <a:pos x="474" y="70"/>
                </a:cxn>
                <a:cxn ang="0">
                  <a:pos x="508" y="130"/>
                </a:cxn>
                <a:cxn ang="0">
                  <a:pos x="456" y="172"/>
                </a:cxn>
                <a:cxn ang="0">
                  <a:pos x="424" y="194"/>
                </a:cxn>
                <a:cxn ang="0">
                  <a:pos x="386" y="238"/>
                </a:cxn>
                <a:cxn ang="0">
                  <a:pos x="368" y="296"/>
                </a:cxn>
                <a:cxn ang="0">
                  <a:pos x="674" y="276"/>
                </a:cxn>
                <a:cxn ang="0">
                  <a:pos x="652" y="224"/>
                </a:cxn>
                <a:cxn ang="0">
                  <a:pos x="612" y="186"/>
                </a:cxn>
                <a:cxn ang="0">
                  <a:pos x="546" y="154"/>
                </a:cxn>
                <a:cxn ang="0">
                  <a:pos x="542" y="122"/>
                </a:cxn>
                <a:cxn ang="0">
                  <a:pos x="526" y="80"/>
                </a:cxn>
                <a:cxn ang="0">
                  <a:pos x="498" y="44"/>
                </a:cxn>
                <a:cxn ang="0">
                  <a:pos x="462" y="18"/>
                </a:cxn>
                <a:cxn ang="0">
                  <a:pos x="420" y="4"/>
                </a:cxn>
                <a:cxn ang="0">
                  <a:pos x="388" y="0"/>
                </a:cxn>
                <a:cxn ang="0">
                  <a:pos x="342" y="8"/>
                </a:cxn>
                <a:cxn ang="0">
                  <a:pos x="300" y="28"/>
                </a:cxn>
                <a:cxn ang="0">
                  <a:pos x="266" y="58"/>
                </a:cxn>
                <a:cxn ang="0">
                  <a:pos x="244" y="96"/>
                </a:cxn>
                <a:cxn ang="0">
                  <a:pos x="232" y="142"/>
                </a:cxn>
                <a:cxn ang="0">
                  <a:pos x="178" y="388"/>
                </a:cxn>
                <a:cxn ang="0">
                  <a:pos x="178" y="282"/>
                </a:cxn>
                <a:cxn ang="0">
                  <a:pos x="174" y="262"/>
                </a:cxn>
                <a:cxn ang="0">
                  <a:pos x="154" y="240"/>
                </a:cxn>
                <a:cxn ang="0">
                  <a:pos x="126" y="232"/>
                </a:cxn>
                <a:cxn ang="0">
                  <a:pos x="106" y="236"/>
                </a:cxn>
                <a:cxn ang="0">
                  <a:pos x="82" y="254"/>
                </a:cxn>
                <a:cxn ang="0">
                  <a:pos x="74" y="282"/>
                </a:cxn>
                <a:cxn ang="0">
                  <a:pos x="74" y="388"/>
                </a:cxn>
                <a:cxn ang="0">
                  <a:pos x="0" y="528"/>
                </a:cxn>
                <a:cxn ang="0">
                  <a:pos x="680" y="528"/>
                </a:cxn>
                <a:cxn ang="0">
                  <a:pos x="636" y="528"/>
                </a:cxn>
                <a:cxn ang="0">
                  <a:pos x="532" y="470"/>
                </a:cxn>
                <a:cxn ang="0">
                  <a:pos x="576" y="462"/>
                </a:cxn>
                <a:cxn ang="0">
                  <a:pos x="614" y="442"/>
                </a:cxn>
                <a:cxn ang="0">
                  <a:pos x="636" y="422"/>
                </a:cxn>
                <a:cxn ang="0">
                  <a:pos x="420" y="432"/>
                </a:cxn>
                <a:cxn ang="0">
                  <a:pos x="456" y="456"/>
                </a:cxn>
                <a:cxn ang="0">
                  <a:pos x="500" y="468"/>
                </a:cxn>
                <a:cxn ang="0">
                  <a:pos x="410" y="528"/>
                </a:cxn>
                <a:cxn ang="0">
                  <a:pos x="92" y="284"/>
                </a:cxn>
                <a:cxn ang="0">
                  <a:pos x="96" y="274"/>
                </a:cxn>
                <a:cxn ang="0">
                  <a:pos x="102" y="274"/>
                </a:cxn>
                <a:cxn ang="0">
                  <a:pos x="106" y="284"/>
                </a:cxn>
                <a:cxn ang="0">
                  <a:pos x="92" y="284"/>
                </a:cxn>
              </a:cxnLst>
              <a:rect l="0" t="0" r="r" b="b"/>
              <a:pathLst>
                <a:path w="680" h="580">
                  <a:moveTo>
                    <a:pt x="652" y="528"/>
                  </a:moveTo>
                  <a:lnTo>
                    <a:pt x="652" y="402"/>
                  </a:lnTo>
                  <a:lnTo>
                    <a:pt x="652" y="402"/>
                  </a:lnTo>
                  <a:lnTo>
                    <a:pt x="662" y="386"/>
                  </a:lnTo>
                  <a:lnTo>
                    <a:pt x="670" y="370"/>
                  </a:lnTo>
                  <a:lnTo>
                    <a:pt x="674" y="352"/>
                  </a:lnTo>
                  <a:lnTo>
                    <a:pt x="678" y="334"/>
                  </a:lnTo>
                  <a:lnTo>
                    <a:pt x="368" y="334"/>
                  </a:lnTo>
                  <a:lnTo>
                    <a:pt x="368" y="334"/>
                  </a:lnTo>
                  <a:lnTo>
                    <a:pt x="372" y="352"/>
                  </a:lnTo>
                  <a:lnTo>
                    <a:pt x="376" y="370"/>
                  </a:lnTo>
                  <a:lnTo>
                    <a:pt x="384" y="386"/>
                  </a:lnTo>
                  <a:lnTo>
                    <a:pt x="394" y="402"/>
                  </a:lnTo>
                  <a:lnTo>
                    <a:pt x="394" y="528"/>
                  </a:lnTo>
                  <a:lnTo>
                    <a:pt x="348" y="528"/>
                  </a:lnTo>
                  <a:lnTo>
                    <a:pt x="348" y="388"/>
                  </a:lnTo>
                  <a:lnTo>
                    <a:pt x="266" y="388"/>
                  </a:lnTo>
                  <a:lnTo>
                    <a:pt x="266" y="202"/>
                  </a:lnTo>
                  <a:lnTo>
                    <a:pt x="266" y="202"/>
                  </a:lnTo>
                  <a:lnTo>
                    <a:pt x="266" y="158"/>
                  </a:lnTo>
                  <a:lnTo>
                    <a:pt x="266" y="158"/>
                  </a:lnTo>
                  <a:lnTo>
                    <a:pt x="266" y="146"/>
                  </a:lnTo>
                  <a:lnTo>
                    <a:pt x="268" y="134"/>
                  </a:lnTo>
                  <a:lnTo>
                    <a:pt x="272" y="122"/>
                  </a:lnTo>
                  <a:lnTo>
                    <a:pt x="276" y="110"/>
                  </a:lnTo>
                  <a:lnTo>
                    <a:pt x="286" y="90"/>
                  </a:lnTo>
                  <a:lnTo>
                    <a:pt x="302" y="72"/>
                  </a:lnTo>
                  <a:lnTo>
                    <a:pt x="320" y="56"/>
                  </a:lnTo>
                  <a:lnTo>
                    <a:pt x="340" y="44"/>
                  </a:lnTo>
                  <a:lnTo>
                    <a:pt x="352" y="40"/>
                  </a:lnTo>
                  <a:lnTo>
                    <a:pt x="364" y="38"/>
                  </a:lnTo>
                  <a:lnTo>
                    <a:pt x="376" y="36"/>
                  </a:lnTo>
                  <a:lnTo>
                    <a:pt x="388" y="36"/>
                  </a:lnTo>
                  <a:lnTo>
                    <a:pt x="388" y="36"/>
                  </a:lnTo>
                  <a:lnTo>
                    <a:pt x="400" y="36"/>
                  </a:lnTo>
                  <a:lnTo>
                    <a:pt x="412" y="38"/>
                  </a:lnTo>
                  <a:lnTo>
                    <a:pt x="434" y="44"/>
                  </a:lnTo>
                  <a:lnTo>
                    <a:pt x="456" y="56"/>
                  </a:lnTo>
                  <a:lnTo>
                    <a:pt x="474" y="70"/>
                  </a:lnTo>
                  <a:lnTo>
                    <a:pt x="488" y="88"/>
                  </a:lnTo>
                  <a:lnTo>
                    <a:pt x="500" y="108"/>
                  </a:lnTo>
                  <a:lnTo>
                    <a:pt x="508" y="130"/>
                  </a:lnTo>
                  <a:lnTo>
                    <a:pt x="510" y="154"/>
                  </a:lnTo>
                  <a:lnTo>
                    <a:pt x="456" y="154"/>
                  </a:lnTo>
                  <a:lnTo>
                    <a:pt x="456" y="172"/>
                  </a:lnTo>
                  <a:lnTo>
                    <a:pt x="456" y="172"/>
                  </a:lnTo>
                  <a:lnTo>
                    <a:pt x="438" y="182"/>
                  </a:lnTo>
                  <a:lnTo>
                    <a:pt x="424" y="194"/>
                  </a:lnTo>
                  <a:lnTo>
                    <a:pt x="408" y="208"/>
                  </a:lnTo>
                  <a:lnTo>
                    <a:pt x="396" y="222"/>
                  </a:lnTo>
                  <a:lnTo>
                    <a:pt x="386" y="238"/>
                  </a:lnTo>
                  <a:lnTo>
                    <a:pt x="378" y="256"/>
                  </a:lnTo>
                  <a:lnTo>
                    <a:pt x="372" y="276"/>
                  </a:lnTo>
                  <a:lnTo>
                    <a:pt x="368" y="296"/>
                  </a:lnTo>
                  <a:lnTo>
                    <a:pt x="678" y="296"/>
                  </a:lnTo>
                  <a:lnTo>
                    <a:pt x="678" y="296"/>
                  </a:lnTo>
                  <a:lnTo>
                    <a:pt x="674" y="276"/>
                  </a:lnTo>
                  <a:lnTo>
                    <a:pt x="670" y="258"/>
                  </a:lnTo>
                  <a:lnTo>
                    <a:pt x="662" y="240"/>
                  </a:lnTo>
                  <a:lnTo>
                    <a:pt x="652" y="224"/>
                  </a:lnTo>
                  <a:lnTo>
                    <a:pt x="640" y="210"/>
                  </a:lnTo>
                  <a:lnTo>
                    <a:pt x="626" y="198"/>
                  </a:lnTo>
                  <a:lnTo>
                    <a:pt x="612" y="186"/>
                  </a:lnTo>
                  <a:lnTo>
                    <a:pt x="596" y="176"/>
                  </a:lnTo>
                  <a:lnTo>
                    <a:pt x="596" y="154"/>
                  </a:lnTo>
                  <a:lnTo>
                    <a:pt x="546" y="154"/>
                  </a:lnTo>
                  <a:lnTo>
                    <a:pt x="546" y="154"/>
                  </a:lnTo>
                  <a:lnTo>
                    <a:pt x="544" y="138"/>
                  </a:lnTo>
                  <a:lnTo>
                    <a:pt x="542" y="122"/>
                  </a:lnTo>
                  <a:lnTo>
                    <a:pt x="538" y="108"/>
                  </a:lnTo>
                  <a:lnTo>
                    <a:pt x="532" y="94"/>
                  </a:lnTo>
                  <a:lnTo>
                    <a:pt x="526" y="80"/>
                  </a:lnTo>
                  <a:lnTo>
                    <a:pt x="518" y="68"/>
                  </a:lnTo>
                  <a:lnTo>
                    <a:pt x="508" y="56"/>
                  </a:lnTo>
                  <a:lnTo>
                    <a:pt x="498" y="44"/>
                  </a:lnTo>
                  <a:lnTo>
                    <a:pt x="486" y="36"/>
                  </a:lnTo>
                  <a:lnTo>
                    <a:pt x="474" y="26"/>
                  </a:lnTo>
                  <a:lnTo>
                    <a:pt x="462" y="18"/>
                  </a:lnTo>
                  <a:lnTo>
                    <a:pt x="448" y="12"/>
                  </a:lnTo>
                  <a:lnTo>
                    <a:pt x="434" y="8"/>
                  </a:lnTo>
                  <a:lnTo>
                    <a:pt x="420" y="4"/>
                  </a:lnTo>
                  <a:lnTo>
                    <a:pt x="404" y="2"/>
                  </a:lnTo>
                  <a:lnTo>
                    <a:pt x="388" y="0"/>
                  </a:lnTo>
                  <a:lnTo>
                    <a:pt x="388" y="0"/>
                  </a:lnTo>
                  <a:lnTo>
                    <a:pt x="372" y="2"/>
                  </a:lnTo>
                  <a:lnTo>
                    <a:pt x="356" y="4"/>
                  </a:lnTo>
                  <a:lnTo>
                    <a:pt x="342" y="8"/>
                  </a:lnTo>
                  <a:lnTo>
                    <a:pt x="326" y="12"/>
                  </a:lnTo>
                  <a:lnTo>
                    <a:pt x="314" y="20"/>
                  </a:lnTo>
                  <a:lnTo>
                    <a:pt x="300" y="28"/>
                  </a:lnTo>
                  <a:lnTo>
                    <a:pt x="288" y="36"/>
                  </a:lnTo>
                  <a:lnTo>
                    <a:pt x="276" y="46"/>
                  </a:lnTo>
                  <a:lnTo>
                    <a:pt x="266" y="58"/>
                  </a:lnTo>
                  <a:lnTo>
                    <a:pt x="258" y="70"/>
                  </a:lnTo>
                  <a:lnTo>
                    <a:pt x="250" y="82"/>
                  </a:lnTo>
                  <a:lnTo>
                    <a:pt x="244" y="96"/>
                  </a:lnTo>
                  <a:lnTo>
                    <a:pt x="238" y="110"/>
                  </a:lnTo>
                  <a:lnTo>
                    <a:pt x="234" y="126"/>
                  </a:lnTo>
                  <a:lnTo>
                    <a:pt x="232" y="142"/>
                  </a:lnTo>
                  <a:lnTo>
                    <a:pt x="230" y="158"/>
                  </a:lnTo>
                  <a:lnTo>
                    <a:pt x="230" y="388"/>
                  </a:lnTo>
                  <a:lnTo>
                    <a:pt x="178" y="388"/>
                  </a:lnTo>
                  <a:lnTo>
                    <a:pt x="178" y="308"/>
                  </a:lnTo>
                  <a:lnTo>
                    <a:pt x="178" y="308"/>
                  </a:lnTo>
                  <a:lnTo>
                    <a:pt x="178" y="282"/>
                  </a:lnTo>
                  <a:lnTo>
                    <a:pt x="178" y="282"/>
                  </a:lnTo>
                  <a:lnTo>
                    <a:pt x="176" y="272"/>
                  </a:lnTo>
                  <a:lnTo>
                    <a:pt x="174" y="262"/>
                  </a:lnTo>
                  <a:lnTo>
                    <a:pt x="170" y="254"/>
                  </a:lnTo>
                  <a:lnTo>
                    <a:pt x="162" y="246"/>
                  </a:lnTo>
                  <a:lnTo>
                    <a:pt x="154" y="240"/>
                  </a:lnTo>
                  <a:lnTo>
                    <a:pt x="146" y="236"/>
                  </a:lnTo>
                  <a:lnTo>
                    <a:pt x="136" y="232"/>
                  </a:lnTo>
                  <a:lnTo>
                    <a:pt x="126" y="232"/>
                  </a:lnTo>
                  <a:lnTo>
                    <a:pt x="126" y="232"/>
                  </a:lnTo>
                  <a:lnTo>
                    <a:pt x="116" y="232"/>
                  </a:lnTo>
                  <a:lnTo>
                    <a:pt x="106" y="236"/>
                  </a:lnTo>
                  <a:lnTo>
                    <a:pt x="96" y="240"/>
                  </a:lnTo>
                  <a:lnTo>
                    <a:pt x="88" y="246"/>
                  </a:lnTo>
                  <a:lnTo>
                    <a:pt x="82" y="254"/>
                  </a:lnTo>
                  <a:lnTo>
                    <a:pt x="78" y="262"/>
                  </a:lnTo>
                  <a:lnTo>
                    <a:pt x="74" y="272"/>
                  </a:lnTo>
                  <a:lnTo>
                    <a:pt x="74" y="282"/>
                  </a:lnTo>
                  <a:lnTo>
                    <a:pt x="74" y="308"/>
                  </a:lnTo>
                  <a:lnTo>
                    <a:pt x="74" y="308"/>
                  </a:lnTo>
                  <a:lnTo>
                    <a:pt x="74" y="388"/>
                  </a:lnTo>
                  <a:lnTo>
                    <a:pt x="30" y="388"/>
                  </a:lnTo>
                  <a:lnTo>
                    <a:pt x="30" y="528"/>
                  </a:lnTo>
                  <a:lnTo>
                    <a:pt x="0" y="528"/>
                  </a:lnTo>
                  <a:lnTo>
                    <a:pt x="0" y="580"/>
                  </a:lnTo>
                  <a:lnTo>
                    <a:pt x="680" y="580"/>
                  </a:lnTo>
                  <a:lnTo>
                    <a:pt x="680" y="528"/>
                  </a:lnTo>
                  <a:lnTo>
                    <a:pt x="652" y="528"/>
                  </a:lnTo>
                  <a:close/>
                  <a:moveTo>
                    <a:pt x="636" y="422"/>
                  </a:moveTo>
                  <a:lnTo>
                    <a:pt x="636" y="528"/>
                  </a:lnTo>
                  <a:lnTo>
                    <a:pt x="532" y="528"/>
                  </a:lnTo>
                  <a:lnTo>
                    <a:pt x="532" y="470"/>
                  </a:lnTo>
                  <a:lnTo>
                    <a:pt x="532" y="470"/>
                  </a:lnTo>
                  <a:lnTo>
                    <a:pt x="546" y="468"/>
                  </a:lnTo>
                  <a:lnTo>
                    <a:pt x="562" y="466"/>
                  </a:lnTo>
                  <a:lnTo>
                    <a:pt x="576" y="462"/>
                  </a:lnTo>
                  <a:lnTo>
                    <a:pt x="590" y="456"/>
                  </a:lnTo>
                  <a:lnTo>
                    <a:pt x="602" y="450"/>
                  </a:lnTo>
                  <a:lnTo>
                    <a:pt x="614" y="442"/>
                  </a:lnTo>
                  <a:lnTo>
                    <a:pt x="626" y="432"/>
                  </a:lnTo>
                  <a:lnTo>
                    <a:pt x="636" y="422"/>
                  </a:lnTo>
                  <a:lnTo>
                    <a:pt x="636" y="422"/>
                  </a:lnTo>
                  <a:close/>
                  <a:moveTo>
                    <a:pt x="410" y="422"/>
                  </a:moveTo>
                  <a:lnTo>
                    <a:pt x="410" y="422"/>
                  </a:lnTo>
                  <a:lnTo>
                    <a:pt x="420" y="432"/>
                  </a:lnTo>
                  <a:lnTo>
                    <a:pt x="432" y="442"/>
                  </a:lnTo>
                  <a:lnTo>
                    <a:pt x="444" y="450"/>
                  </a:lnTo>
                  <a:lnTo>
                    <a:pt x="456" y="456"/>
                  </a:lnTo>
                  <a:lnTo>
                    <a:pt x="470" y="462"/>
                  </a:lnTo>
                  <a:lnTo>
                    <a:pt x="484" y="466"/>
                  </a:lnTo>
                  <a:lnTo>
                    <a:pt x="500" y="468"/>
                  </a:lnTo>
                  <a:lnTo>
                    <a:pt x="514" y="470"/>
                  </a:lnTo>
                  <a:lnTo>
                    <a:pt x="514" y="528"/>
                  </a:lnTo>
                  <a:lnTo>
                    <a:pt x="410" y="528"/>
                  </a:lnTo>
                  <a:lnTo>
                    <a:pt x="410" y="422"/>
                  </a:lnTo>
                  <a:close/>
                  <a:moveTo>
                    <a:pt x="92" y="284"/>
                  </a:moveTo>
                  <a:lnTo>
                    <a:pt x="92" y="284"/>
                  </a:lnTo>
                  <a:lnTo>
                    <a:pt x="92" y="280"/>
                  </a:lnTo>
                  <a:lnTo>
                    <a:pt x="94" y="276"/>
                  </a:lnTo>
                  <a:lnTo>
                    <a:pt x="96" y="274"/>
                  </a:lnTo>
                  <a:lnTo>
                    <a:pt x="98" y="272"/>
                  </a:lnTo>
                  <a:lnTo>
                    <a:pt x="98" y="272"/>
                  </a:lnTo>
                  <a:lnTo>
                    <a:pt x="102" y="274"/>
                  </a:lnTo>
                  <a:lnTo>
                    <a:pt x="104" y="276"/>
                  </a:lnTo>
                  <a:lnTo>
                    <a:pt x="106" y="280"/>
                  </a:lnTo>
                  <a:lnTo>
                    <a:pt x="106" y="284"/>
                  </a:lnTo>
                  <a:lnTo>
                    <a:pt x="106" y="528"/>
                  </a:lnTo>
                  <a:lnTo>
                    <a:pt x="92" y="528"/>
                  </a:lnTo>
                  <a:lnTo>
                    <a:pt x="92" y="284"/>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grpSp>
      <p:sp>
        <p:nvSpPr>
          <p:cNvPr id="142" name="Freeform 31"/>
          <p:cNvSpPr>
            <a:spLocks noEditPoints="1"/>
          </p:cNvSpPr>
          <p:nvPr/>
        </p:nvSpPr>
        <p:spPr bwMode="auto">
          <a:xfrm>
            <a:off x="938213" y="1782763"/>
            <a:ext cx="512762" cy="433387"/>
          </a:xfrm>
          <a:custGeom>
            <a:avLst/>
            <a:gdLst/>
            <a:ahLst/>
            <a:cxnLst>
              <a:cxn ang="0">
                <a:pos x="4370" y="12098"/>
              </a:cxn>
              <a:cxn ang="0">
                <a:pos x="4370" y="6164"/>
              </a:cxn>
              <a:cxn ang="0">
                <a:pos x="5014" y="6164"/>
              </a:cxn>
              <a:cxn ang="0">
                <a:pos x="5014" y="5060"/>
              </a:cxn>
              <a:cxn ang="0">
                <a:pos x="1656" y="5060"/>
              </a:cxn>
              <a:cxn ang="0">
                <a:pos x="1656" y="6164"/>
              </a:cxn>
              <a:cxn ang="0">
                <a:pos x="2346" y="6164"/>
              </a:cxn>
              <a:cxn ang="0">
                <a:pos x="2346" y="12098"/>
              </a:cxn>
              <a:cxn ang="0">
                <a:pos x="1656" y="12098"/>
              </a:cxn>
              <a:cxn ang="0">
                <a:pos x="1656" y="12926"/>
              </a:cxn>
              <a:cxn ang="0">
                <a:pos x="966" y="12926"/>
              </a:cxn>
              <a:cxn ang="0">
                <a:pos x="966" y="13708"/>
              </a:cxn>
              <a:cxn ang="0">
                <a:pos x="414" y="13708"/>
              </a:cxn>
              <a:cxn ang="0">
                <a:pos x="414" y="14444"/>
              </a:cxn>
              <a:cxn ang="0">
                <a:pos x="0" y="14444"/>
              </a:cxn>
              <a:cxn ang="0">
                <a:pos x="0" y="15272"/>
              </a:cxn>
              <a:cxn ang="0">
                <a:pos x="16514" y="15272"/>
              </a:cxn>
              <a:cxn ang="0">
                <a:pos x="16514" y="14444"/>
              </a:cxn>
              <a:cxn ang="0">
                <a:pos x="16054" y="14444"/>
              </a:cxn>
              <a:cxn ang="0">
                <a:pos x="16054" y="13708"/>
              </a:cxn>
              <a:cxn ang="0">
                <a:pos x="15501" y="13708"/>
              </a:cxn>
              <a:cxn ang="0">
                <a:pos x="15501" y="12926"/>
              </a:cxn>
              <a:cxn ang="0">
                <a:pos x="15042" y="12926"/>
              </a:cxn>
              <a:cxn ang="0">
                <a:pos x="15042" y="12098"/>
              </a:cxn>
              <a:cxn ang="0">
                <a:pos x="14444" y="12098"/>
              </a:cxn>
              <a:cxn ang="0">
                <a:pos x="14444" y="6164"/>
              </a:cxn>
              <a:cxn ang="0">
                <a:pos x="15042" y="6164"/>
              </a:cxn>
              <a:cxn ang="0">
                <a:pos x="15042" y="5060"/>
              </a:cxn>
              <a:cxn ang="0">
                <a:pos x="11684" y="5060"/>
              </a:cxn>
              <a:cxn ang="0">
                <a:pos x="11684" y="6164"/>
              </a:cxn>
              <a:cxn ang="0">
                <a:pos x="12374" y="6164"/>
              </a:cxn>
              <a:cxn ang="0">
                <a:pos x="12374" y="12098"/>
              </a:cxn>
              <a:cxn ang="0">
                <a:pos x="11684" y="12098"/>
              </a:cxn>
              <a:cxn ang="0">
                <a:pos x="11684" y="12926"/>
              </a:cxn>
              <a:cxn ang="0">
                <a:pos x="10028" y="12926"/>
              </a:cxn>
              <a:cxn ang="0">
                <a:pos x="10028" y="8786"/>
              </a:cxn>
              <a:cxn ang="0">
                <a:pos x="8602" y="8786"/>
              </a:cxn>
              <a:cxn ang="0">
                <a:pos x="8602" y="12926"/>
              </a:cxn>
              <a:cxn ang="0">
                <a:pos x="8142" y="12926"/>
              </a:cxn>
              <a:cxn ang="0">
                <a:pos x="8142" y="8786"/>
              </a:cxn>
              <a:cxn ang="0">
                <a:pos x="6670" y="8786"/>
              </a:cxn>
              <a:cxn ang="0">
                <a:pos x="6670" y="12926"/>
              </a:cxn>
              <a:cxn ang="0">
                <a:pos x="5014" y="12926"/>
              </a:cxn>
              <a:cxn ang="0">
                <a:pos x="5014" y="12098"/>
              </a:cxn>
              <a:cxn ang="0">
                <a:pos x="4370" y="12098"/>
              </a:cxn>
              <a:cxn ang="0">
                <a:pos x="8188" y="0"/>
              </a:cxn>
              <a:cxn ang="0">
                <a:pos x="13156" y="2300"/>
              </a:cxn>
              <a:cxn ang="0">
                <a:pos x="16238" y="3726"/>
              </a:cxn>
              <a:cxn ang="0">
                <a:pos x="16238" y="4600"/>
              </a:cxn>
              <a:cxn ang="0">
                <a:pos x="8188" y="4600"/>
              </a:cxn>
              <a:cxn ang="0">
                <a:pos x="184" y="4600"/>
              </a:cxn>
              <a:cxn ang="0">
                <a:pos x="184" y="3772"/>
              </a:cxn>
              <a:cxn ang="0">
                <a:pos x="3266" y="2300"/>
              </a:cxn>
              <a:cxn ang="0">
                <a:pos x="8188" y="0"/>
              </a:cxn>
            </a:cxnLst>
            <a:rect l="0" t="0" r="r" b="b"/>
            <a:pathLst>
              <a:path w="16514" h="15272">
                <a:moveTo>
                  <a:pt x="4370" y="12098"/>
                </a:moveTo>
                <a:lnTo>
                  <a:pt x="4370" y="6164"/>
                </a:lnTo>
                <a:lnTo>
                  <a:pt x="5014" y="6164"/>
                </a:lnTo>
                <a:lnTo>
                  <a:pt x="5014" y="5060"/>
                </a:lnTo>
                <a:lnTo>
                  <a:pt x="1656" y="5060"/>
                </a:lnTo>
                <a:lnTo>
                  <a:pt x="1656" y="6164"/>
                </a:lnTo>
                <a:lnTo>
                  <a:pt x="2346" y="6164"/>
                </a:lnTo>
                <a:lnTo>
                  <a:pt x="2346" y="12098"/>
                </a:lnTo>
                <a:lnTo>
                  <a:pt x="1656" y="12098"/>
                </a:lnTo>
                <a:lnTo>
                  <a:pt x="1656" y="12926"/>
                </a:lnTo>
                <a:lnTo>
                  <a:pt x="966" y="12926"/>
                </a:lnTo>
                <a:lnTo>
                  <a:pt x="966" y="13708"/>
                </a:lnTo>
                <a:lnTo>
                  <a:pt x="414" y="13708"/>
                </a:lnTo>
                <a:lnTo>
                  <a:pt x="414" y="14444"/>
                </a:lnTo>
                <a:lnTo>
                  <a:pt x="0" y="14444"/>
                </a:lnTo>
                <a:lnTo>
                  <a:pt x="0" y="15272"/>
                </a:lnTo>
                <a:lnTo>
                  <a:pt x="16514" y="15272"/>
                </a:lnTo>
                <a:lnTo>
                  <a:pt x="16514" y="14444"/>
                </a:lnTo>
                <a:lnTo>
                  <a:pt x="16054" y="14444"/>
                </a:lnTo>
                <a:lnTo>
                  <a:pt x="16054" y="13708"/>
                </a:lnTo>
                <a:lnTo>
                  <a:pt x="15501" y="13708"/>
                </a:lnTo>
                <a:lnTo>
                  <a:pt x="15501" y="12926"/>
                </a:lnTo>
                <a:lnTo>
                  <a:pt x="15042" y="12926"/>
                </a:lnTo>
                <a:lnTo>
                  <a:pt x="15042" y="12098"/>
                </a:lnTo>
                <a:lnTo>
                  <a:pt x="14444" y="12098"/>
                </a:lnTo>
                <a:lnTo>
                  <a:pt x="14444" y="6164"/>
                </a:lnTo>
                <a:lnTo>
                  <a:pt x="15042" y="6164"/>
                </a:lnTo>
                <a:lnTo>
                  <a:pt x="15042" y="5060"/>
                </a:lnTo>
                <a:lnTo>
                  <a:pt x="11684" y="5060"/>
                </a:lnTo>
                <a:lnTo>
                  <a:pt x="11684" y="6164"/>
                </a:lnTo>
                <a:lnTo>
                  <a:pt x="12374" y="6164"/>
                </a:lnTo>
                <a:lnTo>
                  <a:pt x="12374" y="12098"/>
                </a:lnTo>
                <a:lnTo>
                  <a:pt x="11684" y="12098"/>
                </a:lnTo>
                <a:lnTo>
                  <a:pt x="11684" y="12926"/>
                </a:lnTo>
                <a:lnTo>
                  <a:pt x="10028" y="12926"/>
                </a:lnTo>
                <a:lnTo>
                  <a:pt x="10028" y="8786"/>
                </a:lnTo>
                <a:lnTo>
                  <a:pt x="8602" y="8786"/>
                </a:lnTo>
                <a:lnTo>
                  <a:pt x="8602" y="12926"/>
                </a:lnTo>
                <a:lnTo>
                  <a:pt x="8142" y="12926"/>
                </a:lnTo>
                <a:lnTo>
                  <a:pt x="8142" y="8786"/>
                </a:lnTo>
                <a:lnTo>
                  <a:pt x="6670" y="8786"/>
                </a:lnTo>
                <a:lnTo>
                  <a:pt x="6670" y="12926"/>
                </a:lnTo>
                <a:lnTo>
                  <a:pt x="5014" y="12926"/>
                </a:lnTo>
                <a:lnTo>
                  <a:pt x="5014" y="12098"/>
                </a:lnTo>
                <a:lnTo>
                  <a:pt x="4370" y="12098"/>
                </a:lnTo>
                <a:close/>
                <a:moveTo>
                  <a:pt x="8188" y="0"/>
                </a:moveTo>
                <a:lnTo>
                  <a:pt x="13156" y="2300"/>
                </a:lnTo>
                <a:lnTo>
                  <a:pt x="16238" y="3726"/>
                </a:lnTo>
                <a:lnTo>
                  <a:pt x="16238" y="4600"/>
                </a:lnTo>
                <a:lnTo>
                  <a:pt x="8188" y="4600"/>
                </a:lnTo>
                <a:lnTo>
                  <a:pt x="184" y="4600"/>
                </a:lnTo>
                <a:lnTo>
                  <a:pt x="184" y="3772"/>
                </a:lnTo>
                <a:lnTo>
                  <a:pt x="3266" y="2300"/>
                </a:lnTo>
                <a:lnTo>
                  <a:pt x="8188" y="0"/>
                </a:lnTo>
                <a:close/>
              </a:path>
            </a:pathLst>
          </a:custGeom>
          <a:solidFill>
            <a:schemeClr val="bg1"/>
          </a:solidFill>
          <a:ln w="9525">
            <a:noFill/>
            <a:round/>
            <a:headEnd/>
            <a:tailEnd/>
          </a:ln>
        </p:spPr>
        <p:txBody>
          <a:bodyPr lIns="96766" tIns="48382" rIns="96766" bIns="48382"/>
          <a:lstStyle/>
          <a:p>
            <a:pPr defTabSz="1219444" fontAlgn="auto">
              <a:spcBef>
                <a:spcPts val="0"/>
              </a:spcBef>
              <a:spcAft>
                <a:spcPts val="0"/>
              </a:spcAft>
              <a:defRPr/>
            </a:pPr>
            <a:endParaRPr lang="zh-CN" altLang="en-US" sz="2540">
              <a:latin typeface="+mn-lt"/>
              <a:ea typeface="+mn-ea"/>
            </a:endParaRPr>
          </a:p>
        </p:txBody>
      </p:sp>
      <p:pic>
        <p:nvPicPr>
          <p:cNvPr id="47140" name="Picture 5" descr="http://www.skyforever.hk/images/logo.png">
            <a:hlinkClick r:id="rId30"/>
          </p:cNvPr>
          <p:cNvPicPr>
            <a:picLocks noChangeAspect="1" noChangeArrowheads="1"/>
          </p:cNvPicPr>
          <p:nvPr/>
        </p:nvPicPr>
        <p:blipFill>
          <a:blip r:embed="rId31" cstate="print"/>
          <a:srcRect/>
          <a:stretch>
            <a:fillRect/>
          </a:stretch>
        </p:blipFill>
        <p:spPr bwMode="auto">
          <a:xfrm>
            <a:off x="2897188" y="2449513"/>
            <a:ext cx="1017587" cy="306387"/>
          </a:xfrm>
          <a:prstGeom prst="rect">
            <a:avLst/>
          </a:prstGeom>
          <a:noFill/>
          <a:ln w="9525">
            <a:noFill/>
            <a:miter lim="800000"/>
            <a:headEnd/>
            <a:tailEnd/>
          </a:ln>
        </p:spPr>
      </p:pic>
      <p:pic>
        <p:nvPicPr>
          <p:cNvPr id="47141" name="Picture 5" descr="C:\Users\l00199643\Desktop\logo_03.gif"/>
          <p:cNvPicPr>
            <a:picLocks noChangeAspect="1" noChangeArrowheads="1"/>
          </p:cNvPicPr>
          <p:nvPr/>
        </p:nvPicPr>
        <p:blipFill>
          <a:blip r:embed="rId32" cstate="print"/>
          <a:srcRect/>
          <a:stretch>
            <a:fillRect/>
          </a:stretch>
        </p:blipFill>
        <p:spPr bwMode="auto">
          <a:xfrm>
            <a:off x="10531475" y="3005138"/>
            <a:ext cx="990600" cy="338137"/>
          </a:xfrm>
          <a:prstGeom prst="rect">
            <a:avLst/>
          </a:prstGeom>
          <a:noFill/>
          <a:ln w="9525">
            <a:noFill/>
            <a:miter lim="800000"/>
            <a:headEnd/>
            <a:tailEnd/>
          </a:ln>
        </p:spPr>
      </p:pic>
      <p:pic>
        <p:nvPicPr>
          <p:cNvPr id="47142" name="Picture 8"/>
          <p:cNvPicPr>
            <a:picLocks noChangeAspect="1" noChangeArrowheads="1"/>
          </p:cNvPicPr>
          <p:nvPr/>
        </p:nvPicPr>
        <p:blipFill>
          <a:blip r:embed="rId33" cstate="print"/>
          <a:srcRect/>
          <a:stretch>
            <a:fillRect/>
          </a:stretch>
        </p:blipFill>
        <p:spPr bwMode="auto">
          <a:xfrm>
            <a:off x="3956050" y="2468563"/>
            <a:ext cx="881063" cy="312737"/>
          </a:xfrm>
          <a:prstGeom prst="rect">
            <a:avLst/>
          </a:prstGeom>
          <a:noFill/>
          <a:ln w="9525">
            <a:noFill/>
            <a:miter lim="800000"/>
            <a:headEnd/>
            <a:tailEnd/>
          </a:ln>
        </p:spPr>
      </p:pic>
      <p:pic>
        <p:nvPicPr>
          <p:cNvPr id="47143" name="Picture 10" descr="Seidor"/>
          <p:cNvPicPr>
            <a:picLocks noChangeAspect="1" noChangeArrowheads="1"/>
          </p:cNvPicPr>
          <p:nvPr/>
        </p:nvPicPr>
        <p:blipFill>
          <a:blip r:embed="rId34" cstate="print"/>
          <a:srcRect/>
          <a:stretch>
            <a:fillRect/>
          </a:stretch>
        </p:blipFill>
        <p:spPr bwMode="auto">
          <a:xfrm>
            <a:off x="8832850" y="1870075"/>
            <a:ext cx="1081088" cy="269875"/>
          </a:xfrm>
          <a:prstGeom prst="rect">
            <a:avLst/>
          </a:prstGeom>
          <a:noFill/>
          <a:ln w="9525">
            <a:noFill/>
            <a:miter lim="800000"/>
            <a:headEnd/>
            <a:tailEnd/>
          </a:ln>
        </p:spPr>
      </p:pic>
      <p:pic>
        <p:nvPicPr>
          <p:cNvPr id="47144" name="Picture 14" descr="http://www.arrowecs.es/img/logo.png">
            <a:hlinkClick r:id="rId35" tooltip="Volver al inicio"/>
          </p:cNvPr>
          <p:cNvPicPr>
            <a:picLocks noChangeAspect="1" noChangeArrowheads="1"/>
          </p:cNvPicPr>
          <p:nvPr/>
        </p:nvPicPr>
        <p:blipFill>
          <a:blip r:embed="rId36" cstate="print"/>
          <a:srcRect/>
          <a:stretch>
            <a:fillRect/>
          </a:stretch>
        </p:blipFill>
        <p:spPr bwMode="auto">
          <a:xfrm>
            <a:off x="9858375" y="2590800"/>
            <a:ext cx="666750" cy="139700"/>
          </a:xfrm>
          <a:prstGeom prst="rect">
            <a:avLst/>
          </a:prstGeom>
          <a:noFill/>
          <a:ln w="9525">
            <a:noFill/>
            <a:miter lim="800000"/>
            <a:headEnd/>
            <a:tailEnd/>
          </a:ln>
        </p:spPr>
      </p:pic>
      <p:pic>
        <p:nvPicPr>
          <p:cNvPr id="47145" name="Picture 16" descr="Laboratorios Cinfa. Ir a la página principal">
            <a:hlinkClick r:id="rId37" tooltip="Ir directamente a la página principal , tecla 0"/>
          </p:cNvPr>
          <p:cNvPicPr>
            <a:picLocks noChangeAspect="1" noChangeArrowheads="1"/>
          </p:cNvPicPr>
          <p:nvPr/>
        </p:nvPicPr>
        <p:blipFill>
          <a:blip r:embed="rId38" cstate="print"/>
          <a:srcRect/>
          <a:stretch>
            <a:fillRect/>
          </a:stretch>
        </p:blipFill>
        <p:spPr bwMode="auto">
          <a:xfrm>
            <a:off x="10631488" y="1223963"/>
            <a:ext cx="784225" cy="287337"/>
          </a:xfrm>
          <a:prstGeom prst="rect">
            <a:avLst/>
          </a:prstGeom>
          <a:noFill/>
          <a:ln w="9525">
            <a:noFill/>
            <a:miter lim="800000"/>
            <a:headEnd/>
            <a:tailEnd/>
          </a:ln>
        </p:spPr>
      </p:pic>
      <p:pic>
        <p:nvPicPr>
          <p:cNvPr id="47146" name="Picture 2" descr="logo"/>
          <p:cNvPicPr>
            <a:picLocks noChangeAspect="1" noChangeArrowheads="1"/>
          </p:cNvPicPr>
          <p:nvPr/>
        </p:nvPicPr>
        <p:blipFill>
          <a:blip r:embed="rId39" cstate="print"/>
          <a:srcRect/>
          <a:stretch>
            <a:fillRect/>
          </a:stretch>
        </p:blipFill>
        <p:spPr bwMode="auto">
          <a:xfrm>
            <a:off x="2111375" y="1006475"/>
            <a:ext cx="1219200" cy="631825"/>
          </a:xfrm>
          <a:prstGeom prst="rect">
            <a:avLst/>
          </a:prstGeom>
          <a:noFill/>
          <a:ln w="9525">
            <a:noFill/>
            <a:miter lim="800000"/>
            <a:headEnd/>
            <a:tailEnd/>
          </a:ln>
        </p:spPr>
      </p:pic>
      <p:pic>
        <p:nvPicPr>
          <p:cNvPr id="47147" name="Picture 3"/>
          <p:cNvPicPr>
            <a:picLocks noChangeAspect="1" noChangeArrowheads="1"/>
          </p:cNvPicPr>
          <p:nvPr/>
        </p:nvPicPr>
        <p:blipFill>
          <a:blip r:embed="rId40" cstate="print"/>
          <a:srcRect/>
          <a:stretch>
            <a:fillRect/>
          </a:stretch>
        </p:blipFill>
        <p:spPr bwMode="auto">
          <a:xfrm>
            <a:off x="4487863" y="1189038"/>
            <a:ext cx="1027112" cy="385762"/>
          </a:xfrm>
          <a:prstGeom prst="rect">
            <a:avLst/>
          </a:prstGeom>
          <a:noFill/>
          <a:ln w="9525">
            <a:noFill/>
            <a:miter lim="800000"/>
            <a:headEnd/>
            <a:tailEnd/>
          </a:ln>
        </p:spPr>
      </p:pic>
      <p:pic>
        <p:nvPicPr>
          <p:cNvPr id="47148" name="Picture 13"/>
          <p:cNvPicPr>
            <a:picLocks noChangeAspect="1" noChangeArrowheads="1"/>
          </p:cNvPicPr>
          <p:nvPr/>
        </p:nvPicPr>
        <p:blipFill>
          <a:blip r:embed="rId41" cstate="print">
            <a:clrChange>
              <a:clrFrom>
                <a:srgbClr val="FFFFFF"/>
              </a:clrFrom>
              <a:clrTo>
                <a:srgbClr val="FFFFFF">
                  <a:alpha val="0"/>
                </a:srgbClr>
              </a:clrTo>
            </a:clrChange>
          </a:blip>
          <a:srcRect/>
          <a:stretch>
            <a:fillRect/>
          </a:stretch>
        </p:blipFill>
        <p:spPr bwMode="auto">
          <a:xfrm>
            <a:off x="9115425" y="5475288"/>
            <a:ext cx="1125538" cy="376237"/>
          </a:xfrm>
          <a:prstGeom prst="rect">
            <a:avLst/>
          </a:prstGeom>
          <a:noFill/>
          <a:ln w="9525">
            <a:noFill/>
            <a:miter lim="800000"/>
            <a:headEnd/>
            <a:tailEnd/>
          </a:ln>
        </p:spPr>
      </p:pic>
      <p:pic>
        <p:nvPicPr>
          <p:cNvPr id="47149" name="Picture 20" descr="http://img1.imgtn.bdimg.com/it/u=1028924704,2283083823&amp;fm=21&amp;gp=0.jpg"/>
          <p:cNvPicPr>
            <a:picLocks noChangeArrowheads="1"/>
          </p:cNvPicPr>
          <p:nvPr/>
        </p:nvPicPr>
        <p:blipFill>
          <a:blip r:embed="rId42" cstate="print">
            <a:clrChange>
              <a:clrFrom>
                <a:srgbClr val="FFFFFF"/>
              </a:clrFrom>
              <a:clrTo>
                <a:srgbClr val="FFFFFF">
                  <a:alpha val="0"/>
                </a:srgbClr>
              </a:clrTo>
            </a:clrChange>
          </a:blip>
          <a:srcRect/>
          <a:stretch>
            <a:fillRect/>
          </a:stretch>
        </p:blipFill>
        <p:spPr bwMode="auto">
          <a:xfrm>
            <a:off x="7932738" y="3617913"/>
            <a:ext cx="684212" cy="479425"/>
          </a:xfrm>
          <a:prstGeom prst="rect">
            <a:avLst/>
          </a:prstGeom>
          <a:noFill/>
          <a:ln w="9525">
            <a:noFill/>
            <a:miter lim="800000"/>
            <a:headEnd/>
            <a:tailEnd/>
          </a:ln>
        </p:spPr>
      </p:pic>
      <p:pic>
        <p:nvPicPr>
          <p:cNvPr id="47150" name="Picture 4"/>
          <p:cNvPicPr>
            <a:picLocks noChangeArrowheads="1"/>
          </p:cNvPicPr>
          <p:nvPr/>
        </p:nvPicPr>
        <p:blipFill>
          <a:blip r:embed="rId43" cstate="print">
            <a:clrChange>
              <a:clrFrom>
                <a:srgbClr val="FFFFFF"/>
              </a:clrFrom>
              <a:clrTo>
                <a:srgbClr val="FFFFFF">
                  <a:alpha val="0"/>
                </a:srgbClr>
              </a:clrTo>
            </a:clrChange>
          </a:blip>
          <a:srcRect/>
          <a:stretch>
            <a:fillRect/>
          </a:stretch>
        </p:blipFill>
        <p:spPr bwMode="auto">
          <a:xfrm>
            <a:off x="4543425" y="3749675"/>
            <a:ext cx="977900" cy="265113"/>
          </a:xfrm>
          <a:prstGeom prst="rect">
            <a:avLst/>
          </a:prstGeom>
          <a:noFill/>
          <a:ln w="9525">
            <a:noFill/>
            <a:miter lim="800000"/>
            <a:headEnd/>
            <a:tailEnd/>
          </a:ln>
        </p:spPr>
      </p:pic>
      <p:pic>
        <p:nvPicPr>
          <p:cNvPr id="47151" name="Picture 3"/>
          <p:cNvPicPr>
            <a:picLocks noChangeArrowheads="1"/>
          </p:cNvPicPr>
          <p:nvPr/>
        </p:nvPicPr>
        <p:blipFill>
          <a:blip r:embed="rId44" cstate="print">
            <a:clrChange>
              <a:clrFrom>
                <a:srgbClr val="FFFFFF"/>
              </a:clrFrom>
              <a:clrTo>
                <a:srgbClr val="FFFFFF">
                  <a:alpha val="0"/>
                </a:srgbClr>
              </a:clrTo>
            </a:clrChange>
          </a:blip>
          <a:srcRect/>
          <a:stretch>
            <a:fillRect/>
          </a:stretch>
        </p:blipFill>
        <p:spPr bwMode="auto">
          <a:xfrm>
            <a:off x="9247188" y="3675063"/>
            <a:ext cx="958850" cy="301625"/>
          </a:xfrm>
          <a:prstGeom prst="rect">
            <a:avLst/>
          </a:prstGeom>
          <a:noFill/>
          <a:ln w="9525">
            <a:noFill/>
            <a:miter lim="800000"/>
            <a:headEnd/>
            <a:tailEnd/>
          </a:ln>
        </p:spPr>
      </p:pic>
      <p:pic>
        <p:nvPicPr>
          <p:cNvPr id="47152" name="Picture 6"/>
          <p:cNvPicPr>
            <a:picLocks noChangeArrowheads="1"/>
          </p:cNvPicPr>
          <p:nvPr/>
        </p:nvPicPr>
        <p:blipFill>
          <a:blip r:embed="rId45" cstate="print">
            <a:clrChange>
              <a:clrFrom>
                <a:srgbClr val="FFFFFF"/>
              </a:clrFrom>
              <a:clrTo>
                <a:srgbClr val="FFFFFF">
                  <a:alpha val="0"/>
                </a:srgbClr>
              </a:clrTo>
            </a:clrChange>
          </a:blip>
          <a:srcRect/>
          <a:stretch>
            <a:fillRect/>
          </a:stretch>
        </p:blipFill>
        <p:spPr bwMode="auto">
          <a:xfrm>
            <a:off x="6942138" y="4160838"/>
            <a:ext cx="1074737" cy="622300"/>
          </a:xfrm>
          <a:prstGeom prst="rect">
            <a:avLst/>
          </a:prstGeom>
          <a:noFill/>
          <a:ln w="9525">
            <a:noFill/>
            <a:miter lim="800000"/>
            <a:headEnd/>
            <a:tailEnd/>
          </a:ln>
        </p:spPr>
      </p:pic>
      <p:pic>
        <p:nvPicPr>
          <p:cNvPr id="47153" name="Picture 4" descr="http://www.atlbattery.com/Images/logo.jpg"/>
          <p:cNvPicPr>
            <a:picLocks noChangeAspect="1" noChangeArrowheads="1"/>
          </p:cNvPicPr>
          <p:nvPr/>
        </p:nvPicPr>
        <p:blipFill>
          <a:blip r:embed="rId46" cstate="print">
            <a:clrChange>
              <a:clrFrom>
                <a:srgbClr val="FFFEFF"/>
              </a:clrFrom>
              <a:clrTo>
                <a:srgbClr val="FFFEFF">
                  <a:alpha val="0"/>
                </a:srgbClr>
              </a:clrTo>
            </a:clrChange>
          </a:blip>
          <a:srcRect r="79237"/>
          <a:stretch>
            <a:fillRect/>
          </a:stretch>
        </p:blipFill>
        <p:spPr bwMode="auto">
          <a:xfrm>
            <a:off x="2193925" y="3635375"/>
            <a:ext cx="425450" cy="412750"/>
          </a:xfrm>
          <a:prstGeom prst="rect">
            <a:avLst/>
          </a:prstGeom>
          <a:noFill/>
          <a:ln w="9525">
            <a:noFill/>
            <a:miter lim="800000"/>
            <a:headEnd/>
            <a:tailEnd/>
          </a:ln>
        </p:spPr>
      </p:pic>
      <p:pic>
        <p:nvPicPr>
          <p:cNvPr id="47154" name="Picture 6" descr="https://ss0.bdstatic.com/-0U0bnSm1A5BphGlnYG/tam-ogel/4afda2c9624b3c3787fdcde4304e22f3_121_121.jpg"/>
          <p:cNvPicPr>
            <a:picLocks noChangeAspect="1" noChangeArrowheads="1"/>
          </p:cNvPicPr>
          <p:nvPr/>
        </p:nvPicPr>
        <p:blipFill>
          <a:blip r:embed="rId47" cstate="print">
            <a:clrChange>
              <a:clrFrom>
                <a:srgbClr val="FEFEFE"/>
              </a:clrFrom>
              <a:clrTo>
                <a:srgbClr val="FEFEFE">
                  <a:alpha val="0"/>
                </a:srgbClr>
              </a:clrTo>
            </a:clrChange>
          </a:blip>
          <a:srcRect/>
          <a:stretch>
            <a:fillRect/>
          </a:stretch>
        </p:blipFill>
        <p:spPr bwMode="auto">
          <a:xfrm>
            <a:off x="2628900" y="3625850"/>
            <a:ext cx="430213" cy="452438"/>
          </a:xfrm>
          <a:prstGeom prst="rect">
            <a:avLst/>
          </a:prstGeom>
          <a:noFill/>
          <a:ln w="9525">
            <a:noFill/>
            <a:miter lim="800000"/>
            <a:headEnd/>
            <a:tailEnd/>
          </a:ln>
        </p:spPr>
      </p:pic>
      <p:pic>
        <p:nvPicPr>
          <p:cNvPr id="47155" name="图片 142" descr="huasheng.png"/>
          <p:cNvPicPr>
            <a:picLocks noChangeAspect="1"/>
          </p:cNvPicPr>
          <p:nvPr/>
        </p:nvPicPr>
        <p:blipFill>
          <a:blip r:embed="rId48" cstate="print"/>
          <a:srcRect l="57018" t="10001" r="19122" b="16667"/>
          <a:stretch>
            <a:fillRect/>
          </a:stretch>
        </p:blipFill>
        <p:spPr bwMode="auto">
          <a:xfrm>
            <a:off x="9239250" y="4876800"/>
            <a:ext cx="600075" cy="473075"/>
          </a:xfrm>
          <a:prstGeom prst="rect">
            <a:avLst/>
          </a:prstGeom>
          <a:noFill/>
          <a:ln w="9525">
            <a:noFill/>
            <a:miter lim="800000"/>
            <a:headEnd/>
            <a:tailEnd/>
          </a:ln>
        </p:spPr>
      </p:pic>
      <p:pic>
        <p:nvPicPr>
          <p:cNvPr id="47156" name="Picture 2" descr="http://www.microport.com.cn/cn/images/common/logo.gif"/>
          <p:cNvPicPr>
            <a:picLocks noChangeAspect="1" noChangeArrowheads="1"/>
          </p:cNvPicPr>
          <p:nvPr/>
        </p:nvPicPr>
        <p:blipFill>
          <a:blip r:embed="rId49" cstate="print"/>
          <a:srcRect/>
          <a:stretch>
            <a:fillRect/>
          </a:stretch>
        </p:blipFill>
        <p:spPr bwMode="auto">
          <a:xfrm>
            <a:off x="6288088" y="3735388"/>
            <a:ext cx="938212" cy="279400"/>
          </a:xfrm>
          <a:prstGeom prst="rect">
            <a:avLst/>
          </a:prstGeom>
          <a:noFill/>
          <a:ln w="9525">
            <a:noFill/>
            <a:miter lim="800000"/>
            <a:headEnd/>
            <a:tailEnd/>
          </a:ln>
        </p:spPr>
      </p:pic>
      <p:pic>
        <p:nvPicPr>
          <p:cNvPr id="47157" name="图片 150" descr="minsheng.jpg"/>
          <p:cNvPicPr>
            <a:picLocks noChangeAspect="1"/>
          </p:cNvPicPr>
          <p:nvPr/>
        </p:nvPicPr>
        <p:blipFill>
          <a:blip r:embed="rId50" cstate="print">
            <a:clrChange>
              <a:clrFrom>
                <a:srgbClr val="FFFFFF"/>
              </a:clrFrom>
              <a:clrTo>
                <a:srgbClr val="FFFFFF">
                  <a:alpha val="0"/>
                </a:srgbClr>
              </a:clrTo>
            </a:clrChange>
          </a:blip>
          <a:srcRect r="984" b="13647"/>
          <a:stretch>
            <a:fillRect/>
          </a:stretch>
        </p:blipFill>
        <p:spPr bwMode="auto">
          <a:xfrm>
            <a:off x="2111375" y="4262438"/>
            <a:ext cx="1798638" cy="390525"/>
          </a:xfrm>
          <a:prstGeom prst="rect">
            <a:avLst/>
          </a:prstGeom>
          <a:noFill/>
          <a:ln w="9525">
            <a:noFill/>
            <a:miter lim="800000"/>
            <a:headEnd/>
            <a:tailEnd/>
          </a:ln>
        </p:spPr>
      </p:pic>
      <p:pic>
        <p:nvPicPr>
          <p:cNvPr id="47158" name="Picture 6" descr="http://www.dongfeng-renault.com.cn/images/headers/home1_03.jpg"/>
          <p:cNvPicPr>
            <a:picLocks noChangeAspect="1" noChangeArrowheads="1"/>
          </p:cNvPicPr>
          <p:nvPr/>
        </p:nvPicPr>
        <p:blipFill>
          <a:blip r:embed="rId51" cstate="print">
            <a:clrChange>
              <a:clrFrom>
                <a:srgbClr val="FFFFFF"/>
              </a:clrFrom>
              <a:clrTo>
                <a:srgbClr val="FFFFFF">
                  <a:alpha val="0"/>
                </a:srgbClr>
              </a:clrTo>
            </a:clrChange>
          </a:blip>
          <a:srcRect r="70238"/>
          <a:stretch>
            <a:fillRect/>
          </a:stretch>
        </p:blipFill>
        <p:spPr bwMode="auto">
          <a:xfrm>
            <a:off x="3070225" y="3587750"/>
            <a:ext cx="1033463" cy="500063"/>
          </a:xfrm>
          <a:prstGeom prst="rect">
            <a:avLst/>
          </a:prstGeom>
          <a:noFill/>
          <a:ln w="9525">
            <a:noFill/>
            <a:miter lim="800000"/>
            <a:headEnd/>
            <a:tailEnd/>
          </a:ln>
        </p:spPr>
      </p:pic>
      <p:pic>
        <p:nvPicPr>
          <p:cNvPr id="47159" name="Picture 2" descr="http://www.sia.cas.cn/images/cnb7_logo.gif"/>
          <p:cNvPicPr>
            <a:picLocks noChangeAspect="1" noChangeArrowheads="1"/>
          </p:cNvPicPr>
          <p:nvPr/>
        </p:nvPicPr>
        <p:blipFill>
          <a:blip r:embed="rId52" cstate="print">
            <a:clrChange>
              <a:clrFrom>
                <a:srgbClr val="FFFFFF"/>
              </a:clrFrom>
              <a:clrTo>
                <a:srgbClr val="FFFFFF">
                  <a:alpha val="0"/>
                </a:srgbClr>
              </a:clrTo>
            </a:clrChange>
          </a:blip>
          <a:srcRect/>
          <a:stretch>
            <a:fillRect/>
          </a:stretch>
        </p:blipFill>
        <p:spPr bwMode="auto">
          <a:xfrm>
            <a:off x="8772525" y="4068763"/>
            <a:ext cx="1636713" cy="411162"/>
          </a:xfrm>
          <a:prstGeom prst="rect">
            <a:avLst/>
          </a:prstGeom>
          <a:noFill/>
          <a:ln w="9525">
            <a:noFill/>
            <a:miter lim="800000"/>
            <a:headEnd/>
            <a:tailEnd/>
          </a:ln>
        </p:spPr>
      </p:pic>
      <p:pic>
        <p:nvPicPr>
          <p:cNvPr id="47160" name="图片 153"/>
          <p:cNvPicPr>
            <a:picLocks noChangeAspect="1"/>
          </p:cNvPicPr>
          <p:nvPr/>
        </p:nvPicPr>
        <p:blipFill>
          <a:blip r:embed="rId53" cstate="print">
            <a:clrChange>
              <a:clrFrom>
                <a:srgbClr val="FFFFFF"/>
              </a:clrFrom>
              <a:clrTo>
                <a:srgbClr val="FFFFFF">
                  <a:alpha val="0"/>
                </a:srgbClr>
              </a:clrTo>
            </a:clrChange>
          </a:blip>
          <a:srcRect/>
          <a:stretch>
            <a:fillRect/>
          </a:stretch>
        </p:blipFill>
        <p:spPr bwMode="auto">
          <a:xfrm>
            <a:off x="10442575" y="4183063"/>
            <a:ext cx="938213" cy="323850"/>
          </a:xfrm>
          <a:prstGeom prst="rect">
            <a:avLst/>
          </a:prstGeom>
          <a:noFill/>
          <a:ln w="9525">
            <a:noFill/>
            <a:miter lim="800000"/>
            <a:headEnd/>
            <a:tailEnd/>
          </a:ln>
        </p:spPr>
      </p:pic>
      <p:pic>
        <p:nvPicPr>
          <p:cNvPr id="47161" name="Picture 2"/>
          <p:cNvPicPr>
            <a:picLocks noChangeAspect="1" noChangeArrowheads="1"/>
          </p:cNvPicPr>
          <p:nvPr/>
        </p:nvPicPr>
        <p:blipFill>
          <a:blip r:embed="rId54" cstate="print">
            <a:clrChange>
              <a:clrFrom>
                <a:srgbClr val="FFFFFF"/>
              </a:clrFrom>
              <a:clrTo>
                <a:srgbClr val="FFFFFF">
                  <a:alpha val="0"/>
                </a:srgbClr>
              </a:clrTo>
            </a:clrChange>
          </a:blip>
          <a:srcRect/>
          <a:stretch>
            <a:fillRect/>
          </a:stretch>
        </p:blipFill>
        <p:spPr bwMode="auto">
          <a:xfrm>
            <a:off x="3490913" y="5475288"/>
            <a:ext cx="766762" cy="361950"/>
          </a:xfrm>
          <a:prstGeom prst="rect">
            <a:avLst/>
          </a:prstGeom>
          <a:noFill/>
          <a:ln w="9525">
            <a:noFill/>
            <a:miter lim="800000"/>
            <a:headEnd/>
            <a:tailEnd/>
          </a:ln>
        </p:spPr>
      </p:pic>
      <p:pic>
        <p:nvPicPr>
          <p:cNvPr id="47162" name="Picture 2"/>
          <p:cNvPicPr>
            <a:picLocks noChangeAspect="1" noChangeArrowheads="1"/>
          </p:cNvPicPr>
          <p:nvPr/>
        </p:nvPicPr>
        <p:blipFill>
          <a:blip r:embed="rId55" cstate="print"/>
          <a:srcRect/>
          <a:stretch>
            <a:fillRect/>
          </a:stretch>
        </p:blipFill>
        <p:spPr bwMode="auto">
          <a:xfrm>
            <a:off x="4264025" y="5592763"/>
            <a:ext cx="995363" cy="244475"/>
          </a:xfrm>
          <a:prstGeom prst="rect">
            <a:avLst/>
          </a:prstGeom>
          <a:noFill/>
          <a:ln w="9525">
            <a:noFill/>
            <a:miter lim="800000"/>
            <a:headEnd/>
            <a:tailEnd/>
          </a:ln>
        </p:spPr>
      </p:pic>
      <p:pic>
        <p:nvPicPr>
          <p:cNvPr id="47163" name="图片 156" descr="helipark.png"/>
          <p:cNvPicPr>
            <a:picLocks noChangeAspect="1"/>
          </p:cNvPicPr>
          <p:nvPr/>
        </p:nvPicPr>
        <p:blipFill>
          <a:blip r:embed="rId56" cstate="print">
            <a:clrChange>
              <a:clrFrom>
                <a:srgbClr val="FFFFFF"/>
              </a:clrFrom>
              <a:clrTo>
                <a:srgbClr val="FFFFFF">
                  <a:alpha val="0"/>
                </a:srgbClr>
              </a:clrTo>
            </a:clrChange>
          </a:blip>
          <a:srcRect/>
          <a:stretch>
            <a:fillRect/>
          </a:stretch>
        </p:blipFill>
        <p:spPr bwMode="auto">
          <a:xfrm>
            <a:off x="5532438" y="3725863"/>
            <a:ext cx="746125" cy="314325"/>
          </a:xfrm>
          <a:prstGeom prst="rect">
            <a:avLst/>
          </a:prstGeom>
          <a:noFill/>
          <a:ln w="9525">
            <a:noFill/>
            <a:miter lim="800000"/>
            <a:headEnd/>
            <a:tailEnd/>
          </a:ln>
        </p:spPr>
      </p:pic>
      <p:pic>
        <p:nvPicPr>
          <p:cNvPr id="47164" name="Picture 7"/>
          <p:cNvPicPr>
            <a:picLocks noChangeAspect="1" noChangeArrowheads="1"/>
          </p:cNvPicPr>
          <p:nvPr/>
        </p:nvPicPr>
        <p:blipFill>
          <a:blip r:embed="rId57" cstate="print">
            <a:clrChange>
              <a:clrFrom>
                <a:srgbClr val="FFFFFF"/>
              </a:clrFrom>
              <a:clrTo>
                <a:srgbClr val="FFFFFF">
                  <a:alpha val="0"/>
                </a:srgbClr>
              </a:clrTo>
            </a:clrChange>
          </a:blip>
          <a:srcRect/>
          <a:stretch>
            <a:fillRect/>
          </a:stretch>
        </p:blipFill>
        <p:spPr bwMode="auto">
          <a:xfrm>
            <a:off x="8750300" y="2449513"/>
            <a:ext cx="754063" cy="331787"/>
          </a:xfrm>
          <a:prstGeom prst="rect">
            <a:avLst/>
          </a:prstGeom>
          <a:noFill/>
          <a:ln w="9525">
            <a:noFill/>
            <a:miter lim="800000"/>
            <a:headEnd/>
            <a:tailEnd/>
          </a:ln>
        </p:spPr>
      </p:pic>
      <p:pic>
        <p:nvPicPr>
          <p:cNvPr id="47165" name="Picture 2" descr="http://img4.imgtn.bdimg.com/it/u=2050686918,2286384914&amp;fm=21&amp;gp=0.jpg"/>
          <p:cNvPicPr>
            <a:picLocks noChangeAspect="1" noChangeArrowheads="1"/>
          </p:cNvPicPr>
          <p:nvPr/>
        </p:nvPicPr>
        <p:blipFill>
          <a:blip r:embed="rId58" cstate="print">
            <a:clrChange>
              <a:clrFrom>
                <a:srgbClr val="FFFFFF"/>
              </a:clrFrom>
              <a:clrTo>
                <a:srgbClr val="FFFFFF">
                  <a:alpha val="0"/>
                </a:srgbClr>
              </a:clrTo>
            </a:clrChange>
          </a:blip>
          <a:srcRect/>
          <a:stretch>
            <a:fillRect/>
          </a:stretch>
        </p:blipFill>
        <p:spPr bwMode="auto">
          <a:xfrm>
            <a:off x="3373438" y="4810125"/>
            <a:ext cx="731837" cy="498475"/>
          </a:xfrm>
          <a:prstGeom prst="rect">
            <a:avLst/>
          </a:prstGeom>
          <a:noFill/>
          <a:ln w="9525">
            <a:noFill/>
            <a:miter lim="800000"/>
            <a:headEnd/>
            <a:tailEnd/>
          </a:ln>
        </p:spPr>
      </p:pic>
      <p:pic>
        <p:nvPicPr>
          <p:cNvPr id="47166" name="Picture 4" descr="EspacioRack - The Global Cloud Company">
            <a:hlinkClick r:id="rId59" tooltip="EspacioRack - The Global Cloud Company"/>
          </p:cNvPr>
          <p:cNvPicPr>
            <a:picLocks noChangeAspect="1" noChangeArrowheads="1"/>
          </p:cNvPicPr>
          <p:nvPr/>
        </p:nvPicPr>
        <p:blipFill>
          <a:blip r:embed="rId60" cstate="print"/>
          <a:srcRect/>
          <a:stretch>
            <a:fillRect/>
          </a:stretch>
        </p:blipFill>
        <p:spPr bwMode="auto">
          <a:xfrm>
            <a:off x="7683500" y="4905375"/>
            <a:ext cx="1517650" cy="406400"/>
          </a:xfrm>
          <a:prstGeom prst="rect">
            <a:avLst/>
          </a:prstGeom>
          <a:noFill/>
          <a:ln w="9525">
            <a:noFill/>
            <a:miter lim="800000"/>
            <a:headEnd/>
            <a:tailEnd/>
          </a:ln>
        </p:spPr>
      </p:pic>
      <p:pic>
        <p:nvPicPr>
          <p:cNvPr id="47167" name="图片 160" descr="Lactogal.gif"/>
          <p:cNvPicPr>
            <a:picLocks noChangeAspect="1"/>
          </p:cNvPicPr>
          <p:nvPr/>
        </p:nvPicPr>
        <p:blipFill>
          <a:blip r:embed="rId61" cstate="print"/>
          <a:srcRect/>
          <a:stretch>
            <a:fillRect/>
          </a:stretch>
        </p:blipFill>
        <p:spPr bwMode="auto">
          <a:xfrm>
            <a:off x="6634163" y="5494338"/>
            <a:ext cx="1198562" cy="417512"/>
          </a:xfrm>
          <a:prstGeom prst="rect">
            <a:avLst/>
          </a:prstGeom>
          <a:noFill/>
          <a:ln w="9525">
            <a:noFill/>
            <a:miter lim="800000"/>
            <a:headEnd/>
            <a:tailEnd/>
          </a:ln>
        </p:spPr>
      </p:pic>
      <p:pic>
        <p:nvPicPr>
          <p:cNvPr id="47168" name="Picture 2"/>
          <p:cNvPicPr>
            <a:picLocks noChangeAspect="1" noChangeArrowheads="1"/>
          </p:cNvPicPr>
          <p:nvPr/>
        </p:nvPicPr>
        <p:blipFill>
          <a:blip r:embed="rId62" cstate="print"/>
          <a:srcRect/>
          <a:stretch>
            <a:fillRect/>
          </a:stretch>
        </p:blipFill>
        <p:spPr bwMode="auto">
          <a:xfrm>
            <a:off x="10626725" y="4446588"/>
            <a:ext cx="790575" cy="241300"/>
          </a:xfrm>
          <a:prstGeom prst="rect">
            <a:avLst/>
          </a:prstGeom>
          <a:noFill/>
          <a:ln w="9525">
            <a:noFill/>
            <a:miter lim="800000"/>
            <a:headEnd/>
            <a:tailEnd/>
          </a:ln>
        </p:spPr>
      </p:pic>
      <p:pic>
        <p:nvPicPr>
          <p:cNvPr id="47169" name="图片 162" descr="ESTI.png"/>
          <p:cNvPicPr>
            <a:picLocks noChangeAspect="1"/>
          </p:cNvPicPr>
          <p:nvPr/>
        </p:nvPicPr>
        <p:blipFill>
          <a:blip r:embed="rId63" cstate="print"/>
          <a:srcRect/>
          <a:stretch>
            <a:fillRect/>
          </a:stretch>
        </p:blipFill>
        <p:spPr bwMode="auto">
          <a:xfrm>
            <a:off x="9942513" y="4897438"/>
            <a:ext cx="887412" cy="357187"/>
          </a:xfrm>
          <a:prstGeom prst="rect">
            <a:avLst/>
          </a:prstGeom>
          <a:noFill/>
          <a:ln w="9525">
            <a:noFill/>
            <a:miter lim="800000"/>
            <a:headEnd/>
            <a:tailEnd/>
          </a:ln>
        </p:spPr>
      </p:pic>
      <p:pic>
        <p:nvPicPr>
          <p:cNvPr id="47170" name="Picture 8" descr="Portugal Telecom"/>
          <p:cNvPicPr>
            <a:picLocks noChangeAspect="1" noChangeArrowheads="1"/>
          </p:cNvPicPr>
          <p:nvPr/>
        </p:nvPicPr>
        <p:blipFill>
          <a:blip r:embed="rId64" cstate="print"/>
          <a:srcRect/>
          <a:stretch>
            <a:fillRect/>
          </a:stretch>
        </p:blipFill>
        <p:spPr bwMode="auto">
          <a:xfrm>
            <a:off x="4179888" y="4833938"/>
            <a:ext cx="534987" cy="534987"/>
          </a:xfrm>
          <a:prstGeom prst="rect">
            <a:avLst/>
          </a:prstGeom>
          <a:noFill/>
          <a:ln w="9525">
            <a:noFill/>
            <a:miter lim="800000"/>
            <a:headEnd/>
            <a:tailEnd/>
          </a:ln>
        </p:spPr>
      </p:pic>
      <p:pic>
        <p:nvPicPr>
          <p:cNvPr id="47171" name="Picture 2" descr="http://www.brenntag.pl/fileadmin/templates/main/images/logo-brenntag.gif"/>
          <p:cNvPicPr>
            <a:picLocks noChangeAspect="1" noChangeArrowheads="1"/>
          </p:cNvPicPr>
          <p:nvPr/>
        </p:nvPicPr>
        <p:blipFill>
          <a:blip r:embed="rId65" cstate="print"/>
          <a:srcRect/>
          <a:stretch>
            <a:fillRect/>
          </a:stretch>
        </p:blipFill>
        <p:spPr bwMode="auto">
          <a:xfrm>
            <a:off x="7839075" y="5605463"/>
            <a:ext cx="1270000" cy="255587"/>
          </a:xfrm>
          <a:prstGeom prst="rect">
            <a:avLst/>
          </a:prstGeom>
          <a:noFill/>
          <a:ln w="9525">
            <a:noFill/>
            <a:miter lim="800000"/>
            <a:headEnd/>
            <a:tailEnd/>
          </a:ln>
        </p:spPr>
      </p:pic>
      <p:pic>
        <p:nvPicPr>
          <p:cNvPr id="47172" name="Picture 3" descr="C:\Users\L00199~1\AppData\Local\Temp\Rar$DI01.858\WF_FromFarmers_Directly_oWK_farbig.jpg"/>
          <p:cNvPicPr>
            <a:picLocks noChangeAspect="1" noChangeArrowheads="1"/>
          </p:cNvPicPr>
          <p:nvPr/>
        </p:nvPicPr>
        <p:blipFill>
          <a:blip r:embed="rId66" cstate="print"/>
          <a:srcRect/>
          <a:stretch>
            <a:fillRect/>
          </a:stretch>
        </p:blipFill>
        <p:spPr bwMode="auto">
          <a:xfrm>
            <a:off x="2087563" y="5624513"/>
            <a:ext cx="1397000" cy="236537"/>
          </a:xfrm>
          <a:prstGeom prst="rect">
            <a:avLst/>
          </a:prstGeom>
          <a:noFill/>
          <a:ln w="9525">
            <a:noFill/>
            <a:miter lim="800000"/>
            <a:headEnd/>
            <a:tailEnd/>
          </a:ln>
        </p:spPr>
      </p:pic>
      <p:pic>
        <p:nvPicPr>
          <p:cNvPr id="47173" name="Picture 2"/>
          <p:cNvPicPr>
            <a:picLocks noChangeAspect="1" noChangeArrowheads="1"/>
          </p:cNvPicPr>
          <p:nvPr/>
        </p:nvPicPr>
        <p:blipFill>
          <a:blip r:embed="rId67" cstate="print">
            <a:clrChange>
              <a:clrFrom>
                <a:srgbClr val="FFFFFF"/>
              </a:clrFrom>
              <a:clrTo>
                <a:srgbClr val="FFFFFF">
                  <a:alpha val="0"/>
                </a:srgbClr>
              </a:clrTo>
            </a:clrChange>
          </a:blip>
          <a:srcRect/>
          <a:stretch>
            <a:fillRect/>
          </a:stretch>
        </p:blipFill>
        <p:spPr bwMode="auto">
          <a:xfrm>
            <a:off x="7273925" y="3697288"/>
            <a:ext cx="687388" cy="330200"/>
          </a:xfrm>
          <a:prstGeom prst="rect">
            <a:avLst/>
          </a:prstGeom>
          <a:solidFill>
            <a:schemeClr val="bg1"/>
          </a:solidFill>
          <a:ln w="9525">
            <a:noFill/>
            <a:miter lim="800000"/>
            <a:headEnd/>
            <a:tailEnd/>
          </a:ln>
        </p:spPr>
      </p:pic>
      <p:pic>
        <p:nvPicPr>
          <p:cNvPr id="47174" name="Picture 2"/>
          <p:cNvPicPr>
            <a:picLocks noChangeAspect="1" noChangeArrowheads="1"/>
          </p:cNvPicPr>
          <p:nvPr/>
        </p:nvPicPr>
        <p:blipFill>
          <a:blip r:embed="rId68" cstate="print"/>
          <a:srcRect/>
          <a:stretch>
            <a:fillRect/>
          </a:stretch>
        </p:blipFill>
        <p:spPr bwMode="auto">
          <a:xfrm>
            <a:off x="10709275" y="3775075"/>
            <a:ext cx="781050" cy="188913"/>
          </a:xfrm>
          <a:prstGeom prst="rect">
            <a:avLst/>
          </a:prstGeom>
          <a:noFill/>
          <a:ln w="9525">
            <a:noFill/>
            <a:miter lim="800000"/>
            <a:headEnd/>
            <a:tailEnd/>
          </a:ln>
        </p:spPr>
      </p:pic>
      <p:pic>
        <p:nvPicPr>
          <p:cNvPr id="47175" name="Picture 10" descr="C:\Users\l00199643\Desktop\下载.jpg"/>
          <p:cNvPicPr>
            <a:picLocks noChangeAspect="1" noChangeArrowheads="1"/>
          </p:cNvPicPr>
          <p:nvPr/>
        </p:nvPicPr>
        <p:blipFill>
          <a:blip r:embed="rId69" cstate="print"/>
          <a:srcRect/>
          <a:stretch>
            <a:fillRect/>
          </a:stretch>
        </p:blipFill>
        <p:spPr bwMode="auto">
          <a:xfrm>
            <a:off x="6026150" y="4860925"/>
            <a:ext cx="477838" cy="498475"/>
          </a:xfrm>
          <a:prstGeom prst="rect">
            <a:avLst/>
          </a:prstGeom>
          <a:noFill/>
          <a:ln w="9525">
            <a:noFill/>
            <a:miter lim="800000"/>
            <a:headEnd/>
            <a:tailEnd/>
          </a:ln>
        </p:spPr>
      </p:pic>
      <p:pic>
        <p:nvPicPr>
          <p:cNvPr id="47176" name="Picture 11" descr="C:\Users\l00199643\Desktop\logo-econet.jpg"/>
          <p:cNvPicPr>
            <a:picLocks noChangeAspect="1" noChangeArrowheads="1"/>
          </p:cNvPicPr>
          <p:nvPr/>
        </p:nvPicPr>
        <p:blipFill>
          <a:blip r:embed="rId70" cstate="print"/>
          <a:srcRect/>
          <a:stretch>
            <a:fillRect/>
          </a:stretch>
        </p:blipFill>
        <p:spPr bwMode="auto">
          <a:xfrm>
            <a:off x="4846638" y="4933950"/>
            <a:ext cx="1022350" cy="409575"/>
          </a:xfrm>
          <a:prstGeom prst="rect">
            <a:avLst/>
          </a:prstGeom>
          <a:noFill/>
          <a:ln w="9525">
            <a:noFill/>
            <a:miter lim="800000"/>
            <a:headEnd/>
            <a:tailEnd/>
          </a:ln>
        </p:spPr>
      </p:pic>
      <p:pic>
        <p:nvPicPr>
          <p:cNvPr id="47177" name="Picture 12"/>
          <p:cNvPicPr>
            <a:picLocks noChangeAspect="1" noChangeArrowheads="1"/>
          </p:cNvPicPr>
          <p:nvPr/>
        </p:nvPicPr>
        <p:blipFill>
          <a:blip r:embed="rId71" cstate="print"/>
          <a:srcRect/>
          <a:stretch>
            <a:fillRect/>
          </a:stretch>
        </p:blipFill>
        <p:spPr bwMode="auto">
          <a:xfrm>
            <a:off x="10247313" y="5521325"/>
            <a:ext cx="1231900" cy="315913"/>
          </a:xfrm>
          <a:prstGeom prst="rect">
            <a:avLst/>
          </a:prstGeom>
          <a:noFill/>
          <a:ln w="9525">
            <a:noFill/>
            <a:miter lim="800000"/>
            <a:headEnd/>
            <a:tailEnd/>
          </a:ln>
        </p:spPr>
      </p:pic>
      <p:grpSp>
        <p:nvGrpSpPr>
          <p:cNvPr id="6" name="组合 245"/>
          <p:cNvGrpSpPr/>
          <p:nvPr/>
        </p:nvGrpSpPr>
        <p:grpSpPr>
          <a:xfrm>
            <a:off x="1026827" y="4810392"/>
            <a:ext cx="478994" cy="518769"/>
            <a:chOff x="15730538" y="3268663"/>
            <a:chExt cx="765175" cy="1123950"/>
          </a:xfrm>
          <a:solidFill>
            <a:schemeClr val="bg1"/>
          </a:solidFill>
        </p:grpSpPr>
        <p:sp>
          <p:nvSpPr>
            <p:cNvPr id="173" name="Freeform 57"/>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74" name="Freeform 58"/>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75" name="Freeform 59"/>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76" name="Freeform 60"/>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77" name="Freeform 61"/>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grpSp>
      <p:grpSp>
        <p:nvGrpSpPr>
          <p:cNvPr id="7" name="组合 141"/>
          <p:cNvGrpSpPr/>
          <p:nvPr/>
        </p:nvGrpSpPr>
        <p:grpSpPr>
          <a:xfrm>
            <a:off x="1031900" y="5442746"/>
            <a:ext cx="492028" cy="496506"/>
            <a:chOff x="2792413" y="2185300"/>
            <a:chExt cx="501650" cy="488950"/>
          </a:xfrm>
          <a:solidFill>
            <a:schemeClr val="bg1"/>
          </a:solidFill>
        </p:grpSpPr>
        <p:sp>
          <p:nvSpPr>
            <p:cNvPr id="179" name="Freeform 17"/>
            <p:cNvSpPr>
              <a:spLocks noEditPoints="1"/>
            </p:cNvSpPr>
            <p:nvPr/>
          </p:nvSpPr>
          <p:spPr bwMode="auto">
            <a:xfrm>
              <a:off x="2792413" y="2185300"/>
              <a:ext cx="473075" cy="476250"/>
            </a:xfrm>
            <a:custGeom>
              <a:avLst/>
              <a:gdLst/>
              <a:ahLst/>
              <a:cxnLst>
                <a:cxn ang="0">
                  <a:pos x="8160" y="8364"/>
                </a:cxn>
                <a:cxn ang="0">
                  <a:pos x="12036" y="9792"/>
                </a:cxn>
                <a:cxn ang="0">
                  <a:pos x="13464" y="9282"/>
                </a:cxn>
                <a:cxn ang="0">
                  <a:pos x="12240" y="11016"/>
                </a:cxn>
                <a:cxn ang="0">
                  <a:pos x="14178" y="9996"/>
                </a:cxn>
                <a:cxn ang="0">
                  <a:pos x="15096" y="7650"/>
                </a:cxn>
                <a:cxn ang="0">
                  <a:pos x="15096" y="6018"/>
                </a:cxn>
                <a:cxn ang="0">
                  <a:pos x="14076" y="3672"/>
                </a:cxn>
                <a:cxn ang="0">
                  <a:pos x="12444" y="1836"/>
                </a:cxn>
                <a:cxn ang="0">
                  <a:pos x="11016" y="816"/>
                </a:cxn>
                <a:cxn ang="0">
                  <a:pos x="7242" y="0"/>
                </a:cxn>
                <a:cxn ang="0">
                  <a:pos x="4386" y="714"/>
                </a:cxn>
                <a:cxn ang="0">
                  <a:pos x="2346" y="2142"/>
                </a:cxn>
                <a:cxn ang="0">
                  <a:pos x="816" y="4182"/>
                </a:cxn>
                <a:cxn ang="0">
                  <a:pos x="0" y="6630"/>
                </a:cxn>
                <a:cxn ang="0">
                  <a:pos x="102" y="9078"/>
                </a:cxn>
                <a:cxn ang="0">
                  <a:pos x="918" y="11322"/>
                </a:cxn>
                <a:cxn ang="0">
                  <a:pos x="3162" y="13872"/>
                </a:cxn>
                <a:cxn ang="0">
                  <a:pos x="6528" y="15198"/>
                </a:cxn>
                <a:cxn ang="0">
                  <a:pos x="8262" y="15300"/>
                </a:cxn>
                <a:cxn ang="0">
                  <a:pos x="13260" y="5508"/>
                </a:cxn>
                <a:cxn ang="0">
                  <a:pos x="12240" y="7242"/>
                </a:cxn>
                <a:cxn ang="0">
                  <a:pos x="13260" y="5508"/>
                </a:cxn>
                <a:cxn ang="0">
                  <a:pos x="12648" y="4182"/>
                </a:cxn>
                <a:cxn ang="0">
                  <a:pos x="11934" y="3366"/>
                </a:cxn>
                <a:cxn ang="0">
                  <a:pos x="9180" y="1734"/>
                </a:cxn>
                <a:cxn ang="0">
                  <a:pos x="9384" y="3468"/>
                </a:cxn>
                <a:cxn ang="0">
                  <a:pos x="8160" y="4386"/>
                </a:cxn>
                <a:cxn ang="0">
                  <a:pos x="11118" y="6018"/>
                </a:cxn>
                <a:cxn ang="0">
                  <a:pos x="8160" y="4386"/>
                </a:cxn>
                <a:cxn ang="0">
                  <a:pos x="6324" y="1734"/>
                </a:cxn>
                <a:cxn ang="0">
                  <a:pos x="6018" y="3366"/>
                </a:cxn>
                <a:cxn ang="0">
                  <a:pos x="3264" y="3366"/>
                </a:cxn>
                <a:cxn ang="0">
                  <a:pos x="3774" y="3774"/>
                </a:cxn>
                <a:cxn ang="0">
                  <a:pos x="1530" y="7140"/>
                </a:cxn>
                <a:cxn ang="0">
                  <a:pos x="1734" y="6120"/>
                </a:cxn>
                <a:cxn ang="0">
                  <a:pos x="3570" y="4896"/>
                </a:cxn>
                <a:cxn ang="0">
                  <a:pos x="1428" y="7242"/>
                </a:cxn>
                <a:cxn ang="0">
                  <a:pos x="1632" y="9180"/>
                </a:cxn>
                <a:cxn ang="0">
                  <a:pos x="3468" y="9486"/>
                </a:cxn>
                <a:cxn ang="0">
                  <a:pos x="1938" y="9894"/>
                </a:cxn>
                <a:cxn ang="0">
                  <a:pos x="3978" y="11730"/>
                </a:cxn>
                <a:cxn ang="0">
                  <a:pos x="3264" y="12036"/>
                </a:cxn>
                <a:cxn ang="0">
                  <a:pos x="7140" y="4386"/>
                </a:cxn>
                <a:cxn ang="0">
                  <a:pos x="4488" y="5916"/>
                </a:cxn>
                <a:cxn ang="0">
                  <a:pos x="7140" y="8364"/>
                </a:cxn>
                <a:cxn ang="0">
                  <a:pos x="4795" y="10914"/>
                </a:cxn>
              </a:cxnLst>
              <a:rect l="0" t="0" r="r" b="b"/>
              <a:pathLst>
                <a:path w="15198" h="15300">
                  <a:moveTo>
                    <a:pt x="4998" y="11730"/>
                  </a:moveTo>
                  <a:lnTo>
                    <a:pt x="8160" y="10914"/>
                  </a:lnTo>
                  <a:lnTo>
                    <a:pt x="8160" y="8364"/>
                  </a:lnTo>
                  <a:lnTo>
                    <a:pt x="11118" y="8364"/>
                  </a:lnTo>
                  <a:lnTo>
                    <a:pt x="10914" y="10098"/>
                  </a:lnTo>
                  <a:lnTo>
                    <a:pt x="12036" y="9792"/>
                  </a:lnTo>
                  <a:lnTo>
                    <a:pt x="12138" y="8364"/>
                  </a:lnTo>
                  <a:lnTo>
                    <a:pt x="13668" y="8364"/>
                  </a:lnTo>
                  <a:lnTo>
                    <a:pt x="13464" y="9282"/>
                  </a:lnTo>
                  <a:lnTo>
                    <a:pt x="13260" y="9996"/>
                  </a:lnTo>
                  <a:lnTo>
                    <a:pt x="12444" y="10302"/>
                  </a:lnTo>
                  <a:lnTo>
                    <a:pt x="12240" y="11016"/>
                  </a:lnTo>
                  <a:lnTo>
                    <a:pt x="13056" y="10812"/>
                  </a:lnTo>
                  <a:lnTo>
                    <a:pt x="13668" y="10506"/>
                  </a:lnTo>
                  <a:lnTo>
                    <a:pt x="14178" y="9996"/>
                  </a:lnTo>
                  <a:lnTo>
                    <a:pt x="14586" y="9384"/>
                  </a:lnTo>
                  <a:lnTo>
                    <a:pt x="14994" y="8568"/>
                  </a:lnTo>
                  <a:lnTo>
                    <a:pt x="15096" y="7650"/>
                  </a:lnTo>
                  <a:lnTo>
                    <a:pt x="15198" y="6936"/>
                  </a:lnTo>
                  <a:lnTo>
                    <a:pt x="15096" y="6120"/>
                  </a:lnTo>
                  <a:lnTo>
                    <a:pt x="15096" y="6018"/>
                  </a:lnTo>
                  <a:lnTo>
                    <a:pt x="14789" y="5202"/>
                  </a:lnTo>
                  <a:lnTo>
                    <a:pt x="14484" y="4488"/>
                  </a:lnTo>
                  <a:lnTo>
                    <a:pt x="14076" y="3672"/>
                  </a:lnTo>
                  <a:lnTo>
                    <a:pt x="13668" y="3060"/>
                  </a:lnTo>
                  <a:lnTo>
                    <a:pt x="13056" y="2346"/>
                  </a:lnTo>
                  <a:lnTo>
                    <a:pt x="12444" y="1836"/>
                  </a:lnTo>
                  <a:lnTo>
                    <a:pt x="11832" y="1327"/>
                  </a:lnTo>
                  <a:lnTo>
                    <a:pt x="11118" y="816"/>
                  </a:lnTo>
                  <a:lnTo>
                    <a:pt x="11016" y="816"/>
                  </a:lnTo>
                  <a:lnTo>
                    <a:pt x="9894" y="408"/>
                  </a:lnTo>
                  <a:lnTo>
                    <a:pt x="8568" y="102"/>
                  </a:lnTo>
                  <a:lnTo>
                    <a:pt x="7242" y="0"/>
                  </a:lnTo>
                  <a:lnTo>
                    <a:pt x="6018" y="204"/>
                  </a:lnTo>
                  <a:lnTo>
                    <a:pt x="5202" y="408"/>
                  </a:lnTo>
                  <a:lnTo>
                    <a:pt x="4386" y="714"/>
                  </a:lnTo>
                  <a:lnTo>
                    <a:pt x="3672" y="1122"/>
                  </a:lnTo>
                  <a:lnTo>
                    <a:pt x="2958" y="1632"/>
                  </a:lnTo>
                  <a:lnTo>
                    <a:pt x="2346" y="2142"/>
                  </a:lnTo>
                  <a:lnTo>
                    <a:pt x="1734" y="2754"/>
                  </a:lnTo>
                  <a:lnTo>
                    <a:pt x="1224" y="3468"/>
                  </a:lnTo>
                  <a:lnTo>
                    <a:pt x="816" y="4182"/>
                  </a:lnTo>
                  <a:lnTo>
                    <a:pt x="816" y="4284"/>
                  </a:lnTo>
                  <a:lnTo>
                    <a:pt x="306" y="5406"/>
                  </a:lnTo>
                  <a:lnTo>
                    <a:pt x="0" y="6630"/>
                  </a:lnTo>
                  <a:lnTo>
                    <a:pt x="0" y="6732"/>
                  </a:lnTo>
                  <a:lnTo>
                    <a:pt x="0" y="7956"/>
                  </a:lnTo>
                  <a:lnTo>
                    <a:pt x="102" y="9078"/>
                  </a:lnTo>
                  <a:lnTo>
                    <a:pt x="102" y="9180"/>
                  </a:lnTo>
                  <a:lnTo>
                    <a:pt x="408" y="10302"/>
                  </a:lnTo>
                  <a:lnTo>
                    <a:pt x="918" y="11322"/>
                  </a:lnTo>
                  <a:lnTo>
                    <a:pt x="1428" y="12240"/>
                  </a:lnTo>
                  <a:lnTo>
                    <a:pt x="2142" y="13056"/>
                  </a:lnTo>
                  <a:lnTo>
                    <a:pt x="3162" y="13872"/>
                  </a:lnTo>
                  <a:lnTo>
                    <a:pt x="4182" y="14484"/>
                  </a:lnTo>
                  <a:lnTo>
                    <a:pt x="5304" y="14994"/>
                  </a:lnTo>
                  <a:lnTo>
                    <a:pt x="6528" y="15198"/>
                  </a:lnTo>
                  <a:lnTo>
                    <a:pt x="6630" y="15198"/>
                  </a:lnTo>
                  <a:lnTo>
                    <a:pt x="7446" y="15300"/>
                  </a:lnTo>
                  <a:lnTo>
                    <a:pt x="8262" y="15300"/>
                  </a:lnTo>
                  <a:lnTo>
                    <a:pt x="5304" y="12138"/>
                  </a:lnTo>
                  <a:lnTo>
                    <a:pt x="4998" y="11730"/>
                  </a:lnTo>
                  <a:close/>
                  <a:moveTo>
                    <a:pt x="13260" y="5508"/>
                  </a:moveTo>
                  <a:lnTo>
                    <a:pt x="13566" y="6324"/>
                  </a:lnTo>
                  <a:lnTo>
                    <a:pt x="13668" y="7242"/>
                  </a:lnTo>
                  <a:lnTo>
                    <a:pt x="12240" y="7242"/>
                  </a:lnTo>
                  <a:lnTo>
                    <a:pt x="12138" y="6222"/>
                  </a:lnTo>
                  <a:lnTo>
                    <a:pt x="12036" y="5100"/>
                  </a:lnTo>
                  <a:lnTo>
                    <a:pt x="13260" y="5508"/>
                  </a:lnTo>
                  <a:close/>
                  <a:moveTo>
                    <a:pt x="11934" y="3366"/>
                  </a:moveTo>
                  <a:lnTo>
                    <a:pt x="12444" y="3978"/>
                  </a:lnTo>
                  <a:lnTo>
                    <a:pt x="12648" y="4182"/>
                  </a:lnTo>
                  <a:lnTo>
                    <a:pt x="11730" y="3876"/>
                  </a:lnTo>
                  <a:lnTo>
                    <a:pt x="11526" y="2958"/>
                  </a:lnTo>
                  <a:lnTo>
                    <a:pt x="11934" y="3366"/>
                  </a:lnTo>
                  <a:close/>
                  <a:moveTo>
                    <a:pt x="8160" y="1530"/>
                  </a:moveTo>
                  <a:lnTo>
                    <a:pt x="8364" y="1632"/>
                  </a:lnTo>
                  <a:lnTo>
                    <a:pt x="9180" y="1734"/>
                  </a:lnTo>
                  <a:lnTo>
                    <a:pt x="9996" y="2040"/>
                  </a:lnTo>
                  <a:lnTo>
                    <a:pt x="10608" y="3672"/>
                  </a:lnTo>
                  <a:lnTo>
                    <a:pt x="9384" y="3468"/>
                  </a:lnTo>
                  <a:lnTo>
                    <a:pt x="8160" y="3366"/>
                  </a:lnTo>
                  <a:lnTo>
                    <a:pt x="8160" y="1530"/>
                  </a:lnTo>
                  <a:close/>
                  <a:moveTo>
                    <a:pt x="8160" y="4386"/>
                  </a:moveTo>
                  <a:lnTo>
                    <a:pt x="9486" y="4488"/>
                  </a:lnTo>
                  <a:lnTo>
                    <a:pt x="10914" y="4794"/>
                  </a:lnTo>
                  <a:lnTo>
                    <a:pt x="11118" y="6018"/>
                  </a:lnTo>
                  <a:lnTo>
                    <a:pt x="11118" y="7242"/>
                  </a:lnTo>
                  <a:lnTo>
                    <a:pt x="8160" y="7242"/>
                  </a:lnTo>
                  <a:lnTo>
                    <a:pt x="8160" y="4386"/>
                  </a:lnTo>
                  <a:close/>
                  <a:moveTo>
                    <a:pt x="5610" y="1938"/>
                  </a:moveTo>
                  <a:lnTo>
                    <a:pt x="6222" y="1734"/>
                  </a:lnTo>
                  <a:lnTo>
                    <a:pt x="6324" y="1734"/>
                  </a:lnTo>
                  <a:lnTo>
                    <a:pt x="7140" y="1530"/>
                  </a:lnTo>
                  <a:lnTo>
                    <a:pt x="7140" y="3366"/>
                  </a:lnTo>
                  <a:lnTo>
                    <a:pt x="6018" y="3366"/>
                  </a:lnTo>
                  <a:lnTo>
                    <a:pt x="4998" y="3570"/>
                  </a:lnTo>
                  <a:lnTo>
                    <a:pt x="5610" y="1938"/>
                  </a:lnTo>
                  <a:close/>
                  <a:moveTo>
                    <a:pt x="3264" y="3366"/>
                  </a:moveTo>
                  <a:lnTo>
                    <a:pt x="3876" y="2857"/>
                  </a:lnTo>
                  <a:lnTo>
                    <a:pt x="4182" y="2652"/>
                  </a:lnTo>
                  <a:lnTo>
                    <a:pt x="3774" y="3774"/>
                  </a:lnTo>
                  <a:lnTo>
                    <a:pt x="2550" y="4182"/>
                  </a:lnTo>
                  <a:lnTo>
                    <a:pt x="3264" y="3366"/>
                  </a:lnTo>
                  <a:close/>
                  <a:moveTo>
                    <a:pt x="1530" y="7140"/>
                  </a:moveTo>
                  <a:lnTo>
                    <a:pt x="1530" y="6936"/>
                  </a:lnTo>
                  <a:lnTo>
                    <a:pt x="1530" y="6834"/>
                  </a:lnTo>
                  <a:lnTo>
                    <a:pt x="1734" y="6120"/>
                  </a:lnTo>
                  <a:lnTo>
                    <a:pt x="1836" y="5610"/>
                  </a:lnTo>
                  <a:lnTo>
                    <a:pt x="2652" y="5202"/>
                  </a:lnTo>
                  <a:lnTo>
                    <a:pt x="3570" y="4896"/>
                  </a:lnTo>
                  <a:lnTo>
                    <a:pt x="3366" y="6120"/>
                  </a:lnTo>
                  <a:lnTo>
                    <a:pt x="3366" y="7242"/>
                  </a:lnTo>
                  <a:lnTo>
                    <a:pt x="1428" y="7242"/>
                  </a:lnTo>
                  <a:lnTo>
                    <a:pt x="1530" y="7140"/>
                  </a:lnTo>
                  <a:close/>
                  <a:moveTo>
                    <a:pt x="1938" y="9894"/>
                  </a:moveTo>
                  <a:lnTo>
                    <a:pt x="1632" y="9180"/>
                  </a:lnTo>
                  <a:lnTo>
                    <a:pt x="1530" y="8364"/>
                  </a:lnTo>
                  <a:lnTo>
                    <a:pt x="3366" y="8364"/>
                  </a:lnTo>
                  <a:lnTo>
                    <a:pt x="3468" y="9486"/>
                  </a:lnTo>
                  <a:lnTo>
                    <a:pt x="3672" y="10608"/>
                  </a:lnTo>
                  <a:lnTo>
                    <a:pt x="2754" y="10302"/>
                  </a:lnTo>
                  <a:lnTo>
                    <a:pt x="1938" y="9894"/>
                  </a:lnTo>
                  <a:close/>
                  <a:moveTo>
                    <a:pt x="3264" y="12036"/>
                  </a:moveTo>
                  <a:lnTo>
                    <a:pt x="2754" y="11424"/>
                  </a:lnTo>
                  <a:lnTo>
                    <a:pt x="3978" y="11730"/>
                  </a:lnTo>
                  <a:lnTo>
                    <a:pt x="4182" y="12750"/>
                  </a:lnTo>
                  <a:lnTo>
                    <a:pt x="3672" y="12445"/>
                  </a:lnTo>
                  <a:lnTo>
                    <a:pt x="3264" y="12036"/>
                  </a:lnTo>
                  <a:close/>
                  <a:moveTo>
                    <a:pt x="4692" y="4692"/>
                  </a:moveTo>
                  <a:lnTo>
                    <a:pt x="5916" y="4488"/>
                  </a:lnTo>
                  <a:lnTo>
                    <a:pt x="7140" y="4386"/>
                  </a:lnTo>
                  <a:lnTo>
                    <a:pt x="7140" y="7242"/>
                  </a:lnTo>
                  <a:lnTo>
                    <a:pt x="4386" y="7242"/>
                  </a:lnTo>
                  <a:lnTo>
                    <a:pt x="4488" y="5916"/>
                  </a:lnTo>
                  <a:lnTo>
                    <a:pt x="4692" y="4692"/>
                  </a:lnTo>
                  <a:close/>
                  <a:moveTo>
                    <a:pt x="4386" y="8364"/>
                  </a:moveTo>
                  <a:lnTo>
                    <a:pt x="7140" y="8364"/>
                  </a:lnTo>
                  <a:lnTo>
                    <a:pt x="7140" y="11118"/>
                  </a:lnTo>
                  <a:lnTo>
                    <a:pt x="5916" y="11016"/>
                  </a:lnTo>
                  <a:lnTo>
                    <a:pt x="4795" y="10914"/>
                  </a:lnTo>
                  <a:lnTo>
                    <a:pt x="4590" y="9588"/>
                  </a:lnTo>
                  <a:lnTo>
                    <a:pt x="4386" y="8364"/>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80" name="Freeform 18"/>
            <p:cNvSpPr>
              <a:spLocks/>
            </p:cNvSpPr>
            <p:nvPr/>
          </p:nvSpPr>
          <p:spPr bwMode="auto">
            <a:xfrm>
              <a:off x="3011488" y="2423425"/>
              <a:ext cx="282575" cy="250825"/>
            </a:xfrm>
            <a:custGeom>
              <a:avLst/>
              <a:gdLst/>
              <a:ahLst/>
              <a:cxnLst>
                <a:cxn ang="0">
                  <a:pos x="4080" y="4488"/>
                </a:cxn>
                <a:cxn ang="0">
                  <a:pos x="4386" y="3366"/>
                </a:cxn>
                <a:cxn ang="0">
                  <a:pos x="0" y="4590"/>
                </a:cxn>
                <a:cxn ang="0">
                  <a:pos x="3162" y="8058"/>
                </a:cxn>
                <a:cxn ang="0">
                  <a:pos x="3468" y="6936"/>
                </a:cxn>
                <a:cxn ang="0">
                  <a:pos x="4080" y="6936"/>
                </a:cxn>
                <a:cxn ang="0">
                  <a:pos x="4692" y="6834"/>
                </a:cxn>
                <a:cxn ang="0">
                  <a:pos x="5304" y="6630"/>
                </a:cxn>
                <a:cxn ang="0">
                  <a:pos x="5815" y="6426"/>
                </a:cxn>
                <a:cxn ang="0">
                  <a:pos x="6324" y="6120"/>
                </a:cxn>
                <a:cxn ang="0">
                  <a:pos x="6732" y="5814"/>
                </a:cxn>
                <a:cxn ang="0">
                  <a:pos x="7140" y="5406"/>
                </a:cxn>
                <a:cxn ang="0">
                  <a:pos x="7548" y="4998"/>
                </a:cxn>
                <a:cxn ang="0">
                  <a:pos x="8160" y="3978"/>
                </a:cxn>
                <a:cxn ang="0">
                  <a:pos x="8670" y="2754"/>
                </a:cxn>
                <a:cxn ang="0">
                  <a:pos x="8976" y="1428"/>
                </a:cxn>
                <a:cxn ang="0">
                  <a:pos x="9078" y="0"/>
                </a:cxn>
                <a:cxn ang="0">
                  <a:pos x="8874" y="1122"/>
                </a:cxn>
                <a:cxn ang="0">
                  <a:pos x="8568" y="2040"/>
                </a:cxn>
                <a:cxn ang="0">
                  <a:pos x="8058" y="2856"/>
                </a:cxn>
                <a:cxn ang="0">
                  <a:pos x="7446" y="3468"/>
                </a:cxn>
                <a:cxn ang="0">
                  <a:pos x="6732" y="3978"/>
                </a:cxn>
                <a:cxn ang="0">
                  <a:pos x="5916" y="4284"/>
                </a:cxn>
                <a:cxn ang="0">
                  <a:pos x="4998" y="4488"/>
                </a:cxn>
                <a:cxn ang="0">
                  <a:pos x="4080" y="4488"/>
                </a:cxn>
              </a:cxnLst>
              <a:rect l="0" t="0" r="r" b="b"/>
              <a:pathLst>
                <a:path w="9078" h="8058">
                  <a:moveTo>
                    <a:pt x="4080" y="4488"/>
                  </a:moveTo>
                  <a:lnTo>
                    <a:pt x="4386" y="3366"/>
                  </a:lnTo>
                  <a:lnTo>
                    <a:pt x="0" y="4590"/>
                  </a:lnTo>
                  <a:lnTo>
                    <a:pt x="3162" y="8058"/>
                  </a:lnTo>
                  <a:lnTo>
                    <a:pt x="3468" y="6936"/>
                  </a:lnTo>
                  <a:lnTo>
                    <a:pt x="4080" y="6936"/>
                  </a:lnTo>
                  <a:lnTo>
                    <a:pt x="4692" y="6834"/>
                  </a:lnTo>
                  <a:lnTo>
                    <a:pt x="5304" y="6630"/>
                  </a:lnTo>
                  <a:lnTo>
                    <a:pt x="5815" y="6426"/>
                  </a:lnTo>
                  <a:lnTo>
                    <a:pt x="6324" y="6120"/>
                  </a:lnTo>
                  <a:lnTo>
                    <a:pt x="6732" y="5814"/>
                  </a:lnTo>
                  <a:lnTo>
                    <a:pt x="7140" y="5406"/>
                  </a:lnTo>
                  <a:lnTo>
                    <a:pt x="7548" y="4998"/>
                  </a:lnTo>
                  <a:lnTo>
                    <a:pt x="8160" y="3978"/>
                  </a:lnTo>
                  <a:lnTo>
                    <a:pt x="8670" y="2754"/>
                  </a:lnTo>
                  <a:lnTo>
                    <a:pt x="8976" y="1428"/>
                  </a:lnTo>
                  <a:lnTo>
                    <a:pt x="9078" y="0"/>
                  </a:lnTo>
                  <a:lnTo>
                    <a:pt x="8874" y="1122"/>
                  </a:lnTo>
                  <a:lnTo>
                    <a:pt x="8568" y="2040"/>
                  </a:lnTo>
                  <a:lnTo>
                    <a:pt x="8058" y="2856"/>
                  </a:lnTo>
                  <a:lnTo>
                    <a:pt x="7446" y="3468"/>
                  </a:lnTo>
                  <a:lnTo>
                    <a:pt x="6732" y="3978"/>
                  </a:lnTo>
                  <a:lnTo>
                    <a:pt x="5916" y="4284"/>
                  </a:lnTo>
                  <a:lnTo>
                    <a:pt x="4998" y="4488"/>
                  </a:lnTo>
                  <a:lnTo>
                    <a:pt x="4080" y="4488"/>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grpSp>
      <p:grpSp>
        <p:nvGrpSpPr>
          <p:cNvPr id="8" name="组合 93"/>
          <p:cNvGrpSpPr/>
          <p:nvPr/>
        </p:nvGrpSpPr>
        <p:grpSpPr>
          <a:xfrm>
            <a:off x="920952" y="4262600"/>
            <a:ext cx="680853" cy="435653"/>
            <a:chOff x="12268200" y="3489325"/>
            <a:chExt cx="1111250" cy="920750"/>
          </a:xfrm>
          <a:solidFill>
            <a:schemeClr val="bg1"/>
          </a:solidFill>
        </p:grpSpPr>
        <p:sp>
          <p:nvSpPr>
            <p:cNvPr id="182" name="Rectangle 39"/>
            <p:cNvSpPr>
              <a:spLocks noChangeArrowheads="1"/>
            </p:cNvSpPr>
            <p:nvPr/>
          </p:nvSpPr>
          <p:spPr bwMode="auto">
            <a:xfrm>
              <a:off x="12807950" y="3971925"/>
              <a:ext cx="571500" cy="34925"/>
            </a:xfrm>
            <a:prstGeom prst="rect">
              <a:avLst/>
            </a:prstGeom>
            <a:grpFill/>
            <a:ln w="9525">
              <a:noFill/>
              <a:miter lim="800000"/>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83" name="Freeform 40"/>
            <p:cNvSpPr>
              <a:spLocks noEditPoints="1"/>
            </p:cNvSpPr>
            <p:nvPr/>
          </p:nvSpPr>
          <p:spPr bwMode="auto">
            <a:xfrm>
              <a:off x="12268200" y="3489325"/>
              <a:ext cx="1079500" cy="920750"/>
            </a:xfrm>
            <a:custGeom>
              <a:avLst/>
              <a:gdLst/>
              <a:ahLst/>
              <a:cxnLst>
                <a:cxn ang="0">
                  <a:pos x="652" y="402"/>
                </a:cxn>
                <a:cxn ang="0">
                  <a:pos x="674" y="352"/>
                </a:cxn>
                <a:cxn ang="0">
                  <a:pos x="368" y="334"/>
                </a:cxn>
                <a:cxn ang="0">
                  <a:pos x="384" y="386"/>
                </a:cxn>
                <a:cxn ang="0">
                  <a:pos x="348" y="528"/>
                </a:cxn>
                <a:cxn ang="0">
                  <a:pos x="266" y="202"/>
                </a:cxn>
                <a:cxn ang="0">
                  <a:pos x="266" y="158"/>
                </a:cxn>
                <a:cxn ang="0">
                  <a:pos x="272" y="122"/>
                </a:cxn>
                <a:cxn ang="0">
                  <a:pos x="302" y="72"/>
                </a:cxn>
                <a:cxn ang="0">
                  <a:pos x="352" y="40"/>
                </a:cxn>
                <a:cxn ang="0">
                  <a:pos x="388" y="36"/>
                </a:cxn>
                <a:cxn ang="0">
                  <a:pos x="412" y="38"/>
                </a:cxn>
                <a:cxn ang="0">
                  <a:pos x="474" y="70"/>
                </a:cxn>
                <a:cxn ang="0">
                  <a:pos x="508" y="130"/>
                </a:cxn>
                <a:cxn ang="0">
                  <a:pos x="456" y="172"/>
                </a:cxn>
                <a:cxn ang="0">
                  <a:pos x="424" y="194"/>
                </a:cxn>
                <a:cxn ang="0">
                  <a:pos x="386" y="238"/>
                </a:cxn>
                <a:cxn ang="0">
                  <a:pos x="368" y="296"/>
                </a:cxn>
                <a:cxn ang="0">
                  <a:pos x="674" y="276"/>
                </a:cxn>
                <a:cxn ang="0">
                  <a:pos x="652" y="224"/>
                </a:cxn>
                <a:cxn ang="0">
                  <a:pos x="612" y="186"/>
                </a:cxn>
                <a:cxn ang="0">
                  <a:pos x="546" y="154"/>
                </a:cxn>
                <a:cxn ang="0">
                  <a:pos x="542" y="122"/>
                </a:cxn>
                <a:cxn ang="0">
                  <a:pos x="526" y="80"/>
                </a:cxn>
                <a:cxn ang="0">
                  <a:pos x="498" y="44"/>
                </a:cxn>
                <a:cxn ang="0">
                  <a:pos x="462" y="18"/>
                </a:cxn>
                <a:cxn ang="0">
                  <a:pos x="420" y="4"/>
                </a:cxn>
                <a:cxn ang="0">
                  <a:pos x="388" y="0"/>
                </a:cxn>
                <a:cxn ang="0">
                  <a:pos x="342" y="8"/>
                </a:cxn>
                <a:cxn ang="0">
                  <a:pos x="300" y="28"/>
                </a:cxn>
                <a:cxn ang="0">
                  <a:pos x="266" y="58"/>
                </a:cxn>
                <a:cxn ang="0">
                  <a:pos x="244" y="96"/>
                </a:cxn>
                <a:cxn ang="0">
                  <a:pos x="232" y="142"/>
                </a:cxn>
                <a:cxn ang="0">
                  <a:pos x="178" y="388"/>
                </a:cxn>
                <a:cxn ang="0">
                  <a:pos x="178" y="282"/>
                </a:cxn>
                <a:cxn ang="0">
                  <a:pos x="174" y="262"/>
                </a:cxn>
                <a:cxn ang="0">
                  <a:pos x="154" y="240"/>
                </a:cxn>
                <a:cxn ang="0">
                  <a:pos x="126" y="232"/>
                </a:cxn>
                <a:cxn ang="0">
                  <a:pos x="106" y="236"/>
                </a:cxn>
                <a:cxn ang="0">
                  <a:pos x="82" y="254"/>
                </a:cxn>
                <a:cxn ang="0">
                  <a:pos x="74" y="282"/>
                </a:cxn>
                <a:cxn ang="0">
                  <a:pos x="74" y="388"/>
                </a:cxn>
                <a:cxn ang="0">
                  <a:pos x="0" y="528"/>
                </a:cxn>
                <a:cxn ang="0">
                  <a:pos x="680" y="528"/>
                </a:cxn>
                <a:cxn ang="0">
                  <a:pos x="636" y="528"/>
                </a:cxn>
                <a:cxn ang="0">
                  <a:pos x="532" y="470"/>
                </a:cxn>
                <a:cxn ang="0">
                  <a:pos x="576" y="462"/>
                </a:cxn>
                <a:cxn ang="0">
                  <a:pos x="614" y="442"/>
                </a:cxn>
                <a:cxn ang="0">
                  <a:pos x="636" y="422"/>
                </a:cxn>
                <a:cxn ang="0">
                  <a:pos x="420" y="432"/>
                </a:cxn>
                <a:cxn ang="0">
                  <a:pos x="456" y="456"/>
                </a:cxn>
                <a:cxn ang="0">
                  <a:pos x="500" y="468"/>
                </a:cxn>
                <a:cxn ang="0">
                  <a:pos x="410" y="528"/>
                </a:cxn>
                <a:cxn ang="0">
                  <a:pos x="92" y="284"/>
                </a:cxn>
                <a:cxn ang="0">
                  <a:pos x="96" y="274"/>
                </a:cxn>
                <a:cxn ang="0">
                  <a:pos x="102" y="274"/>
                </a:cxn>
                <a:cxn ang="0">
                  <a:pos x="106" y="284"/>
                </a:cxn>
                <a:cxn ang="0">
                  <a:pos x="92" y="284"/>
                </a:cxn>
              </a:cxnLst>
              <a:rect l="0" t="0" r="r" b="b"/>
              <a:pathLst>
                <a:path w="680" h="580">
                  <a:moveTo>
                    <a:pt x="652" y="528"/>
                  </a:moveTo>
                  <a:lnTo>
                    <a:pt x="652" y="402"/>
                  </a:lnTo>
                  <a:lnTo>
                    <a:pt x="652" y="402"/>
                  </a:lnTo>
                  <a:lnTo>
                    <a:pt x="662" y="386"/>
                  </a:lnTo>
                  <a:lnTo>
                    <a:pt x="670" y="370"/>
                  </a:lnTo>
                  <a:lnTo>
                    <a:pt x="674" y="352"/>
                  </a:lnTo>
                  <a:lnTo>
                    <a:pt x="678" y="334"/>
                  </a:lnTo>
                  <a:lnTo>
                    <a:pt x="368" y="334"/>
                  </a:lnTo>
                  <a:lnTo>
                    <a:pt x="368" y="334"/>
                  </a:lnTo>
                  <a:lnTo>
                    <a:pt x="372" y="352"/>
                  </a:lnTo>
                  <a:lnTo>
                    <a:pt x="376" y="370"/>
                  </a:lnTo>
                  <a:lnTo>
                    <a:pt x="384" y="386"/>
                  </a:lnTo>
                  <a:lnTo>
                    <a:pt x="394" y="402"/>
                  </a:lnTo>
                  <a:lnTo>
                    <a:pt x="394" y="528"/>
                  </a:lnTo>
                  <a:lnTo>
                    <a:pt x="348" y="528"/>
                  </a:lnTo>
                  <a:lnTo>
                    <a:pt x="348" y="388"/>
                  </a:lnTo>
                  <a:lnTo>
                    <a:pt x="266" y="388"/>
                  </a:lnTo>
                  <a:lnTo>
                    <a:pt x="266" y="202"/>
                  </a:lnTo>
                  <a:lnTo>
                    <a:pt x="266" y="202"/>
                  </a:lnTo>
                  <a:lnTo>
                    <a:pt x="266" y="158"/>
                  </a:lnTo>
                  <a:lnTo>
                    <a:pt x="266" y="158"/>
                  </a:lnTo>
                  <a:lnTo>
                    <a:pt x="266" y="146"/>
                  </a:lnTo>
                  <a:lnTo>
                    <a:pt x="268" y="134"/>
                  </a:lnTo>
                  <a:lnTo>
                    <a:pt x="272" y="122"/>
                  </a:lnTo>
                  <a:lnTo>
                    <a:pt x="276" y="110"/>
                  </a:lnTo>
                  <a:lnTo>
                    <a:pt x="286" y="90"/>
                  </a:lnTo>
                  <a:lnTo>
                    <a:pt x="302" y="72"/>
                  </a:lnTo>
                  <a:lnTo>
                    <a:pt x="320" y="56"/>
                  </a:lnTo>
                  <a:lnTo>
                    <a:pt x="340" y="44"/>
                  </a:lnTo>
                  <a:lnTo>
                    <a:pt x="352" y="40"/>
                  </a:lnTo>
                  <a:lnTo>
                    <a:pt x="364" y="38"/>
                  </a:lnTo>
                  <a:lnTo>
                    <a:pt x="376" y="36"/>
                  </a:lnTo>
                  <a:lnTo>
                    <a:pt x="388" y="36"/>
                  </a:lnTo>
                  <a:lnTo>
                    <a:pt x="388" y="36"/>
                  </a:lnTo>
                  <a:lnTo>
                    <a:pt x="400" y="36"/>
                  </a:lnTo>
                  <a:lnTo>
                    <a:pt x="412" y="38"/>
                  </a:lnTo>
                  <a:lnTo>
                    <a:pt x="434" y="44"/>
                  </a:lnTo>
                  <a:lnTo>
                    <a:pt x="456" y="56"/>
                  </a:lnTo>
                  <a:lnTo>
                    <a:pt x="474" y="70"/>
                  </a:lnTo>
                  <a:lnTo>
                    <a:pt x="488" y="88"/>
                  </a:lnTo>
                  <a:lnTo>
                    <a:pt x="500" y="108"/>
                  </a:lnTo>
                  <a:lnTo>
                    <a:pt x="508" y="130"/>
                  </a:lnTo>
                  <a:lnTo>
                    <a:pt x="510" y="154"/>
                  </a:lnTo>
                  <a:lnTo>
                    <a:pt x="456" y="154"/>
                  </a:lnTo>
                  <a:lnTo>
                    <a:pt x="456" y="172"/>
                  </a:lnTo>
                  <a:lnTo>
                    <a:pt x="456" y="172"/>
                  </a:lnTo>
                  <a:lnTo>
                    <a:pt x="438" y="182"/>
                  </a:lnTo>
                  <a:lnTo>
                    <a:pt x="424" y="194"/>
                  </a:lnTo>
                  <a:lnTo>
                    <a:pt x="408" y="208"/>
                  </a:lnTo>
                  <a:lnTo>
                    <a:pt x="396" y="222"/>
                  </a:lnTo>
                  <a:lnTo>
                    <a:pt x="386" y="238"/>
                  </a:lnTo>
                  <a:lnTo>
                    <a:pt x="378" y="256"/>
                  </a:lnTo>
                  <a:lnTo>
                    <a:pt x="372" y="276"/>
                  </a:lnTo>
                  <a:lnTo>
                    <a:pt x="368" y="296"/>
                  </a:lnTo>
                  <a:lnTo>
                    <a:pt x="678" y="296"/>
                  </a:lnTo>
                  <a:lnTo>
                    <a:pt x="678" y="296"/>
                  </a:lnTo>
                  <a:lnTo>
                    <a:pt x="674" y="276"/>
                  </a:lnTo>
                  <a:lnTo>
                    <a:pt x="670" y="258"/>
                  </a:lnTo>
                  <a:lnTo>
                    <a:pt x="662" y="240"/>
                  </a:lnTo>
                  <a:lnTo>
                    <a:pt x="652" y="224"/>
                  </a:lnTo>
                  <a:lnTo>
                    <a:pt x="640" y="210"/>
                  </a:lnTo>
                  <a:lnTo>
                    <a:pt x="626" y="198"/>
                  </a:lnTo>
                  <a:lnTo>
                    <a:pt x="612" y="186"/>
                  </a:lnTo>
                  <a:lnTo>
                    <a:pt x="596" y="176"/>
                  </a:lnTo>
                  <a:lnTo>
                    <a:pt x="596" y="154"/>
                  </a:lnTo>
                  <a:lnTo>
                    <a:pt x="546" y="154"/>
                  </a:lnTo>
                  <a:lnTo>
                    <a:pt x="546" y="154"/>
                  </a:lnTo>
                  <a:lnTo>
                    <a:pt x="544" y="138"/>
                  </a:lnTo>
                  <a:lnTo>
                    <a:pt x="542" y="122"/>
                  </a:lnTo>
                  <a:lnTo>
                    <a:pt x="538" y="108"/>
                  </a:lnTo>
                  <a:lnTo>
                    <a:pt x="532" y="94"/>
                  </a:lnTo>
                  <a:lnTo>
                    <a:pt x="526" y="80"/>
                  </a:lnTo>
                  <a:lnTo>
                    <a:pt x="518" y="68"/>
                  </a:lnTo>
                  <a:lnTo>
                    <a:pt x="508" y="56"/>
                  </a:lnTo>
                  <a:lnTo>
                    <a:pt x="498" y="44"/>
                  </a:lnTo>
                  <a:lnTo>
                    <a:pt x="486" y="36"/>
                  </a:lnTo>
                  <a:lnTo>
                    <a:pt x="474" y="26"/>
                  </a:lnTo>
                  <a:lnTo>
                    <a:pt x="462" y="18"/>
                  </a:lnTo>
                  <a:lnTo>
                    <a:pt x="448" y="12"/>
                  </a:lnTo>
                  <a:lnTo>
                    <a:pt x="434" y="8"/>
                  </a:lnTo>
                  <a:lnTo>
                    <a:pt x="420" y="4"/>
                  </a:lnTo>
                  <a:lnTo>
                    <a:pt x="404" y="2"/>
                  </a:lnTo>
                  <a:lnTo>
                    <a:pt x="388" y="0"/>
                  </a:lnTo>
                  <a:lnTo>
                    <a:pt x="388" y="0"/>
                  </a:lnTo>
                  <a:lnTo>
                    <a:pt x="372" y="2"/>
                  </a:lnTo>
                  <a:lnTo>
                    <a:pt x="356" y="4"/>
                  </a:lnTo>
                  <a:lnTo>
                    <a:pt x="342" y="8"/>
                  </a:lnTo>
                  <a:lnTo>
                    <a:pt x="326" y="12"/>
                  </a:lnTo>
                  <a:lnTo>
                    <a:pt x="314" y="20"/>
                  </a:lnTo>
                  <a:lnTo>
                    <a:pt x="300" y="28"/>
                  </a:lnTo>
                  <a:lnTo>
                    <a:pt x="288" y="36"/>
                  </a:lnTo>
                  <a:lnTo>
                    <a:pt x="276" y="46"/>
                  </a:lnTo>
                  <a:lnTo>
                    <a:pt x="266" y="58"/>
                  </a:lnTo>
                  <a:lnTo>
                    <a:pt x="258" y="70"/>
                  </a:lnTo>
                  <a:lnTo>
                    <a:pt x="250" y="82"/>
                  </a:lnTo>
                  <a:lnTo>
                    <a:pt x="244" y="96"/>
                  </a:lnTo>
                  <a:lnTo>
                    <a:pt x="238" y="110"/>
                  </a:lnTo>
                  <a:lnTo>
                    <a:pt x="234" y="126"/>
                  </a:lnTo>
                  <a:lnTo>
                    <a:pt x="232" y="142"/>
                  </a:lnTo>
                  <a:lnTo>
                    <a:pt x="230" y="158"/>
                  </a:lnTo>
                  <a:lnTo>
                    <a:pt x="230" y="388"/>
                  </a:lnTo>
                  <a:lnTo>
                    <a:pt x="178" y="388"/>
                  </a:lnTo>
                  <a:lnTo>
                    <a:pt x="178" y="308"/>
                  </a:lnTo>
                  <a:lnTo>
                    <a:pt x="178" y="308"/>
                  </a:lnTo>
                  <a:lnTo>
                    <a:pt x="178" y="282"/>
                  </a:lnTo>
                  <a:lnTo>
                    <a:pt x="178" y="282"/>
                  </a:lnTo>
                  <a:lnTo>
                    <a:pt x="176" y="272"/>
                  </a:lnTo>
                  <a:lnTo>
                    <a:pt x="174" y="262"/>
                  </a:lnTo>
                  <a:lnTo>
                    <a:pt x="170" y="254"/>
                  </a:lnTo>
                  <a:lnTo>
                    <a:pt x="162" y="246"/>
                  </a:lnTo>
                  <a:lnTo>
                    <a:pt x="154" y="240"/>
                  </a:lnTo>
                  <a:lnTo>
                    <a:pt x="146" y="236"/>
                  </a:lnTo>
                  <a:lnTo>
                    <a:pt x="136" y="232"/>
                  </a:lnTo>
                  <a:lnTo>
                    <a:pt x="126" y="232"/>
                  </a:lnTo>
                  <a:lnTo>
                    <a:pt x="126" y="232"/>
                  </a:lnTo>
                  <a:lnTo>
                    <a:pt x="116" y="232"/>
                  </a:lnTo>
                  <a:lnTo>
                    <a:pt x="106" y="236"/>
                  </a:lnTo>
                  <a:lnTo>
                    <a:pt x="96" y="240"/>
                  </a:lnTo>
                  <a:lnTo>
                    <a:pt x="88" y="246"/>
                  </a:lnTo>
                  <a:lnTo>
                    <a:pt x="82" y="254"/>
                  </a:lnTo>
                  <a:lnTo>
                    <a:pt x="78" y="262"/>
                  </a:lnTo>
                  <a:lnTo>
                    <a:pt x="74" y="272"/>
                  </a:lnTo>
                  <a:lnTo>
                    <a:pt x="74" y="282"/>
                  </a:lnTo>
                  <a:lnTo>
                    <a:pt x="74" y="308"/>
                  </a:lnTo>
                  <a:lnTo>
                    <a:pt x="74" y="308"/>
                  </a:lnTo>
                  <a:lnTo>
                    <a:pt x="74" y="388"/>
                  </a:lnTo>
                  <a:lnTo>
                    <a:pt x="30" y="388"/>
                  </a:lnTo>
                  <a:lnTo>
                    <a:pt x="30" y="528"/>
                  </a:lnTo>
                  <a:lnTo>
                    <a:pt x="0" y="528"/>
                  </a:lnTo>
                  <a:lnTo>
                    <a:pt x="0" y="580"/>
                  </a:lnTo>
                  <a:lnTo>
                    <a:pt x="680" y="580"/>
                  </a:lnTo>
                  <a:lnTo>
                    <a:pt x="680" y="528"/>
                  </a:lnTo>
                  <a:lnTo>
                    <a:pt x="652" y="528"/>
                  </a:lnTo>
                  <a:close/>
                  <a:moveTo>
                    <a:pt x="636" y="422"/>
                  </a:moveTo>
                  <a:lnTo>
                    <a:pt x="636" y="528"/>
                  </a:lnTo>
                  <a:lnTo>
                    <a:pt x="532" y="528"/>
                  </a:lnTo>
                  <a:lnTo>
                    <a:pt x="532" y="470"/>
                  </a:lnTo>
                  <a:lnTo>
                    <a:pt x="532" y="470"/>
                  </a:lnTo>
                  <a:lnTo>
                    <a:pt x="546" y="468"/>
                  </a:lnTo>
                  <a:lnTo>
                    <a:pt x="562" y="466"/>
                  </a:lnTo>
                  <a:lnTo>
                    <a:pt x="576" y="462"/>
                  </a:lnTo>
                  <a:lnTo>
                    <a:pt x="590" y="456"/>
                  </a:lnTo>
                  <a:lnTo>
                    <a:pt x="602" y="450"/>
                  </a:lnTo>
                  <a:lnTo>
                    <a:pt x="614" y="442"/>
                  </a:lnTo>
                  <a:lnTo>
                    <a:pt x="626" y="432"/>
                  </a:lnTo>
                  <a:lnTo>
                    <a:pt x="636" y="422"/>
                  </a:lnTo>
                  <a:lnTo>
                    <a:pt x="636" y="422"/>
                  </a:lnTo>
                  <a:close/>
                  <a:moveTo>
                    <a:pt x="410" y="422"/>
                  </a:moveTo>
                  <a:lnTo>
                    <a:pt x="410" y="422"/>
                  </a:lnTo>
                  <a:lnTo>
                    <a:pt x="420" y="432"/>
                  </a:lnTo>
                  <a:lnTo>
                    <a:pt x="432" y="442"/>
                  </a:lnTo>
                  <a:lnTo>
                    <a:pt x="444" y="450"/>
                  </a:lnTo>
                  <a:lnTo>
                    <a:pt x="456" y="456"/>
                  </a:lnTo>
                  <a:lnTo>
                    <a:pt x="470" y="462"/>
                  </a:lnTo>
                  <a:lnTo>
                    <a:pt x="484" y="466"/>
                  </a:lnTo>
                  <a:lnTo>
                    <a:pt x="500" y="468"/>
                  </a:lnTo>
                  <a:lnTo>
                    <a:pt x="514" y="470"/>
                  </a:lnTo>
                  <a:lnTo>
                    <a:pt x="514" y="528"/>
                  </a:lnTo>
                  <a:lnTo>
                    <a:pt x="410" y="528"/>
                  </a:lnTo>
                  <a:lnTo>
                    <a:pt x="410" y="422"/>
                  </a:lnTo>
                  <a:close/>
                  <a:moveTo>
                    <a:pt x="92" y="284"/>
                  </a:moveTo>
                  <a:lnTo>
                    <a:pt x="92" y="284"/>
                  </a:lnTo>
                  <a:lnTo>
                    <a:pt x="92" y="280"/>
                  </a:lnTo>
                  <a:lnTo>
                    <a:pt x="94" y="276"/>
                  </a:lnTo>
                  <a:lnTo>
                    <a:pt x="96" y="274"/>
                  </a:lnTo>
                  <a:lnTo>
                    <a:pt x="98" y="272"/>
                  </a:lnTo>
                  <a:lnTo>
                    <a:pt x="98" y="272"/>
                  </a:lnTo>
                  <a:lnTo>
                    <a:pt x="102" y="274"/>
                  </a:lnTo>
                  <a:lnTo>
                    <a:pt x="104" y="276"/>
                  </a:lnTo>
                  <a:lnTo>
                    <a:pt x="106" y="280"/>
                  </a:lnTo>
                  <a:lnTo>
                    <a:pt x="106" y="284"/>
                  </a:lnTo>
                  <a:lnTo>
                    <a:pt x="106" y="528"/>
                  </a:lnTo>
                  <a:lnTo>
                    <a:pt x="92" y="528"/>
                  </a:lnTo>
                  <a:lnTo>
                    <a:pt x="92" y="284"/>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grpSp>
      <p:grpSp>
        <p:nvGrpSpPr>
          <p:cNvPr id="9" name="组合 191"/>
          <p:cNvGrpSpPr/>
          <p:nvPr/>
        </p:nvGrpSpPr>
        <p:grpSpPr>
          <a:xfrm>
            <a:off x="920953" y="3618314"/>
            <a:ext cx="637780" cy="417965"/>
            <a:chOff x="4070350" y="4518025"/>
            <a:chExt cx="1616075" cy="1171576"/>
          </a:xfrm>
          <a:solidFill>
            <a:schemeClr val="bg1"/>
          </a:solidFill>
        </p:grpSpPr>
        <p:sp>
          <p:nvSpPr>
            <p:cNvPr id="185" name="Freeform 75"/>
            <p:cNvSpPr>
              <a:spLocks noEditPoints="1"/>
            </p:cNvSpPr>
            <p:nvPr/>
          </p:nvSpPr>
          <p:spPr bwMode="auto">
            <a:xfrm>
              <a:off x="4144963" y="5310188"/>
              <a:ext cx="379413" cy="379413"/>
            </a:xfrm>
            <a:custGeom>
              <a:avLst/>
              <a:gdLst/>
              <a:ahLst/>
              <a:cxnLst>
                <a:cxn ang="0">
                  <a:pos x="1916" y="0"/>
                </a:cxn>
                <a:cxn ang="0">
                  <a:pos x="1491" y="0"/>
                </a:cxn>
                <a:cxn ang="0">
                  <a:pos x="1171" y="107"/>
                </a:cxn>
                <a:cxn ang="0">
                  <a:pos x="852" y="320"/>
                </a:cxn>
                <a:cxn ang="0">
                  <a:pos x="533" y="532"/>
                </a:cxn>
                <a:cxn ang="0">
                  <a:pos x="320" y="852"/>
                </a:cxn>
                <a:cxn ang="0">
                  <a:pos x="107" y="1171"/>
                </a:cxn>
                <a:cxn ang="0">
                  <a:pos x="0" y="1489"/>
                </a:cxn>
                <a:cxn ang="0">
                  <a:pos x="0" y="1916"/>
                </a:cxn>
                <a:cxn ang="0">
                  <a:pos x="0" y="2341"/>
                </a:cxn>
                <a:cxn ang="0">
                  <a:pos x="107" y="2660"/>
                </a:cxn>
                <a:cxn ang="0">
                  <a:pos x="320" y="2979"/>
                </a:cxn>
                <a:cxn ang="0">
                  <a:pos x="533" y="3298"/>
                </a:cxn>
                <a:cxn ang="0">
                  <a:pos x="852" y="3511"/>
                </a:cxn>
                <a:cxn ang="0">
                  <a:pos x="1171" y="3723"/>
                </a:cxn>
                <a:cxn ang="0">
                  <a:pos x="1491" y="3830"/>
                </a:cxn>
                <a:cxn ang="0">
                  <a:pos x="1916" y="3830"/>
                </a:cxn>
                <a:cxn ang="0">
                  <a:pos x="2343" y="3830"/>
                </a:cxn>
                <a:cxn ang="0">
                  <a:pos x="2661" y="3723"/>
                </a:cxn>
                <a:cxn ang="0">
                  <a:pos x="2981" y="3511"/>
                </a:cxn>
                <a:cxn ang="0">
                  <a:pos x="3301" y="3298"/>
                </a:cxn>
                <a:cxn ang="0">
                  <a:pos x="3513" y="2979"/>
                </a:cxn>
                <a:cxn ang="0">
                  <a:pos x="3726" y="2660"/>
                </a:cxn>
                <a:cxn ang="0">
                  <a:pos x="3833" y="2341"/>
                </a:cxn>
                <a:cxn ang="0">
                  <a:pos x="3833" y="1916"/>
                </a:cxn>
                <a:cxn ang="0">
                  <a:pos x="3833" y="1489"/>
                </a:cxn>
                <a:cxn ang="0">
                  <a:pos x="3726" y="1171"/>
                </a:cxn>
                <a:cxn ang="0">
                  <a:pos x="3513" y="852"/>
                </a:cxn>
                <a:cxn ang="0">
                  <a:pos x="3301" y="532"/>
                </a:cxn>
                <a:cxn ang="0">
                  <a:pos x="2981" y="320"/>
                </a:cxn>
                <a:cxn ang="0">
                  <a:pos x="2661" y="107"/>
                </a:cxn>
                <a:cxn ang="0">
                  <a:pos x="2343" y="0"/>
                </a:cxn>
                <a:cxn ang="0">
                  <a:pos x="1916" y="0"/>
                </a:cxn>
                <a:cxn ang="0">
                  <a:pos x="1916" y="2766"/>
                </a:cxn>
                <a:cxn ang="0">
                  <a:pos x="1597" y="2660"/>
                </a:cxn>
                <a:cxn ang="0">
                  <a:pos x="1278" y="2553"/>
                </a:cxn>
                <a:cxn ang="0">
                  <a:pos x="1171" y="2234"/>
                </a:cxn>
                <a:cxn ang="0">
                  <a:pos x="1065" y="1916"/>
                </a:cxn>
                <a:cxn ang="0">
                  <a:pos x="1171" y="1596"/>
                </a:cxn>
                <a:cxn ang="0">
                  <a:pos x="1278" y="1277"/>
                </a:cxn>
                <a:cxn ang="0">
                  <a:pos x="1597" y="1171"/>
                </a:cxn>
                <a:cxn ang="0">
                  <a:pos x="1916" y="1064"/>
                </a:cxn>
                <a:cxn ang="0">
                  <a:pos x="2236" y="1171"/>
                </a:cxn>
                <a:cxn ang="0">
                  <a:pos x="2555" y="1277"/>
                </a:cxn>
                <a:cxn ang="0">
                  <a:pos x="2661" y="1596"/>
                </a:cxn>
                <a:cxn ang="0">
                  <a:pos x="2768" y="1916"/>
                </a:cxn>
                <a:cxn ang="0">
                  <a:pos x="2661" y="2234"/>
                </a:cxn>
                <a:cxn ang="0">
                  <a:pos x="2555" y="2553"/>
                </a:cxn>
                <a:cxn ang="0">
                  <a:pos x="2236" y="2660"/>
                </a:cxn>
                <a:cxn ang="0">
                  <a:pos x="1916" y="2766"/>
                </a:cxn>
              </a:cxnLst>
              <a:rect l="0" t="0" r="r" b="b"/>
              <a:pathLst>
                <a:path w="3833" h="3830">
                  <a:moveTo>
                    <a:pt x="1916" y="0"/>
                  </a:moveTo>
                  <a:lnTo>
                    <a:pt x="1491" y="0"/>
                  </a:lnTo>
                  <a:lnTo>
                    <a:pt x="1171" y="107"/>
                  </a:lnTo>
                  <a:lnTo>
                    <a:pt x="852" y="320"/>
                  </a:lnTo>
                  <a:lnTo>
                    <a:pt x="533" y="532"/>
                  </a:lnTo>
                  <a:lnTo>
                    <a:pt x="320" y="852"/>
                  </a:lnTo>
                  <a:lnTo>
                    <a:pt x="107" y="1171"/>
                  </a:lnTo>
                  <a:lnTo>
                    <a:pt x="0" y="1489"/>
                  </a:lnTo>
                  <a:lnTo>
                    <a:pt x="0" y="1916"/>
                  </a:lnTo>
                  <a:lnTo>
                    <a:pt x="0" y="2341"/>
                  </a:lnTo>
                  <a:lnTo>
                    <a:pt x="107" y="2660"/>
                  </a:lnTo>
                  <a:lnTo>
                    <a:pt x="320" y="2979"/>
                  </a:lnTo>
                  <a:lnTo>
                    <a:pt x="533" y="3298"/>
                  </a:lnTo>
                  <a:lnTo>
                    <a:pt x="852" y="3511"/>
                  </a:lnTo>
                  <a:lnTo>
                    <a:pt x="1171" y="3723"/>
                  </a:lnTo>
                  <a:lnTo>
                    <a:pt x="1491" y="3830"/>
                  </a:lnTo>
                  <a:lnTo>
                    <a:pt x="1916" y="3830"/>
                  </a:lnTo>
                  <a:lnTo>
                    <a:pt x="2343" y="3830"/>
                  </a:lnTo>
                  <a:lnTo>
                    <a:pt x="2661" y="3723"/>
                  </a:lnTo>
                  <a:lnTo>
                    <a:pt x="2981" y="3511"/>
                  </a:lnTo>
                  <a:lnTo>
                    <a:pt x="3301" y="3298"/>
                  </a:lnTo>
                  <a:lnTo>
                    <a:pt x="3513" y="2979"/>
                  </a:lnTo>
                  <a:lnTo>
                    <a:pt x="3726" y="2660"/>
                  </a:lnTo>
                  <a:lnTo>
                    <a:pt x="3833" y="2341"/>
                  </a:lnTo>
                  <a:lnTo>
                    <a:pt x="3833" y="1916"/>
                  </a:lnTo>
                  <a:lnTo>
                    <a:pt x="3833" y="1489"/>
                  </a:lnTo>
                  <a:lnTo>
                    <a:pt x="3726" y="1171"/>
                  </a:lnTo>
                  <a:lnTo>
                    <a:pt x="3513" y="852"/>
                  </a:lnTo>
                  <a:lnTo>
                    <a:pt x="3301" y="532"/>
                  </a:lnTo>
                  <a:lnTo>
                    <a:pt x="2981" y="320"/>
                  </a:lnTo>
                  <a:lnTo>
                    <a:pt x="2661" y="107"/>
                  </a:lnTo>
                  <a:lnTo>
                    <a:pt x="2343" y="0"/>
                  </a:lnTo>
                  <a:lnTo>
                    <a:pt x="1916" y="0"/>
                  </a:lnTo>
                  <a:close/>
                  <a:moveTo>
                    <a:pt x="1916" y="2766"/>
                  </a:moveTo>
                  <a:lnTo>
                    <a:pt x="1597" y="2660"/>
                  </a:lnTo>
                  <a:lnTo>
                    <a:pt x="1278" y="2553"/>
                  </a:lnTo>
                  <a:lnTo>
                    <a:pt x="1171" y="2234"/>
                  </a:lnTo>
                  <a:lnTo>
                    <a:pt x="1065" y="1916"/>
                  </a:lnTo>
                  <a:lnTo>
                    <a:pt x="1171" y="1596"/>
                  </a:lnTo>
                  <a:lnTo>
                    <a:pt x="1278" y="1277"/>
                  </a:lnTo>
                  <a:lnTo>
                    <a:pt x="1597" y="1171"/>
                  </a:lnTo>
                  <a:lnTo>
                    <a:pt x="1916" y="1064"/>
                  </a:lnTo>
                  <a:lnTo>
                    <a:pt x="2236" y="1171"/>
                  </a:lnTo>
                  <a:lnTo>
                    <a:pt x="2555" y="1277"/>
                  </a:lnTo>
                  <a:lnTo>
                    <a:pt x="2661" y="1596"/>
                  </a:lnTo>
                  <a:lnTo>
                    <a:pt x="2768" y="1916"/>
                  </a:lnTo>
                  <a:lnTo>
                    <a:pt x="2661" y="2234"/>
                  </a:lnTo>
                  <a:lnTo>
                    <a:pt x="2555" y="2553"/>
                  </a:lnTo>
                  <a:lnTo>
                    <a:pt x="2236" y="2660"/>
                  </a:lnTo>
                  <a:lnTo>
                    <a:pt x="1916" y="2766"/>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86" name="Freeform 76"/>
            <p:cNvSpPr>
              <a:spLocks noEditPoints="1"/>
            </p:cNvSpPr>
            <p:nvPr/>
          </p:nvSpPr>
          <p:spPr bwMode="auto">
            <a:xfrm>
              <a:off x="5030788" y="5076825"/>
              <a:ext cx="623888" cy="612775"/>
            </a:xfrm>
            <a:custGeom>
              <a:avLst/>
              <a:gdLst/>
              <a:ahLst/>
              <a:cxnLst>
                <a:cxn ang="0">
                  <a:pos x="3195" y="0"/>
                </a:cxn>
                <a:cxn ang="0">
                  <a:pos x="2555" y="0"/>
                </a:cxn>
                <a:cxn ang="0">
                  <a:pos x="1917" y="212"/>
                </a:cxn>
                <a:cxn ang="0">
                  <a:pos x="1385" y="530"/>
                </a:cxn>
                <a:cxn ang="0">
                  <a:pos x="958" y="850"/>
                </a:cxn>
                <a:cxn ang="0">
                  <a:pos x="533" y="1382"/>
                </a:cxn>
                <a:cxn ang="0">
                  <a:pos x="320" y="1914"/>
                </a:cxn>
                <a:cxn ang="0">
                  <a:pos x="107" y="2446"/>
                </a:cxn>
                <a:cxn ang="0">
                  <a:pos x="0" y="3084"/>
                </a:cxn>
                <a:cxn ang="0">
                  <a:pos x="107" y="3723"/>
                </a:cxn>
                <a:cxn ang="0">
                  <a:pos x="320" y="4255"/>
                </a:cxn>
                <a:cxn ang="0">
                  <a:pos x="533" y="4787"/>
                </a:cxn>
                <a:cxn ang="0">
                  <a:pos x="958" y="5318"/>
                </a:cxn>
                <a:cxn ang="0">
                  <a:pos x="1385" y="5637"/>
                </a:cxn>
                <a:cxn ang="0">
                  <a:pos x="1917" y="5956"/>
                </a:cxn>
                <a:cxn ang="0">
                  <a:pos x="2555" y="6062"/>
                </a:cxn>
                <a:cxn ang="0">
                  <a:pos x="3195" y="6169"/>
                </a:cxn>
                <a:cxn ang="0">
                  <a:pos x="3726" y="6062"/>
                </a:cxn>
                <a:cxn ang="0">
                  <a:pos x="4365" y="5956"/>
                </a:cxn>
                <a:cxn ang="0">
                  <a:pos x="4898" y="5637"/>
                </a:cxn>
                <a:cxn ang="0">
                  <a:pos x="5323" y="5318"/>
                </a:cxn>
                <a:cxn ang="0">
                  <a:pos x="5749" y="4787"/>
                </a:cxn>
                <a:cxn ang="0">
                  <a:pos x="5963" y="4255"/>
                </a:cxn>
                <a:cxn ang="0">
                  <a:pos x="6175" y="3723"/>
                </a:cxn>
                <a:cxn ang="0">
                  <a:pos x="6281" y="3084"/>
                </a:cxn>
                <a:cxn ang="0">
                  <a:pos x="6175" y="2446"/>
                </a:cxn>
                <a:cxn ang="0">
                  <a:pos x="5963" y="1914"/>
                </a:cxn>
                <a:cxn ang="0">
                  <a:pos x="5749" y="1382"/>
                </a:cxn>
                <a:cxn ang="0">
                  <a:pos x="5323" y="850"/>
                </a:cxn>
                <a:cxn ang="0">
                  <a:pos x="4898" y="530"/>
                </a:cxn>
                <a:cxn ang="0">
                  <a:pos x="4365" y="212"/>
                </a:cxn>
                <a:cxn ang="0">
                  <a:pos x="3726" y="0"/>
                </a:cxn>
                <a:cxn ang="0">
                  <a:pos x="3195" y="0"/>
                </a:cxn>
                <a:cxn ang="0">
                  <a:pos x="3195" y="4467"/>
                </a:cxn>
                <a:cxn ang="0">
                  <a:pos x="2662" y="4360"/>
                </a:cxn>
                <a:cxn ang="0">
                  <a:pos x="2236" y="4041"/>
                </a:cxn>
                <a:cxn ang="0">
                  <a:pos x="1917" y="3616"/>
                </a:cxn>
                <a:cxn ang="0">
                  <a:pos x="1810" y="3084"/>
                </a:cxn>
                <a:cxn ang="0">
                  <a:pos x="1917" y="2552"/>
                </a:cxn>
                <a:cxn ang="0">
                  <a:pos x="2236" y="2127"/>
                </a:cxn>
                <a:cxn ang="0">
                  <a:pos x="2662" y="1807"/>
                </a:cxn>
                <a:cxn ang="0">
                  <a:pos x="3195" y="1701"/>
                </a:cxn>
                <a:cxn ang="0">
                  <a:pos x="3726" y="1807"/>
                </a:cxn>
                <a:cxn ang="0">
                  <a:pos x="4153" y="2127"/>
                </a:cxn>
                <a:cxn ang="0">
                  <a:pos x="4365" y="2552"/>
                </a:cxn>
                <a:cxn ang="0">
                  <a:pos x="4471" y="3084"/>
                </a:cxn>
                <a:cxn ang="0">
                  <a:pos x="4365" y="3616"/>
                </a:cxn>
                <a:cxn ang="0">
                  <a:pos x="4153" y="4041"/>
                </a:cxn>
                <a:cxn ang="0">
                  <a:pos x="3726" y="4360"/>
                </a:cxn>
                <a:cxn ang="0">
                  <a:pos x="3195" y="4467"/>
                </a:cxn>
              </a:cxnLst>
              <a:rect l="0" t="0" r="r" b="b"/>
              <a:pathLst>
                <a:path w="6281" h="6169">
                  <a:moveTo>
                    <a:pt x="3195" y="0"/>
                  </a:moveTo>
                  <a:lnTo>
                    <a:pt x="2555" y="0"/>
                  </a:lnTo>
                  <a:lnTo>
                    <a:pt x="1917" y="212"/>
                  </a:lnTo>
                  <a:lnTo>
                    <a:pt x="1385" y="530"/>
                  </a:lnTo>
                  <a:lnTo>
                    <a:pt x="958" y="850"/>
                  </a:lnTo>
                  <a:lnTo>
                    <a:pt x="533" y="1382"/>
                  </a:lnTo>
                  <a:lnTo>
                    <a:pt x="320" y="1914"/>
                  </a:lnTo>
                  <a:lnTo>
                    <a:pt x="107" y="2446"/>
                  </a:lnTo>
                  <a:lnTo>
                    <a:pt x="0" y="3084"/>
                  </a:lnTo>
                  <a:lnTo>
                    <a:pt x="107" y="3723"/>
                  </a:lnTo>
                  <a:lnTo>
                    <a:pt x="320" y="4255"/>
                  </a:lnTo>
                  <a:lnTo>
                    <a:pt x="533" y="4787"/>
                  </a:lnTo>
                  <a:lnTo>
                    <a:pt x="958" y="5318"/>
                  </a:lnTo>
                  <a:lnTo>
                    <a:pt x="1385" y="5637"/>
                  </a:lnTo>
                  <a:lnTo>
                    <a:pt x="1917" y="5956"/>
                  </a:lnTo>
                  <a:lnTo>
                    <a:pt x="2555" y="6062"/>
                  </a:lnTo>
                  <a:lnTo>
                    <a:pt x="3195" y="6169"/>
                  </a:lnTo>
                  <a:lnTo>
                    <a:pt x="3726" y="6062"/>
                  </a:lnTo>
                  <a:lnTo>
                    <a:pt x="4365" y="5956"/>
                  </a:lnTo>
                  <a:lnTo>
                    <a:pt x="4898" y="5637"/>
                  </a:lnTo>
                  <a:lnTo>
                    <a:pt x="5323" y="5318"/>
                  </a:lnTo>
                  <a:lnTo>
                    <a:pt x="5749" y="4787"/>
                  </a:lnTo>
                  <a:lnTo>
                    <a:pt x="5963" y="4255"/>
                  </a:lnTo>
                  <a:lnTo>
                    <a:pt x="6175" y="3723"/>
                  </a:lnTo>
                  <a:lnTo>
                    <a:pt x="6281" y="3084"/>
                  </a:lnTo>
                  <a:lnTo>
                    <a:pt x="6175" y="2446"/>
                  </a:lnTo>
                  <a:lnTo>
                    <a:pt x="5963" y="1914"/>
                  </a:lnTo>
                  <a:lnTo>
                    <a:pt x="5749" y="1382"/>
                  </a:lnTo>
                  <a:lnTo>
                    <a:pt x="5323" y="850"/>
                  </a:lnTo>
                  <a:lnTo>
                    <a:pt x="4898" y="530"/>
                  </a:lnTo>
                  <a:lnTo>
                    <a:pt x="4365" y="212"/>
                  </a:lnTo>
                  <a:lnTo>
                    <a:pt x="3726" y="0"/>
                  </a:lnTo>
                  <a:lnTo>
                    <a:pt x="3195" y="0"/>
                  </a:lnTo>
                  <a:close/>
                  <a:moveTo>
                    <a:pt x="3195" y="4467"/>
                  </a:moveTo>
                  <a:lnTo>
                    <a:pt x="2662" y="4360"/>
                  </a:lnTo>
                  <a:lnTo>
                    <a:pt x="2236" y="4041"/>
                  </a:lnTo>
                  <a:lnTo>
                    <a:pt x="1917" y="3616"/>
                  </a:lnTo>
                  <a:lnTo>
                    <a:pt x="1810" y="3084"/>
                  </a:lnTo>
                  <a:lnTo>
                    <a:pt x="1917" y="2552"/>
                  </a:lnTo>
                  <a:lnTo>
                    <a:pt x="2236" y="2127"/>
                  </a:lnTo>
                  <a:lnTo>
                    <a:pt x="2662" y="1807"/>
                  </a:lnTo>
                  <a:lnTo>
                    <a:pt x="3195" y="1701"/>
                  </a:lnTo>
                  <a:lnTo>
                    <a:pt x="3726" y="1807"/>
                  </a:lnTo>
                  <a:lnTo>
                    <a:pt x="4153" y="2127"/>
                  </a:lnTo>
                  <a:lnTo>
                    <a:pt x="4365" y="2552"/>
                  </a:lnTo>
                  <a:lnTo>
                    <a:pt x="4471" y="3084"/>
                  </a:lnTo>
                  <a:lnTo>
                    <a:pt x="4365" y="3616"/>
                  </a:lnTo>
                  <a:lnTo>
                    <a:pt x="4153" y="4041"/>
                  </a:lnTo>
                  <a:lnTo>
                    <a:pt x="3726" y="4360"/>
                  </a:lnTo>
                  <a:lnTo>
                    <a:pt x="3195" y="4467"/>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sp>
          <p:nvSpPr>
            <p:cNvPr id="187" name="Freeform 77"/>
            <p:cNvSpPr>
              <a:spLocks noEditPoints="1"/>
            </p:cNvSpPr>
            <p:nvPr/>
          </p:nvSpPr>
          <p:spPr bwMode="auto">
            <a:xfrm>
              <a:off x="4070350" y="4518025"/>
              <a:ext cx="1616075" cy="981075"/>
            </a:xfrm>
            <a:custGeom>
              <a:avLst/>
              <a:gdLst/>
              <a:ahLst/>
              <a:cxnLst>
                <a:cxn ang="0">
                  <a:pos x="11497" y="5425"/>
                </a:cxn>
                <a:cxn ang="0">
                  <a:pos x="11710" y="5319"/>
                </a:cxn>
                <a:cxn ang="0">
                  <a:pos x="11923" y="5319"/>
                </a:cxn>
                <a:cxn ang="0">
                  <a:pos x="12030" y="5212"/>
                </a:cxn>
                <a:cxn ang="0">
                  <a:pos x="12242" y="5212"/>
                </a:cxn>
                <a:cxn ang="0">
                  <a:pos x="12455" y="5106"/>
                </a:cxn>
                <a:cxn ang="0">
                  <a:pos x="12668" y="5106"/>
                </a:cxn>
                <a:cxn ang="0">
                  <a:pos x="12882" y="5106"/>
                </a:cxn>
                <a:cxn ang="0">
                  <a:pos x="13095" y="5106"/>
                </a:cxn>
                <a:cxn ang="0">
                  <a:pos x="13413" y="5212"/>
                </a:cxn>
                <a:cxn ang="0">
                  <a:pos x="14478" y="5532"/>
                </a:cxn>
                <a:cxn ang="0">
                  <a:pos x="15650" y="6489"/>
                </a:cxn>
                <a:cxn ang="0">
                  <a:pos x="15117" y="4680"/>
                </a:cxn>
                <a:cxn ang="0">
                  <a:pos x="15330" y="745"/>
                </a:cxn>
                <a:cxn ang="0">
                  <a:pos x="15117" y="213"/>
                </a:cxn>
                <a:cxn ang="0">
                  <a:pos x="14585" y="0"/>
                </a:cxn>
                <a:cxn ang="0">
                  <a:pos x="7984" y="107"/>
                </a:cxn>
                <a:cxn ang="0">
                  <a:pos x="7559" y="425"/>
                </a:cxn>
                <a:cxn ang="0">
                  <a:pos x="8304" y="745"/>
                </a:cxn>
                <a:cxn ang="0">
                  <a:pos x="3088" y="5000"/>
                </a:cxn>
                <a:cxn ang="0">
                  <a:pos x="3300" y="4042"/>
                </a:cxn>
                <a:cxn ang="0">
                  <a:pos x="3406" y="2021"/>
                </a:cxn>
                <a:cxn ang="0">
                  <a:pos x="3088" y="1702"/>
                </a:cxn>
                <a:cxn ang="0">
                  <a:pos x="3193" y="1277"/>
                </a:cxn>
                <a:cxn ang="0">
                  <a:pos x="3406" y="851"/>
                </a:cxn>
                <a:cxn ang="0">
                  <a:pos x="3513" y="107"/>
                </a:cxn>
                <a:cxn ang="0">
                  <a:pos x="2768" y="745"/>
                </a:cxn>
                <a:cxn ang="0">
                  <a:pos x="2555" y="1596"/>
                </a:cxn>
                <a:cxn ang="0">
                  <a:pos x="2342" y="1809"/>
                </a:cxn>
                <a:cxn ang="0">
                  <a:pos x="2236" y="3830"/>
                </a:cxn>
                <a:cxn ang="0">
                  <a:pos x="2555" y="4148"/>
                </a:cxn>
                <a:cxn ang="0">
                  <a:pos x="1065" y="5000"/>
                </a:cxn>
                <a:cxn ang="0">
                  <a:pos x="320" y="5319"/>
                </a:cxn>
                <a:cxn ang="0">
                  <a:pos x="0" y="6169"/>
                </a:cxn>
                <a:cxn ang="0">
                  <a:pos x="745" y="6383"/>
                </a:cxn>
                <a:cxn ang="0">
                  <a:pos x="0" y="7553"/>
                </a:cxn>
                <a:cxn ang="0">
                  <a:pos x="320" y="9894"/>
                </a:cxn>
                <a:cxn ang="0">
                  <a:pos x="532" y="9042"/>
                </a:cxn>
                <a:cxn ang="0">
                  <a:pos x="1065" y="8298"/>
                </a:cxn>
                <a:cxn ang="0">
                  <a:pos x="1703" y="7766"/>
                </a:cxn>
                <a:cxn ang="0">
                  <a:pos x="2661" y="7553"/>
                </a:cxn>
                <a:cxn ang="0">
                  <a:pos x="3513" y="7766"/>
                </a:cxn>
                <a:cxn ang="0">
                  <a:pos x="4258" y="8298"/>
                </a:cxn>
                <a:cxn ang="0">
                  <a:pos x="4791" y="9042"/>
                </a:cxn>
                <a:cxn ang="0">
                  <a:pos x="5003" y="9894"/>
                </a:cxn>
                <a:cxn ang="0">
                  <a:pos x="9262" y="9362"/>
                </a:cxn>
                <a:cxn ang="0">
                  <a:pos x="9262" y="8191"/>
                </a:cxn>
                <a:cxn ang="0">
                  <a:pos x="9581" y="7234"/>
                </a:cxn>
                <a:cxn ang="0">
                  <a:pos x="10114" y="6383"/>
                </a:cxn>
                <a:cxn ang="0">
                  <a:pos x="10859" y="5744"/>
                </a:cxn>
                <a:cxn ang="0">
                  <a:pos x="10007" y="1170"/>
                </a:cxn>
                <a:cxn ang="0">
                  <a:pos x="13840" y="4574"/>
                </a:cxn>
                <a:cxn ang="0">
                  <a:pos x="10007" y="1170"/>
                </a:cxn>
                <a:cxn ang="0">
                  <a:pos x="8942" y="1170"/>
                </a:cxn>
                <a:cxn ang="0">
                  <a:pos x="9581" y="4574"/>
                </a:cxn>
                <a:cxn ang="0">
                  <a:pos x="9155" y="5000"/>
                </a:cxn>
              </a:cxnLst>
              <a:rect l="0" t="0" r="r" b="b"/>
              <a:pathLst>
                <a:path w="16288" h="9894">
                  <a:moveTo>
                    <a:pt x="11390" y="5425"/>
                  </a:moveTo>
                  <a:lnTo>
                    <a:pt x="11497" y="5425"/>
                  </a:lnTo>
                  <a:lnTo>
                    <a:pt x="11604" y="5319"/>
                  </a:lnTo>
                  <a:lnTo>
                    <a:pt x="11710" y="5319"/>
                  </a:lnTo>
                  <a:lnTo>
                    <a:pt x="11817" y="5319"/>
                  </a:lnTo>
                  <a:lnTo>
                    <a:pt x="11923" y="5319"/>
                  </a:lnTo>
                  <a:lnTo>
                    <a:pt x="11923" y="5212"/>
                  </a:lnTo>
                  <a:lnTo>
                    <a:pt x="12030" y="5212"/>
                  </a:lnTo>
                  <a:lnTo>
                    <a:pt x="12137" y="5212"/>
                  </a:lnTo>
                  <a:lnTo>
                    <a:pt x="12242" y="5212"/>
                  </a:lnTo>
                  <a:lnTo>
                    <a:pt x="12349" y="5212"/>
                  </a:lnTo>
                  <a:lnTo>
                    <a:pt x="12455" y="5106"/>
                  </a:lnTo>
                  <a:lnTo>
                    <a:pt x="12562" y="5106"/>
                  </a:lnTo>
                  <a:lnTo>
                    <a:pt x="12668" y="5106"/>
                  </a:lnTo>
                  <a:lnTo>
                    <a:pt x="12775" y="5106"/>
                  </a:lnTo>
                  <a:lnTo>
                    <a:pt x="12882" y="5106"/>
                  </a:lnTo>
                  <a:lnTo>
                    <a:pt x="12988" y="5106"/>
                  </a:lnTo>
                  <a:lnTo>
                    <a:pt x="13095" y="5106"/>
                  </a:lnTo>
                  <a:lnTo>
                    <a:pt x="13200" y="5106"/>
                  </a:lnTo>
                  <a:lnTo>
                    <a:pt x="13413" y="5212"/>
                  </a:lnTo>
                  <a:lnTo>
                    <a:pt x="13840" y="5319"/>
                  </a:lnTo>
                  <a:lnTo>
                    <a:pt x="14478" y="5532"/>
                  </a:lnTo>
                  <a:lnTo>
                    <a:pt x="15117" y="5957"/>
                  </a:lnTo>
                  <a:lnTo>
                    <a:pt x="15650" y="6489"/>
                  </a:lnTo>
                  <a:lnTo>
                    <a:pt x="16288" y="5851"/>
                  </a:lnTo>
                  <a:lnTo>
                    <a:pt x="15117" y="4680"/>
                  </a:lnTo>
                  <a:lnTo>
                    <a:pt x="15117" y="745"/>
                  </a:lnTo>
                  <a:lnTo>
                    <a:pt x="15330" y="745"/>
                  </a:lnTo>
                  <a:lnTo>
                    <a:pt x="15330" y="425"/>
                  </a:lnTo>
                  <a:lnTo>
                    <a:pt x="15117" y="213"/>
                  </a:lnTo>
                  <a:lnTo>
                    <a:pt x="14904" y="107"/>
                  </a:lnTo>
                  <a:lnTo>
                    <a:pt x="14585" y="0"/>
                  </a:lnTo>
                  <a:lnTo>
                    <a:pt x="8197" y="0"/>
                  </a:lnTo>
                  <a:lnTo>
                    <a:pt x="7984" y="107"/>
                  </a:lnTo>
                  <a:lnTo>
                    <a:pt x="7665" y="213"/>
                  </a:lnTo>
                  <a:lnTo>
                    <a:pt x="7559" y="425"/>
                  </a:lnTo>
                  <a:lnTo>
                    <a:pt x="7452" y="745"/>
                  </a:lnTo>
                  <a:lnTo>
                    <a:pt x="8304" y="745"/>
                  </a:lnTo>
                  <a:lnTo>
                    <a:pt x="6813" y="5000"/>
                  </a:lnTo>
                  <a:lnTo>
                    <a:pt x="3088" y="5000"/>
                  </a:lnTo>
                  <a:lnTo>
                    <a:pt x="3088" y="4148"/>
                  </a:lnTo>
                  <a:lnTo>
                    <a:pt x="3300" y="4042"/>
                  </a:lnTo>
                  <a:lnTo>
                    <a:pt x="3406" y="3830"/>
                  </a:lnTo>
                  <a:lnTo>
                    <a:pt x="3406" y="2021"/>
                  </a:lnTo>
                  <a:lnTo>
                    <a:pt x="3300" y="1809"/>
                  </a:lnTo>
                  <a:lnTo>
                    <a:pt x="3088" y="1702"/>
                  </a:lnTo>
                  <a:lnTo>
                    <a:pt x="3088" y="1596"/>
                  </a:lnTo>
                  <a:lnTo>
                    <a:pt x="3193" y="1277"/>
                  </a:lnTo>
                  <a:lnTo>
                    <a:pt x="3300" y="957"/>
                  </a:lnTo>
                  <a:lnTo>
                    <a:pt x="3406" y="851"/>
                  </a:lnTo>
                  <a:lnTo>
                    <a:pt x="3726" y="638"/>
                  </a:lnTo>
                  <a:lnTo>
                    <a:pt x="3513" y="107"/>
                  </a:lnTo>
                  <a:lnTo>
                    <a:pt x="3088" y="425"/>
                  </a:lnTo>
                  <a:lnTo>
                    <a:pt x="2768" y="745"/>
                  </a:lnTo>
                  <a:lnTo>
                    <a:pt x="2661" y="1064"/>
                  </a:lnTo>
                  <a:lnTo>
                    <a:pt x="2555" y="1596"/>
                  </a:lnTo>
                  <a:lnTo>
                    <a:pt x="2555" y="1702"/>
                  </a:lnTo>
                  <a:lnTo>
                    <a:pt x="2342" y="1809"/>
                  </a:lnTo>
                  <a:lnTo>
                    <a:pt x="2236" y="2021"/>
                  </a:lnTo>
                  <a:lnTo>
                    <a:pt x="2236" y="3830"/>
                  </a:lnTo>
                  <a:lnTo>
                    <a:pt x="2342" y="4042"/>
                  </a:lnTo>
                  <a:lnTo>
                    <a:pt x="2555" y="4148"/>
                  </a:lnTo>
                  <a:lnTo>
                    <a:pt x="2555" y="5000"/>
                  </a:lnTo>
                  <a:lnTo>
                    <a:pt x="1065" y="5000"/>
                  </a:lnTo>
                  <a:lnTo>
                    <a:pt x="638" y="5106"/>
                  </a:lnTo>
                  <a:lnTo>
                    <a:pt x="320" y="5319"/>
                  </a:lnTo>
                  <a:lnTo>
                    <a:pt x="0" y="5744"/>
                  </a:lnTo>
                  <a:lnTo>
                    <a:pt x="0" y="6169"/>
                  </a:lnTo>
                  <a:lnTo>
                    <a:pt x="0" y="6383"/>
                  </a:lnTo>
                  <a:lnTo>
                    <a:pt x="745" y="6383"/>
                  </a:lnTo>
                  <a:lnTo>
                    <a:pt x="745" y="7553"/>
                  </a:lnTo>
                  <a:lnTo>
                    <a:pt x="0" y="7553"/>
                  </a:lnTo>
                  <a:lnTo>
                    <a:pt x="0" y="9894"/>
                  </a:lnTo>
                  <a:lnTo>
                    <a:pt x="320" y="9894"/>
                  </a:lnTo>
                  <a:lnTo>
                    <a:pt x="426" y="9467"/>
                  </a:lnTo>
                  <a:lnTo>
                    <a:pt x="532" y="9042"/>
                  </a:lnTo>
                  <a:lnTo>
                    <a:pt x="745" y="8617"/>
                  </a:lnTo>
                  <a:lnTo>
                    <a:pt x="1065" y="8298"/>
                  </a:lnTo>
                  <a:lnTo>
                    <a:pt x="1383" y="7978"/>
                  </a:lnTo>
                  <a:lnTo>
                    <a:pt x="1703" y="7766"/>
                  </a:lnTo>
                  <a:lnTo>
                    <a:pt x="2236" y="7660"/>
                  </a:lnTo>
                  <a:lnTo>
                    <a:pt x="2661" y="7553"/>
                  </a:lnTo>
                  <a:lnTo>
                    <a:pt x="3088" y="7660"/>
                  </a:lnTo>
                  <a:lnTo>
                    <a:pt x="3513" y="7766"/>
                  </a:lnTo>
                  <a:lnTo>
                    <a:pt x="3939" y="7978"/>
                  </a:lnTo>
                  <a:lnTo>
                    <a:pt x="4258" y="8298"/>
                  </a:lnTo>
                  <a:lnTo>
                    <a:pt x="4578" y="8617"/>
                  </a:lnTo>
                  <a:lnTo>
                    <a:pt x="4791" y="9042"/>
                  </a:lnTo>
                  <a:lnTo>
                    <a:pt x="4897" y="9467"/>
                  </a:lnTo>
                  <a:lnTo>
                    <a:pt x="5003" y="9894"/>
                  </a:lnTo>
                  <a:lnTo>
                    <a:pt x="9475" y="9894"/>
                  </a:lnTo>
                  <a:lnTo>
                    <a:pt x="9262" y="9362"/>
                  </a:lnTo>
                  <a:lnTo>
                    <a:pt x="9262" y="8723"/>
                  </a:lnTo>
                  <a:lnTo>
                    <a:pt x="9262" y="8191"/>
                  </a:lnTo>
                  <a:lnTo>
                    <a:pt x="9369" y="7660"/>
                  </a:lnTo>
                  <a:lnTo>
                    <a:pt x="9581" y="7234"/>
                  </a:lnTo>
                  <a:lnTo>
                    <a:pt x="9794" y="6808"/>
                  </a:lnTo>
                  <a:lnTo>
                    <a:pt x="10114" y="6383"/>
                  </a:lnTo>
                  <a:lnTo>
                    <a:pt x="10539" y="5957"/>
                  </a:lnTo>
                  <a:lnTo>
                    <a:pt x="10859" y="5744"/>
                  </a:lnTo>
                  <a:lnTo>
                    <a:pt x="11390" y="5425"/>
                  </a:lnTo>
                  <a:close/>
                  <a:moveTo>
                    <a:pt x="10007" y="1170"/>
                  </a:moveTo>
                  <a:lnTo>
                    <a:pt x="13840" y="1170"/>
                  </a:lnTo>
                  <a:lnTo>
                    <a:pt x="13840" y="4574"/>
                  </a:lnTo>
                  <a:lnTo>
                    <a:pt x="10007" y="4574"/>
                  </a:lnTo>
                  <a:lnTo>
                    <a:pt x="10007" y="1170"/>
                  </a:lnTo>
                  <a:close/>
                  <a:moveTo>
                    <a:pt x="7559" y="5000"/>
                  </a:moveTo>
                  <a:lnTo>
                    <a:pt x="8942" y="1170"/>
                  </a:lnTo>
                  <a:lnTo>
                    <a:pt x="9581" y="1170"/>
                  </a:lnTo>
                  <a:lnTo>
                    <a:pt x="9581" y="4574"/>
                  </a:lnTo>
                  <a:lnTo>
                    <a:pt x="9369" y="4574"/>
                  </a:lnTo>
                  <a:lnTo>
                    <a:pt x="9155" y="5000"/>
                  </a:lnTo>
                  <a:lnTo>
                    <a:pt x="7559" y="5000"/>
                  </a:lnTo>
                  <a:close/>
                </a:path>
              </a:pathLst>
            </a:custGeom>
            <a:grpFill/>
            <a:ln w="9525">
              <a:noFill/>
              <a:round/>
              <a:headEnd/>
              <a:tailEnd/>
            </a:ln>
          </p:spPr>
          <p:txBody>
            <a:bodyPr lIns="121933" tIns="60967" rIns="121933" bIns="60967"/>
            <a:lstStyle/>
            <a:p>
              <a:pPr defTabSz="1219444" fontAlgn="auto">
                <a:spcBef>
                  <a:spcPts val="0"/>
                </a:spcBef>
                <a:spcAft>
                  <a:spcPts val="0"/>
                </a:spcAft>
                <a:defRPr/>
              </a:pPr>
              <a:endParaRPr lang="zh-CN" altLang="en-US" sz="2540">
                <a:latin typeface="+mn-lt"/>
                <a:ea typeface="+mn-ea"/>
              </a:endParaRPr>
            </a:p>
          </p:txBody>
        </p:sp>
      </p:grpSp>
      <p:pic>
        <p:nvPicPr>
          <p:cNvPr id="47182" name="Picture 2"/>
          <p:cNvPicPr>
            <a:picLocks noChangeAspect="1" noChangeArrowheads="1"/>
          </p:cNvPicPr>
          <p:nvPr/>
        </p:nvPicPr>
        <p:blipFill>
          <a:blip r:embed="rId72" cstate="print"/>
          <a:srcRect/>
          <a:stretch>
            <a:fillRect/>
          </a:stretch>
        </p:blipFill>
        <p:spPr bwMode="auto">
          <a:xfrm>
            <a:off x="7966075" y="4225925"/>
            <a:ext cx="508000" cy="414338"/>
          </a:xfrm>
          <a:prstGeom prst="rect">
            <a:avLst/>
          </a:prstGeom>
          <a:noFill/>
          <a:ln w="9525">
            <a:noFill/>
            <a:miter lim="800000"/>
            <a:headEnd/>
            <a:tailEnd/>
          </a:ln>
        </p:spPr>
      </p:pic>
      <p:pic>
        <p:nvPicPr>
          <p:cNvPr id="47183" name="Picture 3"/>
          <p:cNvPicPr>
            <a:picLocks noChangeAspect="1" noChangeArrowheads="1"/>
          </p:cNvPicPr>
          <p:nvPr/>
        </p:nvPicPr>
        <p:blipFill>
          <a:blip r:embed="rId73" cstate="print"/>
          <a:srcRect/>
          <a:stretch>
            <a:fillRect/>
          </a:stretch>
        </p:blipFill>
        <p:spPr bwMode="auto">
          <a:xfrm>
            <a:off x="8531225" y="4435475"/>
            <a:ext cx="1944688" cy="276225"/>
          </a:xfrm>
          <a:prstGeom prst="rect">
            <a:avLst/>
          </a:prstGeom>
          <a:noFill/>
          <a:ln w="9525">
            <a:noFill/>
            <a:miter lim="800000"/>
            <a:headEnd/>
            <a:tailEnd/>
          </a:ln>
        </p:spPr>
      </p:pic>
      <p:pic>
        <p:nvPicPr>
          <p:cNvPr id="47184" name="Picture 7" descr="http://www.octotelematics.it/images/octo.gif"/>
          <p:cNvPicPr>
            <a:picLocks noChangeAspect="1" noChangeArrowheads="1"/>
          </p:cNvPicPr>
          <p:nvPr/>
        </p:nvPicPr>
        <p:blipFill>
          <a:blip r:embed="rId74" cstate="print"/>
          <a:srcRect/>
          <a:stretch>
            <a:fillRect/>
          </a:stretch>
        </p:blipFill>
        <p:spPr bwMode="auto">
          <a:xfrm>
            <a:off x="10820400" y="4746625"/>
            <a:ext cx="635000" cy="635000"/>
          </a:xfrm>
          <a:prstGeom prst="rect">
            <a:avLst/>
          </a:prstGeom>
          <a:noFill/>
          <a:ln w="9525">
            <a:noFill/>
            <a:miter lim="800000"/>
            <a:headEnd/>
            <a:tailEnd/>
          </a:ln>
        </p:spPr>
      </p:pic>
      <p:pic>
        <p:nvPicPr>
          <p:cNvPr id="47185" name="Picture 12" descr="News and Events"/>
          <p:cNvPicPr>
            <a:picLocks noChangeAspect="1" noChangeArrowheads="1"/>
          </p:cNvPicPr>
          <p:nvPr/>
        </p:nvPicPr>
        <p:blipFill>
          <a:blip r:embed="rId75" cstate="print"/>
          <a:srcRect l="6670" t="28401" r="35330" b="49277"/>
          <a:stretch>
            <a:fillRect/>
          </a:stretch>
        </p:blipFill>
        <p:spPr bwMode="auto">
          <a:xfrm>
            <a:off x="5267325" y="5511800"/>
            <a:ext cx="1360488" cy="458788"/>
          </a:xfrm>
          <a:prstGeom prst="rect">
            <a:avLst/>
          </a:prstGeom>
          <a:noFill/>
          <a:ln w="9525">
            <a:noFill/>
            <a:miter lim="800000"/>
            <a:headEnd/>
            <a:tailEnd/>
          </a:ln>
        </p:spPr>
      </p:pic>
      <p:pic>
        <p:nvPicPr>
          <p:cNvPr id="47186" name="Picture 18" descr="http://www.glfoto.cn/images/logo.jpg">
            <a:hlinkClick r:id="rId76"/>
          </p:cNvPr>
          <p:cNvPicPr>
            <a:picLocks noChangeAspect="1" noChangeArrowheads="1"/>
          </p:cNvPicPr>
          <p:nvPr/>
        </p:nvPicPr>
        <p:blipFill>
          <a:blip r:embed="rId77" cstate="print"/>
          <a:srcRect l="3735" t="12500" r="81029" b="15514"/>
          <a:stretch>
            <a:fillRect/>
          </a:stretch>
        </p:blipFill>
        <p:spPr bwMode="auto">
          <a:xfrm>
            <a:off x="10215563" y="3622675"/>
            <a:ext cx="482600" cy="430213"/>
          </a:xfrm>
          <a:prstGeom prst="rect">
            <a:avLst/>
          </a:prstGeom>
          <a:noFill/>
          <a:ln w="9525">
            <a:noFill/>
            <a:miter lim="800000"/>
            <a:headEnd/>
            <a:tailEnd/>
          </a:ln>
        </p:spPr>
      </p:pic>
      <p:pic>
        <p:nvPicPr>
          <p:cNvPr id="47187" name="Picture 2"/>
          <p:cNvPicPr>
            <a:picLocks noChangeAspect="1" noChangeArrowheads="1"/>
          </p:cNvPicPr>
          <p:nvPr/>
        </p:nvPicPr>
        <p:blipFill>
          <a:blip r:embed="rId78" cstate="print"/>
          <a:srcRect/>
          <a:stretch>
            <a:fillRect/>
          </a:stretch>
        </p:blipFill>
        <p:spPr bwMode="auto">
          <a:xfrm>
            <a:off x="2084388" y="4926013"/>
            <a:ext cx="1193800" cy="327025"/>
          </a:xfrm>
          <a:prstGeom prst="rect">
            <a:avLst/>
          </a:prstGeom>
          <a:noFill/>
          <a:ln w="9525">
            <a:noFill/>
            <a:miter lim="800000"/>
            <a:headEnd/>
            <a:tailEnd/>
          </a:ln>
        </p:spPr>
      </p:pic>
      <p:pic>
        <p:nvPicPr>
          <p:cNvPr id="47188" name="Picture 16" descr="http://www.xiaoyagroup.com.cn/templets/xiaoya/images/logo.jpg"/>
          <p:cNvPicPr>
            <a:picLocks noChangeAspect="1" noChangeArrowheads="1"/>
          </p:cNvPicPr>
          <p:nvPr/>
        </p:nvPicPr>
        <p:blipFill>
          <a:blip r:embed="rId79" cstate="print">
            <a:clrChange>
              <a:clrFrom>
                <a:srgbClr val="FFFFFF"/>
              </a:clrFrom>
              <a:clrTo>
                <a:srgbClr val="FFFFFF">
                  <a:alpha val="0"/>
                </a:srgbClr>
              </a:clrTo>
            </a:clrChange>
          </a:blip>
          <a:srcRect r="70605"/>
          <a:stretch>
            <a:fillRect/>
          </a:stretch>
        </p:blipFill>
        <p:spPr bwMode="auto">
          <a:xfrm>
            <a:off x="8626475" y="3452813"/>
            <a:ext cx="609600" cy="766762"/>
          </a:xfrm>
          <a:prstGeom prst="rect">
            <a:avLst/>
          </a:prstGeom>
          <a:noFill/>
          <a:ln w="9525">
            <a:noFill/>
            <a:miter lim="800000"/>
            <a:headEnd/>
            <a:tailEnd/>
          </a:ln>
        </p:spPr>
      </p:pic>
      <p:pic>
        <p:nvPicPr>
          <p:cNvPr id="47189" name="Picture 2" descr="ais logo">
            <a:hlinkClick r:id="rId80"/>
          </p:cNvPr>
          <p:cNvPicPr>
            <a:picLocks noChangeAspect="1" noChangeArrowheads="1"/>
          </p:cNvPicPr>
          <p:nvPr/>
        </p:nvPicPr>
        <p:blipFill>
          <a:blip r:embed="rId81" cstate="print"/>
          <a:srcRect/>
          <a:stretch>
            <a:fillRect/>
          </a:stretch>
        </p:blipFill>
        <p:spPr bwMode="auto">
          <a:xfrm>
            <a:off x="6521450" y="4905375"/>
            <a:ext cx="1100138" cy="473075"/>
          </a:xfrm>
          <a:prstGeom prst="rect">
            <a:avLst/>
          </a:prstGeom>
          <a:noFill/>
          <a:ln w="9525">
            <a:noFill/>
            <a:miter lim="800000"/>
            <a:headEnd/>
            <a:tailEnd/>
          </a:ln>
        </p:spPr>
      </p:pic>
      <p:pic>
        <p:nvPicPr>
          <p:cNvPr id="47190" name="Picture 4" descr="http://www.ab-insurance.com/images/2.png"/>
          <p:cNvPicPr>
            <a:picLocks noChangeAspect="1" noChangeArrowheads="1"/>
          </p:cNvPicPr>
          <p:nvPr/>
        </p:nvPicPr>
        <p:blipFill>
          <a:blip r:embed="rId82" cstate="print"/>
          <a:srcRect r="52968"/>
          <a:stretch>
            <a:fillRect/>
          </a:stretch>
        </p:blipFill>
        <p:spPr bwMode="auto">
          <a:xfrm>
            <a:off x="4022725" y="4065588"/>
            <a:ext cx="830263" cy="750887"/>
          </a:xfrm>
          <a:prstGeom prst="rect">
            <a:avLst/>
          </a:prstGeom>
          <a:noFill/>
          <a:ln w="9525">
            <a:noFill/>
            <a:miter lim="800000"/>
            <a:headEnd/>
            <a:tailEnd/>
          </a:ln>
        </p:spPr>
      </p:pic>
      <p:pic>
        <p:nvPicPr>
          <p:cNvPr id="47191" name="Picture 6" descr="http://www.zsins.com/r/cms/www/red/images/logo.gif"/>
          <p:cNvPicPr>
            <a:picLocks noChangeAspect="1" noChangeArrowheads="1"/>
          </p:cNvPicPr>
          <p:nvPr/>
        </p:nvPicPr>
        <p:blipFill>
          <a:blip r:embed="rId83" cstate="print">
            <a:clrChange>
              <a:clrFrom>
                <a:srgbClr val="FFFFFF"/>
              </a:clrFrom>
              <a:clrTo>
                <a:srgbClr val="FFFFFF">
                  <a:alpha val="0"/>
                </a:srgbClr>
              </a:clrTo>
            </a:clrChange>
          </a:blip>
          <a:srcRect r="81528" b="5251"/>
          <a:stretch>
            <a:fillRect/>
          </a:stretch>
        </p:blipFill>
        <p:spPr bwMode="auto">
          <a:xfrm>
            <a:off x="4883150" y="4138613"/>
            <a:ext cx="527050" cy="612775"/>
          </a:xfrm>
          <a:prstGeom prst="rect">
            <a:avLst/>
          </a:prstGeom>
          <a:noFill/>
          <a:ln w="9525">
            <a:noFill/>
            <a:miter lim="800000"/>
            <a:headEnd/>
            <a:tailEnd/>
          </a:ln>
        </p:spPr>
      </p:pic>
      <p:pic>
        <p:nvPicPr>
          <p:cNvPr id="47192" name="Picture 8" descr="http://img3.imgtn.bdimg.com/it/u=3970770322,2125748877&amp;fm=21&amp;gp=0.jpg"/>
          <p:cNvPicPr>
            <a:picLocks noChangeAspect="1" noChangeArrowheads="1"/>
          </p:cNvPicPr>
          <p:nvPr/>
        </p:nvPicPr>
        <p:blipFill>
          <a:blip r:embed="rId84" cstate="print">
            <a:clrChange>
              <a:clrFrom>
                <a:srgbClr val="FFFFFF"/>
              </a:clrFrom>
              <a:clrTo>
                <a:srgbClr val="FFFFFF">
                  <a:alpha val="0"/>
                </a:srgbClr>
              </a:clrTo>
            </a:clrChange>
          </a:blip>
          <a:srcRect l="9213" t="23788" r="7620" b="22348"/>
          <a:stretch>
            <a:fillRect/>
          </a:stretch>
        </p:blipFill>
        <p:spPr bwMode="auto">
          <a:xfrm>
            <a:off x="3814763" y="3078163"/>
            <a:ext cx="901700" cy="323850"/>
          </a:xfrm>
          <a:prstGeom prst="rect">
            <a:avLst/>
          </a:prstGeom>
          <a:noFill/>
          <a:ln w="9525">
            <a:noFill/>
            <a:miter lim="800000"/>
            <a:headEnd/>
            <a:tailEnd/>
          </a:ln>
        </p:spPr>
      </p:pic>
      <p:pic>
        <p:nvPicPr>
          <p:cNvPr id="47193" name="Picture 10" descr="http://img1.imgtn.bdimg.com/it/u=2775662251,2858365738&amp;fm=21&amp;gp=0.jpg"/>
          <p:cNvPicPr>
            <a:picLocks noChangeAspect="1" noChangeArrowheads="1"/>
          </p:cNvPicPr>
          <p:nvPr/>
        </p:nvPicPr>
        <p:blipFill>
          <a:blip r:embed="rId85" cstate="print">
            <a:clrChange>
              <a:clrFrom>
                <a:srgbClr val="FFFFFF"/>
              </a:clrFrom>
              <a:clrTo>
                <a:srgbClr val="FFFFFF">
                  <a:alpha val="0"/>
                </a:srgbClr>
              </a:clrTo>
            </a:clrChange>
          </a:blip>
          <a:srcRect/>
          <a:stretch>
            <a:fillRect/>
          </a:stretch>
        </p:blipFill>
        <p:spPr bwMode="auto">
          <a:xfrm>
            <a:off x="5505450" y="4268788"/>
            <a:ext cx="414338" cy="393700"/>
          </a:xfrm>
          <a:prstGeom prst="rect">
            <a:avLst/>
          </a:prstGeom>
          <a:noFill/>
          <a:ln w="9525">
            <a:noFill/>
            <a:miter lim="800000"/>
            <a:headEnd/>
            <a:tailEnd/>
          </a:ln>
        </p:spPr>
      </p:pic>
      <p:pic>
        <p:nvPicPr>
          <p:cNvPr id="47194" name="Picture 12" descr="http://img0.imgtn.bdimg.com/it/u=4205355812,743990702&amp;fm=21&amp;gp=0.jpg"/>
          <p:cNvPicPr>
            <a:picLocks noChangeAspect="1" noChangeArrowheads="1"/>
          </p:cNvPicPr>
          <p:nvPr/>
        </p:nvPicPr>
        <p:blipFill>
          <a:blip r:embed="rId86" cstate="print">
            <a:clrChange>
              <a:clrFrom>
                <a:srgbClr val="FDFDFD"/>
              </a:clrFrom>
              <a:clrTo>
                <a:srgbClr val="FDFDFD">
                  <a:alpha val="0"/>
                </a:srgbClr>
              </a:clrTo>
            </a:clrChange>
          </a:blip>
          <a:srcRect l="7312" t="11288" r="63422" b="8774"/>
          <a:stretch>
            <a:fillRect/>
          </a:stretch>
        </p:blipFill>
        <p:spPr bwMode="auto">
          <a:xfrm>
            <a:off x="4113213" y="3659188"/>
            <a:ext cx="419100" cy="381000"/>
          </a:xfrm>
          <a:prstGeom prst="rect">
            <a:avLst/>
          </a:prstGeom>
          <a:noFill/>
          <a:ln w="9525">
            <a:noFill/>
            <a:miter lim="800000"/>
            <a:headEnd/>
            <a:tailEnd/>
          </a:ln>
        </p:spPr>
      </p:pic>
      <p:pic>
        <p:nvPicPr>
          <p:cNvPr id="47195" name="Picture 14" descr="http://www.cofco.com/cn/images/logo.png"/>
          <p:cNvPicPr>
            <a:picLocks noChangeAspect="1" noChangeArrowheads="1"/>
          </p:cNvPicPr>
          <p:nvPr/>
        </p:nvPicPr>
        <p:blipFill>
          <a:blip r:embed="rId87" cstate="print"/>
          <a:srcRect/>
          <a:stretch>
            <a:fillRect/>
          </a:stretch>
        </p:blipFill>
        <p:spPr bwMode="auto">
          <a:xfrm>
            <a:off x="6821488" y="2436813"/>
            <a:ext cx="798512" cy="369887"/>
          </a:xfrm>
          <a:prstGeom prst="rect">
            <a:avLst/>
          </a:prstGeom>
          <a:noFill/>
          <a:ln w="9525">
            <a:noFill/>
            <a:miter lim="800000"/>
            <a:headEnd/>
            <a:tailEnd/>
          </a:ln>
        </p:spPr>
      </p:pic>
      <p:pic>
        <p:nvPicPr>
          <p:cNvPr id="47196" name="Picture 16" descr="安琪酵母股份有限公司"/>
          <p:cNvPicPr>
            <a:picLocks noChangeAspect="1" noChangeArrowheads="1"/>
          </p:cNvPicPr>
          <p:nvPr/>
        </p:nvPicPr>
        <p:blipFill>
          <a:blip r:embed="rId88" cstate="print">
            <a:clrChange>
              <a:clrFrom>
                <a:srgbClr val="FFFFFF"/>
              </a:clrFrom>
              <a:clrTo>
                <a:srgbClr val="FFFFFF">
                  <a:alpha val="0"/>
                </a:srgbClr>
              </a:clrTo>
            </a:clrChange>
          </a:blip>
          <a:srcRect l="33789" r="92" b="5144"/>
          <a:stretch>
            <a:fillRect/>
          </a:stretch>
        </p:blipFill>
        <p:spPr bwMode="auto">
          <a:xfrm>
            <a:off x="4695825" y="3055938"/>
            <a:ext cx="1054100" cy="334962"/>
          </a:xfrm>
          <a:prstGeom prst="rect">
            <a:avLst/>
          </a:prstGeom>
          <a:noFill/>
          <a:ln w="9525">
            <a:noFill/>
            <a:miter lim="800000"/>
            <a:headEnd/>
            <a:tailEnd/>
          </a:ln>
        </p:spPr>
      </p:pic>
      <p:pic>
        <p:nvPicPr>
          <p:cNvPr id="47197" name="Picture 18" descr="https://ss2.baidu.com/6ONYsjip0QIZ8tyhnq/it/u=1753382435,3377093801&amp;fm=58&amp;s=4B00EE0A94E098A1580BA0D60300C0B3"/>
          <p:cNvPicPr>
            <a:picLocks noChangeAspect="1" noChangeArrowheads="1"/>
          </p:cNvPicPr>
          <p:nvPr/>
        </p:nvPicPr>
        <p:blipFill>
          <a:blip r:embed="rId89" cstate="print"/>
          <a:srcRect t="20222" b="26443"/>
          <a:stretch>
            <a:fillRect/>
          </a:stretch>
        </p:blipFill>
        <p:spPr bwMode="auto">
          <a:xfrm>
            <a:off x="7908925" y="1854200"/>
            <a:ext cx="922338" cy="304800"/>
          </a:xfrm>
          <a:prstGeom prst="rect">
            <a:avLst/>
          </a:prstGeom>
          <a:noFill/>
          <a:ln w="9525">
            <a:noFill/>
            <a:miter lim="800000"/>
            <a:headEnd/>
            <a:tailEnd/>
          </a:ln>
        </p:spPr>
      </p:pic>
      <p:pic>
        <p:nvPicPr>
          <p:cNvPr id="47198" name="Picture 3"/>
          <p:cNvPicPr>
            <a:picLocks noChangeAspect="1" noChangeArrowheads="1"/>
          </p:cNvPicPr>
          <p:nvPr/>
        </p:nvPicPr>
        <p:blipFill>
          <a:blip r:embed="rId90" cstate="print"/>
          <a:srcRect/>
          <a:stretch>
            <a:fillRect/>
          </a:stretch>
        </p:blipFill>
        <p:spPr bwMode="auto">
          <a:xfrm>
            <a:off x="5976938" y="4344988"/>
            <a:ext cx="1060450" cy="269875"/>
          </a:xfrm>
          <a:prstGeom prst="rect">
            <a:avLst/>
          </a:prstGeom>
          <a:noFill/>
          <a:ln w="9525">
            <a:noFill/>
            <a:miter lim="800000"/>
            <a:headEnd/>
            <a:tailEnd/>
          </a:ln>
        </p:spPr>
      </p:pic>
      <p:sp>
        <p:nvSpPr>
          <p:cNvPr id="136" name="Title 2"/>
          <p:cNvSpPr txBox="1">
            <a:spLocks/>
          </p:cNvSpPr>
          <p:nvPr/>
        </p:nvSpPr>
        <p:spPr>
          <a:xfrm>
            <a:off x="239713" y="438721"/>
            <a:ext cx="7631112" cy="746125"/>
          </a:xfrm>
          <a:prstGeom prst="rect">
            <a:avLst/>
          </a:prstGeom>
        </p:spPr>
        <p:txBody>
          <a:bodyPr lIns="91378" tIns="45691" rIns="91378" bIns="45691"/>
          <a:lstStyle/>
          <a:p>
            <a:pPr>
              <a:buSzPct val="100000"/>
            </a:pPr>
            <a:r>
              <a:rPr lang="zh-CN" altLang="zh-CN" dirty="0">
                <a:solidFill>
                  <a:srgbClr val="262626"/>
                </a:solidFill>
                <a:ea typeface="微软雅黑" pitchFamily="34" charset="-122"/>
                <a:sym typeface="Arial" pitchFamily="34" charset="0"/>
              </a:rPr>
              <a:t>Global Reference Cases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圆角矩形 82"/>
          <p:cNvSpPr/>
          <p:nvPr/>
        </p:nvSpPr>
        <p:spPr>
          <a:xfrm>
            <a:off x="7969250" y="989013"/>
            <a:ext cx="3816350" cy="12446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5" name="圆角矩形 44"/>
          <p:cNvSpPr/>
          <p:nvPr/>
        </p:nvSpPr>
        <p:spPr>
          <a:xfrm>
            <a:off x="2235200" y="5126038"/>
            <a:ext cx="3582988" cy="120015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cxnSp>
        <p:nvCxnSpPr>
          <p:cNvPr id="4" name="直接箭头连接符 3"/>
          <p:cNvCxnSpPr/>
          <p:nvPr/>
        </p:nvCxnSpPr>
        <p:spPr>
          <a:xfrm>
            <a:off x="220663" y="3527425"/>
            <a:ext cx="1166495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17475" y="2365375"/>
            <a:ext cx="1008063" cy="368300"/>
          </a:xfrm>
          <a:prstGeom prst="rect">
            <a:avLst/>
          </a:prstGeom>
          <a:noFill/>
        </p:spPr>
        <p:txBody>
          <a:bodyPr>
            <a:spAutoFit/>
          </a:bodyPr>
          <a:lstStyle/>
          <a:p>
            <a:pPr algn="ctr">
              <a:buSzPct val="100000"/>
            </a:pPr>
            <a:r>
              <a:rPr lang="zh-CN" altLang="zh-CN" sz="1800">
                <a:solidFill>
                  <a:srgbClr val="000000"/>
                </a:solidFill>
                <a:latin typeface="Arial" panose="020B0604020202020204" pitchFamily="34" charset="0"/>
                <a:ea typeface="微软雅黑" panose="020B0503020204020204" pitchFamily="34" charset="-122"/>
                <a:sym typeface="Arial" panose="020B0604020202020204" pitchFamily="34" charset="0"/>
              </a:rPr>
              <a:t>2010</a:t>
            </a:r>
          </a:p>
        </p:txBody>
      </p:sp>
      <p:sp>
        <p:nvSpPr>
          <p:cNvPr id="7" name="文本框 6"/>
          <p:cNvSpPr txBox="1"/>
          <p:nvPr/>
        </p:nvSpPr>
        <p:spPr>
          <a:xfrm>
            <a:off x="2112963" y="2371725"/>
            <a:ext cx="896937" cy="368300"/>
          </a:xfrm>
          <a:prstGeom prst="rect">
            <a:avLst/>
          </a:prstGeom>
          <a:noFill/>
        </p:spPr>
        <p:txBody>
          <a:bodyPr>
            <a:spAutoFit/>
          </a:bodyPr>
          <a:lstStyle/>
          <a:p>
            <a:pPr algn="ctr">
              <a:buSzPct val="100000"/>
            </a:pPr>
            <a:r>
              <a:rPr lang="zh-CN" altLang="zh-CN" sz="1800">
                <a:solidFill>
                  <a:srgbClr val="000000"/>
                </a:solidFill>
                <a:latin typeface="Arial" panose="020B0604020202020204" pitchFamily="34" charset="0"/>
                <a:ea typeface="微软雅黑" panose="020B0503020204020204" pitchFamily="34" charset="-122"/>
                <a:sym typeface="Arial" panose="020B0604020202020204" pitchFamily="34" charset="0"/>
              </a:rPr>
              <a:t>2012</a:t>
            </a:r>
          </a:p>
        </p:txBody>
      </p:sp>
      <p:sp>
        <p:nvSpPr>
          <p:cNvPr id="8" name="文本框 7"/>
          <p:cNvSpPr txBox="1"/>
          <p:nvPr/>
        </p:nvSpPr>
        <p:spPr>
          <a:xfrm>
            <a:off x="4264025" y="2366963"/>
            <a:ext cx="1082675" cy="369887"/>
          </a:xfrm>
          <a:prstGeom prst="rect">
            <a:avLst/>
          </a:prstGeom>
          <a:noFill/>
        </p:spPr>
        <p:txBody>
          <a:bodyPr>
            <a:spAutoFit/>
          </a:bodyPr>
          <a:lstStyle/>
          <a:p>
            <a:pPr algn="ctr">
              <a:buSzPct val="100000"/>
            </a:pPr>
            <a:r>
              <a:rPr lang="zh-CN" altLang="zh-CN" sz="1800">
                <a:solidFill>
                  <a:srgbClr val="000000"/>
                </a:solidFill>
                <a:latin typeface="Arial" panose="020B0604020202020204" pitchFamily="34" charset="0"/>
                <a:ea typeface="微软雅黑" panose="020B0503020204020204" pitchFamily="34" charset="-122"/>
                <a:sym typeface="Arial" panose="020B0604020202020204" pitchFamily="34" charset="0"/>
              </a:rPr>
              <a:t>2014</a:t>
            </a:r>
          </a:p>
        </p:txBody>
      </p:sp>
      <p:sp>
        <p:nvSpPr>
          <p:cNvPr id="9" name="文本框 8"/>
          <p:cNvSpPr txBox="1"/>
          <p:nvPr/>
        </p:nvSpPr>
        <p:spPr>
          <a:xfrm>
            <a:off x="6673850" y="2366963"/>
            <a:ext cx="1295400" cy="369887"/>
          </a:xfrm>
          <a:prstGeom prst="rect">
            <a:avLst/>
          </a:prstGeom>
          <a:noFill/>
        </p:spPr>
        <p:txBody>
          <a:bodyPr>
            <a:spAutoFit/>
          </a:bodyPr>
          <a:lstStyle/>
          <a:p>
            <a:pPr algn="ctr">
              <a:buSzPct val="100000"/>
            </a:pPr>
            <a:r>
              <a:rPr lang="zh-CN" altLang="zh-CN" sz="1800">
                <a:solidFill>
                  <a:srgbClr val="000000"/>
                </a:solidFill>
                <a:latin typeface="Arial" panose="020B0604020202020204" pitchFamily="34" charset="0"/>
                <a:ea typeface="微软雅黑" panose="020B0503020204020204" pitchFamily="34" charset="-122"/>
                <a:sym typeface="Arial" panose="020B0604020202020204" pitchFamily="34" charset="0"/>
              </a:rPr>
              <a:t>2016</a:t>
            </a:r>
          </a:p>
        </p:txBody>
      </p:sp>
      <p:sp>
        <p:nvSpPr>
          <p:cNvPr id="15" name="文本框 14"/>
          <p:cNvSpPr txBox="1"/>
          <p:nvPr/>
        </p:nvSpPr>
        <p:spPr>
          <a:xfrm>
            <a:off x="9137650" y="1801813"/>
            <a:ext cx="1557338" cy="368300"/>
          </a:xfrm>
          <a:prstGeom prst="rect">
            <a:avLst/>
          </a:prstGeom>
          <a:solidFill>
            <a:srgbClr val="FFC000"/>
          </a:solidFill>
        </p:spPr>
        <p:txBody>
          <a:bodyPr>
            <a:spAutoFit/>
          </a:bodyPr>
          <a:lstStyle/>
          <a:p>
            <a:pPr algn="ctr">
              <a:buSzPct val="100000"/>
            </a:pPr>
            <a:r>
              <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rPr>
              <a:t>HANA</a:t>
            </a:r>
          </a:p>
        </p:txBody>
      </p:sp>
      <p:sp>
        <p:nvSpPr>
          <p:cNvPr id="17" name="文本框 16"/>
          <p:cNvSpPr txBox="1"/>
          <p:nvPr/>
        </p:nvSpPr>
        <p:spPr>
          <a:xfrm>
            <a:off x="8604250" y="992188"/>
            <a:ext cx="2581275" cy="400050"/>
          </a:xfrm>
          <a:prstGeom prst="rect">
            <a:avLst/>
          </a:prstGeom>
          <a:noFill/>
        </p:spPr>
        <p:txBody>
          <a:bodyPr>
            <a:spAutoFit/>
          </a:bodyPr>
          <a:lstStyle/>
          <a:p>
            <a:pPr algn="ctr">
              <a:buSzPct val="100000"/>
            </a:pPr>
            <a:r>
              <a:rPr lang="zh-CN" altLang="zh-CN" sz="2000" b="1">
                <a:solidFill>
                  <a:srgbClr val="FFFFFF"/>
                </a:solidFill>
                <a:latin typeface="Arial" panose="020B0604020202020204" pitchFamily="34" charset="0"/>
                <a:ea typeface="微软雅黑" panose="020B0503020204020204" pitchFamily="34" charset="-122"/>
                <a:sym typeface="Arial" panose="020B0604020202020204" pitchFamily="34" charset="0"/>
              </a:rPr>
              <a:t>HANA as a Platform</a:t>
            </a:r>
          </a:p>
        </p:txBody>
      </p:sp>
      <p:sp>
        <p:nvSpPr>
          <p:cNvPr id="18" name="文本框 17"/>
          <p:cNvSpPr txBox="1"/>
          <p:nvPr/>
        </p:nvSpPr>
        <p:spPr>
          <a:xfrm>
            <a:off x="6778625" y="2814638"/>
            <a:ext cx="1014413" cy="368300"/>
          </a:xfrm>
          <a:prstGeom prst="rect">
            <a:avLst/>
          </a:prstGeom>
          <a:noFill/>
        </p:spPr>
        <p:txBody>
          <a:bodyPr>
            <a:spAutoFit/>
          </a:bodyPr>
          <a:lstStyle/>
          <a:p>
            <a:pPr algn="ctr">
              <a:buSzPct val="100000"/>
            </a:pPr>
            <a:r>
              <a:rPr lang="zh-CN" altLang="zh-CN" sz="1800">
                <a:solidFill>
                  <a:srgbClr val="002060"/>
                </a:solidFill>
                <a:latin typeface="Arial" panose="020B0604020202020204" pitchFamily="34" charset="0"/>
                <a:ea typeface="微软雅黑" panose="020B0503020204020204" pitchFamily="34" charset="-122"/>
                <a:sym typeface="Arial" panose="020B0604020202020204" pitchFamily="34" charset="0"/>
              </a:rPr>
              <a:t>...</a:t>
            </a:r>
          </a:p>
        </p:txBody>
      </p:sp>
      <p:sp>
        <p:nvSpPr>
          <p:cNvPr id="25" name="文本框 24"/>
          <p:cNvSpPr txBox="1"/>
          <p:nvPr/>
        </p:nvSpPr>
        <p:spPr>
          <a:xfrm>
            <a:off x="9244806" y="1307742"/>
            <a:ext cx="1049337" cy="523220"/>
          </a:xfrm>
          <a:prstGeom prst="rect">
            <a:avLst/>
          </a:prstGeom>
          <a:noFill/>
        </p:spPr>
        <p:txBody>
          <a:bodyPr wrap="square">
            <a:spAutoFit/>
          </a:bodyPr>
          <a:lstStyle/>
          <a:p>
            <a:pPr algn="ctr">
              <a:buSzPct val="100000"/>
            </a:pPr>
            <a:r>
              <a:rPr lang="zh-CN" altLang="zh-CN" sz="1400" dirty="0">
                <a:solidFill>
                  <a:srgbClr val="002060"/>
                </a:solidFill>
                <a:latin typeface="Arial" panose="020B0604020202020204" pitchFamily="34" charset="0"/>
                <a:ea typeface="微软雅黑" panose="020B0503020204020204" pitchFamily="34" charset="-122"/>
                <a:sym typeface="Arial" panose="020B0604020202020204" pitchFamily="34" charset="0"/>
              </a:rPr>
              <a:t>Predictive analysis</a:t>
            </a:r>
          </a:p>
        </p:txBody>
      </p:sp>
      <p:sp>
        <p:nvSpPr>
          <p:cNvPr id="26" name="文本框 25"/>
          <p:cNvSpPr txBox="1"/>
          <p:nvPr/>
        </p:nvSpPr>
        <p:spPr>
          <a:xfrm>
            <a:off x="7939088" y="1854200"/>
            <a:ext cx="1147762" cy="307975"/>
          </a:xfrm>
          <a:prstGeom prst="rect">
            <a:avLst/>
          </a:prstGeom>
          <a:noFill/>
        </p:spPr>
        <p:txBody>
          <a:bodyPr wrap="square">
            <a:spAutoFit/>
          </a:bodyPr>
          <a:lstStyle/>
          <a:p>
            <a:pPr algn="ctr">
              <a:buSzPct val="100000"/>
            </a:pPr>
            <a:r>
              <a:rPr lang="zh-CN" altLang="zh-CN" sz="1400" dirty="0">
                <a:solidFill>
                  <a:srgbClr val="002060"/>
                </a:solidFill>
                <a:latin typeface="Arial" panose="020B0604020202020204" pitchFamily="34" charset="0"/>
                <a:ea typeface="微软雅黑" panose="020B0503020204020204" pitchFamily="34" charset="-122"/>
                <a:sym typeface="Arial" panose="020B0604020202020204" pitchFamily="34" charset="0"/>
              </a:rPr>
              <a:t>Text mining</a:t>
            </a:r>
          </a:p>
        </p:txBody>
      </p:sp>
      <p:sp>
        <p:nvSpPr>
          <p:cNvPr id="27" name="文本框 26"/>
          <p:cNvSpPr txBox="1"/>
          <p:nvPr/>
        </p:nvSpPr>
        <p:spPr>
          <a:xfrm>
            <a:off x="10556231" y="1711036"/>
            <a:ext cx="1289558" cy="523220"/>
          </a:xfrm>
          <a:prstGeom prst="rect">
            <a:avLst/>
          </a:prstGeom>
          <a:noFill/>
        </p:spPr>
        <p:txBody>
          <a:bodyPr wrap="square">
            <a:spAutoFit/>
          </a:bodyPr>
          <a:lstStyle/>
          <a:p>
            <a:pPr algn="ctr">
              <a:buSzPct val="100000"/>
            </a:pPr>
            <a:r>
              <a:rPr lang="zh-CN" altLang="zh-CN" sz="1400" dirty="0">
                <a:solidFill>
                  <a:srgbClr val="002060"/>
                </a:solidFill>
                <a:latin typeface="Arial" panose="020B0604020202020204" pitchFamily="34" charset="0"/>
                <a:ea typeface="微软雅黑" panose="020B0503020204020204" pitchFamily="34" charset="-122"/>
                <a:sym typeface="Arial" panose="020B0604020202020204" pitchFamily="34" charset="0"/>
              </a:rPr>
              <a:t>Spatial analysis</a:t>
            </a:r>
          </a:p>
        </p:txBody>
      </p:sp>
      <p:sp>
        <p:nvSpPr>
          <p:cNvPr id="28" name="文本框 27"/>
          <p:cNvSpPr txBox="1"/>
          <p:nvPr/>
        </p:nvSpPr>
        <p:spPr>
          <a:xfrm>
            <a:off x="10194926" y="1365448"/>
            <a:ext cx="1752599" cy="307777"/>
          </a:xfrm>
          <a:prstGeom prst="rect">
            <a:avLst/>
          </a:prstGeom>
          <a:noFill/>
        </p:spPr>
        <p:txBody>
          <a:bodyPr wrap="square">
            <a:spAutoFit/>
          </a:bodyPr>
          <a:lstStyle/>
          <a:p>
            <a:pPr algn="ctr">
              <a:buSzPct val="100000"/>
            </a:pPr>
            <a:r>
              <a:rPr lang="zh-CN" altLang="zh-CN" sz="1400" dirty="0">
                <a:solidFill>
                  <a:srgbClr val="002060"/>
                </a:solidFill>
                <a:latin typeface="Arial" panose="020B0604020202020204" pitchFamily="34" charset="0"/>
                <a:ea typeface="微软雅黑" panose="020B0503020204020204" pitchFamily="34" charset="-122"/>
                <a:sym typeface="Arial" panose="020B0604020202020204" pitchFamily="34" charset="0"/>
              </a:rPr>
              <a:t>Machine learning</a:t>
            </a:r>
          </a:p>
        </p:txBody>
      </p:sp>
      <p:sp>
        <p:nvSpPr>
          <p:cNvPr id="29" name="文本框 28"/>
          <p:cNvSpPr txBox="1"/>
          <p:nvPr/>
        </p:nvSpPr>
        <p:spPr>
          <a:xfrm>
            <a:off x="8045450" y="1404938"/>
            <a:ext cx="962025" cy="307975"/>
          </a:xfrm>
          <a:prstGeom prst="rect">
            <a:avLst/>
          </a:prstGeom>
          <a:noFill/>
        </p:spPr>
        <p:txBody>
          <a:bodyPr>
            <a:spAutoFit/>
          </a:bodyPr>
          <a:lstStyle/>
          <a:p>
            <a:pPr algn="ctr">
              <a:buSzPct val="100000"/>
            </a:pPr>
            <a:r>
              <a:rPr lang="zh-CN" altLang="zh-CN" sz="1400" dirty="0">
                <a:solidFill>
                  <a:srgbClr val="002060"/>
                </a:solidFill>
                <a:latin typeface="Arial" panose="020B0604020202020204" pitchFamily="34" charset="0"/>
                <a:ea typeface="微软雅黑" panose="020B0503020204020204" pitchFamily="34" charset="-122"/>
                <a:sym typeface="Arial" panose="020B0604020202020204" pitchFamily="34" charset="0"/>
              </a:rPr>
              <a:t>Search</a:t>
            </a:r>
          </a:p>
        </p:txBody>
      </p:sp>
      <p:sp>
        <p:nvSpPr>
          <p:cNvPr id="34" name="文本框 33"/>
          <p:cNvSpPr txBox="1"/>
          <p:nvPr/>
        </p:nvSpPr>
        <p:spPr>
          <a:xfrm>
            <a:off x="2787650" y="5137150"/>
            <a:ext cx="2581275" cy="400050"/>
          </a:xfrm>
          <a:prstGeom prst="rect">
            <a:avLst/>
          </a:prstGeom>
          <a:noFill/>
        </p:spPr>
        <p:txBody>
          <a:bodyPr>
            <a:spAutoFit/>
          </a:bodyPr>
          <a:lstStyle/>
          <a:p>
            <a:pPr algn="ctr">
              <a:buSzPct val="100000"/>
            </a:pPr>
            <a:r>
              <a:rPr lang="zh-CN" altLang="zh-CN" sz="2000" b="1">
                <a:solidFill>
                  <a:srgbClr val="FFFFFF"/>
                </a:solidFill>
                <a:latin typeface="Arial" panose="020B0604020202020204" pitchFamily="34" charset="0"/>
                <a:ea typeface="微软雅黑" panose="020B0503020204020204" pitchFamily="34" charset="-122"/>
                <a:sym typeface="Arial" panose="020B0604020202020204" pitchFamily="34" charset="0"/>
              </a:rPr>
              <a:t>All on HANA</a:t>
            </a:r>
          </a:p>
        </p:txBody>
      </p:sp>
      <p:sp>
        <p:nvSpPr>
          <p:cNvPr id="46" name="文本框 45"/>
          <p:cNvSpPr txBox="1"/>
          <p:nvPr/>
        </p:nvSpPr>
        <p:spPr>
          <a:xfrm>
            <a:off x="3248025" y="5851525"/>
            <a:ext cx="1557338" cy="369888"/>
          </a:xfrm>
          <a:prstGeom prst="rect">
            <a:avLst/>
          </a:prstGeom>
          <a:solidFill>
            <a:srgbClr val="FFC000"/>
          </a:solidFill>
        </p:spPr>
        <p:txBody>
          <a:bodyPr>
            <a:spAutoFit/>
          </a:bodyPr>
          <a:lstStyle/>
          <a:p>
            <a:pPr algn="ctr">
              <a:buSzPct val="100000"/>
            </a:pPr>
            <a:r>
              <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rPr>
              <a:t>HANA</a:t>
            </a:r>
          </a:p>
        </p:txBody>
      </p:sp>
      <p:sp>
        <p:nvSpPr>
          <p:cNvPr id="47" name="文本框 46"/>
          <p:cNvSpPr txBox="1"/>
          <p:nvPr/>
        </p:nvSpPr>
        <p:spPr>
          <a:xfrm>
            <a:off x="2651125" y="5538788"/>
            <a:ext cx="963613" cy="306387"/>
          </a:xfrm>
          <a:prstGeom prst="rect">
            <a:avLst/>
          </a:prstGeom>
          <a:noFill/>
        </p:spPr>
        <p:txBody>
          <a:bodyPr>
            <a:spAutoFit/>
          </a:bodyPr>
          <a:lstStyle/>
          <a:p>
            <a:pPr algn="ctr">
              <a:buSzPct val="100000"/>
            </a:pPr>
            <a:r>
              <a:rPr lang="zh-CN" altLang="zh-CN" sz="1400">
                <a:solidFill>
                  <a:srgbClr val="002060"/>
                </a:solidFill>
                <a:latin typeface="Arial" panose="020B0604020202020204" pitchFamily="34" charset="0"/>
                <a:ea typeface="微软雅黑" panose="020B0503020204020204" pitchFamily="34" charset="-122"/>
                <a:sym typeface="Arial" panose="020B0604020202020204" pitchFamily="34" charset="0"/>
              </a:rPr>
              <a:t>ERP</a:t>
            </a:r>
          </a:p>
        </p:txBody>
      </p:sp>
      <p:sp>
        <p:nvSpPr>
          <p:cNvPr id="48" name="文本框 47"/>
          <p:cNvSpPr txBox="1"/>
          <p:nvPr/>
        </p:nvSpPr>
        <p:spPr>
          <a:xfrm>
            <a:off x="3513138" y="5537200"/>
            <a:ext cx="962025" cy="306388"/>
          </a:xfrm>
          <a:prstGeom prst="rect">
            <a:avLst/>
          </a:prstGeom>
          <a:noFill/>
        </p:spPr>
        <p:txBody>
          <a:bodyPr>
            <a:spAutoFit/>
          </a:bodyPr>
          <a:lstStyle/>
          <a:p>
            <a:pPr algn="ctr">
              <a:buSzPct val="100000"/>
            </a:pPr>
            <a:r>
              <a:rPr lang="zh-CN" altLang="zh-CN" sz="1400">
                <a:solidFill>
                  <a:srgbClr val="002060"/>
                </a:solidFill>
                <a:latin typeface="Arial" panose="020B0604020202020204" pitchFamily="34" charset="0"/>
                <a:ea typeface="微软雅黑" panose="020B0503020204020204" pitchFamily="34" charset="-122"/>
                <a:sym typeface="Arial" panose="020B0604020202020204" pitchFamily="34" charset="0"/>
              </a:rPr>
              <a:t>CRM</a:t>
            </a:r>
          </a:p>
        </p:txBody>
      </p:sp>
      <p:sp>
        <p:nvSpPr>
          <p:cNvPr id="49" name="文本框 48"/>
          <p:cNvSpPr txBox="1"/>
          <p:nvPr/>
        </p:nvSpPr>
        <p:spPr>
          <a:xfrm>
            <a:off x="4438650" y="5535613"/>
            <a:ext cx="962025" cy="307975"/>
          </a:xfrm>
          <a:prstGeom prst="rect">
            <a:avLst/>
          </a:prstGeom>
          <a:noFill/>
        </p:spPr>
        <p:txBody>
          <a:bodyPr>
            <a:spAutoFit/>
          </a:bodyPr>
          <a:lstStyle/>
          <a:p>
            <a:pPr algn="ctr">
              <a:buSzPct val="100000"/>
            </a:pPr>
            <a:r>
              <a:rPr lang="zh-CN" altLang="zh-CN" sz="1400">
                <a:solidFill>
                  <a:srgbClr val="002060"/>
                </a:solidFill>
                <a:latin typeface="Arial" panose="020B0604020202020204" pitchFamily="34" charset="0"/>
                <a:ea typeface="微软雅黑" panose="020B0503020204020204" pitchFamily="34" charset="-122"/>
                <a:sym typeface="Arial" panose="020B0604020202020204" pitchFamily="34" charset="0"/>
              </a:rPr>
              <a:t>Hybris</a:t>
            </a:r>
          </a:p>
        </p:txBody>
      </p:sp>
      <p:sp>
        <p:nvSpPr>
          <p:cNvPr id="50" name="文本框 49"/>
          <p:cNvSpPr txBox="1"/>
          <p:nvPr/>
        </p:nvSpPr>
        <p:spPr>
          <a:xfrm>
            <a:off x="2300288" y="5922963"/>
            <a:ext cx="963612" cy="307975"/>
          </a:xfrm>
          <a:prstGeom prst="rect">
            <a:avLst/>
          </a:prstGeom>
          <a:noFill/>
        </p:spPr>
        <p:txBody>
          <a:bodyPr>
            <a:spAutoFit/>
          </a:bodyPr>
          <a:lstStyle/>
          <a:p>
            <a:pPr algn="ctr">
              <a:buSzPct val="100000"/>
            </a:pPr>
            <a:r>
              <a:rPr lang="zh-CN" altLang="zh-CN" sz="1400">
                <a:solidFill>
                  <a:srgbClr val="002060"/>
                </a:solidFill>
                <a:latin typeface="Arial" panose="020B0604020202020204" pitchFamily="34" charset="0"/>
                <a:ea typeface="微软雅黑" panose="020B0503020204020204" pitchFamily="34" charset="-122"/>
                <a:sym typeface="Arial" panose="020B0604020202020204" pitchFamily="34" charset="0"/>
              </a:rPr>
              <a:t>BW</a:t>
            </a:r>
          </a:p>
        </p:txBody>
      </p:sp>
      <p:sp>
        <p:nvSpPr>
          <p:cNvPr id="51" name="文本框 50"/>
          <p:cNvSpPr txBox="1"/>
          <p:nvPr/>
        </p:nvSpPr>
        <p:spPr>
          <a:xfrm>
            <a:off x="4730750" y="5919788"/>
            <a:ext cx="962025" cy="307975"/>
          </a:xfrm>
          <a:prstGeom prst="rect">
            <a:avLst/>
          </a:prstGeom>
          <a:noFill/>
        </p:spPr>
        <p:txBody>
          <a:bodyPr>
            <a:spAutoFit/>
          </a:bodyPr>
          <a:lstStyle/>
          <a:p>
            <a:pPr algn="ctr">
              <a:buSzPct val="100000"/>
            </a:pPr>
            <a:r>
              <a:rPr lang="zh-CN" altLang="zh-CN" sz="1400">
                <a:solidFill>
                  <a:srgbClr val="002060"/>
                </a:solidFill>
                <a:latin typeface="Arial" panose="020B0604020202020204" pitchFamily="34" charset="0"/>
                <a:ea typeface="微软雅黑" panose="020B0503020204020204" pitchFamily="34" charset="-122"/>
                <a:sym typeface="Arial" panose="020B0604020202020204" pitchFamily="34" charset="0"/>
              </a:rPr>
              <a:t>SRM</a:t>
            </a:r>
          </a:p>
        </p:txBody>
      </p:sp>
      <p:grpSp>
        <p:nvGrpSpPr>
          <p:cNvPr id="76824" name="组合 39"/>
          <p:cNvGrpSpPr>
            <a:grpSpLocks noChangeAspect="1"/>
          </p:cNvGrpSpPr>
          <p:nvPr/>
        </p:nvGrpSpPr>
        <p:grpSpPr bwMode="auto">
          <a:xfrm>
            <a:off x="4111625" y="2814638"/>
            <a:ext cx="1370013" cy="1370012"/>
            <a:chOff x="4400533" y="2283321"/>
            <a:chExt cx="2722216" cy="2722136"/>
          </a:xfrm>
        </p:grpSpPr>
        <p:sp>
          <p:nvSpPr>
            <p:cNvPr id="52" name="Oval 4"/>
            <p:cNvSpPr>
              <a:spLocks/>
            </p:cNvSpPr>
            <p:nvPr/>
          </p:nvSpPr>
          <p:spPr bwMode="auto">
            <a:xfrm>
              <a:off x="4400533" y="2283321"/>
              <a:ext cx="2722216" cy="2722136"/>
            </a:xfrm>
            <a:prstGeom prst="ellipse">
              <a:avLst/>
            </a:prstGeom>
            <a:solidFill>
              <a:schemeClr val="accent5">
                <a:lumMod val="20000"/>
                <a:lumOff val="80000"/>
                <a:alpha val="7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57" name="Oval 5"/>
            <p:cNvSpPr>
              <a:spLocks/>
            </p:cNvSpPr>
            <p:nvPr/>
          </p:nvSpPr>
          <p:spPr bwMode="auto">
            <a:xfrm>
              <a:off x="4709661" y="2592440"/>
              <a:ext cx="2103961" cy="2103899"/>
            </a:xfrm>
            <a:prstGeom prst="ellipse">
              <a:avLst/>
            </a:prstGeom>
            <a:solidFill>
              <a:schemeClr val="accent5">
                <a:lumMod val="40000"/>
                <a:lumOff val="60000"/>
                <a:alpha val="8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58" name="Oval 6"/>
            <p:cNvSpPr>
              <a:spLocks/>
            </p:cNvSpPr>
            <p:nvPr/>
          </p:nvSpPr>
          <p:spPr bwMode="auto">
            <a:xfrm>
              <a:off x="4999862" y="2882633"/>
              <a:ext cx="1523558" cy="1523513"/>
            </a:xfrm>
            <a:prstGeom prst="ellipse">
              <a:avLst/>
            </a:prstGeom>
            <a:solidFill>
              <a:schemeClr val="accent5">
                <a:lumMod val="60000"/>
                <a:lumOff val="40000"/>
              </a:schemeClr>
            </a:solidFill>
            <a:ln w="9525">
              <a:solidFill>
                <a:schemeClr val="bg1">
                  <a:alpha val="50000"/>
                </a:schemeClr>
              </a:solidFill>
              <a:prstDash val="solid"/>
            </a:ln>
            <a:extLst/>
          </p:spPr>
          <p:style>
            <a:lnRef idx="1">
              <a:schemeClr val="accent1"/>
            </a:lnRef>
            <a:fillRef idx="0">
              <a:schemeClr val="accent1"/>
            </a:fillRef>
            <a:effectRef idx="0">
              <a:schemeClr val="accent1"/>
            </a:effectRef>
            <a:fontRef idx="minor">
              <a:schemeClr val="tx1"/>
            </a:fontRef>
          </p:style>
          <p:txBody>
            <a:bodyPr lIns="229496" tIns="229496" rIns="229496" bIns="229496" anchor="ctr"/>
            <a:lstStyle/>
            <a:p>
              <a:pPr algn="ctr" defTabSz="4486114" eaLnBrk="1" hangingPunct="1">
                <a:lnSpc>
                  <a:spcPts val="24672"/>
                </a:lnSpc>
                <a:spcBef>
                  <a:spcPts val="7335"/>
                </a:spcBef>
                <a:defRPr/>
              </a:pPr>
              <a:endParaRPr lang="zh-CN" altLang="en-US" sz="8500" dirty="0">
                <a:latin typeface="Arial" panose="020B0604020202020204" pitchFamily="34" charset="0"/>
                <a:cs typeface="Calibri" charset="0"/>
                <a:sym typeface="Calibri" charset="0"/>
              </a:endParaRPr>
            </a:p>
          </p:txBody>
        </p:sp>
      </p:grpSp>
      <p:grpSp>
        <p:nvGrpSpPr>
          <p:cNvPr id="76825" name="组合 58"/>
          <p:cNvGrpSpPr>
            <a:grpSpLocks noChangeAspect="1"/>
          </p:cNvGrpSpPr>
          <p:nvPr/>
        </p:nvGrpSpPr>
        <p:grpSpPr bwMode="auto">
          <a:xfrm>
            <a:off x="1952625" y="2894013"/>
            <a:ext cx="1203325" cy="1203325"/>
            <a:chOff x="4400533" y="2283321"/>
            <a:chExt cx="2722216" cy="2722136"/>
          </a:xfrm>
        </p:grpSpPr>
        <p:sp>
          <p:nvSpPr>
            <p:cNvPr id="60" name="Oval 4"/>
            <p:cNvSpPr>
              <a:spLocks/>
            </p:cNvSpPr>
            <p:nvPr/>
          </p:nvSpPr>
          <p:spPr bwMode="auto">
            <a:xfrm>
              <a:off x="4400533" y="2283321"/>
              <a:ext cx="2722216" cy="2722136"/>
            </a:xfrm>
            <a:prstGeom prst="ellipse">
              <a:avLst/>
            </a:prstGeom>
            <a:solidFill>
              <a:schemeClr val="accent5">
                <a:lumMod val="20000"/>
                <a:lumOff val="80000"/>
                <a:alpha val="7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61" name="Oval 5"/>
            <p:cNvSpPr>
              <a:spLocks/>
            </p:cNvSpPr>
            <p:nvPr/>
          </p:nvSpPr>
          <p:spPr bwMode="auto">
            <a:xfrm>
              <a:off x="4709386" y="2592165"/>
              <a:ext cx="2104510" cy="2104448"/>
            </a:xfrm>
            <a:prstGeom prst="ellipse">
              <a:avLst/>
            </a:prstGeom>
            <a:solidFill>
              <a:schemeClr val="accent5">
                <a:lumMod val="40000"/>
                <a:lumOff val="60000"/>
                <a:alpha val="8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62" name="Oval 6"/>
            <p:cNvSpPr>
              <a:spLocks/>
            </p:cNvSpPr>
            <p:nvPr/>
          </p:nvSpPr>
          <p:spPr bwMode="auto">
            <a:xfrm>
              <a:off x="5000284" y="2883052"/>
              <a:ext cx="1522717" cy="1522672"/>
            </a:xfrm>
            <a:prstGeom prst="ellipse">
              <a:avLst/>
            </a:prstGeom>
            <a:solidFill>
              <a:schemeClr val="accent5">
                <a:lumMod val="60000"/>
                <a:lumOff val="40000"/>
              </a:schemeClr>
            </a:solidFill>
            <a:ln w="9525">
              <a:solidFill>
                <a:schemeClr val="bg1">
                  <a:alpha val="50000"/>
                </a:schemeClr>
              </a:solidFill>
              <a:prstDash val="solid"/>
            </a:ln>
            <a:extLst/>
          </p:spPr>
          <p:style>
            <a:lnRef idx="1">
              <a:schemeClr val="accent1"/>
            </a:lnRef>
            <a:fillRef idx="0">
              <a:schemeClr val="accent1"/>
            </a:fillRef>
            <a:effectRef idx="0">
              <a:schemeClr val="accent1"/>
            </a:effectRef>
            <a:fontRef idx="minor">
              <a:schemeClr val="tx1"/>
            </a:fontRef>
          </p:style>
          <p:txBody>
            <a:bodyPr lIns="229496" tIns="229496" rIns="229496" bIns="229496" anchor="ctr"/>
            <a:lstStyle/>
            <a:p>
              <a:pPr algn="ctr" defTabSz="4486114" eaLnBrk="1" hangingPunct="1">
                <a:lnSpc>
                  <a:spcPts val="24672"/>
                </a:lnSpc>
                <a:spcBef>
                  <a:spcPts val="7335"/>
                </a:spcBef>
                <a:defRPr/>
              </a:pPr>
              <a:endParaRPr lang="zh-CN" altLang="en-US" sz="8500" dirty="0">
                <a:latin typeface="Arial" panose="020B0604020202020204" pitchFamily="34" charset="0"/>
                <a:cs typeface="Calibri" charset="0"/>
                <a:sym typeface="Calibri" charset="0"/>
              </a:endParaRPr>
            </a:p>
          </p:txBody>
        </p:sp>
      </p:grpSp>
      <p:grpSp>
        <p:nvGrpSpPr>
          <p:cNvPr id="76826" name="组合 62"/>
          <p:cNvGrpSpPr>
            <a:grpSpLocks noChangeAspect="1"/>
          </p:cNvGrpSpPr>
          <p:nvPr/>
        </p:nvGrpSpPr>
        <p:grpSpPr bwMode="auto">
          <a:xfrm>
            <a:off x="107950" y="3001963"/>
            <a:ext cx="1027113" cy="1025525"/>
            <a:chOff x="4400533" y="2283321"/>
            <a:chExt cx="2722216" cy="2722136"/>
          </a:xfrm>
        </p:grpSpPr>
        <p:sp>
          <p:nvSpPr>
            <p:cNvPr id="64" name="Oval 4"/>
            <p:cNvSpPr>
              <a:spLocks/>
            </p:cNvSpPr>
            <p:nvPr/>
          </p:nvSpPr>
          <p:spPr bwMode="auto">
            <a:xfrm>
              <a:off x="4400533" y="2283321"/>
              <a:ext cx="2722216" cy="2722136"/>
            </a:xfrm>
            <a:prstGeom prst="ellipse">
              <a:avLst/>
            </a:prstGeom>
            <a:solidFill>
              <a:schemeClr val="accent5">
                <a:lumMod val="20000"/>
                <a:lumOff val="80000"/>
                <a:alpha val="7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65" name="Oval 5"/>
            <p:cNvSpPr>
              <a:spLocks/>
            </p:cNvSpPr>
            <p:nvPr/>
          </p:nvSpPr>
          <p:spPr bwMode="auto">
            <a:xfrm>
              <a:off x="4711884" y="2595145"/>
              <a:ext cx="2099515" cy="2102701"/>
            </a:xfrm>
            <a:prstGeom prst="ellipse">
              <a:avLst/>
            </a:prstGeom>
            <a:solidFill>
              <a:schemeClr val="accent5">
                <a:lumMod val="40000"/>
                <a:lumOff val="60000"/>
                <a:alpha val="8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66" name="Oval 6"/>
            <p:cNvSpPr>
              <a:spLocks/>
            </p:cNvSpPr>
            <p:nvPr/>
          </p:nvSpPr>
          <p:spPr bwMode="auto">
            <a:xfrm>
              <a:off x="5002198" y="2881685"/>
              <a:ext cx="1518885" cy="1525407"/>
            </a:xfrm>
            <a:prstGeom prst="ellipse">
              <a:avLst/>
            </a:prstGeom>
            <a:solidFill>
              <a:schemeClr val="accent5">
                <a:lumMod val="60000"/>
                <a:lumOff val="40000"/>
              </a:schemeClr>
            </a:solidFill>
            <a:ln w="9525">
              <a:solidFill>
                <a:schemeClr val="bg1">
                  <a:alpha val="50000"/>
                </a:schemeClr>
              </a:solidFill>
              <a:prstDash val="solid"/>
            </a:ln>
            <a:extLst/>
          </p:spPr>
          <p:style>
            <a:lnRef idx="1">
              <a:schemeClr val="accent1"/>
            </a:lnRef>
            <a:fillRef idx="0">
              <a:schemeClr val="accent1"/>
            </a:fillRef>
            <a:effectRef idx="0">
              <a:schemeClr val="accent1"/>
            </a:effectRef>
            <a:fontRef idx="minor">
              <a:schemeClr val="tx1"/>
            </a:fontRef>
          </p:style>
          <p:txBody>
            <a:bodyPr lIns="229496" tIns="229496" rIns="229496" bIns="229496" anchor="ctr"/>
            <a:lstStyle/>
            <a:p>
              <a:pPr algn="ctr" defTabSz="4486114" eaLnBrk="1" hangingPunct="1">
                <a:lnSpc>
                  <a:spcPts val="24672"/>
                </a:lnSpc>
                <a:spcBef>
                  <a:spcPts val="7335"/>
                </a:spcBef>
                <a:defRPr/>
              </a:pPr>
              <a:endParaRPr lang="zh-CN" altLang="en-US" sz="8500" dirty="0">
                <a:latin typeface="Arial" panose="020B0604020202020204" pitchFamily="34" charset="0"/>
                <a:cs typeface="Calibri" charset="0"/>
                <a:sym typeface="Calibri" charset="0"/>
              </a:endParaRPr>
            </a:p>
          </p:txBody>
        </p:sp>
      </p:grpSp>
      <p:grpSp>
        <p:nvGrpSpPr>
          <p:cNvPr id="76827" name="组合 66"/>
          <p:cNvGrpSpPr>
            <a:grpSpLocks noChangeAspect="1"/>
          </p:cNvGrpSpPr>
          <p:nvPr/>
        </p:nvGrpSpPr>
        <p:grpSpPr bwMode="auto">
          <a:xfrm>
            <a:off x="6602413" y="2713038"/>
            <a:ext cx="1508125" cy="1508125"/>
            <a:chOff x="4400533" y="2283321"/>
            <a:chExt cx="2722216" cy="2722136"/>
          </a:xfrm>
        </p:grpSpPr>
        <p:sp>
          <p:nvSpPr>
            <p:cNvPr id="68" name="Oval 4"/>
            <p:cNvSpPr>
              <a:spLocks/>
            </p:cNvSpPr>
            <p:nvPr/>
          </p:nvSpPr>
          <p:spPr bwMode="auto">
            <a:xfrm>
              <a:off x="4400533" y="2283321"/>
              <a:ext cx="2722216" cy="2722136"/>
            </a:xfrm>
            <a:prstGeom prst="ellipse">
              <a:avLst/>
            </a:prstGeom>
            <a:solidFill>
              <a:schemeClr val="accent5">
                <a:lumMod val="20000"/>
                <a:lumOff val="80000"/>
                <a:alpha val="7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69" name="Oval 5"/>
            <p:cNvSpPr>
              <a:spLocks/>
            </p:cNvSpPr>
            <p:nvPr/>
          </p:nvSpPr>
          <p:spPr bwMode="auto">
            <a:xfrm>
              <a:off x="4710006" y="2592785"/>
              <a:ext cx="2103270" cy="2103208"/>
            </a:xfrm>
            <a:prstGeom prst="ellipse">
              <a:avLst/>
            </a:prstGeom>
            <a:solidFill>
              <a:schemeClr val="accent5">
                <a:lumMod val="40000"/>
                <a:lumOff val="60000"/>
                <a:alpha val="80000"/>
              </a:schemeClr>
            </a:solidFill>
            <a:ln>
              <a:noFill/>
            </a:ln>
            <a:effectLst/>
            <a:extLst/>
          </p:spPr>
          <p:txBody>
            <a:bodyPr lIns="229496" tIns="229496" rIns="229496" bIns="229496" anchor="ctr"/>
            <a:lstStyle/>
            <a:p>
              <a:pPr algn="ctr" defTabSz="4486114" eaLnBrk="1" hangingPunct="1">
                <a:defRPr/>
              </a:pPr>
              <a:endParaRPr lang="zh-CN" altLang="en-US" sz="4500" dirty="0">
                <a:solidFill>
                  <a:srgbClr val="FFFFFF"/>
                </a:solidFill>
                <a:latin typeface="Arial" panose="020B0604020202020204" pitchFamily="34" charset="0"/>
                <a:cs typeface="Calibri" charset="0"/>
                <a:sym typeface="Calibri" charset="0"/>
              </a:endParaRPr>
            </a:p>
          </p:txBody>
        </p:sp>
        <p:sp>
          <p:nvSpPr>
            <p:cNvPr id="70" name="Oval 6"/>
            <p:cNvSpPr>
              <a:spLocks/>
            </p:cNvSpPr>
            <p:nvPr/>
          </p:nvSpPr>
          <p:spPr bwMode="auto">
            <a:xfrm>
              <a:off x="5002286" y="2885056"/>
              <a:ext cx="1521575" cy="1521530"/>
            </a:xfrm>
            <a:prstGeom prst="ellipse">
              <a:avLst/>
            </a:prstGeom>
            <a:solidFill>
              <a:schemeClr val="accent5">
                <a:lumMod val="60000"/>
                <a:lumOff val="40000"/>
              </a:schemeClr>
            </a:solidFill>
            <a:ln w="9525">
              <a:solidFill>
                <a:schemeClr val="bg1">
                  <a:alpha val="50000"/>
                </a:schemeClr>
              </a:solidFill>
              <a:prstDash val="solid"/>
            </a:ln>
            <a:extLst/>
          </p:spPr>
          <p:style>
            <a:lnRef idx="1">
              <a:schemeClr val="accent1"/>
            </a:lnRef>
            <a:fillRef idx="0">
              <a:schemeClr val="accent1"/>
            </a:fillRef>
            <a:effectRef idx="0">
              <a:schemeClr val="accent1"/>
            </a:effectRef>
            <a:fontRef idx="minor">
              <a:schemeClr val="tx1"/>
            </a:fontRef>
          </p:style>
          <p:txBody>
            <a:bodyPr lIns="229496" tIns="229496" rIns="229496" bIns="229496" anchor="ctr"/>
            <a:lstStyle/>
            <a:p>
              <a:pPr algn="ctr" defTabSz="4486114" eaLnBrk="1" hangingPunct="1">
                <a:lnSpc>
                  <a:spcPts val="24672"/>
                </a:lnSpc>
                <a:spcBef>
                  <a:spcPts val="7335"/>
                </a:spcBef>
                <a:defRPr/>
              </a:pPr>
              <a:endParaRPr lang="zh-CN" altLang="en-US" sz="8500" dirty="0">
                <a:latin typeface="Arial" panose="020B0604020202020204" pitchFamily="34" charset="0"/>
                <a:cs typeface="Calibri" charset="0"/>
                <a:sym typeface="Calibri" charset="0"/>
              </a:endParaRPr>
            </a:p>
          </p:txBody>
        </p:sp>
      </p:grpSp>
      <p:grpSp>
        <p:nvGrpSpPr>
          <p:cNvPr id="76828" name="组合 176"/>
          <p:cNvGrpSpPr>
            <a:grpSpLocks/>
          </p:cNvGrpSpPr>
          <p:nvPr/>
        </p:nvGrpSpPr>
        <p:grpSpPr bwMode="auto">
          <a:xfrm>
            <a:off x="3409950" y="3103563"/>
            <a:ext cx="444500" cy="869950"/>
            <a:chOff x="6127157" y="2000365"/>
            <a:chExt cx="1079250" cy="3674576"/>
          </a:xfrm>
        </p:grpSpPr>
        <p:sp>
          <p:nvSpPr>
            <p:cNvPr id="72" name="等腰三角形 71"/>
            <p:cNvSpPr/>
            <p:nvPr/>
          </p:nvSpPr>
          <p:spPr>
            <a:xfrm rot="5400000">
              <a:off x="5676055" y="3588033"/>
              <a:ext cx="2548064" cy="512643"/>
            </a:xfrm>
            <a:prstGeom prst="triangle">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sp>
          <p:nvSpPr>
            <p:cNvPr id="73" name="等腰三角形 72"/>
            <p:cNvSpPr/>
            <p:nvPr/>
          </p:nvSpPr>
          <p:spPr>
            <a:xfrm rot="16200000" flipH="1" flipV="1">
              <a:off x="4551973" y="3575549"/>
              <a:ext cx="3674576" cy="524207"/>
            </a:xfrm>
            <a:prstGeom prst="triangle">
              <a:avLst>
                <a:gd name="adj" fmla="val 48937"/>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grpSp>
      <p:sp>
        <p:nvSpPr>
          <p:cNvPr id="3" name="文本框 2"/>
          <p:cNvSpPr txBox="1"/>
          <p:nvPr/>
        </p:nvSpPr>
        <p:spPr>
          <a:xfrm>
            <a:off x="102553" y="3386138"/>
            <a:ext cx="1081088" cy="246221"/>
          </a:xfrm>
          <a:prstGeom prst="rect">
            <a:avLst/>
          </a:prstGeom>
          <a:noFill/>
        </p:spPr>
        <p:txBody>
          <a:bodyPr wrap="square" lIns="0" tIns="0" rIns="0" bIns="0">
            <a:spAutoFit/>
          </a:bodyPr>
          <a:lstStyle/>
          <a:p>
            <a:pP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Accelerator</a:t>
            </a:r>
          </a:p>
        </p:txBody>
      </p:sp>
      <p:sp>
        <p:nvSpPr>
          <p:cNvPr id="74" name="文本框 73"/>
          <p:cNvSpPr txBox="1"/>
          <p:nvPr/>
        </p:nvSpPr>
        <p:spPr>
          <a:xfrm>
            <a:off x="2153444" y="3162936"/>
            <a:ext cx="842962" cy="584200"/>
          </a:xfrm>
          <a:prstGeom prst="rect">
            <a:avLst/>
          </a:prstGeom>
          <a:noFill/>
        </p:spPr>
        <p:txBody>
          <a:bodyPr>
            <a:spAutoFit/>
          </a:bodyPr>
          <a:lstStyle/>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BW</a:t>
            </a:r>
          </a:p>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HANA</a:t>
            </a:r>
          </a:p>
        </p:txBody>
      </p:sp>
      <p:sp>
        <p:nvSpPr>
          <p:cNvPr id="75" name="文本框 74"/>
          <p:cNvSpPr txBox="1"/>
          <p:nvPr/>
        </p:nvSpPr>
        <p:spPr>
          <a:xfrm>
            <a:off x="4370387" y="3190875"/>
            <a:ext cx="852487" cy="584200"/>
          </a:xfrm>
          <a:prstGeom prst="rect">
            <a:avLst/>
          </a:prstGeom>
          <a:noFill/>
        </p:spPr>
        <p:txBody>
          <a:bodyPr>
            <a:spAutoFit/>
          </a:bodyPr>
          <a:lstStyle/>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SoH</a:t>
            </a:r>
          </a:p>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HANA</a:t>
            </a:r>
          </a:p>
        </p:txBody>
      </p:sp>
      <p:sp>
        <p:nvSpPr>
          <p:cNvPr id="76" name="文本框 75"/>
          <p:cNvSpPr txBox="1"/>
          <p:nvPr/>
        </p:nvSpPr>
        <p:spPr>
          <a:xfrm>
            <a:off x="6968808" y="3176588"/>
            <a:ext cx="844550" cy="585787"/>
          </a:xfrm>
          <a:prstGeom prst="rect">
            <a:avLst/>
          </a:prstGeom>
          <a:noFill/>
        </p:spPr>
        <p:txBody>
          <a:bodyPr>
            <a:spAutoFit/>
          </a:bodyPr>
          <a:lstStyle/>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S/4</a:t>
            </a:r>
          </a:p>
          <a:p>
            <a:pPr algn="ctr">
              <a:buSzPct val="100000"/>
            </a:pPr>
            <a:r>
              <a:rPr lang="zh-CN"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HANA</a:t>
            </a:r>
          </a:p>
        </p:txBody>
      </p:sp>
      <p:grpSp>
        <p:nvGrpSpPr>
          <p:cNvPr id="76833" name="组合 176"/>
          <p:cNvGrpSpPr>
            <a:grpSpLocks/>
          </p:cNvGrpSpPr>
          <p:nvPr/>
        </p:nvGrpSpPr>
        <p:grpSpPr bwMode="auto">
          <a:xfrm>
            <a:off x="5791200" y="2997200"/>
            <a:ext cx="639763" cy="1036638"/>
            <a:chOff x="6127157" y="2000365"/>
            <a:chExt cx="1079250" cy="3674576"/>
          </a:xfrm>
        </p:grpSpPr>
        <p:sp>
          <p:nvSpPr>
            <p:cNvPr id="78" name="等腰三角形 77"/>
            <p:cNvSpPr/>
            <p:nvPr/>
          </p:nvSpPr>
          <p:spPr>
            <a:xfrm rot="5400000">
              <a:off x="5676090" y="3587527"/>
              <a:ext cx="2549129" cy="511506"/>
            </a:xfrm>
            <a:prstGeom prst="triangle">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sp>
          <p:nvSpPr>
            <p:cNvPr id="79" name="等腰三角形 78"/>
            <p:cNvSpPr/>
            <p:nvPr/>
          </p:nvSpPr>
          <p:spPr>
            <a:xfrm rot="16200000" flipH="1" flipV="1">
              <a:off x="4552317" y="3575205"/>
              <a:ext cx="3674576" cy="524895"/>
            </a:xfrm>
            <a:prstGeom prst="triangle">
              <a:avLst>
                <a:gd name="adj" fmla="val 48937"/>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grpSp>
      <p:grpSp>
        <p:nvGrpSpPr>
          <p:cNvPr id="76834" name="组合 176"/>
          <p:cNvGrpSpPr>
            <a:grpSpLocks/>
          </p:cNvGrpSpPr>
          <p:nvPr/>
        </p:nvGrpSpPr>
        <p:grpSpPr bwMode="auto">
          <a:xfrm>
            <a:off x="1381125" y="3160713"/>
            <a:ext cx="312738" cy="708025"/>
            <a:chOff x="6127157" y="2000365"/>
            <a:chExt cx="1079250" cy="3674576"/>
          </a:xfrm>
        </p:grpSpPr>
        <p:sp>
          <p:nvSpPr>
            <p:cNvPr id="81" name="等腰三角形 80"/>
            <p:cNvSpPr/>
            <p:nvPr/>
          </p:nvSpPr>
          <p:spPr>
            <a:xfrm rot="5400000">
              <a:off x="5678739" y="3587024"/>
              <a:ext cx="2545841" cy="509495"/>
            </a:xfrm>
            <a:prstGeom prst="triangle">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sp>
          <p:nvSpPr>
            <p:cNvPr id="82" name="等腰三角形 81"/>
            <p:cNvSpPr/>
            <p:nvPr/>
          </p:nvSpPr>
          <p:spPr>
            <a:xfrm rot="16200000" flipH="1" flipV="1">
              <a:off x="4552831" y="3574692"/>
              <a:ext cx="3674576" cy="525928"/>
            </a:xfrm>
            <a:prstGeom prst="triangle">
              <a:avLst>
                <a:gd name="adj" fmla="val 48937"/>
              </a:avLst>
            </a:prstGeom>
            <a:gradFill flip="none" rotWithShape="1">
              <a:gsLst>
                <a:gs pos="0">
                  <a:srgbClr val="4D667C"/>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cs typeface="Arial" panose="020B0604020202020204" pitchFamily="34" charset="0"/>
              </a:endParaRPr>
            </a:p>
          </p:txBody>
        </p:sp>
      </p:grpSp>
      <p:sp>
        <p:nvSpPr>
          <p:cNvPr id="84" name="Freeform 6"/>
          <p:cNvSpPr>
            <a:spLocks/>
          </p:cNvSpPr>
          <p:nvPr/>
        </p:nvSpPr>
        <p:spPr bwMode="auto">
          <a:xfrm>
            <a:off x="107950" y="4189413"/>
            <a:ext cx="7912100" cy="896937"/>
          </a:xfrm>
          <a:custGeom>
            <a:avLst/>
            <a:gdLst>
              <a:gd name="T0" fmla="*/ 0 w 746"/>
              <a:gd name="T1" fmla="*/ 0 h 154"/>
              <a:gd name="T2" fmla="*/ 251 w 746"/>
              <a:gd name="T3" fmla="*/ 103 h 154"/>
              <a:gd name="T4" fmla="*/ 174 w 746"/>
              <a:gd name="T5" fmla="*/ 107 h 154"/>
              <a:gd name="T6" fmla="*/ 379 w 746"/>
              <a:gd name="T7" fmla="*/ 154 h 154"/>
              <a:gd name="T8" fmla="*/ 575 w 746"/>
              <a:gd name="T9" fmla="*/ 105 h 154"/>
              <a:gd name="T10" fmla="*/ 504 w 746"/>
              <a:gd name="T11" fmla="*/ 103 h 154"/>
              <a:gd name="T12" fmla="*/ 746 w 746"/>
              <a:gd name="T13" fmla="*/ 0 h 154"/>
              <a:gd name="T14" fmla="*/ 0 w 746"/>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6" h="154">
                <a:moveTo>
                  <a:pt x="0" y="0"/>
                </a:moveTo>
                <a:cubicBezTo>
                  <a:pt x="0" y="0"/>
                  <a:pt x="218" y="37"/>
                  <a:pt x="251" y="103"/>
                </a:cubicBezTo>
                <a:cubicBezTo>
                  <a:pt x="220" y="103"/>
                  <a:pt x="174" y="107"/>
                  <a:pt x="174" y="107"/>
                </a:cubicBezTo>
                <a:cubicBezTo>
                  <a:pt x="379" y="154"/>
                  <a:pt x="379" y="154"/>
                  <a:pt x="379" y="154"/>
                </a:cubicBezTo>
                <a:cubicBezTo>
                  <a:pt x="575" y="105"/>
                  <a:pt x="575" y="105"/>
                  <a:pt x="575" y="105"/>
                </a:cubicBezTo>
                <a:cubicBezTo>
                  <a:pt x="504" y="103"/>
                  <a:pt x="504" y="103"/>
                  <a:pt x="504" y="103"/>
                </a:cubicBezTo>
                <a:cubicBezTo>
                  <a:pt x="504" y="103"/>
                  <a:pt x="527" y="47"/>
                  <a:pt x="746" y="0"/>
                </a:cubicBezTo>
                <a:cubicBezTo>
                  <a:pt x="326" y="7"/>
                  <a:pt x="0" y="0"/>
                  <a:pt x="0" y="0"/>
                </a:cubicBezTo>
                <a:close/>
              </a:path>
            </a:pathLst>
          </a:custGeom>
          <a:gradFill>
            <a:gsLst>
              <a:gs pos="0">
                <a:schemeClr val="bg1">
                  <a:alpha val="0"/>
                </a:schemeClr>
              </a:gs>
              <a:gs pos="100000">
                <a:schemeClr val="bg1">
                  <a:lumMod val="65000"/>
                </a:schemeClr>
              </a:gs>
            </a:gsLst>
            <a:lin ang="5400000" scaled="0"/>
          </a:gradFill>
          <a:ln>
            <a:noFill/>
          </a:ln>
        </p:spPr>
        <p:txBody>
          <a:bodyPr lIns="171830" tIns="85917" rIns="171830" bIns="85917"/>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1718037" eaLnBrk="1" hangingPunct="1">
              <a:defRPr/>
            </a:pPr>
            <a:endParaRPr lang="zh-CN" altLang="en-US" sz="3387" dirty="0">
              <a:solidFill>
                <a:srgbClr val="000000"/>
              </a:solidFill>
              <a:latin typeface="Arial" panose="020B0604020202020204" pitchFamily="34" charset="0"/>
              <a:ea typeface="微软雅黑" panose="020B0503020204020204" pitchFamily="34" charset="-122"/>
              <a:cs typeface="+mn-ea"/>
              <a:sym typeface="+mn-lt"/>
            </a:endParaRPr>
          </a:p>
        </p:txBody>
      </p:sp>
      <p:sp>
        <p:nvSpPr>
          <p:cNvPr id="85" name="Freeform 6"/>
          <p:cNvSpPr>
            <a:spLocks/>
          </p:cNvSpPr>
          <p:nvPr/>
        </p:nvSpPr>
        <p:spPr bwMode="auto">
          <a:xfrm rot="10800000">
            <a:off x="6457950" y="2346325"/>
            <a:ext cx="7086600" cy="1039813"/>
          </a:xfrm>
          <a:custGeom>
            <a:avLst/>
            <a:gdLst>
              <a:gd name="T0" fmla="*/ 0 w 746"/>
              <a:gd name="T1" fmla="*/ 0 h 154"/>
              <a:gd name="T2" fmla="*/ 251 w 746"/>
              <a:gd name="T3" fmla="*/ 103 h 154"/>
              <a:gd name="T4" fmla="*/ 174 w 746"/>
              <a:gd name="T5" fmla="*/ 107 h 154"/>
              <a:gd name="T6" fmla="*/ 379 w 746"/>
              <a:gd name="T7" fmla="*/ 154 h 154"/>
              <a:gd name="T8" fmla="*/ 575 w 746"/>
              <a:gd name="T9" fmla="*/ 105 h 154"/>
              <a:gd name="T10" fmla="*/ 504 w 746"/>
              <a:gd name="T11" fmla="*/ 103 h 154"/>
              <a:gd name="T12" fmla="*/ 746 w 746"/>
              <a:gd name="T13" fmla="*/ 0 h 154"/>
              <a:gd name="T14" fmla="*/ 0 w 746"/>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6" h="154">
                <a:moveTo>
                  <a:pt x="0" y="0"/>
                </a:moveTo>
                <a:cubicBezTo>
                  <a:pt x="0" y="0"/>
                  <a:pt x="218" y="37"/>
                  <a:pt x="251" y="103"/>
                </a:cubicBezTo>
                <a:cubicBezTo>
                  <a:pt x="220" y="103"/>
                  <a:pt x="174" y="107"/>
                  <a:pt x="174" y="107"/>
                </a:cubicBezTo>
                <a:cubicBezTo>
                  <a:pt x="379" y="154"/>
                  <a:pt x="379" y="154"/>
                  <a:pt x="379" y="154"/>
                </a:cubicBezTo>
                <a:cubicBezTo>
                  <a:pt x="575" y="105"/>
                  <a:pt x="575" y="105"/>
                  <a:pt x="575" y="105"/>
                </a:cubicBezTo>
                <a:cubicBezTo>
                  <a:pt x="504" y="103"/>
                  <a:pt x="504" y="103"/>
                  <a:pt x="504" y="103"/>
                </a:cubicBezTo>
                <a:cubicBezTo>
                  <a:pt x="504" y="103"/>
                  <a:pt x="527" y="47"/>
                  <a:pt x="746" y="0"/>
                </a:cubicBezTo>
                <a:cubicBezTo>
                  <a:pt x="326" y="7"/>
                  <a:pt x="0" y="0"/>
                  <a:pt x="0" y="0"/>
                </a:cubicBezTo>
                <a:close/>
              </a:path>
            </a:pathLst>
          </a:custGeom>
          <a:gradFill>
            <a:gsLst>
              <a:gs pos="0">
                <a:schemeClr val="bg1">
                  <a:alpha val="0"/>
                </a:schemeClr>
              </a:gs>
              <a:gs pos="100000">
                <a:schemeClr val="bg1">
                  <a:lumMod val="65000"/>
                </a:schemeClr>
              </a:gs>
            </a:gsLst>
            <a:lin ang="5400000" scaled="0"/>
          </a:gradFill>
          <a:ln>
            <a:noFill/>
          </a:ln>
        </p:spPr>
        <p:txBody>
          <a:bodyPr lIns="171830" tIns="85917" rIns="171830" bIns="85917"/>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1718037" eaLnBrk="1" hangingPunct="1">
              <a:defRPr/>
            </a:pPr>
            <a:endParaRPr lang="zh-CN" altLang="en-US" sz="3387" dirty="0">
              <a:solidFill>
                <a:srgbClr val="000000"/>
              </a:solidFill>
              <a:latin typeface="Arial" panose="020B0604020202020204" pitchFamily="34" charset="0"/>
              <a:ea typeface="微软雅黑" panose="020B0503020204020204" pitchFamily="34" charset="-122"/>
              <a:cs typeface="+mn-ea"/>
              <a:sym typeface="+mn-lt"/>
            </a:endParaRPr>
          </a:p>
        </p:txBody>
      </p:sp>
      <p:sp>
        <p:nvSpPr>
          <p:cNvPr id="19" name="文本框 18"/>
          <p:cNvSpPr txBox="1"/>
          <p:nvPr/>
        </p:nvSpPr>
        <p:spPr>
          <a:xfrm>
            <a:off x="2543175" y="4224338"/>
            <a:ext cx="3043238" cy="646331"/>
          </a:xfrm>
          <a:prstGeom prst="rect">
            <a:avLst/>
          </a:prstGeom>
          <a:noFill/>
        </p:spPr>
        <p:txBody>
          <a:bodyPr>
            <a:spAutoFit/>
          </a:bodyPr>
          <a:lstStyle/>
          <a:p>
            <a:pPr algn="ctr">
              <a:buSzPct val="100000"/>
            </a:pPr>
            <a:r>
              <a:rPr lang="zh-CN" altLang="zh-CN" sz="1800" dirty="0">
                <a:solidFill>
                  <a:srgbClr val="002060"/>
                </a:solidFill>
                <a:latin typeface="Arial" panose="020B0604020202020204" pitchFamily="34" charset="0"/>
                <a:ea typeface="微软雅黑" panose="020B0503020204020204" pitchFamily="34" charset="-122"/>
                <a:sym typeface="Arial" panose="020B0604020202020204" pitchFamily="34" charset="0"/>
              </a:rPr>
              <a:t>How to </a:t>
            </a:r>
            <a:r>
              <a:rPr lang="en-US" altLang="zh-CN" sz="1800" dirty="0" smtClean="0">
                <a:solidFill>
                  <a:srgbClr val="002060"/>
                </a:solidFill>
                <a:latin typeface="Arial" panose="020B0604020202020204" pitchFamily="34" charset="0"/>
                <a:ea typeface="微软雅黑" panose="020B0503020204020204" pitchFamily="34" charset="-122"/>
                <a:sym typeface="Arial" panose="020B0604020202020204" pitchFamily="34" charset="0"/>
              </a:rPr>
              <a:t>process data</a:t>
            </a:r>
          </a:p>
          <a:p>
            <a:pPr algn="ctr">
              <a:buSzPct val="100000"/>
            </a:pPr>
            <a:r>
              <a:rPr lang="en-US" altLang="zh-CN" sz="1800" dirty="0">
                <a:solidFill>
                  <a:srgbClr val="002060"/>
                </a:solidFill>
                <a:ea typeface="微软雅黑" panose="020B0503020204020204" pitchFamily="34" charset="-122"/>
                <a:sym typeface="Arial" panose="020B0604020202020204" pitchFamily="34" charset="0"/>
              </a:rPr>
              <a:t>f</a:t>
            </a:r>
            <a:r>
              <a:rPr lang="en-US" altLang="zh-CN" sz="1800" dirty="0" smtClean="0">
                <a:solidFill>
                  <a:srgbClr val="002060"/>
                </a:solidFill>
                <a:ea typeface="微软雅黑" panose="020B0503020204020204" pitchFamily="34" charset="-122"/>
                <a:sym typeface="Arial" panose="020B0604020202020204" pitchFamily="34" charset="0"/>
              </a:rPr>
              <a:t>aster and better</a:t>
            </a:r>
            <a:r>
              <a:rPr lang="zh-CN" altLang="zh-CN" sz="1800" dirty="0" smtClean="0">
                <a:solidFill>
                  <a:srgbClr val="002060"/>
                </a:solidFill>
                <a:latin typeface="Arial" panose="020B0604020202020204" pitchFamily="34" charset="0"/>
                <a:ea typeface="微软雅黑" panose="020B0503020204020204" pitchFamily="34" charset="-122"/>
                <a:sym typeface="Arial" panose="020B0604020202020204" pitchFamily="34" charset="0"/>
              </a:rPr>
              <a:t>?</a:t>
            </a:r>
            <a:endParaRPr lang="zh-CN" altLang="zh-CN" sz="1800" dirty="0">
              <a:solidFill>
                <a:srgbClr val="00206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nvSpPr>
        <p:spPr>
          <a:xfrm>
            <a:off x="8232775" y="2530475"/>
            <a:ext cx="3451225" cy="646331"/>
          </a:xfrm>
          <a:prstGeom prst="rect">
            <a:avLst/>
          </a:prstGeom>
          <a:noFill/>
        </p:spPr>
        <p:txBody>
          <a:bodyPr>
            <a:spAutoFit/>
          </a:bodyPr>
          <a:lstStyle/>
          <a:p>
            <a:pPr algn="ctr">
              <a:buSzPct val="100000"/>
            </a:pPr>
            <a:r>
              <a:rPr lang="zh-CN" altLang="zh-CN" sz="1800" dirty="0">
                <a:solidFill>
                  <a:srgbClr val="002060"/>
                </a:solidFill>
                <a:latin typeface="Arial" panose="020B0604020202020204" pitchFamily="34" charset="0"/>
                <a:ea typeface="微软雅黑" panose="020B0503020204020204" pitchFamily="34" charset="-122"/>
                <a:sym typeface="Arial" panose="020B0604020202020204" pitchFamily="34" charset="0"/>
              </a:rPr>
              <a:t>How to </a:t>
            </a:r>
            <a:r>
              <a:rPr lang="en-US" altLang="zh-CN" sz="1800" dirty="0">
                <a:solidFill>
                  <a:srgbClr val="002060"/>
                </a:solidFill>
                <a:ea typeface="微软雅黑" panose="020B0503020204020204" pitchFamily="34" charset="-122"/>
                <a:sym typeface="Arial" panose="020B0604020202020204" pitchFamily="34" charset="0"/>
              </a:rPr>
              <a:t>value</a:t>
            </a:r>
            <a:r>
              <a:rPr lang="en-US" altLang="zh-CN" sz="1800" dirty="0" smtClean="0">
                <a:solidFill>
                  <a:srgbClr val="002060"/>
                </a:solidFill>
                <a:latin typeface="Arial" panose="020B0604020202020204" pitchFamily="34" charset="0"/>
                <a:ea typeface="微软雅黑" panose="020B0503020204020204" pitchFamily="34" charset="-122"/>
                <a:sym typeface="Arial" panose="020B0604020202020204" pitchFamily="34" charset="0"/>
              </a:rPr>
              <a:t> the data</a:t>
            </a:r>
          </a:p>
          <a:p>
            <a:pPr algn="ctr">
              <a:buSzPct val="100000"/>
            </a:pPr>
            <a:r>
              <a:rPr lang="en-US" altLang="zh-CN" sz="1800" dirty="0">
                <a:solidFill>
                  <a:srgbClr val="002060"/>
                </a:solidFill>
                <a:ea typeface="微软雅黑" panose="020B0503020204020204" pitchFamily="34" charset="-122"/>
                <a:sym typeface="Arial" panose="020B0604020202020204" pitchFamily="34" charset="0"/>
              </a:rPr>
              <a:t>f</a:t>
            </a:r>
            <a:r>
              <a:rPr lang="en-US" altLang="zh-CN" sz="1800" dirty="0" smtClean="0">
                <a:solidFill>
                  <a:srgbClr val="002060"/>
                </a:solidFill>
                <a:ea typeface="微软雅黑" panose="020B0503020204020204" pitchFamily="34" charset="-122"/>
                <a:sym typeface="Arial" panose="020B0604020202020204" pitchFamily="34" charset="0"/>
              </a:rPr>
              <a:t>aster and better</a:t>
            </a:r>
            <a:r>
              <a:rPr lang="zh-CN" altLang="zh-CN" sz="1800" dirty="0" smtClean="0">
                <a:solidFill>
                  <a:srgbClr val="002060"/>
                </a:solidFill>
                <a:latin typeface="Arial" panose="020B0604020202020204" pitchFamily="34" charset="0"/>
                <a:ea typeface="微软雅黑" panose="020B0503020204020204" pitchFamily="34" charset="-122"/>
                <a:sym typeface="Arial" panose="020B0604020202020204" pitchFamily="34" charset="0"/>
              </a:rPr>
              <a:t>?</a:t>
            </a:r>
            <a:endParaRPr lang="zh-CN" altLang="zh-CN" sz="1800" dirty="0">
              <a:solidFill>
                <a:srgbClr val="002060"/>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标题 1"/>
          <p:cNvSpPr txBox="1">
            <a:spLocks/>
          </p:cNvSpPr>
          <p:nvPr/>
        </p:nvSpPr>
        <p:spPr>
          <a:xfrm>
            <a:off x="344488" y="482600"/>
            <a:ext cx="11376025" cy="873125"/>
          </a:xfrm>
          <a:prstGeom prst="rect">
            <a:avLst/>
          </a:prstGeom>
        </p:spPr>
        <p:txBody>
          <a:bodyPr/>
          <a:lstStyle>
            <a:defPPr>
              <a:defRPr lang="zh-CN"/>
            </a:defPPr>
            <a:lvl1pPr>
              <a:buSzPct val="100000"/>
              <a:defRPr>
                <a:solidFill>
                  <a:srgbClr val="000000"/>
                </a:solidFill>
                <a:latin typeface="+mj-lt"/>
                <a:ea typeface="微软雅黑" pitchFamily="34" charset="-122"/>
              </a:defRPr>
            </a:lvl1pPr>
          </a:lstStyle>
          <a:p>
            <a:pPr eaLnBrk="1" hangingPunct="1">
              <a:defRPr/>
            </a:pPr>
            <a:endParaRPr lang="zh-CN" altLang="en-US" sz="2800" dirty="0">
              <a:latin typeface="Arial" panose="020B0604020202020204" pitchFamily="34" charset="0"/>
              <a:ea typeface="+mn-ea"/>
              <a:sym typeface="Arial" charset="0"/>
            </a:endParaRPr>
          </a:p>
        </p:txBody>
      </p:sp>
      <p:sp>
        <p:nvSpPr>
          <p:cNvPr id="56" name="文本框 55"/>
          <p:cNvSpPr txBox="1"/>
          <p:nvPr/>
        </p:nvSpPr>
        <p:spPr>
          <a:xfrm>
            <a:off x="10971213" y="2392363"/>
            <a:ext cx="1296987" cy="369887"/>
          </a:xfrm>
          <a:prstGeom prst="rect">
            <a:avLst/>
          </a:prstGeom>
          <a:noFill/>
        </p:spPr>
        <p:txBody>
          <a:bodyPr>
            <a:spAutoFit/>
          </a:bodyPr>
          <a:lstStyle/>
          <a:p>
            <a:pPr algn="ctr">
              <a:buSzPct val="100000"/>
            </a:pPr>
            <a:r>
              <a:rPr lang="zh-CN" altLang="zh-CN" sz="1800">
                <a:solidFill>
                  <a:srgbClr val="000000"/>
                </a:solidFill>
                <a:latin typeface="Arial" panose="020B0604020202020204" pitchFamily="34" charset="0"/>
                <a:ea typeface="微软雅黑" panose="020B0503020204020204" pitchFamily="34" charset="-122"/>
                <a:sym typeface="Arial" panose="020B0604020202020204" pitchFamily="34" charset="0"/>
              </a:rPr>
              <a:t>2021</a:t>
            </a:r>
          </a:p>
        </p:txBody>
      </p:sp>
      <p:sp>
        <p:nvSpPr>
          <p:cNvPr id="67" name="2137491492"/>
          <p:cNvSpPr txBox="1">
            <a:spLocks/>
          </p:cNvSpPr>
          <p:nvPr/>
        </p:nvSpPr>
        <p:spPr>
          <a:xfrm>
            <a:off x="264939" y="426233"/>
            <a:ext cx="11376025" cy="873125"/>
          </a:xfrm>
          <a:prstGeom prst="rect">
            <a:avLst/>
          </a:prstGeom>
        </p:spPr>
        <p:txBody>
          <a:bodyPr/>
          <a:lstStyle>
            <a:defPPr>
              <a:defRPr lang="zh-CN"/>
            </a:defPPr>
            <a:lvl1pPr>
              <a:buSzPct val="100000"/>
              <a:defRPr>
                <a:solidFill>
                  <a:srgbClr val="000000"/>
                </a:solidFill>
                <a:latin typeface="+mj-lt"/>
                <a:ea typeface="微软雅黑" pitchFamily="34" charset="-122"/>
              </a:defRPr>
            </a:lvl1pPr>
          </a:lstStyle>
          <a:p>
            <a:r>
              <a:rPr lang="en-US" altLang="zh-CN" dirty="0" smtClean="0">
                <a:solidFill>
                  <a:schemeClr val="tx1">
                    <a:lumMod val="85000"/>
                    <a:lumOff val="15000"/>
                  </a:schemeClr>
                </a:solidFill>
                <a:sym typeface="Arial" charset="0"/>
              </a:rPr>
              <a:t>Changes Brought to Hardware Infrastructure by Enterprises' Upgrade to S/4HANA</a:t>
            </a:r>
            <a:endParaRPr lang="zh-CN" altLang="en-US" dirty="0">
              <a:solidFill>
                <a:schemeClr val="tx1">
                  <a:lumMod val="85000"/>
                  <a:lumOff val="15000"/>
                </a:schemeClr>
              </a:solidFill>
              <a:sym typeface="Arial" charset="0"/>
            </a:endParaRPr>
          </a:p>
        </p:txBody>
      </p:sp>
      <p:sp>
        <p:nvSpPr>
          <p:cNvPr id="71" name="1325550331"/>
          <p:cNvSpPr txBox="1"/>
          <p:nvPr/>
        </p:nvSpPr>
        <p:spPr>
          <a:xfrm>
            <a:off x="310828" y="1136834"/>
            <a:ext cx="6552728" cy="437882"/>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buSzPct val="100000"/>
              <a:defRPr sz="1400">
                <a:solidFill>
                  <a:schemeClr val="tx1">
                    <a:lumMod val="75000"/>
                    <a:lumOff val="25000"/>
                  </a:schemeClr>
                </a:solidFill>
                <a:latin typeface="+mn-lt"/>
                <a:ea typeface="+mn-ea"/>
                <a:cs typeface="Arial"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1600" dirty="0" smtClean="0">
                <a:latin typeface="Arial" panose="020B0604020202020204" pitchFamily="34" charset="0"/>
              </a:rPr>
              <a:t>The SAP Business Suite will reach the end of maintenance by 2025.</a:t>
            </a:r>
            <a:endParaRPr lang="en-US" sz="1600" dirty="0">
              <a:latin typeface="Arial" panose="020B0604020202020204" pitchFamily="34" charset="0"/>
            </a:endParaRPr>
          </a:p>
        </p:txBody>
      </p:sp>
      <p:sp>
        <p:nvSpPr>
          <p:cNvPr id="77" name="621463001"/>
          <p:cNvSpPr txBox="1">
            <a:spLocks/>
          </p:cNvSpPr>
          <p:nvPr/>
        </p:nvSpPr>
        <p:spPr>
          <a:xfrm>
            <a:off x="329327" y="1635908"/>
            <a:ext cx="6246197" cy="1218796"/>
          </a:xfrm>
          <a:prstGeom prst="rect">
            <a:avLst/>
          </a:prstGeom>
        </p:spPr>
        <p:txBody>
          <a:bodyPr vert="horz" lIns="0" tIns="0" rIns="0" bIns="0" rtlCol="0">
            <a:noAutofit/>
          </a:bodyPr>
          <a:lstStyle>
            <a:lvl1pPr marL="182864" indent="-182864" algn="l" defTabSz="914323" rtl="0" eaLnBrk="1" latinLnBrk="0" hangingPunct="1">
              <a:lnSpc>
                <a:spcPct val="90000"/>
              </a:lnSpc>
              <a:spcBef>
                <a:spcPts val="1200"/>
              </a:spcBef>
              <a:buFont typeface="HP Simplified" panose="020B0604020204020204" pitchFamily="34" charset="0"/>
              <a:buChar char="•"/>
              <a:defRPr sz="1900" kern="1200">
                <a:solidFill>
                  <a:schemeClr val="tx1"/>
                </a:solidFill>
                <a:latin typeface="+mn-lt"/>
                <a:ea typeface="+mn-ea"/>
                <a:cs typeface="+mn-cs"/>
              </a:defRPr>
            </a:lvl1pPr>
            <a:lvl2pPr marL="411445" indent="-182864" algn="l" defTabSz="914323" rtl="0" eaLnBrk="1" latinLnBrk="0" hangingPunct="1">
              <a:lnSpc>
                <a:spcPct val="90000"/>
              </a:lnSpc>
              <a:spcBef>
                <a:spcPts val="800"/>
              </a:spcBef>
              <a:buSzPct val="80000"/>
              <a:buFont typeface="HP Simplified" panose="020B0604020204020204" pitchFamily="34" charset="0"/>
              <a:buChar char="–"/>
              <a:defRPr sz="1600" kern="1200">
                <a:solidFill>
                  <a:schemeClr val="tx1"/>
                </a:solidFill>
                <a:latin typeface="+mn-lt"/>
                <a:ea typeface="+mn-ea"/>
                <a:cs typeface="+mn-cs"/>
              </a:defRPr>
            </a:lvl2pPr>
            <a:lvl3pPr marL="548595" indent="-137149" algn="l" defTabSz="914323" rtl="0" eaLnBrk="1" latinLnBrk="0" hangingPunct="1">
              <a:lnSpc>
                <a:spcPct val="90000"/>
              </a:lnSpc>
              <a:spcBef>
                <a:spcPts val="600"/>
              </a:spcBef>
              <a:buFont typeface="HP Simplified" panose="020B0604020204020204" pitchFamily="34" charset="0"/>
              <a:buChar char="•"/>
              <a:defRPr sz="1500" kern="1200">
                <a:solidFill>
                  <a:schemeClr val="tx1"/>
                </a:solidFill>
                <a:latin typeface="+mn-lt"/>
                <a:ea typeface="+mn-ea"/>
                <a:cs typeface="+mn-cs"/>
              </a:defRPr>
            </a:lvl3pPr>
            <a:lvl4pPr marL="731459" indent="-137149" algn="l" defTabSz="914323" rtl="0" eaLnBrk="1" latinLnBrk="0" hangingPunct="1">
              <a:lnSpc>
                <a:spcPct val="90000"/>
              </a:lnSpc>
              <a:spcBef>
                <a:spcPts val="600"/>
              </a:spcBef>
              <a:buSzPct val="80000"/>
              <a:buFont typeface="HP Simplified" panose="020B0604020204020204" pitchFamily="34" charset="0"/>
              <a:buChar char="–"/>
              <a:defRPr sz="1200" kern="1200">
                <a:solidFill>
                  <a:schemeClr val="tx1"/>
                </a:solidFill>
                <a:latin typeface="+mn-lt"/>
                <a:ea typeface="+mn-ea"/>
                <a:cs typeface="+mn-cs"/>
              </a:defRPr>
            </a:lvl4pPr>
            <a:lvl5pPr marL="868608" indent="-137149" algn="l" defTabSz="914323" rtl="0" eaLnBrk="1" latinLnBrk="0" hangingPunct="1">
              <a:lnSpc>
                <a:spcPct val="90000"/>
              </a:lnSpc>
              <a:spcBef>
                <a:spcPts val="600"/>
              </a:spcBef>
              <a:buFont typeface="HP Simplified" panose="020B0604020204020204" pitchFamily="34" charset="0"/>
              <a:buChar char="•"/>
              <a:defRPr sz="1200" kern="1200">
                <a:solidFill>
                  <a:schemeClr val="tx1"/>
                </a:solidFill>
                <a:latin typeface="+mn-lt"/>
                <a:ea typeface="+mn-ea"/>
                <a:cs typeface="+mn-cs"/>
              </a:defRPr>
            </a:lvl5pPr>
            <a:lvl6pPr marL="1051472" indent="-137149" algn="l" defTabSz="914323" rtl="0" eaLnBrk="1" latinLnBrk="0" hangingPunct="1">
              <a:lnSpc>
                <a:spcPct val="90000"/>
              </a:lnSpc>
              <a:spcBef>
                <a:spcPts val="600"/>
              </a:spcBef>
              <a:buSzPct val="80000"/>
              <a:buFont typeface="HP Simplified" panose="020B0604020204020204" pitchFamily="34" charset="0"/>
              <a:buChar char="–"/>
              <a:defRPr sz="1200" kern="1200">
                <a:solidFill>
                  <a:schemeClr val="tx1"/>
                </a:solidFill>
                <a:latin typeface="+mn-lt"/>
                <a:ea typeface="+mn-ea"/>
                <a:cs typeface="+mn-cs"/>
              </a:defRPr>
            </a:lvl6pPr>
            <a:lvl7pPr marL="1188621" indent="-137149" algn="l" defTabSz="914323" rtl="0" eaLnBrk="1" latinLnBrk="0" hangingPunct="1">
              <a:lnSpc>
                <a:spcPct val="90000"/>
              </a:lnSpc>
              <a:spcBef>
                <a:spcPts val="600"/>
              </a:spcBef>
              <a:buFont typeface="HP Simplified" panose="020B0604020204020204" pitchFamily="34" charset="0"/>
              <a:buChar char="•"/>
              <a:defRPr sz="1200" kern="1200">
                <a:solidFill>
                  <a:schemeClr val="tx1"/>
                </a:solidFill>
                <a:latin typeface="+mn-lt"/>
                <a:ea typeface="+mn-ea"/>
                <a:cs typeface="+mn-cs"/>
              </a:defRPr>
            </a:lvl7pPr>
            <a:lvl8pPr marL="1371485" indent="-137149" algn="l" defTabSz="914323" rtl="0" eaLnBrk="1" latinLnBrk="0" hangingPunct="1">
              <a:lnSpc>
                <a:spcPct val="90000"/>
              </a:lnSpc>
              <a:spcBef>
                <a:spcPts val="600"/>
              </a:spcBef>
              <a:buSzPct val="80000"/>
              <a:buFont typeface="HP Simplified" panose="020B0604020204020204" pitchFamily="34" charset="0"/>
              <a:buChar char="–"/>
              <a:defRPr sz="1200" kern="1200">
                <a:solidFill>
                  <a:schemeClr val="tx1"/>
                </a:solidFill>
                <a:latin typeface="+mn-lt"/>
                <a:ea typeface="+mn-ea"/>
                <a:cs typeface="+mn-cs"/>
              </a:defRPr>
            </a:lvl8pPr>
            <a:lvl9pPr marL="1554351" indent="-137149" algn="l" defTabSz="914323" rtl="0" eaLnBrk="1" latinLnBrk="0" hangingPunct="1">
              <a:lnSpc>
                <a:spcPct val="90000"/>
              </a:lnSpc>
              <a:spcBef>
                <a:spcPts val="600"/>
              </a:spcBef>
              <a:buFont typeface="HP Simplified" panose="020B0604020204020204" pitchFamily="34" charset="0"/>
              <a:buChar char="•"/>
              <a:defRPr sz="1200" kern="1200">
                <a:solidFill>
                  <a:schemeClr val="tx1"/>
                </a:solidFill>
                <a:latin typeface="+mn-lt"/>
                <a:ea typeface="+mn-ea"/>
                <a:cs typeface="+mn-cs"/>
              </a:defRPr>
            </a:lvl9pPr>
          </a:lstStyle>
          <a:p>
            <a:pPr marL="285750" indent="-285750">
              <a:spcAft>
                <a:spcPts val="100"/>
              </a:spcAft>
              <a:buFont typeface="HP Simplified" panose="020B0604020204020204" pitchFamily="34" charset="0"/>
              <a:buChar char="−"/>
            </a:pPr>
            <a:r>
              <a:rPr lang="en-US" altLang="zh-CN" sz="1400" dirty="0" smtClean="0"/>
              <a:t>After the current system is migrated from UNIX to S/4HANA, which is based on in-memory computing, how should the hardware infrastructure adapt to the changes?</a:t>
            </a:r>
          </a:p>
        </p:txBody>
      </p:sp>
    </p:spTree>
    <p:extLst>
      <p:ext uri="{BB962C8B-B14F-4D97-AF65-F5344CB8AC3E}">
        <p14:creationId xmlns:p14="http://schemas.microsoft.com/office/powerpoint/2010/main" val="3608795366"/>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184" y="-15363"/>
            <a:ext cx="12194532" cy="684076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 y="-15364"/>
            <a:ext cx="12210183" cy="6874951"/>
          </a:xfrm>
          <a:prstGeom prst="rect">
            <a:avLst/>
          </a:prstGeom>
        </p:spPr>
      </p:pic>
      <p:grpSp>
        <p:nvGrpSpPr>
          <p:cNvPr id="2" name="组合 7"/>
          <p:cNvGrpSpPr/>
          <p:nvPr/>
        </p:nvGrpSpPr>
        <p:grpSpPr>
          <a:xfrm>
            <a:off x="-38099" y="1192943"/>
            <a:ext cx="12233104" cy="1473445"/>
            <a:chOff x="-36170" y="4378098"/>
            <a:chExt cx="11558246" cy="1232580"/>
          </a:xfrm>
        </p:grpSpPr>
        <p:sp>
          <p:nvSpPr>
            <p:cNvPr id="9" name="矩形 8"/>
            <p:cNvSpPr/>
            <p:nvPr/>
          </p:nvSpPr>
          <p:spPr bwMode="auto">
            <a:xfrm>
              <a:off x="2075544" y="4378098"/>
              <a:ext cx="9446532" cy="1232580"/>
            </a:xfrm>
            <a:prstGeom prst="rect">
              <a:avLst/>
            </a:prstGeom>
            <a:solidFill>
              <a:schemeClr val="tx1">
                <a:lumMod val="85000"/>
                <a:lumOff val="15000"/>
                <a:alpha val="87000"/>
              </a:schemeClr>
            </a:solidFill>
            <a:ln>
              <a:noFill/>
            </a:ln>
            <a:effectLst/>
          </p:spPr>
          <p:txBody>
            <a:bodyPr vert="horz" wrap="square" lIns="115204" tIns="57603" rIns="115204" bIns="57603" numCol="1" rtlCol="0" anchor="ctr" anchorCtr="0" compatLnSpc="1">
              <a:prstTxWarp prst="textNoShape">
                <a:avLst/>
              </a:prstTxWarp>
            </a:bodyPr>
            <a:lstStyle/>
            <a:p>
              <a:pPr defTabSz="967183">
                <a:lnSpc>
                  <a:spcPct val="120000"/>
                </a:lnSpc>
              </a:pPr>
              <a:endParaRPr lang="zh-CN" altLang="en-US" sz="2134" dirty="0">
                <a:solidFill>
                  <a:srgbClr val="FFFF00"/>
                </a:solidFill>
                <a:latin typeface="Arial"/>
              </a:endParaRPr>
            </a:p>
          </p:txBody>
        </p:sp>
        <p:sp>
          <p:nvSpPr>
            <p:cNvPr id="10" name="矩形 9"/>
            <p:cNvSpPr/>
            <p:nvPr/>
          </p:nvSpPr>
          <p:spPr bwMode="auto">
            <a:xfrm>
              <a:off x="-36170" y="4378098"/>
              <a:ext cx="2111714" cy="1232580"/>
            </a:xfrm>
            <a:prstGeom prst="rect">
              <a:avLst/>
            </a:prstGeom>
            <a:solidFill>
              <a:schemeClr val="bg1"/>
            </a:solidFill>
            <a:ln>
              <a:noFill/>
            </a:ln>
            <a:effectLst/>
          </p:spPr>
          <p:txBody>
            <a:bodyPr vert="horz" wrap="square" lIns="115204" tIns="57603" rIns="115204" bIns="57603" numCol="1" rtlCol="0" anchor="ctr" anchorCtr="0" compatLnSpc="1">
              <a:prstTxWarp prst="textNoShape">
                <a:avLst/>
              </a:prstTxWarp>
            </a:bodyPr>
            <a:lstStyle/>
            <a:p>
              <a:pPr defTabSz="967183">
                <a:lnSpc>
                  <a:spcPct val="120000"/>
                </a:lnSpc>
              </a:pPr>
              <a:endParaRPr lang="zh-CN" altLang="en-US" sz="2134" dirty="0">
                <a:solidFill>
                  <a:srgbClr val="FFFF00"/>
                </a:solidFill>
                <a:latin typeface="Arial"/>
              </a:endParaRPr>
            </a:p>
          </p:txBody>
        </p:sp>
        <p:sp>
          <p:nvSpPr>
            <p:cNvPr id="12" name="矩形 11"/>
            <p:cNvSpPr/>
            <p:nvPr/>
          </p:nvSpPr>
          <p:spPr>
            <a:xfrm>
              <a:off x="2336798" y="4456963"/>
              <a:ext cx="8414664" cy="1055817"/>
            </a:xfrm>
            <a:prstGeom prst="rect">
              <a:avLst/>
            </a:prstGeom>
          </p:spPr>
          <p:txBody>
            <a:bodyPr wrap="square">
              <a:spAutoFit/>
            </a:bodyPr>
            <a:lstStyle/>
            <a:p>
              <a:pPr>
                <a:spcBef>
                  <a:spcPts val="0"/>
                </a:spcBef>
                <a:spcAft>
                  <a:spcPts val="0"/>
                </a:spcAft>
                <a:defRPr/>
              </a:pPr>
              <a:r>
                <a:rPr lang="en-US" altLang="zh-CN" sz="1600" b="1" dirty="0">
                  <a:solidFill>
                    <a:srgbClr val="FFFFFF"/>
                  </a:solidFill>
                  <a:latin typeface="Arial" charset="0"/>
                </a:rPr>
                <a:t>Retail: 16S KunLun SAP HANA Appliance Drives Faster Time-to-Value and Agile O&amp;M for ECI</a:t>
              </a:r>
            </a:p>
            <a:p>
              <a:pPr>
                <a:lnSpc>
                  <a:spcPct val="150000"/>
                </a:lnSpc>
                <a:buClr>
                  <a:srgbClr val="CC9900"/>
                </a:buClr>
              </a:pPr>
              <a:r>
                <a:rPr lang="en-US" altLang="zh-CN" sz="1467" dirty="0">
                  <a:solidFill>
                    <a:srgbClr val="FFFFFF"/>
                  </a:solidFill>
                  <a:latin typeface="Arial" charset="0"/>
                </a:rPr>
                <a:t>Based on all in-memory computing, the 16-socket KunLun SAP HANA appliance delivers up to </a:t>
              </a:r>
              <a:r>
                <a:rPr lang="en-US" altLang="zh-CN" sz="1467" dirty="0" smtClean="0">
                  <a:solidFill>
                    <a:srgbClr val="FFFFFF"/>
                  </a:solidFill>
                  <a:latin typeface="Arial" charset="0"/>
                </a:rPr>
                <a:t>100x </a:t>
              </a:r>
              <a:r>
                <a:rPr lang="en-US" altLang="zh-CN" sz="1467" dirty="0">
                  <a:solidFill>
                    <a:srgbClr val="FFFFFF"/>
                  </a:solidFill>
                  <a:latin typeface="Arial" charset="0"/>
                </a:rPr>
                <a:t>higher performance than the previous system, empowering ECI with real-time business insights.</a:t>
              </a:r>
            </a:p>
          </p:txBody>
        </p:sp>
      </p:grpSp>
      <p:pic>
        <p:nvPicPr>
          <p:cNvPr id="8" name="Picture 2" descr="El Corte Inglés logo.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939" y="1509136"/>
            <a:ext cx="1524466" cy="85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33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l00199643\Downloads\Img201509131338_H.JPG"/>
          <p:cNvPicPr>
            <a:picLocks noChangeAspect="1" noChangeArrowheads="1"/>
          </p:cNvPicPr>
          <p:nvPr/>
        </p:nvPicPr>
        <p:blipFill>
          <a:blip r:embed="rId3" cstate="print"/>
          <a:srcRect/>
          <a:stretch>
            <a:fillRect/>
          </a:stretch>
        </p:blipFill>
        <p:spPr bwMode="auto">
          <a:xfrm>
            <a:off x="0" y="0"/>
            <a:ext cx="12195175" cy="6859588"/>
          </a:xfrm>
          <a:prstGeom prst="rect">
            <a:avLst/>
          </a:prstGeom>
          <a:noFill/>
          <a:ln w="9525">
            <a:noFill/>
            <a:miter lim="800000"/>
            <a:headEnd/>
            <a:tailEnd/>
          </a:ln>
        </p:spPr>
      </p:pic>
      <p:grpSp>
        <p:nvGrpSpPr>
          <p:cNvPr id="49155" name="组合 7"/>
          <p:cNvGrpSpPr>
            <a:grpSpLocks/>
          </p:cNvGrpSpPr>
          <p:nvPr/>
        </p:nvGrpSpPr>
        <p:grpSpPr bwMode="auto">
          <a:xfrm>
            <a:off x="0" y="1193800"/>
            <a:ext cx="12195175" cy="1473200"/>
            <a:chOff x="0" y="4378098"/>
            <a:chExt cx="11522075" cy="1232580"/>
          </a:xfrm>
        </p:grpSpPr>
        <p:sp>
          <p:nvSpPr>
            <p:cNvPr id="9" name="矩形 8"/>
            <p:cNvSpPr/>
            <p:nvPr/>
          </p:nvSpPr>
          <p:spPr bwMode="auto">
            <a:xfrm>
              <a:off x="2075833" y="4378098"/>
              <a:ext cx="9446242" cy="1232580"/>
            </a:xfrm>
            <a:prstGeom prst="rect">
              <a:avLst/>
            </a:prstGeom>
            <a:solidFill>
              <a:schemeClr val="tx1">
                <a:lumMod val="85000"/>
                <a:lumOff val="15000"/>
                <a:alpha val="87000"/>
              </a:schemeClr>
            </a:solidFill>
            <a:ln>
              <a:noFill/>
            </a:ln>
            <a:effectLst/>
          </p:spPr>
          <p:txBody>
            <a:bodyPr lIns="91429" tIns="45715" rIns="91429" bIns="45715" anchor="ctr"/>
            <a:lstStyle/>
            <a:p>
              <a:pPr defTabSz="966879" fontAlgn="auto">
                <a:lnSpc>
                  <a:spcPct val="120000"/>
                </a:lnSpc>
                <a:spcBef>
                  <a:spcPts val="0"/>
                </a:spcBef>
                <a:spcAft>
                  <a:spcPts val="0"/>
                </a:spcAft>
                <a:defRPr/>
              </a:pPr>
              <a:endParaRPr lang="zh-CN" altLang="en-US" sz="2117" dirty="0">
                <a:solidFill>
                  <a:srgbClr val="FFFF00"/>
                </a:solidFill>
                <a:latin typeface="Arial"/>
                <a:ea typeface="+mn-ea"/>
              </a:endParaRPr>
            </a:p>
          </p:txBody>
        </p:sp>
        <p:sp>
          <p:nvSpPr>
            <p:cNvPr id="10" name="矩形 9"/>
            <p:cNvSpPr/>
            <p:nvPr/>
          </p:nvSpPr>
          <p:spPr bwMode="auto">
            <a:xfrm>
              <a:off x="0" y="4378098"/>
              <a:ext cx="2075833" cy="1232580"/>
            </a:xfrm>
            <a:prstGeom prst="rect">
              <a:avLst/>
            </a:prstGeom>
            <a:solidFill>
              <a:schemeClr val="bg1"/>
            </a:solidFill>
            <a:ln>
              <a:noFill/>
            </a:ln>
            <a:effectLst/>
          </p:spPr>
          <p:txBody>
            <a:bodyPr lIns="91429" tIns="45715" rIns="91429" bIns="45715" anchor="ctr"/>
            <a:lstStyle/>
            <a:p>
              <a:pPr defTabSz="966879" fontAlgn="auto">
                <a:lnSpc>
                  <a:spcPct val="120000"/>
                </a:lnSpc>
                <a:spcBef>
                  <a:spcPts val="0"/>
                </a:spcBef>
                <a:spcAft>
                  <a:spcPts val="0"/>
                </a:spcAft>
                <a:defRPr/>
              </a:pPr>
              <a:endParaRPr lang="zh-CN" altLang="en-US" sz="2117" dirty="0">
                <a:solidFill>
                  <a:srgbClr val="FFFF00"/>
                </a:solidFill>
                <a:latin typeface="Arial"/>
                <a:ea typeface="+mn-ea"/>
              </a:endParaRPr>
            </a:p>
          </p:txBody>
        </p:sp>
      </p:grpSp>
      <p:pic>
        <p:nvPicPr>
          <p:cNvPr id="49156" name="Picture 6"/>
          <p:cNvPicPr>
            <a:picLocks noChangeAspect="1" noChangeArrowheads="1"/>
          </p:cNvPicPr>
          <p:nvPr/>
        </p:nvPicPr>
        <p:blipFill>
          <a:blip r:embed="rId4" cstate="print"/>
          <a:srcRect/>
          <a:stretch>
            <a:fillRect/>
          </a:stretch>
        </p:blipFill>
        <p:spPr bwMode="auto">
          <a:xfrm>
            <a:off x="215900" y="1704975"/>
            <a:ext cx="1735138" cy="585788"/>
          </a:xfrm>
          <a:prstGeom prst="rect">
            <a:avLst/>
          </a:prstGeom>
          <a:noFill/>
          <a:ln w="9525">
            <a:noFill/>
            <a:miter lim="800000"/>
            <a:headEnd/>
            <a:tailEnd/>
          </a:ln>
        </p:spPr>
      </p:pic>
      <p:sp>
        <p:nvSpPr>
          <p:cNvPr id="14" name="矩形 13"/>
          <p:cNvSpPr/>
          <p:nvPr/>
        </p:nvSpPr>
        <p:spPr>
          <a:xfrm>
            <a:off x="2473325" y="1239838"/>
            <a:ext cx="8556625" cy="1231106"/>
          </a:xfrm>
          <a:prstGeom prst="rect">
            <a:avLst/>
          </a:prstGeom>
        </p:spPr>
        <p:txBody>
          <a:bodyPr>
            <a:spAutoFit/>
          </a:bodyPr>
          <a:lstStyle/>
          <a:p>
            <a:pPr>
              <a:buSzPct val="100000"/>
            </a:pPr>
            <a:r>
              <a:rPr lang="zh-CN" altLang="zh-CN" sz="1600" dirty="0">
                <a:solidFill>
                  <a:schemeClr val="bg1"/>
                </a:solidFill>
                <a:ea typeface="微软雅黑" pitchFamily="34" charset="-122"/>
                <a:sym typeface="Arial" pitchFamily="34" charset="0"/>
              </a:rPr>
              <a:t>Newcastle University Migrates ECC System to Business Suite on HANA with Huawei HANA Solution</a:t>
            </a:r>
          </a:p>
          <a:p>
            <a:pPr>
              <a:lnSpc>
                <a:spcPct val="150000"/>
              </a:lnSpc>
              <a:buSzPct val="100000"/>
            </a:pPr>
            <a:r>
              <a:rPr lang="zh-CN" altLang="zh-CN" sz="1400" dirty="0">
                <a:solidFill>
                  <a:schemeClr val="bg1"/>
                </a:solidFill>
                <a:ea typeface="微软雅黑" pitchFamily="34" charset="-122"/>
                <a:sym typeface="Arial" pitchFamily="34" charset="0"/>
              </a:rPr>
              <a:t>10 </a:t>
            </a:r>
            <a:r>
              <a:rPr lang="en-US" altLang="zh-CN" sz="1400" dirty="0" smtClean="0">
                <a:solidFill>
                  <a:schemeClr val="bg1"/>
                </a:solidFill>
                <a:ea typeface="微软雅黑" pitchFamily="34" charset="-122"/>
                <a:sym typeface="Arial" pitchFamily="34" charset="0"/>
              </a:rPr>
              <a:t>S</a:t>
            </a:r>
            <a:r>
              <a:rPr lang="zh-CN" altLang="zh-CN" sz="1400" dirty="0" smtClean="0">
                <a:solidFill>
                  <a:schemeClr val="bg1"/>
                </a:solidFill>
                <a:ea typeface="微软雅黑" pitchFamily="34" charset="-122"/>
                <a:sym typeface="Arial" pitchFamily="34" charset="0"/>
              </a:rPr>
              <a:t>ets </a:t>
            </a:r>
            <a:r>
              <a:rPr lang="zh-CN" altLang="zh-CN" sz="1400" dirty="0">
                <a:solidFill>
                  <a:schemeClr val="bg1"/>
                </a:solidFill>
                <a:ea typeface="微软雅黑" pitchFamily="34" charset="-122"/>
                <a:sym typeface="Arial" pitchFamily="34" charset="0"/>
              </a:rPr>
              <a:t>of </a:t>
            </a:r>
            <a:r>
              <a:rPr lang="en-US" altLang="zh-CN" sz="1400" dirty="0" smtClean="0">
                <a:solidFill>
                  <a:schemeClr val="bg1"/>
                </a:solidFill>
                <a:ea typeface="微软雅黑" pitchFamily="34" charset="-122"/>
                <a:sym typeface="Arial" pitchFamily="34" charset="0"/>
              </a:rPr>
              <a:t>Two</a:t>
            </a:r>
            <a:r>
              <a:rPr lang="zh-CN" altLang="zh-CN" sz="1400" dirty="0" smtClean="0">
                <a:solidFill>
                  <a:schemeClr val="bg1"/>
                </a:solidFill>
                <a:ea typeface="微软雅黑" pitchFamily="34" charset="-122"/>
                <a:sym typeface="Arial" pitchFamily="34" charset="0"/>
              </a:rPr>
              <a:t> </a:t>
            </a:r>
            <a:r>
              <a:rPr lang="zh-CN" altLang="zh-CN" sz="1400" dirty="0">
                <a:solidFill>
                  <a:schemeClr val="bg1"/>
                </a:solidFill>
                <a:ea typeface="微软雅黑" pitchFamily="34" charset="-122"/>
                <a:sym typeface="Arial" pitchFamily="34" charset="0"/>
              </a:rPr>
              <a:t>TB HANA DB + 60 RAS </a:t>
            </a:r>
            <a:r>
              <a:rPr lang="en-US" altLang="zh-CN" sz="1400" dirty="0" smtClean="0">
                <a:solidFill>
                  <a:schemeClr val="bg1"/>
                </a:solidFill>
                <a:ea typeface="微软雅黑" pitchFamily="34" charset="-122"/>
                <a:sym typeface="Arial" pitchFamily="34" charset="0"/>
              </a:rPr>
              <a:t>F</a:t>
            </a:r>
            <a:r>
              <a:rPr lang="zh-CN" altLang="zh-CN" sz="1400" dirty="0" smtClean="0">
                <a:solidFill>
                  <a:schemeClr val="bg1"/>
                </a:solidFill>
                <a:ea typeface="微软雅黑" pitchFamily="34" charset="-122"/>
                <a:sym typeface="Arial" pitchFamily="34" charset="0"/>
              </a:rPr>
              <a:t>eatures </a:t>
            </a:r>
            <a:r>
              <a:rPr lang="zh-CN" altLang="zh-CN" sz="1400" dirty="0">
                <a:solidFill>
                  <a:schemeClr val="bg1"/>
                </a:solidFill>
                <a:ea typeface="微软雅黑" pitchFamily="34" charset="-122"/>
                <a:sym typeface="Arial" pitchFamily="34" charset="0"/>
              </a:rPr>
              <a:t>+ </a:t>
            </a:r>
            <a:r>
              <a:rPr lang="en-US" altLang="zh-CN" sz="1400" dirty="0" smtClean="0">
                <a:solidFill>
                  <a:schemeClr val="bg1"/>
                </a:solidFill>
                <a:ea typeface="微软雅黑" pitchFamily="34" charset="-122"/>
                <a:sym typeface="Arial" pitchFamily="34" charset="0"/>
              </a:rPr>
              <a:t>C</a:t>
            </a:r>
            <a:r>
              <a:rPr lang="zh-CN" altLang="zh-CN" sz="1400" dirty="0" smtClean="0">
                <a:solidFill>
                  <a:schemeClr val="bg1"/>
                </a:solidFill>
                <a:ea typeface="微软雅黑" pitchFamily="34" charset="-122"/>
                <a:sym typeface="Arial" pitchFamily="34" charset="0"/>
              </a:rPr>
              <a:t>over </a:t>
            </a:r>
            <a:r>
              <a:rPr lang="zh-CN" altLang="zh-CN" sz="1400" dirty="0">
                <a:solidFill>
                  <a:schemeClr val="bg1"/>
                </a:solidFill>
                <a:ea typeface="微软雅黑" pitchFamily="34" charset="-122"/>
                <a:sym typeface="Arial" pitchFamily="34" charset="0"/>
              </a:rPr>
              <a:t>SAP ERP, BW, CRM, SRM, IDM </a:t>
            </a:r>
            <a:r>
              <a:rPr lang="en-US" altLang="zh-CN" sz="1400" dirty="0" smtClean="0">
                <a:solidFill>
                  <a:schemeClr val="bg1"/>
                </a:solidFill>
                <a:ea typeface="微软雅黑" pitchFamily="34" charset="-122"/>
                <a:sym typeface="Arial" pitchFamily="34" charset="0"/>
              </a:rPr>
              <a:t>S</a:t>
            </a:r>
            <a:r>
              <a:rPr lang="zh-CN" altLang="zh-CN" sz="1400" dirty="0" smtClean="0">
                <a:solidFill>
                  <a:schemeClr val="bg1"/>
                </a:solidFill>
                <a:ea typeface="微软雅黑" pitchFamily="34" charset="-122"/>
                <a:sym typeface="Arial" pitchFamily="34" charset="0"/>
              </a:rPr>
              <a:t>ystems</a:t>
            </a:r>
            <a:endParaRPr lang="zh-CN" altLang="zh-CN" sz="1400" dirty="0">
              <a:solidFill>
                <a:schemeClr val="bg1"/>
              </a:solidFill>
              <a:ea typeface="微软雅黑" pitchFamily="34" charset="-122"/>
              <a:sym typeface="Arial" pitchFamily="34" charset="0"/>
            </a:endParaRPr>
          </a:p>
          <a:p>
            <a:pPr>
              <a:lnSpc>
                <a:spcPct val="150000"/>
              </a:lnSpc>
              <a:buSzPct val="100000"/>
            </a:pPr>
            <a:r>
              <a:rPr lang="zh-CN" altLang="zh-CN" sz="1400" dirty="0">
                <a:solidFill>
                  <a:schemeClr val="bg1"/>
                </a:solidFill>
                <a:ea typeface="微软雅黑" pitchFamily="34" charset="-122"/>
                <a:sym typeface="Arial" pitchFamily="34" charset="0"/>
              </a:rPr>
              <a:t>Improve </a:t>
            </a:r>
            <a:r>
              <a:rPr lang="en-US" altLang="zh-CN" sz="1400" dirty="0" smtClean="0">
                <a:solidFill>
                  <a:schemeClr val="bg1"/>
                </a:solidFill>
                <a:ea typeface="微软雅黑" pitchFamily="34" charset="-122"/>
                <a:sym typeface="Arial" pitchFamily="34" charset="0"/>
              </a:rPr>
              <a:t>S</a:t>
            </a:r>
            <a:r>
              <a:rPr lang="zh-CN" altLang="zh-CN" sz="1400" dirty="0" smtClean="0">
                <a:solidFill>
                  <a:schemeClr val="bg1"/>
                </a:solidFill>
                <a:ea typeface="微软雅黑" pitchFamily="34" charset="-122"/>
                <a:sym typeface="Arial" pitchFamily="34" charset="0"/>
              </a:rPr>
              <a:t>ystem </a:t>
            </a:r>
            <a:r>
              <a:rPr lang="en-US" altLang="zh-CN" sz="1400" dirty="0" smtClean="0">
                <a:solidFill>
                  <a:schemeClr val="bg1"/>
                </a:solidFill>
                <a:ea typeface="微软雅黑" pitchFamily="34" charset="-122"/>
                <a:sym typeface="Arial" pitchFamily="34" charset="0"/>
              </a:rPr>
              <a:t>P</a:t>
            </a:r>
            <a:r>
              <a:rPr lang="zh-CN" altLang="zh-CN" sz="1400" dirty="0" smtClean="0">
                <a:solidFill>
                  <a:schemeClr val="bg1"/>
                </a:solidFill>
                <a:ea typeface="微软雅黑" pitchFamily="34" charset="-122"/>
                <a:sym typeface="Arial" pitchFamily="34" charset="0"/>
              </a:rPr>
              <a:t>erformance by </a:t>
            </a:r>
            <a:r>
              <a:rPr lang="zh-CN" altLang="zh-CN" sz="1400" dirty="0">
                <a:solidFill>
                  <a:schemeClr val="bg1"/>
                </a:solidFill>
                <a:ea typeface="微软雅黑" pitchFamily="34" charset="-122"/>
                <a:sym typeface="Arial" pitchFamily="34" charset="0"/>
              </a:rPr>
              <a:t>300 </a:t>
            </a:r>
            <a:r>
              <a:rPr lang="en-US" altLang="zh-CN" sz="1400" dirty="0" smtClean="0">
                <a:solidFill>
                  <a:schemeClr val="bg1"/>
                </a:solidFill>
                <a:ea typeface="微软雅黑" pitchFamily="34" charset="-122"/>
                <a:sym typeface="Arial" pitchFamily="34" charset="0"/>
              </a:rPr>
              <a:t>T</a:t>
            </a:r>
            <a:r>
              <a:rPr lang="zh-CN" altLang="zh-CN" sz="1400" dirty="0" smtClean="0">
                <a:solidFill>
                  <a:schemeClr val="bg1"/>
                </a:solidFill>
                <a:ea typeface="微软雅黑" pitchFamily="34" charset="-122"/>
                <a:sym typeface="Arial" pitchFamily="34" charset="0"/>
              </a:rPr>
              <a:t>imes</a:t>
            </a:r>
            <a:endParaRPr lang="zh-CN" altLang="zh-CN" sz="1400" dirty="0">
              <a:solidFill>
                <a:schemeClr val="bg1"/>
              </a:solidFill>
              <a:ea typeface="微软雅黑" pitchFamily="34" charset="-122"/>
              <a:sym typeface="Arial" pitchFamily="34" charset="0"/>
            </a:endParaRPr>
          </a:p>
        </p:txBody>
      </p:sp>
    </p:spTree>
    <p:extLst>
      <p:ext uri="{BB962C8B-B14F-4D97-AF65-F5344CB8AC3E}">
        <p14:creationId xmlns:p14="http://schemas.microsoft.com/office/powerpoint/2010/main" val="2980293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C:\Users\l00199643\Downloads\Img201405110785_H (1).JPG"/>
          <p:cNvPicPr>
            <a:picLocks noChangeAspect="1" noChangeArrowheads="1"/>
          </p:cNvPicPr>
          <p:nvPr/>
        </p:nvPicPr>
        <p:blipFill>
          <a:blip r:embed="rId3" cstate="print"/>
          <a:srcRect b="11600"/>
          <a:stretch>
            <a:fillRect/>
          </a:stretch>
        </p:blipFill>
        <p:spPr bwMode="auto">
          <a:xfrm>
            <a:off x="0" y="0"/>
            <a:ext cx="12195175" cy="6859588"/>
          </a:xfrm>
          <a:prstGeom prst="rect">
            <a:avLst/>
          </a:prstGeom>
          <a:noFill/>
          <a:ln w="9525">
            <a:noFill/>
            <a:miter lim="800000"/>
            <a:headEnd/>
            <a:tailEnd/>
          </a:ln>
        </p:spPr>
      </p:pic>
      <p:grpSp>
        <p:nvGrpSpPr>
          <p:cNvPr id="48131" name="组合 7"/>
          <p:cNvGrpSpPr>
            <a:grpSpLocks/>
          </p:cNvGrpSpPr>
          <p:nvPr/>
        </p:nvGrpSpPr>
        <p:grpSpPr bwMode="auto">
          <a:xfrm>
            <a:off x="0" y="1193800"/>
            <a:ext cx="12195175" cy="1473200"/>
            <a:chOff x="0" y="4378098"/>
            <a:chExt cx="11522075" cy="1232580"/>
          </a:xfrm>
        </p:grpSpPr>
        <p:sp>
          <p:nvSpPr>
            <p:cNvPr id="9" name="矩形 8"/>
            <p:cNvSpPr/>
            <p:nvPr/>
          </p:nvSpPr>
          <p:spPr bwMode="auto">
            <a:xfrm>
              <a:off x="2075833" y="4378098"/>
              <a:ext cx="9446242" cy="1232580"/>
            </a:xfrm>
            <a:prstGeom prst="rect">
              <a:avLst/>
            </a:prstGeom>
            <a:solidFill>
              <a:schemeClr val="tx1">
                <a:lumMod val="85000"/>
                <a:lumOff val="15000"/>
                <a:alpha val="87000"/>
              </a:schemeClr>
            </a:solidFill>
            <a:ln>
              <a:noFill/>
            </a:ln>
            <a:effectLst/>
          </p:spPr>
          <p:txBody>
            <a:bodyPr lIns="91429" tIns="45715" rIns="91429" bIns="45715" anchor="ctr"/>
            <a:lstStyle/>
            <a:p>
              <a:pPr defTabSz="966879" fontAlgn="auto">
                <a:lnSpc>
                  <a:spcPct val="120000"/>
                </a:lnSpc>
                <a:spcBef>
                  <a:spcPts val="0"/>
                </a:spcBef>
                <a:spcAft>
                  <a:spcPts val="0"/>
                </a:spcAft>
                <a:defRPr/>
              </a:pPr>
              <a:endParaRPr lang="zh-CN" altLang="en-US" sz="2117" dirty="0">
                <a:solidFill>
                  <a:srgbClr val="FFFF00"/>
                </a:solidFill>
                <a:latin typeface="Arial"/>
                <a:ea typeface="+mn-ea"/>
              </a:endParaRPr>
            </a:p>
          </p:txBody>
        </p:sp>
        <p:sp>
          <p:nvSpPr>
            <p:cNvPr id="10" name="矩形 9"/>
            <p:cNvSpPr/>
            <p:nvPr/>
          </p:nvSpPr>
          <p:spPr bwMode="auto">
            <a:xfrm>
              <a:off x="0" y="4378098"/>
              <a:ext cx="2075833" cy="1232580"/>
            </a:xfrm>
            <a:prstGeom prst="rect">
              <a:avLst/>
            </a:prstGeom>
            <a:solidFill>
              <a:schemeClr val="bg1"/>
            </a:solidFill>
            <a:ln>
              <a:noFill/>
            </a:ln>
            <a:effectLst/>
          </p:spPr>
          <p:txBody>
            <a:bodyPr lIns="91429" tIns="45715" rIns="91429" bIns="45715" anchor="ctr"/>
            <a:lstStyle/>
            <a:p>
              <a:pPr defTabSz="966879" fontAlgn="auto">
                <a:lnSpc>
                  <a:spcPct val="120000"/>
                </a:lnSpc>
                <a:spcBef>
                  <a:spcPts val="0"/>
                </a:spcBef>
                <a:spcAft>
                  <a:spcPts val="0"/>
                </a:spcAft>
                <a:defRPr/>
              </a:pPr>
              <a:endParaRPr lang="zh-CN" altLang="en-US" sz="2117" dirty="0">
                <a:solidFill>
                  <a:srgbClr val="FFFF00"/>
                </a:solidFill>
                <a:latin typeface="Arial"/>
                <a:ea typeface="+mn-ea"/>
              </a:endParaRPr>
            </a:p>
          </p:txBody>
        </p:sp>
        <p:sp>
          <p:nvSpPr>
            <p:cNvPr id="12" name="矩形 11"/>
            <p:cNvSpPr/>
            <p:nvPr/>
          </p:nvSpPr>
          <p:spPr>
            <a:xfrm>
              <a:off x="2336812" y="4629728"/>
              <a:ext cx="8084351" cy="733895"/>
            </a:xfrm>
            <a:prstGeom prst="rect">
              <a:avLst/>
            </a:prstGeom>
          </p:spPr>
          <p:txBody>
            <a:bodyPr>
              <a:spAutoFit/>
            </a:bodyPr>
            <a:lstStyle/>
            <a:p>
              <a:pPr>
                <a:buSzPct val="100000"/>
              </a:pPr>
              <a:r>
                <a:rPr lang="en-US" altLang="zh-CN" sz="1600" dirty="0" smtClean="0">
                  <a:solidFill>
                    <a:schemeClr val="bg1"/>
                  </a:solidFill>
                  <a:ea typeface="微软雅黑" pitchFamily="34" charset="-122"/>
                  <a:sym typeface="Arial" pitchFamily="34" charset="0"/>
                </a:rPr>
                <a:t>CNPC </a:t>
              </a:r>
              <a:r>
                <a:rPr lang="zh-CN" altLang="zh-CN" sz="1600" dirty="0" smtClean="0">
                  <a:solidFill>
                    <a:schemeClr val="bg1"/>
                  </a:solidFill>
                  <a:ea typeface="微软雅黑" pitchFamily="34" charset="-122"/>
                  <a:sym typeface="Arial" pitchFamily="34" charset="0"/>
                </a:rPr>
                <a:t>Improves </a:t>
              </a:r>
              <a:r>
                <a:rPr lang="zh-CN" altLang="zh-CN" sz="1600" dirty="0">
                  <a:solidFill>
                    <a:schemeClr val="bg1"/>
                  </a:solidFill>
                  <a:ea typeface="微软雅黑" pitchFamily="34" charset="-122"/>
                  <a:sym typeface="Arial" pitchFamily="34" charset="0"/>
                </a:rPr>
                <a:t>Business Warehouse Performance with </a:t>
              </a:r>
              <a:r>
                <a:rPr lang="zh-CN" altLang="zh-CN" sz="1600" dirty="0" smtClean="0">
                  <a:solidFill>
                    <a:schemeClr val="bg1"/>
                  </a:solidFill>
                  <a:ea typeface="微软雅黑" pitchFamily="34" charset="-122"/>
                  <a:sym typeface="Arial" pitchFamily="34" charset="0"/>
                </a:rPr>
                <a:t>Huawei </a:t>
              </a:r>
              <a:r>
                <a:rPr lang="en-US" altLang="zh-CN" sz="1600" dirty="0" smtClean="0">
                  <a:solidFill>
                    <a:schemeClr val="bg1"/>
                  </a:solidFill>
                  <a:ea typeface="微软雅黑" pitchFamily="34" charset="-122"/>
                  <a:sym typeface="Arial" pitchFamily="34" charset="0"/>
                </a:rPr>
                <a:t>Scale Out Solution</a:t>
              </a:r>
              <a:endParaRPr lang="zh-CN" altLang="zh-CN" sz="1600" dirty="0">
                <a:solidFill>
                  <a:schemeClr val="bg1"/>
                </a:solidFill>
                <a:ea typeface="微软雅黑" pitchFamily="34" charset="-122"/>
                <a:sym typeface="Arial" pitchFamily="34" charset="0"/>
              </a:endParaRPr>
            </a:p>
            <a:p>
              <a:pPr>
                <a:lnSpc>
                  <a:spcPct val="150000"/>
                </a:lnSpc>
                <a:buSzPct val="100000"/>
              </a:pPr>
              <a:r>
                <a:rPr lang="en-US" altLang="zh-CN" sz="1400" dirty="0" smtClean="0">
                  <a:solidFill>
                    <a:schemeClr val="bg1"/>
                  </a:solidFill>
                  <a:ea typeface="微软雅黑" pitchFamily="34" charset="-122"/>
                  <a:sym typeface="Arial" pitchFamily="34" charset="0"/>
                </a:rPr>
                <a:t>136</a:t>
              </a:r>
              <a:r>
                <a:rPr lang="zh-CN" altLang="zh-CN" sz="1400" dirty="0" smtClean="0">
                  <a:solidFill>
                    <a:schemeClr val="bg1"/>
                  </a:solidFill>
                  <a:ea typeface="微软雅黑" pitchFamily="34" charset="-122"/>
                  <a:sym typeface="Arial" pitchFamily="34" charset="0"/>
                </a:rPr>
                <a:t> </a:t>
              </a:r>
              <a:r>
                <a:rPr lang="zh-CN" altLang="zh-CN" sz="1400" dirty="0">
                  <a:solidFill>
                    <a:schemeClr val="bg1"/>
                  </a:solidFill>
                  <a:ea typeface="微软雅黑" pitchFamily="34" charset="-122"/>
                  <a:sym typeface="Arial" pitchFamily="34" charset="0"/>
                </a:rPr>
                <a:t>TB HANA DB + </a:t>
              </a:r>
              <a:r>
                <a:rPr lang="en-US" altLang="zh-CN" sz="1400" dirty="0" smtClean="0">
                  <a:solidFill>
                    <a:schemeClr val="bg1"/>
                  </a:solidFill>
                  <a:ea typeface="微软雅黑" pitchFamily="34" charset="-122"/>
                  <a:sym typeface="Arial" pitchFamily="34" charset="0"/>
                </a:rPr>
                <a:t>1</a:t>
              </a:r>
              <a:r>
                <a:rPr lang="zh-CN" altLang="zh-CN" sz="1400" dirty="0" smtClean="0">
                  <a:solidFill>
                    <a:schemeClr val="bg1"/>
                  </a:solidFill>
                  <a:ea typeface="微软雅黑" pitchFamily="34" charset="-122"/>
                  <a:sym typeface="Arial" pitchFamily="34" charset="0"/>
                </a:rPr>
                <a:t>00</a:t>
              </a:r>
              <a:r>
                <a:rPr lang="zh-CN" altLang="zh-CN" sz="1400" dirty="0">
                  <a:solidFill>
                    <a:schemeClr val="bg1"/>
                  </a:solidFill>
                  <a:ea typeface="微软雅黑" pitchFamily="34" charset="-122"/>
                  <a:sym typeface="Arial" pitchFamily="34" charset="0"/>
                </a:rPr>
                <a:t>,000 IOPS + </a:t>
              </a:r>
              <a:r>
                <a:rPr lang="en-US" altLang="zh-CN" sz="1400" dirty="0" smtClean="0">
                  <a:solidFill>
                    <a:schemeClr val="bg1"/>
                  </a:solidFill>
                  <a:ea typeface="微软雅黑" pitchFamily="34" charset="-122"/>
                  <a:sym typeface="Arial" pitchFamily="34" charset="0"/>
                </a:rPr>
                <a:t>H</a:t>
              </a:r>
              <a:r>
                <a:rPr lang="zh-CN" altLang="zh-CN" sz="1400" dirty="0" smtClean="0">
                  <a:solidFill>
                    <a:schemeClr val="bg1"/>
                  </a:solidFill>
                  <a:ea typeface="微软雅黑" pitchFamily="34" charset="-122"/>
                  <a:sym typeface="Arial" pitchFamily="34" charset="0"/>
                </a:rPr>
                <a:t>yper-converged </a:t>
              </a:r>
              <a:r>
                <a:rPr lang="en-US" altLang="zh-CN" sz="1400" dirty="0" smtClean="0">
                  <a:solidFill>
                    <a:schemeClr val="bg1"/>
                  </a:solidFill>
                  <a:ea typeface="微软雅黑" pitchFamily="34" charset="-122"/>
                  <a:sym typeface="Arial" pitchFamily="34" charset="0"/>
                </a:rPr>
                <a:t>I</a:t>
              </a:r>
              <a:r>
                <a:rPr lang="zh-CN" altLang="zh-CN" sz="1400" dirty="0" smtClean="0">
                  <a:solidFill>
                    <a:schemeClr val="bg1"/>
                  </a:solidFill>
                  <a:ea typeface="微软雅黑" pitchFamily="34" charset="-122"/>
                  <a:sym typeface="Arial" pitchFamily="34" charset="0"/>
                </a:rPr>
                <a:t>nfrastructure</a:t>
              </a:r>
              <a:r>
                <a:rPr lang="zh-CN" altLang="zh-CN" sz="1400" dirty="0">
                  <a:solidFill>
                    <a:schemeClr val="bg1"/>
                  </a:solidFill>
                  <a:ea typeface="微软雅黑" pitchFamily="34" charset="-122"/>
                  <a:sym typeface="Arial" pitchFamily="34" charset="0"/>
                </a:rPr>
                <a:t>, </a:t>
              </a:r>
            </a:p>
            <a:p>
              <a:pPr>
                <a:buSzPct val="100000"/>
              </a:pPr>
              <a:r>
                <a:rPr lang="en-US" altLang="zh-CN" sz="1400" dirty="0" smtClean="0">
                  <a:solidFill>
                    <a:schemeClr val="bg1"/>
                  </a:solidFill>
                  <a:ea typeface="微软雅黑" pitchFamily="34" charset="-122"/>
                  <a:sym typeface="Arial" pitchFamily="34" charset="0"/>
                </a:rPr>
                <a:t>E</a:t>
              </a:r>
              <a:r>
                <a:rPr lang="zh-CN" altLang="zh-CN" sz="1400" dirty="0" smtClean="0">
                  <a:solidFill>
                    <a:schemeClr val="bg1"/>
                  </a:solidFill>
                  <a:ea typeface="微软雅黑" pitchFamily="34" charset="-122"/>
                  <a:sym typeface="Arial" pitchFamily="34" charset="0"/>
                </a:rPr>
                <a:t>asy </a:t>
              </a:r>
              <a:r>
                <a:rPr lang="en-US" altLang="zh-CN" sz="1400" dirty="0" smtClean="0">
                  <a:solidFill>
                    <a:schemeClr val="bg1"/>
                  </a:solidFill>
                  <a:ea typeface="微软雅黑" pitchFamily="34" charset="-122"/>
                  <a:sym typeface="Arial" pitchFamily="34" charset="0"/>
                </a:rPr>
                <a:t>A</a:t>
              </a:r>
              <a:r>
                <a:rPr lang="zh-CN" altLang="zh-CN" sz="1400" dirty="0" smtClean="0">
                  <a:solidFill>
                    <a:schemeClr val="bg1"/>
                  </a:solidFill>
                  <a:ea typeface="微软雅黑" pitchFamily="34" charset="-122"/>
                  <a:sym typeface="Arial" pitchFamily="34" charset="0"/>
                </a:rPr>
                <a:t>daption </a:t>
              </a:r>
              <a:r>
                <a:rPr lang="zh-CN" altLang="zh-CN" sz="1400" dirty="0">
                  <a:solidFill>
                    <a:schemeClr val="bg1"/>
                  </a:solidFill>
                  <a:ea typeface="微软雅黑" pitchFamily="34" charset="-122"/>
                  <a:sym typeface="Arial" pitchFamily="34" charset="0"/>
                </a:rPr>
                <a:t>to </a:t>
              </a:r>
              <a:r>
                <a:rPr lang="en-US" altLang="zh-CN" sz="1400" dirty="0" smtClean="0">
                  <a:solidFill>
                    <a:schemeClr val="bg1"/>
                  </a:solidFill>
                  <a:ea typeface="微软雅黑" pitchFamily="34" charset="-122"/>
                  <a:sym typeface="Arial" pitchFamily="34" charset="0"/>
                </a:rPr>
                <a:t>Tens Times</a:t>
              </a:r>
              <a:r>
                <a:rPr lang="zh-CN" altLang="zh-CN" sz="1400" dirty="0" smtClean="0">
                  <a:solidFill>
                    <a:schemeClr val="bg1"/>
                  </a:solidFill>
                  <a:ea typeface="微软雅黑" pitchFamily="34" charset="-122"/>
                  <a:sym typeface="Arial" pitchFamily="34" charset="0"/>
                </a:rPr>
                <a:t> </a:t>
              </a:r>
              <a:r>
                <a:rPr lang="en-US" altLang="zh-CN" sz="1400" dirty="0" smtClean="0">
                  <a:solidFill>
                    <a:schemeClr val="bg1"/>
                  </a:solidFill>
                  <a:ea typeface="微软雅黑" pitchFamily="34" charset="-122"/>
                  <a:sym typeface="Arial" pitchFamily="34" charset="0"/>
                </a:rPr>
                <a:t>P</a:t>
              </a:r>
              <a:r>
                <a:rPr lang="zh-CN" altLang="zh-CN" sz="1400" dirty="0" smtClean="0">
                  <a:solidFill>
                    <a:schemeClr val="bg1"/>
                  </a:solidFill>
                  <a:ea typeface="微软雅黑" pitchFamily="34" charset="-122"/>
                  <a:sym typeface="Arial" pitchFamily="34" charset="0"/>
                </a:rPr>
                <a:t>erformance </a:t>
              </a:r>
              <a:r>
                <a:rPr lang="en-US" altLang="zh-CN" sz="1400" dirty="0" smtClean="0">
                  <a:solidFill>
                    <a:schemeClr val="bg1"/>
                  </a:solidFill>
                  <a:ea typeface="微软雅黑" pitchFamily="34" charset="-122"/>
                  <a:sym typeface="Arial" pitchFamily="34" charset="0"/>
                </a:rPr>
                <a:t>A</a:t>
              </a:r>
              <a:r>
                <a:rPr lang="zh-CN" altLang="zh-CN" sz="1400" dirty="0" smtClean="0">
                  <a:solidFill>
                    <a:schemeClr val="bg1"/>
                  </a:solidFill>
                  <a:ea typeface="微软雅黑" pitchFamily="34" charset="-122"/>
                  <a:sym typeface="Arial" pitchFamily="34" charset="0"/>
                </a:rPr>
                <a:t>cceleration </a:t>
              </a:r>
              <a:r>
                <a:rPr lang="en-US" altLang="zh-CN" sz="1400" dirty="0" smtClean="0">
                  <a:solidFill>
                    <a:schemeClr val="bg1"/>
                  </a:solidFill>
                  <a:ea typeface="微软雅黑" pitchFamily="34" charset="-122"/>
                  <a:sym typeface="Arial" pitchFamily="34" charset="0"/>
                </a:rPr>
                <a:t>B</a:t>
              </a:r>
              <a:r>
                <a:rPr lang="zh-CN" altLang="zh-CN" sz="1400" dirty="0" smtClean="0">
                  <a:solidFill>
                    <a:schemeClr val="bg1"/>
                  </a:solidFill>
                  <a:ea typeface="微软雅黑" pitchFamily="34" charset="-122"/>
                  <a:sym typeface="Arial" pitchFamily="34" charset="0"/>
                </a:rPr>
                <a:t>usiness </a:t>
              </a:r>
              <a:endParaRPr lang="zh-CN" altLang="zh-CN" sz="1400" dirty="0">
                <a:solidFill>
                  <a:schemeClr val="bg1"/>
                </a:solidFill>
                <a:ea typeface="微软雅黑" pitchFamily="34" charset="-122"/>
                <a:sym typeface="Arial" pitchFamily="34" charset="0"/>
              </a:endParaRPr>
            </a:p>
          </p:txBody>
        </p:sp>
      </p:grpSp>
      <p:pic>
        <p:nvPicPr>
          <p:cNvPr id="8" name="Picture 2" descr="logo"/>
          <p:cNvPicPr>
            <a:picLocks noChangeAspect="1" noChangeArrowheads="1"/>
          </p:cNvPicPr>
          <p:nvPr/>
        </p:nvPicPr>
        <p:blipFill>
          <a:blip r:embed="rId4" cstate="print"/>
          <a:srcRect/>
          <a:stretch>
            <a:fillRect/>
          </a:stretch>
        </p:blipFill>
        <p:spPr bwMode="auto">
          <a:xfrm>
            <a:off x="372236" y="1494552"/>
            <a:ext cx="1548639" cy="803742"/>
          </a:xfrm>
          <a:prstGeom prst="rect">
            <a:avLst/>
          </a:prstGeom>
          <a:noFill/>
        </p:spPr>
      </p:pic>
    </p:spTree>
    <p:extLst>
      <p:ext uri="{BB962C8B-B14F-4D97-AF65-F5344CB8AC3E}">
        <p14:creationId xmlns:p14="http://schemas.microsoft.com/office/powerpoint/2010/main" val="781480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4"/>
          <p:cNvGrpSpPr/>
          <p:nvPr/>
        </p:nvGrpSpPr>
        <p:grpSpPr>
          <a:xfrm>
            <a:off x="5288842" y="1275675"/>
            <a:ext cx="1440333" cy="1440333"/>
            <a:chOff x="4049487" y="712520"/>
            <a:chExt cx="1080000" cy="1080000"/>
          </a:xfrm>
        </p:grpSpPr>
        <p:grpSp>
          <p:nvGrpSpPr>
            <p:cNvPr id="3" name="组合 216"/>
            <p:cNvGrpSpPr/>
            <p:nvPr/>
          </p:nvGrpSpPr>
          <p:grpSpPr>
            <a:xfrm>
              <a:off x="4298356" y="916736"/>
              <a:ext cx="509588" cy="601663"/>
              <a:chOff x="11398250" y="-996950"/>
              <a:chExt cx="509588" cy="601663"/>
            </a:xfrm>
          </p:grpSpPr>
          <p:sp>
            <p:nvSpPr>
              <p:cNvPr id="218" name="Freeform 494"/>
              <p:cNvSpPr>
                <a:spLocks noEditPoints="1"/>
              </p:cNvSpPr>
              <p:nvPr/>
            </p:nvSpPr>
            <p:spPr bwMode="auto">
              <a:xfrm>
                <a:off x="11422063" y="-874712"/>
                <a:ext cx="485775" cy="479425"/>
              </a:xfrm>
              <a:custGeom>
                <a:avLst/>
                <a:gdLst>
                  <a:gd name="T0" fmla="*/ 20 w 306"/>
                  <a:gd name="T1" fmla="*/ 154 h 302"/>
                  <a:gd name="T2" fmla="*/ 9 w 306"/>
                  <a:gd name="T3" fmla="*/ 158 h 302"/>
                  <a:gd name="T4" fmla="*/ 1 w 306"/>
                  <a:gd name="T5" fmla="*/ 166 h 302"/>
                  <a:gd name="T6" fmla="*/ 0 w 306"/>
                  <a:gd name="T7" fmla="*/ 275 h 302"/>
                  <a:gd name="T8" fmla="*/ 1 w 306"/>
                  <a:gd name="T9" fmla="*/ 282 h 302"/>
                  <a:gd name="T10" fmla="*/ 9 w 306"/>
                  <a:gd name="T11" fmla="*/ 291 h 302"/>
                  <a:gd name="T12" fmla="*/ 20 w 306"/>
                  <a:gd name="T13" fmla="*/ 295 h 302"/>
                  <a:gd name="T14" fmla="*/ 42 w 306"/>
                  <a:gd name="T15" fmla="*/ 294 h 302"/>
                  <a:gd name="T16" fmla="*/ 52 w 306"/>
                  <a:gd name="T17" fmla="*/ 289 h 302"/>
                  <a:gd name="T18" fmla="*/ 58 w 306"/>
                  <a:gd name="T19" fmla="*/ 279 h 302"/>
                  <a:gd name="T20" fmla="*/ 58 w 306"/>
                  <a:gd name="T21" fmla="*/ 174 h 302"/>
                  <a:gd name="T22" fmla="*/ 54 w 306"/>
                  <a:gd name="T23" fmla="*/ 163 h 302"/>
                  <a:gd name="T24" fmla="*/ 46 w 306"/>
                  <a:gd name="T25" fmla="*/ 155 h 302"/>
                  <a:gd name="T26" fmla="*/ 37 w 306"/>
                  <a:gd name="T27" fmla="*/ 154 h 302"/>
                  <a:gd name="T28" fmla="*/ 102 w 306"/>
                  <a:gd name="T29" fmla="*/ 118 h 302"/>
                  <a:gd name="T30" fmla="*/ 91 w 306"/>
                  <a:gd name="T31" fmla="*/ 122 h 302"/>
                  <a:gd name="T32" fmla="*/ 84 w 306"/>
                  <a:gd name="T33" fmla="*/ 131 h 302"/>
                  <a:gd name="T34" fmla="*/ 82 w 306"/>
                  <a:gd name="T35" fmla="*/ 281 h 302"/>
                  <a:gd name="T36" fmla="*/ 84 w 306"/>
                  <a:gd name="T37" fmla="*/ 289 h 302"/>
                  <a:gd name="T38" fmla="*/ 91 w 306"/>
                  <a:gd name="T39" fmla="*/ 298 h 302"/>
                  <a:gd name="T40" fmla="*/ 102 w 306"/>
                  <a:gd name="T41" fmla="*/ 302 h 302"/>
                  <a:gd name="T42" fmla="*/ 124 w 306"/>
                  <a:gd name="T43" fmla="*/ 301 h 302"/>
                  <a:gd name="T44" fmla="*/ 134 w 306"/>
                  <a:gd name="T45" fmla="*/ 295 h 302"/>
                  <a:gd name="T46" fmla="*/ 140 w 306"/>
                  <a:gd name="T47" fmla="*/ 286 h 302"/>
                  <a:gd name="T48" fmla="*/ 140 w 306"/>
                  <a:gd name="T49" fmla="*/ 138 h 302"/>
                  <a:gd name="T50" fmla="*/ 137 w 306"/>
                  <a:gd name="T51" fmla="*/ 128 h 302"/>
                  <a:gd name="T52" fmla="*/ 128 w 306"/>
                  <a:gd name="T53" fmla="*/ 120 h 302"/>
                  <a:gd name="T54" fmla="*/ 121 w 306"/>
                  <a:gd name="T55" fmla="*/ 118 h 302"/>
                  <a:gd name="T56" fmla="*/ 185 w 306"/>
                  <a:gd name="T57" fmla="*/ 84 h 302"/>
                  <a:gd name="T58" fmla="*/ 174 w 306"/>
                  <a:gd name="T59" fmla="*/ 87 h 302"/>
                  <a:gd name="T60" fmla="*/ 166 w 306"/>
                  <a:gd name="T61" fmla="*/ 96 h 302"/>
                  <a:gd name="T62" fmla="*/ 165 w 306"/>
                  <a:gd name="T63" fmla="*/ 278 h 302"/>
                  <a:gd name="T64" fmla="*/ 166 w 306"/>
                  <a:gd name="T65" fmla="*/ 287 h 302"/>
                  <a:gd name="T66" fmla="*/ 174 w 306"/>
                  <a:gd name="T67" fmla="*/ 295 h 302"/>
                  <a:gd name="T68" fmla="*/ 185 w 306"/>
                  <a:gd name="T69" fmla="*/ 298 h 302"/>
                  <a:gd name="T70" fmla="*/ 207 w 306"/>
                  <a:gd name="T71" fmla="*/ 298 h 302"/>
                  <a:gd name="T72" fmla="*/ 217 w 306"/>
                  <a:gd name="T73" fmla="*/ 293 h 302"/>
                  <a:gd name="T74" fmla="*/ 222 w 306"/>
                  <a:gd name="T75" fmla="*/ 282 h 302"/>
                  <a:gd name="T76" fmla="*/ 223 w 306"/>
                  <a:gd name="T77" fmla="*/ 103 h 302"/>
                  <a:gd name="T78" fmla="*/ 220 w 306"/>
                  <a:gd name="T79" fmla="*/ 93 h 302"/>
                  <a:gd name="T80" fmla="*/ 210 w 306"/>
                  <a:gd name="T81" fmla="*/ 85 h 302"/>
                  <a:gd name="T82" fmla="*/ 203 w 306"/>
                  <a:gd name="T83" fmla="*/ 84 h 302"/>
                  <a:gd name="T84" fmla="*/ 268 w 306"/>
                  <a:gd name="T85" fmla="*/ 0 h 302"/>
                  <a:gd name="T86" fmla="*/ 257 w 306"/>
                  <a:gd name="T87" fmla="*/ 3 h 302"/>
                  <a:gd name="T88" fmla="*/ 250 w 306"/>
                  <a:gd name="T89" fmla="*/ 12 h 302"/>
                  <a:gd name="T90" fmla="*/ 247 w 306"/>
                  <a:gd name="T91" fmla="*/ 281 h 302"/>
                  <a:gd name="T92" fmla="*/ 250 w 306"/>
                  <a:gd name="T93" fmla="*/ 289 h 302"/>
                  <a:gd name="T94" fmla="*/ 257 w 306"/>
                  <a:gd name="T95" fmla="*/ 297 h 302"/>
                  <a:gd name="T96" fmla="*/ 268 w 306"/>
                  <a:gd name="T97" fmla="*/ 301 h 302"/>
                  <a:gd name="T98" fmla="*/ 290 w 306"/>
                  <a:gd name="T99" fmla="*/ 301 h 302"/>
                  <a:gd name="T100" fmla="*/ 300 w 306"/>
                  <a:gd name="T101" fmla="*/ 295 h 302"/>
                  <a:gd name="T102" fmla="*/ 305 w 306"/>
                  <a:gd name="T103" fmla="*/ 285 h 302"/>
                  <a:gd name="T104" fmla="*/ 306 w 306"/>
                  <a:gd name="T105" fmla="*/ 20 h 302"/>
                  <a:gd name="T106" fmla="*/ 302 w 306"/>
                  <a:gd name="T107" fmla="*/ 8 h 302"/>
                  <a:gd name="T108" fmla="*/ 293 w 306"/>
                  <a:gd name="T109" fmla="*/ 1 h 302"/>
                  <a:gd name="T110" fmla="*/ 286 w 306"/>
                  <a:gd name="T11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 h="302">
                    <a:moveTo>
                      <a:pt x="37" y="154"/>
                    </a:moveTo>
                    <a:lnTo>
                      <a:pt x="20" y="154"/>
                    </a:lnTo>
                    <a:lnTo>
                      <a:pt x="20" y="154"/>
                    </a:lnTo>
                    <a:lnTo>
                      <a:pt x="16" y="154"/>
                    </a:lnTo>
                    <a:lnTo>
                      <a:pt x="12" y="155"/>
                    </a:lnTo>
                    <a:lnTo>
                      <a:pt x="9" y="158"/>
                    </a:lnTo>
                    <a:lnTo>
                      <a:pt x="5" y="160"/>
                    </a:lnTo>
                    <a:lnTo>
                      <a:pt x="3" y="163"/>
                    </a:lnTo>
                    <a:lnTo>
                      <a:pt x="1" y="166"/>
                    </a:lnTo>
                    <a:lnTo>
                      <a:pt x="0" y="170"/>
                    </a:lnTo>
                    <a:lnTo>
                      <a:pt x="0" y="174"/>
                    </a:lnTo>
                    <a:lnTo>
                      <a:pt x="0" y="275"/>
                    </a:lnTo>
                    <a:lnTo>
                      <a:pt x="0" y="275"/>
                    </a:lnTo>
                    <a:lnTo>
                      <a:pt x="0" y="279"/>
                    </a:lnTo>
                    <a:lnTo>
                      <a:pt x="1" y="282"/>
                    </a:lnTo>
                    <a:lnTo>
                      <a:pt x="3" y="286"/>
                    </a:lnTo>
                    <a:lnTo>
                      <a:pt x="5" y="289"/>
                    </a:lnTo>
                    <a:lnTo>
                      <a:pt x="9" y="291"/>
                    </a:lnTo>
                    <a:lnTo>
                      <a:pt x="12" y="293"/>
                    </a:lnTo>
                    <a:lnTo>
                      <a:pt x="16" y="294"/>
                    </a:lnTo>
                    <a:lnTo>
                      <a:pt x="20" y="295"/>
                    </a:lnTo>
                    <a:lnTo>
                      <a:pt x="37" y="295"/>
                    </a:lnTo>
                    <a:lnTo>
                      <a:pt x="37" y="295"/>
                    </a:lnTo>
                    <a:lnTo>
                      <a:pt x="42" y="294"/>
                    </a:lnTo>
                    <a:lnTo>
                      <a:pt x="46" y="293"/>
                    </a:lnTo>
                    <a:lnTo>
                      <a:pt x="49" y="291"/>
                    </a:lnTo>
                    <a:lnTo>
                      <a:pt x="52" y="289"/>
                    </a:lnTo>
                    <a:lnTo>
                      <a:pt x="54" y="286"/>
                    </a:lnTo>
                    <a:lnTo>
                      <a:pt x="57" y="282"/>
                    </a:lnTo>
                    <a:lnTo>
                      <a:pt x="58" y="279"/>
                    </a:lnTo>
                    <a:lnTo>
                      <a:pt x="58" y="275"/>
                    </a:lnTo>
                    <a:lnTo>
                      <a:pt x="58" y="174"/>
                    </a:lnTo>
                    <a:lnTo>
                      <a:pt x="58" y="174"/>
                    </a:lnTo>
                    <a:lnTo>
                      <a:pt x="58" y="170"/>
                    </a:lnTo>
                    <a:lnTo>
                      <a:pt x="57" y="166"/>
                    </a:lnTo>
                    <a:lnTo>
                      <a:pt x="54" y="163"/>
                    </a:lnTo>
                    <a:lnTo>
                      <a:pt x="52" y="160"/>
                    </a:lnTo>
                    <a:lnTo>
                      <a:pt x="49" y="158"/>
                    </a:lnTo>
                    <a:lnTo>
                      <a:pt x="46" y="155"/>
                    </a:lnTo>
                    <a:lnTo>
                      <a:pt x="42" y="154"/>
                    </a:lnTo>
                    <a:lnTo>
                      <a:pt x="37" y="154"/>
                    </a:lnTo>
                    <a:lnTo>
                      <a:pt x="37" y="154"/>
                    </a:lnTo>
                    <a:close/>
                    <a:moveTo>
                      <a:pt x="121" y="118"/>
                    </a:moveTo>
                    <a:lnTo>
                      <a:pt x="102" y="118"/>
                    </a:lnTo>
                    <a:lnTo>
                      <a:pt x="102" y="118"/>
                    </a:lnTo>
                    <a:lnTo>
                      <a:pt x="98" y="119"/>
                    </a:lnTo>
                    <a:lnTo>
                      <a:pt x="95" y="120"/>
                    </a:lnTo>
                    <a:lnTo>
                      <a:pt x="91" y="122"/>
                    </a:lnTo>
                    <a:lnTo>
                      <a:pt x="89" y="125"/>
                    </a:lnTo>
                    <a:lnTo>
                      <a:pt x="85" y="128"/>
                    </a:lnTo>
                    <a:lnTo>
                      <a:pt x="84" y="131"/>
                    </a:lnTo>
                    <a:lnTo>
                      <a:pt x="83" y="134"/>
                    </a:lnTo>
                    <a:lnTo>
                      <a:pt x="82" y="138"/>
                    </a:lnTo>
                    <a:lnTo>
                      <a:pt x="82" y="281"/>
                    </a:lnTo>
                    <a:lnTo>
                      <a:pt x="82" y="281"/>
                    </a:lnTo>
                    <a:lnTo>
                      <a:pt x="83" y="286"/>
                    </a:lnTo>
                    <a:lnTo>
                      <a:pt x="84" y="289"/>
                    </a:lnTo>
                    <a:lnTo>
                      <a:pt x="85" y="293"/>
                    </a:lnTo>
                    <a:lnTo>
                      <a:pt x="89" y="295"/>
                    </a:lnTo>
                    <a:lnTo>
                      <a:pt x="91" y="298"/>
                    </a:lnTo>
                    <a:lnTo>
                      <a:pt x="95" y="299"/>
                    </a:lnTo>
                    <a:lnTo>
                      <a:pt x="98" y="301"/>
                    </a:lnTo>
                    <a:lnTo>
                      <a:pt x="102" y="302"/>
                    </a:lnTo>
                    <a:lnTo>
                      <a:pt x="121" y="302"/>
                    </a:lnTo>
                    <a:lnTo>
                      <a:pt x="121" y="302"/>
                    </a:lnTo>
                    <a:lnTo>
                      <a:pt x="124" y="301"/>
                    </a:lnTo>
                    <a:lnTo>
                      <a:pt x="128" y="299"/>
                    </a:lnTo>
                    <a:lnTo>
                      <a:pt x="131" y="298"/>
                    </a:lnTo>
                    <a:lnTo>
                      <a:pt x="134" y="295"/>
                    </a:lnTo>
                    <a:lnTo>
                      <a:pt x="137" y="293"/>
                    </a:lnTo>
                    <a:lnTo>
                      <a:pt x="139" y="289"/>
                    </a:lnTo>
                    <a:lnTo>
                      <a:pt x="140" y="286"/>
                    </a:lnTo>
                    <a:lnTo>
                      <a:pt x="140" y="281"/>
                    </a:lnTo>
                    <a:lnTo>
                      <a:pt x="140" y="138"/>
                    </a:lnTo>
                    <a:lnTo>
                      <a:pt x="140" y="138"/>
                    </a:lnTo>
                    <a:lnTo>
                      <a:pt x="140" y="134"/>
                    </a:lnTo>
                    <a:lnTo>
                      <a:pt x="139" y="131"/>
                    </a:lnTo>
                    <a:lnTo>
                      <a:pt x="137" y="128"/>
                    </a:lnTo>
                    <a:lnTo>
                      <a:pt x="134" y="125"/>
                    </a:lnTo>
                    <a:lnTo>
                      <a:pt x="131" y="122"/>
                    </a:lnTo>
                    <a:lnTo>
                      <a:pt x="128" y="120"/>
                    </a:lnTo>
                    <a:lnTo>
                      <a:pt x="124" y="119"/>
                    </a:lnTo>
                    <a:lnTo>
                      <a:pt x="121" y="118"/>
                    </a:lnTo>
                    <a:lnTo>
                      <a:pt x="121" y="118"/>
                    </a:lnTo>
                    <a:close/>
                    <a:moveTo>
                      <a:pt x="203" y="84"/>
                    </a:moveTo>
                    <a:lnTo>
                      <a:pt x="185" y="84"/>
                    </a:lnTo>
                    <a:lnTo>
                      <a:pt x="185" y="84"/>
                    </a:lnTo>
                    <a:lnTo>
                      <a:pt x="180" y="84"/>
                    </a:lnTo>
                    <a:lnTo>
                      <a:pt x="177" y="85"/>
                    </a:lnTo>
                    <a:lnTo>
                      <a:pt x="174" y="87"/>
                    </a:lnTo>
                    <a:lnTo>
                      <a:pt x="171" y="89"/>
                    </a:lnTo>
                    <a:lnTo>
                      <a:pt x="169" y="93"/>
                    </a:lnTo>
                    <a:lnTo>
                      <a:pt x="166" y="96"/>
                    </a:lnTo>
                    <a:lnTo>
                      <a:pt x="165" y="100"/>
                    </a:lnTo>
                    <a:lnTo>
                      <a:pt x="165" y="103"/>
                    </a:lnTo>
                    <a:lnTo>
                      <a:pt x="165" y="278"/>
                    </a:lnTo>
                    <a:lnTo>
                      <a:pt x="165" y="278"/>
                    </a:lnTo>
                    <a:lnTo>
                      <a:pt x="165" y="282"/>
                    </a:lnTo>
                    <a:lnTo>
                      <a:pt x="166" y="287"/>
                    </a:lnTo>
                    <a:lnTo>
                      <a:pt x="169" y="290"/>
                    </a:lnTo>
                    <a:lnTo>
                      <a:pt x="171" y="293"/>
                    </a:lnTo>
                    <a:lnTo>
                      <a:pt x="174" y="295"/>
                    </a:lnTo>
                    <a:lnTo>
                      <a:pt x="177" y="297"/>
                    </a:lnTo>
                    <a:lnTo>
                      <a:pt x="180" y="298"/>
                    </a:lnTo>
                    <a:lnTo>
                      <a:pt x="185" y="298"/>
                    </a:lnTo>
                    <a:lnTo>
                      <a:pt x="203" y="298"/>
                    </a:lnTo>
                    <a:lnTo>
                      <a:pt x="203" y="298"/>
                    </a:lnTo>
                    <a:lnTo>
                      <a:pt x="207" y="298"/>
                    </a:lnTo>
                    <a:lnTo>
                      <a:pt x="210" y="297"/>
                    </a:lnTo>
                    <a:lnTo>
                      <a:pt x="213" y="295"/>
                    </a:lnTo>
                    <a:lnTo>
                      <a:pt x="217" y="293"/>
                    </a:lnTo>
                    <a:lnTo>
                      <a:pt x="220" y="290"/>
                    </a:lnTo>
                    <a:lnTo>
                      <a:pt x="221" y="287"/>
                    </a:lnTo>
                    <a:lnTo>
                      <a:pt x="222" y="282"/>
                    </a:lnTo>
                    <a:lnTo>
                      <a:pt x="223" y="278"/>
                    </a:lnTo>
                    <a:lnTo>
                      <a:pt x="223" y="103"/>
                    </a:lnTo>
                    <a:lnTo>
                      <a:pt x="223" y="103"/>
                    </a:lnTo>
                    <a:lnTo>
                      <a:pt x="222" y="100"/>
                    </a:lnTo>
                    <a:lnTo>
                      <a:pt x="221" y="96"/>
                    </a:lnTo>
                    <a:lnTo>
                      <a:pt x="220" y="93"/>
                    </a:lnTo>
                    <a:lnTo>
                      <a:pt x="217" y="89"/>
                    </a:lnTo>
                    <a:lnTo>
                      <a:pt x="213" y="87"/>
                    </a:lnTo>
                    <a:lnTo>
                      <a:pt x="210" y="85"/>
                    </a:lnTo>
                    <a:lnTo>
                      <a:pt x="207" y="84"/>
                    </a:lnTo>
                    <a:lnTo>
                      <a:pt x="203" y="84"/>
                    </a:lnTo>
                    <a:lnTo>
                      <a:pt x="203" y="84"/>
                    </a:lnTo>
                    <a:close/>
                    <a:moveTo>
                      <a:pt x="286" y="0"/>
                    </a:moveTo>
                    <a:lnTo>
                      <a:pt x="268" y="0"/>
                    </a:lnTo>
                    <a:lnTo>
                      <a:pt x="268" y="0"/>
                    </a:lnTo>
                    <a:lnTo>
                      <a:pt x="263" y="0"/>
                    </a:lnTo>
                    <a:lnTo>
                      <a:pt x="260" y="1"/>
                    </a:lnTo>
                    <a:lnTo>
                      <a:pt x="257" y="3"/>
                    </a:lnTo>
                    <a:lnTo>
                      <a:pt x="254" y="5"/>
                    </a:lnTo>
                    <a:lnTo>
                      <a:pt x="252" y="8"/>
                    </a:lnTo>
                    <a:lnTo>
                      <a:pt x="250" y="12"/>
                    </a:lnTo>
                    <a:lnTo>
                      <a:pt x="249" y="16"/>
                    </a:lnTo>
                    <a:lnTo>
                      <a:pt x="247" y="20"/>
                    </a:lnTo>
                    <a:lnTo>
                      <a:pt x="247" y="281"/>
                    </a:lnTo>
                    <a:lnTo>
                      <a:pt x="247" y="281"/>
                    </a:lnTo>
                    <a:lnTo>
                      <a:pt x="249" y="285"/>
                    </a:lnTo>
                    <a:lnTo>
                      <a:pt x="250" y="289"/>
                    </a:lnTo>
                    <a:lnTo>
                      <a:pt x="252" y="292"/>
                    </a:lnTo>
                    <a:lnTo>
                      <a:pt x="254" y="295"/>
                    </a:lnTo>
                    <a:lnTo>
                      <a:pt x="257" y="297"/>
                    </a:lnTo>
                    <a:lnTo>
                      <a:pt x="260" y="299"/>
                    </a:lnTo>
                    <a:lnTo>
                      <a:pt x="263" y="301"/>
                    </a:lnTo>
                    <a:lnTo>
                      <a:pt x="268" y="301"/>
                    </a:lnTo>
                    <a:lnTo>
                      <a:pt x="286" y="301"/>
                    </a:lnTo>
                    <a:lnTo>
                      <a:pt x="286" y="301"/>
                    </a:lnTo>
                    <a:lnTo>
                      <a:pt x="290" y="301"/>
                    </a:lnTo>
                    <a:lnTo>
                      <a:pt x="293" y="299"/>
                    </a:lnTo>
                    <a:lnTo>
                      <a:pt x="297" y="297"/>
                    </a:lnTo>
                    <a:lnTo>
                      <a:pt x="300" y="295"/>
                    </a:lnTo>
                    <a:lnTo>
                      <a:pt x="302" y="292"/>
                    </a:lnTo>
                    <a:lnTo>
                      <a:pt x="304" y="289"/>
                    </a:lnTo>
                    <a:lnTo>
                      <a:pt x="305" y="285"/>
                    </a:lnTo>
                    <a:lnTo>
                      <a:pt x="306" y="281"/>
                    </a:lnTo>
                    <a:lnTo>
                      <a:pt x="306" y="20"/>
                    </a:lnTo>
                    <a:lnTo>
                      <a:pt x="306" y="20"/>
                    </a:lnTo>
                    <a:lnTo>
                      <a:pt x="305" y="16"/>
                    </a:lnTo>
                    <a:lnTo>
                      <a:pt x="304" y="12"/>
                    </a:lnTo>
                    <a:lnTo>
                      <a:pt x="302" y="8"/>
                    </a:lnTo>
                    <a:lnTo>
                      <a:pt x="300" y="5"/>
                    </a:lnTo>
                    <a:lnTo>
                      <a:pt x="297" y="3"/>
                    </a:lnTo>
                    <a:lnTo>
                      <a:pt x="293" y="1"/>
                    </a:lnTo>
                    <a:lnTo>
                      <a:pt x="290" y="0"/>
                    </a:lnTo>
                    <a:lnTo>
                      <a:pt x="286" y="0"/>
                    </a:lnTo>
                    <a:lnTo>
                      <a:pt x="286" y="0"/>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19" name="Freeform 495"/>
              <p:cNvSpPr>
                <a:spLocks/>
              </p:cNvSpPr>
              <p:nvPr/>
            </p:nvSpPr>
            <p:spPr bwMode="auto">
              <a:xfrm>
                <a:off x="11398250" y="-996950"/>
                <a:ext cx="460375" cy="309563"/>
              </a:xfrm>
              <a:custGeom>
                <a:avLst/>
                <a:gdLst>
                  <a:gd name="T0" fmla="*/ 246 w 290"/>
                  <a:gd name="T1" fmla="*/ 0 h 195"/>
                  <a:gd name="T2" fmla="*/ 170 w 290"/>
                  <a:gd name="T3" fmla="*/ 60 h 195"/>
                  <a:gd name="T4" fmla="*/ 200 w 290"/>
                  <a:gd name="T5" fmla="*/ 58 h 195"/>
                  <a:gd name="T6" fmla="*/ 200 w 290"/>
                  <a:gd name="T7" fmla="*/ 58 h 195"/>
                  <a:gd name="T8" fmla="*/ 192 w 290"/>
                  <a:gd name="T9" fmla="*/ 79 h 195"/>
                  <a:gd name="T10" fmla="*/ 187 w 290"/>
                  <a:gd name="T11" fmla="*/ 91 h 195"/>
                  <a:gd name="T12" fmla="*/ 181 w 290"/>
                  <a:gd name="T13" fmla="*/ 101 h 195"/>
                  <a:gd name="T14" fmla="*/ 181 w 290"/>
                  <a:gd name="T15" fmla="*/ 101 h 195"/>
                  <a:gd name="T16" fmla="*/ 176 w 290"/>
                  <a:gd name="T17" fmla="*/ 109 h 195"/>
                  <a:gd name="T18" fmla="*/ 170 w 290"/>
                  <a:gd name="T19" fmla="*/ 116 h 195"/>
                  <a:gd name="T20" fmla="*/ 156 w 290"/>
                  <a:gd name="T21" fmla="*/ 130 h 195"/>
                  <a:gd name="T22" fmla="*/ 140 w 290"/>
                  <a:gd name="T23" fmla="*/ 143 h 195"/>
                  <a:gd name="T24" fmla="*/ 123 w 290"/>
                  <a:gd name="T25" fmla="*/ 156 h 195"/>
                  <a:gd name="T26" fmla="*/ 104 w 290"/>
                  <a:gd name="T27" fmla="*/ 165 h 195"/>
                  <a:gd name="T28" fmla="*/ 83 w 290"/>
                  <a:gd name="T29" fmla="*/ 175 h 195"/>
                  <a:gd name="T30" fmla="*/ 63 w 290"/>
                  <a:gd name="T31" fmla="*/ 182 h 195"/>
                  <a:gd name="T32" fmla="*/ 44 w 290"/>
                  <a:gd name="T33" fmla="*/ 188 h 195"/>
                  <a:gd name="T34" fmla="*/ 44 w 290"/>
                  <a:gd name="T35" fmla="*/ 188 h 195"/>
                  <a:gd name="T36" fmla="*/ 17 w 290"/>
                  <a:gd name="T37" fmla="*/ 192 h 195"/>
                  <a:gd name="T38" fmla="*/ 17 w 290"/>
                  <a:gd name="T39" fmla="*/ 192 h 195"/>
                  <a:gd name="T40" fmla="*/ 0 w 290"/>
                  <a:gd name="T41" fmla="*/ 193 h 195"/>
                  <a:gd name="T42" fmla="*/ 0 w 290"/>
                  <a:gd name="T43" fmla="*/ 193 h 195"/>
                  <a:gd name="T44" fmla="*/ 8 w 290"/>
                  <a:gd name="T45" fmla="*/ 194 h 195"/>
                  <a:gd name="T46" fmla="*/ 16 w 290"/>
                  <a:gd name="T47" fmla="*/ 195 h 195"/>
                  <a:gd name="T48" fmla="*/ 35 w 290"/>
                  <a:gd name="T49" fmla="*/ 195 h 195"/>
                  <a:gd name="T50" fmla="*/ 52 w 290"/>
                  <a:gd name="T51" fmla="*/ 194 h 195"/>
                  <a:gd name="T52" fmla="*/ 65 w 290"/>
                  <a:gd name="T53" fmla="*/ 193 h 195"/>
                  <a:gd name="T54" fmla="*/ 65 w 290"/>
                  <a:gd name="T55" fmla="*/ 193 h 195"/>
                  <a:gd name="T56" fmla="*/ 92 w 290"/>
                  <a:gd name="T57" fmla="*/ 187 h 195"/>
                  <a:gd name="T58" fmla="*/ 117 w 290"/>
                  <a:gd name="T59" fmla="*/ 177 h 195"/>
                  <a:gd name="T60" fmla="*/ 143 w 290"/>
                  <a:gd name="T61" fmla="*/ 166 h 195"/>
                  <a:gd name="T62" fmla="*/ 166 w 290"/>
                  <a:gd name="T63" fmla="*/ 154 h 195"/>
                  <a:gd name="T64" fmla="*/ 189 w 290"/>
                  <a:gd name="T65" fmla="*/ 140 h 195"/>
                  <a:gd name="T66" fmla="*/ 209 w 290"/>
                  <a:gd name="T67" fmla="*/ 125 h 195"/>
                  <a:gd name="T68" fmla="*/ 219 w 290"/>
                  <a:gd name="T69" fmla="*/ 116 h 195"/>
                  <a:gd name="T70" fmla="*/ 226 w 290"/>
                  <a:gd name="T71" fmla="*/ 108 h 195"/>
                  <a:gd name="T72" fmla="*/ 235 w 290"/>
                  <a:gd name="T73" fmla="*/ 99 h 195"/>
                  <a:gd name="T74" fmla="*/ 241 w 290"/>
                  <a:gd name="T75" fmla="*/ 91 h 195"/>
                  <a:gd name="T76" fmla="*/ 241 w 290"/>
                  <a:gd name="T77" fmla="*/ 91 h 195"/>
                  <a:gd name="T78" fmla="*/ 248 w 290"/>
                  <a:gd name="T79" fmla="*/ 81 h 195"/>
                  <a:gd name="T80" fmla="*/ 253 w 290"/>
                  <a:gd name="T81" fmla="*/ 71 h 195"/>
                  <a:gd name="T82" fmla="*/ 257 w 290"/>
                  <a:gd name="T83" fmla="*/ 62 h 195"/>
                  <a:gd name="T84" fmla="*/ 260 w 290"/>
                  <a:gd name="T85" fmla="*/ 51 h 195"/>
                  <a:gd name="T86" fmla="*/ 290 w 290"/>
                  <a:gd name="T87" fmla="*/ 49 h 195"/>
                  <a:gd name="T88" fmla="*/ 246 w 290"/>
                  <a:gd name="T8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195">
                    <a:moveTo>
                      <a:pt x="246" y="0"/>
                    </a:moveTo>
                    <a:lnTo>
                      <a:pt x="170" y="60"/>
                    </a:lnTo>
                    <a:lnTo>
                      <a:pt x="200" y="58"/>
                    </a:lnTo>
                    <a:lnTo>
                      <a:pt x="200" y="58"/>
                    </a:lnTo>
                    <a:lnTo>
                      <a:pt x="192" y="79"/>
                    </a:lnTo>
                    <a:lnTo>
                      <a:pt x="187" y="91"/>
                    </a:lnTo>
                    <a:lnTo>
                      <a:pt x="181" y="101"/>
                    </a:lnTo>
                    <a:lnTo>
                      <a:pt x="181" y="101"/>
                    </a:lnTo>
                    <a:lnTo>
                      <a:pt x="176" y="109"/>
                    </a:lnTo>
                    <a:lnTo>
                      <a:pt x="170" y="116"/>
                    </a:lnTo>
                    <a:lnTo>
                      <a:pt x="156" y="130"/>
                    </a:lnTo>
                    <a:lnTo>
                      <a:pt x="140" y="143"/>
                    </a:lnTo>
                    <a:lnTo>
                      <a:pt x="123" y="156"/>
                    </a:lnTo>
                    <a:lnTo>
                      <a:pt x="104" y="165"/>
                    </a:lnTo>
                    <a:lnTo>
                      <a:pt x="83" y="175"/>
                    </a:lnTo>
                    <a:lnTo>
                      <a:pt x="63" y="182"/>
                    </a:lnTo>
                    <a:lnTo>
                      <a:pt x="44" y="188"/>
                    </a:lnTo>
                    <a:lnTo>
                      <a:pt x="44" y="188"/>
                    </a:lnTo>
                    <a:lnTo>
                      <a:pt x="17" y="192"/>
                    </a:lnTo>
                    <a:lnTo>
                      <a:pt x="17" y="192"/>
                    </a:lnTo>
                    <a:lnTo>
                      <a:pt x="0" y="193"/>
                    </a:lnTo>
                    <a:lnTo>
                      <a:pt x="0" y="193"/>
                    </a:lnTo>
                    <a:lnTo>
                      <a:pt x="8" y="194"/>
                    </a:lnTo>
                    <a:lnTo>
                      <a:pt x="16" y="195"/>
                    </a:lnTo>
                    <a:lnTo>
                      <a:pt x="35" y="195"/>
                    </a:lnTo>
                    <a:lnTo>
                      <a:pt x="52" y="194"/>
                    </a:lnTo>
                    <a:lnTo>
                      <a:pt x="65" y="193"/>
                    </a:lnTo>
                    <a:lnTo>
                      <a:pt x="65" y="193"/>
                    </a:lnTo>
                    <a:lnTo>
                      <a:pt x="92" y="187"/>
                    </a:lnTo>
                    <a:lnTo>
                      <a:pt x="117" y="177"/>
                    </a:lnTo>
                    <a:lnTo>
                      <a:pt x="143" y="166"/>
                    </a:lnTo>
                    <a:lnTo>
                      <a:pt x="166" y="154"/>
                    </a:lnTo>
                    <a:lnTo>
                      <a:pt x="189" y="140"/>
                    </a:lnTo>
                    <a:lnTo>
                      <a:pt x="209" y="125"/>
                    </a:lnTo>
                    <a:lnTo>
                      <a:pt x="219" y="116"/>
                    </a:lnTo>
                    <a:lnTo>
                      <a:pt x="226" y="108"/>
                    </a:lnTo>
                    <a:lnTo>
                      <a:pt x="235" y="99"/>
                    </a:lnTo>
                    <a:lnTo>
                      <a:pt x="241" y="91"/>
                    </a:lnTo>
                    <a:lnTo>
                      <a:pt x="241" y="91"/>
                    </a:lnTo>
                    <a:lnTo>
                      <a:pt x="248" y="81"/>
                    </a:lnTo>
                    <a:lnTo>
                      <a:pt x="253" y="71"/>
                    </a:lnTo>
                    <a:lnTo>
                      <a:pt x="257" y="62"/>
                    </a:lnTo>
                    <a:lnTo>
                      <a:pt x="260" y="51"/>
                    </a:lnTo>
                    <a:lnTo>
                      <a:pt x="290" y="49"/>
                    </a:lnTo>
                    <a:lnTo>
                      <a:pt x="246" y="0"/>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grpSp>
        <p:sp>
          <p:nvSpPr>
            <p:cNvPr id="264" name="同心圆 263"/>
            <p:cNvSpPr/>
            <p:nvPr/>
          </p:nvSpPr>
          <p:spPr bwMode="auto">
            <a:xfrm>
              <a:off x="4049487" y="712520"/>
              <a:ext cx="1080000" cy="1080000"/>
            </a:xfrm>
            <a:prstGeom prst="donut">
              <a:avLst>
                <a:gd name="adj" fmla="val 11287"/>
              </a:avLst>
            </a:prstGeom>
            <a:solidFill>
              <a:schemeClr val="bg1">
                <a:lumMod val="8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a:latin typeface="+mj-lt"/>
                <a:ea typeface="宋体" charset="-122"/>
              </a:endParaRPr>
            </a:p>
          </p:txBody>
        </p:sp>
      </p:grpSp>
      <p:sp>
        <p:nvSpPr>
          <p:cNvPr id="210" name="TextBox 209"/>
          <p:cNvSpPr txBox="1"/>
          <p:nvPr/>
        </p:nvSpPr>
        <p:spPr>
          <a:xfrm>
            <a:off x="1545919" y="1692675"/>
            <a:ext cx="3205961" cy="830997"/>
          </a:xfrm>
          <a:prstGeom prst="rect">
            <a:avLst/>
          </a:prstGeom>
          <a:noFill/>
          <a:effectLst/>
        </p:spPr>
        <p:txBody>
          <a:bodyPr wrap="square" rtlCol="0">
            <a:spAutoFit/>
          </a:bodyPr>
          <a:lstStyle/>
          <a:p>
            <a:r>
              <a:rPr lang="en-US" altLang="zh-CN" sz="1600" dirty="0">
                <a:solidFill>
                  <a:schemeClr val="tx1">
                    <a:lumMod val="75000"/>
                    <a:lumOff val="25000"/>
                  </a:schemeClr>
                </a:solidFill>
                <a:latin typeface="+mj-lt"/>
                <a:ea typeface="+mj-ea"/>
                <a:cs typeface="Arial Unicode MS" pitchFamily="34" charset="-122"/>
              </a:rPr>
              <a:t>Enterprises not only generate data, but also need to explore the value of the data</a:t>
            </a:r>
            <a:endParaRPr lang="en-US" altLang="en-US" sz="1600" dirty="0">
              <a:solidFill>
                <a:schemeClr val="tx1">
                  <a:lumMod val="75000"/>
                  <a:lumOff val="25000"/>
                </a:schemeClr>
              </a:solidFill>
              <a:latin typeface="+mj-lt"/>
              <a:ea typeface="+mj-ea"/>
              <a:cs typeface="Arial Unicode MS" pitchFamily="34" charset="-122"/>
            </a:endParaRPr>
          </a:p>
        </p:txBody>
      </p:sp>
      <p:sp>
        <p:nvSpPr>
          <p:cNvPr id="212" name="AutoShape 110"/>
          <p:cNvSpPr>
            <a:spLocks noChangeArrowheads="1"/>
          </p:cNvSpPr>
          <p:nvPr/>
        </p:nvSpPr>
        <p:spPr bwMode="auto">
          <a:xfrm>
            <a:off x="6540467" y="3303866"/>
            <a:ext cx="1219482" cy="839156"/>
          </a:xfrm>
          <a:prstGeom prst="rightArrow">
            <a:avLst>
              <a:gd name="adj1" fmla="val 55843"/>
              <a:gd name="adj2" fmla="val 49879"/>
            </a:avLst>
          </a:prstGeom>
          <a:gradFill flip="none" rotWithShape="1">
            <a:gsLst>
              <a:gs pos="0">
                <a:srgbClr val="FFFFFF">
                  <a:alpha val="0"/>
                </a:srgbClr>
              </a:gs>
              <a:gs pos="100000">
                <a:schemeClr val="bg1">
                  <a:lumMod val="75000"/>
                </a:schemeClr>
              </a:gs>
            </a:gsLst>
            <a:lin ang="0" scaled="1"/>
            <a:tileRect/>
          </a:gradFill>
          <a:ln w="9525">
            <a:noFill/>
            <a:miter lim="800000"/>
            <a:headEnd/>
            <a:tailEnd/>
          </a:ln>
        </p:spPr>
        <p:txBody>
          <a:bodyPr wrap="none" anchor="ctr"/>
          <a:lstStyle/>
          <a:p>
            <a:endParaRPr lang="en-US" sz="3201">
              <a:solidFill>
                <a:srgbClr val="000000"/>
              </a:solidFill>
              <a:latin typeface="+mj-lt"/>
            </a:endParaRPr>
          </a:p>
        </p:txBody>
      </p:sp>
      <p:sp>
        <p:nvSpPr>
          <p:cNvPr id="213" name="AutoShape 110"/>
          <p:cNvSpPr>
            <a:spLocks noChangeArrowheads="1"/>
          </p:cNvSpPr>
          <p:nvPr/>
        </p:nvSpPr>
        <p:spPr bwMode="auto">
          <a:xfrm rot="9189225" flipH="1">
            <a:off x="6825334" y="4513670"/>
            <a:ext cx="1219482" cy="839156"/>
          </a:xfrm>
          <a:prstGeom prst="rightArrow">
            <a:avLst>
              <a:gd name="adj1" fmla="val 55843"/>
              <a:gd name="adj2" fmla="val 49879"/>
            </a:avLst>
          </a:prstGeom>
          <a:gradFill flip="none" rotWithShape="1">
            <a:gsLst>
              <a:gs pos="0">
                <a:srgbClr val="FFFFFF">
                  <a:alpha val="0"/>
                </a:srgbClr>
              </a:gs>
              <a:gs pos="100000">
                <a:schemeClr val="bg1">
                  <a:lumMod val="75000"/>
                </a:schemeClr>
              </a:gs>
            </a:gsLst>
            <a:lin ang="0" scaled="1"/>
            <a:tileRect/>
          </a:gradFill>
          <a:ln w="9525">
            <a:noFill/>
            <a:miter lim="800000"/>
            <a:headEnd/>
            <a:tailEnd/>
          </a:ln>
        </p:spPr>
        <p:txBody>
          <a:bodyPr wrap="none" anchor="ctr"/>
          <a:lstStyle/>
          <a:p>
            <a:endParaRPr lang="en-US" sz="3201">
              <a:solidFill>
                <a:srgbClr val="000000"/>
              </a:solidFill>
              <a:latin typeface="+mj-lt"/>
            </a:endParaRPr>
          </a:p>
        </p:txBody>
      </p:sp>
      <p:sp>
        <p:nvSpPr>
          <p:cNvPr id="214" name="AutoShape 110"/>
          <p:cNvSpPr>
            <a:spLocks noChangeArrowheads="1"/>
          </p:cNvSpPr>
          <p:nvPr/>
        </p:nvSpPr>
        <p:spPr bwMode="auto">
          <a:xfrm rot="12410775" flipH="1" flipV="1">
            <a:off x="6666956" y="2054809"/>
            <a:ext cx="1219482" cy="839156"/>
          </a:xfrm>
          <a:prstGeom prst="rightArrow">
            <a:avLst>
              <a:gd name="adj1" fmla="val 55843"/>
              <a:gd name="adj2" fmla="val 49879"/>
            </a:avLst>
          </a:prstGeom>
          <a:gradFill flip="none" rotWithShape="1">
            <a:gsLst>
              <a:gs pos="0">
                <a:srgbClr val="FFFFFF">
                  <a:alpha val="0"/>
                </a:srgbClr>
              </a:gs>
              <a:gs pos="100000">
                <a:schemeClr val="bg1">
                  <a:lumMod val="75000"/>
                </a:schemeClr>
              </a:gs>
            </a:gsLst>
            <a:lin ang="0" scaled="1"/>
            <a:tileRect/>
          </a:gradFill>
          <a:ln w="9525">
            <a:noFill/>
            <a:miter lim="800000"/>
            <a:headEnd/>
            <a:tailEnd/>
          </a:ln>
        </p:spPr>
        <p:txBody>
          <a:bodyPr wrap="none" anchor="ctr"/>
          <a:lstStyle/>
          <a:p>
            <a:endParaRPr lang="en-US" sz="3201">
              <a:solidFill>
                <a:srgbClr val="000000"/>
              </a:solidFill>
              <a:latin typeface="+mj-lt"/>
            </a:endParaRPr>
          </a:p>
        </p:txBody>
      </p:sp>
      <p:sp>
        <p:nvSpPr>
          <p:cNvPr id="256" name="圆角矩形 255"/>
          <p:cNvSpPr/>
          <p:nvPr/>
        </p:nvSpPr>
        <p:spPr bwMode="auto">
          <a:xfrm>
            <a:off x="8726383" y="4403063"/>
            <a:ext cx="1746827" cy="873413"/>
          </a:xfrm>
          <a:prstGeom prst="roundRect">
            <a:avLst/>
          </a:prstGeom>
          <a:solidFill>
            <a:srgbClr val="48C58D"/>
          </a:solidFill>
          <a:ln w="28575">
            <a:solidFill>
              <a:schemeClr val="bg1"/>
            </a:solidFill>
          </a:ln>
          <a:effectLst/>
          <a:extLst/>
        </p:spPr>
        <p:txBody>
          <a:bodyPr vert="horz" wrap="square" lIns="121948" tIns="60974" rIns="121948" bIns="60974" numCol="1" rtlCol="0" anchor="t" anchorCtr="0" compatLnSpc="1">
            <a:prstTxWarp prst="textNoShape">
              <a:avLst/>
            </a:prstTxWarp>
          </a:bodyPr>
          <a:lstStyle/>
          <a:p>
            <a:pPr>
              <a:buClr>
                <a:srgbClr val="CC9900"/>
              </a:buClr>
              <a:buFont typeface="Wingdings" pitchFamily="2" charset="2"/>
              <a:buChar char="n"/>
            </a:pPr>
            <a:endParaRPr lang="zh-CN" altLang="en-US" sz="1467">
              <a:latin typeface="+mj-lt"/>
              <a:ea typeface="宋体" charset="-122"/>
            </a:endParaRPr>
          </a:p>
        </p:txBody>
      </p:sp>
      <p:sp>
        <p:nvSpPr>
          <p:cNvPr id="257" name="圆角矩形 256"/>
          <p:cNvSpPr/>
          <p:nvPr/>
        </p:nvSpPr>
        <p:spPr bwMode="auto">
          <a:xfrm>
            <a:off x="8726383" y="3240690"/>
            <a:ext cx="1746827" cy="873413"/>
          </a:xfrm>
          <a:prstGeom prst="roundRect">
            <a:avLst/>
          </a:prstGeom>
          <a:solidFill>
            <a:srgbClr val="262626"/>
          </a:solidFill>
          <a:ln w="28575">
            <a:solidFill>
              <a:schemeClr val="bg1"/>
            </a:solidFill>
          </a:ln>
          <a:effectLst/>
          <a:extLst/>
        </p:spPr>
        <p:txBody>
          <a:bodyPr vert="horz" wrap="square" lIns="121948" tIns="60974" rIns="121948" bIns="60974" numCol="1" rtlCol="0" anchor="t" anchorCtr="0" compatLnSpc="1">
            <a:prstTxWarp prst="textNoShape">
              <a:avLst/>
            </a:prstTxWarp>
          </a:bodyPr>
          <a:lstStyle/>
          <a:p>
            <a:pPr>
              <a:buClr>
                <a:srgbClr val="CC9900"/>
              </a:buClr>
              <a:buFont typeface="Wingdings" pitchFamily="2" charset="2"/>
              <a:buChar char="n"/>
            </a:pPr>
            <a:endParaRPr lang="zh-CN" altLang="en-US" sz="1467">
              <a:latin typeface="+mj-lt"/>
              <a:ea typeface="宋体" charset="-122"/>
            </a:endParaRPr>
          </a:p>
        </p:txBody>
      </p:sp>
      <p:sp>
        <p:nvSpPr>
          <p:cNvPr id="259" name="圆角矩形 258"/>
          <p:cNvSpPr/>
          <p:nvPr/>
        </p:nvSpPr>
        <p:spPr bwMode="auto">
          <a:xfrm>
            <a:off x="8726383" y="2049649"/>
            <a:ext cx="1746827" cy="873413"/>
          </a:xfrm>
          <a:prstGeom prst="roundRect">
            <a:avLst/>
          </a:prstGeom>
          <a:solidFill>
            <a:srgbClr val="DF4C40"/>
          </a:solidFill>
          <a:ln w="28575">
            <a:solidFill>
              <a:schemeClr val="bg1"/>
            </a:solidFill>
          </a:ln>
          <a:effectLst/>
          <a:extLst/>
        </p:spPr>
        <p:txBody>
          <a:bodyPr vert="horz" wrap="square" lIns="121948" tIns="60974" rIns="121948" bIns="60974" numCol="1" rtlCol="0" anchor="t" anchorCtr="0" compatLnSpc="1">
            <a:prstTxWarp prst="textNoShape">
              <a:avLst/>
            </a:prstTxWarp>
          </a:bodyPr>
          <a:lstStyle/>
          <a:p>
            <a:pPr>
              <a:buClr>
                <a:srgbClr val="CC9900"/>
              </a:buClr>
              <a:buFont typeface="Wingdings" pitchFamily="2" charset="2"/>
              <a:buChar char="n"/>
            </a:pPr>
            <a:endParaRPr lang="zh-CN" altLang="en-US" sz="1467">
              <a:latin typeface="+mj-lt"/>
              <a:ea typeface="宋体" charset="-122"/>
            </a:endParaRPr>
          </a:p>
        </p:txBody>
      </p:sp>
      <p:sp>
        <p:nvSpPr>
          <p:cNvPr id="260" name="TextBox 259"/>
          <p:cNvSpPr txBox="1"/>
          <p:nvPr/>
        </p:nvSpPr>
        <p:spPr>
          <a:xfrm>
            <a:off x="8726382" y="2273546"/>
            <a:ext cx="1746827" cy="420756"/>
          </a:xfrm>
          <a:prstGeom prst="rect">
            <a:avLst/>
          </a:prstGeom>
          <a:noFill/>
        </p:spPr>
        <p:txBody>
          <a:bodyPr wrap="square" rtlCol="0">
            <a:spAutoFit/>
          </a:bodyPr>
          <a:lstStyle/>
          <a:p>
            <a:pPr algn="ctr"/>
            <a:r>
              <a:rPr lang="en-US" altLang="zh-CN" sz="2134" dirty="0" smtClean="0">
                <a:solidFill>
                  <a:schemeClr val="bg1"/>
                </a:solidFill>
                <a:latin typeface="+mj-lt"/>
                <a:ea typeface="微软雅黑" pitchFamily="34" charset="-122"/>
              </a:rPr>
              <a:t>Agile</a:t>
            </a:r>
          </a:p>
        </p:txBody>
      </p:sp>
      <p:sp>
        <p:nvSpPr>
          <p:cNvPr id="261" name="TextBox 260"/>
          <p:cNvSpPr txBox="1"/>
          <p:nvPr/>
        </p:nvSpPr>
        <p:spPr>
          <a:xfrm>
            <a:off x="8712047" y="1697732"/>
            <a:ext cx="1746827" cy="420756"/>
          </a:xfrm>
          <a:prstGeom prst="rect">
            <a:avLst/>
          </a:prstGeom>
          <a:noFill/>
        </p:spPr>
        <p:txBody>
          <a:bodyPr wrap="square" rtlCol="0">
            <a:spAutoFit/>
          </a:bodyPr>
          <a:lstStyle/>
          <a:p>
            <a:pPr algn="ctr"/>
            <a:r>
              <a:rPr lang="zh-CN" altLang="en-US" sz="2134" dirty="0">
                <a:solidFill>
                  <a:schemeClr val="bg1"/>
                </a:solidFill>
                <a:latin typeface="+mj-lt"/>
                <a:ea typeface="微软雅黑" pitchFamily="34" charset="-122"/>
              </a:rPr>
              <a:t>供应链</a:t>
            </a:r>
          </a:p>
        </p:txBody>
      </p:sp>
      <p:sp>
        <p:nvSpPr>
          <p:cNvPr id="262" name="TextBox 261"/>
          <p:cNvSpPr txBox="1"/>
          <p:nvPr/>
        </p:nvSpPr>
        <p:spPr>
          <a:xfrm>
            <a:off x="8726383" y="3487963"/>
            <a:ext cx="1746827" cy="420756"/>
          </a:xfrm>
          <a:prstGeom prst="rect">
            <a:avLst/>
          </a:prstGeom>
          <a:noFill/>
        </p:spPr>
        <p:txBody>
          <a:bodyPr wrap="square" rtlCol="0">
            <a:spAutoFit/>
          </a:bodyPr>
          <a:lstStyle/>
          <a:p>
            <a:pPr algn="ctr"/>
            <a:r>
              <a:rPr lang="en-US" altLang="zh-CN" sz="2134" dirty="0" smtClean="0">
                <a:solidFill>
                  <a:schemeClr val="bg1"/>
                </a:solidFill>
                <a:latin typeface="+mj-lt"/>
                <a:ea typeface="微软雅黑" pitchFamily="34" charset="-122"/>
              </a:rPr>
              <a:t>Reliable</a:t>
            </a:r>
            <a:endParaRPr lang="zh-CN" altLang="en-US" sz="2134" dirty="0">
              <a:solidFill>
                <a:schemeClr val="bg1"/>
              </a:solidFill>
              <a:latin typeface="+mj-lt"/>
              <a:ea typeface="微软雅黑" pitchFamily="34" charset="-122"/>
            </a:endParaRPr>
          </a:p>
        </p:txBody>
      </p:sp>
      <p:sp>
        <p:nvSpPr>
          <p:cNvPr id="263" name="TextBox 262"/>
          <p:cNvSpPr txBox="1"/>
          <p:nvPr/>
        </p:nvSpPr>
        <p:spPr>
          <a:xfrm>
            <a:off x="8746311" y="4603609"/>
            <a:ext cx="1746827" cy="420756"/>
          </a:xfrm>
          <a:prstGeom prst="rect">
            <a:avLst/>
          </a:prstGeom>
          <a:noFill/>
        </p:spPr>
        <p:txBody>
          <a:bodyPr wrap="square" rtlCol="0">
            <a:spAutoFit/>
          </a:bodyPr>
          <a:lstStyle/>
          <a:p>
            <a:pPr algn="ctr"/>
            <a:r>
              <a:rPr lang="en-US" altLang="zh-CN" sz="2134" dirty="0" smtClean="0">
                <a:solidFill>
                  <a:schemeClr val="bg1"/>
                </a:solidFill>
                <a:latin typeface="+mj-lt"/>
                <a:ea typeface="微软雅黑" pitchFamily="34" charset="-122"/>
              </a:rPr>
              <a:t>Trustworthy</a:t>
            </a:r>
            <a:endParaRPr lang="zh-CN" altLang="en-US" sz="2134" dirty="0">
              <a:solidFill>
                <a:schemeClr val="bg1"/>
              </a:solidFill>
              <a:latin typeface="+mj-lt"/>
              <a:ea typeface="微软雅黑" pitchFamily="34" charset="-122"/>
            </a:endParaRPr>
          </a:p>
        </p:txBody>
      </p:sp>
      <p:grpSp>
        <p:nvGrpSpPr>
          <p:cNvPr id="4" name="组合 266"/>
          <p:cNvGrpSpPr/>
          <p:nvPr/>
        </p:nvGrpSpPr>
        <p:grpSpPr>
          <a:xfrm>
            <a:off x="5304676" y="2983473"/>
            <a:ext cx="1440333" cy="1440333"/>
            <a:chOff x="0" y="2040577"/>
            <a:chExt cx="1080000" cy="1080000"/>
          </a:xfrm>
        </p:grpSpPr>
        <p:grpSp>
          <p:nvGrpSpPr>
            <p:cNvPr id="5" name="组合 219"/>
            <p:cNvGrpSpPr/>
            <p:nvPr/>
          </p:nvGrpSpPr>
          <p:grpSpPr>
            <a:xfrm>
              <a:off x="277999" y="2287408"/>
              <a:ext cx="566738" cy="577850"/>
              <a:chOff x="14519275" y="-893762"/>
              <a:chExt cx="566738" cy="577850"/>
            </a:xfrm>
          </p:grpSpPr>
          <p:sp>
            <p:nvSpPr>
              <p:cNvPr id="221" name="Freeform 515"/>
              <p:cNvSpPr>
                <a:spLocks/>
              </p:cNvSpPr>
              <p:nvPr/>
            </p:nvSpPr>
            <p:spPr bwMode="auto">
              <a:xfrm>
                <a:off x="14725650" y="-623887"/>
                <a:ext cx="109537" cy="107950"/>
              </a:xfrm>
              <a:custGeom>
                <a:avLst/>
                <a:gdLst>
                  <a:gd name="T0" fmla="*/ 69 w 69"/>
                  <a:gd name="T1" fmla="*/ 25 h 68"/>
                  <a:gd name="T2" fmla="*/ 25 w 69"/>
                  <a:gd name="T3" fmla="*/ 68 h 68"/>
                  <a:gd name="T4" fmla="*/ 0 w 69"/>
                  <a:gd name="T5" fmla="*/ 42 h 68"/>
                  <a:gd name="T6" fmla="*/ 43 w 69"/>
                  <a:gd name="T7" fmla="*/ 0 h 68"/>
                  <a:gd name="T8" fmla="*/ 69 w 69"/>
                  <a:gd name="T9" fmla="*/ 25 h 68"/>
                </a:gdLst>
                <a:ahLst/>
                <a:cxnLst>
                  <a:cxn ang="0">
                    <a:pos x="T0" y="T1"/>
                  </a:cxn>
                  <a:cxn ang="0">
                    <a:pos x="T2" y="T3"/>
                  </a:cxn>
                  <a:cxn ang="0">
                    <a:pos x="T4" y="T5"/>
                  </a:cxn>
                  <a:cxn ang="0">
                    <a:pos x="T6" y="T7"/>
                  </a:cxn>
                  <a:cxn ang="0">
                    <a:pos x="T8" y="T9"/>
                  </a:cxn>
                </a:cxnLst>
                <a:rect l="0" t="0" r="r" b="b"/>
                <a:pathLst>
                  <a:path w="69" h="68">
                    <a:moveTo>
                      <a:pt x="69" y="25"/>
                    </a:moveTo>
                    <a:lnTo>
                      <a:pt x="25" y="68"/>
                    </a:lnTo>
                    <a:lnTo>
                      <a:pt x="0" y="42"/>
                    </a:lnTo>
                    <a:lnTo>
                      <a:pt x="43" y="0"/>
                    </a:lnTo>
                    <a:lnTo>
                      <a:pt x="69" y="25"/>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2" name="Freeform 516"/>
              <p:cNvSpPr>
                <a:spLocks noEditPoints="1"/>
              </p:cNvSpPr>
              <p:nvPr/>
            </p:nvSpPr>
            <p:spPr bwMode="auto">
              <a:xfrm>
                <a:off x="14730413" y="-893762"/>
                <a:ext cx="355600" cy="354013"/>
              </a:xfrm>
              <a:custGeom>
                <a:avLst/>
                <a:gdLst>
                  <a:gd name="T0" fmla="*/ 100 w 224"/>
                  <a:gd name="T1" fmla="*/ 0 h 223"/>
                  <a:gd name="T2" fmla="*/ 68 w 224"/>
                  <a:gd name="T3" fmla="*/ 9 h 223"/>
                  <a:gd name="T4" fmla="*/ 40 w 224"/>
                  <a:gd name="T5" fmla="*/ 26 h 223"/>
                  <a:gd name="T6" fmla="*/ 19 w 224"/>
                  <a:gd name="T7" fmla="*/ 49 h 223"/>
                  <a:gd name="T8" fmla="*/ 5 w 224"/>
                  <a:gd name="T9" fmla="*/ 78 h 223"/>
                  <a:gd name="T10" fmla="*/ 0 w 224"/>
                  <a:gd name="T11" fmla="*/ 111 h 223"/>
                  <a:gd name="T12" fmla="*/ 2 w 224"/>
                  <a:gd name="T13" fmla="*/ 133 h 223"/>
                  <a:gd name="T14" fmla="*/ 14 w 224"/>
                  <a:gd name="T15" fmla="*/ 164 h 223"/>
                  <a:gd name="T16" fmla="*/ 33 w 224"/>
                  <a:gd name="T17" fmla="*/ 190 h 223"/>
                  <a:gd name="T18" fmla="*/ 59 w 224"/>
                  <a:gd name="T19" fmla="*/ 209 h 223"/>
                  <a:gd name="T20" fmla="*/ 89 w 224"/>
                  <a:gd name="T21" fmla="*/ 221 h 223"/>
                  <a:gd name="T22" fmla="*/ 112 w 224"/>
                  <a:gd name="T23" fmla="*/ 223 h 223"/>
                  <a:gd name="T24" fmla="*/ 145 w 224"/>
                  <a:gd name="T25" fmla="*/ 218 h 223"/>
                  <a:gd name="T26" fmla="*/ 175 w 224"/>
                  <a:gd name="T27" fmla="*/ 204 h 223"/>
                  <a:gd name="T28" fmla="*/ 198 w 224"/>
                  <a:gd name="T29" fmla="*/ 182 h 223"/>
                  <a:gd name="T30" fmla="*/ 215 w 224"/>
                  <a:gd name="T31" fmla="*/ 155 h 223"/>
                  <a:gd name="T32" fmla="*/ 223 w 224"/>
                  <a:gd name="T33" fmla="*/ 123 h 223"/>
                  <a:gd name="T34" fmla="*/ 223 w 224"/>
                  <a:gd name="T35" fmla="*/ 100 h 223"/>
                  <a:gd name="T36" fmla="*/ 215 w 224"/>
                  <a:gd name="T37" fmla="*/ 68 h 223"/>
                  <a:gd name="T38" fmla="*/ 198 w 224"/>
                  <a:gd name="T39" fmla="*/ 41 h 223"/>
                  <a:gd name="T40" fmla="*/ 175 w 224"/>
                  <a:gd name="T41" fmla="*/ 19 h 223"/>
                  <a:gd name="T42" fmla="*/ 145 w 224"/>
                  <a:gd name="T43" fmla="*/ 4 h 223"/>
                  <a:gd name="T44" fmla="*/ 112 w 224"/>
                  <a:gd name="T45" fmla="*/ 0 h 223"/>
                  <a:gd name="T46" fmla="*/ 112 w 224"/>
                  <a:gd name="T47" fmla="*/ 191 h 223"/>
                  <a:gd name="T48" fmla="*/ 88 w 224"/>
                  <a:gd name="T49" fmla="*/ 188 h 223"/>
                  <a:gd name="T50" fmla="*/ 67 w 224"/>
                  <a:gd name="T51" fmla="*/ 177 h 223"/>
                  <a:gd name="T52" fmla="*/ 50 w 224"/>
                  <a:gd name="T53" fmla="*/ 162 h 223"/>
                  <a:gd name="T54" fmla="*/ 38 w 224"/>
                  <a:gd name="T55" fmla="*/ 142 h 223"/>
                  <a:gd name="T56" fmla="*/ 33 w 224"/>
                  <a:gd name="T57" fmla="*/ 119 h 223"/>
                  <a:gd name="T58" fmla="*/ 33 w 224"/>
                  <a:gd name="T59" fmla="*/ 103 h 223"/>
                  <a:gd name="T60" fmla="*/ 38 w 224"/>
                  <a:gd name="T61" fmla="*/ 80 h 223"/>
                  <a:gd name="T62" fmla="*/ 50 w 224"/>
                  <a:gd name="T63" fmla="*/ 61 h 223"/>
                  <a:gd name="T64" fmla="*/ 67 w 224"/>
                  <a:gd name="T65" fmla="*/ 45 h 223"/>
                  <a:gd name="T66" fmla="*/ 88 w 224"/>
                  <a:gd name="T67" fmla="*/ 35 h 223"/>
                  <a:gd name="T68" fmla="*/ 112 w 224"/>
                  <a:gd name="T69" fmla="*/ 32 h 223"/>
                  <a:gd name="T70" fmla="*/ 128 w 224"/>
                  <a:gd name="T71" fmla="*/ 33 h 223"/>
                  <a:gd name="T72" fmla="*/ 150 w 224"/>
                  <a:gd name="T73" fmla="*/ 42 h 223"/>
                  <a:gd name="T74" fmla="*/ 168 w 224"/>
                  <a:gd name="T75" fmla="*/ 54 h 223"/>
                  <a:gd name="T76" fmla="*/ 182 w 224"/>
                  <a:gd name="T77" fmla="*/ 74 h 223"/>
                  <a:gd name="T78" fmla="*/ 190 w 224"/>
                  <a:gd name="T79" fmla="*/ 95 h 223"/>
                  <a:gd name="T80" fmla="*/ 192 w 224"/>
                  <a:gd name="T81" fmla="*/ 111 h 223"/>
                  <a:gd name="T82" fmla="*/ 189 w 224"/>
                  <a:gd name="T83" fmla="*/ 134 h 223"/>
                  <a:gd name="T84" fmla="*/ 178 w 224"/>
                  <a:gd name="T85" fmla="*/ 156 h 223"/>
                  <a:gd name="T86" fmla="*/ 163 w 224"/>
                  <a:gd name="T87" fmla="*/ 173 h 223"/>
                  <a:gd name="T88" fmla="*/ 143 w 224"/>
                  <a:gd name="T89" fmla="*/ 185 h 223"/>
                  <a:gd name="T90" fmla="*/ 120 w 224"/>
                  <a:gd name="T91" fmla="*/ 19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 h="223">
                    <a:moveTo>
                      <a:pt x="112" y="0"/>
                    </a:moveTo>
                    <a:lnTo>
                      <a:pt x="112" y="0"/>
                    </a:lnTo>
                    <a:lnTo>
                      <a:pt x="100" y="0"/>
                    </a:lnTo>
                    <a:lnTo>
                      <a:pt x="89" y="2"/>
                    </a:lnTo>
                    <a:lnTo>
                      <a:pt x="79" y="4"/>
                    </a:lnTo>
                    <a:lnTo>
                      <a:pt x="68" y="9"/>
                    </a:lnTo>
                    <a:lnTo>
                      <a:pt x="59" y="13"/>
                    </a:lnTo>
                    <a:lnTo>
                      <a:pt x="49" y="19"/>
                    </a:lnTo>
                    <a:lnTo>
                      <a:pt x="40" y="26"/>
                    </a:lnTo>
                    <a:lnTo>
                      <a:pt x="33" y="32"/>
                    </a:lnTo>
                    <a:lnTo>
                      <a:pt x="25" y="41"/>
                    </a:lnTo>
                    <a:lnTo>
                      <a:pt x="19" y="49"/>
                    </a:lnTo>
                    <a:lnTo>
                      <a:pt x="14" y="58"/>
                    </a:lnTo>
                    <a:lnTo>
                      <a:pt x="8" y="68"/>
                    </a:lnTo>
                    <a:lnTo>
                      <a:pt x="5" y="78"/>
                    </a:lnTo>
                    <a:lnTo>
                      <a:pt x="2" y="89"/>
                    </a:lnTo>
                    <a:lnTo>
                      <a:pt x="1" y="100"/>
                    </a:lnTo>
                    <a:lnTo>
                      <a:pt x="0" y="111"/>
                    </a:lnTo>
                    <a:lnTo>
                      <a:pt x="0" y="111"/>
                    </a:lnTo>
                    <a:lnTo>
                      <a:pt x="1" y="123"/>
                    </a:lnTo>
                    <a:lnTo>
                      <a:pt x="2" y="133"/>
                    </a:lnTo>
                    <a:lnTo>
                      <a:pt x="5" y="144"/>
                    </a:lnTo>
                    <a:lnTo>
                      <a:pt x="8" y="155"/>
                    </a:lnTo>
                    <a:lnTo>
                      <a:pt x="14" y="164"/>
                    </a:lnTo>
                    <a:lnTo>
                      <a:pt x="19" y="174"/>
                    </a:lnTo>
                    <a:lnTo>
                      <a:pt x="25" y="182"/>
                    </a:lnTo>
                    <a:lnTo>
                      <a:pt x="33" y="190"/>
                    </a:lnTo>
                    <a:lnTo>
                      <a:pt x="40" y="197"/>
                    </a:lnTo>
                    <a:lnTo>
                      <a:pt x="49" y="204"/>
                    </a:lnTo>
                    <a:lnTo>
                      <a:pt x="59" y="209"/>
                    </a:lnTo>
                    <a:lnTo>
                      <a:pt x="68" y="214"/>
                    </a:lnTo>
                    <a:lnTo>
                      <a:pt x="79" y="218"/>
                    </a:lnTo>
                    <a:lnTo>
                      <a:pt x="89" y="221"/>
                    </a:lnTo>
                    <a:lnTo>
                      <a:pt x="100" y="222"/>
                    </a:lnTo>
                    <a:lnTo>
                      <a:pt x="112" y="223"/>
                    </a:lnTo>
                    <a:lnTo>
                      <a:pt x="112" y="223"/>
                    </a:lnTo>
                    <a:lnTo>
                      <a:pt x="124" y="222"/>
                    </a:lnTo>
                    <a:lnTo>
                      <a:pt x="134" y="221"/>
                    </a:lnTo>
                    <a:lnTo>
                      <a:pt x="145" y="218"/>
                    </a:lnTo>
                    <a:lnTo>
                      <a:pt x="156" y="214"/>
                    </a:lnTo>
                    <a:lnTo>
                      <a:pt x="165" y="209"/>
                    </a:lnTo>
                    <a:lnTo>
                      <a:pt x="175" y="204"/>
                    </a:lnTo>
                    <a:lnTo>
                      <a:pt x="183" y="197"/>
                    </a:lnTo>
                    <a:lnTo>
                      <a:pt x="191" y="190"/>
                    </a:lnTo>
                    <a:lnTo>
                      <a:pt x="198" y="182"/>
                    </a:lnTo>
                    <a:lnTo>
                      <a:pt x="205" y="174"/>
                    </a:lnTo>
                    <a:lnTo>
                      <a:pt x="210" y="164"/>
                    </a:lnTo>
                    <a:lnTo>
                      <a:pt x="215" y="155"/>
                    </a:lnTo>
                    <a:lnTo>
                      <a:pt x="218" y="144"/>
                    </a:lnTo>
                    <a:lnTo>
                      <a:pt x="222" y="133"/>
                    </a:lnTo>
                    <a:lnTo>
                      <a:pt x="223" y="123"/>
                    </a:lnTo>
                    <a:lnTo>
                      <a:pt x="224" y="111"/>
                    </a:lnTo>
                    <a:lnTo>
                      <a:pt x="224" y="111"/>
                    </a:lnTo>
                    <a:lnTo>
                      <a:pt x="223" y="100"/>
                    </a:lnTo>
                    <a:lnTo>
                      <a:pt x="222" y="89"/>
                    </a:lnTo>
                    <a:lnTo>
                      <a:pt x="218" y="78"/>
                    </a:lnTo>
                    <a:lnTo>
                      <a:pt x="215" y="68"/>
                    </a:lnTo>
                    <a:lnTo>
                      <a:pt x="210" y="58"/>
                    </a:lnTo>
                    <a:lnTo>
                      <a:pt x="205" y="49"/>
                    </a:lnTo>
                    <a:lnTo>
                      <a:pt x="198" y="41"/>
                    </a:lnTo>
                    <a:lnTo>
                      <a:pt x="191" y="32"/>
                    </a:lnTo>
                    <a:lnTo>
                      <a:pt x="183" y="26"/>
                    </a:lnTo>
                    <a:lnTo>
                      <a:pt x="175" y="19"/>
                    </a:lnTo>
                    <a:lnTo>
                      <a:pt x="165" y="13"/>
                    </a:lnTo>
                    <a:lnTo>
                      <a:pt x="156" y="9"/>
                    </a:lnTo>
                    <a:lnTo>
                      <a:pt x="145" y="4"/>
                    </a:lnTo>
                    <a:lnTo>
                      <a:pt x="134" y="2"/>
                    </a:lnTo>
                    <a:lnTo>
                      <a:pt x="124" y="0"/>
                    </a:lnTo>
                    <a:lnTo>
                      <a:pt x="112" y="0"/>
                    </a:lnTo>
                    <a:lnTo>
                      <a:pt x="112" y="0"/>
                    </a:lnTo>
                    <a:close/>
                    <a:moveTo>
                      <a:pt x="112" y="191"/>
                    </a:moveTo>
                    <a:lnTo>
                      <a:pt x="112" y="191"/>
                    </a:lnTo>
                    <a:lnTo>
                      <a:pt x="103" y="191"/>
                    </a:lnTo>
                    <a:lnTo>
                      <a:pt x="96" y="189"/>
                    </a:lnTo>
                    <a:lnTo>
                      <a:pt x="88" y="188"/>
                    </a:lnTo>
                    <a:lnTo>
                      <a:pt x="81" y="185"/>
                    </a:lnTo>
                    <a:lnTo>
                      <a:pt x="73" y="181"/>
                    </a:lnTo>
                    <a:lnTo>
                      <a:pt x="67" y="177"/>
                    </a:lnTo>
                    <a:lnTo>
                      <a:pt x="61" y="173"/>
                    </a:lnTo>
                    <a:lnTo>
                      <a:pt x="55" y="167"/>
                    </a:lnTo>
                    <a:lnTo>
                      <a:pt x="50" y="162"/>
                    </a:lnTo>
                    <a:lnTo>
                      <a:pt x="46" y="156"/>
                    </a:lnTo>
                    <a:lnTo>
                      <a:pt x="41" y="149"/>
                    </a:lnTo>
                    <a:lnTo>
                      <a:pt x="38" y="142"/>
                    </a:lnTo>
                    <a:lnTo>
                      <a:pt x="36" y="134"/>
                    </a:lnTo>
                    <a:lnTo>
                      <a:pt x="34" y="127"/>
                    </a:lnTo>
                    <a:lnTo>
                      <a:pt x="33" y="119"/>
                    </a:lnTo>
                    <a:lnTo>
                      <a:pt x="32" y="111"/>
                    </a:lnTo>
                    <a:lnTo>
                      <a:pt x="32" y="111"/>
                    </a:lnTo>
                    <a:lnTo>
                      <a:pt x="33" y="103"/>
                    </a:lnTo>
                    <a:lnTo>
                      <a:pt x="34" y="95"/>
                    </a:lnTo>
                    <a:lnTo>
                      <a:pt x="36" y="88"/>
                    </a:lnTo>
                    <a:lnTo>
                      <a:pt x="38" y="80"/>
                    </a:lnTo>
                    <a:lnTo>
                      <a:pt x="41" y="74"/>
                    </a:lnTo>
                    <a:lnTo>
                      <a:pt x="46" y="67"/>
                    </a:lnTo>
                    <a:lnTo>
                      <a:pt x="50" y="61"/>
                    </a:lnTo>
                    <a:lnTo>
                      <a:pt x="55" y="54"/>
                    </a:lnTo>
                    <a:lnTo>
                      <a:pt x="61" y="50"/>
                    </a:lnTo>
                    <a:lnTo>
                      <a:pt x="67" y="45"/>
                    </a:lnTo>
                    <a:lnTo>
                      <a:pt x="73" y="42"/>
                    </a:lnTo>
                    <a:lnTo>
                      <a:pt x="81" y="37"/>
                    </a:lnTo>
                    <a:lnTo>
                      <a:pt x="88" y="35"/>
                    </a:lnTo>
                    <a:lnTo>
                      <a:pt x="96" y="33"/>
                    </a:lnTo>
                    <a:lnTo>
                      <a:pt x="103" y="32"/>
                    </a:lnTo>
                    <a:lnTo>
                      <a:pt x="112" y="32"/>
                    </a:lnTo>
                    <a:lnTo>
                      <a:pt x="112" y="32"/>
                    </a:lnTo>
                    <a:lnTo>
                      <a:pt x="120" y="32"/>
                    </a:lnTo>
                    <a:lnTo>
                      <a:pt x="128" y="33"/>
                    </a:lnTo>
                    <a:lnTo>
                      <a:pt x="135" y="35"/>
                    </a:lnTo>
                    <a:lnTo>
                      <a:pt x="143" y="37"/>
                    </a:lnTo>
                    <a:lnTo>
                      <a:pt x="150" y="42"/>
                    </a:lnTo>
                    <a:lnTo>
                      <a:pt x="157" y="45"/>
                    </a:lnTo>
                    <a:lnTo>
                      <a:pt x="163" y="50"/>
                    </a:lnTo>
                    <a:lnTo>
                      <a:pt x="168" y="54"/>
                    </a:lnTo>
                    <a:lnTo>
                      <a:pt x="174" y="61"/>
                    </a:lnTo>
                    <a:lnTo>
                      <a:pt x="178" y="67"/>
                    </a:lnTo>
                    <a:lnTo>
                      <a:pt x="182" y="74"/>
                    </a:lnTo>
                    <a:lnTo>
                      <a:pt x="185" y="80"/>
                    </a:lnTo>
                    <a:lnTo>
                      <a:pt x="189" y="88"/>
                    </a:lnTo>
                    <a:lnTo>
                      <a:pt x="190" y="95"/>
                    </a:lnTo>
                    <a:lnTo>
                      <a:pt x="192" y="103"/>
                    </a:lnTo>
                    <a:lnTo>
                      <a:pt x="192" y="111"/>
                    </a:lnTo>
                    <a:lnTo>
                      <a:pt x="192" y="111"/>
                    </a:lnTo>
                    <a:lnTo>
                      <a:pt x="192" y="119"/>
                    </a:lnTo>
                    <a:lnTo>
                      <a:pt x="190" y="127"/>
                    </a:lnTo>
                    <a:lnTo>
                      <a:pt x="189" y="134"/>
                    </a:lnTo>
                    <a:lnTo>
                      <a:pt x="185" y="142"/>
                    </a:lnTo>
                    <a:lnTo>
                      <a:pt x="182" y="149"/>
                    </a:lnTo>
                    <a:lnTo>
                      <a:pt x="178" y="156"/>
                    </a:lnTo>
                    <a:lnTo>
                      <a:pt x="174" y="162"/>
                    </a:lnTo>
                    <a:lnTo>
                      <a:pt x="168" y="167"/>
                    </a:lnTo>
                    <a:lnTo>
                      <a:pt x="163" y="173"/>
                    </a:lnTo>
                    <a:lnTo>
                      <a:pt x="157" y="177"/>
                    </a:lnTo>
                    <a:lnTo>
                      <a:pt x="150" y="181"/>
                    </a:lnTo>
                    <a:lnTo>
                      <a:pt x="143" y="185"/>
                    </a:lnTo>
                    <a:lnTo>
                      <a:pt x="135" y="188"/>
                    </a:lnTo>
                    <a:lnTo>
                      <a:pt x="128" y="189"/>
                    </a:lnTo>
                    <a:lnTo>
                      <a:pt x="120" y="191"/>
                    </a:lnTo>
                    <a:lnTo>
                      <a:pt x="112" y="191"/>
                    </a:lnTo>
                    <a:lnTo>
                      <a:pt x="112" y="191"/>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3" name="Freeform 517"/>
              <p:cNvSpPr>
                <a:spLocks/>
              </p:cNvSpPr>
              <p:nvPr/>
            </p:nvSpPr>
            <p:spPr bwMode="auto">
              <a:xfrm>
                <a:off x="14798675" y="-822325"/>
                <a:ext cx="128587" cy="128588"/>
              </a:xfrm>
              <a:custGeom>
                <a:avLst/>
                <a:gdLst>
                  <a:gd name="T0" fmla="*/ 75 w 81"/>
                  <a:gd name="T1" fmla="*/ 0 h 81"/>
                  <a:gd name="T2" fmla="*/ 75 w 81"/>
                  <a:gd name="T3" fmla="*/ 0 h 81"/>
                  <a:gd name="T4" fmla="*/ 75 w 81"/>
                  <a:gd name="T5" fmla="*/ 0 h 81"/>
                  <a:gd name="T6" fmla="*/ 68 w 81"/>
                  <a:gd name="T7" fmla="*/ 1 h 81"/>
                  <a:gd name="T8" fmla="*/ 60 w 81"/>
                  <a:gd name="T9" fmla="*/ 2 h 81"/>
                  <a:gd name="T10" fmla="*/ 53 w 81"/>
                  <a:gd name="T11" fmla="*/ 4 h 81"/>
                  <a:gd name="T12" fmla="*/ 46 w 81"/>
                  <a:gd name="T13" fmla="*/ 7 h 81"/>
                  <a:gd name="T14" fmla="*/ 40 w 81"/>
                  <a:gd name="T15" fmla="*/ 11 h 81"/>
                  <a:gd name="T16" fmla="*/ 34 w 81"/>
                  <a:gd name="T17" fmla="*/ 14 h 81"/>
                  <a:gd name="T18" fmla="*/ 23 w 81"/>
                  <a:gd name="T19" fmla="*/ 23 h 81"/>
                  <a:gd name="T20" fmla="*/ 14 w 81"/>
                  <a:gd name="T21" fmla="*/ 34 h 81"/>
                  <a:gd name="T22" fmla="*/ 10 w 81"/>
                  <a:gd name="T23" fmla="*/ 40 h 81"/>
                  <a:gd name="T24" fmla="*/ 7 w 81"/>
                  <a:gd name="T25" fmla="*/ 47 h 81"/>
                  <a:gd name="T26" fmla="*/ 5 w 81"/>
                  <a:gd name="T27" fmla="*/ 53 h 81"/>
                  <a:gd name="T28" fmla="*/ 3 w 81"/>
                  <a:gd name="T29" fmla="*/ 60 h 81"/>
                  <a:gd name="T30" fmla="*/ 1 w 81"/>
                  <a:gd name="T31" fmla="*/ 67 h 81"/>
                  <a:gd name="T32" fmla="*/ 0 w 81"/>
                  <a:gd name="T33" fmla="*/ 74 h 81"/>
                  <a:gd name="T34" fmla="*/ 0 w 81"/>
                  <a:gd name="T35" fmla="*/ 74 h 81"/>
                  <a:gd name="T36" fmla="*/ 0 w 81"/>
                  <a:gd name="T37" fmla="*/ 74 h 81"/>
                  <a:gd name="T38" fmla="*/ 0 w 81"/>
                  <a:gd name="T39" fmla="*/ 74 h 81"/>
                  <a:gd name="T40" fmla="*/ 0 w 81"/>
                  <a:gd name="T41" fmla="*/ 74 h 81"/>
                  <a:gd name="T42" fmla="*/ 0 w 81"/>
                  <a:gd name="T43" fmla="*/ 74 h 81"/>
                  <a:gd name="T44" fmla="*/ 0 w 81"/>
                  <a:gd name="T45" fmla="*/ 74 h 81"/>
                  <a:gd name="T46" fmla="*/ 0 w 81"/>
                  <a:gd name="T47" fmla="*/ 74 h 81"/>
                  <a:gd name="T48" fmla="*/ 0 w 81"/>
                  <a:gd name="T49" fmla="*/ 74 h 81"/>
                  <a:gd name="T50" fmla="*/ 1 w 81"/>
                  <a:gd name="T51" fmla="*/ 77 h 81"/>
                  <a:gd name="T52" fmla="*/ 2 w 81"/>
                  <a:gd name="T53" fmla="*/ 79 h 81"/>
                  <a:gd name="T54" fmla="*/ 4 w 81"/>
                  <a:gd name="T55" fmla="*/ 80 h 81"/>
                  <a:gd name="T56" fmla="*/ 6 w 81"/>
                  <a:gd name="T57" fmla="*/ 81 h 81"/>
                  <a:gd name="T58" fmla="*/ 6 w 81"/>
                  <a:gd name="T59" fmla="*/ 81 h 81"/>
                  <a:gd name="T60" fmla="*/ 8 w 81"/>
                  <a:gd name="T61" fmla="*/ 80 h 81"/>
                  <a:gd name="T62" fmla="*/ 10 w 81"/>
                  <a:gd name="T63" fmla="*/ 79 h 81"/>
                  <a:gd name="T64" fmla="*/ 11 w 81"/>
                  <a:gd name="T65" fmla="*/ 77 h 81"/>
                  <a:gd name="T66" fmla="*/ 11 w 81"/>
                  <a:gd name="T67" fmla="*/ 74 h 81"/>
                  <a:gd name="T68" fmla="*/ 12 w 81"/>
                  <a:gd name="T69" fmla="*/ 74 h 81"/>
                  <a:gd name="T70" fmla="*/ 12 w 81"/>
                  <a:gd name="T71" fmla="*/ 74 h 81"/>
                  <a:gd name="T72" fmla="*/ 13 w 81"/>
                  <a:gd name="T73" fmla="*/ 63 h 81"/>
                  <a:gd name="T74" fmla="*/ 18 w 81"/>
                  <a:gd name="T75" fmla="*/ 51 h 81"/>
                  <a:gd name="T76" fmla="*/ 24 w 81"/>
                  <a:gd name="T77" fmla="*/ 40 h 81"/>
                  <a:gd name="T78" fmla="*/ 32 w 81"/>
                  <a:gd name="T79" fmla="*/ 32 h 81"/>
                  <a:gd name="T80" fmla="*/ 41 w 81"/>
                  <a:gd name="T81" fmla="*/ 24 h 81"/>
                  <a:gd name="T82" fmla="*/ 51 w 81"/>
                  <a:gd name="T83" fmla="*/ 18 h 81"/>
                  <a:gd name="T84" fmla="*/ 62 w 81"/>
                  <a:gd name="T85" fmla="*/ 14 h 81"/>
                  <a:gd name="T86" fmla="*/ 75 w 81"/>
                  <a:gd name="T87" fmla="*/ 12 h 81"/>
                  <a:gd name="T88" fmla="*/ 75 w 81"/>
                  <a:gd name="T89" fmla="*/ 12 h 81"/>
                  <a:gd name="T90" fmla="*/ 75 w 81"/>
                  <a:gd name="T91" fmla="*/ 12 h 81"/>
                  <a:gd name="T92" fmla="*/ 77 w 81"/>
                  <a:gd name="T93" fmla="*/ 12 h 81"/>
                  <a:gd name="T94" fmla="*/ 78 w 81"/>
                  <a:gd name="T95" fmla="*/ 11 h 81"/>
                  <a:gd name="T96" fmla="*/ 81 w 81"/>
                  <a:gd name="T97" fmla="*/ 8 h 81"/>
                  <a:gd name="T98" fmla="*/ 81 w 81"/>
                  <a:gd name="T99" fmla="*/ 6 h 81"/>
                  <a:gd name="T100" fmla="*/ 81 w 81"/>
                  <a:gd name="T101" fmla="*/ 6 h 81"/>
                  <a:gd name="T102" fmla="*/ 81 w 81"/>
                  <a:gd name="T103" fmla="*/ 4 h 81"/>
                  <a:gd name="T104" fmla="*/ 78 w 81"/>
                  <a:gd name="T105" fmla="*/ 2 h 81"/>
                  <a:gd name="T106" fmla="*/ 77 w 81"/>
                  <a:gd name="T107" fmla="*/ 1 h 81"/>
                  <a:gd name="T108" fmla="*/ 75 w 81"/>
                  <a:gd name="T109" fmla="*/ 0 h 81"/>
                  <a:gd name="T110" fmla="*/ 75 w 81"/>
                  <a:gd name="T11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 h="81">
                    <a:moveTo>
                      <a:pt x="75" y="0"/>
                    </a:moveTo>
                    <a:lnTo>
                      <a:pt x="75" y="0"/>
                    </a:lnTo>
                    <a:lnTo>
                      <a:pt x="75" y="0"/>
                    </a:lnTo>
                    <a:lnTo>
                      <a:pt x="68" y="1"/>
                    </a:lnTo>
                    <a:lnTo>
                      <a:pt x="60" y="2"/>
                    </a:lnTo>
                    <a:lnTo>
                      <a:pt x="53" y="4"/>
                    </a:lnTo>
                    <a:lnTo>
                      <a:pt x="46" y="7"/>
                    </a:lnTo>
                    <a:lnTo>
                      <a:pt x="40" y="11"/>
                    </a:lnTo>
                    <a:lnTo>
                      <a:pt x="34" y="14"/>
                    </a:lnTo>
                    <a:lnTo>
                      <a:pt x="23" y="23"/>
                    </a:lnTo>
                    <a:lnTo>
                      <a:pt x="14" y="34"/>
                    </a:lnTo>
                    <a:lnTo>
                      <a:pt x="10" y="40"/>
                    </a:lnTo>
                    <a:lnTo>
                      <a:pt x="7" y="47"/>
                    </a:lnTo>
                    <a:lnTo>
                      <a:pt x="5" y="53"/>
                    </a:lnTo>
                    <a:lnTo>
                      <a:pt x="3" y="60"/>
                    </a:lnTo>
                    <a:lnTo>
                      <a:pt x="1" y="67"/>
                    </a:lnTo>
                    <a:lnTo>
                      <a:pt x="0" y="74"/>
                    </a:lnTo>
                    <a:lnTo>
                      <a:pt x="0" y="74"/>
                    </a:lnTo>
                    <a:lnTo>
                      <a:pt x="0" y="74"/>
                    </a:lnTo>
                    <a:lnTo>
                      <a:pt x="0" y="74"/>
                    </a:lnTo>
                    <a:lnTo>
                      <a:pt x="0" y="74"/>
                    </a:lnTo>
                    <a:lnTo>
                      <a:pt x="0" y="74"/>
                    </a:lnTo>
                    <a:lnTo>
                      <a:pt x="0" y="74"/>
                    </a:lnTo>
                    <a:lnTo>
                      <a:pt x="0" y="74"/>
                    </a:lnTo>
                    <a:lnTo>
                      <a:pt x="0" y="74"/>
                    </a:lnTo>
                    <a:lnTo>
                      <a:pt x="1" y="77"/>
                    </a:lnTo>
                    <a:lnTo>
                      <a:pt x="2" y="79"/>
                    </a:lnTo>
                    <a:lnTo>
                      <a:pt x="4" y="80"/>
                    </a:lnTo>
                    <a:lnTo>
                      <a:pt x="6" y="81"/>
                    </a:lnTo>
                    <a:lnTo>
                      <a:pt x="6" y="81"/>
                    </a:lnTo>
                    <a:lnTo>
                      <a:pt x="8" y="80"/>
                    </a:lnTo>
                    <a:lnTo>
                      <a:pt x="10" y="79"/>
                    </a:lnTo>
                    <a:lnTo>
                      <a:pt x="11" y="77"/>
                    </a:lnTo>
                    <a:lnTo>
                      <a:pt x="11" y="74"/>
                    </a:lnTo>
                    <a:lnTo>
                      <a:pt x="12" y="74"/>
                    </a:lnTo>
                    <a:lnTo>
                      <a:pt x="12" y="74"/>
                    </a:lnTo>
                    <a:lnTo>
                      <a:pt x="13" y="63"/>
                    </a:lnTo>
                    <a:lnTo>
                      <a:pt x="18" y="51"/>
                    </a:lnTo>
                    <a:lnTo>
                      <a:pt x="24" y="40"/>
                    </a:lnTo>
                    <a:lnTo>
                      <a:pt x="32" y="32"/>
                    </a:lnTo>
                    <a:lnTo>
                      <a:pt x="41" y="24"/>
                    </a:lnTo>
                    <a:lnTo>
                      <a:pt x="51" y="18"/>
                    </a:lnTo>
                    <a:lnTo>
                      <a:pt x="62" y="14"/>
                    </a:lnTo>
                    <a:lnTo>
                      <a:pt x="75" y="12"/>
                    </a:lnTo>
                    <a:lnTo>
                      <a:pt x="75" y="12"/>
                    </a:lnTo>
                    <a:lnTo>
                      <a:pt x="75" y="12"/>
                    </a:lnTo>
                    <a:lnTo>
                      <a:pt x="77" y="12"/>
                    </a:lnTo>
                    <a:lnTo>
                      <a:pt x="78" y="11"/>
                    </a:lnTo>
                    <a:lnTo>
                      <a:pt x="81" y="8"/>
                    </a:lnTo>
                    <a:lnTo>
                      <a:pt x="81" y="6"/>
                    </a:lnTo>
                    <a:lnTo>
                      <a:pt x="81" y="6"/>
                    </a:lnTo>
                    <a:lnTo>
                      <a:pt x="81" y="4"/>
                    </a:lnTo>
                    <a:lnTo>
                      <a:pt x="78" y="2"/>
                    </a:lnTo>
                    <a:lnTo>
                      <a:pt x="77" y="1"/>
                    </a:lnTo>
                    <a:lnTo>
                      <a:pt x="75" y="0"/>
                    </a:lnTo>
                    <a:lnTo>
                      <a:pt x="75" y="0"/>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4" name="Freeform 518"/>
              <p:cNvSpPr>
                <a:spLocks/>
              </p:cNvSpPr>
              <p:nvPr/>
            </p:nvSpPr>
            <p:spPr bwMode="auto">
              <a:xfrm>
                <a:off x="14519275" y="-555625"/>
                <a:ext cx="241300" cy="239713"/>
              </a:xfrm>
              <a:custGeom>
                <a:avLst/>
                <a:gdLst>
                  <a:gd name="T0" fmla="*/ 108 w 152"/>
                  <a:gd name="T1" fmla="*/ 0 h 151"/>
                  <a:gd name="T2" fmla="*/ 9 w 152"/>
                  <a:gd name="T3" fmla="*/ 96 h 151"/>
                  <a:gd name="T4" fmla="*/ 9 w 152"/>
                  <a:gd name="T5" fmla="*/ 96 h 151"/>
                  <a:gd name="T6" fmla="*/ 5 w 152"/>
                  <a:gd name="T7" fmla="*/ 102 h 151"/>
                  <a:gd name="T8" fmla="*/ 2 w 152"/>
                  <a:gd name="T9" fmla="*/ 107 h 151"/>
                  <a:gd name="T10" fmla="*/ 0 w 152"/>
                  <a:gd name="T11" fmla="*/ 112 h 151"/>
                  <a:gd name="T12" fmla="*/ 0 w 152"/>
                  <a:gd name="T13" fmla="*/ 119 h 151"/>
                  <a:gd name="T14" fmla="*/ 0 w 152"/>
                  <a:gd name="T15" fmla="*/ 125 h 151"/>
                  <a:gd name="T16" fmla="*/ 2 w 152"/>
                  <a:gd name="T17" fmla="*/ 130 h 151"/>
                  <a:gd name="T18" fmla="*/ 5 w 152"/>
                  <a:gd name="T19" fmla="*/ 137 h 151"/>
                  <a:gd name="T20" fmla="*/ 8 w 152"/>
                  <a:gd name="T21" fmla="*/ 141 h 151"/>
                  <a:gd name="T22" fmla="*/ 8 w 152"/>
                  <a:gd name="T23" fmla="*/ 141 h 151"/>
                  <a:gd name="T24" fmla="*/ 13 w 152"/>
                  <a:gd name="T25" fmla="*/ 145 h 151"/>
                  <a:gd name="T26" fmla="*/ 19 w 152"/>
                  <a:gd name="T27" fmla="*/ 149 h 151"/>
                  <a:gd name="T28" fmla="*/ 25 w 152"/>
                  <a:gd name="T29" fmla="*/ 151 h 151"/>
                  <a:gd name="T30" fmla="*/ 30 w 152"/>
                  <a:gd name="T31" fmla="*/ 151 h 151"/>
                  <a:gd name="T32" fmla="*/ 37 w 152"/>
                  <a:gd name="T33" fmla="*/ 151 h 151"/>
                  <a:gd name="T34" fmla="*/ 43 w 152"/>
                  <a:gd name="T35" fmla="*/ 149 h 151"/>
                  <a:gd name="T36" fmla="*/ 49 w 152"/>
                  <a:gd name="T37" fmla="*/ 146 h 151"/>
                  <a:gd name="T38" fmla="*/ 54 w 152"/>
                  <a:gd name="T39" fmla="*/ 142 h 151"/>
                  <a:gd name="T40" fmla="*/ 152 w 152"/>
                  <a:gd name="T41" fmla="*/ 46 h 151"/>
                  <a:gd name="T42" fmla="*/ 108 w 152"/>
                  <a:gd name="T4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51">
                    <a:moveTo>
                      <a:pt x="108" y="0"/>
                    </a:moveTo>
                    <a:lnTo>
                      <a:pt x="9" y="96"/>
                    </a:lnTo>
                    <a:lnTo>
                      <a:pt x="9" y="96"/>
                    </a:lnTo>
                    <a:lnTo>
                      <a:pt x="5" y="102"/>
                    </a:lnTo>
                    <a:lnTo>
                      <a:pt x="2" y="107"/>
                    </a:lnTo>
                    <a:lnTo>
                      <a:pt x="0" y="112"/>
                    </a:lnTo>
                    <a:lnTo>
                      <a:pt x="0" y="119"/>
                    </a:lnTo>
                    <a:lnTo>
                      <a:pt x="0" y="125"/>
                    </a:lnTo>
                    <a:lnTo>
                      <a:pt x="2" y="130"/>
                    </a:lnTo>
                    <a:lnTo>
                      <a:pt x="5" y="137"/>
                    </a:lnTo>
                    <a:lnTo>
                      <a:pt x="8" y="141"/>
                    </a:lnTo>
                    <a:lnTo>
                      <a:pt x="8" y="141"/>
                    </a:lnTo>
                    <a:lnTo>
                      <a:pt x="13" y="145"/>
                    </a:lnTo>
                    <a:lnTo>
                      <a:pt x="19" y="149"/>
                    </a:lnTo>
                    <a:lnTo>
                      <a:pt x="25" y="151"/>
                    </a:lnTo>
                    <a:lnTo>
                      <a:pt x="30" y="151"/>
                    </a:lnTo>
                    <a:lnTo>
                      <a:pt x="37" y="151"/>
                    </a:lnTo>
                    <a:lnTo>
                      <a:pt x="43" y="149"/>
                    </a:lnTo>
                    <a:lnTo>
                      <a:pt x="49" y="146"/>
                    </a:lnTo>
                    <a:lnTo>
                      <a:pt x="54" y="142"/>
                    </a:lnTo>
                    <a:lnTo>
                      <a:pt x="152" y="46"/>
                    </a:lnTo>
                    <a:lnTo>
                      <a:pt x="108" y="0"/>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5" name="Freeform 519"/>
              <p:cNvSpPr>
                <a:spLocks/>
              </p:cNvSpPr>
              <p:nvPr/>
            </p:nvSpPr>
            <p:spPr bwMode="auto">
              <a:xfrm>
                <a:off x="14920913" y="-742950"/>
                <a:ext cx="92075" cy="92075"/>
              </a:xfrm>
              <a:custGeom>
                <a:avLst/>
                <a:gdLst>
                  <a:gd name="T0" fmla="*/ 54 w 58"/>
                  <a:gd name="T1" fmla="*/ 20 h 58"/>
                  <a:gd name="T2" fmla="*/ 37 w 58"/>
                  <a:gd name="T3" fmla="*/ 20 h 58"/>
                  <a:gd name="T4" fmla="*/ 37 w 58"/>
                  <a:gd name="T5" fmla="*/ 4 h 58"/>
                  <a:gd name="T6" fmla="*/ 37 w 58"/>
                  <a:gd name="T7" fmla="*/ 4 h 58"/>
                  <a:gd name="T8" fmla="*/ 37 w 58"/>
                  <a:gd name="T9" fmla="*/ 2 h 58"/>
                  <a:gd name="T10" fmla="*/ 36 w 58"/>
                  <a:gd name="T11" fmla="*/ 1 h 58"/>
                  <a:gd name="T12" fmla="*/ 32 w 58"/>
                  <a:gd name="T13" fmla="*/ 0 h 58"/>
                  <a:gd name="T14" fmla="*/ 25 w 58"/>
                  <a:gd name="T15" fmla="*/ 0 h 58"/>
                  <a:gd name="T16" fmla="*/ 25 w 58"/>
                  <a:gd name="T17" fmla="*/ 0 h 58"/>
                  <a:gd name="T18" fmla="*/ 22 w 58"/>
                  <a:gd name="T19" fmla="*/ 1 h 58"/>
                  <a:gd name="T20" fmla="*/ 22 w 58"/>
                  <a:gd name="T21" fmla="*/ 2 h 58"/>
                  <a:gd name="T22" fmla="*/ 21 w 58"/>
                  <a:gd name="T23" fmla="*/ 4 h 58"/>
                  <a:gd name="T24" fmla="*/ 21 w 58"/>
                  <a:gd name="T25" fmla="*/ 20 h 58"/>
                  <a:gd name="T26" fmla="*/ 4 w 58"/>
                  <a:gd name="T27" fmla="*/ 20 h 58"/>
                  <a:gd name="T28" fmla="*/ 4 w 58"/>
                  <a:gd name="T29" fmla="*/ 20 h 58"/>
                  <a:gd name="T30" fmla="*/ 3 w 58"/>
                  <a:gd name="T31" fmla="*/ 21 h 58"/>
                  <a:gd name="T32" fmla="*/ 1 w 58"/>
                  <a:gd name="T33" fmla="*/ 22 h 58"/>
                  <a:gd name="T34" fmla="*/ 0 w 58"/>
                  <a:gd name="T35" fmla="*/ 24 h 58"/>
                  <a:gd name="T36" fmla="*/ 0 w 58"/>
                  <a:gd name="T37" fmla="*/ 33 h 58"/>
                  <a:gd name="T38" fmla="*/ 0 w 58"/>
                  <a:gd name="T39" fmla="*/ 33 h 58"/>
                  <a:gd name="T40" fmla="*/ 1 w 58"/>
                  <a:gd name="T41" fmla="*/ 35 h 58"/>
                  <a:gd name="T42" fmla="*/ 3 w 58"/>
                  <a:gd name="T43" fmla="*/ 36 h 58"/>
                  <a:gd name="T44" fmla="*/ 4 w 58"/>
                  <a:gd name="T45" fmla="*/ 37 h 58"/>
                  <a:gd name="T46" fmla="*/ 21 w 58"/>
                  <a:gd name="T47" fmla="*/ 37 h 58"/>
                  <a:gd name="T48" fmla="*/ 21 w 58"/>
                  <a:gd name="T49" fmla="*/ 53 h 58"/>
                  <a:gd name="T50" fmla="*/ 21 w 58"/>
                  <a:gd name="T51" fmla="*/ 53 h 58"/>
                  <a:gd name="T52" fmla="*/ 22 w 58"/>
                  <a:gd name="T53" fmla="*/ 55 h 58"/>
                  <a:gd name="T54" fmla="*/ 22 w 58"/>
                  <a:gd name="T55" fmla="*/ 56 h 58"/>
                  <a:gd name="T56" fmla="*/ 25 w 58"/>
                  <a:gd name="T57" fmla="*/ 58 h 58"/>
                  <a:gd name="T58" fmla="*/ 32 w 58"/>
                  <a:gd name="T59" fmla="*/ 58 h 58"/>
                  <a:gd name="T60" fmla="*/ 32 w 58"/>
                  <a:gd name="T61" fmla="*/ 58 h 58"/>
                  <a:gd name="T62" fmla="*/ 36 w 58"/>
                  <a:gd name="T63" fmla="*/ 56 h 58"/>
                  <a:gd name="T64" fmla="*/ 37 w 58"/>
                  <a:gd name="T65" fmla="*/ 55 h 58"/>
                  <a:gd name="T66" fmla="*/ 37 w 58"/>
                  <a:gd name="T67" fmla="*/ 53 h 58"/>
                  <a:gd name="T68" fmla="*/ 37 w 58"/>
                  <a:gd name="T69" fmla="*/ 37 h 58"/>
                  <a:gd name="T70" fmla="*/ 54 w 58"/>
                  <a:gd name="T71" fmla="*/ 37 h 58"/>
                  <a:gd name="T72" fmla="*/ 54 w 58"/>
                  <a:gd name="T73" fmla="*/ 37 h 58"/>
                  <a:gd name="T74" fmla="*/ 56 w 58"/>
                  <a:gd name="T75" fmla="*/ 36 h 58"/>
                  <a:gd name="T76" fmla="*/ 57 w 58"/>
                  <a:gd name="T77" fmla="*/ 35 h 58"/>
                  <a:gd name="T78" fmla="*/ 58 w 58"/>
                  <a:gd name="T79" fmla="*/ 33 h 58"/>
                  <a:gd name="T80" fmla="*/ 58 w 58"/>
                  <a:gd name="T81" fmla="*/ 24 h 58"/>
                  <a:gd name="T82" fmla="*/ 58 w 58"/>
                  <a:gd name="T83" fmla="*/ 24 h 58"/>
                  <a:gd name="T84" fmla="*/ 57 w 58"/>
                  <a:gd name="T85" fmla="*/ 22 h 58"/>
                  <a:gd name="T86" fmla="*/ 56 w 58"/>
                  <a:gd name="T87" fmla="*/ 21 h 58"/>
                  <a:gd name="T88" fmla="*/ 54 w 58"/>
                  <a:gd name="T89" fmla="*/ 20 h 58"/>
                  <a:gd name="T90" fmla="*/ 54 w 58"/>
                  <a:gd name="T91"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 h="58">
                    <a:moveTo>
                      <a:pt x="54" y="20"/>
                    </a:moveTo>
                    <a:lnTo>
                      <a:pt x="37" y="20"/>
                    </a:lnTo>
                    <a:lnTo>
                      <a:pt x="37" y="4"/>
                    </a:lnTo>
                    <a:lnTo>
                      <a:pt x="37" y="4"/>
                    </a:lnTo>
                    <a:lnTo>
                      <a:pt x="37" y="2"/>
                    </a:lnTo>
                    <a:lnTo>
                      <a:pt x="36" y="1"/>
                    </a:lnTo>
                    <a:lnTo>
                      <a:pt x="32" y="0"/>
                    </a:lnTo>
                    <a:lnTo>
                      <a:pt x="25" y="0"/>
                    </a:lnTo>
                    <a:lnTo>
                      <a:pt x="25" y="0"/>
                    </a:lnTo>
                    <a:lnTo>
                      <a:pt x="22" y="1"/>
                    </a:lnTo>
                    <a:lnTo>
                      <a:pt x="22" y="2"/>
                    </a:lnTo>
                    <a:lnTo>
                      <a:pt x="21" y="4"/>
                    </a:lnTo>
                    <a:lnTo>
                      <a:pt x="21" y="20"/>
                    </a:lnTo>
                    <a:lnTo>
                      <a:pt x="4" y="20"/>
                    </a:lnTo>
                    <a:lnTo>
                      <a:pt x="4" y="20"/>
                    </a:lnTo>
                    <a:lnTo>
                      <a:pt x="3" y="21"/>
                    </a:lnTo>
                    <a:lnTo>
                      <a:pt x="1" y="22"/>
                    </a:lnTo>
                    <a:lnTo>
                      <a:pt x="0" y="24"/>
                    </a:lnTo>
                    <a:lnTo>
                      <a:pt x="0" y="33"/>
                    </a:lnTo>
                    <a:lnTo>
                      <a:pt x="0" y="33"/>
                    </a:lnTo>
                    <a:lnTo>
                      <a:pt x="1" y="35"/>
                    </a:lnTo>
                    <a:lnTo>
                      <a:pt x="3" y="36"/>
                    </a:lnTo>
                    <a:lnTo>
                      <a:pt x="4" y="37"/>
                    </a:lnTo>
                    <a:lnTo>
                      <a:pt x="21" y="37"/>
                    </a:lnTo>
                    <a:lnTo>
                      <a:pt x="21" y="53"/>
                    </a:lnTo>
                    <a:lnTo>
                      <a:pt x="21" y="53"/>
                    </a:lnTo>
                    <a:lnTo>
                      <a:pt x="22" y="55"/>
                    </a:lnTo>
                    <a:lnTo>
                      <a:pt x="22" y="56"/>
                    </a:lnTo>
                    <a:lnTo>
                      <a:pt x="25" y="58"/>
                    </a:lnTo>
                    <a:lnTo>
                      <a:pt x="32" y="58"/>
                    </a:lnTo>
                    <a:lnTo>
                      <a:pt x="32" y="58"/>
                    </a:lnTo>
                    <a:lnTo>
                      <a:pt x="36" y="56"/>
                    </a:lnTo>
                    <a:lnTo>
                      <a:pt x="37" y="55"/>
                    </a:lnTo>
                    <a:lnTo>
                      <a:pt x="37" y="53"/>
                    </a:lnTo>
                    <a:lnTo>
                      <a:pt x="37" y="37"/>
                    </a:lnTo>
                    <a:lnTo>
                      <a:pt x="54" y="37"/>
                    </a:lnTo>
                    <a:lnTo>
                      <a:pt x="54" y="37"/>
                    </a:lnTo>
                    <a:lnTo>
                      <a:pt x="56" y="36"/>
                    </a:lnTo>
                    <a:lnTo>
                      <a:pt x="57" y="35"/>
                    </a:lnTo>
                    <a:lnTo>
                      <a:pt x="58" y="33"/>
                    </a:lnTo>
                    <a:lnTo>
                      <a:pt x="58" y="24"/>
                    </a:lnTo>
                    <a:lnTo>
                      <a:pt x="58" y="24"/>
                    </a:lnTo>
                    <a:lnTo>
                      <a:pt x="57" y="22"/>
                    </a:lnTo>
                    <a:lnTo>
                      <a:pt x="56" y="21"/>
                    </a:lnTo>
                    <a:lnTo>
                      <a:pt x="54" y="20"/>
                    </a:lnTo>
                    <a:lnTo>
                      <a:pt x="54" y="20"/>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grpSp>
        <p:sp>
          <p:nvSpPr>
            <p:cNvPr id="266" name="同心圆 265"/>
            <p:cNvSpPr/>
            <p:nvPr/>
          </p:nvSpPr>
          <p:spPr bwMode="auto">
            <a:xfrm>
              <a:off x="0" y="2040577"/>
              <a:ext cx="1080000" cy="1080000"/>
            </a:xfrm>
            <a:prstGeom prst="donut">
              <a:avLst>
                <a:gd name="adj" fmla="val 11287"/>
              </a:avLst>
            </a:prstGeom>
            <a:solidFill>
              <a:schemeClr val="bg1">
                <a:lumMod val="8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a:latin typeface="+mj-lt"/>
                <a:ea typeface="宋体" charset="-122"/>
              </a:endParaRPr>
            </a:p>
          </p:txBody>
        </p:sp>
      </p:grpSp>
      <p:grpSp>
        <p:nvGrpSpPr>
          <p:cNvPr id="6" name="组合 268"/>
          <p:cNvGrpSpPr/>
          <p:nvPr/>
        </p:nvGrpSpPr>
        <p:grpSpPr>
          <a:xfrm>
            <a:off x="5352187" y="4693925"/>
            <a:ext cx="1440333" cy="1440333"/>
            <a:chOff x="0" y="3287487"/>
            <a:chExt cx="1080000" cy="1080000"/>
          </a:xfrm>
        </p:grpSpPr>
        <p:grpSp>
          <p:nvGrpSpPr>
            <p:cNvPr id="7" name="组合 225"/>
            <p:cNvGrpSpPr/>
            <p:nvPr/>
          </p:nvGrpSpPr>
          <p:grpSpPr>
            <a:xfrm>
              <a:off x="214117" y="3513177"/>
              <a:ext cx="661161" cy="676492"/>
              <a:chOff x="18665129" y="743130"/>
              <a:chExt cx="661161" cy="676492"/>
            </a:xfrm>
          </p:grpSpPr>
          <p:sp>
            <p:nvSpPr>
              <p:cNvPr id="227" name="Freeform 553"/>
              <p:cNvSpPr>
                <a:spLocks/>
              </p:cNvSpPr>
              <p:nvPr/>
            </p:nvSpPr>
            <p:spPr bwMode="auto">
              <a:xfrm>
                <a:off x="18935343" y="1312303"/>
                <a:ext cx="116900" cy="107319"/>
              </a:xfrm>
              <a:custGeom>
                <a:avLst/>
                <a:gdLst>
                  <a:gd name="T0" fmla="*/ 61 w 61"/>
                  <a:gd name="T1" fmla="*/ 34 h 56"/>
                  <a:gd name="T2" fmla="*/ 61 w 61"/>
                  <a:gd name="T3" fmla="*/ 51 h 56"/>
                  <a:gd name="T4" fmla="*/ 61 w 61"/>
                  <a:gd name="T5" fmla="*/ 51 h 56"/>
                  <a:gd name="T6" fmla="*/ 61 w 61"/>
                  <a:gd name="T7" fmla="*/ 53 h 56"/>
                  <a:gd name="T8" fmla="*/ 60 w 61"/>
                  <a:gd name="T9" fmla="*/ 54 h 56"/>
                  <a:gd name="T10" fmla="*/ 58 w 61"/>
                  <a:gd name="T11" fmla="*/ 55 h 56"/>
                  <a:gd name="T12" fmla="*/ 56 w 61"/>
                  <a:gd name="T13" fmla="*/ 56 h 56"/>
                  <a:gd name="T14" fmla="*/ 5 w 61"/>
                  <a:gd name="T15" fmla="*/ 56 h 56"/>
                  <a:gd name="T16" fmla="*/ 5 w 61"/>
                  <a:gd name="T17" fmla="*/ 56 h 56"/>
                  <a:gd name="T18" fmla="*/ 3 w 61"/>
                  <a:gd name="T19" fmla="*/ 55 h 56"/>
                  <a:gd name="T20" fmla="*/ 2 w 61"/>
                  <a:gd name="T21" fmla="*/ 54 h 56"/>
                  <a:gd name="T22" fmla="*/ 1 w 61"/>
                  <a:gd name="T23" fmla="*/ 53 h 56"/>
                  <a:gd name="T24" fmla="*/ 0 w 61"/>
                  <a:gd name="T25" fmla="*/ 51 h 56"/>
                  <a:gd name="T26" fmla="*/ 0 w 61"/>
                  <a:gd name="T27" fmla="*/ 34 h 56"/>
                  <a:gd name="T28" fmla="*/ 0 w 61"/>
                  <a:gd name="T29" fmla="*/ 34 h 56"/>
                  <a:gd name="T30" fmla="*/ 1 w 61"/>
                  <a:gd name="T31" fmla="*/ 32 h 56"/>
                  <a:gd name="T32" fmla="*/ 2 w 61"/>
                  <a:gd name="T33" fmla="*/ 30 h 56"/>
                  <a:gd name="T34" fmla="*/ 3 w 61"/>
                  <a:gd name="T35" fmla="*/ 29 h 56"/>
                  <a:gd name="T36" fmla="*/ 5 w 61"/>
                  <a:gd name="T37" fmla="*/ 29 h 56"/>
                  <a:gd name="T38" fmla="*/ 24 w 61"/>
                  <a:gd name="T39" fmla="*/ 29 h 56"/>
                  <a:gd name="T40" fmla="*/ 24 w 61"/>
                  <a:gd name="T41" fmla="*/ 0 h 56"/>
                  <a:gd name="T42" fmla="*/ 37 w 61"/>
                  <a:gd name="T43" fmla="*/ 0 h 56"/>
                  <a:gd name="T44" fmla="*/ 37 w 61"/>
                  <a:gd name="T45" fmla="*/ 29 h 56"/>
                  <a:gd name="T46" fmla="*/ 56 w 61"/>
                  <a:gd name="T47" fmla="*/ 29 h 56"/>
                  <a:gd name="T48" fmla="*/ 56 w 61"/>
                  <a:gd name="T49" fmla="*/ 29 h 56"/>
                  <a:gd name="T50" fmla="*/ 58 w 61"/>
                  <a:gd name="T51" fmla="*/ 29 h 56"/>
                  <a:gd name="T52" fmla="*/ 60 w 61"/>
                  <a:gd name="T53" fmla="*/ 30 h 56"/>
                  <a:gd name="T54" fmla="*/ 61 w 61"/>
                  <a:gd name="T55" fmla="*/ 32 h 56"/>
                  <a:gd name="T56" fmla="*/ 61 w 61"/>
                  <a:gd name="T57" fmla="*/ 34 h 56"/>
                  <a:gd name="T58" fmla="*/ 61 w 61"/>
                  <a:gd name="T59"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61" y="34"/>
                    </a:moveTo>
                    <a:lnTo>
                      <a:pt x="61" y="51"/>
                    </a:lnTo>
                    <a:lnTo>
                      <a:pt x="61" y="51"/>
                    </a:lnTo>
                    <a:lnTo>
                      <a:pt x="61" y="53"/>
                    </a:lnTo>
                    <a:lnTo>
                      <a:pt x="60" y="54"/>
                    </a:lnTo>
                    <a:lnTo>
                      <a:pt x="58" y="55"/>
                    </a:lnTo>
                    <a:lnTo>
                      <a:pt x="56" y="56"/>
                    </a:lnTo>
                    <a:lnTo>
                      <a:pt x="5" y="56"/>
                    </a:lnTo>
                    <a:lnTo>
                      <a:pt x="5" y="56"/>
                    </a:lnTo>
                    <a:lnTo>
                      <a:pt x="3" y="55"/>
                    </a:lnTo>
                    <a:lnTo>
                      <a:pt x="2" y="54"/>
                    </a:lnTo>
                    <a:lnTo>
                      <a:pt x="1" y="53"/>
                    </a:lnTo>
                    <a:lnTo>
                      <a:pt x="0" y="51"/>
                    </a:lnTo>
                    <a:lnTo>
                      <a:pt x="0" y="34"/>
                    </a:lnTo>
                    <a:lnTo>
                      <a:pt x="0" y="34"/>
                    </a:lnTo>
                    <a:lnTo>
                      <a:pt x="1" y="32"/>
                    </a:lnTo>
                    <a:lnTo>
                      <a:pt x="2" y="30"/>
                    </a:lnTo>
                    <a:lnTo>
                      <a:pt x="3" y="29"/>
                    </a:lnTo>
                    <a:lnTo>
                      <a:pt x="5" y="29"/>
                    </a:lnTo>
                    <a:lnTo>
                      <a:pt x="24" y="29"/>
                    </a:lnTo>
                    <a:lnTo>
                      <a:pt x="24" y="0"/>
                    </a:lnTo>
                    <a:lnTo>
                      <a:pt x="37" y="0"/>
                    </a:lnTo>
                    <a:lnTo>
                      <a:pt x="37" y="29"/>
                    </a:lnTo>
                    <a:lnTo>
                      <a:pt x="56" y="29"/>
                    </a:lnTo>
                    <a:lnTo>
                      <a:pt x="56" y="29"/>
                    </a:lnTo>
                    <a:lnTo>
                      <a:pt x="58" y="29"/>
                    </a:lnTo>
                    <a:lnTo>
                      <a:pt x="60" y="30"/>
                    </a:lnTo>
                    <a:lnTo>
                      <a:pt x="61" y="32"/>
                    </a:lnTo>
                    <a:lnTo>
                      <a:pt x="61" y="34"/>
                    </a:lnTo>
                    <a:lnTo>
                      <a:pt x="61" y="34"/>
                    </a:lnTo>
                    <a:close/>
                  </a:path>
                </a:pathLst>
              </a:custGeom>
              <a:solidFill>
                <a:srgbClr val="535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8" name="Freeform 554"/>
              <p:cNvSpPr>
                <a:spLocks/>
              </p:cNvSpPr>
              <p:nvPr/>
            </p:nvSpPr>
            <p:spPr bwMode="auto">
              <a:xfrm>
                <a:off x="18776281" y="1381293"/>
                <a:ext cx="139897" cy="24914"/>
              </a:xfrm>
              <a:custGeom>
                <a:avLst/>
                <a:gdLst>
                  <a:gd name="T0" fmla="*/ 0 w 73"/>
                  <a:gd name="T1" fmla="*/ 6 h 13"/>
                  <a:gd name="T2" fmla="*/ 0 w 73"/>
                  <a:gd name="T3" fmla="*/ 6 h 13"/>
                  <a:gd name="T4" fmla="*/ 2 w 73"/>
                  <a:gd name="T5" fmla="*/ 9 h 13"/>
                  <a:gd name="T6" fmla="*/ 3 w 73"/>
                  <a:gd name="T7" fmla="*/ 11 h 13"/>
                  <a:gd name="T8" fmla="*/ 5 w 73"/>
                  <a:gd name="T9" fmla="*/ 12 h 13"/>
                  <a:gd name="T10" fmla="*/ 7 w 73"/>
                  <a:gd name="T11" fmla="*/ 13 h 13"/>
                  <a:gd name="T12" fmla="*/ 73 w 73"/>
                  <a:gd name="T13" fmla="*/ 13 h 13"/>
                  <a:gd name="T14" fmla="*/ 73 w 73"/>
                  <a:gd name="T15" fmla="*/ 0 h 13"/>
                  <a:gd name="T16" fmla="*/ 7 w 73"/>
                  <a:gd name="T17" fmla="*/ 0 h 13"/>
                  <a:gd name="T18" fmla="*/ 7 w 73"/>
                  <a:gd name="T19" fmla="*/ 0 h 13"/>
                  <a:gd name="T20" fmla="*/ 5 w 73"/>
                  <a:gd name="T21" fmla="*/ 0 h 13"/>
                  <a:gd name="T22" fmla="*/ 3 w 73"/>
                  <a:gd name="T23" fmla="*/ 2 h 13"/>
                  <a:gd name="T24" fmla="*/ 2 w 73"/>
                  <a:gd name="T25" fmla="*/ 4 h 13"/>
                  <a:gd name="T26" fmla="*/ 0 w 73"/>
                  <a:gd name="T27" fmla="*/ 6 h 13"/>
                  <a:gd name="T28" fmla="*/ 0 w 73"/>
                  <a:gd name="T2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3">
                    <a:moveTo>
                      <a:pt x="0" y="6"/>
                    </a:moveTo>
                    <a:lnTo>
                      <a:pt x="0" y="6"/>
                    </a:lnTo>
                    <a:lnTo>
                      <a:pt x="2" y="9"/>
                    </a:lnTo>
                    <a:lnTo>
                      <a:pt x="3" y="11"/>
                    </a:lnTo>
                    <a:lnTo>
                      <a:pt x="5" y="12"/>
                    </a:lnTo>
                    <a:lnTo>
                      <a:pt x="7" y="13"/>
                    </a:lnTo>
                    <a:lnTo>
                      <a:pt x="73" y="13"/>
                    </a:lnTo>
                    <a:lnTo>
                      <a:pt x="73" y="0"/>
                    </a:lnTo>
                    <a:lnTo>
                      <a:pt x="7" y="0"/>
                    </a:lnTo>
                    <a:lnTo>
                      <a:pt x="7" y="0"/>
                    </a:lnTo>
                    <a:lnTo>
                      <a:pt x="5" y="0"/>
                    </a:lnTo>
                    <a:lnTo>
                      <a:pt x="3" y="2"/>
                    </a:lnTo>
                    <a:lnTo>
                      <a:pt x="2" y="4"/>
                    </a:lnTo>
                    <a:lnTo>
                      <a:pt x="0" y="6"/>
                    </a:lnTo>
                    <a:lnTo>
                      <a:pt x="0" y="6"/>
                    </a:lnTo>
                    <a:close/>
                  </a:path>
                </a:pathLst>
              </a:custGeom>
              <a:solidFill>
                <a:srgbClr val="535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29" name="Freeform 555"/>
              <p:cNvSpPr>
                <a:spLocks/>
              </p:cNvSpPr>
              <p:nvPr/>
            </p:nvSpPr>
            <p:spPr bwMode="auto">
              <a:xfrm>
                <a:off x="19071408" y="1381293"/>
                <a:ext cx="139897" cy="24914"/>
              </a:xfrm>
              <a:custGeom>
                <a:avLst/>
                <a:gdLst>
                  <a:gd name="T0" fmla="*/ 67 w 73"/>
                  <a:gd name="T1" fmla="*/ 0 h 13"/>
                  <a:gd name="T2" fmla="*/ 0 w 73"/>
                  <a:gd name="T3" fmla="*/ 0 h 13"/>
                  <a:gd name="T4" fmla="*/ 0 w 73"/>
                  <a:gd name="T5" fmla="*/ 13 h 13"/>
                  <a:gd name="T6" fmla="*/ 67 w 73"/>
                  <a:gd name="T7" fmla="*/ 13 h 13"/>
                  <a:gd name="T8" fmla="*/ 67 w 73"/>
                  <a:gd name="T9" fmla="*/ 13 h 13"/>
                  <a:gd name="T10" fmla="*/ 69 w 73"/>
                  <a:gd name="T11" fmla="*/ 12 h 13"/>
                  <a:gd name="T12" fmla="*/ 71 w 73"/>
                  <a:gd name="T13" fmla="*/ 11 h 13"/>
                  <a:gd name="T14" fmla="*/ 73 w 73"/>
                  <a:gd name="T15" fmla="*/ 9 h 13"/>
                  <a:gd name="T16" fmla="*/ 73 w 73"/>
                  <a:gd name="T17" fmla="*/ 6 h 13"/>
                  <a:gd name="T18" fmla="*/ 73 w 73"/>
                  <a:gd name="T19" fmla="*/ 6 h 13"/>
                  <a:gd name="T20" fmla="*/ 73 w 73"/>
                  <a:gd name="T21" fmla="*/ 4 h 13"/>
                  <a:gd name="T22" fmla="*/ 71 w 73"/>
                  <a:gd name="T23" fmla="*/ 2 h 13"/>
                  <a:gd name="T24" fmla="*/ 69 w 73"/>
                  <a:gd name="T25" fmla="*/ 0 h 13"/>
                  <a:gd name="T26" fmla="*/ 67 w 73"/>
                  <a:gd name="T27" fmla="*/ 0 h 13"/>
                  <a:gd name="T28" fmla="*/ 67 w 73"/>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3">
                    <a:moveTo>
                      <a:pt x="67" y="0"/>
                    </a:moveTo>
                    <a:lnTo>
                      <a:pt x="0" y="0"/>
                    </a:lnTo>
                    <a:lnTo>
                      <a:pt x="0" y="13"/>
                    </a:lnTo>
                    <a:lnTo>
                      <a:pt x="67" y="13"/>
                    </a:lnTo>
                    <a:lnTo>
                      <a:pt x="67" y="13"/>
                    </a:lnTo>
                    <a:lnTo>
                      <a:pt x="69" y="12"/>
                    </a:lnTo>
                    <a:lnTo>
                      <a:pt x="71" y="11"/>
                    </a:lnTo>
                    <a:lnTo>
                      <a:pt x="73" y="9"/>
                    </a:lnTo>
                    <a:lnTo>
                      <a:pt x="73" y="6"/>
                    </a:lnTo>
                    <a:lnTo>
                      <a:pt x="73" y="6"/>
                    </a:lnTo>
                    <a:lnTo>
                      <a:pt x="73" y="4"/>
                    </a:lnTo>
                    <a:lnTo>
                      <a:pt x="71" y="2"/>
                    </a:lnTo>
                    <a:lnTo>
                      <a:pt x="69" y="0"/>
                    </a:lnTo>
                    <a:lnTo>
                      <a:pt x="67" y="0"/>
                    </a:lnTo>
                    <a:lnTo>
                      <a:pt x="67" y="0"/>
                    </a:lnTo>
                    <a:close/>
                  </a:path>
                </a:pathLst>
              </a:custGeom>
              <a:solidFill>
                <a:srgbClr val="535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0" name="Freeform 556"/>
              <p:cNvSpPr>
                <a:spLocks/>
              </p:cNvSpPr>
              <p:nvPr/>
            </p:nvSpPr>
            <p:spPr bwMode="auto">
              <a:xfrm>
                <a:off x="18935343" y="1312303"/>
                <a:ext cx="116900" cy="107319"/>
              </a:xfrm>
              <a:custGeom>
                <a:avLst/>
                <a:gdLst>
                  <a:gd name="T0" fmla="*/ 61 w 61"/>
                  <a:gd name="T1" fmla="*/ 34 h 56"/>
                  <a:gd name="T2" fmla="*/ 61 w 61"/>
                  <a:gd name="T3" fmla="*/ 51 h 56"/>
                  <a:gd name="T4" fmla="*/ 61 w 61"/>
                  <a:gd name="T5" fmla="*/ 51 h 56"/>
                  <a:gd name="T6" fmla="*/ 61 w 61"/>
                  <a:gd name="T7" fmla="*/ 53 h 56"/>
                  <a:gd name="T8" fmla="*/ 60 w 61"/>
                  <a:gd name="T9" fmla="*/ 54 h 56"/>
                  <a:gd name="T10" fmla="*/ 58 w 61"/>
                  <a:gd name="T11" fmla="*/ 55 h 56"/>
                  <a:gd name="T12" fmla="*/ 56 w 61"/>
                  <a:gd name="T13" fmla="*/ 56 h 56"/>
                  <a:gd name="T14" fmla="*/ 5 w 61"/>
                  <a:gd name="T15" fmla="*/ 56 h 56"/>
                  <a:gd name="T16" fmla="*/ 5 w 61"/>
                  <a:gd name="T17" fmla="*/ 56 h 56"/>
                  <a:gd name="T18" fmla="*/ 3 w 61"/>
                  <a:gd name="T19" fmla="*/ 55 h 56"/>
                  <a:gd name="T20" fmla="*/ 2 w 61"/>
                  <a:gd name="T21" fmla="*/ 54 h 56"/>
                  <a:gd name="T22" fmla="*/ 1 w 61"/>
                  <a:gd name="T23" fmla="*/ 53 h 56"/>
                  <a:gd name="T24" fmla="*/ 0 w 61"/>
                  <a:gd name="T25" fmla="*/ 51 h 56"/>
                  <a:gd name="T26" fmla="*/ 0 w 61"/>
                  <a:gd name="T27" fmla="*/ 34 h 56"/>
                  <a:gd name="T28" fmla="*/ 0 w 61"/>
                  <a:gd name="T29" fmla="*/ 34 h 56"/>
                  <a:gd name="T30" fmla="*/ 1 w 61"/>
                  <a:gd name="T31" fmla="*/ 32 h 56"/>
                  <a:gd name="T32" fmla="*/ 2 w 61"/>
                  <a:gd name="T33" fmla="*/ 30 h 56"/>
                  <a:gd name="T34" fmla="*/ 3 w 61"/>
                  <a:gd name="T35" fmla="*/ 29 h 56"/>
                  <a:gd name="T36" fmla="*/ 5 w 61"/>
                  <a:gd name="T37" fmla="*/ 29 h 56"/>
                  <a:gd name="T38" fmla="*/ 24 w 61"/>
                  <a:gd name="T39" fmla="*/ 29 h 56"/>
                  <a:gd name="T40" fmla="*/ 24 w 61"/>
                  <a:gd name="T41" fmla="*/ 0 h 56"/>
                  <a:gd name="T42" fmla="*/ 37 w 61"/>
                  <a:gd name="T43" fmla="*/ 0 h 56"/>
                  <a:gd name="T44" fmla="*/ 37 w 61"/>
                  <a:gd name="T45" fmla="*/ 29 h 56"/>
                  <a:gd name="T46" fmla="*/ 56 w 61"/>
                  <a:gd name="T47" fmla="*/ 29 h 56"/>
                  <a:gd name="T48" fmla="*/ 56 w 61"/>
                  <a:gd name="T49" fmla="*/ 29 h 56"/>
                  <a:gd name="T50" fmla="*/ 58 w 61"/>
                  <a:gd name="T51" fmla="*/ 29 h 56"/>
                  <a:gd name="T52" fmla="*/ 60 w 61"/>
                  <a:gd name="T53" fmla="*/ 30 h 56"/>
                  <a:gd name="T54" fmla="*/ 61 w 61"/>
                  <a:gd name="T55" fmla="*/ 32 h 56"/>
                  <a:gd name="T56" fmla="*/ 61 w 61"/>
                  <a:gd name="T57" fmla="*/ 34 h 56"/>
                  <a:gd name="T58" fmla="*/ 61 w 61"/>
                  <a:gd name="T59"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61" y="34"/>
                    </a:moveTo>
                    <a:lnTo>
                      <a:pt x="61" y="51"/>
                    </a:lnTo>
                    <a:lnTo>
                      <a:pt x="61" y="51"/>
                    </a:lnTo>
                    <a:lnTo>
                      <a:pt x="61" y="53"/>
                    </a:lnTo>
                    <a:lnTo>
                      <a:pt x="60" y="54"/>
                    </a:lnTo>
                    <a:lnTo>
                      <a:pt x="58" y="55"/>
                    </a:lnTo>
                    <a:lnTo>
                      <a:pt x="56" y="56"/>
                    </a:lnTo>
                    <a:lnTo>
                      <a:pt x="5" y="56"/>
                    </a:lnTo>
                    <a:lnTo>
                      <a:pt x="5" y="56"/>
                    </a:lnTo>
                    <a:lnTo>
                      <a:pt x="3" y="55"/>
                    </a:lnTo>
                    <a:lnTo>
                      <a:pt x="2" y="54"/>
                    </a:lnTo>
                    <a:lnTo>
                      <a:pt x="1" y="53"/>
                    </a:lnTo>
                    <a:lnTo>
                      <a:pt x="0" y="51"/>
                    </a:lnTo>
                    <a:lnTo>
                      <a:pt x="0" y="34"/>
                    </a:lnTo>
                    <a:lnTo>
                      <a:pt x="0" y="34"/>
                    </a:lnTo>
                    <a:lnTo>
                      <a:pt x="1" y="32"/>
                    </a:lnTo>
                    <a:lnTo>
                      <a:pt x="2" y="30"/>
                    </a:lnTo>
                    <a:lnTo>
                      <a:pt x="3" y="29"/>
                    </a:lnTo>
                    <a:lnTo>
                      <a:pt x="5" y="29"/>
                    </a:lnTo>
                    <a:lnTo>
                      <a:pt x="24" y="29"/>
                    </a:lnTo>
                    <a:lnTo>
                      <a:pt x="24" y="0"/>
                    </a:lnTo>
                    <a:lnTo>
                      <a:pt x="37" y="0"/>
                    </a:lnTo>
                    <a:lnTo>
                      <a:pt x="37" y="29"/>
                    </a:lnTo>
                    <a:lnTo>
                      <a:pt x="56" y="29"/>
                    </a:lnTo>
                    <a:lnTo>
                      <a:pt x="56" y="29"/>
                    </a:lnTo>
                    <a:lnTo>
                      <a:pt x="58" y="29"/>
                    </a:lnTo>
                    <a:lnTo>
                      <a:pt x="60" y="30"/>
                    </a:lnTo>
                    <a:lnTo>
                      <a:pt x="61" y="32"/>
                    </a:lnTo>
                    <a:lnTo>
                      <a:pt x="61" y="34"/>
                    </a:lnTo>
                    <a:lnTo>
                      <a:pt x="61" y="34"/>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1" name="Freeform 557"/>
              <p:cNvSpPr>
                <a:spLocks/>
              </p:cNvSpPr>
              <p:nvPr/>
            </p:nvSpPr>
            <p:spPr bwMode="auto">
              <a:xfrm>
                <a:off x="18776281" y="1381293"/>
                <a:ext cx="139897" cy="24914"/>
              </a:xfrm>
              <a:custGeom>
                <a:avLst/>
                <a:gdLst>
                  <a:gd name="T0" fmla="*/ 0 w 73"/>
                  <a:gd name="T1" fmla="*/ 6 h 13"/>
                  <a:gd name="T2" fmla="*/ 0 w 73"/>
                  <a:gd name="T3" fmla="*/ 6 h 13"/>
                  <a:gd name="T4" fmla="*/ 2 w 73"/>
                  <a:gd name="T5" fmla="*/ 9 h 13"/>
                  <a:gd name="T6" fmla="*/ 3 w 73"/>
                  <a:gd name="T7" fmla="*/ 11 h 13"/>
                  <a:gd name="T8" fmla="*/ 5 w 73"/>
                  <a:gd name="T9" fmla="*/ 12 h 13"/>
                  <a:gd name="T10" fmla="*/ 7 w 73"/>
                  <a:gd name="T11" fmla="*/ 13 h 13"/>
                  <a:gd name="T12" fmla="*/ 73 w 73"/>
                  <a:gd name="T13" fmla="*/ 13 h 13"/>
                  <a:gd name="T14" fmla="*/ 73 w 73"/>
                  <a:gd name="T15" fmla="*/ 0 h 13"/>
                  <a:gd name="T16" fmla="*/ 7 w 73"/>
                  <a:gd name="T17" fmla="*/ 0 h 13"/>
                  <a:gd name="T18" fmla="*/ 7 w 73"/>
                  <a:gd name="T19" fmla="*/ 0 h 13"/>
                  <a:gd name="T20" fmla="*/ 5 w 73"/>
                  <a:gd name="T21" fmla="*/ 0 h 13"/>
                  <a:gd name="T22" fmla="*/ 3 w 73"/>
                  <a:gd name="T23" fmla="*/ 2 h 13"/>
                  <a:gd name="T24" fmla="*/ 2 w 73"/>
                  <a:gd name="T25" fmla="*/ 4 h 13"/>
                  <a:gd name="T26" fmla="*/ 0 w 73"/>
                  <a:gd name="T27" fmla="*/ 6 h 13"/>
                  <a:gd name="T28" fmla="*/ 0 w 73"/>
                  <a:gd name="T2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3">
                    <a:moveTo>
                      <a:pt x="0" y="6"/>
                    </a:moveTo>
                    <a:lnTo>
                      <a:pt x="0" y="6"/>
                    </a:lnTo>
                    <a:lnTo>
                      <a:pt x="2" y="9"/>
                    </a:lnTo>
                    <a:lnTo>
                      <a:pt x="3" y="11"/>
                    </a:lnTo>
                    <a:lnTo>
                      <a:pt x="5" y="12"/>
                    </a:lnTo>
                    <a:lnTo>
                      <a:pt x="7" y="13"/>
                    </a:lnTo>
                    <a:lnTo>
                      <a:pt x="73" y="13"/>
                    </a:lnTo>
                    <a:lnTo>
                      <a:pt x="73" y="0"/>
                    </a:lnTo>
                    <a:lnTo>
                      <a:pt x="7" y="0"/>
                    </a:lnTo>
                    <a:lnTo>
                      <a:pt x="7" y="0"/>
                    </a:lnTo>
                    <a:lnTo>
                      <a:pt x="5" y="0"/>
                    </a:lnTo>
                    <a:lnTo>
                      <a:pt x="3" y="2"/>
                    </a:lnTo>
                    <a:lnTo>
                      <a:pt x="2" y="4"/>
                    </a:lnTo>
                    <a:lnTo>
                      <a:pt x="0" y="6"/>
                    </a:lnTo>
                    <a:lnTo>
                      <a:pt x="0" y="6"/>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2" name="Freeform 558"/>
              <p:cNvSpPr>
                <a:spLocks/>
              </p:cNvSpPr>
              <p:nvPr/>
            </p:nvSpPr>
            <p:spPr bwMode="auto">
              <a:xfrm>
                <a:off x="19071408" y="1381293"/>
                <a:ext cx="139897" cy="24914"/>
              </a:xfrm>
              <a:custGeom>
                <a:avLst/>
                <a:gdLst>
                  <a:gd name="T0" fmla="*/ 67 w 73"/>
                  <a:gd name="T1" fmla="*/ 0 h 13"/>
                  <a:gd name="T2" fmla="*/ 0 w 73"/>
                  <a:gd name="T3" fmla="*/ 0 h 13"/>
                  <a:gd name="T4" fmla="*/ 0 w 73"/>
                  <a:gd name="T5" fmla="*/ 13 h 13"/>
                  <a:gd name="T6" fmla="*/ 67 w 73"/>
                  <a:gd name="T7" fmla="*/ 13 h 13"/>
                  <a:gd name="T8" fmla="*/ 67 w 73"/>
                  <a:gd name="T9" fmla="*/ 13 h 13"/>
                  <a:gd name="T10" fmla="*/ 69 w 73"/>
                  <a:gd name="T11" fmla="*/ 12 h 13"/>
                  <a:gd name="T12" fmla="*/ 71 w 73"/>
                  <a:gd name="T13" fmla="*/ 11 h 13"/>
                  <a:gd name="T14" fmla="*/ 73 w 73"/>
                  <a:gd name="T15" fmla="*/ 9 h 13"/>
                  <a:gd name="T16" fmla="*/ 73 w 73"/>
                  <a:gd name="T17" fmla="*/ 6 h 13"/>
                  <a:gd name="T18" fmla="*/ 73 w 73"/>
                  <a:gd name="T19" fmla="*/ 6 h 13"/>
                  <a:gd name="T20" fmla="*/ 73 w 73"/>
                  <a:gd name="T21" fmla="*/ 4 h 13"/>
                  <a:gd name="T22" fmla="*/ 71 w 73"/>
                  <a:gd name="T23" fmla="*/ 2 h 13"/>
                  <a:gd name="T24" fmla="*/ 69 w 73"/>
                  <a:gd name="T25" fmla="*/ 0 h 13"/>
                  <a:gd name="T26" fmla="*/ 67 w 73"/>
                  <a:gd name="T27" fmla="*/ 0 h 13"/>
                  <a:gd name="T28" fmla="*/ 67 w 73"/>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3">
                    <a:moveTo>
                      <a:pt x="67" y="0"/>
                    </a:moveTo>
                    <a:lnTo>
                      <a:pt x="0" y="0"/>
                    </a:lnTo>
                    <a:lnTo>
                      <a:pt x="0" y="13"/>
                    </a:lnTo>
                    <a:lnTo>
                      <a:pt x="67" y="13"/>
                    </a:lnTo>
                    <a:lnTo>
                      <a:pt x="67" y="13"/>
                    </a:lnTo>
                    <a:lnTo>
                      <a:pt x="69" y="12"/>
                    </a:lnTo>
                    <a:lnTo>
                      <a:pt x="71" y="11"/>
                    </a:lnTo>
                    <a:lnTo>
                      <a:pt x="73" y="9"/>
                    </a:lnTo>
                    <a:lnTo>
                      <a:pt x="73" y="6"/>
                    </a:lnTo>
                    <a:lnTo>
                      <a:pt x="73" y="6"/>
                    </a:lnTo>
                    <a:lnTo>
                      <a:pt x="73" y="4"/>
                    </a:lnTo>
                    <a:lnTo>
                      <a:pt x="71" y="2"/>
                    </a:lnTo>
                    <a:lnTo>
                      <a:pt x="69" y="0"/>
                    </a:lnTo>
                    <a:lnTo>
                      <a:pt x="67" y="0"/>
                    </a:lnTo>
                    <a:lnTo>
                      <a:pt x="67" y="0"/>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3" name="Freeform 559"/>
              <p:cNvSpPr>
                <a:spLocks/>
              </p:cNvSpPr>
              <p:nvPr/>
            </p:nvSpPr>
            <p:spPr bwMode="auto">
              <a:xfrm>
                <a:off x="18665129" y="743130"/>
                <a:ext cx="199306" cy="155230"/>
              </a:xfrm>
              <a:custGeom>
                <a:avLst/>
                <a:gdLst>
                  <a:gd name="T0" fmla="*/ 104 w 104"/>
                  <a:gd name="T1" fmla="*/ 64 h 81"/>
                  <a:gd name="T2" fmla="*/ 104 w 104"/>
                  <a:gd name="T3" fmla="*/ 64 h 81"/>
                  <a:gd name="T4" fmla="*/ 104 w 104"/>
                  <a:gd name="T5" fmla="*/ 67 h 81"/>
                  <a:gd name="T6" fmla="*/ 103 w 104"/>
                  <a:gd name="T7" fmla="*/ 71 h 81"/>
                  <a:gd name="T8" fmla="*/ 100 w 104"/>
                  <a:gd name="T9" fmla="*/ 76 h 81"/>
                  <a:gd name="T10" fmla="*/ 95 w 104"/>
                  <a:gd name="T11" fmla="*/ 79 h 81"/>
                  <a:gd name="T12" fmla="*/ 92 w 104"/>
                  <a:gd name="T13" fmla="*/ 80 h 81"/>
                  <a:gd name="T14" fmla="*/ 88 w 104"/>
                  <a:gd name="T15" fmla="*/ 81 h 81"/>
                  <a:gd name="T16" fmla="*/ 16 w 104"/>
                  <a:gd name="T17" fmla="*/ 81 h 81"/>
                  <a:gd name="T18" fmla="*/ 16 w 104"/>
                  <a:gd name="T19" fmla="*/ 81 h 81"/>
                  <a:gd name="T20" fmla="*/ 13 w 104"/>
                  <a:gd name="T21" fmla="*/ 80 h 81"/>
                  <a:gd name="T22" fmla="*/ 9 w 104"/>
                  <a:gd name="T23" fmla="*/ 79 h 81"/>
                  <a:gd name="T24" fmla="*/ 4 w 104"/>
                  <a:gd name="T25" fmla="*/ 76 h 81"/>
                  <a:gd name="T26" fmla="*/ 1 w 104"/>
                  <a:gd name="T27" fmla="*/ 71 h 81"/>
                  <a:gd name="T28" fmla="*/ 0 w 104"/>
                  <a:gd name="T29" fmla="*/ 67 h 81"/>
                  <a:gd name="T30" fmla="*/ 0 w 104"/>
                  <a:gd name="T31" fmla="*/ 64 h 81"/>
                  <a:gd name="T32" fmla="*/ 0 w 104"/>
                  <a:gd name="T33" fmla="*/ 16 h 81"/>
                  <a:gd name="T34" fmla="*/ 0 w 104"/>
                  <a:gd name="T35" fmla="*/ 16 h 81"/>
                  <a:gd name="T36" fmla="*/ 0 w 104"/>
                  <a:gd name="T37" fmla="*/ 13 h 81"/>
                  <a:gd name="T38" fmla="*/ 1 w 104"/>
                  <a:gd name="T39" fmla="*/ 10 h 81"/>
                  <a:gd name="T40" fmla="*/ 4 w 104"/>
                  <a:gd name="T41" fmla="*/ 5 h 81"/>
                  <a:gd name="T42" fmla="*/ 9 w 104"/>
                  <a:gd name="T43" fmla="*/ 1 h 81"/>
                  <a:gd name="T44" fmla="*/ 13 w 104"/>
                  <a:gd name="T45" fmla="*/ 0 h 81"/>
                  <a:gd name="T46" fmla="*/ 16 w 104"/>
                  <a:gd name="T47" fmla="*/ 0 h 81"/>
                  <a:gd name="T48" fmla="*/ 88 w 104"/>
                  <a:gd name="T49" fmla="*/ 0 h 81"/>
                  <a:gd name="T50" fmla="*/ 88 w 104"/>
                  <a:gd name="T51" fmla="*/ 0 h 81"/>
                  <a:gd name="T52" fmla="*/ 92 w 104"/>
                  <a:gd name="T53" fmla="*/ 0 h 81"/>
                  <a:gd name="T54" fmla="*/ 95 w 104"/>
                  <a:gd name="T55" fmla="*/ 1 h 81"/>
                  <a:gd name="T56" fmla="*/ 100 w 104"/>
                  <a:gd name="T57" fmla="*/ 5 h 81"/>
                  <a:gd name="T58" fmla="*/ 103 w 104"/>
                  <a:gd name="T59" fmla="*/ 10 h 81"/>
                  <a:gd name="T60" fmla="*/ 104 w 104"/>
                  <a:gd name="T61" fmla="*/ 13 h 81"/>
                  <a:gd name="T62" fmla="*/ 104 w 104"/>
                  <a:gd name="T63" fmla="*/ 16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7"/>
                    </a:lnTo>
                    <a:lnTo>
                      <a:pt x="103" y="71"/>
                    </a:lnTo>
                    <a:lnTo>
                      <a:pt x="100" y="76"/>
                    </a:lnTo>
                    <a:lnTo>
                      <a:pt x="95" y="79"/>
                    </a:lnTo>
                    <a:lnTo>
                      <a:pt x="92" y="80"/>
                    </a:lnTo>
                    <a:lnTo>
                      <a:pt x="88" y="81"/>
                    </a:lnTo>
                    <a:lnTo>
                      <a:pt x="16" y="81"/>
                    </a:lnTo>
                    <a:lnTo>
                      <a:pt x="16" y="81"/>
                    </a:lnTo>
                    <a:lnTo>
                      <a:pt x="13" y="80"/>
                    </a:lnTo>
                    <a:lnTo>
                      <a:pt x="9" y="79"/>
                    </a:lnTo>
                    <a:lnTo>
                      <a:pt x="4" y="76"/>
                    </a:lnTo>
                    <a:lnTo>
                      <a:pt x="1" y="71"/>
                    </a:lnTo>
                    <a:lnTo>
                      <a:pt x="0" y="67"/>
                    </a:lnTo>
                    <a:lnTo>
                      <a:pt x="0" y="64"/>
                    </a:lnTo>
                    <a:lnTo>
                      <a:pt x="0" y="16"/>
                    </a:lnTo>
                    <a:lnTo>
                      <a:pt x="0" y="16"/>
                    </a:lnTo>
                    <a:lnTo>
                      <a:pt x="0" y="13"/>
                    </a:lnTo>
                    <a:lnTo>
                      <a:pt x="1" y="10"/>
                    </a:lnTo>
                    <a:lnTo>
                      <a:pt x="4" y="5"/>
                    </a:lnTo>
                    <a:lnTo>
                      <a:pt x="9" y="1"/>
                    </a:lnTo>
                    <a:lnTo>
                      <a:pt x="13" y="0"/>
                    </a:lnTo>
                    <a:lnTo>
                      <a:pt x="16" y="0"/>
                    </a:lnTo>
                    <a:lnTo>
                      <a:pt x="88" y="0"/>
                    </a:lnTo>
                    <a:lnTo>
                      <a:pt x="88" y="0"/>
                    </a:lnTo>
                    <a:lnTo>
                      <a:pt x="92" y="0"/>
                    </a:lnTo>
                    <a:lnTo>
                      <a:pt x="95" y="1"/>
                    </a:lnTo>
                    <a:lnTo>
                      <a:pt x="100" y="5"/>
                    </a:lnTo>
                    <a:lnTo>
                      <a:pt x="103" y="10"/>
                    </a:lnTo>
                    <a:lnTo>
                      <a:pt x="104" y="13"/>
                    </a:lnTo>
                    <a:lnTo>
                      <a:pt x="104" y="16"/>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4" name="Freeform 560"/>
              <p:cNvSpPr>
                <a:spLocks/>
              </p:cNvSpPr>
              <p:nvPr/>
            </p:nvSpPr>
            <p:spPr bwMode="auto">
              <a:xfrm>
                <a:off x="18895098" y="743130"/>
                <a:ext cx="201222" cy="155230"/>
              </a:xfrm>
              <a:custGeom>
                <a:avLst/>
                <a:gdLst>
                  <a:gd name="T0" fmla="*/ 105 w 105"/>
                  <a:gd name="T1" fmla="*/ 64 h 81"/>
                  <a:gd name="T2" fmla="*/ 105 w 105"/>
                  <a:gd name="T3" fmla="*/ 64 h 81"/>
                  <a:gd name="T4" fmla="*/ 105 w 105"/>
                  <a:gd name="T5" fmla="*/ 67 h 81"/>
                  <a:gd name="T6" fmla="*/ 104 w 105"/>
                  <a:gd name="T7" fmla="*/ 71 h 81"/>
                  <a:gd name="T8" fmla="*/ 101 w 105"/>
                  <a:gd name="T9" fmla="*/ 76 h 81"/>
                  <a:gd name="T10" fmla="*/ 95 w 105"/>
                  <a:gd name="T11" fmla="*/ 79 h 81"/>
                  <a:gd name="T12" fmla="*/ 92 w 105"/>
                  <a:gd name="T13" fmla="*/ 80 h 81"/>
                  <a:gd name="T14" fmla="*/ 89 w 105"/>
                  <a:gd name="T15" fmla="*/ 81 h 81"/>
                  <a:gd name="T16" fmla="*/ 16 w 105"/>
                  <a:gd name="T17" fmla="*/ 81 h 81"/>
                  <a:gd name="T18" fmla="*/ 16 w 105"/>
                  <a:gd name="T19" fmla="*/ 81 h 81"/>
                  <a:gd name="T20" fmla="*/ 13 w 105"/>
                  <a:gd name="T21" fmla="*/ 80 h 81"/>
                  <a:gd name="T22" fmla="*/ 10 w 105"/>
                  <a:gd name="T23" fmla="*/ 79 h 81"/>
                  <a:gd name="T24" fmla="*/ 5 w 105"/>
                  <a:gd name="T25" fmla="*/ 76 h 81"/>
                  <a:gd name="T26" fmla="*/ 1 w 105"/>
                  <a:gd name="T27" fmla="*/ 71 h 81"/>
                  <a:gd name="T28" fmla="*/ 0 w 105"/>
                  <a:gd name="T29" fmla="*/ 67 h 81"/>
                  <a:gd name="T30" fmla="*/ 0 w 105"/>
                  <a:gd name="T31" fmla="*/ 64 h 81"/>
                  <a:gd name="T32" fmla="*/ 0 w 105"/>
                  <a:gd name="T33" fmla="*/ 16 h 81"/>
                  <a:gd name="T34" fmla="*/ 0 w 105"/>
                  <a:gd name="T35" fmla="*/ 16 h 81"/>
                  <a:gd name="T36" fmla="*/ 0 w 105"/>
                  <a:gd name="T37" fmla="*/ 13 h 81"/>
                  <a:gd name="T38" fmla="*/ 1 w 105"/>
                  <a:gd name="T39" fmla="*/ 10 h 81"/>
                  <a:gd name="T40" fmla="*/ 5 w 105"/>
                  <a:gd name="T41" fmla="*/ 5 h 81"/>
                  <a:gd name="T42" fmla="*/ 10 w 105"/>
                  <a:gd name="T43" fmla="*/ 1 h 81"/>
                  <a:gd name="T44" fmla="*/ 13 w 105"/>
                  <a:gd name="T45" fmla="*/ 0 h 81"/>
                  <a:gd name="T46" fmla="*/ 16 w 105"/>
                  <a:gd name="T47" fmla="*/ 0 h 81"/>
                  <a:gd name="T48" fmla="*/ 89 w 105"/>
                  <a:gd name="T49" fmla="*/ 0 h 81"/>
                  <a:gd name="T50" fmla="*/ 89 w 105"/>
                  <a:gd name="T51" fmla="*/ 0 h 81"/>
                  <a:gd name="T52" fmla="*/ 92 w 105"/>
                  <a:gd name="T53" fmla="*/ 0 h 81"/>
                  <a:gd name="T54" fmla="*/ 95 w 105"/>
                  <a:gd name="T55" fmla="*/ 1 h 81"/>
                  <a:gd name="T56" fmla="*/ 101 w 105"/>
                  <a:gd name="T57" fmla="*/ 5 h 81"/>
                  <a:gd name="T58" fmla="*/ 104 w 105"/>
                  <a:gd name="T59" fmla="*/ 10 h 81"/>
                  <a:gd name="T60" fmla="*/ 105 w 105"/>
                  <a:gd name="T61" fmla="*/ 13 h 81"/>
                  <a:gd name="T62" fmla="*/ 105 w 105"/>
                  <a:gd name="T63" fmla="*/ 16 h 81"/>
                  <a:gd name="T64" fmla="*/ 105 w 105"/>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81">
                    <a:moveTo>
                      <a:pt x="105" y="64"/>
                    </a:moveTo>
                    <a:lnTo>
                      <a:pt x="105" y="64"/>
                    </a:lnTo>
                    <a:lnTo>
                      <a:pt x="105" y="67"/>
                    </a:lnTo>
                    <a:lnTo>
                      <a:pt x="104" y="71"/>
                    </a:lnTo>
                    <a:lnTo>
                      <a:pt x="101" y="76"/>
                    </a:lnTo>
                    <a:lnTo>
                      <a:pt x="95" y="79"/>
                    </a:lnTo>
                    <a:lnTo>
                      <a:pt x="92" y="80"/>
                    </a:lnTo>
                    <a:lnTo>
                      <a:pt x="89" y="81"/>
                    </a:lnTo>
                    <a:lnTo>
                      <a:pt x="16" y="81"/>
                    </a:lnTo>
                    <a:lnTo>
                      <a:pt x="16" y="81"/>
                    </a:lnTo>
                    <a:lnTo>
                      <a:pt x="13" y="80"/>
                    </a:lnTo>
                    <a:lnTo>
                      <a:pt x="10" y="79"/>
                    </a:lnTo>
                    <a:lnTo>
                      <a:pt x="5" y="76"/>
                    </a:lnTo>
                    <a:lnTo>
                      <a:pt x="1" y="71"/>
                    </a:lnTo>
                    <a:lnTo>
                      <a:pt x="0" y="67"/>
                    </a:lnTo>
                    <a:lnTo>
                      <a:pt x="0" y="64"/>
                    </a:lnTo>
                    <a:lnTo>
                      <a:pt x="0" y="16"/>
                    </a:lnTo>
                    <a:lnTo>
                      <a:pt x="0" y="16"/>
                    </a:lnTo>
                    <a:lnTo>
                      <a:pt x="0" y="13"/>
                    </a:lnTo>
                    <a:lnTo>
                      <a:pt x="1" y="10"/>
                    </a:lnTo>
                    <a:lnTo>
                      <a:pt x="5" y="5"/>
                    </a:lnTo>
                    <a:lnTo>
                      <a:pt x="10" y="1"/>
                    </a:lnTo>
                    <a:lnTo>
                      <a:pt x="13" y="0"/>
                    </a:lnTo>
                    <a:lnTo>
                      <a:pt x="16" y="0"/>
                    </a:lnTo>
                    <a:lnTo>
                      <a:pt x="89" y="0"/>
                    </a:lnTo>
                    <a:lnTo>
                      <a:pt x="89" y="0"/>
                    </a:lnTo>
                    <a:lnTo>
                      <a:pt x="92" y="0"/>
                    </a:lnTo>
                    <a:lnTo>
                      <a:pt x="95" y="1"/>
                    </a:lnTo>
                    <a:lnTo>
                      <a:pt x="101" y="5"/>
                    </a:lnTo>
                    <a:lnTo>
                      <a:pt x="104" y="10"/>
                    </a:lnTo>
                    <a:lnTo>
                      <a:pt x="105" y="13"/>
                    </a:lnTo>
                    <a:lnTo>
                      <a:pt x="105" y="16"/>
                    </a:lnTo>
                    <a:lnTo>
                      <a:pt x="105"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5" name="Freeform 561"/>
              <p:cNvSpPr>
                <a:spLocks/>
              </p:cNvSpPr>
              <p:nvPr/>
            </p:nvSpPr>
            <p:spPr bwMode="auto">
              <a:xfrm>
                <a:off x="19126984" y="743130"/>
                <a:ext cx="199306" cy="155230"/>
              </a:xfrm>
              <a:custGeom>
                <a:avLst/>
                <a:gdLst>
                  <a:gd name="T0" fmla="*/ 104 w 104"/>
                  <a:gd name="T1" fmla="*/ 64 h 81"/>
                  <a:gd name="T2" fmla="*/ 104 w 104"/>
                  <a:gd name="T3" fmla="*/ 64 h 81"/>
                  <a:gd name="T4" fmla="*/ 104 w 104"/>
                  <a:gd name="T5" fmla="*/ 67 h 81"/>
                  <a:gd name="T6" fmla="*/ 103 w 104"/>
                  <a:gd name="T7" fmla="*/ 71 h 81"/>
                  <a:gd name="T8" fmla="*/ 99 w 104"/>
                  <a:gd name="T9" fmla="*/ 76 h 81"/>
                  <a:gd name="T10" fmla="*/ 94 w 104"/>
                  <a:gd name="T11" fmla="*/ 79 h 81"/>
                  <a:gd name="T12" fmla="*/ 92 w 104"/>
                  <a:gd name="T13" fmla="*/ 80 h 81"/>
                  <a:gd name="T14" fmla="*/ 87 w 104"/>
                  <a:gd name="T15" fmla="*/ 81 h 81"/>
                  <a:gd name="T16" fmla="*/ 16 w 104"/>
                  <a:gd name="T17" fmla="*/ 81 h 81"/>
                  <a:gd name="T18" fmla="*/ 16 w 104"/>
                  <a:gd name="T19" fmla="*/ 81 h 81"/>
                  <a:gd name="T20" fmla="*/ 13 w 104"/>
                  <a:gd name="T21" fmla="*/ 80 h 81"/>
                  <a:gd name="T22" fmla="*/ 9 w 104"/>
                  <a:gd name="T23" fmla="*/ 79 h 81"/>
                  <a:gd name="T24" fmla="*/ 4 w 104"/>
                  <a:gd name="T25" fmla="*/ 76 h 81"/>
                  <a:gd name="T26" fmla="*/ 1 w 104"/>
                  <a:gd name="T27" fmla="*/ 71 h 81"/>
                  <a:gd name="T28" fmla="*/ 0 w 104"/>
                  <a:gd name="T29" fmla="*/ 67 h 81"/>
                  <a:gd name="T30" fmla="*/ 0 w 104"/>
                  <a:gd name="T31" fmla="*/ 64 h 81"/>
                  <a:gd name="T32" fmla="*/ 0 w 104"/>
                  <a:gd name="T33" fmla="*/ 16 h 81"/>
                  <a:gd name="T34" fmla="*/ 0 w 104"/>
                  <a:gd name="T35" fmla="*/ 16 h 81"/>
                  <a:gd name="T36" fmla="*/ 0 w 104"/>
                  <a:gd name="T37" fmla="*/ 13 h 81"/>
                  <a:gd name="T38" fmla="*/ 1 w 104"/>
                  <a:gd name="T39" fmla="*/ 10 h 81"/>
                  <a:gd name="T40" fmla="*/ 4 w 104"/>
                  <a:gd name="T41" fmla="*/ 5 h 81"/>
                  <a:gd name="T42" fmla="*/ 9 w 104"/>
                  <a:gd name="T43" fmla="*/ 1 h 81"/>
                  <a:gd name="T44" fmla="*/ 13 w 104"/>
                  <a:gd name="T45" fmla="*/ 0 h 81"/>
                  <a:gd name="T46" fmla="*/ 16 w 104"/>
                  <a:gd name="T47" fmla="*/ 0 h 81"/>
                  <a:gd name="T48" fmla="*/ 87 w 104"/>
                  <a:gd name="T49" fmla="*/ 0 h 81"/>
                  <a:gd name="T50" fmla="*/ 87 w 104"/>
                  <a:gd name="T51" fmla="*/ 0 h 81"/>
                  <a:gd name="T52" fmla="*/ 92 w 104"/>
                  <a:gd name="T53" fmla="*/ 0 h 81"/>
                  <a:gd name="T54" fmla="*/ 94 w 104"/>
                  <a:gd name="T55" fmla="*/ 1 h 81"/>
                  <a:gd name="T56" fmla="*/ 99 w 104"/>
                  <a:gd name="T57" fmla="*/ 5 h 81"/>
                  <a:gd name="T58" fmla="*/ 103 w 104"/>
                  <a:gd name="T59" fmla="*/ 10 h 81"/>
                  <a:gd name="T60" fmla="*/ 104 w 104"/>
                  <a:gd name="T61" fmla="*/ 13 h 81"/>
                  <a:gd name="T62" fmla="*/ 104 w 104"/>
                  <a:gd name="T63" fmla="*/ 16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7"/>
                    </a:lnTo>
                    <a:lnTo>
                      <a:pt x="103" y="71"/>
                    </a:lnTo>
                    <a:lnTo>
                      <a:pt x="99" y="76"/>
                    </a:lnTo>
                    <a:lnTo>
                      <a:pt x="94" y="79"/>
                    </a:lnTo>
                    <a:lnTo>
                      <a:pt x="92" y="80"/>
                    </a:lnTo>
                    <a:lnTo>
                      <a:pt x="87" y="81"/>
                    </a:lnTo>
                    <a:lnTo>
                      <a:pt x="16" y="81"/>
                    </a:lnTo>
                    <a:lnTo>
                      <a:pt x="16" y="81"/>
                    </a:lnTo>
                    <a:lnTo>
                      <a:pt x="13" y="80"/>
                    </a:lnTo>
                    <a:lnTo>
                      <a:pt x="9" y="79"/>
                    </a:lnTo>
                    <a:lnTo>
                      <a:pt x="4" y="76"/>
                    </a:lnTo>
                    <a:lnTo>
                      <a:pt x="1" y="71"/>
                    </a:lnTo>
                    <a:lnTo>
                      <a:pt x="0" y="67"/>
                    </a:lnTo>
                    <a:lnTo>
                      <a:pt x="0" y="64"/>
                    </a:lnTo>
                    <a:lnTo>
                      <a:pt x="0" y="16"/>
                    </a:lnTo>
                    <a:lnTo>
                      <a:pt x="0" y="16"/>
                    </a:lnTo>
                    <a:lnTo>
                      <a:pt x="0" y="13"/>
                    </a:lnTo>
                    <a:lnTo>
                      <a:pt x="1" y="10"/>
                    </a:lnTo>
                    <a:lnTo>
                      <a:pt x="4" y="5"/>
                    </a:lnTo>
                    <a:lnTo>
                      <a:pt x="9" y="1"/>
                    </a:lnTo>
                    <a:lnTo>
                      <a:pt x="13" y="0"/>
                    </a:lnTo>
                    <a:lnTo>
                      <a:pt x="16" y="0"/>
                    </a:lnTo>
                    <a:lnTo>
                      <a:pt x="87" y="0"/>
                    </a:lnTo>
                    <a:lnTo>
                      <a:pt x="87" y="0"/>
                    </a:lnTo>
                    <a:lnTo>
                      <a:pt x="92" y="0"/>
                    </a:lnTo>
                    <a:lnTo>
                      <a:pt x="94" y="1"/>
                    </a:lnTo>
                    <a:lnTo>
                      <a:pt x="99" y="5"/>
                    </a:lnTo>
                    <a:lnTo>
                      <a:pt x="103" y="10"/>
                    </a:lnTo>
                    <a:lnTo>
                      <a:pt x="104" y="13"/>
                    </a:lnTo>
                    <a:lnTo>
                      <a:pt x="104" y="16"/>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6" name="Freeform 562"/>
              <p:cNvSpPr>
                <a:spLocks/>
              </p:cNvSpPr>
              <p:nvPr/>
            </p:nvSpPr>
            <p:spPr bwMode="auto">
              <a:xfrm>
                <a:off x="18665129" y="921356"/>
                <a:ext cx="199306" cy="155230"/>
              </a:xfrm>
              <a:custGeom>
                <a:avLst/>
                <a:gdLst>
                  <a:gd name="T0" fmla="*/ 104 w 104"/>
                  <a:gd name="T1" fmla="*/ 64 h 81"/>
                  <a:gd name="T2" fmla="*/ 104 w 104"/>
                  <a:gd name="T3" fmla="*/ 64 h 81"/>
                  <a:gd name="T4" fmla="*/ 104 w 104"/>
                  <a:gd name="T5" fmla="*/ 67 h 81"/>
                  <a:gd name="T6" fmla="*/ 103 w 104"/>
                  <a:gd name="T7" fmla="*/ 70 h 81"/>
                  <a:gd name="T8" fmla="*/ 100 w 104"/>
                  <a:gd name="T9" fmla="*/ 76 h 81"/>
                  <a:gd name="T10" fmla="*/ 95 w 104"/>
                  <a:gd name="T11" fmla="*/ 80 h 81"/>
                  <a:gd name="T12" fmla="*/ 92 w 104"/>
                  <a:gd name="T13" fmla="*/ 80 h 81"/>
                  <a:gd name="T14" fmla="*/ 88 w 104"/>
                  <a:gd name="T15" fmla="*/ 81 h 81"/>
                  <a:gd name="T16" fmla="*/ 16 w 104"/>
                  <a:gd name="T17" fmla="*/ 81 h 81"/>
                  <a:gd name="T18" fmla="*/ 16 w 104"/>
                  <a:gd name="T19" fmla="*/ 81 h 81"/>
                  <a:gd name="T20" fmla="*/ 13 w 104"/>
                  <a:gd name="T21" fmla="*/ 80 h 81"/>
                  <a:gd name="T22" fmla="*/ 9 w 104"/>
                  <a:gd name="T23" fmla="*/ 80 h 81"/>
                  <a:gd name="T24" fmla="*/ 4 w 104"/>
                  <a:gd name="T25" fmla="*/ 76 h 81"/>
                  <a:gd name="T26" fmla="*/ 1 w 104"/>
                  <a:gd name="T27" fmla="*/ 70 h 81"/>
                  <a:gd name="T28" fmla="*/ 0 w 104"/>
                  <a:gd name="T29" fmla="*/ 67 h 81"/>
                  <a:gd name="T30" fmla="*/ 0 w 104"/>
                  <a:gd name="T31" fmla="*/ 64 h 81"/>
                  <a:gd name="T32" fmla="*/ 0 w 104"/>
                  <a:gd name="T33" fmla="*/ 16 h 81"/>
                  <a:gd name="T34" fmla="*/ 0 w 104"/>
                  <a:gd name="T35" fmla="*/ 16 h 81"/>
                  <a:gd name="T36" fmla="*/ 0 w 104"/>
                  <a:gd name="T37" fmla="*/ 13 h 81"/>
                  <a:gd name="T38" fmla="*/ 1 w 104"/>
                  <a:gd name="T39" fmla="*/ 10 h 81"/>
                  <a:gd name="T40" fmla="*/ 4 w 104"/>
                  <a:gd name="T41" fmla="*/ 4 h 81"/>
                  <a:gd name="T42" fmla="*/ 9 w 104"/>
                  <a:gd name="T43" fmla="*/ 1 h 81"/>
                  <a:gd name="T44" fmla="*/ 13 w 104"/>
                  <a:gd name="T45" fmla="*/ 0 h 81"/>
                  <a:gd name="T46" fmla="*/ 16 w 104"/>
                  <a:gd name="T47" fmla="*/ 0 h 81"/>
                  <a:gd name="T48" fmla="*/ 88 w 104"/>
                  <a:gd name="T49" fmla="*/ 0 h 81"/>
                  <a:gd name="T50" fmla="*/ 88 w 104"/>
                  <a:gd name="T51" fmla="*/ 0 h 81"/>
                  <a:gd name="T52" fmla="*/ 92 w 104"/>
                  <a:gd name="T53" fmla="*/ 0 h 81"/>
                  <a:gd name="T54" fmla="*/ 95 w 104"/>
                  <a:gd name="T55" fmla="*/ 1 h 81"/>
                  <a:gd name="T56" fmla="*/ 100 w 104"/>
                  <a:gd name="T57" fmla="*/ 4 h 81"/>
                  <a:gd name="T58" fmla="*/ 103 w 104"/>
                  <a:gd name="T59" fmla="*/ 10 h 81"/>
                  <a:gd name="T60" fmla="*/ 104 w 104"/>
                  <a:gd name="T61" fmla="*/ 13 h 81"/>
                  <a:gd name="T62" fmla="*/ 104 w 104"/>
                  <a:gd name="T63" fmla="*/ 16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7"/>
                    </a:lnTo>
                    <a:lnTo>
                      <a:pt x="103" y="70"/>
                    </a:lnTo>
                    <a:lnTo>
                      <a:pt x="100" y="76"/>
                    </a:lnTo>
                    <a:lnTo>
                      <a:pt x="95" y="80"/>
                    </a:lnTo>
                    <a:lnTo>
                      <a:pt x="92" y="80"/>
                    </a:lnTo>
                    <a:lnTo>
                      <a:pt x="88" y="81"/>
                    </a:lnTo>
                    <a:lnTo>
                      <a:pt x="16" y="81"/>
                    </a:lnTo>
                    <a:lnTo>
                      <a:pt x="16" y="81"/>
                    </a:lnTo>
                    <a:lnTo>
                      <a:pt x="13" y="80"/>
                    </a:lnTo>
                    <a:lnTo>
                      <a:pt x="9" y="80"/>
                    </a:lnTo>
                    <a:lnTo>
                      <a:pt x="4" y="76"/>
                    </a:lnTo>
                    <a:lnTo>
                      <a:pt x="1" y="70"/>
                    </a:lnTo>
                    <a:lnTo>
                      <a:pt x="0" y="67"/>
                    </a:lnTo>
                    <a:lnTo>
                      <a:pt x="0" y="64"/>
                    </a:lnTo>
                    <a:lnTo>
                      <a:pt x="0" y="16"/>
                    </a:lnTo>
                    <a:lnTo>
                      <a:pt x="0" y="16"/>
                    </a:lnTo>
                    <a:lnTo>
                      <a:pt x="0" y="13"/>
                    </a:lnTo>
                    <a:lnTo>
                      <a:pt x="1" y="10"/>
                    </a:lnTo>
                    <a:lnTo>
                      <a:pt x="4" y="4"/>
                    </a:lnTo>
                    <a:lnTo>
                      <a:pt x="9" y="1"/>
                    </a:lnTo>
                    <a:lnTo>
                      <a:pt x="13" y="0"/>
                    </a:lnTo>
                    <a:lnTo>
                      <a:pt x="16" y="0"/>
                    </a:lnTo>
                    <a:lnTo>
                      <a:pt x="88" y="0"/>
                    </a:lnTo>
                    <a:lnTo>
                      <a:pt x="88" y="0"/>
                    </a:lnTo>
                    <a:lnTo>
                      <a:pt x="92" y="0"/>
                    </a:lnTo>
                    <a:lnTo>
                      <a:pt x="95" y="1"/>
                    </a:lnTo>
                    <a:lnTo>
                      <a:pt x="100" y="4"/>
                    </a:lnTo>
                    <a:lnTo>
                      <a:pt x="103" y="10"/>
                    </a:lnTo>
                    <a:lnTo>
                      <a:pt x="104" y="13"/>
                    </a:lnTo>
                    <a:lnTo>
                      <a:pt x="104" y="16"/>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7" name="Freeform 563"/>
              <p:cNvSpPr>
                <a:spLocks/>
              </p:cNvSpPr>
              <p:nvPr/>
            </p:nvSpPr>
            <p:spPr bwMode="auto">
              <a:xfrm>
                <a:off x="18895098" y="921356"/>
                <a:ext cx="201222" cy="155230"/>
              </a:xfrm>
              <a:custGeom>
                <a:avLst/>
                <a:gdLst>
                  <a:gd name="T0" fmla="*/ 105 w 105"/>
                  <a:gd name="T1" fmla="*/ 64 h 81"/>
                  <a:gd name="T2" fmla="*/ 105 w 105"/>
                  <a:gd name="T3" fmla="*/ 64 h 81"/>
                  <a:gd name="T4" fmla="*/ 105 w 105"/>
                  <a:gd name="T5" fmla="*/ 67 h 81"/>
                  <a:gd name="T6" fmla="*/ 104 w 105"/>
                  <a:gd name="T7" fmla="*/ 70 h 81"/>
                  <a:gd name="T8" fmla="*/ 101 w 105"/>
                  <a:gd name="T9" fmla="*/ 76 h 81"/>
                  <a:gd name="T10" fmla="*/ 95 w 105"/>
                  <a:gd name="T11" fmla="*/ 80 h 81"/>
                  <a:gd name="T12" fmla="*/ 92 w 105"/>
                  <a:gd name="T13" fmla="*/ 80 h 81"/>
                  <a:gd name="T14" fmla="*/ 89 w 105"/>
                  <a:gd name="T15" fmla="*/ 81 h 81"/>
                  <a:gd name="T16" fmla="*/ 16 w 105"/>
                  <a:gd name="T17" fmla="*/ 81 h 81"/>
                  <a:gd name="T18" fmla="*/ 16 w 105"/>
                  <a:gd name="T19" fmla="*/ 81 h 81"/>
                  <a:gd name="T20" fmla="*/ 13 w 105"/>
                  <a:gd name="T21" fmla="*/ 80 h 81"/>
                  <a:gd name="T22" fmla="*/ 10 w 105"/>
                  <a:gd name="T23" fmla="*/ 80 h 81"/>
                  <a:gd name="T24" fmla="*/ 5 w 105"/>
                  <a:gd name="T25" fmla="*/ 76 h 81"/>
                  <a:gd name="T26" fmla="*/ 1 w 105"/>
                  <a:gd name="T27" fmla="*/ 70 h 81"/>
                  <a:gd name="T28" fmla="*/ 0 w 105"/>
                  <a:gd name="T29" fmla="*/ 67 h 81"/>
                  <a:gd name="T30" fmla="*/ 0 w 105"/>
                  <a:gd name="T31" fmla="*/ 64 h 81"/>
                  <a:gd name="T32" fmla="*/ 0 w 105"/>
                  <a:gd name="T33" fmla="*/ 16 h 81"/>
                  <a:gd name="T34" fmla="*/ 0 w 105"/>
                  <a:gd name="T35" fmla="*/ 16 h 81"/>
                  <a:gd name="T36" fmla="*/ 0 w 105"/>
                  <a:gd name="T37" fmla="*/ 13 h 81"/>
                  <a:gd name="T38" fmla="*/ 1 w 105"/>
                  <a:gd name="T39" fmla="*/ 10 h 81"/>
                  <a:gd name="T40" fmla="*/ 5 w 105"/>
                  <a:gd name="T41" fmla="*/ 4 h 81"/>
                  <a:gd name="T42" fmla="*/ 10 w 105"/>
                  <a:gd name="T43" fmla="*/ 1 h 81"/>
                  <a:gd name="T44" fmla="*/ 13 w 105"/>
                  <a:gd name="T45" fmla="*/ 0 h 81"/>
                  <a:gd name="T46" fmla="*/ 16 w 105"/>
                  <a:gd name="T47" fmla="*/ 0 h 81"/>
                  <a:gd name="T48" fmla="*/ 89 w 105"/>
                  <a:gd name="T49" fmla="*/ 0 h 81"/>
                  <a:gd name="T50" fmla="*/ 89 w 105"/>
                  <a:gd name="T51" fmla="*/ 0 h 81"/>
                  <a:gd name="T52" fmla="*/ 92 w 105"/>
                  <a:gd name="T53" fmla="*/ 0 h 81"/>
                  <a:gd name="T54" fmla="*/ 95 w 105"/>
                  <a:gd name="T55" fmla="*/ 1 h 81"/>
                  <a:gd name="T56" fmla="*/ 101 w 105"/>
                  <a:gd name="T57" fmla="*/ 4 h 81"/>
                  <a:gd name="T58" fmla="*/ 104 w 105"/>
                  <a:gd name="T59" fmla="*/ 10 h 81"/>
                  <a:gd name="T60" fmla="*/ 105 w 105"/>
                  <a:gd name="T61" fmla="*/ 13 h 81"/>
                  <a:gd name="T62" fmla="*/ 105 w 105"/>
                  <a:gd name="T63" fmla="*/ 16 h 81"/>
                  <a:gd name="T64" fmla="*/ 105 w 105"/>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81">
                    <a:moveTo>
                      <a:pt x="105" y="64"/>
                    </a:moveTo>
                    <a:lnTo>
                      <a:pt x="105" y="64"/>
                    </a:lnTo>
                    <a:lnTo>
                      <a:pt x="105" y="67"/>
                    </a:lnTo>
                    <a:lnTo>
                      <a:pt x="104" y="70"/>
                    </a:lnTo>
                    <a:lnTo>
                      <a:pt x="101" y="76"/>
                    </a:lnTo>
                    <a:lnTo>
                      <a:pt x="95" y="80"/>
                    </a:lnTo>
                    <a:lnTo>
                      <a:pt x="92" y="80"/>
                    </a:lnTo>
                    <a:lnTo>
                      <a:pt x="89" y="81"/>
                    </a:lnTo>
                    <a:lnTo>
                      <a:pt x="16" y="81"/>
                    </a:lnTo>
                    <a:lnTo>
                      <a:pt x="16" y="81"/>
                    </a:lnTo>
                    <a:lnTo>
                      <a:pt x="13" y="80"/>
                    </a:lnTo>
                    <a:lnTo>
                      <a:pt x="10" y="80"/>
                    </a:lnTo>
                    <a:lnTo>
                      <a:pt x="5" y="76"/>
                    </a:lnTo>
                    <a:lnTo>
                      <a:pt x="1" y="70"/>
                    </a:lnTo>
                    <a:lnTo>
                      <a:pt x="0" y="67"/>
                    </a:lnTo>
                    <a:lnTo>
                      <a:pt x="0" y="64"/>
                    </a:lnTo>
                    <a:lnTo>
                      <a:pt x="0" y="16"/>
                    </a:lnTo>
                    <a:lnTo>
                      <a:pt x="0" y="16"/>
                    </a:lnTo>
                    <a:lnTo>
                      <a:pt x="0" y="13"/>
                    </a:lnTo>
                    <a:lnTo>
                      <a:pt x="1" y="10"/>
                    </a:lnTo>
                    <a:lnTo>
                      <a:pt x="5" y="4"/>
                    </a:lnTo>
                    <a:lnTo>
                      <a:pt x="10" y="1"/>
                    </a:lnTo>
                    <a:lnTo>
                      <a:pt x="13" y="0"/>
                    </a:lnTo>
                    <a:lnTo>
                      <a:pt x="16" y="0"/>
                    </a:lnTo>
                    <a:lnTo>
                      <a:pt x="89" y="0"/>
                    </a:lnTo>
                    <a:lnTo>
                      <a:pt x="89" y="0"/>
                    </a:lnTo>
                    <a:lnTo>
                      <a:pt x="92" y="0"/>
                    </a:lnTo>
                    <a:lnTo>
                      <a:pt x="95" y="1"/>
                    </a:lnTo>
                    <a:lnTo>
                      <a:pt x="101" y="4"/>
                    </a:lnTo>
                    <a:lnTo>
                      <a:pt x="104" y="10"/>
                    </a:lnTo>
                    <a:lnTo>
                      <a:pt x="105" y="13"/>
                    </a:lnTo>
                    <a:lnTo>
                      <a:pt x="105" y="16"/>
                    </a:lnTo>
                    <a:lnTo>
                      <a:pt x="105"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8" name="Freeform 564"/>
              <p:cNvSpPr>
                <a:spLocks/>
              </p:cNvSpPr>
              <p:nvPr/>
            </p:nvSpPr>
            <p:spPr bwMode="auto">
              <a:xfrm>
                <a:off x="19126984" y="921356"/>
                <a:ext cx="199306" cy="155230"/>
              </a:xfrm>
              <a:custGeom>
                <a:avLst/>
                <a:gdLst>
                  <a:gd name="T0" fmla="*/ 104 w 104"/>
                  <a:gd name="T1" fmla="*/ 64 h 81"/>
                  <a:gd name="T2" fmla="*/ 104 w 104"/>
                  <a:gd name="T3" fmla="*/ 64 h 81"/>
                  <a:gd name="T4" fmla="*/ 104 w 104"/>
                  <a:gd name="T5" fmla="*/ 67 h 81"/>
                  <a:gd name="T6" fmla="*/ 103 w 104"/>
                  <a:gd name="T7" fmla="*/ 70 h 81"/>
                  <a:gd name="T8" fmla="*/ 99 w 104"/>
                  <a:gd name="T9" fmla="*/ 76 h 81"/>
                  <a:gd name="T10" fmla="*/ 94 w 104"/>
                  <a:gd name="T11" fmla="*/ 80 h 81"/>
                  <a:gd name="T12" fmla="*/ 92 w 104"/>
                  <a:gd name="T13" fmla="*/ 80 h 81"/>
                  <a:gd name="T14" fmla="*/ 87 w 104"/>
                  <a:gd name="T15" fmla="*/ 81 h 81"/>
                  <a:gd name="T16" fmla="*/ 16 w 104"/>
                  <a:gd name="T17" fmla="*/ 81 h 81"/>
                  <a:gd name="T18" fmla="*/ 16 w 104"/>
                  <a:gd name="T19" fmla="*/ 81 h 81"/>
                  <a:gd name="T20" fmla="*/ 13 w 104"/>
                  <a:gd name="T21" fmla="*/ 80 h 81"/>
                  <a:gd name="T22" fmla="*/ 9 w 104"/>
                  <a:gd name="T23" fmla="*/ 80 h 81"/>
                  <a:gd name="T24" fmla="*/ 4 w 104"/>
                  <a:gd name="T25" fmla="*/ 76 h 81"/>
                  <a:gd name="T26" fmla="*/ 1 w 104"/>
                  <a:gd name="T27" fmla="*/ 70 h 81"/>
                  <a:gd name="T28" fmla="*/ 0 w 104"/>
                  <a:gd name="T29" fmla="*/ 67 h 81"/>
                  <a:gd name="T30" fmla="*/ 0 w 104"/>
                  <a:gd name="T31" fmla="*/ 64 h 81"/>
                  <a:gd name="T32" fmla="*/ 0 w 104"/>
                  <a:gd name="T33" fmla="*/ 16 h 81"/>
                  <a:gd name="T34" fmla="*/ 0 w 104"/>
                  <a:gd name="T35" fmla="*/ 16 h 81"/>
                  <a:gd name="T36" fmla="*/ 0 w 104"/>
                  <a:gd name="T37" fmla="*/ 13 h 81"/>
                  <a:gd name="T38" fmla="*/ 1 w 104"/>
                  <a:gd name="T39" fmla="*/ 10 h 81"/>
                  <a:gd name="T40" fmla="*/ 4 w 104"/>
                  <a:gd name="T41" fmla="*/ 4 h 81"/>
                  <a:gd name="T42" fmla="*/ 9 w 104"/>
                  <a:gd name="T43" fmla="*/ 1 h 81"/>
                  <a:gd name="T44" fmla="*/ 13 w 104"/>
                  <a:gd name="T45" fmla="*/ 0 h 81"/>
                  <a:gd name="T46" fmla="*/ 16 w 104"/>
                  <a:gd name="T47" fmla="*/ 0 h 81"/>
                  <a:gd name="T48" fmla="*/ 87 w 104"/>
                  <a:gd name="T49" fmla="*/ 0 h 81"/>
                  <a:gd name="T50" fmla="*/ 87 w 104"/>
                  <a:gd name="T51" fmla="*/ 0 h 81"/>
                  <a:gd name="T52" fmla="*/ 92 w 104"/>
                  <a:gd name="T53" fmla="*/ 0 h 81"/>
                  <a:gd name="T54" fmla="*/ 94 w 104"/>
                  <a:gd name="T55" fmla="*/ 1 h 81"/>
                  <a:gd name="T56" fmla="*/ 99 w 104"/>
                  <a:gd name="T57" fmla="*/ 4 h 81"/>
                  <a:gd name="T58" fmla="*/ 103 w 104"/>
                  <a:gd name="T59" fmla="*/ 10 h 81"/>
                  <a:gd name="T60" fmla="*/ 104 w 104"/>
                  <a:gd name="T61" fmla="*/ 13 h 81"/>
                  <a:gd name="T62" fmla="*/ 104 w 104"/>
                  <a:gd name="T63" fmla="*/ 16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7"/>
                    </a:lnTo>
                    <a:lnTo>
                      <a:pt x="103" y="70"/>
                    </a:lnTo>
                    <a:lnTo>
                      <a:pt x="99" y="76"/>
                    </a:lnTo>
                    <a:lnTo>
                      <a:pt x="94" y="80"/>
                    </a:lnTo>
                    <a:lnTo>
                      <a:pt x="92" y="80"/>
                    </a:lnTo>
                    <a:lnTo>
                      <a:pt x="87" y="81"/>
                    </a:lnTo>
                    <a:lnTo>
                      <a:pt x="16" y="81"/>
                    </a:lnTo>
                    <a:lnTo>
                      <a:pt x="16" y="81"/>
                    </a:lnTo>
                    <a:lnTo>
                      <a:pt x="13" y="80"/>
                    </a:lnTo>
                    <a:lnTo>
                      <a:pt x="9" y="80"/>
                    </a:lnTo>
                    <a:lnTo>
                      <a:pt x="4" y="76"/>
                    </a:lnTo>
                    <a:lnTo>
                      <a:pt x="1" y="70"/>
                    </a:lnTo>
                    <a:lnTo>
                      <a:pt x="0" y="67"/>
                    </a:lnTo>
                    <a:lnTo>
                      <a:pt x="0" y="64"/>
                    </a:lnTo>
                    <a:lnTo>
                      <a:pt x="0" y="16"/>
                    </a:lnTo>
                    <a:lnTo>
                      <a:pt x="0" y="16"/>
                    </a:lnTo>
                    <a:lnTo>
                      <a:pt x="0" y="13"/>
                    </a:lnTo>
                    <a:lnTo>
                      <a:pt x="1" y="10"/>
                    </a:lnTo>
                    <a:lnTo>
                      <a:pt x="4" y="4"/>
                    </a:lnTo>
                    <a:lnTo>
                      <a:pt x="9" y="1"/>
                    </a:lnTo>
                    <a:lnTo>
                      <a:pt x="13" y="0"/>
                    </a:lnTo>
                    <a:lnTo>
                      <a:pt x="16" y="0"/>
                    </a:lnTo>
                    <a:lnTo>
                      <a:pt x="87" y="0"/>
                    </a:lnTo>
                    <a:lnTo>
                      <a:pt x="87" y="0"/>
                    </a:lnTo>
                    <a:lnTo>
                      <a:pt x="92" y="0"/>
                    </a:lnTo>
                    <a:lnTo>
                      <a:pt x="94" y="1"/>
                    </a:lnTo>
                    <a:lnTo>
                      <a:pt x="99" y="4"/>
                    </a:lnTo>
                    <a:lnTo>
                      <a:pt x="103" y="10"/>
                    </a:lnTo>
                    <a:lnTo>
                      <a:pt x="104" y="13"/>
                    </a:lnTo>
                    <a:lnTo>
                      <a:pt x="104" y="16"/>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39" name="Freeform 565"/>
              <p:cNvSpPr>
                <a:spLocks/>
              </p:cNvSpPr>
              <p:nvPr/>
            </p:nvSpPr>
            <p:spPr bwMode="auto">
              <a:xfrm>
                <a:off x="18665129" y="1099582"/>
                <a:ext cx="199306" cy="155230"/>
              </a:xfrm>
              <a:custGeom>
                <a:avLst/>
                <a:gdLst>
                  <a:gd name="T0" fmla="*/ 104 w 104"/>
                  <a:gd name="T1" fmla="*/ 64 h 81"/>
                  <a:gd name="T2" fmla="*/ 104 w 104"/>
                  <a:gd name="T3" fmla="*/ 64 h 81"/>
                  <a:gd name="T4" fmla="*/ 104 w 104"/>
                  <a:gd name="T5" fmla="*/ 68 h 81"/>
                  <a:gd name="T6" fmla="*/ 103 w 104"/>
                  <a:gd name="T7" fmla="*/ 70 h 81"/>
                  <a:gd name="T8" fmla="*/ 100 w 104"/>
                  <a:gd name="T9" fmla="*/ 76 h 81"/>
                  <a:gd name="T10" fmla="*/ 95 w 104"/>
                  <a:gd name="T11" fmla="*/ 80 h 81"/>
                  <a:gd name="T12" fmla="*/ 92 w 104"/>
                  <a:gd name="T13" fmla="*/ 81 h 81"/>
                  <a:gd name="T14" fmla="*/ 88 w 104"/>
                  <a:gd name="T15" fmla="*/ 81 h 81"/>
                  <a:gd name="T16" fmla="*/ 16 w 104"/>
                  <a:gd name="T17" fmla="*/ 81 h 81"/>
                  <a:gd name="T18" fmla="*/ 16 w 104"/>
                  <a:gd name="T19" fmla="*/ 81 h 81"/>
                  <a:gd name="T20" fmla="*/ 13 w 104"/>
                  <a:gd name="T21" fmla="*/ 81 h 81"/>
                  <a:gd name="T22" fmla="*/ 9 w 104"/>
                  <a:gd name="T23" fmla="*/ 80 h 81"/>
                  <a:gd name="T24" fmla="*/ 4 w 104"/>
                  <a:gd name="T25" fmla="*/ 76 h 81"/>
                  <a:gd name="T26" fmla="*/ 1 w 104"/>
                  <a:gd name="T27" fmla="*/ 70 h 81"/>
                  <a:gd name="T28" fmla="*/ 0 w 104"/>
                  <a:gd name="T29" fmla="*/ 68 h 81"/>
                  <a:gd name="T30" fmla="*/ 0 w 104"/>
                  <a:gd name="T31" fmla="*/ 64 h 81"/>
                  <a:gd name="T32" fmla="*/ 0 w 104"/>
                  <a:gd name="T33" fmla="*/ 17 h 81"/>
                  <a:gd name="T34" fmla="*/ 0 w 104"/>
                  <a:gd name="T35" fmla="*/ 17 h 81"/>
                  <a:gd name="T36" fmla="*/ 0 w 104"/>
                  <a:gd name="T37" fmla="*/ 13 h 81"/>
                  <a:gd name="T38" fmla="*/ 1 w 104"/>
                  <a:gd name="T39" fmla="*/ 10 h 81"/>
                  <a:gd name="T40" fmla="*/ 4 w 104"/>
                  <a:gd name="T41" fmla="*/ 5 h 81"/>
                  <a:gd name="T42" fmla="*/ 9 w 104"/>
                  <a:gd name="T43" fmla="*/ 1 h 81"/>
                  <a:gd name="T44" fmla="*/ 13 w 104"/>
                  <a:gd name="T45" fmla="*/ 0 h 81"/>
                  <a:gd name="T46" fmla="*/ 16 w 104"/>
                  <a:gd name="T47" fmla="*/ 0 h 81"/>
                  <a:gd name="T48" fmla="*/ 88 w 104"/>
                  <a:gd name="T49" fmla="*/ 0 h 81"/>
                  <a:gd name="T50" fmla="*/ 88 w 104"/>
                  <a:gd name="T51" fmla="*/ 0 h 81"/>
                  <a:gd name="T52" fmla="*/ 92 w 104"/>
                  <a:gd name="T53" fmla="*/ 0 h 81"/>
                  <a:gd name="T54" fmla="*/ 95 w 104"/>
                  <a:gd name="T55" fmla="*/ 1 h 81"/>
                  <a:gd name="T56" fmla="*/ 100 w 104"/>
                  <a:gd name="T57" fmla="*/ 5 h 81"/>
                  <a:gd name="T58" fmla="*/ 103 w 104"/>
                  <a:gd name="T59" fmla="*/ 10 h 81"/>
                  <a:gd name="T60" fmla="*/ 104 w 104"/>
                  <a:gd name="T61" fmla="*/ 13 h 81"/>
                  <a:gd name="T62" fmla="*/ 104 w 104"/>
                  <a:gd name="T63" fmla="*/ 17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8"/>
                    </a:lnTo>
                    <a:lnTo>
                      <a:pt x="103" y="70"/>
                    </a:lnTo>
                    <a:lnTo>
                      <a:pt x="100" y="76"/>
                    </a:lnTo>
                    <a:lnTo>
                      <a:pt x="95" y="80"/>
                    </a:lnTo>
                    <a:lnTo>
                      <a:pt x="92" y="81"/>
                    </a:lnTo>
                    <a:lnTo>
                      <a:pt x="88" y="81"/>
                    </a:lnTo>
                    <a:lnTo>
                      <a:pt x="16" y="81"/>
                    </a:lnTo>
                    <a:lnTo>
                      <a:pt x="16" y="81"/>
                    </a:lnTo>
                    <a:lnTo>
                      <a:pt x="13" y="81"/>
                    </a:lnTo>
                    <a:lnTo>
                      <a:pt x="9" y="80"/>
                    </a:lnTo>
                    <a:lnTo>
                      <a:pt x="4" y="76"/>
                    </a:lnTo>
                    <a:lnTo>
                      <a:pt x="1" y="70"/>
                    </a:lnTo>
                    <a:lnTo>
                      <a:pt x="0" y="68"/>
                    </a:lnTo>
                    <a:lnTo>
                      <a:pt x="0" y="64"/>
                    </a:lnTo>
                    <a:lnTo>
                      <a:pt x="0" y="17"/>
                    </a:lnTo>
                    <a:lnTo>
                      <a:pt x="0" y="17"/>
                    </a:lnTo>
                    <a:lnTo>
                      <a:pt x="0" y="13"/>
                    </a:lnTo>
                    <a:lnTo>
                      <a:pt x="1" y="10"/>
                    </a:lnTo>
                    <a:lnTo>
                      <a:pt x="4" y="5"/>
                    </a:lnTo>
                    <a:lnTo>
                      <a:pt x="9" y="1"/>
                    </a:lnTo>
                    <a:lnTo>
                      <a:pt x="13" y="0"/>
                    </a:lnTo>
                    <a:lnTo>
                      <a:pt x="16" y="0"/>
                    </a:lnTo>
                    <a:lnTo>
                      <a:pt x="88" y="0"/>
                    </a:lnTo>
                    <a:lnTo>
                      <a:pt x="88" y="0"/>
                    </a:lnTo>
                    <a:lnTo>
                      <a:pt x="92" y="0"/>
                    </a:lnTo>
                    <a:lnTo>
                      <a:pt x="95" y="1"/>
                    </a:lnTo>
                    <a:lnTo>
                      <a:pt x="100" y="5"/>
                    </a:lnTo>
                    <a:lnTo>
                      <a:pt x="103" y="10"/>
                    </a:lnTo>
                    <a:lnTo>
                      <a:pt x="104" y="13"/>
                    </a:lnTo>
                    <a:lnTo>
                      <a:pt x="104" y="17"/>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40" name="Freeform 566"/>
              <p:cNvSpPr>
                <a:spLocks/>
              </p:cNvSpPr>
              <p:nvPr/>
            </p:nvSpPr>
            <p:spPr bwMode="auto">
              <a:xfrm>
                <a:off x="18895098" y="1099582"/>
                <a:ext cx="201222" cy="155230"/>
              </a:xfrm>
              <a:custGeom>
                <a:avLst/>
                <a:gdLst>
                  <a:gd name="T0" fmla="*/ 105 w 105"/>
                  <a:gd name="T1" fmla="*/ 64 h 81"/>
                  <a:gd name="T2" fmla="*/ 105 w 105"/>
                  <a:gd name="T3" fmla="*/ 64 h 81"/>
                  <a:gd name="T4" fmla="*/ 105 w 105"/>
                  <a:gd name="T5" fmla="*/ 68 h 81"/>
                  <a:gd name="T6" fmla="*/ 104 w 105"/>
                  <a:gd name="T7" fmla="*/ 70 h 81"/>
                  <a:gd name="T8" fmla="*/ 101 w 105"/>
                  <a:gd name="T9" fmla="*/ 76 h 81"/>
                  <a:gd name="T10" fmla="*/ 95 w 105"/>
                  <a:gd name="T11" fmla="*/ 80 h 81"/>
                  <a:gd name="T12" fmla="*/ 92 w 105"/>
                  <a:gd name="T13" fmla="*/ 81 h 81"/>
                  <a:gd name="T14" fmla="*/ 89 w 105"/>
                  <a:gd name="T15" fmla="*/ 81 h 81"/>
                  <a:gd name="T16" fmla="*/ 16 w 105"/>
                  <a:gd name="T17" fmla="*/ 81 h 81"/>
                  <a:gd name="T18" fmla="*/ 16 w 105"/>
                  <a:gd name="T19" fmla="*/ 81 h 81"/>
                  <a:gd name="T20" fmla="*/ 13 w 105"/>
                  <a:gd name="T21" fmla="*/ 81 h 81"/>
                  <a:gd name="T22" fmla="*/ 10 w 105"/>
                  <a:gd name="T23" fmla="*/ 80 h 81"/>
                  <a:gd name="T24" fmla="*/ 5 w 105"/>
                  <a:gd name="T25" fmla="*/ 76 h 81"/>
                  <a:gd name="T26" fmla="*/ 1 w 105"/>
                  <a:gd name="T27" fmla="*/ 70 h 81"/>
                  <a:gd name="T28" fmla="*/ 0 w 105"/>
                  <a:gd name="T29" fmla="*/ 68 h 81"/>
                  <a:gd name="T30" fmla="*/ 0 w 105"/>
                  <a:gd name="T31" fmla="*/ 64 h 81"/>
                  <a:gd name="T32" fmla="*/ 0 w 105"/>
                  <a:gd name="T33" fmla="*/ 17 h 81"/>
                  <a:gd name="T34" fmla="*/ 0 w 105"/>
                  <a:gd name="T35" fmla="*/ 17 h 81"/>
                  <a:gd name="T36" fmla="*/ 0 w 105"/>
                  <a:gd name="T37" fmla="*/ 13 h 81"/>
                  <a:gd name="T38" fmla="*/ 1 w 105"/>
                  <a:gd name="T39" fmla="*/ 10 h 81"/>
                  <a:gd name="T40" fmla="*/ 5 w 105"/>
                  <a:gd name="T41" fmla="*/ 5 h 81"/>
                  <a:gd name="T42" fmla="*/ 10 w 105"/>
                  <a:gd name="T43" fmla="*/ 1 h 81"/>
                  <a:gd name="T44" fmla="*/ 13 w 105"/>
                  <a:gd name="T45" fmla="*/ 0 h 81"/>
                  <a:gd name="T46" fmla="*/ 16 w 105"/>
                  <a:gd name="T47" fmla="*/ 0 h 81"/>
                  <a:gd name="T48" fmla="*/ 89 w 105"/>
                  <a:gd name="T49" fmla="*/ 0 h 81"/>
                  <a:gd name="T50" fmla="*/ 89 w 105"/>
                  <a:gd name="T51" fmla="*/ 0 h 81"/>
                  <a:gd name="T52" fmla="*/ 92 w 105"/>
                  <a:gd name="T53" fmla="*/ 0 h 81"/>
                  <a:gd name="T54" fmla="*/ 95 w 105"/>
                  <a:gd name="T55" fmla="*/ 1 h 81"/>
                  <a:gd name="T56" fmla="*/ 101 w 105"/>
                  <a:gd name="T57" fmla="*/ 5 h 81"/>
                  <a:gd name="T58" fmla="*/ 104 w 105"/>
                  <a:gd name="T59" fmla="*/ 10 h 81"/>
                  <a:gd name="T60" fmla="*/ 105 w 105"/>
                  <a:gd name="T61" fmla="*/ 13 h 81"/>
                  <a:gd name="T62" fmla="*/ 105 w 105"/>
                  <a:gd name="T63" fmla="*/ 17 h 81"/>
                  <a:gd name="T64" fmla="*/ 105 w 105"/>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81">
                    <a:moveTo>
                      <a:pt x="105" y="64"/>
                    </a:moveTo>
                    <a:lnTo>
                      <a:pt x="105" y="64"/>
                    </a:lnTo>
                    <a:lnTo>
                      <a:pt x="105" y="68"/>
                    </a:lnTo>
                    <a:lnTo>
                      <a:pt x="104" y="70"/>
                    </a:lnTo>
                    <a:lnTo>
                      <a:pt x="101" y="76"/>
                    </a:lnTo>
                    <a:lnTo>
                      <a:pt x="95" y="80"/>
                    </a:lnTo>
                    <a:lnTo>
                      <a:pt x="92" y="81"/>
                    </a:lnTo>
                    <a:lnTo>
                      <a:pt x="89" y="81"/>
                    </a:lnTo>
                    <a:lnTo>
                      <a:pt x="16" y="81"/>
                    </a:lnTo>
                    <a:lnTo>
                      <a:pt x="16" y="81"/>
                    </a:lnTo>
                    <a:lnTo>
                      <a:pt x="13" y="81"/>
                    </a:lnTo>
                    <a:lnTo>
                      <a:pt x="10" y="80"/>
                    </a:lnTo>
                    <a:lnTo>
                      <a:pt x="5" y="76"/>
                    </a:lnTo>
                    <a:lnTo>
                      <a:pt x="1" y="70"/>
                    </a:lnTo>
                    <a:lnTo>
                      <a:pt x="0" y="68"/>
                    </a:lnTo>
                    <a:lnTo>
                      <a:pt x="0" y="64"/>
                    </a:lnTo>
                    <a:lnTo>
                      <a:pt x="0" y="17"/>
                    </a:lnTo>
                    <a:lnTo>
                      <a:pt x="0" y="17"/>
                    </a:lnTo>
                    <a:lnTo>
                      <a:pt x="0" y="13"/>
                    </a:lnTo>
                    <a:lnTo>
                      <a:pt x="1" y="10"/>
                    </a:lnTo>
                    <a:lnTo>
                      <a:pt x="5" y="5"/>
                    </a:lnTo>
                    <a:lnTo>
                      <a:pt x="10" y="1"/>
                    </a:lnTo>
                    <a:lnTo>
                      <a:pt x="13" y="0"/>
                    </a:lnTo>
                    <a:lnTo>
                      <a:pt x="16" y="0"/>
                    </a:lnTo>
                    <a:lnTo>
                      <a:pt x="89" y="0"/>
                    </a:lnTo>
                    <a:lnTo>
                      <a:pt x="89" y="0"/>
                    </a:lnTo>
                    <a:lnTo>
                      <a:pt x="92" y="0"/>
                    </a:lnTo>
                    <a:lnTo>
                      <a:pt x="95" y="1"/>
                    </a:lnTo>
                    <a:lnTo>
                      <a:pt x="101" y="5"/>
                    </a:lnTo>
                    <a:lnTo>
                      <a:pt x="104" y="10"/>
                    </a:lnTo>
                    <a:lnTo>
                      <a:pt x="105" y="13"/>
                    </a:lnTo>
                    <a:lnTo>
                      <a:pt x="105" y="17"/>
                    </a:lnTo>
                    <a:lnTo>
                      <a:pt x="105"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sp>
            <p:nvSpPr>
              <p:cNvPr id="241" name="Freeform 567"/>
              <p:cNvSpPr>
                <a:spLocks/>
              </p:cNvSpPr>
              <p:nvPr/>
            </p:nvSpPr>
            <p:spPr bwMode="auto">
              <a:xfrm>
                <a:off x="19126984" y="1099582"/>
                <a:ext cx="199306" cy="155230"/>
              </a:xfrm>
              <a:custGeom>
                <a:avLst/>
                <a:gdLst>
                  <a:gd name="T0" fmla="*/ 104 w 104"/>
                  <a:gd name="T1" fmla="*/ 64 h 81"/>
                  <a:gd name="T2" fmla="*/ 104 w 104"/>
                  <a:gd name="T3" fmla="*/ 64 h 81"/>
                  <a:gd name="T4" fmla="*/ 104 w 104"/>
                  <a:gd name="T5" fmla="*/ 68 h 81"/>
                  <a:gd name="T6" fmla="*/ 103 w 104"/>
                  <a:gd name="T7" fmla="*/ 70 h 81"/>
                  <a:gd name="T8" fmla="*/ 99 w 104"/>
                  <a:gd name="T9" fmla="*/ 76 h 81"/>
                  <a:gd name="T10" fmla="*/ 94 w 104"/>
                  <a:gd name="T11" fmla="*/ 80 h 81"/>
                  <a:gd name="T12" fmla="*/ 92 w 104"/>
                  <a:gd name="T13" fmla="*/ 81 h 81"/>
                  <a:gd name="T14" fmla="*/ 87 w 104"/>
                  <a:gd name="T15" fmla="*/ 81 h 81"/>
                  <a:gd name="T16" fmla="*/ 16 w 104"/>
                  <a:gd name="T17" fmla="*/ 81 h 81"/>
                  <a:gd name="T18" fmla="*/ 16 w 104"/>
                  <a:gd name="T19" fmla="*/ 81 h 81"/>
                  <a:gd name="T20" fmla="*/ 13 w 104"/>
                  <a:gd name="T21" fmla="*/ 81 h 81"/>
                  <a:gd name="T22" fmla="*/ 9 w 104"/>
                  <a:gd name="T23" fmla="*/ 80 h 81"/>
                  <a:gd name="T24" fmla="*/ 4 w 104"/>
                  <a:gd name="T25" fmla="*/ 76 h 81"/>
                  <a:gd name="T26" fmla="*/ 1 w 104"/>
                  <a:gd name="T27" fmla="*/ 70 h 81"/>
                  <a:gd name="T28" fmla="*/ 0 w 104"/>
                  <a:gd name="T29" fmla="*/ 68 h 81"/>
                  <a:gd name="T30" fmla="*/ 0 w 104"/>
                  <a:gd name="T31" fmla="*/ 64 h 81"/>
                  <a:gd name="T32" fmla="*/ 0 w 104"/>
                  <a:gd name="T33" fmla="*/ 17 h 81"/>
                  <a:gd name="T34" fmla="*/ 0 w 104"/>
                  <a:gd name="T35" fmla="*/ 17 h 81"/>
                  <a:gd name="T36" fmla="*/ 0 w 104"/>
                  <a:gd name="T37" fmla="*/ 13 h 81"/>
                  <a:gd name="T38" fmla="*/ 1 w 104"/>
                  <a:gd name="T39" fmla="*/ 10 h 81"/>
                  <a:gd name="T40" fmla="*/ 4 w 104"/>
                  <a:gd name="T41" fmla="*/ 5 h 81"/>
                  <a:gd name="T42" fmla="*/ 9 w 104"/>
                  <a:gd name="T43" fmla="*/ 1 h 81"/>
                  <a:gd name="T44" fmla="*/ 13 w 104"/>
                  <a:gd name="T45" fmla="*/ 0 h 81"/>
                  <a:gd name="T46" fmla="*/ 16 w 104"/>
                  <a:gd name="T47" fmla="*/ 0 h 81"/>
                  <a:gd name="T48" fmla="*/ 87 w 104"/>
                  <a:gd name="T49" fmla="*/ 0 h 81"/>
                  <a:gd name="T50" fmla="*/ 87 w 104"/>
                  <a:gd name="T51" fmla="*/ 0 h 81"/>
                  <a:gd name="T52" fmla="*/ 92 w 104"/>
                  <a:gd name="T53" fmla="*/ 0 h 81"/>
                  <a:gd name="T54" fmla="*/ 94 w 104"/>
                  <a:gd name="T55" fmla="*/ 1 h 81"/>
                  <a:gd name="T56" fmla="*/ 99 w 104"/>
                  <a:gd name="T57" fmla="*/ 5 h 81"/>
                  <a:gd name="T58" fmla="*/ 103 w 104"/>
                  <a:gd name="T59" fmla="*/ 10 h 81"/>
                  <a:gd name="T60" fmla="*/ 104 w 104"/>
                  <a:gd name="T61" fmla="*/ 13 h 81"/>
                  <a:gd name="T62" fmla="*/ 104 w 104"/>
                  <a:gd name="T63" fmla="*/ 17 h 81"/>
                  <a:gd name="T64" fmla="*/ 104 w 104"/>
                  <a:gd name="T65"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1">
                    <a:moveTo>
                      <a:pt x="104" y="64"/>
                    </a:moveTo>
                    <a:lnTo>
                      <a:pt x="104" y="64"/>
                    </a:lnTo>
                    <a:lnTo>
                      <a:pt x="104" y="68"/>
                    </a:lnTo>
                    <a:lnTo>
                      <a:pt x="103" y="70"/>
                    </a:lnTo>
                    <a:lnTo>
                      <a:pt x="99" y="76"/>
                    </a:lnTo>
                    <a:lnTo>
                      <a:pt x="94" y="80"/>
                    </a:lnTo>
                    <a:lnTo>
                      <a:pt x="92" y="81"/>
                    </a:lnTo>
                    <a:lnTo>
                      <a:pt x="87" y="81"/>
                    </a:lnTo>
                    <a:lnTo>
                      <a:pt x="16" y="81"/>
                    </a:lnTo>
                    <a:lnTo>
                      <a:pt x="16" y="81"/>
                    </a:lnTo>
                    <a:lnTo>
                      <a:pt x="13" y="81"/>
                    </a:lnTo>
                    <a:lnTo>
                      <a:pt x="9" y="80"/>
                    </a:lnTo>
                    <a:lnTo>
                      <a:pt x="4" y="76"/>
                    </a:lnTo>
                    <a:lnTo>
                      <a:pt x="1" y="70"/>
                    </a:lnTo>
                    <a:lnTo>
                      <a:pt x="0" y="68"/>
                    </a:lnTo>
                    <a:lnTo>
                      <a:pt x="0" y="64"/>
                    </a:lnTo>
                    <a:lnTo>
                      <a:pt x="0" y="17"/>
                    </a:lnTo>
                    <a:lnTo>
                      <a:pt x="0" y="17"/>
                    </a:lnTo>
                    <a:lnTo>
                      <a:pt x="0" y="13"/>
                    </a:lnTo>
                    <a:lnTo>
                      <a:pt x="1" y="10"/>
                    </a:lnTo>
                    <a:lnTo>
                      <a:pt x="4" y="5"/>
                    </a:lnTo>
                    <a:lnTo>
                      <a:pt x="9" y="1"/>
                    </a:lnTo>
                    <a:lnTo>
                      <a:pt x="13" y="0"/>
                    </a:lnTo>
                    <a:lnTo>
                      <a:pt x="16" y="0"/>
                    </a:lnTo>
                    <a:lnTo>
                      <a:pt x="87" y="0"/>
                    </a:lnTo>
                    <a:lnTo>
                      <a:pt x="87" y="0"/>
                    </a:lnTo>
                    <a:lnTo>
                      <a:pt x="92" y="0"/>
                    </a:lnTo>
                    <a:lnTo>
                      <a:pt x="94" y="1"/>
                    </a:lnTo>
                    <a:lnTo>
                      <a:pt x="99" y="5"/>
                    </a:lnTo>
                    <a:lnTo>
                      <a:pt x="103" y="10"/>
                    </a:lnTo>
                    <a:lnTo>
                      <a:pt x="104" y="13"/>
                    </a:lnTo>
                    <a:lnTo>
                      <a:pt x="104" y="17"/>
                    </a:lnTo>
                    <a:lnTo>
                      <a:pt x="104" y="64"/>
                    </a:lnTo>
                    <a:close/>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8" tIns="60974" rIns="121948" bIns="60974" numCol="1" anchor="t" anchorCtr="0" compatLnSpc="1">
                <a:prstTxWarp prst="textNoShape">
                  <a:avLst/>
                </a:prstTxWarp>
              </a:bodyPr>
              <a:lstStyle/>
              <a:p>
                <a:endParaRPr lang="zh-CN" altLang="en-US" sz="3201">
                  <a:latin typeface="+mj-lt"/>
                </a:endParaRPr>
              </a:p>
            </p:txBody>
          </p:sp>
        </p:grpSp>
        <p:sp>
          <p:nvSpPr>
            <p:cNvPr id="268" name="同心圆 267"/>
            <p:cNvSpPr/>
            <p:nvPr/>
          </p:nvSpPr>
          <p:spPr bwMode="auto">
            <a:xfrm>
              <a:off x="0" y="3287487"/>
              <a:ext cx="1080000" cy="1080000"/>
            </a:xfrm>
            <a:prstGeom prst="donut">
              <a:avLst>
                <a:gd name="adj" fmla="val 11287"/>
              </a:avLst>
            </a:prstGeom>
            <a:solidFill>
              <a:schemeClr val="bg1">
                <a:lumMod val="8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a:latin typeface="+mj-lt"/>
                <a:ea typeface="宋体" charset="-122"/>
              </a:endParaRPr>
            </a:p>
          </p:txBody>
        </p:sp>
      </p:grpSp>
      <p:sp>
        <p:nvSpPr>
          <p:cNvPr id="56" name="TextBox 55"/>
          <p:cNvSpPr txBox="1"/>
          <p:nvPr/>
        </p:nvSpPr>
        <p:spPr>
          <a:xfrm>
            <a:off x="1545919" y="3260298"/>
            <a:ext cx="3370863" cy="830997"/>
          </a:xfrm>
          <a:prstGeom prst="rect">
            <a:avLst/>
          </a:prstGeom>
          <a:noFill/>
          <a:effectLst/>
        </p:spPr>
        <p:txBody>
          <a:bodyPr wrap="square" rtlCol="0">
            <a:spAutoFit/>
          </a:bodyPr>
          <a:lstStyle/>
          <a:p>
            <a:r>
              <a:rPr lang="en-US" altLang="zh-CN" sz="1600" dirty="0">
                <a:solidFill>
                  <a:schemeClr val="tx1">
                    <a:lumMod val="75000"/>
                    <a:lumOff val="25000"/>
                  </a:schemeClr>
                </a:solidFill>
                <a:latin typeface="+mj-lt"/>
                <a:ea typeface="+mj-ea"/>
                <a:cs typeface="Arial Unicode MS" pitchFamily="34" charset="-122"/>
              </a:rPr>
              <a:t>The SAP system infrastructure from closed </a:t>
            </a:r>
            <a:r>
              <a:rPr lang="en-US" altLang="zh-CN" sz="1600" dirty="0" smtClean="0">
                <a:solidFill>
                  <a:schemeClr val="tx1">
                    <a:lumMod val="75000"/>
                    <a:lumOff val="25000"/>
                  </a:schemeClr>
                </a:solidFill>
                <a:latin typeface="+mj-lt"/>
                <a:ea typeface="+mj-ea"/>
                <a:cs typeface="Arial Unicode MS" pitchFamily="34" charset="-122"/>
              </a:rPr>
              <a:t>Unix-Server to </a:t>
            </a:r>
            <a:r>
              <a:rPr lang="en-US" altLang="zh-CN" sz="1600" dirty="0">
                <a:solidFill>
                  <a:schemeClr val="tx1">
                    <a:lumMod val="75000"/>
                    <a:lumOff val="25000"/>
                  </a:schemeClr>
                </a:solidFill>
                <a:latin typeface="+mj-lt"/>
                <a:ea typeface="+mj-ea"/>
                <a:cs typeface="Arial Unicode MS" pitchFamily="34" charset="-122"/>
              </a:rPr>
              <a:t>open Linux X86 platform</a:t>
            </a:r>
          </a:p>
        </p:txBody>
      </p:sp>
      <p:sp>
        <p:nvSpPr>
          <p:cNvPr id="57" name="TextBox 56"/>
          <p:cNvSpPr txBox="1"/>
          <p:nvPr/>
        </p:nvSpPr>
        <p:spPr>
          <a:xfrm>
            <a:off x="1545919" y="4931294"/>
            <a:ext cx="3492291" cy="1323439"/>
          </a:xfrm>
          <a:prstGeom prst="rect">
            <a:avLst/>
          </a:prstGeom>
          <a:noFill/>
          <a:effectLst/>
        </p:spPr>
        <p:txBody>
          <a:bodyPr wrap="square" rtlCol="0">
            <a:spAutoFit/>
          </a:bodyPr>
          <a:lstStyle/>
          <a:p>
            <a:r>
              <a:rPr lang="en-US" altLang="zh-CN" sz="1600" dirty="0">
                <a:solidFill>
                  <a:schemeClr val="tx1">
                    <a:lumMod val="75000"/>
                    <a:lumOff val="25000"/>
                  </a:schemeClr>
                </a:solidFill>
                <a:latin typeface="+mj-lt"/>
                <a:ea typeface="+mj-ea"/>
                <a:cs typeface="Arial Unicode MS" pitchFamily="34" charset="-122"/>
              </a:rPr>
              <a:t>Customers don't want separate hardware components, but professional, trustworthy SAP one-stop system infrastructure design and </a:t>
            </a:r>
            <a:r>
              <a:rPr lang="en-US" altLang="zh-CN" sz="1600" dirty="0" smtClean="0">
                <a:solidFill>
                  <a:schemeClr val="tx1">
                    <a:lumMod val="75000"/>
                    <a:lumOff val="25000"/>
                  </a:schemeClr>
                </a:solidFill>
                <a:latin typeface="+mj-lt"/>
                <a:ea typeface="+mj-ea"/>
                <a:cs typeface="Arial Unicode MS" pitchFamily="34" charset="-122"/>
              </a:rPr>
              <a:t>services.</a:t>
            </a:r>
            <a:endParaRPr lang="en-US" altLang="zh-CN" sz="1600" dirty="0">
              <a:solidFill>
                <a:schemeClr val="tx1">
                  <a:lumMod val="75000"/>
                  <a:lumOff val="25000"/>
                </a:schemeClr>
              </a:solidFill>
              <a:latin typeface="+mj-lt"/>
              <a:ea typeface="+mj-ea"/>
              <a:cs typeface="Arial Unicode MS" pitchFamily="34" charset="-122"/>
            </a:endParaRPr>
          </a:p>
        </p:txBody>
      </p:sp>
      <p:grpSp>
        <p:nvGrpSpPr>
          <p:cNvPr id="59" name="组合 58"/>
          <p:cNvGrpSpPr/>
          <p:nvPr/>
        </p:nvGrpSpPr>
        <p:grpSpPr>
          <a:xfrm>
            <a:off x="12745496" y="1659418"/>
            <a:ext cx="592752" cy="4398611"/>
            <a:chOff x="9681084" y="1415491"/>
            <a:chExt cx="444529" cy="3298700"/>
          </a:xfrm>
        </p:grpSpPr>
        <p:sp>
          <p:nvSpPr>
            <p:cNvPr id="60" name="矩形 59"/>
            <p:cNvSpPr/>
            <p:nvPr/>
          </p:nvSpPr>
          <p:spPr bwMode="auto">
            <a:xfrm>
              <a:off x="9685664" y="1415491"/>
              <a:ext cx="439949" cy="439949"/>
            </a:xfrm>
            <a:prstGeom prst="rect">
              <a:avLst/>
            </a:prstGeom>
            <a:solidFill>
              <a:srgbClr val="0365C0"/>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sp>
          <p:nvSpPr>
            <p:cNvPr id="61" name="矩形 60"/>
            <p:cNvSpPr/>
            <p:nvPr/>
          </p:nvSpPr>
          <p:spPr bwMode="auto">
            <a:xfrm>
              <a:off x="9685663" y="1987665"/>
              <a:ext cx="439949" cy="439949"/>
            </a:xfrm>
            <a:prstGeom prst="rect">
              <a:avLst/>
            </a:prstGeom>
            <a:solidFill>
              <a:srgbClr val="2EA7E0"/>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sp>
          <p:nvSpPr>
            <p:cNvPr id="62" name="矩形 61"/>
            <p:cNvSpPr/>
            <p:nvPr/>
          </p:nvSpPr>
          <p:spPr bwMode="auto">
            <a:xfrm>
              <a:off x="9681086" y="2559839"/>
              <a:ext cx="439949" cy="439949"/>
            </a:xfrm>
            <a:prstGeom prst="rect">
              <a:avLst/>
            </a:prstGeom>
            <a:solidFill>
              <a:srgbClr val="48C58D"/>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sp>
          <p:nvSpPr>
            <p:cNvPr id="63" name="矩形 62"/>
            <p:cNvSpPr/>
            <p:nvPr/>
          </p:nvSpPr>
          <p:spPr bwMode="auto">
            <a:xfrm>
              <a:off x="9681086" y="3132013"/>
              <a:ext cx="439949" cy="439949"/>
            </a:xfrm>
            <a:prstGeom prst="rect">
              <a:avLst/>
            </a:prstGeom>
            <a:solidFill>
              <a:srgbClr val="73A3AD"/>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sp>
          <p:nvSpPr>
            <p:cNvPr id="64" name="矩形 63"/>
            <p:cNvSpPr/>
            <p:nvPr/>
          </p:nvSpPr>
          <p:spPr bwMode="auto">
            <a:xfrm>
              <a:off x="9681085" y="3706170"/>
              <a:ext cx="439949" cy="439949"/>
            </a:xfrm>
            <a:prstGeom prst="rect">
              <a:avLst/>
            </a:prstGeom>
            <a:solidFill>
              <a:srgbClr val="DF4C40"/>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sp>
          <p:nvSpPr>
            <p:cNvPr id="65" name="矩形 64"/>
            <p:cNvSpPr/>
            <p:nvPr/>
          </p:nvSpPr>
          <p:spPr bwMode="auto">
            <a:xfrm>
              <a:off x="9681084" y="4274242"/>
              <a:ext cx="439949" cy="439949"/>
            </a:xfrm>
            <a:prstGeom prst="rect">
              <a:avLst/>
            </a:prstGeom>
            <a:solidFill>
              <a:srgbClr val="262626"/>
            </a:solidFill>
            <a:ln>
              <a:noFill/>
            </a:ln>
            <a:effectLst/>
            <a:extLst/>
          </p:spPr>
          <p:txBody>
            <a:bodyPr vert="horz" wrap="square" lIns="121930" tIns="60965" rIns="121930" bIns="60965" numCol="1" rtlCol="0" anchor="t" anchorCtr="0" compatLnSpc="1">
              <a:prstTxWarp prst="textNoShape">
                <a:avLst/>
              </a:prstTxWarp>
            </a:bodyPr>
            <a:lstStyle/>
            <a:p>
              <a:pPr defTabSz="1219252"/>
              <a:endParaRPr lang="zh-CN" altLang="en-US" sz="3201">
                <a:solidFill>
                  <a:prstClr val="black"/>
                </a:solidFill>
                <a:latin typeface="+mj-lt"/>
                <a:ea typeface="宋体" charset="-122"/>
              </a:endParaRPr>
            </a:p>
          </p:txBody>
        </p:sp>
      </p:grpSp>
      <p:sp>
        <p:nvSpPr>
          <p:cNvPr id="54" name="Title 2"/>
          <p:cNvSpPr txBox="1">
            <a:spLocks/>
          </p:cNvSpPr>
          <p:nvPr/>
        </p:nvSpPr>
        <p:spPr>
          <a:xfrm>
            <a:off x="249645" y="434954"/>
            <a:ext cx="11945530" cy="591859"/>
          </a:xfrm>
          <a:prstGeom prst="rect">
            <a:avLst/>
          </a:prstGeom>
        </p:spPr>
        <p:txBody>
          <a:bodyPr lIns="72518" tIns="36261" rIns="72518" bIns="36261"/>
          <a:lstStyle/>
          <a:p>
            <a:pPr lvl="0" eaLnBrk="0" hangingPunct="0">
              <a:buNone/>
              <a:defRPr/>
            </a:pPr>
            <a:r>
              <a:rPr lang="en-US" altLang="zh-CN" dirty="0"/>
              <a:t>Enterprise Transformation Calls for an Open Business Critical Infrastructure</a:t>
            </a:r>
            <a:endParaRPr lang="en-US" altLang="zh-CN" kern="0" dirty="0" smtClean="0">
              <a:ea typeface="微软雅黑" pitchFamily="34" charset="-122"/>
            </a:endParaRPr>
          </a:p>
        </p:txBody>
      </p:sp>
    </p:spTree>
    <p:extLst>
      <p:ext uri="{BB962C8B-B14F-4D97-AF65-F5344CB8AC3E}">
        <p14:creationId xmlns:p14="http://schemas.microsoft.com/office/powerpoint/2010/main" val="319078318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25"/>
          <p:cNvPicPr>
            <a:picLocks noChangeAspect="1"/>
          </p:cNvPicPr>
          <p:nvPr/>
        </p:nvPicPr>
        <p:blipFill>
          <a:blip r:embed="rId3" cstate="print">
            <a:lum contrast="2000"/>
          </a:blip>
          <a:srcRect/>
          <a:stretch>
            <a:fillRect/>
          </a:stretch>
        </p:blipFill>
        <p:spPr bwMode="auto">
          <a:xfrm>
            <a:off x="8132763" y="2447925"/>
            <a:ext cx="2797175" cy="2092325"/>
          </a:xfrm>
          <a:prstGeom prst="rect">
            <a:avLst/>
          </a:prstGeom>
          <a:noFill/>
          <a:ln w="9525">
            <a:noFill/>
            <a:miter lim="800000"/>
            <a:headEnd/>
            <a:tailEnd/>
          </a:ln>
        </p:spPr>
      </p:pic>
      <p:sp>
        <p:nvSpPr>
          <p:cNvPr id="27" name="文本框 29"/>
          <p:cNvSpPr txBox="1"/>
          <p:nvPr/>
        </p:nvSpPr>
        <p:spPr>
          <a:xfrm>
            <a:off x="7991475" y="1822450"/>
            <a:ext cx="2938463" cy="830997"/>
          </a:xfrm>
          <a:prstGeom prst="rect">
            <a:avLst/>
          </a:prstGeom>
          <a:noFill/>
        </p:spPr>
        <p:txBody>
          <a:bodyPr>
            <a:spAutoFit/>
          </a:bodyPr>
          <a:lstStyle/>
          <a:p>
            <a:pPr algn="ctr" defTabSz="322263">
              <a:buSzPct val="100000"/>
            </a:pPr>
            <a:r>
              <a:rPr lang="zh-CN" altLang="zh-CN" dirty="0">
                <a:solidFill>
                  <a:srgbClr val="404040"/>
                </a:solidFill>
                <a:latin typeface="Arial"/>
                <a:ea typeface="微软雅黑" pitchFamily="34" charset="-122"/>
                <a:cs typeface="Arial" pitchFamily="34" charset="0"/>
                <a:sym typeface="Gill Sans"/>
              </a:rPr>
              <a:t>IoT Intelligent </a:t>
            </a:r>
            <a:r>
              <a:rPr lang="zh-CN" altLang="zh-CN" dirty="0" smtClean="0">
                <a:solidFill>
                  <a:srgbClr val="404040"/>
                </a:solidFill>
                <a:latin typeface="Arial"/>
                <a:ea typeface="微软雅黑" pitchFamily="34" charset="-122"/>
                <a:cs typeface="Arial" pitchFamily="34" charset="0"/>
                <a:sym typeface="Gill Sans"/>
              </a:rPr>
              <a:t>Interconnect</a:t>
            </a:r>
            <a:r>
              <a:rPr lang="en-US" altLang="zh-CN" dirty="0" smtClean="0">
                <a:solidFill>
                  <a:srgbClr val="404040"/>
                </a:solidFill>
                <a:latin typeface="Arial"/>
                <a:ea typeface="微软雅黑" pitchFamily="34" charset="-122"/>
                <a:cs typeface="Arial" pitchFamily="34" charset="0"/>
                <a:sym typeface="Gill Sans"/>
              </a:rPr>
              <a:t>ion</a:t>
            </a:r>
            <a:endParaRPr lang="zh-CN" altLang="zh-CN" dirty="0">
              <a:solidFill>
                <a:srgbClr val="404040"/>
              </a:solidFill>
              <a:latin typeface="Arial"/>
              <a:ea typeface="微软雅黑" pitchFamily="34" charset="-122"/>
              <a:cs typeface="Arial" pitchFamily="34" charset="0"/>
              <a:sym typeface="Gill Sans"/>
            </a:endParaRPr>
          </a:p>
        </p:txBody>
      </p:sp>
      <p:sp>
        <p:nvSpPr>
          <p:cNvPr id="28" name="标题 1"/>
          <p:cNvSpPr txBox="1">
            <a:spLocks/>
          </p:cNvSpPr>
          <p:nvPr/>
        </p:nvSpPr>
        <p:spPr>
          <a:xfrm>
            <a:off x="1276350" y="533400"/>
            <a:ext cx="8734425" cy="730250"/>
          </a:xfrm>
          <a:prstGeom prst="rect">
            <a:avLst/>
          </a:prstGeom>
        </p:spPr>
        <p:txBody>
          <a:bodyPr/>
          <a:lstStyle/>
          <a:p>
            <a:pPr defTabSz="322263">
              <a:buSzPct val="100000"/>
            </a:pPr>
            <a:r>
              <a:rPr lang="zh-CN" altLang="zh-CN" sz="2900">
                <a:solidFill>
                  <a:srgbClr val="FFFFFF"/>
                </a:solidFill>
                <a:latin typeface="Arial"/>
                <a:ea typeface="微软雅黑" pitchFamily="34" charset="-122"/>
                <a:cs typeface="Arial" pitchFamily="34" charset="0"/>
                <a:sym typeface="Gill Sans"/>
              </a:rPr>
              <a:t>Huawei &amp; SAP Joint Innovation Enables Enterprise Transformation</a:t>
            </a:r>
          </a:p>
        </p:txBody>
      </p:sp>
      <p:pic>
        <p:nvPicPr>
          <p:cNvPr id="22533" name="图片 29"/>
          <p:cNvPicPr>
            <a:picLocks noChangeAspect="1"/>
          </p:cNvPicPr>
          <p:nvPr/>
        </p:nvPicPr>
        <p:blipFill>
          <a:blip r:embed="rId4" cstate="print"/>
          <a:srcRect/>
          <a:stretch>
            <a:fillRect/>
          </a:stretch>
        </p:blipFill>
        <p:spPr bwMode="auto">
          <a:xfrm>
            <a:off x="4633913" y="3011488"/>
            <a:ext cx="2176462" cy="1404937"/>
          </a:xfrm>
          <a:prstGeom prst="rect">
            <a:avLst/>
          </a:prstGeom>
          <a:noFill/>
          <a:ln w="9525">
            <a:noFill/>
            <a:miter lim="800000"/>
            <a:headEnd/>
            <a:tailEnd/>
          </a:ln>
        </p:spPr>
      </p:pic>
      <p:pic>
        <p:nvPicPr>
          <p:cNvPr id="22534" name="pasted-image.png"/>
          <p:cNvPicPr>
            <a:picLocks noChangeAspect="1" noChangeArrowheads="1"/>
          </p:cNvPicPr>
          <p:nvPr/>
        </p:nvPicPr>
        <p:blipFill>
          <a:blip r:embed="rId5" cstate="print"/>
          <a:srcRect/>
          <a:stretch>
            <a:fillRect/>
          </a:stretch>
        </p:blipFill>
        <p:spPr bwMode="auto">
          <a:xfrm>
            <a:off x="4625975" y="2957513"/>
            <a:ext cx="484188" cy="382587"/>
          </a:xfrm>
          <a:prstGeom prst="rect">
            <a:avLst/>
          </a:prstGeom>
          <a:noFill/>
          <a:ln w="12700">
            <a:noFill/>
            <a:miter lim="400000"/>
            <a:headEnd/>
            <a:tailEnd/>
          </a:ln>
        </p:spPr>
      </p:pic>
      <p:sp>
        <p:nvSpPr>
          <p:cNvPr id="32" name="Shape 359"/>
          <p:cNvSpPr/>
          <p:nvPr/>
        </p:nvSpPr>
        <p:spPr>
          <a:xfrm>
            <a:off x="4298950" y="3311525"/>
            <a:ext cx="839788" cy="293688"/>
          </a:xfrm>
          <a:prstGeom prst="rect">
            <a:avLst/>
          </a:prstGeom>
          <a:noFill/>
          <a:ln w="12700" cap="flat">
            <a:noFill/>
            <a:miter lim="400000"/>
          </a:ln>
          <a:effectLst/>
          <a:extLst>
            <a:ext uri="{C572A759-6A51-4108-AA02-DFA0A04FC94B}"/>
          </a:extLst>
        </p:spPr>
        <p:txBody>
          <a:bodyPr lIns="51775" tIns="51775" rIns="51775" bIns="51775" anchor="ctr">
            <a:spAutoFit/>
          </a:bodyPr>
          <a:lstStyle/>
          <a:p>
            <a:pPr algn="ctr" defTabSz="322263">
              <a:buSzPct val="100000"/>
            </a:pPr>
            <a:r>
              <a:rPr lang="zh-CN" altLang="zh-CN" sz="1100">
                <a:solidFill>
                  <a:srgbClr val="000000"/>
                </a:solidFill>
                <a:latin typeface="Arial"/>
                <a:ea typeface="微软雅黑" pitchFamily="34" charset="-122"/>
                <a:sym typeface="Gill Sans"/>
              </a:rPr>
              <a:t>SAP B1</a:t>
            </a:r>
          </a:p>
        </p:txBody>
      </p:sp>
      <p:pic>
        <p:nvPicPr>
          <p:cNvPr id="22536" name="pasted-image.png"/>
          <p:cNvPicPr>
            <a:picLocks noChangeAspect="1" noChangeArrowheads="1"/>
          </p:cNvPicPr>
          <p:nvPr/>
        </p:nvPicPr>
        <p:blipFill>
          <a:blip r:embed="rId6" cstate="print"/>
          <a:srcRect/>
          <a:stretch>
            <a:fillRect/>
          </a:stretch>
        </p:blipFill>
        <p:spPr bwMode="auto">
          <a:xfrm>
            <a:off x="5349875" y="2474913"/>
            <a:ext cx="465138" cy="349250"/>
          </a:xfrm>
          <a:prstGeom prst="rect">
            <a:avLst/>
          </a:prstGeom>
          <a:noFill/>
          <a:ln w="12700">
            <a:noFill/>
            <a:miter lim="400000"/>
            <a:headEnd/>
            <a:tailEnd/>
          </a:ln>
        </p:spPr>
      </p:pic>
      <p:sp>
        <p:nvSpPr>
          <p:cNvPr id="34" name="Shape 361"/>
          <p:cNvSpPr/>
          <p:nvPr/>
        </p:nvSpPr>
        <p:spPr>
          <a:xfrm>
            <a:off x="5337175" y="2779713"/>
            <a:ext cx="714375" cy="284162"/>
          </a:xfrm>
          <a:prstGeom prst="rect">
            <a:avLst/>
          </a:prstGeom>
          <a:noFill/>
          <a:ln w="12700" cap="flat">
            <a:noFill/>
            <a:miter lim="400000"/>
          </a:ln>
          <a:effectLst/>
          <a:extLst>
            <a:ext uri="{C572A759-6A51-4108-AA02-DFA0A04FC94B}"/>
          </a:extLst>
        </p:spPr>
        <p:txBody>
          <a:bodyPr wrap="none" lIns="51775" tIns="51775" rIns="51775" bIns="51775" anchor="ctr">
            <a:spAutoFit/>
          </a:bodyPr>
          <a:lstStyle/>
          <a:p>
            <a:pPr algn="ctr" defTabSz="322263">
              <a:buSzPct val="100000"/>
            </a:pPr>
            <a:r>
              <a:rPr lang="zh-CN" altLang="zh-CN" sz="1100">
                <a:solidFill>
                  <a:srgbClr val="000000"/>
                </a:solidFill>
                <a:latin typeface="Arial"/>
                <a:ea typeface="微软雅黑" pitchFamily="34" charset="-122"/>
                <a:sym typeface="Gill Sans"/>
              </a:rPr>
              <a:t>SAP ECC</a:t>
            </a:r>
          </a:p>
        </p:txBody>
      </p:sp>
      <p:pic>
        <p:nvPicPr>
          <p:cNvPr id="22538" name="pasted-image.png"/>
          <p:cNvPicPr>
            <a:picLocks noChangeAspect="1" noChangeArrowheads="1"/>
          </p:cNvPicPr>
          <p:nvPr/>
        </p:nvPicPr>
        <p:blipFill>
          <a:blip r:embed="rId7" cstate="print"/>
          <a:srcRect/>
          <a:stretch>
            <a:fillRect/>
          </a:stretch>
        </p:blipFill>
        <p:spPr bwMode="auto">
          <a:xfrm>
            <a:off x="6191250" y="2659063"/>
            <a:ext cx="425450" cy="312737"/>
          </a:xfrm>
          <a:prstGeom prst="rect">
            <a:avLst/>
          </a:prstGeom>
          <a:noFill/>
          <a:ln w="12700">
            <a:noFill/>
            <a:miter lim="400000"/>
            <a:headEnd/>
            <a:tailEnd/>
          </a:ln>
        </p:spPr>
      </p:pic>
      <p:sp>
        <p:nvSpPr>
          <p:cNvPr id="36" name="Shape 363"/>
          <p:cNvSpPr/>
          <p:nvPr/>
        </p:nvSpPr>
        <p:spPr>
          <a:xfrm>
            <a:off x="5980113" y="2921000"/>
            <a:ext cx="881062" cy="284163"/>
          </a:xfrm>
          <a:prstGeom prst="rect">
            <a:avLst/>
          </a:prstGeom>
          <a:noFill/>
          <a:ln w="12700" cap="flat">
            <a:noFill/>
            <a:miter lim="400000"/>
          </a:ln>
          <a:effectLst/>
          <a:extLst>
            <a:ext uri="{C572A759-6A51-4108-AA02-DFA0A04FC94B}"/>
          </a:extLst>
        </p:spPr>
        <p:txBody>
          <a:bodyPr wrap="none" lIns="51775" tIns="51775" rIns="51775" bIns="51775" anchor="ctr">
            <a:spAutoFit/>
          </a:bodyPr>
          <a:lstStyle/>
          <a:p>
            <a:pPr algn="ctr" defTabSz="322263">
              <a:buSzPct val="100000"/>
            </a:pPr>
            <a:r>
              <a:rPr lang="zh-CN" altLang="zh-CN" sz="1100">
                <a:solidFill>
                  <a:srgbClr val="000000"/>
                </a:solidFill>
                <a:latin typeface="Arial"/>
                <a:ea typeface="微软雅黑" pitchFamily="34" charset="-122"/>
                <a:sym typeface="Gill Sans"/>
              </a:rPr>
              <a:t>SAP HANA</a:t>
            </a:r>
          </a:p>
        </p:txBody>
      </p:sp>
      <p:pic>
        <p:nvPicPr>
          <p:cNvPr id="22540" name="pasted-image.png"/>
          <p:cNvPicPr>
            <a:picLocks noChangeAspect="1" noChangeArrowheads="1"/>
          </p:cNvPicPr>
          <p:nvPr/>
        </p:nvPicPr>
        <p:blipFill>
          <a:blip r:embed="rId8" cstate="print"/>
          <a:srcRect/>
          <a:stretch>
            <a:fillRect/>
          </a:stretch>
        </p:blipFill>
        <p:spPr bwMode="auto">
          <a:xfrm>
            <a:off x="6902450" y="3230563"/>
            <a:ext cx="474663" cy="247650"/>
          </a:xfrm>
          <a:prstGeom prst="rect">
            <a:avLst/>
          </a:prstGeom>
          <a:noFill/>
          <a:ln w="12700">
            <a:noFill/>
            <a:miter lim="400000"/>
            <a:headEnd/>
            <a:tailEnd/>
          </a:ln>
        </p:spPr>
      </p:pic>
      <p:sp>
        <p:nvSpPr>
          <p:cNvPr id="38" name="Shape 365"/>
          <p:cNvSpPr/>
          <p:nvPr/>
        </p:nvSpPr>
        <p:spPr>
          <a:xfrm>
            <a:off x="6639280" y="3356375"/>
            <a:ext cx="874004" cy="273838"/>
          </a:xfrm>
          <a:prstGeom prst="rect">
            <a:avLst/>
          </a:prstGeom>
          <a:noFill/>
          <a:ln w="12700" cap="flat">
            <a:noFill/>
            <a:miter lim="400000"/>
          </a:ln>
          <a:effectLst/>
          <a:extLst>
            <a:ext uri="{C572A759-6A51-4108-AA02-DFA0A04FC94B}"/>
          </a:extLst>
        </p:spPr>
        <p:txBody>
          <a:bodyPr wrap="none" lIns="51775" tIns="51775" rIns="51775" bIns="51775" anchor="ctr">
            <a:spAutoFit/>
          </a:bodyPr>
          <a:lstStyle/>
          <a:p>
            <a:pPr algn="ctr" defTabSz="322263">
              <a:buSzPct val="100000"/>
            </a:pPr>
            <a:r>
              <a:rPr lang="zh-CN" altLang="zh-CN" sz="1100" dirty="0">
                <a:solidFill>
                  <a:srgbClr val="000000"/>
                </a:solidFill>
                <a:latin typeface="Arial"/>
                <a:ea typeface="微软雅黑" pitchFamily="34" charset="-122"/>
                <a:sym typeface="Gill Sans"/>
              </a:rPr>
              <a:t>Online </a:t>
            </a:r>
            <a:r>
              <a:rPr lang="en-US" altLang="zh-CN" sz="1100" dirty="0" smtClean="0">
                <a:solidFill>
                  <a:srgbClr val="000000"/>
                </a:solidFill>
                <a:latin typeface="Arial"/>
                <a:ea typeface="微软雅黑" pitchFamily="34" charset="-122"/>
                <a:sym typeface="Gill Sans"/>
              </a:rPr>
              <a:t>A</a:t>
            </a:r>
            <a:r>
              <a:rPr lang="zh-CN" altLang="zh-CN" sz="1100" dirty="0" smtClean="0">
                <a:solidFill>
                  <a:srgbClr val="000000"/>
                </a:solidFill>
                <a:latin typeface="Arial"/>
                <a:ea typeface="微软雅黑" pitchFamily="34" charset="-122"/>
                <a:sym typeface="Gill Sans"/>
              </a:rPr>
              <a:t>pps</a:t>
            </a:r>
            <a:endParaRPr lang="zh-CN" altLang="zh-CN" sz="1100" dirty="0">
              <a:solidFill>
                <a:srgbClr val="000000"/>
              </a:solidFill>
              <a:latin typeface="Arial"/>
              <a:ea typeface="微软雅黑" pitchFamily="34" charset="-122"/>
              <a:sym typeface="Gill Sans"/>
            </a:endParaRPr>
          </a:p>
        </p:txBody>
      </p:sp>
      <p:sp>
        <p:nvSpPr>
          <p:cNvPr id="39" name="文本框 29"/>
          <p:cNvSpPr txBox="1"/>
          <p:nvPr/>
        </p:nvSpPr>
        <p:spPr>
          <a:xfrm>
            <a:off x="4619625" y="1822450"/>
            <a:ext cx="2584450" cy="830997"/>
          </a:xfrm>
          <a:prstGeom prst="rect">
            <a:avLst/>
          </a:prstGeom>
          <a:noFill/>
        </p:spPr>
        <p:txBody>
          <a:bodyPr>
            <a:spAutoFit/>
          </a:bodyPr>
          <a:lstStyle/>
          <a:p>
            <a:pPr algn="ctr" defTabSz="322263">
              <a:buSzPct val="100000"/>
            </a:pPr>
            <a:r>
              <a:rPr lang="zh-CN" altLang="zh-CN" dirty="0">
                <a:solidFill>
                  <a:srgbClr val="404040"/>
                </a:solidFill>
                <a:latin typeface="Arial"/>
                <a:ea typeface="微软雅黑" pitchFamily="34" charset="-122"/>
                <a:cs typeface="Arial" pitchFamily="34" charset="0"/>
                <a:sym typeface="Gill Sans"/>
              </a:rPr>
              <a:t>Critical </a:t>
            </a:r>
            <a:r>
              <a:rPr lang="en-US" altLang="zh-CN" dirty="0" smtClean="0">
                <a:solidFill>
                  <a:srgbClr val="404040"/>
                </a:solidFill>
                <a:latin typeface="Arial"/>
                <a:ea typeface="微软雅黑" pitchFamily="34" charset="-122"/>
                <a:cs typeface="Arial" pitchFamily="34" charset="0"/>
                <a:sym typeface="Gill Sans"/>
              </a:rPr>
              <a:t>B</a:t>
            </a:r>
            <a:r>
              <a:rPr lang="zh-CN" altLang="zh-CN" dirty="0" smtClean="0">
                <a:solidFill>
                  <a:srgbClr val="404040"/>
                </a:solidFill>
                <a:latin typeface="Arial"/>
                <a:ea typeface="微软雅黑" pitchFamily="34" charset="-122"/>
                <a:cs typeface="Arial" pitchFamily="34" charset="0"/>
                <a:sym typeface="Gill Sans"/>
              </a:rPr>
              <a:t>usiness </a:t>
            </a:r>
            <a:r>
              <a:rPr lang="zh-CN" altLang="zh-CN" dirty="0">
                <a:solidFill>
                  <a:srgbClr val="404040"/>
                </a:solidFill>
                <a:latin typeface="Arial"/>
                <a:ea typeface="微软雅黑" pitchFamily="34" charset="-122"/>
                <a:cs typeface="Arial" pitchFamily="34" charset="0"/>
                <a:sym typeface="Gill Sans"/>
              </a:rPr>
              <a:t>on Cloud</a:t>
            </a:r>
          </a:p>
        </p:txBody>
      </p:sp>
      <p:sp>
        <p:nvSpPr>
          <p:cNvPr id="40" name="梯形 39"/>
          <p:cNvSpPr/>
          <p:nvPr/>
        </p:nvSpPr>
        <p:spPr>
          <a:xfrm flipV="1">
            <a:off x="4550491" y="4516437"/>
            <a:ext cx="2676702" cy="836681"/>
          </a:xfrm>
          <a:prstGeom prst="trapezoid">
            <a:avLst/>
          </a:prstGeom>
          <a:solidFill>
            <a:srgbClr val="C6D6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latin typeface="Arial"/>
              <a:ea typeface="+mj-ea"/>
              <a:sym typeface="Gill Sans"/>
            </a:endParaRPr>
          </a:p>
        </p:txBody>
      </p:sp>
      <p:sp>
        <p:nvSpPr>
          <p:cNvPr id="41" name="TextBox 19"/>
          <p:cNvSpPr txBox="1"/>
          <p:nvPr/>
        </p:nvSpPr>
        <p:spPr>
          <a:xfrm>
            <a:off x="4448175" y="4545013"/>
            <a:ext cx="2657475" cy="600164"/>
          </a:xfrm>
          <a:prstGeom prst="rect">
            <a:avLst/>
          </a:prstGeom>
          <a:noFill/>
        </p:spPr>
        <p:txBody>
          <a:bodyPr>
            <a:spAutoFit/>
          </a:bodyPr>
          <a:lstStyle/>
          <a:p>
            <a:pPr algn="ctr" defTabSz="322263">
              <a:buSzPct val="100000"/>
            </a:pPr>
            <a:r>
              <a:rPr lang="zh-CN" altLang="zh-CN" sz="1100" dirty="0">
                <a:solidFill>
                  <a:srgbClr val="404040"/>
                </a:solidFill>
                <a:latin typeface="Arial"/>
                <a:ea typeface="微软雅黑" pitchFamily="34" charset="-122"/>
                <a:sym typeface="Gill Sans"/>
              </a:rPr>
              <a:t>Cloudified SAP </a:t>
            </a:r>
            <a:r>
              <a:rPr lang="en-US" altLang="zh-CN" sz="1100" dirty="0" smtClean="0">
                <a:solidFill>
                  <a:srgbClr val="404040"/>
                </a:solidFill>
                <a:latin typeface="Arial"/>
                <a:ea typeface="微软雅黑" pitchFamily="34" charset="-122"/>
                <a:sym typeface="Gill Sans"/>
              </a:rPr>
              <a:t>A</a:t>
            </a:r>
            <a:r>
              <a:rPr lang="zh-CN" altLang="zh-CN" sz="1100" dirty="0" smtClean="0">
                <a:solidFill>
                  <a:srgbClr val="404040"/>
                </a:solidFill>
                <a:latin typeface="Arial"/>
                <a:ea typeface="微软雅黑" pitchFamily="34" charset="-122"/>
                <a:sym typeface="Gill Sans"/>
              </a:rPr>
              <a:t>pps </a:t>
            </a:r>
            <a:r>
              <a:rPr lang="zh-CN" altLang="zh-CN" sz="1100" dirty="0">
                <a:solidFill>
                  <a:srgbClr val="404040"/>
                </a:solidFill>
                <a:latin typeface="Arial"/>
                <a:ea typeface="微软雅黑" pitchFamily="34" charset="-122"/>
                <a:sym typeface="Gill Sans"/>
              </a:rPr>
              <a:t>and SAP HANA</a:t>
            </a:r>
          </a:p>
          <a:p>
            <a:pPr algn="ctr" defTabSz="322263">
              <a:buSzPct val="100000"/>
            </a:pPr>
            <a:r>
              <a:rPr lang="zh-CN" altLang="zh-CN" sz="1100" dirty="0">
                <a:solidFill>
                  <a:srgbClr val="404040"/>
                </a:solidFill>
                <a:latin typeface="Arial"/>
                <a:ea typeface="微软雅黑" pitchFamily="34" charset="-122"/>
                <a:sym typeface="Gill Sans"/>
              </a:rPr>
              <a:t>Less CAPEX for enterprises</a:t>
            </a:r>
          </a:p>
          <a:p>
            <a:pPr algn="ctr" defTabSz="322263">
              <a:buSzPct val="100000"/>
            </a:pPr>
            <a:r>
              <a:rPr lang="zh-CN" altLang="zh-CN" sz="1100" dirty="0">
                <a:solidFill>
                  <a:srgbClr val="404040"/>
                </a:solidFill>
                <a:latin typeface="Arial"/>
                <a:ea typeface="微软雅黑" pitchFamily="34" charset="-122"/>
                <a:sym typeface="Gill Sans"/>
              </a:rPr>
              <a:t>Simplified IT O&amp;M</a:t>
            </a:r>
          </a:p>
        </p:txBody>
      </p:sp>
      <p:sp>
        <p:nvSpPr>
          <p:cNvPr id="43" name="文本框 29"/>
          <p:cNvSpPr txBox="1"/>
          <p:nvPr/>
        </p:nvSpPr>
        <p:spPr>
          <a:xfrm>
            <a:off x="1025525" y="1822450"/>
            <a:ext cx="2963863" cy="460375"/>
          </a:xfrm>
          <a:prstGeom prst="rect">
            <a:avLst/>
          </a:prstGeom>
          <a:noFill/>
        </p:spPr>
        <p:txBody>
          <a:bodyPr>
            <a:spAutoFit/>
          </a:bodyPr>
          <a:lstStyle/>
          <a:p>
            <a:pPr algn="ctr" defTabSz="322263">
              <a:buSzPct val="100000"/>
            </a:pPr>
            <a:r>
              <a:rPr lang="zh-CN" altLang="zh-CN">
                <a:solidFill>
                  <a:srgbClr val="404040"/>
                </a:solidFill>
                <a:latin typeface="Arial"/>
                <a:ea typeface="微软雅黑" pitchFamily="34" charset="-122"/>
                <a:cs typeface="Arial" pitchFamily="34" charset="0"/>
                <a:sym typeface="Gill Sans"/>
              </a:rPr>
              <a:t>Innovative IT Infrastructure</a:t>
            </a:r>
          </a:p>
        </p:txBody>
      </p:sp>
      <p:sp>
        <p:nvSpPr>
          <p:cNvPr id="44" name="梯形 43"/>
          <p:cNvSpPr/>
          <p:nvPr/>
        </p:nvSpPr>
        <p:spPr>
          <a:xfrm flipV="1">
            <a:off x="1201043" y="4483099"/>
            <a:ext cx="2674937" cy="835025"/>
          </a:xfrm>
          <a:prstGeom prst="trapezoid">
            <a:avLst/>
          </a:prstGeom>
          <a:solidFill>
            <a:srgbClr val="C6D6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latin typeface="Arial"/>
              <a:ea typeface="+mj-ea"/>
              <a:sym typeface="Gill Sans"/>
            </a:endParaRPr>
          </a:p>
        </p:txBody>
      </p:sp>
      <p:sp>
        <p:nvSpPr>
          <p:cNvPr id="45" name="Shape 372"/>
          <p:cNvSpPr/>
          <p:nvPr/>
        </p:nvSpPr>
        <p:spPr>
          <a:xfrm>
            <a:off x="960438" y="4545013"/>
            <a:ext cx="3067050" cy="605556"/>
          </a:xfrm>
          <a:prstGeom prst="rect">
            <a:avLst/>
          </a:prstGeom>
          <a:noFill/>
          <a:ln w="12700" cap="flat">
            <a:noFill/>
            <a:miter lim="400000"/>
          </a:ln>
          <a:effectLst/>
          <a:extLst>
            <a:ext uri="{C572A759-6A51-4108-AA02-DFA0A04FC94B}"/>
          </a:extLst>
        </p:spPr>
        <p:txBody>
          <a:bodyPr lIns="48390" tIns="48390" rIns="48390" bIns="48390">
            <a:spAutoFit/>
          </a:bodyPr>
          <a:lstStyle/>
          <a:p>
            <a:pPr algn="ctr" defTabSz="322263">
              <a:buSzPct val="100000"/>
            </a:pPr>
            <a:r>
              <a:rPr lang="zh-CN" altLang="zh-CN" sz="1100">
                <a:solidFill>
                  <a:srgbClr val="404040"/>
                </a:solidFill>
                <a:latin typeface="Arial"/>
                <a:ea typeface="微软雅黑" pitchFamily="34" charset="-122"/>
                <a:sym typeface="Arial" pitchFamily="34" charset="0"/>
              </a:rPr>
              <a:t>SAP HANA E2E infrastructure</a:t>
            </a:r>
          </a:p>
          <a:p>
            <a:pPr algn="ctr" defTabSz="322263">
              <a:buSzPct val="100000"/>
            </a:pPr>
            <a:r>
              <a:rPr lang="zh-CN" altLang="zh-CN" sz="1100">
                <a:solidFill>
                  <a:srgbClr val="404040"/>
                </a:solidFill>
                <a:latin typeface="Arial"/>
                <a:ea typeface="微软雅黑" pitchFamily="34" charset="-122"/>
                <a:sym typeface="Arial" pitchFamily="34" charset="0"/>
              </a:rPr>
              <a:t>Real-time service decision-making</a:t>
            </a:r>
          </a:p>
          <a:p>
            <a:pPr algn="ctr" defTabSz="322263">
              <a:buSzPct val="100000"/>
            </a:pPr>
            <a:r>
              <a:rPr lang="zh-CN" altLang="zh-CN" sz="1100">
                <a:solidFill>
                  <a:srgbClr val="404040"/>
                </a:solidFill>
                <a:latin typeface="Arial"/>
                <a:ea typeface="微软雅黑" pitchFamily="34" charset="-122"/>
                <a:sym typeface="Arial" pitchFamily="34" charset="0"/>
              </a:rPr>
              <a:t>Innovative and open IT architecture</a:t>
            </a:r>
          </a:p>
        </p:txBody>
      </p:sp>
      <p:sp>
        <p:nvSpPr>
          <p:cNvPr id="46" name="梯形 45"/>
          <p:cNvSpPr/>
          <p:nvPr/>
        </p:nvSpPr>
        <p:spPr>
          <a:xfrm flipV="1">
            <a:off x="8325743" y="4483099"/>
            <a:ext cx="2674937" cy="835025"/>
          </a:xfrm>
          <a:prstGeom prst="trapezoid">
            <a:avLst/>
          </a:prstGeom>
          <a:solidFill>
            <a:srgbClr val="C6D6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a:latin typeface="Arial"/>
              <a:ea typeface="+mj-ea"/>
              <a:sym typeface="Gill Sans"/>
            </a:endParaRPr>
          </a:p>
        </p:txBody>
      </p:sp>
      <p:sp>
        <p:nvSpPr>
          <p:cNvPr id="47" name="Shape 374"/>
          <p:cNvSpPr/>
          <p:nvPr/>
        </p:nvSpPr>
        <p:spPr>
          <a:xfrm>
            <a:off x="8374063" y="4584097"/>
            <a:ext cx="2403475" cy="612393"/>
          </a:xfrm>
          <a:prstGeom prst="rect">
            <a:avLst/>
          </a:prstGeom>
          <a:noFill/>
          <a:ln w="12700" cap="flat">
            <a:noFill/>
            <a:miter lim="400000"/>
          </a:ln>
          <a:effectLst/>
          <a:extLst>
            <a:ext uri="{C572A759-6A51-4108-AA02-DFA0A04FC94B}"/>
          </a:extLst>
        </p:spPr>
        <p:txBody>
          <a:bodyPr lIns="51775" tIns="51775" rIns="51775" bIns="51775" anchor="ctr">
            <a:spAutoFit/>
          </a:bodyPr>
          <a:lstStyle/>
          <a:p>
            <a:pPr algn="ctr" defTabSz="322263">
              <a:buSzPct val="100000"/>
            </a:pPr>
            <a:r>
              <a:rPr lang="zh-CN" altLang="zh-CN" sz="1100" dirty="0">
                <a:solidFill>
                  <a:srgbClr val="404040"/>
                </a:solidFill>
                <a:latin typeface="Arial"/>
                <a:ea typeface="Heiti SC Medium"/>
                <a:cs typeface="Heiti SC Medium"/>
                <a:sym typeface="Heiti SC Medium"/>
              </a:rPr>
              <a:t>Intelligent manufacturing solutions for industries</a:t>
            </a:r>
          </a:p>
          <a:p>
            <a:pPr algn="ctr" defTabSz="322263">
              <a:buSzPct val="100000"/>
            </a:pPr>
            <a:r>
              <a:rPr lang="zh-CN" altLang="zh-CN" sz="1100" dirty="0">
                <a:solidFill>
                  <a:srgbClr val="404040"/>
                </a:solidFill>
                <a:latin typeface="Arial"/>
                <a:ea typeface="Heiti SC Medium"/>
                <a:cs typeface="Heiti SC Medium"/>
                <a:sym typeface="Heiti SC Medium"/>
              </a:rPr>
              <a:t>E2E IoT </a:t>
            </a:r>
            <a:r>
              <a:rPr lang="zh-CN" altLang="zh-CN" sz="1100" dirty="0" smtClean="0">
                <a:solidFill>
                  <a:srgbClr val="404040"/>
                </a:solidFill>
                <a:latin typeface="Arial"/>
                <a:ea typeface="Heiti SC Medium"/>
                <a:cs typeface="Heiti SC Medium"/>
                <a:sym typeface="Heiti SC Medium"/>
              </a:rPr>
              <a:t>implemen</a:t>
            </a:r>
            <a:r>
              <a:rPr lang="en-US" altLang="zh-CN" sz="1100" dirty="0" smtClean="0">
                <a:solidFill>
                  <a:srgbClr val="404040"/>
                </a:solidFill>
                <a:latin typeface="Arial"/>
                <a:ea typeface="Heiti SC Medium"/>
                <a:cs typeface="Heiti SC Medium"/>
                <a:sym typeface="Heiti SC Medium"/>
              </a:rPr>
              <a:t>t</a:t>
            </a:r>
            <a:r>
              <a:rPr lang="zh-CN" altLang="zh-CN" sz="1100" dirty="0" smtClean="0">
                <a:solidFill>
                  <a:srgbClr val="404040"/>
                </a:solidFill>
                <a:latin typeface="Arial"/>
                <a:ea typeface="Heiti SC Medium"/>
                <a:cs typeface="Heiti SC Medium"/>
                <a:sym typeface="Heiti SC Medium"/>
              </a:rPr>
              <a:t>ation</a:t>
            </a:r>
            <a:endParaRPr lang="zh-CN" altLang="zh-CN" sz="1100" dirty="0">
              <a:solidFill>
                <a:srgbClr val="404040"/>
              </a:solidFill>
              <a:latin typeface="Arial"/>
              <a:ea typeface="Heiti SC Medium"/>
              <a:cs typeface="Heiti SC Medium"/>
              <a:sym typeface="Heiti SC Medium"/>
            </a:endParaRPr>
          </a:p>
        </p:txBody>
      </p:sp>
      <p:sp>
        <p:nvSpPr>
          <p:cNvPr id="49" name="标题 1"/>
          <p:cNvSpPr txBox="1">
            <a:spLocks/>
          </p:cNvSpPr>
          <p:nvPr/>
        </p:nvSpPr>
        <p:spPr>
          <a:xfrm>
            <a:off x="228600" y="423863"/>
            <a:ext cx="10386441" cy="573087"/>
          </a:xfrm>
          <a:prstGeom prst="rect">
            <a:avLst/>
          </a:prstGeom>
        </p:spPr>
        <p:txBody>
          <a:bodyPr lIns="96731" tIns="48368" rIns="96731" bIns="48368"/>
          <a:lstStyle/>
          <a:p>
            <a:pPr>
              <a:buSzPct val="100000"/>
            </a:pPr>
            <a:r>
              <a:rPr lang="zh-CN" altLang="zh-CN" dirty="0">
                <a:solidFill>
                  <a:srgbClr val="262626"/>
                </a:solidFill>
                <a:latin typeface="Arial"/>
                <a:ea typeface="微软雅黑" pitchFamily="34" charset="-122"/>
                <a:sym typeface="Arial" pitchFamily="34" charset="0"/>
              </a:rPr>
              <a:t>Huawei &amp; SAP Joint Innovation Enables Enterprise Transformation</a:t>
            </a:r>
          </a:p>
        </p:txBody>
      </p:sp>
      <p:pic>
        <p:nvPicPr>
          <p:cNvPr id="22551" name="Picture 2" descr="C:\Users\l00199643\Downloads\Img201509290626_N.JPG"/>
          <p:cNvPicPr>
            <a:picLocks noChangeAspect="1" noChangeArrowheads="1"/>
          </p:cNvPicPr>
          <p:nvPr/>
        </p:nvPicPr>
        <p:blipFill>
          <a:blip r:embed="rId9" cstate="print"/>
          <a:srcRect/>
          <a:stretch>
            <a:fillRect/>
          </a:stretch>
        </p:blipFill>
        <p:spPr bwMode="auto">
          <a:xfrm>
            <a:off x="1047750" y="2578100"/>
            <a:ext cx="2689225" cy="1793875"/>
          </a:xfrm>
          <a:prstGeom prst="rect">
            <a:avLst/>
          </a:prstGeom>
          <a:noFill/>
          <a:ln w="9525">
            <a:noFill/>
            <a:miter lim="800000"/>
            <a:headEnd/>
            <a:tailEnd/>
          </a:ln>
        </p:spPr>
      </p:pic>
      <p:pic>
        <p:nvPicPr>
          <p:cNvPr id="22552" name="Picture 76"/>
          <p:cNvPicPr>
            <a:picLocks noChangeAspect="1"/>
          </p:cNvPicPr>
          <p:nvPr/>
        </p:nvPicPr>
        <p:blipFill>
          <a:blip r:embed="rId10" cstate="print"/>
          <a:srcRect/>
          <a:stretch>
            <a:fillRect/>
          </a:stretch>
        </p:blipFill>
        <p:spPr bwMode="auto">
          <a:xfrm>
            <a:off x="4548188" y="3213100"/>
            <a:ext cx="247650" cy="1365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blip>
          <a:stretch>
            <a:fillRect/>
          </a:stretch>
        </p:blipFill>
        <p:spPr>
          <a:xfrm>
            <a:off x="8045272" y="3859845"/>
            <a:ext cx="1438031" cy="959540"/>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91" name="图片 90"/>
          <p:cNvPicPr>
            <a:picLocks noChangeAspect="1"/>
          </p:cNvPicPr>
          <p:nvPr/>
        </p:nvPicPr>
        <p:blipFill>
          <a:blip r:embed="rId3" cstate="print">
            <a:extLst/>
          </a:blip>
          <a:stretch>
            <a:fillRect/>
          </a:stretch>
        </p:blipFill>
        <p:spPr>
          <a:xfrm>
            <a:off x="8331577" y="1375252"/>
            <a:ext cx="1477879" cy="904679"/>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95" name="Picture 2"/>
          <p:cNvPicPr>
            <a:picLocks noChangeAspect="1" noChangeArrowheads="1"/>
          </p:cNvPicPr>
          <p:nvPr/>
        </p:nvPicPr>
        <p:blipFill>
          <a:blip r:embed="rId4" cstate="print"/>
          <a:srcRect/>
          <a:stretch>
            <a:fillRect/>
          </a:stretch>
        </p:blipFill>
        <p:spPr bwMode="auto">
          <a:xfrm>
            <a:off x="802381" y="3857436"/>
            <a:ext cx="1372058" cy="960896"/>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98" name="Picture 3"/>
          <p:cNvPicPr>
            <a:picLocks noChangeAspect="1" noChangeArrowheads="1"/>
          </p:cNvPicPr>
          <p:nvPr/>
        </p:nvPicPr>
        <p:blipFill>
          <a:blip r:embed="rId5" cstate="print"/>
          <a:srcRect/>
          <a:stretch>
            <a:fillRect/>
          </a:stretch>
        </p:blipFill>
        <p:spPr bwMode="auto">
          <a:xfrm>
            <a:off x="2088035" y="1375252"/>
            <a:ext cx="1547193" cy="914780"/>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99" name="Picture 4"/>
          <p:cNvPicPr>
            <a:picLocks noChangeAspect="1" noChangeArrowheads="1"/>
          </p:cNvPicPr>
          <p:nvPr/>
        </p:nvPicPr>
        <p:blipFill>
          <a:blip r:embed="rId6" cstate="print"/>
          <a:srcRect/>
          <a:stretch>
            <a:fillRect/>
          </a:stretch>
        </p:blipFill>
        <p:spPr bwMode="auto">
          <a:xfrm>
            <a:off x="3656913" y="3859845"/>
            <a:ext cx="1411811" cy="963341"/>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101" name="Picture 5"/>
          <p:cNvPicPr>
            <a:picLocks noChangeAspect="1" noChangeArrowheads="1"/>
          </p:cNvPicPr>
          <p:nvPr/>
        </p:nvPicPr>
        <p:blipFill>
          <a:blip r:embed="rId7" cstate="print"/>
          <a:srcRect/>
          <a:stretch>
            <a:fillRect/>
          </a:stretch>
        </p:blipFill>
        <p:spPr bwMode="auto">
          <a:xfrm>
            <a:off x="4163204" y="1375252"/>
            <a:ext cx="1666851" cy="936694"/>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104" name="Picture 6"/>
          <p:cNvPicPr>
            <a:picLocks noChangeAspect="1" noChangeArrowheads="1"/>
          </p:cNvPicPr>
          <p:nvPr/>
        </p:nvPicPr>
        <p:blipFill>
          <a:blip r:embed="rId8" cstate="print"/>
          <a:srcRect/>
          <a:stretch>
            <a:fillRect/>
          </a:stretch>
        </p:blipFill>
        <p:spPr bwMode="auto">
          <a:xfrm>
            <a:off x="5665296" y="3871913"/>
            <a:ext cx="1534245" cy="939354"/>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106" name="Picture 7"/>
          <p:cNvPicPr>
            <a:picLocks noChangeAspect="1" noChangeArrowheads="1"/>
          </p:cNvPicPr>
          <p:nvPr/>
        </p:nvPicPr>
        <p:blipFill>
          <a:blip r:embed="rId9" cstate="print"/>
          <a:srcRect/>
          <a:stretch>
            <a:fillRect/>
          </a:stretch>
        </p:blipFill>
        <p:spPr bwMode="auto">
          <a:xfrm>
            <a:off x="6087668" y="1375252"/>
            <a:ext cx="1730941" cy="914780"/>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pic>
        <p:nvPicPr>
          <p:cNvPr id="94" name="Picture 1"/>
          <p:cNvPicPr>
            <a:picLocks noChangeAspect="1" noChangeArrowheads="1"/>
          </p:cNvPicPr>
          <p:nvPr/>
        </p:nvPicPr>
        <p:blipFill>
          <a:blip r:embed="rId10" cstate="print"/>
          <a:srcRect/>
          <a:stretch>
            <a:fillRect/>
          </a:stretch>
        </p:blipFill>
        <p:spPr bwMode="auto">
          <a:xfrm>
            <a:off x="482803" y="1375252"/>
            <a:ext cx="1391889" cy="914780"/>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sp>
        <p:nvSpPr>
          <p:cNvPr id="22539" name="矩形 2"/>
          <p:cNvSpPr>
            <a:spLocks noChangeArrowheads="1"/>
          </p:cNvSpPr>
          <p:nvPr/>
        </p:nvSpPr>
        <p:spPr bwMode="auto">
          <a:xfrm>
            <a:off x="8147050" y="2350046"/>
            <a:ext cx="1693863" cy="646112"/>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sym typeface="Arial" charset="0"/>
              </a:rPr>
              <a:t>June, SAP Greater China and Huawei Enterprise China </a:t>
            </a:r>
            <a:r>
              <a:rPr lang="en-US" altLang="zh-CN" sz="900" dirty="0" smtClean="0">
                <a:solidFill>
                  <a:srgbClr val="000000"/>
                </a:solidFill>
                <a:latin typeface="Arial"/>
                <a:sym typeface="Arial" charset="0"/>
              </a:rPr>
              <a:t>joint</a:t>
            </a:r>
            <a:r>
              <a:rPr lang="zh-CN" altLang="zh-CN" sz="900" dirty="0" smtClean="0">
                <a:solidFill>
                  <a:srgbClr val="000000"/>
                </a:solidFill>
                <a:latin typeface="Arial"/>
                <a:sym typeface="Arial" charset="0"/>
              </a:rPr>
              <a:t>ly </a:t>
            </a:r>
            <a:r>
              <a:rPr lang="zh-CN" altLang="zh-CN" sz="900" dirty="0">
                <a:solidFill>
                  <a:srgbClr val="000000"/>
                </a:solidFill>
                <a:latin typeface="Arial"/>
                <a:sym typeface="Arial" charset="0"/>
              </a:rPr>
              <a:t>held SAP | Huawei Forum Shenzhen.</a:t>
            </a:r>
          </a:p>
        </p:txBody>
      </p:sp>
      <p:grpSp>
        <p:nvGrpSpPr>
          <p:cNvPr id="22541" name="组合 81"/>
          <p:cNvGrpSpPr>
            <a:grpSpLocks/>
          </p:cNvGrpSpPr>
          <p:nvPr/>
        </p:nvGrpSpPr>
        <p:grpSpPr bwMode="auto">
          <a:xfrm>
            <a:off x="508000" y="3387725"/>
            <a:ext cx="11277600" cy="125412"/>
            <a:chOff x="571501" y="2605754"/>
            <a:chExt cx="11277600" cy="125423"/>
          </a:xfrm>
        </p:grpSpPr>
        <p:cxnSp>
          <p:nvCxnSpPr>
            <p:cNvPr id="7" name="直接连接符 6"/>
            <p:cNvCxnSpPr/>
            <p:nvPr/>
          </p:nvCxnSpPr>
          <p:spPr>
            <a:xfrm>
              <a:off x="571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23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76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28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81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33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485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638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790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943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95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247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400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552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705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857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009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162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314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467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619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771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924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076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229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381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533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686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838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991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143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295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48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600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753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905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057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210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362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515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6667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819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972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124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277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7429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7581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734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886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039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8191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343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496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648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801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8953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9105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9258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9410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9563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9715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9867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0020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0172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0325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0477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0629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0782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0934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1087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12395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13919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115443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16967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11849101" y="2605754"/>
              <a:ext cx="0" cy="12542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542" name="文本框 82"/>
          <p:cNvSpPr txBox="1">
            <a:spLocks noChangeArrowheads="1"/>
          </p:cNvSpPr>
          <p:nvPr/>
        </p:nvSpPr>
        <p:spPr bwMode="auto">
          <a:xfrm>
            <a:off x="387350" y="3051175"/>
            <a:ext cx="601663"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2012</a:t>
            </a:r>
          </a:p>
        </p:txBody>
      </p:sp>
      <p:sp>
        <p:nvSpPr>
          <p:cNvPr id="22543" name="文本框 83"/>
          <p:cNvSpPr txBox="1">
            <a:spLocks noChangeArrowheads="1"/>
          </p:cNvSpPr>
          <p:nvPr/>
        </p:nvSpPr>
        <p:spPr bwMode="auto">
          <a:xfrm>
            <a:off x="2438400" y="3051175"/>
            <a:ext cx="601663"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2013</a:t>
            </a:r>
          </a:p>
        </p:txBody>
      </p:sp>
      <p:sp>
        <p:nvSpPr>
          <p:cNvPr id="22544" name="文本框 84"/>
          <p:cNvSpPr txBox="1">
            <a:spLocks noChangeArrowheads="1"/>
          </p:cNvSpPr>
          <p:nvPr/>
        </p:nvSpPr>
        <p:spPr bwMode="auto">
          <a:xfrm>
            <a:off x="4491038" y="3051175"/>
            <a:ext cx="600075"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2014</a:t>
            </a:r>
          </a:p>
        </p:txBody>
      </p:sp>
      <p:sp>
        <p:nvSpPr>
          <p:cNvPr id="22545" name="文本框 85"/>
          <p:cNvSpPr txBox="1">
            <a:spLocks noChangeArrowheads="1"/>
          </p:cNvSpPr>
          <p:nvPr/>
        </p:nvSpPr>
        <p:spPr bwMode="auto">
          <a:xfrm>
            <a:off x="8593138" y="3051175"/>
            <a:ext cx="601662"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2016</a:t>
            </a:r>
          </a:p>
        </p:txBody>
      </p:sp>
      <p:sp>
        <p:nvSpPr>
          <p:cNvPr id="22546" name="文本框 86"/>
          <p:cNvSpPr txBox="1">
            <a:spLocks noChangeArrowheads="1"/>
          </p:cNvSpPr>
          <p:nvPr/>
        </p:nvSpPr>
        <p:spPr bwMode="auto">
          <a:xfrm>
            <a:off x="10645775" y="3051175"/>
            <a:ext cx="601663"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2017</a:t>
            </a:r>
          </a:p>
        </p:txBody>
      </p:sp>
      <p:sp>
        <p:nvSpPr>
          <p:cNvPr id="22547" name="文本框 89"/>
          <p:cNvSpPr txBox="1">
            <a:spLocks noChangeArrowheads="1"/>
          </p:cNvSpPr>
          <p:nvPr/>
        </p:nvSpPr>
        <p:spPr bwMode="auto">
          <a:xfrm>
            <a:off x="6542088" y="3051175"/>
            <a:ext cx="601662" cy="338137"/>
          </a:xfrm>
          <a:prstGeom prst="rect">
            <a:avLst/>
          </a:prstGeom>
          <a:noFill/>
          <a:ln w="9525">
            <a:noFill/>
            <a:miter lim="800000"/>
            <a:headEnd/>
            <a:tailEnd/>
          </a:ln>
        </p:spPr>
        <p:txBody>
          <a:bodyPr wrap="none">
            <a:spAutoFit/>
          </a:bodyPr>
          <a:lstStyle/>
          <a:p>
            <a:pPr>
              <a:buSzPct val="100000"/>
            </a:pPr>
            <a:r>
              <a:rPr lang="zh-CN" altLang="zh-CN" sz="1600" b="1">
                <a:solidFill>
                  <a:srgbClr val="000000"/>
                </a:solidFill>
                <a:latin typeface="Arial"/>
                <a:ea typeface="微软雅黑" pitchFamily="34" charset="-122"/>
                <a:sym typeface="Arial" charset="0"/>
              </a:rPr>
              <a:t>2015</a:t>
            </a:r>
          </a:p>
        </p:txBody>
      </p:sp>
      <p:sp>
        <p:nvSpPr>
          <p:cNvPr id="22548" name="矩形 91"/>
          <p:cNvSpPr>
            <a:spLocks noChangeArrowheads="1"/>
          </p:cNvSpPr>
          <p:nvPr/>
        </p:nvSpPr>
        <p:spPr bwMode="auto">
          <a:xfrm>
            <a:off x="7947852" y="4982305"/>
            <a:ext cx="1679575" cy="785812"/>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ea typeface="微软雅黑" pitchFamily="34" charset="-122"/>
                <a:sym typeface="Arial" charset="0"/>
              </a:rPr>
              <a:t>May, as a top-class sponsor, Huawei attended the SAPPHIRE NOW 2016 global flagship conference held by SAP in Orlando, USA.</a:t>
            </a:r>
          </a:p>
        </p:txBody>
      </p:sp>
      <p:sp>
        <p:nvSpPr>
          <p:cNvPr id="22549" name="矩形 92"/>
          <p:cNvSpPr>
            <a:spLocks noChangeArrowheads="1"/>
          </p:cNvSpPr>
          <p:nvPr/>
        </p:nvSpPr>
        <p:spPr bwMode="auto">
          <a:xfrm>
            <a:off x="295275" y="2350046"/>
            <a:ext cx="1724025" cy="646113"/>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ea typeface="微软雅黑" pitchFamily="34" charset="-122"/>
                <a:sym typeface="Arial" charset="0"/>
              </a:rPr>
              <a:t>July, the China SAPPHIRE conference SAP announced Huawei as its first global technical partner in China.</a:t>
            </a:r>
          </a:p>
        </p:txBody>
      </p:sp>
      <p:sp>
        <p:nvSpPr>
          <p:cNvPr id="22550" name="矩形 95"/>
          <p:cNvSpPr>
            <a:spLocks noChangeArrowheads="1"/>
          </p:cNvSpPr>
          <p:nvPr/>
        </p:nvSpPr>
        <p:spPr bwMode="auto">
          <a:xfrm>
            <a:off x="746125" y="4949825"/>
            <a:ext cx="1590675" cy="646112"/>
          </a:xfrm>
          <a:prstGeom prst="rect">
            <a:avLst/>
          </a:prstGeom>
          <a:noFill/>
          <a:ln w="9525">
            <a:noFill/>
            <a:miter lim="800000"/>
            <a:headEnd/>
            <a:tailEnd/>
          </a:ln>
        </p:spPr>
        <p:txBody>
          <a:bodyPr>
            <a:spAutoFit/>
          </a:bodyPr>
          <a:lstStyle/>
          <a:p>
            <a:pPr>
              <a:buSzPct val="100000"/>
            </a:pPr>
            <a:r>
              <a:rPr lang="zh-CN" altLang="zh-CN" sz="900">
                <a:solidFill>
                  <a:srgbClr val="000000"/>
                </a:solidFill>
                <a:latin typeface="Arial"/>
                <a:ea typeface="微软雅黑" pitchFamily="34" charset="-122"/>
                <a:sym typeface="Arial" charset="0"/>
              </a:rPr>
              <a:t>September, Mr. Ren Zhengfei and Mr. Jim Snabe, met each other and agreed on setting up strategic partnership.</a:t>
            </a:r>
          </a:p>
        </p:txBody>
      </p:sp>
      <p:sp>
        <p:nvSpPr>
          <p:cNvPr id="22551" name="矩形 96"/>
          <p:cNvSpPr>
            <a:spLocks noChangeArrowheads="1"/>
          </p:cNvSpPr>
          <p:nvPr/>
        </p:nvSpPr>
        <p:spPr bwMode="auto">
          <a:xfrm>
            <a:off x="1966913" y="2350046"/>
            <a:ext cx="1631804" cy="647700"/>
          </a:xfrm>
          <a:prstGeom prst="rect">
            <a:avLst/>
          </a:prstGeom>
          <a:noFill/>
          <a:ln w="9525">
            <a:noFill/>
            <a:miter lim="800000"/>
            <a:headEnd/>
            <a:tailEnd/>
          </a:ln>
        </p:spPr>
        <p:txBody>
          <a:bodyPr wrap="square">
            <a:spAutoFit/>
          </a:bodyPr>
          <a:lstStyle/>
          <a:p>
            <a:pPr>
              <a:buSzPct val="100000"/>
            </a:pPr>
            <a:r>
              <a:rPr lang="zh-CN" altLang="zh-CN" sz="900" dirty="0">
                <a:solidFill>
                  <a:srgbClr val="000000"/>
                </a:solidFill>
                <a:latin typeface="Arial"/>
                <a:ea typeface="微软雅黑" pitchFamily="34" charset="-122"/>
                <a:sym typeface="Arial" charset="0"/>
              </a:rPr>
              <a:t>February, Huawei and SAP together released the first certified SAP HANA@ appliance solution</a:t>
            </a:r>
          </a:p>
        </p:txBody>
      </p:sp>
      <p:sp>
        <p:nvSpPr>
          <p:cNvPr id="22552" name="矩形 99"/>
          <p:cNvSpPr>
            <a:spLocks noChangeArrowheads="1"/>
          </p:cNvSpPr>
          <p:nvPr/>
        </p:nvSpPr>
        <p:spPr bwMode="auto">
          <a:xfrm>
            <a:off x="3540493" y="4932362"/>
            <a:ext cx="1644650" cy="646112"/>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ea typeface="微软雅黑" pitchFamily="34" charset="-122"/>
                <a:sym typeface="Arial" charset="0"/>
              </a:rPr>
              <a:t>March, Huawei and SAP announced extending the SAP &amp; Huawei collaboration into a strategic alliance.</a:t>
            </a:r>
          </a:p>
        </p:txBody>
      </p:sp>
      <p:sp>
        <p:nvSpPr>
          <p:cNvPr id="22553" name="矩形 101"/>
          <p:cNvSpPr>
            <a:spLocks noChangeArrowheads="1"/>
          </p:cNvSpPr>
          <p:nvPr/>
        </p:nvSpPr>
        <p:spPr bwMode="auto">
          <a:xfrm>
            <a:off x="3951288" y="2362197"/>
            <a:ext cx="2005012" cy="785812"/>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ea typeface="微软雅黑" pitchFamily="34" charset="-122"/>
                <a:sym typeface="Arial" charset="0"/>
              </a:rPr>
              <a:t>July, Huawei Day was held at Walldorf, Germany, the SAP headquarter, meanwhile celebrating the official opening ceremony of Huawei Partner Port Office.</a:t>
            </a:r>
          </a:p>
        </p:txBody>
      </p:sp>
      <p:sp>
        <p:nvSpPr>
          <p:cNvPr id="22554" name="矩形 102"/>
          <p:cNvSpPr>
            <a:spLocks noChangeArrowheads="1"/>
          </p:cNvSpPr>
          <p:nvPr/>
        </p:nvSpPr>
        <p:spPr bwMode="auto">
          <a:xfrm>
            <a:off x="5534024" y="4914042"/>
            <a:ext cx="1831975" cy="922338"/>
          </a:xfrm>
          <a:prstGeom prst="rect">
            <a:avLst/>
          </a:prstGeom>
          <a:noFill/>
          <a:ln w="9525">
            <a:noFill/>
            <a:miter lim="800000"/>
            <a:headEnd/>
            <a:tailEnd/>
          </a:ln>
        </p:spPr>
        <p:txBody>
          <a:bodyPr wrap="square">
            <a:spAutoFit/>
          </a:bodyPr>
          <a:lstStyle/>
          <a:p>
            <a:pPr>
              <a:buSzPct val="100000"/>
            </a:pPr>
            <a:r>
              <a:rPr lang="zh-CN" altLang="zh-CN" sz="900" dirty="0">
                <a:solidFill>
                  <a:srgbClr val="000000"/>
                </a:solidFill>
                <a:latin typeface="Arial"/>
                <a:ea typeface="微软雅黑" pitchFamily="34" charset="-122"/>
                <a:sym typeface="Arial" charset="0"/>
              </a:rPr>
              <a:t>March, Huawei and SAP signed a MOU at CeBIT 2015 to deepen collaboration in Industry 4.0 and the IoT, which marked the two partners have advanced into the Industry 4.0 era. </a:t>
            </a:r>
          </a:p>
        </p:txBody>
      </p:sp>
      <p:sp>
        <p:nvSpPr>
          <p:cNvPr id="22555" name="矩形 104"/>
          <p:cNvSpPr>
            <a:spLocks noChangeArrowheads="1"/>
          </p:cNvSpPr>
          <p:nvPr/>
        </p:nvSpPr>
        <p:spPr bwMode="auto">
          <a:xfrm>
            <a:off x="6062663" y="2350046"/>
            <a:ext cx="1770062" cy="646113"/>
          </a:xfrm>
          <a:prstGeom prst="rect">
            <a:avLst/>
          </a:prstGeom>
          <a:noFill/>
          <a:ln w="9525">
            <a:noFill/>
            <a:miter lim="800000"/>
            <a:headEnd/>
            <a:tailEnd/>
          </a:ln>
        </p:spPr>
        <p:txBody>
          <a:bodyPr>
            <a:spAutoFit/>
          </a:bodyPr>
          <a:lstStyle/>
          <a:p>
            <a:pPr>
              <a:buSzPct val="100000"/>
            </a:pPr>
            <a:r>
              <a:rPr lang="zh-CN" altLang="zh-CN" sz="900">
                <a:solidFill>
                  <a:srgbClr val="000000"/>
                </a:solidFill>
                <a:latin typeface="Arial"/>
                <a:ea typeface="微软雅黑" pitchFamily="34" charset="-122"/>
                <a:sym typeface="Arial" charset="0"/>
              </a:rPr>
              <a:t>June, Huawei and SAP announced the official opening of the Huawei &amp; SAP Co-Innovation Center in Shenzhen.</a:t>
            </a:r>
          </a:p>
        </p:txBody>
      </p:sp>
      <p:cxnSp>
        <p:nvCxnSpPr>
          <p:cNvPr id="108" name="直接连接符 107"/>
          <p:cNvCxnSpPr/>
          <p:nvPr/>
        </p:nvCxnSpPr>
        <p:spPr>
          <a:xfrm>
            <a:off x="2184400" y="3425825"/>
            <a:ext cx="0" cy="446087"/>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5080000" y="3446462"/>
            <a:ext cx="0" cy="86995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213600" y="3487737"/>
            <a:ext cx="0" cy="871538"/>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499600" y="3446462"/>
            <a:ext cx="0" cy="86995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874692" y="2279931"/>
            <a:ext cx="7929708" cy="1174469"/>
            <a:chOff x="1874692" y="2389187"/>
            <a:chExt cx="7929708" cy="1065213"/>
          </a:xfrm>
        </p:grpSpPr>
        <p:cxnSp>
          <p:nvCxnSpPr>
            <p:cNvPr id="109" name="直接连接符 108"/>
            <p:cNvCxnSpPr/>
            <p:nvPr/>
          </p:nvCxnSpPr>
          <p:spPr>
            <a:xfrm>
              <a:off x="1874692" y="2418224"/>
              <a:ext cx="8083" cy="100601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649315" y="2463800"/>
              <a:ext cx="0" cy="957262"/>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840413" y="2389187"/>
              <a:ext cx="0" cy="10541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7823200" y="2400300"/>
              <a:ext cx="0" cy="10541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9804400" y="2389187"/>
              <a:ext cx="0" cy="10541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20" name="图片 119"/>
          <p:cNvPicPr>
            <a:picLocks noChangeAspect="1"/>
          </p:cNvPicPr>
          <p:nvPr/>
        </p:nvPicPr>
        <p:blipFill rotWithShape="1">
          <a:blip r:embed="rId11" cstate="print"/>
          <a:srcRect t="-1" b="16457"/>
          <a:stretch/>
        </p:blipFill>
        <p:spPr>
          <a:xfrm>
            <a:off x="9829944" y="3871913"/>
            <a:ext cx="1460502" cy="969790"/>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sp>
        <p:nvSpPr>
          <p:cNvPr id="22566" name="矩形 120"/>
          <p:cNvSpPr>
            <a:spLocks noChangeArrowheads="1"/>
          </p:cNvSpPr>
          <p:nvPr/>
        </p:nvSpPr>
        <p:spPr bwMode="auto">
          <a:xfrm>
            <a:off x="9789045" y="4949825"/>
            <a:ext cx="1666875" cy="646112"/>
          </a:xfrm>
          <a:prstGeom prst="rect">
            <a:avLst/>
          </a:prstGeom>
          <a:noFill/>
          <a:ln w="9525">
            <a:noFill/>
            <a:miter lim="800000"/>
            <a:headEnd/>
            <a:tailEnd/>
          </a:ln>
        </p:spPr>
        <p:txBody>
          <a:bodyPr>
            <a:spAutoFit/>
          </a:bodyPr>
          <a:lstStyle/>
          <a:p>
            <a:pPr>
              <a:buSzPct val="100000"/>
            </a:pPr>
            <a:r>
              <a:rPr lang="zh-CN" altLang="zh-CN" sz="900" dirty="0">
                <a:solidFill>
                  <a:srgbClr val="000000"/>
                </a:solidFill>
                <a:latin typeface="Arial"/>
                <a:ea typeface="微软雅黑" pitchFamily="34" charset="-122"/>
                <a:sym typeface="Arial" charset="0"/>
              </a:rPr>
              <a:t>March, release</a:t>
            </a:r>
            <a:r>
              <a:rPr lang="zh-CN" altLang="zh-CN" sz="900" dirty="0">
                <a:solidFill>
                  <a:srgbClr val="000000"/>
                </a:solidFill>
                <a:latin typeface="Arial"/>
                <a:sym typeface="Arial" charset="0"/>
              </a:rPr>
              <a:t> KunLun Engineered System for SAP HANA based on SAP and Huawei joint innovation and optimization.</a:t>
            </a:r>
          </a:p>
        </p:txBody>
      </p:sp>
      <p:cxnSp>
        <p:nvCxnSpPr>
          <p:cNvPr id="122" name="直接连接符 121"/>
          <p:cNvCxnSpPr/>
          <p:nvPr/>
        </p:nvCxnSpPr>
        <p:spPr>
          <a:xfrm>
            <a:off x="11309870" y="3436937"/>
            <a:ext cx="0" cy="871538"/>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标题 1"/>
          <p:cNvSpPr txBox="1">
            <a:spLocks/>
          </p:cNvSpPr>
          <p:nvPr/>
        </p:nvSpPr>
        <p:spPr bwMode="auto">
          <a:xfrm>
            <a:off x="228600" y="423863"/>
            <a:ext cx="10634663" cy="573087"/>
          </a:xfrm>
          <a:prstGeom prst="rect">
            <a:avLst/>
          </a:prstGeom>
          <a:noFill/>
          <a:ln w="9525">
            <a:noFill/>
            <a:miter lim="800000"/>
            <a:headEnd/>
            <a:tailEnd/>
          </a:ln>
        </p:spPr>
        <p:txBody>
          <a:bodyPr lIns="96731" tIns="48368" rIns="96731" bIns="48368"/>
          <a:lstStyle/>
          <a:p>
            <a:pPr>
              <a:buSzPct val="100000"/>
            </a:pPr>
            <a:r>
              <a:rPr lang="zh-CN" altLang="zh-CN" dirty="0">
                <a:solidFill>
                  <a:srgbClr val="262626"/>
                </a:solidFill>
                <a:latin typeface="Arial"/>
                <a:ea typeface="微软雅黑" pitchFamily="34" charset="-122"/>
                <a:sym typeface="Arial" pitchFamily="34" charset="0"/>
              </a:rPr>
              <a:t>Huawei </a:t>
            </a:r>
            <a:r>
              <a:rPr lang="en-US" altLang="zh-CN" dirty="0">
                <a:solidFill>
                  <a:srgbClr val="262626"/>
                </a:solidFill>
                <a:latin typeface="Arial"/>
                <a:ea typeface="微软雅黑" pitchFamily="34" charset="-122"/>
                <a:sym typeface="Arial" pitchFamily="34" charset="0"/>
              </a:rPr>
              <a:t>and</a:t>
            </a:r>
            <a:r>
              <a:rPr lang="zh-CN" altLang="zh-CN" dirty="0">
                <a:solidFill>
                  <a:srgbClr val="262626"/>
                </a:solidFill>
                <a:latin typeface="Arial"/>
                <a:ea typeface="微软雅黑" pitchFamily="34" charset="-122"/>
                <a:sym typeface="Arial" pitchFamily="34" charset="0"/>
              </a:rPr>
              <a:t> SAP Join Hands to Build </a:t>
            </a:r>
            <a:r>
              <a:rPr lang="en-US" altLang="zh-CN" dirty="0">
                <a:solidFill>
                  <a:srgbClr val="262626"/>
                </a:solidFill>
                <a:latin typeface="Arial"/>
                <a:ea typeface="微软雅黑" pitchFamily="34" charset="-122"/>
                <a:sym typeface="Arial" pitchFamily="34" charset="0"/>
              </a:rPr>
              <a:t>Leading </a:t>
            </a:r>
            <a:r>
              <a:rPr lang="zh-CN" altLang="zh-CN" dirty="0">
                <a:solidFill>
                  <a:srgbClr val="262626"/>
                </a:solidFill>
                <a:latin typeface="Arial"/>
                <a:ea typeface="微软雅黑" pitchFamily="34" charset="-122"/>
                <a:sym typeface="Arial" pitchFamily="34" charset="0"/>
              </a:rPr>
              <a:t>Solutions</a:t>
            </a:r>
          </a:p>
        </p:txBody>
      </p:sp>
      <p:sp>
        <p:nvSpPr>
          <p:cNvPr id="118" name="文本框 86"/>
          <p:cNvSpPr txBox="1">
            <a:spLocks noChangeArrowheads="1"/>
          </p:cNvSpPr>
          <p:nvPr/>
        </p:nvSpPr>
        <p:spPr bwMode="auto">
          <a:xfrm>
            <a:off x="10645644" y="3051186"/>
            <a:ext cx="639919" cy="338554"/>
          </a:xfrm>
          <a:prstGeom prst="rect">
            <a:avLst/>
          </a:prstGeom>
          <a:noFill/>
          <a:ln w="9525">
            <a:noFill/>
            <a:miter lim="800000"/>
            <a:headEnd/>
            <a:tailEnd/>
          </a:ln>
        </p:spPr>
        <p:txBody>
          <a:bodyPr wrap="none">
            <a:spAutoFit/>
          </a:bodyPr>
          <a:lstStyle/>
          <a:p>
            <a:pPr defTabSz="1219118">
              <a:buSzPct val="100000"/>
            </a:pPr>
            <a:r>
              <a:rPr lang="zh-CN" altLang="zh-CN" sz="1600" b="1">
                <a:latin typeface="Arial"/>
                <a:ea typeface="微软雅黑" pitchFamily="34" charset="-122"/>
                <a:sym typeface="Arial" charset="0"/>
              </a:rPr>
              <a:t>2017</a:t>
            </a:r>
          </a:p>
        </p:txBody>
      </p:sp>
      <p:pic>
        <p:nvPicPr>
          <p:cNvPr id="119" name="图片 1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60012" y="1375252"/>
            <a:ext cx="1371600" cy="953448"/>
          </a:xfrm>
          <a:prstGeom prst="rect">
            <a:avLst/>
          </a:prstGeom>
          <a:ln w="31750" cap="sq" cmpd="thinThick">
            <a:solidFill>
              <a:schemeClr val="accent5">
                <a:lumMod val="50000"/>
              </a:schemeClr>
            </a:solidFill>
            <a:prstDash val="solid"/>
            <a:miter lim="800000"/>
          </a:ln>
          <a:effectLst>
            <a:innerShdw blurRad="76200">
              <a:srgbClr val="000000"/>
            </a:innerShdw>
            <a:reflection blurRad="6350" stA="52000" endA="300" endPos="35000" dir="5400000" sy="-100000" algn="bl" rotWithShape="0"/>
          </a:effectLst>
        </p:spPr>
      </p:pic>
      <p:sp>
        <p:nvSpPr>
          <p:cNvPr id="121" name="矩形 2"/>
          <p:cNvSpPr>
            <a:spLocks noChangeArrowheads="1"/>
          </p:cNvSpPr>
          <p:nvPr/>
        </p:nvSpPr>
        <p:spPr bwMode="auto">
          <a:xfrm>
            <a:off x="10176668" y="2380096"/>
            <a:ext cx="1693863" cy="784830"/>
          </a:xfrm>
          <a:prstGeom prst="rect">
            <a:avLst/>
          </a:prstGeom>
          <a:noFill/>
          <a:ln w="9525">
            <a:noFill/>
            <a:miter lim="800000"/>
            <a:headEnd/>
            <a:tailEnd/>
          </a:ln>
        </p:spPr>
        <p:txBody>
          <a:bodyPr>
            <a:spAutoFit/>
          </a:bodyPr>
          <a:lstStyle/>
          <a:p>
            <a:pPr>
              <a:buSzPct val="100000"/>
            </a:pPr>
            <a:r>
              <a:rPr lang="en-US" altLang="zh-CN" sz="900" dirty="0" smtClean="0">
                <a:latin typeface="Arial"/>
                <a:sym typeface="Arial" charset="0"/>
              </a:rPr>
              <a:t>September, as top-class sponsor, SAP attended Huawei Connect 2017 in China, announced big data, cloud business</a:t>
            </a:r>
            <a:endParaRPr lang="zh-CN" altLang="zh-CN" sz="900" dirty="0">
              <a:latin typeface="Arial"/>
              <a:sym typeface="Arial" charset="0"/>
            </a:endParaRPr>
          </a:p>
        </p:txBody>
      </p:sp>
      <p:cxnSp>
        <p:nvCxnSpPr>
          <p:cNvPr id="123" name="直接连接符 122"/>
          <p:cNvCxnSpPr/>
          <p:nvPr/>
        </p:nvCxnSpPr>
        <p:spPr>
          <a:xfrm>
            <a:off x="11633200" y="2292184"/>
            <a:ext cx="0" cy="1162216"/>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018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92125" y="530225"/>
            <a:ext cx="8304213" cy="1162050"/>
          </a:xfrm>
          <a:prstGeom prst="rect">
            <a:avLst/>
          </a:prstGeom>
        </p:spPr>
        <p:txBody>
          <a:bodyPr/>
          <a:lstStyle/>
          <a:p>
            <a:pPr>
              <a:buSzPct val="100000"/>
            </a:pPr>
            <a:r>
              <a:rPr lang="zh-CN" altLang="zh-CN" sz="5800" b="1">
                <a:solidFill>
                  <a:srgbClr val="262626"/>
                </a:solidFill>
                <a:ea typeface="微软雅黑" pitchFamily="34" charset="-122"/>
                <a:cs typeface="Arial" pitchFamily="34" charset="0"/>
                <a:sym typeface="Arial" pitchFamily="34" charset="0"/>
              </a:rPr>
              <a:t>Contents</a:t>
            </a:r>
          </a:p>
        </p:txBody>
      </p:sp>
      <p:sp>
        <p:nvSpPr>
          <p:cNvPr id="25" name="Freeform 9"/>
          <p:cNvSpPr>
            <a:spLocks/>
          </p:cNvSpPr>
          <p:nvPr/>
        </p:nvSpPr>
        <p:spPr bwMode="gray">
          <a:xfrm>
            <a:off x="3530409" y="3801608"/>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6" name="Freeform 10"/>
          <p:cNvSpPr>
            <a:spLocks/>
          </p:cNvSpPr>
          <p:nvPr/>
        </p:nvSpPr>
        <p:spPr bwMode="gray">
          <a:xfrm>
            <a:off x="2594626" y="3801608"/>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27" name="Freeform 11"/>
          <p:cNvSpPr>
            <a:spLocks/>
          </p:cNvSpPr>
          <p:nvPr/>
        </p:nvSpPr>
        <p:spPr bwMode="gray">
          <a:xfrm>
            <a:off x="3531593" y="2847877"/>
            <a:ext cx="64223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28" name="Freeform 12"/>
          <p:cNvSpPr>
            <a:spLocks/>
          </p:cNvSpPr>
          <p:nvPr/>
        </p:nvSpPr>
        <p:spPr bwMode="gray">
          <a:xfrm>
            <a:off x="2586157" y="2847877"/>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en-US" sz="1600">
              <a:solidFill>
                <a:schemeClr val="tx1">
                  <a:lumMod val="65000"/>
                  <a:lumOff val="35000"/>
                </a:schemeClr>
              </a:solidFill>
            </a:endParaRPr>
          </a:p>
        </p:txBody>
      </p:sp>
      <p:sp>
        <p:nvSpPr>
          <p:cNvPr id="29" name="Text Box 13"/>
          <p:cNvSpPr txBox="1">
            <a:spLocks noChangeArrowheads="1"/>
          </p:cNvSpPr>
          <p:nvPr/>
        </p:nvSpPr>
        <p:spPr bwMode="gray">
          <a:xfrm>
            <a:off x="3641725" y="2955925"/>
            <a:ext cx="6346825"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Huawei Solutions for SAP HANA</a:t>
            </a:r>
          </a:p>
        </p:txBody>
      </p:sp>
      <p:sp>
        <p:nvSpPr>
          <p:cNvPr id="30" name="Text Box 14"/>
          <p:cNvSpPr txBox="1">
            <a:spLocks noChangeArrowheads="1"/>
          </p:cNvSpPr>
          <p:nvPr/>
        </p:nvSpPr>
        <p:spPr bwMode="gray">
          <a:xfrm>
            <a:off x="3667125" y="3914775"/>
            <a:ext cx="6203950" cy="461665"/>
          </a:xfrm>
          <a:prstGeom prst="rect">
            <a:avLst/>
          </a:prstGeom>
          <a:noFill/>
          <a:ln w="9525">
            <a:noFill/>
            <a:miter lim="800000"/>
            <a:headEnd/>
            <a:tailEnd/>
          </a:ln>
          <a:effectLst/>
        </p:spPr>
        <p:txBody>
          <a:bodyPr>
            <a:spAutoFit/>
          </a:bodyPr>
          <a:lstStyle/>
          <a:p>
            <a:pPr>
              <a:buSzPct val="100000"/>
            </a:pPr>
            <a:r>
              <a:rPr lang="zh-CN" altLang="zh-CN">
                <a:solidFill>
                  <a:srgbClr val="595959"/>
                </a:solidFill>
                <a:ea typeface="微软雅黑" pitchFamily="34" charset="-122"/>
                <a:cs typeface="Arial" pitchFamily="34" charset="0"/>
                <a:sym typeface="Arial" pitchFamily="34" charset="0"/>
              </a:rPr>
              <a:t>Success Cases</a:t>
            </a:r>
          </a:p>
        </p:txBody>
      </p:sp>
      <p:sp>
        <p:nvSpPr>
          <p:cNvPr id="42" name="Text Box 16"/>
          <p:cNvSpPr txBox="1">
            <a:spLocks noChangeArrowheads="1"/>
          </p:cNvSpPr>
          <p:nvPr/>
        </p:nvSpPr>
        <p:spPr bwMode="gray">
          <a:xfrm>
            <a:off x="2833688" y="2784475"/>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2</a:t>
            </a:r>
          </a:p>
        </p:txBody>
      </p:sp>
      <p:sp>
        <p:nvSpPr>
          <p:cNvPr id="46" name="Text Box 17"/>
          <p:cNvSpPr txBox="1">
            <a:spLocks noChangeArrowheads="1"/>
          </p:cNvSpPr>
          <p:nvPr/>
        </p:nvSpPr>
        <p:spPr bwMode="gray">
          <a:xfrm>
            <a:off x="2841625" y="3751263"/>
            <a:ext cx="407988" cy="830262"/>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3</a:t>
            </a:r>
          </a:p>
        </p:txBody>
      </p:sp>
      <p:sp>
        <p:nvSpPr>
          <p:cNvPr id="15" name="Freeform 6"/>
          <p:cNvSpPr>
            <a:spLocks/>
          </p:cNvSpPr>
          <p:nvPr/>
        </p:nvSpPr>
        <p:spPr bwMode="gray">
          <a:xfrm>
            <a:off x="3530409" y="1883175"/>
            <a:ext cx="6399526"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16" name="Freeform 7"/>
          <p:cNvSpPr>
            <a:spLocks/>
          </p:cNvSpPr>
          <p:nvPr/>
        </p:nvSpPr>
        <p:spPr bwMode="gray">
          <a:xfrm>
            <a:off x="2590391" y="1883175"/>
            <a:ext cx="812988"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444" fontAlgn="auto">
              <a:spcBef>
                <a:spcPts val="0"/>
              </a:spcBef>
              <a:spcAft>
                <a:spcPts val="0"/>
              </a:spcAft>
              <a:defRPr/>
            </a:pPr>
            <a:endParaRPr lang="zh-CN" altLang="en-US" sz="2000">
              <a:solidFill>
                <a:schemeClr val="bg1"/>
              </a:solidFill>
            </a:endParaRPr>
          </a:p>
        </p:txBody>
      </p:sp>
      <p:sp>
        <p:nvSpPr>
          <p:cNvPr id="17" name="Text Box 8"/>
          <p:cNvSpPr txBox="1">
            <a:spLocks noChangeArrowheads="1"/>
          </p:cNvSpPr>
          <p:nvPr/>
        </p:nvSpPr>
        <p:spPr bwMode="gray">
          <a:xfrm>
            <a:off x="3667125" y="1850142"/>
            <a:ext cx="6045200" cy="830997"/>
          </a:xfrm>
          <a:prstGeom prst="rect">
            <a:avLst/>
          </a:prstGeom>
          <a:noFill/>
          <a:ln w="9525">
            <a:noFill/>
            <a:miter lim="800000"/>
            <a:headEnd/>
            <a:tailEnd/>
          </a:ln>
          <a:effectLst/>
        </p:spPr>
        <p:txBody>
          <a:bodyPr>
            <a:spAutoFit/>
          </a:bodyPr>
          <a:lstStyle/>
          <a:p>
            <a:pPr>
              <a:buSzPct val="100000"/>
            </a:pPr>
            <a:r>
              <a:rPr lang="zh-CN" altLang="zh-CN" dirty="0">
                <a:solidFill>
                  <a:srgbClr val="595959"/>
                </a:solidFill>
                <a:ea typeface="微软雅黑" pitchFamily="34" charset="-122"/>
                <a:cs typeface="Arial" pitchFamily="34" charset="0"/>
                <a:sym typeface="Arial" pitchFamily="34" charset="0"/>
              </a:rPr>
              <a:t>Challenges Resulting from the Rapid Growth of Enterprise Data</a:t>
            </a:r>
          </a:p>
        </p:txBody>
      </p:sp>
      <p:sp>
        <p:nvSpPr>
          <p:cNvPr id="18" name="Text Box 18"/>
          <p:cNvSpPr txBox="1">
            <a:spLocks noChangeArrowheads="1"/>
          </p:cNvSpPr>
          <p:nvPr/>
        </p:nvSpPr>
        <p:spPr bwMode="gray">
          <a:xfrm>
            <a:off x="2825750" y="1816100"/>
            <a:ext cx="406400" cy="830263"/>
          </a:xfrm>
          <a:prstGeom prst="rect">
            <a:avLst/>
          </a:prstGeom>
          <a:noFill/>
          <a:ln w="9525">
            <a:noFill/>
            <a:miter lim="800000"/>
            <a:headEnd/>
            <a:tailEnd/>
          </a:ln>
          <a:effectLst/>
        </p:spPr>
        <p:txBody>
          <a:bodyPr>
            <a:spAutoFit/>
          </a:bodyPr>
          <a:lstStyle/>
          <a:p>
            <a:pPr algn="ctr">
              <a:spcBef>
                <a:spcPct val="50000"/>
              </a:spcBef>
              <a:buSzPct val="100000"/>
            </a:pPr>
            <a:r>
              <a:rPr lang="zh-CN" altLang="zh-CN" sz="4800" b="1">
                <a:solidFill>
                  <a:srgbClr val="595959"/>
                </a:solidFill>
                <a:ea typeface="微软雅黑" pitchFamily="34" charset="-122"/>
                <a:cs typeface="Arial" pitchFamily="34" charset="0"/>
                <a:sym typeface="Arial" pitchFamily="34" charset="0"/>
              </a:rPr>
              <a:t>1</a:t>
            </a:r>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同侧圆角矩形 29"/>
          <p:cNvSpPr/>
          <p:nvPr/>
        </p:nvSpPr>
        <p:spPr bwMode="auto">
          <a:xfrm>
            <a:off x="575050" y="1098551"/>
            <a:ext cx="3608806" cy="3915420"/>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defRPr/>
            </a:pPr>
            <a:endParaRPr lang="zh-CN" altLang="zh-CN" sz="2117" dirty="0">
              <a:solidFill>
                <a:schemeClr val="tx1">
                  <a:lumMod val="75000"/>
                  <a:lumOff val="25000"/>
                </a:schemeClr>
              </a:solidFill>
              <a:ea typeface="MS PGothic" pitchFamily="34" charset="-128"/>
              <a:cs typeface="Arial" pitchFamily="34" charset="0"/>
            </a:endParaRPr>
          </a:p>
        </p:txBody>
      </p:sp>
      <p:sp>
        <p:nvSpPr>
          <p:cNvPr id="31" name="同侧圆角矩形 30"/>
          <p:cNvSpPr/>
          <p:nvPr/>
        </p:nvSpPr>
        <p:spPr bwMode="auto">
          <a:xfrm>
            <a:off x="575647" y="1098776"/>
            <a:ext cx="3607917" cy="400831"/>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zh-CN" sz="2000" dirty="0">
              <a:solidFill>
                <a:schemeClr val="tx1">
                  <a:lumMod val="75000"/>
                  <a:lumOff val="25000"/>
                </a:schemeClr>
              </a:solidFill>
            </a:endParaRPr>
          </a:p>
        </p:txBody>
      </p:sp>
      <p:sp>
        <p:nvSpPr>
          <p:cNvPr id="28" name="同侧圆角矩形 27"/>
          <p:cNvSpPr/>
          <p:nvPr/>
        </p:nvSpPr>
        <p:spPr bwMode="auto">
          <a:xfrm>
            <a:off x="4239328" y="1098551"/>
            <a:ext cx="3681649" cy="3915420"/>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defRPr/>
            </a:pPr>
            <a:endParaRPr lang="zh-CN" altLang="zh-CN" sz="2117" dirty="0">
              <a:solidFill>
                <a:schemeClr val="tx1">
                  <a:lumMod val="75000"/>
                  <a:lumOff val="25000"/>
                </a:schemeClr>
              </a:solidFill>
              <a:ea typeface="MS PGothic" pitchFamily="34" charset="-128"/>
              <a:cs typeface="Arial" pitchFamily="34" charset="0"/>
            </a:endParaRPr>
          </a:p>
        </p:txBody>
      </p:sp>
      <p:sp>
        <p:nvSpPr>
          <p:cNvPr id="29" name="同侧圆角矩形 28"/>
          <p:cNvSpPr/>
          <p:nvPr/>
        </p:nvSpPr>
        <p:spPr bwMode="auto">
          <a:xfrm>
            <a:off x="4225379" y="1098776"/>
            <a:ext cx="3706485" cy="400831"/>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zh-CN" sz="2000" dirty="0">
              <a:solidFill>
                <a:schemeClr val="tx1">
                  <a:lumMod val="75000"/>
                  <a:lumOff val="25000"/>
                </a:schemeClr>
              </a:solidFill>
            </a:endParaRPr>
          </a:p>
        </p:txBody>
      </p:sp>
      <p:sp>
        <p:nvSpPr>
          <p:cNvPr id="26" name="同侧圆角矩形 25"/>
          <p:cNvSpPr/>
          <p:nvPr/>
        </p:nvSpPr>
        <p:spPr bwMode="auto">
          <a:xfrm>
            <a:off x="7991276" y="1098551"/>
            <a:ext cx="3643352" cy="3915420"/>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defTabSz="1219444" eaLnBrk="0" fontAlgn="auto" hangingPunct="0">
              <a:spcBef>
                <a:spcPts val="0"/>
              </a:spcBef>
              <a:spcAft>
                <a:spcPts val="0"/>
              </a:spcAft>
              <a:buClr>
                <a:srgbClr val="990000"/>
              </a:buClr>
              <a:buSzPct val="60000"/>
              <a:defRPr/>
            </a:pPr>
            <a:endParaRPr lang="zh-CN" altLang="zh-CN" sz="2117" dirty="0">
              <a:solidFill>
                <a:schemeClr val="tx1">
                  <a:lumMod val="75000"/>
                  <a:lumOff val="25000"/>
                </a:schemeClr>
              </a:solidFill>
              <a:ea typeface="MS PGothic" pitchFamily="34" charset="-128"/>
              <a:cs typeface="Arial" pitchFamily="34" charset="0"/>
            </a:endParaRPr>
          </a:p>
        </p:txBody>
      </p:sp>
      <p:sp>
        <p:nvSpPr>
          <p:cNvPr id="27" name="同侧圆角矩形 26"/>
          <p:cNvSpPr/>
          <p:nvPr/>
        </p:nvSpPr>
        <p:spPr bwMode="auto">
          <a:xfrm>
            <a:off x="7991676" y="1098776"/>
            <a:ext cx="3642454" cy="400831"/>
          </a:xfrm>
          <a:prstGeom prst="round2SameRect">
            <a:avLst>
              <a:gd name="adj1" fmla="val 0"/>
              <a:gd name="adj2" fmla="val 0"/>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lgn="ctr" defTabSz="1219444" fontAlgn="ctr">
              <a:spcBef>
                <a:spcPts val="0"/>
              </a:spcBef>
              <a:spcAft>
                <a:spcPts val="0"/>
              </a:spcAft>
              <a:buClr>
                <a:srgbClr val="990000"/>
              </a:buClr>
              <a:buSzPct val="60000"/>
              <a:defRPr/>
            </a:pPr>
            <a:endParaRPr lang="zh-CN" altLang="zh-CN" sz="2000" dirty="0">
              <a:solidFill>
                <a:schemeClr val="tx1">
                  <a:lumMod val="75000"/>
                  <a:lumOff val="25000"/>
                </a:schemeClr>
              </a:solidFill>
            </a:endParaRPr>
          </a:p>
        </p:txBody>
      </p:sp>
      <p:sp>
        <p:nvSpPr>
          <p:cNvPr id="21" name="矩形 20"/>
          <p:cNvSpPr/>
          <p:nvPr/>
        </p:nvSpPr>
        <p:spPr>
          <a:xfrm>
            <a:off x="1465637" y="1082675"/>
            <a:ext cx="1662113" cy="417513"/>
          </a:xfrm>
          <a:prstGeom prst="rect">
            <a:avLst/>
          </a:prstGeom>
        </p:spPr>
        <p:txBody>
          <a:bodyPr wrap="none">
            <a:spAutoFit/>
          </a:bodyPr>
          <a:lstStyle/>
          <a:p>
            <a:pPr>
              <a:buSzPct val="100000"/>
            </a:pPr>
            <a:r>
              <a:rPr lang="zh-CN" altLang="zh-CN" sz="2100">
                <a:solidFill>
                  <a:schemeClr val="tx1">
                    <a:lumMod val="75000"/>
                    <a:lumOff val="25000"/>
                  </a:schemeClr>
                </a:solidFill>
                <a:ea typeface="Arial Unicode MS" pitchFamily="34" charset="-122"/>
                <a:cs typeface="Arial" pitchFamily="34" charset="0"/>
                <a:sym typeface="Arial" pitchFamily="34" charset="0"/>
              </a:rPr>
              <a:t>Single Node</a:t>
            </a:r>
          </a:p>
        </p:txBody>
      </p:sp>
      <p:sp>
        <p:nvSpPr>
          <p:cNvPr id="22" name="矩形 21"/>
          <p:cNvSpPr/>
          <p:nvPr/>
        </p:nvSpPr>
        <p:spPr>
          <a:xfrm>
            <a:off x="5413375" y="1082675"/>
            <a:ext cx="1319592" cy="415498"/>
          </a:xfrm>
          <a:prstGeom prst="rect">
            <a:avLst/>
          </a:prstGeom>
        </p:spPr>
        <p:txBody>
          <a:bodyPr wrap="none">
            <a:spAutoFit/>
          </a:bodyPr>
          <a:lstStyle/>
          <a:p>
            <a:pPr>
              <a:buSzPct val="100000"/>
            </a:pPr>
            <a:r>
              <a:rPr lang="zh-CN" altLang="zh-CN" sz="2100" dirty="0">
                <a:solidFill>
                  <a:schemeClr val="tx1">
                    <a:lumMod val="75000"/>
                    <a:lumOff val="25000"/>
                  </a:schemeClr>
                </a:solidFill>
                <a:ea typeface="Arial Unicode MS" pitchFamily="34" charset="-122"/>
                <a:cs typeface="Arial" pitchFamily="34" charset="0"/>
                <a:sym typeface="Arial" pitchFamily="34" charset="0"/>
              </a:rPr>
              <a:t>Scale</a:t>
            </a:r>
            <a:r>
              <a:rPr lang="zh-CN" altLang="zh-CN" sz="2100" dirty="0" smtClean="0">
                <a:solidFill>
                  <a:schemeClr val="tx1">
                    <a:lumMod val="75000"/>
                    <a:lumOff val="25000"/>
                  </a:schemeClr>
                </a:solidFill>
                <a:ea typeface="Arial Unicode MS" pitchFamily="34" charset="-122"/>
                <a:cs typeface="Arial" pitchFamily="34" charset="0"/>
                <a:sym typeface="Arial" pitchFamily="34" charset="0"/>
              </a:rPr>
              <a:t>-out</a:t>
            </a:r>
            <a:endParaRPr lang="zh-CN" altLang="zh-CN" sz="21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23" name="矩形 22"/>
          <p:cNvSpPr/>
          <p:nvPr/>
        </p:nvSpPr>
        <p:spPr>
          <a:xfrm>
            <a:off x="8143875" y="1082675"/>
            <a:ext cx="3354312" cy="415498"/>
          </a:xfrm>
          <a:prstGeom prst="rect">
            <a:avLst/>
          </a:prstGeom>
        </p:spPr>
        <p:txBody>
          <a:bodyPr wrap="square">
            <a:spAutoFit/>
          </a:bodyPr>
          <a:lstStyle/>
          <a:p>
            <a:pPr algn="ctr">
              <a:buSzPct val="100000"/>
            </a:pPr>
            <a:r>
              <a:rPr lang="zh-CN" altLang="zh-CN" sz="2100" dirty="0">
                <a:solidFill>
                  <a:schemeClr val="tx1">
                    <a:lumMod val="75000"/>
                    <a:lumOff val="25000"/>
                  </a:schemeClr>
                </a:solidFill>
                <a:ea typeface="Arial Unicode MS" pitchFamily="34" charset="-122"/>
                <a:cs typeface="Arial" pitchFamily="34" charset="0"/>
                <a:sym typeface="Arial" pitchFamily="34" charset="0"/>
              </a:rPr>
              <a:t>Tailored </a:t>
            </a:r>
            <a:r>
              <a:rPr lang="zh-CN" altLang="zh-CN" sz="2100" dirty="0" smtClean="0">
                <a:solidFill>
                  <a:schemeClr val="tx1">
                    <a:lumMod val="75000"/>
                    <a:lumOff val="25000"/>
                  </a:schemeClr>
                </a:solidFill>
                <a:ea typeface="Arial Unicode MS" pitchFamily="34" charset="-122"/>
                <a:cs typeface="Arial" pitchFamily="34" charset="0"/>
                <a:sym typeface="Arial" pitchFamily="34" charset="0"/>
              </a:rPr>
              <a:t>Data Center</a:t>
            </a:r>
            <a:endParaRPr lang="zh-CN" altLang="zh-CN" sz="21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6" name="TextBox 110"/>
          <p:cNvSpPr txBox="1">
            <a:spLocks noChangeArrowheads="1"/>
          </p:cNvSpPr>
          <p:nvPr/>
        </p:nvSpPr>
        <p:spPr bwMode="auto">
          <a:xfrm>
            <a:off x="1036716" y="3059531"/>
            <a:ext cx="1541463" cy="200055"/>
          </a:xfrm>
          <a:prstGeom prst="rect">
            <a:avLst/>
          </a:prstGeom>
          <a:noFill/>
          <a:ln w="9525">
            <a:noFill/>
            <a:miter lim="800000"/>
            <a:headEnd/>
            <a:tailEnd/>
          </a:ln>
        </p:spPr>
        <p:txBody>
          <a:bodyPr lIns="0" tIns="0" rIns="0" bIns="0">
            <a:spAutoFit/>
          </a:bodyPr>
          <a:lstStyle/>
          <a:p>
            <a:pPr>
              <a:buSzPct val="100000"/>
            </a:pP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8100 V</a:t>
            </a: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5</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 </a:t>
            </a:r>
            <a:r>
              <a:rPr lang="zh-CN" altLang="zh-CN" sz="1300" dirty="0">
                <a:solidFill>
                  <a:schemeClr val="tx1">
                    <a:lumMod val="75000"/>
                    <a:lumOff val="25000"/>
                  </a:schemeClr>
                </a:solidFill>
                <a:ea typeface="微软雅黑" pitchFamily="34" charset="-122"/>
                <a:cs typeface="Arial" pitchFamily="34" charset="0"/>
                <a:sym typeface="Calibri" pitchFamily="34" charset="0"/>
              </a:rPr>
              <a:t>(8</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P</a:t>
            </a:r>
            <a:r>
              <a:rPr lang="en-US" altLang="zh-CN" sz="1300" dirty="0">
                <a:solidFill>
                  <a:schemeClr val="tx1">
                    <a:lumMod val="75000"/>
                    <a:lumOff val="25000"/>
                  </a:schemeClr>
                </a:solidFill>
                <a:ea typeface="微软雅黑" pitchFamily="34" charset="-122"/>
                <a:cs typeface="Arial" pitchFamily="34" charset="0"/>
                <a:sym typeface="Calibri" pitchFamily="34" charset="0"/>
              </a:rPr>
              <a:t>)</a:t>
            </a:r>
            <a:endParaRPr lang="zh-CN" altLang="zh-CN" sz="1300" dirty="0">
              <a:solidFill>
                <a:schemeClr val="tx1">
                  <a:lumMod val="75000"/>
                  <a:lumOff val="25000"/>
                </a:schemeClr>
              </a:solidFill>
              <a:ea typeface="微软雅黑" pitchFamily="34" charset="-122"/>
              <a:cs typeface="Arial" pitchFamily="34" charset="0"/>
              <a:sym typeface="Calibri" pitchFamily="34" charset="0"/>
            </a:endParaRPr>
          </a:p>
        </p:txBody>
      </p:sp>
      <p:sp>
        <p:nvSpPr>
          <p:cNvPr id="17" name="TextBox 110"/>
          <p:cNvSpPr txBox="1">
            <a:spLocks noChangeArrowheads="1"/>
          </p:cNvSpPr>
          <p:nvPr/>
        </p:nvSpPr>
        <p:spPr bwMode="auto">
          <a:xfrm>
            <a:off x="2638655" y="4516871"/>
            <a:ext cx="1300162" cy="200055"/>
          </a:xfrm>
          <a:prstGeom prst="rect">
            <a:avLst/>
          </a:prstGeom>
          <a:noFill/>
          <a:ln w="9525">
            <a:noFill/>
            <a:miter lim="800000"/>
            <a:headEnd/>
            <a:tailEnd/>
          </a:ln>
        </p:spPr>
        <p:txBody>
          <a:bodyPr lIns="0" tIns="0" rIns="0" bIns="0">
            <a:spAutoFit/>
          </a:bodyPr>
          <a:lstStyle/>
          <a:p>
            <a:pPr algn="ctr">
              <a:buSzPct val="100000"/>
            </a:pPr>
            <a:r>
              <a:rPr lang="zh-CN" altLang="zh-CN" sz="1300" dirty="0">
                <a:solidFill>
                  <a:schemeClr val="tx1">
                    <a:lumMod val="75000"/>
                    <a:lumOff val="25000"/>
                  </a:schemeClr>
                </a:solidFill>
                <a:ea typeface="微软雅黑" pitchFamily="34" charset="-122"/>
                <a:cs typeface="Arial" pitchFamily="34" charset="0"/>
                <a:sym typeface="Calibri" pitchFamily="34" charset="0"/>
              </a:rPr>
              <a:t>KunLun (32</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P</a:t>
            </a: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a:t>
            </a:r>
            <a:endParaRPr lang="zh-CN" altLang="zh-CN" sz="1300" dirty="0">
              <a:solidFill>
                <a:schemeClr val="tx1">
                  <a:lumMod val="75000"/>
                  <a:lumOff val="25000"/>
                </a:schemeClr>
              </a:solidFill>
              <a:ea typeface="微软雅黑" pitchFamily="34" charset="-122"/>
              <a:cs typeface="Arial" pitchFamily="34" charset="0"/>
              <a:sym typeface="Calibri" pitchFamily="34" charset="0"/>
            </a:endParaRPr>
          </a:p>
        </p:txBody>
      </p:sp>
      <p:sp>
        <p:nvSpPr>
          <p:cNvPr id="9" name="TextBox 114"/>
          <p:cNvSpPr txBox="1">
            <a:spLocks noChangeArrowheads="1"/>
          </p:cNvSpPr>
          <p:nvPr/>
        </p:nvSpPr>
        <p:spPr bwMode="auto">
          <a:xfrm>
            <a:off x="8510512" y="4530840"/>
            <a:ext cx="2879725" cy="200055"/>
          </a:xfrm>
          <a:prstGeom prst="rect">
            <a:avLst/>
          </a:prstGeom>
          <a:noFill/>
          <a:ln w="9525">
            <a:noFill/>
            <a:miter lim="800000"/>
            <a:headEnd/>
            <a:tailEnd/>
          </a:ln>
        </p:spPr>
        <p:txBody>
          <a:bodyPr lIns="0" tIns="0" rIns="0" bIns="0">
            <a:spAutoFit/>
          </a:bodyPr>
          <a:lstStyle/>
          <a:p>
            <a:pPr algn="ctr">
              <a:buSzPct val="100000"/>
            </a:pPr>
            <a:r>
              <a:rPr lang="zh-CN" altLang="zh-CN" sz="1300" dirty="0">
                <a:solidFill>
                  <a:schemeClr val="tx1">
                    <a:lumMod val="75000"/>
                    <a:lumOff val="25000"/>
                  </a:schemeClr>
                </a:solidFill>
                <a:ea typeface="微软雅黑" pitchFamily="34" charset="-122"/>
                <a:cs typeface="Arial" pitchFamily="34" charset="0"/>
                <a:sym typeface="Calibri" pitchFamily="34" charset="0"/>
              </a:rPr>
              <a:t>OceanStor</a:t>
            </a:r>
          </a:p>
        </p:txBody>
      </p:sp>
      <p:sp>
        <p:nvSpPr>
          <p:cNvPr id="32" name="TextBox 110"/>
          <p:cNvSpPr txBox="1">
            <a:spLocks noChangeArrowheads="1"/>
          </p:cNvSpPr>
          <p:nvPr/>
        </p:nvSpPr>
        <p:spPr bwMode="auto">
          <a:xfrm>
            <a:off x="1065291" y="3789781"/>
            <a:ext cx="1541463" cy="200055"/>
          </a:xfrm>
          <a:prstGeom prst="rect">
            <a:avLst/>
          </a:prstGeom>
          <a:noFill/>
          <a:ln w="9525">
            <a:noFill/>
            <a:miter lim="800000"/>
            <a:headEnd/>
            <a:tailEnd/>
          </a:ln>
        </p:spPr>
        <p:txBody>
          <a:bodyPr lIns="0" tIns="0" rIns="0" bIns="0">
            <a:spAutoFit/>
          </a:bodyPr>
          <a:lstStyle/>
          <a:p>
            <a:pPr>
              <a:buSzPct val="100000"/>
            </a:pP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2488</a:t>
            </a:r>
            <a:r>
              <a:rPr lang="zh-CN" altLang="zh-CN" sz="1300" dirty="0">
                <a:solidFill>
                  <a:schemeClr val="tx1">
                    <a:lumMod val="75000"/>
                    <a:lumOff val="25000"/>
                  </a:schemeClr>
                </a:solidFill>
                <a:ea typeface="微软雅黑" pitchFamily="34" charset="-122"/>
                <a:cs typeface="Arial" pitchFamily="34" charset="0"/>
                <a:sym typeface="Calibri" pitchFamily="34" charset="0"/>
              </a:rPr>
              <a:t>H V</a:t>
            </a:r>
            <a:r>
              <a:rPr lang="en-US" altLang="zh-CN" sz="1300" dirty="0">
                <a:solidFill>
                  <a:schemeClr val="tx1">
                    <a:lumMod val="75000"/>
                    <a:lumOff val="25000"/>
                  </a:schemeClr>
                </a:solidFill>
                <a:ea typeface="微软雅黑" pitchFamily="34" charset="-122"/>
                <a:cs typeface="Arial" pitchFamily="34" charset="0"/>
                <a:sym typeface="Calibri" pitchFamily="34" charset="0"/>
              </a:rPr>
              <a:t>5</a:t>
            </a:r>
            <a:r>
              <a:rPr lang="zh-CN" altLang="zh-CN" sz="1300" dirty="0">
                <a:solidFill>
                  <a:schemeClr val="tx1">
                    <a:lumMod val="75000"/>
                    <a:lumOff val="25000"/>
                  </a:schemeClr>
                </a:solidFill>
                <a:ea typeface="微软雅黑" pitchFamily="34" charset="-122"/>
                <a:cs typeface="Arial" pitchFamily="34" charset="0"/>
                <a:sym typeface="Calibri" pitchFamily="34" charset="0"/>
              </a:rPr>
              <a:t> (4P</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a:t>
            </a:r>
            <a:endParaRPr lang="zh-CN" altLang="zh-CN" sz="1300" dirty="0">
              <a:solidFill>
                <a:schemeClr val="tx1">
                  <a:lumMod val="75000"/>
                  <a:lumOff val="25000"/>
                </a:schemeClr>
              </a:solidFill>
              <a:ea typeface="微软雅黑" pitchFamily="34" charset="-122"/>
              <a:cs typeface="Arial" pitchFamily="34" charset="0"/>
              <a:sym typeface="Calibri" pitchFamily="34" charset="0"/>
            </a:endParaRPr>
          </a:p>
        </p:txBody>
      </p:sp>
      <p:sp>
        <p:nvSpPr>
          <p:cNvPr id="44" name="TextBox 110"/>
          <p:cNvSpPr txBox="1">
            <a:spLocks noChangeArrowheads="1"/>
          </p:cNvSpPr>
          <p:nvPr/>
        </p:nvSpPr>
        <p:spPr bwMode="auto">
          <a:xfrm>
            <a:off x="5648498" y="4544556"/>
            <a:ext cx="1673225" cy="200055"/>
          </a:xfrm>
          <a:prstGeom prst="rect">
            <a:avLst/>
          </a:prstGeom>
          <a:noFill/>
          <a:ln w="9525">
            <a:noFill/>
            <a:miter lim="800000"/>
            <a:headEnd/>
            <a:tailEnd/>
          </a:ln>
        </p:spPr>
        <p:txBody>
          <a:bodyPr lIns="0" tIns="0" rIns="0" bIns="0">
            <a:spAutoFit/>
          </a:bodyPr>
          <a:lstStyle/>
          <a:p>
            <a:pPr>
              <a:buSzPct val="100000"/>
            </a:pPr>
            <a:r>
              <a:rPr lang="zh-CN" altLang="zh-CN" sz="1300" dirty="0">
                <a:solidFill>
                  <a:schemeClr val="tx1">
                    <a:lumMod val="75000"/>
                    <a:lumOff val="25000"/>
                  </a:schemeClr>
                </a:solidFill>
                <a:ea typeface="微软雅黑" pitchFamily="34" charset="-122"/>
                <a:cs typeface="Arial" pitchFamily="34" charset="0"/>
                <a:sym typeface="Calibri" pitchFamily="34" charset="0"/>
              </a:rPr>
              <a:t>OceanStor</a:t>
            </a:r>
          </a:p>
        </p:txBody>
      </p:sp>
      <p:sp>
        <p:nvSpPr>
          <p:cNvPr id="46" name="TextBox 110"/>
          <p:cNvSpPr txBox="1">
            <a:spLocks noChangeArrowheads="1"/>
          </p:cNvSpPr>
          <p:nvPr/>
        </p:nvSpPr>
        <p:spPr bwMode="auto">
          <a:xfrm>
            <a:off x="1108154" y="4510506"/>
            <a:ext cx="1541462" cy="200055"/>
          </a:xfrm>
          <a:prstGeom prst="rect">
            <a:avLst/>
          </a:prstGeom>
          <a:noFill/>
          <a:ln w="9525">
            <a:noFill/>
            <a:miter lim="800000"/>
            <a:headEnd/>
            <a:tailEnd/>
          </a:ln>
        </p:spPr>
        <p:txBody>
          <a:bodyPr lIns="0" tIns="0" rIns="0" bIns="0">
            <a:spAutoFit/>
          </a:bodyPr>
          <a:lstStyle/>
          <a:p>
            <a:pPr>
              <a:buSzPct val="100000"/>
            </a:pP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2288</a:t>
            </a:r>
            <a:r>
              <a:rPr lang="zh-CN" altLang="zh-CN" sz="1300" dirty="0">
                <a:solidFill>
                  <a:schemeClr val="tx1">
                    <a:lumMod val="75000"/>
                    <a:lumOff val="25000"/>
                  </a:schemeClr>
                </a:solidFill>
                <a:ea typeface="微软雅黑" pitchFamily="34" charset="-122"/>
                <a:cs typeface="Arial" pitchFamily="34" charset="0"/>
                <a:sym typeface="Calibri" pitchFamily="34" charset="0"/>
              </a:rPr>
              <a:t>H </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V</a:t>
            </a: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5</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 </a:t>
            </a:r>
            <a:r>
              <a:rPr lang="zh-CN" altLang="zh-CN" sz="1300" dirty="0">
                <a:solidFill>
                  <a:schemeClr val="tx1">
                    <a:lumMod val="75000"/>
                    <a:lumOff val="25000"/>
                  </a:schemeClr>
                </a:solidFill>
                <a:ea typeface="微软雅黑" pitchFamily="34" charset="-122"/>
                <a:cs typeface="Arial" pitchFamily="34" charset="0"/>
                <a:sym typeface="Calibri" pitchFamily="34" charset="0"/>
              </a:rPr>
              <a:t>(2</a:t>
            </a:r>
            <a:r>
              <a:rPr lang="zh-CN" altLang="zh-CN" sz="1300" dirty="0" smtClean="0">
                <a:solidFill>
                  <a:schemeClr val="tx1">
                    <a:lumMod val="75000"/>
                    <a:lumOff val="25000"/>
                  </a:schemeClr>
                </a:solidFill>
                <a:ea typeface="微软雅黑" pitchFamily="34" charset="-122"/>
                <a:cs typeface="Arial" pitchFamily="34" charset="0"/>
                <a:sym typeface="Calibri" pitchFamily="34" charset="0"/>
              </a:rPr>
              <a:t>P</a:t>
            </a: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a:t>
            </a:r>
            <a:endParaRPr lang="zh-CN" altLang="zh-CN" sz="1300" dirty="0">
              <a:solidFill>
                <a:schemeClr val="tx1">
                  <a:lumMod val="75000"/>
                  <a:lumOff val="25000"/>
                </a:schemeClr>
              </a:solidFill>
              <a:ea typeface="微软雅黑" pitchFamily="34" charset="-122"/>
              <a:cs typeface="Arial" pitchFamily="34" charset="0"/>
              <a:sym typeface="Calibri" pitchFamily="34" charset="0"/>
            </a:endParaRPr>
          </a:p>
        </p:txBody>
      </p:sp>
      <p:sp>
        <p:nvSpPr>
          <p:cNvPr id="49" name="TextBox 114"/>
          <p:cNvSpPr txBox="1">
            <a:spLocks noChangeArrowheads="1"/>
          </p:cNvSpPr>
          <p:nvPr/>
        </p:nvSpPr>
        <p:spPr bwMode="auto">
          <a:xfrm>
            <a:off x="8467650" y="3454401"/>
            <a:ext cx="2191642" cy="200055"/>
          </a:xfrm>
          <a:prstGeom prst="rect">
            <a:avLst/>
          </a:prstGeom>
          <a:noFill/>
          <a:ln w="9525">
            <a:noFill/>
            <a:miter lim="800000"/>
            <a:headEnd/>
            <a:tailEnd/>
          </a:ln>
        </p:spPr>
        <p:txBody>
          <a:bodyPr wrap="square" lIns="0" tIns="0" rIns="0" bIns="0">
            <a:spAutoFit/>
          </a:bodyPr>
          <a:lstStyle/>
          <a:p>
            <a:pPr algn="ctr">
              <a:buSzPct val="100000"/>
            </a:pPr>
            <a:r>
              <a:rPr lang="zh-CN" altLang="zh-CN" sz="1300" dirty="0">
                <a:solidFill>
                  <a:schemeClr val="tx1">
                    <a:lumMod val="75000"/>
                    <a:lumOff val="25000"/>
                  </a:schemeClr>
                </a:solidFill>
                <a:ea typeface="微软雅黑" pitchFamily="34" charset="-122"/>
                <a:cs typeface="Arial" pitchFamily="34" charset="0"/>
                <a:sym typeface="Calibri" pitchFamily="34" charset="0"/>
              </a:rPr>
              <a:t>FusionServer</a:t>
            </a:r>
          </a:p>
        </p:txBody>
      </p:sp>
      <p:sp>
        <p:nvSpPr>
          <p:cNvPr id="26653" name="Title 2"/>
          <p:cNvSpPr txBox="1">
            <a:spLocks/>
          </p:cNvSpPr>
          <p:nvPr/>
        </p:nvSpPr>
        <p:spPr bwMode="auto">
          <a:xfrm>
            <a:off x="233363" y="422276"/>
            <a:ext cx="11677822" cy="482676"/>
          </a:xfrm>
          <a:prstGeom prst="rect">
            <a:avLst/>
          </a:prstGeom>
          <a:noFill/>
          <a:ln w="9525">
            <a:noFill/>
            <a:miter lim="800000"/>
            <a:headEnd/>
            <a:tailEnd/>
          </a:ln>
        </p:spPr>
        <p:txBody>
          <a:bodyPr lIns="96731" tIns="48368" rIns="96731" bIns="48368"/>
          <a:lstStyle/>
          <a:p>
            <a:pPr>
              <a:buSzPct val="100000"/>
            </a:pPr>
            <a:r>
              <a:rPr lang="fr-FR" altLang="zh-CN" dirty="0">
                <a:solidFill>
                  <a:srgbClr val="000000"/>
                </a:solidFill>
                <a:ea typeface="微软雅黑" pitchFamily="34" charset="-122"/>
              </a:rPr>
              <a:t>Comprehensive Portfolio of Huawei HANA </a:t>
            </a:r>
            <a:r>
              <a:rPr lang="fr-FR" altLang="zh-CN" dirty="0" smtClean="0">
                <a:solidFill>
                  <a:srgbClr val="000000"/>
                </a:solidFill>
                <a:ea typeface="微软雅黑" pitchFamily="34" charset="-122"/>
              </a:rPr>
              <a:t>Solution</a:t>
            </a:r>
            <a:endParaRPr lang="zh-CN" altLang="zh-CN" dirty="0">
              <a:solidFill>
                <a:srgbClr val="000000"/>
              </a:solidFill>
              <a:ea typeface="微软雅黑" pitchFamily="34" charset="-122"/>
              <a:sym typeface="Arial" pitchFamily="34" charset="0"/>
            </a:endParaRPr>
          </a:p>
        </p:txBody>
      </p:sp>
      <p:pic>
        <p:nvPicPr>
          <p:cNvPr id="26655" name="193489983"/>
          <p:cNvPicPr>
            <a:picLocks noChangeAspect="1"/>
          </p:cNvPicPr>
          <p:nvPr/>
        </p:nvPicPr>
        <p:blipFill>
          <a:blip r:embed="rId3" cstate="print"/>
          <a:srcRect l="45682" t="7993" b="1538"/>
          <a:stretch>
            <a:fillRect/>
          </a:stretch>
        </p:blipFill>
        <p:spPr bwMode="auto">
          <a:xfrm>
            <a:off x="2875041" y="2370556"/>
            <a:ext cx="736600" cy="1903413"/>
          </a:xfrm>
          <a:prstGeom prst="rect">
            <a:avLst/>
          </a:prstGeom>
          <a:noFill/>
          <a:ln w="9525">
            <a:noFill/>
            <a:miter lim="800000"/>
            <a:headEnd/>
            <a:tailEnd/>
          </a:ln>
        </p:spPr>
      </p:pic>
      <p:pic>
        <p:nvPicPr>
          <p:cNvPr id="26658" name="2008356"/>
          <p:cNvPicPr>
            <a:picLocks noChangeAspect="1"/>
          </p:cNvPicPr>
          <p:nvPr/>
        </p:nvPicPr>
        <p:blipFill>
          <a:blip r:embed="rId4" cstate="print"/>
          <a:srcRect/>
          <a:stretch>
            <a:fillRect/>
          </a:stretch>
        </p:blipFill>
        <p:spPr bwMode="auto">
          <a:xfrm>
            <a:off x="10512120" y="2170075"/>
            <a:ext cx="609600" cy="1239837"/>
          </a:xfrm>
          <a:prstGeom prst="rect">
            <a:avLst/>
          </a:prstGeom>
          <a:noFill/>
          <a:ln w="9525">
            <a:noFill/>
            <a:miter lim="800000"/>
            <a:headEnd/>
            <a:tailEnd/>
          </a:ln>
        </p:spPr>
      </p:pic>
      <p:pic>
        <p:nvPicPr>
          <p:cNvPr id="26662" name="Picture 3" descr="D:\work\一体机\HANA\业内材料\硬件照片\OceanStor V3   - Front\OceanStor 6800 - Front.png"/>
          <p:cNvPicPr>
            <a:picLocks noChangeAspect="1" noChangeArrowheads="1"/>
          </p:cNvPicPr>
          <p:nvPr/>
        </p:nvPicPr>
        <p:blipFill>
          <a:blip r:embed="rId5" cstate="print"/>
          <a:srcRect/>
          <a:stretch>
            <a:fillRect/>
          </a:stretch>
        </p:blipFill>
        <p:spPr bwMode="auto">
          <a:xfrm>
            <a:off x="9398717" y="3744118"/>
            <a:ext cx="1103313" cy="657225"/>
          </a:xfrm>
          <a:prstGeom prst="rect">
            <a:avLst/>
          </a:prstGeom>
          <a:noFill/>
          <a:ln w="9525">
            <a:noFill/>
            <a:miter lim="800000"/>
            <a:headEnd/>
            <a:tailEnd/>
          </a:ln>
        </p:spPr>
      </p:pic>
      <p:pic>
        <p:nvPicPr>
          <p:cNvPr id="26665" name="Picture 2" descr="D:\work\一体机\HANA\业内材料\硬件照片\003 E9000 Blade Server (刀片服务器 )\003 E9000 Blade Server (刀片服务器 )\00 E9000 Chassis（机箱）\DSC_1836.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660497" y="2587361"/>
            <a:ext cx="618604" cy="680464"/>
          </a:xfrm>
          <a:prstGeom prst="rect">
            <a:avLst/>
          </a:prstGeom>
          <a:noFill/>
          <a:ln w="9525">
            <a:noFill/>
            <a:miter lim="800000"/>
            <a:headEnd/>
            <a:tailEnd/>
          </a:ln>
        </p:spPr>
      </p:pic>
      <p:sp>
        <p:nvSpPr>
          <p:cNvPr id="69" name="TextBox 129"/>
          <p:cNvSpPr txBox="1"/>
          <p:nvPr/>
        </p:nvSpPr>
        <p:spPr>
          <a:xfrm>
            <a:off x="739854" y="1566863"/>
            <a:ext cx="3462337" cy="502702"/>
          </a:xfrm>
          <a:prstGeom prst="rect">
            <a:avLst/>
          </a:prstGeom>
        </p:spPr>
        <p:txBody>
          <a:bodyPr>
            <a:spAutoFit/>
          </a:bodyPr>
          <a:lstStyle/>
          <a:p>
            <a:pPr>
              <a:lnSpc>
                <a:spcPts val="1200"/>
              </a:lnSpc>
              <a:spcAft>
                <a:spcPts val="800"/>
              </a:spcAft>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Business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W</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arehouse </a:t>
            </a:r>
            <a:r>
              <a:rPr lang="zh-CN" altLang="zh-CN" sz="1300" dirty="0">
                <a:solidFill>
                  <a:schemeClr val="tx1">
                    <a:lumMod val="75000"/>
                    <a:lumOff val="25000"/>
                  </a:schemeClr>
                </a:solidFill>
                <a:ea typeface="Arial Unicode MS" pitchFamily="34" charset="-122"/>
                <a:cs typeface="Arial" pitchFamily="34" charset="0"/>
                <a:sym typeface="Arial" pitchFamily="34" charset="0"/>
              </a:rPr>
              <a:t>on </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a:t>
            </a:r>
          </a:p>
          <a:p>
            <a:pPr>
              <a:lnSpc>
                <a:spcPts val="1200"/>
              </a:lnSpc>
              <a:spcAft>
                <a:spcPts val="800"/>
              </a:spcAft>
              <a:buSzPct val="100000"/>
            </a:pP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S</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/4</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 </a:t>
            </a:r>
            <a:r>
              <a:rPr lang="zh-CN" altLang="zh-CN" sz="1300" dirty="0">
                <a:solidFill>
                  <a:schemeClr val="tx1">
                    <a:lumMod val="75000"/>
                    <a:lumOff val="25000"/>
                  </a:schemeClr>
                </a:solidFill>
                <a:ea typeface="Arial Unicode MS" pitchFamily="34" charset="-122"/>
                <a:cs typeface="Arial" pitchFamily="34" charset="0"/>
                <a:sym typeface="Arial" pitchFamily="34" charset="0"/>
              </a:rPr>
              <a:t>and Business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S</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uite </a:t>
            </a:r>
            <a:r>
              <a:rPr lang="zh-CN" altLang="zh-CN" sz="1300" dirty="0">
                <a:solidFill>
                  <a:schemeClr val="tx1">
                    <a:lumMod val="75000"/>
                    <a:lumOff val="25000"/>
                  </a:schemeClr>
                </a:solidFill>
                <a:ea typeface="Arial Unicode MS" pitchFamily="34" charset="-122"/>
                <a:cs typeface="Arial" pitchFamily="34" charset="0"/>
                <a:sym typeface="Arial" pitchFamily="34" charset="0"/>
              </a:rPr>
              <a:t>on </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a:t>
            </a:r>
            <a:endParaRPr lang="en-US" altLang="zh-CN" sz="1300" dirty="0" smtClean="0">
              <a:solidFill>
                <a:schemeClr val="tx1">
                  <a:lumMod val="75000"/>
                  <a:lumOff val="25000"/>
                </a:schemeClr>
              </a:solidFill>
              <a:ea typeface="Arial Unicode MS" pitchFamily="34" charset="-122"/>
              <a:cs typeface="Arial" pitchFamily="34" charset="0"/>
              <a:sym typeface="Arial" pitchFamily="34" charset="0"/>
            </a:endParaRPr>
          </a:p>
        </p:txBody>
      </p:sp>
      <p:sp>
        <p:nvSpPr>
          <p:cNvPr id="70" name="TextBox 130"/>
          <p:cNvSpPr txBox="1"/>
          <p:nvPr/>
        </p:nvSpPr>
        <p:spPr>
          <a:xfrm>
            <a:off x="4098925" y="1566863"/>
            <a:ext cx="3294063" cy="310341"/>
          </a:xfrm>
          <a:prstGeom prst="rect">
            <a:avLst/>
          </a:prstGeom>
        </p:spPr>
        <p:txBody>
          <a:bodyPr>
            <a:spAutoFit/>
          </a:bodyPr>
          <a:lstStyle/>
          <a:p>
            <a:pPr algn="ctr">
              <a:lnSpc>
                <a:spcPct val="120000"/>
              </a:lnSpc>
              <a:spcAft>
                <a:spcPts val="800"/>
              </a:spcAft>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Business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W</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arehouse </a:t>
            </a:r>
            <a:r>
              <a:rPr lang="zh-CN" altLang="zh-CN" sz="1300" dirty="0">
                <a:solidFill>
                  <a:schemeClr val="tx1">
                    <a:lumMod val="75000"/>
                    <a:lumOff val="25000"/>
                  </a:schemeClr>
                </a:solidFill>
                <a:ea typeface="Arial Unicode MS" pitchFamily="34" charset="-122"/>
                <a:cs typeface="Arial" pitchFamily="34" charset="0"/>
                <a:sym typeface="Arial" pitchFamily="34" charset="0"/>
              </a:rPr>
              <a:t>on HANA</a:t>
            </a:r>
          </a:p>
        </p:txBody>
      </p:sp>
      <p:sp>
        <p:nvSpPr>
          <p:cNvPr id="71" name="TextBox 57"/>
          <p:cNvSpPr txBox="1"/>
          <p:nvPr/>
        </p:nvSpPr>
        <p:spPr>
          <a:xfrm>
            <a:off x="8204124" y="1566863"/>
            <a:ext cx="3294063" cy="603212"/>
          </a:xfrm>
          <a:prstGeom prst="rect">
            <a:avLst/>
          </a:prstGeom>
        </p:spPr>
        <p:txBody>
          <a:bodyPr lIns="121889" tIns="60945" rIns="121889" bIns="60945">
            <a:spAutoFit/>
          </a:bodyPr>
          <a:lstStyle/>
          <a:p>
            <a:pPr>
              <a:lnSpc>
                <a:spcPct val="120000"/>
              </a:lnSpc>
              <a:spcAft>
                <a:spcPts val="800"/>
              </a:spcAft>
              <a:buSzPct val="100000"/>
            </a:pPr>
            <a:r>
              <a:rPr lang="zh-CN" altLang="zh-CN" sz="1300" dirty="0">
                <a:solidFill>
                  <a:schemeClr val="tx1">
                    <a:lumMod val="75000"/>
                    <a:lumOff val="25000"/>
                  </a:schemeClr>
                </a:solidFill>
                <a:ea typeface="Arial Unicode MS" pitchFamily="34" charset="-122"/>
                <a:cs typeface="Arial" pitchFamily="34" charset="0"/>
                <a:sym typeface="Arial" pitchFamily="34" charset="0"/>
              </a:rPr>
              <a:t>SAP Business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W</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arehouse </a:t>
            </a:r>
            <a:r>
              <a:rPr lang="zh-CN" altLang="zh-CN" sz="1300" dirty="0">
                <a:solidFill>
                  <a:schemeClr val="tx1">
                    <a:lumMod val="75000"/>
                    <a:lumOff val="25000"/>
                  </a:schemeClr>
                </a:solidFill>
                <a:ea typeface="Arial Unicode MS" pitchFamily="34" charset="-122"/>
                <a:cs typeface="Arial" pitchFamily="34" charset="0"/>
                <a:sym typeface="Arial" pitchFamily="34" charset="0"/>
              </a:rPr>
              <a:t>on </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a:t>
            </a:r>
            <a:r>
              <a:rPr lang="en-US" altLang="zh-CN" sz="1300" dirty="0">
                <a:solidFill>
                  <a:schemeClr val="tx1">
                    <a:lumMod val="75000"/>
                    <a:lumOff val="25000"/>
                  </a:schemeClr>
                </a:solidFill>
                <a:ea typeface="Arial Unicode MS" pitchFamily="34" charset="-122"/>
                <a:cs typeface="Arial" pitchFamily="34" charset="0"/>
                <a:sym typeface="Arial" pitchFamily="34" charset="0"/>
              </a:rPr>
              <a:t/>
            </a:r>
            <a:br>
              <a:rPr lang="en-US" altLang="zh-CN" sz="1300" dirty="0">
                <a:solidFill>
                  <a:schemeClr val="tx1">
                    <a:lumMod val="75000"/>
                    <a:lumOff val="25000"/>
                  </a:schemeClr>
                </a:solidFill>
                <a:ea typeface="Arial Unicode MS" pitchFamily="34" charset="-122"/>
                <a:cs typeface="Arial" pitchFamily="34" charset="0"/>
                <a:sym typeface="Arial" pitchFamily="34" charset="0"/>
              </a:rPr>
            </a:b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S</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/4</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 </a:t>
            </a:r>
            <a:r>
              <a:rPr lang="zh-CN" altLang="zh-CN" sz="1300" dirty="0">
                <a:solidFill>
                  <a:schemeClr val="tx1">
                    <a:lumMod val="75000"/>
                    <a:lumOff val="25000"/>
                  </a:schemeClr>
                </a:solidFill>
                <a:ea typeface="Arial Unicode MS" pitchFamily="34" charset="-122"/>
                <a:cs typeface="Arial" pitchFamily="34" charset="0"/>
                <a:sym typeface="Arial" pitchFamily="34" charset="0"/>
              </a:rPr>
              <a:t>and Business </a:t>
            </a:r>
            <a:r>
              <a:rPr lang="en-US" altLang="zh-CN" sz="1300" dirty="0" smtClean="0">
                <a:solidFill>
                  <a:schemeClr val="tx1">
                    <a:lumMod val="75000"/>
                    <a:lumOff val="25000"/>
                  </a:schemeClr>
                </a:solidFill>
                <a:ea typeface="Arial Unicode MS" pitchFamily="34" charset="-122"/>
                <a:cs typeface="Arial" pitchFamily="34" charset="0"/>
                <a:sym typeface="Arial" pitchFamily="34" charset="0"/>
              </a:rPr>
              <a:t>S</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uite </a:t>
            </a:r>
            <a:r>
              <a:rPr lang="zh-CN" altLang="zh-CN" sz="1300" dirty="0">
                <a:solidFill>
                  <a:schemeClr val="tx1">
                    <a:lumMod val="75000"/>
                    <a:lumOff val="25000"/>
                  </a:schemeClr>
                </a:solidFill>
                <a:ea typeface="Arial Unicode MS" pitchFamily="34" charset="-122"/>
                <a:cs typeface="Arial" pitchFamily="34" charset="0"/>
                <a:sym typeface="Arial" pitchFamily="34" charset="0"/>
              </a:rPr>
              <a:t>on </a:t>
            </a:r>
            <a:r>
              <a:rPr lang="zh-CN" altLang="zh-CN" sz="1300" dirty="0" smtClean="0">
                <a:solidFill>
                  <a:schemeClr val="tx1">
                    <a:lumMod val="75000"/>
                    <a:lumOff val="25000"/>
                  </a:schemeClr>
                </a:solidFill>
                <a:ea typeface="Arial Unicode MS" pitchFamily="34" charset="-122"/>
                <a:cs typeface="Arial" pitchFamily="34" charset="0"/>
                <a:sym typeface="Arial" pitchFamily="34" charset="0"/>
              </a:rPr>
              <a:t>HANA</a:t>
            </a:r>
            <a:endParaRPr lang="zh-CN" altLang="zh-CN" sz="1300" dirty="0">
              <a:solidFill>
                <a:schemeClr val="tx1">
                  <a:lumMod val="75000"/>
                  <a:lumOff val="25000"/>
                </a:schemeClr>
              </a:solidFill>
              <a:ea typeface="Arial Unicode MS" pitchFamily="34" charset="-122"/>
              <a:cs typeface="Arial" pitchFamily="34" charset="0"/>
              <a:sym typeface="Arial" pitchFamily="34" charset="0"/>
            </a:endParaRPr>
          </a:p>
        </p:txBody>
      </p:sp>
      <p:sp>
        <p:nvSpPr>
          <p:cNvPr id="53" name="TextBox 114"/>
          <p:cNvSpPr txBox="1">
            <a:spLocks noChangeArrowheads="1"/>
          </p:cNvSpPr>
          <p:nvPr/>
        </p:nvSpPr>
        <p:spPr bwMode="auto">
          <a:xfrm>
            <a:off x="4729435" y="3311480"/>
            <a:ext cx="2881313" cy="200055"/>
          </a:xfrm>
          <a:prstGeom prst="rect">
            <a:avLst/>
          </a:prstGeom>
          <a:noFill/>
          <a:ln w="9525">
            <a:noFill/>
            <a:miter lim="800000"/>
            <a:headEnd/>
            <a:tailEnd/>
          </a:ln>
        </p:spPr>
        <p:txBody>
          <a:bodyPr lIns="0" tIns="0" rIns="0" bIns="0">
            <a:spAutoFit/>
          </a:bodyPr>
          <a:lstStyle/>
          <a:p>
            <a:pPr algn="ctr">
              <a:buSzPct val="100000"/>
            </a:pPr>
            <a:r>
              <a:rPr lang="zh-CN" altLang="zh-CN" sz="1300" dirty="0">
                <a:solidFill>
                  <a:schemeClr val="tx1">
                    <a:lumMod val="75000"/>
                    <a:lumOff val="25000"/>
                  </a:schemeClr>
                </a:solidFill>
                <a:ea typeface="微软雅黑" pitchFamily="34" charset="-122"/>
                <a:cs typeface="Arial" pitchFamily="34" charset="0"/>
                <a:sym typeface="Calibri" pitchFamily="34" charset="0"/>
              </a:rPr>
              <a:t>FusionServer</a:t>
            </a:r>
          </a:p>
        </p:txBody>
      </p:sp>
      <p:pic>
        <p:nvPicPr>
          <p:cNvPr id="4" name="图片 3"/>
          <p:cNvPicPr>
            <a:picLocks noChangeAspect="1"/>
          </p:cNvPicPr>
          <p:nvPr/>
        </p:nvPicPr>
        <p:blipFill>
          <a:blip r:embed="rId7"/>
          <a:stretch>
            <a:fillRect/>
          </a:stretch>
        </p:blipFill>
        <p:spPr>
          <a:xfrm>
            <a:off x="1073762" y="4224726"/>
            <a:ext cx="1113357" cy="200128"/>
          </a:xfrm>
          <a:prstGeom prst="rect">
            <a:avLst/>
          </a:prstGeom>
        </p:spPr>
      </p:pic>
      <p:pic>
        <p:nvPicPr>
          <p:cNvPr id="8" name="图片 7"/>
          <p:cNvPicPr>
            <a:picLocks noChangeAspect="1"/>
          </p:cNvPicPr>
          <p:nvPr/>
        </p:nvPicPr>
        <p:blipFill>
          <a:blip r:embed="rId8">
            <a:clrChange>
              <a:clrFrom>
                <a:srgbClr val="FFFFFF"/>
              </a:clrFrom>
              <a:clrTo>
                <a:srgbClr val="FFFFFF">
                  <a:alpha val="0"/>
                </a:srgbClr>
              </a:clrTo>
            </a:clrChange>
          </a:blip>
          <a:stretch>
            <a:fillRect/>
          </a:stretch>
        </p:blipFill>
        <p:spPr>
          <a:xfrm>
            <a:off x="1006423" y="3375377"/>
            <a:ext cx="1136738" cy="305682"/>
          </a:xfrm>
          <a:prstGeom prst="rect">
            <a:avLst/>
          </a:prstGeom>
        </p:spPr>
      </p:pic>
      <p:pic>
        <p:nvPicPr>
          <p:cNvPr id="10" name="图片 9"/>
          <p:cNvPicPr>
            <a:picLocks noChangeAspect="1"/>
          </p:cNvPicPr>
          <p:nvPr/>
        </p:nvPicPr>
        <p:blipFill>
          <a:blip r:embed="rId9">
            <a:clrChange>
              <a:clrFrom>
                <a:srgbClr val="FFFFFF"/>
              </a:clrFrom>
              <a:clrTo>
                <a:srgbClr val="FFFFFF">
                  <a:alpha val="0"/>
                </a:srgbClr>
              </a:clrTo>
            </a:clrChange>
          </a:blip>
          <a:stretch>
            <a:fillRect/>
          </a:stretch>
        </p:blipFill>
        <p:spPr>
          <a:xfrm>
            <a:off x="979304" y="2281844"/>
            <a:ext cx="1159833" cy="777687"/>
          </a:xfrm>
          <a:prstGeom prst="rect">
            <a:avLst/>
          </a:prstGeom>
        </p:spPr>
      </p:pic>
      <p:pic>
        <p:nvPicPr>
          <p:cNvPr id="59" name="图片 58"/>
          <p:cNvPicPr>
            <a:picLocks noChangeAspect="1"/>
          </p:cNvPicPr>
          <p:nvPr/>
        </p:nvPicPr>
        <p:blipFill>
          <a:blip r:embed="rId9">
            <a:clrChange>
              <a:clrFrom>
                <a:srgbClr val="FFFFFF"/>
              </a:clrFrom>
              <a:clrTo>
                <a:srgbClr val="FFFFFF">
                  <a:alpha val="0"/>
                </a:srgbClr>
              </a:clrTo>
            </a:clrChange>
          </a:blip>
          <a:stretch>
            <a:fillRect/>
          </a:stretch>
        </p:blipFill>
        <p:spPr>
          <a:xfrm>
            <a:off x="5728920" y="2805415"/>
            <a:ext cx="733431" cy="491777"/>
          </a:xfrm>
          <a:prstGeom prst="rect">
            <a:avLst/>
          </a:prstGeom>
        </p:spPr>
      </p:pic>
      <p:pic>
        <p:nvPicPr>
          <p:cNvPr id="60" name="图片 59"/>
          <p:cNvPicPr>
            <a:picLocks noChangeAspect="1"/>
          </p:cNvPicPr>
          <p:nvPr/>
        </p:nvPicPr>
        <p:blipFill>
          <a:blip r:embed="rId8">
            <a:clrChange>
              <a:clrFrom>
                <a:srgbClr val="FFFFFF"/>
              </a:clrFrom>
              <a:clrTo>
                <a:srgbClr val="FFFFFF">
                  <a:alpha val="0"/>
                </a:srgbClr>
              </a:clrTo>
            </a:clrChange>
          </a:blip>
          <a:stretch>
            <a:fillRect/>
          </a:stretch>
        </p:blipFill>
        <p:spPr>
          <a:xfrm>
            <a:off x="4830705" y="3049588"/>
            <a:ext cx="749895" cy="218237"/>
          </a:xfrm>
          <a:prstGeom prst="rect">
            <a:avLst/>
          </a:prstGeom>
        </p:spPr>
      </p:pic>
      <p:pic>
        <p:nvPicPr>
          <p:cNvPr id="61" name="Picture 2" descr="D:\work\一体机\HANA\业内材料\硬件照片\003 E9000 Blade Server (刀片服务器 )\003 E9000 Blade Server (刀片服务器 )\00 E9000 Chassis（机箱）\DSC_1836.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851594" y="2673588"/>
            <a:ext cx="618604" cy="680464"/>
          </a:xfrm>
          <a:prstGeom prst="rect">
            <a:avLst/>
          </a:prstGeom>
          <a:noFill/>
          <a:ln w="9525">
            <a:noFill/>
            <a:miter lim="800000"/>
            <a:headEnd/>
            <a:tailEnd/>
          </a:ln>
        </p:spPr>
      </p:pic>
      <p:pic>
        <p:nvPicPr>
          <p:cNvPr id="62" name="图片 61"/>
          <p:cNvPicPr>
            <a:picLocks noChangeAspect="1"/>
          </p:cNvPicPr>
          <p:nvPr/>
        </p:nvPicPr>
        <p:blipFill>
          <a:blip r:embed="rId9">
            <a:clrChange>
              <a:clrFrom>
                <a:srgbClr val="FFFFFF"/>
              </a:clrFrom>
              <a:clrTo>
                <a:srgbClr val="FFFFFF">
                  <a:alpha val="0"/>
                </a:srgbClr>
              </a:clrTo>
            </a:clrChange>
          </a:blip>
          <a:stretch>
            <a:fillRect/>
          </a:stretch>
        </p:blipFill>
        <p:spPr>
          <a:xfrm>
            <a:off x="9097202" y="2891642"/>
            <a:ext cx="733431" cy="491777"/>
          </a:xfrm>
          <a:prstGeom prst="rect">
            <a:avLst/>
          </a:prstGeom>
        </p:spPr>
      </p:pic>
      <p:pic>
        <p:nvPicPr>
          <p:cNvPr id="63" name="图片 62"/>
          <p:cNvPicPr>
            <a:picLocks noChangeAspect="1"/>
          </p:cNvPicPr>
          <p:nvPr/>
        </p:nvPicPr>
        <p:blipFill>
          <a:blip r:embed="rId8">
            <a:clrChange>
              <a:clrFrom>
                <a:srgbClr val="FFFFFF"/>
              </a:clrFrom>
              <a:clrTo>
                <a:srgbClr val="FFFFFF">
                  <a:alpha val="0"/>
                </a:srgbClr>
              </a:clrTo>
            </a:clrChange>
          </a:blip>
          <a:stretch>
            <a:fillRect/>
          </a:stretch>
        </p:blipFill>
        <p:spPr>
          <a:xfrm>
            <a:off x="8350868" y="3135815"/>
            <a:ext cx="749895" cy="218237"/>
          </a:xfrm>
          <a:prstGeom prst="rect">
            <a:avLst/>
          </a:prstGeom>
        </p:spPr>
      </p:pic>
      <p:sp>
        <p:nvSpPr>
          <p:cNvPr id="64" name="TextBox 110"/>
          <p:cNvSpPr txBox="1">
            <a:spLocks noChangeArrowheads="1"/>
          </p:cNvSpPr>
          <p:nvPr/>
        </p:nvSpPr>
        <p:spPr bwMode="auto">
          <a:xfrm>
            <a:off x="10492575" y="3455022"/>
            <a:ext cx="629146" cy="200055"/>
          </a:xfrm>
          <a:prstGeom prst="rect">
            <a:avLst/>
          </a:prstGeom>
          <a:noFill/>
          <a:ln w="9525">
            <a:noFill/>
            <a:miter lim="800000"/>
            <a:headEnd/>
            <a:tailEnd/>
          </a:ln>
        </p:spPr>
        <p:txBody>
          <a:bodyPr wrap="square" lIns="0" tIns="0" rIns="0" bIns="0">
            <a:spAutoFit/>
          </a:bodyPr>
          <a:lstStyle/>
          <a:p>
            <a:pPr algn="ctr">
              <a:buSzPct val="100000"/>
            </a:pPr>
            <a:r>
              <a:rPr lang="en-US" altLang="zh-CN" sz="1300" dirty="0" smtClean="0">
                <a:solidFill>
                  <a:schemeClr val="tx1">
                    <a:lumMod val="75000"/>
                    <a:lumOff val="25000"/>
                  </a:schemeClr>
                </a:solidFill>
                <a:ea typeface="微软雅黑" pitchFamily="34" charset="-122"/>
                <a:cs typeface="Arial" pitchFamily="34" charset="0"/>
                <a:sym typeface="Calibri" pitchFamily="34" charset="0"/>
              </a:rPr>
              <a:t>KunLun</a:t>
            </a:r>
            <a:endParaRPr lang="zh-CN" altLang="zh-CN" sz="1300" dirty="0">
              <a:solidFill>
                <a:schemeClr val="tx1">
                  <a:lumMod val="75000"/>
                  <a:lumOff val="25000"/>
                </a:schemeClr>
              </a:solidFill>
              <a:ea typeface="微软雅黑" pitchFamily="34" charset="-122"/>
              <a:cs typeface="Arial" pitchFamily="34" charset="0"/>
              <a:sym typeface="Calibri" pitchFamily="34" charset="0"/>
            </a:endParaRPr>
          </a:p>
        </p:txBody>
      </p:sp>
      <p:pic>
        <p:nvPicPr>
          <p:cNvPr id="65"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125275" y="541482"/>
            <a:ext cx="1931014" cy="43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descr="D:\work\一体机\HANA\业内材料\硬件照片\OceanStor V3   - Front\OceanStor 6800 - Front.png"/>
          <p:cNvPicPr>
            <a:picLocks noChangeAspect="1" noChangeArrowheads="1"/>
          </p:cNvPicPr>
          <p:nvPr/>
        </p:nvPicPr>
        <p:blipFill>
          <a:blip r:embed="rId5" cstate="print"/>
          <a:srcRect/>
          <a:stretch>
            <a:fillRect/>
          </a:stretch>
        </p:blipFill>
        <p:spPr bwMode="auto">
          <a:xfrm>
            <a:off x="5514343" y="3804010"/>
            <a:ext cx="1103313" cy="657225"/>
          </a:xfrm>
          <a:prstGeom prst="rect">
            <a:avLst/>
          </a:prstGeom>
          <a:noFill/>
          <a:ln w="9525">
            <a:noFill/>
            <a:miter lim="800000"/>
            <a:headEnd/>
            <a:tailEnd/>
          </a:ln>
        </p:spPr>
      </p:pic>
      <p:sp>
        <p:nvSpPr>
          <p:cNvPr id="67" name="同侧圆角矩形 66"/>
          <p:cNvSpPr/>
          <p:nvPr/>
        </p:nvSpPr>
        <p:spPr bwMode="auto">
          <a:xfrm>
            <a:off x="575647" y="5115667"/>
            <a:ext cx="11058981" cy="1152593"/>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72567" tIns="36284" rIns="72567" bIns="36284" anchor="ctr"/>
          <a:lstStyle/>
          <a:p>
            <a:pPr lvl="1"/>
            <a:endParaRPr lang="zh-CN" altLang="zh-CN" noProof="1">
              <a:sym typeface="Wingdings" pitchFamily="2" charset="2"/>
            </a:endParaRPr>
          </a:p>
        </p:txBody>
      </p:sp>
      <p:sp>
        <p:nvSpPr>
          <p:cNvPr id="68" name="TextBox 110"/>
          <p:cNvSpPr txBox="1">
            <a:spLocks noChangeArrowheads="1"/>
          </p:cNvSpPr>
          <p:nvPr/>
        </p:nvSpPr>
        <p:spPr bwMode="auto">
          <a:xfrm>
            <a:off x="774496" y="5259645"/>
            <a:ext cx="2062911" cy="287515"/>
          </a:xfrm>
          <a:prstGeom prst="rect">
            <a:avLst/>
          </a:prstGeom>
          <a:noFill/>
          <a:ln w="9525">
            <a:noFill/>
            <a:miter lim="800000"/>
            <a:headEnd/>
            <a:tailEnd/>
          </a:ln>
        </p:spPr>
        <p:txBody>
          <a:bodyPr wrap="square" lIns="0" tIns="0" rIns="0" bIns="0">
            <a:spAutoFit/>
          </a:bodyPr>
          <a:lstStyle/>
          <a:p>
            <a:pPr defTabSz="1219144" eaLnBrk="0" fontAlgn="auto" hangingPunct="0">
              <a:spcBef>
                <a:spcPts val="0"/>
              </a:spcBef>
              <a:spcAft>
                <a:spcPts val="0"/>
              </a:spcAft>
              <a:buSzPct val="100000"/>
            </a:pPr>
            <a:r>
              <a:rPr lang="en-US" altLang="zh-CN" sz="934" dirty="0">
                <a:ea typeface="微软雅黑"/>
                <a:cs typeface="Arial" pitchFamily="34" charset="0"/>
                <a:sym typeface="Calibri" pitchFamily="34" charset="0"/>
              </a:rPr>
              <a:t>Huawei 32P Server</a:t>
            </a:r>
          </a:p>
          <a:p>
            <a:pPr defTabSz="1219144" eaLnBrk="0" fontAlgn="auto" hangingPunct="0">
              <a:spcBef>
                <a:spcPts val="0"/>
              </a:spcBef>
              <a:spcAft>
                <a:spcPts val="0"/>
              </a:spcAft>
              <a:buSzPct val="100000"/>
            </a:pPr>
            <a:r>
              <a:rPr lang="en-US" altLang="zh-CN" sz="934" dirty="0">
                <a:ea typeface="微软雅黑"/>
                <a:cs typeface="Arial" pitchFamily="34" charset="0"/>
                <a:sym typeface="Calibri" pitchFamily="34" charset="0"/>
              </a:rPr>
              <a:t>HANA solution</a:t>
            </a:r>
          </a:p>
        </p:txBody>
      </p:sp>
      <p:sp>
        <p:nvSpPr>
          <p:cNvPr id="73" name="TextBox 110"/>
          <p:cNvSpPr txBox="1">
            <a:spLocks noChangeArrowheads="1"/>
          </p:cNvSpPr>
          <p:nvPr/>
        </p:nvSpPr>
        <p:spPr bwMode="auto">
          <a:xfrm>
            <a:off x="4427714" y="5259645"/>
            <a:ext cx="2062911" cy="143757"/>
          </a:xfrm>
          <a:prstGeom prst="rect">
            <a:avLst/>
          </a:prstGeom>
          <a:noFill/>
          <a:ln w="9525">
            <a:noFill/>
            <a:miter lim="800000"/>
            <a:headEnd/>
            <a:tailEnd/>
          </a:ln>
        </p:spPr>
        <p:txBody>
          <a:bodyPr wrap="square" lIns="0" tIns="0" rIns="0" bIns="0">
            <a:spAutoFit/>
          </a:bodyPr>
          <a:lstStyle/>
          <a:p>
            <a:pPr defTabSz="1219144" eaLnBrk="0" fontAlgn="auto" hangingPunct="0">
              <a:spcBef>
                <a:spcPts val="0"/>
              </a:spcBef>
              <a:spcAft>
                <a:spcPts val="0"/>
              </a:spcAft>
              <a:buSzPct val="100000"/>
            </a:pPr>
            <a:r>
              <a:rPr lang="en-US" altLang="zh-CN" sz="934" dirty="0">
                <a:latin typeface="Arial"/>
                <a:ea typeface="微软雅黑"/>
                <a:cs typeface="Arial" pitchFamily="34" charset="0"/>
                <a:sym typeface="Calibri" pitchFamily="34" charset="0"/>
              </a:rPr>
              <a:t>Large scale HANA cluster</a:t>
            </a:r>
          </a:p>
        </p:txBody>
      </p:sp>
      <p:sp>
        <p:nvSpPr>
          <p:cNvPr id="74" name="矩形 73"/>
          <p:cNvSpPr/>
          <p:nvPr/>
        </p:nvSpPr>
        <p:spPr>
          <a:xfrm>
            <a:off x="8168952" y="5213487"/>
            <a:ext cx="1106353" cy="379829"/>
          </a:xfrm>
          <a:prstGeom prst="rect">
            <a:avLst/>
          </a:prstGeom>
        </p:spPr>
        <p:txBody>
          <a:bodyPr wrap="none" lIns="91420" tIns="45711" rIns="91420" bIns="45711">
            <a:spAutoFit/>
          </a:bodyPr>
          <a:lstStyle/>
          <a:p>
            <a:pPr defTabSz="1219144" eaLnBrk="0" fontAlgn="auto" hangingPunct="0">
              <a:spcBef>
                <a:spcPts val="0"/>
              </a:spcBef>
              <a:spcAft>
                <a:spcPts val="0"/>
              </a:spcAft>
              <a:buSzPct val="100000"/>
              <a:defRPr/>
            </a:pPr>
            <a:r>
              <a:rPr lang="en-US" altLang="zh-CN" sz="934" dirty="0">
                <a:latin typeface="Arial"/>
                <a:ea typeface="微软雅黑"/>
                <a:cs typeface="Arial" pitchFamily="34" charset="0"/>
                <a:sym typeface="Calibri" pitchFamily="34" charset="0"/>
              </a:rPr>
              <a:t>Leading Storage </a:t>
            </a:r>
          </a:p>
          <a:p>
            <a:pPr defTabSz="1219144" eaLnBrk="0" fontAlgn="auto" hangingPunct="0">
              <a:spcBef>
                <a:spcPts val="0"/>
              </a:spcBef>
              <a:spcAft>
                <a:spcPts val="0"/>
              </a:spcAft>
              <a:buSzPct val="100000"/>
              <a:defRPr/>
            </a:pPr>
            <a:r>
              <a:rPr lang="en-US" altLang="zh-CN" sz="934" dirty="0">
                <a:latin typeface="Arial"/>
                <a:ea typeface="微软雅黑"/>
                <a:cs typeface="Arial" pitchFamily="34" charset="0"/>
                <a:sym typeface="Calibri" pitchFamily="34" charset="0"/>
              </a:rPr>
              <a:t>Products</a:t>
            </a:r>
          </a:p>
        </p:txBody>
      </p:sp>
      <p:sp>
        <p:nvSpPr>
          <p:cNvPr id="77" name="矩形 76"/>
          <p:cNvSpPr/>
          <p:nvPr/>
        </p:nvSpPr>
        <p:spPr bwMode="auto">
          <a:xfrm>
            <a:off x="5553868" y="6014272"/>
            <a:ext cx="308839" cy="82563"/>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628" fontAlgn="auto">
              <a:spcBef>
                <a:spcPts val="0"/>
              </a:spcBef>
              <a:spcAft>
                <a:spcPts val="0"/>
              </a:spcAft>
              <a:defRPr/>
            </a:pPr>
            <a:endParaRPr lang="zh-CN" altLang="en-US" sz="533" kern="0" dirty="0">
              <a:latin typeface="Arial"/>
              <a:cs typeface="Arial" pitchFamily="34" charset="0"/>
            </a:endParaRPr>
          </a:p>
        </p:txBody>
      </p:sp>
      <p:sp>
        <p:nvSpPr>
          <p:cNvPr id="78" name="矩形 77"/>
          <p:cNvSpPr/>
          <p:nvPr/>
        </p:nvSpPr>
        <p:spPr bwMode="auto">
          <a:xfrm>
            <a:off x="6013004" y="5978748"/>
            <a:ext cx="308839" cy="118095"/>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628" fontAlgn="auto">
              <a:spcBef>
                <a:spcPts val="0"/>
              </a:spcBef>
              <a:spcAft>
                <a:spcPts val="0"/>
              </a:spcAft>
              <a:defRPr/>
            </a:pPr>
            <a:endParaRPr lang="zh-CN" altLang="en-US" sz="533" kern="0" dirty="0">
              <a:latin typeface="Arial"/>
              <a:cs typeface="Arial" pitchFamily="34" charset="0"/>
            </a:endParaRPr>
          </a:p>
        </p:txBody>
      </p:sp>
      <p:sp>
        <p:nvSpPr>
          <p:cNvPr id="79" name="Content Placeholder 3"/>
          <p:cNvSpPr txBox="1">
            <a:spLocks/>
          </p:cNvSpPr>
          <p:nvPr/>
        </p:nvSpPr>
        <p:spPr>
          <a:xfrm>
            <a:off x="5637761" y="6084220"/>
            <a:ext cx="141064"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3T</a:t>
            </a:r>
            <a:endParaRPr lang="en-US" altLang="zh-CN" sz="934" kern="0" dirty="0">
              <a:latin typeface="Arial"/>
              <a:ea typeface="微软雅黑"/>
              <a:cs typeface="Arial" pitchFamily="34" charset="0"/>
            </a:endParaRPr>
          </a:p>
        </p:txBody>
      </p:sp>
      <p:sp>
        <p:nvSpPr>
          <p:cNvPr id="80" name="Content Placeholder 3"/>
          <p:cNvSpPr txBox="1">
            <a:spLocks/>
          </p:cNvSpPr>
          <p:nvPr/>
        </p:nvSpPr>
        <p:spPr>
          <a:xfrm>
            <a:off x="6096895" y="6084220"/>
            <a:ext cx="141064"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6T</a:t>
            </a:r>
            <a:endParaRPr lang="en-US" altLang="zh-CN" sz="934" kern="0" dirty="0">
              <a:latin typeface="Arial"/>
              <a:ea typeface="微软雅黑"/>
              <a:cs typeface="Arial" pitchFamily="34" charset="0"/>
            </a:endParaRPr>
          </a:p>
        </p:txBody>
      </p:sp>
      <p:sp>
        <p:nvSpPr>
          <p:cNvPr id="81" name="矩形 80"/>
          <p:cNvSpPr/>
          <p:nvPr/>
        </p:nvSpPr>
        <p:spPr bwMode="auto">
          <a:xfrm>
            <a:off x="6931281" y="5353029"/>
            <a:ext cx="308839" cy="743807"/>
          </a:xfrm>
          <a:prstGeom prst="rect">
            <a:avLst/>
          </a:prstGeom>
          <a:solidFill>
            <a:srgbClr val="00C89F"/>
          </a:solidFill>
          <a:ln w="9525">
            <a:noFill/>
            <a:miter lim="800000"/>
            <a:headEnd/>
            <a:tailEnd/>
          </a:ln>
          <a:extLst/>
        </p:spPr>
        <p:txBody>
          <a:bodyPr wrap="none" lIns="121867" tIns="60934" rIns="121867" bIns="60934" anchor="ctr"/>
          <a:lstStyle/>
          <a:p>
            <a:pPr defTabSz="1218628" fontAlgn="auto">
              <a:spcBef>
                <a:spcPts val="0"/>
              </a:spcBef>
              <a:spcAft>
                <a:spcPts val="0"/>
              </a:spcAft>
              <a:defRPr/>
            </a:pPr>
            <a:endParaRPr lang="zh-CN" altLang="en-US" sz="800" dirty="0">
              <a:latin typeface="Arial"/>
              <a:ea typeface="微软雅黑"/>
              <a:cs typeface="Arial" pitchFamily="34" charset="0"/>
            </a:endParaRPr>
          </a:p>
        </p:txBody>
      </p:sp>
      <p:sp>
        <p:nvSpPr>
          <p:cNvPr id="82" name="Content Placeholder 3"/>
          <p:cNvSpPr txBox="1">
            <a:spLocks/>
          </p:cNvSpPr>
          <p:nvPr/>
        </p:nvSpPr>
        <p:spPr>
          <a:xfrm>
            <a:off x="6981501" y="6084219"/>
            <a:ext cx="208390"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96T</a:t>
            </a:r>
            <a:endParaRPr lang="en-US" altLang="zh-CN" sz="934" kern="0" dirty="0">
              <a:latin typeface="Arial"/>
              <a:ea typeface="微软雅黑"/>
              <a:cs typeface="Arial" pitchFamily="34" charset="0"/>
            </a:endParaRPr>
          </a:p>
        </p:txBody>
      </p:sp>
      <p:sp>
        <p:nvSpPr>
          <p:cNvPr id="83" name="矩形 82"/>
          <p:cNvSpPr/>
          <p:nvPr/>
        </p:nvSpPr>
        <p:spPr bwMode="auto">
          <a:xfrm>
            <a:off x="6472141" y="5502384"/>
            <a:ext cx="308839" cy="594456"/>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628" fontAlgn="auto">
              <a:spcBef>
                <a:spcPts val="0"/>
              </a:spcBef>
              <a:spcAft>
                <a:spcPts val="0"/>
              </a:spcAft>
              <a:defRPr/>
            </a:pPr>
            <a:endParaRPr lang="zh-CN" altLang="en-US" sz="800" kern="0" dirty="0">
              <a:latin typeface="Arial"/>
              <a:cs typeface="Arial" pitchFamily="34" charset="0"/>
            </a:endParaRPr>
          </a:p>
        </p:txBody>
      </p:sp>
      <p:sp>
        <p:nvSpPr>
          <p:cNvPr id="84" name="Content Placeholder 3"/>
          <p:cNvSpPr txBox="1">
            <a:spLocks/>
          </p:cNvSpPr>
          <p:nvPr/>
        </p:nvSpPr>
        <p:spPr>
          <a:xfrm>
            <a:off x="6522363" y="6084220"/>
            <a:ext cx="208390"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12T</a:t>
            </a:r>
            <a:endParaRPr lang="en-US" altLang="zh-CN" sz="934" kern="0" dirty="0">
              <a:latin typeface="Arial"/>
              <a:ea typeface="微软雅黑"/>
              <a:cs typeface="Arial" pitchFamily="34" charset="0"/>
            </a:endParaRPr>
          </a:p>
        </p:txBody>
      </p:sp>
      <p:sp>
        <p:nvSpPr>
          <p:cNvPr id="85" name="矩形 84"/>
          <p:cNvSpPr/>
          <p:nvPr/>
        </p:nvSpPr>
        <p:spPr bwMode="auto">
          <a:xfrm>
            <a:off x="7390417" y="5212735"/>
            <a:ext cx="308839" cy="884103"/>
          </a:xfrm>
          <a:prstGeom prst="rect">
            <a:avLst/>
          </a:prstGeom>
          <a:solidFill>
            <a:schemeClr val="bg1">
              <a:lumMod val="75000"/>
            </a:schemeClr>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endParaRPr lang="en-US" altLang="zh-CN" sz="1000" kern="0" dirty="0">
              <a:solidFill>
                <a:schemeClr val="tx1"/>
              </a:solidFill>
              <a:latin typeface="Arial"/>
              <a:ea typeface="微软雅黑"/>
              <a:cs typeface="Arial" pitchFamily="34" charset="0"/>
            </a:endParaRPr>
          </a:p>
        </p:txBody>
      </p:sp>
      <p:sp>
        <p:nvSpPr>
          <p:cNvPr id="86" name="Content Placeholder 3"/>
          <p:cNvSpPr txBox="1">
            <a:spLocks/>
          </p:cNvSpPr>
          <p:nvPr/>
        </p:nvSpPr>
        <p:spPr>
          <a:xfrm>
            <a:off x="7407779" y="6072710"/>
            <a:ext cx="274113" cy="20127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a:latin typeface="Arial"/>
                <a:ea typeface="Arial Unicode MS" pitchFamily="34" charset="-128"/>
                <a:cs typeface="Arial" pitchFamily="34" charset="0"/>
              </a:rPr>
              <a:t>More</a:t>
            </a:r>
          </a:p>
        </p:txBody>
      </p:sp>
      <p:sp>
        <p:nvSpPr>
          <p:cNvPr id="87" name="Content Placeholder 3"/>
          <p:cNvSpPr txBox="1">
            <a:spLocks/>
          </p:cNvSpPr>
          <p:nvPr/>
        </p:nvSpPr>
        <p:spPr>
          <a:xfrm>
            <a:off x="7313829" y="5803000"/>
            <a:ext cx="569903" cy="157094"/>
          </a:xfrm>
          <a:prstGeom prst="rect">
            <a:avLst/>
          </a:prstGeom>
        </p:spPr>
        <p:txBody>
          <a:bodyPr lIns="121867" tIns="60934" rIns="121867" bIns="60934"/>
          <a:lstStyle/>
          <a:p>
            <a:pPr marL="456955" indent="-456955" defTabSz="1218628" eaLnBrk="0" fontAlgn="auto" hangingPunct="0">
              <a:lnSpc>
                <a:spcPct val="140000"/>
              </a:lnSpc>
              <a:spcBef>
                <a:spcPts val="0"/>
              </a:spcBef>
              <a:spcAft>
                <a:spcPts val="0"/>
              </a:spcAft>
              <a:buClr>
                <a:srgbClr val="777777"/>
              </a:buClr>
              <a:buSzPct val="60000"/>
              <a:defRPr/>
            </a:pPr>
            <a:endParaRPr lang="en-US" altLang="zh-CN" sz="800" kern="0" dirty="0">
              <a:latin typeface="Arial"/>
              <a:ea typeface="微软雅黑"/>
              <a:cs typeface="Arial" pitchFamily="34" charset="0"/>
            </a:endParaRPr>
          </a:p>
        </p:txBody>
      </p:sp>
      <p:sp>
        <p:nvSpPr>
          <p:cNvPr id="88" name="矩形 87"/>
          <p:cNvSpPr/>
          <p:nvPr/>
        </p:nvSpPr>
        <p:spPr bwMode="auto">
          <a:xfrm>
            <a:off x="661674" y="6044888"/>
            <a:ext cx="318711" cy="38386"/>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545" fontAlgn="auto">
              <a:spcBef>
                <a:spcPts val="0"/>
              </a:spcBef>
              <a:spcAft>
                <a:spcPts val="0"/>
              </a:spcAft>
              <a:defRPr/>
            </a:pPr>
            <a:endParaRPr lang="zh-CN" altLang="en-US" sz="533" kern="0" dirty="0">
              <a:latin typeface="Arial"/>
              <a:cs typeface="Arial" pitchFamily="34" charset="0"/>
            </a:endParaRPr>
          </a:p>
        </p:txBody>
      </p:sp>
      <p:sp>
        <p:nvSpPr>
          <p:cNvPr id="89" name="矩形 88"/>
          <p:cNvSpPr/>
          <p:nvPr/>
        </p:nvSpPr>
        <p:spPr bwMode="auto">
          <a:xfrm>
            <a:off x="1066440" y="6008264"/>
            <a:ext cx="309857" cy="75008"/>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628" fontAlgn="auto">
              <a:spcBef>
                <a:spcPts val="0"/>
              </a:spcBef>
              <a:spcAft>
                <a:spcPts val="0"/>
              </a:spcAft>
              <a:defRPr/>
            </a:pPr>
            <a:endParaRPr lang="zh-CN" altLang="en-US" sz="533" kern="0" dirty="0">
              <a:latin typeface="Arial"/>
              <a:cs typeface="Arial" pitchFamily="34" charset="0"/>
            </a:endParaRPr>
          </a:p>
        </p:txBody>
      </p:sp>
      <p:sp>
        <p:nvSpPr>
          <p:cNvPr id="90" name="矩形 89"/>
          <p:cNvSpPr/>
          <p:nvPr/>
        </p:nvSpPr>
        <p:spPr bwMode="auto">
          <a:xfrm>
            <a:off x="1462354" y="5971649"/>
            <a:ext cx="305057" cy="111631"/>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545" fontAlgn="auto">
              <a:spcBef>
                <a:spcPts val="0"/>
              </a:spcBef>
              <a:spcAft>
                <a:spcPts val="0"/>
              </a:spcAft>
              <a:defRPr/>
            </a:pPr>
            <a:endParaRPr lang="zh-CN" altLang="en-US" sz="533" kern="0" dirty="0">
              <a:latin typeface="Arial"/>
              <a:cs typeface="Arial" pitchFamily="34" charset="0"/>
            </a:endParaRPr>
          </a:p>
        </p:txBody>
      </p:sp>
      <p:sp>
        <p:nvSpPr>
          <p:cNvPr id="91" name="矩形 90"/>
          <p:cNvSpPr/>
          <p:nvPr/>
        </p:nvSpPr>
        <p:spPr bwMode="auto">
          <a:xfrm>
            <a:off x="1853470" y="5923599"/>
            <a:ext cx="305057" cy="159672"/>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628" fontAlgn="auto">
              <a:spcBef>
                <a:spcPts val="0"/>
              </a:spcBef>
              <a:spcAft>
                <a:spcPts val="0"/>
              </a:spcAft>
              <a:defRPr/>
            </a:pPr>
            <a:endParaRPr lang="zh-CN" altLang="en-US" sz="533" kern="0" dirty="0">
              <a:latin typeface="Arial"/>
              <a:cs typeface="Arial" pitchFamily="34" charset="0"/>
            </a:endParaRPr>
          </a:p>
        </p:txBody>
      </p:sp>
      <p:sp>
        <p:nvSpPr>
          <p:cNvPr id="92" name="Content Placeholder 3"/>
          <p:cNvSpPr txBox="1">
            <a:spLocks/>
          </p:cNvSpPr>
          <p:nvPr/>
        </p:nvSpPr>
        <p:spPr>
          <a:xfrm>
            <a:off x="673560" y="6084220"/>
            <a:ext cx="294953"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192G</a:t>
            </a:r>
            <a:endParaRPr lang="en-US" altLang="zh-CN" sz="934" kern="0" dirty="0">
              <a:latin typeface="Arial"/>
              <a:ea typeface="微软雅黑"/>
              <a:cs typeface="Arial" pitchFamily="34" charset="0"/>
            </a:endParaRPr>
          </a:p>
        </p:txBody>
      </p:sp>
      <p:sp>
        <p:nvSpPr>
          <p:cNvPr id="93" name="Content Placeholder 3"/>
          <p:cNvSpPr txBox="1">
            <a:spLocks/>
          </p:cNvSpPr>
          <p:nvPr/>
        </p:nvSpPr>
        <p:spPr>
          <a:xfrm>
            <a:off x="1467410" y="6084220"/>
            <a:ext cx="294953"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768G</a:t>
            </a:r>
            <a:endParaRPr lang="en-US" altLang="zh-CN" sz="934" kern="0" dirty="0">
              <a:latin typeface="Arial"/>
              <a:ea typeface="微软雅黑"/>
              <a:cs typeface="Arial" pitchFamily="34" charset="0"/>
            </a:endParaRPr>
          </a:p>
        </p:txBody>
      </p:sp>
      <p:sp>
        <p:nvSpPr>
          <p:cNvPr id="94" name="Content Placeholder 3"/>
          <p:cNvSpPr txBox="1">
            <a:spLocks/>
          </p:cNvSpPr>
          <p:nvPr/>
        </p:nvSpPr>
        <p:spPr>
          <a:xfrm>
            <a:off x="1073896" y="6084220"/>
            <a:ext cx="294953"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384G</a:t>
            </a:r>
            <a:endParaRPr lang="en-US" altLang="zh-CN" sz="934" kern="0" dirty="0">
              <a:latin typeface="Arial"/>
              <a:ea typeface="微软雅黑"/>
              <a:cs typeface="Arial" pitchFamily="34" charset="0"/>
            </a:endParaRPr>
          </a:p>
        </p:txBody>
      </p:sp>
      <p:sp>
        <p:nvSpPr>
          <p:cNvPr id="95" name="Content Placeholder 3"/>
          <p:cNvSpPr txBox="1">
            <a:spLocks/>
          </p:cNvSpPr>
          <p:nvPr/>
        </p:nvSpPr>
        <p:spPr>
          <a:xfrm>
            <a:off x="1884969" y="6084220"/>
            <a:ext cx="242054"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1.5T</a:t>
            </a:r>
            <a:endParaRPr lang="en-US" altLang="zh-CN" sz="934" kern="0" dirty="0">
              <a:latin typeface="Arial"/>
              <a:ea typeface="微软雅黑"/>
              <a:cs typeface="Arial" pitchFamily="34" charset="0"/>
            </a:endParaRPr>
          </a:p>
        </p:txBody>
      </p:sp>
      <p:sp>
        <p:nvSpPr>
          <p:cNvPr id="96" name="矩形 95"/>
          <p:cNvSpPr/>
          <p:nvPr/>
        </p:nvSpPr>
        <p:spPr bwMode="auto">
          <a:xfrm>
            <a:off x="2244582" y="5817829"/>
            <a:ext cx="305057" cy="265449"/>
          </a:xfrm>
          <a:prstGeom prst="rect">
            <a:avLst/>
          </a:prstGeom>
          <a:solidFill>
            <a:srgbClr val="00C89F"/>
          </a:solidFill>
          <a:ln>
            <a:noFill/>
          </a:ln>
          <a:effectLst/>
          <a:extLst/>
        </p:spPr>
        <p:txBody>
          <a:bodyPr vert="horz" wrap="square" lIns="121867" tIns="60934" rIns="121867" bIns="60934" numCol="1" rtlCol="0" anchor="t" anchorCtr="0" compatLnSpc="1">
            <a:prstTxWarp prst="textNoShape">
              <a:avLst/>
            </a:prstTxWarp>
          </a:bodyPr>
          <a:lstStyle/>
          <a:p>
            <a:pPr defTabSz="1218545" fontAlgn="auto">
              <a:spcBef>
                <a:spcPts val="0"/>
              </a:spcBef>
              <a:spcAft>
                <a:spcPts val="0"/>
              </a:spcAft>
              <a:defRPr/>
            </a:pPr>
            <a:endParaRPr lang="zh-CN" altLang="en-US" sz="800" kern="0" dirty="0">
              <a:latin typeface="Arial"/>
              <a:cs typeface="Arial" pitchFamily="34" charset="0"/>
            </a:endParaRPr>
          </a:p>
        </p:txBody>
      </p:sp>
      <p:sp>
        <p:nvSpPr>
          <p:cNvPr id="97" name="矩形 96"/>
          <p:cNvSpPr/>
          <p:nvPr/>
        </p:nvSpPr>
        <p:spPr bwMode="auto">
          <a:xfrm>
            <a:off x="2635692" y="5605420"/>
            <a:ext cx="278262" cy="477853"/>
          </a:xfrm>
          <a:prstGeom prst="rect">
            <a:avLst/>
          </a:prstGeom>
          <a:solidFill>
            <a:srgbClr val="00C89F"/>
          </a:solidFill>
          <a:ln w="9525">
            <a:noFill/>
            <a:miter lim="800000"/>
            <a:headEnd/>
            <a:tailEnd/>
          </a:ln>
          <a:extLst/>
        </p:spPr>
        <p:txBody>
          <a:bodyPr wrap="none" lIns="121867" tIns="60934" rIns="121867" bIns="60934" anchor="ctr"/>
          <a:lstStyle/>
          <a:p>
            <a:pPr defTabSz="1218628" fontAlgn="auto">
              <a:spcBef>
                <a:spcPts val="0"/>
              </a:spcBef>
              <a:spcAft>
                <a:spcPts val="0"/>
              </a:spcAft>
              <a:defRPr/>
            </a:pPr>
            <a:endParaRPr lang="zh-CN" altLang="en-US" sz="800" dirty="0">
              <a:latin typeface="Arial"/>
              <a:ea typeface="微软雅黑"/>
              <a:cs typeface="Arial" pitchFamily="34" charset="0"/>
            </a:endParaRPr>
          </a:p>
        </p:txBody>
      </p:sp>
      <p:sp>
        <p:nvSpPr>
          <p:cNvPr id="98" name="Content Placeholder 3"/>
          <p:cNvSpPr txBox="1">
            <a:spLocks/>
          </p:cNvSpPr>
          <p:nvPr/>
        </p:nvSpPr>
        <p:spPr>
          <a:xfrm>
            <a:off x="2326577" y="6084220"/>
            <a:ext cx="141064"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3T</a:t>
            </a:r>
            <a:endParaRPr lang="en-US" altLang="zh-CN" sz="934" kern="0" dirty="0">
              <a:latin typeface="Arial"/>
              <a:ea typeface="微软雅黑"/>
              <a:cs typeface="Arial" pitchFamily="34" charset="0"/>
            </a:endParaRPr>
          </a:p>
        </p:txBody>
      </p:sp>
      <p:sp>
        <p:nvSpPr>
          <p:cNvPr id="99" name="Content Placeholder 3"/>
          <p:cNvSpPr txBox="1">
            <a:spLocks/>
          </p:cNvSpPr>
          <p:nvPr/>
        </p:nvSpPr>
        <p:spPr>
          <a:xfrm>
            <a:off x="2704292" y="6084220"/>
            <a:ext cx="141064"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6T</a:t>
            </a:r>
            <a:endParaRPr lang="en-US" altLang="zh-CN" sz="934" kern="0" dirty="0">
              <a:latin typeface="Arial"/>
              <a:ea typeface="微软雅黑"/>
              <a:cs typeface="Arial" pitchFamily="34" charset="0"/>
            </a:endParaRPr>
          </a:p>
        </p:txBody>
      </p:sp>
      <p:sp>
        <p:nvSpPr>
          <p:cNvPr id="100" name="矩形 99"/>
          <p:cNvSpPr/>
          <p:nvPr/>
        </p:nvSpPr>
        <p:spPr bwMode="auto">
          <a:xfrm>
            <a:off x="3000012" y="5438630"/>
            <a:ext cx="278262" cy="644643"/>
          </a:xfrm>
          <a:prstGeom prst="rect">
            <a:avLst/>
          </a:prstGeom>
          <a:solidFill>
            <a:srgbClr val="00C89F"/>
          </a:solidFill>
          <a:ln w="9525">
            <a:noFill/>
            <a:miter lim="800000"/>
            <a:headEnd/>
            <a:tailEnd/>
          </a:ln>
          <a:extLst/>
        </p:spPr>
        <p:txBody>
          <a:bodyPr wrap="none" lIns="121867" tIns="60934" rIns="121867" bIns="60934" anchor="ctr"/>
          <a:lstStyle/>
          <a:p>
            <a:pPr defTabSz="1218628" fontAlgn="auto">
              <a:spcBef>
                <a:spcPts val="0"/>
              </a:spcBef>
              <a:spcAft>
                <a:spcPts val="0"/>
              </a:spcAft>
              <a:defRPr/>
            </a:pPr>
            <a:endParaRPr lang="zh-CN" altLang="en-US" sz="800" dirty="0">
              <a:latin typeface="Arial"/>
              <a:ea typeface="微软雅黑"/>
              <a:cs typeface="Arial" pitchFamily="34" charset="0"/>
            </a:endParaRPr>
          </a:p>
        </p:txBody>
      </p:sp>
      <p:sp>
        <p:nvSpPr>
          <p:cNvPr id="101" name="Content Placeholder 3"/>
          <p:cNvSpPr txBox="1">
            <a:spLocks/>
          </p:cNvSpPr>
          <p:nvPr/>
        </p:nvSpPr>
        <p:spPr>
          <a:xfrm>
            <a:off x="3034947" y="6084220"/>
            <a:ext cx="208390"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smtClean="0">
                <a:latin typeface="Arial"/>
                <a:ea typeface="Arial Unicode MS" pitchFamily="34" charset="-128"/>
                <a:cs typeface="Arial" pitchFamily="34" charset="0"/>
              </a:rPr>
              <a:t>12T</a:t>
            </a:r>
            <a:endParaRPr lang="en-US" altLang="zh-CN" sz="934" kern="0" dirty="0">
              <a:latin typeface="Arial"/>
              <a:ea typeface="微软雅黑"/>
              <a:cs typeface="Arial" pitchFamily="34" charset="0"/>
            </a:endParaRPr>
          </a:p>
        </p:txBody>
      </p:sp>
      <p:sp>
        <p:nvSpPr>
          <p:cNvPr id="102" name="矩形 101"/>
          <p:cNvSpPr/>
          <p:nvPr/>
        </p:nvSpPr>
        <p:spPr bwMode="auto">
          <a:xfrm>
            <a:off x="3364327" y="5316253"/>
            <a:ext cx="278262" cy="767023"/>
          </a:xfrm>
          <a:prstGeom prst="rect">
            <a:avLst/>
          </a:prstGeom>
          <a:solidFill>
            <a:srgbClr val="00C89F"/>
          </a:solidFill>
          <a:ln w="9525">
            <a:noFill/>
            <a:miter lim="800000"/>
            <a:headEnd/>
            <a:tailEnd/>
          </a:ln>
          <a:extLst/>
        </p:spPr>
        <p:txBody>
          <a:bodyPr wrap="none" lIns="121867" tIns="60934" rIns="121867" bIns="60934" anchor="ctr"/>
          <a:lstStyle/>
          <a:p>
            <a:pPr algn="ctr" defTabSz="1218628" fontAlgn="auto">
              <a:spcBef>
                <a:spcPts val="0"/>
              </a:spcBef>
              <a:spcAft>
                <a:spcPts val="0"/>
              </a:spcAft>
            </a:pPr>
            <a:endParaRPr lang="en-US" altLang="zh-CN" sz="934" kern="0" dirty="0">
              <a:latin typeface="Arial"/>
              <a:ea typeface="Arial Unicode MS" pitchFamily="34" charset="-128"/>
              <a:cs typeface="Arial" pitchFamily="34" charset="0"/>
            </a:endParaRPr>
          </a:p>
        </p:txBody>
      </p:sp>
      <p:sp>
        <p:nvSpPr>
          <p:cNvPr id="103" name="矩形 102"/>
          <p:cNvSpPr/>
          <p:nvPr/>
        </p:nvSpPr>
        <p:spPr bwMode="auto">
          <a:xfrm>
            <a:off x="3728643" y="5157158"/>
            <a:ext cx="278262" cy="926120"/>
          </a:xfrm>
          <a:prstGeom prst="rect">
            <a:avLst/>
          </a:prstGeom>
          <a:solidFill>
            <a:schemeClr val="bg1">
              <a:lumMod val="75000"/>
            </a:schemeClr>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endParaRPr lang="en-US" altLang="zh-CN" sz="700" kern="0" dirty="0">
              <a:solidFill>
                <a:schemeClr val="tx1"/>
              </a:solidFill>
              <a:latin typeface="Arial"/>
              <a:ea typeface="微软雅黑"/>
              <a:cs typeface="Arial" pitchFamily="34" charset="0"/>
            </a:endParaRPr>
          </a:p>
        </p:txBody>
      </p:sp>
      <p:sp>
        <p:nvSpPr>
          <p:cNvPr id="104" name="Content Placeholder 3"/>
          <p:cNvSpPr txBox="1">
            <a:spLocks/>
          </p:cNvSpPr>
          <p:nvPr/>
        </p:nvSpPr>
        <p:spPr>
          <a:xfrm>
            <a:off x="3399259" y="6084220"/>
            <a:ext cx="208390" cy="178254"/>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a:latin typeface="Arial"/>
                <a:ea typeface="Arial Unicode MS" pitchFamily="34" charset="-128"/>
                <a:cs typeface="Arial" pitchFamily="34" charset="0"/>
              </a:rPr>
              <a:t>16T</a:t>
            </a:r>
            <a:endParaRPr lang="en-US" altLang="zh-CN" sz="934" kern="0" dirty="0">
              <a:latin typeface="Arial"/>
              <a:ea typeface="微软雅黑"/>
              <a:cs typeface="Arial" pitchFamily="34" charset="0"/>
            </a:endParaRPr>
          </a:p>
        </p:txBody>
      </p:sp>
      <p:sp>
        <p:nvSpPr>
          <p:cNvPr id="105" name="Content Placeholder 3"/>
          <p:cNvSpPr txBox="1">
            <a:spLocks/>
          </p:cNvSpPr>
          <p:nvPr/>
        </p:nvSpPr>
        <p:spPr>
          <a:xfrm>
            <a:off x="3715871" y="6072713"/>
            <a:ext cx="317744" cy="201274"/>
          </a:xfrm>
          <a:prstGeom prst="rect">
            <a:avLst/>
          </a:prstGeom>
        </p:spPr>
        <p:txBody>
          <a:bodyPr wrap="squar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934" kern="0" dirty="0">
                <a:latin typeface="Arial"/>
                <a:ea typeface="微软雅黑"/>
                <a:cs typeface="Arial" pitchFamily="34" charset="0"/>
              </a:rPr>
              <a:t>More</a:t>
            </a:r>
          </a:p>
        </p:txBody>
      </p:sp>
      <p:sp>
        <p:nvSpPr>
          <p:cNvPr id="106" name="Content Placeholder 3"/>
          <p:cNvSpPr txBox="1">
            <a:spLocks/>
          </p:cNvSpPr>
          <p:nvPr/>
        </p:nvSpPr>
        <p:spPr>
          <a:xfrm>
            <a:off x="3645884" y="5693152"/>
            <a:ext cx="462694" cy="212400"/>
          </a:xfrm>
          <a:prstGeom prst="rect">
            <a:avLst/>
          </a:prstGeom>
        </p:spPr>
        <p:txBody>
          <a:bodyPr lIns="121856" tIns="60929" rIns="121856" bIns="60929"/>
          <a:lstStyle/>
          <a:p>
            <a:pPr marL="456955" indent="-456955" defTabSz="1218628" eaLnBrk="0" fontAlgn="auto" hangingPunct="0">
              <a:lnSpc>
                <a:spcPct val="140000"/>
              </a:lnSpc>
              <a:spcBef>
                <a:spcPts val="0"/>
              </a:spcBef>
              <a:spcAft>
                <a:spcPts val="0"/>
              </a:spcAft>
              <a:buClr>
                <a:srgbClr val="777777"/>
              </a:buClr>
              <a:buSzPct val="60000"/>
              <a:defRPr/>
            </a:pPr>
            <a:endParaRPr lang="en-US" altLang="zh-CN" sz="533" kern="0" dirty="0">
              <a:latin typeface="Arial"/>
              <a:ea typeface="微软雅黑"/>
              <a:cs typeface="Arial" pitchFamily="34" charset="0"/>
            </a:endParaRPr>
          </a:p>
        </p:txBody>
      </p:sp>
      <p:cxnSp>
        <p:nvCxnSpPr>
          <p:cNvPr id="107" name="直接连接符 106"/>
          <p:cNvCxnSpPr/>
          <p:nvPr/>
        </p:nvCxnSpPr>
        <p:spPr bwMode="auto">
          <a:xfrm>
            <a:off x="7956467" y="5132900"/>
            <a:ext cx="0" cy="1119991"/>
          </a:xfrm>
          <a:prstGeom prst="line">
            <a:avLst/>
          </a:prstGeom>
          <a:noFill/>
          <a:ln w="15875">
            <a:solidFill>
              <a:schemeClr val="bg1">
                <a:alpha val="39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8" name="直接连接符 107"/>
          <p:cNvCxnSpPr/>
          <p:nvPr/>
        </p:nvCxnSpPr>
        <p:spPr bwMode="auto">
          <a:xfrm flipH="1">
            <a:off x="4197354" y="5115666"/>
            <a:ext cx="10118" cy="1148806"/>
          </a:xfrm>
          <a:prstGeom prst="line">
            <a:avLst/>
          </a:prstGeom>
          <a:gradFill>
            <a:gsLst>
              <a:gs pos="0">
                <a:schemeClr val="tx1">
                  <a:lumMod val="50000"/>
                  <a:lumOff val="50000"/>
                  <a:alpha val="47000"/>
                </a:schemeClr>
              </a:gs>
              <a:gs pos="100000">
                <a:schemeClr val="tx1">
                  <a:lumMod val="50000"/>
                  <a:lumOff val="50000"/>
                  <a:alpha val="0"/>
                </a:schemeClr>
              </a:gs>
            </a:gsLst>
            <a:lin ang="5400000" scaled="0"/>
          </a:gradFill>
          <a:ln w="22225">
            <a:gradFill>
              <a:gsLst>
                <a:gs pos="0">
                  <a:srgbClr val="003A67"/>
                </a:gs>
                <a:gs pos="49000">
                  <a:schemeClr val="bg1"/>
                </a:gs>
                <a:gs pos="57000">
                  <a:schemeClr val="bg1"/>
                </a:gs>
                <a:gs pos="100000">
                  <a:srgbClr val="003A67"/>
                </a:gs>
              </a:gsLst>
              <a:lin ang="11400000" scaled="0"/>
            </a:gradFill>
            <a:miter lim="800000"/>
            <a:headEnd/>
            <a:tailEnd/>
          </a:ln>
          <a:extLst/>
        </p:spPr>
      </p:cxnSp>
      <p:cxnSp>
        <p:nvCxnSpPr>
          <p:cNvPr id="109" name="直接连接符 108"/>
          <p:cNvCxnSpPr/>
          <p:nvPr/>
        </p:nvCxnSpPr>
        <p:spPr bwMode="auto">
          <a:xfrm flipH="1">
            <a:off x="7949117" y="5115666"/>
            <a:ext cx="10118" cy="1148806"/>
          </a:xfrm>
          <a:prstGeom prst="line">
            <a:avLst/>
          </a:prstGeom>
          <a:gradFill>
            <a:gsLst>
              <a:gs pos="0">
                <a:schemeClr val="tx1">
                  <a:lumMod val="50000"/>
                  <a:lumOff val="50000"/>
                  <a:alpha val="47000"/>
                </a:schemeClr>
              </a:gs>
              <a:gs pos="100000">
                <a:schemeClr val="tx1">
                  <a:lumMod val="50000"/>
                  <a:lumOff val="50000"/>
                  <a:alpha val="0"/>
                </a:schemeClr>
              </a:gs>
            </a:gsLst>
            <a:lin ang="5400000" scaled="0"/>
          </a:gradFill>
          <a:ln w="22225">
            <a:gradFill>
              <a:gsLst>
                <a:gs pos="0">
                  <a:srgbClr val="003A67"/>
                </a:gs>
                <a:gs pos="49000">
                  <a:schemeClr val="bg1"/>
                </a:gs>
                <a:gs pos="57000">
                  <a:schemeClr val="bg1"/>
                </a:gs>
                <a:gs pos="100000">
                  <a:srgbClr val="003A67"/>
                </a:gs>
              </a:gsLst>
              <a:lin ang="11400000" scaled="0"/>
            </a:gradFill>
            <a:miter lim="800000"/>
            <a:headEnd/>
            <a:tailEnd/>
          </a:ln>
          <a:extLst/>
        </p:spPr>
      </p:cxnSp>
      <p:sp>
        <p:nvSpPr>
          <p:cNvPr id="110" name="矩形 109"/>
          <p:cNvSpPr/>
          <p:nvPr/>
        </p:nvSpPr>
        <p:spPr bwMode="auto">
          <a:xfrm>
            <a:off x="9419689" y="5167565"/>
            <a:ext cx="510258" cy="1033310"/>
          </a:xfrm>
          <a:prstGeom prst="rect">
            <a:avLst/>
          </a:prstGeom>
          <a:solidFill>
            <a:srgbClr val="00C89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altLang="zh-CN" sz="900" kern="0" dirty="0">
                <a:solidFill>
                  <a:schemeClr val="tx1"/>
                </a:solidFill>
                <a:latin typeface="Arial"/>
                <a:ea typeface="微软雅黑"/>
                <a:cs typeface="Arial" pitchFamily="34" charset="0"/>
              </a:rPr>
              <a:t>Dorado</a:t>
            </a:r>
          </a:p>
        </p:txBody>
      </p:sp>
      <p:grpSp>
        <p:nvGrpSpPr>
          <p:cNvPr id="111" name="组合 110"/>
          <p:cNvGrpSpPr/>
          <p:nvPr/>
        </p:nvGrpSpPr>
        <p:grpSpPr>
          <a:xfrm>
            <a:off x="9985911" y="5182079"/>
            <a:ext cx="964054" cy="1004276"/>
            <a:chOff x="7493505" y="3732867"/>
            <a:chExt cx="614294" cy="753033"/>
          </a:xfrm>
        </p:grpSpPr>
        <p:sp>
          <p:nvSpPr>
            <p:cNvPr id="112" name="TextBox 135"/>
            <p:cNvSpPr txBox="1"/>
            <p:nvPr/>
          </p:nvSpPr>
          <p:spPr>
            <a:xfrm>
              <a:off x="7493505" y="3732867"/>
              <a:ext cx="614294" cy="244779"/>
            </a:xfrm>
            <a:prstGeom prst="rect">
              <a:avLst/>
            </a:prstGeom>
            <a:solidFill>
              <a:srgbClr val="00C89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defPPr>
                <a:defRPr lang="zh-CN"/>
              </a:defPPr>
              <a:lvl1pPr algn="ctr" fontAlgn="auto">
                <a:spcBef>
                  <a:spcPts val="0"/>
                </a:spcBef>
                <a:spcAft>
                  <a:spcPts val="0"/>
                </a:spcAft>
                <a:defRPr sz="700" kern="0">
                  <a:solidFill>
                    <a:schemeClr val="lt1"/>
                  </a:solidFill>
                  <a:effectLst>
                    <a:outerShdw blurRad="38100" dist="38100" dir="2700000" algn="tl">
                      <a:srgbClr val="000000">
                        <a:alpha val="43137"/>
                      </a:srgbClr>
                    </a:outerShdw>
                  </a:effectLst>
                  <a:latin typeface="Arial"/>
                  <a:ea typeface="微软雅黑"/>
                  <a:cs typeface="Arial"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900" dirty="0">
                  <a:solidFill>
                    <a:schemeClr val="tx1"/>
                  </a:solidFill>
                  <a:effectLst/>
                </a:rPr>
                <a:t>32 HANA</a:t>
              </a:r>
              <a:r>
                <a:rPr lang="zh-CN" altLang="en-US" sz="900" dirty="0">
                  <a:solidFill>
                    <a:schemeClr val="tx1"/>
                  </a:solidFill>
                  <a:effectLst/>
                </a:rPr>
                <a:t> </a:t>
              </a:r>
              <a:r>
                <a:rPr lang="en-US" altLang="zh-CN" sz="900" dirty="0">
                  <a:solidFill>
                    <a:schemeClr val="tx1"/>
                  </a:solidFill>
                  <a:effectLst/>
                </a:rPr>
                <a:t>Nodes/Cluster</a:t>
              </a:r>
            </a:p>
          </p:txBody>
        </p:sp>
        <p:sp>
          <p:nvSpPr>
            <p:cNvPr id="113" name="TextBox 136"/>
            <p:cNvSpPr txBox="1"/>
            <p:nvPr/>
          </p:nvSpPr>
          <p:spPr>
            <a:xfrm>
              <a:off x="7493505" y="3986995"/>
              <a:ext cx="614294" cy="244779"/>
            </a:xfrm>
            <a:prstGeom prst="rect">
              <a:avLst/>
            </a:prstGeom>
            <a:solidFill>
              <a:srgbClr val="00C89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defPPr>
                <a:defRPr lang="zh-CN"/>
              </a:defPPr>
              <a:lvl1pPr algn="ctr" fontAlgn="auto">
                <a:spcBef>
                  <a:spcPts val="0"/>
                </a:spcBef>
                <a:spcAft>
                  <a:spcPts val="0"/>
                </a:spcAft>
                <a:defRPr sz="700" kern="0">
                  <a:solidFill>
                    <a:schemeClr val="lt1"/>
                  </a:solidFill>
                  <a:effectLst>
                    <a:outerShdw blurRad="38100" dist="38100" dir="2700000" algn="tl">
                      <a:srgbClr val="000000">
                        <a:alpha val="43137"/>
                      </a:srgbClr>
                    </a:outerShdw>
                  </a:effectLst>
                  <a:latin typeface="Arial"/>
                  <a:ea typeface="微软雅黑"/>
                  <a:cs typeface="Arial"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900" dirty="0">
                  <a:solidFill>
                    <a:schemeClr val="tx1"/>
                  </a:solidFill>
                  <a:effectLst/>
                </a:rPr>
                <a:t>4,000,000</a:t>
              </a:r>
            </a:p>
            <a:p>
              <a:r>
                <a:rPr lang="en-US" altLang="zh-CN" sz="900" dirty="0">
                  <a:solidFill>
                    <a:schemeClr val="tx1"/>
                  </a:solidFill>
                  <a:effectLst/>
                </a:rPr>
                <a:t>IOPS</a:t>
              </a:r>
            </a:p>
          </p:txBody>
        </p:sp>
        <p:sp>
          <p:nvSpPr>
            <p:cNvPr id="114" name="TextBox 137"/>
            <p:cNvSpPr txBox="1"/>
            <p:nvPr/>
          </p:nvSpPr>
          <p:spPr>
            <a:xfrm>
              <a:off x="7493505" y="4241121"/>
              <a:ext cx="614294" cy="244779"/>
            </a:xfrm>
            <a:prstGeom prst="rect">
              <a:avLst/>
            </a:prstGeom>
            <a:solidFill>
              <a:srgbClr val="00C89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defPPr>
                <a:defRPr lang="zh-CN"/>
              </a:defPPr>
              <a:lvl1pPr algn="ctr" fontAlgn="auto">
                <a:spcBef>
                  <a:spcPts val="0"/>
                </a:spcBef>
                <a:spcAft>
                  <a:spcPts val="0"/>
                </a:spcAft>
                <a:defRPr sz="700" kern="0">
                  <a:solidFill>
                    <a:schemeClr val="lt1"/>
                  </a:solidFill>
                  <a:effectLst>
                    <a:outerShdw blurRad="38100" dist="38100" dir="2700000" algn="tl">
                      <a:srgbClr val="000000">
                        <a:alpha val="43137"/>
                      </a:srgbClr>
                    </a:outerShdw>
                  </a:effectLst>
                  <a:latin typeface="Arial"/>
                  <a:ea typeface="微软雅黑"/>
                  <a:cs typeface="Arial"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900" dirty="0">
                  <a:solidFill>
                    <a:schemeClr val="tx1"/>
                  </a:solidFill>
                  <a:effectLst/>
                </a:rPr>
                <a:t>200</a:t>
              </a:r>
              <a:r>
                <a:rPr lang="el-GR" altLang="zh-CN" sz="900" dirty="0">
                  <a:solidFill>
                    <a:schemeClr val="tx1"/>
                  </a:solidFill>
                  <a:effectLst/>
                </a:rPr>
                <a:t>μ</a:t>
              </a:r>
              <a:r>
                <a:rPr lang="en-US" altLang="zh-CN" sz="900" dirty="0">
                  <a:solidFill>
                    <a:schemeClr val="tx1"/>
                  </a:solidFill>
                  <a:effectLst/>
                </a:rPr>
                <a:t>s write latency</a:t>
              </a:r>
            </a:p>
          </p:txBody>
        </p:sp>
      </p:grpSp>
      <p:sp>
        <p:nvSpPr>
          <p:cNvPr id="116" name="矩形 115"/>
          <p:cNvSpPr/>
          <p:nvPr/>
        </p:nvSpPr>
        <p:spPr>
          <a:xfrm>
            <a:off x="3897959" y="6315181"/>
            <a:ext cx="8129881" cy="259302"/>
          </a:xfrm>
          <a:prstGeom prst="rect">
            <a:avLst/>
          </a:prstGeom>
        </p:spPr>
        <p:txBody>
          <a:bodyPr>
            <a:spAutoFit/>
          </a:bodyPr>
          <a:lstStyle/>
          <a:p>
            <a:pPr>
              <a:lnSpc>
                <a:spcPts val="1428"/>
              </a:lnSpc>
            </a:pPr>
            <a:r>
              <a:rPr lang="en-US" altLang="zh-CN" sz="1067" dirty="0"/>
              <a:t>* 16 TB: certified; 20 TB: planning for certification; 20 TB and above: certified case by case</a:t>
            </a:r>
            <a:endParaRPr lang="en-US" altLang="zh-CN" sz="1067" kern="0" dirty="0">
              <a:latin typeface="微软雅黑" panose="020B0503020204020204" pitchFamily="34" charset="-122"/>
              <a:ea typeface="微软雅黑" panose="020B0503020204020204" pitchFamily="34" charset="-122"/>
              <a:cs typeface="Arial" pitchFamily="34" charset="0"/>
            </a:endParaRPr>
          </a:p>
        </p:txBody>
      </p:sp>
      <p:sp>
        <p:nvSpPr>
          <p:cNvPr id="118" name="Content Placeholder 3"/>
          <p:cNvSpPr txBox="1">
            <a:spLocks/>
          </p:cNvSpPr>
          <p:nvPr/>
        </p:nvSpPr>
        <p:spPr>
          <a:xfrm>
            <a:off x="7385080" y="5451546"/>
            <a:ext cx="368691" cy="190758"/>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1000" kern="0" dirty="0" smtClean="0">
                <a:latin typeface="Arial"/>
                <a:ea typeface="微软雅黑"/>
                <a:cs typeface="Arial" pitchFamily="34" charset="0"/>
              </a:rPr>
              <a:t>Future</a:t>
            </a:r>
            <a:endParaRPr lang="en-US" altLang="zh-CN" sz="1000" kern="0" dirty="0">
              <a:latin typeface="Arial"/>
              <a:ea typeface="微软雅黑"/>
              <a:cs typeface="Arial" pitchFamily="34" charset="0"/>
            </a:endParaRPr>
          </a:p>
        </p:txBody>
      </p:sp>
      <p:sp>
        <p:nvSpPr>
          <p:cNvPr id="119" name="Content Placeholder 3"/>
          <p:cNvSpPr txBox="1">
            <a:spLocks/>
          </p:cNvSpPr>
          <p:nvPr/>
        </p:nvSpPr>
        <p:spPr>
          <a:xfrm>
            <a:off x="3707165" y="5451546"/>
            <a:ext cx="368691" cy="190758"/>
          </a:xfrm>
          <a:prstGeom prst="rect">
            <a:avLst/>
          </a:prstGeom>
        </p:spPr>
        <p:txBody>
          <a:bodyPr wrap="none" lIns="0" tIns="0" rIns="0" bIns="0" anchor="ctr">
            <a:spAutoFit/>
          </a:bodyPr>
          <a:lstStyle/>
          <a:p>
            <a:pPr marL="456955" indent="-456955" algn="ctr" defTabSz="1218628" eaLnBrk="0" fontAlgn="auto" hangingPunct="0">
              <a:lnSpc>
                <a:spcPct val="140000"/>
              </a:lnSpc>
              <a:spcBef>
                <a:spcPts val="0"/>
              </a:spcBef>
              <a:spcAft>
                <a:spcPts val="0"/>
              </a:spcAft>
              <a:buClr>
                <a:srgbClr val="777777"/>
              </a:buClr>
              <a:buSzPct val="60000"/>
              <a:defRPr/>
            </a:pPr>
            <a:r>
              <a:rPr lang="en-US" altLang="zh-CN" sz="1000" kern="0" dirty="0" smtClean="0">
                <a:latin typeface="Arial"/>
                <a:ea typeface="微软雅黑"/>
                <a:cs typeface="Arial" pitchFamily="34" charset="0"/>
              </a:rPr>
              <a:t>Future</a:t>
            </a:r>
            <a:endParaRPr lang="en-US" altLang="zh-CN" sz="1000" kern="0" dirty="0">
              <a:latin typeface="Arial"/>
              <a:ea typeface="微软雅黑"/>
              <a:cs typeface="Arial" pitchFamily="34" charset="0"/>
            </a:endParaRPr>
          </a:p>
        </p:txBody>
      </p:sp>
    </p:spTree>
    <p:extLst>
      <p:ext uri="{BB962C8B-B14F-4D97-AF65-F5344CB8AC3E}">
        <p14:creationId xmlns:p14="http://schemas.microsoft.com/office/powerpoint/2010/main" val="126806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04"/>
          <p:cNvSpPr txBox="1"/>
          <p:nvPr/>
        </p:nvSpPr>
        <p:spPr>
          <a:xfrm>
            <a:off x="3182783" y="906472"/>
            <a:ext cx="3080850" cy="400087"/>
          </a:xfrm>
          <a:prstGeom prst="rect">
            <a:avLst/>
          </a:prstGeom>
          <a:noFill/>
        </p:spPr>
        <p:txBody>
          <a:bodyPr wrap="square" lIns="121897" tIns="60949" rIns="121897" bIns="60949" rtlCol="0">
            <a:spAutoFit/>
          </a:bodyPr>
          <a:lstStyle/>
          <a:p>
            <a:pPr>
              <a:buClrTx/>
              <a:buFontTx/>
              <a:buNone/>
            </a:pPr>
            <a:r>
              <a:rPr lang="en-US" altLang="zh-CN" sz="1800" dirty="0">
                <a:solidFill>
                  <a:srgbClr val="000000">
                    <a:lumMod val="95000"/>
                    <a:lumOff val="5000"/>
                  </a:srgbClr>
                </a:solidFill>
                <a:latin typeface="Arial"/>
                <a:ea typeface="华文细黑"/>
                <a:cs typeface="Arial" pitchFamily="34" charset="0"/>
              </a:rPr>
              <a:t>Single </a:t>
            </a:r>
            <a:r>
              <a:rPr lang="en-US" altLang="zh-CN" sz="1800" dirty="0" smtClean="0">
                <a:solidFill>
                  <a:srgbClr val="000000">
                    <a:lumMod val="95000"/>
                    <a:lumOff val="5000"/>
                  </a:srgbClr>
                </a:solidFill>
                <a:latin typeface="Arial"/>
                <a:ea typeface="华文细黑"/>
                <a:cs typeface="Arial" pitchFamily="34" charset="0"/>
              </a:rPr>
              <a:t>Node Solution</a:t>
            </a:r>
            <a:endParaRPr lang="en-US" altLang="zh-CN" sz="1800" dirty="0">
              <a:solidFill>
                <a:srgbClr val="000000">
                  <a:lumMod val="95000"/>
                  <a:lumOff val="5000"/>
                </a:srgbClr>
              </a:solidFill>
              <a:latin typeface="Arial"/>
              <a:ea typeface="华文细黑"/>
              <a:cs typeface="Arial" pitchFamily="34" charset="0"/>
            </a:endParaRPr>
          </a:p>
        </p:txBody>
      </p:sp>
      <p:sp>
        <p:nvSpPr>
          <p:cNvPr id="107" name="Title 2"/>
          <p:cNvSpPr txBox="1">
            <a:spLocks/>
          </p:cNvSpPr>
          <p:nvPr/>
        </p:nvSpPr>
        <p:spPr>
          <a:xfrm>
            <a:off x="252481" y="282524"/>
            <a:ext cx="9839436" cy="789351"/>
          </a:xfrm>
          <a:prstGeom prst="rect">
            <a:avLst/>
          </a:prstGeom>
        </p:spPr>
        <p:txBody>
          <a:bodyPr lIns="96731" tIns="48368" rIns="96731" bIns="48368"/>
          <a:lstStyle/>
          <a:p>
            <a:pPr lvl="0" eaLnBrk="0" hangingPunct="0">
              <a:buNone/>
              <a:defRPr/>
            </a:pPr>
            <a:endParaRPr lang="en-US" altLang="zh-CN" sz="2540" kern="0" dirty="0">
              <a:solidFill>
                <a:schemeClr val="tx1">
                  <a:lumMod val="85000"/>
                  <a:lumOff val="15000"/>
                </a:schemeClr>
              </a:solidFill>
              <a:latin typeface="Arial"/>
              <a:ea typeface="微软雅黑" pitchFamily="34" charset="-122"/>
            </a:endParaRPr>
          </a:p>
        </p:txBody>
      </p:sp>
      <p:sp>
        <p:nvSpPr>
          <p:cNvPr id="104" name="Title 2"/>
          <p:cNvSpPr txBox="1">
            <a:spLocks/>
          </p:cNvSpPr>
          <p:nvPr/>
        </p:nvSpPr>
        <p:spPr>
          <a:xfrm>
            <a:off x="748307" y="446668"/>
            <a:ext cx="11838322" cy="745864"/>
          </a:xfrm>
          <a:prstGeom prst="rect">
            <a:avLst/>
          </a:prstGeom>
        </p:spPr>
        <p:txBody>
          <a:bodyPr lIns="121929" tIns="60965" rIns="121929" bIns="60965"/>
          <a:lstStyle/>
          <a:p>
            <a:pPr>
              <a:buClrTx/>
              <a:buFontTx/>
              <a:buNone/>
            </a:pPr>
            <a:endParaRPr lang="en-US" altLang="zh-CN" sz="2646" dirty="0">
              <a:solidFill>
                <a:schemeClr val="tx1">
                  <a:lumMod val="85000"/>
                  <a:lumOff val="15000"/>
                </a:schemeClr>
              </a:solidFill>
              <a:latin typeface="Arial"/>
            </a:endParaRPr>
          </a:p>
        </p:txBody>
      </p:sp>
      <p:grpSp>
        <p:nvGrpSpPr>
          <p:cNvPr id="5" name="组合 4"/>
          <p:cNvGrpSpPr/>
          <p:nvPr/>
        </p:nvGrpSpPr>
        <p:grpSpPr>
          <a:xfrm>
            <a:off x="785131" y="1341562"/>
            <a:ext cx="6615207" cy="4963550"/>
            <a:chOff x="785131" y="1341562"/>
            <a:chExt cx="6615207" cy="4963550"/>
          </a:xfrm>
        </p:grpSpPr>
        <p:grpSp>
          <p:nvGrpSpPr>
            <p:cNvPr id="2" name="组合 1"/>
            <p:cNvGrpSpPr/>
            <p:nvPr/>
          </p:nvGrpSpPr>
          <p:grpSpPr>
            <a:xfrm>
              <a:off x="785131" y="1341562"/>
              <a:ext cx="6615207" cy="4963550"/>
              <a:chOff x="785131" y="1332843"/>
              <a:chExt cx="6615207" cy="5264985"/>
            </a:xfrm>
          </p:grpSpPr>
          <p:sp>
            <p:nvSpPr>
              <p:cNvPr id="101" name="矩形 100"/>
              <p:cNvSpPr/>
              <p:nvPr/>
            </p:nvSpPr>
            <p:spPr bwMode="auto">
              <a:xfrm>
                <a:off x="5314072" y="3622990"/>
                <a:ext cx="519129" cy="1260328"/>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100" name="矩形 99"/>
              <p:cNvSpPr/>
              <p:nvPr/>
            </p:nvSpPr>
            <p:spPr bwMode="auto">
              <a:xfrm>
                <a:off x="4676095" y="3941496"/>
                <a:ext cx="519129" cy="941828"/>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4" name="矩形 43"/>
              <p:cNvSpPr/>
              <p:nvPr/>
            </p:nvSpPr>
            <p:spPr bwMode="auto">
              <a:xfrm>
                <a:off x="951628" y="4796573"/>
                <a:ext cx="594592" cy="96826"/>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8" name="矩形 47"/>
              <p:cNvSpPr/>
              <p:nvPr/>
            </p:nvSpPr>
            <p:spPr bwMode="auto">
              <a:xfrm>
                <a:off x="1706767" y="4704202"/>
                <a:ext cx="578076" cy="189201"/>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49" name="矩形 48"/>
              <p:cNvSpPr/>
              <p:nvPr/>
            </p:nvSpPr>
            <p:spPr bwMode="auto">
              <a:xfrm>
                <a:off x="2445390" y="4611827"/>
                <a:ext cx="569121" cy="281574"/>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0" name="矩形 49"/>
              <p:cNvSpPr/>
              <p:nvPr/>
            </p:nvSpPr>
            <p:spPr bwMode="auto">
              <a:xfrm>
                <a:off x="3175061" y="4490644"/>
                <a:ext cx="569121" cy="402756"/>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1" name="Content Placeholder 3"/>
              <p:cNvSpPr txBox="1">
                <a:spLocks/>
              </p:cNvSpPr>
              <p:nvPr/>
            </p:nvSpPr>
            <p:spPr>
              <a:xfrm>
                <a:off x="846432" y="4852000"/>
                <a:ext cx="860336" cy="28051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smtClean="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192GB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2" name="Content Placeholder 3"/>
              <p:cNvSpPr txBox="1">
                <a:spLocks/>
              </p:cNvSpPr>
              <p:nvPr/>
            </p:nvSpPr>
            <p:spPr>
              <a:xfrm>
                <a:off x="2354800" y="4852000"/>
                <a:ext cx="955137" cy="28051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smtClean="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1.5TB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3" name="Content Placeholder 3"/>
              <p:cNvSpPr txBox="1">
                <a:spLocks/>
              </p:cNvSpPr>
              <p:nvPr/>
            </p:nvSpPr>
            <p:spPr>
              <a:xfrm>
                <a:off x="1631606" y="4883320"/>
                <a:ext cx="686237" cy="249194"/>
              </a:xfrm>
              <a:prstGeom prst="rect">
                <a:avLst/>
              </a:prstGeom>
            </p:spPr>
            <p:txBody>
              <a:bodyPr lIns="121897" tIns="60949" rIns="121897" bIns="60949"/>
              <a:lstStyle/>
              <a:p>
                <a:pPr marL="457110" indent="-457110" algn="ctr" eaLnBrk="0" hangingPunct="0">
                  <a:lnSpc>
                    <a:spcPct val="140000"/>
                  </a:lnSpc>
                  <a:buClr>
                    <a:srgbClr val="777777"/>
                  </a:buClr>
                  <a:buSzPct val="60000"/>
                  <a:defRPr/>
                </a:pPr>
                <a:r>
                  <a:rPr lang="en-US" altLang="zh-CN" sz="1376" kern="0" dirty="0" smtClean="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rPr>
                  <a:t>……</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4" name="Content Placeholder 3"/>
              <p:cNvSpPr txBox="1">
                <a:spLocks/>
              </p:cNvSpPr>
              <p:nvPr/>
            </p:nvSpPr>
            <p:spPr>
              <a:xfrm>
                <a:off x="3182783" y="4852000"/>
                <a:ext cx="739102" cy="28051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5" name="矩形 54"/>
              <p:cNvSpPr/>
              <p:nvPr/>
            </p:nvSpPr>
            <p:spPr bwMode="auto">
              <a:xfrm>
                <a:off x="3904728" y="4235858"/>
                <a:ext cx="569121" cy="657542"/>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57" name="Content Placeholder 3"/>
              <p:cNvSpPr txBox="1">
                <a:spLocks/>
              </p:cNvSpPr>
              <p:nvPr/>
            </p:nvSpPr>
            <p:spPr>
              <a:xfrm>
                <a:off x="3977318" y="4851993"/>
                <a:ext cx="739102" cy="31407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3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58" name="Content Placeholder 3"/>
              <p:cNvSpPr txBox="1">
                <a:spLocks/>
              </p:cNvSpPr>
              <p:nvPr/>
            </p:nvSpPr>
            <p:spPr>
              <a:xfrm>
                <a:off x="4601810" y="4851993"/>
                <a:ext cx="739102" cy="314074"/>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4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60" name="Content Placeholder 3"/>
              <p:cNvSpPr txBox="1">
                <a:spLocks/>
              </p:cNvSpPr>
              <p:nvPr/>
            </p:nvSpPr>
            <p:spPr>
              <a:xfrm>
                <a:off x="5343949" y="4852000"/>
                <a:ext cx="739102" cy="277125"/>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6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79" name="Content Placeholder 3"/>
              <p:cNvSpPr txBox="1">
                <a:spLocks/>
              </p:cNvSpPr>
              <p:nvPr/>
            </p:nvSpPr>
            <p:spPr>
              <a:xfrm>
                <a:off x="6112542" y="3891308"/>
                <a:ext cx="739102" cy="535752"/>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FFFFFF"/>
                    </a:solidFill>
                    <a:effectLst>
                      <a:outerShdw blurRad="38100" dist="38100" dir="2700000" algn="tl">
                        <a:srgbClr val="000000">
                          <a:alpha val="43137"/>
                        </a:srgbClr>
                      </a:outerShdw>
                    </a:effectLst>
                    <a:latin typeface="Arial"/>
                    <a:ea typeface="Arial Unicode MS" pitchFamily="34" charset="-128"/>
                    <a:cs typeface="Arial" pitchFamily="34" charset="0"/>
                  </a:rPr>
                  <a:t>Q3</a:t>
                </a:r>
                <a:endParaRPr lang="en-US" altLang="zh-CN" sz="1376" kern="0" dirty="0">
                  <a:solidFill>
                    <a:srgbClr val="FFFFFF"/>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86" name="TextBox 85"/>
              <p:cNvSpPr txBox="1"/>
              <p:nvPr/>
            </p:nvSpPr>
            <p:spPr>
              <a:xfrm>
                <a:off x="900017" y="2472548"/>
                <a:ext cx="2749297" cy="351164"/>
              </a:xfrm>
              <a:prstGeom prst="rect">
                <a:avLst/>
              </a:prstGeom>
              <a:noFill/>
            </p:spPr>
            <p:txBody>
              <a:bodyPr wrap="square" lIns="121897" tIns="60949" rIns="121897" bIns="60949" rtlCol="0">
                <a:spAutoFit/>
              </a:bodyPr>
              <a:lstStyle/>
              <a:p>
                <a:pPr>
                  <a:buClrTx/>
                  <a:buFontTx/>
                  <a:buNone/>
                </a:pPr>
                <a:r>
                  <a:rPr lang="en-US" altLang="zh-CN" sz="1482" dirty="0">
                    <a:solidFill>
                      <a:srgbClr val="000000"/>
                    </a:solidFill>
                    <a:latin typeface="Arial"/>
                    <a:ea typeface="华文细黑"/>
                    <a:cs typeface="Arial" pitchFamily="34" charset="0"/>
                  </a:rPr>
                  <a:t>FusionServer </a:t>
                </a:r>
                <a:r>
                  <a:rPr lang="en-US" altLang="zh-CN" sz="1482" dirty="0" smtClean="0">
                    <a:solidFill>
                      <a:srgbClr val="000000"/>
                    </a:solidFill>
                    <a:latin typeface="Arial"/>
                    <a:ea typeface="华文细黑"/>
                    <a:cs typeface="Arial" pitchFamily="34" charset="0"/>
                  </a:rPr>
                  <a:t>2288H V5</a:t>
                </a:r>
                <a:endParaRPr lang="en-US" altLang="zh-CN" sz="1482" dirty="0">
                  <a:solidFill>
                    <a:srgbClr val="000000"/>
                  </a:solidFill>
                  <a:latin typeface="Arial"/>
                  <a:ea typeface="华文细黑"/>
                  <a:cs typeface="Arial" pitchFamily="34" charset="0"/>
                </a:endParaRPr>
              </a:p>
            </p:txBody>
          </p:sp>
          <p:sp>
            <p:nvSpPr>
              <p:cNvPr id="88" name="TextBox 87"/>
              <p:cNvSpPr txBox="1"/>
              <p:nvPr/>
            </p:nvSpPr>
            <p:spPr>
              <a:xfrm>
                <a:off x="900017" y="2115771"/>
                <a:ext cx="3623021" cy="351164"/>
              </a:xfrm>
              <a:prstGeom prst="rect">
                <a:avLst/>
              </a:prstGeom>
              <a:noFill/>
            </p:spPr>
            <p:txBody>
              <a:bodyPr wrap="square" lIns="121897" tIns="60949" rIns="121897" bIns="60949" rtlCol="0">
                <a:spAutoFit/>
              </a:bodyPr>
              <a:lstStyle/>
              <a:p>
                <a:pPr>
                  <a:buClrTx/>
                  <a:buFontTx/>
                  <a:buNone/>
                </a:pPr>
                <a:r>
                  <a:rPr lang="en-US" altLang="zh-CN" sz="1482" dirty="0">
                    <a:solidFill>
                      <a:srgbClr val="000000"/>
                    </a:solidFill>
                    <a:latin typeface="Arial"/>
                    <a:ea typeface="华文细黑"/>
                    <a:cs typeface="Arial" pitchFamily="34" charset="0"/>
                  </a:rPr>
                  <a:t>FusionServer </a:t>
                </a:r>
                <a:r>
                  <a:rPr lang="en-US" altLang="zh-CN" sz="1482" dirty="0" smtClean="0">
                    <a:solidFill>
                      <a:srgbClr val="000000"/>
                    </a:solidFill>
                    <a:latin typeface="Arial"/>
                    <a:ea typeface="华文细黑"/>
                    <a:cs typeface="Arial" pitchFamily="34" charset="0"/>
                  </a:rPr>
                  <a:t>E9000 V5/ 2488H V5</a:t>
                </a:r>
                <a:endParaRPr lang="en-US" altLang="zh-CN" sz="1482" dirty="0">
                  <a:solidFill>
                    <a:srgbClr val="000000"/>
                  </a:solidFill>
                  <a:latin typeface="Arial"/>
                  <a:ea typeface="华文细黑"/>
                  <a:cs typeface="Arial" pitchFamily="34" charset="0"/>
                </a:endParaRPr>
              </a:p>
            </p:txBody>
          </p:sp>
          <p:sp>
            <p:nvSpPr>
              <p:cNvPr id="97" name="矩形 96"/>
              <p:cNvSpPr/>
              <p:nvPr/>
            </p:nvSpPr>
            <p:spPr bwMode="auto">
              <a:xfrm>
                <a:off x="5993749" y="2557370"/>
                <a:ext cx="519129" cy="2336033"/>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98" name="矩形 97"/>
              <p:cNvSpPr/>
              <p:nvPr/>
            </p:nvSpPr>
            <p:spPr bwMode="auto">
              <a:xfrm>
                <a:off x="6673426" y="1621253"/>
                <a:ext cx="519129" cy="3272147"/>
              </a:xfrm>
              <a:prstGeom prst="rect">
                <a:avLst/>
              </a:prstGeom>
              <a:solidFill>
                <a:schemeClr val="bg1">
                  <a:lumMod val="75000"/>
                </a:schemeClr>
              </a:solidFill>
              <a:ln w="285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tLang="zh-CN" sz="571" dirty="0">
                  <a:solidFill>
                    <a:prstClr val="white"/>
                  </a:solidFill>
                  <a:latin typeface="微软雅黑" pitchFamily="34" charset="-122"/>
                  <a:ea typeface="微软雅黑" pitchFamily="34" charset="-122"/>
                </a:endParaRPr>
              </a:p>
            </p:txBody>
          </p:sp>
          <p:sp>
            <p:nvSpPr>
              <p:cNvPr id="103" name="TextBox 102"/>
              <p:cNvSpPr txBox="1"/>
              <p:nvPr/>
            </p:nvSpPr>
            <p:spPr>
              <a:xfrm>
                <a:off x="918942" y="1371768"/>
                <a:ext cx="1896300" cy="372490"/>
              </a:xfrm>
              <a:prstGeom prst="rect">
                <a:avLst/>
              </a:prstGeom>
              <a:noFill/>
            </p:spPr>
            <p:txBody>
              <a:bodyPr wrap="square" lIns="121897" tIns="60949" rIns="121897" bIns="60949" rtlCol="0">
                <a:spAutoFit/>
              </a:bodyPr>
              <a:lstStyle/>
              <a:p>
                <a:pPr>
                  <a:buClrTx/>
                  <a:buFontTx/>
                  <a:buNone/>
                </a:pPr>
                <a:r>
                  <a:rPr lang="en-US" altLang="zh-CN" sz="1482" dirty="0" smtClean="0">
                    <a:solidFill>
                      <a:srgbClr val="000000"/>
                    </a:solidFill>
                    <a:latin typeface="Arial"/>
                    <a:ea typeface="华文细黑"/>
                    <a:cs typeface="Arial" pitchFamily="34" charset="0"/>
                  </a:rPr>
                  <a:t>KunLun 9016</a:t>
                </a:r>
                <a:endParaRPr lang="en-US" altLang="zh-CN" sz="1482" dirty="0">
                  <a:solidFill>
                    <a:srgbClr val="000000"/>
                  </a:solidFill>
                  <a:latin typeface="Arial"/>
                  <a:ea typeface="华文细黑"/>
                  <a:cs typeface="Arial" pitchFamily="34" charset="0"/>
                </a:endParaRPr>
              </a:p>
            </p:txBody>
          </p:sp>
          <p:sp>
            <p:nvSpPr>
              <p:cNvPr id="71" name="Content Placeholder 3"/>
              <p:cNvSpPr txBox="1">
                <a:spLocks/>
              </p:cNvSpPr>
              <p:nvPr/>
            </p:nvSpPr>
            <p:spPr>
              <a:xfrm>
                <a:off x="5963998" y="4852000"/>
                <a:ext cx="739102" cy="277125"/>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12 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sp>
            <p:nvSpPr>
              <p:cNvPr id="75" name="Content Placeholder 3"/>
              <p:cNvSpPr txBox="1">
                <a:spLocks/>
              </p:cNvSpPr>
              <p:nvPr/>
            </p:nvSpPr>
            <p:spPr>
              <a:xfrm>
                <a:off x="6661236" y="4852000"/>
                <a:ext cx="739102" cy="277125"/>
              </a:xfrm>
              <a:prstGeom prst="rect">
                <a:avLst/>
              </a:prstGeom>
            </p:spPr>
            <p:txBody>
              <a:bodyPr lIns="121897" tIns="60949" rIns="121897" bIns="60949"/>
              <a:lstStyle/>
              <a:p>
                <a:pPr marL="457110" indent="-457110" eaLnBrk="0" hangingPunct="0">
                  <a:lnSpc>
                    <a:spcPct val="140000"/>
                  </a:lnSpc>
                  <a:buClr>
                    <a:srgbClr val="777777"/>
                  </a:buClr>
                  <a:buSzPct val="60000"/>
                  <a:defRPr/>
                </a:pPr>
                <a:r>
                  <a:rPr lang="en-US" altLang="zh-CN" sz="1376" kern="0" dirty="0" smtClean="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16 </a:t>
                </a:r>
                <a:r>
                  <a:rPr lang="en-US" altLang="zh-CN" sz="1376" kern="0" dirty="0">
                    <a:solidFill>
                      <a:srgbClr val="000000"/>
                    </a:solidFill>
                    <a:effectLst>
                      <a:outerShdw blurRad="38100" dist="38100" dir="2700000" algn="tl">
                        <a:srgbClr val="000000">
                          <a:alpha val="43137"/>
                        </a:srgbClr>
                      </a:outerShdw>
                    </a:effectLst>
                    <a:latin typeface="Arial"/>
                    <a:ea typeface="Arial Unicode MS" pitchFamily="34" charset="-128"/>
                    <a:cs typeface="Arial" pitchFamily="34" charset="0"/>
                  </a:rPr>
                  <a:t>TB</a:t>
                </a:r>
                <a:endParaRPr lang="en-US" altLang="zh-CN" sz="1376" kern="0" dirty="0">
                  <a:solidFill>
                    <a:srgbClr val="000000">
                      <a:lumMod val="65000"/>
                      <a:lumOff val="35000"/>
                    </a:srgbClr>
                  </a:solidFill>
                  <a:effectLst>
                    <a:outerShdw blurRad="38100" dist="38100" dir="2700000" algn="tl">
                      <a:srgbClr val="000000">
                        <a:alpha val="43137"/>
                      </a:srgbClr>
                    </a:outerShdw>
                  </a:effectLst>
                  <a:latin typeface="Arial"/>
                  <a:ea typeface="微软雅黑" pitchFamily="34" charset="-122"/>
                  <a:cs typeface="Arial" pitchFamily="34" charset="0"/>
                </a:endParaRPr>
              </a:p>
            </p:txBody>
          </p:sp>
          <p:grpSp>
            <p:nvGrpSpPr>
              <p:cNvPr id="4" name="组合 100"/>
              <p:cNvGrpSpPr/>
              <p:nvPr/>
            </p:nvGrpSpPr>
            <p:grpSpPr>
              <a:xfrm>
                <a:off x="785131" y="1332843"/>
                <a:ext cx="6485671" cy="5264985"/>
                <a:chOff x="588688" y="713726"/>
                <a:chExt cx="4862987" cy="3948316"/>
              </a:xfrm>
            </p:grpSpPr>
            <p:sp>
              <p:nvSpPr>
                <p:cNvPr id="102" name="矩形 101"/>
                <p:cNvSpPr/>
                <p:nvPr/>
              </p:nvSpPr>
              <p:spPr bwMode="auto">
                <a:xfrm>
                  <a:off x="590612" y="713726"/>
                  <a:ext cx="4861063" cy="3948316"/>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endParaRPr lang="en-US" altLang="zh-CN" sz="1376" kern="0" dirty="0">
                    <a:solidFill>
                      <a:srgbClr val="000000">
                        <a:lumMod val="85000"/>
                        <a:lumOff val="15000"/>
                      </a:srgbClr>
                    </a:solidFill>
                    <a:latin typeface="Arial"/>
                    <a:ea typeface="宋体" charset="-122"/>
                    <a:cs typeface="Arial" pitchFamily="34" charset="0"/>
                  </a:endParaRPr>
                </a:p>
              </p:txBody>
            </p:sp>
            <p:sp>
              <p:nvSpPr>
                <p:cNvPr id="94" name="矩形 93"/>
                <p:cNvSpPr/>
                <p:nvPr/>
              </p:nvSpPr>
              <p:spPr bwMode="auto">
                <a:xfrm>
                  <a:off x="590822" y="1541363"/>
                  <a:ext cx="2800567" cy="2380349"/>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endParaRPr lang="en-US" altLang="zh-CN" sz="1376" kern="0" dirty="0">
                    <a:solidFill>
                      <a:srgbClr val="000000">
                        <a:lumMod val="85000"/>
                        <a:lumOff val="15000"/>
                      </a:srgbClr>
                    </a:solidFill>
                    <a:latin typeface="Arial"/>
                    <a:ea typeface="宋体" charset="-122"/>
                    <a:cs typeface="Arial" pitchFamily="34" charset="0"/>
                  </a:endParaRPr>
                </a:p>
              </p:txBody>
            </p:sp>
            <p:sp>
              <p:nvSpPr>
                <p:cNvPr id="87" name="矩形 86"/>
                <p:cNvSpPr/>
                <p:nvPr/>
              </p:nvSpPr>
              <p:spPr bwMode="auto">
                <a:xfrm>
                  <a:off x="588688" y="1277978"/>
                  <a:ext cx="3821273" cy="2899385"/>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endParaRPr lang="en-US" altLang="zh-CN" sz="1376" kern="0" dirty="0">
                    <a:solidFill>
                      <a:srgbClr val="000000">
                        <a:lumMod val="85000"/>
                        <a:lumOff val="15000"/>
                      </a:srgbClr>
                    </a:solidFill>
                    <a:latin typeface="Arial"/>
                    <a:ea typeface="宋体" charset="-122"/>
                    <a:cs typeface="Arial" pitchFamily="34" charset="0"/>
                  </a:endParaRPr>
                </a:p>
              </p:txBody>
            </p:sp>
          </p:grpSp>
          <p:sp>
            <p:nvSpPr>
              <p:cNvPr id="74" name="矩形 73"/>
              <p:cNvSpPr/>
              <p:nvPr/>
            </p:nvSpPr>
            <p:spPr bwMode="auto">
              <a:xfrm>
                <a:off x="788926" y="1718640"/>
                <a:ext cx="5818953" cy="4529809"/>
              </a:xfrm>
              <a:prstGeom prst="rect">
                <a:avLst/>
              </a:prstGeom>
              <a:noFill/>
              <a:ln w="12700">
                <a:solidFill>
                  <a:srgbClr val="899BAF"/>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82" tIns="48391" rIns="96782" bIns="48391" numCol="1" rtlCol="0" anchor="t" anchorCtr="0" compatLnSpc="1">
                <a:prstTxWarp prst="textNoShape">
                  <a:avLst/>
                </a:prstTxWarp>
              </a:bodyPr>
              <a:lstStyle/>
              <a:p>
                <a:pPr>
                  <a:defRPr/>
                </a:pPr>
                <a:endParaRPr lang="en-US" altLang="zh-CN" sz="1376" kern="0" dirty="0">
                  <a:solidFill>
                    <a:srgbClr val="000000">
                      <a:lumMod val="85000"/>
                      <a:lumOff val="15000"/>
                    </a:srgbClr>
                  </a:solidFill>
                  <a:latin typeface="Arial"/>
                  <a:ea typeface="宋体" charset="-122"/>
                  <a:cs typeface="Arial" pitchFamily="34" charset="0"/>
                </a:endParaRPr>
              </a:p>
            </p:txBody>
          </p:sp>
          <p:sp>
            <p:nvSpPr>
              <p:cNvPr id="76" name="TextBox 87"/>
              <p:cNvSpPr txBox="1"/>
              <p:nvPr/>
            </p:nvSpPr>
            <p:spPr>
              <a:xfrm>
                <a:off x="900017" y="1775181"/>
                <a:ext cx="2409919" cy="351164"/>
              </a:xfrm>
              <a:prstGeom prst="rect">
                <a:avLst/>
              </a:prstGeom>
              <a:noFill/>
            </p:spPr>
            <p:txBody>
              <a:bodyPr wrap="square" lIns="121897" tIns="60949" rIns="121897" bIns="60949" rtlCol="0">
                <a:spAutoFit/>
              </a:bodyPr>
              <a:lstStyle/>
              <a:p>
                <a:pPr>
                  <a:buClrTx/>
                  <a:buFontTx/>
                  <a:buNone/>
                </a:pPr>
                <a:r>
                  <a:rPr lang="en-US" altLang="zh-CN" sz="1482" dirty="0" smtClean="0">
                    <a:solidFill>
                      <a:srgbClr val="000000"/>
                    </a:solidFill>
                    <a:latin typeface="Arial"/>
                    <a:ea typeface="华文细黑"/>
                    <a:cs typeface="Arial" pitchFamily="34" charset="0"/>
                  </a:rPr>
                  <a:t>FusionServer 8100   V5</a:t>
                </a:r>
                <a:endParaRPr lang="en-US" altLang="zh-CN" sz="1482" dirty="0">
                  <a:solidFill>
                    <a:srgbClr val="000000"/>
                  </a:solidFill>
                  <a:latin typeface="Arial"/>
                  <a:ea typeface="华文细黑"/>
                  <a:cs typeface="Arial" pitchFamily="34" charset="0"/>
                </a:endParaRPr>
              </a:p>
            </p:txBody>
          </p:sp>
        </p:grpSp>
        <p:sp>
          <p:nvSpPr>
            <p:cNvPr id="77" name="Rounded Rectangle 4"/>
            <p:cNvSpPr/>
            <p:nvPr/>
          </p:nvSpPr>
          <p:spPr bwMode="auto">
            <a:xfrm>
              <a:off x="791976" y="5106279"/>
              <a:ext cx="3731521" cy="268142"/>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600" dirty="0" smtClean="0">
                  <a:solidFill>
                    <a:prstClr val="white"/>
                  </a:solidFill>
                  <a:latin typeface="Arial" pitchFamily="34" charset="0"/>
                  <a:cs typeface="Arial" pitchFamily="34" charset="0"/>
                </a:rPr>
                <a:t>2S (</a:t>
              </a:r>
              <a:r>
                <a:rPr lang="en-US" altLang="zh-CN" sz="1600" dirty="0" smtClean="0">
                  <a:solidFill>
                    <a:prstClr val="white"/>
                  </a:solidFill>
                  <a:latin typeface="Arial" pitchFamily="34" charset="0"/>
                  <a:cs typeface="Arial" pitchFamily="34" charset="0"/>
                </a:rPr>
                <a:t>56 cores</a:t>
              </a:r>
              <a:r>
                <a:rPr lang="en-US" altLang="zh-CN" sz="1600" dirty="0">
                  <a:solidFill>
                    <a:prstClr val="white"/>
                  </a:solidFill>
                  <a:latin typeface="Arial" pitchFamily="34" charset="0"/>
                  <a:cs typeface="Arial" pitchFamily="34" charset="0"/>
                </a:rPr>
                <a:t>)</a:t>
              </a:r>
              <a:endParaRPr lang="en-US" sz="1600" dirty="0">
                <a:solidFill>
                  <a:prstClr val="white"/>
                </a:solidFill>
                <a:latin typeface="Arial" pitchFamily="34" charset="0"/>
                <a:cs typeface="Arial" pitchFamily="34" charset="0"/>
              </a:endParaRPr>
            </a:p>
          </p:txBody>
        </p:sp>
        <p:sp>
          <p:nvSpPr>
            <p:cNvPr id="78" name="Rounded Rectangle 26"/>
            <p:cNvSpPr/>
            <p:nvPr/>
          </p:nvSpPr>
          <p:spPr bwMode="auto">
            <a:xfrm>
              <a:off x="791976" y="5748061"/>
              <a:ext cx="5815903" cy="227676"/>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600" dirty="0" smtClean="0">
                  <a:solidFill>
                    <a:prstClr val="white"/>
                  </a:solidFill>
                  <a:latin typeface="Arial" pitchFamily="34" charset="0"/>
                  <a:cs typeface="Arial" pitchFamily="34" charset="0"/>
                </a:rPr>
                <a:t>8S (224 cores)</a:t>
              </a:r>
              <a:endParaRPr lang="en-US" sz="1600" dirty="0">
                <a:solidFill>
                  <a:prstClr val="white"/>
                </a:solidFill>
                <a:latin typeface="Arial" pitchFamily="34" charset="0"/>
                <a:cs typeface="Arial" pitchFamily="34" charset="0"/>
              </a:endParaRPr>
            </a:p>
          </p:txBody>
        </p:sp>
        <p:sp>
          <p:nvSpPr>
            <p:cNvPr id="83" name="Rounded Rectangle 29"/>
            <p:cNvSpPr/>
            <p:nvPr/>
          </p:nvSpPr>
          <p:spPr bwMode="auto">
            <a:xfrm>
              <a:off x="791976" y="5461262"/>
              <a:ext cx="5089512" cy="234546"/>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600" dirty="0" smtClean="0">
                  <a:solidFill>
                    <a:prstClr val="white"/>
                  </a:solidFill>
                  <a:latin typeface="Arial" pitchFamily="34" charset="0"/>
                  <a:cs typeface="Arial" pitchFamily="34" charset="0"/>
                </a:rPr>
                <a:t>4S (112 cores)</a:t>
              </a:r>
              <a:endParaRPr lang="en-US" sz="1600" dirty="0">
                <a:solidFill>
                  <a:prstClr val="white"/>
                </a:solidFill>
                <a:latin typeface="Arial" pitchFamily="34" charset="0"/>
                <a:cs typeface="Arial" pitchFamily="34" charset="0"/>
              </a:endParaRPr>
            </a:p>
          </p:txBody>
        </p:sp>
        <p:sp>
          <p:nvSpPr>
            <p:cNvPr id="85" name="Rounded Rectangle 26"/>
            <p:cNvSpPr/>
            <p:nvPr/>
          </p:nvSpPr>
          <p:spPr bwMode="auto">
            <a:xfrm>
              <a:off x="791976" y="6049096"/>
              <a:ext cx="6481876" cy="256016"/>
            </a:xfrm>
            <a:prstGeom prst="roundRect">
              <a:avLst>
                <a:gd name="adj" fmla="val 0"/>
              </a:avLst>
            </a:prstGeom>
            <a:solidFill>
              <a:srgbClr val="00C89F"/>
            </a:solidFill>
            <a:ln w="6350">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lgn="ctr" fontAlgn="auto">
                <a:spcBef>
                  <a:spcPts val="0"/>
                </a:spcBef>
                <a:spcAft>
                  <a:spcPts val="0"/>
                </a:spcAft>
              </a:pPr>
              <a:r>
                <a:rPr lang="en-US" sz="1600" dirty="0" smtClean="0">
                  <a:solidFill>
                    <a:prstClr val="white"/>
                  </a:solidFill>
                  <a:latin typeface="Arial" pitchFamily="34" charset="0"/>
                  <a:cs typeface="Arial" pitchFamily="34" charset="0"/>
                </a:rPr>
                <a:t>16S (384 cores</a:t>
              </a:r>
              <a:r>
                <a:rPr lang="en-US" sz="1600" dirty="0">
                  <a:solidFill>
                    <a:prstClr val="white"/>
                  </a:solidFill>
                  <a:latin typeface="Arial" pitchFamily="34" charset="0"/>
                  <a:cs typeface="Arial" pitchFamily="34" charset="0"/>
                </a:rPr>
                <a:t>)</a:t>
              </a:r>
              <a:endParaRPr lang="en-US" sz="1600" dirty="0" smtClean="0">
                <a:solidFill>
                  <a:prstClr val="white"/>
                </a:solidFill>
                <a:latin typeface="Arial" pitchFamily="34" charset="0"/>
                <a:cs typeface="Arial" pitchFamily="34" charset="0"/>
              </a:endParaRPr>
            </a:p>
          </p:txBody>
        </p:sp>
      </p:grpSp>
      <p:grpSp>
        <p:nvGrpSpPr>
          <p:cNvPr id="42" name="组合 41"/>
          <p:cNvGrpSpPr/>
          <p:nvPr/>
        </p:nvGrpSpPr>
        <p:grpSpPr>
          <a:xfrm>
            <a:off x="7818920" y="2622542"/>
            <a:ext cx="4063879" cy="2838720"/>
            <a:chOff x="8100322" y="2170075"/>
            <a:chExt cx="2780175" cy="1406984"/>
          </a:xfrm>
        </p:grpSpPr>
        <p:sp>
          <p:nvSpPr>
            <p:cNvPr id="43" name="TextBox 114"/>
            <p:cNvSpPr txBox="1">
              <a:spLocks noChangeArrowheads="1"/>
            </p:cNvSpPr>
            <p:nvPr/>
          </p:nvSpPr>
          <p:spPr bwMode="auto">
            <a:xfrm>
              <a:off x="8226426" y="3454401"/>
              <a:ext cx="2191642" cy="122037"/>
            </a:xfrm>
            <a:prstGeom prst="rect">
              <a:avLst/>
            </a:prstGeom>
            <a:noFill/>
            <a:ln w="9525">
              <a:noFill/>
              <a:miter lim="800000"/>
              <a:headEnd/>
              <a:tailEnd/>
            </a:ln>
          </p:spPr>
          <p:txBody>
            <a:bodyPr wrap="square" lIns="0" tIns="0" rIns="0" bIns="0">
              <a:spAutoFit/>
            </a:bodyPr>
            <a:lstStyle/>
            <a:p>
              <a:pPr algn="ctr">
                <a:buSzPct val="100000"/>
              </a:pPr>
              <a:r>
                <a:rPr lang="zh-CN" altLang="zh-CN" sz="1600" dirty="0">
                  <a:solidFill>
                    <a:schemeClr val="tx1">
                      <a:lumMod val="75000"/>
                      <a:lumOff val="25000"/>
                    </a:schemeClr>
                  </a:solidFill>
                  <a:ea typeface="微软雅黑" pitchFamily="34" charset="-122"/>
                  <a:cs typeface="Arial" pitchFamily="34" charset="0"/>
                  <a:sym typeface="Calibri" pitchFamily="34" charset="0"/>
                </a:rPr>
                <a:t>FusionServer</a:t>
              </a:r>
            </a:p>
          </p:txBody>
        </p:sp>
        <p:pic>
          <p:nvPicPr>
            <p:cNvPr id="45" name="2008356"/>
            <p:cNvPicPr>
              <a:picLocks noChangeAspect="1"/>
            </p:cNvPicPr>
            <p:nvPr/>
          </p:nvPicPr>
          <p:blipFill>
            <a:blip r:embed="rId3" cstate="print"/>
            <a:srcRect/>
            <a:stretch>
              <a:fillRect/>
            </a:stretch>
          </p:blipFill>
          <p:spPr bwMode="auto">
            <a:xfrm>
              <a:off x="10270896" y="2170075"/>
              <a:ext cx="609600" cy="1239837"/>
            </a:xfrm>
            <a:prstGeom prst="rect">
              <a:avLst/>
            </a:prstGeom>
            <a:noFill/>
            <a:ln w="9525">
              <a:noFill/>
              <a:miter lim="800000"/>
              <a:headEnd/>
              <a:tailEnd/>
            </a:ln>
          </p:spPr>
        </p:pic>
        <p:pic>
          <p:nvPicPr>
            <p:cNvPr id="46" name="Picture 2" descr="D:\work\一体机\HANA\业内材料\硬件照片\003 E9000 Blade Server (刀片服务器 )\003 E9000 Blade Server (刀片服务器 )\00 E9000 Chassis（机箱）\DSC_1836.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10370" y="2891642"/>
              <a:ext cx="618604" cy="462410"/>
            </a:xfrm>
            <a:prstGeom prst="rect">
              <a:avLst/>
            </a:prstGeom>
            <a:noFill/>
            <a:ln w="9525">
              <a:noFill/>
              <a:miter lim="800000"/>
              <a:headEnd/>
              <a:tailEnd/>
            </a:ln>
          </p:spPr>
        </p:pic>
        <p:pic>
          <p:nvPicPr>
            <p:cNvPr id="47" name="图片 46"/>
            <p:cNvPicPr>
              <a:picLocks noChangeAspect="1"/>
            </p:cNvPicPr>
            <p:nvPr/>
          </p:nvPicPr>
          <p:blipFill>
            <a:blip r:embed="rId5">
              <a:clrChange>
                <a:clrFrom>
                  <a:srgbClr val="FFFFFF"/>
                </a:clrFrom>
                <a:clrTo>
                  <a:srgbClr val="FFFFFF">
                    <a:alpha val="0"/>
                  </a:srgbClr>
                </a:clrTo>
              </a:clrChange>
            </a:blip>
            <a:stretch>
              <a:fillRect/>
            </a:stretch>
          </p:blipFill>
          <p:spPr>
            <a:xfrm>
              <a:off x="8855978" y="3003090"/>
              <a:ext cx="733431" cy="380330"/>
            </a:xfrm>
            <a:prstGeom prst="rect">
              <a:avLst/>
            </a:prstGeom>
          </p:spPr>
        </p:pic>
        <p:pic>
          <p:nvPicPr>
            <p:cNvPr id="59" name="图片 58"/>
            <p:cNvPicPr>
              <a:picLocks noChangeAspect="1"/>
            </p:cNvPicPr>
            <p:nvPr/>
          </p:nvPicPr>
          <p:blipFill>
            <a:blip r:embed="rId6">
              <a:clrChange>
                <a:clrFrom>
                  <a:srgbClr val="FFFFFF"/>
                </a:clrFrom>
                <a:clrTo>
                  <a:srgbClr val="FFFFFF">
                    <a:alpha val="0"/>
                  </a:srgbClr>
                </a:clrTo>
              </a:clrChange>
            </a:blip>
            <a:stretch>
              <a:fillRect/>
            </a:stretch>
          </p:blipFill>
          <p:spPr>
            <a:xfrm>
              <a:off x="8100322" y="3156483"/>
              <a:ext cx="749895" cy="218237"/>
            </a:xfrm>
            <a:prstGeom prst="rect">
              <a:avLst/>
            </a:prstGeom>
          </p:spPr>
        </p:pic>
        <p:sp>
          <p:nvSpPr>
            <p:cNvPr id="61" name="TextBox 110"/>
            <p:cNvSpPr txBox="1">
              <a:spLocks noChangeArrowheads="1"/>
            </p:cNvSpPr>
            <p:nvPr/>
          </p:nvSpPr>
          <p:spPr bwMode="auto">
            <a:xfrm>
              <a:off x="10251351" y="3455022"/>
              <a:ext cx="629146" cy="122037"/>
            </a:xfrm>
            <a:prstGeom prst="rect">
              <a:avLst/>
            </a:prstGeom>
            <a:noFill/>
            <a:ln w="9525">
              <a:noFill/>
              <a:miter lim="800000"/>
              <a:headEnd/>
              <a:tailEnd/>
            </a:ln>
          </p:spPr>
          <p:txBody>
            <a:bodyPr wrap="square" lIns="0" tIns="0" rIns="0" bIns="0">
              <a:spAutoFit/>
            </a:bodyPr>
            <a:lstStyle/>
            <a:p>
              <a:pPr algn="ctr">
                <a:buSzPct val="100000"/>
              </a:pPr>
              <a:r>
                <a:rPr lang="en-US" altLang="zh-CN" sz="1600" dirty="0" smtClean="0">
                  <a:solidFill>
                    <a:schemeClr val="tx1">
                      <a:lumMod val="75000"/>
                      <a:lumOff val="25000"/>
                    </a:schemeClr>
                  </a:solidFill>
                  <a:ea typeface="微软雅黑" pitchFamily="34" charset="-122"/>
                  <a:cs typeface="Arial" pitchFamily="34" charset="0"/>
                  <a:sym typeface="Calibri" pitchFamily="34" charset="0"/>
                </a:rPr>
                <a:t>KunLun</a:t>
              </a:r>
              <a:endParaRPr lang="zh-CN" altLang="zh-CN" sz="1600" dirty="0">
                <a:solidFill>
                  <a:schemeClr val="tx1">
                    <a:lumMod val="75000"/>
                    <a:lumOff val="25000"/>
                  </a:schemeClr>
                </a:solidFill>
                <a:ea typeface="微软雅黑" pitchFamily="34" charset="-122"/>
                <a:cs typeface="Arial" pitchFamily="34" charset="0"/>
                <a:sym typeface="Calibri" pitchFamily="34" charset="0"/>
              </a:endParaRPr>
            </a:p>
          </p:txBody>
        </p:sp>
      </p:grpSp>
      <p:pic>
        <p:nvPicPr>
          <p:cNvPr id="5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86912" y="1053573"/>
            <a:ext cx="1931014" cy="43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itle 2"/>
          <p:cNvSpPr txBox="1">
            <a:spLocks/>
          </p:cNvSpPr>
          <p:nvPr/>
        </p:nvSpPr>
        <p:spPr>
          <a:xfrm>
            <a:off x="227013" y="422275"/>
            <a:ext cx="11261725" cy="790575"/>
          </a:xfrm>
          <a:prstGeom prst="rect">
            <a:avLst/>
          </a:prstGeom>
        </p:spPr>
        <p:txBody>
          <a:bodyPr lIns="96731" tIns="48368" rIns="96731" bIns="48368"/>
          <a:lstStyle/>
          <a:p>
            <a:pPr>
              <a:buSzPct val="100000"/>
            </a:pPr>
            <a:r>
              <a:rPr lang="zh-CN" altLang="zh-CN" dirty="0" smtClean="0">
                <a:solidFill>
                  <a:schemeClr val="tx1">
                    <a:lumMod val="75000"/>
                    <a:lumOff val="25000"/>
                  </a:schemeClr>
                </a:solidFill>
                <a:latin typeface="Arial"/>
                <a:ea typeface="微软雅黑" pitchFamily="34" charset="-122"/>
                <a:sym typeface="Arial" pitchFamily="34" charset="0"/>
              </a:rPr>
              <a:t>Single</a:t>
            </a:r>
            <a:r>
              <a:rPr lang="zh-CN" altLang="zh-CN" dirty="0">
                <a:solidFill>
                  <a:schemeClr val="tx1">
                    <a:lumMod val="75000"/>
                    <a:lumOff val="25000"/>
                  </a:schemeClr>
                </a:solidFill>
                <a:latin typeface="Arial"/>
                <a:ea typeface="微软雅黑" pitchFamily="34" charset="-122"/>
                <a:sym typeface="Arial" pitchFamily="34" charset="0"/>
              </a:rPr>
              <a:t>-Node Solutions Enable Enterprise Business System </a:t>
            </a:r>
            <a:r>
              <a:rPr lang="zh-CN" altLang="zh-CN" dirty="0" smtClean="0">
                <a:solidFill>
                  <a:schemeClr val="tx1">
                    <a:lumMod val="75000"/>
                    <a:lumOff val="25000"/>
                  </a:schemeClr>
                </a:solidFill>
                <a:latin typeface="Arial"/>
                <a:ea typeface="微软雅黑" pitchFamily="34" charset="-122"/>
                <a:sym typeface="Arial" pitchFamily="34" charset="0"/>
              </a:rPr>
              <a:t>Scale-</a:t>
            </a:r>
            <a:r>
              <a:rPr lang="en-US" altLang="zh-CN" dirty="0" smtClean="0">
                <a:solidFill>
                  <a:schemeClr val="tx1">
                    <a:lumMod val="75000"/>
                    <a:lumOff val="25000"/>
                  </a:schemeClr>
                </a:solidFill>
                <a:latin typeface="Arial"/>
                <a:ea typeface="微软雅黑" pitchFamily="34" charset="-122"/>
                <a:sym typeface="Arial" pitchFamily="34" charset="0"/>
              </a:rPr>
              <a:t>U</a:t>
            </a:r>
            <a:r>
              <a:rPr lang="zh-CN" altLang="zh-CN" dirty="0" smtClean="0">
                <a:solidFill>
                  <a:schemeClr val="tx1">
                    <a:lumMod val="75000"/>
                    <a:lumOff val="25000"/>
                  </a:schemeClr>
                </a:solidFill>
                <a:latin typeface="Arial"/>
                <a:ea typeface="微软雅黑" pitchFamily="34" charset="-122"/>
                <a:sym typeface="Arial" pitchFamily="34" charset="0"/>
              </a:rPr>
              <a:t>p</a:t>
            </a:r>
            <a:endParaRPr lang="zh-CN" altLang="zh-CN" dirty="0">
              <a:solidFill>
                <a:schemeClr val="tx1">
                  <a:lumMod val="75000"/>
                  <a:lumOff val="25000"/>
                </a:schemeClr>
              </a:solidFill>
              <a:latin typeface="Arial"/>
              <a:ea typeface="微软雅黑" pitchFamily="34" charset="-122"/>
              <a:sym typeface="Arial" pitchFamily="34" charset="0"/>
            </a:endParaRPr>
          </a:p>
        </p:txBody>
      </p:sp>
    </p:spTree>
    <p:extLst>
      <p:ext uri="{BB962C8B-B14F-4D97-AF65-F5344CB8AC3E}">
        <p14:creationId xmlns:p14="http://schemas.microsoft.com/office/powerpoint/2010/main" val="305404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ank yo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CW 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26375</TotalTime>
  <Words>5254</Words>
  <Application>Microsoft Office PowerPoint</Application>
  <PresentationFormat>自定义</PresentationFormat>
  <Paragraphs>717</Paragraphs>
  <Slides>33</Slides>
  <Notes>28</Notes>
  <HiddenSlides>0</HiddenSlides>
  <MMClips>0</MMClips>
  <ScaleCrop>false</ScaleCrop>
  <HeadingPairs>
    <vt:vector size="8" baseType="variant">
      <vt:variant>
        <vt:lpstr>已用的字体</vt:lpstr>
      </vt:variant>
      <vt:variant>
        <vt:i4>19</vt:i4>
      </vt:variant>
      <vt:variant>
        <vt:lpstr>主题</vt:lpstr>
      </vt:variant>
      <vt:variant>
        <vt:i4>4</vt:i4>
      </vt:variant>
      <vt:variant>
        <vt:lpstr>嵌入 OLE 服务器</vt:lpstr>
      </vt:variant>
      <vt:variant>
        <vt:i4>1</vt:i4>
      </vt:variant>
      <vt:variant>
        <vt:lpstr>幻灯片标题</vt:lpstr>
      </vt:variant>
      <vt:variant>
        <vt:i4>33</vt:i4>
      </vt:variant>
    </vt:vector>
  </HeadingPairs>
  <TitlesOfParts>
    <vt:vector size="57" baseType="lpstr">
      <vt:lpstr>Arial Unicode MS</vt:lpstr>
      <vt:lpstr>Gill Sans</vt:lpstr>
      <vt:lpstr>Heiti SC Medium</vt:lpstr>
      <vt:lpstr>HP Simplified</vt:lpstr>
      <vt:lpstr>ＭＳ Ｐゴシック</vt:lpstr>
      <vt:lpstr>ＭＳ Ｐゴシック</vt:lpstr>
      <vt:lpstr>DengXian</vt:lpstr>
      <vt:lpstr>黑体</vt:lpstr>
      <vt:lpstr>华文细黑</vt:lpstr>
      <vt:lpstr>宋体</vt:lpstr>
      <vt:lpstr>宋体</vt:lpstr>
      <vt:lpstr>微软雅黑</vt:lpstr>
      <vt:lpstr>Arial</vt:lpstr>
      <vt:lpstr>Calibri</vt:lpstr>
      <vt:lpstr>Calibri Light</vt:lpstr>
      <vt:lpstr>Impact</vt:lpstr>
      <vt:lpstr>Segoe UI</vt:lpstr>
      <vt:lpstr>Tahoma</vt:lpstr>
      <vt:lpstr>Wingdings</vt:lpstr>
      <vt:lpstr>封面01</vt:lpstr>
      <vt:lpstr>1_内容Copytext </vt:lpstr>
      <vt:lpstr>2_内容Copytext </vt:lpstr>
      <vt:lpstr>1_Thank you</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Innovative RAS 2.0 Technologies Improve Reliability</vt:lpstr>
      <vt:lpstr>PowerPoint 演示文稿</vt:lpstr>
      <vt:lpstr>PowerPoint 演示文稿</vt:lpstr>
      <vt:lpstr>PowerPoint 演示文稿</vt:lpstr>
      <vt:lpstr>PowerPoint 演示文稿</vt:lpstr>
      <vt:lpstr>PowerPoint 演示文稿</vt:lpstr>
      <vt:lpstr>Market Position: Global No. 3 by Shipment and Positioned as a Challenger in Gartner's Magic Quadrant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Zhouchuan (Luc)</dc:creator>
  <cp:lastModifiedBy>Liqi (Jason, Server Marketing)</cp:lastModifiedBy>
  <cp:revision>645</cp:revision>
  <dcterms:created xsi:type="dcterms:W3CDTF">2014-09-24T01:01:53Z</dcterms:created>
  <dcterms:modified xsi:type="dcterms:W3CDTF">2018-01-24T01:14:59Z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_ms_pID_72543">
    <vt:lpwstr>(4)pP0Q0LvqYxR9QUBn3n+6N2WQTuH8NZfFN9R/NGJlnGeFRbzGJe/kXIs7kCY339nONryp0J9n
MziAOEARdMXO53ZPpV/sgZdqwfd6WkmxKpfwPUdcg9rGpQ/1z2GO+fL+PYX/NLZ+KeaGsKOi
w9jEUTYIbTAHgR2r/D5mK7wCZdYJTF3AGlWKGOgmgPxYsalExmkEjsLuLc1zxSc3Qb7Pf5OG
Wu//LA/KcF3Qo170/h</vt:lpwstr>
  </property>
  <property fmtid="{D5CDD505-2E9C-101B-9397-08002B2CF9AE}" pid="3" name="_new_ms_pID_725431">
    <vt:lpwstr>F+lLhfiRdIUG+iLYBqms2iVXbN5ZOf1j+pRH5IvIVWGvhV0pNMWubS
x9O7ukNiYht/Y8YnlBhACHUWXIeeOM0LrgaIkteYH2532kzW2917e7fq7zT+NFnSDnOozG6H
qoxu3eGwG9G7FNWYe9TFokfOOYf2MCJK9qRmBkv5ug0DERyJM+DZx6Wn1bdLLOG6VeFZZT78
D3p1yG+fxs8SKoCJPGzu7gwtFtI8JDFMGHnl</vt:lpwstr>
  </property>
  <property fmtid="{D5CDD505-2E9C-101B-9397-08002B2CF9AE}" pid="4" name="_new_ms_pID_725432">
    <vt:lpwstr>U6+S44+gW0kWQyOzY+80nD83LlZUYXbxPxUF
0keNmyxvk+/rzBUkI+8Uv279UgQ6pBoFGJ49zijKomPRIDTWDAeL8Yz+C68tu0aAtJjAa8Vf
XUhYVk3NkjbGNZ5f3dftO5XdptC9LgPLfX3bi2ivsqErK7zbXr8jpWUdiLFH0YOPc2VCQbLd
R7jh7Fw9KunaJ43+COSi0vPU0RIr9OJHNdwhAFLDahm3TCtSbWV9FD</vt:lpwstr>
  </property>
  <property fmtid="{D5CDD505-2E9C-101B-9397-08002B2CF9AE}" pid="5" name="_new_ms_pID_725433">
    <vt:lpwstr>3K35HxI7JFA5hkFiCZ
JnBvZw==</vt:lpwstr>
  </property>
  <property fmtid="{D5CDD505-2E9C-101B-9397-08002B2CF9AE}" pid="6" name="_2015_ms_pID_725343">
    <vt:lpwstr>(3)YfaHoj7L1pJx9Vt93dUvADbLn02onyC1/4A/0sPrk1dR+gEcrk0JF9aBmk8C10gIkQWtsjgt
2oIxSrCVzg0+Xyt8nvT5NHWITNDs+MehFzNazbz1C3NGxq1/khn3ID+BG1ldqbWtHB32ZH/S
FZIPHWDj1moszIi8X7+v05s6z6zgT8Qf7zfqk5kzqyIKojs1bZW+/CMDB8LrtYCZK15BR/GE
p8eTf2ZTJHOtJJagek</vt:lpwstr>
  </property>
  <property fmtid="{D5CDD505-2E9C-101B-9397-08002B2CF9AE}" pid="7" name="_2015_ms_pID_7253431">
    <vt:lpwstr>5tNfL/LE5LymvJUOIUra0uyAVWagZ5C3ObtVrBFg0Py9rhxFq5Vc5d
FiXB1d2cpYWcNhhOTLuHJAbXo/C3Qcz6edfkTJl5or9pNSydsTT0zrF0bQjl6/e1qhb/2YUM
VylGwA2vSTLlRszHXZOeLQ4nQ7VP66Co966WJP/EfCup/8jw1sSOAEnUOenvMesedHt3ULiX
Y+DT0oaUg3KbLBFJ+Rt0Zew8aXQ/WN8qEMH9</vt:lpwstr>
  </property>
  <property fmtid="{D5CDD505-2E9C-101B-9397-08002B2CF9AE}" pid="8" name="_2015_ms_pID_7253432">
    <vt:lpwstr>Ci+O1VLvkteUGql+9eAxkEZJJEm9TixYzI+j
RBEZlL78HvMTGY0ViEF5aFb1g5Fbh/VCYLb8+9zjAaAX+vlr9yw=</vt:lpwstr>
  </property>
  <property fmtid="{D5CDD505-2E9C-101B-9397-08002B2CF9AE}" pid="9" name="_readonly">
    <vt:lpwstr/>
  </property>
  <property fmtid="{D5CDD505-2E9C-101B-9397-08002B2CF9AE}" pid="10" name="_change">
    <vt:lpwstr/>
  </property>
  <property fmtid="{D5CDD505-2E9C-101B-9397-08002B2CF9AE}" pid="11" name="_full-control">
    <vt:lpwstr/>
  </property>
  <property fmtid="{D5CDD505-2E9C-101B-9397-08002B2CF9AE}" pid="12" name="sflag">
    <vt:lpwstr>1507535846</vt:lpwstr>
  </property>
</Properties>
</file>